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theme/theme15.xml" ContentType="application/vnd.openxmlformats-officedocument.theme+xml"/>
  <Override PartName="/ppt/theme/theme14.xml" ContentType="application/vnd.openxmlformats-officedocument.theme+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13.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heme/theme12.xml" ContentType="application/vnd.openxmlformats-officedocument.theme+xml"/>
  <Override PartName="/ppt/theme/theme11.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heme/theme16.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docProps/app.xml" ContentType="application/vnd.openxmlformats-officedocument.extended-properties+xml"/>
  <Override PartName="/docProps/core.xml" ContentType="application/vnd.openxmlformats-package.core-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autoCompressPictures="0" bookmarkIdSeed="2">
  <p:sldMasterIdLst>
    <p:sldMasterId id="2147483691" r:id="rId1"/>
    <p:sldMasterId id="2147483701" r:id="rId2"/>
    <p:sldMasterId id="2147483710" r:id="rId3"/>
    <p:sldMasterId id="2147483721" r:id="rId4"/>
    <p:sldMasterId id="2147483861" r:id="rId5"/>
    <p:sldMasterId id="2147483997" r:id="rId6"/>
    <p:sldMasterId id="2147484008" r:id="rId7"/>
    <p:sldMasterId id="2147484048" r:id="rId8"/>
    <p:sldMasterId id="2147484617" r:id="rId9"/>
    <p:sldMasterId id="2147484195" r:id="rId10"/>
    <p:sldMasterId id="2147484555" r:id="rId11"/>
    <p:sldMasterId id="2147484584" r:id="rId12"/>
    <p:sldMasterId id="2147484593" r:id="rId13"/>
    <p:sldMasterId id="2147484604" r:id="rId14"/>
    <p:sldMasterId id="2147484608" r:id="rId15"/>
    <p:sldMasterId id="2147484621" r:id="rId16"/>
  </p:sldMasterIdLst>
  <p:notesMasterIdLst>
    <p:notesMasterId r:id="rId23"/>
  </p:notesMasterIdLst>
  <p:handoutMasterIdLst>
    <p:handoutMasterId r:id="rId24"/>
  </p:handoutMasterIdLst>
  <p:sldIdLst>
    <p:sldId id="2478" r:id="rId17"/>
    <p:sldId id="2569" r:id="rId18"/>
    <p:sldId id="2496" r:id="rId19"/>
    <p:sldId id="2568" r:id="rId20"/>
    <p:sldId id="2559" r:id="rId21"/>
    <p:sldId id="2562" r:id="rId22"/>
  </p:sldIdLst>
  <p:sldSz cx="12192000" cy="6858000"/>
  <p:notesSz cx="6669088" cy="97536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anta Šmīdlere" initials="SŠ" lastIdx="3" clrIdx="0">
    <p:extLst>
      <p:ext uri="{19B8F6BF-5375-455C-9EA6-DF929625EA0E}">
        <p15:presenceInfo xmlns:p15="http://schemas.microsoft.com/office/powerpoint/2012/main" userId="S-1-5-21-924060480-1444801791-4070566659-1313" providerId="AD"/>
      </p:ext>
    </p:extLst>
  </p:cmAuthor>
  <p:cmAuthor id="2" name="Liene Kupca" initials="LK" lastIdx="1" clrIdx="1">
    <p:extLst>
      <p:ext uri="{19B8F6BF-5375-455C-9EA6-DF929625EA0E}">
        <p15:presenceInfo xmlns:p15="http://schemas.microsoft.com/office/powerpoint/2012/main" userId="Liene Kupca" providerId="None"/>
      </p:ext>
    </p:extLst>
  </p:cmAuthor>
  <p:cmAuthor id="3" name="Santa Feifere" initials="SF" lastIdx="9" clrIdx="2">
    <p:extLst>
      <p:ext uri="{19B8F6BF-5375-455C-9EA6-DF929625EA0E}">
        <p15:presenceInfo xmlns:p15="http://schemas.microsoft.com/office/powerpoint/2012/main" userId="S-1-5-21-924060480-1444801791-4070566659-265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21270"/>
    <a:srgbClr val="56146E"/>
    <a:srgbClr val="207A6F"/>
    <a:srgbClr val="ECD1AA"/>
    <a:srgbClr val="360036"/>
    <a:srgbClr val="003760"/>
    <a:srgbClr val="92E2D8"/>
    <a:srgbClr val="24887C"/>
    <a:srgbClr val="38B266"/>
    <a:srgbClr val="34C2B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0729" autoAdjust="0"/>
  </p:normalViewPr>
  <p:slideViewPr>
    <p:cSldViewPr snapToGrid="0">
      <p:cViewPr varScale="1">
        <p:scale>
          <a:sx n="88" d="100"/>
          <a:sy n="88" d="100"/>
        </p:scale>
        <p:origin x="1356" y="90"/>
      </p:cViewPr>
      <p:guideLst>
        <p:guide orient="horz" pos="2160"/>
        <p:guide pos="384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Master" Target="slideMasters/slideMaster13.xml"/><Relationship Id="rId18" Type="http://schemas.openxmlformats.org/officeDocument/2006/relationships/slide" Target="slides/slide2.xml"/><Relationship Id="rId26"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5.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1.xml"/><Relationship Id="rId25"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 Target="slides/slide4.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handoutMaster" Target="handoutMasters/handoutMaster1.xml"/><Relationship Id="rId32" Type="http://schemas.openxmlformats.org/officeDocument/2006/relationships/customXml" Target="../customXml/item3.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 Target="slides/slide3.xml"/><Relationship Id="rId31" Type="http://schemas.openxmlformats.org/officeDocument/2006/relationships/customXml" Target="../customXml/item2.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6.xml"/><Relationship Id="rId27" Type="http://schemas.openxmlformats.org/officeDocument/2006/relationships/viewProps" Target="viewProps.xml"/><Relationship Id="rId30" Type="http://schemas.openxmlformats.org/officeDocument/2006/relationships/customXml" Target="../customXml/item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2889938" cy="489375"/>
          </a:xfrm>
          <a:prstGeom prst="rect">
            <a:avLst/>
          </a:prstGeom>
        </p:spPr>
        <p:txBody>
          <a:bodyPr vert="horz" lIns="91429" tIns="45714" rIns="91429" bIns="45714" rtlCol="0"/>
          <a:lstStyle>
            <a:lvl1pPr algn="l">
              <a:defRPr sz="1200"/>
            </a:lvl1pPr>
          </a:lstStyle>
          <a:p>
            <a:endParaRPr lang="en-US"/>
          </a:p>
        </p:txBody>
      </p:sp>
      <p:sp>
        <p:nvSpPr>
          <p:cNvPr id="3" name="Date Placeholder 2"/>
          <p:cNvSpPr>
            <a:spLocks noGrp="1"/>
          </p:cNvSpPr>
          <p:nvPr>
            <p:ph type="dt" sz="quarter" idx="1"/>
          </p:nvPr>
        </p:nvSpPr>
        <p:spPr>
          <a:xfrm>
            <a:off x="3777607" y="1"/>
            <a:ext cx="2889938" cy="489375"/>
          </a:xfrm>
          <a:prstGeom prst="rect">
            <a:avLst/>
          </a:prstGeom>
        </p:spPr>
        <p:txBody>
          <a:bodyPr vert="horz" lIns="91429" tIns="45714" rIns="91429" bIns="45714" rtlCol="0"/>
          <a:lstStyle>
            <a:lvl1pPr algn="r">
              <a:defRPr sz="1200"/>
            </a:lvl1pPr>
          </a:lstStyle>
          <a:p>
            <a:fld id="{B0888801-D75D-44F4-88F0-115CF87251EB}" type="datetimeFigureOut">
              <a:rPr lang="en-US" smtClean="0"/>
              <a:t>4/29/2024</a:t>
            </a:fld>
            <a:endParaRPr lang="en-US"/>
          </a:p>
        </p:txBody>
      </p:sp>
      <p:sp>
        <p:nvSpPr>
          <p:cNvPr id="4" name="Footer Placeholder 3"/>
          <p:cNvSpPr>
            <a:spLocks noGrp="1"/>
          </p:cNvSpPr>
          <p:nvPr>
            <p:ph type="ftr" sz="quarter" idx="2"/>
          </p:nvPr>
        </p:nvSpPr>
        <p:spPr>
          <a:xfrm>
            <a:off x="1" y="9264229"/>
            <a:ext cx="2889938" cy="489374"/>
          </a:xfrm>
          <a:prstGeom prst="rect">
            <a:avLst/>
          </a:prstGeom>
        </p:spPr>
        <p:txBody>
          <a:bodyPr vert="horz" lIns="91429" tIns="45714" rIns="91429" bIns="45714" rtlCol="0" anchor="b"/>
          <a:lstStyle>
            <a:lvl1pPr algn="l">
              <a:defRPr sz="1200"/>
            </a:lvl1pPr>
          </a:lstStyle>
          <a:p>
            <a:endParaRPr lang="en-US"/>
          </a:p>
        </p:txBody>
      </p:sp>
      <p:sp>
        <p:nvSpPr>
          <p:cNvPr id="5" name="Slide Number Placeholder 4"/>
          <p:cNvSpPr>
            <a:spLocks noGrp="1"/>
          </p:cNvSpPr>
          <p:nvPr>
            <p:ph type="sldNum" sz="quarter" idx="3"/>
          </p:nvPr>
        </p:nvSpPr>
        <p:spPr>
          <a:xfrm>
            <a:off x="3777607" y="9264229"/>
            <a:ext cx="2889938" cy="489374"/>
          </a:xfrm>
          <a:prstGeom prst="rect">
            <a:avLst/>
          </a:prstGeom>
        </p:spPr>
        <p:txBody>
          <a:bodyPr vert="horz" lIns="91429" tIns="45714" rIns="91429" bIns="45714" rtlCol="0" anchor="b"/>
          <a:lstStyle>
            <a:lvl1pPr algn="r">
              <a:defRPr sz="1200"/>
            </a:lvl1pPr>
          </a:lstStyle>
          <a:p>
            <a:fld id="{8CE23EE7-335D-4BC6-B9D9-9E265DF626A7}" type="slidenum">
              <a:rPr lang="en-US" smtClean="0"/>
              <a:t>‹#›</a:t>
            </a:fld>
            <a:endParaRPr lang="en-US"/>
          </a:p>
        </p:txBody>
      </p:sp>
    </p:spTree>
    <p:extLst>
      <p:ext uri="{BB962C8B-B14F-4D97-AF65-F5344CB8AC3E}">
        <p14:creationId xmlns:p14="http://schemas.microsoft.com/office/powerpoint/2010/main" val="337090564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1" y="1"/>
            <a:ext cx="2889938" cy="489375"/>
          </a:xfrm>
          <a:prstGeom prst="rect">
            <a:avLst/>
          </a:prstGeom>
          <a:noFill/>
          <a:ln>
            <a:noFill/>
          </a:ln>
        </p:spPr>
        <p:txBody>
          <a:bodyPr spcFirstLastPara="1" wrap="square" lIns="91414" tIns="45694" rIns="91414" bIns="45694" anchor="t" anchorCtr="0"/>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777607" y="1"/>
            <a:ext cx="2889938" cy="489375"/>
          </a:xfrm>
          <a:prstGeom prst="rect">
            <a:avLst/>
          </a:prstGeom>
          <a:noFill/>
          <a:ln>
            <a:noFill/>
          </a:ln>
        </p:spPr>
        <p:txBody>
          <a:bodyPr spcFirstLastPara="1" wrap="square" lIns="91414" tIns="45694" rIns="91414" bIns="45694" anchor="t" anchorCtr="0"/>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407988" y="1217613"/>
            <a:ext cx="5853112" cy="32924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66911" y="4693921"/>
            <a:ext cx="5335269" cy="3840480"/>
          </a:xfrm>
          <a:prstGeom prst="rect">
            <a:avLst/>
          </a:prstGeom>
          <a:noFill/>
          <a:ln>
            <a:noFill/>
          </a:ln>
        </p:spPr>
        <p:txBody>
          <a:bodyPr spcFirstLastPara="1" wrap="square" lIns="91414" tIns="45694" rIns="91414" bIns="45694" anchor="t" anchorCtr="0"/>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1" y="9264229"/>
            <a:ext cx="2889938" cy="489374"/>
          </a:xfrm>
          <a:prstGeom prst="rect">
            <a:avLst/>
          </a:prstGeom>
          <a:noFill/>
          <a:ln>
            <a:noFill/>
          </a:ln>
        </p:spPr>
        <p:txBody>
          <a:bodyPr spcFirstLastPara="1" wrap="square" lIns="91414" tIns="45694" rIns="91414" bIns="45694" anchor="b" anchorCtr="0"/>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777607" y="9264229"/>
            <a:ext cx="2889938" cy="489374"/>
          </a:xfrm>
          <a:prstGeom prst="rect">
            <a:avLst/>
          </a:prstGeom>
          <a:noFill/>
          <a:ln>
            <a:noFill/>
          </a:ln>
        </p:spPr>
        <p:txBody>
          <a:bodyPr spcFirstLastPara="1" wrap="square" lIns="91414" tIns="45694" rIns="91414" bIns="45694" anchor="b" anchorCtr="0">
            <a:noAutofit/>
          </a:bodyPr>
          <a:lstStyle/>
          <a:p>
            <a:pPr algn="r"/>
            <a:fld id="{00000000-1234-1234-1234-123412341234}" type="slidenum">
              <a:rPr lang="lv-LV" sz="1200" smtClean="0">
                <a:solidFill>
                  <a:schemeClr val="dk1"/>
                </a:solidFill>
                <a:latin typeface="Calibri"/>
                <a:ea typeface="Calibri"/>
                <a:cs typeface="Calibri"/>
                <a:sym typeface="Calibri"/>
              </a:rPr>
              <a:pPr algn="r"/>
              <a:t>‹#›</a:t>
            </a:fld>
            <a:endParaRPr lang="lv-LV"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45303660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p1:notes"/>
          <p:cNvSpPr txBox="1">
            <a:spLocks noGrp="1"/>
          </p:cNvSpPr>
          <p:nvPr>
            <p:ph type="body" idx="1"/>
          </p:nvPr>
        </p:nvSpPr>
        <p:spPr>
          <a:xfrm>
            <a:off x="666911" y="4693921"/>
            <a:ext cx="5335269" cy="3840480"/>
          </a:xfrm>
          <a:prstGeom prst="rect">
            <a:avLst/>
          </a:prstGeom>
        </p:spPr>
        <p:txBody>
          <a:bodyPr spcFirstLastPara="1" wrap="square" lIns="91414" tIns="45694" rIns="91414" bIns="45694" anchor="t" anchorCtr="0">
            <a:noAutofit/>
          </a:bodyPr>
          <a:lstStyle/>
          <a:p>
            <a:pPr marL="0" indent="0"/>
            <a:endParaRPr dirty="0"/>
          </a:p>
        </p:txBody>
      </p:sp>
      <p:sp>
        <p:nvSpPr>
          <p:cNvPr id="204" name="Google Shape;204;p1:notes"/>
          <p:cNvSpPr>
            <a:spLocks noGrp="1" noRot="1" noChangeAspect="1"/>
          </p:cNvSpPr>
          <p:nvPr>
            <p:ph type="sldImg" idx="2"/>
          </p:nvPr>
        </p:nvSpPr>
        <p:spPr>
          <a:xfrm>
            <a:off x="407988" y="1217613"/>
            <a:ext cx="5853112" cy="329247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9470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lgn="r"/>
            <a:fld id="{00000000-1234-1234-1234-123412341234}" type="slidenum">
              <a:rPr lang="lv-LV" sz="1200">
                <a:solidFill>
                  <a:schemeClr val="dk1"/>
                </a:solidFill>
                <a:latin typeface="Calibri"/>
                <a:ea typeface="Calibri"/>
                <a:cs typeface="Calibri"/>
                <a:sym typeface="Calibri"/>
              </a:rPr>
              <a:pPr algn="r"/>
              <a:t>2</a:t>
            </a:fld>
            <a:endParaRPr lang="lv-LV"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1229436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lgn="r"/>
            <a:fld id="{00000000-1234-1234-1234-123412341234}" type="slidenum">
              <a:rPr lang="lv-LV" sz="1200">
                <a:solidFill>
                  <a:schemeClr val="dk1"/>
                </a:solidFill>
                <a:latin typeface="Calibri"/>
                <a:ea typeface="Calibri"/>
                <a:cs typeface="Calibri"/>
                <a:sym typeface="Calibri"/>
              </a:rPr>
              <a:pPr algn="r"/>
              <a:t>3</a:t>
            </a:fld>
            <a:endParaRPr lang="lv-LV"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3071870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lgn="r"/>
            <a:fld id="{00000000-1234-1234-1234-123412341234}" type="slidenum">
              <a:rPr lang="lv-LV" sz="1200">
                <a:solidFill>
                  <a:schemeClr val="dk1"/>
                </a:solidFill>
                <a:latin typeface="Calibri"/>
                <a:ea typeface="Calibri"/>
                <a:cs typeface="Calibri"/>
                <a:sym typeface="Calibri"/>
              </a:rPr>
              <a:pPr algn="r"/>
              <a:t>4</a:t>
            </a:fld>
            <a:endParaRPr lang="lv-LV"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213660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lgn="r"/>
            <a:fld id="{00000000-1234-1234-1234-123412341234}" type="slidenum">
              <a:rPr lang="lv-LV" sz="1200">
                <a:solidFill>
                  <a:schemeClr val="dk1"/>
                </a:solidFill>
                <a:latin typeface="Calibri"/>
                <a:ea typeface="Calibri"/>
                <a:cs typeface="Calibri"/>
                <a:sym typeface="Calibri"/>
              </a:rPr>
              <a:pPr algn="r"/>
              <a:t>5</a:t>
            </a:fld>
            <a:endParaRPr lang="lv-LV"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0601016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p47:notes"/>
          <p:cNvSpPr txBox="1">
            <a:spLocks noGrp="1"/>
          </p:cNvSpPr>
          <p:nvPr>
            <p:ph type="body" idx="1"/>
          </p:nvPr>
        </p:nvSpPr>
        <p:spPr>
          <a:xfrm>
            <a:off x="666911" y="4693921"/>
            <a:ext cx="5335269" cy="3840480"/>
          </a:xfrm>
          <a:prstGeom prst="rect">
            <a:avLst/>
          </a:prstGeom>
        </p:spPr>
        <p:txBody>
          <a:bodyPr spcFirstLastPara="1" wrap="square" lIns="91414" tIns="45694" rIns="91414" bIns="45694" anchor="t" anchorCtr="0">
            <a:noAutofit/>
          </a:bodyPr>
          <a:lstStyle/>
          <a:p>
            <a:pPr marL="0" indent="0"/>
            <a:endParaRPr/>
          </a:p>
        </p:txBody>
      </p:sp>
      <p:sp>
        <p:nvSpPr>
          <p:cNvPr id="1011" name="Google Shape;1011;p47:notes"/>
          <p:cNvSpPr>
            <a:spLocks noGrp="1" noRot="1" noChangeAspect="1"/>
          </p:cNvSpPr>
          <p:nvPr>
            <p:ph type="sldImg" idx="2"/>
          </p:nvPr>
        </p:nvSpPr>
        <p:spPr>
          <a:xfrm>
            <a:off x="407988" y="1217613"/>
            <a:ext cx="5853112" cy="3292475"/>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840458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0.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png"/><Relationship Id="rId1" Type="http://schemas.openxmlformats.org/officeDocument/2006/relationships/slideMaster" Target="../slideMasters/slideMaster16.xml"/><Relationship Id="rId4" Type="http://schemas.openxmlformats.org/officeDocument/2006/relationships/image" Target="../media/image16.png"/></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1020097" y="3249001"/>
            <a:ext cx="3815927" cy="2591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19507963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900" kern="1200">
              <a:solidFill>
                <a:srgbClr val="FFFFFF"/>
              </a:solidFill>
            </a:endParaRPr>
          </a:p>
        </p:txBody>
      </p:sp>
    </p:spTree>
    <p:extLst>
      <p:ext uri="{BB962C8B-B14F-4D97-AF65-F5344CB8AC3E}">
        <p14:creationId xmlns:p14="http://schemas.microsoft.com/office/powerpoint/2010/main" val="253494170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Custom Layout">
    <p:spTree>
      <p:nvGrpSpPr>
        <p:cNvPr id="1" name=""/>
        <p:cNvGrpSpPr/>
        <p:nvPr/>
      </p:nvGrpSpPr>
      <p:grpSpPr>
        <a:xfrm>
          <a:off x="0" y="0"/>
          <a:ext cx="0" cy="0"/>
          <a:chOff x="0" y="0"/>
          <a:chExt cx="0" cy="0"/>
        </a:xfrm>
      </p:grpSpPr>
      <p:grpSp>
        <p:nvGrpSpPr>
          <p:cNvPr id="3" name="Group 2"/>
          <p:cNvGrpSpPr/>
          <p:nvPr userDrawn="1"/>
        </p:nvGrpSpPr>
        <p:grpSpPr>
          <a:xfrm>
            <a:off x="-2" y="-205430"/>
            <a:ext cx="12732450" cy="5088586"/>
            <a:chOff x="-2" y="-1069030"/>
            <a:chExt cx="12732450" cy="5088586"/>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35"/>
            <p:cNvSpPr>
              <a:spLocks/>
            </p:cNvSpPr>
            <p:nvPr/>
          </p:nvSpPr>
          <p:spPr bwMode="auto">
            <a:xfrm rot="5400000">
              <a:off x="5803673" y="296523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45"/>
            <p:cNvSpPr>
              <a:spLocks/>
            </p:cNvSpPr>
            <p:nvPr/>
          </p:nvSpPr>
          <p:spPr bwMode="auto">
            <a:xfrm rot="5400000">
              <a:off x="4825004"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5"/>
            <p:cNvSpPr>
              <a:spLocks/>
            </p:cNvSpPr>
            <p:nvPr/>
          </p:nvSpPr>
          <p:spPr bwMode="auto">
            <a:xfrm rot="5400000">
              <a:off x="3846337" y="2965229"/>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73"/>
            <p:cNvSpPr>
              <a:spLocks/>
            </p:cNvSpPr>
            <p:nvPr/>
          </p:nvSpPr>
          <p:spPr bwMode="auto">
            <a:xfrm rot="5400000">
              <a:off x="1884118" y="2962789"/>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83"/>
            <p:cNvSpPr>
              <a:spLocks/>
            </p:cNvSpPr>
            <p:nvPr/>
          </p:nvSpPr>
          <p:spPr bwMode="auto">
            <a:xfrm rot="5400000">
              <a:off x="903011"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2"/>
            <p:cNvSpPr>
              <a:spLocks/>
            </p:cNvSpPr>
            <p:nvPr/>
          </p:nvSpPr>
          <p:spPr bwMode="auto">
            <a:xfrm rot="5400000">
              <a:off x="-74438"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44"/>
            <p:cNvSpPr>
              <a:spLocks/>
            </p:cNvSpPr>
            <p:nvPr userDrawn="1"/>
          </p:nvSpPr>
          <p:spPr bwMode="auto">
            <a:xfrm rot="5400000">
              <a:off x="11678122" y="24002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53"/>
            <p:cNvSpPr>
              <a:spLocks/>
            </p:cNvSpPr>
            <p:nvPr userDrawn="1"/>
          </p:nvSpPr>
          <p:spPr bwMode="auto">
            <a:xfrm rot="5400000">
              <a:off x="10699455" y="24002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54"/>
            <p:cNvSpPr>
              <a:spLocks/>
            </p:cNvSpPr>
            <p:nvPr userDrawn="1"/>
          </p:nvSpPr>
          <p:spPr bwMode="auto">
            <a:xfrm rot="5400000">
              <a:off x="10700675"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0" name="Freeform 64"/>
            <p:cNvSpPr>
              <a:spLocks/>
            </p:cNvSpPr>
            <p:nvPr userDrawn="1"/>
          </p:nvSpPr>
          <p:spPr bwMode="auto">
            <a:xfrm rot="5400000">
              <a:off x="9720786" y="2961569"/>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Freeform 82"/>
            <p:cNvSpPr>
              <a:spLocks/>
            </p:cNvSpPr>
            <p:nvPr userDrawn="1"/>
          </p:nvSpPr>
          <p:spPr bwMode="auto">
            <a:xfrm rot="5400000">
              <a:off x="7757349" y="2962789"/>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92"/>
            <p:cNvSpPr>
              <a:spLocks/>
            </p:cNvSpPr>
            <p:nvPr userDrawn="1"/>
          </p:nvSpPr>
          <p:spPr bwMode="auto">
            <a:xfrm rot="5400000">
              <a:off x="6778680"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48159" y="545146"/>
            <a:ext cx="648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53370270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70_Custom Layout">
    <p:spTree>
      <p:nvGrpSpPr>
        <p:cNvPr id="1" name=""/>
        <p:cNvGrpSpPr/>
        <p:nvPr/>
      </p:nvGrpSpPr>
      <p:grpSpPr>
        <a:xfrm>
          <a:off x="0" y="0"/>
          <a:ext cx="0" cy="0"/>
          <a:chOff x="0" y="0"/>
          <a:chExt cx="0" cy="0"/>
        </a:xfrm>
      </p:grpSpPr>
      <p:grpSp>
        <p:nvGrpSpPr>
          <p:cNvPr id="3" name="Group 2"/>
          <p:cNvGrpSpPr/>
          <p:nvPr userDrawn="1"/>
        </p:nvGrpSpPr>
        <p:grpSpPr>
          <a:xfrm>
            <a:off x="-2" y="-205430"/>
            <a:ext cx="12732450" cy="5088586"/>
            <a:chOff x="-2" y="-1069030"/>
            <a:chExt cx="12732450" cy="5088586"/>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35"/>
            <p:cNvSpPr>
              <a:spLocks/>
            </p:cNvSpPr>
            <p:nvPr/>
          </p:nvSpPr>
          <p:spPr bwMode="auto">
            <a:xfrm rot="5400000">
              <a:off x="5803673" y="296523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45"/>
            <p:cNvSpPr>
              <a:spLocks/>
            </p:cNvSpPr>
            <p:nvPr/>
          </p:nvSpPr>
          <p:spPr bwMode="auto">
            <a:xfrm rot="5400000">
              <a:off x="4825004"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5"/>
            <p:cNvSpPr>
              <a:spLocks/>
            </p:cNvSpPr>
            <p:nvPr/>
          </p:nvSpPr>
          <p:spPr bwMode="auto">
            <a:xfrm rot="5400000">
              <a:off x="3846337" y="2965229"/>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73"/>
            <p:cNvSpPr>
              <a:spLocks/>
            </p:cNvSpPr>
            <p:nvPr/>
          </p:nvSpPr>
          <p:spPr bwMode="auto">
            <a:xfrm rot="5400000">
              <a:off x="1884118" y="2962789"/>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83"/>
            <p:cNvSpPr>
              <a:spLocks/>
            </p:cNvSpPr>
            <p:nvPr/>
          </p:nvSpPr>
          <p:spPr bwMode="auto">
            <a:xfrm rot="5400000">
              <a:off x="903011"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2"/>
            <p:cNvSpPr>
              <a:spLocks/>
            </p:cNvSpPr>
            <p:nvPr/>
          </p:nvSpPr>
          <p:spPr bwMode="auto">
            <a:xfrm rot="5400000">
              <a:off x="-74438"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44"/>
            <p:cNvSpPr>
              <a:spLocks/>
            </p:cNvSpPr>
            <p:nvPr userDrawn="1"/>
          </p:nvSpPr>
          <p:spPr bwMode="auto">
            <a:xfrm rot="5400000">
              <a:off x="11678122" y="24002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53"/>
            <p:cNvSpPr>
              <a:spLocks/>
            </p:cNvSpPr>
            <p:nvPr userDrawn="1"/>
          </p:nvSpPr>
          <p:spPr bwMode="auto">
            <a:xfrm rot="5400000">
              <a:off x="10699455" y="24002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54"/>
            <p:cNvSpPr>
              <a:spLocks/>
            </p:cNvSpPr>
            <p:nvPr userDrawn="1"/>
          </p:nvSpPr>
          <p:spPr bwMode="auto">
            <a:xfrm rot="5400000">
              <a:off x="10700675"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0" name="Freeform 64"/>
            <p:cNvSpPr>
              <a:spLocks/>
            </p:cNvSpPr>
            <p:nvPr userDrawn="1"/>
          </p:nvSpPr>
          <p:spPr bwMode="auto">
            <a:xfrm rot="5400000">
              <a:off x="9720786" y="2961569"/>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Freeform 82"/>
            <p:cNvSpPr>
              <a:spLocks/>
            </p:cNvSpPr>
            <p:nvPr userDrawn="1"/>
          </p:nvSpPr>
          <p:spPr bwMode="auto">
            <a:xfrm rot="5400000">
              <a:off x="7757349" y="2962789"/>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92"/>
            <p:cNvSpPr>
              <a:spLocks/>
            </p:cNvSpPr>
            <p:nvPr userDrawn="1"/>
          </p:nvSpPr>
          <p:spPr bwMode="auto">
            <a:xfrm rot="5400000">
              <a:off x="6778680"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48159" y="545146"/>
            <a:ext cx="648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36427481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grpSp>
        <p:nvGrpSpPr>
          <p:cNvPr id="3" name="Group 2"/>
          <p:cNvGrpSpPr/>
          <p:nvPr userDrawn="1"/>
        </p:nvGrpSpPr>
        <p:grpSpPr>
          <a:xfrm>
            <a:off x="0" y="3436869"/>
            <a:ext cx="12732450" cy="4523593"/>
            <a:chOff x="-2" y="-1069030"/>
            <a:chExt cx="12732450" cy="4523593"/>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86259" y="545146"/>
            <a:ext cx="472620"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20722808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77_Custom Layout">
    <p:spTree>
      <p:nvGrpSpPr>
        <p:cNvPr id="1" name=""/>
        <p:cNvGrpSpPr/>
        <p:nvPr/>
      </p:nvGrpSpPr>
      <p:grpSpPr>
        <a:xfrm>
          <a:off x="0" y="0"/>
          <a:ext cx="0" cy="0"/>
          <a:chOff x="0" y="0"/>
          <a:chExt cx="0" cy="0"/>
        </a:xfrm>
      </p:grpSpPr>
      <p:grpSp>
        <p:nvGrpSpPr>
          <p:cNvPr id="3" name="Group 2"/>
          <p:cNvGrpSpPr/>
          <p:nvPr userDrawn="1"/>
        </p:nvGrpSpPr>
        <p:grpSpPr>
          <a:xfrm>
            <a:off x="0" y="3030469"/>
            <a:ext cx="12732450" cy="4523593"/>
            <a:chOff x="-2" y="-1069030"/>
            <a:chExt cx="12732450" cy="4523593"/>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86259" y="545146"/>
            <a:ext cx="472620"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78" name="Picture Placeholder 5"/>
          <p:cNvSpPr>
            <a:spLocks noGrp="1"/>
          </p:cNvSpPr>
          <p:nvPr>
            <p:ph type="pic" sz="quarter" idx="13"/>
          </p:nvPr>
        </p:nvSpPr>
        <p:spPr>
          <a:xfrm>
            <a:off x="1426166" y="1800710"/>
            <a:ext cx="2160000" cy="2160000"/>
          </a:xfrm>
          <a:prstGeom prst="ellipse">
            <a:avLst/>
          </a:prstGeom>
        </p:spPr>
      </p:sp>
      <p:sp>
        <p:nvSpPr>
          <p:cNvPr id="80" name="Picture Placeholder 6"/>
          <p:cNvSpPr>
            <a:spLocks noGrp="1"/>
          </p:cNvSpPr>
          <p:nvPr>
            <p:ph type="pic" sz="quarter" idx="14"/>
          </p:nvPr>
        </p:nvSpPr>
        <p:spPr>
          <a:xfrm>
            <a:off x="5019813" y="1823692"/>
            <a:ext cx="2160000" cy="2160000"/>
          </a:xfrm>
          <a:prstGeom prst="ellipse">
            <a:avLst/>
          </a:prstGeom>
        </p:spPr>
      </p:sp>
      <p:sp>
        <p:nvSpPr>
          <p:cNvPr id="81" name="Picture Placeholder 7"/>
          <p:cNvSpPr>
            <a:spLocks noGrp="1"/>
          </p:cNvSpPr>
          <p:nvPr>
            <p:ph type="pic" sz="quarter" idx="15"/>
          </p:nvPr>
        </p:nvSpPr>
        <p:spPr>
          <a:xfrm>
            <a:off x="8651388" y="1823692"/>
            <a:ext cx="2160000" cy="2160000"/>
          </a:xfrm>
          <a:prstGeom prst="ellipse">
            <a:avLst/>
          </a:prstGeom>
        </p:spPr>
      </p:sp>
    </p:spTree>
    <p:extLst>
      <p:ext uri="{BB962C8B-B14F-4D97-AF65-F5344CB8AC3E}">
        <p14:creationId xmlns:p14="http://schemas.microsoft.com/office/powerpoint/2010/main" val="416667163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61_Custom Layout">
    <p:spTree>
      <p:nvGrpSpPr>
        <p:cNvPr id="1" name=""/>
        <p:cNvGrpSpPr/>
        <p:nvPr/>
      </p:nvGrpSpPr>
      <p:grpSpPr>
        <a:xfrm>
          <a:off x="0" y="0"/>
          <a:ext cx="0" cy="0"/>
          <a:chOff x="0" y="0"/>
          <a:chExt cx="0" cy="0"/>
        </a:xfrm>
      </p:grpSpPr>
      <p:grpSp>
        <p:nvGrpSpPr>
          <p:cNvPr id="3" name="Group 2"/>
          <p:cNvGrpSpPr/>
          <p:nvPr userDrawn="1"/>
        </p:nvGrpSpPr>
        <p:grpSpPr>
          <a:xfrm>
            <a:off x="0" y="3436869"/>
            <a:ext cx="12732450" cy="4523593"/>
            <a:chOff x="-2" y="-1069030"/>
            <a:chExt cx="12732450" cy="4523593"/>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86259" y="545146"/>
            <a:ext cx="472620"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18384114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grpSp>
        <p:nvGrpSpPr>
          <p:cNvPr id="3" name="Group 2"/>
          <p:cNvGrpSpPr/>
          <p:nvPr userDrawn="1"/>
        </p:nvGrpSpPr>
        <p:grpSpPr>
          <a:xfrm>
            <a:off x="-2" y="-432422"/>
            <a:ext cx="12732450" cy="5088586"/>
            <a:chOff x="-2" y="-1069030"/>
            <a:chExt cx="12732450" cy="5088586"/>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35"/>
            <p:cNvSpPr>
              <a:spLocks/>
            </p:cNvSpPr>
            <p:nvPr/>
          </p:nvSpPr>
          <p:spPr bwMode="auto">
            <a:xfrm rot="5400000">
              <a:off x="5803673" y="296523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45"/>
            <p:cNvSpPr>
              <a:spLocks/>
            </p:cNvSpPr>
            <p:nvPr/>
          </p:nvSpPr>
          <p:spPr bwMode="auto">
            <a:xfrm rot="5400000">
              <a:off x="4825004"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5"/>
            <p:cNvSpPr>
              <a:spLocks/>
            </p:cNvSpPr>
            <p:nvPr/>
          </p:nvSpPr>
          <p:spPr bwMode="auto">
            <a:xfrm rot="5400000">
              <a:off x="3846337" y="2965229"/>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73"/>
            <p:cNvSpPr>
              <a:spLocks/>
            </p:cNvSpPr>
            <p:nvPr/>
          </p:nvSpPr>
          <p:spPr bwMode="auto">
            <a:xfrm rot="5400000">
              <a:off x="1884118" y="2962789"/>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83"/>
            <p:cNvSpPr>
              <a:spLocks/>
            </p:cNvSpPr>
            <p:nvPr/>
          </p:nvSpPr>
          <p:spPr bwMode="auto">
            <a:xfrm rot="5400000">
              <a:off x="903011"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2"/>
            <p:cNvSpPr>
              <a:spLocks/>
            </p:cNvSpPr>
            <p:nvPr/>
          </p:nvSpPr>
          <p:spPr bwMode="auto">
            <a:xfrm rot="5400000">
              <a:off x="-74438"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44"/>
            <p:cNvSpPr>
              <a:spLocks/>
            </p:cNvSpPr>
            <p:nvPr userDrawn="1"/>
          </p:nvSpPr>
          <p:spPr bwMode="auto">
            <a:xfrm rot="5400000">
              <a:off x="11678122" y="24002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53"/>
            <p:cNvSpPr>
              <a:spLocks/>
            </p:cNvSpPr>
            <p:nvPr userDrawn="1"/>
          </p:nvSpPr>
          <p:spPr bwMode="auto">
            <a:xfrm rot="5400000">
              <a:off x="10699455" y="24002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54"/>
            <p:cNvSpPr>
              <a:spLocks/>
            </p:cNvSpPr>
            <p:nvPr userDrawn="1"/>
          </p:nvSpPr>
          <p:spPr bwMode="auto">
            <a:xfrm rot="5400000">
              <a:off x="10700675"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0" name="Freeform 64"/>
            <p:cNvSpPr>
              <a:spLocks/>
            </p:cNvSpPr>
            <p:nvPr userDrawn="1"/>
          </p:nvSpPr>
          <p:spPr bwMode="auto">
            <a:xfrm rot="5400000">
              <a:off x="9720786" y="2961569"/>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Freeform 82"/>
            <p:cNvSpPr>
              <a:spLocks/>
            </p:cNvSpPr>
            <p:nvPr userDrawn="1"/>
          </p:nvSpPr>
          <p:spPr bwMode="auto">
            <a:xfrm rot="5400000">
              <a:off x="7757349" y="2962789"/>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92"/>
            <p:cNvSpPr>
              <a:spLocks/>
            </p:cNvSpPr>
            <p:nvPr userDrawn="1"/>
          </p:nvSpPr>
          <p:spPr bwMode="auto">
            <a:xfrm rot="5400000">
              <a:off x="6778680"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86259" y="545146"/>
            <a:ext cx="472620"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89" name="Picture Placeholder 2"/>
          <p:cNvSpPr>
            <a:spLocks noGrp="1"/>
          </p:cNvSpPr>
          <p:nvPr>
            <p:ph type="pic" sz="quarter" idx="13"/>
          </p:nvPr>
        </p:nvSpPr>
        <p:spPr>
          <a:xfrm>
            <a:off x="4896393" y="689716"/>
            <a:ext cx="2387600" cy="2389187"/>
          </a:xfrm>
          <a:prstGeom prst="ellipse">
            <a:avLst/>
          </a:prstGeom>
        </p:spPr>
      </p:sp>
    </p:spTree>
    <p:extLst>
      <p:ext uri="{BB962C8B-B14F-4D97-AF65-F5344CB8AC3E}">
        <p14:creationId xmlns:p14="http://schemas.microsoft.com/office/powerpoint/2010/main" val="61853649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82959529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6128950" y="370703"/>
            <a:ext cx="5696465" cy="30274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
        <p:nvSpPr>
          <p:cNvPr id="3" name="Picture Placeholder 2"/>
          <p:cNvSpPr>
            <a:spLocks noGrp="1"/>
          </p:cNvSpPr>
          <p:nvPr>
            <p:ph type="pic" sz="quarter" idx="11"/>
          </p:nvPr>
        </p:nvSpPr>
        <p:spPr>
          <a:xfrm>
            <a:off x="383059" y="3398109"/>
            <a:ext cx="5745892" cy="308919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213659237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805925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17_Blank">
    <p:spTree>
      <p:nvGrpSpPr>
        <p:cNvPr id="1" name=""/>
        <p:cNvGrpSpPr/>
        <p:nvPr/>
      </p:nvGrpSpPr>
      <p:grpSpPr>
        <a:xfrm>
          <a:off x="0" y="0"/>
          <a:ext cx="0" cy="0"/>
          <a:chOff x="0" y="0"/>
          <a:chExt cx="0" cy="0"/>
        </a:xfrm>
      </p:grpSpPr>
      <p:sp>
        <p:nvSpPr>
          <p:cNvPr id="13" name="Picture Placeholder 12"/>
          <p:cNvSpPr>
            <a:spLocks noGrp="1"/>
          </p:cNvSpPr>
          <p:nvPr>
            <p:ph type="pic" sz="quarter" idx="17"/>
          </p:nvPr>
        </p:nvSpPr>
        <p:spPr>
          <a:xfrm>
            <a:off x="453887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4" name="Picture Placeholder 13"/>
          <p:cNvSpPr>
            <a:spLocks noGrp="1"/>
          </p:cNvSpPr>
          <p:nvPr>
            <p:ph type="pic" sz="quarter" idx="16"/>
          </p:nvPr>
        </p:nvSpPr>
        <p:spPr>
          <a:xfrm>
            <a:off x="8315739"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2" name="Picture Placeholder 11"/>
          <p:cNvSpPr>
            <a:spLocks noGrp="1"/>
          </p:cNvSpPr>
          <p:nvPr>
            <p:ph type="pic" sz="quarter" idx="15"/>
          </p:nvPr>
        </p:nvSpPr>
        <p:spPr>
          <a:xfrm>
            <a:off x="76200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5" name="Date Placeholder 1"/>
          <p:cNvSpPr>
            <a:spLocks noGrp="1"/>
          </p:cNvSpPr>
          <p:nvPr>
            <p:ph type="dt" sz="half" idx="18"/>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
        <p:nvSpPr>
          <p:cNvPr id="6" name="Footer Placeholder 2"/>
          <p:cNvSpPr>
            <a:spLocks noGrp="1"/>
          </p:cNvSpPr>
          <p:nvPr>
            <p:ph type="ftr" sz="quarter" idx="19"/>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Tree>
    <p:extLst>
      <p:ext uri="{BB962C8B-B14F-4D97-AF65-F5344CB8AC3E}">
        <p14:creationId xmlns:p14="http://schemas.microsoft.com/office/powerpoint/2010/main" val="24960315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84191694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4153271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6128950" y="370703"/>
            <a:ext cx="5696465" cy="30274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
        <p:nvSpPr>
          <p:cNvPr id="3" name="Picture Placeholder 2"/>
          <p:cNvSpPr>
            <a:spLocks noGrp="1"/>
          </p:cNvSpPr>
          <p:nvPr>
            <p:ph type="pic" sz="quarter" idx="11"/>
          </p:nvPr>
        </p:nvSpPr>
        <p:spPr>
          <a:xfrm>
            <a:off x="383059" y="3398109"/>
            <a:ext cx="5745892" cy="308919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139815989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17_Blank">
    <p:spTree>
      <p:nvGrpSpPr>
        <p:cNvPr id="1" name=""/>
        <p:cNvGrpSpPr/>
        <p:nvPr/>
      </p:nvGrpSpPr>
      <p:grpSpPr>
        <a:xfrm>
          <a:off x="0" y="0"/>
          <a:ext cx="0" cy="0"/>
          <a:chOff x="0" y="0"/>
          <a:chExt cx="0" cy="0"/>
        </a:xfrm>
      </p:grpSpPr>
      <p:sp>
        <p:nvSpPr>
          <p:cNvPr id="13" name="Picture Placeholder 12"/>
          <p:cNvSpPr>
            <a:spLocks noGrp="1"/>
          </p:cNvSpPr>
          <p:nvPr>
            <p:ph type="pic" sz="quarter" idx="17"/>
          </p:nvPr>
        </p:nvSpPr>
        <p:spPr>
          <a:xfrm>
            <a:off x="453887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4" name="Picture Placeholder 13"/>
          <p:cNvSpPr>
            <a:spLocks noGrp="1"/>
          </p:cNvSpPr>
          <p:nvPr>
            <p:ph type="pic" sz="quarter" idx="16"/>
          </p:nvPr>
        </p:nvSpPr>
        <p:spPr>
          <a:xfrm>
            <a:off x="8315739"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2" name="Picture Placeholder 11"/>
          <p:cNvSpPr>
            <a:spLocks noGrp="1"/>
          </p:cNvSpPr>
          <p:nvPr>
            <p:ph type="pic" sz="quarter" idx="15"/>
          </p:nvPr>
        </p:nvSpPr>
        <p:spPr>
          <a:xfrm>
            <a:off x="76200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5" name="Date Placeholder 1"/>
          <p:cNvSpPr>
            <a:spLocks noGrp="1"/>
          </p:cNvSpPr>
          <p:nvPr>
            <p:ph type="dt" sz="half" idx="18"/>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
        <p:nvSpPr>
          <p:cNvPr id="6" name="Footer Placeholder 2"/>
          <p:cNvSpPr>
            <a:spLocks noGrp="1"/>
          </p:cNvSpPr>
          <p:nvPr>
            <p:ph type="ftr" sz="quarter" idx="19"/>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Tree>
    <p:extLst>
      <p:ext uri="{BB962C8B-B14F-4D97-AF65-F5344CB8AC3E}">
        <p14:creationId xmlns:p14="http://schemas.microsoft.com/office/powerpoint/2010/main" val="383599742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hasCustomPrompt="1"/>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08777792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652046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ext image 2">
  <p:cSld name="text image 2">
    <p:spTree>
      <p:nvGrpSpPr>
        <p:cNvPr id="1" name="Shape 84"/>
        <p:cNvGrpSpPr/>
        <p:nvPr/>
      </p:nvGrpSpPr>
      <p:grpSpPr>
        <a:xfrm>
          <a:off x="0" y="0"/>
          <a:ext cx="0" cy="0"/>
          <a:chOff x="0" y="0"/>
          <a:chExt cx="0" cy="0"/>
        </a:xfrm>
      </p:grpSpPr>
      <p:sp>
        <p:nvSpPr>
          <p:cNvPr id="85" name="Google Shape;85;p13"/>
          <p:cNvSpPr/>
          <p:nvPr/>
        </p:nvSpPr>
        <p:spPr>
          <a:xfrm>
            <a:off x="6096000" y="42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6" name="Google Shape;86;p13"/>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13"/>
          <p:cNvSpPr txBox="1">
            <a:spLocks noGrp="1"/>
          </p:cNvSpPr>
          <p:nvPr>
            <p:ph type="body" idx="1"/>
          </p:nvPr>
        </p:nvSpPr>
        <p:spPr>
          <a:xfrm>
            <a:off x="6641056" y="645459"/>
            <a:ext cx="5005891" cy="4453666"/>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000"/>
              <a:buNone/>
              <a:defRPr sz="2000">
                <a:solidFill>
                  <a:srgbClr val="664790"/>
                </a:solidFill>
              </a:defRPr>
            </a:lvl1pPr>
            <a:lvl2pPr marL="914400" lvl="1" indent="-228600" algn="l">
              <a:lnSpc>
                <a:spcPct val="100000"/>
              </a:lnSpc>
              <a:spcBef>
                <a:spcPts val="500"/>
              </a:spcBef>
              <a:spcAft>
                <a:spcPts val="0"/>
              </a:spcAft>
              <a:buClr>
                <a:srgbClr val="664790"/>
              </a:buClr>
              <a:buSzPts val="1800"/>
              <a:buNone/>
              <a:defRPr sz="1800">
                <a:solidFill>
                  <a:srgbClr val="664790"/>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13"/>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9" name="Google Shape;89;p13"/>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0" name="Google Shape;90;p13"/>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smtClean="0">
                <a:solidFill>
                  <a:srgbClr val="FFFFFF"/>
                </a:solidFill>
              </a:rPr>
              <a:pPr/>
              <a:t>‹#›</a:t>
            </a:fld>
            <a:endParaRPr lang="lv-LV">
              <a:solidFill>
                <a:srgbClr val="FFFFFF"/>
              </a:solidFill>
            </a:endParaRPr>
          </a:p>
        </p:txBody>
      </p:sp>
      <p:sp>
        <p:nvSpPr>
          <p:cNvPr id="91" name="Google Shape;91;p13"/>
          <p:cNvSpPr>
            <a:spLocks noGrp="1"/>
          </p:cNvSpPr>
          <p:nvPr>
            <p:ph type="pic" idx="2"/>
          </p:nvPr>
        </p:nvSpPr>
        <p:spPr>
          <a:xfrm>
            <a:off x="616775" y="3846355"/>
            <a:ext cx="4506096" cy="233060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265816227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1020097" y="3249001"/>
            <a:ext cx="3815927" cy="2591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24427454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838091" y="365083"/>
            <a:ext cx="10515818" cy="831928"/>
          </a:xfrm>
          <a:prstGeom prst="rect">
            <a:avLst/>
          </a:prstGeom>
        </p:spPr>
        <p:txBody>
          <a:bodyPr anchor="ctr"/>
          <a:lstStyle>
            <a:lvl1pPr>
              <a:defRPr sz="3599">
                <a:solidFill>
                  <a:srgbClr val="272E3A"/>
                </a:solidFill>
                <a:latin typeface="Montserrat SemiBold" panose="00000700000000000000" pitchFamily="2" charset="0"/>
              </a:defRPr>
            </a:lvl1pPr>
          </a:lstStyle>
          <a:p>
            <a:r>
              <a:rPr lang="en-US"/>
              <a:t>Click to edit Master title style</a:t>
            </a:r>
          </a:p>
        </p:txBody>
      </p:sp>
    </p:spTree>
    <p:extLst>
      <p:ext uri="{BB962C8B-B14F-4D97-AF65-F5344CB8AC3E}">
        <p14:creationId xmlns:p14="http://schemas.microsoft.com/office/powerpoint/2010/main" val="325006010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734952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14209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254753016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900" kern="1200">
              <a:solidFill>
                <a:srgbClr val="FFFFFF"/>
              </a:solidFill>
            </a:endParaRPr>
          </a:p>
        </p:txBody>
      </p:sp>
    </p:spTree>
    <p:extLst>
      <p:ext uri="{BB962C8B-B14F-4D97-AF65-F5344CB8AC3E}">
        <p14:creationId xmlns:p14="http://schemas.microsoft.com/office/powerpoint/2010/main" val="10196026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1020097" y="3249001"/>
            <a:ext cx="3815927" cy="2591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254872591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838091" y="365083"/>
            <a:ext cx="10515818" cy="831928"/>
          </a:xfrm>
          <a:prstGeom prst="rect">
            <a:avLst/>
          </a:prstGeom>
        </p:spPr>
        <p:txBody>
          <a:bodyPr anchor="ctr"/>
          <a:lstStyle>
            <a:lvl1pPr>
              <a:defRPr sz="3599"/>
            </a:lvl1pPr>
          </a:lstStyle>
          <a:p>
            <a:r>
              <a:rPr lang="en-US"/>
              <a:t>Click to edit Master title style</a:t>
            </a:r>
          </a:p>
        </p:txBody>
      </p:sp>
    </p:spTree>
    <p:extLst>
      <p:ext uri="{BB962C8B-B14F-4D97-AF65-F5344CB8AC3E}">
        <p14:creationId xmlns:p14="http://schemas.microsoft.com/office/powerpoint/2010/main" val="20323459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9834313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902322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900" kern="1200">
              <a:solidFill>
                <a:srgbClr val="FFFFFF"/>
              </a:solidFill>
            </a:endParaRPr>
          </a:p>
        </p:txBody>
      </p:sp>
    </p:spTree>
    <p:extLst>
      <p:ext uri="{BB962C8B-B14F-4D97-AF65-F5344CB8AC3E}">
        <p14:creationId xmlns:p14="http://schemas.microsoft.com/office/powerpoint/2010/main" val="190392660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25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5311346" y="1037967"/>
            <a:ext cx="1569308" cy="1569308"/>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95652335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77164423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04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Picture Placeholder 2"/>
          <p:cNvSpPr>
            <a:spLocks noGrp="1"/>
          </p:cNvSpPr>
          <p:nvPr>
            <p:ph type="pic" sz="quarter" idx="13" hasCustomPrompt="1"/>
          </p:nvPr>
        </p:nvSpPr>
        <p:spPr>
          <a:xfrm>
            <a:off x="5462322" y="72721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5462322" y="2803152"/>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5462322" y="487908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36765100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014840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graphics">
  <p:cSld name="graphics">
    <p:spTree>
      <p:nvGrpSpPr>
        <p:cNvPr id="1" name="Shape 59"/>
        <p:cNvGrpSpPr/>
        <p:nvPr/>
      </p:nvGrpSpPr>
      <p:grpSpPr>
        <a:xfrm>
          <a:off x="0" y="0"/>
          <a:ext cx="0" cy="0"/>
          <a:chOff x="0" y="0"/>
          <a:chExt cx="0" cy="0"/>
        </a:xfrm>
      </p:grpSpPr>
      <p:sp>
        <p:nvSpPr>
          <p:cNvPr id="3" name="Google Shape;61;p9"/>
          <p:cNvSpPr>
            <a:spLocks noChangeArrowheads="1"/>
          </p:cNvSpPr>
          <p:nvPr/>
        </p:nvSpPr>
        <p:spPr bwMode="auto">
          <a:xfrm>
            <a:off x="631825"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4" name="Google Shape;64;p9"/>
          <p:cNvSpPr>
            <a:spLocks noChangeArrowheads="1"/>
          </p:cNvSpPr>
          <p:nvPr/>
        </p:nvSpPr>
        <p:spPr bwMode="auto">
          <a:xfrm>
            <a:off x="0" y="681038"/>
            <a:ext cx="473075" cy="1062037"/>
          </a:xfrm>
          <a:prstGeom prst="rect">
            <a:avLst/>
          </a:prstGeom>
          <a:solidFill>
            <a:srgbClr val="CBC7D8"/>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60" name="Google Shape;60;p9"/>
          <p:cNvSpPr txBox="1">
            <a:spLocks noGrp="1"/>
          </p:cNvSpPr>
          <p:nvPr>
            <p:ph type="title"/>
          </p:nvPr>
        </p:nvSpPr>
        <p:spPr>
          <a:xfrm>
            <a:off x="616775" y="681038"/>
            <a:ext cx="4403460" cy="1061701"/>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 name="Google Shape;62;p9"/>
          <p:cNvSpPr txBox="1">
            <a:spLocks noGrp="1"/>
          </p:cNvSpPr>
          <p:nvPr>
            <p:ph type="ftr" idx="10"/>
          </p:nvPr>
        </p:nvSpPr>
        <p:spPr>
          <a:xfrm>
            <a:off x="1022350"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cs typeface="+mn-cs"/>
            </a:endParaRPr>
          </a:p>
        </p:txBody>
      </p:sp>
      <p:sp>
        <p:nvSpPr>
          <p:cNvPr id="6" name="Google Shape;63;p9"/>
          <p:cNvSpPr txBox="1">
            <a:spLocks noGrp="1"/>
          </p:cNvSpPr>
          <p:nvPr>
            <p:ph type="sldNum" idx="11"/>
          </p:nvPr>
        </p:nvSpPr>
        <p:spPr>
          <a:xfrm>
            <a:off x="631825"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defTabSz="938213" eaLnBrk="0" fontAlgn="base" hangingPunct="0">
              <a:spcAft>
                <a:spcPct val="0"/>
              </a:spcAft>
              <a:buClrTx/>
              <a:buFontTx/>
              <a:buNone/>
              <a:defRPr/>
            </a:pPr>
            <a:fld id="{D5FA6653-ED65-412F-8864-808A72309F2C}" type="slidenum">
              <a:rPr lang="lv-LV" kern="1200">
                <a:solidFill>
                  <a:srgbClr val="FFFFFF"/>
                </a:solidFill>
              </a:rPr>
              <a:pPr defTabSz="938213" eaLnBrk="0" fontAlgn="base" hangingPunct="0">
                <a:spcAft>
                  <a:spcPct val="0"/>
                </a:spcAft>
                <a:buClrTx/>
                <a:buFontTx/>
                <a:buNone/>
                <a:defRPr/>
              </a:pPr>
              <a:t>‹#›</a:t>
            </a:fld>
            <a:endParaRPr lang="lv-LV" kern="1200">
              <a:solidFill>
                <a:srgbClr val="FFFFFF"/>
              </a:solidFill>
            </a:endParaRPr>
          </a:p>
        </p:txBody>
      </p:sp>
    </p:spTree>
    <p:extLst>
      <p:ext uri="{BB962C8B-B14F-4D97-AF65-F5344CB8AC3E}">
        <p14:creationId xmlns:p14="http://schemas.microsoft.com/office/powerpoint/2010/main" val="291987395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a:xfrm>
            <a:off x="10883537" y="337359"/>
            <a:ext cx="925286" cy="365125"/>
          </a:xfrm>
        </p:spPr>
        <p:txBody>
          <a:bodyPr/>
          <a:lstStyle>
            <a:lvl1pPr algn="ctr">
              <a:defRPr sz="1300">
                <a:solidFill>
                  <a:schemeClr val="bg1"/>
                </a:solidFill>
                <a:latin typeface="Poppins Light" panose="02000000000000000000" pitchFamily="2" charset="0"/>
                <a:cs typeface="Poppins Light" panose="02000000000000000000" pitchFamily="2" charset="0"/>
              </a:defRPr>
            </a:lvl1pPr>
          </a:lstStyle>
          <a:p>
            <a:fld id="{2908AE93-C9C6-494E-8F65-9AEFAC3DAEAC}"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7433342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35E75A2-919A-BC48-A57F-5781315EE440}"/>
              </a:ext>
            </a:extLst>
          </p:cNvPr>
          <p:cNvSpPr>
            <a:spLocks noGrp="1"/>
          </p:cNvSpPr>
          <p:nvPr>
            <p:ph type="dt" sz="half" idx="10"/>
          </p:nvPr>
        </p:nvSpPr>
        <p:spPr/>
        <p:txBody>
          <a:bodyPr/>
          <a:lstStyle/>
          <a:p>
            <a:endParaRPr lang="en-US">
              <a:solidFill>
                <a:srgbClr val="000000">
                  <a:tint val="75000"/>
                </a:srgbClr>
              </a:solidFill>
            </a:endParaRPr>
          </a:p>
        </p:txBody>
      </p:sp>
      <p:sp>
        <p:nvSpPr>
          <p:cNvPr id="4" name="Footer Placeholder 3">
            <a:extLst>
              <a:ext uri="{FF2B5EF4-FFF2-40B4-BE49-F238E27FC236}">
                <a16:creationId xmlns:a16="http://schemas.microsoft.com/office/drawing/2014/main" id="{B3CF4F86-69AD-AD40-A1E6-0C5A14DAABBA}"/>
              </a:ext>
            </a:extLst>
          </p:cNvPr>
          <p:cNvSpPr>
            <a:spLocks noGrp="1"/>
          </p:cNvSpPr>
          <p:nvPr>
            <p:ph type="ftr" sz="quarter" idx="11"/>
          </p:nvPr>
        </p:nvSpPr>
        <p:spPr/>
        <p:txBody>
          <a:bodyPr/>
          <a:lstStyle/>
          <a:p>
            <a:endParaRPr lang="en-US">
              <a:solidFill>
                <a:srgbClr val="000000">
                  <a:tint val="75000"/>
                </a:srgbClr>
              </a:solidFill>
            </a:endParaRPr>
          </a:p>
        </p:txBody>
      </p:sp>
      <p:sp>
        <p:nvSpPr>
          <p:cNvPr id="5" name="Slide Number Placeholder 4">
            <a:extLst>
              <a:ext uri="{FF2B5EF4-FFF2-40B4-BE49-F238E27FC236}">
                <a16:creationId xmlns:a16="http://schemas.microsoft.com/office/drawing/2014/main" id="{FB419C20-2155-7042-A5F1-1AC98714E5F8}"/>
              </a:ext>
            </a:extLst>
          </p:cNvPr>
          <p:cNvSpPr>
            <a:spLocks noGrp="1"/>
          </p:cNvSpPr>
          <p:nvPr>
            <p:ph type="sldNum" sz="quarter" idx="12"/>
          </p:nvPr>
        </p:nvSpPr>
        <p:spPr/>
        <p:txBody>
          <a:bodyPr/>
          <a:lstStyle/>
          <a:p>
            <a:fld id="{2908AE93-C9C6-494E-8F65-9AEFAC3DAEAC}" type="slidenum">
              <a:rPr lang="en-US" smtClean="0">
                <a:solidFill>
                  <a:srgbClr val="000000">
                    <a:tint val="75000"/>
                  </a:srgbClr>
                </a:solidFill>
              </a:rPr>
              <a:pPr/>
              <a:t>‹#›</a:t>
            </a:fld>
            <a:endParaRPr lang="en-US">
              <a:solidFill>
                <a:srgbClr val="000000">
                  <a:tint val="75000"/>
                </a:srgbClr>
              </a:solidFill>
            </a:endParaRPr>
          </a:p>
        </p:txBody>
      </p:sp>
      <p:sp>
        <p:nvSpPr>
          <p:cNvPr id="6" name="Picture Placeholder 2">
            <a:extLst>
              <a:ext uri="{FF2B5EF4-FFF2-40B4-BE49-F238E27FC236}">
                <a16:creationId xmlns:a16="http://schemas.microsoft.com/office/drawing/2014/main" id="{612ACFCA-F292-4144-B7B2-12151C8DDBA0}"/>
              </a:ext>
            </a:extLst>
          </p:cNvPr>
          <p:cNvSpPr>
            <a:spLocks noGrp="1"/>
          </p:cNvSpPr>
          <p:nvPr>
            <p:ph type="pic" sz="quarter" idx="13" hasCustomPrompt="1"/>
          </p:nvPr>
        </p:nvSpPr>
        <p:spPr>
          <a:xfrm>
            <a:off x="1714500" y="1306512"/>
            <a:ext cx="3913308" cy="5232400"/>
          </a:xfrm>
          <a:prstGeom prst="rect">
            <a:avLst/>
          </a:prstGeom>
          <a:solidFill>
            <a:schemeClr val="bg1">
              <a:lumMod val="85000"/>
            </a:schemeClr>
          </a:solidFill>
          <a:ln w="57150">
            <a:noFill/>
          </a:ln>
          <a:scene3d>
            <a:camera prst="orthographicFront">
              <a:rot lat="2220000" lon="3600000" rev="4200000"/>
            </a:camera>
            <a:lightRig rig="threePt" dir="t"/>
          </a:scene3d>
        </p:spPr>
        <p:txBody>
          <a:bodyPr vert="horz"/>
          <a:lstStyle>
            <a:lvl1pPr>
              <a:defRPr lang="en-US" sz="2400" baseline="0" dirty="0">
                <a:solidFill>
                  <a:schemeClr val="bg1"/>
                </a:solidFill>
                <a:latin typeface="Source Sans Pro"/>
                <a:cs typeface="Source Sans Pro"/>
              </a:defRPr>
            </a:lvl1pPr>
          </a:lstStyle>
          <a:p>
            <a:pPr marR="0" lvl="0" defTabSz="914400" latinLnBrk="0">
              <a:lnSpc>
                <a:spcPct val="100000"/>
              </a:lnSpc>
              <a:buClrTx/>
              <a:buSzTx/>
              <a:buFontTx/>
              <a:buNone/>
              <a:tabLst/>
            </a:pPr>
            <a:r>
              <a:rPr lang="en-US"/>
              <a:t>Drop Image Here</a:t>
            </a:r>
          </a:p>
        </p:txBody>
      </p:sp>
    </p:spTree>
    <p:extLst>
      <p:ext uri="{BB962C8B-B14F-4D97-AF65-F5344CB8AC3E}">
        <p14:creationId xmlns:p14="http://schemas.microsoft.com/office/powerpoint/2010/main" val="27924775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E5942F3F-18EE-9241-B0FC-D6A12C1603A2}"/>
              </a:ext>
            </a:extLst>
          </p:cNvPr>
          <p:cNvSpPr>
            <a:spLocks noGrp="1"/>
          </p:cNvSpPr>
          <p:nvPr>
            <p:ph type="dt" sz="half" idx="10"/>
          </p:nvPr>
        </p:nvSpPr>
        <p:spPr/>
        <p:txBody>
          <a:bodyPr/>
          <a:lstStyle/>
          <a:p>
            <a:endParaRPr lang="en-US">
              <a:solidFill>
                <a:srgbClr val="000000">
                  <a:tint val="75000"/>
                </a:srgbClr>
              </a:solidFill>
            </a:endParaRPr>
          </a:p>
        </p:txBody>
      </p:sp>
      <p:sp>
        <p:nvSpPr>
          <p:cNvPr id="4" name="Footer Placeholder 3">
            <a:extLst>
              <a:ext uri="{FF2B5EF4-FFF2-40B4-BE49-F238E27FC236}">
                <a16:creationId xmlns:a16="http://schemas.microsoft.com/office/drawing/2014/main" id="{D4725197-AEE1-6B4C-A9E7-192216492C6A}"/>
              </a:ext>
            </a:extLst>
          </p:cNvPr>
          <p:cNvSpPr>
            <a:spLocks noGrp="1"/>
          </p:cNvSpPr>
          <p:nvPr>
            <p:ph type="ftr" sz="quarter" idx="11"/>
          </p:nvPr>
        </p:nvSpPr>
        <p:spPr/>
        <p:txBody>
          <a:bodyPr/>
          <a:lstStyle/>
          <a:p>
            <a:endParaRPr lang="en-US">
              <a:solidFill>
                <a:srgbClr val="000000">
                  <a:tint val="75000"/>
                </a:srgbClr>
              </a:solidFill>
            </a:endParaRPr>
          </a:p>
        </p:txBody>
      </p:sp>
      <p:sp>
        <p:nvSpPr>
          <p:cNvPr id="5" name="Slide Number Placeholder 4">
            <a:extLst>
              <a:ext uri="{FF2B5EF4-FFF2-40B4-BE49-F238E27FC236}">
                <a16:creationId xmlns:a16="http://schemas.microsoft.com/office/drawing/2014/main" id="{B0A23CD7-98E0-1E4A-B0AA-A03673C79A1C}"/>
              </a:ext>
            </a:extLst>
          </p:cNvPr>
          <p:cNvSpPr>
            <a:spLocks noGrp="1"/>
          </p:cNvSpPr>
          <p:nvPr>
            <p:ph type="sldNum" sz="quarter" idx="12"/>
          </p:nvPr>
        </p:nvSpPr>
        <p:spPr/>
        <p:txBody>
          <a:bodyPr/>
          <a:lstStyle/>
          <a:p>
            <a:fld id="{2908AE93-C9C6-494E-8F65-9AEFAC3DAEAC}" type="slidenum">
              <a:rPr lang="en-US" smtClean="0">
                <a:solidFill>
                  <a:srgbClr val="000000">
                    <a:tint val="75000"/>
                  </a:srgbClr>
                </a:solidFill>
              </a:rPr>
              <a:pPr/>
              <a:t>‹#›</a:t>
            </a:fld>
            <a:endParaRPr lang="en-US">
              <a:solidFill>
                <a:srgbClr val="000000">
                  <a:tint val="75000"/>
                </a:srgbClr>
              </a:solidFill>
            </a:endParaRPr>
          </a:p>
        </p:txBody>
      </p:sp>
      <p:sp>
        <p:nvSpPr>
          <p:cNvPr id="6" name="Picture Placeholder 2">
            <a:extLst>
              <a:ext uri="{FF2B5EF4-FFF2-40B4-BE49-F238E27FC236}">
                <a16:creationId xmlns:a16="http://schemas.microsoft.com/office/drawing/2014/main" id="{F6B0AF20-3DFC-3842-B3EB-F9834EC4D3F1}"/>
              </a:ext>
            </a:extLst>
          </p:cNvPr>
          <p:cNvSpPr>
            <a:spLocks noGrp="1"/>
          </p:cNvSpPr>
          <p:nvPr>
            <p:ph type="pic" sz="quarter" idx="13" hasCustomPrompt="1"/>
          </p:nvPr>
        </p:nvSpPr>
        <p:spPr>
          <a:xfrm>
            <a:off x="1460674" y="1714499"/>
            <a:ext cx="3623535" cy="3276601"/>
          </a:xfrm>
          <a:prstGeom prst="rect">
            <a:avLst/>
          </a:prstGeom>
          <a:solidFill>
            <a:schemeClr val="bg1">
              <a:lumMod val="85000"/>
            </a:schemeClr>
          </a:solidFill>
          <a:ln w="38100">
            <a:noFill/>
          </a:ln>
          <a:scene3d>
            <a:camera prst="orthographicFront">
              <a:rot lat="480000" lon="21594000" rev="1380000"/>
            </a:camera>
            <a:lightRig rig="threePt" dir="t"/>
          </a:scene3d>
        </p:spPr>
        <p:txBody>
          <a:bodyPr vert="horz"/>
          <a:lstStyle>
            <a:lvl1pPr marL="342900" marR="0" indent="-342900" algn="ctr" defTabSz="914400" rtl="0" eaLnBrk="0" fontAlgn="base" latinLnBrk="0" hangingPunct="0">
              <a:lnSpc>
                <a:spcPct val="100000"/>
              </a:lnSpc>
              <a:spcBef>
                <a:spcPct val="0"/>
              </a:spcBef>
              <a:spcAft>
                <a:spcPct val="0"/>
              </a:spcAft>
              <a:buClrTx/>
              <a:buSzTx/>
              <a:buFontTx/>
              <a:buNone/>
              <a:tabLst/>
              <a:defRPr sz="2400" baseline="0">
                <a:solidFill>
                  <a:schemeClr val="bg1"/>
                </a:solidFill>
                <a:latin typeface="Source Sans Pro"/>
                <a:cs typeface="Source Sans Pro"/>
              </a:defRPr>
            </a:lvl1pPr>
          </a:lstStyle>
          <a:p>
            <a:r>
              <a:rPr lang="en-US"/>
              <a:t>Drop Image Here</a:t>
            </a:r>
          </a:p>
        </p:txBody>
      </p:sp>
    </p:spTree>
    <p:extLst>
      <p:ext uri="{BB962C8B-B14F-4D97-AF65-F5344CB8AC3E}">
        <p14:creationId xmlns:p14="http://schemas.microsoft.com/office/powerpoint/2010/main" val="420487020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03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7162438" y="1267408"/>
            <a:ext cx="3361066" cy="4468091"/>
          </a:xfrm>
          <a:custGeom>
            <a:avLst/>
            <a:gdLst>
              <a:gd name="connsiteX0" fmla="*/ 0 w 3361066"/>
              <a:gd name="connsiteY0" fmla="*/ 0 h 4468091"/>
              <a:gd name="connsiteX1" fmla="*/ 3361066 w 3361066"/>
              <a:gd name="connsiteY1" fmla="*/ 0 h 4468091"/>
              <a:gd name="connsiteX2" fmla="*/ 3361066 w 3361066"/>
              <a:gd name="connsiteY2" fmla="*/ 4468091 h 4468091"/>
              <a:gd name="connsiteX3" fmla="*/ 0 w 3361066"/>
              <a:gd name="connsiteY3" fmla="*/ 4468091 h 4468091"/>
            </a:gdLst>
            <a:ahLst/>
            <a:cxnLst>
              <a:cxn ang="0">
                <a:pos x="connsiteX0" y="connsiteY0"/>
              </a:cxn>
              <a:cxn ang="0">
                <a:pos x="connsiteX1" y="connsiteY1"/>
              </a:cxn>
              <a:cxn ang="0">
                <a:pos x="connsiteX2" y="connsiteY2"/>
              </a:cxn>
              <a:cxn ang="0">
                <a:pos x="connsiteX3" y="connsiteY3"/>
              </a:cxn>
            </a:cxnLst>
            <a:rect l="l" t="t" r="r" b="b"/>
            <a:pathLst>
              <a:path w="3361066" h="4468091">
                <a:moveTo>
                  <a:pt x="0" y="0"/>
                </a:moveTo>
                <a:lnTo>
                  <a:pt x="3361066" y="0"/>
                </a:lnTo>
                <a:lnTo>
                  <a:pt x="3361066" y="4468091"/>
                </a:lnTo>
                <a:lnTo>
                  <a:pt x="0" y="446809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89171168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02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7475011" y="1194955"/>
            <a:ext cx="2530194" cy="4468091"/>
          </a:xfrm>
          <a:custGeom>
            <a:avLst/>
            <a:gdLst>
              <a:gd name="connsiteX0" fmla="*/ 0 w 2530194"/>
              <a:gd name="connsiteY0" fmla="*/ 0 h 4468091"/>
              <a:gd name="connsiteX1" fmla="*/ 2530194 w 2530194"/>
              <a:gd name="connsiteY1" fmla="*/ 0 h 4468091"/>
              <a:gd name="connsiteX2" fmla="*/ 2530194 w 2530194"/>
              <a:gd name="connsiteY2" fmla="*/ 4468091 h 4468091"/>
              <a:gd name="connsiteX3" fmla="*/ 0 w 2530194"/>
              <a:gd name="connsiteY3" fmla="*/ 4468091 h 4468091"/>
            </a:gdLst>
            <a:ahLst/>
            <a:cxnLst>
              <a:cxn ang="0">
                <a:pos x="connsiteX0" y="connsiteY0"/>
              </a:cxn>
              <a:cxn ang="0">
                <a:pos x="connsiteX1" y="connsiteY1"/>
              </a:cxn>
              <a:cxn ang="0">
                <a:pos x="connsiteX2" y="connsiteY2"/>
              </a:cxn>
              <a:cxn ang="0">
                <a:pos x="connsiteX3" y="connsiteY3"/>
              </a:cxn>
            </a:cxnLst>
            <a:rect l="l" t="t" r="r" b="b"/>
            <a:pathLst>
              <a:path w="2530194" h="4468091">
                <a:moveTo>
                  <a:pt x="0" y="0"/>
                </a:moveTo>
                <a:lnTo>
                  <a:pt x="2530194" y="0"/>
                </a:lnTo>
                <a:lnTo>
                  <a:pt x="2530194" y="4468091"/>
                </a:lnTo>
                <a:lnTo>
                  <a:pt x="0" y="446809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97855050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01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7729097" y="1330036"/>
            <a:ext cx="2530194" cy="4468091"/>
          </a:xfrm>
          <a:custGeom>
            <a:avLst/>
            <a:gdLst>
              <a:gd name="connsiteX0" fmla="*/ 0 w 2530194"/>
              <a:gd name="connsiteY0" fmla="*/ 0 h 4468091"/>
              <a:gd name="connsiteX1" fmla="*/ 2530194 w 2530194"/>
              <a:gd name="connsiteY1" fmla="*/ 0 h 4468091"/>
              <a:gd name="connsiteX2" fmla="*/ 2530194 w 2530194"/>
              <a:gd name="connsiteY2" fmla="*/ 4468091 h 4468091"/>
              <a:gd name="connsiteX3" fmla="*/ 0 w 2530194"/>
              <a:gd name="connsiteY3" fmla="*/ 4468091 h 4468091"/>
            </a:gdLst>
            <a:ahLst/>
            <a:cxnLst>
              <a:cxn ang="0">
                <a:pos x="connsiteX0" y="connsiteY0"/>
              </a:cxn>
              <a:cxn ang="0">
                <a:pos x="connsiteX1" y="connsiteY1"/>
              </a:cxn>
              <a:cxn ang="0">
                <a:pos x="connsiteX2" y="connsiteY2"/>
              </a:cxn>
              <a:cxn ang="0">
                <a:pos x="connsiteX3" y="connsiteY3"/>
              </a:cxn>
            </a:cxnLst>
            <a:rect l="l" t="t" r="r" b="b"/>
            <a:pathLst>
              <a:path w="2530194" h="4468091">
                <a:moveTo>
                  <a:pt x="0" y="0"/>
                </a:moveTo>
                <a:lnTo>
                  <a:pt x="2530194" y="0"/>
                </a:lnTo>
                <a:lnTo>
                  <a:pt x="2530194" y="4468091"/>
                </a:lnTo>
                <a:lnTo>
                  <a:pt x="0" y="446809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53528885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91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624615" y="354046"/>
            <a:ext cx="6282474" cy="6208986"/>
          </a:xfrm>
          <a:custGeom>
            <a:avLst/>
            <a:gdLst>
              <a:gd name="connsiteX0" fmla="*/ 2136201 w 6282474"/>
              <a:gd name="connsiteY0" fmla="*/ 4963129 h 6208986"/>
              <a:gd name="connsiteX1" fmla="*/ 2138301 w 6282474"/>
              <a:gd name="connsiteY1" fmla="*/ 4982584 h 6208986"/>
              <a:gd name="connsiteX2" fmla="*/ 2141022 w 6282474"/>
              <a:gd name="connsiteY2" fmla="*/ 4968459 h 6208986"/>
              <a:gd name="connsiteX3" fmla="*/ 5735606 w 6282474"/>
              <a:gd name="connsiteY3" fmla="*/ 1886415 h 6208986"/>
              <a:gd name="connsiteX4" fmla="*/ 5735560 w 6282474"/>
              <a:gd name="connsiteY4" fmla="*/ 1886472 h 6208986"/>
              <a:gd name="connsiteX5" fmla="*/ 5735567 w 6282474"/>
              <a:gd name="connsiteY5" fmla="*/ 1886460 h 6208986"/>
              <a:gd name="connsiteX6" fmla="*/ 4236100 w 6282474"/>
              <a:gd name="connsiteY6" fmla="*/ 1681493 h 6208986"/>
              <a:gd name="connsiteX7" fmla="*/ 4236698 w 6282474"/>
              <a:gd name="connsiteY7" fmla="*/ 1681689 h 6208986"/>
              <a:gd name="connsiteX8" fmla="*/ 4236454 w 6282474"/>
              <a:gd name="connsiteY8" fmla="*/ 1681874 h 6208986"/>
              <a:gd name="connsiteX9" fmla="*/ 4231988 w 6282474"/>
              <a:gd name="connsiteY9" fmla="*/ 1677067 h 6208986"/>
              <a:gd name="connsiteX10" fmla="*/ 4234222 w 6282474"/>
              <a:gd name="connsiteY10" fmla="*/ 1679471 h 6208986"/>
              <a:gd name="connsiteX11" fmla="*/ 4236100 w 6282474"/>
              <a:gd name="connsiteY11" fmla="*/ 1681493 h 6208986"/>
              <a:gd name="connsiteX12" fmla="*/ 4229148 w 6282474"/>
              <a:gd name="connsiteY12" fmla="*/ 1679216 h 6208986"/>
              <a:gd name="connsiteX13" fmla="*/ 4231988 w 6282474"/>
              <a:gd name="connsiteY13" fmla="*/ 1677067 h 6208986"/>
              <a:gd name="connsiteX14" fmla="*/ 5999061 w 6282474"/>
              <a:gd name="connsiteY14" fmla="*/ 1017790 h 6208986"/>
              <a:gd name="connsiteX15" fmla="*/ 5999005 w 6282474"/>
              <a:gd name="connsiteY15" fmla="*/ 1017831 h 6208986"/>
              <a:gd name="connsiteX16" fmla="*/ 5999023 w 6282474"/>
              <a:gd name="connsiteY16" fmla="*/ 1017818 h 6208986"/>
              <a:gd name="connsiteX17" fmla="*/ 5385097 w 6282474"/>
              <a:gd name="connsiteY17" fmla="*/ 0 h 6208986"/>
              <a:gd name="connsiteX18" fmla="*/ 5446260 w 6282474"/>
              <a:gd name="connsiteY18" fmla="*/ 16316 h 6208986"/>
              <a:gd name="connsiteX19" fmla="*/ 5470861 w 6282474"/>
              <a:gd name="connsiteY19" fmla="*/ 32837 h 6208986"/>
              <a:gd name="connsiteX20" fmla="*/ 5428613 w 6282474"/>
              <a:gd name="connsiteY20" fmla="*/ 108104 h 6208986"/>
              <a:gd name="connsiteX21" fmla="*/ 5431334 w 6282474"/>
              <a:gd name="connsiteY21" fmla="*/ 93989 h 6208986"/>
              <a:gd name="connsiteX22" fmla="*/ 5402177 w 6282474"/>
              <a:gd name="connsiteY22" fmla="*/ 108813 h 6208986"/>
              <a:gd name="connsiteX23" fmla="*/ 5340652 w 6282474"/>
              <a:gd name="connsiteY23" fmla="*/ 162740 h 6208986"/>
              <a:gd name="connsiteX24" fmla="*/ 5275290 w 6282474"/>
              <a:gd name="connsiteY24" fmla="*/ 191026 h 6208986"/>
              <a:gd name="connsiteX25" fmla="*/ 5294695 w 6282474"/>
              <a:gd name="connsiteY25" fmla="*/ 188947 h 6208986"/>
              <a:gd name="connsiteX26" fmla="*/ 5258867 w 6282474"/>
              <a:gd name="connsiteY26" fmla="*/ 215653 h 6208986"/>
              <a:gd name="connsiteX27" fmla="*/ 5221302 w 6282474"/>
              <a:gd name="connsiteY27" fmla="*/ 236173 h 6208986"/>
              <a:gd name="connsiteX28" fmla="*/ 5212532 w 6282474"/>
              <a:gd name="connsiteY28" fmla="*/ 228606 h 6208986"/>
              <a:gd name="connsiteX29" fmla="*/ 5198805 w 6282474"/>
              <a:gd name="connsiteY29" fmla="*/ 239114 h 6208986"/>
              <a:gd name="connsiteX30" fmla="*/ 5198815 w 6282474"/>
              <a:gd name="connsiteY30" fmla="*/ 239108 h 6208986"/>
              <a:gd name="connsiteX31" fmla="*/ 5198682 w 6282474"/>
              <a:gd name="connsiteY31" fmla="*/ 239210 h 6208986"/>
              <a:gd name="connsiteX32" fmla="*/ 5185102 w 6282474"/>
              <a:gd name="connsiteY32" fmla="*/ 249621 h 6208986"/>
              <a:gd name="connsiteX33" fmla="*/ 5186881 w 6282474"/>
              <a:gd name="connsiteY33" fmla="*/ 248734 h 6208986"/>
              <a:gd name="connsiteX34" fmla="*/ 5179798 w 6282474"/>
              <a:gd name="connsiteY34" fmla="*/ 254451 h 6208986"/>
              <a:gd name="connsiteX35" fmla="*/ 5113559 w 6282474"/>
              <a:gd name="connsiteY35" fmla="*/ 279629 h 6208986"/>
              <a:gd name="connsiteX36" fmla="*/ 5083796 w 6282474"/>
              <a:gd name="connsiteY36" fmla="*/ 328033 h 6208986"/>
              <a:gd name="connsiteX37" fmla="*/ 5102211 w 6282474"/>
              <a:gd name="connsiteY37" fmla="*/ 346270 h 6208986"/>
              <a:gd name="connsiteX38" fmla="*/ 5108882 w 6282474"/>
              <a:gd name="connsiteY38" fmla="*/ 334392 h 6208986"/>
              <a:gd name="connsiteX39" fmla="*/ 5105417 w 6282474"/>
              <a:gd name="connsiteY39" fmla="*/ 321994 h 6208986"/>
              <a:gd name="connsiteX40" fmla="*/ 5140750 w 6282474"/>
              <a:gd name="connsiteY40" fmla="*/ 305434 h 6208986"/>
              <a:gd name="connsiteX41" fmla="*/ 5149525 w 6282474"/>
              <a:gd name="connsiteY41" fmla="*/ 313011 h 6208986"/>
              <a:gd name="connsiteX42" fmla="*/ 5163242 w 6282474"/>
              <a:gd name="connsiteY42" fmla="*/ 302504 h 6208986"/>
              <a:gd name="connsiteX43" fmla="*/ 5158416 w 6282474"/>
              <a:gd name="connsiteY43" fmla="*/ 297158 h 6208986"/>
              <a:gd name="connsiteX44" fmla="*/ 5169418 w 6282474"/>
              <a:gd name="connsiteY44" fmla="*/ 300781 h 6208986"/>
              <a:gd name="connsiteX45" fmla="*/ 5157810 w 6282474"/>
              <a:gd name="connsiteY45" fmla="*/ 330739 h 6208986"/>
              <a:gd name="connsiteX46" fmla="*/ 5193638 w 6282474"/>
              <a:gd name="connsiteY46" fmla="*/ 304032 h 6208986"/>
              <a:gd name="connsiteX47" fmla="*/ 5200191 w 6282474"/>
              <a:gd name="connsiteY47" fmla="*/ 315564 h 6208986"/>
              <a:gd name="connsiteX48" fmla="*/ 5231070 w 6282474"/>
              <a:gd name="connsiteY48" fmla="*/ 306932 h 6208986"/>
              <a:gd name="connsiteX49" fmla="*/ 5229226 w 6282474"/>
              <a:gd name="connsiteY49" fmla="*/ 324155 h 6208986"/>
              <a:gd name="connsiteX50" fmla="*/ 5257894 w 6282474"/>
              <a:gd name="connsiteY50" fmla="*/ 319487 h 6208986"/>
              <a:gd name="connsiteX51" fmla="*/ 5259249 w 6282474"/>
              <a:gd name="connsiteY51" fmla="*/ 312435 h 6208986"/>
              <a:gd name="connsiteX52" fmla="*/ 5291877 w 6282474"/>
              <a:gd name="connsiteY52" fmla="*/ 309999 h 6208986"/>
              <a:gd name="connsiteX53" fmla="*/ 5330176 w 6282474"/>
              <a:gd name="connsiteY53" fmla="*/ 316002 h 6208986"/>
              <a:gd name="connsiteX54" fmla="*/ 5212573 w 6282474"/>
              <a:gd name="connsiteY54" fmla="*/ 395621 h 6208986"/>
              <a:gd name="connsiteX55" fmla="*/ 5175864 w 6282474"/>
              <a:gd name="connsiteY55" fmla="*/ 419235 h 6208986"/>
              <a:gd name="connsiteX56" fmla="*/ 5140913 w 6282474"/>
              <a:gd name="connsiteY56" fmla="*/ 449044 h 6208986"/>
              <a:gd name="connsiteX57" fmla="*/ 5166600 w 6282474"/>
              <a:gd name="connsiteY57" fmla="*/ 421833 h 6208986"/>
              <a:gd name="connsiteX58" fmla="*/ 5124107 w 6282474"/>
              <a:gd name="connsiteY58" fmla="*/ 460413 h 6208986"/>
              <a:gd name="connsiteX59" fmla="*/ 5112123 w 6282474"/>
              <a:gd name="connsiteY59" fmla="*/ 477131 h 6208986"/>
              <a:gd name="connsiteX60" fmla="*/ 5118416 w 6282474"/>
              <a:gd name="connsiteY60" fmla="*/ 451989 h 6208986"/>
              <a:gd name="connsiteX61" fmla="*/ 5099271 w 6282474"/>
              <a:gd name="connsiteY61" fmla="*/ 490737 h 6208986"/>
              <a:gd name="connsiteX62" fmla="*/ 5090502 w 6282474"/>
              <a:gd name="connsiteY62" fmla="*/ 483170 h 6208986"/>
              <a:gd name="connsiteX63" fmla="*/ 5072835 w 6282474"/>
              <a:gd name="connsiteY63" fmla="*/ 491445 h 6208986"/>
              <a:gd name="connsiteX64" fmla="*/ 5066659 w 6282474"/>
              <a:gd name="connsiteY64" fmla="*/ 493168 h 6208986"/>
              <a:gd name="connsiteX65" fmla="*/ 5066542 w 6282474"/>
              <a:gd name="connsiteY65" fmla="*/ 516592 h 6208986"/>
              <a:gd name="connsiteX66" fmla="*/ 5074940 w 6282474"/>
              <a:gd name="connsiteY66" fmla="*/ 510900 h 6208986"/>
              <a:gd name="connsiteX67" fmla="*/ 5078527 w 6282474"/>
              <a:gd name="connsiteY67" fmla="*/ 499883 h 6208986"/>
              <a:gd name="connsiteX68" fmla="*/ 5090007 w 6282474"/>
              <a:gd name="connsiteY68" fmla="*/ 493330 h 6208986"/>
              <a:gd name="connsiteX69" fmla="*/ 5078033 w 6282474"/>
              <a:gd name="connsiteY69" fmla="*/ 510044 h 6208986"/>
              <a:gd name="connsiteX70" fmla="*/ 5096066 w 6282474"/>
              <a:gd name="connsiteY70" fmla="*/ 515018 h 6208986"/>
              <a:gd name="connsiteX71" fmla="*/ 5095088 w 6282474"/>
              <a:gd name="connsiteY71" fmla="*/ 535334 h 6208986"/>
              <a:gd name="connsiteX72" fmla="*/ 5125223 w 6282474"/>
              <a:gd name="connsiteY72" fmla="*/ 500205 h 6208986"/>
              <a:gd name="connsiteX73" fmla="*/ 5138946 w 6282474"/>
              <a:gd name="connsiteY73" fmla="*/ 489677 h 6208986"/>
              <a:gd name="connsiteX74" fmla="*/ 5133249 w 6282474"/>
              <a:gd name="connsiteY74" fmla="*/ 481259 h 6208986"/>
              <a:gd name="connsiteX75" fmla="*/ 5149576 w 6282474"/>
              <a:gd name="connsiteY75" fmla="*/ 480031 h 6208986"/>
              <a:gd name="connsiteX76" fmla="*/ 5285716 w 6282474"/>
              <a:gd name="connsiteY76" fmla="*/ 395234 h 6208986"/>
              <a:gd name="connsiteX77" fmla="*/ 5265700 w 6282474"/>
              <a:gd name="connsiteY77" fmla="*/ 430888 h 6208986"/>
              <a:gd name="connsiteX78" fmla="*/ 5301044 w 6282474"/>
              <a:gd name="connsiteY78" fmla="*/ 414343 h 6208986"/>
              <a:gd name="connsiteX79" fmla="*/ 5315994 w 6282474"/>
              <a:gd name="connsiteY79" fmla="*/ 420187 h 6208986"/>
              <a:gd name="connsiteX80" fmla="*/ 5341192 w 6282474"/>
              <a:gd name="connsiteY80" fmla="*/ 403122 h 6208986"/>
              <a:gd name="connsiteX81" fmla="*/ 5360597 w 6282474"/>
              <a:gd name="connsiteY81" fmla="*/ 401048 h 6208986"/>
              <a:gd name="connsiteX82" fmla="*/ 5350828 w 6282474"/>
              <a:gd name="connsiteY82" fmla="*/ 413793 h 6208986"/>
              <a:gd name="connsiteX83" fmla="*/ 5366655 w 6282474"/>
              <a:gd name="connsiteY83" fmla="*/ 422735 h 6208986"/>
              <a:gd name="connsiteX84" fmla="*/ 5317859 w 6282474"/>
              <a:gd name="connsiteY84" fmla="*/ 486477 h 6208986"/>
              <a:gd name="connsiteX85" fmla="*/ 5262521 w 6282474"/>
              <a:gd name="connsiteY85" fmla="*/ 538677 h 6208986"/>
              <a:gd name="connsiteX86" fmla="*/ 5192593 w 6282474"/>
              <a:gd name="connsiteY86" fmla="*/ 598301 h 6208986"/>
              <a:gd name="connsiteX87" fmla="*/ 5136378 w 6282474"/>
              <a:gd name="connsiteY87" fmla="*/ 647408 h 6208986"/>
              <a:gd name="connsiteX88" fmla="*/ 5131557 w 6282474"/>
              <a:gd name="connsiteY88" fmla="*/ 642078 h 6208986"/>
              <a:gd name="connsiteX89" fmla="*/ 5115134 w 6282474"/>
              <a:gd name="connsiteY89" fmla="*/ 666710 h 6208986"/>
              <a:gd name="connsiteX90" fmla="*/ 5099312 w 6282474"/>
              <a:gd name="connsiteY90" fmla="*/ 657767 h 6208986"/>
              <a:gd name="connsiteX91" fmla="*/ 5048677 w 6282474"/>
              <a:gd name="connsiteY91" fmla="*/ 738722 h 6208986"/>
              <a:gd name="connsiteX92" fmla="*/ 5028289 w 6282474"/>
              <a:gd name="connsiteY92" fmla="*/ 761127 h 6208986"/>
              <a:gd name="connsiteX93" fmla="*/ 4940440 w 6282474"/>
              <a:gd name="connsiteY93" fmla="*/ 792338 h 6208986"/>
              <a:gd name="connsiteX94" fmla="*/ 4949704 w 6282474"/>
              <a:gd name="connsiteY94" fmla="*/ 789755 h 6208986"/>
              <a:gd name="connsiteX95" fmla="*/ 4947849 w 6282474"/>
              <a:gd name="connsiteY95" fmla="*/ 806978 h 6208986"/>
              <a:gd name="connsiteX96" fmla="*/ 4948715 w 6282474"/>
              <a:gd name="connsiteY96" fmla="*/ 810071 h 6208986"/>
              <a:gd name="connsiteX97" fmla="*/ 4939451 w 6282474"/>
              <a:gd name="connsiteY97" fmla="*/ 812665 h 6208986"/>
              <a:gd name="connsiteX98" fmla="*/ 4935003 w 6282474"/>
              <a:gd name="connsiteY98" fmla="*/ 820589 h 6208986"/>
              <a:gd name="connsiteX99" fmla="*/ 4914742 w 6282474"/>
              <a:gd name="connsiteY99" fmla="*/ 819564 h 6208986"/>
              <a:gd name="connsiteX100" fmla="*/ 4917550 w 6282474"/>
              <a:gd name="connsiteY100" fmla="*/ 840890 h 6208986"/>
              <a:gd name="connsiteX101" fmla="*/ 4916235 w 6282474"/>
              <a:gd name="connsiteY101" fmla="*/ 841837 h 6208986"/>
              <a:gd name="connsiteX102" fmla="*/ 4910671 w 6282474"/>
              <a:gd name="connsiteY102" fmla="*/ 840747 h 6208986"/>
              <a:gd name="connsiteX103" fmla="*/ 4914625 w 6282474"/>
              <a:gd name="connsiteY103" fmla="*/ 842989 h 6208986"/>
              <a:gd name="connsiteX104" fmla="*/ 4916235 w 6282474"/>
              <a:gd name="connsiteY104" fmla="*/ 841837 h 6208986"/>
              <a:gd name="connsiteX105" fmla="*/ 4917718 w 6282474"/>
              <a:gd name="connsiteY105" fmla="*/ 842123 h 6208986"/>
              <a:gd name="connsiteX106" fmla="*/ 4917550 w 6282474"/>
              <a:gd name="connsiteY106" fmla="*/ 840890 h 6208986"/>
              <a:gd name="connsiteX107" fmla="*/ 4935288 w 6282474"/>
              <a:gd name="connsiteY107" fmla="*/ 828166 h 6208986"/>
              <a:gd name="connsiteX108" fmla="*/ 4934514 w 6282474"/>
              <a:gd name="connsiteY108" fmla="*/ 830744 h 6208986"/>
              <a:gd name="connsiteX109" fmla="*/ 4967258 w 6282474"/>
              <a:gd name="connsiteY109" fmla="*/ 804894 h 6208986"/>
              <a:gd name="connsiteX110" fmla="*/ 4981343 w 6282474"/>
              <a:gd name="connsiteY110" fmla="*/ 807646 h 6208986"/>
              <a:gd name="connsiteX111" fmla="*/ 4998637 w 6282474"/>
              <a:gd name="connsiteY111" fmla="*/ 786116 h 6208986"/>
              <a:gd name="connsiteX112" fmla="*/ 5046827 w 6282474"/>
              <a:gd name="connsiteY112" fmla="*/ 755955 h 6208986"/>
              <a:gd name="connsiteX113" fmla="*/ 5041135 w 6282474"/>
              <a:gd name="connsiteY113" fmla="*/ 747517 h 6208986"/>
              <a:gd name="connsiteX114" fmla="*/ 5058312 w 6282474"/>
              <a:gd name="connsiteY114" fmla="*/ 749397 h 6208986"/>
              <a:gd name="connsiteX115" fmla="*/ 5068071 w 6282474"/>
              <a:gd name="connsiteY115" fmla="*/ 736648 h 6208986"/>
              <a:gd name="connsiteX116" fmla="*/ 5064488 w 6282474"/>
              <a:gd name="connsiteY116" fmla="*/ 747665 h 6208986"/>
              <a:gd name="connsiteX117" fmla="*/ 5132561 w 6282474"/>
              <a:gd name="connsiteY117" fmla="*/ 705269 h 6208986"/>
              <a:gd name="connsiteX118" fmla="*/ 5133433 w 6282474"/>
              <a:gd name="connsiteY118" fmla="*/ 708372 h 6208986"/>
              <a:gd name="connsiteX119" fmla="*/ 5186916 w 6282474"/>
              <a:gd name="connsiteY119" fmla="*/ 673385 h 6208986"/>
              <a:gd name="connsiteX120" fmla="*/ 5196191 w 6282474"/>
              <a:gd name="connsiteY120" fmla="*/ 670792 h 6208986"/>
              <a:gd name="connsiteX121" fmla="*/ 5197928 w 6282474"/>
              <a:gd name="connsiteY121" fmla="*/ 676988 h 6208986"/>
              <a:gd name="connsiteX122" fmla="*/ 5210779 w 6282474"/>
              <a:gd name="connsiteY122" fmla="*/ 663383 h 6208986"/>
              <a:gd name="connsiteX123" fmla="*/ 5198417 w 6282474"/>
              <a:gd name="connsiteY123" fmla="*/ 666832 h 6208986"/>
              <a:gd name="connsiteX124" fmla="*/ 5225348 w 6282474"/>
              <a:gd name="connsiteY124" fmla="*/ 655974 h 6208986"/>
              <a:gd name="connsiteX125" fmla="*/ 5243004 w 6282474"/>
              <a:gd name="connsiteY125" fmla="*/ 647693 h 6208986"/>
              <a:gd name="connsiteX126" fmla="*/ 5239427 w 6282474"/>
              <a:gd name="connsiteY126" fmla="*/ 658715 h 6208986"/>
              <a:gd name="connsiteX127" fmla="*/ 5286750 w 6282474"/>
              <a:gd name="connsiteY127" fmla="*/ 625456 h 6208986"/>
              <a:gd name="connsiteX128" fmla="*/ 5288483 w 6282474"/>
              <a:gd name="connsiteY128" fmla="*/ 631647 h 6208986"/>
              <a:gd name="connsiteX129" fmla="*/ 5303067 w 6282474"/>
              <a:gd name="connsiteY129" fmla="*/ 624238 h 6208986"/>
              <a:gd name="connsiteX130" fmla="*/ 5300463 w 6282474"/>
              <a:gd name="connsiteY130" fmla="*/ 614938 h 6208986"/>
              <a:gd name="connsiteX131" fmla="*/ 5325177 w 6282474"/>
              <a:gd name="connsiteY131" fmla="*/ 608039 h 6208986"/>
              <a:gd name="connsiteX132" fmla="*/ 5326527 w 6282474"/>
              <a:gd name="connsiteY132" fmla="*/ 600976 h 6208986"/>
              <a:gd name="connsiteX133" fmla="*/ 5351256 w 6282474"/>
              <a:gd name="connsiteY133" fmla="*/ 594066 h 6208986"/>
              <a:gd name="connsiteX134" fmla="*/ 5350747 w 6282474"/>
              <a:gd name="connsiteY134" fmla="*/ 604237 h 6208986"/>
              <a:gd name="connsiteX135" fmla="*/ 5372001 w 6282474"/>
              <a:gd name="connsiteY135" fmla="*/ 584940 h 6208986"/>
              <a:gd name="connsiteX136" fmla="*/ 5384847 w 6282474"/>
              <a:gd name="connsiteY136" fmla="*/ 571325 h 6208986"/>
              <a:gd name="connsiteX137" fmla="*/ 5386095 w 6282474"/>
              <a:gd name="connsiteY137" fmla="*/ 587676 h 6208986"/>
              <a:gd name="connsiteX138" fmla="*/ 5395848 w 6282474"/>
              <a:gd name="connsiteY138" fmla="*/ 574942 h 6208986"/>
              <a:gd name="connsiteX139" fmla="*/ 5416109 w 6282474"/>
              <a:gd name="connsiteY139" fmla="*/ 575952 h 6208986"/>
              <a:gd name="connsiteX140" fmla="*/ 5444400 w 6282474"/>
              <a:gd name="connsiteY140" fmla="*/ 558025 h 6208986"/>
              <a:gd name="connsiteX141" fmla="*/ 5440451 w 6282474"/>
              <a:gd name="connsiteY141" fmla="*/ 555798 h 6208986"/>
              <a:gd name="connsiteX142" fmla="*/ 5455029 w 6282474"/>
              <a:gd name="connsiteY142" fmla="*/ 548384 h 6208986"/>
              <a:gd name="connsiteX143" fmla="*/ 5465159 w 6282474"/>
              <a:gd name="connsiteY143" fmla="*/ 548888 h 6208986"/>
              <a:gd name="connsiteX144" fmla="*/ 5467753 w 6282474"/>
              <a:gd name="connsiteY144" fmla="*/ 558193 h 6208986"/>
              <a:gd name="connsiteX145" fmla="*/ 5439462 w 6282474"/>
              <a:gd name="connsiteY145" fmla="*/ 576115 h 6208986"/>
              <a:gd name="connsiteX146" fmla="*/ 5410794 w 6282474"/>
              <a:gd name="connsiteY146" fmla="*/ 580787 h 6208986"/>
              <a:gd name="connsiteX147" fmla="*/ 5401036 w 6282474"/>
              <a:gd name="connsiteY147" fmla="*/ 593531 h 6208986"/>
              <a:gd name="connsiteX148" fmla="*/ 5404623 w 6282474"/>
              <a:gd name="connsiteY148" fmla="*/ 582505 h 6208986"/>
              <a:gd name="connsiteX149" fmla="*/ 5390044 w 6282474"/>
              <a:gd name="connsiteY149" fmla="*/ 589914 h 6208986"/>
              <a:gd name="connsiteX150" fmla="*/ 5391283 w 6282474"/>
              <a:gd name="connsiteY150" fmla="*/ 606271 h 6208986"/>
              <a:gd name="connsiteX151" fmla="*/ 5383868 w 6282474"/>
              <a:gd name="connsiteY151" fmla="*/ 591636 h 6208986"/>
              <a:gd name="connsiteX152" fmla="*/ 5353346 w 6282474"/>
              <a:gd name="connsiteY152" fmla="*/ 613537 h 6208986"/>
              <a:gd name="connsiteX153" fmla="*/ 5365218 w 6282474"/>
              <a:gd name="connsiteY153" fmla="*/ 620243 h 6208986"/>
              <a:gd name="connsiteX154" fmla="*/ 5350252 w 6282474"/>
              <a:gd name="connsiteY154" fmla="*/ 614393 h 6208986"/>
              <a:gd name="connsiteX155" fmla="*/ 5293675 w 6282474"/>
              <a:gd name="connsiteY155" fmla="*/ 650241 h 6208986"/>
              <a:gd name="connsiteX156" fmla="*/ 5291459 w 6282474"/>
              <a:gd name="connsiteY156" fmla="*/ 654210 h 6208986"/>
              <a:gd name="connsiteX157" fmla="*/ 5282195 w 6282474"/>
              <a:gd name="connsiteY157" fmla="*/ 656799 h 6208986"/>
              <a:gd name="connsiteX158" fmla="*/ 5275515 w 6282474"/>
              <a:gd name="connsiteY158" fmla="*/ 668687 h 6208986"/>
              <a:gd name="connsiteX159" fmla="*/ 5261425 w 6282474"/>
              <a:gd name="connsiteY159" fmla="*/ 665931 h 6208986"/>
              <a:gd name="connsiteX160" fmla="*/ 5207442 w 6282474"/>
              <a:gd name="connsiteY160" fmla="*/ 711083 h 6208986"/>
              <a:gd name="connsiteX161" fmla="*/ 5196435 w 6282474"/>
              <a:gd name="connsiteY161" fmla="*/ 707470 h 6208986"/>
              <a:gd name="connsiteX162" fmla="*/ 5156664 w 6282474"/>
              <a:gd name="connsiteY162" fmla="*/ 731945 h 6208986"/>
              <a:gd name="connsiteX163" fmla="*/ 5158029 w 6282474"/>
              <a:gd name="connsiteY163" fmla="*/ 724887 h 6208986"/>
              <a:gd name="connsiteX164" fmla="*/ 5145168 w 6282474"/>
              <a:gd name="connsiteY164" fmla="*/ 738487 h 6208986"/>
              <a:gd name="connsiteX165" fmla="*/ 5155303 w 6282474"/>
              <a:gd name="connsiteY165" fmla="*/ 739007 h 6208986"/>
              <a:gd name="connsiteX166" fmla="*/ 5137642 w 6282474"/>
              <a:gd name="connsiteY166" fmla="*/ 747288 h 6208986"/>
              <a:gd name="connsiteX167" fmla="*/ 5131955 w 6282474"/>
              <a:gd name="connsiteY167" fmla="*/ 738854 h 6208986"/>
              <a:gd name="connsiteX168" fmla="*/ 5087719 w 6282474"/>
              <a:gd name="connsiteY168" fmla="*/ 771247 h 6208986"/>
              <a:gd name="connsiteX169" fmla="*/ 5077589 w 6282474"/>
              <a:gd name="connsiteY169" fmla="*/ 770738 h 6208986"/>
              <a:gd name="connsiteX170" fmla="*/ 5070929 w 6282474"/>
              <a:gd name="connsiteY170" fmla="*/ 782626 h 6208986"/>
              <a:gd name="connsiteX171" fmla="*/ 5077966 w 6282474"/>
              <a:gd name="connsiteY171" fmla="*/ 784002 h 6208986"/>
              <a:gd name="connsiteX172" fmla="*/ 5038669 w 6282474"/>
              <a:gd name="connsiteY172" fmla="*/ 798305 h 6208986"/>
              <a:gd name="connsiteX173" fmla="*/ 5043489 w 6282474"/>
              <a:gd name="connsiteY173" fmla="*/ 803646 h 6208986"/>
              <a:gd name="connsiteX174" fmla="*/ 5052763 w 6282474"/>
              <a:gd name="connsiteY174" fmla="*/ 801052 h 6208986"/>
              <a:gd name="connsiteX175" fmla="*/ 4980242 w 6282474"/>
              <a:gd name="connsiteY175" fmla="*/ 851382 h 6208986"/>
              <a:gd name="connsiteX176" fmla="*/ 4975421 w 6282474"/>
              <a:gd name="connsiteY176" fmla="*/ 846046 h 6208986"/>
              <a:gd name="connsiteX177" fmla="*/ 4926366 w 6282474"/>
              <a:gd name="connsiteY177" fmla="*/ 873109 h 6208986"/>
              <a:gd name="connsiteX178" fmla="*/ 4876836 w 6282474"/>
              <a:gd name="connsiteY178" fmla="*/ 910333 h 6208986"/>
              <a:gd name="connsiteX179" fmla="*/ 4843719 w 6282474"/>
              <a:gd name="connsiteY179" fmla="*/ 922919 h 6208986"/>
              <a:gd name="connsiteX180" fmla="*/ 4822470 w 6282474"/>
              <a:gd name="connsiteY180" fmla="*/ 942227 h 6208986"/>
              <a:gd name="connsiteX181" fmla="*/ 4787509 w 6282474"/>
              <a:gd name="connsiteY181" fmla="*/ 972031 h 6208986"/>
              <a:gd name="connsiteX182" fmla="*/ 4776508 w 6282474"/>
              <a:gd name="connsiteY182" fmla="*/ 968424 h 6208986"/>
              <a:gd name="connsiteX183" fmla="*/ 4758846 w 6282474"/>
              <a:gd name="connsiteY183" fmla="*/ 976694 h 6208986"/>
              <a:gd name="connsiteX184" fmla="*/ 4755264 w 6282474"/>
              <a:gd name="connsiteY184" fmla="*/ 987721 h 6208986"/>
              <a:gd name="connsiteX185" fmla="*/ 4755753 w 6282474"/>
              <a:gd name="connsiteY185" fmla="*/ 977560 h 6208986"/>
              <a:gd name="connsiteX186" fmla="*/ 4735365 w 6282474"/>
              <a:gd name="connsiteY186" fmla="*/ 999956 h 6208986"/>
              <a:gd name="connsiteX187" fmla="*/ 4724369 w 6282474"/>
              <a:gd name="connsiteY187" fmla="*/ 996353 h 6208986"/>
              <a:gd name="connsiteX188" fmla="*/ 4702626 w 6282474"/>
              <a:gd name="connsiteY188" fmla="*/ 1025806 h 6208986"/>
              <a:gd name="connsiteX189" fmla="*/ 4710534 w 6282474"/>
              <a:gd name="connsiteY189" fmla="*/ 1030280 h 6208986"/>
              <a:gd name="connsiteX190" fmla="*/ 4704363 w 6282474"/>
              <a:gd name="connsiteY190" fmla="*/ 1031997 h 6208986"/>
              <a:gd name="connsiteX191" fmla="*/ 4712267 w 6282474"/>
              <a:gd name="connsiteY191" fmla="*/ 1036481 h 6208986"/>
              <a:gd name="connsiteX192" fmla="*/ 4676934 w 6282474"/>
              <a:gd name="connsiteY192" fmla="*/ 1053027 h 6208986"/>
              <a:gd name="connsiteX193" fmla="*/ 4680521 w 6282474"/>
              <a:gd name="connsiteY193" fmla="*/ 1042005 h 6208986"/>
              <a:gd name="connsiteX194" fmla="*/ 4696455 w 6282474"/>
              <a:gd name="connsiteY194" fmla="*/ 1027528 h 6208986"/>
              <a:gd name="connsiteX195" fmla="*/ 4675695 w 6282474"/>
              <a:gd name="connsiteY195" fmla="*/ 1036670 h 6208986"/>
              <a:gd name="connsiteX196" fmla="*/ 4659761 w 6282474"/>
              <a:gd name="connsiteY196" fmla="*/ 1051157 h 6208986"/>
              <a:gd name="connsiteX197" fmla="*/ 4672118 w 6282474"/>
              <a:gd name="connsiteY197" fmla="*/ 1047692 h 6208986"/>
              <a:gd name="connsiteX198" fmla="*/ 4676934 w 6282474"/>
              <a:gd name="connsiteY198" fmla="*/ 1053027 h 6208986"/>
              <a:gd name="connsiteX199" fmla="*/ 4660994 w 6282474"/>
              <a:gd name="connsiteY199" fmla="*/ 1067503 h 6208986"/>
              <a:gd name="connsiteX200" fmla="*/ 4661484 w 6282474"/>
              <a:gd name="connsiteY200" fmla="*/ 1057343 h 6208986"/>
              <a:gd name="connsiteX201" fmla="*/ 4653086 w 6282474"/>
              <a:gd name="connsiteY201" fmla="*/ 1063030 h 6208986"/>
              <a:gd name="connsiteX202" fmla="*/ 4652597 w 6282474"/>
              <a:gd name="connsiteY202" fmla="*/ 1073195 h 6208986"/>
              <a:gd name="connsiteX203" fmla="*/ 4597370 w 6282474"/>
              <a:gd name="connsiteY203" fmla="*/ 1101981 h 6208986"/>
              <a:gd name="connsiteX204" fmla="*/ 4583653 w 6282474"/>
              <a:gd name="connsiteY204" fmla="*/ 1112493 h 6208986"/>
              <a:gd name="connsiteX205" fmla="*/ 4584519 w 6282474"/>
              <a:gd name="connsiteY205" fmla="*/ 1115581 h 6208986"/>
              <a:gd name="connsiteX206" fmla="*/ 4596881 w 6282474"/>
              <a:gd name="connsiteY206" fmla="*/ 1112131 h 6208986"/>
              <a:gd name="connsiteX207" fmla="*/ 4558444 w 6282474"/>
              <a:gd name="connsiteY207" fmla="*/ 1129548 h 6208986"/>
              <a:gd name="connsiteX208" fmla="*/ 4527825 w 6282474"/>
              <a:gd name="connsiteY208" fmla="*/ 1174859 h 6208986"/>
              <a:gd name="connsiteX209" fmla="*/ 4512859 w 6282474"/>
              <a:gd name="connsiteY209" fmla="*/ 1169014 h 6208986"/>
              <a:gd name="connsiteX210" fmla="*/ 4501251 w 6282474"/>
              <a:gd name="connsiteY210" fmla="*/ 1198976 h 6208986"/>
              <a:gd name="connsiteX211" fmla="*/ 4591444 w 6282474"/>
              <a:gd name="connsiteY211" fmla="*/ 1140376 h 6208986"/>
              <a:gd name="connsiteX212" fmla="*/ 4664836 w 6282474"/>
              <a:gd name="connsiteY212" fmla="*/ 1093155 h 6208986"/>
              <a:gd name="connsiteX213" fmla="*/ 4698926 w 6282474"/>
              <a:gd name="connsiteY213" fmla="*/ 1060242 h 6208986"/>
              <a:gd name="connsiteX214" fmla="*/ 4714381 w 6282474"/>
              <a:gd name="connsiteY214" fmla="*/ 1055931 h 6208986"/>
              <a:gd name="connsiteX215" fmla="*/ 4742662 w 6282474"/>
              <a:gd name="connsiteY215" fmla="*/ 1038005 h 6208986"/>
              <a:gd name="connsiteX216" fmla="*/ 4779366 w 6282474"/>
              <a:gd name="connsiteY216" fmla="*/ 1014402 h 6208986"/>
              <a:gd name="connsiteX217" fmla="*/ 4762561 w 6282474"/>
              <a:gd name="connsiteY217" fmla="*/ 1025775 h 6208986"/>
              <a:gd name="connsiteX218" fmla="*/ 4825314 w 6282474"/>
              <a:gd name="connsiteY218" fmla="*/ 988205 h 6208986"/>
              <a:gd name="connsiteX219" fmla="*/ 4890793 w 6282474"/>
              <a:gd name="connsiteY219" fmla="*/ 936499 h 6208986"/>
              <a:gd name="connsiteX220" fmla="*/ 4904026 w 6282474"/>
              <a:gd name="connsiteY220" fmla="*/ 936148 h 6208986"/>
              <a:gd name="connsiteX221" fmla="*/ 4930091 w 6282474"/>
              <a:gd name="connsiteY221" fmla="*/ 922186 h 6208986"/>
              <a:gd name="connsiteX222" fmla="*/ 4982718 w 6282474"/>
              <a:gd name="connsiteY222" fmla="*/ 884096 h 6208986"/>
              <a:gd name="connsiteX223" fmla="*/ 4983096 w 6282474"/>
              <a:gd name="connsiteY223" fmla="*/ 897360 h 6208986"/>
              <a:gd name="connsiteX224" fmla="*/ 4986678 w 6282474"/>
              <a:gd name="connsiteY224" fmla="*/ 886328 h 6208986"/>
              <a:gd name="connsiteX225" fmla="*/ 5047703 w 6282474"/>
              <a:gd name="connsiteY225" fmla="*/ 842561 h 6208986"/>
              <a:gd name="connsiteX226" fmla="*/ 5059199 w 6282474"/>
              <a:gd name="connsiteY226" fmla="*/ 836008 h 6208986"/>
              <a:gd name="connsiteX227" fmla="*/ 5066236 w 6282474"/>
              <a:gd name="connsiteY227" fmla="*/ 837379 h 6208986"/>
              <a:gd name="connsiteX228" fmla="*/ 5087490 w 6282474"/>
              <a:gd name="connsiteY228" fmla="*/ 818076 h 6208986"/>
              <a:gd name="connsiteX229" fmla="*/ 5113554 w 6282474"/>
              <a:gd name="connsiteY229" fmla="*/ 804125 h 6208986"/>
              <a:gd name="connsiteX230" fmla="*/ 5199661 w 6282474"/>
              <a:gd name="connsiteY230" fmla="*/ 766707 h 6208986"/>
              <a:gd name="connsiteX231" fmla="*/ 5272187 w 6282474"/>
              <a:gd name="connsiteY231" fmla="*/ 716377 h 6208986"/>
              <a:gd name="connsiteX232" fmla="*/ 5287627 w 6282474"/>
              <a:gd name="connsiteY232" fmla="*/ 712066 h 6208986"/>
              <a:gd name="connsiteX233" fmla="*/ 5238092 w 6282474"/>
              <a:gd name="connsiteY233" fmla="*/ 749285 h 6208986"/>
              <a:gd name="connsiteX234" fmla="*/ 5240696 w 6282474"/>
              <a:gd name="connsiteY234" fmla="*/ 758580 h 6208986"/>
              <a:gd name="connsiteX235" fmla="*/ 5256625 w 6282474"/>
              <a:gd name="connsiteY235" fmla="*/ 744108 h 6208986"/>
              <a:gd name="connsiteX236" fmla="*/ 5266266 w 6282474"/>
              <a:gd name="connsiteY236" fmla="*/ 754778 h 6208986"/>
              <a:gd name="connsiteX237" fmla="*/ 5274292 w 6282474"/>
              <a:gd name="connsiteY237" fmla="*/ 735838 h 6208986"/>
              <a:gd name="connsiteX238" fmla="*/ 5298144 w 6282474"/>
              <a:gd name="connsiteY238" fmla="*/ 725830 h 6208986"/>
              <a:gd name="connsiteX239" fmla="*/ 5293818 w 6282474"/>
              <a:gd name="connsiteY239" fmla="*/ 710344 h 6208986"/>
              <a:gd name="connsiteX240" fmla="*/ 5325197 w 6282474"/>
              <a:gd name="connsiteY240" fmla="*/ 691546 h 6208986"/>
              <a:gd name="connsiteX241" fmla="*/ 5333101 w 6282474"/>
              <a:gd name="connsiteY241" fmla="*/ 696020 h 6208986"/>
              <a:gd name="connsiteX242" fmla="*/ 5373759 w 6282474"/>
              <a:gd name="connsiteY242" fmla="*/ 674644 h 6208986"/>
              <a:gd name="connsiteX243" fmla="*/ 5346329 w 6282474"/>
              <a:gd name="connsiteY243" fmla="*/ 695669 h 6208986"/>
              <a:gd name="connsiteX244" fmla="*/ 5363501 w 6282474"/>
              <a:gd name="connsiteY244" fmla="*/ 697554 h 6208986"/>
              <a:gd name="connsiteX245" fmla="*/ 5370166 w 6282474"/>
              <a:gd name="connsiteY245" fmla="*/ 685676 h 6208986"/>
              <a:gd name="connsiteX246" fmla="*/ 5395752 w 6282474"/>
              <a:gd name="connsiteY246" fmla="*/ 681859 h 6208986"/>
              <a:gd name="connsiteX247" fmla="*/ 5424032 w 6282474"/>
              <a:gd name="connsiteY247" fmla="*/ 663933 h 6208986"/>
              <a:gd name="connsiteX248" fmla="*/ 5431946 w 6282474"/>
              <a:gd name="connsiteY248" fmla="*/ 668417 h 6208986"/>
              <a:gd name="connsiteX249" fmla="*/ 5437256 w 6282474"/>
              <a:gd name="connsiteY249" fmla="*/ 663592 h 6208986"/>
              <a:gd name="connsiteX250" fmla="*/ 5426753 w 6282474"/>
              <a:gd name="connsiteY250" fmla="*/ 649823 h 6208986"/>
              <a:gd name="connsiteX251" fmla="*/ 5444425 w 6282474"/>
              <a:gd name="connsiteY251" fmla="*/ 641538 h 6208986"/>
              <a:gd name="connsiteX252" fmla="*/ 5431197 w 6282474"/>
              <a:gd name="connsiteY252" fmla="*/ 641894 h 6208986"/>
              <a:gd name="connsiteX253" fmla="*/ 5455050 w 6282474"/>
              <a:gd name="connsiteY253" fmla="*/ 631892 h 6208986"/>
              <a:gd name="connsiteX254" fmla="*/ 5446153 w 6282474"/>
              <a:gd name="connsiteY254" fmla="*/ 647739 h 6208986"/>
              <a:gd name="connsiteX255" fmla="*/ 5470000 w 6282474"/>
              <a:gd name="connsiteY255" fmla="*/ 637741 h 6208986"/>
              <a:gd name="connsiteX256" fmla="*/ 5475682 w 6282474"/>
              <a:gd name="connsiteY256" fmla="*/ 646169 h 6208986"/>
              <a:gd name="connsiteX257" fmla="*/ 5466795 w 6282474"/>
              <a:gd name="connsiteY257" fmla="*/ 662017 h 6208986"/>
              <a:gd name="connsiteX258" fmla="*/ 5479636 w 6282474"/>
              <a:gd name="connsiteY258" fmla="*/ 648406 h 6208986"/>
              <a:gd name="connsiteX259" fmla="*/ 5488411 w 6282474"/>
              <a:gd name="connsiteY259" fmla="*/ 655979 h 6208986"/>
              <a:gd name="connsiteX260" fmla="*/ 5494215 w 6282474"/>
              <a:gd name="connsiteY260" fmla="*/ 640997 h 6208986"/>
              <a:gd name="connsiteX261" fmla="*/ 5484085 w 6282474"/>
              <a:gd name="connsiteY261" fmla="*/ 640483 h 6208986"/>
              <a:gd name="connsiteX262" fmla="*/ 5478775 w 6282474"/>
              <a:gd name="connsiteY262" fmla="*/ 645303 h 6208986"/>
              <a:gd name="connsiteX263" fmla="*/ 5480136 w 6282474"/>
              <a:gd name="connsiteY263" fmla="*/ 638256 h 6208986"/>
              <a:gd name="connsiteX264" fmla="*/ 5497303 w 6282474"/>
              <a:gd name="connsiteY264" fmla="*/ 640131 h 6208986"/>
              <a:gd name="connsiteX265" fmla="*/ 5504844 w 6282474"/>
              <a:gd name="connsiteY265" fmla="*/ 631346 h 6208986"/>
              <a:gd name="connsiteX266" fmla="*/ 5494709 w 6282474"/>
              <a:gd name="connsiteY266" fmla="*/ 630842 h 6208986"/>
              <a:gd name="connsiteX267" fmla="*/ 5539322 w 6282474"/>
              <a:gd name="connsiteY267" fmla="*/ 611692 h 6208986"/>
              <a:gd name="connsiteX268" fmla="*/ 5504350 w 6282474"/>
              <a:gd name="connsiteY268" fmla="*/ 641502 h 6208986"/>
              <a:gd name="connsiteX269" fmla="*/ 5508309 w 6282474"/>
              <a:gd name="connsiteY269" fmla="*/ 643744 h 6208986"/>
              <a:gd name="connsiteX270" fmla="*/ 5552535 w 6282474"/>
              <a:gd name="connsiteY270" fmla="*/ 611341 h 6208986"/>
              <a:gd name="connsiteX271" fmla="*/ 5560448 w 6282474"/>
              <a:gd name="connsiteY271" fmla="*/ 615820 h 6208986"/>
              <a:gd name="connsiteX272" fmla="*/ 5565753 w 6282474"/>
              <a:gd name="connsiteY272" fmla="*/ 610999 h 6208986"/>
              <a:gd name="connsiteX273" fmla="*/ 5560937 w 6282474"/>
              <a:gd name="connsiteY273" fmla="*/ 605654 h 6208986"/>
              <a:gd name="connsiteX274" fmla="*/ 5585641 w 6282474"/>
              <a:gd name="connsiteY274" fmla="*/ 598749 h 6208986"/>
              <a:gd name="connsiteX275" fmla="*/ 5623705 w 6282474"/>
              <a:gd name="connsiteY275" fmla="*/ 568084 h 6208986"/>
              <a:gd name="connsiteX276" fmla="*/ 5595776 w 6282474"/>
              <a:gd name="connsiteY276" fmla="*/ 599264 h 6208986"/>
              <a:gd name="connsiteX277" fmla="*/ 5635568 w 6282474"/>
              <a:gd name="connsiteY277" fmla="*/ 574795 h 6208986"/>
              <a:gd name="connsiteX278" fmla="*/ 5629015 w 6282474"/>
              <a:gd name="connsiteY278" fmla="*/ 563258 h 6208986"/>
              <a:gd name="connsiteX279" fmla="*/ 5641367 w 6282474"/>
              <a:gd name="connsiteY279" fmla="*/ 559808 h 6208986"/>
              <a:gd name="connsiteX280" fmla="*/ 5641744 w 6282474"/>
              <a:gd name="connsiteY280" fmla="*/ 573067 h 6208986"/>
              <a:gd name="connsiteX281" fmla="*/ 5663365 w 6282474"/>
              <a:gd name="connsiteY281" fmla="*/ 567034 h 6208986"/>
              <a:gd name="connsiteX282" fmla="*/ 5719076 w 6282474"/>
              <a:gd name="connsiteY282" fmla="*/ 528078 h 6208986"/>
              <a:gd name="connsiteX283" fmla="*/ 5702658 w 6282474"/>
              <a:gd name="connsiteY283" fmla="*/ 552700 h 6208986"/>
              <a:gd name="connsiteX284" fmla="*/ 5748116 w 6282474"/>
              <a:gd name="connsiteY284" fmla="*/ 536669 h 6208986"/>
              <a:gd name="connsiteX285" fmla="*/ 5781727 w 6282474"/>
              <a:gd name="connsiteY285" fmla="*/ 513912 h 6208986"/>
              <a:gd name="connsiteX286" fmla="*/ 5788397 w 6282474"/>
              <a:gd name="connsiteY286" fmla="*/ 502034 h 6208986"/>
              <a:gd name="connsiteX287" fmla="*/ 5794578 w 6282474"/>
              <a:gd name="connsiteY287" fmla="*/ 500306 h 6208986"/>
              <a:gd name="connsiteX288" fmla="*/ 5793217 w 6282474"/>
              <a:gd name="connsiteY288" fmla="*/ 507364 h 6208986"/>
              <a:gd name="connsiteX289" fmla="*/ 5801126 w 6282474"/>
              <a:gd name="connsiteY289" fmla="*/ 511843 h 6208986"/>
              <a:gd name="connsiteX290" fmla="*/ 5812617 w 6282474"/>
              <a:gd name="connsiteY290" fmla="*/ 505290 h 6208986"/>
              <a:gd name="connsiteX291" fmla="*/ 5793589 w 6282474"/>
              <a:gd name="connsiteY291" fmla="*/ 520623 h 6208986"/>
              <a:gd name="connsiteX292" fmla="*/ 5797549 w 6282474"/>
              <a:gd name="connsiteY292" fmla="*/ 522855 h 6208986"/>
              <a:gd name="connsiteX293" fmla="*/ 5812983 w 6282474"/>
              <a:gd name="connsiteY293" fmla="*/ 518549 h 6208986"/>
              <a:gd name="connsiteX294" fmla="*/ 5772335 w 6282474"/>
              <a:gd name="connsiteY294" fmla="*/ 539925 h 6208986"/>
              <a:gd name="connsiteX295" fmla="*/ 5780244 w 6282474"/>
              <a:gd name="connsiteY295" fmla="*/ 544389 h 6208986"/>
              <a:gd name="connsiteX296" fmla="*/ 5761711 w 6282474"/>
              <a:gd name="connsiteY296" fmla="*/ 549566 h 6208986"/>
              <a:gd name="connsiteX297" fmla="*/ 5763072 w 6282474"/>
              <a:gd name="connsiteY297" fmla="*/ 542519 h 6208986"/>
              <a:gd name="connsiteX298" fmla="*/ 5745782 w 6282474"/>
              <a:gd name="connsiteY298" fmla="*/ 564043 h 6208986"/>
              <a:gd name="connsiteX299" fmla="*/ 5729466 w 6282474"/>
              <a:gd name="connsiteY299" fmla="*/ 565266 h 6208986"/>
              <a:gd name="connsiteX300" fmla="*/ 5748493 w 6282474"/>
              <a:gd name="connsiteY300" fmla="*/ 549923 h 6208986"/>
              <a:gd name="connsiteX301" fmla="*/ 5716742 w 6282474"/>
              <a:gd name="connsiteY301" fmla="*/ 555452 h 6208986"/>
              <a:gd name="connsiteX302" fmla="*/ 5708334 w 6282474"/>
              <a:gd name="connsiteY302" fmla="*/ 561138 h 6208986"/>
              <a:gd name="connsiteX303" fmla="*/ 5718469 w 6282474"/>
              <a:gd name="connsiteY303" fmla="*/ 561648 h 6208986"/>
              <a:gd name="connsiteX304" fmla="*/ 5720202 w 6282474"/>
              <a:gd name="connsiteY304" fmla="*/ 567844 h 6208986"/>
              <a:gd name="connsiteX305" fmla="*/ 5704258 w 6282474"/>
              <a:gd name="connsiteY305" fmla="*/ 582321 h 6208986"/>
              <a:gd name="connsiteX306" fmla="*/ 5718352 w 6282474"/>
              <a:gd name="connsiteY306" fmla="*/ 585078 h 6208986"/>
              <a:gd name="connsiteX307" fmla="*/ 5679060 w 6282474"/>
              <a:gd name="connsiteY307" fmla="*/ 599397 h 6208986"/>
              <a:gd name="connsiteX308" fmla="*/ 5688818 w 6282474"/>
              <a:gd name="connsiteY308" fmla="*/ 586637 h 6208986"/>
              <a:gd name="connsiteX309" fmla="*/ 5644226 w 6282474"/>
              <a:gd name="connsiteY309" fmla="*/ 605781 h 6208986"/>
              <a:gd name="connsiteX310" fmla="*/ 5649041 w 6282474"/>
              <a:gd name="connsiteY310" fmla="*/ 611117 h 6208986"/>
              <a:gd name="connsiteX311" fmla="*/ 5633107 w 6282474"/>
              <a:gd name="connsiteY311" fmla="*/ 625593 h 6208986"/>
              <a:gd name="connsiteX312" fmla="*/ 5575648 w 6282474"/>
              <a:gd name="connsiteY312" fmla="*/ 658343 h 6208986"/>
              <a:gd name="connsiteX313" fmla="*/ 5582319 w 6282474"/>
              <a:gd name="connsiteY313" fmla="*/ 646450 h 6208986"/>
              <a:gd name="connsiteX314" fmla="*/ 5560214 w 6282474"/>
              <a:gd name="connsiteY314" fmla="*/ 662654 h 6208986"/>
              <a:gd name="connsiteX315" fmla="*/ 5554522 w 6282474"/>
              <a:gd name="connsiteY315" fmla="*/ 654216 h 6208986"/>
              <a:gd name="connsiteX316" fmla="*/ 5550945 w 6282474"/>
              <a:gd name="connsiteY316" fmla="*/ 665237 h 6208986"/>
              <a:gd name="connsiteX317" fmla="*/ 5515117 w 6282474"/>
              <a:gd name="connsiteY317" fmla="*/ 691954 h 6208986"/>
              <a:gd name="connsiteX318" fmla="*/ 5496523 w 6282474"/>
              <a:gd name="connsiteY318" fmla="*/ 708841 h 6208986"/>
              <a:gd name="connsiteX319" fmla="*/ 5495642 w 6282474"/>
              <a:gd name="connsiteY319" fmla="*/ 708668 h 6208986"/>
              <a:gd name="connsiteX320" fmla="*/ 5488554 w 6282474"/>
              <a:gd name="connsiteY320" fmla="*/ 716077 h 6208986"/>
              <a:gd name="connsiteX321" fmla="*/ 5496523 w 6282474"/>
              <a:gd name="connsiteY321" fmla="*/ 708841 h 6208986"/>
              <a:gd name="connsiteX322" fmla="*/ 5500039 w 6282474"/>
              <a:gd name="connsiteY322" fmla="*/ 709519 h 6208986"/>
              <a:gd name="connsiteX323" fmla="*/ 5501782 w 6282474"/>
              <a:gd name="connsiteY323" fmla="*/ 715725 h 6208986"/>
              <a:gd name="connsiteX324" fmla="*/ 5476197 w 6282474"/>
              <a:gd name="connsiteY324" fmla="*/ 719526 h 6208986"/>
              <a:gd name="connsiteX325" fmla="*/ 5491264 w 6282474"/>
              <a:gd name="connsiteY325" fmla="*/ 701952 h 6208986"/>
              <a:gd name="connsiteX326" fmla="*/ 5446173 w 6282474"/>
              <a:gd name="connsiteY326" fmla="*/ 731252 h 6208986"/>
              <a:gd name="connsiteX327" fmla="*/ 5426774 w 6282474"/>
              <a:gd name="connsiteY327" fmla="*/ 733341 h 6208986"/>
              <a:gd name="connsiteX328" fmla="*/ 5404664 w 6282474"/>
              <a:gd name="connsiteY328" fmla="*/ 749535 h 6208986"/>
              <a:gd name="connsiteX329" fmla="*/ 5395757 w 6282474"/>
              <a:gd name="connsiteY329" fmla="*/ 765382 h 6208986"/>
              <a:gd name="connsiteX330" fmla="*/ 5386992 w 6282474"/>
              <a:gd name="connsiteY330" fmla="*/ 757800 h 6208986"/>
              <a:gd name="connsiteX331" fmla="*/ 5361789 w 6282474"/>
              <a:gd name="connsiteY331" fmla="*/ 774870 h 6208986"/>
              <a:gd name="connsiteX332" fmla="*/ 5366604 w 6282474"/>
              <a:gd name="connsiteY332" fmla="*/ 780206 h 6208986"/>
              <a:gd name="connsiteX333" fmla="*/ 5347215 w 6282474"/>
              <a:gd name="connsiteY333" fmla="*/ 782285 h 6208986"/>
              <a:gd name="connsiteX334" fmla="*/ 5299892 w 6282474"/>
              <a:gd name="connsiteY334" fmla="*/ 815539 h 6208986"/>
              <a:gd name="connsiteX335" fmla="*/ 5296310 w 6282474"/>
              <a:gd name="connsiteY335" fmla="*/ 826566 h 6208986"/>
              <a:gd name="connsiteX336" fmla="*/ 5293706 w 6282474"/>
              <a:gd name="connsiteY336" fmla="*/ 817271 h 6208986"/>
              <a:gd name="connsiteX337" fmla="*/ 5255667 w 6282474"/>
              <a:gd name="connsiteY337" fmla="*/ 847947 h 6208986"/>
              <a:gd name="connsiteX338" fmla="*/ 5270241 w 6282474"/>
              <a:gd name="connsiteY338" fmla="*/ 840518 h 6208986"/>
              <a:gd name="connsiteX339" fmla="*/ 5238851 w 6282474"/>
              <a:gd name="connsiteY339" fmla="*/ 859316 h 6208986"/>
              <a:gd name="connsiteX340" fmla="*/ 5249486 w 6282474"/>
              <a:gd name="connsiteY340" fmla="*/ 849669 h 6208986"/>
              <a:gd name="connsiteX341" fmla="*/ 5222051 w 6282474"/>
              <a:gd name="connsiteY341" fmla="*/ 870689 h 6208986"/>
              <a:gd name="connsiteX342" fmla="*/ 5235274 w 6282474"/>
              <a:gd name="connsiteY342" fmla="*/ 870343 h 6208986"/>
              <a:gd name="connsiteX343" fmla="*/ 5218973 w 6282474"/>
              <a:gd name="connsiteY343" fmla="*/ 871550 h 6208986"/>
              <a:gd name="connsiteX344" fmla="*/ 5206983 w 6282474"/>
              <a:gd name="connsiteY344" fmla="*/ 888264 h 6208986"/>
              <a:gd name="connsiteX345" fmla="*/ 5226382 w 6282474"/>
              <a:gd name="connsiteY345" fmla="*/ 886190 h 6208986"/>
              <a:gd name="connsiteX346" fmla="*/ 5233052 w 6282474"/>
              <a:gd name="connsiteY346" fmla="*/ 874307 h 6208986"/>
              <a:gd name="connsiteX347" fmla="*/ 5301502 w 6282474"/>
              <a:gd name="connsiteY347" fmla="*/ 845155 h 6208986"/>
              <a:gd name="connsiteX348" fmla="*/ 5334247 w 6282474"/>
              <a:gd name="connsiteY348" fmla="*/ 819310 h 6208986"/>
              <a:gd name="connsiteX349" fmla="*/ 5397861 w 6282474"/>
              <a:gd name="connsiteY349" fmla="*/ 784837 h 6208986"/>
              <a:gd name="connsiteX350" fmla="*/ 5403548 w 6282474"/>
              <a:gd name="connsiteY350" fmla="*/ 793271 h 6208986"/>
              <a:gd name="connsiteX351" fmla="*/ 5421230 w 6282474"/>
              <a:gd name="connsiteY351" fmla="*/ 784995 h 6208986"/>
              <a:gd name="connsiteX352" fmla="*/ 5433092 w 6282474"/>
              <a:gd name="connsiteY352" fmla="*/ 791691 h 6208986"/>
              <a:gd name="connsiteX353" fmla="*/ 5438896 w 6282474"/>
              <a:gd name="connsiteY353" fmla="*/ 776715 h 6208986"/>
              <a:gd name="connsiteX354" fmla="*/ 5463600 w 6282474"/>
              <a:gd name="connsiteY354" fmla="*/ 769805 h 6208986"/>
              <a:gd name="connsiteX355" fmla="*/ 5473363 w 6282474"/>
              <a:gd name="connsiteY355" fmla="*/ 757066 h 6208986"/>
              <a:gd name="connsiteX356" fmla="*/ 5468426 w 6282474"/>
              <a:gd name="connsiteY356" fmla="*/ 775151 h 6208986"/>
              <a:gd name="connsiteX357" fmla="*/ 5489180 w 6282474"/>
              <a:gd name="connsiteY357" fmla="*/ 766014 h 6208986"/>
              <a:gd name="connsiteX358" fmla="*/ 5499810 w 6282474"/>
              <a:gd name="connsiteY358" fmla="*/ 756358 h 6208986"/>
              <a:gd name="connsiteX359" fmla="*/ 5498566 w 6282474"/>
              <a:gd name="connsiteY359" fmla="*/ 740001 h 6208986"/>
              <a:gd name="connsiteX360" fmla="*/ 5507346 w 6282474"/>
              <a:gd name="connsiteY360" fmla="*/ 747583 h 6208986"/>
              <a:gd name="connsiteX361" fmla="*/ 5539586 w 6282474"/>
              <a:gd name="connsiteY361" fmla="*/ 731883 h 6208986"/>
              <a:gd name="connsiteX362" fmla="*/ 5536865 w 6282474"/>
              <a:gd name="connsiteY362" fmla="*/ 746009 h 6208986"/>
              <a:gd name="connsiteX363" fmla="*/ 5530205 w 6282474"/>
              <a:gd name="connsiteY363" fmla="*/ 757897 h 6208986"/>
              <a:gd name="connsiteX364" fmla="*/ 5506353 w 6282474"/>
              <a:gd name="connsiteY364" fmla="*/ 767900 h 6208986"/>
              <a:gd name="connsiteX365" fmla="*/ 5513028 w 6282474"/>
              <a:gd name="connsiteY365" fmla="*/ 756006 h 6208986"/>
              <a:gd name="connsiteX366" fmla="*/ 5494006 w 6282474"/>
              <a:gd name="connsiteY366" fmla="*/ 771339 h 6208986"/>
              <a:gd name="connsiteX367" fmla="*/ 5448532 w 6282474"/>
              <a:gd name="connsiteY367" fmla="*/ 787385 h 6208986"/>
              <a:gd name="connsiteX368" fmla="*/ 5447172 w 6282474"/>
              <a:gd name="connsiteY368" fmla="*/ 794453 h 6208986"/>
              <a:gd name="connsiteX369" fmla="*/ 5438769 w 6282474"/>
              <a:gd name="connsiteY369" fmla="*/ 800129 h 6208986"/>
              <a:gd name="connsiteX370" fmla="*/ 5437042 w 6282474"/>
              <a:gd name="connsiteY370" fmla="*/ 793928 h 6208986"/>
              <a:gd name="connsiteX371" fmla="*/ 5424195 w 6282474"/>
              <a:gd name="connsiteY371" fmla="*/ 807544 h 6208986"/>
              <a:gd name="connsiteX372" fmla="*/ 5413199 w 6282474"/>
              <a:gd name="connsiteY372" fmla="*/ 803936 h 6208986"/>
              <a:gd name="connsiteX373" fmla="*/ 5380949 w 6282474"/>
              <a:gd name="connsiteY373" fmla="*/ 819631 h 6208986"/>
              <a:gd name="connsiteX374" fmla="*/ 5383542 w 6282474"/>
              <a:gd name="connsiteY374" fmla="*/ 828920 h 6208986"/>
              <a:gd name="connsiteX375" fmla="*/ 5376011 w 6282474"/>
              <a:gd name="connsiteY375" fmla="*/ 837710 h 6208986"/>
              <a:gd name="connsiteX376" fmla="*/ 5357478 w 6282474"/>
              <a:gd name="connsiteY376" fmla="*/ 842887 h 6208986"/>
              <a:gd name="connsiteX377" fmla="*/ 5299158 w 6282474"/>
              <a:gd name="connsiteY377" fmla="*/ 872544 h 6208986"/>
              <a:gd name="connsiteX378" fmla="*/ 5295087 w 6282474"/>
              <a:gd name="connsiteY378" fmla="*/ 893716 h 6208986"/>
              <a:gd name="connsiteX379" fmla="*/ 5301757 w 6282474"/>
              <a:gd name="connsiteY379" fmla="*/ 881833 h 6208986"/>
              <a:gd name="connsiteX380" fmla="*/ 5309671 w 6282474"/>
              <a:gd name="connsiteY380" fmla="*/ 886317 h 6208986"/>
              <a:gd name="connsiteX381" fmla="*/ 5403313 w 6282474"/>
              <a:gd name="connsiteY381" fmla="*/ 840105 h 6208986"/>
              <a:gd name="connsiteX382" fmla="*/ 5387379 w 6282474"/>
              <a:gd name="connsiteY382" fmla="*/ 854577 h 6208986"/>
              <a:gd name="connsiteX383" fmla="*/ 5393066 w 6282474"/>
              <a:gd name="connsiteY383" fmla="*/ 863015 h 6208986"/>
              <a:gd name="connsiteX384" fmla="*/ 5388246 w 6282474"/>
              <a:gd name="connsiteY384" fmla="*/ 857675 h 6208986"/>
              <a:gd name="connsiteX385" fmla="*/ 5367868 w 6282474"/>
              <a:gd name="connsiteY385" fmla="*/ 880070 h 6208986"/>
              <a:gd name="connsiteX386" fmla="*/ 5370584 w 6282474"/>
              <a:gd name="connsiteY386" fmla="*/ 865960 h 6208986"/>
              <a:gd name="connsiteX387" fmla="*/ 5382936 w 6282474"/>
              <a:gd name="connsiteY387" fmla="*/ 862500 h 6208986"/>
              <a:gd name="connsiteX388" fmla="*/ 5377249 w 6282474"/>
              <a:gd name="connsiteY388" fmla="*/ 854067 h 6208986"/>
              <a:gd name="connsiteX389" fmla="*/ 5362176 w 6282474"/>
              <a:gd name="connsiteY389" fmla="*/ 871642 h 6208986"/>
              <a:gd name="connsiteX390" fmla="*/ 5355511 w 6282474"/>
              <a:gd name="connsiteY390" fmla="*/ 883525 h 6208986"/>
              <a:gd name="connsiteX391" fmla="*/ 5284345 w 6282474"/>
              <a:gd name="connsiteY391" fmla="*/ 926792 h 6208986"/>
              <a:gd name="connsiteX392" fmla="*/ 5286944 w 6282474"/>
              <a:gd name="connsiteY392" fmla="*/ 936082 h 6208986"/>
              <a:gd name="connsiteX393" fmla="*/ 5256014 w 6282474"/>
              <a:gd name="connsiteY393" fmla="*/ 941753 h 6208986"/>
              <a:gd name="connsiteX394" fmla="*/ 5266663 w 6282474"/>
              <a:gd name="connsiteY394" fmla="*/ 930762 h 6208986"/>
              <a:gd name="connsiteX395" fmla="*/ 5269767 w 6282474"/>
              <a:gd name="connsiteY395" fmla="*/ 934201 h 6208986"/>
              <a:gd name="connsiteX396" fmla="*/ 5278659 w 6282474"/>
              <a:gd name="connsiteY396" fmla="*/ 918354 h 6208986"/>
              <a:gd name="connsiteX397" fmla="*/ 5266663 w 6282474"/>
              <a:gd name="connsiteY397" fmla="*/ 930762 h 6208986"/>
              <a:gd name="connsiteX398" fmla="*/ 5264946 w 6282474"/>
              <a:gd name="connsiteY398" fmla="*/ 928871 h 6208986"/>
              <a:gd name="connsiteX399" fmla="*/ 5252100 w 6282474"/>
              <a:gd name="connsiteY399" fmla="*/ 942477 h 6208986"/>
              <a:gd name="connsiteX400" fmla="*/ 5256014 w 6282474"/>
              <a:gd name="connsiteY400" fmla="*/ 941753 h 6208986"/>
              <a:gd name="connsiteX401" fmla="*/ 5247657 w 6282474"/>
              <a:gd name="connsiteY401" fmla="*/ 950405 h 6208986"/>
              <a:gd name="connsiteX402" fmla="*/ 5227763 w 6282474"/>
              <a:gd name="connsiteY402" fmla="*/ 962635 h 6208986"/>
              <a:gd name="connsiteX403" fmla="*/ 5232701 w 6282474"/>
              <a:gd name="connsiteY403" fmla="*/ 944556 h 6208986"/>
              <a:gd name="connsiteX404" fmla="*/ 5214545 w 6282474"/>
              <a:gd name="connsiteY404" fmla="*/ 962987 h 6208986"/>
              <a:gd name="connsiteX405" fmla="*/ 5191941 w 6282474"/>
              <a:gd name="connsiteY405" fmla="*/ 989351 h 6208986"/>
              <a:gd name="connsiteX406" fmla="*/ 5190208 w 6282474"/>
              <a:gd name="connsiteY406" fmla="*/ 983160 h 6208986"/>
              <a:gd name="connsiteX407" fmla="*/ 5176481 w 6282474"/>
              <a:gd name="connsiteY407" fmla="*/ 993662 h 6208986"/>
              <a:gd name="connsiteX408" fmla="*/ 5161041 w 6282474"/>
              <a:gd name="connsiteY408" fmla="*/ 997978 h 6208986"/>
              <a:gd name="connsiteX409" fmla="*/ 5149927 w 6282474"/>
              <a:gd name="connsiteY409" fmla="*/ 1017785 h 6208986"/>
              <a:gd name="connsiteX410" fmla="*/ 5136704 w 6282474"/>
              <a:gd name="connsiteY410" fmla="*/ 1018142 h 6208986"/>
              <a:gd name="connsiteX411" fmla="*/ 5126946 w 6282474"/>
              <a:gd name="connsiteY411" fmla="*/ 1030881 h 6208986"/>
              <a:gd name="connsiteX412" fmla="*/ 5125223 w 6282474"/>
              <a:gd name="connsiteY412" fmla="*/ 1024690 h 6208986"/>
              <a:gd name="connsiteX413" fmla="*/ 5120770 w 6282474"/>
              <a:gd name="connsiteY413" fmla="*/ 1032614 h 6208986"/>
              <a:gd name="connsiteX414" fmla="*/ 5111506 w 6282474"/>
              <a:gd name="connsiteY414" fmla="*/ 1035192 h 6208986"/>
              <a:gd name="connsiteX415" fmla="*/ 5115093 w 6282474"/>
              <a:gd name="connsiteY415" fmla="*/ 1024180 h 6208986"/>
              <a:gd name="connsiteX416" fmla="*/ 5103969 w 6282474"/>
              <a:gd name="connsiteY416" fmla="*/ 1043987 h 6208986"/>
              <a:gd name="connsiteX417" fmla="*/ 5084076 w 6282474"/>
              <a:gd name="connsiteY417" fmla="*/ 1056222 h 6208986"/>
              <a:gd name="connsiteX418" fmla="*/ 5073080 w 6282474"/>
              <a:gd name="connsiteY418" fmla="*/ 1052614 h 6208986"/>
              <a:gd name="connsiteX419" fmla="*/ 5019091 w 6282474"/>
              <a:gd name="connsiteY419" fmla="*/ 1097761 h 6208986"/>
              <a:gd name="connsiteX420" fmla="*/ 5007229 w 6282474"/>
              <a:gd name="connsiteY420" fmla="*/ 1091050 h 6208986"/>
              <a:gd name="connsiteX421" fmla="*/ 4982892 w 6282474"/>
              <a:gd name="connsiteY421" fmla="*/ 1111214 h 6208986"/>
              <a:gd name="connsiteX422" fmla="*/ 4967824 w 6282474"/>
              <a:gd name="connsiteY422" fmla="*/ 1128789 h 6208986"/>
              <a:gd name="connsiteX423" fmla="*/ 4960782 w 6282474"/>
              <a:gd name="connsiteY423" fmla="*/ 1127413 h 6208986"/>
              <a:gd name="connsiteX424" fmla="*/ 4928037 w 6282474"/>
              <a:gd name="connsiteY424" fmla="*/ 1153263 h 6208986"/>
              <a:gd name="connsiteX425" fmla="*/ 4909392 w 6282474"/>
              <a:gd name="connsiteY425" fmla="*/ 1181860 h 6208986"/>
              <a:gd name="connsiteX426" fmla="*/ 4877137 w 6282474"/>
              <a:gd name="connsiteY426" fmla="*/ 1197555 h 6208986"/>
              <a:gd name="connsiteX427" fmla="*/ 4864785 w 6282474"/>
              <a:gd name="connsiteY427" fmla="*/ 1200994 h 6208986"/>
              <a:gd name="connsiteX428" fmla="*/ 4847979 w 6282474"/>
              <a:gd name="connsiteY428" fmla="*/ 1212378 h 6208986"/>
              <a:gd name="connsiteX429" fmla="*/ 4852423 w 6282474"/>
              <a:gd name="connsiteY429" fmla="*/ 1204444 h 6208986"/>
              <a:gd name="connsiteX430" fmla="*/ 4833080 w 6282474"/>
              <a:gd name="connsiteY430" fmla="*/ 1225708 h 6208986"/>
              <a:gd name="connsiteX431" fmla="*/ 4805104 w 6282474"/>
              <a:gd name="connsiteY431" fmla="*/ 1237708 h 6208986"/>
              <a:gd name="connsiteX432" fmla="*/ 4807698 w 6282474"/>
              <a:gd name="connsiteY432" fmla="*/ 1247013 h 6208986"/>
              <a:gd name="connsiteX433" fmla="*/ 4790898 w 6282474"/>
              <a:gd name="connsiteY433" fmla="*/ 1258387 h 6208986"/>
              <a:gd name="connsiteX434" fmla="*/ 4804987 w 6282474"/>
              <a:gd name="connsiteY434" fmla="*/ 1261138 h 6208986"/>
              <a:gd name="connsiteX435" fmla="*/ 4827979 w 6282474"/>
              <a:gd name="connsiteY435" fmla="*/ 1248027 h 6208986"/>
              <a:gd name="connsiteX436" fmla="*/ 4808947 w 6282474"/>
              <a:gd name="connsiteY436" fmla="*/ 1263365 h 6208986"/>
              <a:gd name="connsiteX437" fmla="*/ 4783371 w 6282474"/>
              <a:gd name="connsiteY437" fmla="*/ 1267177 h 6208986"/>
              <a:gd name="connsiteX438" fmla="*/ 4783743 w 6282474"/>
              <a:gd name="connsiteY438" fmla="*/ 1280425 h 6208986"/>
              <a:gd name="connsiteX439" fmla="*/ 4776696 w 6282474"/>
              <a:gd name="connsiteY439" fmla="*/ 1279055 h 6208986"/>
              <a:gd name="connsiteX440" fmla="*/ 4774480 w 6282474"/>
              <a:gd name="connsiteY440" fmla="*/ 1283009 h 6208986"/>
              <a:gd name="connsiteX441" fmla="*/ 4776324 w 6282474"/>
              <a:gd name="connsiteY441" fmla="*/ 1265785 h 6208986"/>
              <a:gd name="connsiteX442" fmla="*/ 4768416 w 6282474"/>
              <a:gd name="connsiteY442" fmla="*/ 1261322 h 6208986"/>
              <a:gd name="connsiteX443" fmla="*/ 4754219 w 6282474"/>
              <a:gd name="connsiteY443" fmla="*/ 1281990 h 6208986"/>
              <a:gd name="connsiteX444" fmla="*/ 4722336 w 6282474"/>
              <a:gd name="connsiteY444" fmla="*/ 1310938 h 6208986"/>
              <a:gd name="connsiteX445" fmla="*/ 4715778 w 6282474"/>
              <a:gd name="connsiteY445" fmla="*/ 1299407 h 6208986"/>
              <a:gd name="connsiteX446" fmla="*/ 4710840 w 6282474"/>
              <a:gd name="connsiteY446" fmla="*/ 1317491 h 6208986"/>
              <a:gd name="connsiteX447" fmla="*/ 4688735 w 6282474"/>
              <a:gd name="connsiteY447" fmla="*/ 1333695 h 6208986"/>
              <a:gd name="connsiteX448" fmla="*/ 4676872 w 6282474"/>
              <a:gd name="connsiteY448" fmla="*/ 1326984 h 6208986"/>
              <a:gd name="connsiteX449" fmla="*/ 4671068 w 6282474"/>
              <a:gd name="connsiteY449" fmla="*/ 1341965 h 6208986"/>
              <a:gd name="connsiteX450" fmla="*/ 4646349 w 6282474"/>
              <a:gd name="connsiteY450" fmla="*/ 1348870 h 6208986"/>
              <a:gd name="connsiteX451" fmla="*/ 4644999 w 6282474"/>
              <a:gd name="connsiteY451" fmla="*/ 1355933 h 6208986"/>
              <a:gd name="connsiteX452" fmla="*/ 4613992 w 6282474"/>
              <a:gd name="connsiteY452" fmla="*/ 1387974 h 6208986"/>
              <a:gd name="connsiteX453" fmla="*/ 4597197 w 6282474"/>
              <a:gd name="connsiteY453" fmla="*/ 1399348 h 6208986"/>
              <a:gd name="connsiteX454" fmla="*/ 4562720 w 6282474"/>
              <a:gd name="connsiteY454" fmla="*/ 1419002 h 6208986"/>
              <a:gd name="connsiteX455" fmla="*/ 4558266 w 6282474"/>
              <a:gd name="connsiteY455" fmla="*/ 1426920 h 6208986"/>
              <a:gd name="connsiteX456" fmla="*/ 4565313 w 6282474"/>
              <a:gd name="connsiteY456" fmla="*/ 1428306 h 6208986"/>
              <a:gd name="connsiteX457" fmla="*/ 4549379 w 6282474"/>
              <a:gd name="connsiteY457" fmla="*/ 1442768 h 6208986"/>
              <a:gd name="connsiteX458" fmla="*/ 4555183 w 6282474"/>
              <a:gd name="connsiteY458" fmla="*/ 1427786 h 6208986"/>
              <a:gd name="connsiteX459" fmla="*/ 4509220 w 6282474"/>
              <a:gd name="connsiteY459" fmla="*/ 1453983 h 6208986"/>
              <a:gd name="connsiteX460" fmla="*/ 4509592 w 6282474"/>
              <a:gd name="connsiteY460" fmla="*/ 1467252 h 6208986"/>
              <a:gd name="connsiteX461" fmla="*/ 4524670 w 6282474"/>
              <a:gd name="connsiteY461" fmla="*/ 1449672 h 6208986"/>
              <a:gd name="connsiteX462" fmla="*/ 4529002 w 6282474"/>
              <a:gd name="connsiteY462" fmla="*/ 1465168 h 6208986"/>
              <a:gd name="connsiteX463" fmla="*/ 4505139 w 6282474"/>
              <a:gd name="connsiteY463" fmla="*/ 1475171 h 6208986"/>
              <a:gd name="connsiteX464" fmla="*/ 4495508 w 6282474"/>
              <a:gd name="connsiteY464" fmla="*/ 1464511 h 6208986"/>
              <a:gd name="connsiteX465" fmla="*/ 4491926 w 6282474"/>
              <a:gd name="connsiteY465" fmla="*/ 1475522 h 6208986"/>
              <a:gd name="connsiteX466" fmla="*/ 4490193 w 6282474"/>
              <a:gd name="connsiteY466" fmla="*/ 1469326 h 6208986"/>
              <a:gd name="connsiteX467" fmla="*/ 4469816 w 6282474"/>
              <a:gd name="connsiteY467" fmla="*/ 1491722 h 6208986"/>
              <a:gd name="connsiteX468" fmla="*/ 4423858 w 6282474"/>
              <a:gd name="connsiteY468" fmla="*/ 1517928 h 6208986"/>
              <a:gd name="connsiteX469" fmla="*/ 4425580 w 6282474"/>
              <a:gd name="connsiteY469" fmla="*/ 1524125 h 6208986"/>
              <a:gd name="connsiteX470" fmla="*/ 4411868 w 6282474"/>
              <a:gd name="connsiteY470" fmla="*/ 1534627 h 6208986"/>
              <a:gd name="connsiteX471" fmla="*/ 4384438 w 6282474"/>
              <a:gd name="connsiteY471" fmla="*/ 1555657 h 6208986"/>
              <a:gd name="connsiteX472" fmla="*/ 4374318 w 6282474"/>
              <a:gd name="connsiteY472" fmla="*/ 1555152 h 6208986"/>
              <a:gd name="connsiteX473" fmla="*/ 4387164 w 6282474"/>
              <a:gd name="connsiteY473" fmla="*/ 1541537 h 6208986"/>
              <a:gd name="connsiteX474" fmla="*/ 4353548 w 6282474"/>
              <a:gd name="connsiteY474" fmla="*/ 1564289 h 6208986"/>
              <a:gd name="connsiteX475" fmla="*/ 4370359 w 6282474"/>
              <a:gd name="connsiteY475" fmla="*/ 1552915 h 6208986"/>
              <a:gd name="connsiteX476" fmla="*/ 4326501 w 6282474"/>
              <a:gd name="connsiteY476" fmla="*/ 1598577 h 6208986"/>
              <a:gd name="connsiteX477" fmla="*/ 4333548 w 6282474"/>
              <a:gd name="connsiteY477" fmla="*/ 1599938 h 6208986"/>
              <a:gd name="connsiteX478" fmla="*/ 4329966 w 6282474"/>
              <a:gd name="connsiteY478" fmla="*/ 1610965 h 6208986"/>
              <a:gd name="connsiteX479" fmla="*/ 4318103 w 6282474"/>
              <a:gd name="connsiteY479" fmla="*/ 1604259 h 6208986"/>
              <a:gd name="connsiteX480" fmla="*/ 4293766 w 6282474"/>
              <a:gd name="connsiteY480" fmla="*/ 1624423 h 6208986"/>
              <a:gd name="connsiteX481" fmla="*/ 4315387 w 6282474"/>
              <a:gd name="connsiteY481" fmla="*/ 1618379 h 6208986"/>
              <a:gd name="connsiteX482" fmla="*/ 4300319 w 6282474"/>
              <a:gd name="connsiteY482" fmla="*/ 1635949 h 6208986"/>
              <a:gd name="connsiteX483" fmla="*/ 4281409 w 6282474"/>
              <a:gd name="connsiteY483" fmla="*/ 1627872 h 6208986"/>
              <a:gd name="connsiteX484" fmla="*/ 4259177 w 6282474"/>
              <a:gd name="connsiteY484" fmla="*/ 1667491 h 6208986"/>
              <a:gd name="connsiteX485" fmla="*/ 4278688 w 6282474"/>
              <a:gd name="connsiteY485" fmla="*/ 1641992 h 6208986"/>
              <a:gd name="connsiteX486" fmla="*/ 4275982 w 6282474"/>
              <a:gd name="connsiteY486" fmla="*/ 1656107 h 6208986"/>
              <a:gd name="connsiteX487" fmla="*/ 4239711 w 6282474"/>
              <a:gd name="connsiteY487" fmla="*/ 1682676 h 6208986"/>
              <a:gd name="connsiteX488" fmla="*/ 4236698 w 6282474"/>
              <a:gd name="connsiteY488" fmla="*/ 1681689 h 6208986"/>
              <a:gd name="connsiteX489" fmla="*/ 4239288 w 6282474"/>
              <a:gd name="connsiteY489" fmla="*/ 1679726 h 6208986"/>
              <a:gd name="connsiteX490" fmla="*/ 4233607 w 6282474"/>
              <a:gd name="connsiteY490" fmla="*/ 1671292 h 6208986"/>
              <a:gd name="connsiteX491" fmla="*/ 4247808 w 6282474"/>
              <a:gd name="connsiteY491" fmla="*/ 1650619 h 6208986"/>
              <a:gd name="connsiteX492" fmla="*/ 4227915 w 6282474"/>
              <a:gd name="connsiteY492" fmla="*/ 1662859 h 6208986"/>
              <a:gd name="connsiteX493" fmla="*/ 4222116 w 6282474"/>
              <a:gd name="connsiteY493" fmla="*/ 1677840 h 6208986"/>
              <a:gd name="connsiteX494" fmla="*/ 4216424 w 6282474"/>
              <a:gd name="connsiteY494" fmla="*/ 1669402 h 6208986"/>
              <a:gd name="connsiteX495" fmla="*/ 4210620 w 6282474"/>
              <a:gd name="connsiteY495" fmla="*/ 1684393 h 6208986"/>
              <a:gd name="connsiteX496" fmla="*/ 4229148 w 6282474"/>
              <a:gd name="connsiteY496" fmla="*/ 1679216 h 6208986"/>
              <a:gd name="connsiteX497" fmla="*/ 4210126 w 6282474"/>
              <a:gd name="connsiteY497" fmla="*/ 1694554 h 6208986"/>
              <a:gd name="connsiteX498" fmla="*/ 4205667 w 6282474"/>
              <a:gd name="connsiteY498" fmla="*/ 1702473 h 6208986"/>
              <a:gd name="connsiteX499" fmla="*/ 4222488 w 6282474"/>
              <a:gd name="connsiteY499" fmla="*/ 1691099 h 6208986"/>
              <a:gd name="connsiteX500" fmla="*/ 4216669 w 6282474"/>
              <a:gd name="connsiteY500" fmla="*/ 1706075 h 6208986"/>
              <a:gd name="connsiteX501" fmla="*/ 4241882 w 6282474"/>
              <a:gd name="connsiteY501" fmla="*/ 1689015 h 6208986"/>
              <a:gd name="connsiteX502" fmla="*/ 4243615 w 6282474"/>
              <a:gd name="connsiteY502" fmla="*/ 1695211 h 6208986"/>
              <a:gd name="connsiteX503" fmla="*/ 4246326 w 6282474"/>
              <a:gd name="connsiteY503" fmla="*/ 1681096 h 6208986"/>
              <a:gd name="connsiteX504" fmla="*/ 4271534 w 6282474"/>
              <a:gd name="connsiteY504" fmla="*/ 1664036 h 6208986"/>
              <a:gd name="connsiteX505" fmla="*/ 4279931 w 6282474"/>
              <a:gd name="connsiteY505" fmla="*/ 1658354 h 6208986"/>
              <a:gd name="connsiteX506" fmla="*/ 4283880 w 6282474"/>
              <a:gd name="connsiteY506" fmla="*/ 1660586 h 6208986"/>
              <a:gd name="connsiteX507" fmla="*/ 4293644 w 6282474"/>
              <a:gd name="connsiteY507" fmla="*/ 1647827 h 6208986"/>
              <a:gd name="connsiteX508" fmla="*/ 4317986 w 6282474"/>
              <a:gd name="connsiteY508" fmla="*/ 1627668 h 6208986"/>
              <a:gd name="connsiteX509" fmla="*/ 4328977 w 6282474"/>
              <a:gd name="connsiteY509" fmla="*/ 1631281 h 6208986"/>
              <a:gd name="connsiteX510" fmla="*/ 4367526 w 6282474"/>
              <a:gd name="connsiteY510" fmla="*/ 1590445 h 6208986"/>
              <a:gd name="connsiteX511" fmla="*/ 4381243 w 6282474"/>
              <a:gd name="connsiteY511" fmla="*/ 1579948 h 6208986"/>
              <a:gd name="connsiteX512" fmla="*/ 4397549 w 6282474"/>
              <a:gd name="connsiteY512" fmla="*/ 1578725 h 6208986"/>
              <a:gd name="connsiteX513" fmla="*/ 4433372 w 6282474"/>
              <a:gd name="connsiteY513" fmla="*/ 1552013 h 6208986"/>
              <a:gd name="connsiteX514" fmla="*/ 4431639 w 6282474"/>
              <a:gd name="connsiteY514" fmla="*/ 1545812 h 6208986"/>
              <a:gd name="connsiteX515" fmla="*/ 4456852 w 6282474"/>
              <a:gd name="connsiteY515" fmla="*/ 1528752 h 6208986"/>
              <a:gd name="connsiteX516" fmla="*/ 4456358 w 6282474"/>
              <a:gd name="connsiteY516" fmla="*/ 1538907 h 6208986"/>
              <a:gd name="connsiteX517" fmla="*/ 4512563 w 6282474"/>
              <a:gd name="connsiteY517" fmla="*/ 1489795 h 6208986"/>
              <a:gd name="connsiteX518" fmla="*/ 4506876 w 6282474"/>
              <a:gd name="connsiteY518" fmla="*/ 1481377 h 6208986"/>
              <a:gd name="connsiteX519" fmla="*/ 4529868 w 6282474"/>
              <a:gd name="connsiteY519" fmla="*/ 1468266 h 6208986"/>
              <a:gd name="connsiteX520" fmla="*/ 4527147 w 6282474"/>
              <a:gd name="connsiteY520" fmla="*/ 1482386 h 6208986"/>
              <a:gd name="connsiteX521" fmla="*/ 4630186 w 6282474"/>
              <a:gd name="connsiteY521" fmla="*/ 1410186 h 6208986"/>
              <a:gd name="connsiteX522" fmla="*/ 4620428 w 6282474"/>
              <a:gd name="connsiteY522" fmla="*/ 1422925 h 6208986"/>
              <a:gd name="connsiteX523" fmla="*/ 4630558 w 6282474"/>
              <a:gd name="connsiteY523" fmla="*/ 1423440 h 6208986"/>
              <a:gd name="connsiteX524" fmla="*/ 4653529 w 6282474"/>
              <a:gd name="connsiteY524" fmla="*/ 1410339 h 6208986"/>
              <a:gd name="connsiteX525" fmla="*/ 4656245 w 6282474"/>
              <a:gd name="connsiteY525" fmla="*/ 1396214 h 6208986"/>
              <a:gd name="connsiteX526" fmla="*/ 4674788 w 6282474"/>
              <a:gd name="connsiteY526" fmla="*/ 1391037 h 6208986"/>
              <a:gd name="connsiteX527" fmla="*/ 4673056 w 6282474"/>
              <a:gd name="connsiteY527" fmla="*/ 1384840 h 6208986"/>
              <a:gd name="connsiteX528" fmla="*/ 4695166 w 6282474"/>
              <a:gd name="connsiteY528" fmla="*/ 1368641 h 6208986"/>
              <a:gd name="connsiteX529" fmla="*/ 4685413 w 6282474"/>
              <a:gd name="connsiteY529" fmla="*/ 1381391 h 6208986"/>
              <a:gd name="connsiteX530" fmla="*/ 4703451 w 6282474"/>
              <a:gd name="connsiteY530" fmla="*/ 1386374 h 6208986"/>
              <a:gd name="connsiteX531" fmla="*/ 4703079 w 6282474"/>
              <a:gd name="connsiteY531" fmla="*/ 1373120 h 6208986"/>
              <a:gd name="connsiteX532" fmla="*/ 4748171 w 6282474"/>
              <a:gd name="connsiteY532" fmla="*/ 1343815 h 6208986"/>
              <a:gd name="connsiteX533" fmla="*/ 4756207 w 6282474"/>
              <a:gd name="connsiteY533" fmla="*/ 1324870 h 6208986"/>
              <a:gd name="connsiteX534" fmla="*/ 4764976 w 6282474"/>
              <a:gd name="connsiteY534" fmla="*/ 1332437 h 6208986"/>
              <a:gd name="connsiteX535" fmla="*/ 4781405 w 6282474"/>
              <a:gd name="connsiteY535" fmla="*/ 1307804 h 6208986"/>
              <a:gd name="connsiteX536" fmla="*/ 4771269 w 6282474"/>
              <a:gd name="connsiteY536" fmla="*/ 1307300 h 6208986"/>
              <a:gd name="connsiteX537" fmla="*/ 4777945 w 6282474"/>
              <a:gd name="connsiteY537" fmla="*/ 1295406 h 6208986"/>
              <a:gd name="connsiteX538" fmla="*/ 4798694 w 6282474"/>
              <a:gd name="connsiteY538" fmla="*/ 1286270 h 6208986"/>
              <a:gd name="connsiteX539" fmla="*/ 4788070 w 6282474"/>
              <a:gd name="connsiteY539" fmla="*/ 1295916 h 6208986"/>
              <a:gd name="connsiteX540" fmla="*/ 4786709 w 6282474"/>
              <a:gd name="connsiteY540" fmla="*/ 1302989 h 6208986"/>
              <a:gd name="connsiteX541" fmla="*/ 4808335 w 6282474"/>
              <a:gd name="connsiteY541" fmla="*/ 1296940 h 6208986"/>
              <a:gd name="connsiteX542" fmla="*/ 4803887 w 6282474"/>
              <a:gd name="connsiteY542" fmla="*/ 1304859 h 6208986"/>
              <a:gd name="connsiteX543" fmla="*/ 4837992 w 6282474"/>
              <a:gd name="connsiteY543" fmla="*/ 1271956 h 6208986"/>
              <a:gd name="connsiteX544" fmla="*/ 4841452 w 6282474"/>
              <a:gd name="connsiteY544" fmla="*/ 1284359 h 6208986"/>
              <a:gd name="connsiteX545" fmla="*/ 4861534 w 6282474"/>
              <a:gd name="connsiteY545" fmla="*/ 1260929 h 6208986"/>
              <a:gd name="connsiteX546" fmla="*/ 4883939 w 6282474"/>
              <a:gd name="connsiteY546" fmla="*/ 1245754 h 6208986"/>
              <a:gd name="connsiteX547" fmla="*/ 4897168 w 6282474"/>
              <a:gd name="connsiteY547" fmla="*/ 1245403 h 6208986"/>
              <a:gd name="connsiteX548" fmla="*/ 4902966 w 6282474"/>
              <a:gd name="connsiteY548" fmla="*/ 1230411 h 6208986"/>
              <a:gd name="connsiteX549" fmla="*/ 4912235 w 6282474"/>
              <a:gd name="connsiteY549" fmla="*/ 1227828 h 6208986"/>
              <a:gd name="connsiteX550" fmla="*/ 4917056 w 6282474"/>
              <a:gd name="connsiteY550" fmla="*/ 1233163 h 6208986"/>
              <a:gd name="connsiteX551" fmla="*/ 4965730 w 6282474"/>
              <a:gd name="connsiteY551" fmla="*/ 1192841 h 6208986"/>
              <a:gd name="connsiteX552" fmla="*/ 4969195 w 6282474"/>
              <a:gd name="connsiteY552" fmla="*/ 1205239 h 6208986"/>
              <a:gd name="connsiteX553" fmla="*/ 4984599 w 6282474"/>
              <a:gd name="connsiteY553" fmla="*/ 1189600 h 6208986"/>
              <a:gd name="connsiteX554" fmla="*/ 5002806 w 6282474"/>
              <a:gd name="connsiteY554" fmla="*/ 1182487 h 6208986"/>
              <a:gd name="connsiteX555" fmla="*/ 4994031 w 6282474"/>
              <a:gd name="connsiteY555" fmla="*/ 1174925 h 6208986"/>
              <a:gd name="connsiteX556" fmla="*/ 5026286 w 6282474"/>
              <a:gd name="connsiteY556" fmla="*/ 1156305 h 6208986"/>
              <a:gd name="connsiteX557" fmla="*/ 5041655 w 6282474"/>
              <a:gd name="connsiteY557" fmla="*/ 1141768 h 6208986"/>
              <a:gd name="connsiteX558" fmla="*/ 5046847 w 6282474"/>
              <a:gd name="connsiteY558" fmla="*/ 1143464 h 6208986"/>
              <a:gd name="connsiteX559" fmla="*/ 5052345 w 6282474"/>
              <a:gd name="connsiteY559" fmla="*/ 1145263 h 6208986"/>
              <a:gd name="connsiteX560" fmla="*/ 5116454 w 6282474"/>
              <a:gd name="connsiteY560" fmla="*/ 1100625 h 6208986"/>
              <a:gd name="connsiteX561" fmla="*/ 5121274 w 6282474"/>
              <a:gd name="connsiteY561" fmla="*/ 1105965 h 6208986"/>
              <a:gd name="connsiteX562" fmla="*/ 5138579 w 6282474"/>
              <a:gd name="connsiteY562" fmla="*/ 1084431 h 6208986"/>
              <a:gd name="connsiteX563" fmla="*/ 5140317 w 6282474"/>
              <a:gd name="connsiteY563" fmla="*/ 1090622 h 6208986"/>
              <a:gd name="connsiteX564" fmla="*/ 5189846 w 6282474"/>
              <a:gd name="connsiteY564" fmla="*/ 1053414 h 6208986"/>
              <a:gd name="connsiteX565" fmla="*/ 5191569 w 6282474"/>
              <a:gd name="connsiteY565" fmla="*/ 1059605 h 6208986"/>
              <a:gd name="connsiteX566" fmla="*/ 5240625 w 6282474"/>
              <a:gd name="connsiteY566" fmla="*/ 1032537 h 6208986"/>
              <a:gd name="connsiteX567" fmla="*/ 5240141 w 6282474"/>
              <a:gd name="connsiteY567" fmla="*/ 1042703 h 6208986"/>
              <a:gd name="connsiteX568" fmla="*/ 5256941 w 6282474"/>
              <a:gd name="connsiteY568" fmla="*/ 1031329 h 6208986"/>
              <a:gd name="connsiteX569" fmla="*/ 5257425 w 6282474"/>
              <a:gd name="connsiteY569" fmla="*/ 1021164 h 6208986"/>
              <a:gd name="connsiteX570" fmla="*/ 5272875 w 6282474"/>
              <a:gd name="connsiteY570" fmla="*/ 1016853 h 6208986"/>
              <a:gd name="connsiteX571" fmla="*/ 5264967 w 6282474"/>
              <a:gd name="connsiteY571" fmla="*/ 1012389 h 6208986"/>
              <a:gd name="connsiteX572" fmla="*/ 5291902 w 6282474"/>
              <a:gd name="connsiteY572" fmla="*/ 1001515 h 6208986"/>
              <a:gd name="connsiteX573" fmla="*/ 5283994 w 6282474"/>
              <a:gd name="connsiteY573" fmla="*/ 997041 h 6208986"/>
              <a:gd name="connsiteX574" fmla="*/ 5317966 w 6282474"/>
              <a:gd name="connsiteY574" fmla="*/ 987558 h 6208986"/>
              <a:gd name="connsiteX575" fmla="*/ 5332051 w 6282474"/>
              <a:gd name="connsiteY575" fmla="*/ 990294 h 6208986"/>
              <a:gd name="connsiteX576" fmla="*/ 5357259 w 6282474"/>
              <a:gd name="connsiteY576" fmla="*/ 973239 h 6208986"/>
              <a:gd name="connsiteX577" fmla="*/ 5358986 w 6282474"/>
              <a:gd name="connsiteY577" fmla="*/ 979430 h 6208986"/>
              <a:gd name="connsiteX578" fmla="*/ 5379751 w 6282474"/>
              <a:gd name="connsiteY578" fmla="*/ 970294 h 6208986"/>
              <a:gd name="connsiteX579" fmla="*/ 5371466 w 6282474"/>
              <a:gd name="connsiteY579" fmla="*/ 952561 h 6208986"/>
              <a:gd name="connsiteX580" fmla="*/ 5401489 w 6282474"/>
              <a:gd name="connsiteY580" fmla="*/ 940836 h 6208986"/>
              <a:gd name="connsiteX581" fmla="*/ 5495137 w 6282474"/>
              <a:gd name="connsiteY581" fmla="*/ 894633 h 6208986"/>
              <a:gd name="connsiteX582" fmla="*/ 5538017 w 6282474"/>
              <a:gd name="connsiteY582" fmla="*/ 869293 h 6208986"/>
              <a:gd name="connsiteX583" fmla="*/ 5584836 w 6282474"/>
              <a:gd name="connsiteY583" fmla="*/ 846194 h 6208986"/>
              <a:gd name="connsiteX584" fmla="*/ 5568035 w 6282474"/>
              <a:gd name="connsiteY584" fmla="*/ 857568 h 6208986"/>
              <a:gd name="connsiteX585" fmla="*/ 5567536 w 6282474"/>
              <a:gd name="connsiteY585" fmla="*/ 867728 h 6208986"/>
              <a:gd name="connsiteX586" fmla="*/ 5575939 w 6282474"/>
              <a:gd name="connsiteY586" fmla="*/ 862047 h 6208986"/>
              <a:gd name="connsiteX587" fmla="*/ 5580382 w 6282474"/>
              <a:gd name="connsiteY587" fmla="*/ 854113 h 6208986"/>
              <a:gd name="connsiteX588" fmla="*/ 5588301 w 6282474"/>
              <a:gd name="connsiteY588" fmla="*/ 858592 h 6208986"/>
              <a:gd name="connsiteX589" fmla="*/ 5599792 w 6282474"/>
              <a:gd name="connsiteY589" fmla="*/ 852049 h 6208986"/>
              <a:gd name="connsiteX590" fmla="*/ 5598044 w 6282474"/>
              <a:gd name="connsiteY590" fmla="*/ 845843 h 6208986"/>
              <a:gd name="connsiteX591" fmla="*/ 5580005 w 6282474"/>
              <a:gd name="connsiteY591" fmla="*/ 840859 h 6208986"/>
              <a:gd name="connsiteX592" fmla="*/ 5594584 w 6282474"/>
              <a:gd name="connsiteY592" fmla="*/ 833445 h 6208986"/>
              <a:gd name="connsiteX593" fmla="*/ 5594100 w 6282474"/>
              <a:gd name="connsiteY593" fmla="*/ 843601 h 6208986"/>
              <a:gd name="connsiteX594" fmla="*/ 5640063 w 6282474"/>
              <a:gd name="connsiteY594" fmla="*/ 817404 h 6208986"/>
              <a:gd name="connsiteX595" fmla="*/ 5649326 w 6282474"/>
              <a:gd name="connsiteY595" fmla="*/ 814815 h 6208986"/>
              <a:gd name="connsiteX596" fmla="*/ 5664766 w 6282474"/>
              <a:gd name="connsiteY596" fmla="*/ 810499 h 6208986"/>
              <a:gd name="connsiteX597" fmla="*/ 5646616 w 6282474"/>
              <a:gd name="connsiteY597" fmla="*/ 828935 h 6208986"/>
              <a:gd name="connsiteX598" fmla="*/ 5684176 w 6282474"/>
              <a:gd name="connsiteY598" fmla="*/ 808420 h 6208986"/>
              <a:gd name="connsiteX599" fmla="*/ 5706663 w 6282474"/>
              <a:gd name="connsiteY599" fmla="*/ 805485 h 6208986"/>
              <a:gd name="connsiteX600" fmla="*/ 5704813 w 6282474"/>
              <a:gd name="connsiteY600" fmla="*/ 822703 h 6208986"/>
              <a:gd name="connsiteX601" fmla="*/ 5726928 w 6282474"/>
              <a:gd name="connsiteY601" fmla="*/ 806499 h 6208986"/>
              <a:gd name="connsiteX602" fmla="*/ 5729644 w 6282474"/>
              <a:gd name="connsiteY602" fmla="*/ 792374 h 6208986"/>
              <a:gd name="connsiteX603" fmla="*/ 5749899 w 6282474"/>
              <a:gd name="connsiteY603" fmla="*/ 793408 h 6208986"/>
              <a:gd name="connsiteX604" fmla="*/ 5750276 w 6282474"/>
              <a:gd name="connsiteY604" fmla="*/ 806657 h 6208986"/>
              <a:gd name="connsiteX605" fmla="*/ 5733471 w 6282474"/>
              <a:gd name="connsiteY605" fmla="*/ 818036 h 6208986"/>
              <a:gd name="connsiteX606" fmla="*/ 5673424 w 6282474"/>
              <a:gd name="connsiteY606" fmla="*/ 841496 h 6208986"/>
              <a:gd name="connsiteX607" fmla="*/ 5642911 w 6282474"/>
              <a:gd name="connsiteY607" fmla="*/ 863372 h 6208986"/>
              <a:gd name="connsiteX608" fmla="*/ 5644644 w 6282474"/>
              <a:gd name="connsiteY608" fmla="*/ 869573 h 6208986"/>
              <a:gd name="connsiteX609" fmla="*/ 5626111 w 6282474"/>
              <a:gd name="connsiteY609" fmla="*/ 874745 h 6208986"/>
              <a:gd name="connsiteX610" fmla="*/ 5619568 w 6282474"/>
              <a:gd name="connsiteY610" fmla="*/ 863219 h 6208986"/>
              <a:gd name="connsiteX611" fmla="*/ 5614253 w 6282474"/>
              <a:gd name="connsiteY611" fmla="*/ 868044 h 6208986"/>
              <a:gd name="connsiteX612" fmla="*/ 5613270 w 6282474"/>
              <a:gd name="connsiteY612" fmla="*/ 888361 h 6208986"/>
              <a:gd name="connsiteX613" fmla="*/ 5596459 w 6282474"/>
              <a:gd name="connsiteY613" fmla="*/ 899734 h 6208986"/>
              <a:gd name="connsiteX614" fmla="*/ 5592602 w 6282474"/>
              <a:gd name="connsiteY614" fmla="*/ 895474 h 6208986"/>
              <a:gd name="connsiteX615" fmla="*/ 5600036 w 6282474"/>
              <a:gd name="connsiteY615" fmla="*/ 888717 h 6208986"/>
              <a:gd name="connsiteX616" fmla="*/ 5591267 w 6282474"/>
              <a:gd name="connsiteY616" fmla="*/ 881140 h 6208986"/>
              <a:gd name="connsiteX617" fmla="*/ 5570023 w 6282474"/>
              <a:gd name="connsiteY617" fmla="*/ 900448 h 6208986"/>
              <a:gd name="connsiteX618" fmla="*/ 5555439 w 6282474"/>
              <a:gd name="connsiteY618" fmla="*/ 907852 h 6208986"/>
              <a:gd name="connsiteX619" fmla="*/ 5541355 w 6282474"/>
              <a:gd name="connsiteY619" fmla="*/ 905110 h 6208986"/>
              <a:gd name="connsiteX620" fmla="*/ 5532463 w 6282474"/>
              <a:gd name="connsiteY620" fmla="*/ 920958 h 6208986"/>
              <a:gd name="connsiteX621" fmla="*/ 5518373 w 6282474"/>
              <a:gd name="connsiteY621" fmla="*/ 918206 h 6208986"/>
              <a:gd name="connsiteX622" fmla="*/ 5522705 w 6282474"/>
              <a:gd name="connsiteY622" fmla="*/ 933702 h 6208986"/>
              <a:gd name="connsiteX623" fmla="*/ 5501573 w 6282474"/>
              <a:gd name="connsiteY623" fmla="*/ 929590 h 6208986"/>
              <a:gd name="connsiteX624" fmla="*/ 5489583 w 6282474"/>
              <a:gd name="connsiteY624" fmla="*/ 946288 h 6208986"/>
              <a:gd name="connsiteX625" fmla="*/ 5511214 w 6282474"/>
              <a:gd name="connsiteY625" fmla="*/ 940250 h 6208986"/>
              <a:gd name="connsiteX626" fmla="*/ 5475876 w 6282474"/>
              <a:gd name="connsiteY626" fmla="*/ 956800 h 6208986"/>
              <a:gd name="connsiteX627" fmla="*/ 5443997 w 6282474"/>
              <a:gd name="connsiteY627" fmla="*/ 985749 h 6208986"/>
              <a:gd name="connsiteX628" fmla="*/ 5483667 w 6282474"/>
              <a:gd name="connsiteY628" fmla="*/ 984699 h 6208986"/>
              <a:gd name="connsiteX629" fmla="*/ 5494296 w 6282474"/>
              <a:gd name="connsiteY629" fmla="*/ 975043 h 6208986"/>
              <a:gd name="connsiteX630" fmla="*/ 5489471 w 6282474"/>
              <a:gd name="connsiteY630" fmla="*/ 969718 h 6208986"/>
              <a:gd name="connsiteX631" fmla="*/ 5506765 w 6282474"/>
              <a:gd name="connsiteY631" fmla="*/ 948179 h 6208986"/>
              <a:gd name="connsiteX632" fmla="*/ 5507137 w 6282474"/>
              <a:gd name="connsiteY632" fmla="*/ 961448 h 6208986"/>
              <a:gd name="connsiteX633" fmla="*/ 5515540 w 6282474"/>
              <a:gd name="connsiteY633" fmla="*/ 955751 h 6208986"/>
              <a:gd name="connsiteX634" fmla="*/ 5523077 w 6282474"/>
              <a:gd name="connsiteY634" fmla="*/ 946961 h 6208986"/>
              <a:gd name="connsiteX635" fmla="*/ 5541615 w 6282474"/>
              <a:gd name="connsiteY635" fmla="*/ 941778 h 6208986"/>
              <a:gd name="connsiteX636" fmla="*/ 5529630 w 6282474"/>
              <a:gd name="connsiteY636" fmla="*/ 958497 h 6208986"/>
              <a:gd name="connsiteX637" fmla="*/ 5541987 w 6282474"/>
              <a:gd name="connsiteY637" fmla="*/ 955048 h 6208986"/>
              <a:gd name="connsiteX638" fmla="*/ 5547790 w 6282474"/>
              <a:gd name="connsiteY638" fmla="*/ 940056 h 6208986"/>
              <a:gd name="connsiteX639" fmla="*/ 5540748 w 6282474"/>
              <a:gd name="connsiteY639" fmla="*/ 938690 h 6208986"/>
              <a:gd name="connsiteX640" fmla="*/ 5579164 w 6282474"/>
              <a:gd name="connsiteY640" fmla="*/ 921268 h 6208986"/>
              <a:gd name="connsiteX641" fmla="*/ 5584551 w 6282474"/>
              <a:gd name="connsiteY641" fmla="*/ 916453 h 6208986"/>
              <a:gd name="connsiteX642" fmla="*/ 5598558 w 6282474"/>
              <a:gd name="connsiteY642" fmla="*/ 919200 h 6208986"/>
              <a:gd name="connsiteX643" fmla="*/ 5616872 w 6282474"/>
              <a:gd name="connsiteY643" fmla="*/ 902567 h 6208986"/>
              <a:gd name="connsiteX644" fmla="*/ 5627543 w 6282474"/>
              <a:gd name="connsiteY644" fmla="*/ 897737 h 6208986"/>
              <a:gd name="connsiteX645" fmla="*/ 5653800 w 6282474"/>
              <a:gd name="connsiteY645" fmla="*/ 890409 h 6208986"/>
              <a:gd name="connsiteX646" fmla="*/ 5652440 w 6282474"/>
              <a:gd name="connsiteY646" fmla="*/ 897462 h 6208986"/>
              <a:gd name="connsiteX647" fmla="*/ 5662570 w 6282474"/>
              <a:gd name="connsiteY647" fmla="*/ 897971 h 6208986"/>
              <a:gd name="connsiteX648" fmla="*/ 5672323 w 6282474"/>
              <a:gd name="connsiteY648" fmla="*/ 885232 h 6208986"/>
              <a:gd name="connsiteX649" fmla="*/ 5665281 w 6282474"/>
              <a:gd name="connsiteY649" fmla="*/ 883856 h 6208986"/>
              <a:gd name="connsiteX650" fmla="*/ 5693083 w 6282474"/>
              <a:gd name="connsiteY650" fmla="*/ 876090 h 6208986"/>
              <a:gd name="connsiteX651" fmla="*/ 5691717 w 6282474"/>
              <a:gd name="connsiteY651" fmla="*/ 883148 h 6208986"/>
              <a:gd name="connsiteX652" fmla="*/ 5706800 w 6282474"/>
              <a:gd name="connsiteY652" fmla="*/ 865578 h 6208986"/>
              <a:gd name="connsiteX653" fmla="*/ 5739423 w 6282474"/>
              <a:gd name="connsiteY653" fmla="*/ 863147 h 6208986"/>
              <a:gd name="connsiteX654" fmla="*/ 5764126 w 6282474"/>
              <a:gd name="connsiteY654" fmla="*/ 856248 h 6208986"/>
              <a:gd name="connsiteX655" fmla="*/ 5765859 w 6282474"/>
              <a:gd name="connsiteY655" fmla="*/ 862444 h 6208986"/>
              <a:gd name="connsiteX656" fmla="*/ 5780432 w 6282474"/>
              <a:gd name="connsiteY656" fmla="*/ 855030 h 6208986"/>
              <a:gd name="connsiteX657" fmla="*/ 5791439 w 6282474"/>
              <a:gd name="connsiteY657" fmla="*/ 858633 h 6208986"/>
              <a:gd name="connsiteX658" fmla="*/ 5806884 w 6282474"/>
              <a:gd name="connsiteY658" fmla="*/ 854322 h 6208986"/>
              <a:gd name="connsiteX659" fmla="*/ 5793666 w 6282474"/>
              <a:gd name="connsiteY659" fmla="*/ 854673 h 6208986"/>
              <a:gd name="connsiteX660" fmla="*/ 5800326 w 6282474"/>
              <a:gd name="connsiteY660" fmla="*/ 842785 h 6208986"/>
              <a:gd name="connsiteX661" fmla="*/ 5811817 w 6282474"/>
              <a:gd name="connsiteY661" fmla="*/ 836237 h 6208986"/>
              <a:gd name="connsiteX662" fmla="*/ 5822818 w 6282474"/>
              <a:gd name="connsiteY662" fmla="*/ 839855 h 6208986"/>
              <a:gd name="connsiteX663" fmla="*/ 5805151 w 6282474"/>
              <a:gd name="connsiteY663" fmla="*/ 848125 h 6208986"/>
              <a:gd name="connsiteX664" fmla="*/ 5824061 w 6282474"/>
              <a:gd name="connsiteY664" fmla="*/ 856217 h 6208986"/>
              <a:gd name="connsiteX665" fmla="*/ 5850126 w 6282474"/>
              <a:gd name="connsiteY665" fmla="*/ 842245 h 6208986"/>
              <a:gd name="connsiteX666" fmla="*/ 5840373 w 6282474"/>
              <a:gd name="connsiteY666" fmla="*/ 854989 h 6208986"/>
              <a:gd name="connsiteX667" fmla="*/ 5816520 w 6282474"/>
              <a:gd name="connsiteY667" fmla="*/ 864992 h 6208986"/>
              <a:gd name="connsiteX668" fmla="*/ 5817386 w 6282474"/>
              <a:gd name="connsiteY668" fmla="*/ 868090 h 6208986"/>
              <a:gd name="connsiteX669" fmla="*/ 5786863 w 6282474"/>
              <a:gd name="connsiteY669" fmla="*/ 889976 h 6208986"/>
              <a:gd name="connsiteX670" fmla="*/ 5775867 w 6282474"/>
              <a:gd name="connsiteY670" fmla="*/ 886368 h 6208986"/>
              <a:gd name="connsiteX671" fmla="*/ 5764361 w 6282474"/>
              <a:gd name="connsiteY671" fmla="*/ 892544 h 6208986"/>
              <a:gd name="connsiteX672" fmla="*/ 5763148 w 6282474"/>
              <a:gd name="connsiteY672" fmla="*/ 876569 h 6208986"/>
              <a:gd name="connsiteX673" fmla="*/ 5756468 w 6282474"/>
              <a:gd name="connsiteY673" fmla="*/ 888442 h 6208986"/>
              <a:gd name="connsiteX674" fmla="*/ 5738816 w 6282474"/>
              <a:gd name="connsiteY674" fmla="*/ 896733 h 6208986"/>
              <a:gd name="connsiteX675" fmla="*/ 5730898 w 6282474"/>
              <a:gd name="connsiteY675" fmla="*/ 892249 h 6208986"/>
              <a:gd name="connsiteX676" fmla="*/ 5715830 w 6282474"/>
              <a:gd name="connsiteY676" fmla="*/ 909819 h 6208986"/>
              <a:gd name="connsiteX677" fmla="*/ 5716212 w 6282474"/>
              <a:gd name="connsiteY677" fmla="*/ 923083 h 6208986"/>
              <a:gd name="connsiteX678" fmla="*/ 5683951 w 6282474"/>
              <a:gd name="connsiteY678" fmla="*/ 938762 h 6208986"/>
              <a:gd name="connsiteX679" fmla="*/ 5688400 w 6282474"/>
              <a:gd name="connsiteY679" fmla="*/ 930848 h 6208986"/>
              <a:gd name="connsiteX680" fmla="*/ 5665413 w 6282474"/>
              <a:gd name="connsiteY680" fmla="*/ 943944 h 6208986"/>
              <a:gd name="connsiteX681" fmla="*/ 5634534 w 6282474"/>
              <a:gd name="connsiteY681" fmla="*/ 952576 h 6208986"/>
              <a:gd name="connsiteX682" fmla="*/ 5622661 w 6282474"/>
              <a:gd name="connsiteY682" fmla="*/ 945870 h 6208986"/>
              <a:gd name="connsiteX683" fmla="*/ 5611547 w 6282474"/>
              <a:gd name="connsiteY683" fmla="*/ 965677 h 6208986"/>
              <a:gd name="connsiteX684" fmla="*/ 5599201 w 6282474"/>
              <a:gd name="connsiteY684" fmla="*/ 969127 h 6208986"/>
              <a:gd name="connsiteX685" fmla="*/ 5597458 w 6282474"/>
              <a:gd name="connsiteY685" fmla="*/ 962930 h 6208986"/>
              <a:gd name="connsiteX686" fmla="*/ 5589937 w 6282474"/>
              <a:gd name="connsiteY686" fmla="*/ 971720 h 6208986"/>
              <a:gd name="connsiteX687" fmla="*/ 5581157 w 6282474"/>
              <a:gd name="connsiteY687" fmla="*/ 964148 h 6208986"/>
              <a:gd name="connsiteX688" fmla="*/ 5563001 w 6282474"/>
              <a:gd name="connsiteY688" fmla="*/ 982584 h 6208986"/>
              <a:gd name="connsiteX689" fmla="*/ 5584617 w 6282474"/>
              <a:gd name="connsiteY689" fmla="*/ 976546 h 6208986"/>
              <a:gd name="connsiteX690" fmla="*/ 5543964 w 6282474"/>
              <a:gd name="connsiteY690" fmla="*/ 997912 h 6208986"/>
              <a:gd name="connsiteX691" fmla="*/ 5597840 w 6282474"/>
              <a:gd name="connsiteY691" fmla="*/ 976194 h 6208986"/>
              <a:gd name="connsiteX692" fmla="*/ 5590793 w 6282474"/>
              <a:gd name="connsiteY692" fmla="*/ 974814 h 6208986"/>
              <a:gd name="connsiteX693" fmla="*/ 5607109 w 6282474"/>
              <a:gd name="connsiteY693" fmla="*/ 973601 h 6208986"/>
              <a:gd name="connsiteX694" fmla="*/ 5606610 w 6282474"/>
              <a:gd name="connsiteY694" fmla="*/ 983762 h 6208986"/>
              <a:gd name="connsiteX695" fmla="*/ 5556703 w 6282474"/>
              <a:gd name="connsiteY695" fmla="*/ 1007726 h 6208986"/>
              <a:gd name="connsiteX696" fmla="*/ 5548295 w 6282474"/>
              <a:gd name="connsiteY696" fmla="*/ 1013408 h 6208986"/>
              <a:gd name="connsiteX697" fmla="*/ 5542603 w 6282474"/>
              <a:gd name="connsiteY697" fmla="*/ 1004985 h 6208986"/>
              <a:gd name="connsiteX698" fmla="*/ 5524942 w 6282474"/>
              <a:gd name="connsiteY698" fmla="*/ 1013255 h 6208986"/>
              <a:gd name="connsiteX699" fmla="*/ 5539026 w 6282474"/>
              <a:gd name="connsiteY699" fmla="*/ 1015997 h 6208986"/>
              <a:gd name="connsiteX700" fmla="*/ 5526674 w 6282474"/>
              <a:gd name="connsiteY700" fmla="*/ 1019451 h 6208986"/>
              <a:gd name="connsiteX701" fmla="*/ 5517782 w 6282474"/>
              <a:gd name="connsiteY701" fmla="*/ 1035299 h 6208986"/>
              <a:gd name="connsiteX702" fmla="*/ 5523464 w 6282474"/>
              <a:gd name="connsiteY702" fmla="*/ 1043732 h 6208986"/>
              <a:gd name="connsiteX703" fmla="*/ 5513711 w 6282474"/>
              <a:gd name="connsiteY703" fmla="*/ 1056476 h 6208986"/>
              <a:gd name="connsiteX704" fmla="*/ 5507153 w 6282474"/>
              <a:gd name="connsiteY704" fmla="*/ 1044950 h 6208986"/>
              <a:gd name="connsiteX705" fmla="*/ 5485048 w 6282474"/>
              <a:gd name="connsiteY705" fmla="*/ 1061144 h 6208986"/>
              <a:gd name="connsiteX706" fmla="*/ 5485542 w 6282474"/>
              <a:gd name="connsiteY706" fmla="*/ 1050994 h 6208986"/>
              <a:gd name="connsiteX707" fmla="*/ 5469221 w 6282474"/>
              <a:gd name="connsiteY707" fmla="*/ 1052201 h 6208986"/>
              <a:gd name="connsiteX708" fmla="*/ 5450683 w 6282474"/>
              <a:gd name="connsiteY708" fmla="*/ 1057378 h 6208986"/>
              <a:gd name="connsiteX709" fmla="*/ 5445745 w 6282474"/>
              <a:gd name="connsiteY709" fmla="*/ 1075468 h 6208986"/>
              <a:gd name="connsiteX710" fmla="*/ 5430805 w 6282474"/>
              <a:gd name="connsiteY710" fmla="*/ 1069623 h 6208986"/>
              <a:gd name="connsiteX711" fmla="*/ 5413505 w 6282474"/>
              <a:gd name="connsiteY711" fmla="*/ 1091158 h 6208986"/>
              <a:gd name="connsiteX712" fmla="*/ 5397189 w 6282474"/>
              <a:gd name="connsiteY712" fmla="*/ 1092365 h 6208986"/>
              <a:gd name="connsiteX713" fmla="*/ 5443039 w 6282474"/>
              <a:gd name="connsiteY713" fmla="*/ 1089588 h 6208986"/>
              <a:gd name="connsiteX714" fmla="*/ 5409066 w 6282474"/>
              <a:gd name="connsiteY714" fmla="*/ 1099071 h 6208986"/>
              <a:gd name="connsiteX715" fmla="*/ 5417719 w 6282474"/>
              <a:gd name="connsiteY715" fmla="*/ 1130063 h 6208986"/>
              <a:gd name="connsiteX716" fmla="*/ 5372617 w 6282474"/>
              <a:gd name="connsiteY716" fmla="*/ 1159363 h 6208986"/>
              <a:gd name="connsiteX717" fmla="*/ 5386819 w 6282474"/>
              <a:gd name="connsiteY717" fmla="*/ 1138695 h 6208986"/>
              <a:gd name="connsiteX718" fmla="*/ 5333829 w 6282474"/>
              <a:gd name="connsiteY718" fmla="*/ 1163521 h 6208986"/>
              <a:gd name="connsiteX719" fmla="*/ 5275999 w 6282474"/>
              <a:gd name="connsiteY719" fmla="*/ 1183017 h 6208986"/>
              <a:gd name="connsiteX720" fmla="*/ 5268462 w 6282474"/>
              <a:gd name="connsiteY720" fmla="*/ 1191797 h 6208986"/>
              <a:gd name="connsiteX721" fmla="*/ 5255249 w 6282474"/>
              <a:gd name="connsiteY721" fmla="*/ 1192148 h 6208986"/>
              <a:gd name="connsiteX722" fmla="*/ 5190753 w 6282474"/>
              <a:gd name="connsiteY722" fmla="*/ 1223537 h 6208986"/>
              <a:gd name="connsiteX723" fmla="*/ 5198662 w 6282474"/>
              <a:gd name="connsiteY723" fmla="*/ 1228001 h 6208986"/>
              <a:gd name="connsiteX724" fmla="*/ 5187166 w 6282474"/>
              <a:gd name="connsiteY724" fmla="*/ 1234549 h 6208986"/>
              <a:gd name="connsiteX725" fmla="*/ 5185439 w 6282474"/>
              <a:gd name="connsiteY725" fmla="*/ 1228353 h 6208986"/>
              <a:gd name="connsiteX726" fmla="*/ 5165545 w 6282474"/>
              <a:gd name="connsiteY726" fmla="*/ 1240598 h 6208986"/>
              <a:gd name="connsiteX727" fmla="*/ 5150967 w 6282474"/>
              <a:gd name="connsiteY727" fmla="*/ 1248002 h 6208986"/>
              <a:gd name="connsiteX728" fmla="*/ 5160720 w 6282474"/>
              <a:gd name="connsiteY728" fmla="*/ 1235257 h 6208986"/>
              <a:gd name="connsiteX729" fmla="*/ 5133789 w 6282474"/>
              <a:gd name="connsiteY729" fmla="*/ 1246121 h 6208986"/>
              <a:gd name="connsiteX730" fmla="*/ 5138115 w 6282474"/>
              <a:gd name="connsiteY730" fmla="*/ 1261612 h 6208986"/>
              <a:gd name="connsiteX731" fmla="*/ 5102410 w 6282474"/>
              <a:gd name="connsiteY731" fmla="*/ 1264909 h 6208986"/>
              <a:gd name="connsiteX732" fmla="*/ 5112545 w 6282474"/>
              <a:gd name="connsiteY732" fmla="*/ 1265419 h 6208986"/>
              <a:gd name="connsiteX733" fmla="*/ 5075357 w 6282474"/>
              <a:gd name="connsiteY733" fmla="*/ 1299192 h 6208986"/>
              <a:gd name="connsiteX734" fmla="*/ 5030755 w 6282474"/>
              <a:gd name="connsiteY734" fmla="*/ 1318332 h 6208986"/>
              <a:gd name="connsiteX735" fmla="*/ 5017919 w 6282474"/>
              <a:gd name="connsiteY735" fmla="*/ 1331937 h 6208986"/>
              <a:gd name="connsiteX736" fmla="*/ 5024956 w 6282474"/>
              <a:gd name="connsiteY736" fmla="*/ 1333323 h 6208986"/>
              <a:gd name="connsiteX737" fmla="*/ 4985169 w 6282474"/>
              <a:gd name="connsiteY737" fmla="*/ 1357782 h 6208986"/>
              <a:gd name="connsiteX738" fmla="*/ 5006413 w 6282474"/>
              <a:gd name="connsiteY738" fmla="*/ 1338495 h 6208986"/>
              <a:gd name="connsiteX739" fmla="*/ 4958728 w 6282474"/>
              <a:gd name="connsiteY739" fmla="*/ 1358496 h 6208986"/>
              <a:gd name="connsiteX740" fmla="*/ 4914488 w 6282474"/>
              <a:gd name="connsiteY740" fmla="*/ 1390899 h 6208986"/>
              <a:gd name="connsiteX741" fmla="*/ 4892877 w 6282474"/>
              <a:gd name="connsiteY741" fmla="*/ 1396932 h 6208986"/>
              <a:gd name="connsiteX742" fmla="*/ 4895588 w 6282474"/>
              <a:gd name="connsiteY742" fmla="*/ 1382812 h 6208986"/>
              <a:gd name="connsiteX743" fmla="*/ 4887185 w 6282474"/>
              <a:gd name="connsiteY743" fmla="*/ 1388509 h 6208986"/>
              <a:gd name="connsiteX744" fmla="*/ 4883613 w 6282474"/>
              <a:gd name="connsiteY744" fmla="*/ 1399516 h 6208986"/>
              <a:gd name="connsiteX745" fmla="*/ 4877926 w 6282474"/>
              <a:gd name="connsiteY745" fmla="*/ 1391093 h 6208986"/>
              <a:gd name="connsiteX746" fmla="*/ 4862853 w 6282474"/>
              <a:gd name="connsiteY746" fmla="*/ 1408657 h 6208986"/>
              <a:gd name="connsiteX747" fmla="*/ 4857172 w 6282474"/>
              <a:gd name="connsiteY747" fmla="*/ 1400229 h 6208986"/>
              <a:gd name="connsiteX748" fmla="*/ 4854451 w 6282474"/>
              <a:gd name="connsiteY748" fmla="*/ 1414354 h 6208986"/>
              <a:gd name="connsiteX749" fmla="*/ 4842960 w 6282474"/>
              <a:gd name="connsiteY749" fmla="*/ 1420902 h 6208986"/>
              <a:gd name="connsiteX750" fmla="*/ 4843454 w 6282474"/>
              <a:gd name="connsiteY750" fmla="*/ 1410736 h 6208986"/>
              <a:gd name="connsiteX751" fmla="*/ 4829248 w 6282474"/>
              <a:gd name="connsiteY751" fmla="*/ 1431409 h 6208986"/>
              <a:gd name="connsiteX752" fmla="*/ 4846425 w 6282474"/>
              <a:gd name="connsiteY752" fmla="*/ 1433295 h 6208986"/>
              <a:gd name="connsiteX753" fmla="*/ 4804982 w 6282474"/>
              <a:gd name="connsiteY753" fmla="*/ 1461357 h 6208986"/>
              <a:gd name="connsiteX754" fmla="*/ 4795647 w 6282474"/>
              <a:gd name="connsiteY754" fmla="*/ 1454162 h 6208986"/>
              <a:gd name="connsiteX755" fmla="*/ 4775748 w 6282474"/>
              <a:gd name="connsiteY755" fmla="*/ 1466401 h 6208986"/>
              <a:gd name="connsiteX756" fmla="*/ 4790709 w 6282474"/>
              <a:gd name="connsiteY756" fmla="*/ 1472246 h 6208986"/>
              <a:gd name="connsiteX757" fmla="*/ 4773527 w 6282474"/>
              <a:gd name="connsiteY757" fmla="*/ 1470371 h 6208986"/>
              <a:gd name="connsiteX758" fmla="*/ 4768589 w 6282474"/>
              <a:gd name="connsiteY758" fmla="*/ 1488445 h 6208986"/>
              <a:gd name="connsiteX759" fmla="*/ 4733261 w 6282474"/>
              <a:gd name="connsiteY759" fmla="*/ 1504996 h 6208986"/>
              <a:gd name="connsiteX760" fmla="*/ 4738565 w 6282474"/>
              <a:gd name="connsiteY760" fmla="*/ 1500170 h 6208986"/>
              <a:gd name="connsiteX761" fmla="*/ 4733745 w 6282474"/>
              <a:gd name="connsiteY761" fmla="*/ 1494830 h 6208986"/>
              <a:gd name="connsiteX762" fmla="*/ 4703604 w 6282474"/>
              <a:gd name="connsiteY762" fmla="*/ 1529985 h 6208986"/>
              <a:gd name="connsiteX763" fmla="*/ 4692608 w 6282474"/>
              <a:gd name="connsiteY763" fmla="*/ 1526372 h 6208986"/>
              <a:gd name="connsiteX764" fmla="*/ 4679757 w 6282474"/>
              <a:gd name="connsiteY764" fmla="*/ 1539977 h 6208986"/>
              <a:gd name="connsiteX765" fmla="*/ 4667899 w 6282474"/>
              <a:gd name="connsiteY765" fmla="*/ 1533282 h 6208986"/>
              <a:gd name="connsiteX766" fmla="*/ 4651955 w 6282474"/>
              <a:gd name="connsiteY766" fmla="*/ 1547743 h 6208986"/>
              <a:gd name="connsiteX767" fmla="*/ 4644148 w 6282474"/>
              <a:gd name="connsiteY767" fmla="*/ 1545180 h 6208986"/>
              <a:gd name="connsiteX768" fmla="*/ 4698412 w 6282474"/>
              <a:gd name="connsiteY768" fmla="*/ 1511391 h 6208986"/>
              <a:gd name="connsiteX769" fmla="*/ 4694942 w 6282474"/>
              <a:gd name="connsiteY769" fmla="*/ 1498993 h 6208986"/>
              <a:gd name="connsiteX770" fmla="*/ 4625024 w 6282474"/>
              <a:gd name="connsiteY770" fmla="*/ 1558612 h 6208986"/>
              <a:gd name="connsiteX771" fmla="*/ 4614889 w 6282474"/>
              <a:gd name="connsiteY771" fmla="*/ 1558103 h 6208986"/>
              <a:gd name="connsiteX772" fmla="*/ 4595862 w 6282474"/>
              <a:gd name="connsiteY772" fmla="*/ 1573435 h 6208986"/>
              <a:gd name="connsiteX773" fmla="*/ 4593151 w 6282474"/>
              <a:gd name="connsiteY773" fmla="*/ 1587561 h 6208986"/>
              <a:gd name="connsiteX774" fmla="*/ 4609085 w 6282474"/>
              <a:gd name="connsiteY774" fmla="*/ 1573084 h 6208986"/>
              <a:gd name="connsiteX775" fmla="*/ 4602048 w 6282474"/>
              <a:gd name="connsiteY775" fmla="*/ 1571708 h 6208986"/>
              <a:gd name="connsiteX776" fmla="*/ 4619714 w 6282474"/>
              <a:gd name="connsiteY776" fmla="*/ 1563438 h 6208986"/>
              <a:gd name="connsiteX777" fmla="*/ 4624041 w 6282474"/>
              <a:gd name="connsiteY777" fmla="*/ 1578934 h 6208986"/>
              <a:gd name="connsiteX778" fmla="*/ 4613900 w 6282474"/>
              <a:gd name="connsiteY778" fmla="*/ 1578419 h 6208986"/>
              <a:gd name="connsiteX779" fmla="*/ 4591306 w 6282474"/>
              <a:gd name="connsiteY779" fmla="*/ 1604784 h 6208986"/>
              <a:gd name="connsiteX780" fmla="*/ 4582903 w 6282474"/>
              <a:gd name="connsiteY780" fmla="*/ 1610471 h 6208986"/>
              <a:gd name="connsiteX781" fmla="*/ 4569685 w 6282474"/>
              <a:gd name="connsiteY781" fmla="*/ 1610822 h 6208986"/>
              <a:gd name="connsiteX782" fmla="*/ 4574506 w 6282474"/>
              <a:gd name="connsiteY782" fmla="*/ 1616162 h 6208986"/>
              <a:gd name="connsiteX783" fmla="*/ 4549298 w 6282474"/>
              <a:gd name="connsiteY783" fmla="*/ 1633223 h 6208986"/>
              <a:gd name="connsiteX784" fmla="*/ 4547932 w 6282474"/>
              <a:gd name="connsiteY784" fmla="*/ 1640280 h 6208986"/>
              <a:gd name="connsiteX785" fmla="*/ 4574006 w 6282474"/>
              <a:gd name="connsiteY785" fmla="*/ 1626323 h 6208986"/>
              <a:gd name="connsiteX786" fmla="*/ 4550531 w 6282474"/>
              <a:gd name="connsiteY786" fmla="*/ 1649580 h 6208986"/>
              <a:gd name="connsiteX787" fmla="*/ 4544839 w 6282474"/>
              <a:gd name="connsiteY787" fmla="*/ 1641141 h 6208986"/>
              <a:gd name="connsiteX788" fmla="*/ 4537308 w 6282474"/>
              <a:gd name="connsiteY788" fmla="*/ 1649921 h 6208986"/>
              <a:gd name="connsiteX789" fmla="*/ 4546087 w 6282474"/>
              <a:gd name="connsiteY789" fmla="*/ 1657503 h 6208986"/>
              <a:gd name="connsiteX790" fmla="*/ 4564248 w 6282474"/>
              <a:gd name="connsiteY790" fmla="*/ 1639057 h 6208986"/>
              <a:gd name="connsiteX791" fmla="*/ 4580554 w 6282474"/>
              <a:gd name="connsiteY791" fmla="*/ 1637839 h 6208986"/>
              <a:gd name="connsiteX792" fmla="*/ 4612428 w 6282474"/>
              <a:gd name="connsiteY792" fmla="*/ 1608901 h 6208986"/>
              <a:gd name="connsiteX793" fmla="*/ 4611938 w 6282474"/>
              <a:gd name="connsiteY793" fmla="*/ 1619062 h 6208986"/>
              <a:gd name="connsiteX794" fmla="*/ 4623052 w 6282474"/>
              <a:gd name="connsiteY794" fmla="*/ 1599250 h 6208986"/>
              <a:gd name="connsiteX795" fmla="*/ 4624290 w 6282474"/>
              <a:gd name="connsiteY795" fmla="*/ 1615607 h 6208986"/>
              <a:gd name="connsiteX796" fmla="*/ 4631450 w 6282474"/>
              <a:gd name="connsiteY796" fmla="*/ 1593568 h 6208986"/>
              <a:gd name="connsiteX797" fmla="*/ 4637998 w 6282474"/>
              <a:gd name="connsiteY797" fmla="*/ 1605095 h 6208986"/>
              <a:gd name="connsiteX798" fmla="*/ 4642951 w 6282474"/>
              <a:gd name="connsiteY798" fmla="*/ 1587000 h 6208986"/>
              <a:gd name="connsiteX799" fmla="*/ 4659746 w 6282474"/>
              <a:gd name="connsiteY799" fmla="*/ 1575642 h 6208986"/>
              <a:gd name="connsiteX800" fmla="*/ 4668149 w 6282474"/>
              <a:gd name="connsiteY800" fmla="*/ 1569950 h 6208986"/>
              <a:gd name="connsiteX801" fmla="*/ 4681367 w 6282474"/>
              <a:gd name="connsiteY801" fmla="*/ 1569604 h 6208986"/>
              <a:gd name="connsiteX802" fmla="*/ 4677912 w 6282474"/>
              <a:gd name="connsiteY802" fmla="*/ 1557196 h 6208986"/>
              <a:gd name="connsiteX803" fmla="*/ 4698666 w 6282474"/>
              <a:gd name="connsiteY803" fmla="*/ 1548069 h 6208986"/>
              <a:gd name="connsiteX804" fmla="*/ 4684949 w 6282474"/>
              <a:gd name="connsiteY804" fmla="*/ 1558571 h 6208986"/>
              <a:gd name="connsiteX805" fmla="*/ 4725108 w 6282474"/>
              <a:gd name="connsiteY805" fmla="*/ 1547356 h 6208986"/>
              <a:gd name="connsiteX806" fmla="*/ 4748578 w 6282474"/>
              <a:gd name="connsiteY806" fmla="*/ 1524094 h 6208986"/>
              <a:gd name="connsiteX807" fmla="*/ 4729556 w 6282474"/>
              <a:gd name="connsiteY807" fmla="*/ 1539432 h 6208986"/>
              <a:gd name="connsiteX808" fmla="*/ 4719421 w 6282474"/>
              <a:gd name="connsiteY808" fmla="*/ 1538928 h 6208986"/>
              <a:gd name="connsiteX809" fmla="*/ 4723875 w 6282474"/>
              <a:gd name="connsiteY809" fmla="*/ 1530999 h 6208986"/>
              <a:gd name="connsiteX810" fmla="*/ 4750800 w 6282474"/>
              <a:gd name="connsiteY810" fmla="*/ 1520135 h 6208986"/>
              <a:gd name="connsiteX811" fmla="*/ 4759580 w 6282474"/>
              <a:gd name="connsiteY811" fmla="*/ 1527707 h 6208986"/>
              <a:gd name="connsiteX812" fmla="*/ 4787005 w 6282474"/>
              <a:gd name="connsiteY812" fmla="*/ 1506677 h 6208986"/>
              <a:gd name="connsiteX813" fmla="*/ 4791947 w 6282474"/>
              <a:gd name="connsiteY813" fmla="*/ 1488603 h 6208986"/>
              <a:gd name="connsiteX814" fmla="*/ 4797257 w 6282474"/>
              <a:gd name="connsiteY814" fmla="*/ 1483777 h 6208986"/>
              <a:gd name="connsiteX815" fmla="*/ 4809120 w 6282474"/>
              <a:gd name="connsiteY815" fmla="*/ 1490483 h 6208986"/>
              <a:gd name="connsiteX816" fmla="*/ 4811841 w 6282474"/>
              <a:gd name="connsiteY816" fmla="*/ 1476368 h 6208986"/>
              <a:gd name="connsiteX817" fmla="*/ 4838766 w 6282474"/>
              <a:gd name="connsiteY817" fmla="*/ 1465494 h 6208986"/>
              <a:gd name="connsiteX818" fmla="*/ 4856433 w 6282474"/>
              <a:gd name="connsiteY818" fmla="*/ 1457224 h 6208986"/>
              <a:gd name="connsiteX819" fmla="*/ 4845808 w 6282474"/>
              <a:gd name="connsiteY819" fmla="*/ 1466875 h 6208986"/>
              <a:gd name="connsiteX820" fmla="*/ 4866563 w 6282474"/>
              <a:gd name="connsiteY820" fmla="*/ 1457728 h 6208986"/>
              <a:gd name="connsiteX821" fmla="*/ 4864346 w 6282474"/>
              <a:gd name="connsiteY821" fmla="*/ 1461698 h 6208986"/>
              <a:gd name="connsiteX822" fmla="*/ 4865401 w 6282474"/>
              <a:gd name="connsiteY822" fmla="*/ 1465484 h 6208986"/>
              <a:gd name="connsiteX823" fmla="*/ 4861743 w 6282474"/>
              <a:gd name="connsiteY823" fmla="*/ 1469102 h 6208986"/>
              <a:gd name="connsiteX824" fmla="*/ 4853722 w 6282474"/>
              <a:gd name="connsiteY824" fmla="*/ 1471344 h 6208986"/>
              <a:gd name="connsiteX825" fmla="*/ 4852356 w 6282474"/>
              <a:gd name="connsiteY825" fmla="*/ 1478407 h 6208986"/>
              <a:gd name="connsiteX826" fmla="*/ 4861743 w 6282474"/>
              <a:gd name="connsiteY826" fmla="*/ 1469102 h 6208986"/>
              <a:gd name="connsiteX827" fmla="*/ 4866074 w 6282474"/>
              <a:gd name="connsiteY827" fmla="*/ 1467894 h 6208986"/>
              <a:gd name="connsiteX828" fmla="*/ 4865401 w 6282474"/>
              <a:gd name="connsiteY828" fmla="*/ 1465484 h 6208986"/>
              <a:gd name="connsiteX829" fmla="*/ 4875837 w 6282474"/>
              <a:gd name="connsiteY829" fmla="*/ 1455145 h 6208986"/>
              <a:gd name="connsiteX830" fmla="*/ 4911660 w 6282474"/>
              <a:gd name="connsiteY830" fmla="*/ 1428423 h 6208986"/>
              <a:gd name="connsiteX831" fmla="*/ 4905978 w 6282474"/>
              <a:gd name="connsiteY831" fmla="*/ 1420000 h 6208986"/>
              <a:gd name="connsiteX832" fmla="*/ 4923645 w 6282474"/>
              <a:gd name="connsiteY832" fmla="*/ 1411730 h 6208986"/>
              <a:gd name="connsiteX833" fmla="*/ 4921795 w 6282474"/>
              <a:gd name="connsiteY833" fmla="*/ 1428948 h 6208986"/>
              <a:gd name="connsiteX834" fmla="*/ 4962937 w 6282474"/>
              <a:gd name="connsiteY834" fmla="*/ 1397406 h 6208986"/>
              <a:gd name="connsiteX835" fmla="*/ 5016798 w 6282474"/>
              <a:gd name="connsiteY835" fmla="*/ 1375678 h 6208986"/>
              <a:gd name="connsiteX836" fmla="*/ 5015438 w 6282474"/>
              <a:gd name="connsiteY836" fmla="*/ 1382741 h 6208986"/>
              <a:gd name="connsiteX837" fmla="*/ 5029542 w 6282474"/>
              <a:gd name="connsiteY837" fmla="*/ 1385482 h 6208986"/>
              <a:gd name="connsiteX838" fmla="*/ 5022974 w 6282474"/>
              <a:gd name="connsiteY838" fmla="*/ 1373956 h 6208986"/>
              <a:gd name="connsiteX839" fmla="*/ 5050414 w 6282474"/>
              <a:gd name="connsiteY839" fmla="*/ 1352926 h 6208986"/>
              <a:gd name="connsiteX840" fmla="*/ 5042506 w 6282474"/>
              <a:gd name="connsiteY840" fmla="*/ 1348457 h 6208986"/>
              <a:gd name="connsiteX841" fmla="*/ 5053492 w 6282474"/>
              <a:gd name="connsiteY841" fmla="*/ 1352065 h 6208986"/>
              <a:gd name="connsiteX842" fmla="*/ 5091057 w 6282474"/>
              <a:gd name="connsiteY842" fmla="*/ 1331555 h 6208986"/>
              <a:gd name="connsiteX843" fmla="*/ 5095011 w 6282474"/>
              <a:gd name="connsiteY843" fmla="*/ 1333787 h 6208986"/>
              <a:gd name="connsiteX844" fmla="*/ 5092785 w 6282474"/>
              <a:gd name="connsiteY844" fmla="*/ 1337746 h 6208986"/>
              <a:gd name="connsiteX845" fmla="*/ 5096708 w 6282474"/>
              <a:gd name="connsiteY845" fmla="*/ 1334750 h 6208986"/>
              <a:gd name="connsiteX846" fmla="*/ 5102920 w 6282474"/>
              <a:gd name="connsiteY846" fmla="*/ 1338266 h 6208986"/>
              <a:gd name="connsiteX847" fmla="*/ 5089207 w 6282474"/>
              <a:gd name="connsiteY847" fmla="*/ 1348778 h 6208986"/>
              <a:gd name="connsiteX848" fmla="*/ 5114416 w 6282474"/>
              <a:gd name="connsiteY848" fmla="*/ 1331708 h 6208986"/>
              <a:gd name="connsiteX849" fmla="*/ 5106502 w 6282474"/>
              <a:gd name="connsiteY849" fmla="*/ 1327244 h 6208986"/>
              <a:gd name="connsiteX850" fmla="*/ 5096708 w 6282474"/>
              <a:gd name="connsiteY850" fmla="*/ 1334750 h 6208986"/>
              <a:gd name="connsiteX851" fmla="*/ 5095011 w 6282474"/>
              <a:gd name="connsiteY851" fmla="*/ 1333787 h 6208986"/>
              <a:gd name="connsiteX852" fmla="*/ 5099455 w 6282474"/>
              <a:gd name="connsiteY852" fmla="*/ 1325868 h 6208986"/>
              <a:gd name="connsiteX853" fmla="*/ 5152949 w 6282474"/>
              <a:gd name="connsiteY853" fmla="*/ 1290871 h 6208986"/>
              <a:gd name="connsiteX854" fmla="*/ 5170126 w 6282474"/>
              <a:gd name="connsiteY854" fmla="*/ 1292767 h 6208986"/>
              <a:gd name="connsiteX855" fmla="*/ 5172353 w 6282474"/>
              <a:gd name="connsiteY855" fmla="*/ 1288792 h 6208986"/>
              <a:gd name="connsiteX856" fmla="*/ 5175930 w 6282474"/>
              <a:gd name="connsiteY856" fmla="*/ 1277786 h 6208986"/>
              <a:gd name="connsiteX857" fmla="*/ 5224120 w 6282474"/>
              <a:gd name="connsiteY857" fmla="*/ 1247614 h 6208986"/>
              <a:gd name="connsiteX858" fmla="*/ 5229801 w 6282474"/>
              <a:gd name="connsiteY858" fmla="*/ 1256048 h 6208986"/>
              <a:gd name="connsiteX859" fmla="*/ 5239065 w 6282474"/>
              <a:gd name="connsiteY859" fmla="*/ 1253459 h 6208986"/>
              <a:gd name="connsiteX860" fmla="*/ 5253644 w 6282474"/>
              <a:gd name="connsiteY860" fmla="*/ 1246045 h 6208986"/>
              <a:gd name="connsiteX861" fmla="*/ 5254999 w 6282474"/>
              <a:gd name="connsiteY861" fmla="*/ 1238987 h 6208986"/>
              <a:gd name="connsiteX862" fmla="*/ 5270449 w 6282474"/>
              <a:gd name="connsiteY862" fmla="*/ 1234671 h 6208986"/>
              <a:gd name="connsiteX863" fmla="*/ 5272182 w 6282474"/>
              <a:gd name="connsiteY863" fmla="*/ 1240863 h 6208986"/>
              <a:gd name="connsiteX864" fmla="*/ 5282812 w 6282474"/>
              <a:gd name="connsiteY864" fmla="*/ 1231222 h 6208986"/>
              <a:gd name="connsiteX865" fmla="*/ 5270449 w 6282474"/>
              <a:gd name="connsiteY865" fmla="*/ 1234671 h 6208986"/>
              <a:gd name="connsiteX866" fmla="*/ 5286389 w 6282474"/>
              <a:gd name="connsiteY866" fmla="*/ 1220200 h 6208986"/>
              <a:gd name="connsiteX867" fmla="*/ 5305783 w 6282474"/>
              <a:gd name="connsiteY867" fmla="*/ 1218121 h 6208986"/>
              <a:gd name="connsiteX868" fmla="*/ 5314185 w 6282474"/>
              <a:gd name="connsiteY868" fmla="*/ 1212434 h 6208986"/>
              <a:gd name="connsiteX869" fmla="*/ 5325676 w 6282474"/>
              <a:gd name="connsiteY869" fmla="*/ 1205886 h 6208986"/>
              <a:gd name="connsiteX870" fmla="*/ 5316412 w 6282474"/>
              <a:gd name="connsiteY870" fmla="*/ 1208475 h 6208986"/>
              <a:gd name="connsiteX871" fmla="*/ 5346935 w 6282474"/>
              <a:gd name="connsiteY871" fmla="*/ 1186579 h 6208986"/>
              <a:gd name="connsiteX872" fmla="*/ 5340265 w 6282474"/>
              <a:gd name="connsiteY872" fmla="*/ 1198472 h 6208986"/>
              <a:gd name="connsiteX873" fmla="*/ 5364102 w 6282474"/>
              <a:gd name="connsiteY873" fmla="*/ 1188469 h 6208986"/>
              <a:gd name="connsiteX874" fmla="*/ 5381881 w 6282474"/>
              <a:gd name="connsiteY874" fmla="*/ 1156774 h 6208986"/>
              <a:gd name="connsiteX875" fmla="*/ 5395976 w 6282474"/>
              <a:gd name="connsiteY875" fmla="*/ 1159521 h 6208986"/>
              <a:gd name="connsiteX876" fmla="*/ 5415492 w 6282474"/>
              <a:gd name="connsiteY876" fmla="*/ 1134022 h 6208986"/>
              <a:gd name="connsiteX877" fmla="*/ 5392399 w 6282474"/>
              <a:gd name="connsiteY877" fmla="*/ 1170543 h 6208986"/>
              <a:gd name="connsiteX878" fmla="*/ 5417107 w 6282474"/>
              <a:gd name="connsiteY878" fmla="*/ 1163648 h 6208986"/>
              <a:gd name="connsiteX879" fmla="*/ 5447131 w 6282474"/>
              <a:gd name="connsiteY879" fmla="*/ 1151913 h 6208986"/>
              <a:gd name="connsiteX880" fmla="*/ 5455529 w 6282474"/>
              <a:gd name="connsiteY880" fmla="*/ 1146226 h 6208986"/>
              <a:gd name="connsiteX881" fmla="*/ 5458622 w 6282474"/>
              <a:gd name="connsiteY881" fmla="*/ 1145370 h 6208986"/>
              <a:gd name="connsiteX882" fmla="*/ 5464798 w 6282474"/>
              <a:gd name="connsiteY882" fmla="*/ 1143638 h 6208986"/>
              <a:gd name="connsiteX883" fmla="*/ 5476400 w 6282474"/>
              <a:gd name="connsiteY883" fmla="*/ 1113665 h 6208986"/>
              <a:gd name="connsiteX884" fmla="*/ 5485180 w 6282474"/>
              <a:gd name="connsiteY884" fmla="*/ 1121247 h 6208986"/>
              <a:gd name="connsiteX885" fmla="*/ 5495305 w 6282474"/>
              <a:gd name="connsiteY885" fmla="*/ 1121752 h 6208986"/>
              <a:gd name="connsiteX886" fmla="*/ 5501496 w 6282474"/>
              <a:gd name="connsiteY886" fmla="*/ 1120029 h 6208986"/>
              <a:gd name="connsiteX887" fmla="*/ 5510383 w 6282474"/>
              <a:gd name="connsiteY887" fmla="*/ 1104177 h 6208986"/>
              <a:gd name="connsiteX888" fmla="*/ 5528050 w 6282474"/>
              <a:gd name="connsiteY888" fmla="*/ 1095907 h 6208986"/>
              <a:gd name="connsiteX889" fmla="*/ 5515698 w 6282474"/>
              <a:gd name="connsiteY889" fmla="*/ 1099351 h 6208986"/>
              <a:gd name="connsiteX890" fmla="*/ 5518414 w 6282474"/>
              <a:gd name="connsiteY890" fmla="*/ 1085236 h 6208986"/>
              <a:gd name="connsiteX891" fmla="*/ 5539164 w 6282474"/>
              <a:gd name="connsiteY891" fmla="*/ 1076095 h 6208986"/>
              <a:gd name="connsiteX892" fmla="*/ 5545717 w 6282474"/>
              <a:gd name="connsiteY892" fmla="*/ 1087626 h 6208986"/>
              <a:gd name="connsiteX893" fmla="*/ 5556458 w 6282474"/>
              <a:gd name="connsiteY893" fmla="*/ 1054566 h 6208986"/>
              <a:gd name="connsiteX894" fmla="*/ 5582533 w 6282474"/>
              <a:gd name="connsiteY894" fmla="*/ 1040593 h 6208986"/>
              <a:gd name="connsiteX895" fmla="*/ 5582038 w 6282474"/>
              <a:gd name="connsiteY895" fmla="*/ 1050759 h 6208986"/>
              <a:gd name="connsiteX896" fmla="*/ 5568321 w 6282474"/>
              <a:gd name="connsiteY896" fmla="*/ 1061261 h 6208986"/>
              <a:gd name="connsiteX897" fmla="*/ 5575373 w 6282474"/>
              <a:gd name="connsiteY897" fmla="*/ 1062647 h 6208986"/>
              <a:gd name="connsiteX898" fmla="*/ 5585137 w 6282474"/>
              <a:gd name="connsiteY898" fmla="*/ 1049888 h 6208986"/>
              <a:gd name="connsiteX899" fmla="*/ 5606747 w 6282474"/>
              <a:gd name="connsiteY899" fmla="*/ 1043855 h 6208986"/>
              <a:gd name="connsiteX900" fmla="*/ 5577473 w 6282474"/>
              <a:gd name="connsiteY900" fmla="*/ 1082097 h 6208986"/>
              <a:gd name="connsiteX901" fmla="*/ 5604897 w 6282474"/>
              <a:gd name="connsiteY901" fmla="*/ 1061078 h 6208986"/>
              <a:gd name="connsiteX902" fmla="*/ 5629606 w 6282474"/>
              <a:gd name="connsiteY902" fmla="*/ 1054168 h 6208986"/>
              <a:gd name="connsiteX903" fmla="*/ 5639370 w 6282474"/>
              <a:gd name="connsiteY903" fmla="*/ 1041424 h 6208986"/>
              <a:gd name="connsiteX904" fmla="*/ 5635415 w 6282474"/>
              <a:gd name="connsiteY904" fmla="*/ 1039187 h 6208986"/>
              <a:gd name="connsiteX905" fmla="*/ 5715840 w 6282474"/>
              <a:gd name="connsiteY905" fmla="*/ 993336 h 6208986"/>
              <a:gd name="connsiteX906" fmla="*/ 5714118 w 6282474"/>
              <a:gd name="connsiteY906" fmla="*/ 987140 h 6208986"/>
              <a:gd name="connsiteX907" fmla="*/ 5732645 w 6282474"/>
              <a:gd name="connsiteY907" fmla="*/ 981968 h 6208986"/>
              <a:gd name="connsiteX908" fmla="*/ 5725970 w 6282474"/>
              <a:gd name="connsiteY908" fmla="*/ 993841 h 6208986"/>
              <a:gd name="connsiteX909" fmla="*/ 5760447 w 6282474"/>
              <a:gd name="connsiteY909" fmla="*/ 974202 h 6208986"/>
              <a:gd name="connsiteX910" fmla="*/ 5771444 w 6282474"/>
              <a:gd name="connsiteY910" fmla="*/ 977810 h 6208986"/>
              <a:gd name="connsiteX911" fmla="*/ 5775897 w 6282474"/>
              <a:gd name="connsiteY911" fmla="*/ 969891 h 6208986"/>
              <a:gd name="connsiteX912" fmla="*/ 5789977 w 6282474"/>
              <a:gd name="connsiteY912" fmla="*/ 972633 h 6208986"/>
              <a:gd name="connsiteX913" fmla="*/ 5796647 w 6282474"/>
              <a:gd name="connsiteY913" fmla="*/ 960739 h 6208986"/>
              <a:gd name="connsiteX914" fmla="*/ 5807154 w 6282474"/>
              <a:gd name="connsiteY914" fmla="*/ 974513 h 6208986"/>
              <a:gd name="connsiteX915" fmla="*/ 5830135 w 6282474"/>
              <a:gd name="connsiteY915" fmla="*/ 961412 h 6208986"/>
              <a:gd name="connsiteX916" fmla="*/ 5827919 w 6282474"/>
              <a:gd name="connsiteY916" fmla="*/ 965376 h 6208986"/>
              <a:gd name="connsiteX917" fmla="*/ 5828072 w 6282474"/>
              <a:gd name="connsiteY917" fmla="*/ 965937 h 6208986"/>
              <a:gd name="connsiteX918" fmla="*/ 5824709 w 6282474"/>
              <a:gd name="connsiteY918" fmla="*/ 968770 h 6208986"/>
              <a:gd name="connsiteX919" fmla="*/ 5818584 w 6282474"/>
              <a:gd name="connsiteY919" fmla="*/ 969229 h 6208986"/>
              <a:gd name="connsiteX920" fmla="*/ 5817294 w 6282474"/>
              <a:gd name="connsiteY920" fmla="*/ 975022 h 6208986"/>
              <a:gd name="connsiteX921" fmla="*/ 5824709 w 6282474"/>
              <a:gd name="connsiteY921" fmla="*/ 968770 h 6208986"/>
              <a:gd name="connsiteX922" fmla="*/ 5828780 w 6282474"/>
              <a:gd name="connsiteY922" fmla="*/ 968464 h 6208986"/>
              <a:gd name="connsiteX923" fmla="*/ 5828072 w 6282474"/>
              <a:gd name="connsiteY923" fmla="*/ 965937 h 6208986"/>
              <a:gd name="connsiteX924" fmla="*/ 5846936 w 6282474"/>
              <a:gd name="connsiteY924" fmla="*/ 950039 h 6208986"/>
              <a:gd name="connsiteX925" fmla="*/ 5861025 w 6282474"/>
              <a:gd name="connsiteY925" fmla="*/ 952785 h 6208986"/>
              <a:gd name="connsiteX926" fmla="*/ 5869428 w 6282474"/>
              <a:gd name="connsiteY926" fmla="*/ 947093 h 6208986"/>
              <a:gd name="connsiteX927" fmla="*/ 5875976 w 6282474"/>
              <a:gd name="connsiteY927" fmla="*/ 958620 h 6208986"/>
              <a:gd name="connsiteX928" fmla="*/ 5856954 w 6282474"/>
              <a:gd name="connsiteY928" fmla="*/ 973968 h 6208986"/>
              <a:gd name="connsiteX929" fmla="*/ 5865723 w 6282474"/>
              <a:gd name="connsiteY929" fmla="*/ 981535 h 6208986"/>
              <a:gd name="connsiteX930" fmla="*/ 5894509 w 6282474"/>
              <a:gd name="connsiteY930" fmla="*/ 953442 h 6208986"/>
              <a:gd name="connsiteX931" fmla="*/ 5895992 w 6282474"/>
              <a:gd name="connsiteY931" fmla="*/ 950803 h 6208986"/>
              <a:gd name="connsiteX932" fmla="*/ 5907737 w 6282474"/>
              <a:gd name="connsiteY932" fmla="*/ 953101 h 6208986"/>
              <a:gd name="connsiteX933" fmla="*/ 5914407 w 6282474"/>
              <a:gd name="connsiteY933" fmla="*/ 941218 h 6208986"/>
              <a:gd name="connsiteX934" fmla="*/ 5918356 w 6282474"/>
              <a:gd name="connsiteY934" fmla="*/ 943445 h 6208986"/>
              <a:gd name="connsiteX935" fmla="*/ 5924171 w 6282474"/>
              <a:gd name="connsiteY935" fmla="*/ 928469 h 6208986"/>
              <a:gd name="connsiteX936" fmla="*/ 5939116 w 6282474"/>
              <a:gd name="connsiteY936" fmla="*/ 934308 h 6208986"/>
              <a:gd name="connsiteX937" fmla="*/ 5944054 w 6282474"/>
              <a:gd name="connsiteY937" fmla="*/ 916229 h 6208986"/>
              <a:gd name="connsiteX938" fmla="*/ 5943554 w 6282474"/>
              <a:gd name="connsiteY938" fmla="*/ 926390 h 6208986"/>
              <a:gd name="connsiteX939" fmla="*/ 5952818 w 6282474"/>
              <a:gd name="connsiteY939" fmla="*/ 923801 h 6208986"/>
              <a:gd name="connsiteX940" fmla="*/ 5979397 w 6282474"/>
              <a:gd name="connsiteY940" fmla="*/ 899673 h 6208986"/>
              <a:gd name="connsiteX941" fmla="*/ 5976798 w 6282474"/>
              <a:gd name="connsiteY941" fmla="*/ 890379 h 6208986"/>
              <a:gd name="connsiteX942" fmla="*/ 5984335 w 6282474"/>
              <a:gd name="connsiteY942" fmla="*/ 881594 h 6208986"/>
              <a:gd name="connsiteX943" fmla="*/ 5999775 w 6282474"/>
              <a:gd name="connsiteY943" fmla="*/ 877283 h 6208986"/>
              <a:gd name="connsiteX944" fmla="*/ 5971851 w 6282474"/>
              <a:gd name="connsiteY944" fmla="*/ 908463 h 6208986"/>
              <a:gd name="connsiteX945" fmla="*/ 5975800 w 6282474"/>
              <a:gd name="connsiteY945" fmla="*/ 910690 h 6208986"/>
              <a:gd name="connsiteX946" fmla="*/ 6052780 w 6282474"/>
              <a:gd name="connsiteY946" fmla="*/ 852447 h 6208986"/>
              <a:gd name="connsiteX947" fmla="*/ 6065998 w 6282474"/>
              <a:gd name="connsiteY947" fmla="*/ 852095 h 6208986"/>
              <a:gd name="connsiteX948" fmla="*/ 6037579 w 6282474"/>
              <a:gd name="connsiteY948" fmla="*/ 893441 h 6208986"/>
              <a:gd name="connsiteX949" fmla="*/ 6041539 w 6282474"/>
              <a:gd name="connsiteY949" fmla="*/ 895683 h 6208986"/>
              <a:gd name="connsiteX950" fmla="*/ 6102569 w 6282474"/>
              <a:gd name="connsiteY950" fmla="*/ 851912 h 6208986"/>
              <a:gd name="connsiteX951" fmla="*/ 6157806 w 6282474"/>
              <a:gd name="connsiteY951" fmla="*/ 823116 h 6208986"/>
              <a:gd name="connsiteX952" fmla="*/ 6165338 w 6282474"/>
              <a:gd name="connsiteY952" fmla="*/ 814331 h 6208986"/>
              <a:gd name="connsiteX953" fmla="*/ 6167926 w 6282474"/>
              <a:gd name="connsiteY953" fmla="*/ 823626 h 6208986"/>
              <a:gd name="connsiteX954" fmla="*/ 6187335 w 6282474"/>
              <a:gd name="connsiteY954" fmla="*/ 821557 h 6208986"/>
              <a:gd name="connsiteX955" fmla="*/ 6188681 w 6282474"/>
              <a:gd name="connsiteY955" fmla="*/ 814484 h 6208986"/>
              <a:gd name="connsiteX956" fmla="*/ 6183376 w 6282474"/>
              <a:gd name="connsiteY956" fmla="*/ 819315 h 6208986"/>
              <a:gd name="connsiteX957" fmla="*/ 6200661 w 6282474"/>
              <a:gd name="connsiteY957" fmla="*/ 797770 h 6208986"/>
              <a:gd name="connsiteX958" fmla="*/ 6256636 w 6282474"/>
              <a:gd name="connsiteY958" fmla="*/ 795503 h 6208986"/>
              <a:gd name="connsiteX959" fmla="*/ 6281727 w 6282474"/>
              <a:gd name="connsiteY959" fmla="*/ 801862 h 6208986"/>
              <a:gd name="connsiteX960" fmla="*/ 6236891 w 6282474"/>
              <a:gd name="connsiteY960" fmla="*/ 867841 h 6208986"/>
              <a:gd name="connsiteX961" fmla="*/ 6240468 w 6282474"/>
              <a:gd name="connsiteY961" fmla="*/ 856803 h 6208986"/>
              <a:gd name="connsiteX962" fmla="*/ 6208217 w 6282474"/>
              <a:gd name="connsiteY962" fmla="*/ 872508 h 6208986"/>
              <a:gd name="connsiteX963" fmla="*/ 6143610 w 6282474"/>
              <a:gd name="connsiteY963" fmla="*/ 927302 h 6208986"/>
              <a:gd name="connsiteX964" fmla="*/ 6077753 w 6282474"/>
              <a:gd name="connsiteY964" fmla="*/ 965733 h 6208986"/>
              <a:gd name="connsiteX965" fmla="*/ 6099385 w 6282474"/>
              <a:gd name="connsiteY965" fmla="*/ 959695 h 6208986"/>
              <a:gd name="connsiteX966" fmla="*/ 6062686 w 6282474"/>
              <a:gd name="connsiteY966" fmla="*/ 983308 h 6208986"/>
              <a:gd name="connsiteX967" fmla="*/ 6023780 w 6282474"/>
              <a:gd name="connsiteY967" fmla="*/ 1010886 h 6208986"/>
              <a:gd name="connsiteX968" fmla="*/ 6012779 w 6282474"/>
              <a:gd name="connsiteY968" fmla="*/ 1007273 h 6208986"/>
              <a:gd name="connsiteX969" fmla="*/ 5999023 w 6282474"/>
              <a:gd name="connsiteY969" fmla="*/ 1017818 h 6208986"/>
              <a:gd name="connsiteX970" fmla="*/ 5994194 w 6282474"/>
              <a:gd name="connsiteY970" fmla="*/ 1021231 h 6208986"/>
              <a:gd name="connsiteX971" fmla="*/ 5985344 w 6282474"/>
              <a:gd name="connsiteY971" fmla="*/ 1028287 h 6208986"/>
              <a:gd name="connsiteX972" fmla="*/ 5999005 w 6282474"/>
              <a:gd name="connsiteY972" fmla="*/ 1017831 h 6208986"/>
              <a:gd name="connsiteX973" fmla="*/ 5980034 w 6282474"/>
              <a:gd name="connsiteY973" fmla="*/ 1033128 h 6208986"/>
              <a:gd name="connsiteX974" fmla="*/ 5910234 w 6282474"/>
              <a:gd name="connsiteY974" fmla="*/ 1069328 h 6208986"/>
              <a:gd name="connsiteX975" fmla="*/ 5880949 w 6282474"/>
              <a:gd name="connsiteY975" fmla="*/ 1107560 h 6208986"/>
              <a:gd name="connsiteX976" fmla="*/ 5894544 w 6282474"/>
              <a:gd name="connsiteY976" fmla="*/ 1120473 h 6208986"/>
              <a:gd name="connsiteX977" fmla="*/ 5905174 w 6282474"/>
              <a:gd name="connsiteY977" fmla="*/ 1110827 h 6208986"/>
              <a:gd name="connsiteX978" fmla="*/ 5898616 w 6282474"/>
              <a:gd name="connsiteY978" fmla="*/ 1099290 h 6208986"/>
              <a:gd name="connsiteX979" fmla="*/ 5937052 w 6282474"/>
              <a:gd name="connsiteY979" fmla="*/ 1081883 h 6208986"/>
              <a:gd name="connsiteX980" fmla="*/ 5944089 w 6282474"/>
              <a:gd name="connsiteY980" fmla="*/ 1083254 h 6208986"/>
              <a:gd name="connsiteX981" fmla="*/ 5957802 w 6282474"/>
              <a:gd name="connsiteY981" fmla="*/ 1072737 h 6208986"/>
              <a:gd name="connsiteX982" fmla="*/ 5953843 w 6282474"/>
              <a:gd name="connsiteY982" fmla="*/ 1070495 h 6208986"/>
              <a:gd name="connsiteX983" fmla="*/ 5967066 w 6282474"/>
              <a:gd name="connsiteY983" fmla="*/ 1070153 h 6208986"/>
              <a:gd name="connsiteX984" fmla="*/ 5953730 w 6282474"/>
              <a:gd name="connsiteY984" fmla="*/ 1093924 h 6208986"/>
              <a:gd name="connsiteX985" fmla="*/ 5989558 w 6282474"/>
              <a:gd name="connsiteY985" fmla="*/ 1067208 h 6208986"/>
              <a:gd name="connsiteX986" fmla="*/ 5995234 w 6282474"/>
              <a:gd name="connsiteY986" fmla="*/ 1075646 h 6208986"/>
              <a:gd name="connsiteX987" fmla="*/ 6024402 w 6282474"/>
              <a:gd name="connsiteY987" fmla="*/ 1060823 h 6208986"/>
              <a:gd name="connsiteX988" fmla="*/ 6023913 w 6282474"/>
              <a:gd name="connsiteY988" fmla="*/ 1070984 h 6208986"/>
              <a:gd name="connsiteX989" fmla="*/ 6048617 w 6282474"/>
              <a:gd name="connsiteY989" fmla="*/ 1064079 h 6208986"/>
              <a:gd name="connsiteX990" fmla="*/ 6050843 w 6282474"/>
              <a:gd name="connsiteY990" fmla="*/ 1060105 h 6208986"/>
              <a:gd name="connsiteX991" fmla="*/ 6087043 w 6282474"/>
              <a:gd name="connsiteY991" fmla="*/ 1046657 h 6208986"/>
              <a:gd name="connsiteX992" fmla="*/ 6119665 w 6282474"/>
              <a:gd name="connsiteY992" fmla="*/ 1044232 h 6208986"/>
              <a:gd name="connsiteX993" fmla="*/ 5997604 w 6282474"/>
              <a:gd name="connsiteY993" fmla="*/ 1131775 h 6208986"/>
              <a:gd name="connsiteX994" fmla="*/ 5958683 w 6282474"/>
              <a:gd name="connsiteY994" fmla="*/ 1159353 h 6208986"/>
              <a:gd name="connsiteX995" fmla="*/ 5950505 w 6282474"/>
              <a:gd name="connsiteY995" fmla="*/ 1166329 h 6208986"/>
              <a:gd name="connsiteX996" fmla="*/ 5903829 w 6282474"/>
              <a:gd name="connsiteY996" fmla="*/ 1201397 h 6208986"/>
              <a:gd name="connsiteX997" fmla="*/ 5902478 w 6282474"/>
              <a:gd name="connsiteY997" fmla="*/ 1208459 h 6208986"/>
              <a:gd name="connsiteX998" fmla="*/ 5891854 w 6282474"/>
              <a:gd name="connsiteY998" fmla="*/ 1218111 h 6208986"/>
              <a:gd name="connsiteX999" fmla="*/ 5902096 w 6282474"/>
              <a:gd name="connsiteY999" fmla="*/ 1195206 h 6208986"/>
              <a:gd name="connsiteX1000" fmla="*/ 5878998 w 6282474"/>
              <a:gd name="connsiteY1000" fmla="*/ 1231721 h 6208986"/>
              <a:gd name="connsiteX1001" fmla="*/ 5868006 w 6282474"/>
              <a:gd name="connsiteY1001" fmla="*/ 1228103 h 6208986"/>
              <a:gd name="connsiteX1002" fmla="*/ 5850335 w 6282474"/>
              <a:gd name="connsiteY1002" fmla="*/ 1236394 h 6208986"/>
              <a:gd name="connsiteX1003" fmla="*/ 5845025 w 6282474"/>
              <a:gd name="connsiteY1003" fmla="*/ 1241214 h 6208986"/>
              <a:gd name="connsiteX1004" fmla="*/ 5842304 w 6282474"/>
              <a:gd name="connsiteY1004" fmla="*/ 1255339 h 6208986"/>
              <a:gd name="connsiteX1005" fmla="*/ 5851573 w 6282474"/>
              <a:gd name="connsiteY1005" fmla="*/ 1252751 h 6208986"/>
              <a:gd name="connsiteX1006" fmla="*/ 5855160 w 6282474"/>
              <a:gd name="connsiteY1006" fmla="*/ 1241719 h 6208986"/>
              <a:gd name="connsiteX1007" fmla="*/ 5866646 w 6282474"/>
              <a:gd name="connsiteY1007" fmla="*/ 1235176 h 6208986"/>
              <a:gd name="connsiteX1008" fmla="*/ 5854666 w 6282474"/>
              <a:gd name="connsiteY1008" fmla="*/ 1251884 h 6208986"/>
              <a:gd name="connsiteX1009" fmla="*/ 5870972 w 6282474"/>
              <a:gd name="connsiteY1009" fmla="*/ 1250662 h 6208986"/>
              <a:gd name="connsiteX1010" fmla="*/ 5871349 w 6282474"/>
              <a:gd name="connsiteY1010" fmla="*/ 1263931 h 6208986"/>
              <a:gd name="connsiteX1011" fmla="*/ 5902356 w 6282474"/>
              <a:gd name="connsiteY1011" fmla="*/ 1231879 h 6208986"/>
              <a:gd name="connsiteX1012" fmla="*/ 5916074 w 6282474"/>
              <a:gd name="connsiteY1012" fmla="*/ 1221367 h 6208986"/>
              <a:gd name="connsiteX1013" fmla="*/ 5911248 w 6282474"/>
              <a:gd name="connsiteY1013" fmla="*/ 1216026 h 6208986"/>
              <a:gd name="connsiteX1014" fmla="*/ 5926693 w 6282474"/>
              <a:gd name="connsiteY1014" fmla="*/ 1211721 h 6208986"/>
              <a:gd name="connsiteX1015" fmla="*/ 6001441 w 6282474"/>
              <a:gd name="connsiteY1015" fmla="*/ 1157432 h 6208986"/>
              <a:gd name="connsiteX1016" fmla="*/ 6038125 w 6282474"/>
              <a:gd name="connsiteY1016" fmla="*/ 1133823 h 6208986"/>
              <a:gd name="connsiteX1017" fmla="*/ 6055801 w 6282474"/>
              <a:gd name="connsiteY1017" fmla="*/ 1125538 h 6208986"/>
              <a:gd name="connsiteX1018" fmla="*/ 6072602 w 6282474"/>
              <a:gd name="connsiteY1018" fmla="*/ 1114169 h 6208986"/>
              <a:gd name="connsiteX1019" fmla="*/ 6060622 w 6282474"/>
              <a:gd name="connsiteY1019" fmla="*/ 1130883 h 6208986"/>
              <a:gd name="connsiteX1020" fmla="*/ 6050864 w 6282474"/>
              <a:gd name="connsiteY1020" fmla="*/ 1143617 h 6208986"/>
              <a:gd name="connsiteX1021" fmla="*/ 6085331 w 6282474"/>
              <a:gd name="connsiteY1021" fmla="*/ 1123973 h 6208986"/>
              <a:gd name="connsiteX1022" fmla="*/ 6102508 w 6282474"/>
              <a:gd name="connsiteY1022" fmla="*/ 1125859 h 6208986"/>
              <a:gd name="connsiteX1023" fmla="*/ 6127711 w 6282474"/>
              <a:gd name="connsiteY1023" fmla="*/ 1108799 h 6208986"/>
              <a:gd name="connsiteX1024" fmla="*/ 6145383 w 6282474"/>
              <a:gd name="connsiteY1024" fmla="*/ 1100518 h 6208986"/>
              <a:gd name="connsiteX1025" fmla="*/ 6132527 w 6282474"/>
              <a:gd name="connsiteY1025" fmla="*/ 1114134 h 6208986"/>
              <a:gd name="connsiteX1026" fmla="*/ 6149709 w 6282474"/>
              <a:gd name="connsiteY1026" fmla="*/ 1116014 h 6208986"/>
              <a:gd name="connsiteX1027" fmla="*/ 6096093 w 6282474"/>
              <a:gd name="connsiteY1027" fmla="*/ 1174415 h 6208986"/>
              <a:gd name="connsiteX1028" fmla="*/ 6037661 w 6282474"/>
              <a:gd name="connsiteY1028" fmla="*/ 1227487 h 6208986"/>
              <a:gd name="connsiteX1029" fmla="*/ 5958464 w 6282474"/>
              <a:gd name="connsiteY1029" fmla="*/ 1289704 h 6208986"/>
              <a:gd name="connsiteX1030" fmla="*/ 5896944 w 6282474"/>
              <a:gd name="connsiteY1030" fmla="*/ 1343632 h 6208986"/>
              <a:gd name="connsiteX1031" fmla="*/ 5895207 w 6282474"/>
              <a:gd name="connsiteY1031" fmla="*/ 1337430 h 6208986"/>
              <a:gd name="connsiteX1032" fmla="*/ 5874829 w 6282474"/>
              <a:gd name="connsiteY1032" fmla="*/ 1359826 h 6208986"/>
              <a:gd name="connsiteX1033" fmla="*/ 5860745 w 6282474"/>
              <a:gd name="connsiteY1033" fmla="*/ 1357089 h 6208986"/>
              <a:gd name="connsiteX1034" fmla="*/ 5823557 w 6282474"/>
              <a:gd name="connsiteY1034" fmla="*/ 1390853 h 6208986"/>
              <a:gd name="connsiteX1035" fmla="*/ 5798237 w 6282474"/>
              <a:gd name="connsiteY1035" fmla="*/ 1431343 h 6208986"/>
              <a:gd name="connsiteX1036" fmla="*/ 5777854 w 6282474"/>
              <a:gd name="connsiteY1036" fmla="*/ 1453733 h 6208986"/>
              <a:gd name="connsiteX1037" fmla="*/ 5695411 w 6282474"/>
              <a:gd name="connsiteY1037" fmla="*/ 1494412 h 6208986"/>
              <a:gd name="connsiteX1038" fmla="*/ 5695697 w 6282474"/>
              <a:gd name="connsiteY1038" fmla="*/ 1493383 h 6208986"/>
              <a:gd name="connsiteX1039" fmla="*/ 5692976 w 6282474"/>
              <a:gd name="connsiteY1039" fmla="*/ 1495615 h 6208986"/>
              <a:gd name="connsiteX1040" fmla="*/ 5684201 w 6282474"/>
              <a:gd name="connsiteY1040" fmla="*/ 1499946 h 6208986"/>
              <a:gd name="connsiteX1041" fmla="*/ 5690270 w 6282474"/>
              <a:gd name="connsiteY1041" fmla="*/ 1497831 h 6208986"/>
              <a:gd name="connsiteX1042" fmla="*/ 5692976 w 6282474"/>
              <a:gd name="connsiteY1042" fmla="*/ 1495615 h 6208986"/>
              <a:gd name="connsiteX1043" fmla="*/ 5695411 w 6282474"/>
              <a:gd name="connsiteY1043" fmla="*/ 1494412 h 6208986"/>
              <a:gd name="connsiteX1044" fmla="*/ 5690749 w 6282474"/>
              <a:gd name="connsiteY1044" fmla="*/ 1511472 h 6208986"/>
              <a:gd name="connsiteX1045" fmla="*/ 5677903 w 6282474"/>
              <a:gd name="connsiteY1045" fmla="*/ 1525083 h 6208986"/>
              <a:gd name="connsiteX1046" fmla="*/ 5655416 w 6282474"/>
              <a:gd name="connsiteY1046" fmla="*/ 1528028 h 6208986"/>
              <a:gd name="connsiteX1047" fmla="*/ 5656659 w 6282474"/>
              <a:gd name="connsiteY1047" fmla="*/ 1544380 h 6208986"/>
              <a:gd name="connsiteX1048" fmla="*/ 5596602 w 6282474"/>
              <a:gd name="connsiteY1048" fmla="*/ 1567835 h 6208986"/>
              <a:gd name="connsiteX1049" fmla="*/ 5569182 w 6282474"/>
              <a:gd name="connsiteY1049" fmla="*/ 1588865 h 6208986"/>
              <a:gd name="connsiteX1050" fmla="*/ 5545711 w 6282474"/>
              <a:gd name="connsiteY1050" fmla="*/ 1612121 h 6208986"/>
              <a:gd name="connsiteX1051" fmla="*/ 5521370 w 6282474"/>
              <a:gd name="connsiteY1051" fmla="*/ 1632280 h 6208986"/>
              <a:gd name="connsiteX1052" fmla="*/ 5510628 w 6282474"/>
              <a:gd name="connsiteY1052" fmla="*/ 1665346 h 6208986"/>
              <a:gd name="connsiteX1053" fmla="*/ 5439467 w 6282474"/>
              <a:gd name="connsiteY1053" fmla="*/ 1708613 h 6208986"/>
              <a:gd name="connsiteX1054" fmla="*/ 5382386 w 6282474"/>
              <a:gd name="connsiteY1054" fmla="*/ 1754622 h 6208986"/>
              <a:gd name="connsiteX1055" fmla="*/ 5337676 w 6282474"/>
              <a:gd name="connsiteY1055" fmla="*/ 1797170 h 6208986"/>
              <a:gd name="connsiteX1056" fmla="*/ 5267744 w 6282474"/>
              <a:gd name="connsiteY1056" fmla="*/ 1856800 h 6208986"/>
              <a:gd name="connsiteX1057" fmla="*/ 5225623 w 6282474"/>
              <a:gd name="connsiteY1057" fmla="*/ 1908653 h 6208986"/>
              <a:gd name="connsiteX1058" fmla="*/ 5211528 w 6282474"/>
              <a:gd name="connsiteY1058" fmla="*/ 1905911 h 6208986"/>
              <a:gd name="connsiteX1059" fmla="*/ 5187569 w 6282474"/>
              <a:gd name="connsiteY1059" fmla="*/ 1939313 h 6208986"/>
              <a:gd name="connsiteX1060" fmla="*/ 5187660 w 6282474"/>
              <a:gd name="connsiteY1060" fmla="*/ 1937632 h 6208986"/>
              <a:gd name="connsiteX1061" fmla="*/ 5189796 w 6282474"/>
              <a:gd name="connsiteY1061" fmla="*/ 1935354 h 6208986"/>
              <a:gd name="connsiteX1062" fmla="*/ 5187732 w 6282474"/>
              <a:gd name="connsiteY1062" fmla="*/ 1935940 h 6208986"/>
              <a:gd name="connsiteX1063" fmla="*/ 5188063 w 6282474"/>
              <a:gd name="connsiteY1063" fmla="*/ 1929168 h 6208986"/>
              <a:gd name="connsiteX1064" fmla="*/ 5186708 w 6282474"/>
              <a:gd name="connsiteY1064" fmla="*/ 1936231 h 6208986"/>
              <a:gd name="connsiteX1065" fmla="*/ 5187732 w 6282474"/>
              <a:gd name="connsiteY1065" fmla="*/ 1935940 h 6208986"/>
              <a:gd name="connsiteX1066" fmla="*/ 5187660 w 6282474"/>
              <a:gd name="connsiteY1066" fmla="*/ 1937632 h 6208986"/>
              <a:gd name="connsiteX1067" fmla="*/ 5176939 w 6282474"/>
              <a:gd name="connsiteY1067" fmla="*/ 1948980 h 6208986"/>
              <a:gd name="connsiteX1068" fmla="*/ 5126538 w 6282474"/>
              <a:gd name="connsiteY1068" fmla="*/ 1983100 h 6208986"/>
              <a:gd name="connsiteX1069" fmla="*/ 5153968 w 6282474"/>
              <a:gd name="connsiteY1069" fmla="*/ 1962071 h 6208986"/>
              <a:gd name="connsiteX1070" fmla="*/ 5175701 w 6282474"/>
              <a:gd name="connsiteY1070" fmla="*/ 1932623 h 6208986"/>
              <a:gd name="connsiteX1071" fmla="*/ 5166437 w 6282474"/>
              <a:gd name="connsiteY1071" fmla="*/ 1935212 h 6208986"/>
              <a:gd name="connsiteX1072" fmla="*/ 5180649 w 6282474"/>
              <a:gd name="connsiteY1072" fmla="*/ 1914533 h 6208986"/>
              <a:gd name="connsiteX1073" fmla="*/ 5156679 w 6282474"/>
              <a:gd name="connsiteY1073" fmla="*/ 1947951 h 6208986"/>
              <a:gd name="connsiteX1074" fmla="*/ 5070445 w 6282474"/>
              <a:gd name="connsiteY1074" fmla="*/ 2008793 h 6208986"/>
              <a:gd name="connsiteX1075" fmla="*/ 5064641 w 6282474"/>
              <a:gd name="connsiteY1075" fmla="*/ 2023774 h 6208986"/>
              <a:gd name="connsiteX1076" fmla="*/ 5052284 w 6282474"/>
              <a:gd name="connsiteY1076" fmla="*/ 2027219 h 6208986"/>
              <a:gd name="connsiteX1077" fmla="*/ 5053645 w 6282474"/>
              <a:gd name="connsiteY1077" fmla="*/ 2020161 h 6208986"/>
              <a:gd name="connsiteX1078" fmla="*/ 5022628 w 6282474"/>
              <a:gd name="connsiteY1078" fmla="*/ 2052203 h 6208986"/>
              <a:gd name="connsiteX1079" fmla="*/ 5032763 w 6282474"/>
              <a:gd name="connsiteY1079" fmla="*/ 2052727 h 6208986"/>
              <a:gd name="connsiteX1080" fmla="*/ 5015962 w 6282474"/>
              <a:gd name="connsiteY1080" fmla="*/ 2064096 h 6208986"/>
              <a:gd name="connsiteX1081" fmla="*/ 5004971 w 6282474"/>
              <a:gd name="connsiteY1081" fmla="*/ 2060498 h 6208986"/>
              <a:gd name="connsiteX1082" fmla="*/ 5002744 w 6282474"/>
              <a:gd name="connsiteY1082" fmla="*/ 2064457 h 6208986"/>
              <a:gd name="connsiteX1083" fmla="*/ 4992120 w 6282474"/>
              <a:gd name="connsiteY1083" fmla="*/ 2074093 h 6208986"/>
              <a:gd name="connsiteX1084" fmla="*/ 4980140 w 6282474"/>
              <a:gd name="connsiteY1084" fmla="*/ 2090812 h 6208986"/>
              <a:gd name="connsiteX1085" fmla="*/ 4987182 w 6282474"/>
              <a:gd name="connsiteY1085" fmla="*/ 2092178 h 6208986"/>
              <a:gd name="connsiteX1086" fmla="*/ 4973959 w 6282474"/>
              <a:gd name="connsiteY1086" fmla="*/ 2092535 h 6208986"/>
              <a:gd name="connsiteX1087" fmla="*/ 4947395 w 6282474"/>
              <a:gd name="connsiteY1087" fmla="*/ 2116657 h 6208986"/>
              <a:gd name="connsiteX1088" fmla="*/ 4925657 w 6282474"/>
              <a:gd name="connsiteY1088" fmla="*/ 2146110 h 6208986"/>
              <a:gd name="connsiteX1089" fmla="*/ 4928378 w 6282474"/>
              <a:gd name="connsiteY1089" fmla="*/ 2132000 h 6208986"/>
              <a:gd name="connsiteX1090" fmla="*/ 4908857 w 6282474"/>
              <a:gd name="connsiteY1090" fmla="*/ 2157484 h 6208986"/>
              <a:gd name="connsiteX1091" fmla="*/ 4904037 w 6282474"/>
              <a:gd name="connsiteY1091" fmla="*/ 2152154 h 6208986"/>
              <a:gd name="connsiteX1092" fmla="*/ 4891195 w 6282474"/>
              <a:gd name="connsiteY1092" fmla="*/ 2165769 h 6208986"/>
              <a:gd name="connsiteX1093" fmla="*/ 4895150 w 6282474"/>
              <a:gd name="connsiteY1093" fmla="*/ 2168001 h 6208986"/>
              <a:gd name="connsiteX1094" fmla="*/ 4882293 w 6282474"/>
              <a:gd name="connsiteY1094" fmla="*/ 2181617 h 6208986"/>
              <a:gd name="connsiteX1095" fmla="*/ 4877478 w 6282474"/>
              <a:gd name="connsiteY1095" fmla="*/ 2176271 h 6208986"/>
              <a:gd name="connsiteX1096" fmla="*/ 4827444 w 6282474"/>
              <a:gd name="connsiteY1096" fmla="*/ 2223656 h 6208986"/>
              <a:gd name="connsiteX1097" fmla="*/ 4813721 w 6282474"/>
              <a:gd name="connsiteY1097" fmla="*/ 2234178 h 6208986"/>
              <a:gd name="connsiteX1098" fmla="*/ 4803601 w 6282474"/>
              <a:gd name="connsiteY1098" fmla="*/ 2233664 h 6208986"/>
              <a:gd name="connsiteX1099" fmla="*/ 4773945 w 6282474"/>
              <a:gd name="connsiteY1099" fmla="*/ 2258648 h 6208986"/>
              <a:gd name="connsiteX1100" fmla="*/ 4769506 w 6282474"/>
              <a:gd name="connsiteY1100" fmla="*/ 2266566 h 6208986"/>
              <a:gd name="connsiteX1101" fmla="*/ 4724400 w 6282474"/>
              <a:gd name="connsiteY1101" fmla="*/ 2295872 h 6208986"/>
              <a:gd name="connsiteX1102" fmla="*/ 4681046 w 6282474"/>
              <a:gd name="connsiteY1102" fmla="*/ 2331363 h 6208986"/>
              <a:gd name="connsiteX1103" fmla="*/ 4594323 w 6282474"/>
              <a:gd name="connsiteY1103" fmla="*/ 2402360 h 6208986"/>
              <a:gd name="connsiteX1104" fmla="*/ 4559351 w 6282474"/>
              <a:gd name="connsiteY1104" fmla="*/ 2432165 h 6208986"/>
              <a:gd name="connsiteX1105" fmla="*/ 4558867 w 6282474"/>
              <a:gd name="connsiteY1105" fmla="*/ 2442331 h 6208986"/>
              <a:gd name="connsiteX1106" fmla="*/ 4532304 w 6282474"/>
              <a:gd name="connsiteY1106" fmla="*/ 2466449 h 6208986"/>
              <a:gd name="connsiteX1107" fmla="*/ 4518586 w 6282474"/>
              <a:gd name="connsiteY1107" fmla="*/ 2476961 h 6208986"/>
              <a:gd name="connsiteX1108" fmla="*/ 4494254 w 6282474"/>
              <a:gd name="connsiteY1108" fmla="*/ 2497124 h 6208986"/>
              <a:gd name="connsiteX1109" fmla="*/ 4469913 w 6282474"/>
              <a:gd name="connsiteY1109" fmla="*/ 2517293 h 6208986"/>
              <a:gd name="connsiteX1110" fmla="*/ 4419883 w 6282474"/>
              <a:gd name="connsiteY1110" fmla="*/ 2564672 h 6208986"/>
              <a:gd name="connsiteX1111" fmla="*/ 4417657 w 6282474"/>
              <a:gd name="connsiteY1111" fmla="*/ 2568632 h 6208986"/>
              <a:gd name="connsiteX1112" fmla="*/ 4079285 w 6282474"/>
              <a:gd name="connsiteY1112" fmla="*/ 2907019 h 6208986"/>
              <a:gd name="connsiteX1113" fmla="*/ 3750570 w 6282474"/>
              <a:gd name="connsiteY1113" fmla="*/ 3256076 h 6208986"/>
              <a:gd name="connsiteX1114" fmla="*/ 3743889 w 6282474"/>
              <a:gd name="connsiteY1114" fmla="*/ 3267974 h 6208986"/>
              <a:gd name="connsiteX1115" fmla="*/ 3745250 w 6282474"/>
              <a:gd name="connsiteY1115" fmla="*/ 3260901 h 6208986"/>
              <a:gd name="connsiteX1116" fmla="*/ 3739451 w 6282474"/>
              <a:gd name="connsiteY1116" fmla="*/ 3275893 h 6208986"/>
              <a:gd name="connsiteX1117" fmla="*/ 3730182 w 6282474"/>
              <a:gd name="connsiteY1117" fmla="*/ 3278476 h 6208986"/>
              <a:gd name="connsiteX1118" fmla="*/ 3690278 w 6282474"/>
              <a:gd name="connsiteY1118" fmla="*/ 3326370 h 6208986"/>
              <a:gd name="connsiteX1119" fmla="*/ 3653462 w 6282474"/>
              <a:gd name="connsiteY1119" fmla="*/ 3373398 h 6208986"/>
              <a:gd name="connsiteX1120" fmla="*/ 3649513 w 6282474"/>
              <a:gd name="connsiteY1120" fmla="*/ 3371171 h 6208986"/>
              <a:gd name="connsiteX1121" fmla="*/ 3649018 w 6282474"/>
              <a:gd name="connsiteY1121" fmla="*/ 3381327 h 6208986"/>
              <a:gd name="connsiteX1122" fmla="*/ 3608253 w 6282474"/>
              <a:gd name="connsiteY1122" fmla="*/ 3426128 h 6208986"/>
              <a:gd name="connsiteX1123" fmla="*/ 3568354 w 6282474"/>
              <a:gd name="connsiteY1123" fmla="*/ 3474006 h 6208986"/>
              <a:gd name="connsiteX1124" fmla="*/ 3528455 w 6282474"/>
              <a:gd name="connsiteY1124" fmla="*/ 3521905 h 6208986"/>
              <a:gd name="connsiteX1125" fmla="*/ 3487695 w 6282474"/>
              <a:gd name="connsiteY1125" fmla="*/ 3566696 h 6208986"/>
              <a:gd name="connsiteX1126" fmla="*/ 3471251 w 6282474"/>
              <a:gd name="connsiteY1126" fmla="*/ 3591329 h 6208986"/>
              <a:gd name="connsiteX1127" fmla="*/ 3453967 w 6282474"/>
              <a:gd name="connsiteY1127" fmla="*/ 3612873 h 6208986"/>
              <a:gd name="connsiteX1128" fmla="*/ 3415423 w 6282474"/>
              <a:gd name="connsiteY1128" fmla="*/ 3653699 h 6208986"/>
              <a:gd name="connsiteX1129" fmla="*/ 3394547 w 6282474"/>
              <a:gd name="connsiteY1129" fmla="*/ 3686256 h 6208986"/>
              <a:gd name="connsiteX1130" fmla="*/ 3348467 w 6282474"/>
              <a:gd name="connsiteY1130" fmla="*/ 3735877 h 6208986"/>
              <a:gd name="connsiteX1131" fmla="*/ 3341791 w 6282474"/>
              <a:gd name="connsiteY1131" fmla="*/ 3747765 h 6208986"/>
              <a:gd name="connsiteX1132" fmla="*/ 3355509 w 6282474"/>
              <a:gd name="connsiteY1132" fmla="*/ 3737248 h 6208986"/>
              <a:gd name="connsiteX1133" fmla="*/ 3361695 w 6282474"/>
              <a:gd name="connsiteY1133" fmla="*/ 3735520 h 6208986"/>
              <a:gd name="connsiteX1134" fmla="*/ 3358118 w 6282474"/>
              <a:gd name="connsiteY1134" fmla="*/ 3746547 h 6208986"/>
              <a:gd name="connsiteX1135" fmla="*/ 3359840 w 6282474"/>
              <a:gd name="connsiteY1135" fmla="*/ 3752738 h 6208986"/>
              <a:gd name="connsiteX1136" fmla="*/ 3370465 w 6282474"/>
              <a:gd name="connsiteY1136" fmla="*/ 3743103 h 6208986"/>
              <a:gd name="connsiteX1137" fmla="*/ 3359957 w 6282474"/>
              <a:gd name="connsiteY1137" fmla="*/ 3729329 h 6208986"/>
              <a:gd name="connsiteX1138" fmla="*/ 3378984 w 6282474"/>
              <a:gd name="connsiteY1138" fmla="*/ 3713986 h 6208986"/>
              <a:gd name="connsiteX1139" fmla="*/ 3388243 w 6282474"/>
              <a:gd name="connsiteY1139" fmla="*/ 3711397 h 6208986"/>
              <a:gd name="connsiteX1140" fmla="*/ 3390348 w 6282474"/>
              <a:gd name="connsiteY1140" fmla="*/ 3730858 h 6208986"/>
              <a:gd name="connsiteX1141" fmla="*/ 3378516 w 6282474"/>
              <a:gd name="connsiteY1141" fmla="*/ 3745426 h 6208986"/>
              <a:gd name="connsiteX1142" fmla="*/ 3377507 w 6282474"/>
              <a:gd name="connsiteY1142" fmla="*/ 3744468 h 6208986"/>
              <a:gd name="connsiteX1143" fmla="*/ 3377568 w 6282474"/>
              <a:gd name="connsiteY1143" fmla="*/ 3746588 h 6208986"/>
              <a:gd name="connsiteX1144" fmla="*/ 3368900 w 6282474"/>
              <a:gd name="connsiteY1144" fmla="*/ 3757269 h 6208986"/>
              <a:gd name="connsiteX1145" fmla="*/ 3367743 w 6282474"/>
              <a:gd name="connsiteY1145" fmla="*/ 3757212 h 6208986"/>
              <a:gd name="connsiteX1146" fmla="*/ 3367794 w 6282474"/>
              <a:gd name="connsiteY1146" fmla="*/ 3758634 h 6208986"/>
              <a:gd name="connsiteX1147" fmla="*/ 3348227 w 6282474"/>
              <a:gd name="connsiteY1147" fmla="*/ 3782716 h 6208986"/>
              <a:gd name="connsiteX1148" fmla="*/ 3368126 w 6282474"/>
              <a:gd name="connsiteY1148" fmla="*/ 3770466 h 6208986"/>
              <a:gd name="connsiteX1149" fmla="*/ 3367794 w 6282474"/>
              <a:gd name="connsiteY1149" fmla="*/ 3758634 h 6208986"/>
              <a:gd name="connsiteX1150" fmla="*/ 3368900 w 6282474"/>
              <a:gd name="connsiteY1150" fmla="*/ 3757269 h 6208986"/>
              <a:gd name="connsiteX1151" fmla="*/ 3377884 w 6282474"/>
              <a:gd name="connsiteY1151" fmla="*/ 3757732 h 6208986"/>
              <a:gd name="connsiteX1152" fmla="*/ 3377568 w 6282474"/>
              <a:gd name="connsiteY1152" fmla="*/ 3746588 h 6208986"/>
              <a:gd name="connsiteX1153" fmla="*/ 3378516 w 6282474"/>
              <a:gd name="connsiteY1153" fmla="*/ 3745426 h 6208986"/>
              <a:gd name="connsiteX1154" fmla="*/ 3391097 w 6282474"/>
              <a:gd name="connsiteY1154" fmla="*/ 3757376 h 6208986"/>
              <a:gd name="connsiteX1155" fmla="*/ 3408397 w 6282474"/>
              <a:gd name="connsiteY1155" fmla="*/ 3735841 h 6208986"/>
              <a:gd name="connsiteX1156" fmla="*/ 3401354 w 6282474"/>
              <a:gd name="connsiteY1156" fmla="*/ 3734465 h 6208986"/>
              <a:gd name="connsiteX1157" fmla="*/ 3394679 w 6282474"/>
              <a:gd name="connsiteY1157" fmla="*/ 3746343 h 6208986"/>
              <a:gd name="connsiteX1158" fmla="*/ 3388997 w 6282474"/>
              <a:gd name="connsiteY1158" fmla="*/ 3737920 h 6208986"/>
              <a:gd name="connsiteX1159" fmla="*/ 3393823 w 6282474"/>
              <a:gd name="connsiteY1159" fmla="*/ 3743255 h 6208986"/>
              <a:gd name="connsiteX1160" fmla="*/ 3390348 w 6282474"/>
              <a:gd name="connsiteY1160" fmla="*/ 3730858 h 6208986"/>
              <a:gd name="connsiteX1161" fmla="*/ 3405421 w 6282474"/>
              <a:gd name="connsiteY1161" fmla="*/ 3713283 h 6208986"/>
              <a:gd name="connsiteX1162" fmla="*/ 3392575 w 6282474"/>
              <a:gd name="connsiteY1162" fmla="*/ 3726898 h 6208986"/>
              <a:gd name="connsiteX1163" fmla="*/ 3395296 w 6282474"/>
              <a:gd name="connsiteY1163" fmla="*/ 3712778 h 6208986"/>
              <a:gd name="connsiteX1164" fmla="*/ 3417034 w 6282474"/>
              <a:gd name="connsiteY1164" fmla="*/ 3683315 h 6208986"/>
              <a:gd name="connsiteX1165" fmla="*/ 3432484 w 6282474"/>
              <a:gd name="connsiteY1165" fmla="*/ 3678999 h 6208986"/>
              <a:gd name="connsiteX1166" fmla="*/ 3426797 w 6282474"/>
              <a:gd name="connsiteY1166" fmla="*/ 3670561 h 6208986"/>
              <a:gd name="connsiteX1167" fmla="*/ 3431245 w 6282474"/>
              <a:gd name="connsiteY1167" fmla="*/ 3662642 h 6208986"/>
              <a:gd name="connsiteX1168" fmla="*/ 3448041 w 6282474"/>
              <a:gd name="connsiteY1168" fmla="*/ 3651259 h 6208986"/>
              <a:gd name="connsiteX1169" fmla="*/ 3444780 w 6282474"/>
              <a:gd name="connsiteY1169" fmla="*/ 3678041 h 6208986"/>
              <a:gd name="connsiteX1170" fmla="*/ 3442614 w 6282474"/>
              <a:gd name="connsiteY1170" fmla="*/ 3679509 h 6208986"/>
              <a:gd name="connsiteX1171" fmla="*/ 3444178 w 6282474"/>
              <a:gd name="connsiteY1171" fmla="*/ 3682974 h 6208986"/>
              <a:gd name="connsiteX1172" fmla="*/ 3442991 w 6282474"/>
              <a:gd name="connsiteY1172" fmla="*/ 3692768 h 6208986"/>
              <a:gd name="connsiteX1173" fmla="*/ 3444790 w 6282474"/>
              <a:gd name="connsiteY1173" fmla="*/ 3684329 h 6208986"/>
              <a:gd name="connsiteX1174" fmla="*/ 3444178 w 6282474"/>
              <a:gd name="connsiteY1174" fmla="*/ 3682974 h 6208986"/>
              <a:gd name="connsiteX1175" fmla="*/ 3444780 w 6282474"/>
              <a:gd name="connsiteY1175" fmla="*/ 3678041 h 6208986"/>
              <a:gd name="connsiteX1176" fmla="*/ 3459419 w 6282474"/>
              <a:gd name="connsiteY1176" fmla="*/ 3668140 h 6208986"/>
              <a:gd name="connsiteX1177" fmla="*/ 3470406 w 6282474"/>
              <a:gd name="connsiteY1177" fmla="*/ 3671743 h 6208986"/>
              <a:gd name="connsiteX1178" fmla="*/ 3482391 w 6282474"/>
              <a:gd name="connsiteY1178" fmla="*/ 3655034 h 6208986"/>
              <a:gd name="connsiteX1179" fmla="*/ 3480658 w 6282474"/>
              <a:gd name="connsiteY1179" fmla="*/ 3648843 h 6208986"/>
              <a:gd name="connsiteX1180" fmla="*/ 3472260 w 6282474"/>
              <a:gd name="connsiteY1180" fmla="*/ 3654525 h 6208986"/>
              <a:gd name="connsiteX1181" fmla="*/ 3474971 w 6282474"/>
              <a:gd name="connsiteY1181" fmla="*/ 3640405 h 6208986"/>
              <a:gd name="connsiteX1182" fmla="*/ 3463481 w 6282474"/>
              <a:gd name="connsiteY1182" fmla="*/ 3646948 h 6208986"/>
              <a:gd name="connsiteX1183" fmla="*/ 3473733 w 6282474"/>
              <a:gd name="connsiteY1183" fmla="*/ 3624048 h 6208986"/>
              <a:gd name="connsiteX1184" fmla="*/ 3480775 w 6282474"/>
              <a:gd name="connsiteY1184" fmla="*/ 3625424 h 6208986"/>
              <a:gd name="connsiteX1185" fmla="*/ 3494121 w 6282474"/>
              <a:gd name="connsiteY1185" fmla="*/ 3601642 h 6208986"/>
              <a:gd name="connsiteX1186" fmla="*/ 3513637 w 6282474"/>
              <a:gd name="connsiteY1186" fmla="*/ 3576154 h 6208986"/>
              <a:gd name="connsiteX1187" fmla="*/ 3518086 w 6282474"/>
              <a:gd name="connsiteY1187" fmla="*/ 3568235 h 6208986"/>
              <a:gd name="connsiteX1188" fmla="*/ 3528216 w 6282474"/>
              <a:gd name="connsiteY1188" fmla="*/ 3568745 h 6208986"/>
              <a:gd name="connsiteX1189" fmla="*/ 3547727 w 6282474"/>
              <a:gd name="connsiteY1189" fmla="*/ 3543246 h 6208986"/>
              <a:gd name="connsiteX1190" fmla="*/ 3554769 w 6282474"/>
              <a:gd name="connsiteY1190" fmla="*/ 3544622 h 6208986"/>
              <a:gd name="connsiteX1191" fmla="*/ 3559223 w 6282474"/>
              <a:gd name="connsiteY1191" fmla="*/ 3536683 h 6208986"/>
              <a:gd name="connsiteX1192" fmla="*/ 3563182 w 6282474"/>
              <a:gd name="connsiteY1192" fmla="*/ 3538925 h 6208986"/>
              <a:gd name="connsiteX1193" fmla="*/ 3570713 w 6282474"/>
              <a:gd name="connsiteY1193" fmla="*/ 3530140 h 6208986"/>
              <a:gd name="connsiteX1194" fmla="*/ 3565903 w 6282474"/>
              <a:gd name="connsiteY1194" fmla="*/ 3524805 h 6208986"/>
              <a:gd name="connsiteX1195" fmla="*/ 3590724 w 6282474"/>
              <a:gd name="connsiteY1195" fmla="*/ 3494491 h 6208986"/>
              <a:gd name="connsiteX1196" fmla="*/ 3593318 w 6282474"/>
              <a:gd name="connsiteY1196" fmla="*/ 3503785 h 6208986"/>
              <a:gd name="connsiteX1197" fmla="*/ 3606169 w 6282474"/>
              <a:gd name="connsiteY1197" fmla="*/ 3490180 h 6208986"/>
              <a:gd name="connsiteX1198" fmla="*/ 3631871 w 6282474"/>
              <a:gd name="connsiteY1198" fmla="*/ 3462944 h 6208986"/>
              <a:gd name="connsiteX1199" fmla="*/ 3643846 w 6282474"/>
              <a:gd name="connsiteY1199" fmla="*/ 3446245 h 6208986"/>
              <a:gd name="connsiteX1200" fmla="*/ 3643474 w 6282474"/>
              <a:gd name="connsiteY1200" fmla="*/ 3432986 h 6208986"/>
              <a:gd name="connsiteX1201" fmla="*/ 3655831 w 6282474"/>
              <a:gd name="connsiteY1201" fmla="*/ 3429531 h 6208986"/>
              <a:gd name="connsiteX1202" fmla="*/ 3646934 w 6282474"/>
              <a:gd name="connsiteY1202" fmla="*/ 3445384 h 6208986"/>
              <a:gd name="connsiteX1203" fmla="*/ 3657436 w 6282474"/>
              <a:gd name="connsiteY1203" fmla="*/ 3459153 h 6208986"/>
              <a:gd name="connsiteX1204" fmla="*/ 3666338 w 6282474"/>
              <a:gd name="connsiteY1204" fmla="*/ 3443300 h 6208986"/>
              <a:gd name="connsiteX1205" fmla="*/ 3688076 w 6282474"/>
              <a:gd name="connsiteY1205" fmla="*/ 3413847 h 6208986"/>
              <a:gd name="connsiteX1206" fmla="*/ 3695114 w 6282474"/>
              <a:gd name="connsiteY1206" fmla="*/ 3415223 h 6208986"/>
              <a:gd name="connsiteX1207" fmla="*/ 3694252 w 6282474"/>
              <a:gd name="connsiteY1207" fmla="*/ 3412125 h 6208986"/>
              <a:gd name="connsiteX1208" fmla="*/ 3744281 w 6282474"/>
              <a:gd name="connsiteY1208" fmla="*/ 3364735 h 6208986"/>
              <a:gd name="connsiteX1209" fmla="*/ 3725749 w 6282474"/>
              <a:gd name="connsiteY1209" fmla="*/ 3369907 h 6208986"/>
              <a:gd name="connsiteX1210" fmla="*/ 3721305 w 6282474"/>
              <a:gd name="connsiteY1210" fmla="*/ 3377831 h 6208986"/>
              <a:gd name="connsiteX1211" fmla="*/ 3724393 w 6282474"/>
              <a:gd name="connsiteY1211" fmla="*/ 3376980 h 6208986"/>
              <a:gd name="connsiteX1212" fmla="*/ 3693386 w 6282474"/>
              <a:gd name="connsiteY1212" fmla="*/ 3409016 h 6208986"/>
              <a:gd name="connsiteX1213" fmla="*/ 3690782 w 6282474"/>
              <a:gd name="connsiteY1213" fmla="*/ 3399732 h 6208986"/>
              <a:gd name="connsiteX1214" fmla="*/ 3704510 w 6282474"/>
              <a:gd name="connsiteY1214" fmla="*/ 3389210 h 6208986"/>
              <a:gd name="connsiteX1215" fmla="*/ 3723155 w 6282474"/>
              <a:gd name="connsiteY1215" fmla="*/ 3360623 h 6208986"/>
              <a:gd name="connsiteX1216" fmla="*/ 3727975 w 6282474"/>
              <a:gd name="connsiteY1216" fmla="*/ 3365948 h 6208986"/>
              <a:gd name="connsiteX1217" fmla="*/ 3734646 w 6282474"/>
              <a:gd name="connsiteY1217" fmla="*/ 3354070 h 6208986"/>
              <a:gd name="connsiteX1218" fmla="*/ 3728470 w 6282474"/>
              <a:gd name="connsiteY1218" fmla="*/ 3355792 h 6208986"/>
              <a:gd name="connsiteX1219" fmla="*/ 3766152 w 6282474"/>
              <a:gd name="connsiteY1219" fmla="*/ 3311863 h 6208986"/>
              <a:gd name="connsiteX1220" fmla="*/ 3776282 w 6282474"/>
              <a:gd name="connsiteY1220" fmla="*/ 3312372 h 6208986"/>
              <a:gd name="connsiteX1221" fmla="*/ 3777638 w 6282474"/>
              <a:gd name="connsiteY1221" fmla="*/ 3305305 h 6208986"/>
              <a:gd name="connsiteX1222" fmla="*/ 3784685 w 6282474"/>
              <a:gd name="connsiteY1222" fmla="*/ 3306686 h 6208986"/>
              <a:gd name="connsiteX1223" fmla="*/ 3789123 w 6282474"/>
              <a:gd name="connsiteY1223" fmla="*/ 3298752 h 6208986"/>
              <a:gd name="connsiteX1224" fmla="*/ 3782086 w 6282474"/>
              <a:gd name="connsiteY1224" fmla="*/ 3297391 h 6208986"/>
              <a:gd name="connsiteX1225" fmla="*/ 3795793 w 6282474"/>
              <a:gd name="connsiteY1225" fmla="*/ 3286874 h 6208986"/>
              <a:gd name="connsiteX1226" fmla="*/ 3800619 w 6282474"/>
              <a:gd name="connsiteY1226" fmla="*/ 3292214 h 6208986"/>
              <a:gd name="connsiteX1227" fmla="*/ 3803330 w 6282474"/>
              <a:gd name="connsiteY1227" fmla="*/ 3278089 h 6208986"/>
              <a:gd name="connsiteX1228" fmla="*/ 3799371 w 6282474"/>
              <a:gd name="connsiteY1228" fmla="*/ 3275852 h 6208986"/>
              <a:gd name="connsiteX1229" fmla="*/ 3819758 w 6282474"/>
              <a:gd name="connsiteY1229" fmla="*/ 3253461 h 6208986"/>
              <a:gd name="connsiteX1230" fmla="*/ 3825440 w 6282474"/>
              <a:gd name="connsiteY1230" fmla="*/ 3261895 h 6208986"/>
              <a:gd name="connsiteX1231" fmla="*/ 3893136 w 6282474"/>
              <a:gd name="connsiteY1231" fmla="*/ 3206235 h 6208986"/>
              <a:gd name="connsiteX1232" fmla="*/ 3888320 w 6282474"/>
              <a:gd name="connsiteY1232" fmla="*/ 3200900 h 6208986"/>
              <a:gd name="connsiteX1233" fmla="*/ 3898456 w 6282474"/>
              <a:gd name="connsiteY1233" fmla="*/ 3201404 h 6208986"/>
              <a:gd name="connsiteX1234" fmla="*/ 3898950 w 6282474"/>
              <a:gd name="connsiteY1234" fmla="*/ 3191249 h 6208986"/>
              <a:gd name="connsiteX1235" fmla="*/ 3909080 w 6282474"/>
              <a:gd name="connsiteY1235" fmla="*/ 3191758 h 6208986"/>
              <a:gd name="connsiteX1236" fmla="*/ 3924148 w 6282474"/>
              <a:gd name="connsiteY1236" fmla="*/ 3174183 h 6208986"/>
              <a:gd name="connsiteX1237" fmla="*/ 3916244 w 6282474"/>
              <a:gd name="connsiteY1237" fmla="*/ 3169714 h 6208986"/>
              <a:gd name="connsiteX1238" fmla="*/ 3920688 w 6282474"/>
              <a:gd name="connsiteY1238" fmla="*/ 3161786 h 6208986"/>
              <a:gd name="connsiteX1239" fmla="*/ 3945030 w 6282474"/>
              <a:gd name="connsiteY1239" fmla="*/ 3141627 h 6208986"/>
              <a:gd name="connsiteX1240" fmla="*/ 3936138 w 6282474"/>
              <a:gd name="connsiteY1240" fmla="*/ 3157475 h 6208986"/>
              <a:gd name="connsiteX1241" fmla="*/ 3940087 w 6282474"/>
              <a:gd name="connsiteY1241" fmla="*/ 3159707 h 6208986"/>
              <a:gd name="connsiteX1242" fmla="*/ 3968867 w 6282474"/>
              <a:gd name="connsiteY1242" fmla="*/ 3131624 h 6208986"/>
              <a:gd name="connsiteX1243" fmla="*/ 3948979 w 6282474"/>
              <a:gd name="connsiteY1243" fmla="*/ 3143869 h 6208986"/>
              <a:gd name="connsiteX1244" fmla="*/ 3947251 w 6282474"/>
              <a:gd name="connsiteY1244" fmla="*/ 3137663 h 6208986"/>
              <a:gd name="connsiteX1245" fmla="*/ 3960959 w 6282474"/>
              <a:gd name="connsiteY1245" fmla="*/ 3127161 h 6208986"/>
              <a:gd name="connsiteX1246" fmla="*/ 3978625 w 6282474"/>
              <a:gd name="connsiteY1246" fmla="*/ 3118875 h 6208986"/>
              <a:gd name="connsiteX1247" fmla="*/ 3964536 w 6282474"/>
              <a:gd name="connsiteY1247" fmla="*/ 3116123 h 6208986"/>
              <a:gd name="connsiteX1248" fmla="*/ 3983079 w 6282474"/>
              <a:gd name="connsiteY1248" fmla="*/ 3110951 h 6208986"/>
              <a:gd name="connsiteX1249" fmla="*/ 3992837 w 6282474"/>
              <a:gd name="connsiteY1249" fmla="*/ 3098207 h 6208986"/>
              <a:gd name="connsiteX1250" fmla="*/ 4023844 w 6282474"/>
              <a:gd name="connsiteY1250" fmla="*/ 3066161 h 6208986"/>
              <a:gd name="connsiteX1251" fmla="*/ 4026555 w 6282474"/>
              <a:gd name="connsiteY1251" fmla="*/ 3052035 h 6208986"/>
              <a:gd name="connsiteX1252" fmla="*/ 4042871 w 6282474"/>
              <a:gd name="connsiteY1252" fmla="*/ 3050828 h 6208986"/>
              <a:gd name="connsiteX1253" fmla="*/ 4053129 w 6282474"/>
              <a:gd name="connsiteY1253" fmla="*/ 3027908 h 6208986"/>
              <a:gd name="connsiteX1254" fmla="*/ 4062021 w 6282474"/>
              <a:gd name="connsiteY1254" fmla="*/ 3012070 h 6208986"/>
              <a:gd name="connsiteX1255" fmla="*/ 4074867 w 6282474"/>
              <a:gd name="connsiteY1255" fmla="*/ 2998465 h 6208986"/>
              <a:gd name="connsiteX1256" fmla="*/ 4108952 w 6282474"/>
              <a:gd name="connsiteY1256" fmla="*/ 2965547 h 6208986"/>
              <a:gd name="connsiteX1257" fmla="*/ 4104014 w 6282474"/>
              <a:gd name="connsiteY1257" fmla="*/ 2983637 h 6208986"/>
              <a:gd name="connsiteX1258" fmla="*/ 4121691 w 6282474"/>
              <a:gd name="connsiteY1258" fmla="*/ 2975356 h 6208986"/>
              <a:gd name="connsiteX1259" fmla="*/ 4126134 w 6282474"/>
              <a:gd name="connsiteY1259" fmla="*/ 2967433 h 6208986"/>
              <a:gd name="connsiteX1260" fmla="*/ 4120458 w 6282474"/>
              <a:gd name="connsiteY1260" fmla="*/ 2958994 h 6208986"/>
              <a:gd name="connsiteX1261" fmla="*/ 4129222 w 6282474"/>
              <a:gd name="connsiteY1261" fmla="*/ 2966566 h 6208986"/>
              <a:gd name="connsiteX1262" fmla="*/ 4149488 w 6282474"/>
              <a:gd name="connsiteY1262" fmla="*/ 2967590 h 6208986"/>
              <a:gd name="connsiteX1263" fmla="*/ 4143429 w 6282474"/>
              <a:gd name="connsiteY1263" fmla="*/ 2945898 h 6208986"/>
              <a:gd name="connsiteX1264" fmla="*/ 4168138 w 6282474"/>
              <a:gd name="connsiteY1264" fmla="*/ 2938994 h 6208986"/>
              <a:gd name="connsiteX1265" fmla="*/ 4147011 w 6282474"/>
              <a:gd name="connsiteY1265" fmla="*/ 2934866 h 6208986"/>
              <a:gd name="connsiteX1266" fmla="*/ 4175302 w 6282474"/>
              <a:gd name="connsiteY1266" fmla="*/ 2916950 h 6208986"/>
              <a:gd name="connsiteX1267" fmla="*/ 4139098 w 6282474"/>
              <a:gd name="connsiteY1267" fmla="*/ 2930402 h 6208986"/>
              <a:gd name="connsiteX1268" fmla="*/ 4161213 w 6282474"/>
              <a:gd name="connsiteY1268" fmla="*/ 2914198 h 6208986"/>
              <a:gd name="connsiteX1269" fmla="*/ 4155898 w 6282474"/>
              <a:gd name="connsiteY1269" fmla="*/ 2919029 h 6208986"/>
              <a:gd name="connsiteX1270" fmla="*/ 4179746 w 6282474"/>
              <a:gd name="connsiteY1270" fmla="*/ 2909021 h 6208986"/>
              <a:gd name="connsiteX1271" fmla="*/ 4188520 w 6282474"/>
              <a:gd name="connsiteY1271" fmla="*/ 2916598 h 6208986"/>
              <a:gd name="connsiteX1272" fmla="*/ 4196072 w 6282474"/>
              <a:gd name="connsiteY1272" fmla="*/ 2907813 h 6208986"/>
              <a:gd name="connsiteX1273" fmla="*/ 4192097 w 6282474"/>
              <a:gd name="connsiteY1273" fmla="*/ 2905576 h 6208986"/>
              <a:gd name="connsiteX1274" fmla="*/ 4204083 w 6282474"/>
              <a:gd name="connsiteY1274" fmla="*/ 2888868 h 6208986"/>
              <a:gd name="connsiteX1275" fmla="*/ 4223115 w 6282474"/>
              <a:gd name="connsiteY1275" fmla="*/ 2873530 h 6208986"/>
              <a:gd name="connsiteX1276" fmla="*/ 4229291 w 6282474"/>
              <a:gd name="connsiteY1276" fmla="*/ 2871797 h 6208986"/>
              <a:gd name="connsiteX1277" fmla="*/ 4239044 w 6282474"/>
              <a:gd name="connsiteY1277" fmla="*/ 2859053 h 6208986"/>
              <a:gd name="connsiteX1278" fmla="*/ 4255355 w 6282474"/>
              <a:gd name="connsiteY1278" fmla="*/ 2857845 h 6208986"/>
              <a:gd name="connsiteX1279" fmla="*/ 4271789 w 6282474"/>
              <a:gd name="connsiteY1279" fmla="*/ 2833203 h 6208986"/>
              <a:gd name="connsiteX1280" fmla="*/ 4263758 w 6282474"/>
              <a:gd name="connsiteY1280" fmla="*/ 2852148 h 6208986"/>
              <a:gd name="connsiteX1281" fmla="*/ 4278342 w 6282474"/>
              <a:gd name="connsiteY1281" fmla="*/ 2844739 h 6208986"/>
              <a:gd name="connsiteX1282" fmla="*/ 4284640 w 6282474"/>
              <a:gd name="connsiteY1282" fmla="*/ 2819602 h 6208986"/>
              <a:gd name="connsiteX1283" fmla="*/ 4327994 w 6282474"/>
              <a:gd name="connsiteY1283" fmla="*/ 2784096 h 6208986"/>
              <a:gd name="connsiteX1284" fmla="*/ 4331576 w 6282474"/>
              <a:gd name="connsiteY1284" fmla="*/ 2773084 h 6208986"/>
              <a:gd name="connsiteX1285" fmla="*/ 4345675 w 6282474"/>
              <a:gd name="connsiteY1285" fmla="*/ 2775815 h 6208986"/>
              <a:gd name="connsiteX1286" fmla="*/ 4343072 w 6282474"/>
              <a:gd name="connsiteY1286" fmla="*/ 2766531 h 6208986"/>
              <a:gd name="connsiteX1287" fmla="*/ 4360366 w 6282474"/>
              <a:gd name="connsiteY1287" fmla="*/ 2744992 h 6208986"/>
              <a:gd name="connsiteX1288" fmla="*/ 4365182 w 6282474"/>
              <a:gd name="connsiteY1288" fmla="*/ 2750327 h 6208986"/>
              <a:gd name="connsiteX1289" fmla="*/ 4384698 w 6282474"/>
              <a:gd name="connsiteY1289" fmla="*/ 2724839 h 6208986"/>
              <a:gd name="connsiteX1290" fmla="*/ 4400627 w 6282474"/>
              <a:gd name="connsiteY1290" fmla="*/ 2710357 h 6208986"/>
              <a:gd name="connsiteX1291" fmla="*/ 4413865 w 6282474"/>
              <a:gd name="connsiteY1291" fmla="*/ 2710000 h 6208986"/>
              <a:gd name="connsiteX1292" fmla="*/ 4426701 w 6282474"/>
              <a:gd name="connsiteY1292" fmla="*/ 2696390 h 6208986"/>
              <a:gd name="connsiteX1293" fmla="*/ 4424108 w 6282474"/>
              <a:gd name="connsiteY1293" fmla="*/ 2687100 h 6208986"/>
              <a:gd name="connsiteX1294" fmla="*/ 4436842 w 6282474"/>
              <a:gd name="connsiteY1294" fmla="*/ 2696899 h 6208986"/>
              <a:gd name="connsiteX1295" fmla="*/ 4442157 w 6282474"/>
              <a:gd name="connsiteY1295" fmla="*/ 2692079 h 6208986"/>
              <a:gd name="connsiteX1296" fmla="*/ 4439558 w 6282474"/>
              <a:gd name="connsiteY1296" fmla="*/ 2682789 h 6208986"/>
              <a:gd name="connsiteX1297" fmla="*/ 4449683 w 6282474"/>
              <a:gd name="connsiteY1297" fmla="*/ 2683289 h 6208986"/>
              <a:gd name="connsiteX1298" fmla="*/ 4440047 w 6282474"/>
              <a:gd name="connsiteY1298" fmla="*/ 2672624 h 6208986"/>
              <a:gd name="connsiteX1299" fmla="*/ 4448445 w 6282474"/>
              <a:gd name="connsiteY1299" fmla="*/ 2666932 h 6208986"/>
              <a:gd name="connsiteX1300" fmla="*/ 4454620 w 6282474"/>
              <a:gd name="connsiteY1300" fmla="*/ 2665210 h 6208986"/>
              <a:gd name="connsiteX1301" fmla="*/ 4453270 w 6282474"/>
              <a:gd name="connsiteY1301" fmla="*/ 2672272 h 6208986"/>
              <a:gd name="connsiteX1302" fmla="*/ 4466977 w 6282474"/>
              <a:gd name="connsiteY1302" fmla="*/ 2661760 h 6208986"/>
              <a:gd name="connsiteX1303" fmla="*/ 4454620 w 6282474"/>
              <a:gd name="connsiteY1303" fmla="*/ 2665210 h 6208986"/>
              <a:gd name="connsiteX1304" fmla="*/ 4461785 w 6282474"/>
              <a:gd name="connsiteY1304" fmla="*/ 2643166 h 6208986"/>
              <a:gd name="connsiteX1305" fmla="*/ 4475869 w 6282474"/>
              <a:gd name="connsiteY1305" fmla="*/ 2645912 h 6208986"/>
              <a:gd name="connsiteX1306" fmla="*/ 4476241 w 6282474"/>
              <a:gd name="connsiteY1306" fmla="*/ 2659171 h 6208986"/>
              <a:gd name="connsiteX1307" fmla="*/ 4494412 w 6282474"/>
              <a:gd name="connsiteY1307" fmla="*/ 2640740 h 6208986"/>
              <a:gd name="connsiteX1308" fmla="*/ 4478962 w 6282474"/>
              <a:gd name="connsiteY1308" fmla="*/ 2645056 h 6208986"/>
              <a:gd name="connsiteX1309" fmla="*/ 4497618 w 6282474"/>
              <a:gd name="connsiteY1309" fmla="*/ 2616449 h 6208986"/>
              <a:gd name="connsiteX1310" fmla="*/ 4518367 w 6282474"/>
              <a:gd name="connsiteY1310" fmla="*/ 2607312 h 6208986"/>
              <a:gd name="connsiteX1311" fmla="*/ 4529486 w 6282474"/>
              <a:gd name="connsiteY1311" fmla="*/ 2587511 h 6208986"/>
              <a:gd name="connsiteX1312" fmla="*/ 4549369 w 6282474"/>
              <a:gd name="connsiteY1312" fmla="*/ 2575271 h 6208986"/>
              <a:gd name="connsiteX1313" fmla="*/ 4537389 w 6282474"/>
              <a:gd name="connsiteY1313" fmla="*/ 2591985 h 6208986"/>
              <a:gd name="connsiteX1314" fmla="*/ 4540854 w 6282474"/>
              <a:gd name="connsiteY1314" fmla="*/ 2604377 h 6208986"/>
              <a:gd name="connsiteX1315" fmla="*/ 4552340 w 6282474"/>
              <a:gd name="connsiteY1315" fmla="*/ 2597824 h 6208986"/>
              <a:gd name="connsiteX1316" fmla="*/ 4560381 w 6282474"/>
              <a:gd name="connsiteY1316" fmla="*/ 2578879 h 6208986"/>
              <a:gd name="connsiteX1317" fmla="*/ 4568406 w 6282474"/>
              <a:gd name="connsiteY1317" fmla="*/ 2559928 h 6208986"/>
              <a:gd name="connsiteX1318" fmla="*/ 4571871 w 6282474"/>
              <a:gd name="connsiteY1318" fmla="*/ 2572331 h 6208986"/>
              <a:gd name="connsiteX1319" fmla="*/ 4568294 w 6282474"/>
              <a:gd name="connsiteY1319" fmla="*/ 2583363 h 6208986"/>
              <a:gd name="connsiteX1320" fmla="*/ 4593487 w 6282474"/>
              <a:gd name="connsiteY1320" fmla="*/ 2566293 h 6208986"/>
              <a:gd name="connsiteX1321" fmla="*/ 4611648 w 6282474"/>
              <a:gd name="connsiteY1321" fmla="*/ 2547852 h 6208986"/>
              <a:gd name="connsiteX1322" fmla="*/ 4627220 w 6282474"/>
              <a:gd name="connsiteY1322" fmla="*/ 2520126 h 6208986"/>
              <a:gd name="connsiteX1323" fmla="*/ 4625355 w 6282474"/>
              <a:gd name="connsiteY1323" fmla="*/ 2537349 h 6208986"/>
              <a:gd name="connsiteX1324" fmla="*/ 4657728 w 6282474"/>
              <a:gd name="connsiteY1324" fmla="*/ 2498235 h 6208986"/>
              <a:gd name="connsiteX1325" fmla="*/ 4648469 w 6282474"/>
              <a:gd name="connsiteY1325" fmla="*/ 2500824 h 6208986"/>
              <a:gd name="connsiteX1326" fmla="*/ 4652041 w 6282474"/>
              <a:gd name="connsiteY1326" fmla="*/ 2489802 h 6208986"/>
              <a:gd name="connsiteX1327" fmla="*/ 4673652 w 6282474"/>
              <a:gd name="connsiteY1327" fmla="*/ 2483758 h 6208986"/>
              <a:gd name="connsiteX1328" fmla="*/ 4683915 w 6282474"/>
              <a:gd name="connsiteY1328" fmla="*/ 2460848 h 6208986"/>
              <a:gd name="connsiteX1329" fmla="*/ 4699359 w 6282474"/>
              <a:gd name="connsiteY1329" fmla="*/ 2456542 h 6208986"/>
              <a:gd name="connsiteX1330" fmla="*/ 4686625 w 6282474"/>
              <a:gd name="connsiteY1330" fmla="*/ 2446728 h 6208986"/>
              <a:gd name="connsiteX1331" fmla="*/ 4723696 w 6282474"/>
              <a:gd name="connsiteY1331" fmla="*/ 2436374 h 6208986"/>
              <a:gd name="connsiteX1332" fmla="*/ 4718871 w 6282474"/>
              <a:gd name="connsiteY1332" fmla="*/ 2431044 h 6208986"/>
              <a:gd name="connsiteX1333" fmla="*/ 4729006 w 6282474"/>
              <a:gd name="connsiteY1333" fmla="*/ 2431554 h 6208986"/>
              <a:gd name="connsiteX1334" fmla="*/ 4744940 w 6282474"/>
              <a:gd name="connsiteY1334" fmla="*/ 2417082 h 6208986"/>
              <a:gd name="connsiteX1335" fmla="*/ 4742346 w 6282474"/>
              <a:gd name="connsiteY1335" fmla="*/ 2407782 h 6208986"/>
              <a:gd name="connsiteX1336" fmla="*/ 4752477 w 6282474"/>
              <a:gd name="connsiteY1336" fmla="*/ 2408287 h 6208986"/>
              <a:gd name="connsiteX1337" fmla="*/ 4771514 w 6282474"/>
              <a:gd name="connsiteY1337" fmla="*/ 2392959 h 6208986"/>
              <a:gd name="connsiteX1338" fmla="*/ 4768049 w 6282474"/>
              <a:gd name="connsiteY1338" fmla="*/ 2380561 h 6208986"/>
              <a:gd name="connsiteX1339" fmla="*/ 4781761 w 6282474"/>
              <a:gd name="connsiteY1339" fmla="*/ 2370049 h 6208986"/>
              <a:gd name="connsiteX1340" fmla="*/ 4784355 w 6282474"/>
              <a:gd name="connsiteY1340" fmla="*/ 2379343 h 6208986"/>
              <a:gd name="connsiteX1341" fmla="*/ 4853411 w 6282474"/>
              <a:gd name="connsiteY1341" fmla="*/ 2316626 h 6208986"/>
              <a:gd name="connsiteX1342" fmla="*/ 4848591 w 6282474"/>
              <a:gd name="connsiteY1342" fmla="*/ 2311291 h 6208986"/>
              <a:gd name="connsiteX1343" fmla="*/ 4860087 w 6282474"/>
              <a:gd name="connsiteY1343" fmla="*/ 2304748 h 6208986"/>
              <a:gd name="connsiteX1344" fmla="*/ 4864907 w 6282474"/>
              <a:gd name="connsiteY1344" fmla="*/ 2310073 h 6208986"/>
              <a:gd name="connsiteX1345" fmla="*/ 4883063 w 6282474"/>
              <a:gd name="connsiteY1345" fmla="*/ 2291637 h 6208986"/>
              <a:gd name="connsiteX1346" fmla="*/ 4893188 w 6282474"/>
              <a:gd name="connsiteY1346" fmla="*/ 2292157 h 6208986"/>
              <a:gd name="connsiteX1347" fmla="*/ 4916669 w 6282474"/>
              <a:gd name="connsiteY1347" fmla="*/ 2268895 h 6208986"/>
              <a:gd name="connsiteX1348" fmla="*/ 4912704 w 6282474"/>
              <a:gd name="connsiteY1348" fmla="*/ 2266653 h 6208986"/>
              <a:gd name="connsiteX1349" fmla="*/ 4898126 w 6282474"/>
              <a:gd name="connsiteY1349" fmla="*/ 2274067 h 6208986"/>
              <a:gd name="connsiteX1350" fmla="*/ 4908378 w 6282474"/>
              <a:gd name="connsiteY1350" fmla="*/ 2251162 h 6208986"/>
              <a:gd name="connsiteX1351" fmla="*/ 4911838 w 6282474"/>
              <a:gd name="connsiteY1351" fmla="*/ 2263550 h 6208986"/>
              <a:gd name="connsiteX1352" fmla="*/ 4975218 w 6282474"/>
              <a:gd name="connsiteY1352" fmla="*/ 2192404 h 6208986"/>
              <a:gd name="connsiteX1353" fmla="*/ 4981898 w 6282474"/>
              <a:gd name="connsiteY1353" fmla="*/ 2180516 h 6208986"/>
              <a:gd name="connsiteX1354" fmla="*/ 4978678 w 6282474"/>
              <a:gd name="connsiteY1354" fmla="*/ 2204802 h 6208986"/>
              <a:gd name="connsiteX1355" fmla="*/ 5017226 w 6282474"/>
              <a:gd name="connsiteY1355" fmla="*/ 2163960 h 6208986"/>
              <a:gd name="connsiteX1356" fmla="*/ 5010062 w 6282474"/>
              <a:gd name="connsiteY1356" fmla="*/ 2186009 h 6208986"/>
              <a:gd name="connsiteX1357" fmla="*/ 5031805 w 6282474"/>
              <a:gd name="connsiteY1357" fmla="*/ 2156556 h 6208986"/>
              <a:gd name="connsiteX1358" fmla="*/ 5038842 w 6282474"/>
              <a:gd name="connsiteY1358" fmla="*/ 2157922 h 6208986"/>
              <a:gd name="connsiteX1359" fmla="*/ 5079735 w 6282474"/>
              <a:gd name="connsiteY1359" fmla="*/ 2089717 h 6208986"/>
              <a:gd name="connsiteX1360" fmla="*/ 5088504 w 6282474"/>
              <a:gd name="connsiteY1360" fmla="*/ 2097289 h 6208986"/>
              <a:gd name="connsiteX1361" fmla="*/ 5081462 w 6282474"/>
              <a:gd name="connsiteY1361" fmla="*/ 2095913 h 6208986"/>
              <a:gd name="connsiteX1362" fmla="*/ 5080101 w 6282474"/>
              <a:gd name="connsiteY1362" fmla="*/ 2102971 h 6208986"/>
              <a:gd name="connsiteX1363" fmla="*/ 5088504 w 6282474"/>
              <a:gd name="connsiteY1363" fmla="*/ 2097289 h 6208986"/>
              <a:gd name="connsiteX1364" fmla="*/ 5096902 w 6282474"/>
              <a:gd name="connsiteY1364" fmla="*/ 2091597 h 6208986"/>
              <a:gd name="connsiteX1365" fmla="*/ 5095174 w 6282474"/>
              <a:gd name="connsiteY1365" fmla="*/ 2085406 h 6208986"/>
              <a:gd name="connsiteX1366" fmla="*/ 5110619 w 6282474"/>
              <a:gd name="connsiteY1366" fmla="*/ 2081090 h 6208986"/>
              <a:gd name="connsiteX1367" fmla="*/ 5108882 w 6282474"/>
              <a:gd name="connsiteY1367" fmla="*/ 2074893 h 6208986"/>
              <a:gd name="connsiteX1368" fmla="*/ 5096535 w 6282474"/>
              <a:gd name="connsiteY1368" fmla="*/ 2078338 h 6208986"/>
              <a:gd name="connsiteX1369" fmla="*/ 5082823 w 6282474"/>
              <a:gd name="connsiteY1369" fmla="*/ 2088856 h 6208986"/>
              <a:gd name="connsiteX1370" fmla="*/ 5075775 w 6282474"/>
              <a:gd name="connsiteY1370" fmla="*/ 2087475 h 6208986"/>
              <a:gd name="connsiteX1371" fmla="*/ 5088137 w 6282474"/>
              <a:gd name="connsiteY1371" fmla="*/ 2084020 h 6208986"/>
              <a:gd name="connsiteX1372" fmla="*/ 5112963 w 6282474"/>
              <a:gd name="connsiteY1372" fmla="*/ 2053706 h 6208986"/>
              <a:gd name="connsiteX1373" fmla="*/ 5119012 w 6282474"/>
              <a:gd name="connsiteY1373" fmla="*/ 2075398 h 6208986"/>
              <a:gd name="connsiteX1374" fmla="*/ 5138543 w 6282474"/>
              <a:gd name="connsiteY1374" fmla="*/ 2049904 h 6208986"/>
              <a:gd name="connsiteX1375" fmla="*/ 5159293 w 6282474"/>
              <a:gd name="connsiteY1375" fmla="*/ 2040768 h 6208986"/>
              <a:gd name="connsiteX1376" fmla="*/ 5173495 w 6282474"/>
              <a:gd name="connsiteY1376" fmla="*/ 2020095 h 6208986"/>
              <a:gd name="connsiteX1377" fmla="*/ 5169917 w 6282474"/>
              <a:gd name="connsiteY1377" fmla="*/ 2031117 h 6208986"/>
              <a:gd name="connsiteX1378" fmla="*/ 5179681 w 6282474"/>
              <a:gd name="connsiteY1378" fmla="*/ 2018367 h 6208986"/>
              <a:gd name="connsiteX1379" fmla="*/ 5174860 w 6282474"/>
              <a:gd name="connsiteY1379" fmla="*/ 2013037 h 6208986"/>
              <a:gd name="connsiteX1380" fmla="*/ 5192150 w 6282474"/>
              <a:gd name="connsiteY1380" fmla="*/ 1991498 h 6208986"/>
              <a:gd name="connsiteX1381" fmla="*/ 5226622 w 6282474"/>
              <a:gd name="connsiteY1381" fmla="*/ 1971844 h 6208986"/>
              <a:gd name="connsiteX1382" fmla="*/ 5235514 w 6282474"/>
              <a:gd name="connsiteY1382" fmla="*/ 1955997 h 6208986"/>
              <a:gd name="connsiteX1383" fmla="*/ 5239351 w 6282474"/>
              <a:gd name="connsiteY1383" fmla="*/ 1981653 h 6208986"/>
              <a:gd name="connsiteX1384" fmla="*/ 5278383 w 6282474"/>
              <a:gd name="connsiteY1384" fmla="*/ 1930656 h 6208986"/>
              <a:gd name="connsiteX1385" fmla="*/ 5321375 w 6282474"/>
              <a:gd name="connsiteY1385" fmla="*/ 1881906 h 6208986"/>
              <a:gd name="connsiteX1386" fmla="*/ 5267387 w 6282474"/>
              <a:gd name="connsiteY1386" fmla="*/ 1927053 h 6208986"/>
              <a:gd name="connsiteX1387" fmla="*/ 5266893 w 6282474"/>
              <a:gd name="connsiteY1387" fmla="*/ 1937219 h 6208986"/>
              <a:gd name="connsiteX1388" fmla="*/ 5262072 w 6282474"/>
              <a:gd name="connsiteY1388" fmla="*/ 1931874 h 6208986"/>
              <a:gd name="connsiteX1389" fmla="*/ 5245155 w 6282474"/>
              <a:gd name="connsiteY1389" fmla="*/ 1966662 h 6208986"/>
              <a:gd name="connsiteX1390" fmla="*/ 5262561 w 6282474"/>
              <a:gd name="connsiteY1390" fmla="*/ 1921723 h 6208986"/>
              <a:gd name="connsiteX1391" fmla="*/ 5265160 w 6282474"/>
              <a:gd name="connsiteY1391" fmla="*/ 1931013 h 6208986"/>
              <a:gd name="connsiteX1392" fmla="*/ 5278139 w 6282474"/>
              <a:gd name="connsiteY1392" fmla="*/ 1893982 h 6208986"/>
              <a:gd name="connsiteX1393" fmla="*/ 5310379 w 6282474"/>
              <a:gd name="connsiteY1393" fmla="*/ 1878298 h 6208986"/>
              <a:gd name="connsiteX1394" fmla="*/ 5318894 w 6282474"/>
              <a:gd name="connsiteY1394" fmla="*/ 1849197 h 6208986"/>
              <a:gd name="connsiteX1395" fmla="*/ 5327674 w 6282474"/>
              <a:gd name="connsiteY1395" fmla="*/ 1856764 h 6208986"/>
              <a:gd name="connsiteX1396" fmla="*/ 5337809 w 6282474"/>
              <a:gd name="connsiteY1396" fmla="*/ 1857273 h 6208986"/>
              <a:gd name="connsiteX1397" fmla="*/ 5345835 w 6282474"/>
              <a:gd name="connsiteY1397" fmla="*/ 1838328 h 6208986"/>
              <a:gd name="connsiteX1398" fmla="*/ 5362635 w 6282474"/>
              <a:gd name="connsiteY1398" fmla="*/ 1826954 h 6208986"/>
              <a:gd name="connsiteX1399" fmla="*/ 5350288 w 6282474"/>
              <a:gd name="connsiteY1399" fmla="*/ 1830409 h 6208986"/>
              <a:gd name="connsiteX1400" fmla="*/ 5349906 w 6282474"/>
              <a:gd name="connsiteY1400" fmla="*/ 1817145 h 6208986"/>
              <a:gd name="connsiteX1401" fmla="*/ 5367573 w 6282474"/>
              <a:gd name="connsiteY1401" fmla="*/ 1808870 h 6208986"/>
              <a:gd name="connsiteX1402" fmla="*/ 5373264 w 6282474"/>
              <a:gd name="connsiteY1402" fmla="*/ 1817298 h 6208986"/>
              <a:gd name="connsiteX1403" fmla="*/ 5380913 w 6282474"/>
              <a:gd name="connsiteY1403" fmla="*/ 1785094 h 6208986"/>
              <a:gd name="connsiteX1404" fmla="*/ 5403018 w 6282474"/>
              <a:gd name="connsiteY1404" fmla="*/ 1768905 h 6208986"/>
              <a:gd name="connsiteX1405" fmla="*/ 5402529 w 6282474"/>
              <a:gd name="connsiteY1405" fmla="*/ 1779055 h 6208986"/>
              <a:gd name="connsiteX1406" fmla="*/ 5391909 w 6282474"/>
              <a:gd name="connsiteY1406" fmla="*/ 1788706 h 6208986"/>
              <a:gd name="connsiteX1407" fmla="*/ 5399818 w 6282474"/>
              <a:gd name="connsiteY1407" fmla="*/ 1793180 h 6208986"/>
              <a:gd name="connsiteX1408" fmla="*/ 5405617 w 6282474"/>
              <a:gd name="connsiteY1408" fmla="*/ 1778194 h 6208986"/>
              <a:gd name="connsiteX1409" fmla="*/ 5423299 w 6282474"/>
              <a:gd name="connsiteY1409" fmla="*/ 1769919 h 6208986"/>
              <a:gd name="connsiteX1410" fmla="*/ 5409077 w 6282474"/>
              <a:gd name="connsiteY1410" fmla="*/ 1790592 h 6208986"/>
              <a:gd name="connsiteX1411" fmla="*/ 5405010 w 6282474"/>
              <a:gd name="connsiteY1411" fmla="*/ 1811769 h 6208986"/>
              <a:gd name="connsiteX1412" fmla="*/ 5446158 w 6282474"/>
              <a:gd name="connsiteY1412" fmla="*/ 1780237 h 6208986"/>
              <a:gd name="connsiteX1413" fmla="*/ 5455911 w 6282474"/>
              <a:gd name="connsiteY1413" fmla="*/ 1767498 h 6208986"/>
              <a:gd name="connsiteX1414" fmla="*/ 5448869 w 6282474"/>
              <a:gd name="connsiteY1414" fmla="*/ 1766112 h 6208986"/>
              <a:gd name="connsiteX1415" fmla="*/ 5514348 w 6282474"/>
              <a:gd name="connsiteY1415" fmla="*/ 1714417 h 6208986"/>
              <a:gd name="connsiteX1416" fmla="*/ 5512620 w 6282474"/>
              <a:gd name="connsiteY1416" fmla="*/ 1708226 h 6208986"/>
              <a:gd name="connsiteX1417" fmla="*/ 5527194 w 6282474"/>
              <a:gd name="connsiteY1417" fmla="*/ 1700811 h 6208986"/>
              <a:gd name="connsiteX1418" fmla="*/ 5523617 w 6282474"/>
              <a:gd name="connsiteY1418" fmla="*/ 1711823 h 6208986"/>
              <a:gd name="connsiteX1419" fmla="*/ 5551042 w 6282474"/>
              <a:gd name="connsiteY1419" fmla="*/ 1690814 h 6208986"/>
              <a:gd name="connsiteX1420" fmla="*/ 5562033 w 6282474"/>
              <a:gd name="connsiteY1420" fmla="*/ 1694411 h 6208986"/>
              <a:gd name="connsiteX1421" fmla="*/ 5562527 w 6282474"/>
              <a:gd name="connsiteY1421" fmla="*/ 1684251 h 6208986"/>
              <a:gd name="connsiteX1422" fmla="*/ 5576627 w 6282474"/>
              <a:gd name="connsiteY1422" fmla="*/ 1687002 h 6208986"/>
              <a:gd name="connsiteX1423" fmla="*/ 5580199 w 6282474"/>
              <a:gd name="connsiteY1423" fmla="*/ 1675980 h 6208986"/>
              <a:gd name="connsiteX1424" fmla="*/ 5592928 w 6282474"/>
              <a:gd name="connsiteY1424" fmla="*/ 1685789 h 6208986"/>
              <a:gd name="connsiteX1425" fmla="*/ 5611950 w 6282474"/>
              <a:gd name="connsiteY1425" fmla="*/ 1670452 h 6208986"/>
              <a:gd name="connsiteX1426" fmla="*/ 5610982 w 6282474"/>
              <a:gd name="connsiteY1426" fmla="*/ 1675496 h 6208986"/>
              <a:gd name="connsiteX1427" fmla="*/ 5608230 w 6282474"/>
              <a:gd name="connsiteY1427" fmla="*/ 1678411 h 6208986"/>
              <a:gd name="connsiteX1428" fmla="*/ 5602314 w 6282474"/>
              <a:gd name="connsiteY1428" fmla="*/ 1680658 h 6208986"/>
              <a:gd name="connsiteX1429" fmla="*/ 5599975 w 6282474"/>
              <a:gd name="connsiteY1429" fmla="*/ 1687155 h 6208986"/>
              <a:gd name="connsiteX1430" fmla="*/ 5608230 w 6282474"/>
              <a:gd name="connsiteY1430" fmla="*/ 1678411 h 6208986"/>
              <a:gd name="connsiteX1431" fmla="*/ 5610594 w 6282474"/>
              <a:gd name="connsiteY1431" fmla="*/ 1677509 h 6208986"/>
              <a:gd name="connsiteX1432" fmla="*/ 5610982 w 6282474"/>
              <a:gd name="connsiteY1432" fmla="*/ 1675496 h 6208986"/>
              <a:gd name="connsiteX1433" fmla="*/ 5625667 w 6282474"/>
              <a:gd name="connsiteY1433" fmla="*/ 1659944 h 6208986"/>
              <a:gd name="connsiteX1434" fmla="*/ 5639752 w 6282474"/>
              <a:gd name="connsiteY1434" fmla="*/ 1662686 h 6208986"/>
              <a:gd name="connsiteX1435" fmla="*/ 5644200 w 6282474"/>
              <a:gd name="connsiteY1435" fmla="*/ 1654762 h 6208986"/>
              <a:gd name="connsiteX1436" fmla="*/ 5653846 w 6282474"/>
              <a:gd name="connsiteY1436" fmla="*/ 1665432 h 6208986"/>
              <a:gd name="connsiteX1437" fmla="*/ 5638768 w 6282474"/>
              <a:gd name="connsiteY1437" fmla="*/ 1683012 h 6208986"/>
              <a:gd name="connsiteX1438" fmla="*/ 5647538 w 6282474"/>
              <a:gd name="connsiteY1438" fmla="*/ 1690579 h 6208986"/>
              <a:gd name="connsiteX1439" fmla="*/ 5669286 w 6282474"/>
              <a:gd name="connsiteY1439" fmla="*/ 1661116 h 6208986"/>
              <a:gd name="connsiteX1440" fmla="*/ 5670142 w 6282474"/>
              <a:gd name="connsiteY1440" fmla="*/ 1657977 h 6208986"/>
              <a:gd name="connsiteX1441" fmla="*/ 5681643 w 6282474"/>
              <a:gd name="connsiteY1441" fmla="*/ 1657672 h 6208986"/>
              <a:gd name="connsiteX1442" fmla="*/ 5682132 w 6282474"/>
              <a:gd name="connsiteY1442" fmla="*/ 1647511 h 6208986"/>
              <a:gd name="connsiteX1443" fmla="*/ 5689169 w 6282474"/>
              <a:gd name="connsiteY1443" fmla="*/ 1648877 h 6208986"/>
              <a:gd name="connsiteX1444" fmla="*/ 5691890 w 6282474"/>
              <a:gd name="connsiteY1444" fmla="*/ 1634762 h 6208986"/>
              <a:gd name="connsiteX1445" fmla="*/ 5702887 w 6282474"/>
              <a:gd name="connsiteY1445" fmla="*/ 1638369 h 6208986"/>
              <a:gd name="connsiteX1446" fmla="*/ 5703870 w 6282474"/>
              <a:gd name="connsiteY1446" fmla="*/ 1618048 h 6208986"/>
              <a:gd name="connsiteX1447" fmla="*/ 5706459 w 6282474"/>
              <a:gd name="connsiteY1447" fmla="*/ 1627353 h 6208986"/>
              <a:gd name="connsiteX1448" fmla="*/ 5716599 w 6282474"/>
              <a:gd name="connsiteY1448" fmla="*/ 1627862 h 6208986"/>
              <a:gd name="connsiteX1449" fmla="*/ 5735254 w 6282474"/>
              <a:gd name="connsiteY1449" fmla="*/ 1599255 h 6208986"/>
              <a:gd name="connsiteX1450" fmla="*/ 5729573 w 6282474"/>
              <a:gd name="connsiteY1450" fmla="*/ 1590832 h 6208986"/>
              <a:gd name="connsiteX1451" fmla="*/ 5734016 w 6282474"/>
              <a:gd name="connsiteY1451" fmla="*/ 1582903 h 6208986"/>
              <a:gd name="connsiteX1452" fmla="*/ 5748590 w 6282474"/>
              <a:gd name="connsiteY1452" fmla="*/ 1575489 h 6208986"/>
              <a:gd name="connsiteX1453" fmla="*/ 5730811 w 6282474"/>
              <a:gd name="connsiteY1453" fmla="*/ 1607189 h 6208986"/>
              <a:gd name="connsiteX1454" fmla="*/ 5734765 w 6282474"/>
              <a:gd name="connsiteY1454" fmla="*/ 1609421 h 6208986"/>
              <a:gd name="connsiteX1455" fmla="*/ 5763545 w 6282474"/>
              <a:gd name="connsiteY1455" fmla="*/ 1581339 h 6208986"/>
              <a:gd name="connsiteX1456" fmla="*/ 5790598 w 6282474"/>
              <a:gd name="connsiteY1456" fmla="*/ 1547055 h 6208986"/>
              <a:gd name="connsiteX1457" fmla="*/ 5803821 w 6282474"/>
              <a:gd name="connsiteY1457" fmla="*/ 1546699 h 6208986"/>
              <a:gd name="connsiteX1458" fmla="*/ 5785543 w 6282474"/>
              <a:gd name="connsiteY1458" fmla="*/ 1588554 h 6208986"/>
              <a:gd name="connsiteX1459" fmla="*/ 5788636 w 6282474"/>
              <a:gd name="connsiteY1459" fmla="*/ 1587698 h 6208986"/>
              <a:gd name="connsiteX1460" fmla="*/ 5835578 w 6282474"/>
              <a:gd name="connsiteY1460" fmla="*/ 1541175 h 6208986"/>
              <a:gd name="connsiteX1461" fmla="*/ 5878936 w 6282474"/>
              <a:gd name="connsiteY1461" fmla="*/ 1505668 h 6208986"/>
              <a:gd name="connsiteX1462" fmla="*/ 5886483 w 6282474"/>
              <a:gd name="connsiteY1462" fmla="*/ 1496894 h 6208986"/>
              <a:gd name="connsiteX1463" fmla="*/ 5889067 w 6282474"/>
              <a:gd name="connsiteY1463" fmla="*/ 1506178 h 6208986"/>
              <a:gd name="connsiteX1464" fmla="*/ 5904517 w 6282474"/>
              <a:gd name="connsiteY1464" fmla="*/ 1501867 h 6208986"/>
              <a:gd name="connsiteX1465" fmla="*/ 5905867 w 6282474"/>
              <a:gd name="connsiteY1465" fmla="*/ 1494815 h 6208986"/>
              <a:gd name="connsiteX1466" fmla="*/ 5900562 w 6282474"/>
              <a:gd name="connsiteY1466" fmla="*/ 1499635 h 6208986"/>
              <a:gd name="connsiteX1467" fmla="*/ 5913898 w 6282474"/>
              <a:gd name="connsiteY1467" fmla="*/ 1475864 h 6208986"/>
              <a:gd name="connsiteX1468" fmla="*/ 5965053 w 6282474"/>
              <a:gd name="connsiteY1468" fmla="*/ 1468256 h 6208986"/>
              <a:gd name="connsiteX1469" fmla="*/ 5986185 w 6282474"/>
              <a:gd name="connsiteY1469" fmla="*/ 1472384 h 6208986"/>
              <a:gd name="connsiteX1470" fmla="*/ 5958515 w 6282474"/>
              <a:gd name="connsiteY1470" fmla="*/ 1540242 h 6208986"/>
              <a:gd name="connsiteX1471" fmla="*/ 5959010 w 6282474"/>
              <a:gd name="connsiteY1471" fmla="*/ 1530087 h 6208986"/>
              <a:gd name="connsiteX1472" fmla="*/ 5937761 w 6282474"/>
              <a:gd name="connsiteY1472" fmla="*/ 1549374 h 6208986"/>
              <a:gd name="connsiteX1473" fmla="*/ 5888104 w 6282474"/>
              <a:gd name="connsiteY1473" fmla="*/ 1610017 h 6208986"/>
              <a:gd name="connsiteX1474" fmla="*/ 5834120 w 6282474"/>
              <a:gd name="connsiteY1474" fmla="*/ 1655159 h 6208986"/>
              <a:gd name="connsiteX1475" fmla="*/ 5851787 w 6282474"/>
              <a:gd name="connsiteY1475" fmla="*/ 1646884 h 6208986"/>
              <a:gd name="connsiteX1476" fmla="*/ 5822996 w 6282474"/>
              <a:gd name="connsiteY1476" fmla="*/ 1674971 h 6208986"/>
              <a:gd name="connsiteX1477" fmla="*/ 5794211 w 6282474"/>
              <a:gd name="connsiteY1477" fmla="*/ 1703054 h 6208986"/>
              <a:gd name="connsiteX1478" fmla="*/ 5787174 w 6282474"/>
              <a:gd name="connsiteY1478" fmla="*/ 1701678 h 6208986"/>
              <a:gd name="connsiteX1479" fmla="*/ 5763703 w 6282474"/>
              <a:gd name="connsiteY1479" fmla="*/ 1724939 h 6208986"/>
              <a:gd name="connsiteX1480" fmla="*/ 5773462 w 6282474"/>
              <a:gd name="connsiteY1480" fmla="*/ 1712195 h 6208986"/>
              <a:gd name="connsiteX1481" fmla="*/ 5758394 w 6282474"/>
              <a:gd name="connsiteY1481" fmla="*/ 1729760 h 6208986"/>
              <a:gd name="connsiteX1482" fmla="*/ 5703534 w 6282474"/>
              <a:gd name="connsiteY1482" fmla="*/ 1771819 h 6208986"/>
              <a:gd name="connsiteX1483" fmla="*/ 5682163 w 6282474"/>
              <a:gd name="connsiteY1483" fmla="*/ 1814526 h 6208986"/>
              <a:gd name="connsiteX1484" fmla="*/ 5697995 w 6282474"/>
              <a:gd name="connsiteY1484" fmla="*/ 1823474 h 6208986"/>
              <a:gd name="connsiteX1485" fmla="*/ 5704660 w 6282474"/>
              <a:gd name="connsiteY1485" fmla="*/ 1811586 h 6208986"/>
              <a:gd name="connsiteX1486" fmla="*/ 5698968 w 6282474"/>
              <a:gd name="connsiteY1486" fmla="*/ 1803158 h 6208986"/>
              <a:gd name="connsiteX1487" fmla="*/ 5729481 w 6282474"/>
              <a:gd name="connsiteY1487" fmla="*/ 1781267 h 6208986"/>
              <a:gd name="connsiteX1488" fmla="*/ 5736528 w 6282474"/>
              <a:gd name="connsiteY1488" fmla="*/ 1782643 h 6208986"/>
              <a:gd name="connsiteX1489" fmla="*/ 5746292 w 6282474"/>
              <a:gd name="connsiteY1489" fmla="*/ 1769903 h 6208986"/>
              <a:gd name="connsiteX1490" fmla="*/ 5742332 w 6282474"/>
              <a:gd name="connsiteY1490" fmla="*/ 1767661 h 6208986"/>
              <a:gd name="connsiteX1491" fmla="*/ 5752467 w 6282474"/>
              <a:gd name="connsiteY1491" fmla="*/ 1768181 h 6208986"/>
              <a:gd name="connsiteX1492" fmla="*/ 5746169 w 6282474"/>
              <a:gd name="connsiteY1492" fmla="*/ 1793318 h 6208986"/>
              <a:gd name="connsiteX1493" fmla="*/ 5774093 w 6282474"/>
              <a:gd name="connsiteY1493" fmla="*/ 1762132 h 6208986"/>
              <a:gd name="connsiteX1494" fmla="*/ 5779780 w 6282474"/>
              <a:gd name="connsiteY1494" fmla="*/ 1770561 h 6208986"/>
              <a:gd name="connsiteX1495" fmla="*/ 5804978 w 6282474"/>
              <a:gd name="connsiteY1495" fmla="*/ 1753511 h 6208986"/>
              <a:gd name="connsiteX1496" fmla="*/ 5805355 w 6282474"/>
              <a:gd name="connsiteY1496" fmla="*/ 1766754 h 6208986"/>
              <a:gd name="connsiteX1497" fmla="*/ 5829198 w 6282474"/>
              <a:gd name="connsiteY1497" fmla="*/ 1756757 h 6208986"/>
              <a:gd name="connsiteX1498" fmla="*/ 5830553 w 6282474"/>
              <a:gd name="connsiteY1498" fmla="*/ 1749704 h 6208986"/>
              <a:gd name="connsiteX1499" fmla="*/ 5856618 w 6282474"/>
              <a:gd name="connsiteY1499" fmla="*/ 1735727 h 6208986"/>
              <a:gd name="connsiteX1500" fmla="*/ 5887512 w 6282474"/>
              <a:gd name="connsiteY1500" fmla="*/ 1727110 h 6208986"/>
              <a:gd name="connsiteX1501" fmla="*/ 5795363 w 6282474"/>
              <a:gd name="connsiteY1501" fmla="*/ 1826348 h 6208986"/>
              <a:gd name="connsiteX1502" fmla="*/ 5763479 w 6282474"/>
              <a:gd name="connsiteY1502" fmla="*/ 1855296 h 6208986"/>
              <a:gd name="connsiteX1503" fmla="*/ 5735606 w 6282474"/>
              <a:gd name="connsiteY1503" fmla="*/ 1886415 h 6208986"/>
              <a:gd name="connsiteX1504" fmla="*/ 5758164 w 6282474"/>
              <a:gd name="connsiteY1504" fmla="*/ 1860117 h 6208986"/>
              <a:gd name="connsiteX1505" fmla="*/ 5745059 w 6282474"/>
              <a:gd name="connsiteY1505" fmla="*/ 1871295 h 6208986"/>
              <a:gd name="connsiteX1506" fmla="*/ 5735567 w 6282474"/>
              <a:gd name="connsiteY1506" fmla="*/ 1886460 h 6208986"/>
              <a:gd name="connsiteX1507" fmla="*/ 5720492 w 6282474"/>
              <a:gd name="connsiteY1507" fmla="*/ 1904047 h 6208986"/>
              <a:gd name="connsiteX1508" fmla="*/ 5711595 w 6282474"/>
              <a:gd name="connsiteY1508" fmla="*/ 1919894 h 6208986"/>
              <a:gd name="connsiteX1509" fmla="*/ 5715677 w 6282474"/>
              <a:gd name="connsiteY1509" fmla="*/ 1898711 h 6208986"/>
              <a:gd name="connsiteX1510" fmla="*/ 5701832 w 6282474"/>
              <a:gd name="connsiteY1510" fmla="*/ 1932648 h 6208986"/>
              <a:gd name="connsiteX1511" fmla="*/ 5691702 w 6282474"/>
              <a:gd name="connsiteY1511" fmla="*/ 1932123 h 6208986"/>
              <a:gd name="connsiteX1512" fmla="*/ 5677995 w 6282474"/>
              <a:gd name="connsiteY1512" fmla="*/ 1942651 h 6208986"/>
              <a:gd name="connsiteX1513" fmla="*/ 5672690 w 6282474"/>
              <a:gd name="connsiteY1513" fmla="*/ 1947472 h 6208986"/>
              <a:gd name="connsiteX1514" fmla="*/ 5673057 w 6282474"/>
              <a:gd name="connsiteY1514" fmla="*/ 1960736 h 6208986"/>
              <a:gd name="connsiteX1515" fmla="*/ 5682326 w 6282474"/>
              <a:gd name="connsiteY1515" fmla="*/ 1958137 h 6208986"/>
              <a:gd name="connsiteX1516" fmla="*/ 5682820 w 6282474"/>
              <a:gd name="connsiteY1516" fmla="*/ 1947976 h 6208986"/>
              <a:gd name="connsiteX1517" fmla="*/ 5693434 w 6282474"/>
              <a:gd name="connsiteY1517" fmla="*/ 1938330 h 6208986"/>
              <a:gd name="connsiteX1518" fmla="*/ 5684553 w 6282474"/>
              <a:gd name="connsiteY1518" fmla="*/ 1954183 h 6208986"/>
              <a:gd name="connsiteX1519" fmla="*/ 5697766 w 6282474"/>
              <a:gd name="connsiteY1519" fmla="*/ 1953826 h 6208986"/>
              <a:gd name="connsiteX1520" fmla="*/ 5699009 w 6282474"/>
              <a:gd name="connsiteY1520" fmla="*/ 1970188 h 6208986"/>
              <a:gd name="connsiteX1521" fmla="*/ 5722097 w 6282474"/>
              <a:gd name="connsiteY1521" fmla="*/ 1933662 h 6208986"/>
              <a:gd name="connsiteX1522" fmla="*/ 5734954 w 6282474"/>
              <a:gd name="connsiteY1522" fmla="*/ 1920052 h 6208986"/>
              <a:gd name="connsiteX1523" fmla="*/ 5730138 w 6282474"/>
              <a:gd name="connsiteY1523" fmla="*/ 1914717 h 6208986"/>
              <a:gd name="connsiteX1524" fmla="*/ 5742490 w 6282474"/>
              <a:gd name="connsiteY1524" fmla="*/ 1911267 h 6208986"/>
              <a:gd name="connsiteX1525" fmla="*/ 5798328 w 6282474"/>
              <a:gd name="connsiteY1525" fmla="*/ 1848901 h 6208986"/>
              <a:gd name="connsiteX1526" fmla="*/ 5858488 w 6282474"/>
              <a:gd name="connsiteY1526" fmla="*/ 1802021 h 6208986"/>
              <a:gd name="connsiteX1527" fmla="*/ 5843787 w 6282474"/>
              <a:gd name="connsiteY1527" fmla="*/ 1832865 h 6208986"/>
              <a:gd name="connsiteX1528" fmla="*/ 5871227 w 6282474"/>
              <a:gd name="connsiteY1528" fmla="*/ 1811831 h 6208986"/>
              <a:gd name="connsiteX1529" fmla="*/ 5884440 w 6282474"/>
              <a:gd name="connsiteY1529" fmla="*/ 1811474 h 6208986"/>
              <a:gd name="connsiteX1530" fmla="*/ 5904827 w 6282474"/>
              <a:gd name="connsiteY1530" fmla="*/ 1789083 h 6208986"/>
              <a:gd name="connsiteX1531" fmla="*/ 5922494 w 6282474"/>
              <a:gd name="connsiteY1531" fmla="*/ 1780808 h 6208986"/>
              <a:gd name="connsiteX1532" fmla="*/ 5912731 w 6282474"/>
              <a:gd name="connsiteY1532" fmla="*/ 1793558 h 6208986"/>
              <a:gd name="connsiteX1533" fmla="*/ 5926820 w 6282474"/>
              <a:gd name="connsiteY1533" fmla="*/ 1796309 h 6208986"/>
              <a:gd name="connsiteX1534" fmla="*/ 5891253 w 6282474"/>
              <a:gd name="connsiteY1534" fmla="*/ 1859689 h 6208986"/>
              <a:gd name="connsiteX1535" fmla="*/ 5843817 w 6282474"/>
              <a:gd name="connsiteY1535" fmla="*/ 1916373 h 6208986"/>
              <a:gd name="connsiteX1536" fmla="*/ 5820719 w 6282474"/>
              <a:gd name="connsiteY1536" fmla="*/ 1952893 h 6208986"/>
              <a:gd name="connsiteX1537" fmla="*/ 5786613 w 6282474"/>
              <a:gd name="connsiteY1537" fmla="*/ 1985801 h 6208986"/>
              <a:gd name="connsiteX1538" fmla="*/ 5736085 w 6282474"/>
              <a:gd name="connsiteY1538" fmla="*/ 2043341 h 6208986"/>
              <a:gd name="connsiteX1539" fmla="*/ 5734358 w 6282474"/>
              <a:gd name="connsiteY1539" fmla="*/ 2037140 h 6208986"/>
              <a:gd name="connsiteX1540" fmla="*/ 5721022 w 6282474"/>
              <a:gd name="connsiteY1540" fmla="*/ 2060921 h 6208986"/>
              <a:gd name="connsiteX1541" fmla="*/ 5707804 w 6282474"/>
              <a:gd name="connsiteY1541" fmla="*/ 2061263 h 6208986"/>
              <a:gd name="connsiteX1542" fmla="*/ 5662473 w 6282474"/>
              <a:gd name="connsiteY1542" fmla="*/ 2137402 h 6208986"/>
              <a:gd name="connsiteX1543" fmla="*/ 5646045 w 6282474"/>
              <a:gd name="connsiteY1543" fmla="*/ 2162029 h 6208986"/>
              <a:gd name="connsiteX1544" fmla="*/ 5575725 w 6282474"/>
              <a:gd name="connsiteY1544" fmla="*/ 2208537 h 6208986"/>
              <a:gd name="connsiteX1545" fmla="*/ 5575745 w 6282474"/>
              <a:gd name="connsiteY1545" fmla="*/ 2208395 h 6208986"/>
              <a:gd name="connsiteX1546" fmla="*/ 5567342 w 6282474"/>
              <a:gd name="connsiteY1546" fmla="*/ 2214086 h 6208986"/>
              <a:gd name="connsiteX1547" fmla="*/ 5575725 w 6282474"/>
              <a:gd name="connsiteY1547" fmla="*/ 2208537 h 6208986"/>
              <a:gd name="connsiteX1548" fmla="*/ 5573890 w 6282474"/>
              <a:gd name="connsiteY1548" fmla="*/ 2225623 h 6208986"/>
              <a:gd name="connsiteX1549" fmla="*/ 5564137 w 6282474"/>
              <a:gd name="connsiteY1549" fmla="*/ 2238367 h 6208986"/>
              <a:gd name="connsiteX1550" fmla="*/ 5545604 w 6282474"/>
              <a:gd name="connsiteY1550" fmla="*/ 2243549 h 6208986"/>
              <a:gd name="connsiteX1551" fmla="*/ 5546843 w 6282474"/>
              <a:gd name="connsiteY1551" fmla="*/ 2259901 h 6208986"/>
              <a:gd name="connsiteX1552" fmla="*/ 5457017 w 6282474"/>
              <a:gd name="connsiteY1552" fmla="*/ 2331760 h 6208986"/>
              <a:gd name="connsiteX1553" fmla="*/ 5432695 w 6282474"/>
              <a:gd name="connsiteY1553" fmla="*/ 2351918 h 6208986"/>
              <a:gd name="connsiteX1554" fmla="*/ 5428990 w 6282474"/>
              <a:gd name="connsiteY1554" fmla="*/ 2386365 h 6208986"/>
              <a:gd name="connsiteX1555" fmla="*/ 5397601 w 6282474"/>
              <a:gd name="connsiteY1555" fmla="*/ 2405153 h 6208986"/>
              <a:gd name="connsiteX1556" fmla="*/ 5368826 w 6282474"/>
              <a:gd name="connsiteY1556" fmla="*/ 2433235 h 6208986"/>
              <a:gd name="connsiteX1557" fmla="*/ 5321875 w 6282474"/>
              <a:gd name="connsiteY1557" fmla="*/ 2479748 h 6208986"/>
              <a:gd name="connsiteX1558" fmla="*/ 5288152 w 6282474"/>
              <a:gd name="connsiteY1558" fmla="*/ 2525909 h 6208986"/>
              <a:gd name="connsiteX1559" fmla="*/ 5229226 w 6282474"/>
              <a:gd name="connsiteY1559" fmla="*/ 2589146 h 6208986"/>
              <a:gd name="connsiteX1560" fmla="*/ 5193276 w 6282474"/>
              <a:gd name="connsiteY1560" fmla="*/ 2639277 h 6208986"/>
              <a:gd name="connsiteX1561" fmla="*/ 5183151 w 6282474"/>
              <a:gd name="connsiteY1561" fmla="*/ 2638773 h 6208986"/>
              <a:gd name="connsiteX1562" fmla="*/ 5165357 w 6282474"/>
              <a:gd name="connsiteY1562" fmla="*/ 2670463 h 6208986"/>
              <a:gd name="connsiteX1563" fmla="*/ 5162763 w 6282474"/>
              <a:gd name="connsiteY1563" fmla="*/ 2661168 h 6208986"/>
              <a:gd name="connsiteX1564" fmla="*/ 5141896 w 6282474"/>
              <a:gd name="connsiteY1564" fmla="*/ 2693730 h 6208986"/>
              <a:gd name="connsiteX1565" fmla="*/ 5111373 w 6282474"/>
              <a:gd name="connsiteY1565" fmla="*/ 2715600 h 6208986"/>
              <a:gd name="connsiteX1566" fmla="*/ 5135715 w 6282474"/>
              <a:gd name="connsiteY1566" fmla="*/ 2695447 h 6208986"/>
              <a:gd name="connsiteX1567" fmla="*/ 5153494 w 6282474"/>
              <a:gd name="connsiteY1567" fmla="*/ 2663752 h 6208986"/>
              <a:gd name="connsiteX1568" fmla="*/ 5142304 w 6282474"/>
              <a:gd name="connsiteY1568" fmla="*/ 2666876 h 6208986"/>
              <a:gd name="connsiteX1569" fmla="*/ 5143491 w 6282474"/>
              <a:gd name="connsiteY1569" fmla="*/ 2665026 h 6208986"/>
              <a:gd name="connsiteX1570" fmla="*/ 5152047 w 6282474"/>
              <a:gd name="connsiteY1570" fmla="*/ 2657066 h 6208986"/>
              <a:gd name="connsiteX1571" fmla="*/ 5155349 w 6282474"/>
              <a:gd name="connsiteY1571" fmla="*/ 2646539 h 6208986"/>
              <a:gd name="connsiteX1572" fmla="*/ 5143491 w 6282474"/>
              <a:gd name="connsiteY1572" fmla="*/ 2665026 h 6208986"/>
              <a:gd name="connsiteX1573" fmla="*/ 5141147 w 6282474"/>
              <a:gd name="connsiteY1573" fmla="*/ 2667207 h 6208986"/>
              <a:gd name="connsiteX1574" fmla="*/ 5142304 w 6282474"/>
              <a:gd name="connsiteY1574" fmla="*/ 2666876 h 6208986"/>
              <a:gd name="connsiteX1575" fmla="*/ 5134477 w 6282474"/>
              <a:gd name="connsiteY1575" fmla="*/ 2679095 h 6208986"/>
              <a:gd name="connsiteX1576" fmla="*/ 5062328 w 6282474"/>
              <a:gd name="connsiteY1576" fmla="*/ 2742669 h 6208986"/>
              <a:gd name="connsiteX1577" fmla="*/ 5056529 w 6282474"/>
              <a:gd name="connsiteY1577" fmla="*/ 2757655 h 6208986"/>
              <a:gd name="connsiteX1578" fmla="*/ 5047250 w 6282474"/>
              <a:gd name="connsiteY1578" fmla="*/ 2760243 h 6208986"/>
              <a:gd name="connsiteX1579" fmla="*/ 5045517 w 6282474"/>
              <a:gd name="connsiteY1579" fmla="*/ 2754047 h 6208986"/>
              <a:gd name="connsiteX1580" fmla="*/ 5021563 w 6282474"/>
              <a:gd name="connsiteY1580" fmla="*/ 2787464 h 6208986"/>
              <a:gd name="connsiteX1581" fmla="*/ 5030837 w 6282474"/>
              <a:gd name="connsiteY1581" fmla="*/ 2784876 h 6208986"/>
              <a:gd name="connsiteX1582" fmla="*/ 5017119 w 6282474"/>
              <a:gd name="connsiteY1582" fmla="*/ 2795398 h 6208986"/>
              <a:gd name="connsiteX1583" fmla="*/ 5003896 w 6282474"/>
              <a:gd name="connsiteY1583" fmla="*/ 2795735 h 6208986"/>
              <a:gd name="connsiteX1584" fmla="*/ 4985251 w 6282474"/>
              <a:gd name="connsiteY1584" fmla="*/ 2824336 h 6208986"/>
              <a:gd name="connsiteX1585" fmla="*/ 4992288 w 6282474"/>
              <a:gd name="connsiteY1585" fmla="*/ 2825707 h 6208986"/>
              <a:gd name="connsiteX1586" fmla="*/ 4982158 w 6282474"/>
              <a:gd name="connsiteY1586" fmla="*/ 2825203 h 6208986"/>
              <a:gd name="connsiteX1587" fmla="*/ 4940893 w 6282474"/>
              <a:gd name="connsiteY1587" fmla="*/ 2880144 h 6208986"/>
              <a:gd name="connsiteX1588" fmla="*/ 4943609 w 6282474"/>
              <a:gd name="connsiteY1588" fmla="*/ 2866034 h 6208986"/>
              <a:gd name="connsiteX1589" fmla="*/ 4924098 w 6282474"/>
              <a:gd name="connsiteY1589" fmla="*/ 2891528 h 6208986"/>
              <a:gd name="connsiteX1590" fmla="*/ 4922366 w 6282474"/>
              <a:gd name="connsiteY1590" fmla="*/ 2885326 h 6208986"/>
              <a:gd name="connsiteX1591" fmla="*/ 4910365 w 6282474"/>
              <a:gd name="connsiteY1591" fmla="*/ 2902045 h 6208986"/>
              <a:gd name="connsiteX1592" fmla="*/ 4914340 w 6282474"/>
              <a:gd name="connsiteY1592" fmla="*/ 2904267 h 6208986"/>
              <a:gd name="connsiteX1593" fmla="*/ 4904577 w 6282474"/>
              <a:gd name="connsiteY1593" fmla="*/ 2917026 h 6208986"/>
              <a:gd name="connsiteX1594" fmla="*/ 4899751 w 6282474"/>
              <a:gd name="connsiteY1594" fmla="*/ 2911701 h 6208986"/>
              <a:gd name="connsiteX1595" fmla="*/ 4872326 w 6282474"/>
              <a:gd name="connsiteY1595" fmla="*/ 2932711 h 6208986"/>
              <a:gd name="connsiteX1596" fmla="*/ 4855903 w 6282474"/>
              <a:gd name="connsiteY1596" fmla="*/ 2957348 h 6208986"/>
              <a:gd name="connsiteX1597" fmla="*/ 4845279 w 6282474"/>
              <a:gd name="connsiteY1597" fmla="*/ 2966994 h 6208986"/>
              <a:gd name="connsiteX1598" fmla="*/ 4835133 w 6282474"/>
              <a:gd name="connsiteY1598" fmla="*/ 2966485 h 6208986"/>
              <a:gd name="connsiteX1599" fmla="*/ 4808585 w 6282474"/>
              <a:gd name="connsiteY1599" fmla="*/ 2990618 h 6208986"/>
              <a:gd name="connsiteX1600" fmla="*/ 4808090 w 6282474"/>
              <a:gd name="connsiteY1600" fmla="*/ 3000773 h 6208986"/>
              <a:gd name="connsiteX1601" fmla="*/ 4660709 w 6282474"/>
              <a:gd name="connsiteY1601" fmla="*/ 3128791 h 6208986"/>
              <a:gd name="connsiteX1602" fmla="*/ 4663308 w 6282474"/>
              <a:gd name="connsiteY1602" fmla="*/ 3138091 h 6208986"/>
              <a:gd name="connsiteX1603" fmla="*/ 4657621 w 6282474"/>
              <a:gd name="connsiteY1603" fmla="*/ 3129663 h 6208986"/>
              <a:gd name="connsiteX1604" fmla="*/ 4655394 w 6282474"/>
              <a:gd name="connsiteY1604" fmla="*/ 3133622 h 6208986"/>
              <a:gd name="connsiteX1605" fmla="*/ 4626609 w 6282474"/>
              <a:gd name="connsiteY1605" fmla="*/ 3161699 h 6208986"/>
              <a:gd name="connsiteX1606" fmla="*/ 4624387 w 6282474"/>
              <a:gd name="connsiteY1606" fmla="*/ 3165663 h 6208986"/>
              <a:gd name="connsiteX1607" fmla="*/ 4623516 w 6282474"/>
              <a:gd name="connsiteY1607" fmla="*/ 3162570 h 6208986"/>
              <a:gd name="connsiteX1608" fmla="*/ 4623022 w 6282474"/>
              <a:gd name="connsiteY1608" fmla="*/ 3172731 h 6208986"/>
              <a:gd name="connsiteX1609" fmla="*/ 4599551 w 6282474"/>
              <a:gd name="connsiteY1609" fmla="*/ 3195982 h 6208986"/>
              <a:gd name="connsiteX1610" fmla="*/ 4589798 w 6282474"/>
              <a:gd name="connsiteY1610" fmla="*/ 3208737 h 6208986"/>
              <a:gd name="connsiteX1611" fmla="*/ 4544212 w 6282474"/>
              <a:gd name="connsiteY1611" fmla="*/ 3248198 h 6208986"/>
              <a:gd name="connsiteX1612" fmla="*/ 4502581 w 6282474"/>
              <a:gd name="connsiteY1612" fmla="*/ 3289885 h 6208986"/>
              <a:gd name="connsiteX1613" fmla="*/ 4501225 w 6282474"/>
              <a:gd name="connsiteY1613" fmla="*/ 3296948 h 6208986"/>
              <a:gd name="connsiteX1614" fmla="*/ 4470208 w 6282474"/>
              <a:gd name="connsiteY1614" fmla="*/ 3328994 h 6208986"/>
              <a:gd name="connsiteX1615" fmla="*/ 4472807 w 6282474"/>
              <a:gd name="connsiteY1615" fmla="*/ 3338289 h 6208986"/>
              <a:gd name="connsiteX1616" fmla="*/ 4467991 w 6282474"/>
              <a:gd name="connsiteY1616" fmla="*/ 3332959 h 6208986"/>
              <a:gd name="connsiteX1617" fmla="*/ 4462682 w 6282474"/>
              <a:gd name="connsiteY1617" fmla="*/ 3337784 h 6208986"/>
              <a:gd name="connsiteX1618" fmla="*/ 4463548 w 6282474"/>
              <a:gd name="connsiteY1618" fmla="*/ 3340888 h 6208986"/>
              <a:gd name="connsiteX1619" fmla="*/ 4463054 w 6282474"/>
              <a:gd name="connsiteY1619" fmla="*/ 3351043 h 6208986"/>
              <a:gd name="connsiteX1620" fmla="*/ 4477627 w 6282474"/>
              <a:gd name="connsiteY1620" fmla="*/ 3343629 h 6208986"/>
              <a:gd name="connsiteX1621" fmla="*/ 4485164 w 6282474"/>
              <a:gd name="connsiteY1621" fmla="*/ 3334849 h 6208986"/>
              <a:gd name="connsiteX1622" fmla="*/ 4490112 w 6282474"/>
              <a:gd name="connsiteY1622" fmla="*/ 3316760 h 6208986"/>
              <a:gd name="connsiteX1623" fmla="*/ 4493572 w 6282474"/>
              <a:gd name="connsiteY1623" fmla="*/ 3329157 h 6208986"/>
              <a:gd name="connsiteX1624" fmla="*/ 4507778 w 6282474"/>
              <a:gd name="connsiteY1624" fmla="*/ 3308484 h 6208986"/>
              <a:gd name="connsiteX1625" fmla="*/ 4501602 w 6282474"/>
              <a:gd name="connsiteY1625" fmla="*/ 3310212 h 6208986"/>
              <a:gd name="connsiteX1626" fmla="*/ 4502953 w 6282474"/>
              <a:gd name="connsiteY1626" fmla="*/ 3303144 h 6208986"/>
              <a:gd name="connsiteX1627" fmla="*/ 4516181 w 6282474"/>
              <a:gd name="connsiteY1627" fmla="*/ 3302792 h 6208986"/>
              <a:gd name="connsiteX1628" fmla="*/ 4518892 w 6282474"/>
              <a:gd name="connsiteY1628" fmla="*/ 3288672 h 6208986"/>
              <a:gd name="connsiteX1629" fmla="*/ 4529017 w 6282474"/>
              <a:gd name="connsiteY1629" fmla="*/ 3289182 h 6208986"/>
              <a:gd name="connsiteX1630" fmla="*/ 4516293 w 6282474"/>
              <a:gd name="connsiteY1630" fmla="*/ 3279378 h 6208986"/>
              <a:gd name="connsiteX1631" fmla="*/ 4540513 w 6282474"/>
              <a:gd name="connsiteY1631" fmla="*/ 3282639 h 6208986"/>
              <a:gd name="connsiteX1632" fmla="*/ 4535692 w 6282474"/>
              <a:gd name="connsiteY1632" fmla="*/ 3277294 h 6208986"/>
              <a:gd name="connsiteX1633" fmla="*/ 4543601 w 6282474"/>
              <a:gd name="connsiteY1633" fmla="*/ 3281783 h 6208986"/>
              <a:gd name="connsiteX1634" fmla="*/ 4551132 w 6282474"/>
              <a:gd name="connsiteY1634" fmla="*/ 3272983 h 6208986"/>
              <a:gd name="connsiteX1635" fmla="*/ 4548538 w 6282474"/>
              <a:gd name="connsiteY1635" fmla="*/ 3263694 h 6208986"/>
              <a:gd name="connsiteX1636" fmla="*/ 4556447 w 6282474"/>
              <a:gd name="connsiteY1636" fmla="*/ 3268162 h 6208986"/>
              <a:gd name="connsiteX1637" fmla="*/ 4564860 w 6282474"/>
              <a:gd name="connsiteY1637" fmla="*/ 3262465 h 6208986"/>
              <a:gd name="connsiteX1638" fmla="*/ 4561395 w 6282474"/>
              <a:gd name="connsiteY1638" fmla="*/ 3250068 h 6208986"/>
              <a:gd name="connsiteX1639" fmla="*/ 4566699 w 6282474"/>
              <a:gd name="connsiteY1639" fmla="*/ 3245252 h 6208986"/>
              <a:gd name="connsiteX1640" fmla="*/ 4569298 w 6282474"/>
              <a:gd name="connsiteY1640" fmla="*/ 3254547 h 6208986"/>
              <a:gd name="connsiteX1641" fmla="*/ 4605121 w 6282474"/>
              <a:gd name="connsiteY1641" fmla="*/ 3227835 h 6208986"/>
              <a:gd name="connsiteX1642" fmla="*/ 4603388 w 6282474"/>
              <a:gd name="connsiteY1642" fmla="*/ 3221639 h 6208986"/>
              <a:gd name="connsiteX1643" fmla="*/ 4609574 w 6282474"/>
              <a:gd name="connsiteY1643" fmla="*/ 3219912 h 6208986"/>
              <a:gd name="connsiteX1644" fmla="*/ 4614390 w 6282474"/>
              <a:gd name="connsiteY1644" fmla="*/ 3225247 h 6208986"/>
              <a:gd name="connsiteX1645" fmla="*/ 4621921 w 6282474"/>
              <a:gd name="connsiteY1645" fmla="*/ 3216462 h 6208986"/>
              <a:gd name="connsiteX1646" fmla="*/ 4629829 w 6282474"/>
              <a:gd name="connsiteY1646" fmla="*/ 3220931 h 6208986"/>
              <a:gd name="connsiteX1647" fmla="*/ 4639593 w 6282474"/>
              <a:gd name="connsiteY1647" fmla="*/ 3208187 h 6208986"/>
              <a:gd name="connsiteX1648" fmla="*/ 4635638 w 6282474"/>
              <a:gd name="connsiteY1648" fmla="*/ 3205955 h 6208986"/>
              <a:gd name="connsiteX1649" fmla="*/ 4629452 w 6282474"/>
              <a:gd name="connsiteY1649" fmla="*/ 3207682 h 6208986"/>
              <a:gd name="connsiteX1650" fmla="*/ 4632173 w 6282474"/>
              <a:gd name="connsiteY1650" fmla="*/ 3193557 h 6208986"/>
              <a:gd name="connsiteX1651" fmla="*/ 4634772 w 6282474"/>
              <a:gd name="connsiteY1651" fmla="*/ 3202862 h 6208986"/>
              <a:gd name="connsiteX1652" fmla="*/ 4668006 w 6282474"/>
              <a:gd name="connsiteY1652" fmla="*/ 3166840 h 6208986"/>
              <a:gd name="connsiteX1653" fmla="*/ 4669361 w 6282474"/>
              <a:gd name="connsiteY1653" fmla="*/ 3159793 h 6208986"/>
              <a:gd name="connsiteX1654" fmla="*/ 4671466 w 6282474"/>
              <a:gd name="connsiteY1654" fmla="*/ 3179238 h 6208986"/>
              <a:gd name="connsiteX1655" fmla="*/ 4688766 w 6282474"/>
              <a:gd name="connsiteY1655" fmla="*/ 3157709 h 6208986"/>
              <a:gd name="connsiteX1656" fmla="*/ 4689999 w 6282474"/>
              <a:gd name="connsiteY1656" fmla="*/ 3174066 h 6208986"/>
              <a:gd name="connsiteX1657" fmla="*/ 4698024 w 6282474"/>
              <a:gd name="connsiteY1657" fmla="*/ 3155115 h 6208986"/>
              <a:gd name="connsiteX1658" fmla="*/ 4702840 w 6282474"/>
              <a:gd name="connsiteY1658" fmla="*/ 3160451 h 6208986"/>
              <a:gd name="connsiteX1659" fmla="*/ 4719681 w 6282474"/>
              <a:gd name="connsiteY1659" fmla="*/ 3117000 h 6208986"/>
              <a:gd name="connsiteX1660" fmla="*/ 4721128 w 6282474"/>
              <a:gd name="connsiteY1660" fmla="*/ 3118600 h 6208986"/>
              <a:gd name="connsiteX1661" fmla="*/ 4721780 w 6282474"/>
              <a:gd name="connsiteY1661" fmla="*/ 3118167 h 6208986"/>
              <a:gd name="connsiteX1662" fmla="*/ 4726815 w 6282474"/>
              <a:gd name="connsiteY1662" fmla="*/ 3127033 h 6208986"/>
              <a:gd name="connsiteX1663" fmla="*/ 4722861 w 6282474"/>
              <a:gd name="connsiteY1663" fmla="*/ 3124791 h 6208986"/>
              <a:gd name="connsiteX1664" fmla="*/ 4724593 w 6282474"/>
              <a:gd name="connsiteY1664" fmla="*/ 3130998 h 6208986"/>
              <a:gd name="connsiteX1665" fmla="*/ 4729908 w 6282474"/>
              <a:gd name="connsiteY1665" fmla="*/ 3126172 h 6208986"/>
              <a:gd name="connsiteX1666" fmla="*/ 4728170 w 6282474"/>
              <a:gd name="connsiteY1666" fmla="*/ 3119966 h 6208986"/>
              <a:gd name="connsiteX1667" fmla="*/ 4738300 w 6282474"/>
              <a:gd name="connsiteY1667" fmla="*/ 3120475 h 6208986"/>
              <a:gd name="connsiteX1668" fmla="*/ 4737434 w 6282474"/>
              <a:gd name="connsiteY1668" fmla="*/ 3117377 h 6208986"/>
              <a:gd name="connsiteX1669" fmla="*/ 4729531 w 6282474"/>
              <a:gd name="connsiteY1669" fmla="*/ 3112913 h 6208986"/>
              <a:gd name="connsiteX1670" fmla="*/ 4725332 w 6282474"/>
              <a:gd name="connsiteY1670" fmla="*/ 3115762 h 6208986"/>
              <a:gd name="connsiteX1671" fmla="*/ 4735330 w 6282474"/>
              <a:gd name="connsiteY1671" fmla="*/ 3097927 h 6208986"/>
              <a:gd name="connsiteX1672" fmla="*/ 4742255 w 6282474"/>
              <a:gd name="connsiteY1672" fmla="*/ 3122717 h 6208986"/>
              <a:gd name="connsiteX1673" fmla="*/ 4754235 w 6282474"/>
              <a:gd name="connsiteY1673" fmla="*/ 3106009 h 6208986"/>
              <a:gd name="connsiteX1674" fmla="*/ 4763504 w 6282474"/>
              <a:gd name="connsiteY1674" fmla="*/ 3103425 h 6208986"/>
              <a:gd name="connsiteX1675" fmla="*/ 4770169 w 6282474"/>
              <a:gd name="connsiteY1675" fmla="*/ 3091532 h 6208986"/>
              <a:gd name="connsiteX1676" fmla="*/ 4772767 w 6282474"/>
              <a:gd name="connsiteY1676" fmla="*/ 3100836 h 6208986"/>
              <a:gd name="connsiteX1677" fmla="*/ 4774128 w 6282474"/>
              <a:gd name="connsiteY1677" fmla="*/ 3093769 h 6208986"/>
              <a:gd name="connsiteX1678" fmla="*/ 4772395 w 6282474"/>
              <a:gd name="connsiteY1678" fmla="*/ 3087573 h 6208986"/>
              <a:gd name="connsiteX1679" fmla="*/ 4779066 w 6282474"/>
              <a:gd name="connsiteY1679" fmla="*/ 3075685 h 6208986"/>
              <a:gd name="connsiteX1680" fmla="*/ 4800692 w 6282474"/>
              <a:gd name="connsiteY1680" fmla="*/ 3069646 h 6208986"/>
              <a:gd name="connsiteX1681" fmla="*/ 4801186 w 6282474"/>
              <a:gd name="connsiteY1681" fmla="*/ 3059490 h 6208986"/>
              <a:gd name="connsiteX1682" fmla="*/ 4808106 w 6282474"/>
              <a:gd name="connsiteY1682" fmla="*/ 3084276 h 6208986"/>
              <a:gd name="connsiteX1683" fmla="*/ 4829849 w 6282474"/>
              <a:gd name="connsiteY1683" fmla="*/ 3054823 h 6208986"/>
              <a:gd name="connsiteX1684" fmla="*/ 4849360 w 6282474"/>
              <a:gd name="connsiteY1684" fmla="*/ 3029324 h 6208986"/>
              <a:gd name="connsiteX1685" fmla="*/ 4821074 w 6282474"/>
              <a:gd name="connsiteY1685" fmla="*/ 3047246 h 6208986"/>
              <a:gd name="connsiteX1686" fmla="*/ 4820585 w 6282474"/>
              <a:gd name="connsiteY1686" fmla="*/ 3057407 h 6208986"/>
              <a:gd name="connsiteX1687" fmla="*/ 4815765 w 6282474"/>
              <a:gd name="connsiteY1687" fmla="*/ 3052082 h 6208986"/>
              <a:gd name="connsiteX1688" fmla="*/ 4811688 w 6282474"/>
              <a:gd name="connsiteY1688" fmla="*/ 3073254 h 6208986"/>
              <a:gd name="connsiteX1689" fmla="*/ 4816254 w 6282474"/>
              <a:gd name="connsiteY1689" fmla="*/ 3041921 h 6208986"/>
              <a:gd name="connsiteX1690" fmla="*/ 4818847 w 6282474"/>
              <a:gd name="connsiteY1690" fmla="*/ 3051215 h 6208986"/>
              <a:gd name="connsiteX1691" fmla="*/ 4822058 w 6282474"/>
              <a:gd name="connsiteY1691" fmla="*/ 3026924 h 6208986"/>
              <a:gd name="connsiteX1692" fmla="*/ 4841457 w 6282474"/>
              <a:gd name="connsiteY1692" fmla="*/ 3024850 h 6208986"/>
              <a:gd name="connsiteX1693" fmla="*/ 4844662 w 6282474"/>
              <a:gd name="connsiteY1693" fmla="*/ 3000569 h 6208986"/>
              <a:gd name="connsiteX1694" fmla="*/ 4850349 w 6282474"/>
              <a:gd name="connsiteY1694" fmla="*/ 3009013 h 6208986"/>
              <a:gd name="connsiteX1695" fmla="*/ 4858267 w 6282474"/>
              <a:gd name="connsiteY1695" fmla="*/ 3013482 h 6208986"/>
              <a:gd name="connsiteX1696" fmla="*/ 4860978 w 6282474"/>
              <a:gd name="connsiteY1696" fmla="*/ 2999357 h 6208986"/>
              <a:gd name="connsiteX1697" fmla="*/ 4870242 w 6282474"/>
              <a:gd name="connsiteY1697" fmla="*/ 2996768 h 6208986"/>
              <a:gd name="connsiteX1698" fmla="*/ 4863205 w 6282474"/>
              <a:gd name="connsiteY1698" fmla="*/ 2995392 h 6208986"/>
              <a:gd name="connsiteX1699" fmla="*/ 4860601 w 6282474"/>
              <a:gd name="connsiteY1699" fmla="*/ 2986103 h 6208986"/>
              <a:gd name="connsiteX1700" fmla="*/ 4870736 w 6282474"/>
              <a:gd name="connsiteY1700" fmla="*/ 2986612 h 6208986"/>
              <a:gd name="connsiteX1701" fmla="*/ 4876418 w 6282474"/>
              <a:gd name="connsiteY1701" fmla="*/ 2995046 h 6208986"/>
              <a:gd name="connsiteX1702" fmla="*/ 4876540 w 6282474"/>
              <a:gd name="connsiteY1702" fmla="*/ 2971626 h 6208986"/>
              <a:gd name="connsiteX1703" fmla="*/ 4888031 w 6282474"/>
              <a:gd name="connsiteY1703" fmla="*/ 2965078 h 6208986"/>
              <a:gd name="connsiteX1704" fmla="*/ 4889758 w 6282474"/>
              <a:gd name="connsiteY1704" fmla="*/ 2971274 h 6208986"/>
              <a:gd name="connsiteX1705" fmla="*/ 4884449 w 6282474"/>
              <a:gd name="connsiteY1705" fmla="*/ 2976095 h 6208986"/>
              <a:gd name="connsiteX1706" fmla="*/ 4889274 w 6282474"/>
              <a:gd name="connsiteY1706" fmla="*/ 2981435 h 6208986"/>
              <a:gd name="connsiteX1707" fmla="*/ 4890620 w 6282474"/>
              <a:gd name="connsiteY1707" fmla="*/ 2974373 h 6208986"/>
              <a:gd name="connsiteX1708" fmla="*/ 4903843 w 6282474"/>
              <a:gd name="connsiteY1708" fmla="*/ 2974011 h 6208986"/>
              <a:gd name="connsiteX1709" fmla="*/ 4894462 w 6282474"/>
              <a:gd name="connsiteY1709" fmla="*/ 3000024 h 6208986"/>
              <a:gd name="connsiteX1710" fmla="*/ 4918304 w 6282474"/>
              <a:gd name="connsiteY1710" fmla="*/ 2990027 h 6208986"/>
              <a:gd name="connsiteX1711" fmla="*/ 4922748 w 6282474"/>
              <a:gd name="connsiteY1711" fmla="*/ 2982098 h 6208986"/>
              <a:gd name="connsiteX1712" fmla="*/ 4917932 w 6282474"/>
              <a:gd name="connsiteY1712" fmla="*/ 2976773 h 6208986"/>
              <a:gd name="connsiteX1713" fmla="*/ 4956364 w 6282474"/>
              <a:gd name="connsiteY1713" fmla="*/ 2959346 h 6208986"/>
              <a:gd name="connsiteX1714" fmla="*/ 4954626 w 6282474"/>
              <a:gd name="connsiteY1714" fmla="*/ 2953154 h 6208986"/>
              <a:gd name="connsiteX1715" fmla="*/ 4963895 w 6282474"/>
              <a:gd name="connsiteY1715" fmla="*/ 2950566 h 6208986"/>
              <a:gd name="connsiteX1716" fmla="*/ 4963401 w 6282474"/>
              <a:gd name="connsiteY1716" fmla="*/ 2960732 h 6208986"/>
              <a:gd name="connsiteX1717" fmla="*/ 4977974 w 6282474"/>
              <a:gd name="connsiteY1717" fmla="*/ 2953307 h 6208986"/>
              <a:gd name="connsiteX1718" fmla="*/ 4985893 w 6282474"/>
              <a:gd name="connsiteY1718" fmla="*/ 2957786 h 6208986"/>
              <a:gd name="connsiteX1719" fmla="*/ 4984161 w 6282474"/>
              <a:gd name="connsiteY1719" fmla="*/ 2951585 h 6208986"/>
              <a:gd name="connsiteX1720" fmla="*/ 4992925 w 6282474"/>
              <a:gd name="connsiteY1720" fmla="*/ 2959157 h 6208986"/>
              <a:gd name="connsiteX1721" fmla="*/ 4993424 w 6282474"/>
              <a:gd name="connsiteY1721" fmla="*/ 2948996 h 6208986"/>
              <a:gd name="connsiteX1722" fmla="*/ 5003932 w 6282474"/>
              <a:gd name="connsiteY1722" fmla="*/ 2962770 h 6208986"/>
              <a:gd name="connsiteX1723" fmla="*/ 5012329 w 6282474"/>
              <a:gd name="connsiteY1723" fmla="*/ 2957078 h 6208986"/>
              <a:gd name="connsiteX1724" fmla="*/ 5013196 w 6282474"/>
              <a:gd name="connsiteY1724" fmla="*/ 2960176 h 6208986"/>
              <a:gd name="connsiteX1725" fmla="*/ 5013364 w 6282474"/>
              <a:gd name="connsiteY1725" fmla="*/ 2960798 h 6208986"/>
              <a:gd name="connsiteX1726" fmla="*/ 5011259 w 6282474"/>
              <a:gd name="connsiteY1726" fmla="*/ 2962413 h 6208986"/>
              <a:gd name="connsiteX1727" fmla="*/ 5007682 w 6282474"/>
              <a:gd name="connsiteY1727" fmla="*/ 2961302 h 6208986"/>
              <a:gd name="connsiteX1728" fmla="*/ 5007886 w 6282474"/>
              <a:gd name="connsiteY1728" fmla="*/ 2965012 h 6208986"/>
              <a:gd name="connsiteX1729" fmla="*/ 5011259 w 6282474"/>
              <a:gd name="connsiteY1729" fmla="*/ 2962413 h 6208986"/>
              <a:gd name="connsiteX1730" fmla="*/ 5014057 w 6282474"/>
              <a:gd name="connsiteY1730" fmla="*/ 2963285 h 6208986"/>
              <a:gd name="connsiteX1731" fmla="*/ 5013364 w 6282474"/>
              <a:gd name="connsiteY1731" fmla="*/ 2960798 h 6208986"/>
              <a:gd name="connsiteX1732" fmla="*/ 5021608 w 6282474"/>
              <a:gd name="connsiteY1732" fmla="*/ 2954489 h 6208986"/>
              <a:gd name="connsiteX1733" fmla="*/ 5029507 w 6282474"/>
              <a:gd name="connsiteY1733" fmla="*/ 2958968 h 6208986"/>
              <a:gd name="connsiteX1734" fmla="*/ 5031739 w 6282474"/>
              <a:gd name="connsiteY1734" fmla="*/ 2954994 h 6208986"/>
              <a:gd name="connsiteX1735" fmla="*/ 5039148 w 6282474"/>
              <a:gd name="connsiteY1735" fmla="*/ 2969629 h 6208986"/>
              <a:gd name="connsiteX1736" fmla="*/ 5030755 w 6282474"/>
              <a:gd name="connsiteY1736" fmla="*/ 2975320 h 6208986"/>
              <a:gd name="connsiteX1737" fmla="*/ 5037303 w 6282474"/>
              <a:gd name="connsiteY1737" fmla="*/ 2986852 h 6208986"/>
              <a:gd name="connsiteX1738" fmla="*/ 5048417 w 6282474"/>
              <a:gd name="connsiteY1738" fmla="*/ 2967040 h 6208986"/>
              <a:gd name="connsiteX1739" fmla="*/ 5049013 w 6282474"/>
              <a:gd name="connsiteY1739" fmla="*/ 2965211 h 6208986"/>
              <a:gd name="connsiteX1740" fmla="*/ 5056330 w 6282474"/>
              <a:gd name="connsiteY1740" fmla="*/ 2971519 h 6208986"/>
              <a:gd name="connsiteX1741" fmla="*/ 5056814 w 6282474"/>
              <a:gd name="connsiteY1741" fmla="*/ 2961353 h 6208986"/>
              <a:gd name="connsiteX1742" fmla="*/ 5061635 w 6282474"/>
              <a:gd name="connsiteY1742" fmla="*/ 2966704 h 6208986"/>
              <a:gd name="connsiteX1743" fmla="*/ 5061268 w 6282474"/>
              <a:gd name="connsiteY1743" fmla="*/ 2953435 h 6208986"/>
              <a:gd name="connsiteX1744" fmla="*/ 5070038 w 6282474"/>
              <a:gd name="connsiteY1744" fmla="*/ 2961007 h 6208986"/>
              <a:gd name="connsiteX1745" fmla="*/ 5069666 w 6282474"/>
              <a:gd name="connsiteY1745" fmla="*/ 2947748 h 6208986"/>
              <a:gd name="connsiteX1746" fmla="*/ 5071393 w 6282474"/>
              <a:gd name="connsiteY1746" fmla="*/ 2953939 h 6208986"/>
              <a:gd name="connsiteX1747" fmla="*/ 5075347 w 6282474"/>
              <a:gd name="connsiteY1747" fmla="*/ 2956186 h 6208986"/>
              <a:gd name="connsiteX1748" fmla="*/ 5084239 w 6282474"/>
              <a:gd name="connsiteY1748" fmla="*/ 2940334 h 6208986"/>
              <a:gd name="connsiteX1749" fmla="*/ 5081645 w 6282474"/>
              <a:gd name="connsiteY1749" fmla="*/ 2931039 h 6208986"/>
              <a:gd name="connsiteX1750" fmla="*/ 5083867 w 6282474"/>
              <a:gd name="connsiteY1750" fmla="*/ 2927080 h 6208986"/>
              <a:gd name="connsiteX1751" fmla="*/ 5094002 w 6282474"/>
              <a:gd name="connsiteY1751" fmla="*/ 2927589 h 6208986"/>
              <a:gd name="connsiteX1752" fmla="*/ 5082879 w 6282474"/>
              <a:gd name="connsiteY1752" fmla="*/ 2947396 h 6208986"/>
              <a:gd name="connsiteX1753" fmla="*/ 5086838 w 6282474"/>
              <a:gd name="connsiteY1753" fmla="*/ 2949628 h 6208986"/>
              <a:gd name="connsiteX1754" fmla="*/ 5117850 w 6282474"/>
              <a:gd name="connsiteY1754" fmla="*/ 2917587 h 6208986"/>
              <a:gd name="connsiteX1755" fmla="*/ 5125758 w 6282474"/>
              <a:gd name="connsiteY1755" fmla="*/ 2922061 h 6208986"/>
              <a:gd name="connsiteX1756" fmla="*/ 5117244 w 6282474"/>
              <a:gd name="connsiteY1756" fmla="*/ 2951162 h 6208986"/>
              <a:gd name="connsiteX1757" fmla="*/ 5144663 w 6282474"/>
              <a:gd name="connsiteY1757" fmla="*/ 2930142 h 6208986"/>
              <a:gd name="connsiteX1758" fmla="*/ 5170733 w 6282474"/>
              <a:gd name="connsiteY1758" fmla="*/ 2916175 h 6208986"/>
              <a:gd name="connsiteX1759" fmla="*/ 5172944 w 6282474"/>
              <a:gd name="connsiteY1759" fmla="*/ 2912216 h 6208986"/>
              <a:gd name="connsiteX1760" fmla="*/ 5175553 w 6282474"/>
              <a:gd name="connsiteY1760" fmla="*/ 2921511 h 6208986"/>
              <a:gd name="connsiteX1761" fmla="*/ 5186544 w 6282474"/>
              <a:gd name="connsiteY1761" fmla="*/ 2925118 h 6208986"/>
              <a:gd name="connsiteX1762" fmla="*/ 5184817 w 6282474"/>
              <a:gd name="connsiteY1762" fmla="*/ 2918927 h 6208986"/>
              <a:gd name="connsiteX1763" fmla="*/ 5181729 w 6282474"/>
              <a:gd name="connsiteY1763" fmla="*/ 2919783 h 6208986"/>
              <a:gd name="connsiteX1764" fmla="*/ 5187538 w 6282474"/>
              <a:gd name="connsiteY1764" fmla="*/ 2904802 h 6208986"/>
              <a:gd name="connsiteX1765" fmla="*/ 5221394 w 6282474"/>
              <a:gd name="connsiteY1765" fmla="*/ 2918723 h 6208986"/>
              <a:gd name="connsiteX1766" fmla="*/ 5234123 w 6282474"/>
              <a:gd name="connsiteY1766" fmla="*/ 2928532 h 6208986"/>
              <a:gd name="connsiteX1767" fmla="*/ 5220670 w 6282474"/>
              <a:gd name="connsiteY1767" fmla="*/ 2975723 h 6208986"/>
              <a:gd name="connsiteX1768" fmla="*/ 5218071 w 6282474"/>
              <a:gd name="connsiteY1768" fmla="*/ 2966424 h 6208986"/>
              <a:gd name="connsiteX1769" fmla="*/ 5207452 w 6282474"/>
              <a:gd name="connsiteY1769" fmla="*/ 2976080 h 6208986"/>
              <a:gd name="connsiteX1770" fmla="*/ 5179518 w 6282474"/>
              <a:gd name="connsiteY1770" fmla="*/ 3007260 h 6208986"/>
              <a:gd name="connsiteX1771" fmla="*/ 5150365 w 6282474"/>
              <a:gd name="connsiteY1771" fmla="*/ 3022078 h 6208986"/>
              <a:gd name="connsiteX1772" fmla="*/ 5160506 w 6282474"/>
              <a:gd name="connsiteY1772" fmla="*/ 3022598 h 6208986"/>
              <a:gd name="connsiteX1773" fmla="*/ 5147654 w 6282474"/>
              <a:gd name="connsiteY1773" fmla="*/ 3036203 h 6208986"/>
              <a:gd name="connsiteX1774" fmla="*/ 5135303 w 6282474"/>
              <a:gd name="connsiteY1774" fmla="*/ 3039658 h 6208986"/>
              <a:gd name="connsiteX1775" fmla="*/ 5131715 w 6282474"/>
              <a:gd name="connsiteY1775" fmla="*/ 3050680 h 6208986"/>
              <a:gd name="connsiteX1776" fmla="*/ 5123802 w 6282474"/>
              <a:gd name="connsiteY1776" fmla="*/ 3046206 h 6208986"/>
              <a:gd name="connsiteX1777" fmla="*/ 5113182 w 6282474"/>
              <a:gd name="connsiteY1777" fmla="*/ 3055852 h 6208986"/>
              <a:gd name="connsiteX1778" fmla="*/ 5118492 w 6282474"/>
              <a:gd name="connsiteY1778" fmla="*/ 3051037 h 6208986"/>
              <a:gd name="connsiteX1779" fmla="*/ 5110956 w 6282474"/>
              <a:gd name="connsiteY1779" fmla="*/ 3059812 h 6208986"/>
              <a:gd name="connsiteX1780" fmla="*/ 5080937 w 6282474"/>
              <a:gd name="connsiteY1780" fmla="*/ 3071542 h 6208986"/>
              <a:gd name="connsiteX1781" fmla="*/ 5072417 w 6282474"/>
              <a:gd name="connsiteY1781" fmla="*/ 3100653 h 6208986"/>
              <a:gd name="connsiteX1782" fmla="*/ 5082924 w 6282474"/>
              <a:gd name="connsiteY1782" fmla="*/ 3114411 h 6208986"/>
              <a:gd name="connsiteX1783" fmla="*/ 5084285 w 6282474"/>
              <a:gd name="connsiteY1783" fmla="*/ 3107354 h 6208986"/>
              <a:gd name="connsiteX1784" fmla="*/ 5078593 w 6282474"/>
              <a:gd name="connsiteY1784" fmla="*/ 3098926 h 6208986"/>
              <a:gd name="connsiteX1785" fmla="*/ 5096260 w 6282474"/>
              <a:gd name="connsiteY1785" fmla="*/ 3090645 h 6208986"/>
              <a:gd name="connsiteX1786" fmla="*/ 5101085 w 6282474"/>
              <a:gd name="connsiteY1786" fmla="*/ 3095980 h 6208986"/>
              <a:gd name="connsiteX1787" fmla="*/ 5105529 w 6282474"/>
              <a:gd name="connsiteY1787" fmla="*/ 3088057 h 6208986"/>
              <a:gd name="connsiteX1788" fmla="*/ 5104662 w 6282474"/>
              <a:gd name="connsiteY1788" fmla="*/ 3084959 h 6208986"/>
              <a:gd name="connsiteX1789" fmla="*/ 5108617 w 6282474"/>
              <a:gd name="connsiteY1789" fmla="*/ 3087191 h 6208986"/>
              <a:gd name="connsiteX1790" fmla="*/ 5106762 w 6282474"/>
              <a:gd name="connsiteY1790" fmla="*/ 3104409 h 6208986"/>
              <a:gd name="connsiteX1791" fmla="*/ 5122696 w 6282474"/>
              <a:gd name="connsiteY1791" fmla="*/ 3089942 h 6208986"/>
              <a:gd name="connsiteX1792" fmla="*/ 5125295 w 6282474"/>
              <a:gd name="connsiteY1792" fmla="*/ 3099242 h 6208986"/>
              <a:gd name="connsiteX1793" fmla="*/ 5140740 w 6282474"/>
              <a:gd name="connsiteY1793" fmla="*/ 3094926 h 6208986"/>
              <a:gd name="connsiteX1794" fmla="*/ 5143333 w 6282474"/>
              <a:gd name="connsiteY1794" fmla="*/ 3104220 h 6208986"/>
              <a:gd name="connsiteX1795" fmla="*/ 5153474 w 6282474"/>
              <a:gd name="connsiteY1795" fmla="*/ 3104730 h 6208986"/>
              <a:gd name="connsiteX1796" fmla="*/ 5155701 w 6282474"/>
              <a:gd name="connsiteY1796" fmla="*/ 3100770 h 6208986"/>
              <a:gd name="connsiteX1797" fmla="*/ 5172007 w 6282474"/>
              <a:gd name="connsiteY1797" fmla="*/ 3099552 h 6208986"/>
              <a:gd name="connsiteX1798" fmla="*/ 5190045 w 6282474"/>
              <a:gd name="connsiteY1798" fmla="*/ 3104536 h 6208986"/>
              <a:gd name="connsiteX1799" fmla="*/ 5140011 w 6282474"/>
              <a:gd name="connsiteY1799" fmla="*/ 3151925 h 6208986"/>
              <a:gd name="connsiteX1800" fmla="*/ 5124077 w 6282474"/>
              <a:gd name="connsiteY1800" fmla="*/ 3166392 h 6208986"/>
              <a:gd name="connsiteX1801" fmla="*/ 5111236 w 6282474"/>
              <a:gd name="connsiteY1801" fmla="*/ 3180008 h 6208986"/>
              <a:gd name="connsiteX1802" fmla="*/ 5120984 w 6282474"/>
              <a:gd name="connsiteY1802" fmla="*/ 3167248 h 6208986"/>
              <a:gd name="connsiteX1803" fmla="*/ 5102833 w 6282474"/>
              <a:gd name="connsiteY1803" fmla="*/ 3185694 h 6208986"/>
              <a:gd name="connsiteX1804" fmla="*/ 5099256 w 6282474"/>
              <a:gd name="connsiteY1804" fmla="*/ 3196716 h 6208986"/>
              <a:gd name="connsiteX1805" fmla="*/ 5101967 w 6282474"/>
              <a:gd name="connsiteY1805" fmla="*/ 3182596 h 6208986"/>
              <a:gd name="connsiteX1806" fmla="*/ 5094807 w 6282474"/>
              <a:gd name="connsiteY1806" fmla="*/ 3204635 h 6208986"/>
              <a:gd name="connsiteX1807" fmla="*/ 5089992 w 6282474"/>
              <a:gd name="connsiteY1807" fmla="*/ 3199305 h 6208986"/>
              <a:gd name="connsiteX1808" fmla="*/ 5081579 w 6282474"/>
              <a:gd name="connsiteY1808" fmla="*/ 3204997 h 6208986"/>
              <a:gd name="connsiteX1809" fmla="*/ 5078491 w 6282474"/>
              <a:gd name="connsiteY1809" fmla="*/ 3205853 h 6208986"/>
              <a:gd name="connsiteX1810" fmla="*/ 5081951 w 6282474"/>
              <a:gd name="connsiteY1810" fmla="*/ 3218250 h 6208986"/>
              <a:gd name="connsiteX1811" fmla="*/ 5085044 w 6282474"/>
              <a:gd name="connsiteY1811" fmla="*/ 3217394 h 6208986"/>
              <a:gd name="connsiteX1812" fmla="*/ 5086395 w 6282474"/>
              <a:gd name="connsiteY1812" fmla="*/ 3210322 h 6208986"/>
              <a:gd name="connsiteX1813" fmla="*/ 5091714 w 6282474"/>
              <a:gd name="connsiteY1813" fmla="*/ 3205491 h 6208986"/>
              <a:gd name="connsiteX1814" fmla="*/ 5088127 w 6282474"/>
              <a:gd name="connsiteY1814" fmla="*/ 3216523 h 6208986"/>
              <a:gd name="connsiteX1815" fmla="*/ 5096041 w 6282474"/>
              <a:gd name="connsiteY1815" fmla="*/ 3220992 h 6208986"/>
              <a:gd name="connsiteX1816" fmla="*/ 5099506 w 6282474"/>
              <a:gd name="connsiteY1816" fmla="*/ 3233390 h 6208986"/>
              <a:gd name="connsiteX1817" fmla="*/ 5107536 w 6282474"/>
              <a:gd name="connsiteY1817" fmla="*/ 3214449 h 6208986"/>
              <a:gd name="connsiteX1818" fmla="*/ 5115068 w 6282474"/>
              <a:gd name="connsiteY1818" fmla="*/ 3205659 h 6208986"/>
              <a:gd name="connsiteX1819" fmla="*/ 5110247 w 6282474"/>
              <a:gd name="connsiteY1819" fmla="*/ 3200324 h 6208986"/>
              <a:gd name="connsiteX1820" fmla="*/ 5117284 w 6282474"/>
              <a:gd name="connsiteY1820" fmla="*/ 3201690 h 6208986"/>
              <a:gd name="connsiteX1821" fmla="*/ 5129269 w 6282474"/>
              <a:gd name="connsiteY1821" fmla="*/ 3184991 h 6208986"/>
              <a:gd name="connsiteX1822" fmla="*/ 5146080 w 6282474"/>
              <a:gd name="connsiteY1822" fmla="*/ 3173613 h 6208986"/>
              <a:gd name="connsiteX1823" fmla="*/ 5177459 w 6282474"/>
              <a:gd name="connsiteY1823" fmla="*/ 3154825 h 6208986"/>
              <a:gd name="connsiteX1824" fmla="*/ 5170294 w 6282474"/>
              <a:gd name="connsiteY1824" fmla="*/ 3176869 h 6208986"/>
              <a:gd name="connsiteX1825" fmla="*/ 5184007 w 6282474"/>
              <a:gd name="connsiteY1825" fmla="*/ 3166351 h 6208986"/>
              <a:gd name="connsiteX1826" fmla="*/ 5195008 w 6282474"/>
              <a:gd name="connsiteY1826" fmla="*/ 3169969 h 6208986"/>
              <a:gd name="connsiteX1827" fmla="*/ 5202540 w 6282474"/>
              <a:gd name="connsiteY1827" fmla="*/ 3161174 h 6208986"/>
              <a:gd name="connsiteX1828" fmla="*/ 5212675 w 6282474"/>
              <a:gd name="connsiteY1828" fmla="*/ 3161699 h 6208986"/>
              <a:gd name="connsiteX1829" fmla="*/ 5208226 w 6282474"/>
              <a:gd name="connsiteY1829" fmla="*/ 3169607 h 6208986"/>
              <a:gd name="connsiteX1830" fmla="*/ 5216135 w 6282474"/>
              <a:gd name="connsiteY1830" fmla="*/ 3174086 h 6208986"/>
              <a:gd name="connsiteX1831" fmla="*/ 5212058 w 6282474"/>
              <a:gd name="connsiteY1831" fmla="*/ 3195269 h 6208986"/>
              <a:gd name="connsiteX1832" fmla="*/ 5200945 w 6282474"/>
              <a:gd name="connsiteY1832" fmla="*/ 3215081 h 6208986"/>
              <a:gd name="connsiteX1833" fmla="*/ 5179202 w 6282474"/>
              <a:gd name="connsiteY1833" fmla="*/ 3244539 h 6208986"/>
              <a:gd name="connsiteX1834" fmla="*/ 5152154 w 6282474"/>
              <a:gd name="connsiteY1834" fmla="*/ 3278817 h 6208986"/>
              <a:gd name="connsiteX1835" fmla="*/ 5129550 w 6282474"/>
              <a:gd name="connsiteY1835" fmla="*/ 3305177 h 6208986"/>
              <a:gd name="connsiteX1836" fmla="*/ 5128683 w 6282474"/>
              <a:gd name="connsiteY1836" fmla="*/ 3302084 h 6208986"/>
              <a:gd name="connsiteX1837" fmla="*/ 5122885 w 6282474"/>
              <a:gd name="connsiteY1837" fmla="*/ 3317055 h 6208986"/>
              <a:gd name="connsiteX1838" fmla="*/ 5114095 w 6282474"/>
              <a:gd name="connsiteY1838" fmla="*/ 3309493 h 6208986"/>
              <a:gd name="connsiteX1839" fmla="*/ 5097559 w 6282474"/>
              <a:gd name="connsiteY1839" fmla="*/ 3357540 h 6208986"/>
              <a:gd name="connsiteX1840" fmla="*/ 5091755 w 6282474"/>
              <a:gd name="connsiteY1840" fmla="*/ 3372521 h 6208986"/>
              <a:gd name="connsiteX1841" fmla="*/ 5054689 w 6282474"/>
              <a:gd name="connsiteY1841" fmla="*/ 3382876 h 6208986"/>
              <a:gd name="connsiteX1842" fmla="*/ 5055928 w 6282474"/>
              <a:gd name="connsiteY1842" fmla="*/ 3399238 h 6208986"/>
              <a:gd name="connsiteX1843" fmla="*/ 5050608 w 6282474"/>
              <a:gd name="connsiteY1843" fmla="*/ 3404053 h 6208986"/>
              <a:gd name="connsiteX1844" fmla="*/ 5040478 w 6282474"/>
              <a:gd name="connsiteY1844" fmla="*/ 3403549 h 6208986"/>
              <a:gd name="connsiteX1845" fmla="*/ 5043943 w 6282474"/>
              <a:gd name="connsiteY1845" fmla="*/ 3415946 h 6208986"/>
              <a:gd name="connsiteX1846" fmla="*/ 5000207 w 6282474"/>
              <a:gd name="connsiteY1846" fmla="*/ 3438184 h 6208986"/>
              <a:gd name="connsiteX1847" fmla="*/ 4990443 w 6282474"/>
              <a:gd name="connsiteY1847" fmla="*/ 3450933 h 6208986"/>
              <a:gd name="connsiteX1848" fmla="*/ 4994286 w 6282474"/>
              <a:gd name="connsiteY1848" fmla="*/ 3476585 h 6208986"/>
              <a:gd name="connsiteX1849" fmla="*/ 4965118 w 6282474"/>
              <a:gd name="connsiteY1849" fmla="*/ 3491408 h 6208986"/>
              <a:gd name="connsiteX1850" fmla="*/ 4941653 w 6282474"/>
              <a:gd name="connsiteY1850" fmla="*/ 3514670 h 6208986"/>
              <a:gd name="connsiteX1851" fmla="*/ 4927446 w 6282474"/>
              <a:gd name="connsiteY1851" fmla="*/ 3535343 h 6208986"/>
              <a:gd name="connsiteX1852" fmla="*/ 4902610 w 6282474"/>
              <a:gd name="connsiteY1852" fmla="*/ 3565672 h 6208986"/>
              <a:gd name="connsiteX1853" fmla="*/ 4893239 w 6282474"/>
              <a:gd name="connsiteY1853" fmla="*/ 3591680 h 6208986"/>
              <a:gd name="connsiteX1854" fmla="*/ 4886186 w 6282474"/>
              <a:gd name="connsiteY1854" fmla="*/ 3590299 h 6208986"/>
              <a:gd name="connsiteX1855" fmla="*/ 4878166 w 6282474"/>
              <a:gd name="connsiteY1855" fmla="*/ 3609245 h 6208986"/>
              <a:gd name="connsiteX1856" fmla="*/ 4876423 w 6282474"/>
              <a:gd name="connsiteY1856" fmla="*/ 3603049 h 6208986"/>
              <a:gd name="connsiteX1857" fmla="*/ 4868275 w 6282474"/>
              <a:gd name="connsiteY1857" fmla="*/ 3611997 h 6208986"/>
              <a:gd name="connsiteX1858" fmla="*/ 4869381 w 6282474"/>
              <a:gd name="connsiteY1858" fmla="*/ 3601673 h 6208986"/>
              <a:gd name="connsiteX1859" fmla="*/ 4865432 w 6282474"/>
              <a:gd name="connsiteY1859" fmla="*/ 3599441 h 6208986"/>
              <a:gd name="connsiteX1860" fmla="*/ 4869014 w 6282474"/>
              <a:gd name="connsiteY1860" fmla="*/ 3588409 h 6208986"/>
              <a:gd name="connsiteX1861" fmla="*/ 4860983 w 6282474"/>
              <a:gd name="connsiteY1861" fmla="*/ 3607365 h 6208986"/>
              <a:gd name="connsiteX1862" fmla="*/ 4827372 w 6282474"/>
              <a:gd name="connsiteY1862" fmla="*/ 3630117 h 6208986"/>
              <a:gd name="connsiteX1863" fmla="*/ 4826883 w 6282474"/>
              <a:gd name="connsiteY1863" fmla="*/ 3640283 h 6208986"/>
              <a:gd name="connsiteX1864" fmla="*/ 4823795 w 6282474"/>
              <a:gd name="connsiteY1864" fmla="*/ 3641139 h 6208986"/>
              <a:gd name="connsiteX1865" fmla="*/ 4822068 w 6282474"/>
              <a:gd name="connsiteY1865" fmla="*/ 3634937 h 6208986"/>
              <a:gd name="connsiteX1866" fmla="*/ 4810088 w 6282474"/>
              <a:gd name="connsiteY1866" fmla="*/ 3651641 h 6208986"/>
              <a:gd name="connsiteX1867" fmla="*/ 4817130 w 6282474"/>
              <a:gd name="connsiteY1867" fmla="*/ 3653017 h 6208986"/>
              <a:gd name="connsiteX1868" fmla="*/ 4808727 w 6282474"/>
              <a:gd name="connsiteY1868" fmla="*/ 3658714 h 6208986"/>
              <a:gd name="connsiteX1869" fmla="*/ 4803912 w 6282474"/>
              <a:gd name="connsiteY1869" fmla="*/ 3653373 h 6208986"/>
              <a:gd name="connsiteX1870" fmla="*/ 4795015 w 6282474"/>
              <a:gd name="connsiteY1870" fmla="*/ 3669216 h 6208986"/>
              <a:gd name="connsiteX1871" fmla="*/ 4779453 w 6282474"/>
              <a:gd name="connsiteY1871" fmla="*/ 3696946 h 6208986"/>
              <a:gd name="connsiteX1872" fmla="*/ 4776854 w 6282474"/>
              <a:gd name="connsiteY1872" fmla="*/ 3687652 h 6208986"/>
              <a:gd name="connsiteX1873" fmla="*/ 4770174 w 6282474"/>
              <a:gd name="connsiteY1873" fmla="*/ 3699545 h 6208986"/>
              <a:gd name="connsiteX1874" fmla="*/ 4769313 w 6282474"/>
              <a:gd name="connsiteY1874" fmla="*/ 3696442 h 6208986"/>
              <a:gd name="connsiteX1875" fmla="*/ 4764003 w 6282474"/>
              <a:gd name="connsiteY1875" fmla="*/ 3701267 h 6208986"/>
              <a:gd name="connsiteX1876" fmla="*/ 4764869 w 6282474"/>
              <a:gd name="connsiteY1876" fmla="*/ 3704365 h 6208986"/>
              <a:gd name="connsiteX1877" fmla="*/ 4763509 w 6282474"/>
              <a:gd name="connsiteY1877" fmla="*/ 3711428 h 6208986"/>
              <a:gd name="connsiteX1878" fmla="*/ 4758693 w 6282474"/>
              <a:gd name="connsiteY1878" fmla="*/ 3706093 h 6208986"/>
              <a:gd name="connsiteX1879" fmla="*/ 4738316 w 6282474"/>
              <a:gd name="connsiteY1879" fmla="*/ 3728493 h 6208986"/>
              <a:gd name="connsiteX1880" fmla="*/ 4732996 w 6282474"/>
              <a:gd name="connsiteY1880" fmla="*/ 3733309 h 6208986"/>
              <a:gd name="connsiteX1881" fmla="*/ 4728175 w 6282474"/>
              <a:gd name="connsiteY1881" fmla="*/ 3727974 h 6208986"/>
              <a:gd name="connsiteX1882" fmla="*/ 4714468 w 6282474"/>
              <a:gd name="connsiteY1882" fmla="*/ 3738486 h 6208986"/>
              <a:gd name="connsiteX1883" fmla="*/ 4716201 w 6282474"/>
              <a:gd name="connsiteY1883" fmla="*/ 3744682 h 6208986"/>
              <a:gd name="connsiteX1884" fmla="*/ 4679507 w 6282474"/>
              <a:gd name="connsiteY1884" fmla="*/ 3768306 h 6208986"/>
              <a:gd name="connsiteX1885" fmla="*/ 4643674 w 6282474"/>
              <a:gd name="connsiteY1885" fmla="*/ 3795007 h 6208986"/>
              <a:gd name="connsiteX1886" fmla="*/ 4630828 w 6282474"/>
              <a:gd name="connsiteY1886" fmla="*/ 3808628 h 6208986"/>
              <a:gd name="connsiteX1887" fmla="*/ 4632561 w 6282474"/>
              <a:gd name="connsiteY1887" fmla="*/ 3814819 h 6208986"/>
              <a:gd name="connsiteX1888" fmla="*/ 4621931 w 6282474"/>
              <a:gd name="connsiteY1888" fmla="*/ 3824465 h 6208986"/>
              <a:gd name="connsiteX1889" fmla="*/ 4617483 w 6282474"/>
              <a:gd name="connsiteY1889" fmla="*/ 3832394 h 6208986"/>
              <a:gd name="connsiteX1890" fmla="*/ 4576345 w 6282474"/>
              <a:gd name="connsiteY1890" fmla="*/ 3863926 h 6208986"/>
              <a:gd name="connsiteX1891" fmla="*/ 4578078 w 6282474"/>
              <a:gd name="connsiteY1891" fmla="*/ 3870127 h 6208986"/>
              <a:gd name="connsiteX1892" fmla="*/ 4447385 w 6282474"/>
              <a:gd name="connsiteY1892" fmla="*/ 4010196 h 6208986"/>
              <a:gd name="connsiteX1893" fmla="*/ 4318409 w 6282474"/>
              <a:gd name="connsiteY1893" fmla="*/ 4156457 h 6208986"/>
              <a:gd name="connsiteX1894" fmla="*/ 4316192 w 6282474"/>
              <a:gd name="connsiteY1894" fmla="*/ 4160421 h 6208986"/>
              <a:gd name="connsiteX1895" fmla="*/ 4317048 w 6282474"/>
              <a:gd name="connsiteY1895" fmla="*/ 4163519 h 6208986"/>
              <a:gd name="connsiteX1896" fmla="*/ 4310011 w 6282474"/>
              <a:gd name="connsiteY1896" fmla="*/ 4162149 h 6208986"/>
              <a:gd name="connsiteX1897" fmla="*/ 4281593 w 6282474"/>
              <a:gd name="connsiteY1897" fmla="*/ 4203490 h 6208986"/>
              <a:gd name="connsiteX1898" fmla="*/ 4277643 w 6282474"/>
              <a:gd name="connsiteY1898" fmla="*/ 4201258 h 6208986"/>
              <a:gd name="connsiteX1899" fmla="*/ 4279376 w 6282474"/>
              <a:gd name="connsiteY1899" fmla="*/ 4207454 h 6208986"/>
              <a:gd name="connsiteX1900" fmla="*/ 4213775 w 6282474"/>
              <a:gd name="connsiteY1900" fmla="*/ 4282574 h 6208986"/>
              <a:gd name="connsiteX1901" fmla="*/ 4182772 w 6282474"/>
              <a:gd name="connsiteY1901" fmla="*/ 4314616 h 6208986"/>
              <a:gd name="connsiteX1902" fmla="*/ 4176969 w 6282474"/>
              <a:gd name="connsiteY1902" fmla="*/ 4329602 h 6208986"/>
              <a:gd name="connsiteX1903" fmla="*/ 4155725 w 6282474"/>
              <a:gd name="connsiteY1903" fmla="*/ 4348899 h 6208986"/>
              <a:gd name="connsiteX1904" fmla="*/ 4139286 w 6282474"/>
              <a:gd name="connsiteY1904" fmla="*/ 4373532 h 6208986"/>
              <a:gd name="connsiteX1905" fmla="*/ 4119775 w 6282474"/>
              <a:gd name="connsiteY1905" fmla="*/ 4399030 h 6208986"/>
              <a:gd name="connsiteX1906" fmla="*/ 4112728 w 6282474"/>
              <a:gd name="connsiteY1906" fmla="*/ 4397654 h 6208986"/>
              <a:gd name="connsiteX1907" fmla="*/ 4084330 w 6282474"/>
              <a:gd name="connsiteY1907" fmla="*/ 4438995 h 6208986"/>
              <a:gd name="connsiteX1908" fmla="*/ 4069736 w 6282474"/>
              <a:gd name="connsiteY1908" fmla="*/ 4446410 h 6208986"/>
              <a:gd name="connsiteX1909" fmla="*/ 4071473 w 6282474"/>
              <a:gd name="connsiteY1909" fmla="*/ 4452616 h 6208986"/>
              <a:gd name="connsiteX1910" fmla="*/ 4057761 w 6282474"/>
              <a:gd name="connsiteY1910" fmla="*/ 4463123 h 6208986"/>
              <a:gd name="connsiteX1911" fmla="*/ 4036023 w 6282474"/>
              <a:gd name="connsiteY1911" fmla="*/ 4492576 h 6208986"/>
              <a:gd name="connsiteX1912" fmla="*/ 3977092 w 6282474"/>
              <a:gd name="connsiteY1912" fmla="*/ 4555808 h 6208986"/>
              <a:gd name="connsiteX1913" fmla="*/ 3981041 w 6282474"/>
              <a:gd name="connsiteY1913" fmla="*/ 4558045 h 6208986"/>
              <a:gd name="connsiteX1914" fmla="*/ 3947817 w 6282474"/>
              <a:gd name="connsiteY1914" fmla="*/ 4594051 h 6208986"/>
              <a:gd name="connsiteX1915" fmla="*/ 3937677 w 6282474"/>
              <a:gd name="connsiteY1915" fmla="*/ 4593547 h 6208986"/>
              <a:gd name="connsiteX1916" fmla="*/ 3927924 w 6282474"/>
              <a:gd name="connsiteY1916" fmla="*/ 4606286 h 6208986"/>
              <a:gd name="connsiteX1917" fmla="*/ 3932739 w 6282474"/>
              <a:gd name="connsiteY1917" fmla="*/ 4611631 h 6208986"/>
              <a:gd name="connsiteX1918" fmla="*/ 3920387 w 6282474"/>
              <a:gd name="connsiteY1918" fmla="*/ 4615081 h 6208986"/>
              <a:gd name="connsiteX1919" fmla="*/ 3890257 w 6282474"/>
              <a:gd name="connsiteY1919" fmla="*/ 4650215 h 6208986"/>
              <a:gd name="connsiteX1920" fmla="*/ 3895067 w 6282474"/>
              <a:gd name="connsiteY1920" fmla="*/ 4655561 h 6208986"/>
              <a:gd name="connsiteX1921" fmla="*/ 3853435 w 6282474"/>
              <a:gd name="connsiteY1921" fmla="*/ 4697253 h 6208986"/>
              <a:gd name="connsiteX1922" fmla="*/ 3845527 w 6282474"/>
              <a:gd name="connsiteY1922" fmla="*/ 4692779 h 6208986"/>
              <a:gd name="connsiteX1923" fmla="*/ 3846765 w 6282474"/>
              <a:gd name="connsiteY1923" fmla="*/ 4709136 h 6208986"/>
              <a:gd name="connsiteX1924" fmla="*/ 3828237 w 6282474"/>
              <a:gd name="connsiteY1924" fmla="*/ 4714319 h 6208986"/>
              <a:gd name="connsiteX1925" fmla="*/ 3811809 w 6282474"/>
              <a:gd name="connsiteY1925" fmla="*/ 4738946 h 6208986"/>
              <a:gd name="connsiteX1926" fmla="*/ 3792777 w 6282474"/>
              <a:gd name="connsiteY1926" fmla="*/ 4754284 h 6208986"/>
              <a:gd name="connsiteX1927" fmla="*/ 3797592 w 6282474"/>
              <a:gd name="connsiteY1927" fmla="*/ 4759619 h 6208986"/>
              <a:gd name="connsiteX1928" fmla="*/ 3793144 w 6282474"/>
              <a:gd name="connsiteY1928" fmla="*/ 4767553 h 6208986"/>
              <a:gd name="connsiteX1929" fmla="*/ 3771905 w 6282474"/>
              <a:gd name="connsiteY1929" fmla="*/ 4786835 h 6208986"/>
              <a:gd name="connsiteX1930" fmla="*/ 3763130 w 6282474"/>
              <a:gd name="connsiteY1930" fmla="*/ 4779268 h 6208986"/>
              <a:gd name="connsiteX1931" fmla="*/ 3754610 w 6282474"/>
              <a:gd name="connsiteY1931" fmla="*/ 4808374 h 6208986"/>
              <a:gd name="connsiteX1932" fmla="*/ 3755105 w 6282474"/>
              <a:gd name="connsiteY1932" fmla="*/ 4798218 h 6208986"/>
              <a:gd name="connsiteX1933" fmla="*/ 3744108 w 6282474"/>
              <a:gd name="connsiteY1933" fmla="*/ 4794601 h 6208986"/>
              <a:gd name="connsiteX1934" fmla="*/ 3741387 w 6282474"/>
              <a:gd name="connsiteY1934" fmla="*/ 4808721 h 6208986"/>
              <a:gd name="connsiteX1935" fmla="*/ 3739665 w 6282474"/>
              <a:gd name="connsiteY1935" fmla="*/ 4802529 h 6208986"/>
              <a:gd name="connsiteX1936" fmla="*/ 3733851 w 6282474"/>
              <a:gd name="connsiteY1936" fmla="*/ 4817521 h 6208986"/>
              <a:gd name="connsiteX1937" fmla="*/ 3725937 w 6282474"/>
              <a:gd name="connsiteY1937" fmla="*/ 4813037 h 6208986"/>
              <a:gd name="connsiteX1938" fmla="*/ 3726314 w 6282474"/>
              <a:gd name="connsiteY1938" fmla="*/ 4826301 h 6208986"/>
              <a:gd name="connsiteX1939" fmla="*/ 3714329 w 6282474"/>
              <a:gd name="connsiteY1939" fmla="*/ 4843014 h 6208986"/>
              <a:gd name="connsiteX1940" fmla="*/ 3722243 w 6282474"/>
              <a:gd name="connsiteY1940" fmla="*/ 4847478 h 6208986"/>
              <a:gd name="connsiteX1941" fmla="*/ 3708153 w 6282474"/>
              <a:gd name="connsiteY1941" fmla="*/ 4844742 h 6208986"/>
              <a:gd name="connsiteX1942" fmla="*/ 3709025 w 6282474"/>
              <a:gd name="connsiteY1942" fmla="*/ 4847830 h 6208986"/>
              <a:gd name="connsiteX1943" fmla="*/ 3688642 w 6282474"/>
              <a:gd name="connsiteY1943" fmla="*/ 4870225 h 6208986"/>
              <a:gd name="connsiteX1944" fmla="*/ 3676662 w 6282474"/>
              <a:gd name="connsiteY1944" fmla="*/ 4886944 h 6208986"/>
              <a:gd name="connsiteX1945" fmla="*/ 3674440 w 6282474"/>
              <a:gd name="connsiteY1945" fmla="*/ 4890908 h 6208986"/>
              <a:gd name="connsiteX1946" fmla="*/ 3666532 w 6282474"/>
              <a:gd name="connsiteY1946" fmla="*/ 4886434 h 6208986"/>
              <a:gd name="connsiteX1947" fmla="*/ 3669121 w 6282474"/>
              <a:gd name="connsiteY1947" fmla="*/ 4895724 h 6208986"/>
              <a:gd name="connsiteX1948" fmla="*/ 3663806 w 6282474"/>
              <a:gd name="connsiteY1948" fmla="*/ 4900549 h 6208986"/>
              <a:gd name="connsiteX1949" fmla="*/ 3657630 w 6282474"/>
              <a:gd name="connsiteY1949" fmla="*/ 4902277 h 6208986"/>
              <a:gd name="connsiteX1950" fmla="*/ 3655892 w 6282474"/>
              <a:gd name="connsiteY1950" fmla="*/ 4896080 h 6208986"/>
              <a:gd name="connsiteX1951" fmla="*/ 3644784 w 6282474"/>
              <a:gd name="connsiteY1951" fmla="*/ 4915892 h 6208986"/>
              <a:gd name="connsiteX1952" fmla="*/ 3639963 w 6282474"/>
              <a:gd name="connsiteY1952" fmla="*/ 4910557 h 6208986"/>
              <a:gd name="connsiteX1953" fmla="*/ 3638598 w 6282474"/>
              <a:gd name="connsiteY1953" fmla="*/ 4917610 h 6208986"/>
              <a:gd name="connsiteX1954" fmla="*/ 3643428 w 6282474"/>
              <a:gd name="connsiteY1954" fmla="*/ 4922945 h 6208986"/>
              <a:gd name="connsiteX1955" fmla="*/ 3634159 w 6282474"/>
              <a:gd name="connsiteY1955" fmla="*/ 4925528 h 6208986"/>
              <a:gd name="connsiteX1956" fmla="*/ 3638980 w 6282474"/>
              <a:gd name="connsiteY1956" fmla="*/ 4930874 h 6208986"/>
              <a:gd name="connsiteX1957" fmla="*/ 3626623 w 6282474"/>
              <a:gd name="connsiteY1957" fmla="*/ 4934328 h 6208986"/>
              <a:gd name="connsiteX1958" fmla="*/ 3621797 w 6282474"/>
              <a:gd name="connsiteY1958" fmla="*/ 4928983 h 6208986"/>
              <a:gd name="connsiteX1959" fmla="*/ 3618225 w 6282474"/>
              <a:gd name="connsiteY1959" fmla="*/ 4940015 h 6208986"/>
              <a:gd name="connsiteX1960" fmla="*/ 3619953 w 6282474"/>
              <a:gd name="connsiteY1960" fmla="*/ 4946206 h 6208986"/>
              <a:gd name="connsiteX1961" fmla="*/ 3611183 w 6282474"/>
              <a:gd name="connsiteY1961" fmla="*/ 4938639 h 6208986"/>
              <a:gd name="connsiteX1962" fmla="*/ 3612916 w 6282474"/>
              <a:gd name="connsiteY1962" fmla="*/ 4944836 h 6208986"/>
              <a:gd name="connsiteX1963" fmla="*/ 3592156 w 6282474"/>
              <a:gd name="connsiteY1963" fmla="*/ 4953972 h 6208986"/>
              <a:gd name="connsiteX1964" fmla="*/ 3596982 w 6282474"/>
              <a:gd name="connsiteY1964" fmla="*/ 4959307 h 6208986"/>
              <a:gd name="connsiteX1965" fmla="*/ 3594755 w 6282474"/>
              <a:gd name="connsiteY1965" fmla="*/ 4963267 h 6208986"/>
              <a:gd name="connsiteX1966" fmla="*/ 3587702 w 6282474"/>
              <a:gd name="connsiteY1966" fmla="*/ 4961901 h 6208986"/>
              <a:gd name="connsiteX1967" fmla="*/ 3578933 w 6282474"/>
              <a:gd name="connsiteY1967" fmla="*/ 4954324 h 6208986"/>
              <a:gd name="connsiteX1968" fmla="*/ 3586464 w 6282474"/>
              <a:gd name="connsiteY1968" fmla="*/ 4945544 h 6208986"/>
              <a:gd name="connsiteX1969" fmla="*/ 3598821 w 6282474"/>
              <a:gd name="connsiteY1969" fmla="*/ 4942094 h 6208986"/>
              <a:gd name="connsiteX1970" fmla="*/ 3596227 w 6282474"/>
              <a:gd name="connsiteY1970" fmla="*/ 4932790 h 6208986"/>
              <a:gd name="connsiteX1971" fmla="*/ 3601053 w 6282474"/>
              <a:gd name="connsiteY1971" fmla="*/ 4938135 h 6208986"/>
              <a:gd name="connsiteX1972" fmla="*/ 3607229 w 6282474"/>
              <a:gd name="connsiteY1972" fmla="*/ 4936402 h 6208986"/>
              <a:gd name="connsiteX1973" fmla="*/ 3594500 w 6282474"/>
              <a:gd name="connsiteY1973" fmla="*/ 4926593 h 6208986"/>
              <a:gd name="connsiteX1974" fmla="*/ 3609451 w 6282474"/>
              <a:gd name="connsiteY1974" fmla="*/ 4932438 h 6208986"/>
              <a:gd name="connsiteX1975" fmla="*/ 3613033 w 6282474"/>
              <a:gd name="connsiteY1975" fmla="*/ 4921416 h 6208986"/>
              <a:gd name="connsiteX1976" fmla="*/ 3602031 w 6282474"/>
              <a:gd name="connsiteY1976" fmla="*/ 4917808 h 6208986"/>
              <a:gd name="connsiteX1977" fmla="*/ 3616121 w 6282474"/>
              <a:gd name="connsiteY1977" fmla="*/ 4920560 h 6208986"/>
              <a:gd name="connsiteX1978" fmla="*/ 3627234 w 6282474"/>
              <a:gd name="connsiteY1978" fmla="*/ 4900748 h 6208986"/>
              <a:gd name="connsiteX1979" fmla="*/ 3624824 w 6282474"/>
              <a:gd name="connsiteY1979" fmla="*/ 4898083 h 6208986"/>
              <a:gd name="connsiteX1980" fmla="*/ 3629456 w 6282474"/>
              <a:gd name="connsiteY1980" fmla="*/ 4896789 h 6208986"/>
              <a:gd name="connsiteX1981" fmla="*/ 3626862 w 6282474"/>
              <a:gd name="connsiteY1981" fmla="*/ 4887489 h 6208986"/>
              <a:gd name="connsiteX1982" fmla="*/ 3637864 w 6282474"/>
              <a:gd name="connsiteY1982" fmla="*/ 4891092 h 6208986"/>
              <a:gd name="connsiteX1983" fmla="*/ 3643296 w 6282474"/>
              <a:gd name="connsiteY1983" fmla="*/ 4862857 h 6208986"/>
              <a:gd name="connsiteX1984" fmla="*/ 3651194 w 6282474"/>
              <a:gd name="connsiteY1984" fmla="*/ 4867326 h 6208986"/>
              <a:gd name="connsiteX1985" fmla="*/ 3660091 w 6282474"/>
              <a:gd name="connsiteY1985" fmla="*/ 4851473 h 6208986"/>
              <a:gd name="connsiteX1986" fmla="*/ 3664917 w 6282474"/>
              <a:gd name="connsiteY1986" fmla="*/ 4856813 h 6208986"/>
              <a:gd name="connsiteX1987" fmla="*/ 3663184 w 6282474"/>
              <a:gd name="connsiteY1987" fmla="*/ 4850612 h 6208986"/>
              <a:gd name="connsiteX1988" fmla="*/ 3659230 w 6282474"/>
              <a:gd name="connsiteY1988" fmla="*/ 4848380 h 6208986"/>
              <a:gd name="connsiteX1989" fmla="*/ 3664540 w 6282474"/>
              <a:gd name="connsiteY1989" fmla="*/ 4843554 h 6208986"/>
              <a:gd name="connsiteX1990" fmla="*/ 3672453 w 6282474"/>
              <a:gd name="connsiteY1990" fmla="*/ 4848018 h 6208986"/>
              <a:gd name="connsiteX1991" fmla="*/ 3677386 w 6282474"/>
              <a:gd name="connsiteY1991" fmla="*/ 4829944 h 6208986"/>
              <a:gd name="connsiteX1992" fmla="*/ 3684428 w 6282474"/>
              <a:gd name="connsiteY1992" fmla="*/ 4831320 h 6208986"/>
              <a:gd name="connsiteX1993" fmla="*/ 3682695 w 6282474"/>
              <a:gd name="connsiteY1993" fmla="*/ 4825118 h 6208986"/>
              <a:gd name="connsiteX1994" fmla="*/ 3678746 w 6282474"/>
              <a:gd name="connsiteY1994" fmla="*/ 4822881 h 6208986"/>
              <a:gd name="connsiteX1995" fmla="*/ 3693320 w 6282474"/>
              <a:gd name="connsiteY1995" fmla="*/ 4815472 h 6208986"/>
              <a:gd name="connsiteX1996" fmla="*/ 3689366 w 6282474"/>
              <a:gd name="connsiteY1996" fmla="*/ 4813240 h 6208986"/>
              <a:gd name="connsiteX1997" fmla="*/ 3683190 w 6282474"/>
              <a:gd name="connsiteY1997" fmla="*/ 4814963 h 6208986"/>
              <a:gd name="connsiteX1998" fmla="*/ 3701835 w 6282474"/>
              <a:gd name="connsiteY1998" fmla="*/ 4786366 h 6208986"/>
              <a:gd name="connsiteX1999" fmla="*/ 3705794 w 6282474"/>
              <a:gd name="connsiteY1999" fmla="*/ 4788608 h 6208986"/>
              <a:gd name="connsiteX2000" fmla="*/ 3721728 w 6282474"/>
              <a:gd name="connsiteY2000" fmla="*/ 4774136 h 6208986"/>
              <a:gd name="connsiteX2001" fmla="*/ 3729769 w 6282474"/>
              <a:gd name="connsiteY2001" fmla="*/ 4755186 h 6208986"/>
              <a:gd name="connsiteX2002" fmla="*/ 3744343 w 6282474"/>
              <a:gd name="connsiteY2002" fmla="*/ 4747772 h 6208986"/>
              <a:gd name="connsiteX2003" fmla="*/ 3747920 w 6282474"/>
              <a:gd name="connsiteY2003" fmla="*/ 4736750 h 6208986"/>
              <a:gd name="connsiteX2004" fmla="*/ 3756817 w 6282474"/>
              <a:gd name="connsiteY2004" fmla="*/ 4720902 h 6208986"/>
              <a:gd name="connsiteX2005" fmla="*/ 3764720 w 6282474"/>
              <a:gd name="connsiteY2005" fmla="*/ 4725381 h 6208986"/>
              <a:gd name="connsiteX2006" fmla="*/ 3770040 w 6282474"/>
              <a:gd name="connsiteY2006" fmla="*/ 4720551 h 6208986"/>
              <a:gd name="connsiteX2007" fmla="*/ 3772746 w 6282474"/>
              <a:gd name="connsiteY2007" fmla="*/ 4706436 h 6208986"/>
              <a:gd name="connsiteX2008" fmla="*/ 3780659 w 6282474"/>
              <a:gd name="connsiteY2008" fmla="*/ 4710899 h 6208986"/>
              <a:gd name="connsiteX2009" fmla="*/ 3778555 w 6282474"/>
              <a:gd name="connsiteY2009" fmla="*/ 4691444 h 6208986"/>
              <a:gd name="connsiteX2010" fmla="*/ 3771513 w 6282474"/>
              <a:gd name="connsiteY2010" fmla="*/ 4690068 h 6208986"/>
              <a:gd name="connsiteX2011" fmla="*/ 3774596 w 6282474"/>
              <a:gd name="connsiteY2011" fmla="*/ 4689212 h 6208986"/>
              <a:gd name="connsiteX2012" fmla="*/ 3767558 w 6282474"/>
              <a:gd name="connsiteY2012" fmla="*/ 4687831 h 6208986"/>
              <a:gd name="connsiteX2013" fmla="*/ 3781266 w 6282474"/>
              <a:gd name="connsiteY2013" fmla="*/ 4677319 h 6208986"/>
              <a:gd name="connsiteX2014" fmla="*/ 3783859 w 6282474"/>
              <a:gd name="connsiteY2014" fmla="*/ 4686624 h 6208986"/>
              <a:gd name="connsiteX2015" fmla="*/ 3782504 w 6282474"/>
              <a:gd name="connsiteY2015" fmla="*/ 4693676 h 6208986"/>
              <a:gd name="connsiteX2016" fmla="*/ 3791783 w 6282474"/>
              <a:gd name="connsiteY2016" fmla="*/ 4691082 h 6208986"/>
              <a:gd name="connsiteX2017" fmla="*/ 3792267 w 6282474"/>
              <a:gd name="connsiteY2017" fmla="*/ 4680932 h 6208986"/>
              <a:gd name="connsiteX2018" fmla="*/ 3786086 w 6282474"/>
              <a:gd name="connsiteY2018" fmla="*/ 4682664 h 6208986"/>
              <a:gd name="connsiteX2019" fmla="*/ 3781266 w 6282474"/>
              <a:gd name="connsiteY2019" fmla="*/ 4677319 h 6208986"/>
              <a:gd name="connsiteX2020" fmla="*/ 3782621 w 6282474"/>
              <a:gd name="connsiteY2020" fmla="*/ 4670267 h 6208986"/>
              <a:gd name="connsiteX2021" fmla="*/ 3788318 w 6282474"/>
              <a:gd name="connsiteY2021" fmla="*/ 4678685 h 6208986"/>
              <a:gd name="connsiteX2022" fmla="*/ 3790545 w 6282474"/>
              <a:gd name="connsiteY2022" fmla="*/ 4674725 h 6208986"/>
              <a:gd name="connsiteX2023" fmla="*/ 3784858 w 6282474"/>
              <a:gd name="connsiteY2023" fmla="*/ 4666302 h 6208986"/>
              <a:gd name="connsiteX2024" fmla="*/ 3811784 w 6282474"/>
              <a:gd name="connsiteY2024" fmla="*/ 4655433 h 6208986"/>
              <a:gd name="connsiteX2025" fmla="*/ 3810051 w 6282474"/>
              <a:gd name="connsiteY2025" fmla="*/ 4649237 h 6208986"/>
              <a:gd name="connsiteX2026" fmla="*/ 3799921 w 6282474"/>
              <a:gd name="connsiteY2026" fmla="*/ 4648727 h 6208986"/>
              <a:gd name="connsiteX2027" fmla="*/ 3818454 w 6282474"/>
              <a:gd name="connsiteY2027" fmla="*/ 4643555 h 6208986"/>
              <a:gd name="connsiteX2028" fmla="*/ 3821547 w 6282474"/>
              <a:gd name="connsiteY2028" fmla="*/ 4642684 h 6208986"/>
              <a:gd name="connsiteX2029" fmla="*/ 3815860 w 6282474"/>
              <a:gd name="connsiteY2029" fmla="*/ 4634251 h 6208986"/>
              <a:gd name="connsiteX2030" fmla="*/ 3839820 w 6282474"/>
              <a:gd name="connsiteY2030" fmla="*/ 4600844 h 6208986"/>
              <a:gd name="connsiteX2031" fmla="*/ 3874781 w 6282474"/>
              <a:gd name="connsiteY2031" fmla="*/ 4571014 h 6208986"/>
              <a:gd name="connsiteX2032" fmla="*/ 3870837 w 6282474"/>
              <a:gd name="connsiteY2032" fmla="*/ 4568787 h 6208986"/>
              <a:gd name="connsiteX2033" fmla="*/ 3902705 w 6282474"/>
              <a:gd name="connsiteY2033" fmla="*/ 4539843 h 6208986"/>
              <a:gd name="connsiteX2034" fmla="*/ 3897885 w 6282474"/>
              <a:gd name="connsiteY2034" fmla="*/ 4534508 h 6208986"/>
              <a:gd name="connsiteX2035" fmla="*/ 3919990 w 6282474"/>
              <a:gd name="connsiteY2035" fmla="*/ 4518309 h 6208986"/>
              <a:gd name="connsiteX2036" fmla="*/ 3915174 w 6282474"/>
              <a:gd name="connsiteY2036" fmla="*/ 4512974 h 6208986"/>
              <a:gd name="connsiteX2037" fmla="*/ 3925804 w 6282474"/>
              <a:gd name="connsiteY2037" fmla="*/ 4503318 h 6208986"/>
              <a:gd name="connsiteX2038" fmla="*/ 3950141 w 6282474"/>
              <a:gd name="connsiteY2038" fmla="*/ 4483159 h 6208986"/>
              <a:gd name="connsiteX2039" fmla="*/ 3953229 w 6282474"/>
              <a:gd name="connsiteY2039" fmla="*/ 4482298 h 6208986"/>
              <a:gd name="connsiteX2040" fmla="*/ 3954961 w 6282474"/>
              <a:gd name="connsiteY2040" fmla="*/ 4488500 h 6208986"/>
              <a:gd name="connsiteX2041" fmla="*/ 3965963 w 6282474"/>
              <a:gd name="connsiteY2041" fmla="*/ 4492102 h 6208986"/>
              <a:gd name="connsiteX2042" fmla="*/ 3954584 w 6282474"/>
              <a:gd name="connsiteY2042" fmla="*/ 4475236 h 6208986"/>
              <a:gd name="connsiteX2043" fmla="*/ 3966569 w 6282474"/>
              <a:gd name="connsiteY2043" fmla="*/ 4458527 h 6208986"/>
              <a:gd name="connsiteX2044" fmla="*/ 3973611 w 6282474"/>
              <a:gd name="connsiteY2044" fmla="*/ 4459893 h 6208986"/>
              <a:gd name="connsiteX2045" fmla="*/ 4009561 w 6282474"/>
              <a:gd name="connsiteY2045" fmla="*/ 4409772 h 6208986"/>
              <a:gd name="connsiteX2046" fmla="*/ 4018825 w 6282474"/>
              <a:gd name="connsiteY2046" fmla="*/ 4407183 h 6208986"/>
              <a:gd name="connsiteX2047" fmla="*/ 4014871 w 6282474"/>
              <a:gd name="connsiteY2047" fmla="*/ 4404951 h 6208986"/>
              <a:gd name="connsiteX2048" fmla="*/ 4076019 w 6282474"/>
              <a:gd name="connsiteY2048" fmla="*/ 4337755 h 6208986"/>
              <a:gd name="connsiteX2049" fmla="*/ 4086638 w 6282474"/>
              <a:gd name="connsiteY2049" fmla="*/ 4328104 h 6208986"/>
              <a:gd name="connsiteX2050" fmla="*/ 4096401 w 6282474"/>
              <a:gd name="connsiteY2050" fmla="*/ 4315355 h 6208986"/>
              <a:gd name="connsiteX2051" fmla="*/ 4115051 w 6282474"/>
              <a:gd name="connsiteY2051" fmla="*/ 4286758 h 6208986"/>
              <a:gd name="connsiteX2052" fmla="*/ 4119005 w 6282474"/>
              <a:gd name="connsiteY2052" fmla="*/ 4289000 h 6208986"/>
              <a:gd name="connsiteX2053" fmla="*/ 4127046 w 6282474"/>
              <a:gd name="connsiteY2053" fmla="*/ 4270049 h 6208986"/>
              <a:gd name="connsiteX2054" fmla="*/ 4134078 w 6282474"/>
              <a:gd name="connsiteY2054" fmla="*/ 4271425 h 6208986"/>
              <a:gd name="connsiteX2055" fmla="*/ 4132356 w 6282474"/>
              <a:gd name="connsiteY2055" fmla="*/ 4265224 h 6208986"/>
              <a:gd name="connsiteX2056" fmla="*/ 4139393 w 6282474"/>
              <a:gd name="connsiteY2056" fmla="*/ 4266604 h 6208986"/>
              <a:gd name="connsiteX2057" fmla="*/ 4147424 w 6282474"/>
              <a:gd name="connsiteY2057" fmla="*/ 4247654 h 6208986"/>
              <a:gd name="connsiteX2058" fmla="*/ 4149151 w 6282474"/>
              <a:gd name="connsiteY2058" fmla="*/ 4253850 h 6208986"/>
              <a:gd name="connsiteX2059" fmla="*/ 4155822 w 6282474"/>
              <a:gd name="connsiteY2059" fmla="*/ 4241972 h 6208986"/>
              <a:gd name="connsiteX2060" fmla="*/ 4161997 w 6282474"/>
              <a:gd name="connsiteY2060" fmla="*/ 4240240 h 6208986"/>
              <a:gd name="connsiteX2061" fmla="*/ 4157182 w 6282474"/>
              <a:gd name="connsiteY2061" fmla="*/ 4234910 h 6208986"/>
              <a:gd name="connsiteX2062" fmla="*/ 4170023 w 6282474"/>
              <a:gd name="connsiteY2062" fmla="*/ 4221294 h 6208986"/>
              <a:gd name="connsiteX2063" fmla="*/ 4179786 w 6282474"/>
              <a:gd name="connsiteY2063" fmla="*/ 4208550 h 6208986"/>
              <a:gd name="connsiteX2064" fmla="*/ 4189539 w 6282474"/>
              <a:gd name="connsiteY2064" fmla="*/ 4195805 h 6208986"/>
              <a:gd name="connsiteX2065" fmla="*/ 4229821 w 6282474"/>
              <a:gd name="connsiteY2065" fmla="*/ 4161170 h 6208986"/>
              <a:gd name="connsiteX2066" fmla="*/ 4221912 w 6282474"/>
              <a:gd name="connsiteY2066" fmla="*/ 4156696 h 6208986"/>
              <a:gd name="connsiteX2067" fmla="*/ 4228954 w 6282474"/>
              <a:gd name="connsiteY2067" fmla="*/ 4158072 h 6208986"/>
              <a:gd name="connsiteX2068" fmla="*/ 4255136 w 6282474"/>
              <a:gd name="connsiteY2068" fmla="*/ 4120690 h 6208986"/>
              <a:gd name="connsiteX2069" fmla="*/ 4259090 w 6282474"/>
              <a:gd name="connsiteY2069" fmla="*/ 4122927 h 6208986"/>
              <a:gd name="connsiteX2070" fmla="*/ 4277251 w 6282474"/>
              <a:gd name="connsiteY2070" fmla="*/ 4104481 h 6208986"/>
              <a:gd name="connsiteX2071" fmla="*/ 4285282 w 6282474"/>
              <a:gd name="connsiteY2071" fmla="*/ 4085541 h 6208986"/>
              <a:gd name="connsiteX2072" fmla="*/ 4300727 w 6282474"/>
              <a:gd name="connsiteY2072" fmla="*/ 4081219 h 6208986"/>
              <a:gd name="connsiteX2073" fmla="*/ 4295040 w 6282474"/>
              <a:gd name="connsiteY2073" fmla="*/ 4072796 h 6208986"/>
              <a:gd name="connsiteX2074" fmla="*/ 4303443 w 6282474"/>
              <a:gd name="connsiteY2074" fmla="*/ 4067099 h 6208986"/>
              <a:gd name="connsiteX2075" fmla="*/ 4301715 w 6282474"/>
              <a:gd name="connsiteY2075" fmla="*/ 4060903 h 6208986"/>
              <a:gd name="connsiteX2076" fmla="*/ 4350384 w 6282474"/>
              <a:gd name="connsiteY2076" fmla="*/ 4020581 h 6208986"/>
              <a:gd name="connsiteX2077" fmla="*/ 4341609 w 6282474"/>
              <a:gd name="connsiteY2077" fmla="*/ 4013014 h 6208986"/>
              <a:gd name="connsiteX2078" fmla="*/ 4068599 w 6282474"/>
              <a:gd name="connsiteY2078" fmla="*/ 4323120 h 6208986"/>
              <a:gd name="connsiteX2079" fmla="*/ 3791646 w 6282474"/>
              <a:gd name="connsiteY2079" fmla="*/ 4631005 h 6208986"/>
              <a:gd name="connsiteX2080" fmla="*/ 3768165 w 6282474"/>
              <a:gd name="connsiteY2080" fmla="*/ 4654266 h 6208986"/>
              <a:gd name="connsiteX2081" fmla="*/ 3763227 w 6282474"/>
              <a:gd name="connsiteY2081" fmla="*/ 4672346 h 6208986"/>
              <a:gd name="connsiteX2082" fmla="*/ 3756175 w 6282474"/>
              <a:gd name="connsiteY2082" fmla="*/ 4670960 h 6208986"/>
              <a:gd name="connsiteX2083" fmla="*/ 3748654 w 6282474"/>
              <a:gd name="connsiteY2083" fmla="*/ 4679760 h 6208986"/>
              <a:gd name="connsiteX2084" fmla="*/ 3736674 w 6282474"/>
              <a:gd name="connsiteY2084" fmla="*/ 4696463 h 6208986"/>
              <a:gd name="connsiteX2085" fmla="*/ 3741117 w 6282474"/>
              <a:gd name="connsiteY2085" fmla="*/ 4688540 h 6208986"/>
              <a:gd name="connsiteX2086" fmla="*/ 3719863 w 6282474"/>
              <a:gd name="connsiteY2086" fmla="*/ 4707842 h 6208986"/>
              <a:gd name="connsiteX2087" fmla="*/ 3707384 w 6282474"/>
              <a:gd name="connsiteY2087" fmla="*/ 4734696 h 6208986"/>
              <a:gd name="connsiteX2088" fmla="*/ 3701213 w 6282474"/>
              <a:gd name="connsiteY2088" fmla="*/ 4736429 h 6208986"/>
              <a:gd name="connsiteX2089" fmla="*/ 3692810 w 6282474"/>
              <a:gd name="connsiteY2089" fmla="*/ 4742126 h 6208986"/>
              <a:gd name="connsiteX2090" fmla="*/ 3678604 w 6282474"/>
              <a:gd name="connsiteY2090" fmla="*/ 4762794 h 6208986"/>
              <a:gd name="connsiteX2091" fmla="*/ 3661319 w 6282474"/>
              <a:gd name="connsiteY2091" fmla="*/ 4784328 h 6208986"/>
              <a:gd name="connsiteX2092" fmla="*/ 3659959 w 6282474"/>
              <a:gd name="connsiteY2092" fmla="*/ 4791390 h 6208986"/>
              <a:gd name="connsiteX2093" fmla="*/ 3655143 w 6282474"/>
              <a:gd name="connsiteY2093" fmla="*/ 4786055 h 6208986"/>
              <a:gd name="connsiteX2094" fmla="*/ 3652422 w 6282474"/>
              <a:gd name="connsiteY2094" fmla="*/ 4800170 h 6208986"/>
              <a:gd name="connsiteX2095" fmla="*/ 3644019 w 6282474"/>
              <a:gd name="connsiteY2095" fmla="*/ 4805862 h 6208986"/>
              <a:gd name="connsiteX2096" fmla="*/ 3613502 w 6282474"/>
              <a:gd name="connsiteY2096" fmla="*/ 4827743 h 6208986"/>
              <a:gd name="connsiteX2097" fmla="*/ 3597934 w 6282474"/>
              <a:gd name="connsiteY2097" fmla="*/ 4855478 h 6208986"/>
              <a:gd name="connsiteX2098" fmla="*/ 3592630 w 6282474"/>
              <a:gd name="connsiteY2098" fmla="*/ 4860299 h 6208986"/>
              <a:gd name="connsiteX2099" fmla="*/ 3599794 w 6282474"/>
              <a:gd name="connsiteY2099" fmla="*/ 4838260 h 6208986"/>
              <a:gd name="connsiteX2100" fmla="*/ 3594108 w 6282474"/>
              <a:gd name="connsiteY2100" fmla="*/ 4829817 h 6208986"/>
              <a:gd name="connsiteX2101" fmla="*/ 3593613 w 6282474"/>
              <a:gd name="connsiteY2101" fmla="*/ 4839977 h 6208986"/>
              <a:gd name="connsiteX2102" fmla="*/ 3581751 w 6282474"/>
              <a:gd name="connsiteY2102" fmla="*/ 4833271 h 6208986"/>
              <a:gd name="connsiteX2103" fmla="*/ 3588299 w 6282474"/>
              <a:gd name="connsiteY2103" fmla="*/ 4844813 h 6208986"/>
              <a:gd name="connsiteX2104" fmla="*/ 3579896 w 6282474"/>
              <a:gd name="connsiteY2104" fmla="*/ 4850495 h 6208986"/>
              <a:gd name="connsiteX2105" fmla="*/ 3589537 w 6282474"/>
              <a:gd name="connsiteY2105" fmla="*/ 4861170 h 6208986"/>
              <a:gd name="connsiteX2106" fmla="*/ 3582872 w 6282474"/>
              <a:gd name="connsiteY2106" fmla="*/ 4873048 h 6208986"/>
              <a:gd name="connsiteX2107" fmla="*/ 3574963 w 6282474"/>
              <a:gd name="connsiteY2107" fmla="*/ 4868584 h 6208986"/>
              <a:gd name="connsiteX2108" fmla="*/ 3562107 w 6282474"/>
              <a:gd name="connsiteY2108" fmla="*/ 4882195 h 6208986"/>
              <a:gd name="connsiteX2109" fmla="*/ 3568787 w 6282474"/>
              <a:gd name="connsiteY2109" fmla="*/ 4870307 h 6208986"/>
              <a:gd name="connsiteX2110" fmla="*/ 3557786 w 6282474"/>
              <a:gd name="connsiteY2110" fmla="*/ 4866694 h 6208986"/>
              <a:gd name="connsiteX2111" fmla="*/ 3560379 w 6282474"/>
              <a:gd name="connsiteY2111" fmla="*/ 4875993 h 6208986"/>
              <a:gd name="connsiteX2112" fmla="*/ 3540486 w 6282474"/>
              <a:gd name="connsiteY2112" fmla="*/ 4888228 h 6208986"/>
              <a:gd name="connsiteX2113" fmla="*/ 3532583 w 6282474"/>
              <a:gd name="connsiteY2113" fmla="*/ 4883759 h 6208986"/>
              <a:gd name="connsiteX2114" fmla="*/ 3533449 w 6282474"/>
              <a:gd name="connsiteY2114" fmla="*/ 4886847 h 6208986"/>
              <a:gd name="connsiteX2115" fmla="*/ 3546178 w 6282474"/>
              <a:gd name="connsiteY2115" fmla="*/ 4896661 h 6208986"/>
              <a:gd name="connsiteX2116" fmla="*/ 3540858 w 6282474"/>
              <a:gd name="connsiteY2116" fmla="*/ 4901487 h 6208986"/>
              <a:gd name="connsiteX2117" fmla="*/ 3550998 w 6282474"/>
              <a:gd name="connsiteY2117" fmla="*/ 4902007 h 6208986"/>
              <a:gd name="connsiteX2118" fmla="*/ 3542596 w 6282474"/>
              <a:gd name="connsiteY2118" fmla="*/ 4907693 h 6208986"/>
              <a:gd name="connsiteX2119" fmla="*/ 3536048 w 6282474"/>
              <a:gd name="connsiteY2119" fmla="*/ 4896157 h 6208986"/>
              <a:gd name="connsiteX2120" fmla="*/ 3531589 w 6282474"/>
              <a:gd name="connsiteY2120" fmla="*/ 4904076 h 6208986"/>
              <a:gd name="connsiteX2121" fmla="*/ 3519737 w 6282474"/>
              <a:gd name="connsiteY2121" fmla="*/ 4897375 h 6208986"/>
              <a:gd name="connsiteX2122" fmla="*/ 3517143 w 6282474"/>
              <a:gd name="connsiteY2122" fmla="*/ 4888070 h 6208986"/>
              <a:gd name="connsiteX2123" fmla="*/ 3515777 w 6282474"/>
              <a:gd name="connsiteY2123" fmla="*/ 4895133 h 6208986"/>
              <a:gd name="connsiteX2124" fmla="*/ 3507874 w 6282474"/>
              <a:gd name="connsiteY2124" fmla="*/ 4890654 h 6208986"/>
              <a:gd name="connsiteX2125" fmla="*/ 3513556 w 6282474"/>
              <a:gd name="connsiteY2125" fmla="*/ 4899092 h 6208986"/>
              <a:gd name="connsiteX2126" fmla="*/ 3520603 w 6282474"/>
              <a:gd name="connsiteY2126" fmla="*/ 4900463 h 6208986"/>
              <a:gd name="connsiteX2127" fmla="*/ 3519737 w 6282474"/>
              <a:gd name="connsiteY2127" fmla="*/ 4897375 h 6208986"/>
              <a:gd name="connsiteX2128" fmla="*/ 3524557 w 6282474"/>
              <a:gd name="connsiteY2128" fmla="*/ 4902700 h 6208986"/>
              <a:gd name="connsiteX2129" fmla="*/ 3511339 w 6282474"/>
              <a:gd name="connsiteY2129" fmla="*/ 4903051 h 6208986"/>
              <a:gd name="connsiteX2130" fmla="*/ 3512205 w 6282474"/>
              <a:gd name="connsiteY2130" fmla="*/ 4906149 h 6208986"/>
              <a:gd name="connsiteX2131" fmla="*/ 3519242 w 6282474"/>
              <a:gd name="connsiteY2131" fmla="*/ 4907530 h 6208986"/>
              <a:gd name="connsiteX2132" fmla="*/ 3506401 w 6282474"/>
              <a:gd name="connsiteY2132" fmla="*/ 4921131 h 6208986"/>
              <a:gd name="connsiteX2133" fmla="*/ 3507380 w 6282474"/>
              <a:gd name="connsiteY2133" fmla="*/ 4900814 h 6208986"/>
              <a:gd name="connsiteX2134" fmla="*/ 3503430 w 6282474"/>
              <a:gd name="connsiteY2134" fmla="*/ 4898588 h 6208986"/>
              <a:gd name="connsiteX2135" fmla="*/ 3496266 w 6282474"/>
              <a:gd name="connsiteY2135" fmla="*/ 4920626 h 6208986"/>
              <a:gd name="connsiteX2136" fmla="*/ 3491445 w 6282474"/>
              <a:gd name="connsiteY2136" fmla="*/ 4915296 h 6208986"/>
              <a:gd name="connsiteX2137" fmla="*/ 3489214 w 6282474"/>
              <a:gd name="connsiteY2137" fmla="*/ 4919261 h 6208986"/>
              <a:gd name="connsiteX2138" fmla="*/ 3496266 w 6282474"/>
              <a:gd name="connsiteY2138" fmla="*/ 4920626 h 6208986"/>
              <a:gd name="connsiteX2139" fmla="*/ 3487858 w 6282474"/>
              <a:gd name="connsiteY2139" fmla="*/ 4926318 h 6208986"/>
              <a:gd name="connsiteX2140" fmla="*/ 3483787 w 6282474"/>
              <a:gd name="connsiteY2140" fmla="*/ 4947496 h 6208986"/>
              <a:gd name="connsiteX2141" fmla="*/ 3481682 w 6282474"/>
              <a:gd name="connsiteY2141" fmla="*/ 4928035 h 6208986"/>
              <a:gd name="connsiteX2142" fmla="*/ 3472785 w 6282474"/>
              <a:gd name="connsiteY2142" fmla="*/ 4943888 h 6208986"/>
              <a:gd name="connsiteX2143" fmla="*/ 3484648 w 6282474"/>
              <a:gd name="connsiteY2143" fmla="*/ 4950599 h 6208986"/>
              <a:gd name="connsiteX2144" fmla="*/ 3479343 w 6282474"/>
              <a:gd name="connsiteY2144" fmla="*/ 4955430 h 6208986"/>
              <a:gd name="connsiteX2145" fmla="*/ 3469697 w 6282474"/>
              <a:gd name="connsiteY2145" fmla="*/ 4944754 h 6208986"/>
              <a:gd name="connsiteX2146" fmla="*/ 3461295 w 6282474"/>
              <a:gd name="connsiteY2146" fmla="*/ 4950441 h 6208986"/>
              <a:gd name="connsiteX2147" fmla="*/ 3454135 w 6282474"/>
              <a:gd name="connsiteY2147" fmla="*/ 4972485 h 6208986"/>
              <a:gd name="connsiteX2148" fmla="*/ 3446721 w 6282474"/>
              <a:gd name="connsiteY2148" fmla="*/ 4957850 h 6208986"/>
              <a:gd name="connsiteX2149" fmla="*/ 3433880 w 6282474"/>
              <a:gd name="connsiteY2149" fmla="*/ 4971466 h 6208986"/>
              <a:gd name="connsiteX2150" fmla="*/ 3428071 w 6282474"/>
              <a:gd name="connsiteY2150" fmla="*/ 4986452 h 6208986"/>
              <a:gd name="connsiteX2151" fmla="*/ 3433758 w 6282474"/>
              <a:gd name="connsiteY2151" fmla="*/ 4994880 h 6208986"/>
              <a:gd name="connsiteX2152" fmla="*/ 3430675 w 6282474"/>
              <a:gd name="connsiteY2152" fmla="*/ 4995741 h 6208986"/>
              <a:gd name="connsiteX2153" fmla="*/ 3435485 w 6282474"/>
              <a:gd name="connsiteY2153" fmla="*/ 5001081 h 6208986"/>
              <a:gd name="connsiteX2154" fmla="*/ 3425849 w 6282474"/>
              <a:gd name="connsiteY2154" fmla="*/ 4990406 h 6208986"/>
              <a:gd name="connsiteX2155" fmla="*/ 3417931 w 6282474"/>
              <a:gd name="connsiteY2155" fmla="*/ 4985937 h 6208986"/>
              <a:gd name="connsiteX2156" fmla="*/ 3416575 w 6282474"/>
              <a:gd name="connsiteY2156" fmla="*/ 4992995 h 6208986"/>
              <a:gd name="connsiteX2157" fmla="*/ 3416203 w 6282474"/>
              <a:gd name="connsiteY2157" fmla="*/ 4979741 h 6208986"/>
              <a:gd name="connsiteX2158" fmla="*/ 3413110 w 6282474"/>
              <a:gd name="connsiteY2158" fmla="*/ 4980597 h 6208986"/>
              <a:gd name="connsiteX2159" fmla="*/ 3406934 w 6282474"/>
              <a:gd name="connsiteY2159" fmla="*/ 4982324 h 6208986"/>
              <a:gd name="connsiteX2160" fmla="*/ 3415831 w 6282474"/>
              <a:gd name="connsiteY2160" fmla="*/ 4966477 h 6208986"/>
              <a:gd name="connsiteX2161" fmla="*/ 3408779 w 6282474"/>
              <a:gd name="connsiteY2161" fmla="*/ 4965111 h 6208986"/>
              <a:gd name="connsiteX2162" fmla="*/ 3418058 w 6282474"/>
              <a:gd name="connsiteY2162" fmla="*/ 4962518 h 6208986"/>
              <a:gd name="connsiteX2163" fmla="*/ 3418924 w 6282474"/>
              <a:gd name="connsiteY2163" fmla="*/ 4965606 h 6208986"/>
              <a:gd name="connsiteX2164" fmla="*/ 3418552 w 6282474"/>
              <a:gd name="connsiteY2164" fmla="*/ 4952357 h 6208986"/>
              <a:gd name="connsiteX2165" fmla="*/ 3424728 w 6282474"/>
              <a:gd name="connsiteY2165" fmla="*/ 4950629 h 6208986"/>
              <a:gd name="connsiteX2166" fmla="*/ 3424234 w 6282474"/>
              <a:gd name="connsiteY2166" fmla="*/ 4960790 h 6208986"/>
              <a:gd name="connsiteX2167" fmla="*/ 3439679 w 6282474"/>
              <a:gd name="connsiteY2167" fmla="*/ 4956479 h 6208986"/>
              <a:gd name="connsiteX2168" fmla="*/ 3438818 w 6282474"/>
              <a:gd name="connsiteY2168" fmla="*/ 4953376 h 6208986"/>
              <a:gd name="connsiteX2169" fmla="*/ 3431775 w 6282474"/>
              <a:gd name="connsiteY2169" fmla="*/ 4952010 h 6208986"/>
              <a:gd name="connsiteX2170" fmla="*/ 3427816 w 6282474"/>
              <a:gd name="connsiteY2170" fmla="*/ 4949768 h 6208986"/>
              <a:gd name="connsiteX2171" fmla="*/ 3428310 w 6282474"/>
              <a:gd name="connsiteY2171" fmla="*/ 4939608 h 6208986"/>
              <a:gd name="connsiteX2172" fmla="*/ 3421263 w 6282474"/>
              <a:gd name="connsiteY2172" fmla="*/ 4938242 h 6208986"/>
              <a:gd name="connsiteX2173" fmla="*/ 3431893 w 6282474"/>
              <a:gd name="connsiteY2173" fmla="*/ 4928586 h 6208986"/>
              <a:gd name="connsiteX2174" fmla="*/ 3433625 w 6282474"/>
              <a:gd name="connsiteY2174" fmla="*/ 4934787 h 6208986"/>
              <a:gd name="connsiteX2175" fmla="*/ 3447332 w 6282474"/>
              <a:gd name="connsiteY2175" fmla="*/ 4924275 h 6208986"/>
              <a:gd name="connsiteX2176" fmla="*/ 3439424 w 6282474"/>
              <a:gd name="connsiteY2176" fmla="*/ 4919806 h 6208986"/>
              <a:gd name="connsiteX2177" fmla="*/ 3439908 w 6282474"/>
              <a:gd name="connsiteY2177" fmla="*/ 4909645 h 6208986"/>
              <a:gd name="connsiteX2178" fmla="*/ 3454115 w 6282474"/>
              <a:gd name="connsiteY2178" fmla="*/ 4888962 h 6208986"/>
              <a:gd name="connsiteX2179" fmla="*/ 3459801 w 6282474"/>
              <a:gd name="connsiteY2179" fmla="*/ 4897400 h 6208986"/>
              <a:gd name="connsiteX2180" fmla="*/ 3463379 w 6282474"/>
              <a:gd name="connsiteY2180" fmla="*/ 4886378 h 6208986"/>
              <a:gd name="connsiteX2181" fmla="*/ 3468199 w 6282474"/>
              <a:gd name="connsiteY2181" fmla="*/ 4891724 h 6208986"/>
              <a:gd name="connsiteX2182" fmla="*/ 3466472 w 6282474"/>
              <a:gd name="connsiteY2182" fmla="*/ 4885522 h 6208986"/>
              <a:gd name="connsiteX2183" fmla="*/ 3468316 w 6282474"/>
              <a:gd name="connsiteY2183" fmla="*/ 4868299 h 6208986"/>
              <a:gd name="connsiteX2184" fmla="*/ 3470171 w 6282474"/>
              <a:gd name="connsiteY2184" fmla="*/ 4851086 h 6208986"/>
              <a:gd name="connsiteX2185" fmla="*/ 3476357 w 6282474"/>
              <a:gd name="connsiteY2185" fmla="*/ 4849343 h 6208986"/>
              <a:gd name="connsiteX2186" fmla="*/ 3479817 w 6282474"/>
              <a:gd name="connsiteY2186" fmla="*/ 4861741 h 6208986"/>
              <a:gd name="connsiteX2187" fmla="*/ 3487848 w 6282474"/>
              <a:gd name="connsiteY2187" fmla="*/ 4842805 h 6208986"/>
              <a:gd name="connsiteX2188" fmla="*/ 3497112 w 6282474"/>
              <a:gd name="connsiteY2188" fmla="*/ 4840217 h 6208986"/>
              <a:gd name="connsiteX2189" fmla="*/ 3501560 w 6282474"/>
              <a:gd name="connsiteY2189" fmla="*/ 4832293 h 6208986"/>
              <a:gd name="connsiteX2190" fmla="*/ 3498090 w 6282474"/>
              <a:gd name="connsiteY2190" fmla="*/ 4819900 h 6208986"/>
              <a:gd name="connsiteX2191" fmla="*/ 3506875 w 6282474"/>
              <a:gd name="connsiteY2191" fmla="*/ 4827473 h 6208986"/>
              <a:gd name="connsiteX2192" fmla="*/ 3510452 w 6282474"/>
              <a:gd name="connsiteY2192" fmla="*/ 4816451 h 6208986"/>
              <a:gd name="connsiteX2193" fmla="*/ 3506498 w 6282474"/>
              <a:gd name="connsiteY2193" fmla="*/ 4814214 h 6208986"/>
              <a:gd name="connsiteX2194" fmla="*/ 3515757 w 6282474"/>
              <a:gd name="connsiteY2194" fmla="*/ 4811620 h 6208986"/>
              <a:gd name="connsiteX2195" fmla="*/ 3522921 w 6282474"/>
              <a:gd name="connsiteY2195" fmla="*/ 4789576 h 6208986"/>
              <a:gd name="connsiteX2196" fmla="*/ 3521194 w 6282474"/>
              <a:gd name="connsiteY2196" fmla="*/ 4783375 h 6208986"/>
              <a:gd name="connsiteX2197" fmla="*/ 3529964 w 6282474"/>
              <a:gd name="connsiteY2197" fmla="*/ 4790947 h 6208986"/>
              <a:gd name="connsiteX2198" fmla="*/ 3534901 w 6282474"/>
              <a:gd name="connsiteY2198" fmla="*/ 4772868 h 6208986"/>
              <a:gd name="connsiteX2199" fmla="*/ 3525632 w 6282474"/>
              <a:gd name="connsiteY2199" fmla="*/ 4775456 h 6208986"/>
              <a:gd name="connsiteX2200" fmla="*/ 3535395 w 6282474"/>
              <a:gd name="connsiteY2200" fmla="*/ 4762707 h 6208986"/>
              <a:gd name="connsiteX2201" fmla="*/ 3534030 w 6282474"/>
              <a:gd name="connsiteY2201" fmla="*/ 4769775 h 6208986"/>
              <a:gd name="connsiteX2202" fmla="*/ 3540715 w 6282474"/>
              <a:gd name="connsiteY2202" fmla="*/ 4757876 h 6208986"/>
              <a:gd name="connsiteX2203" fmla="*/ 3541199 w 6282474"/>
              <a:gd name="connsiteY2203" fmla="*/ 4747715 h 6208986"/>
              <a:gd name="connsiteX2204" fmla="*/ 3527971 w 6282474"/>
              <a:gd name="connsiteY2204" fmla="*/ 4748072 h 6208986"/>
              <a:gd name="connsiteX2205" fmla="*/ 3529709 w 6282474"/>
              <a:gd name="connsiteY2205" fmla="*/ 4754279 h 6208986"/>
              <a:gd name="connsiteX2206" fmla="*/ 3508465 w 6282474"/>
              <a:gd name="connsiteY2206" fmla="*/ 4773571 h 6208986"/>
              <a:gd name="connsiteX2207" fmla="*/ 3501795 w 6282474"/>
              <a:gd name="connsiteY2207" fmla="*/ 4785459 h 6208986"/>
              <a:gd name="connsiteX2208" fmla="*/ 3484500 w 6282474"/>
              <a:gd name="connsiteY2208" fmla="*/ 4806983 h 6208986"/>
              <a:gd name="connsiteX2209" fmla="*/ 3473504 w 6282474"/>
              <a:gd name="connsiteY2209" fmla="*/ 4803391 h 6208986"/>
              <a:gd name="connsiteX2210" fmla="*/ 3471282 w 6282474"/>
              <a:gd name="connsiteY2210" fmla="*/ 4807345 h 6208986"/>
              <a:gd name="connsiteX2211" fmla="*/ 3457187 w 6282474"/>
              <a:gd name="connsiteY2211" fmla="*/ 4804598 h 6208986"/>
              <a:gd name="connsiteX2212" fmla="*/ 3462884 w 6282474"/>
              <a:gd name="connsiteY2212" fmla="*/ 4813021 h 6208986"/>
              <a:gd name="connsiteX2213" fmla="*/ 3453610 w 6282474"/>
              <a:gd name="connsiteY2213" fmla="*/ 4815620 h 6208986"/>
              <a:gd name="connsiteX2214" fmla="*/ 3456199 w 6282474"/>
              <a:gd name="connsiteY2214" fmla="*/ 4824925 h 6208986"/>
              <a:gd name="connsiteX2215" fmla="*/ 3446563 w 6282474"/>
              <a:gd name="connsiteY2215" fmla="*/ 4814249 h 6208986"/>
              <a:gd name="connsiteX2216" fmla="*/ 3441248 w 6282474"/>
              <a:gd name="connsiteY2216" fmla="*/ 4819075 h 6208986"/>
              <a:gd name="connsiteX2217" fmla="*/ 3439888 w 6282474"/>
              <a:gd name="connsiteY2217" fmla="*/ 4826117 h 6208986"/>
              <a:gd name="connsiteX2218" fmla="*/ 3449539 w 6282474"/>
              <a:gd name="connsiteY2218" fmla="*/ 4836803 h 6208986"/>
              <a:gd name="connsiteX2219" fmla="*/ 3440759 w 6282474"/>
              <a:gd name="connsiteY2219" fmla="*/ 4829236 h 6208986"/>
              <a:gd name="connsiteX2220" fmla="*/ 3431006 w 6282474"/>
              <a:gd name="connsiteY2220" fmla="*/ 4841975 h 6208986"/>
              <a:gd name="connsiteX2221" fmla="*/ 3424448 w 6282474"/>
              <a:gd name="connsiteY2221" fmla="*/ 4830443 h 6208986"/>
              <a:gd name="connsiteX2222" fmla="*/ 3422715 w 6282474"/>
              <a:gd name="connsiteY2222" fmla="*/ 4824247 h 6208986"/>
              <a:gd name="connsiteX2223" fmla="*/ 3427169 w 6282474"/>
              <a:gd name="connsiteY2223" fmla="*/ 4816334 h 6208986"/>
              <a:gd name="connsiteX2224" fmla="*/ 3432845 w 6282474"/>
              <a:gd name="connsiteY2224" fmla="*/ 4824757 h 6208986"/>
              <a:gd name="connsiteX2225" fmla="*/ 3433340 w 6282474"/>
              <a:gd name="connsiteY2225" fmla="*/ 4814601 h 6208986"/>
              <a:gd name="connsiteX2226" fmla="*/ 3451011 w 6282474"/>
              <a:gd name="connsiteY2226" fmla="*/ 4806321 h 6208986"/>
              <a:gd name="connsiteX2227" fmla="*/ 3446186 w 6282474"/>
              <a:gd name="connsiteY2227" fmla="*/ 4800985 h 6208986"/>
              <a:gd name="connsiteX2228" fmla="*/ 3448408 w 6282474"/>
              <a:gd name="connsiteY2228" fmla="*/ 4797026 h 6208986"/>
              <a:gd name="connsiteX2229" fmla="*/ 3456321 w 6282474"/>
              <a:gd name="connsiteY2229" fmla="*/ 4801495 h 6208986"/>
              <a:gd name="connsiteX2230" fmla="*/ 3453722 w 6282474"/>
              <a:gd name="connsiteY2230" fmla="*/ 4792206 h 6208986"/>
              <a:gd name="connsiteX2231" fmla="*/ 3461636 w 6282474"/>
              <a:gd name="connsiteY2231" fmla="*/ 4796669 h 6208986"/>
              <a:gd name="connsiteX2232" fmla="*/ 3471399 w 6282474"/>
              <a:gd name="connsiteY2232" fmla="*/ 4783920 h 6208986"/>
              <a:gd name="connsiteX2233" fmla="*/ 3466579 w 6282474"/>
              <a:gd name="connsiteY2233" fmla="*/ 4778585 h 6208986"/>
              <a:gd name="connsiteX2234" fmla="*/ 3465712 w 6282474"/>
              <a:gd name="connsiteY2234" fmla="*/ 4775497 h 6208986"/>
              <a:gd name="connsiteX2235" fmla="*/ 3474115 w 6282474"/>
              <a:gd name="connsiteY2235" fmla="*/ 4769805 h 6208986"/>
              <a:gd name="connsiteX2236" fmla="*/ 3492266 w 6282474"/>
              <a:gd name="connsiteY2236" fmla="*/ 4751369 h 6208986"/>
              <a:gd name="connsiteX2237" fmla="*/ 3481769 w 6282474"/>
              <a:gd name="connsiteY2237" fmla="*/ 4737601 h 6208986"/>
              <a:gd name="connsiteX2238" fmla="*/ 3484368 w 6282474"/>
              <a:gd name="connsiteY2238" fmla="*/ 4746895 h 6208986"/>
              <a:gd name="connsiteX2239" fmla="*/ 3476459 w 6282474"/>
              <a:gd name="connsiteY2239" fmla="*/ 4742421 h 6208986"/>
              <a:gd name="connsiteX2240" fmla="*/ 3447659 w 6282474"/>
              <a:gd name="connsiteY2240" fmla="*/ 4770503 h 6208986"/>
              <a:gd name="connsiteX2241" fmla="*/ 3449029 w 6282474"/>
              <a:gd name="connsiteY2241" fmla="*/ 4763451 h 6208986"/>
              <a:gd name="connsiteX2242" fmla="*/ 3441116 w 6282474"/>
              <a:gd name="connsiteY2242" fmla="*/ 4758967 h 6208986"/>
              <a:gd name="connsiteX2243" fmla="*/ 3444199 w 6282474"/>
              <a:gd name="connsiteY2243" fmla="*/ 4758116 h 6208986"/>
              <a:gd name="connsiteX2244" fmla="*/ 3443837 w 6282474"/>
              <a:gd name="connsiteY2244" fmla="*/ 4744857 h 6208986"/>
              <a:gd name="connsiteX2245" fmla="*/ 3453478 w 6282474"/>
              <a:gd name="connsiteY2245" fmla="*/ 4755517 h 6208986"/>
              <a:gd name="connsiteX2246" fmla="*/ 3447302 w 6282474"/>
              <a:gd name="connsiteY2246" fmla="*/ 4757244 h 6208986"/>
              <a:gd name="connsiteX2247" fmla="*/ 3455205 w 6282474"/>
              <a:gd name="connsiteY2247" fmla="*/ 4761718 h 6208986"/>
              <a:gd name="connsiteX2248" fmla="*/ 3455705 w 6282474"/>
              <a:gd name="connsiteY2248" fmla="*/ 4751558 h 6208986"/>
              <a:gd name="connsiteX2249" fmla="*/ 3450018 w 6282474"/>
              <a:gd name="connsiteY2249" fmla="*/ 4743134 h 6208986"/>
              <a:gd name="connsiteX2250" fmla="*/ 3469524 w 6282474"/>
              <a:gd name="connsiteY2250" fmla="*/ 4717621 h 6208986"/>
              <a:gd name="connsiteX2251" fmla="*/ 3464709 w 6282474"/>
              <a:gd name="connsiteY2251" fmla="*/ 4712301 h 6208986"/>
              <a:gd name="connsiteX2252" fmla="*/ 3479129 w 6282474"/>
              <a:gd name="connsiteY2252" fmla="*/ 4708270 h 6208986"/>
              <a:gd name="connsiteX2253" fmla="*/ 3478696 w 6282474"/>
              <a:gd name="connsiteY2253" fmla="*/ 4717080 h 6208986"/>
              <a:gd name="connsiteX2254" fmla="*/ 3474839 w 6282474"/>
              <a:gd name="connsiteY2254" fmla="*/ 4712805 h 6208986"/>
              <a:gd name="connsiteX2255" fmla="*/ 3478309 w 6282474"/>
              <a:gd name="connsiteY2255" fmla="*/ 4725203 h 6208986"/>
              <a:gd name="connsiteX2256" fmla="*/ 3478696 w 6282474"/>
              <a:gd name="connsiteY2256" fmla="*/ 4717080 h 6208986"/>
              <a:gd name="connsiteX2257" fmla="*/ 3479664 w 6282474"/>
              <a:gd name="connsiteY2257" fmla="*/ 4718145 h 6208986"/>
              <a:gd name="connsiteX2258" fmla="*/ 3480154 w 6282474"/>
              <a:gd name="connsiteY2258" fmla="*/ 4707980 h 6208986"/>
              <a:gd name="connsiteX2259" fmla="*/ 3479129 w 6282474"/>
              <a:gd name="connsiteY2259" fmla="*/ 4708270 h 6208986"/>
              <a:gd name="connsiteX2260" fmla="*/ 3479282 w 6282474"/>
              <a:gd name="connsiteY2260" fmla="*/ 4704887 h 6208986"/>
              <a:gd name="connsiteX2261" fmla="*/ 3483726 w 6282474"/>
              <a:gd name="connsiteY2261" fmla="*/ 4696958 h 6208986"/>
              <a:gd name="connsiteX2262" fmla="*/ 3490279 w 6282474"/>
              <a:gd name="connsiteY2262" fmla="*/ 4708494 h 6208986"/>
              <a:gd name="connsiteX2263" fmla="*/ 3493871 w 6282474"/>
              <a:gd name="connsiteY2263" fmla="*/ 4697472 h 6208986"/>
              <a:gd name="connsiteX2264" fmla="*/ 3491751 w 6282474"/>
              <a:gd name="connsiteY2264" fmla="*/ 4678012 h 6208986"/>
              <a:gd name="connsiteX2265" fmla="*/ 3496582 w 6282474"/>
              <a:gd name="connsiteY2265" fmla="*/ 4683352 h 6208986"/>
              <a:gd name="connsiteX2266" fmla="*/ 3497927 w 6282474"/>
              <a:gd name="connsiteY2266" fmla="*/ 4676290 h 6208986"/>
              <a:gd name="connsiteX2267" fmla="*/ 3508073 w 6282474"/>
              <a:gd name="connsiteY2267" fmla="*/ 4676804 h 6208986"/>
              <a:gd name="connsiteX2268" fmla="*/ 3501520 w 6282474"/>
              <a:gd name="connsiteY2268" fmla="*/ 4665263 h 6208986"/>
              <a:gd name="connsiteX2269" fmla="*/ 3507696 w 6282474"/>
              <a:gd name="connsiteY2269" fmla="*/ 4663540 h 6208986"/>
              <a:gd name="connsiteX2270" fmla="*/ 3509061 w 6282474"/>
              <a:gd name="connsiteY2270" fmla="*/ 4656483 h 6208986"/>
              <a:gd name="connsiteX2271" fmla="*/ 3513887 w 6282474"/>
              <a:gd name="connsiteY2271" fmla="*/ 4661813 h 6208986"/>
              <a:gd name="connsiteX2272" fmla="*/ 3511278 w 6282474"/>
              <a:gd name="connsiteY2272" fmla="*/ 4652519 h 6208986"/>
              <a:gd name="connsiteX2273" fmla="*/ 3515232 w 6282474"/>
              <a:gd name="connsiteY2273" fmla="*/ 4654756 h 6208986"/>
              <a:gd name="connsiteX2274" fmla="*/ 3520063 w 6282474"/>
              <a:gd name="connsiteY2274" fmla="*/ 4660091 h 6208986"/>
              <a:gd name="connsiteX2275" fmla="*/ 3516598 w 6282474"/>
              <a:gd name="connsiteY2275" fmla="*/ 4647693 h 6208986"/>
              <a:gd name="connsiteX2276" fmla="*/ 3521902 w 6282474"/>
              <a:gd name="connsiteY2276" fmla="*/ 4642872 h 6208986"/>
              <a:gd name="connsiteX2277" fmla="*/ 3528944 w 6282474"/>
              <a:gd name="connsiteY2277" fmla="*/ 4644238 h 6208986"/>
              <a:gd name="connsiteX2278" fmla="*/ 3541429 w 6282474"/>
              <a:gd name="connsiteY2278" fmla="*/ 4617379 h 6208986"/>
              <a:gd name="connsiteX2279" fmla="*/ 3549332 w 6282474"/>
              <a:gd name="connsiteY2279" fmla="*/ 4621848 h 6208986"/>
              <a:gd name="connsiteX2280" fmla="*/ 3555992 w 6282474"/>
              <a:gd name="connsiteY2280" fmla="*/ 4609949 h 6208986"/>
              <a:gd name="connsiteX2281" fmla="*/ 3556486 w 6282474"/>
              <a:gd name="connsiteY2281" fmla="*/ 4599799 h 6208986"/>
              <a:gd name="connsiteX2282" fmla="*/ 3560446 w 6282474"/>
              <a:gd name="connsiteY2282" fmla="*/ 4602036 h 6208986"/>
              <a:gd name="connsiteX2283" fmla="*/ 3567111 w 6282474"/>
              <a:gd name="connsiteY2283" fmla="*/ 4590148 h 6208986"/>
              <a:gd name="connsiteX2284" fmla="*/ 3565011 w 6282474"/>
              <a:gd name="connsiteY2284" fmla="*/ 4570698 h 6208986"/>
              <a:gd name="connsiteX2285" fmla="*/ 3585766 w 6282474"/>
              <a:gd name="connsiteY2285" fmla="*/ 4561556 h 6208986"/>
              <a:gd name="connsiteX2286" fmla="*/ 3587132 w 6282474"/>
              <a:gd name="connsiteY2286" fmla="*/ 4554493 h 6208986"/>
              <a:gd name="connsiteX2287" fmla="*/ 3588859 w 6282474"/>
              <a:gd name="connsiteY2287" fmla="*/ 4560690 h 6208986"/>
              <a:gd name="connsiteX2288" fmla="*/ 3591402 w 6282474"/>
              <a:gd name="connsiteY2288" fmla="*/ 4547451 h 6208986"/>
              <a:gd name="connsiteX2289" fmla="*/ 3599973 w 6282474"/>
              <a:gd name="connsiteY2289" fmla="*/ 4540878 h 6208986"/>
              <a:gd name="connsiteX2290" fmla="*/ 3595152 w 6282474"/>
              <a:gd name="connsiteY2290" fmla="*/ 4535558 h 6208986"/>
              <a:gd name="connsiteX2291" fmla="*/ 3600467 w 6282474"/>
              <a:gd name="connsiteY2291" fmla="*/ 4530722 h 6208986"/>
              <a:gd name="connsiteX2292" fmla="*/ 3592564 w 6282474"/>
              <a:gd name="connsiteY2292" fmla="*/ 4526253 h 6208986"/>
              <a:gd name="connsiteX2293" fmla="*/ 3584161 w 6282474"/>
              <a:gd name="connsiteY2293" fmla="*/ 4531935 h 6208986"/>
              <a:gd name="connsiteX2294" fmla="*/ 3588604 w 6282474"/>
              <a:gd name="connsiteY2294" fmla="*/ 4524016 h 6208986"/>
              <a:gd name="connsiteX2295" fmla="*/ 3601827 w 6282474"/>
              <a:gd name="connsiteY2295" fmla="*/ 4523665 h 6208986"/>
              <a:gd name="connsiteX2296" fmla="*/ 3596141 w 6282474"/>
              <a:gd name="connsiteY2296" fmla="*/ 4515231 h 6208986"/>
              <a:gd name="connsiteX2297" fmla="*/ 3599218 w 6282474"/>
              <a:gd name="connsiteY2297" fmla="*/ 4514360 h 6208986"/>
              <a:gd name="connsiteX2298" fmla="*/ 3605777 w 6282474"/>
              <a:gd name="connsiteY2298" fmla="*/ 4525897 h 6208986"/>
              <a:gd name="connsiteX2299" fmla="*/ 3612819 w 6282474"/>
              <a:gd name="connsiteY2299" fmla="*/ 4527273 h 6208986"/>
              <a:gd name="connsiteX2300" fmla="*/ 3613308 w 6282474"/>
              <a:gd name="connsiteY2300" fmla="*/ 4517122 h 6208986"/>
              <a:gd name="connsiteX2301" fmla="*/ 3618246 w 6282474"/>
              <a:gd name="connsiteY2301" fmla="*/ 4499038 h 6208986"/>
              <a:gd name="connsiteX2302" fmla="*/ 3630975 w 6282474"/>
              <a:gd name="connsiteY2302" fmla="*/ 4508836 h 6208986"/>
              <a:gd name="connsiteX2303" fmla="*/ 3621339 w 6282474"/>
              <a:gd name="connsiteY2303" fmla="*/ 4498166 h 6208986"/>
              <a:gd name="connsiteX2304" fmla="*/ 3628870 w 6282474"/>
              <a:gd name="connsiteY2304" fmla="*/ 4489381 h 6208986"/>
              <a:gd name="connsiteX2305" fmla="*/ 3640738 w 6282474"/>
              <a:gd name="connsiteY2305" fmla="*/ 4496092 h 6208986"/>
              <a:gd name="connsiteX2306" fmla="*/ 3637273 w 6282474"/>
              <a:gd name="connsiteY2306" fmla="*/ 4483694 h 6208986"/>
              <a:gd name="connsiteX2307" fmla="*/ 3650496 w 6282474"/>
              <a:gd name="connsiteY2307" fmla="*/ 4483333 h 6208986"/>
              <a:gd name="connsiteX2308" fmla="*/ 3645686 w 6282474"/>
              <a:gd name="connsiteY2308" fmla="*/ 4478008 h 6208986"/>
              <a:gd name="connsiteX2309" fmla="*/ 3650623 w 6282474"/>
              <a:gd name="connsiteY2309" fmla="*/ 4459928 h 6208986"/>
              <a:gd name="connsiteX2310" fmla="*/ 3655928 w 6282474"/>
              <a:gd name="connsiteY2310" fmla="*/ 4455098 h 6208986"/>
              <a:gd name="connsiteX2311" fmla="*/ 3669640 w 6282474"/>
              <a:gd name="connsiteY2311" fmla="*/ 4444580 h 6208986"/>
              <a:gd name="connsiteX2312" fmla="*/ 3668774 w 6282474"/>
              <a:gd name="connsiteY2312" fmla="*/ 4441492 h 6208986"/>
              <a:gd name="connsiteX2313" fmla="*/ 3688662 w 6282474"/>
              <a:gd name="connsiteY2313" fmla="*/ 4429247 h 6208986"/>
              <a:gd name="connsiteX2314" fmla="*/ 3682115 w 6282474"/>
              <a:gd name="connsiteY2314" fmla="*/ 4417721 h 6208986"/>
              <a:gd name="connsiteX2315" fmla="*/ 3678532 w 6282474"/>
              <a:gd name="connsiteY2315" fmla="*/ 4428743 h 6208986"/>
              <a:gd name="connsiteX2316" fmla="*/ 3668896 w 6282474"/>
              <a:gd name="connsiteY2316" fmla="*/ 4418073 h 6208986"/>
              <a:gd name="connsiteX2317" fmla="*/ 3681248 w 6282474"/>
              <a:gd name="connsiteY2317" fmla="*/ 4414618 h 6208986"/>
              <a:gd name="connsiteX2318" fmla="*/ 3690889 w 6282474"/>
              <a:gd name="connsiteY2318" fmla="*/ 4425288 h 6208986"/>
              <a:gd name="connsiteX2319" fmla="*/ 3688296 w 6282474"/>
              <a:gd name="connsiteY2319" fmla="*/ 4415994 h 6208986"/>
              <a:gd name="connsiteX2320" fmla="*/ 3693111 w 6282474"/>
              <a:gd name="connsiteY2320" fmla="*/ 4421329 h 6208986"/>
              <a:gd name="connsiteX2321" fmla="*/ 3696693 w 6282474"/>
              <a:gd name="connsiteY2321" fmla="*/ 4410312 h 6208986"/>
              <a:gd name="connsiteX2322" fmla="*/ 3716592 w 6282474"/>
              <a:gd name="connsiteY2322" fmla="*/ 4398062 h 6208986"/>
              <a:gd name="connsiteX2323" fmla="*/ 3711766 w 6282474"/>
              <a:gd name="connsiteY2323" fmla="*/ 4392737 h 6208986"/>
              <a:gd name="connsiteX2324" fmla="*/ 3713127 w 6282474"/>
              <a:gd name="connsiteY2324" fmla="*/ 4385669 h 6208986"/>
              <a:gd name="connsiteX2325" fmla="*/ 3720658 w 6282474"/>
              <a:gd name="connsiteY2325" fmla="*/ 4376885 h 6208986"/>
              <a:gd name="connsiteX2326" fmla="*/ 3727700 w 6282474"/>
              <a:gd name="connsiteY2326" fmla="*/ 4378255 h 6208986"/>
              <a:gd name="connsiteX2327" fmla="*/ 3727211 w 6282474"/>
              <a:gd name="connsiteY2327" fmla="*/ 4388421 h 6208986"/>
              <a:gd name="connsiteX2328" fmla="*/ 3740923 w 6282474"/>
              <a:gd name="connsiteY2328" fmla="*/ 4377909 h 6208986"/>
              <a:gd name="connsiteX2329" fmla="*/ 3731660 w 6282474"/>
              <a:gd name="connsiteY2329" fmla="*/ 4380497 h 6208986"/>
              <a:gd name="connsiteX2330" fmla="*/ 3741907 w 6282474"/>
              <a:gd name="connsiteY2330" fmla="*/ 4357577 h 6208986"/>
              <a:gd name="connsiteX2331" fmla="*/ 3734865 w 6282474"/>
              <a:gd name="connsiteY2331" fmla="*/ 4356217 h 6208986"/>
              <a:gd name="connsiteX2332" fmla="*/ 3732266 w 6282474"/>
              <a:gd name="connsiteY2332" fmla="*/ 4346917 h 6208986"/>
              <a:gd name="connsiteX2333" fmla="*/ 3744134 w 6282474"/>
              <a:gd name="connsiteY2333" fmla="*/ 4353623 h 6208986"/>
              <a:gd name="connsiteX2334" fmla="*/ 3752531 w 6282474"/>
              <a:gd name="connsiteY2334" fmla="*/ 4347941 h 6208986"/>
              <a:gd name="connsiteX2335" fmla="*/ 3741535 w 6282474"/>
              <a:gd name="connsiteY2335" fmla="*/ 4344334 h 6208986"/>
              <a:gd name="connsiteX2336" fmla="*/ 3742895 w 6282474"/>
              <a:gd name="connsiteY2336" fmla="*/ 4337266 h 6208986"/>
              <a:gd name="connsiteX2337" fmla="*/ 3761795 w 6282474"/>
              <a:gd name="connsiteY2337" fmla="*/ 4345348 h 6208986"/>
              <a:gd name="connsiteX2338" fmla="*/ 3758830 w 6282474"/>
              <a:gd name="connsiteY2338" fmla="*/ 4322799 h 6208986"/>
              <a:gd name="connsiteX2339" fmla="*/ 3755242 w 6282474"/>
              <a:gd name="connsiteY2339" fmla="*/ 4333821 h 6208986"/>
              <a:gd name="connsiteX2340" fmla="*/ 3749561 w 6282474"/>
              <a:gd name="connsiteY2340" fmla="*/ 4325383 h 6208986"/>
              <a:gd name="connsiteX2341" fmla="*/ 3765500 w 6282474"/>
              <a:gd name="connsiteY2341" fmla="*/ 4310911 h 6208986"/>
              <a:gd name="connsiteX2342" fmla="*/ 3763273 w 6282474"/>
              <a:gd name="connsiteY2342" fmla="*/ 4314870 h 6208986"/>
              <a:gd name="connsiteX2343" fmla="*/ 3771176 w 6282474"/>
              <a:gd name="connsiteY2343" fmla="*/ 4319350 h 6208986"/>
              <a:gd name="connsiteX2344" fmla="*/ 3764134 w 6282474"/>
              <a:gd name="connsiteY2344" fmla="*/ 4317969 h 6208986"/>
              <a:gd name="connsiteX2345" fmla="*/ 3772043 w 6282474"/>
              <a:gd name="connsiteY2345" fmla="*/ 4322448 h 6208986"/>
              <a:gd name="connsiteX2346" fmla="*/ 3771548 w 6282474"/>
              <a:gd name="connsiteY2346" fmla="*/ 4332603 h 6208986"/>
              <a:gd name="connsiteX2347" fmla="*/ 3777734 w 6282474"/>
              <a:gd name="connsiteY2347" fmla="*/ 4330876 h 6208986"/>
              <a:gd name="connsiteX2348" fmla="*/ 3778239 w 6282474"/>
              <a:gd name="connsiteY2348" fmla="*/ 4320710 h 6208986"/>
              <a:gd name="connsiteX2349" fmla="*/ 3783049 w 6282474"/>
              <a:gd name="connsiteY2349" fmla="*/ 4326045 h 6208986"/>
              <a:gd name="connsiteX2350" fmla="*/ 3780450 w 6282474"/>
              <a:gd name="connsiteY2350" fmla="*/ 4316756 h 6208986"/>
              <a:gd name="connsiteX2351" fmla="*/ 3771176 w 6282474"/>
              <a:gd name="connsiteY2351" fmla="*/ 4319350 h 6208986"/>
              <a:gd name="connsiteX2352" fmla="*/ 3779584 w 6282474"/>
              <a:gd name="connsiteY2352" fmla="*/ 4313653 h 6208986"/>
              <a:gd name="connsiteX2353" fmla="*/ 3773908 w 6282474"/>
              <a:gd name="connsiteY2353" fmla="*/ 4305224 h 6208986"/>
              <a:gd name="connsiteX2354" fmla="*/ 3768578 w 6282474"/>
              <a:gd name="connsiteY2354" fmla="*/ 4310050 h 6208986"/>
              <a:gd name="connsiteX2355" fmla="*/ 3769072 w 6282474"/>
              <a:gd name="connsiteY2355" fmla="*/ 4299889 h 6208986"/>
              <a:gd name="connsiteX2356" fmla="*/ 3758447 w 6282474"/>
              <a:gd name="connsiteY2356" fmla="*/ 4309540 h 6208986"/>
              <a:gd name="connsiteX2357" fmla="*/ 3754498 w 6282474"/>
              <a:gd name="connsiteY2357" fmla="*/ 4307303 h 6208986"/>
              <a:gd name="connsiteX2358" fmla="*/ 3759314 w 6282474"/>
              <a:gd name="connsiteY2358" fmla="*/ 4312639 h 6208986"/>
              <a:gd name="connsiteX2359" fmla="*/ 3748694 w 6282474"/>
              <a:gd name="connsiteY2359" fmla="*/ 4322285 h 6208986"/>
              <a:gd name="connsiteX2360" fmla="*/ 3749561 w 6282474"/>
              <a:gd name="connsiteY2360" fmla="*/ 4325383 h 6208986"/>
              <a:gd name="connsiteX2361" fmla="*/ 3742513 w 6282474"/>
              <a:gd name="connsiteY2361" fmla="*/ 4324012 h 6208986"/>
              <a:gd name="connsiteX2362" fmla="*/ 3744251 w 6282474"/>
              <a:gd name="connsiteY2362" fmla="*/ 4330208 h 6208986"/>
              <a:gd name="connsiteX2363" fmla="*/ 3733626 w 6282474"/>
              <a:gd name="connsiteY2363" fmla="*/ 4339860 h 6208986"/>
              <a:gd name="connsiteX2364" fmla="*/ 3725718 w 6282474"/>
              <a:gd name="connsiteY2364" fmla="*/ 4335380 h 6208986"/>
              <a:gd name="connsiteX2365" fmla="*/ 3718554 w 6282474"/>
              <a:gd name="connsiteY2365" fmla="*/ 4357429 h 6208986"/>
              <a:gd name="connsiteX2366" fmla="*/ 3713244 w 6282474"/>
              <a:gd name="connsiteY2366" fmla="*/ 4362255 h 6208986"/>
              <a:gd name="connsiteX2367" fmla="*/ 3703119 w 6282474"/>
              <a:gd name="connsiteY2367" fmla="*/ 4361745 h 6208986"/>
              <a:gd name="connsiteX2368" fmla="*/ 3692479 w 6282474"/>
              <a:gd name="connsiteY2368" fmla="*/ 4371391 h 6208986"/>
              <a:gd name="connsiteX2369" fmla="*/ 3697305 w 6282474"/>
              <a:gd name="connsiteY2369" fmla="*/ 4376732 h 6208986"/>
              <a:gd name="connsiteX2370" fmla="*/ 3686675 w 6282474"/>
              <a:gd name="connsiteY2370" fmla="*/ 4386373 h 6208986"/>
              <a:gd name="connsiteX2371" fmla="*/ 3680999 w 6282474"/>
              <a:gd name="connsiteY2371" fmla="*/ 4377950 h 6208986"/>
              <a:gd name="connsiteX2372" fmla="*/ 3668514 w 6282474"/>
              <a:gd name="connsiteY2372" fmla="*/ 4404819 h 6208986"/>
              <a:gd name="connsiteX2373" fmla="*/ 3673340 w 6282474"/>
              <a:gd name="connsiteY2373" fmla="*/ 4410144 h 6208986"/>
              <a:gd name="connsiteX2374" fmla="*/ 3668030 w 6282474"/>
              <a:gd name="connsiteY2374" fmla="*/ 4414975 h 6208986"/>
              <a:gd name="connsiteX2375" fmla="*/ 3662343 w 6282474"/>
              <a:gd name="connsiteY2375" fmla="*/ 4406536 h 6208986"/>
              <a:gd name="connsiteX2376" fmla="*/ 3629115 w 6282474"/>
              <a:gd name="connsiteY2376" fmla="*/ 4442552 h 6208986"/>
              <a:gd name="connsiteX2377" fmla="*/ 3630470 w 6282474"/>
              <a:gd name="connsiteY2377" fmla="*/ 4435485 h 6208986"/>
              <a:gd name="connsiteX2378" fmla="*/ 3623418 w 6282474"/>
              <a:gd name="connsiteY2378" fmla="*/ 4434114 h 6208986"/>
              <a:gd name="connsiteX2379" fmla="*/ 3615020 w 6282474"/>
              <a:gd name="connsiteY2379" fmla="*/ 4439806 h 6208986"/>
              <a:gd name="connsiteX2380" fmla="*/ 3621578 w 6282474"/>
              <a:gd name="connsiteY2380" fmla="*/ 4451332 h 6208986"/>
              <a:gd name="connsiteX2381" fmla="*/ 3608355 w 6282474"/>
              <a:gd name="connsiteY2381" fmla="*/ 4451684 h 6208986"/>
              <a:gd name="connsiteX2382" fmla="*/ 3613175 w 6282474"/>
              <a:gd name="connsiteY2382" fmla="*/ 4457024 h 6208986"/>
              <a:gd name="connsiteX2383" fmla="*/ 3604778 w 6282474"/>
              <a:gd name="connsiteY2383" fmla="*/ 4462706 h 6208986"/>
              <a:gd name="connsiteX2384" fmla="*/ 3609221 w 6282474"/>
              <a:gd name="connsiteY2384" fmla="*/ 4454782 h 6208986"/>
              <a:gd name="connsiteX2385" fmla="*/ 3595137 w 6282474"/>
              <a:gd name="connsiteY2385" fmla="*/ 4452045 h 6208986"/>
              <a:gd name="connsiteX2386" fmla="*/ 3600824 w 6282474"/>
              <a:gd name="connsiteY2386" fmla="*/ 4460474 h 6208986"/>
              <a:gd name="connsiteX2387" fmla="*/ 3584884 w 6282474"/>
              <a:gd name="connsiteY2387" fmla="*/ 4474950 h 6208986"/>
              <a:gd name="connsiteX2388" fmla="*/ 3588344 w 6282474"/>
              <a:gd name="connsiteY2388" fmla="*/ 4487338 h 6208986"/>
              <a:gd name="connsiteX2389" fmla="*/ 3580441 w 6282474"/>
              <a:gd name="connsiteY2389" fmla="*/ 4482869 h 6208986"/>
              <a:gd name="connsiteX2390" fmla="*/ 3580808 w 6282474"/>
              <a:gd name="connsiteY2390" fmla="*/ 4496133 h 6208986"/>
              <a:gd name="connsiteX2391" fmla="*/ 3587855 w 6282474"/>
              <a:gd name="connsiteY2391" fmla="*/ 4497494 h 6208986"/>
              <a:gd name="connsiteX2392" fmla="*/ 3589593 w 6282474"/>
              <a:gd name="connsiteY2392" fmla="*/ 4503700 h 6208986"/>
              <a:gd name="connsiteX2393" fmla="*/ 3581180 w 6282474"/>
              <a:gd name="connsiteY2393" fmla="*/ 4509387 h 6208986"/>
              <a:gd name="connsiteX2394" fmla="*/ 3583407 w 6282474"/>
              <a:gd name="connsiteY2394" fmla="*/ 4505427 h 6208986"/>
              <a:gd name="connsiteX2395" fmla="*/ 3581679 w 6282474"/>
              <a:gd name="connsiteY2395" fmla="*/ 4499226 h 6208986"/>
              <a:gd name="connsiteX2396" fmla="*/ 3569317 w 6282474"/>
              <a:gd name="connsiteY2396" fmla="*/ 4502676 h 6208986"/>
              <a:gd name="connsiteX2397" fmla="*/ 3567595 w 6282474"/>
              <a:gd name="connsiteY2397" fmla="*/ 4496485 h 6208986"/>
              <a:gd name="connsiteX2398" fmla="*/ 3562657 w 6282474"/>
              <a:gd name="connsiteY2398" fmla="*/ 4514564 h 6208986"/>
              <a:gd name="connsiteX2399" fmla="*/ 3553867 w 6282474"/>
              <a:gd name="connsiteY2399" fmla="*/ 4506992 h 6208986"/>
              <a:gd name="connsiteX2400" fmla="*/ 3555111 w 6282474"/>
              <a:gd name="connsiteY2400" fmla="*/ 4523354 h 6208986"/>
              <a:gd name="connsiteX2401" fmla="*/ 3554249 w 6282474"/>
              <a:gd name="connsiteY2401" fmla="*/ 4520251 h 6208986"/>
              <a:gd name="connsiteX2402" fmla="*/ 3546708 w 6282474"/>
              <a:gd name="connsiteY2402" fmla="*/ 4529025 h 6208986"/>
              <a:gd name="connsiteX2403" fmla="*/ 3539666 w 6282474"/>
              <a:gd name="connsiteY2403" fmla="*/ 4527665 h 6208986"/>
              <a:gd name="connsiteX2404" fmla="*/ 3542259 w 6282474"/>
              <a:gd name="connsiteY2404" fmla="*/ 4536959 h 6208986"/>
              <a:gd name="connsiteX2405" fmla="*/ 3536083 w 6282474"/>
              <a:gd name="connsiteY2405" fmla="*/ 4538687 h 6208986"/>
              <a:gd name="connsiteX2406" fmla="*/ 3531268 w 6282474"/>
              <a:gd name="connsiteY2406" fmla="*/ 4533352 h 6208986"/>
              <a:gd name="connsiteX2407" fmla="*/ 3521882 w 6282474"/>
              <a:gd name="connsiteY2407" fmla="*/ 4559355 h 6208986"/>
              <a:gd name="connsiteX2408" fmla="*/ 3512246 w 6282474"/>
              <a:gd name="connsiteY2408" fmla="*/ 4548684 h 6208986"/>
              <a:gd name="connsiteX2409" fmla="*/ 3511752 w 6282474"/>
              <a:gd name="connsiteY2409" fmla="*/ 4558845 h 6208986"/>
              <a:gd name="connsiteX2410" fmla="*/ 3502483 w 6282474"/>
              <a:gd name="connsiteY2410" fmla="*/ 4561444 h 6208986"/>
              <a:gd name="connsiteX2411" fmla="*/ 3514350 w 6282474"/>
              <a:gd name="connsiteY2411" fmla="*/ 4568140 h 6208986"/>
              <a:gd name="connsiteX2412" fmla="*/ 3501010 w 6282474"/>
              <a:gd name="connsiteY2412" fmla="*/ 4591911 h 6208986"/>
              <a:gd name="connsiteX2413" fmla="*/ 3499283 w 6282474"/>
              <a:gd name="connsiteY2413" fmla="*/ 4585720 h 6208986"/>
              <a:gd name="connsiteX2414" fmla="*/ 3492240 w 6282474"/>
              <a:gd name="connsiteY2414" fmla="*/ 4584344 h 6208986"/>
              <a:gd name="connsiteX2415" fmla="*/ 3475802 w 6282474"/>
              <a:gd name="connsiteY2415" fmla="*/ 4608981 h 6208986"/>
              <a:gd name="connsiteX2416" fmla="*/ 3467888 w 6282474"/>
              <a:gd name="connsiteY2416" fmla="*/ 4604512 h 6208986"/>
              <a:gd name="connsiteX2417" fmla="*/ 3471358 w 6282474"/>
              <a:gd name="connsiteY2417" fmla="*/ 4616900 h 6208986"/>
              <a:gd name="connsiteX2418" fmla="*/ 3467399 w 6282474"/>
              <a:gd name="connsiteY2418" fmla="*/ 4614663 h 6208986"/>
              <a:gd name="connsiteX2419" fmla="*/ 3457152 w 6282474"/>
              <a:gd name="connsiteY2419" fmla="*/ 4637563 h 6208986"/>
              <a:gd name="connsiteX2420" fmla="*/ 3452331 w 6282474"/>
              <a:gd name="connsiteY2420" fmla="*/ 4632233 h 6208986"/>
              <a:gd name="connsiteX2421" fmla="*/ 3437263 w 6282474"/>
              <a:gd name="connsiteY2421" fmla="*/ 4649808 h 6208986"/>
              <a:gd name="connsiteX2422" fmla="*/ 3431582 w 6282474"/>
              <a:gd name="connsiteY2422" fmla="*/ 4641374 h 6208986"/>
              <a:gd name="connsiteX2423" fmla="*/ 3427138 w 6282474"/>
              <a:gd name="connsiteY2423" fmla="*/ 4649303 h 6208986"/>
              <a:gd name="connsiteX2424" fmla="*/ 3431954 w 6282474"/>
              <a:gd name="connsiteY2424" fmla="*/ 4654628 h 6208986"/>
              <a:gd name="connsiteX2425" fmla="*/ 3426644 w 6282474"/>
              <a:gd name="connsiteY2425" fmla="*/ 4659454 h 6208986"/>
              <a:gd name="connsiteX2426" fmla="*/ 3433686 w 6282474"/>
              <a:gd name="connsiteY2426" fmla="*/ 4660830 h 6208986"/>
              <a:gd name="connsiteX2427" fmla="*/ 3422201 w 6282474"/>
              <a:gd name="connsiteY2427" fmla="*/ 4667388 h 6208986"/>
              <a:gd name="connsiteX2428" fmla="*/ 3429243 w 6282474"/>
              <a:gd name="connsiteY2428" fmla="*/ 4668753 h 6208986"/>
              <a:gd name="connsiteX2429" fmla="*/ 3403663 w 6282474"/>
              <a:gd name="connsiteY2429" fmla="*/ 4672565 h 6208986"/>
              <a:gd name="connsiteX2430" fmla="*/ 3396992 w 6282474"/>
              <a:gd name="connsiteY2430" fmla="*/ 4684443 h 6208986"/>
              <a:gd name="connsiteX2431" fmla="*/ 3396126 w 6282474"/>
              <a:gd name="connsiteY2431" fmla="*/ 4681345 h 6208986"/>
              <a:gd name="connsiteX2432" fmla="*/ 3384636 w 6282474"/>
              <a:gd name="connsiteY2432" fmla="*/ 4687898 h 6208986"/>
              <a:gd name="connsiteX2433" fmla="*/ 3400452 w 6282474"/>
              <a:gd name="connsiteY2433" fmla="*/ 4696841 h 6208986"/>
              <a:gd name="connsiteX2434" fmla="*/ 3389828 w 6282474"/>
              <a:gd name="connsiteY2434" fmla="*/ 4706487 h 6208986"/>
              <a:gd name="connsiteX2435" fmla="*/ 3333129 w 6282474"/>
              <a:gd name="connsiteY2435" fmla="*/ 4765754 h 6208986"/>
              <a:gd name="connsiteX2436" fmla="*/ 3337567 w 6282474"/>
              <a:gd name="connsiteY2436" fmla="*/ 4757835 h 6208986"/>
              <a:gd name="connsiteX2437" fmla="*/ 3332747 w 6282474"/>
              <a:gd name="connsiteY2437" fmla="*/ 4752490 h 6208986"/>
              <a:gd name="connsiteX2438" fmla="*/ 3330520 w 6282474"/>
              <a:gd name="connsiteY2438" fmla="*/ 4756455 h 6208986"/>
              <a:gd name="connsiteX2439" fmla="*/ 3331391 w 6282474"/>
              <a:gd name="connsiteY2439" fmla="*/ 4759568 h 6208986"/>
              <a:gd name="connsiteX2440" fmla="*/ 3327437 w 6282474"/>
              <a:gd name="connsiteY2440" fmla="*/ 4757321 h 6208986"/>
              <a:gd name="connsiteX2441" fmla="*/ 3322988 w 6282474"/>
              <a:gd name="connsiteY2441" fmla="*/ 4765250 h 6208986"/>
              <a:gd name="connsiteX2442" fmla="*/ 3326076 w 6282474"/>
              <a:gd name="connsiteY2442" fmla="*/ 4764383 h 6208986"/>
              <a:gd name="connsiteX2443" fmla="*/ 3341032 w 6282474"/>
              <a:gd name="connsiteY2443" fmla="*/ 4770228 h 6208986"/>
              <a:gd name="connsiteX2444" fmla="*/ 3335722 w 6282474"/>
              <a:gd name="connsiteY2444" fmla="*/ 4775054 h 6208986"/>
              <a:gd name="connsiteX2445" fmla="*/ 3330036 w 6282474"/>
              <a:gd name="connsiteY2445" fmla="*/ 4766620 h 6208986"/>
              <a:gd name="connsiteX2446" fmla="*/ 3318056 w 6282474"/>
              <a:gd name="connsiteY2446" fmla="*/ 4783339 h 6208986"/>
              <a:gd name="connsiteX2447" fmla="*/ 3315829 w 6282474"/>
              <a:gd name="connsiteY2447" fmla="*/ 4787299 h 6208986"/>
              <a:gd name="connsiteX2448" fmla="*/ 3306560 w 6282474"/>
              <a:gd name="connsiteY2448" fmla="*/ 4789877 h 6208986"/>
              <a:gd name="connsiteX2449" fmla="*/ 3287905 w 6282474"/>
              <a:gd name="connsiteY2449" fmla="*/ 4818469 h 6208986"/>
              <a:gd name="connsiteX2450" fmla="*/ 3262585 w 6282474"/>
              <a:gd name="connsiteY2450" fmla="*/ 4858959 h 6208986"/>
              <a:gd name="connsiteX2451" fmla="*/ 3236403 w 6282474"/>
              <a:gd name="connsiteY2451" fmla="*/ 4896330 h 6208986"/>
              <a:gd name="connsiteX2452" fmla="*/ 3238136 w 6282474"/>
              <a:gd name="connsiteY2452" fmla="*/ 4902532 h 6208986"/>
              <a:gd name="connsiteX2453" fmla="*/ 3206624 w 6282474"/>
              <a:gd name="connsiteY2453" fmla="*/ 4944734 h 6208986"/>
              <a:gd name="connsiteX2454" fmla="*/ 3183913 w 6282474"/>
              <a:gd name="connsiteY2454" fmla="*/ 4994513 h 6208986"/>
              <a:gd name="connsiteX2455" fmla="*/ 3171561 w 6282474"/>
              <a:gd name="connsiteY2455" fmla="*/ 4997963 h 6208986"/>
              <a:gd name="connsiteX2456" fmla="*/ 3160437 w 6282474"/>
              <a:gd name="connsiteY2456" fmla="*/ 5017770 h 6208986"/>
              <a:gd name="connsiteX2457" fmla="*/ 3150674 w 6282474"/>
              <a:gd name="connsiteY2457" fmla="*/ 5030529 h 6208986"/>
              <a:gd name="connsiteX2458" fmla="*/ 3155494 w 6282474"/>
              <a:gd name="connsiteY2458" fmla="*/ 5035854 h 6208986"/>
              <a:gd name="connsiteX2459" fmla="*/ 3137339 w 6282474"/>
              <a:gd name="connsiteY2459" fmla="*/ 5054300 h 6208986"/>
              <a:gd name="connsiteX2460" fmla="*/ 3113746 w 6282474"/>
              <a:gd name="connsiteY2460" fmla="*/ 5100972 h 6208986"/>
              <a:gd name="connsiteX2461" fmla="*/ 3088425 w 6282474"/>
              <a:gd name="connsiteY2461" fmla="*/ 5141446 h 6208986"/>
              <a:gd name="connsiteX2462" fmla="*/ 3092380 w 6282474"/>
              <a:gd name="connsiteY2462" fmla="*/ 5143683 h 6208986"/>
              <a:gd name="connsiteX2463" fmla="*/ 3072863 w 6282474"/>
              <a:gd name="connsiteY2463" fmla="*/ 5169192 h 6208986"/>
              <a:gd name="connsiteX2464" fmla="*/ 3060384 w 6282474"/>
              <a:gd name="connsiteY2464" fmla="*/ 5196046 h 6208986"/>
              <a:gd name="connsiteX2465" fmla="*/ 3033214 w 6282474"/>
              <a:gd name="connsiteY2465" fmla="*/ 5253760 h 6208986"/>
              <a:gd name="connsiteX2466" fmla="*/ 3019991 w 6282474"/>
              <a:gd name="connsiteY2466" fmla="*/ 5254111 h 6208986"/>
              <a:gd name="connsiteX2467" fmla="*/ 3020740 w 6282474"/>
              <a:gd name="connsiteY2467" fmla="*/ 5280624 h 6208986"/>
              <a:gd name="connsiteX2468" fmla="*/ 2998141 w 6282474"/>
              <a:gd name="connsiteY2468" fmla="*/ 5306984 h 6208986"/>
              <a:gd name="connsiteX2469" fmla="*/ 2968744 w 6282474"/>
              <a:gd name="connsiteY2469" fmla="*/ 5368646 h 6208986"/>
              <a:gd name="connsiteX2470" fmla="*/ 2956764 w 6282474"/>
              <a:gd name="connsiteY2470" fmla="*/ 5385360 h 6208986"/>
              <a:gd name="connsiteX2471" fmla="*/ 2943419 w 6282474"/>
              <a:gd name="connsiteY2471" fmla="*/ 5409126 h 6208986"/>
              <a:gd name="connsiteX2472" fmla="*/ 2949105 w 6282474"/>
              <a:gd name="connsiteY2472" fmla="*/ 5417554 h 6208986"/>
              <a:gd name="connsiteX2473" fmla="*/ 2941080 w 6282474"/>
              <a:gd name="connsiteY2473" fmla="*/ 5436505 h 6208986"/>
              <a:gd name="connsiteX2474" fmla="*/ 2912177 w 6282474"/>
              <a:gd name="connsiteY2474" fmla="*/ 5488012 h 6208986"/>
              <a:gd name="connsiteX2475" fmla="*/ 2901181 w 6282474"/>
              <a:gd name="connsiteY2475" fmla="*/ 5484404 h 6208986"/>
              <a:gd name="connsiteX2476" fmla="*/ 2898842 w 6282474"/>
              <a:gd name="connsiteY2476" fmla="*/ 5511768 h 6208986"/>
              <a:gd name="connsiteX2477" fmla="*/ 2890317 w 6282474"/>
              <a:gd name="connsiteY2477" fmla="*/ 5540879 h 6208986"/>
              <a:gd name="connsiteX2478" fmla="*/ 2889945 w 6282474"/>
              <a:gd name="connsiteY2478" fmla="*/ 5527620 h 6208986"/>
              <a:gd name="connsiteX2479" fmla="*/ 2879814 w 6282474"/>
              <a:gd name="connsiteY2479" fmla="*/ 5527116 h 6208986"/>
              <a:gd name="connsiteX2480" fmla="*/ 2871295 w 6282474"/>
              <a:gd name="connsiteY2480" fmla="*/ 5556217 h 6208986"/>
              <a:gd name="connsiteX2481" fmla="*/ 2870923 w 6282474"/>
              <a:gd name="connsiteY2481" fmla="*/ 5542963 h 6208986"/>
              <a:gd name="connsiteX2482" fmla="*/ 2864125 w 6282474"/>
              <a:gd name="connsiteY2482" fmla="*/ 5578271 h 6208986"/>
              <a:gd name="connsiteX2483" fmla="*/ 2854856 w 6282474"/>
              <a:gd name="connsiteY2483" fmla="*/ 5580854 h 6208986"/>
              <a:gd name="connsiteX2484" fmla="*/ 2854744 w 6282474"/>
              <a:gd name="connsiteY2484" fmla="*/ 5604274 h 6208986"/>
              <a:gd name="connsiteX2485" fmla="*/ 2836466 w 6282474"/>
              <a:gd name="connsiteY2485" fmla="*/ 5646125 h 6208986"/>
              <a:gd name="connsiteX2486" fmla="*/ 2846601 w 6282474"/>
              <a:gd name="connsiteY2486" fmla="*/ 5646634 h 6208986"/>
              <a:gd name="connsiteX2487" fmla="*/ 2832023 w 6282474"/>
              <a:gd name="connsiteY2487" fmla="*/ 5654048 h 6208986"/>
              <a:gd name="connsiteX2488" fmla="*/ 2836354 w 6282474"/>
              <a:gd name="connsiteY2488" fmla="*/ 5669544 h 6208986"/>
              <a:gd name="connsiteX2489" fmla="*/ 2830662 w 6282474"/>
              <a:gd name="connsiteY2489" fmla="*/ 5661106 h 6208986"/>
              <a:gd name="connsiteX2490" fmla="*/ 2816827 w 6282474"/>
              <a:gd name="connsiteY2490" fmla="*/ 5695038 h 6208986"/>
              <a:gd name="connsiteX2491" fmla="*/ 2809668 w 6282474"/>
              <a:gd name="connsiteY2491" fmla="*/ 5717087 h 6208986"/>
              <a:gd name="connsiteX2492" fmla="*/ 2806575 w 6282474"/>
              <a:gd name="connsiteY2492" fmla="*/ 5717948 h 6208986"/>
              <a:gd name="connsiteX2493" fmla="*/ 2793117 w 6282474"/>
              <a:gd name="connsiteY2493" fmla="*/ 5765129 h 6208986"/>
              <a:gd name="connsiteX2494" fmla="*/ 2788674 w 6282474"/>
              <a:gd name="connsiteY2494" fmla="*/ 5773057 h 6208986"/>
              <a:gd name="connsiteX2495" fmla="*/ 2783848 w 6282474"/>
              <a:gd name="connsiteY2495" fmla="*/ 5767712 h 6208986"/>
              <a:gd name="connsiteX2496" fmla="*/ 2785097 w 6282474"/>
              <a:gd name="connsiteY2496" fmla="*/ 5784074 h 6208986"/>
              <a:gd name="connsiteX2497" fmla="*/ 2789540 w 6282474"/>
              <a:gd name="connsiteY2497" fmla="*/ 5776156 h 6208986"/>
              <a:gd name="connsiteX2498" fmla="*/ 2781509 w 6282474"/>
              <a:gd name="connsiteY2498" fmla="*/ 5795101 h 6208986"/>
              <a:gd name="connsiteX2499" fmla="*/ 2772622 w 6282474"/>
              <a:gd name="connsiteY2499" fmla="*/ 5810949 h 6208986"/>
              <a:gd name="connsiteX2500" fmla="*/ 2770024 w 6282474"/>
              <a:gd name="connsiteY2500" fmla="*/ 5801649 h 6208986"/>
              <a:gd name="connsiteX2501" fmla="*/ 2759644 w 6282474"/>
              <a:gd name="connsiteY2501" fmla="*/ 5847974 h 6208986"/>
              <a:gd name="connsiteX2502" fmla="*/ 2754824 w 6282474"/>
              <a:gd name="connsiteY2502" fmla="*/ 5842644 h 6208986"/>
              <a:gd name="connsiteX2503" fmla="*/ 2751246 w 6282474"/>
              <a:gd name="connsiteY2503" fmla="*/ 5853665 h 6208986"/>
              <a:gd name="connsiteX2504" fmla="*/ 2756072 w 6282474"/>
              <a:gd name="connsiteY2504" fmla="*/ 5858996 h 6208986"/>
              <a:gd name="connsiteX2505" fmla="*/ 2748046 w 6282474"/>
              <a:gd name="connsiteY2505" fmla="*/ 5877941 h 6208986"/>
              <a:gd name="connsiteX2506" fmla="*/ 2752862 w 6282474"/>
              <a:gd name="connsiteY2506" fmla="*/ 5883286 h 6208986"/>
              <a:gd name="connsiteX2507" fmla="*/ 2740887 w 6282474"/>
              <a:gd name="connsiteY2507" fmla="*/ 5899990 h 6208986"/>
              <a:gd name="connsiteX2508" fmla="*/ 2734334 w 6282474"/>
              <a:gd name="connsiteY2508" fmla="*/ 5888459 h 6208986"/>
              <a:gd name="connsiteX2509" fmla="*/ 2731995 w 6282474"/>
              <a:gd name="connsiteY2509" fmla="*/ 5915832 h 6208986"/>
              <a:gd name="connsiteX2510" fmla="*/ 2732362 w 6282474"/>
              <a:gd name="connsiteY2510" fmla="*/ 5929096 h 6208986"/>
              <a:gd name="connsiteX2511" fmla="*/ 2723592 w 6282474"/>
              <a:gd name="connsiteY2511" fmla="*/ 5921529 h 6208986"/>
              <a:gd name="connsiteX2512" fmla="*/ 2727057 w 6282474"/>
              <a:gd name="connsiteY2512" fmla="*/ 5933917 h 6208986"/>
              <a:gd name="connsiteX2513" fmla="*/ 2707046 w 6282474"/>
              <a:gd name="connsiteY2513" fmla="*/ 5969571 h 6208986"/>
              <a:gd name="connsiteX2514" fmla="*/ 2713223 w 6282474"/>
              <a:gd name="connsiteY2514" fmla="*/ 5967849 h 6208986"/>
              <a:gd name="connsiteX2515" fmla="*/ 2710511 w 6282474"/>
              <a:gd name="connsiteY2515" fmla="*/ 5981969 h 6208986"/>
              <a:gd name="connsiteX2516" fmla="*/ 2702104 w 6282474"/>
              <a:gd name="connsiteY2516" fmla="*/ 5987656 h 6208986"/>
              <a:gd name="connsiteX2517" fmla="*/ 2693329 w 6282474"/>
              <a:gd name="connsiteY2517" fmla="*/ 5980089 h 6208986"/>
              <a:gd name="connsiteX2518" fmla="*/ 2699617 w 6282474"/>
              <a:gd name="connsiteY2518" fmla="*/ 5954947 h 6208986"/>
              <a:gd name="connsiteX2519" fmla="*/ 2714695 w 6282474"/>
              <a:gd name="connsiteY2519" fmla="*/ 5937367 h 6208986"/>
              <a:gd name="connsiteX2520" fmla="*/ 2710369 w 6282474"/>
              <a:gd name="connsiteY2520" fmla="*/ 5921871 h 6208986"/>
              <a:gd name="connsiteX2521" fmla="*/ 2716056 w 6282474"/>
              <a:gd name="connsiteY2521" fmla="*/ 5930309 h 6208986"/>
              <a:gd name="connsiteX2522" fmla="*/ 2719633 w 6282474"/>
              <a:gd name="connsiteY2522" fmla="*/ 5919287 h 6208986"/>
              <a:gd name="connsiteX2523" fmla="*/ 2706909 w 6282474"/>
              <a:gd name="connsiteY2523" fmla="*/ 5909483 h 6208986"/>
              <a:gd name="connsiteX2524" fmla="*/ 2720993 w 6282474"/>
              <a:gd name="connsiteY2524" fmla="*/ 5912230 h 6208986"/>
              <a:gd name="connsiteX2525" fmla="*/ 2726415 w 6282474"/>
              <a:gd name="connsiteY2525" fmla="*/ 5883974 h 6208986"/>
              <a:gd name="connsiteX2526" fmla="*/ 2728764 w 6282474"/>
              <a:gd name="connsiteY2526" fmla="*/ 5856606 h 6208986"/>
              <a:gd name="connsiteX2527" fmla="*/ 2738145 w 6282474"/>
              <a:gd name="connsiteY2527" fmla="*/ 5830597 h 6208986"/>
              <a:gd name="connsiteX2528" fmla="*/ 2737279 w 6282474"/>
              <a:gd name="connsiteY2528" fmla="*/ 5827499 h 6208986"/>
              <a:gd name="connsiteX2529" fmla="*/ 2729748 w 6282474"/>
              <a:gd name="connsiteY2529" fmla="*/ 5836294 h 6208986"/>
              <a:gd name="connsiteX2530" fmla="*/ 2741722 w 6282474"/>
              <a:gd name="connsiteY2530" fmla="*/ 5819576 h 6208986"/>
              <a:gd name="connsiteX2531" fmla="*/ 2738263 w 6282474"/>
              <a:gd name="connsiteY2531" fmla="*/ 5807178 h 6208986"/>
              <a:gd name="connsiteX2532" fmla="*/ 2750630 w 6282474"/>
              <a:gd name="connsiteY2532" fmla="*/ 5803728 h 6208986"/>
              <a:gd name="connsiteX2533" fmla="*/ 2757534 w 6282474"/>
              <a:gd name="connsiteY2533" fmla="*/ 5745006 h 6208986"/>
              <a:gd name="connsiteX2534" fmla="*/ 2764577 w 6282474"/>
              <a:gd name="connsiteY2534" fmla="*/ 5746382 h 6208986"/>
              <a:gd name="connsiteX2535" fmla="*/ 2774452 w 6282474"/>
              <a:gd name="connsiteY2535" fmla="*/ 5710213 h 6208986"/>
              <a:gd name="connsiteX2536" fmla="*/ 2782355 w 6282474"/>
              <a:gd name="connsiteY2536" fmla="*/ 5714687 h 6208986"/>
              <a:gd name="connsiteX2537" fmla="*/ 2781117 w 6282474"/>
              <a:gd name="connsiteY2537" fmla="*/ 5698330 h 6208986"/>
              <a:gd name="connsiteX2538" fmla="*/ 2771853 w 6282474"/>
              <a:gd name="connsiteY2538" fmla="*/ 5700913 h 6208986"/>
              <a:gd name="connsiteX2539" fmla="*/ 2781616 w 6282474"/>
              <a:gd name="connsiteY2539" fmla="*/ 5688174 h 6208986"/>
              <a:gd name="connsiteX2540" fmla="*/ 2789520 w 6282474"/>
              <a:gd name="connsiteY2540" fmla="*/ 5692638 h 6208986"/>
              <a:gd name="connsiteX2541" fmla="*/ 2797668 w 6282474"/>
              <a:gd name="connsiteY2541" fmla="*/ 5650283 h 6208986"/>
              <a:gd name="connsiteX2542" fmla="*/ 2806070 w 6282474"/>
              <a:gd name="connsiteY2542" fmla="*/ 5644596 h 6208986"/>
              <a:gd name="connsiteX2543" fmla="*/ 2805704 w 6282474"/>
              <a:gd name="connsiteY2543" fmla="*/ 5631332 h 6208986"/>
              <a:gd name="connsiteX2544" fmla="*/ 2800384 w 6282474"/>
              <a:gd name="connsiteY2544" fmla="*/ 5636163 h 6208986"/>
              <a:gd name="connsiteX2545" fmla="*/ 2810147 w 6282474"/>
              <a:gd name="connsiteY2545" fmla="*/ 5623413 h 6208986"/>
              <a:gd name="connsiteX2546" fmla="*/ 2815946 w 6282474"/>
              <a:gd name="connsiteY2546" fmla="*/ 5608432 h 6208986"/>
              <a:gd name="connsiteX2547" fmla="*/ 2811992 w 6282474"/>
              <a:gd name="connsiteY2547" fmla="*/ 5606190 h 6208986"/>
              <a:gd name="connsiteX2548" fmla="*/ 2807543 w 6282474"/>
              <a:gd name="connsiteY2548" fmla="*/ 5614114 h 6208986"/>
              <a:gd name="connsiteX2549" fmla="*/ 2818285 w 6282474"/>
              <a:gd name="connsiteY2549" fmla="*/ 5581053 h 6208986"/>
              <a:gd name="connsiteX2550" fmla="*/ 2828160 w 6282474"/>
              <a:gd name="connsiteY2550" fmla="*/ 5544884 h 6208986"/>
              <a:gd name="connsiteX2551" fmla="*/ 2835202 w 6282474"/>
              <a:gd name="connsiteY2551" fmla="*/ 5546250 h 6208986"/>
              <a:gd name="connsiteX2552" fmla="*/ 2854352 w 6282474"/>
              <a:gd name="connsiteY2552" fmla="*/ 5507503 h 6208986"/>
              <a:gd name="connsiteX2553" fmla="*/ 2863738 w 6282474"/>
              <a:gd name="connsiteY2553" fmla="*/ 5481494 h 6208986"/>
              <a:gd name="connsiteX2554" fmla="*/ 2867814 w 6282474"/>
              <a:gd name="connsiteY2554" fmla="*/ 5460312 h 6208986"/>
              <a:gd name="connsiteX2555" fmla="*/ 2888187 w 6282474"/>
              <a:gd name="connsiteY2555" fmla="*/ 5437916 h 6208986"/>
              <a:gd name="connsiteX2556" fmla="*/ 2891397 w 6282474"/>
              <a:gd name="connsiteY2556" fmla="*/ 5413630 h 6208986"/>
              <a:gd name="connsiteX2557" fmla="*/ 2905242 w 6282474"/>
              <a:gd name="connsiteY2557" fmla="*/ 5379699 h 6208986"/>
              <a:gd name="connsiteX2558" fmla="*/ 2912284 w 6282474"/>
              <a:gd name="connsiteY2558" fmla="*/ 5381074 h 6208986"/>
              <a:gd name="connsiteX2559" fmla="*/ 2921171 w 6282474"/>
              <a:gd name="connsiteY2559" fmla="*/ 5365232 h 6208986"/>
              <a:gd name="connsiteX2560" fmla="*/ 2927464 w 6282474"/>
              <a:gd name="connsiteY2560" fmla="*/ 5340080 h 6208986"/>
              <a:gd name="connsiteX2561" fmla="*/ 2936733 w 6282474"/>
              <a:gd name="connsiteY2561" fmla="*/ 5337491 h 6208986"/>
              <a:gd name="connsiteX2562" fmla="*/ 2938211 w 6282474"/>
              <a:gd name="connsiteY2562" fmla="*/ 5307024 h 6208986"/>
              <a:gd name="connsiteX2563" fmla="*/ 2931164 w 6282474"/>
              <a:gd name="connsiteY2563" fmla="*/ 5305638 h 6208986"/>
              <a:gd name="connsiteX2564" fmla="*/ 2934257 w 6282474"/>
              <a:gd name="connsiteY2564" fmla="*/ 5304782 h 6208986"/>
              <a:gd name="connsiteX2565" fmla="*/ 2926343 w 6282474"/>
              <a:gd name="connsiteY2565" fmla="*/ 5300313 h 6208986"/>
              <a:gd name="connsiteX2566" fmla="*/ 2942772 w 6282474"/>
              <a:gd name="connsiteY2566" fmla="*/ 5275676 h 6208986"/>
              <a:gd name="connsiteX2567" fmla="*/ 2946237 w 6282474"/>
              <a:gd name="connsiteY2567" fmla="*/ 5288074 h 6208986"/>
              <a:gd name="connsiteX2568" fmla="*/ 2944382 w 6282474"/>
              <a:gd name="connsiteY2568" fmla="*/ 5305297 h 6208986"/>
              <a:gd name="connsiteX2569" fmla="*/ 2953268 w 6282474"/>
              <a:gd name="connsiteY2569" fmla="*/ 5289444 h 6208986"/>
              <a:gd name="connsiteX2570" fmla="*/ 2958222 w 6282474"/>
              <a:gd name="connsiteY2570" fmla="*/ 5271365 h 6208986"/>
              <a:gd name="connsiteX2571" fmla="*/ 2950675 w 6282474"/>
              <a:gd name="connsiteY2571" fmla="*/ 5280155 h 6208986"/>
              <a:gd name="connsiteX2572" fmla="*/ 2942772 w 6282474"/>
              <a:gd name="connsiteY2572" fmla="*/ 5275676 h 6208986"/>
              <a:gd name="connsiteX2573" fmla="*/ 2951663 w 6282474"/>
              <a:gd name="connsiteY2573" fmla="*/ 5259828 h 6208986"/>
              <a:gd name="connsiteX2574" fmla="*/ 2954262 w 6282474"/>
              <a:gd name="connsiteY2574" fmla="*/ 5269128 h 6208986"/>
              <a:gd name="connsiteX2575" fmla="*/ 2955612 w 6282474"/>
              <a:gd name="connsiteY2575" fmla="*/ 5262065 h 6208986"/>
              <a:gd name="connsiteX2576" fmla="*/ 2949936 w 6282474"/>
              <a:gd name="connsiteY2576" fmla="*/ 5253632 h 6208986"/>
              <a:gd name="connsiteX2577" fmla="*/ 2984525 w 6282474"/>
              <a:gd name="connsiteY2577" fmla="*/ 5210564 h 6208986"/>
              <a:gd name="connsiteX2578" fmla="*/ 2988102 w 6282474"/>
              <a:gd name="connsiteY2578" fmla="*/ 5199542 h 6208986"/>
              <a:gd name="connsiteX2579" fmla="*/ 2976617 w 6282474"/>
              <a:gd name="connsiteY2579" fmla="*/ 5206085 h 6208986"/>
              <a:gd name="connsiteX2580" fmla="*/ 3000087 w 6282474"/>
              <a:gd name="connsiteY2580" fmla="*/ 5182833 h 6208986"/>
              <a:gd name="connsiteX2581" fmla="*/ 3004525 w 6282474"/>
              <a:gd name="connsiteY2581" fmla="*/ 5174915 h 6208986"/>
              <a:gd name="connsiteX2582" fmla="*/ 2998839 w 6282474"/>
              <a:gd name="connsiteY2582" fmla="*/ 5166476 h 6208986"/>
              <a:gd name="connsiteX2583" fmla="*/ 3009963 w 6282474"/>
              <a:gd name="connsiteY2583" fmla="*/ 5146664 h 6208986"/>
              <a:gd name="connsiteX2584" fmla="*/ 3024175 w 6282474"/>
              <a:gd name="connsiteY2584" fmla="*/ 5125991 h 6208986"/>
              <a:gd name="connsiteX2585" fmla="*/ 3039359 w 6282474"/>
              <a:gd name="connsiteY2585" fmla="*/ 5085002 h 6208986"/>
              <a:gd name="connsiteX2586" fmla="*/ 3093088 w 6282474"/>
              <a:gd name="connsiteY2586" fmla="*/ 5003181 h 6208986"/>
              <a:gd name="connsiteX2587" fmla="*/ 3089139 w 6282474"/>
              <a:gd name="connsiteY2587" fmla="*/ 5000949 h 6208986"/>
              <a:gd name="connsiteX2588" fmla="*/ 3138424 w 6282474"/>
              <a:gd name="connsiteY2588" fmla="*/ 4927037 h 6208986"/>
              <a:gd name="connsiteX2589" fmla="*/ 3133609 w 6282474"/>
              <a:gd name="connsiteY2589" fmla="*/ 4921707 h 6208986"/>
              <a:gd name="connsiteX2590" fmla="*/ 3153125 w 6282474"/>
              <a:gd name="connsiteY2590" fmla="*/ 4896213 h 6208986"/>
              <a:gd name="connsiteX2591" fmla="*/ 3169553 w 6282474"/>
              <a:gd name="connsiteY2591" fmla="*/ 4871586 h 6208986"/>
              <a:gd name="connsiteX2592" fmla="*/ 3165594 w 6282474"/>
              <a:gd name="connsiteY2592" fmla="*/ 4869338 h 6208986"/>
              <a:gd name="connsiteX2593" fmla="*/ 3185105 w 6282474"/>
              <a:gd name="connsiteY2593" fmla="*/ 4843845 h 6208986"/>
              <a:gd name="connsiteX2594" fmla="*/ 3203771 w 6282474"/>
              <a:gd name="connsiteY2594" fmla="*/ 4815248 h 6208986"/>
              <a:gd name="connsiteX2595" fmla="*/ 3223282 w 6282474"/>
              <a:gd name="connsiteY2595" fmla="*/ 4789765 h 6208986"/>
              <a:gd name="connsiteX2596" fmla="*/ 3230813 w 6282474"/>
              <a:gd name="connsiteY2596" fmla="*/ 4780965 h 6208986"/>
              <a:gd name="connsiteX2597" fmla="*/ 3228102 w 6282474"/>
              <a:gd name="connsiteY2597" fmla="*/ 4795095 h 6208986"/>
              <a:gd name="connsiteX2598" fmla="*/ 3244413 w 6282474"/>
              <a:gd name="connsiteY2598" fmla="*/ 4793882 h 6208986"/>
              <a:gd name="connsiteX2599" fmla="*/ 3235262 w 6282474"/>
              <a:gd name="connsiteY2599" fmla="*/ 4773041 h 6208986"/>
              <a:gd name="connsiteX2600" fmla="*/ 3246380 w 6282474"/>
              <a:gd name="connsiteY2600" fmla="*/ 4753244 h 6208986"/>
              <a:gd name="connsiteX2601" fmla="*/ 3230069 w 6282474"/>
              <a:gd name="connsiteY2601" fmla="*/ 4754452 h 6208986"/>
              <a:gd name="connsiteX2602" fmla="*/ 3224754 w 6282474"/>
              <a:gd name="connsiteY2602" fmla="*/ 4759283 h 6208986"/>
              <a:gd name="connsiteX2603" fmla="*/ 3206109 w 6282474"/>
              <a:gd name="connsiteY2603" fmla="*/ 4787869 h 6208986"/>
              <a:gd name="connsiteX2604" fmla="*/ 2968825 w 6282474"/>
              <a:gd name="connsiteY2604" fmla="*/ 5178201 h 6208986"/>
              <a:gd name="connsiteX2605" fmla="*/ 2936335 w 6282474"/>
              <a:gd name="connsiteY2605" fmla="*/ 5240730 h 6208986"/>
              <a:gd name="connsiteX2606" fmla="*/ 2923372 w 6282474"/>
              <a:gd name="connsiteY2606" fmla="*/ 5277755 h 6208986"/>
              <a:gd name="connsiteX2607" fmla="*/ 2914969 w 6282474"/>
              <a:gd name="connsiteY2607" fmla="*/ 5283442 h 6208986"/>
              <a:gd name="connsiteX2608" fmla="*/ 2901634 w 6282474"/>
              <a:gd name="connsiteY2608" fmla="*/ 5307213 h 6208986"/>
              <a:gd name="connsiteX2609" fmla="*/ 2887799 w 6282474"/>
              <a:gd name="connsiteY2609" fmla="*/ 5341145 h 6208986"/>
              <a:gd name="connsiteX2610" fmla="*/ 2893614 w 6282474"/>
              <a:gd name="connsiteY2610" fmla="*/ 5326159 h 6208986"/>
              <a:gd name="connsiteX2611" fmla="*/ 2864701 w 6282474"/>
              <a:gd name="connsiteY2611" fmla="*/ 5377660 h 6208986"/>
              <a:gd name="connsiteX2612" fmla="*/ 2850871 w 6282474"/>
              <a:gd name="connsiteY2612" fmla="*/ 5411582 h 6208986"/>
              <a:gd name="connsiteX2613" fmla="*/ 2845449 w 6282474"/>
              <a:gd name="connsiteY2613" fmla="*/ 5439827 h 6208986"/>
              <a:gd name="connsiteX2614" fmla="*/ 2834825 w 6282474"/>
              <a:gd name="connsiteY2614" fmla="*/ 5449478 h 6208986"/>
              <a:gd name="connsiteX2615" fmla="*/ 2823701 w 6282474"/>
              <a:gd name="connsiteY2615" fmla="*/ 5469285 h 6208986"/>
              <a:gd name="connsiteX2616" fmla="*/ 2807156 w 6282474"/>
              <a:gd name="connsiteY2616" fmla="*/ 5517342 h 6208986"/>
              <a:gd name="connsiteX2617" fmla="*/ 2801469 w 6282474"/>
              <a:gd name="connsiteY2617" fmla="*/ 5508904 h 6208986"/>
              <a:gd name="connsiteX2618" fmla="*/ 2804063 w 6282474"/>
              <a:gd name="connsiteY2618" fmla="*/ 5518209 h 6208986"/>
              <a:gd name="connsiteX2619" fmla="*/ 2792455 w 6282474"/>
              <a:gd name="connsiteY2619" fmla="*/ 5548171 h 6208986"/>
              <a:gd name="connsiteX2620" fmla="*/ 2783940 w 6282474"/>
              <a:gd name="connsiteY2620" fmla="*/ 5577282 h 6208986"/>
              <a:gd name="connsiteX2621" fmla="*/ 2780358 w 6282474"/>
              <a:gd name="connsiteY2621" fmla="*/ 5588299 h 6208986"/>
              <a:gd name="connsiteX2622" fmla="*/ 2776398 w 6282474"/>
              <a:gd name="connsiteY2622" fmla="*/ 5586072 h 6208986"/>
              <a:gd name="connsiteX2623" fmla="*/ 2770966 w 6282474"/>
              <a:gd name="connsiteY2623" fmla="*/ 5614313 h 6208986"/>
              <a:gd name="connsiteX2624" fmla="*/ 2762936 w 6282474"/>
              <a:gd name="connsiteY2624" fmla="*/ 5633253 h 6208986"/>
              <a:gd name="connsiteX2625" fmla="*/ 2744291 w 6282474"/>
              <a:gd name="connsiteY2625" fmla="*/ 5661850 h 6208986"/>
              <a:gd name="connsiteX2626" fmla="*/ 2725146 w 6282474"/>
              <a:gd name="connsiteY2626" fmla="*/ 5700602 h 6208986"/>
              <a:gd name="connsiteX2627" fmla="*/ 2707617 w 6282474"/>
              <a:gd name="connsiteY2627" fmla="*/ 5768971 h 6208986"/>
              <a:gd name="connsiteX2628" fmla="*/ 2700947 w 6282474"/>
              <a:gd name="connsiteY2628" fmla="*/ 5780864 h 6208986"/>
              <a:gd name="connsiteX2629" fmla="*/ 2709584 w 6282474"/>
              <a:gd name="connsiteY2629" fmla="*/ 5728338 h 6208986"/>
              <a:gd name="connsiteX2630" fmla="*/ 2701671 w 6282474"/>
              <a:gd name="connsiteY2630" fmla="*/ 5723864 h 6208986"/>
              <a:gd name="connsiteX2631" fmla="*/ 2702909 w 6282474"/>
              <a:gd name="connsiteY2631" fmla="*/ 5740221 h 6208986"/>
              <a:gd name="connsiteX2632" fmla="*/ 2688829 w 6282474"/>
              <a:gd name="connsiteY2632" fmla="*/ 5737469 h 6208986"/>
              <a:gd name="connsiteX2633" fmla="*/ 2697105 w 6282474"/>
              <a:gd name="connsiteY2633" fmla="*/ 5755202 h 6208986"/>
              <a:gd name="connsiteX2634" fmla="*/ 2685991 w 6282474"/>
              <a:gd name="connsiteY2634" fmla="*/ 5775009 h 6208986"/>
              <a:gd name="connsiteX2635" fmla="*/ 2698720 w 6282474"/>
              <a:gd name="connsiteY2635" fmla="*/ 5784823 h 6208986"/>
              <a:gd name="connsiteX2636" fmla="*/ 2693288 w 6282474"/>
              <a:gd name="connsiteY2636" fmla="*/ 5813063 h 6208986"/>
              <a:gd name="connsiteX2637" fmla="*/ 2683158 w 6282474"/>
              <a:gd name="connsiteY2637" fmla="*/ 5812544 h 6208986"/>
              <a:gd name="connsiteX2638" fmla="*/ 2679092 w 6282474"/>
              <a:gd name="connsiteY2638" fmla="*/ 5833741 h 6208986"/>
              <a:gd name="connsiteX2639" fmla="*/ 2670190 w 6282474"/>
              <a:gd name="connsiteY2639" fmla="*/ 5849574 h 6208986"/>
              <a:gd name="connsiteX2640" fmla="*/ 2675622 w 6282474"/>
              <a:gd name="connsiteY2640" fmla="*/ 5821339 h 6208986"/>
              <a:gd name="connsiteX2641" fmla="*/ 2663265 w 6282474"/>
              <a:gd name="connsiteY2641" fmla="*/ 5824788 h 6208986"/>
              <a:gd name="connsiteX2642" fmla="*/ 2667591 w 6282474"/>
              <a:gd name="connsiteY2642" fmla="*/ 5840289 h 6208986"/>
              <a:gd name="connsiteX2643" fmla="*/ 2649318 w 6282474"/>
              <a:gd name="connsiteY2643" fmla="*/ 5882135 h 6208986"/>
              <a:gd name="connsiteX2644" fmla="*/ 2639183 w 6282474"/>
              <a:gd name="connsiteY2644" fmla="*/ 5881630 h 6208986"/>
              <a:gd name="connsiteX2645" fmla="*/ 2640920 w 6282474"/>
              <a:gd name="connsiteY2645" fmla="*/ 5887817 h 6208986"/>
              <a:gd name="connsiteX2646" fmla="*/ 2652783 w 6282474"/>
              <a:gd name="connsiteY2646" fmla="*/ 5894533 h 6208986"/>
              <a:gd name="connsiteX2647" fmla="*/ 2650072 w 6282474"/>
              <a:gd name="connsiteY2647" fmla="*/ 5908658 h 6208986"/>
              <a:gd name="connsiteX2648" fmla="*/ 2657598 w 6282474"/>
              <a:gd name="connsiteY2648" fmla="*/ 5899863 h 6208986"/>
              <a:gd name="connsiteX2649" fmla="*/ 2649578 w 6282474"/>
              <a:gd name="connsiteY2649" fmla="*/ 5918813 h 6208986"/>
              <a:gd name="connsiteX2650" fmla="*/ 2642159 w 6282474"/>
              <a:gd name="connsiteY2650" fmla="*/ 5904174 h 6208986"/>
              <a:gd name="connsiteX2651" fmla="*/ 2637221 w 6282474"/>
              <a:gd name="connsiteY2651" fmla="*/ 5922263 h 6208986"/>
              <a:gd name="connsiteX2652" fmla="*/ 2626219 w 6282474"/>
              <a:gd name="connsiteY2652" fmla="*/ 5918661 h 6208986"/>
              <a:gd name="connsiteX2653" fmla="*/ 2621893 w 6282474"/>
              <a:gd name="connsiteY2653" fmla="*/ 5903165 h 6208986"/>
              <a:gd name="connsiteX2654" fmla="*/ 2623137 w 6282474"/>
              <a:gd name="connsiteY2654" fmla="*/ 5919522 h 6208986"/>
              <a:gd name="connsiteX2655" fmla="*/ 2613006 w 6282474"/>
              <a:gd name="connsiteY2655" fmla="*/ 5919017 h 6208986"/>
              <a:gd name="connsiteX2656" fmla="*/ 2619554 w 6282474"/>
              <a:gd name="connsiteY2656" fmla="*/ 5930533 h 6208986"/>
              <a:gd name="connsiteX2657" fmla="*/ 2624859 w 6282474"/>
              <a:gd name="connsiteY2657" fmla="*/ 5925718 h 6208986"/>
              <a:gd name="connsiteX2658" fmla="*/ 2627086 w 6282474"/>
              <a:gd name="connsiteY2658" fmla="*/ 5921759 h 6208986"/>
              <a:gd name="connsiteX2659" fmla="*/ 2628818 w 6282474"/>
              <a:gd name="connsiteY2659" fmla="*/ 5927945 h 6208986"/>
              <a:gd name="connsiteX2660" fmla="*/ 2617338 w 6282474"/>
              <a:gd name="connsiteY2660" fmla="*/ 5934503 h 6208986"/>
              <a:gd name="connsiteX2661" fmla="*/ 2620787 w 6282474"/>
              <a:gd name="connsiteY2661" fmla="*/ 5946901 h 6208986"/>
              <a:gd name="connsiteX2662" fmla="*/ 2626107 w 6282474"/>
              <a:gd name="connsiteY2662" fmla="*/ 5942070 h 6208986"/>
              <a:gd name="connsiteX2663" fmla="*/ 2616222 w 6282474"/>
              <a:gd name="connsiteY2663" fmla="*/ 5978234 h 6208986"/>
              <a:gd name="connsiteX2664" fmla="*/ 2611152 w 6282474"/>
              <a:gd name="connsiteY2664" fmla="*/ 5936230 h 6208986"/>
              <a:gd name="connsiteX2665" fmla="*/ 2608069 w 6282474"/>
              <a:gd name="connsiteY2665" fmla="*/ 5937097 h 6208986"/>
              <a:gd name="connsiteX2666" fmla="*/ 2604731 w 6282474"/>
              <a:gd name="connsiteY2666" fmla="*/ 5984787 h 6208986"/>
              <a:gd name="connsiteX2667" fmla="*/ 2598560 w 6282474"/>
              <a:gd name="connsiteY2667" fmla="*/ 5986519 h 6208986"/>
              <a:gd name="connsiteX2668" fmla="*/ 2599416 w 6282474"/>
              <a:gd name="connsiteY2668" fmla="*/ 5989623 h 6208986"/>
              <a:gd name="connsiteX2669" fmla="*/ 2603381 w 6282474"/>
              <a:gd name="connsiteY2669" fmla="*/ 5991849 h 6208986"/>
              <a:gd name="connsiteX2670" fmla="*/ 2595345 w 6282474"/>
              <a:gd name="connsiteY2670" fmla="*/ 6010805 h 6208986"/>
              <a:gd name="connsiteX2671" fmla="*/ 2594249 w 6282474"/>
              <a:gd name="connsiteY2671" fmla="*/ 6054526 h 6208986"/>
              <a:gd name="connsiteX2672" fmla="*/ 2590896 w 6282474"/>
              <a:gd name="connsiteY2672" fmla="*/ 6018719 h 6208986"/>
              <a:gd name="connsiteX2673" fmla="*/ 2584980 w 6282474"/>
              <a:gd name="connsiteY2673" fmla="*/ 6057120 h 6208986"/>
              <a:gd name="connsiteX2674" fmla="*/ 2595982 w 6282474"/>
              <a:gd name="connsiteY2674" fmla="*/ 6060732 h 6208986"/>
              <a:gd name="connsiteX2675" fmla="*/ 2592389 w 6282474"/>
              <a:gd name="connsiteY2675" fmla="*/ 6071754 h 6208986"/>
              <a:gd name="connsiteX2676" fmla="*/ 2581892 w 6282474"/>
              <a:gd name="connsiteY2676" fmla="*/ 6057981 h 6208986"/>
              <a:gd name="connsiteX2677" fmla="*/ 2573867 w 6282474"/>
              <a:gd name="connsiteY2677" fmla="*/ 6076926 h 6208986"/>
              <a:gd name="connsiteX2678" fmla="*/ 2575477 w 6282474"/>
              <a:gd name="connsiteY2678" fmla="*/ 6106542 h 6208986"/>
              <a:gd name="connsiteX2679" fmla="*/ 2573138 w 6282474"/>
              <a:gd name="connsiteY2679" fmla="*/ 6133921 h 6208986"/>
              <a:gd name="connsiteX2680" fmla="*/ 2563120 w 6282474"/>
              <a:gd name="connsiteY2680" fmla="*/ 6109997 h 6208986"/>
              <a:gd name="connsiteX2681" fmla="*/ 2554111 w 6282474"/>
              <a:gd name="connsiteY2681" fmla="*/ 6149269 h 6208986"/>
              <a:gd name="connsiteX2682" fmla="*/ 2550411 w 6282474"/>
              <a:gd name="connsiteY2682" fmla="*/ 6183706 h 6208986"/>
              <a:gd name="connsiteX2683" fmla="*/ 2560047 w 6282474"/>
              <a:gd name="connsiteY2683" fmla="*/ 6194371 h 6208986"/>
              <a:gd name="connsiteX2684" fmla="*/ 2557510 w 6282474"/>
              <a:gd name="connsiteY2684" fmla="*/ 6198901 h 6208986"/>
              <a:gd name="connsiteX2685" fmla="*/ 2553010 w 6282474"/>
              <a:gd name="connsiteY2685" fmla="*/ 6193005 h 6208986"/>
              <a:gd name="connsiteX2686" fmla="*/ 2543741 w 6282474"/>
              <a:gd name="connsiteY2686" fmla="*/ 6195584 h 6208986"/>
              <a:gd name="connsiteX2687" fmla="*/ 2544108 w 6282474"/>
              <a:gd name="connsiteY2687" fmla="*/ 6208848 h 6208986"/>
              <a:gd name="connsiteX2688" fmla="*/ 2540276 w 6282474"/>
              <a:gd name="connsiteY2688" fmla="*/ 6183186 h 6208986"/>
              <a:gd name="connsiteX2689" fmla="*/ 2537183 w 6282474"/>
              <a:gd name="connsiteY2689" fmla="*/ 6184057 h 6208986"/>
              <a:gd name="connsiteX2690" fmla="*/ 2531384 w 6282474"/>
              <a:gd name="connsiteY2690" fmla="*/ 6199039 h 6208986"/>
              <a:gd name="connsiteX2691" fmla="*/ 2535466 w 6282474"/>
              <a:gd name="connsiteY2691" fmla="*/ 6177861 h 6208986"/>
              <a:gd name="connsiteX2692" fmla="*/ 2536439 w 6282474"/>
              <a:gd name="connsiteY2692" fmla="*/ 6157545 h 6208986"/>
              <a:gd name="connsiteX2693" fmla="*/ 2527175 w 6282474"/>
              <a:gd name="connsiteY2693" fmla="*/ 6160133 h 6208986"/>
              <a:gd name="connsiteX2694" fmla="*/ 2533845 w 6282474"/>
              <a:gd name="connsiteY2694" fmla="*/ 6148240 h 6208986"/>
              <a:gd name="connsiteX2695" fmla="*/ 2538661 w 6282474"/>
              <a:gd name="connsiteY2695" fmla="*/ 6153580 h 6208986"/>
              <a:gd name="connsiteX2696" fmla="*/ 2531741 w 6282474"/>
              <a:gd name="connsiteY2696" fmla="*/ 6128790 h 6208986"/>
              <a:gd name="connsiteX2697" fmla="*/ 2541494 w 6282474"/>
              <a:gd name="connsiteY2697" fmla="*/ 6116030 h 6208986"/>
              <a:gd name="connsiteX2698" fmla="*/ 2540515 w 6282474"/>
              <a:gd name="connsiteY2698" fmla="*/ 6136352 h 6208986"/>
              <a:gd name="connsiteX2699" fmla="*/ 2554717 w 6282474"/>
              <a:gd name="connsiteY2699" fmla="*/ 6115684 h 6208986"/>
              <a:gd name="connsiteX2700" fmla="*/ 2552990 w 6282474"/>
              <a:gd name="connsiteY2700" fmla="*/ 6109493 h 6208986"/>
              <a:gd name="connsiteX2701" fmla="*/ 2547670 w 6282474"/>
              <a:gd name="connsiteY2701" fmla="*/ 6114308 h 6208986"/>
              <a:gd name="connsiteX2702" fmla="*/ 2542854 w 6282474"/>
              <a:gd name="connsiteY2702" fmla="*/ 6108983 h 6208986"/>
              <a:gd name="connsiteX2703" fmla="*/ 2540750 w 6282474"/>
              <a:gd name="connsiteY2703" fmla="*/ 6089528 h 6208986"/>
              <a:gd name="connsiteX2704" fmla="*/ 2532347 w 6282474"/>
              <a:gd name="connsiteY2704" fmla="*/ 6095210 h 6208986"/>
              <a:gd name="connsiteX2705" fmla="*/ 2543089 w 6282474"/>
              <a:gd name="connsiteY2705" fmla="*/ 6062149 h 6208986"/>
              <a:gd name="connsiteX2706" fmla="*/ 2544327 w 6282474"/>
              <a:gd name="connsiteY2706" fmla="*/ 6078506 h 6208986"/>
              <a:gd name="connsiteX2707" fmla="*/ 2551502 w 6282474"/>
              <a:gd name="connsiteY2707" fmla="*/ 6056447 h 6208986"/>
              <a:gd name="connsiteX2708" fmla="*/ 2556439 w 6282474"/>
              <a:gd name="connsiteY2708" fmla="*/ 6038368 h 6208986"/>
              <a:gd name="connsiteX2709" fmla="*/ 2549397 w 6282474"/>
              <a:gd name="connsiteY2709" fmla="*/ 6037002 h 6208986"/>
              <a:gd name="connsiteX2710" fmla="*/ 2547282 w 6282474"/>
              <a:gd name="connsiteY2710" fmla="*/ 6017537 h 6208986"/>
              <a:gd name="connsiteX2711" fmla="*/ 2559008 w 6282474"/>
              <a:gd name="connsiteY2711" fmla="*/ 5964149 h 6208986"/>
              <a:gd name="connsiteX2712" fmla="*/ 2562473 w 6282474"/>
              <a:gd name="connsiteY2712" fmla="*/ 5976547 h 6208986"/>
              <a:gd name="connsiteX2713" fmla="*/ 2565683 w 6282474"/>
              <a:gd name="connsiteY2713" fmla="*/ 5952271 h 6208986"/>
              <a:gd name="connsiteX2714" fmla="*/ 2572725 w 6282474"/>
              <a:gd name="connsiteY2714" fmla="*/ 5953647 h 6208986"/>
              <a:gd name="connsiteX2715" fmla="*/ 2570126 w 6282474"/>
              <a:gd name="connsiteY2715" fmla="*/ 5944348 h 6208986"/>
              <a:gd name="connsiteX2716" fmla="*/ 2569006 w 6282474"/>
              <a:gd name="connsiteY2716" fmla="*/ 5904571 h 6208986"/>
              <a:gd name="connsiteX2717" fmla="*/ 2569984 w 6282474"/>
              <a:gd name="connsiteY2717" fmla="*/ 5884250 h 6208986"/>
              <a:gd name="connsiteX2718" fmla="*/ 2562075 w 6282474"/>
              <a:gd name="connsiteY2718" fmla="*/ 5879776 h 6208986"/>
              <a:gd name="connsiteX2719" fmla="*/ 2574927 w 6282474"/>
              <a:gd name="connsiteY2719" fmla="*/ 5866170 h 6208986"/>
              <a:gd name="connsiteX2720" fmla="*/ 2580119 w 6282474"/>
              <a:gd name="connsiteY2720" fmla="*/ 5884764 h 6208986"/>
              <a:gd name="connsiteX2721" fmla="*/ 2590382 w 6282474"/>
              <a:gd name="connsiteY2721" fmla="*/ 5861854 h 6208986"/>
              <a:gd name="connsiteX2722" fmla="*/ 2587406 w 6282474"/>
              <a:gd name="connsiteY2722" fmla="*/ 5839296 h 6208986"/>
              <a:gd name="connsiteX2723" fmla="*/ 2598030 w 6282474"/>
              <a:gd name="connsiteY2723" fmla="*/ 5829650 h 6208986"/>
              <a:gd name="connsiteX2724" fmla="*/ 2601235 w 6282474"/>
              <a:gd name="connsiteY2724" fmla="*/ 5805374 h 6208986"/>
              <a:gd name="connsiteX2725" fmla="*/ 2596909 w 6282474"/>
              <a:gd name="connsiteY2725" fmla="*/ 5789873 h 6208986"/>
              <a:gd name="connsiteX2726" fmla="*/ 2607906 w 6282474"/>
              <a:gd name="connsiteY2726" fmla="*/ 5793486 h 6208986"/>
              <a:gd name="connsiteX2727" fmla="*/ 2613337 w 6282474"/>
              <a:gd name="connsiteY2727" fmla="*/ 5765241 h 6208986"/>
              <a:gd name="connsiteX2728" fmla="*/ 2606290 w 6282474"/>
              <a:gd name="connsiteY2728" fmla="*/ 5763860 h 6208986"/>
              <a:gd name="connsiteX2729" fmla="*/ 2616048 w 6282474"/>
              <a:gd name="connsiteY2729" fmla="*/ 5751126 h 6208986"/>
              <a:gd name="connsiteX2730" fmla="*/ 2626418 w 6282474"/>
              <a:gd name="connsiteY2730" fmla="*/ 5704796 h 6208986"/>
              <a:gd name="connsiteX2731" fmla="*/ 2623819 w 6282474"/>
              <a:gd name="connsiteY2731" fmla="*/ 5695496 h 6208986"/>
              <a:gd name="connsiteX2732" fmla="*/ 2631738 w 6282474"/>
              <a:gd name="connsiteY2732" fmla="*/ 5699965 h 6208986"/>
              <a:gd name="connsiteX2733" fmla="*/ 2637664 w 6282474"/>
              <a:gd name="connsiteY2733" fmla="*/ 5661570 h 6208986"/>
              <a:gd name="connsiteX2734" fmla="*/ 2630128 w 6282474"/>
              <a:gd name="connsiteY2734" fmla="*/ 5670360 h 6208986"/>
              <a:gd name="connsiteX2735" fmla="*/ 2641731 w 6282474"/>
              <a:gd name="connsiteY2735" fmla="*/ 5640392 h 6208986"/>
              <a:gd name="connsiteX2736" fmla="*/ 2642108 w 6282474"/>
              <a:gd name="connsiteY2736" fmla="*/ 5653641 h 6208986"/>
              <a:gd name="connsiteX2737" fmla="*/ 2644441 w 6282474"/>
              <a:gd name="connsiteY2737" fmla="*/ 5626272 h 6208986"/>
              <a:gd name="connsiteX2738" fmla="*/ 2639137 w 6282474"/>
              <a:gd name="connsiteY2738" fmla="*/ 5631087 h 6208986"/>
              <a:gd name="connsiteX2739" fmla="*/ 2646668 w 6282474"/>
              <a:gd name="connsiteY2739" fmla="*/ 5622313 h 6208986"/>
              <a:gd name="connsiteX2740" fmla="*/ 2645430 w 6282474"/>
              <a:gd name="connsiteY2740" fmla="*/ 5605956 h 6208986"/>
              <a:gd name="connsiteX2741" fmla="*/ 2634806 w 6282474"/>
              <a:gd name="connsiteY2741" fmla="*/ 5615602 h 6208986"/>
              <a:gd name="connsiteX2742" fmla="*/ 2635177 w 6282474"/>
              <a:gd name="connsiteY2742" fmla="*/ 5628850 h 6208986"/>
              <a:gd name="connsiteX2743" fmla="*/ 2607141 w 6282474"/>
              <a:gd name="connsiteY2743" fmla="*/ 5683466 h 6208986"/>
              <a:gd name="connsiteX2744" fmla="*/ 2600349 w 6282474"/>
              <a:gd name="connsiteY2744" fmla="*/ 5718763 h 6208986"/>
              <a:gd name="connsiteX2745" fmla="*/ 2590968 w 6282474"/>
              <a:gd name="connsiteY2745" fmla="*/ 5744761 h 6208986"/>
              <a:gd name="connsiteX2746" fmla="*/ 2582448 w 6282474"/>
              <a:gd name="connsiteY2746" fmla="*/ 5773862 h 6208986"/>
              <a:gd name="connsiteX2747" fmla="*/ 2572317 w 6282474"/>
              <a:gd name="connsiteY2747" fmla="*/ 5773358 h 6208986"/>
              <a:gd name="connsiteX2748" fmla="*/ 2569607 w 6282474"/>
              <a:gd name="connsiteY2748" fmla="*/ 5787478 h 6208986"/>
              <a:gd name="connsiteX2749" fmla="*/ 2556378 w 6282474"/>
              <a:gd name="connsiteY2749" fmla="*/ 5787835 h 6208986"/>
              <a:gd name="connsiteX2750" fmla="*/ 2560700 w 6282474"/>
              <a:gd name="connsiteY2750" fmla="*/ 5803331 h 6208986"/>
              <a:gd name="connsiteX2751" fmla="*/ 2548719 w 6282474"/>
              <a:gd name="connsiteY2751" fmla="*/ 5820044 h 6208986"/>
              <a:gd name="connsiteX2752" fmla="*/ 2552185 w 6282474"/>
              <a:gd name="connsiteY2752" fmla="*/ 5832432 h 6208986"/>
              <a:gd name="connsiteX2753" fmla="*/ 2541683 w 6282474"/>
              <a:gd name="connsiteY2753" fmla="*/ 5818663 h 6208986"/>
              <a:gd name="connsiteX2754" fmla="*/ 2536745 w 6282474"/>
              <a:gd name="connsiteY2754" fmla="*/ 5836743 h 6208986"/>
              <a:gd name="connsiteX2755" fmla="*/ 2537117 w 6282474"/>
              <a:gd name="connsiteY2755" fmla="*/ 5850007 h 6208986"/>
              <a:gd name="connsiteX2756" fmla="*/ 2546758 w 6282474"/>
              <a:gd name="connsiteY2756" fmla="*/ 5860677 h 6208986"/>
              <a:gd name="connsiteX2757" fmla="*/ 2536618 w 6282474"/>
              <a:gd name="connsiteY2757" fmla="*/ 5860168 h 6208986"/>
              <a:gd name="connsiteX2758" fmla="*/ 2528969 w 6282474"/>
              <a:gd name="connsiteY2758" fmla="*/ 5892377 h 6208986"/>
              <a:gd name="connsiteX2759" fmla="*/ 2521560 w 6282474"/>
              <a:gd name="connsiteY2759" fmla="*/ 5877737 h 6208986"/>
              <a:gd name="connsiteX2760" fmla="*/ 2517228 w 6282474"/>
              <a:gd name="connsiteY2760" fmla="*/ 5862252 h 6208986"/>
              <a:gd name="connsiteX2761" fmla="*/ 2525249 w 6282474"/>
              <a:gd name="connsiteY2761" fmla="*/ 5843296 h 6208986"/>
              <a:gd name="connsiteX2762" fmla="*/ 2528714 w 6282474"/>
              <a:gd name="connsiteY2762" fmla="*/ 5855694 h 6208986"/>
              <a:gd name="connsiteX2763" fmla="*/ 2528826 w 6282474"/>
              <a:gd name="connsiteY2763" fmla="*/ 5832274 h 6208986"/>
              <a:gd name="connsiteX2764" fmla="*/ 2546620 w 6282474"/>
              <a:gd name="connsiteY2764" fmla="*/ 5800574 h 6208986"/>
              <a:gd name="connsiteX2765" fmla="*/ 2544016 w 6282474"/>
              <a:gd name="connsiteY2765" fmla="*/ 5791290 h 6208986"/>
              <a:gd name="connsiteX2766" fmla="*/ 2545377 w 6282474"/>
              <a:gd name="connsiteY2766" fmla="*/ 5784217 h 6208986"/>
              <a:gd name="connsiteX2767" fmla="*/ 2553285 w 6282474"/>
              <a:gd name="connsiteY2767" fmla="*/ 5788696 h 6208986"/>
              <a:gd name="connsiteX2768" fmla="*/ 2548959 w 6282474"/>
              <a:gd name="connsiteY2768" fmla="*/ 5773210 h 6208986"/>
              <a:gd name="connsiteX2769" fmla="*/ 2560455 w 6282474"/>
              <a:gd name="connsiteY2769" fmla="*/ 5766652 h 6208986"/>
              <a:gd name="connsiteX2770" fmla="*/ 2569841 w 6282474"/>
              <a:gd name="connsiteY2770" fmla="*/ 5740644 h 6208986"/>
              <a:gd name="connsiteX2771" fmla="*/ 2564149 w 6282474"/>
              <a:gd name="connsiteY2771" fmla="*/ 5732211 h 6208986"/>
              <a:gd name="connsiteX2772" fmla="*/ 2562417 w 6282474"/>
              <a:gd name="connsiteY2772" fmla="*/ 5726009 h 6208986"/>
              <a:gd name="connsiteX2773" fmla="*/ 2571314 w 6282474"/>
              <a:gd name="connsiteY2773" fmla="*/ 5710172 h 6208986"/>
              <a:gd name="connsiteX2774" fmla="*/ 2590086 w 6282474"/>
              <a:gd name="connsiteY2774" fmla="*/ 5658156 h 6208986"/>
              <a:gd name="connsiteX2775" fmla="*/ 2581800 w 6282474"/>
              <a:gd name="connsiteY2775" fmla="*/ 5640433 h 6208986"/>
              <a:gd name="connsiteX2776" fmla="*/ 2585261 w 6282474"/>
              <a:gd name="connsiteY2776" fmla="*/ 5652820 h 6208986"/>
              <a:gd name="connsiteX2777" fmla="*/ 2575130 w 6282474"/>
              <a:gd name="connsiteY2777" fmla="*/ 5652311 h 6208986"/>
              <a:gd name="connsiteX2778" fmla="*/ 2559945 w 6282474"/>
              <a:gd name="connsiteY2778" fmla="*/ 5693300 h 6208986"/>
              <a:gd name="connsiteX2779" fmla="*/ 2544750 w 6282474"/>
              <a:gd name="connsiteY2779" fmla="*/ 5734300 h 6208986"/>
              <a:gd name="connsiteX2780" fmla="*/ 2542641 w 6282474"/>
              <a:gd name="connsiteY2780" fmla="*/ 5714829 h 6208986"/>
              <a:gd name="connsiteX2781" fmla="*/ 2535603 w 6282474"/>
              <a:gd name="connsiteY2781" fmla="*/ 5713454 h 6208986"/>
              <a:gd name="connsiteX2782" fmla="*/ 2541774 w 6282474"/>
              <a:gd name="connsiteY2782" fmla="*/ 5711741 h 6208986"/>
              <a:gd name="connsiteX2783" fmla="*/ 2541616 w 6282474"/>
              <a:gd name="connsiteY2783" fmla="*/ 5706055 h 6208986"/>
              <a:gd name="connsiteX2784" fmla="*/ 2551048 w 6282474"/>
              <a:gd name="connsiteY2784" fmla="*/ 5709143 h 6208986"/>
              <a:gd name="connsiteX2785" fmla="*/ 2552032 w 6282474"/>
              <a:gd name="connsiteY2785" fmla="*/ 5688826 h 6208986"/>
              <a:gd name="connsiteX2786" fmla="*/ 2545484 w 6282474"/>
              <a:gd name="connsiteY2786" fmla="*/ 5677295 h 6208986"/>
              <a:gd name="connsiteX2787" fmla="*/ 2569184 w 6282474"/>
              <a:gd name="connsiteY2787" fmla="*/ 5607189 h 6208986"/>
              <a:gd name="connsiteX2788" fmla="*/ 2561275 w 6282474"/>
              <a:gd name="connsiteY2788" fmla="*/ 5602725 h 6208986"/>
              <a:gd name="connsiteX2789" fmla="*/ 2579982 w 6282474"/>
              <a:gd name="connsiteY2789" fmla="*/ 5582164 h 6208986"/>
              <a:gd name="connsiteX2790" fmla="*/ 2580073 w 6282474"/>
              <a:gd name="connsiteY2790" fmla="*/ 5595087 h 6208986"/>
              <a:gd name="connsiteX2791" fmla="*/ 2579808 w 6282474"/>
              <a:gd name="connsiteY2791" fmla="*/ 5597553 h 6208986"/>
              <a:gd name="connsiteX2792" fmla="*/ 2575859 w 6282474"/>
              <a:gd name="connsiteY2792" fmla="*/ 5595316 h 6208986"/>
              <a:gd name="connsiteX2793" fmla="*/ 2580190 w 6282474"/>
              <a:gd name="connsiteY2793" fmla="*/ 5610812 h 6208986"/>
              <a:gd name="connsiteX2794" fmla="*/ 2580073 w 6282474"/>
              <a:gd name="connsiteY2794" fmla="*/ 5595087 h 6208986"/>
              <a:gd name="connsiteX2795" fmla="*/ 2581663 w 6282474"/>
              <a:gd name="connsiteY2795" fmla="*/ 5580330 h 6208986"/>
              <a:gd name="connsiteX2796" fmla="*/ 2579982 w 6282474"/>
              <a:gd name="connsiteY2796" fmla="*/ 5582164 h 6208986"/>
              <a:gd name="connsiteX2797" fmla="*/ 2579931 w 6282474"/>
              <a:gd name="connsiteY2797" fmla="*/ 5574138 h 6208986"/>
              <a:gd name="connsiteX2798" fmla="*/ 2587085 w 6282474"/>
              <a:gd name="connsiteY2798" fmla="*/ 5552084 h 6208986"/>
              <a:gd name="connsiteX2799" fmla="*/ 2595381 w 6282474"/>
              <a:gd name="connsiteY2799" fmla="*/ 5569817 h 6208986"/>
              <a:gd name="connsiteX2800" fmla="*/ 2598586 w 6282474"/>
              <a:gd name="connsiteY2800" fmla="*/ 5545531 h 6208986"/>
              <a:gd name="connsiteX2801" fmla="*/ 2595126 w 6282474"/>
              <a:gd name="connsiteY2801" fmla="*/ 5533134 h 6208986"/>
              <a:gd name="connsiteX2802" fmla="*/ 2596970 w 6282474"/>
              <a:gd name="connsiteY2802" fmla="*/ 5515916 h 6208986"/>
              <a:gd name="connsiteX2803" fmla="*/ 2600924 w 6282474"/>
              <a:gd name="connsiteY2803" fmla="*/ 5518163 h 6208986"/>
              <a:gd name="connsiteX2804" fmla="*/ 2603636 w 6282474"/>
              <a:gd name="connsiteY2804" fmla="*/ 5504038 h 6208986"/>
              <a:gd name="connsiteX2805" fmla="*/ 2614265 w 6282474"/>
              <a:gd name="connsiteY2805" fmla="*/ 5494381 h 6208986"/>
              <a:gd name="connsiteX2806" fmla="*/ 2612161 w 6282474"/>
              <a:gd name="connsiteY2806" fmla="*/ 5474926 h 6208986"/>
              <a:gd name="connsiteX2807" fmla="*/ 2620563 w 6282474"/>
              <a:gd name="connsiteY2807" fmla="*/ 5469244 h 6208986"/>
              <a:gd name="connsiteX2808" fmla="*/ 2619315 w 6282474"/>
              <a:gd name="connsiteY2808" fmla="*/ 5452887 h 6208986"/>
              <a:gd name="connsiteX2809" fmla="*/ 2627223 w 6282474"/>
              <a:gd name="connsiteY2809" fmla="*/ 5457356 h 6208986"/>
              <a:gd name="connsiteX2810" fmla="*/ 2621541 w 6282474"/>
              <a:gd name="connsiteY2810" fmla="*/ 5448928 h 6208986"/>
              <a:gd name="connsiteX2811" fmla="*/ 2629501 w 6282474"/>
              <a:gd name="connsiteY2811" fmla="*/ 5443537 h 6208986"/>
              <a:gd name="connsiteX2812" fmla="*/ 2629450 w 6282474"/>
              <a:gd name="connsiteY2812" fmla="*/ 5453392 h 6208986"/>
              <a:gd name="connsiteX2813" fmla="*/ 2629939 w 6282474"/>
              <a:gd name="connsiteY2813" fmla="*/ 5443246 h 6208986"/>
              <a:gd name="connsiteX2814" fmla="*/ 2629501 w 6282474"/>
              <a:gd name="connsiteY2814" fmla="*/ 5443537 h 6208986"/>
              <a:gd name="connsiteX2815" fmla="*/ 2629572 w 6282474"/>
              <a:gd name="connsiteY2815" fmla="*/ 5429977 h 6208986"/>
              <a:gd name="connsiteX2816" fmla="*/ 2638459 w 6282474"/>
              <a:gd name="connsiteY2816" fmla="*/ 5414130 h 6208986"/>
              <a:gd name="connsiteX2817" fmla="*/ 2644650 w 6282474"/>
              <a:gd name="connsiteY2817" fmla="*/ 5412408 h 6208986"/>
              <a:gd name="connsiteX2818" fmla="*/ 2650444 w 6282474"/>
              <a:gd name="connsiteY2818" fmla="*/ 5397421 h 6208986"/>
              <a:gd name="connsiteX2819" fmla="*/ 2656248 w 6282474"/>
              <a:gd name="connsiteY2819" fmla="*/ 5382430 h 6208986"/>
              <a:gd name="connsiteX2820" fmla="*/ 2664773 w 6282474"/>
              <a:gd name="connsiteY2820" fmla="*/ 5353334 h 6208986"/>
              <a:gd name="connsiteX2821" fmla="*/ 2674903 w 6282474"/>
              <a:gd name="connsiteY2821" fmla="*/ 5353843 h 6208986"/>
              <a:gd name="connsiteX2822" fmla="*/ 2681201 w 6282474"/>
              <a:gd name="connsiteY2822" fmla="*/ 5328701 h 6208986"/>
              <a:gd name="connsiteX2823" fmla="*/ 2685263 w 6282474"/>
              <a:gd name="connsiteY2823" fmla="*/ 5307508 h 6208986"/>
              <a:gd name="connsiteX2824" fmla="*/ 2691449 w 6282474"/>
              <a:gd name="connsiteY2824" fmla="*/ 5305791 h 6208986"/>
              <a:gd name="connsiteX2825" fmla="*/ 2702201 w 6282474"/>
              <a:gd name="connsiteY2825" fmla="*/ 5272720 h 6208986"/>
              <a:gd name="connsiteX2826" fmla="*/ 2699724 w 6282474"/>
              <a:gd name="connsiteY2826" fmla="*/ 5240011 h 6208986"/>
              <a:gd name="connsiteX2827" fmla="*/ 2727638 w 6282474"/>
              <a:gd name="connsiteY2827" fmla="*/ 5208826 h 6208986"/>
              <a:gd name="connsiteX2828" fmla="*/ 2732576 w 6282474"/>
              <a:gd name="connsiteY2828" fmla="*/ 5190742 h 6208986"/>
              <a:gd name="connsiteX2829" fmla="*/ 2736036 w 6282474"/>
              <a:gd name="connsiteY2829" fmla="*/ 5203139 h 6208986"/>
              <a:gd name="connsiteX2830" fmla="*/ 2738232 w 6282474"/>
              <a:gd name="connsiteY2830" fmla="*/ 5177473 h 6208986"/>
              <a:gd name="connsiteX2831" fmla="*/ 2752581 w 6282474"/>
              <a:gd name="connsiteY2831" fmla="*/ 5155087 h 6208986"/>
              <a:gd name="connsiteX2832" fmla="*/ 2747766 w 6282474"/>
              <a:gd name="connsiteY2832" fmla="*/ 5149752 h 6208986"/>
              <a:gd name="connsiteX2833" fmla="*/ 2756653 w 6282474"/>
              <a:gd name="connsiteY2833" fmla="*/ 5133900 h 6208986"/>
              <a:gd name="connsiteX2834" fmla="*/ 2744306 w 6282474"/>
              <a:gd name="connsiteY2834" fmla="*/ 5137354 h 6208986"/>
              <a:gd name="connsiteX2835" fmla="*/ 2733182 w 6282474"/>
              <a:gd name="connsiteY2835" fmla="*/ 5157161 h 6208986"/>
              <a:gd name="connsiteX2836" fmla="*/ 2740336 w 6282474"/>
              <a:gd name="connsiteY2836" fmla="*/ 5135117 h 6208986"/>
              <a:gd name="connsiteX2837" fmla="*/ 2758013 w 6282474"/>
              <a:gd name="connsiteY2837" fmla="*/ 5126852 h 6208986"/>
              <a:gd name="connsiteX2838" fmla="*/ 2750604 w 6282474"/>
              <a:gd name="connsiteY2838" fmla="*/ 5112213 h 6208986"/>
              <a:gd name="connsiteX2839" fmla="*/ 2756775 w 6282474"/>
              <a:gd name="connsiteY2839" fmla="*/ 5110495 h 6208986"/>
              <a:gd name="connsiteX2840" fmla="*/ 2755909 w 6282474"/>
              <a:gd name="connsiteY2840" fmla="*/ 5107392 h 6208986"/>
              <a:gd name="connsiteX2841" fmla="*/ 2763333 w 6282474"/>
              <a:gd name="connsiteY2841" fmla="*/ 5122022 h 6208986"/>
              <a:gd name="connsiteX2842" fmla="*/ 2770375 w 6282474"/>
              <a:gd name="connsiteY2842" fmla="*/ 5123397 h 6208986"/>
              <a:gd name="connsiteX2843" fmla="*/ 2774442 w 6282474"/>
              <a:gd name="connsiteY2843" fmla="*/ 5102210 h 6208986"/>
              <a:gd name="connsiteX2844" fmla="*/ 2784317 w 6282474"/>
              <a:gd name="connsiteY2844" fmla="*/ 5066046 h 6208986"/>
              <a:gd name="connsiteX2845" fmla="*/ 2797051 w 6282474"/>
              <a:gd name="connsiteY2845" fmla="*/ 5075845 h 6208986"/>
              <a:gd name="connsiteX2846" fmla="*/ 2791854 w 6282474"/>
              <a:gd name="connsiteY2846" fmla="*/ 5057256 h 6208986"/>
              <a:gd name="connsiteX2847" fmla="*/ 2802101 w 6282474"/>
              <a:gd name="connsiteY2847" fmla="*/ 5034356 h 6208986"/>
              <a:gd name="connsiteX2848" fmla="*/ 2813968 w 6282474"/>
              <a:gd name="connsiteY2848" fmla="*/ 5041057 h 6208986"/>
              <a:gd name="connsiteX2849" fmla="*/ 2811864 w 6282474"/>
              <a:gd name="connsiteY2849" fmla="*/ 5021612 h 6208986"/>
              <a:gd name="connsiteX2850" fmla="*/ 2821133 w 6282474"/>
              <a:gd name="connsiteY2850" fmla="*/ 5019023 h 6208986"/>
              <a:gd name="connsiteX2851" fmla="*/ 2828670 w 6282474"/>
              <a:gd name="connsiteY2851" fmla="*/ 5010223 h 6208986"/>
              <a:gd name="connsiteX2852" fmla="*/ 2826937 w 6282474"/>
              <a:gd name="connsiteY2852" fmla="*/ 5004032 h 6208986"/>
              <a:gd name="connsiteX2853" fmla="*/ 2836812 w 6282474"/>
              <a:gd name="connsiteY2853" fmla="*/ 4967868 h 6208986"/>
              <a:gd name="connsiteX2854" fmla="*/ 2845710 w 6282474"/>
              <a:gd name="connsiteY2854" fmla="*/ 4952015 h 6208986"/>
              <a:gd name="connsiteX2855" fmla="*/ 2865231 w 6282474"/>
              <a:gd name="connsiteY2855" fmla="*/ 4926522 h 6208986"/>
              <a:gd name="connsiteX2856" fmla="*/ 2866581 w 6282474"/>
              <a:gd name="connsiteY2856" fmla="*/ 4919459 h 6208986"/>
              <a:gd name="connsiteX2857" fmla="*/ 2859534 w 6282474"/>
              <a:gd name="connsiteY2857" fmla="*/ 4918094 h 6208986"/>
              <a:gd name="connsiteX2858" fmla="*/ 2867570 w 6282474"/>
              <a:gd name="connsiteY2858" fmla="*/ 4899143 h 6208986"/>
              <a:gd name="connsiteX2859" fmla="*/ 2868808 w 6282474"/>
              <a:gd name="connsiteY2859" fmla="*/ 4915500 h 6208986"/>
              <a:gd name="connsiteX2860" fmla="*/ 2895861 w 6282474"/>
              <a:gd name="connsiteY2860" fmla="*/ 4881227 h 6208986"/>
              <a:gd name="connsiteX2861" fmla="*/ 2889308 w 6282474"/>
              <a:gd name="connsiteY2861" fmla="*/ 4869685 h 6208986"/>
              <a:gd name="connsiteX2862" fmla="*/ 2884370 w 6282474"/>
              <a:gd name="connsiteY2862" fmla="*/ 4887769 h 6208986"/>
              <a:gd name="connsiteX2863" fmla="*/ 2873868 w 6282474"/>
              <a:gd name="connsiteY2863" fmla="*/ 4873996 h 6208986"/>
              <a:gd name="connsiteX2864" fmla="*/ 2892885 w 6282474"/>
              <a:gd name="connsiteY2864" fmla="*/ 4858663 h 6208986"/>
              <a:gd name="connsiteX2865" fmla="*/ 2902526 w 6282474"/>
              <a:gd name="connsiteY2865" fmla="*/ 4869333 h 6208986"/>
              <a:gd name="connsiteX2866" fmla="*/ 2902149 w 6282474"/>
              <a:gd name="connsiteY2866" fmla="*/ 4856069 h 6208986"/>
              <a:gd name="connsiteX2867" fmla="*/ 2906974 w 6282474"/>
              <a:gd name="connsiteY2867" fmla="*/ 4861410 h 6208986"/>
              <a:gd name="connsiteX2868" fmla="*/ 2914129 w 6282474"/>
              <a:gd name="connsiteY2868" fmla="*/ 4839361 h 6208986"/>
              <a:gd name="connsiteX2869" fmla="*/ 2943413 w 6282474"/>
              <a:gd name="connsiteY2869" fmla="*/ 4801118 h 6208986"/>
              <a:gd name="connsiteX2870" fmla="*/ 2938598 w 6282474"/>
              <a:gd name="connsiteY2870" fmla="*/ 4795788 h 6208986"/>
              <a:gd name="connsiteX2871" fmla="*/ 2942175 w 6282474"/>
              <a:gd name="connsiteY2871" fmla="*/ 4784761 h 6208986"/>
              <a:gd name="connsiteX2872" fmla="*/ 2958594 w 6282474"/>
              <a:gd name="connsiteY2872" fmla="*/ 4760123 h 6208986"/>
              <a:gd name="connsiteX2873" fmla="*/ 2967862 w 6282474"/>
              <a:gd name="connsiteY2873" fmla="*/ 4757540 h 6208986"/>
              <a:gd name="connsiteX2874" fmla="*/ 2962925 w 6282474"/>
              <a:gd name="connsiteY2874" fmla="*/ 4775619 h 6208986"/>
              <a:gd name="connsiteX2875" fmla="*/ 2981580 w 6282474"/>
              <a:gd name="connsiteY2875" fmla="*/ 4747033 h 6208986"/>
              <a:gd name="connsiteX2876" fmla="*/ 2971816 w 6282474"/>
              <a:gd name="connsiteY2876" fmla="*/ 4759782 h 6208986"/>
              <a:gd name="connsiteX2877" fmla="*/ 2991460 w 6282474"/>
              <a:gd name="connsiteY2877" fmla="*/ 4710859 h 6208986"/>
              <a:gd name="connsiteX2878" fmla="*/ 2984423 w 6282474"/>
              <a:gd name="connsiteY2878" fmla="*/ 4709498 h 6208986"/>
              <a:gd name="connsiteX2879" fmla="*/ 2984913 w 6282474"/>
              <a:gd name="connsiteY2879" fmla="*/ 4699332 h 6208986"/>
              <a:gd name="connsiteX2880" fmla="*/ 2998136 w 6282474"/>
              <a:gd name="connsiteY2880" fmla="*/ 4698970 h 6208986"/>
              <a:gd name="connsiteX2881" fmla="*/ 3013204 w 6282474"/>
              <a:gd name="connsiteY2881" fmla="*/ 4681411 h 6208986"/>
              <a:gd name="connsiteX2882" fmla="*/ 2995537 w 6282474"/>
              <a:gd name="connsiteY2882" fmla="*/ 4689686 h 6208986"/>
              <a:gd name="connsiteX2883" fmla="*/ 3000474 w 6282474"/>
              <a:gd name="connsiteY2883" fmla="*/ 4671602 h 6208986"/>
              <a:gd name="connsiteX2884" fmla="*/ 3021601 w 6282474"/>
              <a:gd name="connsiteY2884" fmla="*/ 4675719 h 6208986"/>
              <a:gd name="connsiteX2885" fmla="*/ 3026656 w 6282474"/>
              <a:gd name="connsiteY2885" fmla="*/ 4634215 h 6208986"/>
              <a:gd name="connsiteX2886" fmla="*/ 3017275 w 6282474"/>
              <a:gd name="connsiteY2886" fmla="*/ 4660218 h 6208986"/>
              <a:gd name="connsiteX2887" fmla="*/ 3013810 w 6282474"/>
              <a:gd name="connsiteY2887" fmla="*/ 4647831 h 6208986"/>
              <a:gd name="connsiteX2888" fmla="*/ 3039991 w 6282474"/>
              <a:gd name="connsiteY2888" fmla="*/ 4610444 h 6208986"/>
              <a:gd name="connsiteX2889" fmla="*/ 3037775 w 6282474"/>
              <a:gd name="connsiteY2889" fmla="*/ 4614408 h 6208986"/>
              <a:gd name="connsiteX2890" fmla="*/ 3045678 w 6282474"/>
              <a:gd name="connsiteY2890" fmla="*/ 4618887 h 6208986"/>
              <a:gd name="connsiteX2891" fmla="*/ 3039502 w 6282474"/>
              <a:gd name="connsiteY2891" fmla="*/ 4620599 h 6208986"/>
              <a:gd name="connsiteX2892" fmla="*/ 3044323 w 6282474"/>
              <a:gd name="connsiteY2892" fmla="*/ 4625945 h 6208986"/>
              <a:gd name="connsiteX2893" fmla="*/ 3040246 w 6282474"/>
              <a:gd name="connsiteY2893" fmla="*/ 4647127 h 6208986"/>
              <a:gd name="connsiteX2894" fmla="*/ 3053097 w 6282474"/>
              <a:gd name="connsiteY2894" fmla="*/ 4633502 h 6208986"/>
              <a:gd name="connsiteX2895" fmla="*/ 3054947 w 6282474"/>
              <a:gd name="connsiteY2895" fmla="*/ 4616288 h 6208986"/>
              <a:gd name="connsiteX2896" fmla="*/ 3060634 w 6282474"/>
              <a:gd name="connsiteY2896" fmla="*/ 4624722 h 6208986"/>
              <a:gd name="connsiteX2897" fmla="*/ 3060267 w 6282474"/>
              <a:gd name="connsiteY2897" fmla="*/ 4611463 h 6208986"/>
              <a:gd name="connsiteX2898" fmla="*/ 3048771 w 6282474"/>
              <a:gd name="connsiteY2898" fmla="*/ 4618016 h 6208986"/>
              <a:gd name="connsiteX2899" fmla="*/ 3060756 w 6282474"/>
              <a:gd name="connsiteY2899" fmla="*/ 4601307 h 6208986"/>
              <a:gd name="connsiteX2900" fmla="*/ 3058157 w 6282474"/>
              <a:gd name="connsiteY2900" fmla="*/ 4592008 h 6208986"/>
              <a:gd name="connsiteX2901" fmla="*/ 3048399 w 6282474"/>
              <a:gd name="connsiteY2901" fmla="*/ 4604757 h 6208986"/>
              <a:gd name="connsiteX2902" fmla="*/ 3048027 w 6282474"/>
              <a:gd name="connsiteY2902" fmla="*/ 4591503 h 6208986"/>
              <a:gd name="connsiteX2903" fmla="*/ 3033816 w 6282474"/>
              <a:gd name="connsiteY2903" fmla="*/ 4612171 h 6208986"/>
              <a:gd name="connsiteX2904" fmla="*/ 3032088 w 6282474"/>
              <a:gd name="connsiteY2904" fmla="*/ 4605970 h 6208986"/>
              <a:gd name="connsiteX2905" fmla="*/ 3031588 w 6282474"/>
              <a:gd name="connsiteY2905" fmla="*/ 4616130 h 6208986"/>
              <a:gd name="connsiteX2906" fmla="*/ 3018253 w 6282474"/>
              <a:gd name="connsiteY2906" fmla="*/ 4639902 h 6208986"/>
              <a:gd name="connsiteX2907" fmla="*/ 3012944 w 6282474"/>
              <a:gd name="connsiteY2907" fmla="*/ 4644732 h 6208986"/>
              <a:gd name="connsiteX2908" fmla="*/ 3006763 w 6282474"/>
              <a:gd name="connsiteY2908" fmla="*/ 4646445 h 6208986"/>
              <a:gd name="connsiteX2909" fmla="*/ 3004047 w 6282474"/>
              <a:gd name="connsiteY2909" fmla="*/ 4660570 h 6208986"/>
              <a:gd name="connsiteX2910" fmla="*/ 2989845 w 6282474"/>
              <a:gd name="connsiteY2910" fmla="*/ 4681243 h 6208986"/>
              <a:gd name="connsiteX2911" fmla="*/ 2979715 w 6282474"/>
              <a:gd name="connsiteY2911" fmla="*/ 4680733 h 6208986"/>
              <a:gd name="connsiteX2912" fmla="*/ 2961432 w 6282474"/>
              <a:gd name="connsiteY2912" fmla="*/ 4722594 h 6208986"/>
              <a:gd name="connsiteX2913" fmla="*/ 2952545 w 6282474"/>
              <a:gd name="connsiteY2913" fmla="*/ 4738441 h 6208986"/>
              <a:gd name="connsiteX2914" fmla="*/ 2940188 w 6282474"/>
              <a:gd name="connsiteY2914" fmla="*/ 4741886 h 6208986"/>
              <a:gd name="connsiteX2915" fmla="*/ 2934379 w 6282474"/>
              <a:gd name="connsiteY2915" fmla="*/ 4756872 h 6208986"/>
              <a:gd name="connsiteX2916" fmla="*/ 2919316 w 6282474"/>
              <a:gd name="connsiteY2916" fmla="*/ 4774442 h 6208986"/>
              <a:gd name="connsiteX2917" fmla="*/ 2924136 w 6282474"/>
              <a:gd name="connsiteY2917" fmla="*/ 4779777 h 6208986"/>
              <a:gd name="connsiteX2918" fmla="*/ 2909925 w 6282474"/>
              <a:gd name="connsiteY2918" fmla="*/ 4800450 h 6208986"/>
              <a:gd name="connsiteX2919" fmla="*/ 2906460 w 6282474"/>
              <a:gd name="connsiteY2919" fmla="*/ 4788053 h 6208986"/>
              <a:gd name="connsiteX2920" fmla="*/ 2877063 w 6282474"/>
              <a:gd name="connsiteY2920" fmla="*/ 4849710 h 6208986"/>
              <a:gd name="connsiteX2921" fmla="*/ 2884976 w 6282474"/>
              <a:gd name="connsiteY2921" fmla="*/ 4854184 h 6208986"/>
              <a:gd name="connsiteX2922" fmla="*/ 2873868 w 6282474"/>
              <a:gd name="connsiteY2922" fmla="*/ 4873996 h 6208986"/>
              <a:gd name="connsiteX2923" fmla="*/ 2869537 w 6282474"/>
              <a:gd name="connsiteY2923" fmla="*/ 4858510 h 6208986"/>
              <a:gd name="connsiteX2924" fmla="*/ 2843717 w 6282474"/>
              <a:gd name="connsiteY2924" fmla="*/ 4909141 h 6208986"/>
              <a:gd name="connsiteX2925" fmla="*/ 2830096 w 6282474"/>
              <a:gd name="connsiteY2925" fmla="*/ 4933406 h 6208986"/>
              <a:gd name="connsiteX2926" fmla="*/ 2818264 w 6282474"/>
              <a:gd name="connsiteY2926" fmla="*/ 4945284 h 6208986"/>
              <a:gd name="connsiteX2927" fmla="*/ 2818891 w 6282474"/>
              <a:gd name="connsiteY2927" fmla="*/ 4939460 h 6208986"/>
              <a:gd name="connsiteX2928" fmla="*/ 2809622 w 6282474"/>
              <a:gd name="connsiteY2928" fmla="*/ 4942059 h 6208986"/>
              <a:gd name="connsiteX2929" fmla="*/ 2797642 w 6282474"/>
              <a:gd name="connsiteY2929" fmla="*/ 4958767 h 6208986"/>
              <a:gd name="connsiteX2930" fmla="*/ 2801107 w 6282474"/>
              <a:gd name="connsiteY2930" fmla="*/ 4971155 h 6208986"/>
              <a:gd name="connsiteX2931" fmla="*/ 2787385 w 6282474"/>
              <a:gd name="connsiteY2931" fmla="*/ 4981677 h 6208986"/>
              <a:gd name="connsiteX2932" fmla="*/ 2792210 w 6282474"/>
              <a:gd name="connsiteY2932" fmla="*/ 4987002 h 6208986"/>
              <a:gd name="connsiteX2933" fmla="*/ 2785535 w 6282474"/>
              <a:gd name="connsiteY2933" fmla="*/ 4998890 h 6208986"/>
              <a:gd name="connsiteX2934" fmla="*/ 2777999 w 6282474"/>
              <a:gd name="connsiteY2934" fmla="*/ 5007675 h 6208986"/>
              <a:gd name="connsiteX2935" fmla="*/ 2783802 w 6282474"/>
              <a:gd name="connsiteY2935" fmla="*/ 4992689 h 6208986"/>
              <a:gd name="connsiteX2936" fmla="*/ 2767496 w 6282474"/>
              <a:gd name="connsiteY2936" fmla="*/ 4993907 h 6208986"/>
              <a:gd name="connsiteX2937" fmla="*/ 2774049 w 6282474"/>
              <a:gd name="connsiteY2937" fmla="*/ 5005448 h 6208986"/>
              <a:gd name="connsiteX2938" fmla="*/ 2751822 w 6282474"/>
              <a:gd name="connsiteY2938" fmla="*/ 5045057 h 6208986"/>
              <a:gd name="connsiteX2939" fmla="*/ 2753921 w 6282474"/>
              <a:gd name="connsiteY2939" fmla="*/ 5064517 h 6208986"/>
              <a:gd name="connsiteX2940" fmla="*/ 2742925 w 6282474"/>
              <a:gd name="connsiteY2940" fmla="*/ 5060910 h 6208986"/>
              <a:gd name="connsiteX2941" fmla="*/ 2740586 w 6282474"/>
              <a:gd name="connsiteY2941" fmla="*/ 5088288 h 6208986"/>
              <a:gd name="connsiteX2942" fmla="*/ 2745891 w 6282474"/>
              <a:gd name="connsiteY2942" fmla="*/ 5083453 h 6208986"/>
              <a:gd name="connsiteX2943" fmla="*/ 2746268 w 6282474"/>
              <a:gd name="connsiteY2943" fmla="*/ 5096722 h 6208986"/>
              <a:gd name="connsiteX2944" fmla="*/ 2737376 w 6282474"/>
              <a:gd name="connsiteY2944" fmla="*/ 5112569 h 6208986"/>
              <a:gd name="connsiteX2945" fmla="*/ 2740953 w 6282474"/>
              <a:gd name="connsiteY2945" fmla="*/ 5101537 h 6208986"/>
              <a:gd name="connsiteX2946" fmla="*/ 2735276 w 6282474"/>
              <a:gd name="connsiteY2946" fmla="*/ 5093104 h 6208986"/>
              <a:gd name="connsiteX2947" fmla="*/ 2722425 w 6282474"/>
              <a:gd name="connsiteY2947" fmla="*/ 5106719 h 6208986"/>
              <a:gd name="connsiteX2948" fmla="*/ 2723786 w 6282474"/>
              <a:gd name="connsiteY2948" fmla="*/ 5099662 h 6208986"/>
              <a:gd name="connsiteX2949" fmla="*/ 2710817 w 6282474"/>
              <a:gd name="connsiteY2949" fmla="*/ 5136692 h 6208986"/>
              <a:gd name="connsiteX2950" fmla="*/ 2705130 w 6282474"/>
              <a:gd name="connsiteY2950" fmla="*/ 5128249 h 6208986"/>
              <a:gd name="connsiteX2951" fmla="*/ 2701436 w 6282474"/>
              <a:gd name="connsiteY2951" fmla="*/ 5153559 h 6208986"/>
              <a:gd name="connsiteX2952" fmla="*/ 2689451 w 6282474"/>
              <a:gd name="connsiteY2952" fmla="*/ 5179399 h 6208986"/>
              <a:gd name="connsiteX2953" fmla="*/ 2680182 w 6282474"/>
              <a:gd name="connsiteY2953" fmla="*/ 5181997 h 6208986"/>
              <a:gd name="connsiteX2954" fmla="*/ 2680554 w 6282474"/>
              <a:gd name="connsiteY2954" fmla="*/ 5195251 h 6208986"/>
              <a:gd name="connsiteX2955" fmla="*/ 2675245 w 6282474"/>
              <a:gd name="connsiteY2955" fmla="*/ 5200077 h 6208986"/>
              <a:gd name="connsiteX2956" fmla="*/ 2668197 w 6282474"/>
              <a:gd name="connsiteY2956" fmla="*/ 5198701 h 6208986"/>
              <a:gd name="connsiteX2957" fmla="*/ 2658806 w 6282474"/>
              <a:gd name="connsiteY2957" fmla="*/ 5224704 h 6208986"/>
              <a:gd name="connsiteX2958" fmla="*/ 2653384 w 6282474"/>
              <a:gd name="connsiteY2958" fmla="*/ 5252954 h 6208986"/>
              <a:gd name="connsiteX2959" fmla="*/ 2643749 w 6282474"/>
              <a:gd name="connsiteY2959" fmla="*/ 5242279 h 6208986"/>
              <a:gd name="connsiteX2960" fmla="*/ 2636579 w 6282474"/>
              <a:gd name="connsiteY2960" fmla="*/ 5264328 h 6208986"/>
              <a:gd name="connsiteX2961" fmla="*/ 2647208 w 6282474"/>
              <a:gd name="connsiteY2961" fmla="*/ 5254677 h 6208986"/>
              <a:gd name="connsiteX2962" fmla="*/ 2629048 w 6282474"/>
              <a:gd name="connsiteY2962" fmla="*/ 5273108 h 6208986"/>
              <a:gd name="connsiteX2963" fmla="*/ 2640049 w 6282474"/>
              <a:gd name="connsiteY2963" fmla="*/ 5276726 h 6208986"/>
              <a:gd name="connsiteX2964" fmla="*/ 2619916 w 6282474"/>
              <a:gd name="connsiteY2964" fmla="*/ 5335794 h 6208986"/>
              <a:gd name="connsiteX2965" fmla="*/ 2620410 w 6282474"/>
              <a:gd name="connsiteY2965" fmla="*/ 5325624 h 6208986"/>
              <a:gd name="connsiteX2966" fmla="*/ 2610265 w 6282474"/>
              <a:gd name="connsiteY2966" fmla="*/ 5325129 h 6208986"/>
              <a:gd name="connsiteX2967" fmla="*/ 2588787 w 6282474"/>
              <a:gd name="connsiteY2967" fmla="*/ 5391261 h 6208986"/>
              <a:gd name="connsiteX2968" fmla="*/ 2580883 w 6282474"/>
              <a:gd name="connsiteY2968" fmla="*/ 5386782 h 6208986"/>
              <a:gd name="connsiteX2969" fmla="*/ 2580766 w 6282474"/>
              <a:gd name="connsiteY2969" fmla="*/ 5410211 h 6208986"/>
              <a:gd name="connsiteX2970" fmla="*/ 2576807 w 6282474"/>
              <a:gd name="connsiteY2970" fmla="*/ 5407974 h 6208986"/>
              <a:gd name="connsiteX2971" fmla="*/ 2567421 w 6282474"/>
              <a:gd name="connsiteY2971" fmla="*/ 5433977 h 6208986"/>
              <a:gd name="connsiteX2972" fmla="*/ 2561984 w 6282474"/>
              <a:gd name="connsiteY2972" fmla="*/ 5462223 h 6208986"/>
              <a:gd name="connsiteX2973" fmla="*/ 2557168 w 6282474"/>
              <a:gd name="connsiteY2973" fmla="*/ 5456877 h 6208986"/>
              <a:gd name="connsiteX2974" fmla="*/ 2535797 w 6282474"/>
              <a:gd name="connsiteY2974" fmla="*/ 5499599 h 6208986"/>
              <a:gd name="connsiteX2975" fmla="*/ 2530120 w 6282474"/>
              <a:gd name="connsiteY2975" fmla="*/ 5491161 h 6208986"/>
              <a:gd name="connsiteX2976" fmla="*/ 2524317 w 6282474"/>
              <a:gd name="connsiteY2976" fmla="*/ 5506157 h 6208986"/>
              <a:gd name="connsiteX2977" fmla="*/ 2530859 w 6282474"/>
              <a:gd name="connsiteY2977" fmla="*/ 5517679 h 6208986"/>
              <a:gd name="connsiteX2978" fmla="*/ 2524194 w 6282474"/>
              <a:gd name="connsiteY2978" fmla="*/ 5529567 h 6208986"/>
              <a:gd name="connsiteX2979" fmla="*/ 2530375 w 6282474"/>
              <a:gd name="connsiteY2979" fmla="*/ 5527839 h 6208986"/>
              <a:gd name="connsiteX2980" fmla="*/ 2519251 w 6282474"/>
              <a:gd name="connsiteY2980" fmla="*/ 5547646 h 6208986"/>
              <a:gd name="connsiteX2981" fmla="*/ 2526304 w 6282474"/>
              <a:gd name="connsiteY2981" fmla="*/ 5549022 h 6208986"/>
              <a:gd name="connsiteX2982" fmla="*/ 2509876 w 6282474"/>
              <a:gd name="connsiteY2982" fmla="*/ 5573649 h 6208986"/>
              <a:gd name="connsiteX2983" fmla="*/ 2497508 w 6282474"/>
              <a:gd name="connsiteY2983" fmla="*/ 5577099 h 6208986"/>
              <a:gd name="connsiteX2984" fmla="*/ 2488988 w 6282474"/>
              <a:gd name="connsiteY2984" fmla="*/ 5606216 h 6208986"/>
              <a:gd name="connsiteX2985" fmla="*/ 2487261 w 6282474"/>
              <a:gd name="connsiteY2985" fmla="*/ 5600024 h 6208986"/>
              <a:gd name="connsiteX2986" fmla="*/ 2476147 w 6282474"/>
              <a:gd name="connsiteY2986" fmla="*/ 5619831 h 6208986"/>
              <a:gd name="connsiteX2987" fmla="*/ 2491964 w 6282474"/>
              <a:gd name="connsiteY2987" fmla="*/ 5628764 h 6208986"/>
              <a:gd name="connsiteX2988" fmla="*/ 2481712 w 6282474"/>
              <a:gd name="connsiteY2988" fmla="*/ 5651679 h 6208986"/>
              <a:gd name="connsiteX2989" fmla="*/ 2420472 w 6282474"/>
              <a:gd name="connsiteY2989" fmla="*/ 5825802 h 6208986"/>
              <a:gd name="connsiteX2990" fmla="*/ 2420961 w 6282474"/>
              <a:gd name="connsiteY2990" fmla="*/ 5815637 h 6208986"/>
              <a:gd name="connsiteX2991" fmla="*/ 2421456 w 6282474"/>
              <a:gd name="connsiteY2991" fmla="*/ 5805486 h 6208986"/>
              <a:gd name="connsiteX2992" fmla="*/ 2416635 w 6282474"/>
              <a:gd name="connsiteY2992" fmla="*/ 5800141 h 6208986"/>
              <a:gd name="connsiteX2993" fmla="*/ 2415275 w 6282474"/>
              <a:gd name="connsiteY2993" fmla="*/ 5807208 h 6208986"/>
              <a:gd name="connsiteX2994" fmla="*/ 2420961 w 6282474"/>
              <a:gd name="connsiteY2994" fmla="*/ 5815637 h 6208986"/>
              <a:gd name="connsiteX2995" fmla="*/ 2410831 w 6282474"/>
              <a:gd name="connsiteY2995" fmla="*/ 5815127 h 6208986"/>
              <a:gd name="connsiteX2996" fmla="*/ 2408110 w 6282474"/>
              <a:gd name="connsiteY2996" fmla="*/ 5829252 h 6208986"/>
              <a:gd name="connsiteX2997" fmla="*/ 2412936 w 6282474"/>
              <a:gd name="connsiteY2997" fmla="*/ 5834582 h 6208986"/>
              <a:gd name="connsiteX2998" fmla="*/ 2430603 w 6282474"/>
              <a:gd name="connsiteY2998" fmla="*/ 5826307 h 6208986"/>
              <a:gd name="connsiteX2999" fmla="*/ 2424793 w 6282474"/>
              <a:gd name="connsiteY2999" fmla="*/ 5841293 h 6208986"/>
              <a:gd name="connsiteX3000" fmla="*/ 2416024 w 6282474"/>
              <a:gd name="connsiteY3000" fmla="*/ 5833721 h 6208986"/>
              <a:gd name="connsiteX3001" fmla="*/ 2404778 w 6282474"/>
              <a:gd name="connsiteY3001" fmla="*/ 5876953 h 6208986"/>
              <a:gd name="connsiteX3002" fmla="*/ 2404289 w 6282474"/>
              <a:gd name="connsiteY3002" fmla="*/ 5887108 h 6208986"/>
              <a:gd name="connsiteX3003" fmla="*/ 2394535 w 6282474"/>
              <a:gd name="connsiteY3003" fmla="*/ 5899858 h 6208986"/>
              <a:gd name="connsiteX3004" fmla="*/ 2396874 w 6282474"/>
              <a:gd name="connsiteY3004" fmla="*/ 5872479 h 6208986"/>
              <a:gd name="connsiteX3005" fmla="*/ 2384772 w 6282474"/>
              <a:gd name="connsiteY3005" fmla="*/ 5912597 h 6208986"/>
              <a:gd name="connsiteX3006" fmla="*/ 2375880 w 6282474"/>
              <a:gd name="connsiteY3006" fmla="*/ 5928449 h 6208986"/>
              <a:gd name="connsiteX3007" fmla="*/ 2364512 w 6282474"/>
              <a:gd name="connsiteY3007" fmla="*/ 5911583 h 6208986"/>
              <a:gd name="connsiteX3008" fmla="*/ 2362168 w 6282474"/>
              <a:gd name="connsiteY3008" fmla="*/ 5938972 h 6208986"/>
              <a:gd name="connsiteX3009" fmla="*/ 2372675 w 6282474"/>
              <a:gd name="connsiteY3009" fmla="*/ 5952730 h 6208986"/>
              <a:gd name="connsiteX3010" fmla="*/ 2358963 w 6282474"/>
              <a:gd name="connsiteY3010" fmla="*/ 5963247 h 6208986"/>
              <a:gd name="connsiteX3011" fmla="*/ 2349327 w 6282474"/>
              <a:gd name="connsiteY3011" fmla="*/ 5952567 h 6208986"/>
              <a:gd name="connsiteX3012" fmla="*/ 2350305 w 6282474"/>
              <a:gd name="connsiteY3012" fmla="*/ 5932251 h 6208986"/>
              <a:gd name="connsiteX3013" fmla="*/ 2369072 w 6282474"/>
              <a:gd name="connsiteY3013" fmla="*/ 5880244 h 6208986"/>
              <a:gd name="connsiteX3014" fmla="*/ 2371911 w 6282474"/>
              <a:gd name="connsiteY3014" fmla="*/ 5842700 h 6208986"/>
              <a:gd name="connsiteX3015" fmla="*/ 2367951 w 6282474"/>
              <a:gd name="connsiteY3015" fmla="*/ 5840473 h 6208986"/>
              <a:gd name="connsiteX3016" fmla="*/ 2377715 w 6282474"/>
              <a:gd name="connsiteY3016" fmla="*/ 5827718 h 6208986"/>
              <a:gd name="connsiteX3017" fmla="*/ 2385618 w 6282474"/>
              <a:gd name="connsiteY3017" fmla="*/ 5832197 h 6208986"/>
              <a:gd name="connsiteX3018" fmla="*/ 2386979 w 6282474"/>
              <a:gd name="connsiteY3018" fmla="*/ 5825130 h 6208986"/>
              <a:gd name="connsiteX3019" fmla="*/ 2375600 w 6282474"/>
              <a:gd name="connsiteY3019" fmla="*/ 5808263 h 6208986"/>
              <a:gd name="connsiteX3020" fmla="*/ 2377455 w 6282474"/>
              <a:gd name="connsiteY3020" fmla="*/ 5791045 h 6208986"/>
              <a:gd name="connsiteX3021" fmla="*/ 2382861 w 6282474"/>
              <a:gd name="connsiteY3021" fmla="*/ 5789532 h 6208986"/>
              <a:gd name="connsiteX3022" fmla="*/ 2383141 w 6282474"/>
              <a:gd name="connsiteY3022" fmla="*/ 5799483 h 6208986"/>
              <a:gd name="connsiteX3023" fmla="*/ 2393277 w 6282474"/>
              <a:gd name="connsiteY3023" fmla="*/ 5799983 h 6208986"/>
              <a:gd name="connsiteX3024" fmla="*/ 2395616 w 6282474"/>
              <a:gd name="connsiteY3024" fmla="*/ 5772604 h 6208986"/>
              <a:gd name="connsiteX3025" fmla="*/ 2398337 w 6282474"/>
              <a:gd name="connsiteY3025" fmla="*/ 5758489 h 6208986"/>
              <a:gd name="connsiteX3026" fmla="*/ 2407606 w 6282474"/>
              <a:gd name="connsiteY3026" fmla="*/ 5755905 h 6208986"/>
              <a:gd name="connsiteX3027" fmla="*/ 2406367 w 6282474"/>
              <a:gd name="connsiteY3027" fmla="*/ 5739543 h 6208986"/>
              <a:gd name="connsiteX3028" fmla="*/ 2416982 w 6282474"/>
              <a:gd name="connsiteY3028" fmla="*/ 5729892 h 6208986"/>
              <a:gd name="connsiteX3029" fmla="*/ 2401165 w 6282474"/>
              <a:gd name="connsiteY3029" fmla="*/ 5720939 h 6208986"/>
              <a:gd name="connsiteX3030" fmla="*/ 2418826 w 6282474"/>
              <a:gd name="connsiteY3030" fmla="*/ 5712669 h 6208986"/>
              <a:gd name="connsiteX3031" fmla="*/ 2416727 w 6282474"/>
              <a:gd name="connsiteY3031" fmla="*/ 5693214 h 6208986"/>
              <a:gd name="connsiteX3032" fmla="*/ 2404747 w 6282474"/>
              <a:gd name="connsiteY3032" fmla="*/ 5709927 h 6208986"/>
              <a:gd name="connsiteX3033" fmla="*/ 2418582 w 6282474"/>
              <a:gd name="connsiteY3033" fmla="*/ 5675995 h 6208986"/>
              <a:gd name="connsiteX3034" fmla="*/ 2424498 w 6282474"/>
              <a:gd name="connsiteY3034" fmla="*/ 5637595 h 6208986"/>
              <a:gd name="connsiteX3035" fmla="*/ 2397083 w 6282474"/>
              <a:gd name="connsiteY3035" fmla="*/ 5658624 h 6208986"/>
              <a:gd name="connsiteX3036" fmla="*/ 2394362 w 6282474"/>
              <a:gd name="connsiteY3036" fmla="*/ 5672739 h 6208986"/>
              <a:gd name="connsiteX3037" fmla="*/ 2401409 w 6282474"/>
              <a:gd name="connsiteY3037" fmla="*/ 5674110 h 6208986"/>
              <a:gd name="connsiteX3038" fmla="*/ 2402158 w 6282474"/>
              <a:gd name="connsiteY3038" fmla="*/ 5700623 h 6208986"/>
              <a:gd name="connsiteX3039" fmla="*/ 2396467 w 6282474"/>
              <a:gd name="connsiteY3039" fmla="*/ 5692194 h 6208986"/>
              <a:gd name="connsiteX3040" fmla="*/ 2392018 w 6282474"/>
              <a:gd name="connsiteY3040" fmla="*/ 5700118 h 6208986"/>
              <a:gd name="connsiteX3041" fmla="*/ 2394617 w 6282474"/>
              <a:gd name="connsiteY3041" fmla="*/ 5709418 h 6208986"/>
              <a:gd name="connsiteX3042" fmla="*/ 2385725 w 6282474"/>
              <a:gd name="connsiteY3042" fmla="*/ 5725260 h 6208986"/>
              <a:gd name="connsiteX3043" fmla="*/ 2383621 w 6282474"/>
              <a:gd name="connsiteY3043" fmla="*/ 5705800 h 6208986"/>
              <a:gd name="connsiteX3044" fmla="*/ 2376084 w 6282474"/>
              <a:gd name="connsiteY3044" fmla="*/ 5714590 h 6208986"/>
              <a:gd name="connsiteX3045" fmla="*/ 2380415 w 6282474"/>
              <a:gd name="connsiteY3045" fmla="*/ 5730091 h 6208986"/>
              <a:gd name="connsiteX3046" fmla="*/ 2386591 w 6282474"/>
              <a:gd name="connsiteY3046" fmla="*/ 5728358 h 6208986"/>
              <a:gd name="connsiteX3047" fmla="*/ 2373623 w 6282474"/>
              <a:gd name="connsiteY3047" fmla="*/ 5765399 h 6208986"/>
              <a:gd name="connsiteX3048" fmla="*/ 2373338 w 6282474"/>
              <a:gd name="connsiteY3048" fmla="*/ 5769144 h 6208986"/>
              <a:gd name="connsiteX3049" fmla="*/ 2362993 w 6282474"/>
              <a:gd name="connsiteY3049" fmla="*/ 5775040 h 6208986"/>
              <a:gd name="connsiteX3050" fmla="*/ 2363518 w 6282474"/>
              <a:gd name="connsiteY3050" fmla="*/ 5793593 h 6208986"/>
              <a:gd name="connsiteX3051" fmla="*/ 2357077 w 6282474"/>
              <a:gd name="connsiteY3051" fmla="*/ 5813440 h 6208986"/>
              <a:gd name="connsiteX3052" fmla="*/ 2348185 w 6282474"/>
              <a:gd name="connsiteY3052" fmla="*/ 5829293 h 6208986"/>
              <a:gd name="connsiteX3053" fmla="*/ 2342498 w 6282474"/>
              <a:gd name="connsiteY3053" fmla="*/ 5820844 h 6208986"/>
              <a:gd name="connsiteX3054" fmla="*/ 2338050 w 6282474"/>
              <a:gd name="connsiteY3054" fmla="*/ 5828773 h 6208986"/>
              <a:gd name="connsiteX3055" fmla="*/ 2339288 w 6282474"/>
              <a:gd name="connsiteY3055" fmla="*/ 5845130 h 6208986"/>
              <a:gd name="connsiteX3056" fmla="*/ 2345469 w 6282474"/>
              <a:gd name="connsiteY3056" fmla="*/ 5843413 h 6208986"/>
              <a:gd name="connsiteX3057" fmla="*/ 2335217 w 6282474"/>
              <a:gd name="connsiteY3057" fmla="*/ 5866318 h 6208986"/>
              <a:gd name="connsiteX3058" fmla="*/ 2329530 w 6282474"/>
              <a:gd name="connsiteY3058" fmla="*/ 5857880 h 6208986"/>
              <a:gd name="connsiteX3059" fmla="*/ 2332506 w 6282474"/>
              <a:gd name="connsiteY3059" fmla="*/ 5880438 h 6208986"/>
              <a:gd name="connsiteX3060" fmla="*/ 2312118 w 6282474"/>
              <a:gd name="connsiteY3060" fmla="*/ 5902833 h 6208986"/>
              <a:gd name="connsiteX3061" fmla="*/ 2304954 w 6282474"/>
              <a:gd name="connsiteY3061" fmla="*/ 5924877 h 6208986"/>
              <a:gd name="connsiteX3062" fmla="*/ 2297040 w 6282474"/>
              <a:gd name="connsiteY3062" fmla="*/ 5920398 h 6208986"/>
              <a:gd name="connsiteX3063" fmla="*/ 2295190 w 6282474"/>
              <a:gd name="connsiteY3063" fmla="*/ 5937621 h 6208986"/>
              <a:gd name="connsiteX3064" fmla="*/ 2285927 w 6282474"/>
              <a:gd name="connsiteY3064" fmla="*/ 5940210 h 6208986"/>
              <a:gd name="connsiteX3065" fmla="*/ 2282349 w 6282474"/>
              <a:gd name="connsiteY3065" fmla="*/ 5951242 h 6208986"/>
              <a:gd name="connsiteX3066" fmla="*/ 2290752 w 6282474"/>
              <a:gd name="connsiteY3066" fmla="*/ 5945555 h 6208986"/>
              <a:gd name="connsiteX3067" fmla="*/ 2294212 w 6282474"/>
              <a:gd name="connsiteY3067" fmla="*/ 5957953 h 6208986"/>
              <a:gd name="connsiteX3068" fmla="*/ 2290625 w 6282474"/>
              <a:gd name="connsiteY3068" fmla="*/ 5968965 h 6208986"/>
              <a:gd name="connsiteX3069" fmla="*/ 2279144 w 6282474"/>
              <a:gd name="connsiteY3069" fmla="*/ 5975513 h 6208986"/>
              <a:gd name="connsiteX3070" fmla="*/ 2284082 w 6282474"/>
              <a:gd name="connsiteY3070" fmla="*/ 5957433 h 6208986"/>
              <a:gd name="connsiteX3071" fmla="*/ 2269504 w 6282474"/>
              <a:gd name="connsiteY3071" fmla="*/ 5964847 h 6208986"/>
              <a:gd name="connsiteX3072" fmla="*/ 2263210 w 6282474"/>
              <a:gd name="connsiteY3072" fmla="*/ 5989995 h 6208986"/>
              <a:gd name="connsiteX3073" fmla="*/ 2261972 w 6282474"/>
              <a:gd name="connsiteY3073" fmla="*/ 5973637 h 6208986"/>
              <a:gd name="connsiteX3074" fmla="*/ 2269132 w 6282474"/>
              <a:gd name="connsiteY3074" fmla="*/ 5951594 h 6208986"/>
              <a:gd name="connsiteX3075" fmla="*/ 2265177 w 6282474"/>
              <a:gd name="connsiteY3075" fmla="*/ 5949362 h 6208986"/>
              <a:gd name="connsiteX3076" fmla="*/ 2268005 w 6282474"/>
              <a:gd name="connsiteY3076" fmla="*/ 5911807 h 6208986"/>
              <a:gd name="connsiteX3077" fmla="*/ 2276403 w 6282474"/>
              <a:gd name="connsiteY3077" fmla="*/ 5906120 h 6208986"/>
              <a:gd name="connsiteX3078" fmla="*/ 2282701 w 6282474"/>
              <a:gd name="connsiteY3078" fmla="*/ 5880983 h 6208986"/>
              <a:gd name="connsiteX3079" fmla="*/ 2279990 w 6282474"/>
              <a:gd name="connsiteY3079" fmla="*/ 5895108 h 6208986"/>
              <a:gd name="connsiteX3080" fmla="*/ 2290493 w 6282474"/>
              <a:gd name="connsiteY3080" fmla="*/ 5908877 h 6208986"/>
              <a:gd name="connsiteX3081" fmla="*/ 2286166 w 6282474"/>
              <a:gd name="connsiteY3081" fmla="*/ 5893376 h 6208986"/>
              <a:gd name="connsiteX3082" fmla="*/ 2291104 w 6282474"/>
              <a:gd name="connsiteY3082" fmla="*/ 5875297 h 6208986"/>
              <a:gd name="connsiteX3083" fmla="*/ 2298151 w 6282474"/>
              <a:gd name="connsiteY3083" fmla="*/ 5876677 h 6208986"/>
              <a:gd name="connsiteX3084" fmla="*/ 2295175 w 6282474"/>
              <a:gd name="connsiteY3084" fmla="*/ 5854114 h 6208986"/>
              <a:gd name="connsiteX3085" fmla="*/ 2285534 w 6282474"/>
              <a:gd name="connsiteY3085" fmla="*/ 5843444 h 6208986"/>
              <a:gd name="connsiteX3086" fmla="*/ 2296276 w 6282474"/>
              <a:gd name="connsiteY3086" fmla="*/ 5810378 h 6208986"/>
              <a:gd name="connsiteX3087" fmla="*/ 2298870 w 6282474"/>
              <a:gd name="connsiteY3087" fmla="*/ 5819683 h 6208986"/>
              <a:gd name="connsiteX3088" fmla="*/ 2305183 w 6282474"/>
              <a:gd name="connsiteY3088" fmla="*/ 5794530 h 6208986"/>
              <a:gd name="connsiteX3089" fmla="*/ 2317652 w 6282474"/>
              <a:gd name="connsiteY3089" fmla="*/ 5767661 h 6208986"/>
              <a:gd name="connsiteX3090" fmla="*/ 2330870 w 6282474"/>
              <a:gd name="connsiteY3090" fmla="*/ 5767304 h 6208986"/>
              <a:gd name="connsiteX3091" fmla="*/ 2324817 w 6282474"/>
              <a:gd name="connsiteY3091" fmla="*/ 5745617 h 6208986"/>
              <a:gd name="connsiteX3092" fmla="*/ 2328394 w 6282474"/>
              <a:gd name="connsiteY3092" fmla="*/ 5734590 h 6208986"/>
              <a:gd name="connsiteX3093" fmla="*/ 2336297 w 6282474"/>
              <a:gd name="connsiteY3093" fmla="*/ 5739064 h 6208986"/>
              <a:gd name="connsiteX3094" fmla="*/ 2333699 w 6282474"/>
              <a:gd name="connsiteY3094" fmla="*/ 5729775 h 6208986"/>
              <a:gd name="connsiteX3095" fmla="*/ 2346927 w 6282474"/>
              <a:gd name="connsiteY3095" fmla="*/ 5729418 h 6208986"/>
              <a:gd name="connsiteX3096" fmla="*/ 2346172 w 6282474"/>
              <a:gd name="connsiteY3096" fmla="*/ 5702895 h 6208986"/>
              <a:gd name="connsiteX3097" fmla="*/ 2335064 w 6282474"/>
              <a:gd name="connsiteY3097" fmla="*/ 5722707 h 6208986"/>
              <a:gd name="connsiteX3098" fmla="*/ 2347156 w 6282474"/>
              <a:gd name="connsiteY3098" fmla="*/ 5682574 h 6208986"/>
              <a:gd name="connsiteX3099" fmla="*/ 2325795 w 6282474"/>
              <a:gd name="connsiteY3099" fmla="*/ 5725291 h 6208986"/>
              <a:gd name="connsiteX3100" fmla="*/ 2332832 w 6282474"/>
              <a:gd name="connsiteY3100" fmla="*/ 5726672 h 6208986"/>
              <a:gd name="connsiteX3101" fmla="*/ 2322208 w 6282474"/>
              <a:gd name="connsiteY3101" fmla="*/ 5736318 h 6208986"/>
              <a:gd name="connsiteX3102" fmla="*/ 2315665 w 6282474"/>
              <a:gd name="connsiteY3102" fmla="*/ 5724781 h 6208986"/>
              <a:gd name="connsiteX3103" fmla="*/ 2329866 w 6282474"/>
              <a:gd name="connsiteY3103" fmla="*/ 5704113 h 6208986"/>
              <a:gd name="connsiteX3104" fmla="*/ 2332211 w 6282474"/>
              <a:gd name="connsiteY3104" fmla="*/ 5676734 h 6208986"/>
              <a:gd name="connsiteX3105" fmla="*/ 2336649 w 6282474"/>
              <a:gd name="connsiteY3105" fmla="*/ 5668816 h 6208986"/>
              <a:gd name="connsiteX3106" fmla="*/ 2344562 w 6282474"/>
              <a:gd name="connsiteY3106" fmla="*/ 5673295 h 6208986"/>
              <a:gd name="connsiteX3107" fmla="*/ 2350366 w 6282474"/>
              <a:gd name="connsiteY3107" fmla="*/ 5658303 h 6208986"/>
              <a:gd name="connsiteX3108" fmla="*/ 2341097 w 6282474"/>
              <a:gd name="connsiteY3108" fmla="*/ 5660897 h 6208986"/>
              <a:gd name="connsiteX3109" fmla="*/ 2345546 w 6282474"/>
              <a:gd name="connsiteY3109" fmla="*/ 5652963 h 6208986"/>
              <a:gd name="connsiteX3110" fmla="*/ 2340348 w 6282474"/>
              <a:gd name="connsiteY3110" fmla="*/ 5634374 h 6208986"/>
              <a:gd name="connsiteX3111" fmla="*/ 2333311 w 6282474"/>
              <a:gd name="connsiteY3111" fmla="*/ 5632998 h 6208986"/>
              <a:gd name="connsiteX3112" fmla="*/ 2328114 w 6282474"/>
              <a:gd name="connsiteY3112" fmla="*/ 5614409 h 6208986"/>
              <a:gd name="connsiteX3113" fmla="*/ 2343074 w 6282474"/>
              <a:gd name="connsiteY3113" fmla="*/ 5620244 h 6208986"/>
              <a:gd name="connsiteX3114" fmla="*/ 2349367 w 6282474"/>
              <a:gd name="connsiteY3114" fmla="*/ 5595107 h 6208986"/>
              <a:gd name="connsiteX3115" fmla="*/ 2351966 w 6282474"/>
              <a:gd name="connsiteY3115" fmla="*/ 5604407 h 6208986"/>
              <a:gd name="connsiteX3116" fmla="*/ 2362586 w 6282474"/>
              <a:gd name="connsiteY3116" fmla="*/ 5594745 h 6208986"/>
              <a:gd name="connsiteX3117" fmla="*/ 2371478 w 6282474"/>
              <a:gd name="connsiteY3117" fmla="*/ 5578908 h 6208986"/>
              <a:gd name="connsiteX3118" fmla="*/ 2366285 w 6282474"/>
              <a:gd name="connsiteY3118" fmla="*/ 5560309 h 6208986"/>
              <a:gd name="connsiteX3119" fmla="*/ 2379508 w 6282474"/>
              <a:gd name="connsiteY3119" fmla="*/ 5559957 h 6208986"/>
              <a:gd name="connsiteX3120" fmla="*/ 2378754 w 6282474"/>
              <a:gd name="connsiteY3120" fmla="*/ 5533445 h 6208986"/>
              <a:gd name="connsiteX3121" fmla="*/ 2389384 w 6282474"/>
              <a:gd name="connsiteY3121" fmla="*/ 5523788 h 6208986"/>
              <a:gd name="connsiteX3122" fmla="*/ 2359732 w 6282474"/>
              <a:gd name="connsiteY3122" fmla="*/ 5548782 h 6208986"/>
              <a:gd name="connsiteX3123" fmla="*/ 2376160 w 6282474"/>
              <a:gd name="connsiteY3123" fmla="*/ 5524150 h 6208986"/>
              <a:gd name="connsiteX3124" fmla="*/ 2353786 w 6282474"/>
              <a:gd name="connsiteY3124" fmla="*/ 5503676 h 6208986"/>
              <a:gd name="connsiteX3125" fmla="*/ 2366387 w 6282474"/>
              <a:gd name="connsiteY3125" fmla="*/ 5453387 h 6208986"/>
              <a:gd name="connsiteX3126" fmla="*/ 2370224 w 6282474"/>
              <a:gd name="connsiteY3126" fmla="*/ 5479033 h 6208986"/>
              <a:gd name="connsiteX3127" fmla="*/ 2392951 w 6282474"/>
              <a:gd name="connsiteY3127" fmla="*/ 5429259 h 6208986"/>
              <a:gd name="connsiteX3128" fmla="*/ 2424447 w 6282474"/>
              <a:gd name="connsiteY3128" fmla="*/ 5387057 h 6208986"/>
              <a:gd name="connsiteX3129" fmla="*/ 2424070 w 6282474"/>
              <a:gd name="connsiteY3129" fmla="*/ 5373798 h 6208986"/>
              <a:gd name="connsiteX3130" fmla="*/ 2432468 w 6282474"/>
              <a:gd name="connsiteY3130" fmla="*/ 5368111 h 6208986"/>
              <a:gd name="connsiteX3131" fmla="*/ 2463602 w 6282474"/>
              <a:gd name="connsiteY3131" fmla="*/ 5312645 h 6208986"/>
              <a:gd name="connsiteX3132" fmla="*/ 2457421 w 6282474"/>
              <a:gd name="connsiteY3132" fmla="*/ 5314372 h 6208986"/>
              <a:gd name="connsiteX3133" fmla="*/ 2460998 w 6282474"/>
              <a:gd name="connsiteY3133" fmla="*/ 5303340 h 6208986"/>
              <a:gd name="connsiteX3134" fmla="*/ 2468050 w 6282474"/>
              <a:gd name="connsiteY3134" fmla="*/ 5304726 h 6208986"/>
              <a:gd name="connsiteX3135" fmla="*/ 2483602 w 6282474"/>
              <a:gd name="connsiteY3135" fmla="*/ 5276986 h 6208986"/>
              <a:gd name="connsiteX3136" fmla="*/ 2483979 w 6282474"/>
              <a:gd name="connsiteY3136" fmla="*/ 5290249 h 6208986"/>
              <a:gd name="connsiteX3137" fmla="*/ 2498191 w 6282474"/>
              <a:gd name="connsiteY3137" fmla="*/ 5269576 h 6208986"/>
              <a:gd name="connsiteX3138" fmla="*/ 2484591 w 6282474"/>
              <a:gd name="connsiteY3138" fmla="*/ 5256669 h 6208986"/>
              <a:gd name="connsiteX3139" fmla="*/ 2504714 w 6282474"/>
              <a:gd name="connsiteY3139" fmla="*/ 5243043 h 6208986"/>
              <a:gd name="connsiteX3140" fmla="*/ 2504499 w 6282474"/>
              <a:gd name="connsiteY3140" fmla="*/ 5244429 h 6208986"/>
              <a:gd name="connsiteX3141" fmla="*/ 2504770 w 6282474"/>
              <a:gd name="connsiteY3141" fmla="*/ 5243003 h 6208986"/>
              <a:gd name="connsiteX3142" fmla="*/ 2509804 w 6282474"/>
              <a:gd name="connsiteY3142" fmla="*/ 5239604 h 6208986"/>
              <a:gd name="connsiteX3143" fmla="*/ 2505335 w 6282474"/>
              <a:gd name="connsiteY3143" fmla="*/ 5240017 h 6208986"/>
              <a:gd name="connsiteX3144" fmla="*/ 2504770 w 6282474"/>
              <a:gd name="connsiteY3144" fmla="*/ 5243003 h 6208986"/>
              <a:gd name="connsiteX3145" fmla="*/ 2504714 w 6282474"/>
              <a:gd name="connsiteY3145" fmla="*/ 5243043 h 6208986"/>
              <a:gd name="connsiteX3146" fmla="*/ 2511771 w 6282474"/>
              <a:gd name="connsiteY3146" fmla="*/ 5198971 h 6208986"/>
              <a:gd name="connsiteX3147" fmla="*/ 2538824 w 6282474"/>
              <a:gd name="connsiteY3147" fmla="*/ 5164682 h 6208986"/>
              <a:gd name="connsiteX3148" fmla="*/ 2540663 w 6282474"/>
              <a:gd name="connsiteY3148" fmla="*/ 5147464 h 6208986"/>
              <a:gd name="connsiteX3149" fmla="*/ 2534492 w 6282474"/>
              <a:gd name="connsiteY3149" fmla="*/ 5149187 h 6208986"/>
              <a:gd name="connsiteX3150" fmla="*/ 2554498 w 6282474"/>
              <a:gd name="connsiteY3150" fmla="*/ 5113548 h 6208986"/>
              <a:gd name="connsiteX3151" fmla="*/ 2548200 w 6282474"/>
              <a:gd name="connsiteY3151" fmla="*/ 5138684 h 6208986"/>
              <a:gd name="connsiteX3152" fmla="*/ 2575263 w 6282474"/>
              <a:gd name="connsiteY3152" fmla="*/ 5104411 h 6208986"/>
              <a:gd name="connsiteX3153" fmla="*/ 2594897 w 6282474"/>
              <a:gd name="connsiteY3153" fmla="*/ 5055483 h 6208986"/>
              <a:gd name="connsiteX3154" fmla="*/ 2608604 w 6282474"/>
              <a:gd name="connsiteY3154" fmla="*/ 5044975 h 6208986"/>
              <a:gd name="connsiteX3155" fmla="*/ 2616018 w 6282474"/>
              <a:gd name="connsiteY3155" fmla="*/ 5059610 h 6208986"/>
              <a:gd name="connsiteX3156" fmla="*/ 2620466 w 6282474"/>
              <a:gd name="connsiteY3156" fmla="*/ 5051681 h 6208986"/>
              <a:gd name="connsiteX3157" fmla="*/ 2616135 w 6282474"/>
              <a:gd name="connsiteY3157" fmla="*/ 5036191 h 6208986"/>
              <a:gd name="connsiteX3158" fmla="*/ 2625781 w 6282474"/>
              <a:gd name="connsiteY3158" fmla="*/ 5046861 h 6208986"/>
              <a:gd name="connsiteX3159" fmla="*/ 2629863 w 6282474"/>
              <a:gd name="connsiteY3159" fmla="*/ 5025678 h 6208986"/>
              <a:gd name="connsiteX3160" fmla="*/ 2634673 w 6282474"/>
              <a:gd name="connsiteY3160" fmla="*/ 5031008 h 6208986"/>
              <a:gd name="connsiteX3161" fmla="*/ 2630347 w 6282474"/>
              <a:gd name="connsiteY3161" fmla="*/ 5015517 h 6208986"/>
              <a:gd name="connsiteX3162" fmla="*/ 2637883 w 6282474"/>
              <a:gd name="connsiteY3162" fmla="*/ 5006733 h 6208986"/>
              <a:gd name="connsiteX3163" fmla="*/ 2640482 w 6282474"/>
              <a:gd name="connsiteY3163" fmla="*/ 5016022 h 6208986"/>
              <a:gd name="connsiteX3164" fmla="*/ 2643687 w 6282474"/>
              <a:gd name="connsiteY3164" fmla="*/ 4991746 h 6208986"/>
              <a:gd name="connsiteX3165" fmla="*/ 2628248 w 6282474"/>
              <a:gd name="connsiteY3165" fmla="*/ 4996057 h 6208986"/>
              <a:gd name="connsiteX3166" fmla="*/ 2649527 w 6282474"/>
              <a:gd name="connsiteY3166" fmla="*/ 4958146 h 6208986"/>
              <a:gd name="connsiteX3167" fmla="*/ 2662337 w 6282474"/>
              <a:gd name="connsiteY3167" fmla="*/ 4963160 h 6208986"/>
              <a:gd name="connsiteX3168" fmla="*/ 2673451 w 6282474"/>
              <a:gd name="connsiteY3168" fmla="*/ 4943343 h 6208986"/>
              <a:gd name="connsiteX3169" fmla="*/ 2657150 w 6282474"/>
              <a:gd name="connsiteY3169" fmla="*/ 4944555 h 6208986"/>
              <a:gd name="connsiteX3170" fmla="*/ 2672590 w 6282474"/>
              <a:gd name="connsiteY3170" fmla="*/ 4940244 h 6208986"/>
              <a:gd name="connsiteX3171" fmla="*/ 2670485 w 6282474"/>
              <a:gd name="connsiteY3171" fmla="*/ 4920784 h 6208986"/>
              <a:gd name="connsiteX3172" fmla="*/ 2690002 w 6282474"/>
              <a:gd name="connsiteY3172" fmla="*/ 4895291 h 6208986"/>
              <a:gd name="connsiteX3173" fmla="*/ 2688646 w 6282474"/>
              <a:gd name="connsiteY3173" fmla="*/ 4902343 h 6208986"/>
              <a:gd name="connsiteX3174" fmla="*/ 2695693 w 6282474"/>
              <a:gd name="connsiteY3174" fmla="*/ 4903729 h 6208986"/>
              <a:gd name="connsiteX3175" fmla="*/ 2704698 w 6282474"/>
              <a:gd name="connsiteY3175" fmla="*/ 4864462 h 6208986"/>
              <a:gd name="connsiteX3176" fmla="*/ 2714833 w 6282474"/>
              <a:gd name="connsiteY3176" fmla="*/ 4864977 h 6208986"/>
              <a:gd name="connsiteX3177" fmla="*/ 2719771 w 6282474"/>
              <a:gd name="connsiteY3177" fmla="*/ 4846892 h 6208986"/>
              <a:gd name="connsiteX3178" fmla="*/ 2730762 w 6282474"/>
              <a:gd name="connsiteY3178" fmla="*/ 4850500 h 6208986"/>
              <a:gd name="connsiteX3179" fmla="*/ 2738793 w 6282474"/>
              <a:gd name="connsiteY3179" fmla="*/ 4831549 h 6208986"/>
              <a:gd name="connsiteX3180" fmla="*/ 2748938 w 6282474"/>
              <a:gd name="connsiteY3180" fmla="*/ 4832059 h 6208986"/>
              <a:gd name="connsiteX3181" fmla="*/ 2752546 w 6282474"/>
              <a:gd name="connsiteY3181" fmla="*/ 4827855 h 6208986"/>
              <a:gd name="connsiteX3182" fmla="*/ 2750395 w 6282474"/>
              <a:gd name="connsiteY3182" fmla="*/ 4832594 h 6208986"/>
              <a:gd name="connsiteX3183" fmla="*/ 2719164 w 6282474"/>
              <a:gd name="connsiteY3183" fmla="*/ 4880462 h 6208986"/>
              <a:gd name="connsiteX3184" fmla="*/ 2724846 w 6282474"/>
              <a:gd name="connsiteY3184" fmla="*/ 4888901 h 6208986"/>
              <a:gd name="connsiteX3185" fmla="*/ 2750395 w 6282474"/>
              <a:gd name="connsiteY3185" fmla="*/ 4832594 h 6208986"/>
              <a:gd name="connsiteX3186" fmla="*/ 2756469 w 6282474"/>
              <a:gd name="connsiteY3186" fmla="*/ 4823274 h 6208986"/>
              <a:gd name="connsiteX3187" fmla="*/ 2752546 w 6282474"/>
              <a:gd name="connsiteY3187" fmla="*/ 4827855 h 6208986"/>
              <a:gd name="connsiteX3188" fmla="*/ 2757825 w 6282474"/>
              <a:gd name="connsiteY3188" fmla="*/ 4816211 h 6208986"/>
              <a:gd name="connsiteX3189" fmla="*/ 2767088 w 6282474"/>
              <a:gd name="connsiteY3189" fmla="*/ 4813623 h 6208986"/>
              <a:gd name="connsiteX3190" fmla="*/ 2775114 w 6282474"/>
              <a:gd name="connsiteY3190" fmla="*/ 4794672 h 6208986"/>
              <a:gd name="connsiteX3191" fmla="*/ 2774742 w 6282474"/>
              <a:gd name="connsiteY3191" fmla="*/ 4781428 h 6208986"/>
              <a:gd name="connsiteX3192" fmla="*/ 2762757 w 6282474"/>
              <a:gd name="connsiteY3192" fmla="*/ 4798122 h 6208986"/>
              <a:gd name="connsiteX3193" fmla="*/ 2769804 w 6282474"/>
              <a:gd name="connsiteY3193" fmla="*/ 4799508 h 6208986"/>
              <a:gd name="connsiteX3194" fmla="*/ 2759175 w 6282474"/>
              <a:gd name="connsiteY3194" fmla="*/ 4809154 h 6208986"/>
              <a:gd name="connsiteX3195" fmla="*/ 2749544 w 6282474"/>
              <a:gd name="connsiteY3195" fmla="*/ 4798478 h 6208986"/>
              <a:gd name="connsiteX3196" fmla="*/ 2758808 w 6282474"/>
              <a:gd name="connsiteY3196" fmla="*/ 4795895 h 6208986"/>
              <a:gd name="connsiteX3197" fmla="*/ 2767328 w 6282474"/>
              <a:gd name="connsiteY3197" fmla="*/ 4766794 h 6208986"/>
              <a:gd name="connsiteX3198" fmla="*/ 2770910 w 6282474"/>
              <a:gd name="connsiteY3198" fmla="*/ 4755767 h 6208986"/>
              <a:gd name="connsiteX3199" fmla="*/ 2783257 w 6282474"/>
              <a:gd name="connsiteY3199" fmla="*/ 4752312 h 6208986"/>
              <a:gd name="connsiteX3200" fmla="*/ 2779308 w 6282474"/>
              <a:gd name="connsiteY3200" fmla="*/ 4750075 h 6208986"/>
              <a:gd name="connsiteX3201" fmla="*/ 2793515 w 6282474"/>
              <a:gd name="connsiteY3201" fmla="*/ 4729412 h 6208986"/>
              <a:gd name="connsiteX3202" fmla="*/ 2790916 w 6282474"/>
              <a:gd name="connsiteY3202" fmla="*/ 4720107 h 6208986"/>
              <a:gd name="connsiteX3203" fmla="*/ 2776714 w 6282474"/>
              <a:gd name="connsiteY3203" fmla="*/ 4740785 h 6208986"/>
              <a:gd name="connsiteX3204" fmla="*/ 2786090 w 6282474"/>
              <a:gd name="connsiteY3204" fmla="*/ 4714777 h 6208986"/>
              <a:gd name="connsiteX3205" fmla="*/ 2793999 w 6282474"/>
              <a:gd name="connsiteY3205" fmla="*/ 4719246 h 6208986"/>
              <a:gd name="connsiteX3206" fmla="*/ 2794493 w 6282474"/>
              <a:gd name="connsiteY3206" fmla="*/ 4709096 h 6208986"/>
              <a:gd name="connsiteX3207" fmla="*/ 2786590 w 6282474"/>
              <a:gd name="connsiteY3207" fmla="*/ 4704616 h 6208986"/>
              <a:gd name="connsiteX3208" fmla="*/ 2776332 w 6282474"/>
              <a:gd name="connsiteY3208" fmla="*/ 4727521 h 6208986"/>
              <a:gd name="connsiteX3209" fmla="*/ 2763985 w 6282474"/>
              <a:gd name="connsiteY3209" fmla="*/ 4730971 h 6208986"/>
              <a:gd name="connsiteX3210" fmla="*/ 2750145 w 6282474"/>
              <a:gd name="connsiteY3210" fmla="*/ 4764903 h 6208986"/>
              <a:gd name="connsiteX3211" fmla="*/ 2745340 w 6282474"/>
              <a:gd name="connsiteY3211" fmla="*/ 4759573 h 6208986"/>
              <a:gd name="connsiteX3212" fmla="*/ 2740403 w 6282474"/>
              <a:gd name="connsiteY3212" fmla="*/ 4777652 h 6208986"/>
              <a:gd name="connsiteX3213" fmla="*/ 2736938 w 6282474"/>
              <a:gd name="connsiteY3213" fmla="*/ 4765255 h 6208986"/>
              <a:gd name="connsiteX3214" fmla="*/ 2739037 w 6282474"/>
              <a:gd name="connsiteY3214" fmla="*/ 4784715 h 6208986"/>
              <a:gd name="connsiteX3215" fmla="*/ 2730257 w 6282474"/>
              <a:gd name="connsiteY3215" fmla="*/ 4777143 h 6208986"/>
              <a:gd name="connsiteX3216" fmla="*/ 2731496 w 6282474"/>
              <a:gd name="connsiteY3216" fmla="*/ 4793500 h 6208986"/>
              <a:gd name="connsiteX3217" fmla="*/ 2723465 w 6282474"/>
              <a:gd name="connsiteY3217" fmla="*/ 4812451 h 6208986"/>
              <a:gd name="connsiteX3218" fmla="*/ 2718160 w 6282474"/>
              <a:gd name="connsiteY3218" fmla="*/ 4817271 h 6208986"/>
              <a:gd name="connsiteX3219" fmla="*/ 2705798 w 6282474"/>
              <a:gd name="connsiteY3219" fmla="*/ 4820726 h 6208986"/>
              <a:gd name="connsiteX3220" fmla="*/ 2715449 w 6282474"/>
              <a:gd name="connsiteY3220" fmla="*/ 4831396 h 6208986"/>
              <a:gd name="connsiteX3221" fmla="*/ 2699510 w 6282474"/>
              <a:gd name="connsiteY3221" fmla="*/ 4845863 h 6208986"/>
              <a:gd name="connsiteX3222" fmla="*/ 2709263 w 6282474"/>
              <a:gd name="connsiteY3222" fmla="*/ 4833124 h 6208986"/>
              <a:gd name="connsiteX3223" fmla="*/ 2678755 w 6282474"/>
              <a:gd name="connsiteY3223" fmla="*/ 4854994 h 6208986"/>
              <a:gd name="connsiteX3224" fmla="*/ 2669364 w 6282474"/>
              <a:gd name="connsiteY3224" fmla="*/ 4881008 h 6208986"/>
              <a:gd name="connsiteX3225" fmla="*/ 2681349 w 6282474"/>
              <a:gd name="connsiteY3225" fmla="*/ 4864299 h 6208986"/>
              <a:gd name="connsiteX3226" fmla="*/ 2689747 w 6282474"/>
              <a:gd name="connsiteY3226" fmla="*/ 4858617 h 6208986"/>
              <a:gd name="connsiteX3227" fmla="*/ 2689252 w 6282474"/>
              <a:gd name="connsiteY3227" fmla="*/ 4868773 h 6208986"/>
              <a:gd name="connsiteX3228" fmla="*/ 2667999 w 6282474"/>
              <a:gd name="connsiteY3228" fmla="*/ 4888070 h 6208986"/>
              <a:gd name="connsiteX3229" fmla="*/ 2660095 w 6282474"/>
              <a:gd name="connsiteY3229" fmla="*/ 4883601 h 6208986"/>
              <a:gd name="connsiteX3230" fmla="*/ 2644533 w 6282474"/>
              <a:gd name="connsiteY3230" fmla="*/ 4911332 h 6208986"/>
              <a:gd name="connsiteX3231" fmla="*/ 2649725 w 6282474"/>
              <a:gd name="connsiteY3231" fmla="*/ 4929926 h 6208986"/>
              <a:gd name="connsiteX3232" fmla="*/ 2647509 w 6282474"/>
              <a:gd name="connsiteY3232" fmla="*/ 4933895 h 6208986"/>
              <a:gd name="connsiteX3233" fmla="*/ 2633419 w 6282474"/>
              <a:gd name="connsiteY3233" fmla="*/ 4931133 h 6208986"/>
              <a:gd name="connsiteX3234" fmla="*/ 2637746 w 6282474"/>
              <a:gd name="connsiteY3234" fmla="*/ 4946634 h 6208986"/>
              <a:gd name="connsiteX3235" fmla="*/ 2623549 w 6282474"/>
              <a:gd name="connsiteY3235" fmla="*/ 4967302 h 6208986"/>
              <a:gd name="connsiteX3236" fmla="*/ 2609837 w 6282474"/>
              <a:gd name="connsiteY3236" fmla="*/ 4977820 h 6208986"/>
              <a:gd name="connsiteX3237" fmla="*/ 2615636 w 6282474"/>
              <a:gd name="connsiteY3237" fmla="*/ 4962839 h 6208986"/>
              <a:gd name="connsiteX3238" fmla="*/ 2603651 w 6282474"/>
              <a:gd name="connsiteY3238" fmla="*/ 4979552 h 6208986"/>
              <a:gd name="connsiteX3239" fmla="*/ 2602779 w 6282474"/>
              <a:gd name="connsiteY3239" fmla="*/ 4976439 h 6208986"/>
              <a:gd name="connsiteX3240" fmla="*/ 2599666 w 6282474"/>
              <a:gd name="connsiteY3240" fmla="*/ 4972994 h 6208986"/>
              <a:gd name="connsiteX3241" fmla="*/ 2601118 w 6282474"/>
              <a:gd name="connsiteY3241" fmla="*/ 4968974 h 6208986"/>
              <a:gd name="connsiteX3242" fmla="*/ 2606372 w 6282474"/>
              <a:gd name="connsiteY3242" fmla="*/ 4965422 h 6208986"/>
              <a:gd name="connsiteX3243" fmla="*/ 2604634 w 6282474"/>
              <a:gd name="connsiteY3243" fmla="*/ 4959216 h 6208986"/>
              <a:gd name="connsiteX3244" fmla="*/ 2601118 w 6282474"/>
              <a:gd name="connsiteY3244" fmla="*/ 4968974 h 6208986"/>
              <a:gd name="connsiteX3245" fmla="*/ 2597959 w 6282474"/>
              <a:gd name="connsiteY3245" fmla="*/ 4971114 h 6208986"/>
              <a:gd name="connsiteX3246" fmla="*/ 2599666 w 6282474"/>
              <a:gd name="connsiteY3246" fmla="*/ 4972994 h 6208986"/>
              <a:gd name="connsiteX3247" fmla="*/ 2595243 w 6282474"/>
              <a:gd name="connsiteY3247" fmla="*/ 4985234 h 6208986"/>
              <a:gd name="connsiteX3248" fmla="*/ 2579191 w 6282474"/>
              <a:gd name="connsiteY3248" fmla="*/ 5023120 h 6208986"/>
              <a:gd name="connsiteX3249" fmla="*/ 2587971 w 6282474"/>
              <a:gd name="connsiteY3249" fmla="*/ 5030687 h 6208986"/>
              <a:gd name="connsiteX3250" fmla="*/ 2578213 w 6282474"/>
              <a:gd name="connsiteY3250" fmla="*/ 5043437 h 6208986"/>
              <a:gd name="connsiteX3251" fmla="*/ 2573021 w 6282474"/>
              <a:gd name="connsiteY3251" fmla="*/ 5024848 h 6208986"/>
              <a:gd name="connsiteX3252" fmla="*/ 2555609 w 6282474"/>
              <a:gd name="connsiteY3252" fmla="*/ 5069801 h 6208986"/>
              <a:gd name="connsiteX3253" fmla="*/ 2520153 w 6282474"/>
              <a:gd name="connsiteY3253" fmla="*/ 5109777 h 6208986"/>
              <a:gd name="connsiteX3254" fmla="*/ 2520638 w 6282474"/>
              <a:gd name="connsiteY3254" fmla="*/ 5099611 h 6208986"/>
              <a:gd name="connsiteX3255" fmla="*/ 2509157 w 6282474"/>
              <a:gd name="connsiteY3255" fmla="*/ 5106159 h 6208986"/>
              <a:gd name="connsiteX3256" fmla="*/ 2517060 w 6282474"/>
              <a:gd name="connsiteY3256" fmla="*/ 5110633 h 6208986"/>
              <a:gd name="connsiteX3257" fmla="*/ 2506319 w 6282474"/>
              <a:gd name="connsiteY3257" fmla="*/ 5143704 h 6208986"/>
              <a:gd name="connsiteX3258" fmla="*/ 2503231 w 6282474"/>
              <a:gd name="connsiteY3258" fmla="*/ 5144565 h 6208986"/>
              <a:gd name="connsiteX3259" fmla="*/ 2485447 w 6282474"/>
              <a:gd name="connsiteY3259" fmla="*/ 5176255 h 6208986"/>
              <a:gd name="connsiteX3260" fmla="*/ 2481003 w 6282474"/>
              <a:gd name="connsiteY3260" fmla="*/ 5176025 h 6208986"/>
              <a:gd name="connsiteX3261" fmla="*/ 2480616 w 6282474"/>
              <a:gd name="connsiteY3261" fmla="*/ 5170925 h 6208986"/>
              <a:gd name="connsiteX3262" fmla="*/ 2479246 w 6282474"/>
              <a:gd name="connsiteY3262" fmla="*/ 5175944 h 6208986"/>
              <a:gd name="connsiteX3263" fmla="*/ 2475306 w 6282474"/>
              <a:gd name="connsiteY3263" fmla="*/ 5175745 h 6208986"/>
              <a:gd name="connsiteX3264" fmla="*/ 2481121 w 6282474"/>
              <a:gd name="connsiteY3264" fmla="*/ 5160759 h 6208986"/>
              <a:gd name="connsiteX3265" fmla="*/ 2467770 w 6282474"/>
              <a:gd name="connsiteY3265" fmla="*/ 5184530 h 6208986"/>
              <a:gd name="connsiteX3266" fmla="*/ 2475679 w 6282474"/>
              <a:gd name="connsiteY3266" fmla="*/ 5189009 h 6208986"/>
              <a:gd name="connsiteX3267" fmla="*/ 2479246 w 6282474"/>
              <a:gd name="connsiteY3267" fmla="*/ 5175944 h 6208986"/>
              <a:gd name="connsiteX3268" fmla="*/ 2481003 w 6282474"/>
              <a:gd name="connsiteY3268" fmla="*/ 5176025 h 6208986"/>
              <a:gd name="connsiteX3269" fmla="*/ 2481859 w 6282474"/>
              <a:gd name="connsiteY3269" fmla="*/ 5187282 h 6208986"/>
              <a:gd name="connsiteX3270" fmla="*/ 2465431 w 6282474"/>
              <a:gd name="connsiteY3270" fmla="*/ 5211909 h 6208986"/>
              <a:gd name="connsiteX3271" fmla="*/ 2456916 w 6282474"/>
              <a:gd name="connsiteY3271" fmla="*/ 5241025 h 6208986"/>
              <a:gd name="connsiteX3272" fmla="*/ 2447652 w 6282474"/>
              <a:gd name="connsiteY3272" fmla="*/ 5243614 h 6208986"/>
              <a:gd name="connsiteX3273" fmla="*/ 2446292 w 6282474"/>
              <a:gd name="connsiteY3273" fmla="*/ 5250661 h 6208986"/>
              <a:gd name="connsiteX3274" fmla="*/ 2445798 w 6282474"/>
              <a:gd name="connsiteY3274" fmla="*/ 5260827 h 6208986"/>
              <a:gd name="connsiteX3275" fmla="*/ 2428375 w 6282474"/>
              <a:gd name="connsiteY3275" fmla="*/ 5305776 h 6208986"/>
              <a:gd name="connsiteX3276" fmla="*/ 2420472 w 6282474"/>
              <a:gd name="connsiteY3276" fmla="*/ 5301312 h 6208986"/>
              <a:gd name="connsiteX3277" fmla="*/ 2412936 w 6282474"/>
              <a:gd name="connsiteY3277" fmla="*/ 5310092 h 6208986"/>
              <a:gd name="connsiteX3278" fmla="*/ 2406271 w 6282474"/>
              <a:gd name="connsiteY3278" fmla="*/ 5321980 h 6208986"/>
              <a:gd name="connsiteX3279" fmla="*/ 2411091 w 6282474"/>
              <a:gd name="connsiteY3279" fmla="*/ 5327315 h 6208986"/>
              <a:gd name="connsiteX3280" fmla="*/ 2398250 w 6282474"/>
              <a:gd name="connsiteY3280" fmla="*/ 5340931 h 6208986"/>
              <a:gd name="connsiteX3281" fmla="*/ 2393424 w 6282474"/>
              <a:gd name="connsiteY3281" fmla="*/ 5335586 h 6208986"/>
              <a:gd name="connsiteX3282" fmla="*/ 2393797 w 6282474"/>
              <a:gd name="connsiteY3282" fmla="*/ 5348855 h 6208986"/>
              <a:gd name="connsiteX3283" fmla="*/ 2398250 w 6282474"/>
              <a:gd name="connsiteY3283" fmla="*/ 5340931 h 6208986"/>
              <a:gd name="connsiteX3284" fmla="*/ 2396395 w 6282474"/>
              <a:gd name="connsiteY3284" fmla="*/ 5358144 h 6208986"/>
              <a:gd name="connsiteX3285" fmla="*/ 2382683 w 6282474"/>
              <a:gd name="connsiteY3285" fmla="*/ 5368656 h 6208986"/>
              <a:gd name="connsiteX3286" fmla="*/ 2355503 w 6282474"/>
              <a:gd name="connsiteY3286" fmla="*/ 5426354 h 6208986"/>
              <a:gd name="connsiteX3287" fmla="*/ 2351065 w 6282474"/>
              <a:gd name="connsiteY3287" fmla="*/ 5434273 h 6208986"/>
              <a:gd name="connsiteX3288" fmla="*/ 2331920 w 6282474"/>
              <a:gd name="connsiteY3288" fmla="*/ 5473031 h 6208986"/>
              <a:gd name="connsiteX3289" fmla="*/ 2326982 w 6282474"/>
              <a:gd name="connsiteY3289" fmla="*/ 5491120 h 6208986"/>
              <a:gd name="connsiteX3290" fmla="*/ 2316358 w 6282474"/>
              <a:gd name="connsiteY3290" fmla="*/ 5500761 h 6208986"/>
              <a:gd name="connsiteX3291" fmla="*/ 2316847 w 6282474"/>
              <a:gd name="connsiteY3291" fmla="*/ 5490600 h 6208986"/>
              <a:gd name="connsiteX3292" fmla="*/ 2311048 w 6282474"/>
              <a:gd name="connsiteY3292" fmla="*/ 5505592 h 6208986"/>
              <a:gd name="connsiteX3293" fmla="*/ 2314997 w 6282474"/>
              <a:gd name="connsiteY3293" fmla="*/ 5507824 h 6208986"/>
              <a:gd name="connsiteX3294" fmla="*/ 2309566 w 6282474"/>
              <a:gd name="connsiteY3294" fmla="*/ 5536069 h 6208986"/>
              <a:gd name="connsiteX3295" fmla="*/ 2311538 w 6282474"/>
              <a:gd name="connsiteY3295" fmla="*/ 5495426 h 6208986"/>
              <a:gd name="connsiteX3296" fmla="*/ 2315237 w 6282474"/>
              <a:gd name="connsiteY3296" fmla="*/ 5460989 h 6208986"/>
              <a:gd name="connsiteX3297" fmla="*/ 2326728 w 6282474"/>
              <a:gd name="connsiteY3297" fmla="*/ 5454442 h 6208986"/>
              <a:gd name="connsiteX3298" fmla="*/ 2329326 w 6282474"/>
              <a:gd name="connsiteY3298" fmla="*/ 5463741 h 6208986"/>
              <a:gd name="connsiteX3299" fmla="*/ 2337958 w 6282474"/>
              <a:gd name="connsiteY3299" fmla="*/ 5411215 h 6208986"/>
              <a:gd name="connsiteX3300" fmla="*/ 2351176 w 6282474"/>
              <a:gd name="connsiteY3300" fmla="*/ 5410864 h 6208986"/>
              <a:gd name="connsiteX3301" fmla="*/ 2351248 w 6282474"/>
              <a:gd name="connsiteY3301" fmla="*/ 5409620 h 6208986"/>
              <a:gd name="connsiteX3302" fmla="*/ 2353770 w 6282474"/>
              <a:gd name="connsiteY3302" fmla="*/ 5420158 h 6208986"/>
              <a:gd name="connsiteX3303" fmla="*/ 2371564 w 6282474"/>
              <a:gd name="connsiteY3303" fmla="*/ 5388463 h 6208986"/>
              <a:gd name="connsiteX3304" fmla="*/ 2368965 w 6282474"/>
              <a:gd name="connsiteY3304" fmla="*/ 5379164 h 6208986"/>
              <a:gd name="connsiteX3305" fmla="*/ 2360563 w 6282474"/>
              <a:gd name="connsiteY3305" fmla="*/ 5384860 h 6208986"/>
              <a:gd name="connsiteX3306" fmla="*/ 2360191 w 6282474"/>
              <a:gd name="connsiteY3306" fmla="*/ 5371596 h 6208986"/>
              <a:gd name="connsiteX3307" fmla="*/ 2370932 w 6282474"/>
              <a:gd name="connsiteY3307" fmla="*/ 5338531 h 6208986"/>
              <a:gd name="connsiteX3308" fmla="*/ 2371314 w 6282474"/>
              <a:gd name="connsiteY3308" fmla="*/ 5351790 h 6208986"/>
              <a:gd name="connsiteX3309" fmla="*/ 2384268 w 6282474"/>
              <a:gd name="connsiteY3309" fmla="*/ 5314760 h 6208986"/>
              <a:gd name="connsiteX3310" fmla="*/ 2393537 w 6282474"/>
              <a:gd name="connsiteY3310" fmla="*/ 5312166 h 6208986"/>
              <a:gd name="connsiteX3311" fmla="*/ 2394525 w 6282474"/>
              <a:gd name="connsiteY3311" fmla="*/ 5291850 h 6208986"/>
              <a:gd name="connsiteX3312" fmla="*/ 2405899 w 6282474"/>
              <a:gd name="connsiteY3312" fmla="*/ 5308726 h 6208986"/>
              <a:gd name="connsiteX3313" fmla="*/ 2409471 w 6282474"/>
              <a:gd name="connsiteY3313" fmla="*/ 5297694 h 6208986"/>
              <a:gd name="connsiteX3314" fmla="*/ 2411320 w 6282474"/>
              <a:gd name="connsiteY3314" fmla="*/ 5280476 h 6208986"/>
              <a:gd name="connsiteX3315" fmla="*/ 2408732 w 6282474"/>
              <a:gd name="connsiteY3315" fmla="*/ 5271187 h 6208986"/>
              <a:gd name="connsiteX3316" fmla="*/ 2404772 w 6282474"/>
              <a:gd name="connsiteY3316" fmla="*/ 5268945 h 6208986"/>
              <a:gd name="connsiteX3317" fmla="*/ 2415769 w 6282474"/>
              <a:gd name="connsiteY3317" fmla="*/ 5272557 h 6208986"/>
              <a:gd name="connsiteX3318" fmla="*/ 2420335 w 6282474"/>
              <a:gd name="connsiteY3318" fmla="*/ 5241214 h 6208986"/>
              <a:gd name="connsiteX3319" fmla="*/ 2426027 w 6282474"/>
              <a:gd name="connsiteY3319" fmla="*/ 5249647 h 6208986"/>
              <a:gd name="connsiteX3320" fmla="*/ 2426638 w 6282474"/>
              <a:gd name="connsiteY3320" fmla="*/ 5216067 h 6208986"/>
              <a:gd name="connsiteX3321" fmla="*/ 2436763 w 6282474"/>
              <a:gd name="connsiteY3321" fmla="*/ 5216587 h 6208986"/>
              <a:gd name="connsiteX3322" fmla="*/ 2436651 w 6282474"/>
              <a:gd name="connsiteY3322" fmla="*/ 5239991 h 6208986"/>
              <a:gd name="connsiteX3323" fmla="*/ 2441701 w 6282474"/>
              <a:gd name="connsiteY3323" fmla="*/ 5198497 h 6208986"/>
              <a:gd name="connsiteX3324" fmla="*/ 2448748 w 6282474"/>
              <a:gd name="connsiteY3324" fmla="*/ 5199868 h 6208986"/>
              <a:gd name="connsiteX3325" fmla="*/ 2447510 w 6282474"/>
              <a:gd name="connsiteY3325" fmla="*/ 5183511 h 6208986"/>
              <a:gd name="connsiteX3326" fmla="*/ 2436880 w 6282474"/>
              <a:gd name="connsiteY3326" fmla="*/ 5193152 h 6208986"/>
              <a:gd name="connsiteX3327" fmla="*/ 2447138 w 6282474"/>
              <a:gd name="connsiteY3327" fmla="*/ 5170257 h 6208986"/>
              <a:gd name="connsiteX3328" fmla="*/ 2429354 w 6282474"/>
              <a:gd name="connsiteY3328" fmla="*/ 5201947 h 6208986"/>
              <a:gd name="connsiteX3329" fmla="*/ 2414658 w 6282474"/>
              <a:gd name="connsiteY3329" fmla="*/ 5232776 h 6208986"/>
              <a:gd name="connsiteX3330" fmla="*/ 2428493 w 6282474"/>
              <a:gd name="connsiteY3330" fmla="*/ 5198849 h 6208986"/>
              <a:gd name="connsiteX3331" fmla="*/ 2437003 w 6282474"/>
              <a:gd name="connsiteY3331" fmla="*/ 5169748 h 6208986"/>
              <a:gd name="connsiteX3332" fmla="*/ 2441940 w 6282474"/>
              <a:gd name="connsiteY3332" fmla="*/ 5151663 h 6208986"/>
              <a:gd name="connsiteX3333" fmla="*/ 2447632 w 6282474"/>
              <a:gd name="connsiteY3333" fmla="*/ 5160101 h 6208986"/>
              <a:gd name="connsiteX3334" fmla="*/ 2465416 w 6282474"/>
              <a:gd name="connsiteY3334" fmla="*/ 5128401 h 6208986"/>
              <a:gd name="connsiteX3335" fmla="*/ 2470231 w 6282474"/>
              <a:gd name="connsiteY3335" fmla="*/ 5133747 h 6208986"/>
              <a:gd name="connsiteX3336" fmla="*/ 2476051 w 6282474"/>
              <a:gd name="connsiteY3336" fmla="*/ 5118755 h 6208986"/>
              <a:gd name="connsiteX3337" fmla="*/ 2465416 w 6282474"/>
              <a:gd name="connsiteY3337" fmla="*/ 5128401 h 6208986"/>
              <a:gd name="connsiteX3338" fmla="*/ 2465166 w 6282474"/>
              <a:gd name="connsiteY3338" fmla="*/ 5091718 h 6208986"/>
              <a:gd name="connsiteX3339" fmla="*/ 2479368 w 6282474"/>
              <a:gd name="connsiteY3339" fmla="*/ 5071050 h 6208986"/>
              <a:gd name="connsiteX3340" fmla="*/ 2504306 w 6282474"/>
              <a:gd name="connsiteY3340" fmla="*/ 5017316 h 6208986"/>
              <a:gd name="connsiteX3341" fmla="*/ 2506910 w 6282474"/>
              <a:gd name="connsiteY3341" fmla="*/ 5026611 h 6208986"/>
              <a:gd name="connsiteX3342" fmla="*/ 2511353 w 6282474"/>
              <a:gd name="connsiteY3342" fmla="*/ 5018682 h 6208986"/>
              <a:gd name="connsiteX3343" fmla="*/ 2513198 w 6282474"/>
              <a:gd name="connsiteY3343" fmla="*/ 5001469 h 6208986"/>
              <a:gd name="connsiteX3344" fmla="*/ 2518024 w 6282474"/>
              <a:gd name="connsiteY3344" fmla="*/ 5006804 h 6208986"/>
              <a:gd name="connsiteX3345" fmla="*/ 2515424 w 6282474"/>
              <a:gd name="connsiteY3345" fmla="*/ 4997504 h 6208986"/>
              <a:gd name="connsiteX3346" fmla="*/ 2522467 w 6282474"/>
              <a:gd name="connsiteY3346" fmla="*/ 4998875 h 6208986"/>
              <a:gd name="connsiteX3347" fmla="*/ 2519878 w 6282474"/>
              <a:gd name="connsiteY3347" fmla="*/ 4989586 h 6208986"/>
              <a:gd name="connsiteX3348" fmla="*/ 2536801 w 6282474"/>
              <a:gd name="connsiteY3348" fmla="*/ 4954787 h 6208986"/>
              <a:gd name="connsiteX3349" fmla="*/ 2544709 w 6282474"/>
              <a:gd name="connsiteY3349" fmla="*/ 4959256 h 6208986"/>
              <a:gd name="connsiteX3350" fmla="*/ 2571380 w 6282474"/>
              <a:gd name="connsiteY3350" fmla="*/ 4911729 h 6208986"/>
              <a:gd name="connsiteX3351" fmla="*/ 2572246 w 6282474"/>
              <a:gd name="connsiteY3351" fmla="*/ 4914817 h 6208986"/>
              <a:gd name="connsiteX3352" fmla="*/ 2578310 w 6282474"/>
              <a:gd name="connsiteY3352" fmla="*/ 4936520 h 6208986"/>
              <a:gd name="connsiteX3353" fmla="*/ 2583248 w 6282474"/>
              <a:gd name="connsiteY3353" fmla="*/ 4918435 h 6208986"/>
              <a:gd name="connsiteX3354" fmla="*/ 2574473 w 6282474"/>
              <a:gd name="connsiteY3354" fmla="*/ 4910858 h 6208986"/>
              <a:gd name="connsiteX3355" fmla="*/ 2585464 w 6282474"/>
              <a:gd name="connsiteY3355" fmla="*/ 4914460 h 6208986"/>
              <a:gd name="connsiteX3356" fmla="*/ 2596094 w 6282474"/>
              <a:gd name="connsiteY3356" fmla="*/ 4904820 h 6208986"/>
              <a:gd name="connsiteX3357" fmla="*/ 2608313 w 6282474"/>
              <a:gd name="connsiteY3357" fmla="*/ 4841261 h 6208986"/>
              <a:gd name="connsiteX3358" fmla="*/ 2614000 w 6282474"/>
              <a:gd name="connsiteY3358" fmla="*/ 4849705 h 6208986"/>
              <a:gd name="connsiteX3359" fmla="*/ 2615850 w 6282474"/>
              <a:gd name="connsiteY3359" fmla="*/ 4832482 h 6208986"/>
              <a:gd name="connsiteX3360" fmla="*/ 2620787 w 6282474"/>
              <a:gd name="connsiteY3360" fmla="*/ 4814402 h 6208986"/>
              <a:gd name="connsiteX3361" fmla="*/ 2628207 w 6282474"/>
              <a:gd name="connsiteY3361" fmla="*/ 4829032 h 6208986"/>
              <a:gd name="connsiteX3362" fmla="*/ 2632650 w 6282474"/>
              <a:gd name="connsiteY3362" fmla="*/ 4821113 h 6208986"/>
              <a:gd name="connsiteX3363" fmla="*/ 2626102 w 6282474"/>
              <a:gd name="connsiteY3363" fmla="*/ 4809577 h 6208986"/>
              <a:gd name="connsiteX3364" fmla="*/ 2629679 w 6282474"/>
              <a:gd name="connsiteY3364" fmla="*/ 4798555 h 6208986"/>
              <a:gd name="connsiteX3365" fmla="*/ 2689100 w 6282474"/>
              <a:gd name="connsiteY3365" fmla="*/ 4725167 h 6208986"/>
              <a:gd name="connsiteX3366" fmla="*/ 2689222 w 6282474"/>
              <a:gd name="connsiteY3366" fmla="*/ 4701743 h 6208986"/>
              <a:gd name="connsiteX3367" fmla="*/ 2700330 w 6282474"/>
              <a:gd name="connsiteY3367" fmla="*/ 4681941 h 6208986"/>
              <a:gd name="connsiteX3368" fmla="*/ 2713676 w 6282474"/>
              <a:gd name="connsiteY3368" fmla="*/ 4658165 h 6208986"/>
              <a:gd name="connsiteX3369" fmla="*/ 2719363 w 6282474"/>
              <a:gd name="connsiteY3369" fmla="*/ 4666603 h 6208986"/>
              <a:gd name="connsiteX3370" fmla="*/ 2729982 w 6282474"/>
              <a:gd name="connsiteY3370" fmla="*/ 4656952 h 6208986"/>
              <a:gd name="connsiteX3371" fmla="*/ 2735791 w 6282474"/>
              <a:gd name="connsiteY3371" fmla="*/ 4641976 h 6208986"/>
              <a:gd name="connsiteX3372" fmla="*/ 2740607 w 6282474"/>
              <a:gd name="connsiteY3372" fmla="*/ 4647301 h 6208986"/>
              <a:gd name="connsiteX3373" fmla="*/ 2791364 w 6282474"/>
              <a:gd name="connsiteY3373" fmla="*/ 4542931 h 6208986"/>
              <a:gd name="connsiteX3374" fmla="*/ 2774518 w 6282474"/>
              <a:gd name="connsiteY3374" fmla="*/ 4564945 h 6208986"/>
              <a:gd name="connsiteX3375" fmla="*/ 2774085 w 6282474"/>
              <a:gd name="connsiteY3375" fmla="*/ 4564461 h 6208986"/>
              <a:gd name="connsiteX3376" fmla="*/ 2773484 w 6282474"/>
              <a:gd name="connsiteY3376" fmla="*/ 4566300 h 6208986"/>
              <a:gd name="connsiteX3377" fmla="*/ 2771858 w 6282474"/>
              <a:gd name="connsiteY3377" fmla="*/ 4568420 h 6208986"/>
              <a:gd name="connsiteX3378" fmla="*/ 2773101 w 6282474"/>
              <a:gd name="connsiteY3378" fmla="*/ 4567467 h 6208986"/>
              <a:gd name="connsiteX3379" fmla="*/ 2770498 w 6282474"/>
              <a:gd name="connsiteY3379" fmla="*/ 4575477 h 6208986"/>
              <a:gd name="connsiteX3380" fmla="*/ 2757759 w 6282474"/>
              <a:gd name="connsiteY3380" fmla="*/ 4565678 h 6208986"/>
              <a:gd name="connsiteX3381" fmla="*/ 2779507 w 6282474"/>
              <a:gd name="connsiteY3381" fmla="*/ 4536210 h 6208986"/>
              <a:gd name="connsiteX3382" fmla="*/ 2789265 w 6282474"/>
              <a:gd name="connsiteY3382" fmla="*/ 4523466 h 6208986"/>
              <a:gd name="connsiteX3383" fmla="*/ 2791864 w 6282474"/>
              <a:gd name="connsiteY3383" fmla="*/ 4532771 h 6208986"/>
              <a:gd name="connsiteX3384" fmla="*/ 2796506 w 6282474"/>
              <a:gd name="connsiteY3384" fmla="*/ 4520781 h 6208986"/>
              <a:gd name="connsiteX3385" fmla="*/ 2804216 w 6282474"/>
              <a:gd name="connsiteY3385" fmla="*/ 4529316 h 6208986"/>
              <a:gd name="connsiteX3386" fmla="*/ 2794462 w 6282474"/>
              <a:gd name="connsiteY3386" fmla="*/ 4542065 h 6208986"/>
              <a:gd name="connsiteX3387" fmla="*/ 2809408 w 6282474"/>
              <a:gd name="connsiteY3387" fmla="*/ 4547910 h 6208986"/>
              <a:gd name="connsiteX3388" fmla="*/ 2812995 w 6282474"/>
              <a:gd name="connsiteY3388" fmla="*/ 4536883 h 6208986"/>
              <a:gd name="connsiteX3389" fmla="*/ 2817673 w 6282474"/>
              <a:gd name="connsiteY3389" fmla="*/ 4482130 h 6208986"/>
              <a:gd name="connsiteX3390" fmla="*/ 2826942 w 6282474"/>
              <a:gd name="connsiteY3390" fmla="*/ 4479531 h 6208986"/>
              <a:gd name="connsiteX3391" fmla="*/ 2842504 w 6282474"/>
              <a:gd name="connsiteY3391" fmla="*/ 4451801 h 6208986"/>
              <a:gd name="connsiteX3392" fmla="*/ 2845113 w 6282474"/>
              <a:gd name="connsiteY3392" fmla="*/ 4461100 h 6208986"/>
              <a:gd name="connsiteX3393" fmla="*/ 2849174 w 6282474"/>
              <a:gd name="connsiteY3393" fmla="*/ 4439918 h 6208986"/>
              <a:gd name="connsiteX3394" fmla="*/ 2856711 w 6282474"/>
              <a:gd name="connsiteY3394" fmla="*/ 4431138 h 6208986"/>
              <a:gd name="connsiteX3395" fmla="*/ 2869068 w 6282474"/>
              <a:gd name="connsiteY3395" fmla="*/ 4427683 h 6208986"/>
              <a:gd name="connsiteX3396" fmla="*/ 2872645 w 6282474"/>
              <a:gd name="connsiteY3396" fmla="*/ 4416651 h 6208986"/>
              <a:gd name="connsiteX3397" fmla="*/ 2863376 w 6282474"/>
              <a:gd name="connsiteY3397" fmla="*/ 4419250 h 6208986"/>
              <a:gd name="connsiteX3398" fmla="*/ 2869190 w 6282474"/>
              <a:gd name="connsiteY3398" fmla="*/ 4404263 h 6208986"/>
              <a:gd name="connsiteX3399" fmla="*/ 2879315 w 6282474"/>
              <a:gd name="connsiteY3399" fmla="*/ 4404778 h 6208986"/>
              <a:gd name="connsiteX3400" fmla="*/ 2885980 w 6282474"/>
              <a:gd name="connsiteY3400" fmla="*/ 4392895 h 6208986"/>
              <a:gd name="connsiteX3401" fmla="*/ 2877211 w 6282474"/>
              <a:gd name="connsiteY3401" fmla="*/ 4385323 h 6208986"/>
              <a:gd name="connsiteX3402" fmla="*/ 2866097 w 6282474"/>
              <a:gd name="connsiteY3402" fmla="*/ 4405135 h 6208986"/>
              <a:gd name="connsiteX3403" fmla="*/ 2860410 w 6282474"/>
              <a:gd name="connsiteY3403" fmla="*/ 4396696 h 6208986"/>
              <a:gd name="connsiteX3404" fmla="*/ 2868981 w 6282474"/>
              <a:gd name="connsiteY3404" fmla="*/ 4381425 h 6208986"/>
              <a:gd name="connsiteX3405" fmla="*/ 2883876 w 6282474"/>
              <a:gd name="connsiteY3405" fmla="*/ 4373435 h 6208986"/>
              <a:gd name="connsiteX3406" fmla="*/ 2905130 w 6282474"/>
              <a:gd name="connsiteY3406" fmla="*/ 4354132 h 6208986"/>
              <a:gd name="connsiteX3407" fmla="*/ 2911683 w 6282474"/>
              <a:gd name="connsiteY3407" fmla="*/ 4365669 h 6208986"/>
              <a:gd name="connsiteX3408" fmla="*/ 2925894 w 6282474"/>
              <a:gd name="connsiteY3408" fmla="*/ 4344991 h 6208986"/>
              <a:gd name="connsiteX3409" fmla="*/ 2925512 w 6282474"/>
              <a:gd name="connsiteY3409" fmla="*/ 4331742 h 6208986"/>
              <a:gd name="connsiteX3410" fmla="*/ 2931199 w 6282474"/>
              <a:gd name="connsiteY3410" fmla="*/ 4340175 h 6208986"/>
              <a:gd name="connsiteX3411" fmla="*/ 2937869 w 6282474"/>
              <a:gd name="connsiteY3411" fmla="*/ 4328287 h 6208986"/>
              <a:gd name="connsiteX3412" fmla="*/ 2929095 w 6282474"/>
              <a:gd name="connsiteY3412" fmla="*/ 4320715 h 6208986"/>
              <a:gd name="connsiteX3413" fmla="*/ 2920692 w 6282474"/>
              <a:gd name="connsiteY3413" fmla="*/ 4326407 h 6208986"/>
              <a:gd name="connsiteX3414" fmla="*/ 2930450 w 6282474"/>
              <a:gd name="connsiteY3414" fmla="*/ 4313653 h 6208986"/>
              <a:gd name="connsiteX3415" fmla="*/ 2921181 w 6282474"/>
              <a:gd name="connsiteY3415" fmla="*/ 4316241 h 6208986"/>
              <a:gd name="connsiteX3416" fmla="*/ 2922542 w 6282474"/>
              <a:gd name="connsiteY3416" fmla="*/ 4309189 h 6208986"/>
              <a:gd name="connsiteX3417" fmla="*/ 2935770 w 6282474"/>
              <a:gd name="connsiteY3417" fmla="*/ 4308832 h 6208986"/>
              <a:gd name="connsiteX3418" fmla="*/ 2942435 w 6282474"/>
              <a:gd name="connsiteY3418" fmla="*/ 4296944 h 6208986"/>
              <a:gd name="connsiteX3419" fmla="*/ 2960973 w 6282474"/>
              <a:gd name="connsiteY3419" fmla="*/ 4291772 h 6208986"/>
              <a:gd name="connsiteX3420" fmla="*/ 2954420 w 6282474"/>
              <a:gd name="connsiteY3420" fmla="*/ 4280240 h 6208986"/>
              <a:gd name="connsiteX3421" fmla="*/ 2966288 w 6282474"/>
              <a:gd name="connsiteY3421" fmla="*/ 4286936 h 6208986"/>
              <a:gd name="connsiteX3422" fmla="*/ 2978268 w 6282474"/>
              <a:gd name="connsiteY3422" fmla="*/ 4270243 h 6208986"/>
              <a:gd name="connsiteX3423" fmla="*/ 2988520 w 6282474"/>
              <a:gd name="connsiteY3423" fmla="*/ 4247323 h 6208986"/>
              <a:gd name="connsiteX3424" fmla="*/ 2998268 w 6282474"/>
              <a:gd name="connsiteY3424" fmla="*/ 4234583 h 6208986"/>
              <a:gd name="connsiteX3425" fmla="*/ 3013723 w 6282474"/>
              <a:gd name="connsiteY3425" fmla="*/ 4230272 h 6208986"/>
              <a:gd name="connsiteX3426" fmla="*/ 3012969 w 6282474"/>
              <a:gd name="connsiteY3426" fmla="*/ 4203755 h 6208986"/>
              <a:gd name="connsiteX3427" fmla="*/ 3025326 w 6282474"/>
              <a:gd name="connsiteY3427" fmla="*/ 4200290 h 6208986"/>
              <a:gd name="connsiteX3428" fmla="*/ 3024842 w 6282474"/>
              <a:gd name="connsiteY3428" fmla="*/ 4210455 h 6208986"/>
              <a:gd name="connsiteX3429" fmla="*/ 3040394 w 6282474"/>
              <a:gd name="connsiteY3429" fmla="*/ 4182720 h 6208986"/>
              <a:gd name="connsiteX3430" fmla="*/ 3029780 w 6282474"/>
              <a:gd name="connsiteY3430" fmla="*/ 4192371 h 6208986"/>
              <a:gd name="connsiteX3431" fmla="*/ 3046208 w 6282474"/>
              <a:gd name="connsiteY3431" fmla="*/ 4167744 h 6208986"/>
              <a:gd name="connsiteX3432" fmla="*/ 3057321 w 6282474"/>
              <a:gd name="connsiteY3432" fmla="*/ 4147932 h 6208986"/>
              <a:gd name="connsiteX3433" fmla="*/ 3087467 w 6282474"/>
              <a:gd name="connsiteY3433" fmla="*/ 4112782 h 6208986"/>
              <a:gd name="connsiteX3434" fmla="*/ 3099814 w 6282474"/>
              <a:gd name="connsiteY3434" fmla="*/ 4109337 h 6208986"/>
              <a:gd name="connsiteX3435" fmla="*/ 3089684 w 6282474"/>
              <a:gd name="connsiteY3435" fmla="*/ 4108823 h 6208986"/>
              <a:gd name="connsiteX3436" fmla="*/ 3092400 w 6282474"/>
              <a:gd name="connsiteY3436" fmla="*/ 4094708 h 6208986"/>
              <a:gd name="connsiteX3437" fmla="*/ 3110556 w 6282474"/>
              <a:gd name="connsiteY3437" fmla="*/ 4076261 h 6208986"/>
              <a:gd name="connsiteX3438" fmla="*/ 3110072 w 6282474"/>
              <a:gd name="connsiteY3438" fmla="*/ 4086427 h 6208986"/>
              <a:gd name="connsiteX3439" fmla="*/ 3122052 w 6282474"/>
              <a:gd name="connsiteY3439" fmla="*/ 4069719 h 6208986"/>
              <a:gd name="connsiteX3440" fmla="*/ 3124762 w 6282474"/>
              <a:gd name="connsiteY3440" fmla="*/ 4055593 h 6208986"/>
              <a:gd name="connsiteX3441" fmla="*/ 3132676 w 6282474"/>
              <a:gd name="connsiteY3441" fmla="*/ 4060072 h 6208986"/>
              <a:gd name="connsiteX3442" fmla="*/ 3137114 w 6282474"/>
              <a:gd name="connsiteY3442" fmla="*/ 4052139 h 6208986"/>
              <a:gd name="connsiteX3443" fmla="*/ 3137002 w 6282474"/>
              <a:gd name="connsiteY3443" fmla="*/ 4075568 h 6208986"/>
              <a:gd name="connsiteX3444" fmla="*/ 3151693 w 6282474"/>
              <a:gd name="connsiteY3444" fmla="*/ 4044735 h 6208986"/>
              <a:gd name="connsiteX3445" fmla="*/ 3161833 w 6282474"/>
              <a:gd name="connsiteY3445" fmla="*/ 4045234 h 6208986"/>
              <a:gd name="connsiteX3446" fmla="*/ 3166771 w 6282474"/>
              <a:gd name="connsiteY3446" fmla="*/ 4027155 h 6208986"/>
              <a:gd name="connsiteX3447" fmla="*/ 3156157 w 6282474"/>
              <a:gd name="connsiteY3447" fmla="*/ 4036811 h 6208986"/>
              <a:gd name="connsiteX3448" fmla="*/ 3166883 w 6282474"/>
              <a:gd name="connsiteY3448" fmla="*/ 4003745 h 6208986"/>
              <a:gd name="connsiteX3449" fmla="*/ 3177885 w 6282474"/>
              <a:gd name="connsiteY3449" fmla="*/ 4007343 h 6208986"/>
              <a:gd name="connsiteX3450" fmla="*/ 3172947 w 6282474"/>
              <a:gd name="connsiteY3450" fmla="*/ 4025427 h 6208986"/>
              <a:gd name="connsiteX3451" fmla="*/ 3186287 w 6282474"/>
              <a:gd name="connsiteY3451" fmla="*/ 4001661 h 6208986"/>
              <a:gd name="connsiteX3452" fmla="*/ 3176152 w 6282474"/>
              <a:gd name="connsiteY3452" fmla="*/ 4001151 h 6208986"/>
              <a:gd name="connsiteX3453" fmla="*/ 3184183 w 6282474"/>
              <a:gd name="connsiteY3453" fmla="*/ 3982206 h 6208986"/>
              <a:gd name="connsiteX3454" fmla="*/ 3194313 w 6282474"/>
              <a:gd name="connsiteY3454" fmla="*/ 3982721 h 6208986"/>
              <a:gd name="connsiteX3455" fmla="*/ 3220999 w 6282474"/>
              <a:gd name="connsiteY3455" fmla="*/ 3935178 h 6208986"/>
              <a:gd name="connsiteX3456" fmla="*/ 3226681 w 6282474"/>
              <a:gd name="connsiteY3456" fmla="*/ 3943606 h 6208986"/>
              <a:gd name="connsiteX3457" fmla="*/ 3232484 w 6282474"/>
              <a:gd name="connsiteY3457" fmla="*/ 3928625 h 6208986"/>
              <a:gd name="connsiteX3458" fmla="*/ 3236439 w 6282474"/>
              <a:gd name="connsiteY3458" fmla="*/ 3930867 h 6208986"/>
              <a:gd name="connsiteX3459" fmla="*/ 3239160 w 6282474"/>
              <a:gd name="connsiteY3459" fmla="*/ 3916742 h 6208986"/>
              <a:gd name="connsiteX3460" fmla="*/ 3248419 w 6282474"/>
              <a:gd name="connsiteY3460" fmla="*/ 3914153 h 6208986"/>
              <a:gd name="connsiteX3461" fmla="*/ 3253463 w 6282474"/>
              <a:gd name="connsiteY3461" fmla="*/ 3924095 h 6208986"/>
              <a:gd name="connsiteX3462" fmla="*/ 3246080 w 6282474"/>
              <a:gd name="connsiteY3462" fmla="*/ 3941527 h 6208986"/>
              <a:gd name="connsiteX3463" fmla="*/ 3255838 w 6282474"/>
              <a:gd name="connsiteY3463" fmla="*/ 3928788 h 6208986"/>
              <a:gd name="connsiteX3464" fmla="*/ 3253463 w 6282474"/>
              <a:gd name="connsiteY3464" fmla="*/ 3924095 h 6208986"/>
              <a:gd name="connsiteX3465" fmla="*/ 3254105 w 6282474"/>
              <a:gd name="connsiteY3465" fmla="*/ 3922582 h 6208986"/>
              <a:gd name="connsiteX3466" fmla="*/ 3262131 w 6282474"/>
              <a:gd name="connsiteY3466" fmla="*/ 3903636 h 6208986"/>
              <a:gd name="connsiteX3467" fmla="*/ 3254600 w 6282474"/>
              <a:gd name="connsiteY3467" fmla="*/ 3912431 h 6208986"/>
              <a:gd name="connsiteX3468" fmla="*/ 3248419 w 6282474"/>
              <a:gd name="connsiteY3468" fmla="*/ 3914153 h 6208986"/>
              <a:gd name="connsiteX3469" fmla="*/ 3283008 w 6282474"/>
              <a:gd name="connsiteY3469" fmla="*/ 3871085 h 6208986"/>
              <a:gd name="connsiteX3470" fmla="*/ 3291533 w 6282474"/>
              <a:gd name="connsiteY3470" fmla="*/ 3841968 h 6208986"/>
              <a:gd name="connsiteX3471" fmla="*/ 3288211 w 6282474"/>
              <a:gd name="connsiteY3471" fmla="*/ 3844985 h 6208986"/>
              <a:gd name="connsiteX3472" fmla="*/ 3290814 w 6282474"/>
              <a:gd name="connsiteY3472" fmla="*/ 3839390 h 6208986"/>
              <a:gd name="connsiteX3473" fmla="*/ 3292888 w 6282474"/>
              <a:gd name="connsiteY3473" fmla="*/ 3834921 h 6208986"/>
              <a:gd name="connsiteX3474" fmla="*/ 3290667 w 6282474"/>
              <a:gd name="connsiteY3474" fmla="*/ 3838880 h 6208986"/>
              <a:gd name="connsiteX3475" fmla="*/ 3286213 w 6282474"/>
              <a:gd name="connsiteY3475" fmla="*/ 3846799 h 6208986"/>
              <a:gd name="connsiteX3476" fmla="*/ 3288211 w 6282474"/>
              <a:gd name="connsiteY3476" fmla="*/ 3844985 h 6208986"/>
              <a:gd name="connsiteX3477" fmla="*/ 3280409 w 6282474"/>
              <a:gd name="connsiteY3477" fmla="*/ 3861791 h 6208986"/>
              <a:gd name="connsiteX3478" fmla="*/ 3262248 w 6282474"/>
              <a:gd name="connsiteY3478" fmla="*/ 3880227 h 6208986"/>
              <a:gd name="connsiteX3479" fmla="*/ 3268923 w 6282474"/>
              <a:gd name="connsiteY3479" fmla="*/ 3868333 h 6208986"/>
              <a:gd name="connsiteX3480" fmla="*/ 3261010 w 6282474"/>
              <a:gd name="connsiteY3480" fmla="*/ 3863870 h 6208986"/>
              <a:gd name="connsiteX3481" fmla="*/ 3269897 w 6282474"/>
              <a:gd name="connsiteY3481" fmla="*/ 3848022 h 6208986"/>
              <a:gd name="connsiteX3482" fmla="*/ 3274223 w 6282474"/>
              <a:gd name="connsiteY3482" fmla="*/ 3863513 h 6208986"/>
              <a:gd name="connsiteX3483" fmla="*/ 3273484 w 6282474"/>
              <a:gd name="connsiteY3483" fmla="*/ 3836995 h 6208986"/>
              <a:gd name="connsiteX3484" fmla="*/ 3270396 w 6282474"/>
              <a:gd name="connsiteY3484" fmla="*/ 3837866 h 6208986"/>
              <a:gd name="connsiteX3485" fmla="*/ 3256189 w 6282474"/>
              <a:gd name="connsiteY3485" fmla="*/ 3858534 h 6208986"/>
              <a:gd name="connsiteX3486" fmla="*/ 3246926 w 6282474"/>
              <a:gd name="connsiteY3486" fmla="*/ 3861118 h 6208986"/>
              <a:gd name="connsiteX3487" fmla="*/ 3198125 w 6282474"/>
              <a:gd name="connsiteY3487" fmla="*/ 3924864 h 6208986"/>
              <a:gd name="connsiteX3488" fmla="*/ 3205167 w 6282474"/>
              <a:gd name="connsiteY3488" fmla="*/ 3926230 h 6208986"/>
              <a:gd name="connsiteX3489" fmla="*/ 3223827 w 6282474"/>
              <a:gd name="connsiteY3489" fmla="*/ 3897638 h 6208986"/>
              <a:gd name="connsiteX3490" fmla="*/ 3226431 w 6282474"/>
              <a:gd name="connsiteY3490" fmla="*/ 3906933 h 6208986"/>
              <a:gd name="connsiteX3491" fmla="*/ 3213941 w 6282474"/>
              <a:gd name="connsiteY3491" fmla="*/ 3933797 h 6208986"/>
              <a:gd name="connsiteX3492" fmla="*/ 3201095 w 6282474"/>
              <a:gd name="connsiteY3492" fmla="*/ 3947413 h 6208986"/>
              <a:gd name="connsiteX3493" fmla="*/ 3195414 w 6282474"/>
              <a:gd name="connsiteY3493" fmla="*/ 3938985 h 6208986"/>
              <a:gd name="connsiteX3494" fmla="*/ 3192326 w 6282474"/>
              <a:gd name="connsiteY3494" fmla="*/ 3939841 h 6208986"/>
              <a:gd name="connsiteX3495" fmla="*/ 3198991 w 6282474"/>
              <a:gd name="connsiteY3495" fmla="*/ 3927958 h 6208986"/>
              <a:gd name="connsiteX3496" fmla="*/ 3180346 w 6282474"/>
              <a:gd name="connsiteY3496" fmla="*/ 3956549 h 6208986"/>
              <a:gd name="connsiteX3497" fmla="*/ 3178119 w 6282474"/>
              <a:gd name="connsiteY3497" fmla="*/ 3960503 h 6208986"/>
              <a:gd name="connsiteX3498" fmla="*/ 3171948 w 6282474"/>
              <a:gd name="connsiteY3498" fmla="*/ 3962236 h 6208986"/>
              <a:gd name="connsiteX3499" fmla="*/ 3162185 w 6282474"/>
              <a:gd name="connsiteY3499" fmla="*/ 3974990 h 6208986"/>
              <a:gd name="connsiteX3500" fmla="*/ 3149344 w 6282474"/>
              <a:gd name="connsiteY3500" fmla="*/ 3988601 h 6208986"/>
              <a:gd name="connsiteX3501" fmla="*/ 3147984 w 6282474"/>
              <a:gd name="connsiteY3501" fmla="*/ 3995658 h 6208986"/>
              <a:gd name="connsiteX3502" fmla="*/ 3120926 w 6282474"/>
              <a:gd name="connsiteY3502" fmla="*/ 4029942 h 6208986"/>
              <a:gd name="connsiteX3503" fmla="*/ 3067691 w 6282474"/>
              <a:gd name="connsiteY3503" fmla="*/ 4101612 h 6208986"/>
              <a:gd name="connsiteX3504" fmla="*/ 3035324 w 6282474"/>
              <a:gd name="connsiteY3504" fmla="*/ 4140716 h 6208986"/>
              <a:gd name="connsiteX3505" fmla="*/ 3003822 w 6282474"/>
              <a:gd name="connsiteY3505" fmla="*/ 4182918 h 6208986"/>
              <a:gd name="connsiteX3506" fmla="*/ 2940815 w 6282474"/>
              <a:gd name="connsiteY3506" fmla="*/ 4267333 h 6208986"/>
              <a:gd name="connsiteX3507" fmla="*/ 2942547 w 6282474"/>
              <a:gd name="connsiteY3507" fmla="*/ 4273529 h 6208986"/>
              <a:gd name="connsiteX3508" fmla="*/ 2901797 w 6282474"/>
              <a:gd name="connsiteY3508" fmla="*/ 4318320 h 6208986"/>
              <a:gd name="connsiteX3509" fmla="*/ 2869797 w 6282474"/>
              <a:gd name="connsiteY3509" fmla="*/ 4370698 h 6208986"/>
              <a:gd name="connsiteX3510" fmla="*/ 2857440 w 6282474"/>
              <a:gd name="connsiteY3510" fmla="*/ 4374148 h 6208986"/>
              <a:gd name="connsiteX3511" fmla="*/ 2831253 w 6282474"/>
              <a:gd name="connsiteY3511" fmla="*/ 4411515 h 6208986"/>
              <a:gd name="connsiteX3512" fmla="*/ 2835207 w 6282474"/>
              <a:gd name="connsiteY3512" fmla="*/ 4413757 h 6208986"/>
              <a:gd name="connsiteX3513" fmla="*/ 2817047 w 6282474"/>
              <a:gd name="connsiteY3513" fmla="*/ 4432183 h 6208986"/>
              <a:gd name="connsiteX3514" fmla="*/ 2752699 w 6282474"/>
              <a:gd name="connsiteY3514" fmla="*/ 4523660 h 6208986"/>
              <a:gd name="connsiteX3515" fmla="*/ 2754431 w 6282474"/>
              <a:gd name="connsiteY3515" fmla="*/ 4529856 h 6208986"/>
              <a:gd name="connsiteX3516" fmla="*/ 2713172 w 6282474"/>
              <a:gd name="connsiteY3516" fmla="*/ 4584813 h 6208986"/>
              <a:gd name="connsiteX3517" fmla="*/ 2672778 w 6282474"/>
              <a:gd name="connsiteY3517" fmla="*/ 4642867 h 6208986"/>
              <a:gd name="connsiteX3518" fmla="*/ 2663504 w 6282474"/>
              <a:gd name="connsiteY3518" fmla="*/ 4645461 h 6208986"/>
              <a:gd name="connsiteX3519" fmla="*/ 2657211 w 6282474"/>
              <a:gd name="connsiteY3519" fmla="*/ 4670598 h 6208986"/>
              <a:gd name="connsiteX3520" fmla="*/ 2628426 w 6282474"/>
              <a:gd name="connsiteY3520" fmla="*/ 4698680 h 6208986"/>
              <a:gd name="connsiteX3521" fmla="*/ 2610637 w 6282474"/>
              <a:gd name="connsiteY3521" fmla="*/ 4730380 h 6208986"/>
              <a:gd name="connsiteX3522" fmla="*/ 2586677 w 6282474"/>
              <a:gd name="connsiteY3522" fmla="*/ 4763792 h 6208986"/>
              <a:gd name="connsiteX3523" fmla="*/ 2555166 w 6282474"/>
              <a:gd name="connsiteY3523" fmla="*/ 4806005 h 6208986"/>
              <a:gd name="connsiteX3524" fmla="*/ 2557764 w 6282474"/>
              <a:gd name="connsiteY3524" fmla="*/ 4815299 h 6208986"/>
              <a:gd name="connsiteX3525" fmla="*/ 2546651 w 6282474"/>
              <a:gd name="connsiteY3525" fmla="*/ 4835111 h 6208986"/>
              <a:gd name="connsiteX3526" fmla="*/ 2507623 w 6282474"/>
              <a:gd name="connsiteY3526" fmla="*/ 4886093 h 6208986"/>
              <a:gd name="connsiteX3527" fmla="*/ 2499715 w 6282474"/>
              <a:gd name="connsiteY3527" fmla="*/ 4881629 h 6208986"/>
              <a:gd name="connsiteX3528" fmla="*/ 2473401 w 6282474"/>
              <a:gd name="connsiteY3528" fmla="*/ 4942425 h 6208986"/>
              <a:gd name="connsiteX3529" fmla="*/ 2476122 w 6282474"/>
              <a:gd name="connsiteY3529" fmla="*/ 4928310 h 6208986"/>
              <a:gd name="connsiteX3530" fmla="*/ 2465125 w 6282474"/>
              <a:gd name="connsiteY3530" fmla="*/ 4924698 h 6208986"/>
              <a:gd name="connsiteX3531" fmla="*/ 2451291 w 6282474"/>
              <a:gd name="connsiteY3531" fmla="*/ 4958630 h 6208986"/>
              <a:gd name="connsiteX3532" fmla="*/ 2454007 w 6282474"/>
              <a:gd name="connsiteY3532" fmla="*/ 4944510 h 6208986"/>
              <a:gd name="connsiteX3533" fmla="*/ 2440182 w 6282474"/>
              <a:gd name="connsiteY3533" fmla="*/ 4978441 h 6208986"/>
              <a:gd name="connsiteX3534" fmla="*/ 2427815 w 6282474"/>
              <a:gd name="connsiteY3534" fmla="*/ 4981891 h 6208986"/>
              <a:gd name="connsiteX3535" fmla="*/ 2424605 w 6282474"/>
              <a:gd name="connsiteY3535" fmla="*/ 5006172 h 6208986"/>
              <a:gd name="connsiteX3536" fmla="*/ 2397063 w 6282474"/>
              <a:gd name="connsiteY3536" fmla="*/ 5050606 h 6208986"/>
              <a:gd name="connsiteX3537" fmla="*/ 2404115 w 6282474"/>
              <a:gd name="connsiteY3537" fmla="*/ 5051992 h 6208986"/>
              <a:gd name="connsiteX3538" fmla="*/ 2391758 w 6282474"/>
              <a:gd name="connsiteY3538" fmla="*/ 5055437 h 6208986"/>
              <a:gd name="connsiteX3539" fmla="*/ 2389908 w 6282474"/>
              <a:gd name="connsiteY3539" fmla="*/ 5072660 h 6208986"/>
              <a:gd name="connsiteX3540" fmla="*/ 2387310 w 6282474"/>
              <a:gd name="connsiteY3540" fmla="*/ 5063361 h 6208986"/>
              <a:gd name="connsiteX3541" fmla="*/ 2364206 w 6282474"/>
              <a:gd name="connsiteY3541" fmla="*/ 5099881 h 6208986"/>
              <a:gd name="connsiteX3542" fmla="*/ 2350871 w 6282474"/>
              <a:gd name="connsiteY3542" fmla="*/ 5123652 h 6208986"/>
              <a:gd name="connsiteX3543" fmla="*/ 2324190 w 6282474"/>
              <a:gd name="connsiteY3543" fmla="*/ 5171179 h 6208986"/>
              <a:gd name="connsiteX3544" fmla="*/ 2319751 w 6282474"/>
              <a:gd name="connsiteY3544" fmla="*/ 5179113 h 6208986"/>
              <a:gd name="connsiteX3545" fmla="*/ 2314926 w 6282474"/>
              <a:gd name="connsiteY3545" fmla="*/ 5173773 h 6208986"/>
              <a:gd name="connsiteX3546" fmla="*/ 2309988 w 6282474"/>
              <a:gd name="connsiteY3546" fmla="*/ 5191858 h 6208986"/>
              <a:gd name="connsiteX3547" fmla="*/ 2317525 w 6282474"/>
              <a:gd name="connsiteY3547" fmla="*/ 5183073 h 6208986"/>
              <a:gd name="connsiteX3548" fmla="*/ 2303313 w 6282474"/>
              <a:gd name="connsiteY3548" fmla="*/ 5203746 h 6208986"/>
              <a:gd name="connsiteX3549" fmla="*/ 2290467 w 6282474"/>
              <a:gd name="connsiteY3549" fmla="*/ 5217356 h 6208986"/>
              <a:gd name="connsiteX3550" fmla="*/ 2290961 w 6282474"/>
              <a:gd name="connsiteY3550" fmla="*/ 5207201 h 6208986"/>
              <a:gd name="connsiteX3551" fmla="*/ 2267368 w 6282474"/>
              <a:gd name="connsiteY3551" fmla="*/ 5253872 h 6208986"/>
              <a:gd name="connsiteX3552" fmla="*/ 2262558 w 6282474"/>
              <a:gd name="connsiteY3552" fmla="*/ 5248542 h 6208986"/>
              <a:gd name="connsiteX3553" fmla="*/ 2258971 w 6282474"/>
              <a:gd name="connsiteY3553" fmla="*/ 5259558 h 6208986"/>
              <a:gd name="connsiteX3554" fmla="*/ 2264658 w 6282474"/>
              <a:gd name="connsiteY3554" fmla="*/ 5267997 h 6208986"/>
              <a:gd name="connsiteX3555" fmla="*/ 2249585 w 6282474"/>
              <a:gd name="connsiteY3555" fmla="*/ 5285572 h 6208986"/>
              <a:gd name="connsiteX3556" fmla="*/ 2251317 w 6282474"/>
              <a:gd name="connsiteY3556" fmla="*/ 5291763 h 6208986"/>
              <a:gd name="connsiteX3557" fmla="*/ 2235378 w 6282474"/>
              <a:gd name="connsiteY3557" fmla="*/ 5306240 h 6208986"/>
              <a:gd name="connsiteX3558" fmla="*/ 2229686 w 6282474"/>
              <a:gd name="connsiteY3558" fmla="*/ 5297801 h 6208986"/>
              <a:gd name="connsiteX3559" fmla="*/ 2223393 w 6282474"/>
              <a:gd name="connsiteY3559" fmla="*/ 5322958 h 6208986"/>
              <a:gd name="connsiteX3560" fmla="*/ 2217594 w 6282474"/>
              <a:gd name="connsiteY3560" fmla="*/ 5337930 h 6208986"/>
              <a:gd name="connsiteX3561" fmla="*/ 2211036 w 6282474"/>
              <a:gd name="connsiteY3561" fmla="*/ 5326408 h 6208986"/>
              <a:gd name="connsiteX3562" fmla="*/ 2211413 w 6282474"/>
              <a:gd name="connsiteY3562" fmla="*/ 5339652 h 6208986"/>
              <a:gd name="connsiteX3563" fmla="*/ 2181272 w 6282474"/>
              <a:gd name="connsiteY3563" fmla="*/ 5374807 h 6208986"/>
              <a:gd name="connsiteX3564" fmla="*/ 2185226 w 6282474"/>
              <a:gd name="connsiteY3564" fmla="*/ 5377039 h 6208986"/>
              <a:gd name="connsiteX3565" fmla="*/ 2181639 w 6282474"/>
              <a:gd name="connsiteY3565" fmla="*/ 5388071 h 6208986"/>
              <a:gd name="connsiteX3566" fmla="*/ 2170148 w 6282474"/>
              <a:gd name="connsiteY3566" fmla="*/ 5394619 h 6208986"/>
              <a:gd name="connsiteX3567" fmla="*/ 2163605 w 6282474"/>
              <a:gd name="connsiteY3567" fmla="*/ 5383077 h 6208986"/>
              <a:gd name="connsiteX3568" fmla="*/ 2176956 w 6282474"/>
              <a:gd name="connsiteY3568" fmla="*/ 5359311 h 6208986"/>
              <a:gd name="connsiteX3569" fmla="*/ 2195973 w 6282474"/>
              <a:gd name="connsiteY3569" fmla="*/ 5343963 h 6208986"/>
              <a:gd name="connsiteX3570" fmla="*/ 2197813 w 6282474"/>
              <a:gd name="connsiteY3570" fmla="*/ 5326750 h 6208986"/>
              <a:gd name="connsiteX3571" fmla="*/ 2200416 w 6282474"/>
              <a:gd name="connsiteY3571" fmla="*/ 5336044 h 6208986"/>
              <a:gd name="connsiteX3572" fmla="*/ 2207958 w 6282474"/>
              <a:gd name="connsiteY3572" fmla="*/ 5327269 h 6208986"/>
              <a:gd name="connsiteX3573" fmla="*/ 2197441 w 6282474"/>
              <a:gd name="connsiteY3573" fmla="*/ 5313496 h 6208986"/>
              <a:gd name="connsiteX3574" fmla="*/ 2212401 w 6282474"/>
              <a:gd name="connsiteY3574" fmla="*/ 5319335 h 6208986"/>
              <a:gd name="connsiteX3575" fmla="*/ 2224010 w 6282474"/>
              <a:gd name="connsiteY3575" fmla="*/ 5289373 h 6208986"/>
              <a:gd name="connsiteX3576" fmla="*/ 2209915 w 6282474"/>
              <a:gd name="connsiteY3576" fmla="*/ 5286626 h 6208986"/>
              <a:gd name="connsiteX3577" fmla="*/ 2227092 w 6282474"/>
              <a:gd name="connsiteY3577" fmla="*/ 5288517 h 6208986"/>
              <a:gd name="connsiteX3578" fmla="*/ 2251185 w 6282474"/>
              <a:gd name="connsiteY3578" fmla="*/ 5231675 h 6208986"/>
              <a:gd name="connsiteX3579" fmla="*/ 2250741 w 6282474"/>
              <a:gd name="connsiteY3579" fmla="*/ 5230121 h 6208986"/>
              <a:gd name="connsiteX3580" fmla="*/ 2258706 w 6282474"/>
              <a:gd name="connsiteY3580" fmla="*/ 5222885 h 6208986"/>
              <a:gd name="connsiteX3581" fmla="*/ 2258339 w 6282474"/>
              <a:gd name="connsiteY3581" fmla="*/ 5209621 h 6208986"/>
              <a:gd name="connsiteX3582" fmla="*/ 2268474 w 6282474"/>
              <a:gd name="connsiteY3582" fmla="*/ 5210141 h 6208986"/>
              <a:gd name="connsiteX3583" fmla="*/ 2290819 w 6282474"/>
              <a:gd name="connsiteY3583" fmla="*/ 5147097 h 6208986"/>
              <a:gd name="connsiteX3584" fmla="*/ 2300959 w 6282474"/>
              <a:gd name="connsiteY3584" fmla="*/ 5147617 h 6208986"/>
              <a:gd name="connsiteX3585" fmla="*/ 2320098 w 6282474"/>
              <a:gd name="connsiteY3585" fmla="*/ 5108865 h 6208986"/>
              <a:gd name="connsiteX3586" fmla="*/ 2322702 w 6282474"/>
              <a:gd name="connsiteY3586" fmla="*/ 5118154 h 6208986"/>
              <a:gd name="connsiteX3587" fmla="*/ 2327635 w 6282474"/>
              <a:gd name="connsiteY3587" fmla="*/ 5100064 h 6208986"/>
              <a:gd name="connsiteX3588" fmla="*/ 2318365 w 6282474"/>
              <a:gd name="connsiteY3588" fmla="*/ 5102663 h 6208986"/>
              <a:gd name="connsiteX3589" fmla="*/ 2328129 w 6282474"/>
              <a:gd name="connsiteY3589" fmla="*/ 5089914 h 6208986"/>
              <a:gd name="connsiteX3590" fmla="*/ 2336037 w 6282474"/>
              <a:gd name="connsiteY3590" fmla="*/ 5094383 h 6208986"/>
              <a:gd name="connsiteX3591" fmla="*/ 2356537 w 6282474"/>
              <a:gd name="connsiteY3591" fmla="*/ 5048578 h 6208986"/>
              <a:gd name="connsiteX3592" fmla="*/ 2365816 w 6282474"/>
              <a:gd name="connsiteY3592" fmla="*/ 5045984 h 6208986"/>
              <a:gd name="connsiteX3593" fmla="*/ 2365434 w 6282474"/>
              <a:gd name="connsiteY3593" fmla="*/ 5032720 h 6208986"/>
              <a:gd name="connsiteX3594" fmla="*/ 2359258 w 6282474"/>
              <a:gd name="connsiteY3594" fmla="*/ 5034448 h 6208986"/>
              <a:gd name="connsiteX3595" fmla="*/ 2384950 w 6282474"/>
              <a:gd name="connsiteY3595" fmla="*/ 5007237 h 6208986"/>
              <a:gd name="connsiteX3596" fmla="*/ 2380996 w 6282474"/>
              <a:gd name="connsiteY3596" fmla="*/ 5004990 h 6208986"/>
              <a:gd name="connsiteX3597" fmla="*/ 2372599 w 6282474"/>
              <a:gd name="connsiteY3597" fmla="*/ 5010677 h 6208986"/>
              <a:gd name="connsiteX3598" fmla="*/ 2409517 w 6282474"/>
              <a:gd name="connsiteY3598" fmla="*/ 4940234 h 6208986"/>
              <a:gd name="connsiteX3599" fmla="*/ 2413476 w 6282474"/>
              <a:gd name="connsiteY3599" fmla="*/ 4942471 h 6208986"/>
              <a:gd name="connsiteX3600" fmla="*/ 2441889 w 6282474"/>
              <a:gd name="connsiteY3600" fmla="*/ 4901120 h 6208986"/>
              <a:gd name="connsiteX3601" fmla="*/ 2468565 w 6282474"/>
              <a:gd name="connsiteY3601" fmla="*/ 4853588 h 6208986"/>
              <a:gd name="connsiteX3602" fmla="*/ 2492046 w 6282474"/>
              <a:gd name="connsiteY3602" fmla="*/ 4830326 h 6208986"/>
              <a:gd name="connsiteX3603" fmla="*/ 2501427 w 6282474"/>
              <a:gd name="connsiteY3603" fmla="*/ 4804313 h 6208986"/>
              <a:gd name="connsiteX3604" fmla="*/ 2521432 w 6282474"/>
              <a:gd name="connsiteY3604" fmla="*/ 4768659 h 6208986"/>
              <a:gd name="connsiteX3605" fmla="*/ 2528475 w 6282474"/>
              <a:gd name="connsiteY3605" fmla="*/ 4770034 h 6208986"/>
              <a:gd name="connsiteX3606" fmla="*/ 2538233 w 6282474"/>
              <a:gd name="connsiteY3606" fmla="*/ 4757290 h 6208986"/>
              <a:gd name="connsiteX3607" fmla="*/ 2537851 w 6282474"/>
              <a:gd name="connsiteY3607" fmla="*/ 4744021 h 6208986"/>
              <a:gd name="connsiteX3608" fmla="*/ 2541315 w 6282474"/>
              <a:gd name="connsiteY3608" fmla="*/ 4756419 h 6208986"/>
              <a:gd name="connsiteX3609" fmla="*/ 2550717 w 6282474"/>
              <a:gd name="connsiteY3609" fmla="*/ 4730421 h 6208986"/>
              <a:gd name="connsiteX3610" fmla="*/ 2559981 w 6282474"/>
              <a:gd name="connsiteY3610" fmla="*/ 4727832 h 6208986"/>
              <a:gd name="connsiteX3611" fmla="*/ 2567630 w 6282474"/>
              <a:gd name="connsiteY3611" fmla="*/ 4695628 h 6208986"/>
              <a:gd name="connsiteX3612" fmla="*/ 2560592 w 6282474"/>
              <a:gd name="connsiteY3612" fmla="*/ 4694252 h 6208986"/>
              <a:gd name="connsiteX3613" fmla="*/ 2565897 w 6282474"/>
              <a:gd name="connsiteY3613" fmla="*/ 4689431 h 6208986"/>
              <a:gd name="connsiteX3614" fmla="*/ 2555767 w 6282474"/>
              <a:gd name="connsiteY3614" fmla="*/ 4688907 h 6208986"/>
              <a:gd name="connsiteX3615" fmla="*/ 2581459 w 6282474"/>
              <a:gd name="connsiteY3615" fmla="*/ 4661696 h 6208986"/>
              <a:gd name="connsiteX3616" fmla="*/ 2578743 w 6282474"/>
              <a:gd name="connsiteY3616" fmla="*/ 4675811 h 6208986"/>
              <a:gd name="connsiteX3617" fmla="*/ 2573805 w 6282474"/>
              <a:gd name="connsiteY3617" fmla="*/ 4693900 h 6208986"/>
              <a:gd name="connsiteX3618" fmla="*/ 2589740 w 6282474"/>
              <a:gd name="connsiteY3618" fmla="*/ 4679424 h 6208986"/>
              <a:gd name="connsiteX3619" fmla="*/ 2593811 w 6282474"/>
              <a:gd name="connsiteY3619" fmla="*/ 4658241 h 6208986"/>
              <a:gd name="connsiteX3620" fmla="*/ 2586285 w 6282474"/>
              <a:gd name="connsiteY3620" fmla="*/ 4667026 h 6208986"/>
              <a:gd name="connsiteX3621" fmla="*/ 2581459 w 6282474"/>
              <a:gd name="connsiteY3621" fmla="*/ 4661696 h 6208986"/>
              <a:gd name="connsiteX3622" fmla="*/ 2587268 w 6282474"/>
              <a:gd name="connsiteY3622" fmla="*/ 4646699 h 6208986"/>
              <a:gd name="connsiteX3623" fmla="*/ 2589862 w 6282474"/>
              <a:gd name="connsiteY3623" fmla="*/ 4656004 h 6208986"/>
              <a:gd name="connsiteX3624" fmla="*/ 2594305 w 6282474"/>
              <a:gd name="connsiteY3624" fmla="*/ 4648085 h 6208986"/>
              <a:gd name="connsiteX3625" fmla="*/ 2591707 w 6282474"/>
              <a:gd name="connsiteY3625" fmla="*/ 4638781 h 6208986"/>
              <a:gd name="connsiteX3626" fmla="*/ 2633338 w 6282474"/>
              <a:gd name="connsiteY3626" fmla="*/ 4597083 h 6208986"/>
              <a:gd name="connsiteX3627" fmla="*/ 2636064 w 6282474"/>
              <a:gd name="connsiteY3627" fmla="*/ 4582963 h 6208986"/>
              <a:gd name="connsiteX3628" fmla="*/ 2624563 w 6282474"/>
              <a:gd name="connsiteY3628" fmla="*/ 4589526 h 6208986"/>
              <a:gd name="connsiteX3629" fmla="*/ 2654220 w 6282474"/>
              <a:gd name="connsiteY3629" fmla="*/ 4564537 h 6208986"/>
              <a:gd name="connsiteX3630" fmla="*/ 2659529 w 6282474"/>
              <a:gd name="connsiteY3630" fmla="*/ 4559706 h 6208986"/>
              <a:gd name="connsiteX3631" fmla="*/ 2652977 w 6282474"/>
              <a:gd name="connsiteY3631" fmla="*/ 4548180 h 6208986"/>
              <a:gd name="connsiteX3632" fmla="*/ 2709798 w 6282474"/>
              <a:gd name="connsiteY3632" fmla="*/ 4465493 h 6208986"/>
              <a:gd name="connsiteX3633" fmla="*/ 2775023 w 6282474"/>
              <a:gd name="connsiteY3633" fmla="*/ 4377124 h 6208986"/>
              <a:gd name="connsiteX3634" fmla="*/ 2771930 w 6282474"/>
              <a:gd name="connsiteY3634" fmla="*/ 4377980 h 6208986"/>
              <a:gd name="connsiteX3635" fmla="*/ 2835799 w 6282474"/>
              <a:gd name="connsiteY3635" fmla="*/ 4296664 h 6208986"/>
              <a:gd name="connsiteX3636" fmla="*/ 2830983 w 6282474"/>
              <a:gd name="connsiteY3636" fmla="*/ 4291329 h 6208986"/>
              <a:gd name="connsiteX3637" fmla="*/ 2873104 w 6282474"/>
              <a:gd name="connsiteY3637" fmla="*/ 4239480 h 6208986"/>
              <a:gd name="connsiteX3638" fmla="*/ 2869149 w 6282474"/>
              <a:gd name="connsiteY3638" fmla="*/ 4237248 h 6208986"/>
              <a:gd name="connsiteX3639" fmla="*/ 2891754 w 6282474"/>
              <a:gd name="connsiteY3639" fmla="*/ 4210878 h 6208986"/>
              <a:gd name="connsiteX3640" fmla="*/ 2942282 w 6282474"/>
              <a:gd name="connsiteY3640" fmla="*/ 4153333 h 6208986"/>
              <a:gd name="connsiteX3641" fmla="*/ 2949814 w 6282474"/>
              <a:gd name="connsiteY3641" fmla="*/ 4144553 h 6208986"/>
              <a:gd name="connsiteX3642" fmla="*/ 2944015 w 6282474"/>
              <a:gd name="connsiteY3642" fmla="*/ 4159529 h 6208986"/>
              <a:gd name="connsiteX3643" fmla="*/ 2959455 w 6282474"/>
              <a:gd name="connsiteY3643" fmla="*/ 4155218 h 6208986"/>
              <a:gd name="connsiteX3644" fmla="*/ 2953401 w 6282474"/>
              <a:gd name="connsiteY3644" fmla="*/ 4133526 h 6208986"/>
              <a:gd name="connsiteX3645" fmla="*/ 2984026 w 6282474"/>
              <a:gd name="connsiteY3645" fmla="*/ 4088231 h 6208986"/>
              <a:gd name="connsiteX3646" fmla="*/ 2993305 w 6282474"/>
              <a:gd name="connsiteY3646" fmla="*/ 4085637 h 6208986"/>
              <a:gd name="connsiteX3647" fmla="*/ 3035910 w 6282474"/>
              <a:gd name="connsiteY3647" fmla="*/ 4023623 h 6208986"/>
              <a:gd name="connsiteX3648" fmla="*/ 3076308 w 6282474"/>
              <a:gd name="connsiteY3648" fmla="*/ 3965569 h 6208986"/>
              <a:gd name="connsiteX3649" fmla="*/ 3093108 w 6282474"/>
              <a:gd name="connsiteY3649" fmla="*/ 3954195 h 6208986"/>
              <a:gd name="connsiteX3650" fmla="*/ 3091381 w 6282474"/>
              <a:gd name="connsiteY3650" fmla="*/ 3947994 h 6208986"/>
              <a:gd name="connsiteX3651" fmla="*/ 3160544 w 6282474"/>
              <a:gd name="connsiteY3651" fmla="*/ 3861857 h 6208986"/>
              <a:gd name="connsiteX3652" fmla="*/ 3229733 w 6282474"/>
              <a:gd name="connsiteY3652" fmla="*/ 3775720 h 6208986"/>
              <a:gd name="connsiteX3653" fmla="*/ 3255430 w 6282474"/>
              <a:gd name="connsiteY3653" fmla="*/ 3748494 h 6208986"/>
              <a:gd name="connsiteX3654" fmla="*/ 3274085 w 6282474"/>
              <a:gd name="connsiteY3654" fmla="*/ 3719907 h 6208986"/>
              <a:gd name="connsiteX3655" fmla="*/ 3324227 w 6282474"/>
              <a:gd name="connsiteY3655" fmla="*/ 3649108 h 6208986"/>
              <a:gd name="connsiteX3656" fmla="*/ 3329052 w 6282474"/>
              <a:gd name="connsiteY3656" fmla="*/ 3654438 h 6208986"/>
              <a:gd name="connsiteX3657" fmla="*/ 3357455 w 6282474"/>
              <a:gd name="connsiteY3657" fmla="*/ 3613107 h 6208986"/>
              <a:gd name="connsiteX3658" fmla="*/ 3363641 w 6282474"/>
              <a:gd name="connsiteY3658" fmla="*/ 3611375 h 6208986"/>
              <a:gd name="connsiteX3659" fmla="*/ 3367219 w 6282474"/>
              <a:gd name="connsiteY3659" fmla="*/ 3600348 h 6208986"/>
              <a:gd name="connsiteX3660" fmla="*/ 3378709 w 6282474"/>
              <a:gd name="connsiteY3660" fmla="*/ 3593805 h 6208986"/>
              <a:gd name="connsiteX3661" fmla="*/ 3401808 w 6282474"/>
              <a:gd name="connsiteY3661" fmla="*/ 3557279 h 6208986"/>
              <a:gd name="connsiteX3662" fmla="*/ 3403546 w 6282474"/>
              <a:gd name="connsiteY3662" fmla="*/ 3563471 h 6208986"/>
              <a:gd name="connsiteX3663" fmla="*/ 3422190 w 6282474"/>
              <a:gd name="connsiteY3663" fmla="*/ 3534884 h 6208986"/>
              <a:gd name="connsiteX3664" fmla="*/ 3431454 w 6282474"/>
              <a:gd name="connsiteY3664" fmla="*/ 3532295 h 6208986"/>
              <a:gd name="connsiteX3665" fmla="*/ 3428891 w 6282474"/>
              <a:gd name="connsiteY3665" fmla="*/ 3523108 h 6208986"/>
              <a:gd name="connsiteX3666" fmla="*/ 3429182 w 6282474"/>
              <a:gd name="connsiteY3666" fmla="*/ 3522772 h 6208986"/>
              <a:gd name="connsiteX3667" fmla="*/ 3447546 w 6282474"/>
              <a:gd name="connsiteY3667" fmla="*/ 3509431 h 6208986"/>
              <a:gd name="connsiteX3668" fmla="*/ 3458212 w 6282474"/>
              <a:gd name="connsiteY3668" fmla="*/ 3489339 h 6208986"/>
              <a:gd name="connsiteX3669" fmla="*/ 3460703 w 6282474"/>
              <a:gd name="connsiteY3669" fmla="*/ 3486470 h 6208986"/>
              <a:gd name="connsiteX3670" fmla="*/ 3471557 w 6282474"/>
              <a:gd name="connsiteY3670" fmla="*/ 3477665 h 6208986"/>
              <a:gd name="connsiteX3671" fmla="*/ 3479129 w 6282474"/>
              <a:gd name="connsiteY3671" fmla="*/ 3465252 h 6208986"/>
              <a:gd name="connsiteX3672" fmla="*/ 3493285 w 6282474"/>
              <a:gd name="connsiteY3672" fmla="*/ 3448951 h 6208986"/>
              <a:gd name="connsiteX3673" fmla="*/ 3499772 w 6282474"/>
              <a:gd name="connsiteY3673" fmla="*/ 3443055 h 6208986"/>
              <a:gd name="connsiteX3674" fmla="*/ 3502269 w 6282474"/>
              <a:gd name="connsiteY3674" fmla="*/ 3438612 h 6208986"/>
              <a:gd name="connsiteX3675" fmla="*/ 3545179 w 6282474"/>
              <a:gd name="connsiteY3675" fmla="*/ 3389189 h 6208986"/>
              <a:gd name="connsiteX3676" fmla="*/ 3552512 w 6282474"/>
              <a:gd name="connsiteY3676" fmla="*/ 3381556 h 6208986"/>
              <a:gd name="connsiteX3677" fmla="*/ 3558290 w 6282474"/>
              <a:gd name="connsiteY3677" fmla="*/ 3374096 h 6208986"/>
              <a:gd name="connsiteX3678" fmla="*/ 3577623 w 6282474"/>
              <a:gd name="connsiteY3678" fmla="*/ 3351833 h 6208986"/>
              <a:gd name="connsiteX3679" fmla="*/ 3596370 w 6282474"/>
              <a:gd name="connsiteY3679" fmla="*/ 3335899 h 6208986"/>
              <a:gd name="connsiteX3680" fmla="*/ 3592171 w 6282474"/>
              <a:gd name="connsiteY3680" fmla="*/ 3335084 h 6208986"/>
              <a:gd name="connsiteX3681" fmla="*/ 3593715 w 6282474"/>
              <a:gd name="connsiteY3681" fmla="*/ 3333300 h 6208986"/>
              <a:gd name="connsiteX3682" fmla="*/ 3598597 w 6282474"/>
              <a:gd name="connsiteY3682" fmla="*/ 3331934 h 6208986"/>
              <a:gd name="connsiteX3683" fmla="*/ 3629268 w 6282474"/>
              <a:gd name="connsiteY3683" fmla="*/ 3292357 h 6208986"/>
              <a:gd name="connsiteX3684" fmla="*/ 3668336 w 6282474"/>
              <a:gd name="connsiteY3684" fmla="*/ 3247372 h 6208986"/>
              <a:gd name="connsiteX3685" fmla="*/ 3671730 w 6282474"/>
              <a:gd name="connsiteY3685" fmla="*/ 3248029 h 6208986"/>
              <a:gd name="connsiteX3686" fmla="*/ 3685024 w 6282474"/>
              <a:gd name="connsiteY3686" fmla="*/ 3228156 h 6208986"/>
              <a:gd name="connsiteX3687" fmla="*/ 3695903 w 6282474"/>
              <a:gd name="connsiteY3687" fmla="*/ 3215631 h 6208986"/>
              <a:gd name="connsiteX3688" fmla="*/ 3714722 w 6282474"/>
              <a:gd name="connsiteY3688" fmla="*/ 3199279 h 6208986"/>
              <a:gd name="connsiteX3689" fmla="*/ 3733978 w 6282474"/>
              <a:gd name="connsiteY3689" fmla="*/ 3171793 h 6208986"/>
              <a:gd name="connsiteX3690" fmla="*/ 3748761 w 6282474"/>
              <a:gd name="connsiteY3690" fmla="*/ 3154769 h 6208986"/>
              <a:gd name="connsiteX3691" fmla="*/ 3756842 w 6282474"/>
              <a:gd name="connsiteY3691" fmla="*/ 3147426 h 6208986"/>
              <a:gd name="connsiteX3692" fmla="*/ 3774499 w 6282474"/>
              <a:gd name="connsiteY3692" fmla="*/ 3139146 h 6208986"/>
              <a:gd name="connsiteX3693" fmla="*/ 3771548 w 6282474"/>
              <a:gd name="connsiteY3693" fmla="*/ 3128536 h 6208986"/>
              <a:gd name="connsiteX3694" fmla="*/ 3780700 w 6282474"/>
              <a:gd name="connsiteY3694" fmla="*/ 3117988 h 6208986"/>
              <a:gd name="connsiteX3695" fmla="*/ 3786983 w 6282474"/>
              <a:gd name="connsiteY3695" fmla="*/ 3112276 h 6208986"/>
              <a:gd name="connsiteX3696" fmla="*/ 3785628 w 6282474"/>
              <a:gd name="connsiteY3696" fmla="*/ 3119339 h 6208986"/>
              <a:gd name="connsiteX3697" fmla="*/ 3790540 w 6282474"/>
              <a:gd name="connsiteY3697" fmla="*/ 3106661 h 6208986"/>
              <a:gd name="connsiteX3698" fmla="*/ 3805251 w 6282474"/>
              <a:gd name="connsiteY3698" fmla="*/ 3089713 h 6208986"/>
              <a:gd name="connsiteX3699" fmla="*/ 3842821 w 6282474"/>
              <a:gd name="connsiteY3699" fmla="*/ 3049911 h 6208986"/>
              <a:gd name="connsiteX3700" fmla="*/ 3898170 w 6282474"/>
              <a:gd name="connsiteY3700" fmla="*/ 2997701 h 6208986"/>
              <a:gd name="connsiteX3701" fmla="*/ 3892478 w 6282474"/>
              <a:gd name="connsiteY3701" fmla="*/ 2989262 h 6208986"/>
              <a:gd name="connsiteX3702" fmla="*/ 3805251 w 6282474"/>
              <a:gd name="connsiteY3702" fmla="*/ 3089713 h 6208986"/>
              <a:gd name="connsiteX3703" fmla="*/ 3791432 w 6282474"/>
              <a:gd name="connsiteY3703" fmla="*/ 3104358 h 6208986"/>
              <a:gd name="connsiteX3704" fmla="*/ 3790540 w 6282474"/>
              <a:gd name="connsiteY3704" fmla="*/ 3106661 h 6208986"/>
              <a:gd name="connsiteX3705" fmla="*/ 3780700 w 6282474"/>
              <a:gd name="connsiteY3705" fmla="*/ 3117988 h 6208986"/>
              <a:gd name="connsiteX3706" fmla="*/ 3771049 w 6282474"/>
              <a:gd name="connsiteY3706" fmla="*/ 3126763 h 6208986"/>
              <a:gd name="connsiteX3707" fmla="*/ 3771548 w 6282474"/>
              <a:gd name="connsiteY3707" fmla="*/ 3128536 h 6208986"/>
              <a:gd name="connsiteX3708" fmla="*/ 3748761 w 6282474"/>
              <a:gd name="connsiteY3708" fmla="*/ 3154769 h 6208986"/>
              <a:gd name="connsiteX3709" fmla="*/ 3740913 w 6282474"/>
              <a:gd name="connsiteY3709" fmla="*/ 3161893 h 6208986"/>
              <a:gd name="connsiteX3710" fmla="*/ 3733978 w 6282474"/>
              <a:gd name="connsiteY3710" fmla="*/ 3171793 h 6208986"/>
              <a:gd name="connsiteX3711" fmla="*/ 3695903 w 6282474"/>
              <a:gd name="connsiteY3711" fmla="*/ 3215631 h 6208986"/>
              <a:gd name="connsiteX3712" fmla="*/ 3689936 w 6282474"/>
              <a:gd name="connsiteY3712" fmla="*/ 3220819 h 6208986"/>
              <a:gd name="connsiteX3713" fmla="*/ 3685024 w 6282474"/>
              <a:gd name="connsiteY3713" fmla="*/ 3228156 h 6208986"/>
              <a:gd name="connsiteX3714" fmla="*/ 3668336 w 6282474"/>
              <a:gd name="connsiteY3714" fmla="*/ 3247372 h 6208986"/>
              <a:gd name="connsiteX3715" fmla="*/ 3664687 w 6282474"/>
              <a:gd name="connsiteY3715" fmla="*/ 3246664 h 6208986"/>
              <a:gd name="connsiteX3716" fmla="*/ 3629268 w 6282474"/>
              <a:gd name="connsiteY3716" fmla="*/ 3292357 h 6208986"/>
              <a:gd name="connsiteX3717" fmla="*/ 3593715 w 6282474"/>
              <a:gd name="connsiteY3717" fmla="*/ 3333300 h 6208986"/>
              <a:gd name="connsiteX3718" fmla="*/ 3589318 w 6282474"/>
              <a:gd name="connsiteY3718" fmla="*/ 3334533 h 6208986"/>
              <a:gd name="connsiteX3719" fmla="*/ 3592171 w 6282474"/>
              <a:gd name="connsiteY3719" fmla="*/ 3335084 h 6208986"/>
              <a:gd name="connsiteX3720" fmla="*/ 3577623 w 6282474"/>
              <a:gd name="connsiteY3720" fmla="*/ 3351833 h 6208986"/>
              <a:gd name="connsiteX3721" fmla="*/ 3571478 w 6282474"/>
              <a:gd name="connsiteY3721" fmla="*/ 3357051 h 6208986"/>
              <a:gd name="connsiteX3722" fmla="*/ 3558290 w 6282474"/>
              <a:gd name="connsiteY3722" fmla="*/ 3374096 h 6208986"/>
              <a:gd name="connsiteX3723" fmla="*/ 3545179 w 6282474"/>
              <a:gd name="connsiteY3723" fmla="*/ 3389189 h 6208986"/>
              <a:gd name="connsiteX3724" fmla="*/ 3508659 w 6282474"/>
              <a:gd name="connsiteY3724" fmla="*/ 3427208 h 6208986"/>
              <a:gd name="connsiteX3725" fmla="*/ 3502269 w 6282474"/>
              <a:gd name="connsiteY3725" fmla="*/ 3438612 h 6208986"/>
              <a:gd name="connsiteX3726" fmla="*/ 3493285 w 6282474"/>
              <a:gd name="connsiteY3726" fmla="*/ 3448951 h 6208986"/>
              <a:gd name="connsiteX3727" fmla="*/ 3483833 w 6282474"/>
              <a:gd name="connsiteY3727" fmla="*/ 3457537 h 6208986"/>
              <a:gd name="connsiteX3728" fmla="*/ 3479129 w 6282474"/>
              <a:gd name="connsiteY3728" fmla="*/ 3465252 h 6208986"/>
              <a:gd name="connsiteX3729" fmla="*/ 3460703 w 6282474"/>
              <a:gd name="connsiteY3729" fmla="*/ 3486470 h 6208986"/>
              <a:gd name="connsiteX3730" fmla="*/ 3459007 w 6282474"/>
              <a:gd name="connsiteY3730" fmla="*/ 3487851 h 6208986"/>
              <a:gd name="connsiteX3731" fmla="*/ 3458212 w 6282474"/>
              <a:gd name="connsiteY3731" fmla="*/ 3489339 h 6208986"/>
              <a:gd name="connsiteX3732" fmla="*/ 3429182 w 6282474"/>
              <a:gd name="connsiteY3732" fmla="*/ 3522772 h 6208986"/>
              <a:gd name="connsiteX3733" fmla="*/ 3428866 w 6282474"/>
              <a:gd name="connsiteY3733" fmla="*/ 3523001 h 6208986"/>
              <a:gd name="connsiteX3734" fmla="*/ 3428891 w 6282474"/>
              <a:gd name="connsiteY3734" fmla="*/ 3523108 h 6208986"/>
              <a:gd name="connsiteX3735" fmla="*/ 3229845 w 6282474"/>
              <a:gd name="connsiteY3735" fmla="*/ 3752310 h 6208986"/>
              <a:gd name="connsiteX3736" fmla="*/ 2922027 w 6282474"/>
              <a:gd name="connsiteY3736" fmla="*/ 4152324 h 6208986"/>
              <a:gd name="connsiteX3737" fmla="*/ 2772057 w 6282474"/>
              <a:gd name="connsiteY3737" fmla="*/ 4354566 h 6208986"/>
              <a:gd name="connsiteX3738" fmla="*/ 2697069 w 6282474"/>
              <a:gd name="connsiteY3738" fmla="*/ 4455684 h 6208986"/>
              <a:gd name="connsiteX3739" fmla="*/ 2622958 w 6282474"/>
              <a:gd name="connsiteY3739" fmla="*/ 4559905 h 6208986"/>
              <a:gd name="connsiteX3740" fmla="*/ 2577245 w 6282474"/>
              <a:gd name="connsiteY3740" fmla="*/ 4622785 h 6208986"/>
              <a:gd name="connsiteX3741" fmla="*/ 2558111 w 6282474"/>
              <a:gd name="connsiteY3741" fmla="*/ 4661538 h 6208986"/>
              <a:gd name="connsiteX3742" fmla="*/ 2547492 w 6282474"/>
              <a:gd name="connsiteY3742" fmla="*/ 4671184 h 6208986"/>
              <a:gd name="connsiteX3743" fmla="*/ 2531063 w 6282474"/>
              <a:gd name="connsiteY3743" fmla="*/ 4695811 h 6208986"/>
              <a:gd name="connsiteX3744" fmla="*/ 2510176 w 6282474"/>
              <a:gd name="connsiteY3744" fmla="*/ 4728377 h 6208986"/>
              <a:gd name="connsiteX3745" fmla="*/ 2519073 w 6282474"/>
              <a:gd name="connsiteY3745" fmla="*/ 4712525 h 6208986"/>
              <a:gd name="connsiteX3746" fmla="*/ 2480040 w 6282474"/>
              <a:gd name="connsiteY3746" fmla="*/ 4763522 h 6208986"/>
              <a:gd name="connsiteX3747" fmla="*/ 2446195 w 6282474"/>
              <a:gd name="connsiteY3747" fmla="*/ 4833098 h 6208986"/>
              <a:gd name="connsiteX3748" fmla="*/ 2434710 w 6282474"/>
              <a:gd name="connsiteY3748" fmla="*/ 4839651 h 6208986"/>
              <a:gd name="connsiteX3749" fmla="*/ 2419642 w 6282474"/>
              <a:gd name="connsiteY3749" fmla="*/ 4857226 h 6208986"/>
              <a:gd name="connsiteX3750" fmla="*/ 2390739 w 6282474"/>
              <a:gd name="connsiteY3750" fmla="*/ 4908733 h 6208986"/>
              <a:gd name="connsiteX3751" fmla="*/ 2357388 w 6282474"/>
              <a:gd name="connsiteY3751" fmla="*/ 4968164 h 6208986"/>
              <a:gd name="connsiteX3752" fmla="*/ 2351584 w 6282474"/>
              <a:gd name="connsiteY3752" fmla="*/ 4983145 h 6208986"/>
              <a:gd name="connsiteX3753" fmla="*/ 2343671 w 6282474"/>
              <a:gd name="connsiteY3753" fmla="*/ 4978666 h 6208986"/>
              <a:gd name="connsiteX3754" fmla="*/ 2335151 w 6282474"/>
              <a:gd name="connsiteY3754" fmla="*/ 5007777 h 6208986"/>
              <a:gd name="connsiteX3755" fmla="*/ 2320944 w 6282474"/>
              <a:gd name="connsiteY3755" fmla="*/ 5028445 h 6208986"/>
              <a:gd name="connsiteX3756" fmla="*/ 2298345 w 6282474"/>
              <a:gd name="connsiteY3756" fmla="*/ 5054805 h 6208986"/>
              <a:gd name="connsiteX3757" fmla="*/ 2269060 w 6282474"/>
              <a:gd name="connsiteY3757" fmla="*/ 5093053 h 6208986"/>
              <a:gd name="connsiteX3758" fmla="*/ 2252143 w 6282474"/>
              <a:gd name="connsiteY3758" fmla="*/ 5127846 h 6208986"/>
              <a:gd name="connsiteX3759" fmla="*/ 2236096 w 6282474"/>
              <a:gd name="connsiteY3759" fmla="*/ 5165737 h 6208986"/>
              <a:gd name="connsiteX3760" fmla="*/ 2225467 w 6282474"/>
              <a:gd name="connsiteY3760" fmla="*/ 5175388 h 6208986"/>
              <a:gd name="connsiteX3761" fmla="*/ 2247317 w 6282474"/>
              <a:gd name="connsiteY3761" fmla="*/ 5122501 h 6208986"/>
              <a:gd name="connsiteX3762" fmla="*/ 2241640 w 6282474"/>
              <a:gd name="connsiteY3762" fmla="*/ 5114078 h 6208986"/>
              <a:gd name="connsiteX3763" fmla="*/ 2236703 w 6282474"/>
              <a:gd name="connsiteY3763" fmla="*/ 5132157 h 6208986"/>
              <a:gd name="connsiteX3764" fmla="*/ 2225706 w 6282474"/>
              <a:gd name="connsiteY3764" fmla="*/ 5128539 h 6208986"/>
              <a:gd name="connsiteX3765" fmla="*/ 2224718 w 6282474"/>
              <a:gd name="connsiteY3765" fmla="*/ 5148866 h 6208986"/>
              <a:gd name="connsiteX3766" fmla="*/ 2213604 w 6282474"/>
              <a:gd name="connsiteY3766" fmla="*/ 5168667 h 6208986"/>
              <a:gd name="connsiteX3767" fmla="*/ 2220152 w 6282474"/>
              <a:gd name="connsiteY3767" fmla="*/ 5180204 h 6208986"/>
              <a:gd name="connsiteX3768" fmla="*/ 2207678 w 6282474"/>
              <a:gd name="connsiteY3768" fmla="*/ 5207083 h 6208986"/>
              <a:gd name="connsiteX3769" fmla="*/ 2200631 w 6282474"/>
              <a:gd name="connsiteY3769" fmla="*/ 5205697 h 6208986"/>
              <a:gd name="connsiteX3770" fmla="*/ 2177542 w 6282474"/>
              <a:gd name="connsiteY3770" fmla="*/ 5242218 h 6208986"/>
              <a:gd name="connsiteX3771" fmla="*/ 2189145 w 6282474"/>
              <a:gd name="connsiteY3771" fmla="*/ 5212255 h 6208986"/>
              <a:gd name="connsiteX3772" fmla="*/ 2173705 w 6282474"/>
              <a:gd name="connsiteY3772" fmla="*/ 5216577 h 6208986"/>
              <a:gd name="connsiteX3773" fmla="*/ 2174077 w 6282474"/>
              <a:gd name="connsiteY3773" fmla="*/ 5229820 h 6208986"/>
              <a:gd name="connsiteX3774" fmla="*/ 2155055 w 6282474"/>
              <a:gd name="connsiteY3774" fmla="*/ 5245163 h 6208986"/>
              <a:gd name="connsiteX3775" fmla="*/ 2143432 w 6282474"/>
              <a:gd name="connsiteY3775" fmla="*/ 5275121 h 6208986"/>
              <a:gd name="connsiteX3776" fmla="*/ 2136395 w 6282474"/>
              <a:gd name="connsiteY3776" fmla="*/ 5273760 h 6208986"/>
              <a:gd name="connsiteX3777" fmla="*/ 2134168 w 6282474"/>
              <a:gd name="connsiteY3777" fmla="*/ 5277714 h 6208986"/>
              <a:gd name="connsiteX3778" fmla="*/ 2146031 w 6282474"/>
              <a:gd name="connsiteY3778" fmla="*/ 5284430 h 6208986"/>
              <a:gd name="connsiteX3779" fmla="*/ 2137144 w 6282474"/>
              <a:gd name="connsiteY3779" fmla="*/ 5300278 h 6208986"/>
              <a:gd name="connsiteX3780" fmla="*/ 2148629 w 6282474"/>
              <a:gd name="connsiteY3780" fmla="*/ 5293725 h 6208986"/>
              <a:gd name="connsiteX3781" fmla="*/ 2136650 w 6282474"/>
              <a:gd name="connsiteY3781" fmla="*/ 5310433 h 6208986"/>
              <a:gd name="connsiteX3782" fmla="*/ 2132318 w 6282474"/>
              <a:gd name="connsiteY3782" fmla="*/ 5294937 h 6208986"/>
              <a:gd name="connsiteX3783" fmla="*/ 2121199 w 6282474"/>
              <a:gd name="connsiteY3783" fmla="*/ 5314744 h 6208986"/>
              <a:gd name="connsiteX3784" fmla="*/ 2112430 w 6282474"/>
              <a:gd name="connsiteY3784" fmla="*/ 5307177 h 6208986"/>
              <a:gd name="connsiteX3785" fmla="*/ 2111192 w 6282474"/>
              <a:gd name="connsiteY3785" fmla="*/ 5290820 h 6208986"/>
              <a:gd name="connsiteX3786" fmla="*/ 2109347 w 6282474"/>
              <a:gd name="connsiteY3786" fmla="*/ 5308044 h 6208986"/>
              <a:gd name="connsiteX3787" fmla="*/ 2098346 w 6282474"/>
              <a:gd name="connsiteY3787" fmla="*/ 5304426 h 6208986"/>
              <a:gd name="connsiteX3788" fmla="*/ 2102667 w 6282474"/>
              <a:gd name="connsiteY3788" fmla="*/ 5319921 h 6208986"/>
              <a:gd name="connsiteX3789" fmla="*/ 2107987 w 6282474"/>
              <a:gd name="connsiteY3789" fmla="*/ 5315096 h 6208986"/>
              <a:gd name="connsiteX3790" fmla="*/ 2109347 w 6282474"/>
              <a:gd name="connsiteY3790" fmla="*/ 5308044 h 6208986"/>
              <a:gd name="connsiteX3791" fmla="*/ 2111936 w 6282474"/>
              <a:gd name="connsiteY3791" fmla="*/ 5317333 h 6208986"/>
              <a:gd name="connsiteX3792" fmla="*/ 2100455 w 6282474"/>
              <a:gd name="connsiteY3792" fmla="*/ 5323881 h 6208986"/>
              <a:gd name="connsiteX3793" fmla="*/ 2096868 w 6282474"/>
              <a:gd name="connsiteY3793" fmla="*/ 5334908 h 6208986"/>
              <a:gd name="connsiteX3794" fmla="*/ 2105276 w 6282474"/>
              <a:gd name="connsiteY3794" fmla="*/ 5329221 h 6208986"/>
              <a:gd name="connsiteX3795" fmla="*/ 2082167 w 6282474"/>
              <a:gd name="connsiteY3795" fmla="*/ 5365742 h 6208986"/>
              <a:gd name="connsiteX3796" fmla="*/ 2093408 w 6282474"/>
              <a:gd name="connsiteY3796" fmla="*/ 5322510 h 6208986"/>
              <a:gd name="connsiteX3797" fmla="*/ 2087232 w 6282474"/>
              <a:gd name="connsiteY3797" fmla="*/ 5324232 h 6208986"/>
              <a:gd name="connsiteX3798" fmla="*/ 2070676 w 6282474"/>
              <a:gd name="connsiteY3798" fmla="*/ 5372289 h 6208986"/>
              <a:gd name="connsiteX3799" fmla="*/ 2063634 w 6282474"/>
              <a:gd name="connsiteY3799" fmla="*/ 5370914 h 6208986"/>
              <a:gd name="connsiteX3800" fmla="*/ 2062273 w 6282474"/>
              <a:gd name="connsiteY3800" fmla="*/ 5377971 h 6208986"/>
              <a:gd name="connsiteX3801" fmla="*/ 2069326 w 6282474"/>
              <a:gd name="connsiteY3801" fmla="*/ 5379342 h 6208986"/>
              <a:gd name="connsiteX3802" fmla="*/ 2054253 w 6282474"/>
              <a:gd name="connsiteY3802" fmla="*/ 5396922 h 6208986"/>
              <a:gd name="connsiteX3803" fmla="*/ 2043017 w 6282474"/>
              <a:gd name="connsiteY3803" fmla="*/ 5440158 h 6208986"/>
              <a:gd name="connsiteX3804" fmla="*/ 2045855 w 6282474"/>
              <a:gd name="connsiteY3804" fmla="*/ 5402604 h 6208986"/>
              <a:gd name="connsiteX3805" fmla="*/ 2029799 w 6282474"/>
              <a:gd name="connsiteY3805" fmla="*/ 5440495 h 6208986"/>
              <a:gd name="connsiteX3806" fmla="*/ 2038579 w 6282474"/>
              <a:gd name="connsiteY3806" fmla="*/ 5448077 h 6208986"/>
              <a:gd name="connsiteX3807" fmla="*/ 2034986 w 6282474"/>
              <a:gd name="connsiteY3807" fmla="*/ 5459094 h 6208986"/>
              <a:gd name="connsiteX3808" fmla="*/ 2024484 w 6282474"/>
              <a:gd name="connsiteY3808" fmla="*/ 5445325 h 6208986"/>
              <a:gd name="connsiteX3809" fmla="*/ 2015587 w 6282474"/>
              <a:gd name="connsiteY3809" fmla="*/ 5461173 h 6208986"/>
              <a:gd name="connsiteX3810" fmla="*/ 1992382 w 6282474"/>
              <a:gd name="connsiteY3810" fmla="*/ 5521113 h 6208986"/>
              <a:gd name="connsiteX3811" fmla="*/ 1990756 w 6282474"/>
              <a:gd name="connsiteY3811" fmla="*/ 5491497 h 6208986"/>
              <a:gd name="connsiteX3812" fmla="*/ 1967663 w 6282474"/>
              <a:gd name="connsiteY3812" fmla="*/ 5528013 h 6208986"/>
              <a:gd name="connsiteX3813" fmla="*/ 1953833 w 6282474"/>
              <a:gd name="connsiteY3813" fmla="*/ 5561939 h 6208986"/>
              <a:gd name="connsiteX3814" fmla="*/ 1958154 w 6282474"/>
              <a:gd name="connsiteY3814" fmla="*/ 5577435 h 6208986"/>
              <a:gd name="connsiteX3815" fmla="*/ 1954291 w 6282474"/>
              <a:gd name="connsiteY3815" fmla="*/ 5580951 h 6208986"/>
              <a:gd name="connsiteX3816" fmla="*/ 1950246 w 6282474"/>
              <a:gd name="connsiteY3816" fmla="*/ 5572972 h 6208986"/>
              <a:gd name="connsiteX3817" fmla="*/ 1943203 w 6282474"/>
              <a:gd name="connsiteY3817" fmla="*/ 5571596 h 6208986"/>
              <a:gd name="connsiteX3818" fmla="*/ 1937399 w 6282474"/>
              <a:gd name="connsiteY3818" fmla="*/ 5586577 h 6208986"/>
              <a:gd name="connsiteX3819" fmla="*/ 1943703 w 6282474"/>
              <a:gd name="connsiteY3819" fmla="*/ 5561435 h 6208986"/>
              <a:gd name="connsiteX3820" fmla="*/ 1939738 w 6282474"/>
              <a:gd name="connsiteY3820" fmla="*/ 5559198 h 6208986"/>
              <a:gd name="connsiteX3821" fmla="*/ 1930852 w 6282474"/>
              <a:gd name="connsiteY3821" fmla="*/ 5575051 h 6208986"/>
              <a:gd name="connsiteX3822" fmla="*/ 1946042 w 6282474"/>
              <a:gd name="connsiteY3822" fmla="*/ 5534056 h 6208986"/>
              <a:gd name="connsiteX3823" fmla="*/ 1938989 w 6282474"/>
              <a:gd name="connsiteY3823" fmla="*/ 5532675 h 6208986"/>
              <a:gd name="connsiteX3824" fmla="*/ 1949629 w 6282474"/>
              <a:gd name="connsiteY3824" fmla="*/ 5523024 h 6208986"/>
              <a:gd name="connsiteX3825" fmla="*/ 1954449 w 6282474"/>
              <a:gd name="connsiteY3825" fmla="*/ 5528359 h 6208986"/>
              <a:gd name="connsiteX3826" fmla="*/ 1953695 w 6282474"/>
              <a:gd name="connsiteY3826" fmla="*/ 5501846 h 6208986"/>
              <a:gd name="connsiteX3827" fmla="*/ 1967403 w 6282474"/>
              <a:gd name="connsiteY3827" fmla="*/ 5491334 h 6208986"/>
              <a:gd name="connsiteX3828" fmla="*/ 1960248 w 6282474"/>
              <a:gd name="connsiteY3828" fmla="*/ 5513383 h 6208986"/>
              <a:gd name="connsiteX3829" fmla="*/ 1981492 w 6282474"/>
              <a:gd name="connsiteY3829" fmla="*/ 5494086 h 6208986"/>
              <a:gd name="connsiteX3830" fmla="*/ 1982848 w 6282474"/>
              <a:gd name="connsiteY3830" fmla="*/ 5487023 h 6208986"/>
              <a:gd name="connsiteX3831" fmla="*/ 1974455 w 6282474"/>
              <a:gd name="connsiteY3831" fmla="*/ 5492705 h 6208986"/>
              <a:gd name="connsiteX3832" fmla="*/ 1969629 w 6282474"/>
              <a:gd name="connsiteY3832" fmla="*/ 5487375 h 6208986"/>
              <a:gd name="connsiteX3833" fmla="*/ 1972840 w 6282474"/>
              <a:gd name="connsiteY3833" fmla="*/ 5463099 h 6208986"/>
              <a:gd name="connsiteX3834" fmla="*/ 1964437 w 6282474"/>
              <a:gd name="connsiteY3834" fmla="*/ 5468781 h 6208986"/>
              <a:gd name="connsiteX3835" fmla="*/ 1983097 w 6282474"/>
              <a:gd name="connsiteY3835" fmla="*/ 5440189 h 6208986"/>
              <a:gd name="connsiteX3836" fmla="*/ 1980376 w 6282474"/>
              <a:gd name="connsiteY3836" fmla="*/ 5454304 h 6208986"/>
              <a:gd name="connsiteX3837" fmla="*/ 2006558 w 6282474"/>
              <a:gd name="connsiteY3837" fmla="*/ 5416932 h 6208986"/>
              <a:gd name="connsiteX3838" fmla="*/ 1999515 w 6282474"/>
              <a:gd name="connsiteY3838" fmla="*/ 5415552 h 6208986"/>
              <a:gd name="connsiteX3839" fmla="*/ 2003597 w 6282474"/>
              <a:gd name="connsiteY3839" fmla="*/ 5394364 h 6208986"/>
              <a:gd name="connsiteX3840" fmla="*/ 2031633 w 6282474"/>
              <a:gd name="connsiteY3840" fmla="*/ 5339764 h 6208986"/>
              <a:gd name="connsiteX3841" fmla="*/ 2032000 w 6282474"/>
              <a:gd name="connsiteY3841" fmla="*/ 5353028 h 6208986"/>
              <a:gd name="connsiteX3842" fmla="*/ 2039165 w 6282474"/>
              <a:gd name="connsiteY3842" fmla="*/ 5330984 h 6208986"/>
              <a:gd name="connsiteX3843" fmla="*/ 2047073 w 6282474"/>
              <a:gd name="connsiteY3843" fmla="*/ 5335448 h 6208986"/>
              <a:gd name="connsiteX3844" fmla="*/ 2047567 w 6282474"/>
              <a:gd name="connsiteY3844" fmla="*/ 5325292 h 6208986"/>
              <a:gd name="connsiteX3845" fmla="*/ 2058793 w 6282474"/>
              <a:gd name="connsiteY3845" fmla="*/ 5282071 h 6208986"/>
              <a:gd name="connsiteX3846" fmla="*/ 2063904 w 6282474"/>
              <a:gd name="connsiteY3846" fmla="*/ 5260598 h 6208986"/>
              <a:gd name="connsiteX3847" fmla="*/ 2065963 w 6282474"/>
              <a:gd name="connsiteY3847" fmla="*/ 5260022 h 6208986"/>
              <a:gd name="connsiteX3848" fmla="*/ 2066457 w 6282474"/>
              <a:gd name="connsiteY3848" fmla="*/ 5249866 h 6208986"/>
              <a:gd name="connsiteX3849" fmla="*/ 2063904 w 6282474"/>
              <a:gd name="connsiteY3849" fmla="*/ 5260598 h 6208986"/>
              <a:gd name="connsiteX3850" fmla="*/ 2062875 w 6282474"/>
              <a:gd name="connsiteY3850" fmla="*/ 5260883 h 6208986"/>
              <a:gd name="connsiteX3851" fmla="*/ 2058059 w 6282474"/>
              <a:gd name="connsiteY3851" fmla="*/ 5255553 h 6208986"/>
              <a:gd name="connsiteX3852" fmla="*/ 2073988 w 6282474"/>
              <a:gd name="connsiteY3852" fmla="*/ 5241076 h 6208986"/>
              <a:gd name="connsiteX3853" fmla="*/ 2073871 w 6282474"/>
              <a:gd name="connsiteY3853" fmla="*/ 5264496 h 6208986"/>
              <a:gd name="connsiteX3854" fmla="*/ 2094371 w 6282474"/>
              <a:gd name="connsiteY3854" fmla="*/ 5218681 h 6208986"/>
              <a:gd name="connsiteX3855" fmla="*/ 2104995 w 6282474"/>
              <a:gd name="connsiteY3855" fmla="*/ 5209040 h 6208986"/>
              <a:gd name="connsiteX3856" fmla="*/ 2118336 w 6282474"/>
              <a:gd name="connsiteY3856" fmla="*/ 5185264 h 6208986"/>
              <a:gd name="connsiteX3857" fmla="*/ 2117088 w 6282474"/>
              <a:gd name="connsiteY3857" fmla="*/ 5168907 h 6208986"/>
              <a:gd name="connsiteX3858" fmla="*/ 2128099 w 6282474"/>
              <a:gd name="connsiteY3858" fmla="*/ 5172504 h 6208986"/>
              <a:gd name="connsiteX3859" fmla="*/ 2137490 w 6282474"/>
              <a:gd name="connsiteY3859" fmla="*/ 5146506 h 6208986"/>
              <a:gd name="connsiteX3860" fmla="*/ 2130438 w 6282474"/>
              <a:gd name="connsiteY3860" fmla="*/ 5145141 h 6208986"/>
              <a:gd name="connsiteX3861" fmla="*/ 2146372 w 6282474"/>
              <a:gd name="connsiteY3861" fmla="*/ 5130654 h 6208986"/>
              <a:gd name="connsiteX3862" fmla="*/ 2166872 w 6282474"/>
              <a:gd name="connsiteY3862" fmla="*/ 5084854 h 6208986"/>
              <a:gd name="connsiteX3863" fmla="*/ 2167371 w 6282474"/>
              <a:gd name="connsiteY3863" fmla="*/ 5074688 h 6208986"/>
              <a:gd name="connsiteX3864" fmla="*/ 2172181 w 6282474"/>
              <a:gd name="connsiteY3864" fmla="*/ 5080018 h 6208986"/>
              <a:gd name="connsiteX3865" fmla="*/ 2187377 w 6282474"/>
              <a:gd name="connsiteY3865" fmla="*/ 5039029 h 6208986"/>
              <a:gd name="connsiteX3866" fmla="*/ 2176747 w 6282474"/>
              <a:gd name="connsiteY3866" fmla="*/ 5048685 h 6208986"/>
              <a:gd name="connsiteX3867" fmla="*/ 2195407 w 6282474"/>
              <a:gd name="connsiteY3867" fmla="*/ 5020078 h 6208986"/>
              <a:gd name="connsiteX3868" fmla="*/ 2191825 w 6282474"/>
              <a:gd name="connsiteY3868" fmla="*/ 5031110 h 6208986"/>
              <a:gd name="connsiteX3869" fmla="*/ 2204299 w 6282474"/>
              <a:gd name="connsiteY3869" fmla="*/ 5004231 h 6208986"/>
              <a:gd name="connsiteX3870" fmla="*/ 2195897 w 6282474"/>
              <a:gd name="connsiteY3870" fmla="*/ 5009928 h 6208986"/>
              <a:gd name="connsiteX3871" fmla="*/ 2206521 w 6282474"/>
              <a:gd name="connsiteY3871" fmla="*/ 5000266 h 6208986"/>
              <a:gd name="connsiteX3872" fmla="*/ 2208371 w 6282474"/>
              <a:gd name="connsiteY3872" fmla="*/ 4983053 h 6208986"/>
              <a:gd name="connsiteX3873" fmla="*/ 2193787 w 6282474"/>
              <a:gd name="connsiteY3873" fmla="*/ 4990462 h 6208986"/>
              <a:gd name="connsiteX3874" fmla="*/ 2191076 w 6282474"/>
              <a:gd name="connsiteY3874" fmla="*/ 5004592 h 6208986"/>
              <a:gd name="connsiteX3875" fmla="*/ 2152905 w 6282474"/>
              <a:gd name="connsiteY3875" fmla="*/ 5058683 h 6208986"/>
              <a:gd name="connsiteX3876" fmla="*/ 2135987 w 6282474"/>
              <a:gd name="connsiteY3876" fmla="*/ 5093476 h 6208986"/>
              <a:gd name="connsiteX3877" fmla="*/ 2104858 w 6282474"/>
              <a:gd name="connsiteY3877" fmla="*/ 5148932 h 6208986"/>
              <a:gd name="connsiteX3878" fmla="*/ 2093856 w 6282474"/>
              <a:gd name="connsiteY3878" fmla="*/ 5145324 h 6208986"/>
              <a:gd name="connsiteX3879" fmla="*/ 2088052 w 6282474"/>
              <a:gd name="connsiteY3879" fmla="*/ 5160315 h 6208986"/>
              <a:gd name="connsiteX3880" fmla="*/ 2071741 w 6282474"/>
              <a:gd name="connsiteY3880" fmla="*/ 5161533 h 6208986"/>
              <a:gd name="connsiteX3881" fmla="*/ 2076078 w 6282474"/>
              <a:gd name="connsiteY3881" fmla="*/ 5177024 h 6208986"/>
              <a:gd name="connsiteX3882" fmla="*/ 2060138 w 6282474"/>
              <a:gd name="connsiteY3882" fmla="*/ 5191491 h 6208986"/>
              <a:gd name="connsiteX3883" fmla="*/ 2057428 w 6282474"/>
              <a:gd name="connsiteY3883" fmla="*/ 5205611 h 6208986"/>
              <a:gd name="connsiteX3884" fmla="*/ 2053101 w 6282474"/>
              <a:gd name="connsiteY3884" fmla="*/ 5190125 h 6208986"/>
              <a:gd name="connsiteX3885" fmla="*/ 2041111 w 6282474"/>
              <a:gd name="connsiteY3885" fmla="*/ 5206839 h 6208986"/>
              <a:gd name="connsiteX3886" fmla="*/ 2038390 w 6282474"/>
              <a:gd name="connsiteY3886" fmla="*/ 5220954 h 6208986"/>
              <a:gd name="connsiteX3887" fmla="*/ 2044948 w 6282474"/>
              <a:gd name="connsiteY3887" fmla="*/ 5232485 h 6208986"/>
              <a:gd name="connsiteX3888" fmla="*/ 2037035 w 6282474"/>
              <a:gd name="connsiteY3888" fmla="*/ 5228016 h 6208986"/>
              <a:gd name="connsiteX3889" fmla="*/ 2019251 w 6282474"/>
              <a:gd name="connsiteY3889" fmla="*/ 5259716 h 6208986"/>
              <a:gd name="connsiteX3890" fmla="*/ 2014925 w 6282474"/>
              <a:gd name="connsiteY3890" fmla="*/ 5244215 h 6208986"/>
              <a:gd name="connsiteX3891" fmla="*/ 2014553 w 6282474"/>
              <a:gd name="connsiteY3891" fmla="*/ 5230962 h 6208986"/>
              <a:gd name="connsiteX3892" fmla="*/ 2025666 w 6282474"/>
              <a:gd name="connsiteY3892" fmla="*/ 5211150 h 6208986"/>
              <a:gd name="connsiteX3893" fmla="*/ 2029126 w 6282474"/>
              <a:gd name="connsiteY3893" fmla="*/ 5223547 h 6208986"/>
              <a:gd name="connsiteX3894" fmla="*/ 2036291 w 6282474"/>
              <a:gd name="connsiteY3894" fmla="*/ 5201493 h 6208986"/>
              <a:gd name="connsiteX3895" fmla="*/ 2064215 w 6282474"/>
              <a:gd name="connsiteY3895" fmla="*/ 5170313 h 6208986"/>
              <a:gd name="connsiteX3896" fmla="*/ 2061621 w 6282474"/>
              <a:gd name="connsiteY3896" fmla="*/ 5161008 h 6208986"/>
              <a:gd name="connsiteX3897" fmla="*/ 2062977 w 6282474"/>
              <a:gd name="connsiteY3897" fmla="*/ 5153956 h 6208986"/>
              <a:gd name="connsiteX3898" fmla="*/ 2070880 w 6282474"/>
              <a:gd name="connsiteY3898" fmla="*/ 5158425 h 6208986"/>
              <a:gd name="connsiteX3899" fmla="*/ 2072730 w 6282474"/>
              <a:gd name="connsiteY3899" fmla="*/ 5141207 h 6208986"/>
              <a:gd name="connsiteX3900" fmla="*/ 2081994 w 6282474"/>
              <a:gd name="connsiteY3900" fmla="*/ 5138613 h 6208986"/>
              <a:gd name="connsiteX3901" fmla="*/ 2100649 w 6282474"/>
              <a:gd name="connsiteY3901" fmla="*/ 5110026 h 6208986"/>
              <a:gd name="connsiteX3902" fmla="*/ 2095823 w 6282474"/>
              <a:gd name="connsiteY3902" fmla="*/ 5104691 h 6208986"/>
              <a:gd name="connsiteX3903" fmla="*/ 2096323 w 6282474"/>
              <a:gd name="connsiteY3903" fmla="*/ 5094526 h 6208986"/>
              <a:gd name="connsiteX3904" fmla="*/ 2109174 w 6282474"/>
              <a:gd name="connsiteY3904" fmla="*/ 5080915 h 6208986"/>
              <a:gd name="connsiteX3905" fmla="*/ 2142020 w 6282474"/>
              <a:gd name="connsiteY3905" fmla="*/ 5031655 h 6208986"/>
              <a:gd name="connsiteX3906" fmla="*/ 2132879 w 6282474"/>
              <a:gd name="connsiteY3906" fmla="*/ 5010824 h 6208986"/>
              <a:gd name="connsiteX3907" fmla="*/ 2133251 w 6282474"/>
              <a:gd name="connsiteY3907" fmla="*/ 5024083 h 6208986"/>
              <a:gd name="connsiteX3908" fmla="*/ 2126214 w 6282474"/>
              <a:gd name="connsiteY3908" fmla="*/ 5022707 h 6208986"/>
              <a:gd name="connsiteX3909" fmla="*/ 2074692 w 6282474"/>
              <a:gd name="connsiteY3909" fmla="*/ 5100574 h 6208986"/>
              <a:gd name="connsiteX3910" fmla="*/ 2079629 w 6282474"/>
              <a:gd name="connsiteY3910" fmla="*/ 5082495 h 6208986"/>
              <a:gd name="connsiteX3911" fmla="*/ 2071731 w 6282474"/>
              <a:gd name="connsiteY3911" fmla="*/ 5078016 h 6208986"/>
              <a:gd name="connsiteX3912" fmla="*/ 2074819 w 6282474"/>
              <a:gd name="connsiteY3912" fmla="*/ 5077160 h 6208986"/>
              <a:gd name="connsiteX3913" fmla="*/ 2081112 w 6282474"/>
              <a:gd name="connsiteY3913" fmla="*/ 5052013 h 6208986"/>
              <a:gd name="connsiteX3914" fmla="*/ 2087665 w 6282474"/>
              <a:gd name="connsiteY3914" fmla="*/ 5063544 h 6208986"/>
              <a:gd name="connsiteX3915" fmla="*/ 2080129 w 6282474"/>
              <a:gd name="connsiteY3915" fmla="*/ 5072329 h 6208986"/>
              <a:gd name="connsiteX3916" fmla="*/ 2088037 w 6282474"/>
              <a:gd name="connsiteY3916" fmla="*/ 5076803 h 6208986"/>
              <a:gd name="connsiteX3917" fmla="*/ 2092114 w 6282474"/>
              <a:gd name="connsiteY3917" fmla="*/ 5055625 h 6208986"/>
              <a:gd name="connsiteX3918" fmla="*/ 2088648 w 6282474"/>
              <a:gd name="connsiteY3918" fmla="*/ 5043228 h 6208986"/>
              <a:gd name="connsiteX3919" fmla="*/ 2129531 w 6282474"/>
              <a:gd name="connsiteY3919" fmla="*/ 4975007 h 6208986"/>
              <a:gd name="connsiteX3920" fmla="*/ 2123855 w 6282474"/>
              <a:gd name="connsiteY3920" fmla="*/ 4966584 h 6208986"/>
              <a:gd name="connsiteX3921" fmla="*/ 2144257 w 6282474"/>
              <a:gd name="connsiteY3921" fmla="*/ 4951623 h 6208986"/>
              <a:gd name="connsiteX3922" fmla="*/ 2141022 w 6282474"/>
              <a:gd name="connsiteY3922" fmla="*/ 4968444 h 6208986"/>
              <a:gd name="connsiteX3923" fmla="*/ 2145959 w 6282474"/>
              <a:gd name="connsiteY3923" fmla="*/ 4950380 h 6208986"/>
              <a:gd name="connsiteX3924" fmla="*/ 2144257 w 6282474"/>
              <a:gd name="connsiteY3924" fmla="*/ 4951623 h 6208986"/>
              <a:gd name="connsiteX3925" fmla="*/ 2146454 w 6282474"/>
              <a:gd name="connsiteY3925" fmla="*/ 4940224 h 6208986"/>
              <a:gd name="connsiteX3926" fmla="*/ 2160671 w 6282474"/>
              <a:gd name="connsiteY3926" fmla="*/ 4919551 h 6208986"/>
              <a:gd name="connsiteX3927" fmla="*/ 2162770 w 6282474"/>
              <a:gd name="connsiteY3927" fmla="*/ 4939001 h 6208986"/>
              <a:gd name="connsiteX3928" fmla="*/ 2169934 w 6282474"/>
              <a:gd name="connsiteY3928" fmla="*/ 4916957 h 6208986"/>
              <a:gd name="connsiteX3929" fmla="*/ 2176717 w 6282474"/>
              <a:gd name="connsiteY3929" fmla="*/ 4881660 h 6208986"/>
              <a:gd name="connsiteX3930" fmla="*/ 2178449 w 6282474"/>
              <a:gd name="connsiteY3930" fmla="*/ 4887851 h 6208986"/>
              <a:gd name="connsiteX3931" fmla="*/ 2187336 w 6282474"/>
              <a:gd name="connsiteY3931" fmla="*/ 4872004 h 6208986"/>
              <a:gd name="connsiteX3932" fmla="*/ 2198827 w 6282474"/>
              <a:gd name="connsiteY3932" fmla="*/ 4865456 h 6208986"/>
              <a:gd name="connsiteX3933" fmla="*/ 2198949 w 6282474"/>
              <a:gd name="connsiteY3933" fmla="*/ 4842036 h 6208986"/>
              <a:gd name="connsiteX3934" fmla="*/ 2208213 w 6282474"/>
              <a:gd name="connsiteY3934" fmla="*/ 4839458 h 6208986"/>
              <a:gd name="connsiteX3935" fmla="*/ 2213150 w 6282474"/>
              <a:gd name="connsiteY3935" fmla="*/ 4821368 h 6208986"/>
              <a:gd name="connsiteX3936" fmla="*/ 2217976 w 6282474"/>
              <a:gd name="connsiteY3936" fmla="*/ 4826693 h 6208986"/>
              <a:gd name="connsiteX3937" fmla="*/ 2215383 w 6282474"/>
              <a:gd name="connsiteY3937" fmla="*/ 4817404 h 6208986"/>
              <a:gd name="connsiteX3938" fmla="*/ 2223780 w 6282474"/>
              <a:gd name="connsiteY3938" fmla="*/ 4811712 h 6208986"/>
              <a:gd name="connsiteX3939" fmla="*/ 2223403 w 6282474"/>
              <a:gd name="connsiteY3939" fmla="*/ 4798448 h 6208986"/>
              <a:gd name="connsiteX3940" fmla="*/ 2239342 w 6282474"/>
              <a:gd name="connsiteY3940" fmla="*/ 4783986 h 6208986"/>
              <a:gd name="connsiteX3941" fmla="*/ 2245518 w 6282474"/>
              <a:gd name="connsiteY3941" fmla="*/ 4782259 h 6208986"/>
              <a:gd name="connsiteX3942" fmla="*/ 2275781 w 6282474"/>
              <a:gd name="connsiteY3942" fmla="*/ 4723700 h 6208986"/>
              <a:gd name="connsiteX3943" fmla="*/ 2285917 w 6282474"/>
              <a:gd name="connsiteY3943" fmla="*/ 4724204 h 6208986"/>
              <a:gd name="connsiteX3944" fmla="*/ 2298380 w 6282474"/>
              <a:gd name="connsiteY3944" fmla="*/ 4697345 h 6208986"/>
              <a:gd name="connsiteX3945" fmla="*/ 2305550 w 6282474"/>
              <a:gd name="connsiteY3945" fmla="*/ 4675296 h 6208986"/>
              <a:gd name="connsiteX3946" fmla="*/ 2312587 w 6282474"/>
              <a:gd name="connsiteY3946" fmla="*/ 4676662 h 6208986"/>
              <a:gd name="connsiteX3947" fmla="*/ 2315797 w 6282474"/>
              <a:gd name="connsiteY3947" fmla="*/ 4652381 h 6208986"/>
              <a:gd name="connsiteX3948" fmla="*/ 2329505 w 6282474"/>
              <a:gd name="connsiteY3948" fmla="*/ 4641869 h 6208986"/>
              <a:gd name="connsiteX3949" fmla="*/ 2333214 w 6282474"/>
              <a:gd name="connsiteY3949" fmla="*/ 4607437 h 6208986"/>
              <a:gd name="connsiteX3950" fmla="*/ 2364216 w 6282474"/>
              <a:gd name="connsiteY3950" fmla="*/ 4575386 h 6208986"/>
              <a:gd name="connsiteX3951" fmla="*/ 2373113 w 6282474"/>
              <a:gd name="connsiteY3951" fmla="*/ 4559543 h 6208986"/>
              <a:gd name="connsiteX3952" fmla="*/ 2375702 w 6282474"/>
              <a:gd name="connsiteY3952" fmla="*/ 4568833 h 6208986"/>
              <a:gd name="connsiteX3953" fmla="*/ 2381868 w 6282474"/>
              <a:gd name="connsiteY3953" fmla="*/ 4544251 h 6208986"/>
              <a:gd name="connsiteX3954" fmla="*/ 2399305 w 6282474"/>
              <a:gd name="connsiteY3954" fmla="*/ 4522162 h 6208986"/>
              <a:gd name="connsiteX3955" fmla="*/ 2396706 w 6282474"/>
              <a:gd name="connsiteY3955" fmla="*/ 4512857 h 6208986"/>
              <a:gd name="connsiteX3956" fmla="*/ 2406470 w 6282474"/>
              <a:gd name="connsiteY3956" fmla="*/ 4500118 h 6208986"/>
              <a:gd name="connsiteX3957" fmla="*/ 2394107 w 6282474"/>
              <a:gd name="connsiteY3957" fmla="*/ 4503557 h 6208986"/>
              <a:gd name="connsiteX3958" fmla="*/ 2379029 w 6282474"/>
              <a:gd name="connsiteY3958" fmla="*/ 4521142 h 6208986"/>
              <a:gd name="connsiteX3959" fmla="*/ 2390163 w 6282474"/>
              <a:gd name="connsiteY3959" fmla="*/ 4501331 h 6208986"/>
              <a:gd name="connsiteX3960" fmla="*/ 2410908 w 6282474"/>
              <a:gd name="connsiteY3960" fmla="*/ 4492189 h 6208986"/>
              <a:gd name="connsiteX3961" fmla="*/ 2406582 w 6282474"/>
              <a:gd name="connsiteY3961" fmla="*/ 4476688 h 6208986"/>
              <a:gd name="connsiteX3962" fmla="*/ 2409670 w 6282474"/>
              <a:gd name="connsiteY3962" fmla="*/ 4475832 h 6208986"/>
              <a:gd name="connsiteX3963" fmla="*/ 2411891 w 6282474"/>
              <a:gd name="connsiteY3963" fmla="*/ 4471867 h 6208986"/>
              <a:gd name="connsiteX3964" fmla="*/ 2416222 w 6282474"/>
              <a:gd name="connsiteY3964" fmla="*/ 4487358 h 6208986"/>
              <a:gd name="connsiteX3965" fmla="*/ 2424136 w 6282474"/>
              <a:gd name="connsiteY3965" fmla="*/ 4491837 h 6208986"/>
              <a:gd name="connsiteX3966" fmla="*/ 2430419 w 6282474"/>
              <a:gd name="connsiteY3966" fmla="*/ 4466690 h 6208986"/>
              <a:gd name="connsiteX3967" fmla="*/ 2447337 w 6282474"/>
              <a:gd name="connsiteY3967" fmla="*/ 4431897 h 6208986"/>
              <a:gd name="connsiteX3968" fmla="*/ 2460076 w 6282474"/>
              <a:gd name="connsiteY3968" fmla="*/ 4441706 h 6208986"/>
              <a:gd name="connsiteX3969" fmla="*/ 2454883 w 6282474"/>
              <a:gd name="connsiteY3969" fmla="*/ 4423112 h 6208986"/>
              <a:gd name="connsiteX3970" fmla="*/ 2468218 w 6282474"/>
              <a:gd name="connsiteY3970" fmla="*/ 4399341 h 6208986"/>
              <a:gd name="connsiteX3971" fmla="*/ 2480086 w 6282474"/>
              <a:gd name="connsiteY3971" fmla="*/ 4406042 h 6208986"/>
              <a:gd name="connsiteX3972" fmla="*/ 2481075 w 6282474"/>
              <a:gd name="connsiteY3972" fmla="*/ 4385726 h 6208986"/>
              <a:gd name="connsiteX3973" fmla="*/ 2500953 w 6282474"/>
              <a:gd name="connsiteY3973" fmla="*/ 4373496 h 6208986"/>
              <a:gd name="connsiteX3974" fmla="*/ 2499226 w 6282474"/>
              <a:gd name="connsiteY3974" fmla="*/ 4367289 h 6208986"/>
              <a:gd name="connsiteX3975" fmla="*/ 2515277 w 6282474"/>
              <a:gd name="connsiteY3975" fmla="*/ 4329398 h 6208986"/>
              <a:gd name="connsiteX3976" fmla="*/ 2527267 w 6282474"/>
              <a:gd name="connsiteY3976" fmla="*/ 4312700 h 6208986"/>
              <a:gd name="connsiteX3977" fmla="*/ 2549876 w 6282474"/>
              <a:gd name="connsiteY3977" fmla="*/ 4286340 h 6208986"/>
              <a:gd name="connsiteX3978" fmla="*/ 2551232 w 6282474"/>
              <a:gd name="connsiteY3978" fmla="*/ 4279272 h 6208986"/>
              <a:gd name="connsiteX3979" fmla="*/ 2544184 w 6282474"/>
              <a:gd name="connsiteY3979" fmla="*/ 4277902 h 6208986"/>
              <a:gd name="connsiteX3980" fmla="*/ 2556170 w 6282474"/>
              <a:gd name="connsiteY3980" fmla="*/ 4261193 h 6208986"/>
              <a:gd name="connsiteX3981" fmla="*/ 2553448 w 6282474"/>
              <a:gd name="connsiteY3981" fmla="*/ 4275318 h 6208986"/>
              <a:gd name="connsiteX3982" fmla="*/ 2587549 w 6282474"/>
              <a:gd name="connsiteY3982" fmla="*/ 4242400 h 6208986"/>
              <a:gd name="connsiteX3983" fmla="*/ 2583227 w 6282474"/>
              <a:gd name="connsiteY3983" fmla="*/ 4226909 h 6208986"/>
              <a:gd name="connsiteX3984" fmla="*/ 2576053 w 6282474"/>
              <a:gd name="connsiteY3984" fmla="*/ 4248958 h 6208986"/>
              <a:gd name="connsiteX3985" fmla="*/ 2565556 w 6282474"/>
              <a:gd name="connsiteY3985" fmla="*/ 4235190 h 6208986"/>
              <a:gd name="connsiteX3986" fmla="*/ 2584578 w 6282474"/>
              <a:gd name="connsiteY3986" fmla="*/ 4219847 h 6208986"/>
              <a:gd name="connsiteX3987" fmla="*/ 2596440 w 6282474"/>
              <a:gd name="connsiteY3987" fmla="*/ 4226558 h 6208986"/>
              <a:gd name="connsiteX3988" fmla="*/ 2596940 w 6282474"/>
              <a:gd name="connsiteY3988" fmla="*/ 4216397 h 6208986"/>
              <a:gd name="connsiteX3989" fmla="*/ 2601755 w 6282474"/>
              <a:gd name="connsiteY3989" fmla="*/ 4221732 h 6208986"/>
              <a:gd name="connsiteX3990" fmla="*/ 2611141 w 6282474"/>
              <a:gd name="connsiteY3990" fmla="*/ 4195724 h 6208986"/>
              <a:gd name="connsiteX3991" fmla="*/ 2644360 w 6282474"/>
              <a:gd name="connsiteY3991" fmla="*/ 4159713 h 6208986"/>
              <a:gd name="connsiteX3992" fmla="*/ 2639545 w 6282474"/>
              <a:gd name="connsiteY3992" fmla="*/ 4154378 h 6208986"/>
              <a:gd name="connsiteX3993" fmla="*/ 2649313 w 6282474"/>
              <a:gd name="connsiteY3993" fmla="*/ 4141633 h 6208986"/>
              <a:gd name="connsiteX3994" fmla="*/ 2668829 w 6282474"/>
              <a:gd name="connsiteY3994" fmla="*/ 4116140 h 6208986"/>
              <a:gd name="connsiteX3995" fmla="*/ 2675005 w 6282474"/>
              <a:gd name="connsiteY3995" fmla="*/ 4114413 h 6208986"/>
              <a:gd name="connsiteX3996" fmla="*/ 2670068 w 6282474"/>
              <a:gd name="connsiteY3996" fmla="*/ 4132497 h 6208986"/>
              <a:gd name="connsiteX3997" fmla="*/ 2694899 w 6282474"/>
              <a:gd name="connsiteY3997" fmla="*/ 4102183 h 6208986"/>
              <a:gd name="connsiteX3998" fmla="*/ 2678959 w 6282474"/>
              <a:gd name="connsiteY3998" fmla="*/ 4116644 h 6208986"/>
              <a:gd name="connsiteX3999" fmla="*/ 2707857 w 6282474"/>
              <a:gd name="connsiteY3999" fmla="*/ 4065153 h 6208986"/>
              <a:gd name="connsiteX4000" fmla="*/ 2700815 w 6282474"/>
              <a:gd name="connsiteY4000" fmla="*/ 4063777 h 6208986"/>
              <a:gd name="connsiteX4001" fmla="*/ 2700443 w 6282474"/>
              <a:gd name="connsiteY4001" fmla="*/ 4050513 h 6208986"/>
              <a:gd name="connsiteX4002" fmla="*/ 2714537 w 6282474"/>
              <a:gd name="connsiteY4002" fmla="*/ 4053260 h 6208986"/>
              <a:gd name="connsiteX4003" fmla="*/ 2732693 w 6282474"/>
              <a:gd name="connsiteY4003" fmla="*/ 4034829 h 6208986"/>
              <a:gd name="connsiteX4004" fmla="*/ 2715026 w 6282474"/>
              <a:gd name="connsiteY4004" fmla="*/ 4043104 h 6208986"/>
              <a:gd name="connsiteX4005" fmla="*/ 2722181 w 6282474"/>
              <a:gd name="connsiteY4005" fmla="*/ 4021050 h 6208986"/>
              <a:gd name="connsiteX4006" fmla="*/ 2744179 w 6282474"/>
              <a:gd name="connsiteY4006" fmla="*/ 4028276 h 6208986"/>
              <a:gd name="connsiteX4007" fmla="*/ 2752327 w 6282474"/>
              <a:gd name="connsiteY4007" fmla="*/ 3985921 h 6208986"/>
              <a:gd name="connsiteX4008" fmla="*/ 2738991 w 6282474"/>
              <a:gd name="connsiteY4008" fmla="*/ 4009687 h 6208986"/>
              <a:gd name="connsiteX4009" fmla="*/ 2739475 w 6282474"/>
              <a:gd name="connsiteY4009" fmla="*/ 3999521 h 6208986"/>
              <a:gd name="connsiteX4010" fmla="*/ 2767884 w 6282474"/>
              <a:gd name="connsiteY4010" fmla="*/ 3958175 h 6208986"/>
              <a:gd name="connsiteX4011" fmla="*/ 2763440 w 6282474"/>
              <a:gd name="connsiteY4011" fmla="*/ 3966109 h 6208986"/>
              <a:gd name="connsiteX4012" fmla="*/ 2773575 w 6282474"/>
              <a:gd name="connsiteY4012" fmla="*/ 3966613 h 6208986"/>
              <a:gd name="connsiteX4013" fmla="*/ 2767394 w 6282474"/>
              <a:gd name="connsiteY4013" fmla="*/ 3968341 h 6208986"/>
              <a:gd name="connsiteX4014" fmla="*/ 2773076 w 6282474"/>
              <a:gd name="connsiteY4014" fmla="*/ 3976774 h 6208986"/>
              <a:gd name="connsiteX4015" fmla="*/ 2765922 w 6282474"/>
              <a:gd name="connsiteY4015" fmla="*/ 3998823 h 6208986"/>
              <a:gd name="connsiteX4016" fmla="*/ 2777901 w 6282474"/>
              <a:gd name="connsiteY4016" fmla="*/ 3982114 h 6208986"/>
              <a:gd name="connsiteX4017" fmla="*/ 2780623 w 6282474"/>
              <a:gd name="connsiteY4017" fmla="*/ 3967984 h 6208986"/>
              <a:gd name="connsiteX4018" fmla="*/ 2789398 w 6282474"/>
              <a:gd name="connsiteY4018" fmla="*/ 3975561 h 6208986"/>
              <a:gd name="connsiteX4019" fmla="*/ 2788159 w 6282474"/>
              <a:gd name="connsiteY4019" fmla="*/ 3959204 h 6208986"/>
              <a:gd name="connsiteX4020" fmla="*/ 2776668 w 6282474"/>
              <a:gd name="connsiteY4020" fmla="*/ 3965752 h 6208986"/>
              <a:gd name="connsiteX4021" fmla="*/ 2788653 w 6282474"/>
              <a:gd name="connsiteY4021" fmla="*/ 3949043 h 6208986"/>
              <a:gd name="connsiteX4022" fmla="*/ 2789148 w 6282474"/>
              <a:gd name="connsiteY4022" fmla="*/ 3938888 h 6208986"/>
              <a:gd name="connsiteX4023" fmla="*/ 2777158 w 6282474"/>
              <a:gd name="connsiteY4023" fmla="*/ 3955586 h 6208986"/>
              <a:gd name="connsiteX4024" fmla="*/ 2779007 w 6282474"/>
              <a:gd name="connsiteY4024" fmla="*/ 3938368 h 6208986"/>
              <a:gd name="connsiteX4025" fmla="*/ 2762574 w 6282474"/>
              <a:gd name="connsiteY4025" fmla="*/ 3963005 h 6208986"/>
              <a:gd name="connsiteX4026" fmla="*/ 2759980 w 6282474"/>
              <a:gd name="connsiteY4026" fmla="*/ 3953711 h 6208986"/>
              <a:gd name="connsiteX4027" fmla="*/ 2757264 w 6282474"/>
              <a:gd name="connsiteY4027" fmla="*/ 3967831 h 6208986"/>
              <a:gd name="connsiteX4028" fmla="*/ 2740836 w 6282474"/>
              <a:gd name="connsiteY4028" fmla="*/ 3992463 h 6208986"/>
              <a:gd name="connsiteX4029" fmla="*/ 2735531 w 6282474"/>
              <a:gd name="connsiteY4029" fmla="*/ 3997294 h 6208986"/>
              <a:gd name="connsiteX4030" fmla="*/ 2728479 w 6282474"/>
              <a:gd name="connsiteY4030" fmla="*/ 3995913 h 6208986"/>
              <a:gd name="connsiteX4031" fmla="*/ 2725768 w 6282474"/>
              <a:gd name="connsiteY4031" fmla="*/ 4010033 h 6208986"/>
              <a:gd name="connsiteX4032" fmla="*/ 2706257 w 6282474"/>
              <a:gd name="connsiteY4032" fmla="*/ 4035537 h 6208986"/>
              <a:gd name="connsiteX4033" fmla="*/ 2698343 w 6282474"/>
              <a:gd name="connsiteY4033" fmla="*/ 4031068 h 6208986"/>
              <a:gd name="connsiteX4034" fmla="*/ 2674750 w 6282474"/>
              <a:gd name="connsiteY4034" fmla="*/ 4077734 h 6208986"/>
              <a:gd name="connsiteX4035" fmla="*/ 2662771 w 6282474"/>
              <a:gd name="connsiteY4035" fmla="*/ 4094448 h 6208986"/>
              <a:gd name="connsiteX4036" fmla="*/ 2649547 w 6282474"/>
              <a:gd name="connsiteY4036" fmla="*/ 4094804 h 6208986"/>
              <a:gd name="connsiteX4037" fmla="*/ 2625583 w 6282474"/>
              <a:gd name="connsiteY4037" fmla="*/ 4128222 h 6208986"/>
              <a:gd name="connsiteX4038" fmla="*/ 2628176 w 6282474"/>
              <a:gd name="connsiteY4038" fmla="*/ 4137516 h 6208986"/>
              <a:gd name="connsiteX4039" fmla="*/ 2613103 w 6282474"/>
              <a:gd name="connsiteY4039" fmla="*/ 4155091 h 6208986"/>
              <a:gd name="connsiteX4040" fmla="*/ 2610510 w 6282474"/>
              <a:gd name="connsiteY4040" fmla="*/ 4145786 h 6208986"/>
              <a:gd name="connsiteX4041" fmla="*/ 2574081 w 6282474"/>
              <a:gd name="connsiteY4041" fmla="*/ 4206078 h 6208986"/>
              <a:gd name="connsiteX4042" fmla="*/ 2579767 w 6282474"/>
              <a:gd name="connsiteY4042" fmla="*/ 4214512 h 6208986"/>
              <a:gd name="connsiteX4043" fmla="*/ 2564689 w 6282474"/>
              <a:gd name="connsiteY4043" fmla="*/ 4232087 h 6208986"/>
              <a:gd name="connsiteX4044" fmla="*/ 2560358 w 6282474"/>
              <a:gd name="connsiteY4044" fmla="*/ 4216591 h 6208986"/>
              <a:gd name="connsiteX4045" fmla="*/ 2493783 w 6282474"/>
              <a:gd name="connsiteY4045" fmla="*/ 4312032 h 6208986"/>
              <a:gd name="connsiteX4046" fmla="*/ 2499577 w 6282474"/>
              <a:gd name="connsiteY4046" fmla="*/ 4297046 h 6208986"/>
              <a:gd name="connsiteX4047" fmla="*/ 2487230 w 6282474"/>
              <a:gd name="connsiteY4047" fmla="*/ 4300491 h 6208986"/>
              <a:gd name="connsiteX4048" fmla="*/ 2475251 w 6282474"/>
              <a:gd name="connsiteY4048" fmla="*/ 4317209 h 6208986"/>
              <a:gd name="connsiteX4049" fmla="*/ 2476484 w 6282474"/>
              <a:gd name="connsiteY4049" fmla="*/ 4333561 h 6208986"/>
              <a:gd name="connsiteX4050" fmla="*/ 2461910 w 6282474"/>
              <a:gd name="connsiteY4050" fmla="*/ 4340981 h 6208986"/>
              <a:gd name="connsiteX4051" fmla="*/ 2463643 w 6282474"/>
              <a:gd name="connsiteY4051" fmla="*/ 4347172 h 6208986"/>
              <a:gd name="connsiteX4052" fmla="*/ 2449441 w 6282474"/>
              <a:gd name="connsiteY4052" fmla="*/ 4367850 h 6208986"/>
              <a:gd name="connsiteX4053" fmla="*/ 2455240 w 6282474"/>
              <a:gd name="connsiteY4053" fmla="*/ 4352859 h 6208986"/>
              <a:gd name="connsiteX4054" fmla="*/ 2438934 w 6282474"/>
              <a:gd name="connsiteY4054" fmla="*/ 4354076 h 6208986"/>
              <a:gd name="connsiteX4055" fmla="*/ 2442389 w 6282474"/>
              <a:gd name="connsiteY4055" fmla="*/ 4366464 h 6208986"/>
              <a:gd name="connsiteX4056" fmla="*/ 2413109 w 6282474"/>
              <a:gd name="connsiteY4056" fmla="*/ 4404717 h 6208986"/>
              <a:gd name="connsiteX4057" fmla="*/ 2412125 w 6282474"/>
              <a:gd name="connsiteY4057" fmla="*/ 4425033 h 6208986"/>
              <a:gd name="connsiteX4058" fmla="*/ 2401129 w 6282474"/>
              <a:gd name="connsiteY4058" fmla="*/ 4421426 h 6208986"/>
              <a:gd name="connsiteX4059" fmla="*/ 2398790 w 6282474"/>
              <a:gd name="connsiteY4059" fmla="*/ 4448805 h 6208986"/>
              <a:gd name="connsiteX4060" fmla="*/ 2404971 w 6282474"/>
              <a:gd name="connsiteY4060" fmla="*/ 4447087 h 6208986"/>
              <a:gd name="connsiteX4061" fmla="*/ 2405348 w 6282474"/>
              <a:gd name="connsiteY4061" fmla="*/ 4460336 h 6208986"/>
              <a:gd name="connsiteX4062" fmla="*/ 2389409 w 6282474"/>
              <a:gd name="connsiteY4062" fmla="*/ 4474813 h 6208986"/>
              <a:gd name="connsiteX4063" fmla="*/ 2396079 w 6282474"/>
              <a:gd name="connsiteY4063" fmla="*/ 4462925 h 6208986"/>
              <a:gd name="connsiteX4064" fmla="*/ 2394347 w 6282474"/>
              <a:gd name="connsiteY4064" fmla="*/ 4456723 h 6208986"/>
              <a:gd name="connsiteX4065" fmla="*/ 2377546 w 6282474"/>
              <a:gd name="connsiteY4065" fmla="*/ 4468097 h 6208986"/>
              <a:gd name="connsiteX4066" fmla="*/ 2378907 w 6282474"/>
              <a:gd name="connsiteY4066" fmla="*/ 4461049 h 6208986"/>
              <a:gd name="connsiteX4067" fmla="*/ 2359752 w 6282474"/>
              <a:gd name="connsiteY4067" fmla="*/ 4499797 h 6208986"/>
              <a:gd name="connsiteX4068" fmla="*/ 2354066 w 6282474"/>
              <a:gd name="connsiteY4068" fmla="*/ 4491358 h 6208986"/>
              <a:gd name="connsiteX4069" fmla="*/ 2346417 w 6282474"/>
              <a:gd name="connsiteY4069" fmla="*/ 4523568 h 6208986"/>
              <a:gd name="connsiteX4070" fmla="*/ 2346912 w 6282474"/>
              <a:gd name="connsiteY4070" fmla="*/ 4513412 h 6208986"/>
              <a:gd name="connsiteX4071" fmla="*/ 2331349 w 6282474"/>
              <a:gd name="connsiteY4071" fmla="*/ 4541143 h 6208986"/>
              <a:gd name="connsiteX4072" fmla="*/ 2322080 w 6282474"/>
              <a:gd name="connsiteY4072" fmla="*/ 4543726 h 6208986"/>
              <a:gd name="connsiteX4073" fmla="*/ 2319364 w 6282474"/>
              <a:gd name="connsiteY4073" fmla="*/ 4557852 h 6208986"/>
              <a:gd name="connsiteX4074" fmla="*/ 2310952 w 6282474"/>
              <a:gd name="connsiteY4074" fmla="*/ 4563533 h 6208986"/>
              <a:gd name="connsiteX4075" fmla="*/ 2307002 w 6282474"/>
              <a:gd name="connsiteY4075" fmla="*/ 4561301 h 6208986"/>
              <a:gd name="connsiteX4076" fmla="*/ 2282059 w 6282474"/>
              <a:gd name="connsiteY4076" fmla="*/ 4615035 h 6208986"/>
              <a:gd name="connsiteX4077" fmla="*/ 2272423 w 6282474"/>
              <a:gd name="connsiteY4077" fmla="*/ 4604370 h 6208986"/>
              <a:gd name="connsiteX4078" fmla="*/ 2265259 w 6282474"/>
              <a:gd name="connsiteY4078" fmla="*/ 4626408 h 6208986"/>
              <a:gd name="connsiteX4079" fmla="*/ 2254629 w 6282474"/>
              <a:gd name="connsiteY4079" fmla="*/ 4636060 h 6208986"/>
              <a:gd name="connsiteX4080" fmla="*/ 2265631 w 6282474"/>
              <a:gd name="connsiteY4080" fmla="*/ 4639672 h 6208986"/>
              <a:gd name="connsiteX4081" fmla="*/ 2232274 w 6282474"/>
              <a:gd name="connsiteY4081" fmla="*/ 4699098 h 6208986"/>
              <a:gd name="connsiteX4082" fmla="*/ 2235862 w 6282474"/>
              <a:gd name="connsiteY4082" fmla="*/ 4688081 h 6208986"/>
              <a:gd name="connsiteX4083" fmla="*/ 2225727 w 6282474"/>
              <a:gd name="connsiteY4083" fmla="*/ 4687572 h 6208986"/>
              <a:gd name="connsiteX4084" fmla="*/ 2191020 w 6282474"/>
              <a:gd name="connsiteY4084" fmla="*/ 4754054 h 6208986"/>
              <a:gd name="connsiteX4085" fmla="*/ 2183112 w 6282474"/>
              <a:gd name="connsiteY4085" fmla="*/ 4749586 h 6208986"/>
              <a:gd name="connsiteX4086" fmla="*/ 2179906 w 6282474"/>
              <a:gd name="connsiteY4086" fmla="*/ 4773861 h 6208986"/>
              <a:gd name="connsiteX4087" fmla="*/ 2175081 w 6282474"/>
              <a:gd name="connsiteY4087" fmla="*/ 4768526 h 6208986"/>
              <a:gd name="connsiteX4088" fmla="*/ 2150133 w 6282474"/>
              <a:gd name="connsiteY4088" fmla="*/ 4822270 h 6208986"/>
              <a:gd name="connsiteX4089" fmla="*/ 2145317 w 6282474"/>
              <a:gd name="connsiteY4089" fmla="*/ 4816925 h 6208986"/>
              <a:gd name="connsiteX4090" fmla="*/ 2116904 w 6282474"/>
              <a:gd name="connsiteY4090" fmla="*/ 4858271 h 6208986"/>
              <a:gd name="connsiteX4091" fmla="*/ 2112084 w 6282474"/>
              <a:gd name="connsiteY4091" fmla="*/ 4852946 h 6208986"/>
              <a:gd name="connsiteX4092" fmla="*/ 2105413 w 6282474"/>
              <a:gd name="connsiteY4092" fmla="*/ 4864824 h 6208986"/>
              <a:gd name="connsiteX4093" fmla="*/ 2105785 w 6282474"/>
              <a:gd name="connsiteY4093" fmla="*/ 4878078 h 6208986"/>
              <a:gd name="connsiteX4094" fmla="*/ 2098259 w 6282474"/>
              <a:gd name="connsiteY4094" fmla="*/ 4886878 h 6208986"/>
              <a:gd name="connsiteX4095" fmla="*/ 2105301 w 6282474"/>
              <a:gd name="connsiteY4095" fmla="*/ 4888243 h 6208986"/>
              <a:gd name="connsiteX4096" fmla="*/ 2087135 w 6282474"/>
              <a:gd name="connsiteY4096" fmla="*/ 4906674 h 6208986"/>
              <a:gd name="connsiteX4097" fmla="*/ 2097270 w 6282474"/>
              <a:gd name="connsiteY4097" fmla="*/ 4907194 h 6208986"/>
              <a:gd name="connsiteX4098" fmla="*/ 2061443 w 6282474"/>
              <a:gd name="connsiteY4098" fmla="*/ 4933895 h 6208986"/>
              <a:gd name="connsiteX4099" fmla="*/ 2048958 w 6282474"/>
              <a:gd name="connsiteY4099" fmla="*/ 4960765 h 6208986"/>
              <a:gd name="connsiteX4100" fmla="*/ 2044143 w 6282474"/>
              <a:gd name="connsiteY4100" fmla="*/ 4955430 h 6208986"/>
              <a:gd name="connsiteX4101" fmla="*/ 2032168 w 6282474"/>
              <a:gd name="connsiteY4101" fmla="*/ 4972143 h 6208986"/>
              <a:gd name="connsiteX4102" fmla="*/ 2045758 w 6282474"/>
              <a:gd name="connsiteY4102" fmla="*/ 4985056 h 6208986"/>
              <a:gd name="connsiteX4103" fmla="*/ 2029330 w 6282474"/>
              <a:gd name="connsiteY4103" fmla="*/ 5009683 h 6208986"/>
              <a:gd name="connsiteX4104" fmla="*/ 1974735 w 6282474"/>
              <a:gd name="connsiteY4104" fmla="*/ 5088411 h 6208986"/>
              <a:gd name="connsiteX4105" fmla="*/ 1924951 w 6282474"/>
              <a:gd name="connsiteY4105" fmla="*/ 5172469 h 6208986"/>
              <a:gd name="connsiteX4106" fmla="*/ 1932981 w 6282474"/>
              <a:gd name="connsiteY4106" fmla="*/ 5153518 h 6208986"/>
              <a:gd name="connsiteX4107" fmla="*/ 1927290 w 6282474"/>
              <a:gd name="connsiteY4107" fmla="*/ 5145079 h 6208986"/>
              <a:gd name="connsiteX4108" fmla="*/ 1925939 w 6282474"/>
              <a:gd name="connsiteY4108" fmla="*/ 5152152 h 6208986"/>
              <a:gd name="connsiteX4109" fmla="*/ 1928528 w 6282474"/>
              <a:gd name="connsiteY4109" fmla="*/ 5161437 h 6208986"/>
              <a:gd name="connsiteX4110" fmla="*/ 1918403 w 6282474"/>
              <a:gd name="connsiteY4110" fmla="*/ 5160932 h 6208986"/>
              <a:gd name="connsiteX4111" fmla="*/ 1911738 w 6282474"/>
              <a:gd name="connsiteY4111" fmla="*/ 5172825 h 6208986"/>
              <a:gd name="connsiteX4112" fmla="*/ 1916553 w 6282474"/>
              <a:gd name="connsiteY4112" fmla="*/ 5178155 h 6208986"/>
              <a:gd name="connsiteX4113" fmla="*/ 1935947 w 6282474"/>
              <a:gd name="connsiteY4113" fmla="*/ 5176076 h 6208986"/>
              <a:gd name="connsiteX4114" fmla="*/ 1926189 w 6282474"/>
              <a:gd name="connsiteY4114" fmla="*/ 5188826 h 6208986"/>
              <a:gd name="connsiteX4115" fmla="*/ 1920507 w 6282474"/>
              <a:gd name="connsiteY4115" fmla="*/ 5180392 h 6208986"/>
              <a:gd name="connsiteX4116" fmla="*/ 1899141 w 6282474"/>
              <a:gd name="connsiteY4116" fmla="*/ 5223099 h 6208986"/>
              <a:gd name="connsiteX4117" fmla="*/ 1893837 w 6282474"/>
              <a:gd name="connsiteY4117" fmla="*/ 5227930 h 6208986"/>
              <a:gd name="connsiteX4118" fmla="*/ 1880980 w 6282474"/>
              <a:gd name="connsiteY4118" fmla="*/ 5241535 h 6208986"/>
              <a:gd name="connsiteX4119" fmla="*/ 1887274 w 6282474"/>
              <a:gd name="connsiteY4119" fmla="*/ 5216398 h 6208986"/>
              <a:gd name="connsiteX4120" fmla="*/ 1867273 w 6282474"/>
              <a:gd name="connsiteY4120" fmla="*/ 5252063 h 6208986"/>
              <a:gd name="connsiteX4121" fmla="*/ 1854422 w 6282474"/>
              <a:gd name="connsiteY4121" fmla="*/ 5265668 h 6208986"/>
              <a:gd name="connsiteX4122" fmla="*/ 1846136 w 6282474"/>
              <a:gd name="connsiteY4122" fmla="*/ 5247930 h 6208986"/>
              <a:gd name="connsiteX4123" fmla="*/ 1836755 w 6282474"/>
              <a:gd name="connsiteY4123" fmla="*/ 5273938 h 6208986"/>
              <a:gd name="connsiteX4124" fmla="*/ 1844174 w 6282474"/>
              <a:gd name="connsiteY4124" fmla="*/ 5288568 h 6208986"/>
              <a:gd name="connsiteX4125" fmla="*/ 1826508 w 6282474"/>
              <a:gd name="connsiteY4125" fmla="*/ 5296848 h 6208986"/>
              <a:gd name="connsiteX4126" fmla="*/ 1819950 w 6282474"/>
              <a:gd name="connsiteY4126" fmla="*/ 5285317 h 6208986"/>
              <a:gd name="connsiteX4127" fmla="*/ 1827114 w 6282474"/>
              <a:gd name="connsiteY4127" fmla="*/ 5263278 h 6208986"/>
              <a:gd name="connsiteX4128" fmla="*/ 1856873 w 6282474"/>
              <a:gd name="connsiteY4128" fmla="*/ 5214870 h 6208986"/>
              <a:gd name="connsiteX4129" fmla="*/ 1873811 w 6282474"/>
              <a:gd name="connsiteY4129" fmla="*/ 5180071 h 6208986"/>
              <a:gd name="connsiteX4130" fmla="*/ 1869852 w 6282474"/>
              <a:gd name="connsiteY4130" fmla="*/ 5177834 h 6208986"/>
              <a:gd name="connsiteX4131" fmla="*/ 1879610 w 6282474"/>
              <a:gd name="connsiteY4131" fmla="*/ 5165090 h 6208986"/>
              <a:gd name="connsiteX4132" fmla="*/ 1891472 w 6282474"/>
              <a:gd name="connsiteY4132" fmla="*/ 5171801 h 6208986"/>
              <a:gd name="connsiteX4133" fmla="*/ 1892828 w 6282474"/>
              <a:gd name="connsiteY4133" fmla="*/ 5164739 h 6208986"/>
              <a:gd name="connsiteX4134" fmla="*/ 1884547 w 6282474"/>
              <a:gd name="connsiteY4134" fmla="*/ 5147006 h 6208986"/>
              <a:gd name="connsiteX4135" fmla="*/ 1889485 w 6282474"/>
              <a:gd name="connsiteY4135" fmla="*/ 5128926 h 6208986"/>
              <a:gd name="connsiteX4136" fmla="*/ 1896527 w 6282474"/>
              <a:gd name="connsiteY4136" fmla="*/ 5130297 h 6208986"/>
              <a:gd name="connsiteX4137" fmla="*/ 1901465 w 6282474"/>
              <a:gd name="connsiteY4137" fmla="*/ 5112213 h 6208986"/>
              <a:gd name="connsiteX4138" fmla="*/ 1896033 w 6282474"/>
              <a:gd name="connsiteY4138" fmla="*/ 5140448 h 6208986"/>
              <a:gd name="connsiteX4139" fmla="*/ 1903080 w 6282474"/>
              <a:gd name="connsiteY4139" fmla="*/ 5141834 h 6208986"/>
              <a:gd name="connsiteX4140" fmla="*/ 1911595 w 6282474"/>
              <a:gd name="connsiteY4140" fmla="*/ 5112722 h 6208986"/>
              <a:gd name="connsiteX4141" fmla="*/ 1918265 w 6282474"/>
              <a:gd name="connsiteY4141" fmla="*/ 5100839 h 6208986"/>
              <a:gd name="connsiteX4142" fmla="*/ 1930622 w 6282474"/>
              <a:gd name="connsiteY4142" fmla="*/ 5097379 h 6208986"/>
              <a:gd name="connsiteX4143" fmla="*/ 1932477 w 6282474"/>
              <a:gd name="connsiteY4143" fmla="*/ 5080166 h 6208986"/>
              <a:gd name="connsiteX4144" fmla="*/ 1944829 w 6282474"/>
              <a:gd name="connsiteY4144" fmla="*/ 5076711 h 6208986"/>
              <a:gd name="connsiteX4145" fmla="*/ 1932105 w 6282474"/>
              <a:gd name="connsiteY4145" fmla="*/ 5066907 h 6208986"/>
              <a:gd name="connsiteX4146" fmla="*/ 1952854 w 6282474"/>
              <a:gd name="connsiteY4146" fmla="*/ 5057771 h 6208986"/>
              <a:gd name="connsiteX4147" fmla="*/ 1953843 w 6282474"/>
              <a:gd name="connsiteY4147" fmla="*/ 5037454 h 6208986"/>
              <a:gd name="connsiteX4148" fmla="*/ 1938775 w 6282474"/>
              <a:gd name="connsiteY4148" fmla="*/ 5055019 h 6208986"/>
              <a:gd name="connsiteX4149" fmla="*/ 1959642 w 6282474"/>
              <a:gd name="connsiteY4149" fmla="*/ 5022458 h 6208986"/>
              <a:gd name="connsiteX4150" fmla="*/ 1974832 w 6282474"/>
              <a:gd name="connsiteY4150" fmla="*/ 4981473 h 6208986"/>
              <a:gd name="connsiteX4151" fmla="*/ 1940360 w 6282474"/>
              <a:gd name="connsiteY4151" fmla="*/ 5001132 h 6208986"/>
              <a:gd name="connsiteX4152" fmla="*/ 1937649 w 6282474"/>
              <a:gd name="connsiteY4152" fmla="*/ 5015252 h 6208986"/>
              <a:gd name="connsiteX4153" fmla="*/ 1941608 w 6282474"/>
              <a:gd name="connsiteY4153" fmla="*/ 5017484 h 6208986"/>
              <a:gd name="connsiteX4154" fmla="*/ 1939259 w 6282474"/>
              <a:gd name="connsiteY4154" fmla="*/ 5044853 h 6208986"/>
              <a:gd name="connsiteX4155" fmla="*/ 1932711 w 6282474"/>
              <a:gd name="connsiteY4155" fmla="*/ 5033337 h 6208986"/>
              <a:gd name="connsiteX4156" fmla="*/ 1928263 w 6282474"/>
              <a:gd name="connsiteY4156" fmla="*/ 5041256 h 6208986"/>
              <a:gd name="connsiteX4157" fmla="*/ 1927774 w 6282474"/>
              <a:gd name="connsiteY4157" fmla="*/ 5051421 h 6208986"/>
              <a:gd name="connsiteX4158" fmla="*/ 1914928 w 6282474"/>
              <a:gd name="connsiteY4158" fmla="*/ 5065017 h 6208986"/>
              <a:gd name="connsiteX4159" fmla="*/ 1915916 w 6282474"/>
              <a:gd name="connsiteY4159" fmla="*/ 5044700 h 6208986"/>
              <a:gd name="connsiteX4160" fmla="*/ 1908380 w 6282474"/>
              <a:gd name="connsiteY4160" fmla="*/ 5053485 h 6208986"/>
              <a:gd name="connsiteX4161" fmla="*/ 1909608 w 6282474"/>
              <a:gd name="connsiteY4161" fmla="*/ 5069842 h 6208986"/>
              <a:gd name="connsiteX4162" fmla="*/ 1915794 w 6282474"/>
              <a:gd name="connsiteY4162" fmla="*/ 5068115 h 6208986"/>
              <a:gd name="connsiteX4163" fmla="*/ 1894917 w 6282474"/>
              <a:gd name="connsiteY4163" fmla="*/ 5100686 h 6208986"/>
              <a:gd name="connsiteX4164" fmla="*/ 1891437 w 6282474"/>
              <a:gd name="connsiteY4164" fmla="*/ 5108330 h 6208986"/>
              <a:gd name="connsiteX4165" fmla="*/ 1878112 w 6282474"/>
              <a:gd name="connsiteY4165" fmla="*/ 5112049 h 6208986"/>
              <a:gd name="connsiteX4166" fmla="*/ 1872425 w 6282474"/>
              <a:gd name="connsiteY4166" fmla="*/ 5134766 h 6208986"/>
              <a:gd name="connsiteX4167" fmla="*/ 1865953 w 6282474"/>
              <a:gd name="connsiteY4167" fmla="*/ 5144855 h 6208986"/>
              <a:gd name="connsiteX4168" fmla="*/ 1852307 w 6282474"/>
              <a:gd name="connsiteY4168" fmla="*/ 5162690 h 6208986"/>
              <a:gd name="connsiteX4169" fmla="*/ 1846620 w 6282474"/>
              <a:gd name="connsiteY4169" fmla="*/ 5154257 h 6208986"/>
              <a:gd name="connsiteX4170" fmla="*/ 1840434 w 6282474"/>
              <a:gd name="connsiteY4170" fmla="*/ 5155989 h 6208986"/>
              <a:gd name="connsiteX4171" fmla="*/ 1838580 w 6282474"/>
              <a:gd name="connsiteY4171" fmla="*/ 5173202 h 6208986"/>
              <a:gd name="connsiteX4172" fmla="*/ 1845627 w 6282474"/>
              <a:gd name="connsiteY4172" fmla="*/ 5174588 h 6208986"/>
              <a:gd name="connsiteX4173" fmla="*/ 1827466 w 6282474"/>
              <a:gd name="connsiteY4173" fmla="*/ 5193009 h 6208986"/>
              <a:gd name="connsiteX4174" fmla="*/ 1824872 w 6282474"/>
              <a:gd name="connsiteY4174" fmla="*/ 5183720 h 6208986"/>
              <a:gd name="connsiteX4175" fmla="*/ 1821667 w 6282474"/>
              <a:gd name="connsiteY4175" fmla="*/ 5207995 h 6208986"/>
              <a:gd name="connsiteX4176" fmla="*/ 1796464 w 6282474"/>
              <a:gd name="connsiteY4176" fmla="*/ 5225066 h 6208986"/>
              <a:gd name="connsiteX4177" fmla="*/ 1791526 w 6282474"/>
              <a:gd name="connsiteY4177" fmla="*/ 5243145 h 6208986"/>
              <a:gd name="connsiteX4178" fmla="*/ 1789794 w 6282474"/>
              <a:gd name="connsiteY4178" fmla="*/ 5236944 h 6208986"/>
              <a:gd name="connsiteX4179" fmla="*/ 1782257 w 6282474"/>
              <a:gd name="connsiteY4179" fmla="*/ 5245734 h 6208986"/>
              <a:gd name="connsiteX4180" fmla="*/ 1777437 w 6282474"/>
              <a:gd name="connsiteY4180" fmla="*/ 5240394 h 6208986"/>
              <a:gd name="connsiteX4181" fmla="*/ 1774339 w 6282474"/>
              <a:gd name="connsiteY4181" fmla="*/ 5241260 h 6208986"/>
              <a:gd name="connsiteX4182" fmla="*/ 1769900 w 6282474"/>
              <a:gd name="connsiteY4182" fmla="*/ 5249179 h 6208986"/>
              <a:gd name="connsiteX4183" fmla="*/ 1769034 w 6282474"/>
              <a:gd name="connsiteY4183" fmla="*/ 5246091 h 6208986"/>
              <a:gd name="connsiteX4184" fmla="*/ 1767679 w 6282474"/>
              <a:gd name="connsiteY4184" fmla="*/ 5253143 h 6208986"/>
              <a:gd name="connsiteX4185" fmla="*/ 1758410 w 6282474"/>
              <a:gd name="connsiteY4185" fmla="*/ 5255737 h 6208986"/>
              <a:gd name="connsiteX4186" fmla="*/ 1751739 w 6282474"/>
              <a:gd name="connsiteY4186" fmla="*/ 5267625 h 6208986"/>
              <a:gd name="connsiteX4187" fmla="*/ 1760137 w 6282474"/>
              <a:gd name="connsiteY4187" fmla="*/ 5261928 h 6208986"/>
              <a:gd name="connsiteX4188" fmla="*/ 1763602 w 6282474"/>
              <a:gd name="connsiteY4188" fmla="*/ 5274331 h 6208986"/>
              <a:gd name="connsiteX4189" fmla="*/ 1756932 w 6282474"/>
              <a:gd name="connsiteY4189" fmla="*/ 5286219 h 6208986"/>
              <a:gd name="connsiteX4190" fmla="*/ 1743719 w 6282474"/>
              <a:gd name="connsiteY4190" fmla="*/ 5286565 h 6208986"/>
              <a:gd name="connsiteX4191" fmla="*/ 1752606 w 6282474"/>
              <a:gd name="connsiteY4191" fmla="*/ 5270718 h 6208986"/>
              <a:gd name="connsiteX4192" fmla="*/ 1744203 w 6282474"/>
              <a:gd name="connsiteY4192" fmla="*/ 5276405 h 6208986"/>
              <a:gd name="connsiteX4193" fmla="*/ 1709873 w 6282474"/>
              <a:gd name="connsiteY4193" fmla="*/ 5356152 h 6208986"/>
              <a:gd name="connsiteX4194" fmla="*/ 1714684 w 6282474"/>
              <a:gd name="connsiteY4194" fmla="*/ 5361487 h 6208986"/>
              <a:gd name="connsiteX4195" fmla="*/ 1702704 w 6282474"/>
              <a:gd name="connsiteY4195" fmla="*/ 5378190 h 6208986"/>
              <a:gd name="connsiteX4196" fmla="*/ 1702337 w 6282474"/>
              <a:gd name="connsiteY4196" fmla="*/ 5364931 h 6208986"/>
              <a:gd name="connsiteX4197" fmla="*/ 1685414 w 6282474"/>
              <a:gd name="connsiteY4197" fmla="*/ 5399730 h 6208986"/>
              <a:gd name="connsiteX4198" fmla="*/ 1673062 w 6282474"/>
              <a:gd name="connsiteY4198" fmla="*/ 5403179 h 6208986"/>
              <a:gd name="connsiteX4199" fmla="*/ 1675661 w 6282474"/>
              <a:gd name="connsiteY4199" fmla="*/ 5412479 h 6208986"/>
              <a:gd name="connsiteX4200" fmla="*/ 1663304 w 6282474"/>
              <a:gd name="connsiteY4200" fmla="*/ 5415929 h 6208986"/>
              <a:gd name="connsiteX4201" fmla="*/ 1664548 w 6282474"/>
              <a:gd name="connsiteY4201" fmla="*/ 5432291 h 6208986"/>
              <a:gd name="connsiteX4202" fmla="*/ 1649582 w 6282474"/>
              <a:gd name="connsiteY4202" fmla="*/ 5426441 h 6208986"/>
              <a:gd name="connsiteX4203" fmla="*/ 1640201 w 6282474"/>
              <a:gd name="connsiteY4203" fmla="*/ 5452449 h 6208986"/>
              <a:gd name="connsiteX4204" fmla="*/ 1639329 w 6282474"/>
              <a:gd name="connsiteY4204" fmla="*/ 5449346 h 6208986"/>
              <a:gd name="connsiteX4205" fmla="*/ 1639080 w 6282474"/>
              <a:gd name="connsiteY4205" fmla="*/ 5448459 h 6208986"/>
              <a:gd name="connsiteX4206" fmla="*/ 1640608 w 6282474"/>
              <a:gd name="connsiteY4206" fmla="*/ 5443409 h 6208986"/>
              <a:gd name="connsiteX4207" fmla="*/ 1644843 w 6282474"/>
              <a:gd name="connsiteY4207" fmla="*/ 5437784 h 6208986"/>
              <a:gd name="connsiteX4208" fmla="*/ 1644277 w 6282474"/>
              <a:gd name="connsiteY4208" fmla="*/ 5431261 h 6208986"/>
              <a:gd name="connsiteX4209" fmla="*/ 1640608 w 6282474"/>
              <a:gd name="connsiteY4209" fmla="*/ 5443409 h 6208986"/>
              <a:gd name="connsiteX4210" fmla="*/ 1638473 w 6282474"/>
              <a:gd name="connsiteY4210" fmla="*/ 5446243 h 6208986"/>
              <a:gd name="connsiteX4211" fmla="*/ 1639080 w 6282474"/>
              <a:gd name="connsiteY4211" fmla="*/ 5448459 h 6208986"/>
              <a:gd name="connsiteX4212" fmla="*/ 1632175 w 6282474"/>
              <a:gd name="connsiteY4212" fmla="*/ 5471395 h 6208986"/>
              <a:gd name="connsiteX4213" fmla="*/ 1617601 w 6282474"/>
              <a:gd name="connsiteY4213" fmla="*/ 5478809 h 6208986"/>
              <a:gd name="connsiteX4214" fmla="*/ 1617102 w 6282474"/>
              <a:gd name="connsiteY4214" fmla="*/ 5488965 h 6208986"/>
              <a:gd name="connsiteX4215" fmla="*/ 1605239 w 6282474"/>
              <a:gd name="connsiteY4215" fmla="*/ 5482254 h 6208986"/>
              <a:gd name="connsiteX4216" fmla="*/ 1610671 w 6282474"/>
              <a:gd name="connsiteY4216" fmla="*/ 5454008 h 6208986"/>
              <a:gd name="connsiteX4217" fmla="*/ 1600541 w 6282474"/>
              <a:gd name="connsiteY4217" fmla="*/ 5453499 h 6208986"/>
              <a:gd name="connsiteX4218" fmla="*/ 1592398 w 6282474"/>
              <a:gd name="connsiteY4218" fmla="*/ 5495864 h 6208986"/>
              <a:gd name="connsiteX4219" fmla="*/ 1592918 w 6282474"/>
              <a:gd name="connsiteY4219" fmla="*/ 5499854 h 6208986"/>
              <a:gd name="connsiteX4220" fmla="*/ 1581764 w 6282474"/>
              <a:gd name="connsiteY4220" fmla="*/ 5505515 h 6208986"/>
              <a:gd name="connsiteX4221" fmla="*/ 1585224 w 6282474"/>
              <a:gd name="connsiteY4221" fmla="*/ 5517913 h 6208986"/>
              <a:gd name="connsiteX4222" fmla="*/ 1579053 w 6282474"/>
              <a:gd name="connsiteY4222" fmla="*/ 5519640 h 6208986"/>
              <a:gd name="connsiteX4223" fmla="*/ 1584245 w 6282474"/>
              <a:gd name="connsiteY4223" fmla="*/ 5538229 h 6208986"/>
              <a:gd name="connsiteX4224" fmla="*/ 1571888 w 6282474"/>
              <a:gd name="connsiteY4224" fmla="*/ 5541679 h 6208986"/>
              <a:gd name="connsiteX4225" fmla="*/ 1577081 w 6282474"/>
              <a:gd name="connsiteY4225" fmla="*/ 5560273 h 6208986"/>
              <a:gd name="connsiteX4226" fmla="*/ 1571394 w 6282474"/>
              <a:gd name="connsiteY4226" fmla="*/ 5551835 h 6208986"/>
              <a:gd name="connsiteX4227" fmla="*/ 1563868 w 6282474"/>
              <a:gd name="connsiteY4227" fmla="*/ 5560635 h 6208986"/>
              <a:gd name="connsiteX4228" fmla="*/ 1561029 w 6282474"/>
              <a:gd name="connsiteY4228" fmla="*/ 5598170 h 6208986"/>
              <a:gd name="connsiteX4229" fmla="*/ 1569809 w 6282474"/>
              <a:gd name="connsiteY4229" fmla="*/ 5605747 h 6208986"/>
              <a:gd name="connsiteX4230" fmla="*/ 1566227 w 6282474"/>
              <a:gd name="connsiteY4230" fmla="*/ 5616753 h 6208986"/>
              <a:gd name="connsiteX4231" fmla="*/ 1557330 w 6282474"/>
              <a:gd name="connsiteY4231" fmla="*/ 5632606 h 6208986"/>
              <a:gd name="connsiteX4232" fmla="*/ 1561519 w 6282474"/>
              <a:gd name="connsiteY4232" fmla="*/ 5588004 h 6208986"/>
              <a:gd name="connsiteX4233" fmla="*/ 1557570 w 6282474"/>
              <a:gd name="connsiteY4233" fmla="*/ 5585772 h 6208986"/>
              <a:gd name="connsiteX4234" fmla="*/ 1532377 w 6282474"/>
              <a:gd name="connsiteY4234" fmla="*/ 5686345 h 6208986"/>
              <a:gd name="connsiteX4235" fmla="*/ 1520886 w 6282474"/>
              <a:gd name="connsiteY4235" fmla="*/ 5692898 h 6208986"/>
              <a:gd name="connsiteX4236" fmla="*/ 1522486 w 6282474"/>
              <a:gd name="connsiteY4236" fmla="*/ 5639001 h 6208986"/>
              <a:gd name="connsiteX4237" fmla="*/ 1516310 w 6282474"/>
              <a:gd name="connsiteY4237" fmla="*/ 5640728 h 6208986"/>
              <a:gd name="connsiteX4238" fmla="*/ 1497426 w 6282474"/>
              <a:gd name="connsiteY4238" fmla="*/ 5716154 h 6208986"/>
              <a:gd name="connsiteX4239" fmla="*/ 1475061 w 6282474"/>
              <a:gd name="connsiteY4239" fmla="*/ 5779187 h 6208986"/>
              <a:gd name="connsiteX4240" fmla="*/ 1471484 w 6282474"/>
              <a:gd name="connsiteY4240" fmla="*/ 5790209 h 6208986"/>
              <a:gd name="connsiteX4241" fmla="*/ 1466668 w 6282474"/>
              <a:gd name="connsiteY4241" fmla="*/ 5784889 h 6208986"/>
              <a:gd name="connsiteX4242" fmla="*/ 1453817 w 6282474"/>
              <a:gd name="connsiteY4242" fmla="*/ 5798495 h 6208986"/>
              <a:gd name="connsiteX4243" fmla="*/ 1456416 w 6282474"/>
              <a:gd name="connsiteY4243" fmla="*/ 5807784 h 6208986"/>
              <a:gd name="connsiteX4244" fmla="*/ 1459998 w 6282474"/>
              <a:gd name="connsiteY4244" fmla="*/ 5796767 h 6208986"/>
              <a:gd name="connsiteX4245" fmla="*/ 1458525 w 6282474"/>
              <a:gd name="connsiteY4245" fmla="*/ 5827245 h 6208986"/>
              <a:gd name="connsiteX4246" fmla="*/ 1419987 w 6282474"/>
              <a:gd name="connsiteY4246" fmla="*/ 5868081 h 6208986"/>
              <a:gd name="connsiteX4247" fmla="*/ 1396139 w 6282474"/>
              <a:gd name="connsiteY4247" fmla="*/ 5878084 h 6208986"/>
              <a:gd name="connsiteX4248" fmla="*/ 1391293 w 6282474"/>
              <a:gd name="connsiteY4248" fmla="*/ 5789241 h 6208986"/>
              <a:gd name="connsiteX4249" fmla="*/ 1394758 w 6282474"/>
              <a:gd name="connsiteY4249" fmla="*/ 5801629 h 6208986"/>
              <a:gd name="connsiteX4250" fmla="*/ 1407727 w 6282474"/>
              <a:gd name="connsiteY4250" fmla="*/ 5764593 h 6208986"/>
              <a:gd name="connsiteX4251" fmla="*/ 1422290 w 6282474"/>
              <a:gd name="connsiteY4251" fmla="*/ 5673672 h 6208986"/>
              <a:gd name="connsiteX4252" fmla="*/ 1451305 w 6282474"/>
              <a:gd name="connsiteY4252" fmla="*/ 5598750 h 6208986"/>
              <a:gd name="connsiteX4253" fmla="*/ 1439325 w 6282474"/>
              <a:gd name="connsiteY4253" fmla="*/ 5615459 h 6208986"/>
              <a:gd name="connsiteX4254" fmla="*/ 1449695 w 6282474"/>
              <a:gd name="connsiteY4254" fmla="*/ 5569134 h 6208986"/>
              <a:gd name="connsiteX4255" fmla="*/ 1466240 w 6282474"/>
              <a:gd name="connsiteY4255" fmla="*/ 5521083 h 6208986"/>
              <a:gd name="connsiteX4256" fmla="*/ 1472411 w 6282474"/>
              <a:gd name="connsiteY4256" fmla="*/ 5519360 h 6208986"/>
              <a:gd name="connsiteX4257" fmla="*/ 1479331 w 6282474"/>
              <a:gd name="connsiteY4257" fmla="*/ 5494045 h 6208986"/>
              <a:gd name="connsiteX4258" fmla="*/ 1479576 w 6282474"/>
              <a:gd name="connsiteY4258" fmla="*/ 5497311 h 6208986"/>
              <a:gd name="connsiteX4259" fmla="*/ 1480646 w 6282474"/>
              <a:gd name="connsiteY4259" fmla="*/ 5489219 h 6208986"/>
              <a:gd name="connsiteX4260" fmla="*/ 1482297 w 6282474"/>
              <a:gd name="connsiteY4260" fmla="*/ 5483191 h 6208986"/>
              <a:gd name="connsiteX4261" fmla="*/ 1480778 w 6282474"/>
              <a:gd name="connsiteY4261" fmla="*/ 5488231 h 6208986"/>
              <a:gd name="connsiteX4262" fmla="*/ 1482786 w 6282474"/>
              <a:gd name="connsiteY4262" fmla="*/ 5473031 h 6208986"/>
              <a:gd name="connsiteX4263" fmla="*/ 1518853 w 6282474"/>
              <a:gd name="connsiteY4263" fmla="*/ 5399485 h 6208986"/>
              <a:gd name="connsiteX4264" fmla="*/ 1519576 w 6282474"/>
              <a:gd name="connsiteY4264" fmla="*/ 5342485 h 6208986"/>
              <a:gd name="connsiteX4265" fmla="*/ 1502404 w 6282474"/>
              <a:gd name="connsiteY4265" fmla="*/ 5340615 h 6208986"/>
              <a:gd name="connsiteX4266" fmla="*/ 1502781 w 6282474"/>
              <a:gd name="connsiteY4266" fmla="*/ 5353869 h 6208986"/>
              <a:gd name="connsiteX4267" fmla="*/ 1511551 w 6282474"/>
              <a:gd name="connsiteY4267" fmla="*/ 5361436 h 6208986"/>
              <a:gd name="connsiteX4268" fmla="*/ 1492411 w 6282474"/>
              <a:gd name="connsiteY4268" fmla="*/ 5400188 h 6208986"/>
              <a:gd name="connsiteX4269" fmla="*/ 1483143 w 6282474"/>
              <a:gd name="connsiteY4269" fmla="*/ 5402777 h 6208986"/>
              <a:gd name="connsiteX4270" fmla="*/ 1479071 w 6282474"/>
              <a:gd name="connsiteY4270" fmla="*/ 5423959 h 6208986"/>
              <a:gd name="connsiteX4271" fmla="*/ 1485247 w 6282474"/>
              <a:gd name="connsiteY4271" fmla="*/ 5422232 h 6208986"/>
              <a:gd name="connsiteX4272" fmla="*/ 1477721 w 6282474"/>
              <a:gd name="connsiteY4272" fmla="*/ 5431022 h 6208986"/>
              <a:gd name="connsiteX4273" fmla="*/ 1472146 w 6282474"/>
              <a:gd name="connsiteY4273" fmla="*/ 5399174 h 6208986"/>
              <a:gd name="connsiteX4274" fmla="*/ 1458683 w 6282474"/>
              <a:gd name="connsiteY4274" fmla="*/ 5446355 h 6208986"/>
              <a:gd name="connsiteX4275" fmla="*/ 1450775 w 6282474"/>
              <a:gd name="connsiteY4275" fmla="*/ 5441886 h 6208986"/>
              <a:gd name="connsiteX4276" fmla="*/ 1432986 w 6282474"/>
              <a:gd name="connsiteY4276" fmla="*/ 5473571 h 6208986"/>
              <a:gd name="connsiteX4277" fmla="*/ 1429536 w 6282474"/>
              <a:gd name="connsiteY4277" fmla="*/ 5461188 h 6208986"/>
              <a:gd name="connsiteX4278" fmla="*/ 1413108 w 6282474"/>
              <a:gd name="connsiteY4278" fmla="*/ 5485815 h 6208986"/>
              <a:gd name="connsiteX4279" fmla="*/ 1414835 w 6282474"/>
              <a:gd name="connsiteY4279" fmla="*/ 5492007 h 6208986"/>
              <a:gd name="connsiteX4280" fmla="*/ 1397046 w 6282474"/>
              <a:gd name="connsiteY4280" fmla="*/ 5523707 h 6208986"/>
              <a:gd name="connsiteX4281" fmla="*/ 1371349 w 6282474"/>
              <a:gd name="connsiteY4281" fmla="*/ 5550933 h 6208986"/>
              <a:gd name="connsiteX4282" fmla="*/ 1395558 w 6282474"/>
              <a:gd name="connsiteY4282" fmla="*/ 5470681 h 6208986"/>
              <a:gd name="connsiteX4283" fmla="*/ 1416660 w 6282474"/>
              <a:gd name="connsiteY4283" fmla="*/ 5391286 h 6208986"/>
              <a:gd name="connsiteX4284" fmla="*/ 1432339 w 6282474"/>
              <a:gd name="connsiteY4284" fmla="*/ 5340136 h 6208986"/>
              <a:gd name="connsiteX4285" fmla="*/ 1436792 w 6282474"/>
              <a:gd name="connsiteY4285" fmla="*/ 5332202 h 6208986"/>
              <a:gd name="connsiteX4286" fmla="*/ 1436792 w 6282474"/>
              <a:gd name="connsiteY4286" fmla="*/ 5332207 h 6208986"/>
              <a:gd name="connsiteX4287" fmla="*/ 1436798 w 6282474"/>
              <a:gd name="connsiteY4287" fmla="*/ 5332197 h 6208986"/>
              <a:gd name="connsiteX4288" fmla="*/ 1445404 w 6282474"/>
              <a:gd name="connsiteY4288" fmla="*/ 5316859 h 6208986"/>
              <a:gd name="connsiteX4289" fmla="*/ 1444945 w 6282474"/>
              <a:gd name="connsiteY4289" fmla="*/ 5289847 h 6208986"/>
              <a:gd name="connsiteX4290" fmla="*/ 1442673 w 6282474"/>
              <a:gd name="connsiteY4290" fmla="*/ 5313027 h 6208986"/>
              <a:gd name="connsiteX4291" fmla="*/ 1436798 w 6282474"/>
              <a:gd name="connsiteY4291" fmla="*/ 5332197 h 6208986"/>
              <a:gd name="connsiteX4292" fmla="*/ 1436792 w 6282474"/>
              <a:gd name="connsiteY4292" fmla="*/ 5332202 h 6208986"/>
              <a:gd name="connsiteX4293" fmla="*/ 1441159 w 6282474"/>
              <a:gd name="connsiteY4293" fmla="*/ 5297164 h 6208986"/>
              <a:gd name="connsiteX4294" fmla="*/ 1452100 w 6282474"/>
              <a:gd name="connsiteY4294" fmla="*/ 5267803 h 6208986"/>
              <a:gd name="connsiteX4295" fmla="*/ 1455305 w 6282474"/>
              <a:gd name="connsiteY4295" fmla="*/ 5243517 h 6208986"/>
              <a:gd name="connsiteX4296" fmla="*/ 1456054 w 6282474"/>
              <a:gd name="connsiteY4296" fmla="*/ 5270040 h 6208986"/>
              <a:gd name="connsiteX4297" fmla="*/ 1459371 w 6282474"/>
              <a:gd name="connsiteY4297" fmla="*/ 5222340 h 6208986"/>
              <a:gd name="connsiteX4298" fmla="*/ 1468640 w 6282474"/>
              <a:gd name="connsiteY4298" fmla="*/ 5219746 h 6208986"/>
              <a:gd name="connsiteX4299" fmla="*/ 1476671 w 6282474"/>
              <a:gd name="connsiteY4299" fmla="*/ 5200806 h 6208986"/>
              <a:gd name="connsiteX4300" fmla="*/ 1481120 w 6282474"/>
              <a:gd name="connsiteY4300" fmla="*/ 5192887 h 6208986"/>
              <a:gd name="connsiteX4301" fmla="*/ 1473700 w 6282474"/>
              <a:gd name="connsiteY4301" fmla="*/ 5178252 h 6208986"/>
              <a:gd name="connsiteX4302" fmla="*/ 1469252 w 6282474"/>
              <a:gd name="connsiteY4302" fmla="*/ 5186176 h 6208986"/>
              <a:gd name="connsiteX4303" fmla="*/ 1472712 w 6282474"/>
              <a:gd name="connsiteY4303" fmla="*/ 5198569 h 6208986"/>
              <a:gd name="connsiteX4304" fmla="*/ 1463830 w 6282474"/>
              <a:gd name="connsiteY4304" fmla="*/ 5214421 h 6208986"/>
              <a:gd name="connsiteX4305" fmla="*/ 1467035 w 6282474"/>
              <a:gd name="connsiteY4305" fmla="*/ 5190140 h 6208986"/>
              <a:gd name="connsiteX4306" fmla="*/ 1453323 w 6282474"/>
              <a:gd name="connsiteY4306" fmla="*/ 5200653 h 6208986"/>
              <a:gd name="connsiteX4307" fmla="*/ 1445037 w 6282474"/>
              <a:gd name="connsiteY4307" fmla="*/ 5182915 h 6208986"/>
              <a:gd name="connsiteX4308" fmla="*/ 1439493 w 6282474"/>
              <a:gd name="connsiteY4308" fmla="*/ 5234574 h 6208986"/>
              <a:gd name="connsiteX4309" fmla="*/ 1432324 w 6282474"/>
              <a:gd name="connsiteY4309" fmla="*/ 5256628 h 6208986"/>
              <a:gd name="connsiteX4310" fmla="*/ 1439371 w 6282474"/>
              <a:gd name="connsiteY4310" fmla="*/ 5257989 h 6208986"/>
              <a:gd name="connsiteX4311" fmla="*/ 1429618 w 6282474"/>
              <a:gd name="connsiteY4311" fmla="*/ 5270743 h 6208986"/>
              <a:gd name="connsiteX4312" fmla="*/ 1403559 w 6282474"/>
              <a:gd name="connsiteY4312" fmla="*/ 5368218 h 6208986"/>
              <a:gd name="connsiteX4313" fmla="*/ 1386152 w 6282474"/>
              <a:gd name="connsiteY4313" fmla="*/ 5413172 h 6208986"/>
              <a:gd name="connsiteX4314" fmla="*/ 1375028 w 6282474"/>
              <a:gd name="connsiteY4314" fmla="*/ 5432984 h 6208986"/>
              <a:gd name="connsiteX4315" fmla="*/ 1366997 w 6282474"/>
              <a:gd name="connsiteY4315" fmla="*/ 5451919 h 6208986"/>
              <a:gd name="connsiteX4316" fmla="*/ 1368969 w 6282474"/>
              <a:gd name="connsiteY4316" fmla="*/ 5411286 h 6208986"/>
              <a:gd name="connsiteX4317" fmla="*/ 1352918 w 6282474"/>
              <a:gd name="connsiteY4317" fmla="*/ 5449178 h 6208986"/>
              <a:gd name="connsiteX4318" fmla="*/ 1339201 w 6282474"/>
              <a:gd name="connsiteY4318" fmla="*/ 5459685 h 6208986"/>
              <a:gd name="connsiteX4319" fmla="*/ 1332418 w 6282474"/>
              <a:gd name="connsiteY4319" fmla="*/ 5494998 h 6208986"/>
              <a:gd name="connsiteX4320" fmla="*/ 1320438 w 6282474"/>
              <a:gd name="connsiteY4320" fmla="*/ 5511701 h 6208986"/>
              <a:gd name="connsiteX4321" fmla="*/ 1322288 w 6282474"/>
              <a:gd name="connsiteY4321" fmla="*/ 5494478 h 6208986"/>
              <a:gd name="connsiteX4322" fmla="*/ 1310787 w 6282474"/>
              <a:gd name="connsiteY4322" fmla="*/ 5501031 h 6208986"/>
              <a:gd name="connsiteX4323" fmla="*/ 1315220 w 6282474"/>
              <a:gd name="connsiteY4323" fmla="*/ 5409600 h 6208986"/>
              <a:gd name="connsiteX4324" fmla="*/ 1333728 w 6282474"/>
              <a:gd name="connsiteY4324" fmla="*/ 5320910 h 6208986"/>
              <a:gd name="connsiteX4325" fmla="*/ 1363369 w 6282474"/>
              <a:gd name="connsiteY4325" fmla="*/ 5212413 h 6208986"/>
              <a:gd name="connsiteX4326" fmla="*/ 1385831 w 6282474"/>
              <a:gd name="connsiteY4326" fmla="*/ 5125961 h 6208986"/>
              <a:gd name="connsiteX4327" fmla="*/ 1389790 w 6282474"/>
              <a:gd name="connsiteY4327" fmla="*/ 5128192 h 6208986"/>
              <a:gd name="connsiteX4328" fmla="*/ 1393495 w 6282474"/>
              <a:gd name="connsiteY4328" fmla="*/ 5093751 h 6208986"/>
              <a:gd name="connsiteX4329" fmla="*/ 1408068 w 6282474"/>
              <a:gd name="connsiteY4329" fmla="*/ 5086337 h 6208986"/>
              <a:gd name="connsiteX4330" fmla="*/ 1419798 w 6282474"/>
              <a:gd name="connsiteY4330" fmla="*/ 5032950 h 6208986"/>
              <a:gd name="connsiteX4331" fmla="*/ 1420527 w 6282474"/>
              <a:gd name="connsiteY4331" fmla="*/ 4975960 h 6208986"/>
              <a:gd name="connsiteX4332" fmla="*/ 1428186 w 6282474"/>
              <a:gd name="connsiteY4332" fmla="*/ 4943750 h 6208986"/>
              <a:gd name="connsiteX4333" fmla="*/ 1480070 w 6282474"/>
              <a:gd name="connsiteY4333" fmla="*/ 4855376 h 6208986"/>
              <a:gd name="connsiteX4334" fmla="*/ 1480182 w 6282474"/>
              <a:gd name="connsiteY4334" fmla="*/ 4855728 h 6208986"/>
              <a:gd name="connsiteX4335" fmla="*/ 1480793 w 6282474"/>
              <a:gd name="connsiteY4335" fmla="*/ 4854153 h 6208986"/>
              <a:gd name="connsiteX4336" fmla="*/ 1486847 w 6282474"/>
              <a:gd name="connsiteY4336" fmla="*/ 4843850 h 6208986"/>
              <a:gd name="connsiteX4337" fmla="*/ 1482358 w 6282474"/>
              <a:gd name="connsiteY4337" fmla="*/ 4850113 h 6208986"/>
              <a:gd name="connsiteX4338" fmla="*/ 1480793 w 6282474"/>
              <a:gd name="connsiteY4338" fmla="*/ 4854153 h 6208986"/>
              <a:gd name="connsiteX4339" fmla="*/ 1480070 w 6282474"/>
              <a:gd name="connsiteY4339" fmla="*/ 4855376 h 6208986"/>
              <a:gd name="connsiteX4340" fmla="*/ 1474118 w 6282474"/>
              <a:gd name="connsiteY4340" fmla="*/ 4834041 h 6208986"/>
              <a:gd name="connsiteX4341" fmla="*/ 1482154 w 6282474"/>
              <a:gd name="connsiteY4341" fmla="*/ 4815095 h 6208986"/>
              <a:gd name="connsiteX4342" fmla="*/ 1498083 w 6282474"/>
              <a:gd name="connsiteY4342" fmla="*/ 4800619 h 6208986"/>
              <a:gd name="connsiteX4343" fmla="*/ 1489808 w 6282474"/>
              <a:gd name="connsiteY4343" fmla="*/ 4782886 h 6208986"/>
              <a:gd name="connsiteX4344" fmla="*/ 1534150 w 6282474"/>
              <a:gd name="connsiteY4344" fmla="*/ 4727078 h 6208986"/>
              <a:gd name="connsiteX4345" fmla="*/ 1557865 w 6282474"/>
              <a:gd name="connsiteY4345" fmla="*/ 4656977 h 6208986"/>
              <a:gd name="connsiteX4346" fmla="*/ 1571690 w 6282474"/>
              <a:gd name="connsiteY4346" fmla="*/ 4623045 h 6208986"/>
              <a:gd name="connsiteX4347" fmla="*/ 1566614 w 6282474"/>
              <a:gd name="connsiteY4347" fmla="*/ 4581037 h 6208986"/>
              <a:gd name="connsiteX4348" fmla="*/ 1614172 w 6282474"/>
              <a:gd name="connsiteY4348" fmla="*/ 4500943 h 6208986"/>
              <a:gd name="connsiteX4349" fmla="*/ 1646290 w 6282474"/>
              <a:gd name="connsiteY4349" fmla="*/ 4425156 h 6208986"/>
              <a:gd name="connsiteX4350" fmla="*/ 1670856 w 6282474"/>
              <a:gd name="connsiteY4350" fmla="*/ 4358158 h 6208986"/>
              <a:gd name="connsiteX4351" fmla="*/ 1714088 w 6282474"/>
              <a:gd name="connsiteY4351" fmla="*/ 4262564 h 6208986"/>
              <a:gd name="connsiteX4352" fmla="*/ 1736926 w 6282474"/>
              <a:gd name="connsiteY4352" fmla="*/ 4189375 h 6208986"/>
              <a:gd name="connsiteX4353" fmla="*/ 1749273 w 6282474"/>
              <a:gd name="connsiteY4353" fmla="*/ 4185920 h 6208986"/>
              <a:gd name="connsiteX4354" fmla="*/ 1750756 w 6282474"/>
              <a:gd name="connsiteY4354" fmla="*/ 4155443 h 6208986"/>
              <a:gd name="connsiteX4355" fmla="*/ 1739760 w 6282474"/>
              <a:gd name="connsiteY4355" fmla="*/ 4151830 h 6208986"/>
              <a:gd name="connsiteX4356" fmla="*/ 1743219 w 6282474"/>
              <a:gd name="connsiteY4356" fmla="*/ 4164228 h 6208986"/>
              <a:gd name="connsiteX4357" fmla="*/ 1711346 w 6282474"/>
              <a:gd name="connsiteY4357" fmla="*/ 4193176 h 6208986"/>
              <a:gd name="connsiteX4358" fmla="*/ 1718388 w 6282474"/>
              <a:gd name="connsiteY4358" fmla="*/ 4194552 h 6208986"/>
              <a:gd name="connsiteX4359" fmla="*/ 1714811 w 6282474"/>
              <a:gd name="connsiteY4359" fmla="*/ 4205574 h 6208986"/>
              <a:gd name="connsiteX4360" fmla="*/ 1702454 w 6282474"/>
              <a:gd name="connsiteY4360" fmla="*/ 4209024 h 6208986"/>
              <a:gd name="connsiteX4361" fmla="*/ 1688859 w 6282474"/>
              <a:gd name="connsiteY4361" fmla="*/ 4196121 h 6208986"/>
              <a:gd name="connsiteX4362" fmla="*/ 1699111 w 6282474"/>
              <a:gd name="connsiteY4362" fmla="*/ 4173201 h 6208986"/>
              <a:gd name="connsiteX4363" fmla="*/ 1722959 w 6282474"/>
              <a:gd name="connsiteY4363" fmla="*/ 4163203 h 6208986"/>
              <a:gd name="connsiteX4364" fmla="*/ 1718628 w 6282474"/>
              <a:gd name="connsiteY4364" fmla="*/ 4147713 h 6208986"/>
              <a:gd name="connsiteX4365" fmla="*/ 1725171 w 6282474"/>
              <a:gd name="connsiteY4365" fmla="*/ 4159244 h 6208986"/>
              <a:gd name="connsiteX4366" fmla="*/ 1732717 w 6282474"/>
              <a:gd name="connsiteY4366" fmla="*/ 4150464 h 6208986"/>
              <a:gd name="connsiteX4367" fmla="*/ 1718246 w 6282474"/>
              <a:gd name="connsiteY4367" fmla="*/ 4134449 h 6208986"/>
              <a:gd name="connsiteX4368" fmla="*/ 1737161 w 6282474"/>
              <a:gd name="connsiteY4368" fmla="*/ 4142535 h 6208986"/>
              <a:gd name="connsiteX4369" fmla="*/ 1746552 w 6282474"/>
              <a:gd name="connsiteY4369" fmla="*/ 4116527 h 6208986"/>
              <a:gd name="connsiteX4370" fmla="*/ 1728498 w 6282474"/>
              <a:gd name="connsiteY4370" fmla="*/ 4111549 h 6208986"/>
              <a:gd name="connsiteX4371" fmla="*/ 1749640 w 6282474"/>
              <a:gd name="connsiteY4371" fmla="*/ 4115666 h 6208986"/>
              <a:gd name="connsiteX4372" fmla="*/ 1772361 w 6282474"/>
              <a:gd name="connsiteY4372" fmla="*/ 4065887 h 6208986"/>
              <a:gd name="connsiteX4373" fmla="*/ 1767536 w 6282474"/>
              <a:gd name="connsiteY4373" fmla="*/ 4060557 h 6208986"/>
              <a:gd name="connsiteX4374" fmla="*/ 1775939 w 6282474"/>
              <a:gd name="connsiteY4374" fmla="*/ 4054870 h 6208986"/>
              <a:gd name="connsiteX4375" fmla="*/ 1772474 w 6282474"/>
              <a:gd name="connsiteY4375" fmla="*/ 4042472 h 6208986"/>
              <a:gd name="connsiteX4376" fmla="*/ 1789646 w 6282474"/>
              <a:gd name="connsiteY4376" fmla="*/ 4044352 h 6208986"/>
              <a:gd name="connsiteX4377" fmla="*/ 1802747 w 6282474"/>
              <a:gd name="connsiteY4377" fmla="*/ 3983908 h 6208986"/>
              <a:gd name="connsiteX4378" fmla="*/ 1813733 w 6282474"/>
              <a:gd name="connsiteY4378" fmla="*/ 3987510 h 6208986"/>
              <a:gd name="connsiteX4379" fmla="*/ 1831527 w 6282474"/>
              <a:gd name="connsiteY4379" fmla="*/ 3955821 h 6208986"/>
              <a:gd name="connsiteX4380" fmla="*/ 1840297 w 6282474"/>
              <a:gd name="connsiteY4380" fmla="*/ 3963388 h 6208986"/>
              <a:gd name="connsiteX4381" fmla="*/ 1839059 w 6282474"/>
              <a:gd name="connsiteY4381" fmla="*/ 3947031 h 6208986"/>
              <a:gd name="connsiteX4382" fmla="*/ 1828923 w 6282474"/>
              <a:gd name="connsiteY4382" fmla="*/ 3946526 h 6208986"/>
              <a:gd name="connsiteX4383" fmla="*/ 1839553 w 6282474"/>
              <a:gd name="connsiteY4383" fmla="*/ 3936885 h 6208986"/>
              <a:gd name="connsiteX4384" fmla="*/ 1852282 w 6282474"/>
              <a:gd name="connsiteY4384" fmla="*/ 3946694 h 6208986"/>
              <a:gd name="connsiteX4385" fmla="*/ 1866611 w 6282474"/>
              <a:gd name="connsiteY4385" fmla="*/ 3902591 h 6208986"/>
              <a:gd name="connsiteX4386" fmla="*/ 1876731 w 6282474"/>
              <a:gd name="connsiteY4386" fmla="*/ 3903106 h 6208986"/>
              <a:gd name="connsiteX4387" fmla="*/ 1875498 w 6282474"/>
              <a:gd name="connsiteY4387" fmla="*/ 3886749 h 6208986"/>
              <a:gd name="connsiteX4388" fmla="*/ 1869321 w 6282474"/>
              <a:gd name="connsiteY4388" fmla="*/ 3888466 h 6208986"/>
              <a:gd name="connsiteX4389" fmla="*/ 1893658 w 6282474"/>
              <a:gd name="connsiteY4389" fmla="*/ 3868313 h 6208986"/>
              <a:gd name="connsiteX4390" fmla="*/ 1888833 w 6282474"/>
              <a:gd name="connsiteY4390" fmla="*/ 3862978 h 6208986"/>
              <a:gd name="connsiteX4391" fmla="*/ 1879564 w 6282474"/>
              <a:gd name="connsiteY4391" fmla="*/ 3865566 h 6208986"/>
              <a:gd name="connsiteX4392" fmla="*/ 1912043 w 6282474"/>
              <a:gd name="connsiteY4392" fmla="*/ 3803043 h 6208986"/>
              <a:gd name="connsiteX4393" fmla="*/ 1919962 w 6282474"/>
              <a:gd name="connsiteY4393" fmla="*/ 3807512 h 6208986"/>
              <a:gd name="connsiteX4394" fmla="*/ 1947015 w 6282474"/>
              <a:gd name="connsiteY4394" fmla="*/ 3773233 h 6208986"/>
              <a:gd name="connsiteX4395" fmla="*/ 1967515 w 6282474"/>
              <a:gd name="connsiteY4395" fmla="*/ 3727413 h 6208986"/>
              <a:gd name="connsiteX4396" fmla="*/ 1992718 w 6282474"/>
              <a:gd name="connsiteY4396" fmla="*/ 3710358 h 6208986"/>
              <a:gd name="connsiteX4397" fmla="*/ 1999021 w 6282474"/>
              <a:gd name="connsiteY4397" fmla="*/ 3685211 h 6208986"/>
              <a:gd name="connsiteX4398" fmla="*/ 2016795 w 6282474"/>
              <a:gd name="connsiteY4398" fmla="*/ 3653516 h 6208986"/>
              <a:gd name="connsiteX4399" fmla="*/ 2027796 w 6282474"/>
              <a:gd name="connsiteY4399" fmla="*/ 3657119 h 6208986"/>
              <a:gd name="connsiteX4400" fmla="*/ 2037559 w 6282474"/>
              <a:gd name="connsiteY4400" fmla="*/ 3644379 h 6208986"/>
              <a:gd name="connsiteX4401" fmla="*/ 2034095 w 6282474"/>
              <a:gd name="connsiteY4401" fmla="*/ 3631982 h 6208986"/>
              <a:gd name="connsiteX4402" fmla="*/ 2040648 w 6282474"/>
              <a:gd name="connsiteY4402" fmla="*/ 3643523 h 6208986"/>
              <a:gd name="connsiteX4403" fmla="*/ 2046936 w 6282474"/>
              <a:gd name="connsiteY4403" fmla="*/ 3618366 h 6208986"/>
              <a:gd name="connsiteX4404" fmla="*/ 2061035 w 6282474"/>
              <a:gd name="connsiteY4404" fmla="*/ 3621118 h 6208986"/>
              <a:gd name="connsiteX4405" fmla="*/ 2058548 w 6282474"/>
              <a:gd name="connsiteY4405" fmla="*/ 3588404 h 6208986"/>
              <a:gd name="connsiteX4406" fmla="*/ 2050650 w 6282474"/>
              <a:gd name="connsiteY4406" fmla="*/ 3583930 h 6208986"/>
              <a:gd name="connsiteX4407" fmla="*/ 2056821 w 6282474"/>
              <a:gd name="connsiteY4407" fmla="*/ 3582202 h 6208986"/>
              <a:gd name="connsiteX4408" fmla="*/ 2044963 w 6282474"/>
              <a:gd name="connsiteY4408" fmla="*/ 3575502 h 6208986"/>
              <a:gd name="connsiteX4409" fmla="*/ 2069290 w 6282474"/>
              <a:gd name="connsiteY4409" fmla="*/ 3555343 h 6208986"/>
              <a:gd name="connsiteX4410" fmla="*/ 2072755 w 6282474"/>
              <a:gd name="connsiteY4410" fmla="*/ 3567741 h 6208986"/>
              <a:gd name="connsiteX4411" fmla="*/ 2067818 w 6282474"/>
              <a:gd name="connsiteY4411" fmla="*/ 3585820 h 6208986"/>
              <a:gd name="connsiteX4412" fmla="*/ 2084618 w 6282474"/>
              <a:gd name="connsiteY4412" fmla="*/ 3574437 h 6208986"/>
              <a:gd name="connsiteX4413" fmla="*/ 2086468 w 6282474"/>
              <a:gd name="connsiteY4413" fmla="*/ 3557213 h 6208986"/>
              <a:gd name="connsiteX4414" fmla="*/ 2078065 w 6282474"/>
              <a:gd name="connsiteY4414" fmla="*/ 3562900 h 6208986"/>
              <a:gd name="connsiteX4415" fmla="*/ 2069290 w 6282474"/>
              <a:gd name="connsiteY4415" fmla="*/ 3555343 h 6208986"/>
              <a:gd name="connsiteX4416" fmla="*/ 2075099 w 6282474"/>
              <a:gd name="connsiteY4416" fmla="*/ 3540352 h 6208986"/>
              <a:gd name="connsiteX4417" fmla="*/ 2081652 w 6282474"/>
              <a:gd name="connsiteY4417" fmla="*/ 3551888 h 6208986"/>
              <a:gd name="connsiteX4418" fmla="*/ 2086096 w 6282474"/>
              <a:gd name="connsiteY4418" fmla="*/ 3543954 h 6208986"/>
              <a:gd name="connsiteX4419" fmla="*/ 2076455 w 6282474"/>
              <a:gd name="connsiteY4419" fmla="*/ 3533294 h 6208986"/>
              <a:gd name="connsiteX4420" fmla="*/ 2123778 w 6282474"/>
              <a:gd name="connsiteY4420" fmla="*/ 3500030 h 6208986"/>
              <a:gd name="connsiteX4421" fmla="*/ 2122540 w 6282474"/>
              <a:gd name="connsiteY4421" fmla="*/ 3483678 h 6208986"/>
              <a:gd name="connsiteX4422" fmla="*/ 2111044 w 6282474"/>
              <a:gd name="connsiteY4422" fmla="*/ 3490231 h 6208986"/>
              <a:gd name="connsiteX4423" fmla="*/ 2142423 w 6282474"/>
              <a:gd name="connsiteY4423" fmla="*/ 3471428 h 6208986"/>
              <a:gd name="connsiteX4424" fmla="*/ 2144650 w 6282474"/>
              <a:gd name="connsiteY4424" fmla="*/ 3467469 h 6208986"/>
              <a:gd name="connsiteX4425" fmla="*/ 2137235 w 6282474"/>
              <a:gd name="connsiteY4425" fmla="*/ 3452844 h 6208986"/>
              <a:gd name="connsiteX4426" fmla="*/ 2189609 w 6282474"/>
              <a:gd name="connsiteY4426" fmla="*/ 3378081 h 6208986"/>
              <a:gd name="connsiteX4427" fmla="*/ 2252117 w 6282474"/>
              <a:gd name="connsiteY4427" fmla="*/ 3303827 h 6208986"/>
              <a:gd name="connsiteX4428" fmla="*/ 2245075 w 6282474"/>
              <a:gd name="connsiteY4428" fmla="*/ 3302451 h 6208986"/>
              <a:gd name="connsiteX4429" fmla="*/ 2309316 w 6282474"/>
              <a:gd name="connsiteY4429" fmla="*/ 3234399 h 6208986"/>
              <a:gd name="connsiteX4430" fmla="*/ 2300541 w 6282474"/>
              <a:gd name="connsiteY4430" fmla="*/ 3226821 h 6208986"/>
              <a:gd name="connsiteX4431" fmla="*/ 2345255 w 6282474"/>
              <a:gd name="connsiteY4431" fmla="*/ 3184263 h 6208986"/>
              <a:gd name="connsiteX4432" fmla="*/ 2340435 w 6282474"/>
              <a:gd name="connsiteY4432" fmla="*/ 3178943 h 6208986"/>
              <a:gd name="connsiteX4433" fmla="*/ 2360817 w 6282474"/>
              <a:gd name="connsiteY4433" fmla="*/ 3156537 h 6208986"/>
              <a:gd name="connsiteX4434" fmla="*/ 2406898 w 6282474"/>
              <a:gd name="connsiteY4434" fmla="*/ 3106921 h 6208986"/>
              <a:gd name="connsiteX4435" fmla="*/ 2418388 w 6282474"/>
              <a:gd name="connsiteY4435" fmla="*/ 3100373 h 6208986"/>
              <a:gd name="connsiteX4436" fmla="*/ 2415672 w 6282474"/>
              <a:gd name="connsiteY4436" fmla="*/ 3114488 h 6208986"/>
              <a:gd name="connsiteX4437" fmla="*/ 2432839 w 6282474"/>
              <a:gd name="connsiteY4437" fmla="*/ 3116378 h 6208986"/>
              <a:gd name="connsiteX4438" fmla="*/ 2418877 w 6282474"/>
              <a:gd name="connsiteY4438" fmla="*/ 3090212 h 6208986"/>
              <a:gd name="connsiteX4439" fmla="*/ 2447296 w 6282474"/>
              <a:gd name="connsiteY4439" fmla="*/ 3048866 h 6208986"/>
              <a:gd name="connsiteX4440" fmla="*/ 2457426 w 6282474"/>
              <a:gd name="connsiteY4440" fmla="*/ 3049376 h 6208986"/>
              <a:gd name="connsiteX4441" fmla="*/ 2532893 w 6282474"/>
              <a:gd name="connsiteY4441" fmla="*/ 2938097 h 6208986"/>
              <a:gd name="connsiteX4442" fmla="*/ 2551430 w 6282474"/>
              <a:gd name="connsiteY4442" fmla="*/ 2932925 h 6208986"/>
              <a:gd name="connsiteX4443" fmla="*/ 2546605 w 6282474"/>
              <a:gd name="connsiteY4443" fmla="*/ 2927580 h 6208986"/>
              <a:gd name="connsiteX4444" fmla="*/ 2676926 w 6282474"/>
              <a:gd name="connsiteY4444" fmla="*/ 2774256 h 6208986"/>
              <a:gd name="connsiteX4445" fmla="*/ 2701273 w 6282474"/>
              <a:gd name="connsiteY4445" fmla="*/ 2754108 h 6208986"/>
              <a:gd name="connsiteX4446" fmla="*/ 2719933 w 6282474"/>
              <a:gd name="connsiteY4446" fmla="*/ 2725501 h 6208986"/>
              <a:gd name="connsiteX4447" fmla="*/ 2762533 w 6282474"/>
              <a:gd name="connsiteY4447" fmla="*/ 2663482 h 6208986"/>
              <a:gd name="connsiteX4448" fmla="*/ 2770447 w 6282474"/>
              <a:gd name="connsiteY4448" fmla="*/ 2667956 h 6208986"/>
              <a:gd name="connsiteX4449" fmla="*/ 2789596 w 6282474"/>
              <a:gd name="connsiteY4449" fmla="*/ 2629208 h 6208986"/>
              <a:gd name="connsiteX4450" fmla="*/ 2800597 w 6282474"/>
              <a:gd name="connsiteY4450" fmla="*/ 2632811 h 6208986"/>
              <a:gd name="connsiteX4451" fmla="*/ 2799349 w 6282474"/>
              <a:gd name="connsiteY4451" fmla="*/ 2616449 h 6208986"/>
              <a:gd name="connsiteX4452" fmla="*/ 2812573 w 6282474"/>
              <a:gd name="connsiteY4452" fmla="*/ 2616097 h 6208986"/>
              <a:gd name="connsiteX4453" fmla="*/ 2832583 w 6282474"/>
              <a:gd name="connsiteY4453" fmla="*/ 2580443 h 6208986"/>
              <a:gd name="connsiteX4454" fmla="*/ 2837404 w 6282474"/>
              <a:gd name="connsiteY4454" fmla="*/ 2585789 h 6208986"/>
              <a:gd name="connsiteX4455" fmla="*/ 2850749 w 6282474"/>
              <a:gd name="connsiteY4455" fmla="*/ 2562017 h 6208986"/>
              <a:gd name="connsiteX4456" fmla="*/ 2860884 w 6282474"/>
              <a:gd name="connsiteY4456" fmla="*/ 2562527 h 6208986"/>
              <a:gd name="connsiteX4457" fmla="*/ 2857414 w 6282474"/>
              <a:gd name="connsiteY4457" fmla="*/ 2550124 h 6208986"/>
              <a:gd name="connsiteX4458" fmla="*/ 2885328 w 6282474"/>
              <a:gd name="connsiteY4458" fmla="*/ 2518944 h 6208986"/>
              <a:gd name="connsiteX4459" fmla="*/ 2907938 w 6282474"/>
              <a:gd name="connsiteY4459" fmla="*/ 2492579 h 6208986"/>
              <a:gd name="connsiteX4460" fmla="*/ 2930547 w 6282474"/>
              <a:gd name="connsiteY4460" fmla="*/ 2466219 h 6208986"/>
              <a:gd name="connsiteX4461" fmla="*/ 3011588 w 6282474"/>
              <a:gd name="connsiteY4461" fmla="*/ 2386793 h 6208986"/>
              <a:gd name="connsiteX4462" fmla="*/ 3003674 w 6282474"/>
              <a:gd name="connsiteY4462" fmla="*/ 2382330 h 6208986"/>
              <a:gd name="connsiteX4463" fmla="*/ 3013815 w 6282474"/>
              <a:gd name="connsiteY4463" fmla="*/ 2382834 h 6208986"/>
              <a:gd name="connsiteX4464" fmla="*/ 3075452 w 6282474"/>
              <a:gd name="connsiteY4464" fmla="*/ 2305482 h 6208986"/>
              <a:gd name="connsiteX4465" fmla="*/ 3079401 w 6282474"/>
              <a:gd name="connsiteY4465" fmla="*/ 2307709 h 6208986"/>
              <a:gd name="connsiteX4466" fmla="*/ 3120172 w 6282474"/>
              <a:gd name="connsiteY4466" fmla="*/ 2262923 h 6208986"/>
              <a:gd name="connsiteX4467" fmla="*/ 3176382 w 6282474"/>
              <a:gd name="connsiteY4467" fmla="*/ 2213816 h 6208986"/>
              <a:gd name="connsiteX4468" fmla="*/ 3168957 w 6282474"/>
              <a:gd name="connsiteY4468" fmla="*/ 2199181 h 6208986"/>
              <a:gd name="connsiteX4469" fmla="*/ 3184901 w 6282474"/>
              <a:gd name="connsiteY4469" fmla="*/ 2184715 h 6208986"/>
              <a:gd name="connsiteX4470" fmla="*/ 3186262 w 6282474"/>
              <a:gd name="connsiteY4470" fmla="*/ 2177647 h 6208986"/>
              <a:gd name="connsiteX4471" fmla="*/ 3286330 w 6282474"/>
              <a:gd name="connsiteY4471" fmla="*/ 2082883 h 6208986"/>
              <a:gd name="connsiteX4472" fmla="*/ 3279767 w 6282474"/>
              <a:gd name="connsiteY4472" fmla="*/ 2071352 h 6208986"/>
              <a:gd name="connsiteX4473" fmla="*/ 2669145 w 6282474"/>
              <a:gd name="connsiteY4473" fmla="*/ 2746373 h 6208986"/>
              <a:gd name="connsiteX4474" fmla="*/ 2098432 w 6282474"/>
              <a:gd name="connsiteY4474" fmla="*/ 3456997 h 6208986"/>
              <a:gd name="connsiteX4475" fmla="*/ 2054090 w 6282474"/>
              <a:gd name="connsiteY4475" fmla="*/ 3512820 h 6208986"/>
              <a:gd name="connsiteX4476" fmla="*/ 2041127 w 6282474"/>
              <a:gd name="connsiteY4476" fmla="*/ 3549840 h 6208986"/>
              <a:gd name="connsiteX4477" fmla="*/ 2028765 w 6282474"/>
              <a:gd name="connsiteY4477" fmla="*/ 3553290 h 6208986"/>
              <a:gd name="connsiteX4478" fmla="*/ 2011475 w 6282474"/>
              <a:gd name="connsiteY4478" fmla="*/ 3574829 h 6208986"/>
              <a:gd name="connsiteX4479" fmla="*/ 1990598 w 6282474"/>
              <a:gd name="connsiteY4479" fmla="*/ 3607385 h 6208986"/>
              <a:gd name="connsiteX4480" fmla="*/ 1999495 w 6282474"/>
              <a:gd name="connsiteY4480" fmla="*/ 3591538 h 6208986"/>
              <a:gd name="connsiteX4481" fmla="*/ 1961808 w 6282474"/>
              <a:gd name="connsiteY4481" fmla="*/ 3635477 h 6208986"/>
              <a:gd name="connsiteX4482" fmla="*/ 1932426 w 6282474"/>
              <a:gd name="connsiteY4482" fmla="*/ 3697130 h 6208986"/>
              <a:gd name="connsiteX4483" fmla="*/ 1920930 w 6282474"/>
              <a:gd name="connsiteY4483" fmla="*/ 3703683 h 6208986"/>
              <a:gd name="connsiteX4484" fmla="*/ 1901903 w 6282474"/>
              <a:gd name="connsiteY4484" fmla="*/ 3719015 h 6208986"/>
              <a:gd name="connsiteX4485" fmla="*/ 1881403 w 6282474"/>
              <a:gd name="connsiteY4485" fmla="*/ 3764830 h 6208986"/>
              <a:gd name="connsiteX4486" fmla="*/ 1871752 w 6282474"/>
              <a:gd name="connsiteY4486" fmla="*/ 3754155 h 6208986"/>
              <a:gd name="connsiteX4487" fmla="*/ 1878310 w 6282474"/>
              <a:gd name="connsiteY4487" fmla="*/ 3765697 h 6208986"/>
              <a:gd name="connsiteX4488" fmla="*/ 1849418 w 6282474"/>
              <a:gd name="connsiteY4488" fmla="*/ 3817198 h 6208986"/>
              <a:gd name="connsiteX4489" fmla="*/ 1843614 w 6282474"/>
              <a:gd name="connsiteY4489" fmla="*/ 3832185 h 6208986"/>
              <a:gd name="connsiteX4490" fmla="*/ 1835690 w 6282474"/>
              <a:gd name="connsiteY4490" fmla="*/ 3827711 h 6208986"/>
              <a:gd name="connsiteX4491" fmla="*/ 1829402 w 6282474"/>
              <a:gd name="connsiteY4491" fmla="*/ 3852863 h 6208986"/>
              <a:gd name="connsiteX4492" fmla="*/ 1814319 w 6282474"/>
              <a:gd name="connsiteY4492" fmla="*/ 3870417 h 6208986"/>
              <a:gd name="connsiteX4493" fmla="*/ 1759847 w 6282474"/>
              <a:gd name="connsiteY4493" fmla="*/ 3925731 h 6208986"/>
              <a:gd name="connsiteX4494" fmla="*/ 1731321 w 6282474"/>
              <a:gd name="connsiteY4494" fmla="*/ 3990486 h 6208986"/>
              <a:gd name="connsiteX4495" fmla="*/ 1720702 w 6282474"/>
              <a:gd name="connsiteY4495" fmla="*/ 4000148 h 6208986"/>
              <a:gd name="connsiteX4496" fmla="*/ 1736381 w 6282474"/>
              <a:gd name="connsiteY4496" fmla="*/ 3948997 h 6208986"/>
              <a:gd name="connsiteX4497" fmla="*/ 1727606 w 6282474"/>
              <a:gd name="connsiteY4497" fmla="*/ 3941420 h 6208986"/>
              <a:gd name="connsiteX4498" fmla="*/ 1722669 w 6282474"/>
              <a:gd name="connsiteY4498" fmla="*/ 3959505 h 6208986"/>
              <a:gd name="connsiteX4499" fmla="*/ 1706852 w 6282474"/>
              <a:gd name="connsiteY4499" fmla="*/ 3950557 h 6208986"/>
              <a:gd name="connsiteX4500" fmla="*/ 1712905 w 6282474"/>
              <a:gd name="connsiteY4500" fmla="*/ 3972259 h 6208986"/>
              <a:gd name="connsiteX4501" fmla="*/ 1700920 w 6282474"/>
              <a:gd name="connsiteY4501" fmla="*/ 3988968 h 6208986"/>
              <a:gd name="connsiteX4502" fmla="*/ 1714526 w 6282474"/>
              <a:gd name="connsiteY4502" fmla="*/ 4001870 h 6208986"/>
              <a:gd name="connsiteX4503" fmla="*/ 1705124 w 6282474"/>
              <a:gd name="connsiteY4503" fmla="*/ 4027883 h 6208986"/>
              <a:gd name="connsiteX4504" fmla="*/ 1691045 w 6282474"/>
              <a:gd name="connsiteY4504" fmla="*/ 4025132 h 6208986"/>
              <a:gd name="connsiteX4505" fmla="*/ 1669312 w 6282474"/>
              <a:gd name="connsiteY4505" fmla="*/ 4054590 h 6208986"/>
              <a:gd name="connsiteX4506" fmla="*/ 1679554 w 6282474"/>
              <a:gd name="connsiteY4506" fmla="*/ 4031685 h 6208986"/>
              <a:gd name="connsiteX4507" fmla="*/ 1661516 w 6282474"/>
              <a:gd name="connsiteY4507" fmla="*/ 4026696 h 6208986"/>
              <a:gd name="connsiteX4508" fmla="*/ 1666708 w 6282474"/>
              <a:gd name="connsiteY4508" fmla="*/ 4045280 h 6208986"/>
              <a:gd name="connsiteX4509" fmla="*/ 1633469 w 6282474"/>
              <a:gd name="connsiteY4509" fmla="*/ 4081306 h 6208986"/>
              <a:gd name="connsiteX4510" fmla="*/ 1622478 w 6282474"/>
              <a:gd name="connsiteY4510" fmla="*/ 4077683 h 6208986"/>
              <a:gd name="connsiteX4511" fmla="*/ 1621118 w 6282474"/>
              <a:gd name="connsiteY4511" fmla="*/ 4084756 h 6208986"/>
              <a:gd name="connsiteX4512" fmla="*/ 1640033 w 6282474"/>
              <a:gd name="connsiteY4512" fmla="*/ 4092838 h 6208986"/>
              <a:gd name="connsiteX4513" fmla="*/ 1631130 w 6282474"/>
              <a:gd name="connsiteY4513" fmla="*/ 4108670 h 6208986"/>
              <a:gd name="connsiteX4514" fmla="*/ 1646581 w 6282474"/>
              <a:gd name="connsiteY4514" fmla="*/ 4104364 h 6208986"/>
              <a:gd name="connsiteX4515" fmla="*/ 1633729 w 6282474"/>
              <a:gd name="connsiteY4515" fmla="*/ 4117974 h 6208986"/>
              <a:gd name="connsiteX4516" fmla="*/ 1625454 w 6282474"/>
              <a:gd name="connsiteY4516" fmla="*/ 4100247 h 6208986"/>
              <a:gd name="connsiteX4517" fmla="*/ 1613464 w 6282474"/>
              <a:gd name="connsiteY4517" fmla="*/ 4116955 h 6208986"/>
              <a:gd name="connsiteX4518" fmla="*/ 1597652 w 6282474"/>
              <a:gd name="connsiteY4518" fmla="*/ 4108012 h 6208986"/>
              <a:gd name="connsiteX4519" fmla="*/ 1592459 w 6282474"/>
              <a:gd name="connsiteY4519" fmla="*/ 4089418 h 6208986"/>
              <a:gd name="connsiteX4520" fmla="*/ 1593693 w 6282474"/>
              <a:gd name="connsiteY4520" fmla="*/ 4105775 h 6208986"/>
              <a:gd name="connsiteX4521" fmla="*/ 1579603 w 6282474"/>
              <a:gd name="connsiteY4521" fmla="*/ 4103024 h 6208986"/>
              <a:gd name="connsiteX4522" fmla="*/ 1587022 w 6282474"/>
              <a:gd name="connsiteY4522" fmla="*/ 4117653 h 6208986"/>
              <a:gd name="connsiteX4523" fmla="*/ 1596291 w 6282474"/>
              <a:gd name="connsiteY4523" fmla="*/ 4115070 h 6208986"/>
              <a:gd name="connsiteX4524" fmla="*/ 1597652 w 6282474"/>
              <a:gd name="connsiteY4524" fmla="*/ 4108012 h 6208986"/>
              <a:gd name="connsiteX4525" fmla="*/ 1604205 w 6282474"/>
              <a:gd name="connsiteY4525" fmla="*/ 4119549 h 6208986"/>
              <a:gd name="connsiteX4526" fmla="*/ 1584796 w 6282474"/>
              <a:gd name="connsiteY4526" fmla="*/ 4121613 h 6208986"/>
              <a:gd name="connsiteX4527" fmla="*/ 1584312 w 6282474"/>
              <a:gd name="connsiteY4527" fmla="*/ 4131778 h 6208986"/>
              <a:gd name="connsiteX4528" fmla="*/ 1596663 w 6282474"/>
              <a:gd name="connsiteY4528" fmla="*/ 4128329 h 6208986"/>
              <a:gd name="connsiteX4529" fmla="*/ 1572704 w 6282474"/>
              <a:gd name="connsiteY4529" fmla="*/ 4161751 h 6208986"/>
              <a:gd name="connsiteX4530" fmla="*/ 1574671 w 6282474"/>
              <a:gd name="connsiteY4530" fmla="*/ 4121108 h 6208986"/>
              <a:gd name="connsiteX4531" fmla="*/ 1570721 w 6282474"/>
              <a:gd name="connsiteY4531" fmla="*/ 4118876 h 6208986"/>
              <a:gd name="connsiteX4532" fmla="*/ 1560342 w 6282474"/>
              <a:gd name="connsiteY4532" fmla="*/ 4165206 h 6208986"/>
              <a:gd name="connsiteX4533" fmla="*/ 1549345 w 6282474"/>
              <a:gd name="connsiteY4533" fmla="*/ 4161583 h 6208986"/>
              <a:gd name="connsiteX4534" fmla="*/ 1547990 w 6282474"/>
              <a:gd name="connsiteY4534" fmla="*/ 4168656 h 6208986"/>
              <a:gd name="connsiteX4535" fmla="*/ 1555898 w 6282474"/>
              <a:gd name="connsiteY4535" fmla="*/ 4173125 h 6208986"/>
              <a:gd name="connsiteX4536" fmla="*/ 1543052 w 6282474"/>
              <a:gd name="connsiteY4536" fmla="*/ 4186740 h 6208986"/>
              <a:gd name="connsiteX4537" fmla="*/ 1534043 w 6282474"/>
              <a:gd name="connsiteY4537" fmla="*/ 4226002 h 6208986"/>
              <a:gd name="connsiteX4538" fmla="*/ 1533788 w 6282474"/>
              <a:gd name="connsiteY4538" fmla="*/ 4189324 h 6208986"/>
              <a:gd name="connsiteX4539" fmla="*/ 1517732 w 6282474"/>
              <a:gd name="connsiteY4539" fmla="*/ 4227220 h 6208986"/>
              <a:gd name="connsiteX4540" fmla="*/ 1536632 w 6282474"/>
              <a:gd name="connsiteY4540" fmla="*/ 4235297 h 6208986"/>
              <a:gd name="connsiteX4541" fmla="*/ 1532188 w 6282474"/>
              <a:gd name="connsiteY4541" fmla="*/ 4243221 h 6208986"/>
              <a:gd name="connsiteX4542" fmla="*/ 1514644 w 6282474"/>
              <a:gd name="connsiteY4542" fmla="*/ 4228076 h 6208986"/>
              <a:gd name="connsiteX4543" fmla="*/ 1501798 w 6282474"/>
              <a:gd name="connsiteY4543" fmla="*/ 4241682 h 6208986"/>
              <a:gd name="connsiteX4544" fmla="*/ 1499444 w 6282474"/>
              <a:gd name="connsiteY4544" fmla="*/ 4269071 h 6208986"/>
              <a:gd name="connsiteX4545" fmla="*/ 1493156 w 6282474"/>
              <a:gd name="connsiteY4545" fmla="*/ 4294213 h 6208986"/>
              <a:gd name="connsiteX4546" fmla="*/ 1481410 w 6282474"/>
              <a:gd name="connsiteY4546" fmla="*/ 4264087 h 6208986"/>
              <a:gd name="connsiteX4547" fmla="*/ 1460533 w 6282474"/>
              <a:gd name="connsiteY4547" fmla="*/ 4296643 h 6208986"/>
              <a:gd name="connsiteX4548" fmla="*/ 1462266 w 6282474"/>
              <a:gd name="connsiteY4548" fmla="*/ 4302835 h 6208986"/>
              <a:gd name="connsiteX4549" fmla="*/ 1459173 w 6282474"/>
              <a:gd name="connsiteY4549" fmla="*/ 4303696 h 6208986"/>
              <a:gd name="connsiteX4550" fmla="*/ 1444227 w 6282474"/>
              <a:gd name="connsiteY4550" fmla="*/ 4297866 h 6208986"/>
              <a:gd name="connsiteX4551" fmla="*/ 1437180 w 6282474"/>
              <a:gd name="connsiteY4551" fmla="*/ 4296480 h 6208986"/>
              <a:gd name="connsiteX4552" fmla="*/ 1434097 w 6282474"/>
              <a:gd name="connsiteY4552" fmla="*/ 4297341 h 6208986"/>
              <a:gd name="connsiteX4553" fmla="*/ 1430143 w 6282474"/>
              <a:gd name="connsiteY4553" fmla="*/ 4295104 h 6208986"/>
              <a:gd name="connsiteX4554" fmla="*/ 1426188 w 6282474"/>
              <a:gd name="connsiteY4554" fmla="*/ 4292867 h 6208986"/>
              <a:gd name="connsiteX4555" fmla="*/ 1429271 w 6282474"/>
              <a:gd name="connsiteY4555" fmla="*/ 4292011 h 6208986"/>
              <a:gd name="connsiteX4556" fmla="*/ 1434591 w 6282474"/>
              <a:gd name="connsiteY4556" fmla="*/ 4287186 h 6208986"/>
              <a:gd name="connsiteX4557" fmla="*/ 1440273 w 6282474"/>
              <a:gd name="connsiteY4557" fmla="*/ 4295619 h 6208986"/>
              <a:gd name="connsiteX4558" fmla="*/ 1433353 w 6282474"/>
              <a:gd name="connsiteY4558" fmla="*/ 4270829 h 6208986"/>
              <a:gd name="connsiteX4559" fmla="*/ 1447926 w 6282474"/>
              <a:gd name="connsiteY4559" fmla="*/ 4263420 h 6208986"/>
              <a:gd name="connsiteX4560" fmla="*/ 1442989 w 6282474"/>
              <a:gd name="connsiteY4560" fmla="*/ 4281509 h 6208986"/>
              <a:gd name="connsiteX4561" fmla="*/ 1469914 w 6282474"/>
              <a:gd name="connsiteY4561" fmla="*/ 4270630 h 6208986"/>
              <a:gd name="connsiteX4562" fmla="*/ 1467326 w 6282474"/>
              <a:gd name="connsiteY4562" fmla="*/ 4261341 h 6208986"/>
              <a:gd name="connsiteX4563" fmla="*/ 1458062 w 6282474"/>
              <a:gd name="connsiteY4563" fmla="*/ 4263934 h 6208986"/>
              <a:gd name="connsiteX4564" fmla="*/ 1450148 w 6282474"/>
              <a:gd name="connsiteY4564" fmla="*/ 4259450 h 6208986"/>
              <a:gd name="connsiteX4565" fmla="*/ 1447172 w 6282474"/>
              <a:gd name="connsiteY4565" fmla="*/ 4236907 h 6208986"/>
              <a:gd name="connsiteX4566" fmla="*/ 1434831 w 6282474"/>
              <a:gd name="connsiteY4566" fmla="*/ 4240347 h 6208986"/>
              <a:gd name="connsiteX4567" fmla="*/ 1457435 w 6282474"/>
              <a:gd name="connsiteY4567" fmla="*/ 4213997 h 6208986"/>
              <a:gd name="connsiteX4568" fmla="*/ 1454714 w 6282474"/>
              <a:gd name="connsiteY4568" fmla="*/ 4228112 h 6208986"/>
              <a:gd name="connsiteX4569" fmla="*/ 1478674 w 6282474"/>
              <a:gd name="connsiteY4569" fmla="*/ 4194695 h 6208986"/>
              <a:gd name="connsiteX4570" fmla="*/ 1471636 w 6282474"/>
              <a:gd name="connsiteY4570" fmla="*/ 4193324 h 6208986"/>
              <a:gd name="connsiteX4571" fmla="*/ 1468661 w 6282474"/>
              <a:gd name="connsiteY4571" fmla="*/ 4170765 h 6208986"/>
              <a:gd name="connsiteX4572" fmla="*/ 1495342 w 6282474"/>
              <a:gd name="connsiteY4572" fmla="*/ 4123223 h 6208986"/>
              <a:gd name="connsiteX4573" fmla="*/ 1498801 w 6282474"/>
              <a:gd name="connsiteY4573" fmla="*/ 4135621 h 6208986"/>
              <a:gd name="connsiteX4574" fmla="*/ 1505971 w 6282474"/>
              <a:gd name="connsiteY4574" fmla="*/ 4113577 h 6208986"/>
              <a:gd name="connsiteX4575" fmla="*/ 1514741 w 6282474"/>
              <a:gd name="connsiteY4575" fmla="*/ 4121149 h 6208986"/>
              <a:gd name="connsiteX4576" fmla="*/ 1511281 w 6282474"/>
              <a:gd name="connsiteY4576" fmla="*/ 4108751 h 6208986"/>
              <a:gd name="connsiteX4577" fmla="*/ 1517192 w 6282474"/>
              <a:gd name="connsiteY4577" fmla="*/ 4070350 h 6208986"/>
              <a:gd name="connsiteX4578" fmla="*/ 1524850 w 6282474"/>
              <a:gd name="connsiteY4578" fmla="*/ 4038156 h 6208986"/>
              <a:gd name="connsiteX4579" fmla="*/ 1518180 w 6282474"/>
              <a:gd name="connsiteY4579" fmla="*/ 4050034 h 6208986"/>
              <a:gd name="connsiteX4580" fmla="*/ 1509411 w 6282474"/>
              <a:gd name="connsiteY4580" fmla="*/ 4042462 h 6208986"/>
              <a:gd name="connsiteX4581" fmla="*/ 1530165 w 6282474"/>
              <a:gd name="connsiteY4581" fmla="*/ 4033315 h 6208986"/>
              <a:gd name="connsiteX4582" fmla="*/ 1533141 w 6282474"/>
              <a:gd name="connsiteY4582" fmla="*/ 4055879 h 6208986"/>
              <a:gd name="connsiteX4583" fmla="*/ 1551424 w 6282474"/>
              <a:gd name="connsiteY4583" fmla="*/ 4014023 h 6208986"/>
              <a:gd name="connsiteX4584" fmla="*/ 1565998 w 6282474"/>
              <a:gd name="connsiteY4584" fmla="*/ 4006604 h 6208986"/>
              <a:gd name="connsiteX4585" fmla="*/ 1576245 w 6282474"/>
              <a:gd name="connsiteY4585" fmla="*/ 3983699 h 6208986"/>
              <a:gd name="connsiteX4586" fmla="*/ 1567960 w 6282474"/>
              <a:gd name="connsiteY4586" fmla="*/ 3965966 h 6208986"/>
              <a:gd name="connsiteX4587" fmla="*/ 1586003 w 6282474"/>
              <a:gd name="connsiteY4587" fmla="*/ 3970960 h 6208986"/>
              <a:gd name="connsiteX4588" fmla="*/ 1593163 w 6282474"/>
              <a:gd name="connsiteY4588" fmla="*/ 3948911 h 6208986"/>
              <a:gd name="connsiteX4589" fmla="*/ 1585249 w 6282474"/>
              <a:gd name="connsiteY4589" fmla="*/ 3944442 h 6208986"/>
              <a:gd name="connsiteX4590" fmla="*/ 1598972 w 6282474"/>
              <a:gd name="connsiteY4590" fmla="*/ 3933930 h 6208986"/>
              <a:gd name="connsiteX4591" fmla="*/ 1616384 w 6282474"/>
              <a:gd name="connsiteY4591" fmla="*/ 3888976 h 6208986"/>
              <a:gd name="connsiteX4592" fmla="*/ 1613795 w 6282474"/>
              <a:gd name="connsiteY4592" fmla="*/ 3879681 h 6208986"/>
              <a:gd name="connsiteX4593" fmla="*/ 1626519 w 6282474"/>
              <a:gd name="connsiteY4593" fmla="*/ 3889480 h 6208986"/>
              <a:gd name="connsiteX4594" fmla="*/ 1635523 w 6282474"/>
              <a:gd name="connsiteY4594" fmla="*/ 3850213 h 6208986"/>
              <a:gd name="connsiteX4595" fmla="*/ 1624042 w 6282474"/>
              <a:gd name="connsiteY4595" fmla="*/ 3856766 h 6208986"/>
              <a:gd name="connsiteX4596" fmla="*/ 1640461 w 6282474"/>
              <a:gd name="connsiteY4596" fmla="*/ 3832129 h 6208986"/>
              <a:gd name="connsiteX4597" fmla="*/ 1639976 w 6282474"/>
              <a:gd name="connsiteY4597" fmla="*/ 3842295 h 6208986"/>
              <a:gd name="connsiteX4598" fmla="*/ 1649358 w 6282474"/>
              <a:gd name="connsiteY4598" fmla="*/ 3816291 h 6208986"/>
              <a:gd name="connsiteX4599" fmla="*/ 1637001 w 6282474"/>
              <a:gd name="connsiteY4599" fmla="*/ 3819731 h 6208986"/>
              <a:gd name="connsiteX4600" fmla="*/ 1651584 w 6282474"/>
              <a:gd name="connsiteY4600" fmla="*/ 3812332 h 6208986"/>
              <a:gd name="connsiteX4601" fmla="*/ 1649480 w 6282474"/>
              <a:gd name="connsiteY4601" fmla="*/ 3792872 h 6208986"/>
              <a:gd name="connsiteX4602" fmla="*/ 1631808 w 6282474"/>
              <a:gd name="connsiteY4602" fmla="*/ 3801142 h 6208986"/>
              <a:gd name="connsiteX4603" fmla="*/ 1635268 w 6282474"/>
              <a:gd name="connsiteY4603" fmla="*/ 3813540 h 6208986"/>
              <a:gd name="connsiteX4604" fmla="*/ 1591415 w 6282474"/>
              <a:gd name="connsiteY4604" fmla="*/ 3859197 h 6208986"/>
              <a:gd name="connsiteX4605" fmla="*/ 1580668 w 6282474"/>
              <a:gd name="connsiteY4605" fmla="*/ 3892273 h 6208986"/>
              <a:gd name="connsiteX4606" fmla="*/ 1547822 w 6282474"/>
              <a:gd name="connsiteY4606" fmla="*/ 3941527 h 6208986"/>
              <a:gd name="connsiteX4607" fmla="*/ 1536820 w 6282474"/>
              <a:gd name="connsiteY4607" fmla="*/ 3937930 h 6208986"/>
              <a:gd name="connsiteX4608" fmla="*/ 1527057 w 6282474"/>
              <a:gd name="connsiteY4608" fmla="*/ 3950669 h 6208986"/>
              <a:gd name="connsiteX4609" fmla="*/ 1509023 w 6282474"/>
              <a:gd name="connsiteY4609" fmla="*/ 3945690 h 6208986"/>
              <a:gd name="connsiteX4610" fmla="*/ 1517309 w 6282474"/>
              <a:gd name="connsiteY4610" fmla="*/ 3963413 h 6208986"/>
              <a:gd name="connsiteX4611" fmla="*/ 1497405 w 6282474"/>
              <a:gd name="connsiteY4611" fmla="*/ 3975653 h 6208986"/>
              <a:gd name="connsiteX4612" fmla="*/ 1497782 w 6282474"/>
              <a:gd name="connsiteY4612" fmla="*/ 3988917 h 6208986"/>
              <a:gd name="connsiteX4613" fmla="*/ 1489502 w 6282474"/>
              <a:gd name="connsiteY4613" fmla="*/ 3971189 h 6208986"/>
              <a:gd name="connsiteX4614" fmla="*/ 1476656 w 6282474"/>
              <a:gd name="connsiteY4614" fmla="*/ 3984800 h 6208986"/>
              <a:gd name="connsiteX4615" fmla="*/ 1474811 w 6282474"/>
              <a:gd name="connsiteY4615" fmla="*/ 4002023 h 6208986"/>
              <a:gd name="connsiteX4616" fmla="*/ 1488396 w 6282474"/>
              <a:gd name="connsiteY4616" fmla="*/ 4014920 h 6208986"/>
              <a:gd name="connsiteX4617" fmla="*/ 1473451 w 6282474"/>
              <a:gd name="connsiteY4617" fmla="*/ 4009080 h 6208986"/>
              <a:gd name="connsiteX4618" fmla="*/ 1457888 w 6282474"/>
              <a:gd name="connsiteY4618" fmla="*/ 4036796 h 6208986"/>
              <a:gd name="connsiteX4619" fmla="*/ 1446515 w 6282474"/>
              <a:gd name="connsiteY4619" fmla="*/ 4019934 h 6208986"/>
              <a:gd name="connsiteX4620" fmla="*/ 1446138 w 6282474"/>
              <a:gd name="connsiteY4620" fmla="*/ 4006680 h 6208986"/>
              <a:gd name="connsiteX4621" fmla="*/ 1457257 w 6282474"/>
              <a:gd name="connsiteY4621" fmla="*/ 3986873 h 6208986"/>
              <a:gd name="connsiteX4622" fmla="*/ 1461593 w 6282474"/>
              <a:gd name="connsiteY4622" fmla="*/ 4002359 h 6208986"/>
              <a:gd name="connsiteX4623" fmla="*/ 1465659 w 6282474"/>
              <a:gd name="connsiteY4623" fmla="*/ 3981182 h 6208986"/>
              <a:gd name="connsiteX4624" fmla="*/ 1498394 w 6282474"/>
              <a:gd name="connsiteY4624" fmla="*/ 3955336 h 6208986"/>
              <a:gd name="connsiteX4625" fmla="*/ 1491841 w 6282474"/>
              <a:gd name="connsiteY4625" fmla="*/ 3943795 h 6208986"/>
              <a:gd name="connsiteX4626" fmla="*/ 1493201 w 6282474"/>
              <a:gd name="connsiteY4626" fmla="*/ 3936748 h 6208986"/>
              <a:gd name="connsiteX4627" fmla="*/ 1505064 w 6282474"/>
              <a:gd name="connsiteY4627" fmla="*/ 3943459 h 6208986"/>
              <a:gd name="connsiteX4628" fmla="*/ 1500733 w 6282474"/>
              <a:gd name="connsiteY4628" fmla="*/ 3927958 h 6208986"/>
              <a:gd name="connsiteX4629" fmla="*/ 1517049 w 6282474"/>
              <a:gd name="connsiteY4629" fmla="*/ 3926745 h 6208986"/>
              <a:gd name="connsiteX4630" fmla="*/ 1533482 w 6282474"/>
              <a:gd name="connsiteY4630" fmla="*/ 3902112 h 6208986"/>
              <a:gd name="connsiteX4631" fmla="*/ 1523836 w 6282474"/>
              <a:gd name="connsiteY4631" fmla="*/ 3891442 h 6208986"/>
              <a:gd name="connsiteX4632" fmla="*/ 1525197 w 6282474"/>
              <a:gd name="connsiteY4632" fmla="*/ 3884369 h 6208986"/>
              <a:gd name="connsiteX4633" fmla="*/ 1538038 w 6282474"/>
              <a:gd name="connsiteY4633" fmla="*/ 3870774 h 6208986"/>
              <a:gd name="connsiteX4634" fmla="*/ 1569544 w 6282474"/>
              <a:gd name="connsiteY4634" fmla="*/ 3828562 h 6208986"/>
              <a:gd name="connsiteX4635" fmla="*/ 1552479 w 6282474"/>
              <a:gd name="connsiteY4635" fmla="*/ 3803262 h 6208986"/>
              <a:gd name="connsiteX4636" fmla="*/ 1556805 w 6282474"/>
              <a:gd name="connsiteY4636" fmla="*/ 3818758 h 6208986"/>
              <a:gd name="connsiteX4637" fmla="*/ 1545809 w 6282474"/>
              <a:gd name="connsiteY4637" fmla="*/ 3815145 h 6208986"/>
              <a:gd name="connsiteX4638" fmla="*/ 1494796 w 6282474"/>
              <a:gd name="connsiteY4638" fmla="*/ 3882851 h 6208986"/>
              <a:gd name="connsiteX4639" fmla="*/ 1496651 w 6282474"/>
              <a:gd name="connsiteY4639" fmla="*/ 3865628 h 6208986"/>
              <a:gd name="connsiteX4640" fmla="*/ 1484788 w 6282474"/>
              <a:gd name="connsiteY4640" fmla="*/ 3858917 h 6208986"/>
              <a:gd name="connsiteX4641" fmla="*/ 1491831 w 6282474"/>
              <a:gd name="connsiteY4641" fmla="*/ 3860292 h 6208986"/>
              <a:gd name="connsiteX4642" fmla="*/ 1495036 w 6282474"/>
              <a:gd name="connsiteY4642" fmla="*/ 3836017 h 6208986"/>
              <a:gd name="connsiteX4643" fmla="*/ 1502455 w 6282474"/>
              <a:gd name="connsiteY4643" fmla="*/ 3850646 h 6208986"/>
              <a:gd name="connsiteX4644" fmla="*/ 1494057 w 6282474"/>
              <a:gd name="connsiteY4644" fmla="*/ 3856328 h 6208986"/>
              <a:gd name="connsiteX4645" fmla="*/ 1509003 w 6282474"/>
              <a:gd name="connsiteY4645" fmla="*/ 3862173 h 6208986"/>
              <a:gd name="connsiteX4646" fmla="*/ 1509992 w 6282474"/>
              <a:gd name="connsiteY4646" fmla="*/ 3841856 h 6208986"/>
              <a:gd name="connsiteX4647" fmla="*/ 1502572 w 6282474"/>
              <a:gd name="connsiteY4647" fmla="*/ 3827227 h 6208986"/>
              <a:gd name="connsiteX4648" fmla="*/ 1542084 w 6282474"/>
              <a:gd name="connsiteY4648" fmla="*/ 3766079 h 6208986"/>
              <a:gd name="connsiteX4649" fmla="*/ 1529365 w 6282474"/>
              <a:gd name="connsiteY4649" fmla="*/ 3756265 h 6208986"/>
              <a:gd name="connsiteX4650" fmla="*/ 1555440 w 6282474"/>
              <a:gd name="connsiteY4650" fmla="*/ 3742297 h 6208986"/>
              <a:gd name="connsiteX4651" fmla="*/ 1556678 w 6282474"/>
              <a:gd name="connsiteY4651" fmla="*/ 3758655 h 6208986"/>
              <a:gd name="connsiteX4652" fmla="*/ 1548764 w 6282474"/>
              <a:gd name="connsiteY4652" fmla="*/ 3754191 h 6208986"/>
              <a:gd name="connsiteX4653" fmla="*/ 1554828 w 6282474"/>
              <a:gd name="connsiteY4653" fmla="*/ 3775873 h 6208986"/>
              <a:gd name="connsiteX4654" fmla="*/ 1556800 w 6282474"/>
              <a:gd name="connsiteY4654" fmla="*/ 3735240 h 6208986"/>
              <a:gd name="connsiteX4655" fmla="*/ 1567909 w 6282474"/>
              <a:gd name="connsiteY4655" fmla="*/ 3715428 h 6208986"/>
              <a:gd name="connsiteX4656" fmla="*/ 1577060 w 6282474"/>
              <a:gd name="connsiteY4656" fmla="*/ 3736264 h 6208986"/>
              <a:gd name="connsiteX4657" fmla="*/ 1581132 w 6282474"/>
              <a:gd name="connsiteY4657" fmla="*/ 3715077 h 6208986"/>
              <a:gd name="connsiteX4658" fmla="*/ 1580877 w 6282474"/>
              <a:gd name="connsiteY4658" fmla="*/ 3678408 h 6208986"/>
              <a:gd name="connsiteX4659" fmla="*/ 1586564 w 6282474"/>
              <a:gd name="connsiteY4659" fmla="*/ 3686842 h 6208986"/>
              <a:gd name="connsiteX4660" fmla="*/ 1592368 w 6282474"/>
              <a:gd name="connsiteY4660" fmla="*/ 3671860 h 6208986"/>
              <a:gd name="connsiteX4661" fmla="*/ 1606941 w 6282474"/>
              <a:gd name="connsiteY4661" fmla="*/ 3664446 h 6208986"/>
              <a:gd name="connsiteX4662" fmla="*/ 1600883 w 6282474"/>
              <a:gd name="connsiteY4662" fmla="*/ 3642744 h 6208986"/>
              <a:gd name="connsiteX4663" fmla="*/ 1614106 w 6282474"/>
              <a:gd name="connsiteY4663" fmla="*/ 3642392 h 6208986"/>
              <a:gd name="connsiteX4664" fmla="*/ 1615961 w 6282474"/>
              <a:gd name="connsiteY4664" fmla="*/ 3625174 h 6208986"/>
              <a:gd name="connsiteX4665" fmla="*/ 1623869 w 6282474"/>
              <a:gd name="connsiteY4665" fmla="*/ 3629643 h 6208986"/>
              <a:gd name="connsiteX4666" fmla="*/ 1618177 w 6282474"/>
              <a:gd name="connsiteY4666" fmla="*/ 3621210 h 6208986"/>
              <a:gd name="connsiteX4667" fmla="*/ 1626580 w 6282474"/>
              <a:gd name="connsiteY4667" fmla="*/ 3615523 h 6208986"/>
              <a:gd name="connsiteX4668" fmla="*/ 1630906 w 6282474"/>
              <a:gd name="connsiteY4668" fmla="*/ 3631019 h 6208986"/>
              <a:gd name="connsiteX4669" fmla="*/ 1627074 w 6282474"/>
              <a:gd name="connsiteY4669" fmla="*/ 3605362 h 6208986"/>
              <a:gd name="connsiteX4670" fmla="*/ 1639915 w 6282474"/>
              <a:gd name="connsiteY4670" fmla="*/ 3591752 h 6208986"/>
              <a:gd name="connsiteX4671" fmla="*/ 1653138 w 6282474"/>
              <a:gd name="connsiteY4671" fmla="*/ 3591400 h 6208986"/>
              <a:gd name="connsiteX4672" fmla="*/ 1677226 w 6282474"/>
              <a:gd name="connsiteY4672" fmla="*/ 3534568 h 6208986"/>
              <a:gd name="connsiteX4673" fmla="*/ 1691310 w 6282474"/>
              <a:gd name="connsiteY4673" fmla="*/ 3537310 h 6208986"/>
              <a:gd name="connsiteX4674" fmla="*/ 1701563 w 6282474"/>
              <a:gd name="connsiteY4674" fmla="*/ 3514410 h 6208986"/>
              <a:gd name="connsiteX4675" fmla="*/ 1705634 w 6282474"/>
              <a:gd name="connsiteY4675" fmla="*/ 3493222 h 6208986"/>
              <a:gd name="connsiteX4676" fmla="*/ 1712671 w 6282474"/>
              <a:gd name="connsiteY4676" fmla="*/ 3494593 h 6208986"/>
              <a:gd name="connsiteX4677" fmla="*/ 1727372 w 6282474"/>
              <a:gd name="connsiteY4677" fmla="*/ 3463764 h 6208986"/>
              <a:gd name="connsiteX4678" fmla="*/ 1727122 w 6282474"/>
              <a:gd name="connsiteY4678" fmla="*/ 3427086 h 6208986"/>
              <a:gd name="connsiteX4679" fmla="*/ 1759867 w 6282474"/>
              <a:gd name="connsiteY4679" fmla="*/ 3401235 h 6208986"/>
              <a:gd name="connsiteX4680" fmla="*/ 1768754 w 6282474"/>
              <a:gd name="connsiteY4680" fmla="*/ 3385398 h 6208986"/>
              <a:gd name="connsiteX4681" fmla="*/ 1772214 w 6282474"/>
              <a:gd name="connsiteY4681" fmla="*/ 3397786 h 6208986"/>
              <a:gd name="connsiteX4682" fmla="*/ 1774486 w 6282474"/>
              <a:gd name="connsiteY4682" fmla="*/ 3371156 h 6208986"/>
              <a:gd name="connsiteX4683" fmla="*/ 1793580 w 6282474"/>
              <a:gd name="connsiteY4683" fmla="*/ 3355074 h 6208986"/>
              <a:gd name="connsiteX4684" fmla="*/ 1787027 w 6282474"/>
              <a:gd name="connsiteY4684" fmla="*/ 3343542 h 6208986"/>
              <a:gd name="connsiteX4685" fmla="*/ 1796790 w 6282474"/>
              <a:gd name="connsiteY4685" fmla="*/ 3330788 h 6208986"/>
              <a:gd name="connsiteX4686" fmla="*/ 1780479 w 6282474"/>
              <a:gd name="connsiteY4686" fmla="*/ 3332016 h 6208986"/>
              <a:gd name="connsiteX4687" fmla="*/ 1764540 w 6282474"/>
              <a:gd name="connsiteY4687" fmla="*/ 3346483 h 6208986"/>
              <a:gd name="connsiteX4688" fmla="*/ 1776514 w 6282474"/>
              <a:gd name="connsiteY4688" fmla="*/ 3329784 h 6208986"/>
              <a:gd name="connsiteX4689" fmla="*/ 1798151 w 6282474"/>
              <a:gd name="connsiteY4689" fmla="*/ 3323736 h 6208986"/>
              <a:gd name="connsiteX4690" fmla="*/ 1789865 w 6282474"/>
              <a:gd name="connsiteY4690" fmla="*/ 3305998 h 6208986"/>
              <a:gd name="connsiteX4691" fmla="*/ 1796041 w 6282474"/>
              <a:gd name="connsiteY4691" fmla="*/ 3304265 h 6208986"/>
              <a:gd name="connsiteX4692" fmla="*/ 1799129 w 6282474"/>
              <a:gd name="connsiteY4692" fmla="*/ 3303409 h 6208986"/>
              <a:gd name="connsiteX4693" fmla="*/ 1807420 w 6282474"/>
              <a:gd name="connsiteY4693" fmla="*/ 3321152 h 6208986"/>
              <a:gd name="connsiteX4694" fmla="*/ 1818421 w 6282474"/>
              <a:gd name="connsiteY4694" fmla="*/ 3324755 h 6208986"/>
              <a:gd name="connsiteX4695" fmla="*/ 1819394 w 6282474"/>
              <a:gd name="connsiteY4695" fmla="*/ 3304433 h 6208986"/>
              <a:gd name="connsiteX4696" fmla="*/ 1832363 w 6282474"/>
              <a:gd name="connsiteY4696" fmla="*/ 3267408 h 6208986"/>
              <a:gd name="connsiteX4697" fmla="*/ 1849907 w 6282474"/>
              <a:gd name="connsiteY4697" fmla="*/ 3282547 h 6208986"/>
              <a:gd name="connsiteX4698" fmla="*/ 1840760 w 6282474"/>
              <a:gd name="connsiteY4698" fmla="*/ 3261721 h 6208986"/>
              <a:gd name="connsiteX4699" fmla="*/ 1854101 w 6282474"/>
              <a:gd name="connsiteY4699" fmla="*/ 3237940 h 6208986"/>
              <a:gd name="connsiteX4700" fmla="*/ 1870784 w 6282474"/>
              <a:gd name="connsiteY4700" fmla="*/ 3249991 h 6208986"/>
              <a:gd name="connsiteX4701" fmla="*/ 1867818 w 6282474"/>
              <a:gd name="connsiteY4701" fmla="*/ 3227443 h 6208986"/>
              <a:gd name="connsiteX4702" fmla="*/ 1889434 w 6282474"/>
              <a:gd name="connsiteY4702" fmla="*/ 3221400 h 6208986"/>
              <a:gd name="connsiteX4703" fmla="*/ 1886840 w 6282474"/>
              <a:gd name="connsiteY4703" fmla="*/ 3212095 h 6208986"/>
              <a:gd name="connsiteX4704" fmla="*/ 1897587 w 6282474"/>
              <a:gd name="connsiteY4704" fmla="*/ 3179039 h 6208986"/>
              <a:gd name="connsiteX4705" fmla="*/ 1909567 w 6282474"/>
              <a:gd name="connsiteY4705" fmla="*/ 3162326 h 6208986"/>
              <a:gd name="connsiteX4706" fmla="*/ 1933048 w 6282474"/>
              <a:gd name="connsiteY4706" fmla="*/ 3139064 h 6208986"/>
              <a:gd name="connsiteX4707" fmla="*/ 1934393 w 6282474"/>
              <a:gd name="connsiteY4707" fmla="*/ 3132001 h 6208986"/>
              <a:gd name="connsiteX4708" fmla="*/ 1923397 w 6282474"/>
              <a:gd name="connsiteY4708" fmla="*/ 3128394 h 6208986"/>
              <a:gd name="connsiteX4709" fmla="*/ 1932294 w 6282474"/>
              <a:gd name="connsiteY4709" fmla="*/ 3112541 h 6208986"/>
              <a:gd name="connsiteX4710" fmla="*/ 1936620 w 6282474"/>
              <a:gd name="connsiteY4710" fmla="*/ 3128042 h 6208986"/>
              <a:gd name="connsiteX4711" fmla="*/ 1968493 w 6282474"/>
              <a:gd name="connsiteY4711" fmla="*/ 3099089 h 6208986"/>
              <a:gd name="connsiteX4712" fmla="*/ 1961074 w 6282474"/>
              <a:gd name="connsiteY4712" fmla="*/ 3084459 h 6208986"/>
              <a:gd name="connsiteX4713" fmla="*/ 1956136 w 6282474"/>
              <a:gd name="connsiteY4713" fmla="*/ 3102538 h 6208986"/>
              <a:gd name="connsiteX4714" fmla="*/ 1937726 w 6282474"/>
              <a:gd name="connsiteY4714" fmla="*/ 3084306 h 6208986"/>
              <a:gd name="connsiteX4715" fmla="*/ 1961568 w 6282474"/>
              <a:gd name="connsiteY4715" fmla="*/ 3074298 h 6208986"/>
              <a:gd name="connsiteX4716" fmla="*/ 1978246 w 6282474"/>
              <a:gd name="connsiteY4716" fmla="*/ 3086345 h 6208986"/>
              <a:gd name="connsiteX4717" fmla="*/ 1974791 w 6282474"/>
              <a:gd name="connsiteY4717" fmla="*/ 3073952 h 6208986"/>
              <a:gd name="connsiteX4718" fmla="*/ 1983561 w 6282474"/>
              <a:gd name="connsiteY4718" fmla="*/ 3081524 h 6208986"/>
              <a:gd name="connsiteX4719" fmla="*/ 1990730 w 6282474"/>
              <a:gd name="connsiteY4719" fmla="*/ 3059470 h 6208986"/>
              <a:gd name="connsiteX4720" fmla="*/ 2024820 w 6282474"/>
              <a:gd name="connsiteY4720" fmla="*/ 3026572 h 6208986"/>
              <a:gd name="connsiteX4721" fmla="*/ 2019129 w 6282474"/>
              <a:gd name="connsiteY4721" fmla="*/ 3018134 h 6208986"/>
              <a:gd name="connsiteX4722" fmla="*/ 2022716 w 6282474"/>
              <a:gd name="connsiteY4722" fmla="*/ 3007102 h 6208986"/>
              <a:gd name="connsiteX4723" fmla="*/ 2043093 w 6282474"/>
              <a:gd name="connsiteY4723" fmla="*/ 2984712 h 6208986"/>
              <a:gd name="connsiteX4724" fmla="*/ 2053234 w 6282474"/>
              <a:gd name="connsiteY4724" fmla="*/ 2985231 h 6208986"/>
              <a:gd name="connsiteX4725" fmla="*/ 2051384 w 6282474"/>
              <a:gd name="connsiteY4725" fmla="*/ 3002450 h 6208986"/>
              <a:gd name="connsiteX4726" fmla="*/ 2074860 w 6282474"/>
              <a:gd name="connsiteY4726" fmla="*/ 2979188 h 6208986"/>
              <a:gd name="connsiteX4727" fmla="*/ 2060281 w 6282474"/>
              <a:gd name="connsiteY4727" fmla="*/ 2986592 h 6208986"/>
              <a:gd name="connsiteX4728" fmla="*/ 2082998 w 6282474"/>
              <a:gd name="connsiteY4728" fmla="*/ 2936823 h 6208986"/>
              <a:gd name="connsiteX4729" fmla="*/ 2072872 w 6282474"/>
              <a:gd name="connsiteY4729" fmla="*/ 2936313 h 6208986"/>
              <a:gd name="connsiteX4730" fmla="*/ 2072495 w 6282474"/>
              <a:gd name="connsiteY4730" fmla="*/ 2923049 h 6208986"/>
              <a:gd name="connsiteX4731" fmla="*/ 2087451 w 6282474"/>
              <a:gd name="connsiteY4731" fmla="*/ 2928899 h 6208986"/>
              <a:gd name="connsiteX4732" fmla="*/ 2105602 w 6282474"/>
              <a:gd name="connsiteY4732" fmla="*/ 2910463 h 6208986"/>
              <a:gd name="connsiteX4733" fmla="*/ 2083986 w 6282474"/>
              <a:gd name="connsiteY4733" fmla="*/ 2916506 h 6208986"/>
              <a:gd name="connsiteX4734" fmla="*/ 2088058 w 6282474"/>
              <a:gd name="connsiteY4734" fmla="*/ 2895319 h 6208986"/>
              <a:gd name="connsiteX4735" fmla="*/ 2117959 w 6282474"/>
              <a:gd name="connsiteY4735" fmla="*/ 2907008 h 6208986"/>
              <a:gd name="connsiteX4736" fmla="*/ 2119069 w 6282474"/>
              <a:gd name="connsiteY4736" fmla="*/ 2863272 h 6208986"/>
              <a:gd name="connsiteX4737" fmla="*/ 2109678 w 6282474"/>
              <a:gd name="connsiteY4737" fmla="*/ 2889285 h 6208986"/>
              <a:gd name="connsiteX4738" fmla="*/ 2106218 w 6282474"/>
              <a:gd name="connsiteY4738" fmla="*/ 2876888 h 6208986"/>
              <a:gd name="connsiteX4739" fmla="*/ 2135493 w 6282474"/>
              <a:gd name="connsiteY4739" fmla="*/ 2838640 h 6208986"/>
              <a:gd name="connsiteX4740" fmla="*/ 2131049 w 6282474"/>
              <a:gd name="connsiteY4740" fmla="*/ 2846559 h 6208986"/>
              <a:gd name="connsiteX4741" fmla="*/ 2142046 w 6282474"/>
              <a:gd name="connsiteY4741" fmla="*/ 2850171 h 6208986"/>
              <a:gd name="connsiteX4742" fmla="*/ 2135870 w 6282474"/>
              <a:gd name="connsiteY4742" fmla="*/ 2851899 h 6208986"/>
              <a:gd name="connsiteX4743" fmla="*/ 2144645 w 6282474"/>
              <a:gd name="connsiteY4743" fmla="*/ 2859471 h 6208986"/>
              <a:gd name="connsiteX4744" fmla="*/ 2137480 w 6282474"/>
              <a:gd name="connsiteY4744" fmla="*/ 2881520 h 6208986"/>
              <a:gd name="connsiteX4745" fmla="*/ 2154281 w 6282474"/>
              <a:gd name="connsiteY4745" fmla="*/ 2870136 h 6208986"/>
              <a:gd name="connsiteX4746" fmla="*/ 2153042 w 6282474"/>
              <a:gd name="connsiteY4746" fmla="*/ 2853779 h 6208986"/>
              <a:gd name="connsiteX4747" fmla="*/ 2162678 w 6282474"/>
              <a:gd name="connsiteY4747" fmla="*/ 2864449 h 6208986"/>
              <a:gd name="connsiteX4748" fmla="*/ 2161445 w 6282474"/>
              <a:gd name="connsiteY4748" fmla="*/ 2848092 h 6208986"/>
              <a:gd name="connsiteX4749" fmla="*/ 2145134 w 6282474"/>
              <a:gd name="connsiteY4749" fmla="*/ 2849310 h 6208986"/>
              <a:gd name="connsiteX4750" fmla="*/ 2157980 w 6282474"/>
              <a:gd name="connsiteY4750" fmla="*/ 2835694 h 6208986"/>
              <a:gd name="connsiteX4751" fmla="*/ 2155381 w 6282474"/>
              <a:gd name="connsiteY4751" fmla="*/ 2826400 h 6208986"/>
              <a:gd name="connsiteX4752" fmla="*/ 2144757 w 6282474"/>
              <a:gd name="connsiteY4752" fmla="*/ 2836046 h 6208986"/>
              <a:gd name="connsiteX4753" fmla="*/ 2143519 w 6282474"/>
              <a:gd name="connsiteY4753" fmla="*/ 2819689 h 6208986"/>
              <a:gd name="connsiteX4754" fmla="*/ 2126224 w 6282474"/>
              <a:gd name="connsiteY4754" fmla="*/ 2841223 h 6208986"/>
              <a:gd name="connsiteX4755" fmla="*/ 2120542 w 6282474"/>
              <a:gd name="connsiteY4755" fmla="*/ 2832800 h 6208986"/>
              <a:gd name="connsiteX4756" fmla="*/ 2124007 w 6282474"/>
              <a:gd name="connsiteY4756" fmla="*/ 2845183 h 6208986"/>
              <a:gd name="connsiteX4757" fmla="*/ 2106703 w 6282474"/>
              <a:gd name="connsiteY4757" fmla="*/ 2866722 h 6208986"/>
              <a:gd name="connsiteX4758" fmla="*/ 2101393 w 6282474"/>
              <a:gd name="connsiteY4758" fmla="*/ 2871547 h 6208986"/>
              <a:gd name="connsiteX4759" fmla="*/ 2094346 w 6282474"/>
              <a:gd name="connsiteY4759" fmla="*/ 2870172 h 6208986"/>
              <a:gd name="connsiteX4760" fmla="*/ 2091635 w 6282474"/>
              <a:gd name="connsiteY4760" fmla="*/ 2884297 h 6208986"/>
              <a:gd name="connsiteX4761" fmla="*/ 2074345 w 6282474"/>
              <a:gd name="connsiteY4761" fmla="*/ 2905826 h 6208986"/>
              <a:gd name="connsiteX4762" fmla="*/ 2062488 w 6282474"/>
              <a:gd name="connsiteY4762" fmla="*/ 2899125 h 6208986"/>
              <a:gd name="connsiteX4763" fmla="*/ 2041988 w 6282474"/>
              <a:gd name="connsiteY4763" fmla="*/ 2944935 h 6208986"/>
              <a:gd name="connsiteX4764" fmla="*/ 2032224 w 6282474"/>
              <a:gd name="connsiteY4764" fmla="*/ 2957689 h 6208986"/>
              <a:gd name="connsiteX4765" fmla="*/ 2015908 w 6282474"/>
              <a:gd name="connsiteY4765" fmla="*/ 2958892 h 6208986"/>
              <a:gd name="connsiteX4766" fmla="*/ 1991082 w 6282474"/>
              <a:gd name="connsiteY4766" fmla="*/ 2989226 h 6208986"/>
              <a:gd name="connsiteX4767" fmla="*/ 1998991 w 6282474"/>
              <a:gd name="connsiteY4767" fmla="*/ 2993690 h 6208986"/>
              <a:gd name="connsiteX4768" fmla="*/ 1981696 w 6282474"/>
              <a:gd name="connsiteY4768" fmla="*/ 3015219 h 6208986"/>
              <a:gd name="connsiteX4769" fmla="*/ 1974287 w 6282474"/>
              <a:gd name="connsiteY4769" fmla="*/ 3000590 h 6208986"/>
              <a:gd name="connsiteX4770" fmla="*/ 1943147 w 6282474"/>
              <a:gd name="connsiteY4770" fmla="*/ 3056056 h 6208986"/>
              <a:gd name="connsiteX4771" fmla="*/ 1952799 w 6282474"/>
              <a:gd name="connsiteY4771" fmla="*/ 3066731 h 6208986"/>
              <a:gd name="connsiteX4772" fmla="*/ 1937726 w 6282474"/>
              <a:gd name="connsiteY4772" fmla="*/ 3084306 h 6208986"/>
              <a:gd name="connsiteX4773" fmla="*/ 1929435 w 6282474"/>
              <a:gd name="connsiteY4773" fmla="*/ 3066568 h 6208986"/>
              <a:gd name="connsiteX4774" fmla="*/ 1883982 w 6282474"/>
              <a:gd name="connsiteY4774" fmla="*/ 3135176 h 6208986"/>
              <a:gd name="connsiteX4775" fmla="*/ 1868053 w 6282474"/>
              <a:gd name="connsiteY4775" fmla="*/ 3145230 h 6208986"/>
              <a:gd name="connsiteX4776" fmla="*/ 1869158 w 6282474"/>
              <a:gd name="connsiteY4776" fmla="*/ 3136868 h 6208986"/>
              <a:gd name="connsiteX4777" fmla="*/ 1855935 w 6282474"/>
              <a:gd name="connsiteY4777" fmla="*/ 3137209 h 6208986"/>
              <a:gd name="connsiteX4778" fmla="*/ 1840001 w 6282474"/>
              <a:gd name="connsiteY4778" fmla="*/ 3151681 h 6208986"/>
              <a:gd name="connsiteX4779" fmla="*/ 1848276 w 6282474"/>
              <a:gd name="connsiteY4779" fmla="*/ 3169414 h 6208986"/>
              <a:gd name="connsiteX4780" fmla="*/ 1829749 w 6282474"/>
              <a:gd name="connsiteY4780" fmla="*/ 3174591 h 6208986"/>
              <a:gd name="connsiteX4781" fmla="*/ 1835425 w 6282474"/>
              <a:gd name="connsiteY4781" fmla="*/ 3183029 h 6208986"/>
              <a:gd name="connsiteX4782" fmla="*/ 1820357 w 6282474"/>
              <a:gd name="connsiteY4782" fmla="*/ 3200604 h 6208986"/>
              <a:gd name="connsiteX4783" fmla="*/ 1826161 w 6282474"/>
              <a:gd name="connsiteY4783" fmla="*/ 3185623 h 6208986"/>
              <a:gd name="connsiteX4784" fmla="*/ 1801947 w 6282474"/>
              <a:gd name="connsiteY4784" fmla="*/ 3182357 h 6208986"/>
              <a:gd name="connsiteX4785" fmla="*/ 1812449 w 6282474"/>
              <a:gd name="connsiteY4785" fmla="*/ 3196130 h 6208986"/>
              <a:gd name="connsiteX4786" fmla="*/ 1782308 w 6282474"/>
              <a:gd name="connsiteY4786" fmla="*/ 3231280 h 6208986"/>
              <a:gd name="connsiteX4787" fmla="*/ 1788372 w 6282474"/>
              <a:gd name="connsiteY4787" fmla="*/ 3252967 h 6208986"/>
              <a:gd name="connsiteX4788" fmla="*/ 1773427 w 6282474"/>
              <a:gd name="connsiteY4788" fmla="*/ 3247122 h 6208986"/>
              <a:gd name="connsiteX4789" fmla="*/ 1771067 w 6282474"/>
              <a:gd name="connsiteY4789" fmla="*/ 3274501 h 6208986"/>
              <a:gd name="connsiteX4790" fmla="*/ 1781208 w 6282474"/>
              <a:gd name="connsiteY4790" fmla="*/ 3275006 h 6208986"/>
              <a:gd name="connsiteX4791" fmla="*/ 1784673 w 6282474"/>
              <a:gd name="connsiteY4791" fmla="*/ 3287404 h 6208986"/>
              <a:gd name="connsiteX4792" fmla="*/ 1768733 w 6282474"/>
              <a:gd name="connsiteY4792" fmla="*/ 3301891 h 6208986"/>
              <a:gd name="connsiteX4793" fmla="*/ 1771449 w 6282474"/>
              <a:gd name="connsiteY4793" fmla="*/ 3287765 h 6208986"/>
              <a:gd name="connsiteX4794" fmla="*/ 1769717 w 6282474"/>
              <a:gd name="connsiteY4794" fmla="*/ 3281569 h 6208986"/>
              <a:gd name="connsiteX4795" fmla="*/ 1748957 w 6282474"/>
              <a:gd name="connsiteY4795" fmla="*/ 3290700 h 6208986"/>
              <a:gd name="connsiteX4796" fmla="*/ 1749452 w 6282474"/>
              <a:gd name="connsiteY4796" fmla="*/ 3280540 h 6208986"/>
              <a:gd name="connsiteX4797" fmla="*/ 1733395 w 6282474"/>
              <a:gd name="connsiteY4797" fmla="*/ 3318431 h 6208986"/>
              <a:gd name="connsiteX4798" fmla="*/ 1723759 w 6282474"/>
              <a:gd name="connsiteY4798" fmla="*/ 3307761 h 6208986"/>
              <a:gd name="connsiteX4799" fmla="*/ 1719199 w 6282474"/>
              <a:gd name="connsiteY4799" fmla="*/ 3339109 h 6208986"/>
              <a:gd name="connsiteX4800" fmla="*/ 1719688 w 6282474"/>
              <a:gd name="connsiteY4800" fmla="*/ 3328943 h 6208986"/>
              <a:gd name="connsiteX4801" fmla="*/ 1707208 w 6282474"/>
              <a:gd name="connsiteY4801" fmla="*/ 3355818 h 6208986"/>
              <a:gd name="connsiteX4802" fmla="*/ 1693119 w 6282474"/>
              <a:gd name="connsiteY4802" fmla="*/ 3353071 h 6208986"/>
              <a:gd name="connsiteX4803" fmla="*/ 1698317 w 6282474"/>
              <a:gd name="connsiteY4803" fmla="*/ 3371665 h 6208986"/>
              <a:gd name="connsiteX4804" fmla="*/ 1685960 w 6282474"/>
              <a:gd name="connsiteY4804" fmla="*/ 3375120 h 6208986"/>
              <a:gd name="connsiteX4805" fmla="*/ 1681139 w 6282474"/>
              <a:gd name="connsiteY4805" fmla="*/ 3369775 h 6208986"/>
              <a:gd name="connsiteX4806" fmla="*/ 1659284 w 6282474"/>
              <a:gd name="connsiteY4806" fmla="*/ 3422657 h 6208986"/>
              <a:gd name="connsiteX4807" fmla="*/ 1644823 w 6282474"/>
              <a:gd name="connsiteY4807" fmla="*/ 3406647 h 6208986"/>
              <a:gd name="connsiteX4808" fmla="*/ 1637663 w 6282474"/>
              <a:gd name="connsiteY4808" fmla="*/ 3428681 h 6208986"/>
              <a:gd name="connsiteX4809" fmla="*/ 1626167 w 6282474"/>
              <a:gd name="connsiteY4809" fmla="*/ 3435244 h 6208986"/>
              <a:gd name="connsiteX4810" fmla="*/ 1641989 w 6282474"/>
              <a:gd name="connsiteY4810" fmla="*/ 3444181 h 6208986"/>
              <a:gd name="connsiteX4811" fmla="*/ 1613948 w 6282474"/>
              <a:gd name="connsiteY4811" fmla="*/ 3498797 h 6208986"/>
              <a:gd name="connsiteX4812" fmla="*/ 1614437 w 6282474"/>
              <a:gd name="connsiteY4812" fmla="*/ 3488631 h 6208986"/>
              <a:gd name="connsiteX4813" fmla="*/ 1600358 w 6282474"/>
              <a:gd name="connsiteY4813" fmla="*/ 3485889 h 6208986"/>
              <a:gd name="connsiteX4814" fmla="*/ 1570095 w 6282474"/>
              <a:gd name="connsiteY4814" fmla="*/ 3544449 h 6208986"/>
              <a:gd name="connsiteX4815" fmla="*/ 1558227 w 6282474"/>
              <a:gd name="connsiteY4815" fmla="*/ 3537738 h 6208986"/>
              <a:gd name="connsiteX4816" fmla="*/ 1558981 w 6282474"/>
              <a:gd name="connsiteY4816" fmla="*/ 3564261 h 6208986"/>
              <a:gd name="connsiteX4817" fmla="*/ 1554161 w 6282474"/>
              <a:gd name="connsiteY4817" fmla="*/ 3558910 h 6208986"/>
              <a:gd name="connsiteX4818" fmla="*/ 1531434 w 6282474"/>
              <a:gd name="connsiteY4818" fmla="*/ 3608695 h 6208986"/>
              <a:gd name="connsiteX4819" fmla="*/ 1526619 w 6282474"/>
              <a:gd name="connsiteY4819" fmla="*/ 3603359 h 6208986"/>
              <a:gd name="connsiteX4820" fmla="*/ 1496473 w 6282474"/>
              <a:gd name="connsiteY4820" fmla="*/ 3638504 h 6208986"/>
              <a:gd name="connsiteX4821" fmla="*/ 1487698 w 6282474"/>
              <a:gd name="connsiteY4821" fmla="*/ 3630942 h 6208986"/>
              <a:gd name="connsiteX4822" fmla="*/ 1481028 w 6282474"/>
              <a:gd name="connsiteY4822" fmla="*/ 3642825 h 6208986"/>
              <a:gd name="connsiteX4823" fmla="*/ 1485359 w 6282474"/>
              <a:gd name="connsiteY4823" fmla="*/ 3658311 h 6208986"/>
              <a:gd name="connsiteX4824" fmla="*/ 1476961 w 6282474"/>
              <a:gd name="connsiteY4824" fmla="*/ 3664003 h 6208986"/>
              <a:gd name="connsiteX4825" fmla="*/ 1487953 w 6282474"/>
              <a:gd name="connsiteY4825" fmla="*/ 3667616 h 6208986"/>
              <a:gd name="connsiteX4826" fmla="*/ 1468931 w 6282474"/>
              <a:gd name="connsiteY4826" fmla="*/ 3682938 h 6208986"/>
              <a:gd name="connsiteX4827" fmla="*/ 1479927 w 6282474"/>
              <a:gd name="connsiteY4827" fmla="*/ 3686561 h 6208986"/>
              <a:gd name="connsiteX4828" fmla="*/ 1438408 w 6282474"/>
              <a:gd name="connsiteY4828" fmla="*/ 3704839 h 6208986"/>
              <a:gd name="connsiteX4829" fmla="*/ 1425939 w 6282474"/>
              <a:gd name="connsiteY4829" fmla="*/ 3731709 h 6208986"/>
              <a:gd name="connsiteX4830" fmla="*/ 1420247 w 6282474"/>
              <a:gd name="connsiteY4830" fmla="*/ 3723270 h 6208986"/>
              <a:gd name="connsiteX4831" fmla="*/ 1404323 w 6282474"/>
              <a:gd name="connsiteY4831" fmla="*/ 3737747 h 6208986"/>
              <a:gd name="connsiteX4832" fmla="*/ 1425821 w 6282474"/>
              <a:gd name="connsiteY4832" fmla="*/ 3755128 h 6208986"/>
              <a:gd name="connsiteX4833" fmla="*/ 1411620 w 6282474"/>
              <a:gd name="connsiteY4833" fmla="*/ 3775796 h 6208986"/>
              <a:gd name="connsiteX4834" fmla="*/ 1309951 w 6282474"/>
              <a:gd name="connsiteY4834" fmla="*/ 3924457 h 6208986"/>
              <a:gd name="connsiteX4835" fmla="*/ 1314889 w 6282474"/>
              <a:gd name="connsiteY4835" fmla="*/ 3906377 h 6208986"/>
              <a:gd name="connsiteX4836" fmla="*/ 1306114 w 6282474"/>
              <a:gd name="connsiteY4836" fmla="*/ 3898805 h 6208986"/>
              <a:gd name="connsiteX4837" fmla="*/ 1304754 w 6282474"/>
              <a:gd name="connsiteY4837" fmla="*/ 3905868 h 6208986"/>
              <a:gd name="connsiteX4838" fmla="*/ 1307353 w 6282474"/>
              <a:gd name="connsiteY4838" fmla="*/ 3915162 h 6208986"/>
              <a:gd name="connsiteX4839" fmla="*/ 1296351 w 6282474"/>
              <a:gd name="connsiteY4839" fmla="*/ 3911555 h 6208986"/>
              <a:gd name="connsiteX4840" fmla="*/ 1289686 w 6282474"/>
              <a:gd name="connsiteY4840" fmla="*/ 3923433 h 6208986"/>
              <a:gd name="connsiteX4841" fmla="*/ 1298461 w 6282474"/>
              <a:gd name="connsiteY4841" fmla="*/ 3931005 h 6208986"/>
              <a:gd name="connsiteX4842" fmla="*/ 1321814 w 6282474"/>
              <a:gd name="connsiteY4842" fmla="*/ 3931168 h 6208986"/>
              <a:gd name="connsiteX4843" fmla="*/ 1311190 w 6282474"/>
              <a:gd name="connsiteY4843" fmla="*/ 3940814 h 6208986"/>
              <a:gd name="connsiteX4844" fmla="*/ 1302415 w 6282474"/>
              <a:gd name="connsiteY4844" fmla="*/ 3933247 h 6208986"/>
              <a:gd name="connsiteX4845" fmla="*/ 1280188 w 6282474"/>
              <a:gd name="connsiteY4845" fmla="*/ 3972866 h 6208986"/>
              <a:gd name="connsiteX4846" fmla="*/ 1278832 w 6282474"/>
              <a:gd name="connsiteY4846" fmla="*/ 3979923 h 6208986"/>
              <a:gd name="connsiteX4847" fmla="*/ 1265110 w 6282474"/>
              <a:gd name="connsiteY4847" fmla="*/ 3990430 h 6208986"/>
              <a:gd name="connsiteX4848" fmla="*/ 1267464 w 6282474"/>
              <a:gd name="connsiteY4848" fmla="*/ 3963056 h 6208986"/>
              <a:gd name="connsiteX4849" fmla="*/ 1247448 w 6282474"/>
              <a:gd name="connsiteY4849" fmla="*/ 3998711 h 6208986"/>
              <a:gd name="connsiteX4850" fmla="*/ 1230648 w 6282474"/>
              <a:gd name="connsiteY4850" fmla="*/ 4010084 h 6208986"/>
              <a:gd name="connsiteX4851" fmla="*/ 1214454 w 6282474"/>
              <a:gd name="connsiteY4851" fmla="*/ 3987877 h 6208986"/>
              <a:gd name="connsiteX4852" fmla="*/ 1212110 w 6282474"/>
              <a:gd name="connsiteY4852" fmla="*/ 4015266 h 6208986"/>
              <a:gd name="connsiteX4853" fmla="*/ 1219534 w 6282474"/>
              <a:gd name="connsiteY4853" fmla="*/ 4029896 h 6208986"/>
              <a:gd name="connsiteX4854" fmla="*/ 1201868 w 6282474"/>
              <a:gd name="connsiteY4854" fmla="*/ 4038166 h 6208986"/>
              <a:gd name="connsiteX4855" fmla="*/ 1187401 w 6282474"/>
              <a:gd name="connsiteY4855" fmla="*/ 4022161 h 6208986"/>
              <a:gd name="connsiteX4856" fmla="*/ 1191478 w 6282474"/>
              <a:gd name="connsiteY4856" fmla="*/ 4000983 h 6208986"/>
              <a:gd name="connsiteX4857" fmla="*/ 1226057 w 6282474"/>
              <a:gd name="connsiteY4857" fmla="*/ 3957915 h 6208986"/>
              <a:gd name="connsiteX4858" fmla="*/ 1239896 w 6282474"/>
              <a:gd name="connsiteY4858" fmla="*/ 3923983 h 6208986"/>
              <a:gd name="connsiteX4859" fmla="*/ 1231993 w 6282474"/>
              <a:gd name="connsiteY4859" fmla="*/ 3919514 h 6208986"/>
              <a:gd name="connsiteX4860" fmla="*/ 1245700 w 6282474"/>
              <a:gd name="connsiteY4860" fmla="*/ 3909002 h 6208986"/>
              <a:gd name="connsiteX4861" fmla="*/ 1257563 w 6282474"/>
              <a:gd name="connsiteY4861" fmla="*/ 3915713 h 6208986"/>
              <a:gd name="connsiteX4862" fmla="*/ 1259785 w 6282474"/>
              <a:gd name="connsiteY4862" fmla="*/ 3911753 h 6208986"/>
              <a:gd name="connsiteX4863" fmla="*/ 1243591 w 6282474"/>
              <a:gd name="connsiteY4863" fmla="*/ 3889541 h 6208986"/>
              <a:gd name="connsiteX4864" fmla="*/ 1252483 w 6282474"/>
              <a:gd name="connsiteY4864" fmla="*/ 3873694 h 6208986"/>
              <a:gd name="connsiteX4865" fmla="*/ 1258796 w 6282474"/>
              <a:gd name="connsiteY4865" fmla="*/ 3874922 h 6208986"/>
              <a:gd name="connsiteX4866" fmla="*/ 1258169 w 6282474"/>
              <a:gd name="connsiteY4866" fmla="*/ 3882127 h 6208986"/>
              <a:gd name="connsiteX4867" fmla="*/ 1270032 w 6282474"/>
              <a:gd name="connsiteY4867" fmla="*/ 3888838 h 6208986"/>
              <a:gd name="connsiteX4868" fmla="*/ 1275464 w 6282474"/>
              <a:gd name="connsiteY4868" fmla="*/ 3860603 h 6208986"/>
              <a:gd name="connsiteX4869" fmla="*/ 1282129 w 6282474"/>
              <a:gd name="connsiteY4869" fmla="*/ 3848710 h 6208986"/>
              <a:gd name="connsiteX4870" fmla="*/ 1298440 w 6282474"/>
              <a:gd name="connsiteY4870" fmla="*/ 3847492 h 6208986"/>
              <a:gd name="connsiteX4871" fmla="*/ 1294109 w 6282474"/>
              <a:gd name="connsiteY4871" fmla="*/ 3831991 h 6208986"/>
              <a:gd name="connsiteX4872" fmla="*/ 1309564 w 6282474"/>
              <a:gd name="connsiteY4872" fmla="*/ 3827685 h 6208986"/>
              <a:gd name="connsiteX4873" fmla="*/ 1292015 w 6282474"/>
              <a:gd name="connsiteY4873" fmla="*/ 3812541 h 6208986"/>
              <a:gd name="connsiteX4874" fmla="*/ 1318461 w 6282474"/>
              <a:gd name="connsiteY4874" fmla="*/ 3811843 h 6208986"/>
              <a:gd name="connsiteX4875" fmla="*/ 1315485 w 6282474"/>
              <a:gd name="connsiteY4875" fmla="*/ 3789284 h 6208986"/>
              <a:gd name="connsiteX4876" fmla="*/ 1299551 w 6282474"/>
              <a:gd name="connsiteY4876" fmla="*/ 3803761 h 6208986"/>
              <a:gd name="connsiteX4877" fmla="*/ 1318196 w 6282474"/>
              <a:gd name="connsiteY4877" fmla="*/ 3775159 h 6208986"/>
              <a:gd name="connsiteX4878" fmla="*/ 1330293 w 6282474"/>
              <a:gd name="connsiteY4878" fmla="*/ 3735036 h 6208986"/>
              <a:gd name="connsiteX4879" fmla="*/ 1287057 w 6282474"/>
              <a:gd name="connsiteY4879" fmla="*/ 3747108 h 6208986"/>
              <a:gd name="connsiteX4880" fmla="*/ 1287424 w 6282474"/>
              <a:gd name="connsiteY4880" fmla="*/ 3760377 h 6208986"/>
              <a:gd name="connsiteX4881" fmla="*/ 1295342 w 6282474"/>
              <a:gd name="connsiteY4881" fmla="*/ 3764846 h 6208986"/>
              <a:gd name="connsiteX4882" fmla="*/ 1296086 w 6282474"/>
              <a:gd name="connsiteY4882" fmla="*/ 3791364 h 6208986"/>
              <a:gd name="connsiteX4883" fmla="*/ 1285584 w 6282474"/>
              <a:gd name="connsiteY4883" fmla="*/ 3777595 h 6208986"/>
              <a:gd name="connsiteX4884" fmla="*/ 1278037 w 6282474"/>
              <a:gd name="connsiteY4884" fmla="*/ 3786375 h 6208986"/>
              <a:gd name="connsiteX4885" fmla="*/ 1281502 w 6282474"/>
              <a:gd name="connsiteY4885" fmla="*/ 3798773 h 6208986"/>
              <a:gd name="connsiteX4886" fmla="*/ 1267790 w 6282474"/>
              <a:gd name="connsiteY4886" fmla="*/ 3809290 h 6208986"/>
              <a:gd name="connsiteX4887" fmla="*/ 1264824 w 6282474"/>
              <a:gd name="connsiteY4887" fmla="*/ 3786732 h 6208986"/>
              <a:gd name="connsiteX4888" fmla="*/ 1257288 w 6282474"/>
              <a:gd name="connsiteY4888" fmla="*/ 3795527 h 6208986"/>
              <a:gd name="connsiteX4889" fmla="*/ 1261614 w 6282474"/>
              <a:gd name="connsiteY4889" fmla="*/ 3811012 h 6208986"/>
              <a:gd name="connsiteX4890" fmla="*/ 1268656 w 6282474"/>
              <a:gd name="connsiteY4890" fmla="*/ 3812388 h 6208986"/>
              <a:gd name="connsiteX4891" fmla="*/ 1247785 w 6282474"/>
              <a:gd name="connsiteY4891" fmla="*/ 3844939 h 6208986"/>
              <a:gd name="connsiteX4892" fmla="*/ 1241868 w 6282474"/>
              <a:gd name="connsiteY4892" fmla="*/ 3883350 h 6208986"/>
              <a:gd name="connsiteX4893" fmla="*/ 1220120 w 6282474"/>
              <a:gd name="connsiteY4893" fmla="*/ 3912803 h 6208986"/>
              <a:gd name="connsiteX4894" fmla="*/ 1208747 w 6282474"/>
              <a:gd name="connsiteY4894" fmla="*/ 3895942 h 6208986"/>
              <a:gd name="connsiteX4895" fmla="*/ 1217374 w 6282474"/>
              <a:gd name="connsiteY4895" fmla="*/ 3885388 h 6208986"/>
              <a:gd name="connsiteX4896" fmla="*/ 1226913 w 6282474"/>
              <a:gd name="connsiteY4896" fmla="*/ 3877500 h 6208986"/>
              <a:gd name="connsiteX4897" fmla="*/ 1227269 w 6282474"/>
              <a:gd name="connsiteY4897" fmla="*/ 3873312 h 6208986"/>
              <a:gd name="connsiteX4898" fmla="*/ 1233583 w 6282474"/>
              <a:gd name="connsiteY4898" fmla="*/ 3865607 h 6208986"/>
              <a:gd name="connsiteX4899" fmla="*/ 1245563 w 6282474"/>
              <a:gd name="connsiteY4899" fmla="*/ 3848909 h 6208986"/>
              <a:gd name="connsiteX4900" fmla="*/ 1229257 w 6282474"/>
              <a:gd name="connsiteY4900" fmla="*/ 3850121 h 6208986"/>
              <a:gd name="connsiteX4901" fmla="*/ 1227269 w 6282474"/>
              <a:gd name="connsiteY4901" fmla="*/ 3873312 h 6208986"/>
              <a:gd name="connsiteX4902" fmla="*/ 1217374 w 6282474"/>
              <a:gd name="connsiteY4902" fmla="*/ 3885388 h 6208986"/>
              <a:gd name="connsiteX4903" fmla="*/ 1202571 w 6282474"/>
              <a:gd name="connsiteY4903" fmla="*/ 3897664 h 6208986"/>
              <a:gd name="connsiteX4904" fmla="*/ 1196879 w 6282474"/>
              <a:gd name="connsiteY4904" fmla="*/ 3889225 h 6208986"/>
              <a:gd name="connsiteX4905" fmla="*/ 1191569 w 6282474"/>
              <a:gd name="connsiteY4905" fmla="*/ 3894046 h 6208986"/>
              <a:gd name="connsiteX4906" fmla="*/ 1187992 w 6282474"/>
              <a:gd name="connsiteY4906" fmla="*/ 3905068 h 6208986"/>
              <a:gd name="connsiteX4907" fmla="*/ 1188858 w 6282474"/>
              <a:gd name="connsiteY4907" fmla="*/ 3908171 h 6208986"/>
              <a:gd name="connsiteX4908" fmla="*/ 1195901 w 6282474"/>
              <a:gd name="connsiteY4908" fmla="*/ 3909547 h 6208986"/>
              <a:gd name="connsiteX4909" fmla="*/ 1177740 w 6282474"/>
              <a:gd name="connsiteY4909" fmla="*/ 3927978 h 6208986"/>
              <a:gd name="connsiteX4910" fmla="*/ 1171192 w 6282474"/>
              <a:gd name="connsiteY4910" fmla="*/ 3916441 h 6208986"/>
              <a:gd name="connsiteX4911" fmla="*/ 1170698 w 6282474"/>
              <a:gd name="connsiteY4911" fmla="*/ 3926607 h 6208986"/>
              <a:gd name="connsiteX4912" fmla="*/ 1172924 w 6282474"/>
              <a:gd name="connsiteY4912" fmla="*/ 3922648 h 6208986"/>
              <a:gd name="connsiteX4913" fmla="*/ 1171564 w 6282474"/>
              <a:gd name="connsiteY4913" fmla="*/ 3929705 h 6208986"/>
              <a:gd name="connsiteX4914" fmla="*/ 1171936 w 6282474"/>
              <a:gd name="connsiteY4914" fmla="*/ 3942964 h 6208986"/>
              <a:gd name="connsiteX4915" fmla="*/ 1164894 w 6282474"/>
              <a:gd name="connsiteY4915" fmla="*/ 3941593 h 6208986"/>
              <a:gd name="connsiteX4916" fmla="*/ 1155135 w 6282474"/>
              <a:gd name="connsiteY4916" fmla="*/ 3954338 h 6208986"/>
              <a:gd name="connsiteX4917" fmla="*/ 1157362 w 6282474"/>
              <a:gd name="connsiteY4917" fmla="*/ 3950378 h 6208986"/>
              <a:gd name="connsiteX4918" fmla="*/ 1141912 w 6282474"/>
              <a:gd name="connsiteY4918" fmla="*/ 3954694 h 6208986"/>
              <a:gd name="connsiteX4919" fmla="*/ 1127711 w 6282474"/>
              <a:gd name="connsiteY4919" fmla="*/ 3975362 h 6208986"/>
              <a:gd name="connsiteX4920" fmla="*/ 1124618 w 6282474"/>
              <a:gd name="connsiteY4920" fmla="*/ 3976224 h 6208986"/>
              <a:gd name="connsiteX4921" fmla="*/ 1117458 w 6282474"/>
              <a:gd name="connsiteY4921" fmla="*/ 3998267 h 6208986"/>
              <a:gd name="connsiteX4922" fmla="*/ 1132409 w 6282474"/>
              <a:gd name="connsiteY4922" fmla="*/ 4004117 h 6208986"/>
              <a:gd name="connsiteX4923" fmla="*/ 1113005 w 6282474"/>
              <a:gd name="connsiteY4923" fmla="*/ 4006196 h 6208986"/>
              <a:gd name="connsiteX4924" fmla="*/ 1117336 w 6282474"/>
              <a:gd name="connsiteY4924" fmla="*/ 4021692 h 6208986"/>
              <a:gd name="connsiteX4925" fmla="*/ 1110793 w 6282474"/>
              <a:gd name="connsiteY4925" fmla="*/ 4010155 h 6208986"/>
              <a:gd name="connsiteX4926" fmla="*/ 1081875 w 6282474"/>
              <a:gd name="connsiteY4926" fmla="*/ 4061662 h 6208986"/>
              <a:gd name="connsiteX4927" fmla="*/ 1063602 w 6282474"/>
              <a:gd name="connsiteY4927" fmla="*/ 4103513 h 6208986"/>
              <a:gd name="connsiteX4928" fmla="*/ 1058298 w 6282474"/>
              <a:gd name="connsiteY4928" fmla="*/ 4108333 h 6208986"/>
              <a:gd name="connsiteX4929" fmla="*/ 1050389 w 6282474"/>
              <a:gd name="connsiteY4929" fmla="*/ 4103865 h 6208986"/>
              <a:gd name="connsiteX4930" fmla="*/ 1051622 w 6282474"/>
              <a:gd name="connsiteY4930" fmla="*/ 4120227 h 6208986"/>
              <a:gd name="connsiteX4931" fmla="*/ 1044091 w 6282474"/>
              <a:gd name="connsiteY4931" fmla="*/ 4129017 h 6208986"/>
              <a:gd name="connsiteX4932" fmla="*/ 1033461 w 6282474"/>
              <a:gd name="connsiteY4932" fmla="*/ 4138658 h 6208986"/>
              <a:gd name="connsiteX4933" fmla="*/ 1027790 w 6282474"/>
              <a:gd name="connsiteY4933" fmla="*/ 4130219 h 6208986"/>
              <a:gd name="connsiteX4934" fmla="*/ 1015673 w 6282474"/>
              <a:gd name="connsiteY4934" fmla="*/ 4170358 h 6208986"/>
              <a:gd name="connsiteX4935" fmla="*/ 1007769 w 6282474"/>
              <a:gd name="connsiteY4935" fmla="*/ 4165879 h 6208986"/>
              <a:gd name="connsiteX4936" fmla="*/ 1004182 w 6282474"/>
              <a:gd name="connsiteY4936" fmla="*/ 4176906 h 6208986"/>
              <a:gd name="connsiteX4937" fmla="*/ 1012095 w 6282474"/>
              <a:gd name="connsiteY4937" fmla="*/ 4181380 h 6208986"/>
              <a:gd name="connsiteX4938" fmla="*/ 1000115 w 6282474"/>
              <a:gd name="connsiteY4938" fmla="*/ 4198073 h 6208986"/>
              <a:gd name="connsiteX4939" fmla="*/ 1004936 w 6282474"/>
              <a:gd name="connsiteY4939" fmla="*/ 4203423 h 6208986"/>
              <a:gd name="connsiteX4940" fmla="*/ 988136 w 6282474"/>
              <a:gd name="connsiteY4940" fmla="*/ 4214797 h 6208986"/>
              <a:gd name="connsiteX4941" fmla="*/ 978495 w 6282474"/>
              <a:gd name="connsiteY4941" fmla="*/ 4204122 h 6208986"/>
              <a:gd name="connsiteX4942" fmla="*/ 975289 w 6282474"/>
              <a:gd name="connsiteY4942" fmla="*/ 4228413 h 6208986"/>
              <a:gd name="connsiteX4943" fmla="*/ 976528 w 6282474"/>
              <a:gd name="connsiteY4943" fmla="*/ 4244770 h 6208986"/>
              <a:gd name="connsiteX4944" fmla="*/ 962933 w 6282474"/>
              <a:gd name="connsiteY4944" fmla="*/ 4231852 h 6208986"/>
              <a:gd name="connsiteX4945" fmla="*/ 966398 w 6282474"/>
              <a:gd name="connsiteY4945" fmla="*/ 4244240 h 6208986"/>
              <a:gd name="connsiteX4946" fmla="*/ 936746 w 6282474"/>
              <a:gd name="connsiteY4946" fmla="*/ 4269229 h 6208986"/>
              <a:gd name="connsiteX4947" fmla="*/ 944649 w 6282474"/>
              <a:gd name="connsiteY4947" fmla="*/ 4273713 h 6208986"/>
              <a:gd name="connsiteX4948" fmla="*/ 940201 w 6282474"/>
              <a:gd name="connsiteY4948" fmla="*/ 4281637 h 6208986"/>
              <a:gd name="connsiteX4949" fmla="*/ 927854 w 6282474"/>
              <a:gd name="connsiteY4949" fmla="*/ 4285081 h 6208986"/>
              <a:gd name="connsiteX4950" fmla="*/ 915120 w 6282474"/>
              <a:gd name="connsiteY4950" fmla="*/ 4275277 h 6208986"/>
              <a:gd name="connsiteX4951" fmla="*/ 925378 w 6282474"/>
              <a:gd name="connsiteY4951" fmla="*/ 4252367 h 6208986"/>
              <a:gd name="connsiteX4952" fmla="*/ 946122 w 6282474"/>
              <a:gd name="connsiteY4952" fmla="*/ 4243236 h 6208986"/>
              <a:gd name="connsiteX4953" fmla="*/ 941791 w 6282474"/>
              <a:gd name="connsiteY4953" fmla="*/ 4227735 h 6208986"/>
              <a:gd name="connsiteX4954" fmla="*/ 947483 w 6282474"/>
              <a:gd name="connsiteY4954" fmla="*/ 4236173 h 6208986"/>
              <a:gd name="connsiteX4955" fmla="*/ 955880 w 6282474"/>
              <a:gd name="connsiteY4955" fmla="*/ 4230486 h 6208986"/>
              <a:gd name="connsiteX4956" fmla="*/ 938331 w 6282474"/>
              <a:gd name="connsiteY4956" fmla="*/ 4215337 h 6208986"/>
              <a:gd name="connsiteX4957" fmla="*/ 960334 w 6282474"/>
              <a:gd name="connsiteY4957" fmla="*/ 4222558 h 6208986"/>
              <a:gd name="connsiteX4958" fmla="*/ 966632 w 6282474"/>
              <a:gd name="connsiteY4958" fmla="*/ 4197416 h 6208986"/>
              <a:gd name="connsiteX4959" fmla="*/ 948593 w 6282474"/>
              <a:gd name="connsiteY4959" fmla="*/ 4192432 h 6208986"/>
              <a:gd name="connsiteX4960" fmla="*/ 969725 w 6282474"/>
              <a:gd name="connsiteY4960" fmla="*/ 4196560 h 6208986"/>
              <a:gd name="connsiteX4961" fmla="*/ 972069 w 6282474"/>
              <a:gd name="connsiteY4961" fmla="*/ 4169165 h 6208986"/>
              <a:gd name="connsiteX4962" fmla="*/ 986271 w 6282474"/>
              <a:gd name="connsiteY4962" fmla="*/ 4148502 h 6208986"/>
              <a:gd name="connsiteX4963" fmla="*/ 982408 w 6282474"/>
              <a:gd name="connsiteY4963" fmla="*/ 4144237 h 6208986"/>
              <a:gd name="connsiteX4964" fmla="*/ 989848 w 6282474"/>
              <a:gd name="connsiteY4964" fmla="*/ 4137486 h 6208986"/>
              <a:gd name="connsiteX4965" fmla="*/ 983290 w 6282474"/>
              <a:gd name="connsiteY4965" fmla="*/ 4125944 h 6208986"/>
              <a:gd name="connsiteX4966" fmla="*/ 1000462 w 6282474"/>
              <a:gd name="connsiteY4966" fmla="*/ 4127829 h 6208986"/>
              <a:gd name="connsiteX4967" fmla="*/ 1008243 w 6282474"/>
              <a:gd name="connsiteY4967" fmla="*/ 4072205 h 6208986"/>
              <a:gd name="connsiteX4968" fmla="*/ 1022338 w 6282474"/>
              <a:gd name="connsiteY4968" fmla="*/ 4074947 h 6208986"/>
              <a:gd name="connsiteX4969" fmla="*/ 1036162 w 6282474"/>
              <a:gd name="connsiteY4969" fmla="*/ 4041025 h 6208986"/>
              <a:gd name="connsiteX4970" fmla="*/ 1044942 w 6282474"/>
              <a:gd name="connsiteY4970" fmla="*/ 4048597 h 6208986"/>
              <a:gd name="connsiteX4971" fmla="*/ 1040611 w 6282474"/>
              <a:gd name="connsiteY4971" fmla="*/ 4033096 h 6208986"/>
              <a:gd name="connsiteX4972" fmla="*/ 1030475 w 6282474"/>
              <a:gd name="connsiteY4972" fmla="*/ 4032592 h 6208986"/>
              <a:gd name="connsiteX4973" fmla="*/ 1041100 w 6282474"/>
              <a:gd name="connsiteY4973" fmla="*/ 4022946 h 6208986"/>
              <a:gd name="connsiteX4974" fmla="*/ 1050741 w 6282474"/>
              <a:gd name="connsiteY4974" fmla="*/ 4033611 h 6208986"/>
              <a:gd name="connsiteX4975" fmla="*/ 1051235 w 6282474"/>
              <a:gd name="connsiteY4975" fmla="*/ 4023460 h 6208986"/>
              <a:gd name="connsiteX4976" fmla="*/ 1053829 w 6282474"/>
              <a:gd name="connsiteY4976" fmla="*/ 4032745 h 6208986"/>
              <a:gd name="connsiteX4977" fmla="*/ 1056545 w 6282474"/>
              <a:gd name="connsiteY4977" fmla="*/ 4018630 h 6208986"/>
              <a:gd name="connsiteX4978" fmla="*/ 1056173 w 6282474"/>
              <a:gd name="connsiteY4978" fmla="*/ 4005376 h 6208986"/>
              <a:gd name="connsiteX4979" fmla="*/ 1066787 w 6282474"/>
              <a:gd name="connsiteY4979" fmla="*/ 3995720 h 6208986"/>
              <a:gd name="connsiteX4980" fmla="*/ 1065060 w 6282474"/>
              <a:gd name="connsiteY4980" fmla="*/ 3989528 h 6208986"/>
              <a:gd name="connsiteX4981" fmla="*/ 1068153 w 6282474"/>
              <a:gd name="connsiteY4981" fmla="*/ 3988657 h 6208986"/>
              <a:gd name="connsiteX4982" fmla="*/ 1066415 w 6282474"/>
              <a:gd name="connsiteY4982" fmla="*/ 3982466 h 6208986"/>
              <a:gd name="connsiteX4983" fmla="*/ 1070874 w 6282474"/>
              <a:gd name="connsiteY4983" fmla="*/ 3974537 h 6208986"/>
              <a:gd name="connsiteX4984" fmla="*/ 1064688 w 6282474"/>
              <a:gd name="connsiteY4984" fmla="*/ 3976259 h 6208986"/>
              <a:gd name="connsiteX4985" fmla="*/ 1075322 w 6282474"/>
              <a:gd name="connsiteY4985" fmla="*/ 3966613 h 6208986"/>
              <a:gd name="connsiteX4986" fmla="*/ 1075811 w 6282474"/>
              <a:gd name="connsiteY4986" fmla="*/ 3956452 h 6208986"/>
              <a:gd name="connsiteX4987" fmla="*/ 1072718 w 6282474"/>
              <a:gd name="connsiteY4987" fmla="*/ 3957314 h 6208986"/>
              <a:gd name="connsiteX4988" fmla="*/ 1073213 w 6282474"/>
              <a:gd name="connsiteY4988" fmla="*/ 3947158 h 6208986"/>
              <a:gd name="connsiteX4989" fmla="*/ 1098156 w 6282474"/>
              <a:gd name="connsiteY4989" fmla="*/ 3893419 h 6208986"/>
              <a:gd name="connsiteX4990" fmla="*/ 1106064 w 6282474"/>
              <a:gd name="connsiteY4990" fmla="*/ 3897893 h 6208986"/>
              <a:gd name="connsiteX4991" fmla="*/ 1113606 w 6282474"/>
              <a:gd name="connsiteY4991" fmla="*/ 3889113 h 6208986"/>
              <a:gd name="connsiteX4992" fmla="*/ 1108785 w 6282474"/>
              <a:gd name="connsiteY4992" fmla="*/ 3883768 h 6208986"/>
              <a:gd name="connsiteX4993" fmla="*/ 1127435 w 6282474"/>
              <a:gd name="connsiteY4993" fmla="*/ 3855176 h 6208986"/>
              <a:gd name="connsiteX4994" fmla="*/ 1144353 w 6282474"/>
              <a:gd name="connsiteY4994" fmla="*/ 3820383 h 6208986"/>
              <a:gd name="connsiteX4995" fmla="*/ 1166468 w 6282474"/>
              <a:gd name="connsiteY4995" fmla="*/ 3804184 h 6208986"/>
              <a:gd name="connsiteX4996" fmla="*/ 1168318 w 6282474"/>
              <a:gd name="connsiteY4996" fmla="*/ 3786961 h 6208986"/>
              <a:gd name="connsiteX4997" fmla="*/ 1166590 w 6282474"/>
              <a:gd name="connsiteY4997" fmla="*/ 3780759 h 6208986"/>
              <a:gd name="connsiteX4998" fmla="*/ 1188706 w 6282474"/>
              <a:gd name="connsiteY4998" fmla="*/ 3764571 h 6208986"/>
              <a:gd name="connsiteX4999" fmla="*/ 1184374 w 6282474"/>
              <a:gd name="connsiteY4999" fmla="*/ 3749070 h 6208986"/>
              <a:gd name="connsiteX5000" fmla="*/ 1195376 w 6282474"/>
              <a:gd name="connsiteY5000" fmla="*/ 3752677 h 6208986"/>
              <a:gd name="connsiteX5001" fmla="*/ 1191911 w 6282474"/>
              <a:gd name="connsiteY5001" fmla="*/ 3740280 h 6208986"/>
              <a:gd name="connsiteX5002" fmla="*/ 1201180 w 6282474"/>
              <a:gd name="connsiteY5002" fmla="*/ 3737691 h 6208986"/>
              <a:gd name="connsiteX5003" fmla="*/ 1201669 w 6282474"/>
              <a:gd name="connsiteY5003" fmla="*/ 3727535 h 6208986"/>
              <a:gd name="connsiteX5004" fmla="*/ 1202535 w 6282474"/>
              <a:gd name="connsiteY5004" fmla="*/ 3730639 h 6208986"/>
              <a:gd name="connsiteX5005" fmla="*/ 1211305 w 6282474"/>
              <a:gd name="connsiteY5005" fmla="*/ 3738206 h 6208986"/>
              <a:gd name="connsiteX5006" fmla="*/ 1212676 w 6282474"/>
              <a:gd name="connsiteY5006" fmla="*/ 3731143 h 6208986"/>
              <a:gd name="connsiteX5007" fmla="*/ 1207845 w 6282474"/>
              <a:gd name="connsiteY5007" fmla="*/ 3725818 h 6208986"/>
              <a:gd name="connsiteX5008" fmla="*/ 1210072 w 6282474"/>
              <a:gd name="connsiteY5008" fmla="*/ 3721849 h 6208986"/>
              <a:gd name="connsiteX5009" fmla="*/ 1208339 w 6282474"/>
              <a:gd name="connsiteY5009" fmla="*/ 3715657 h 6208986"/>
              <a:gd name="connsiteX5010" fmla="*/ 1216248 w 6282474"/>
              <a:gd name="connsiteY5010" fmla="*/ 3720126 h 6208986"/>
              <a:gd name="connsiteX5011" fmla="*/ 1215381 w 6282474"/>
              <a:gd name="connsiteY5011" fmla="*/ 3717023 h 6208986"/>
              <a:gd name="connsiteX5012" fmla="*/ 1210184 w 6282474"/>
              <a:gd name="connsiteY5012" fmla="*/ 3698429 h 6208986"/>
              <a:gd name="connsiteX5013" fmla="*/ 1207106 w 6282474"/>
              <a:gd name="connsiteY5013" fmla="*/ 3699290 h 6208986"/>
              <a:gd name="connsiteX5014" fmla="*/ 1205745 w 6282474"/>
              <a:gd name="connsiteY5014" fmla="*/ 3706348 h 6208986"/>
              <a:gd name="connsiteX5015" fmla="*/ 1195982 w 6282474"/>
              <a:gd name="connsiteY5015" fmla="*/ 3719097 h 6208986"/>
              <a:gd name="connsiteX5016" fmla="*/ 1165959 w 6282474"/>
              <a:gd name="connsiteY5016" fmla="*/ 3730837 h 6208986"/>
              <a:gd name="connsiteX5017" fmla="*/ 1182387 w 6282474"/>
              <a:gd name="connsiteY5017" fmla="*/ 3706195 h 6208986"/>
              <a:gd name="connsiteX5018" fmla="*/ 1192517 w 6282474"/>
              <a:gd name="connsiteY5018" fmla="*/ 3706699 h 6208986"/>
              <a:gd name="connsiteX5019" fmla="*/ 1189934 w 6282474"/>
              <a:gd name="connsiteY5019" fmla="*/ 3697420 h 6208986"/>
              <a:gd name="connsiteX5020" fmla="*/ 1200920 w 6282474"/>
              <a:gd name="connsiteY5020" fmla="*/ 3701018 h 6208986"/>
              <a:gd name="connsiteX5021" fmla="*/ 1200054 w 6282474"/>
              <a:gd name="connsiteY5021" fmla="*/ 3697919 h 6208986"/>
              <a:gd name="connsiteX5022" fmla="*/ 1198321 w 6282474"/>
              <a:gd name="connsiteY5022" fmla="*/ 3691718 h 6208986"/>
              <a:gd name="connsiteX5023" fmla="*/ 1194372 w 6282474"/>
              <a:gd name="connsiteY5023" fmla="*/ 3689486 h 6208986"/>
              <a:gd name="connsiteX5024" fmla="*/ 1199682 w 6282474"/>
              <a:gd name="connsiteY5024" fmla="*/ 3684661 h 6208986"/>
              <a:gd name="connsiteX5025" fmla="*/ 1193995 w 6282474"/>
              <a:gd name="connsiteY5025" fmla="*/ 3676222 h 6208986"/>
              <a:gd name="connsiteX5026" fmla="*/ 1212910 w 6282474"/>
              <a:gd name="connsiteY5026" fmla="*/ 3684309 h 6208986"/>
              <a:gd name="connsiteX5027" fmla="*/ 1212039 w 6282474"/>
              <a:gd name="connsiteY5027" fmla="*/ 3681216 h 6208986"/>
              <a:gd name="connsiteX5028" fmla="*/ 1211172 w 6282474"/>
              <a:gd name="connsiteY5028" fmla="*/ 3678113 h 6208986"/>
              <a:gd name="connsiteX5029" fmla="*/ 1204135 w 6282474"/>
              <a:gd name="connsiteY5029" fmla="*/ 3676742 h 6208986"/>
              <a:gd name="connsiteX5030" fmla="*/ 1224513 w 6282474"/>
              <a:gd name="connsiteY5030" fmla="*/ 3654341 h 6208986"/>
              <a:gd name="connsiteX5031" fmla="*/ 1223152 w 6282474"/>
              <a:gd name="connsiteY5031" fmla="*/ 3661409 h 6208986"/>
              <a:gd name="connsiteX5032" fmla="*/ 1221797 w 6282474"/>
              <a:gd name="connsiteY5032" fmla="*/ 3668456 h 6208986"/>
              <a:gd name="connsiteX5033" fmla="*/ 1227973 w 6282474"/>
              <a:gd name="connsiteY5033" fmla="*/ 3666729 h 6208986"/>
              <a:gd name="connsiteX5034" fmla="*/ 1228839 w 6282474"/>
              <a:gd name="connsiteY5034" fmla="*/ 3669842 h 6208986"/>
              <a:gd name="connsiteX5035" fmla="*/ 1242057 w 6282474"/>
              <a:gd name="connsiteY5035" fmla="*/ 3669491 h 6208986"/>
              <a:gd name="connsiteX5036" fmla="*/ 1240325 w 6282474"/>
              <a:gd name="connsiteY5036" fmla="*/ 3663284 h 6208986"/>
              <a:gd name="connsiteX5037" fmla="*/ 1242546 w 6282474"/>
              <a:gd name="connsiteY5037" fmla="*/ 3659325 h 6208986"/>
              <a:gd name="connsiteX5038" fmla="*/ 1243912 w 6282474"/>
              <a:gd name="connsiteY5038" fmla="*/ 3652268 h 6208986"/>
              <a:gd name="connsiteX5039" fmla="*/ 1236370 w 6282474"/>
              <a:gd name="connsiteY5039" fmla="*/ 3661042 h 6208986"/>
              <a:gd name="connsiteX5040" fmla="*/ 1224513 w 6282474"/>
              <a:gd name="connsiteY5040" fmla="*/ 3654341 h 6208986"/>
              <a:gd name="connsiteX5041" fmla="*/ 1230312 w 6282474"/>
              <a:gd name="connsiteY5041" fmla="*/ 3639360 h 6208986"/>
              <a:gd name="connsiteX5042" fmla="*/ 1236859 w 6282474"/>
              <a:gd name="connsiteY5042" fmla="*/ 3650892 h 6208986"/>
              <a:gd name="connsiteX5043" fmla="*/ 1238225 w 6282474"/>
              <a:gd name="connsiteY5043" fmla="*/ 3643829 h 6208986"/>
              <a:gd name="connsiteX5044" fmla="*/ 1231672 w 6282474"/>
              <a:gd name="connsiteY5044" fmla="*/ 3632293 h 6208986"/>
              <a:gd name="connsiteX5045" fmla="*/ 1262679 w 6282474"/>
              <a:gd name="connsiteY5045" fmla="*/ 3600256 h 6208986"/>
              <a:gd name="connsiteX5046" fmla="*/ 1234628 w 6282474"/>
              <a:gd name="connsiteY5046" fmla="*/ 3571343 h 6208986"/>
              <a:gd name="connsiteX5047" fmla="*/ 1206219 w 6282474"/>
              <a:gd name="connsiteY5047" fmla="*/ 3612690 h 6208986"/>
              <a:gd name="connsiteX5048" fmla="*/ 1196344 w 6282474"/>
              <a:gd name="connsiteY5048" fmla="*/ 3648853 h 6208986"/>
              <a:gd name="connsiteX5049" fmla="*/ 1184848 w 6282474"/>
              <a:gd name="connsiteY5049" fmla="*/ 3655396 h 6208986"/>
              <a:gd name="connsiteX5050" fmla="*/ 1170647 w 6282474"/>
              <a:gd name="connsiteY5050" fmla="*/ 3676069 h 6208986"/>
              <a:gd name="connsiteX5051" fmla="*/ 1155074 w 6282474"/>
              <a:gd name="connsiteY5051" fmla="*/ 3703805 h 6208986"/>
              <a:gd name="connsiteX5052" fmla="*/ 1161739 w 6282474"/>
              <a:gd name="connsiteY5052" fmla="*/ 3691922 h 6208986"/>
              <a:gd name="connsiteX5053" fmla="*/ 1143594 w 6282474"/>
              <a:gd name="connsiteY5053" fmla="*/ 3710358 h 6208986"/>
              <a:gd name="connsiteX5054" fmla="*/ 1130253 w 6282474"/>
              <a:gd name="connsiteY5054" fmla="*/ 3734129 h 6208986"/>
              <a:gd name="connsiteX5055" fmla="*/ 1107043 w 6282474"/>
              <a:gd name="connsiteY5055" fmla="*/ 3794054 h 6208986"/>
              <a:gd name="connsiteX5056" fmla="*/ 1098630 w 6282474"/>
              <a:gd name="connsiteY5056" fmla="*/ 3799746 h 6208986"/>
              <a:gd name="connsiteX5057" fmla="*/ 1082696 w 6282474"/>
              <a:gd name="connsiteY5057" fmla="*/ 3814228 h 6208986"/>
              <a:gd name="connsiteX5058" fmla="*/ 1065284 w 6282474"/>
              <a:gd name="connsiteY5058" fmla="*/ 3859171 h 6208986"/>
              <a:gd name="connsiteX5059" fmla="*/ 1055643 w 6282474"/>
              <a:gd name="connsiteY5059" fmla="*/ 3848496 h 6208986"/>
              <a:gd name="connsiteX5060" fmla="*/ 1062191 w 6282474"/>
              <a:gd name="connsiteY5060" fmla="*/ 3860038 h 6208986"/>
              <a:gd name="connsiteX5061" fmla="*/ 1039469 w 6282474"/>
              <a:gd name="connsiteY5061" fmla="*/ 3909822 h 6208986"/>
              <a:gd name="connsiteX5062" fmla="*/ 1036758 w 6282474"/>
              <a:gd name="connsiteY5062" fmla="*/ 3923942 h 6208986"/>
              <a:gd name="connsiteX5063" fmla="*/ 1025757 w 6282474"/>
              <a:gd name="connsiteY5063" fmla="*/ 3920324 h 6208986"/>
              <a:gd name="connsiteX5064" fmla="*/ 1022557 w 6282474"/>
              <a:gd name="connsiteY5064" fmla="*/ 3944615 h 6208986"/>
              <a:gd name="connsiteX5065" fmla="*/ 1010567 w 6282474"/>
              <a:gd name="connsiteY5065" fmla="*/ 3961309 h 6208986"/>
              <a:gd name="connsiteX5066" fmla="*/ 962265 w 6282474"/>
              <a:gd name="connsiteY5066" fmla="*/ 4014900 h 6208986"/>
              <a:gd name="connsiteX5067" fmla="*/ 939921 w 6282474"/>
              <a:gd name="connsiteY5067" fmla="*/ 4077933 h 6208986"/>
              <a:gd name="connsiteX5068" fmla="*/ 929291 w 6282474"/>
              <a:gd name="connsiteY5068" fmla="*/ 4087584 h 6208986"/>
              <a:gd name="connsiteX5069" fmla="*/ 941882 w 6282474"/>
              <a:gd name="connsiteY5069" fmla="*/ 4037300 h 6208986"/>
              <a:gd name="connsiteX5070" fmla="*/ 930025 w 6282474"/>
              <a:gd name="connsiteY5070" fmla="*/ 4030584 h 6208986"/>
              <a:gd name="connsiteX5071" fmla="*/ 931263 w 6282474"/>
              <a:gd name="connsiteY5071" fmla="*/ 4046941 h 6208986"/>
              <a:gd name="connsiteX5072" fmla="*/ 912353 w 6282474"/>
              <a:gd name="connsiteY5072" fmla="*/ 4038864 h 6208986"/>
              <a:gd name="connsiteX5073" fmla="*/ 921500 w 6282474"/>
              <a:gd name="connsiteY5073" fmla="*/ 4059695 h 6208986"/>
              <a:gd name="connsiteX5074" fmla="*/ 909515 w 6282474"/>
              <a:gd name="connsiteY5074" fmla="*/ 4076404 h 6208986"/>
              <a:gd name="connsiteX5075" fmla="*/ 926208 w 6282474"/>
              <a:gd name="connsiteY5075" fmla="*/ 4088450 h 6208986"/>
              <a:gd name="connsiteX5076" fmla="*/ 916812 w 6282474"/>
              <a:gd name="connsiteY5076" fmla="*/ 4114448 h 6208986"/>
              <a:gd name="connsiteX5077" fmla="*/ 905826 w 6282474"/>
              <a:gd name="connsiteY5077" fmla="*/ 4110846 h 6208986"/>
              <a:gd name="connsiteX5078" fmla="*/ 884072 w 6282474"/>
              <a:gd name="connsiteY5078" fmla="*/ 4140298 h 6208986"/>
              <a:gd name="connsiteX5079" fmla="*/ 894330 w 6282474"/>
              <a:gd name="connsiteY5079" fmla="*/ 4117399 h 6208986"/>
              <a:gd name="connsiteX5080" fmla="*/ 874064 w 6282474"/>
              <a:gd name="connsiteY5080" fmla="*/ 4116364 h 6208986"/>
              <a:gd name="connsiteX5081" fmla="*/ 881479 w 6282474"/>
              <a:gd name="connsiteY5081" fmla="*/ 4131004 h 6208986"/>
              <a:gd name="connsiteX5082" fmla="*/ 854431 w 6282474"/>
              <a:gd name="connsiteY5082" fmla="*/ 4165288 h 6208986"/>
              <a:gd name="connsiteX5083" fmla="*/ 840336 w 6282474"/>
              <a:gd name="connsiteY5083" fmla="*/ 4162546 h 6208986"/>
              <a:gd name="connsiteX5084" fmla="*/ 842069 w 6282474"/>
              <a:gd name="connsiteY5084" fmla="*/ 4168737 h 6208986"/>
              <a:gd name="connsiteX5085" fmla="*/ 860989 w 6282474"/>
              <a:gd name="connsiteY5085" fmla="*/ 4176819 h 6208986"/>
              <a:gd name="connsiteX5086" fmla="*/ 851215 w 6282474"/>
              <a:gd name="connsiteY5086" fmla="*/ 4189563 h 6208986"/>
              <a:gd name="connsiteX5087" fmla="*/ 867527 w 6282474"/>
              <a:gd name="connsiteY5087" fmla="*/ 4188350 h 6208986"/>
              <a:gd name="connsiteX5088" fmla="*/ 854681 w 6282474"/>
              <a:gd name="connsiteY5088" fmla="*/ 4201956 h 6208986"/>
              <a:gd name="connsiteX5089" fmla="*/ 846400 w 6282474"/>
              <a:gd name="connsiteY5089" fmla="*/ 4184228 h 6208986"/>
              <a:gd name="connsiteX5090" fmla="*/ 834410 w 6282474"/>
              <a:gd name="connsiteY5090" fmla="*/ 4200942 h 6208986"/>
              <a:gd name="connsiteX5091" fmla="*/ 822552 w 6282474"/>
              <a:gd name="connsiteY5091" fmla="*/ 4194236 h 6208986"/>
              <a:gd name="connsiteX5092" fmla="*/ 814272 w 6282474"/>
              <a:gd name="connsiteY5092" fmla="*/ 4176503 h 6208986"/>
              <a:gd name="connsiteX5093" fmla="*/ 815510 w 6282474"/>
              <a:gd name="connsiteY5093" fmla="*/ 4192860 h 6208986"/>
              <a:gd name="connsiteX5094" fmla="*/ 800555 w 6282474"/>
              <a:gd name="connsiteY5094" fmla="*/ 4187010 h 6208986"/>
              <a:gd name="connsiteX5095" fmla="*/ 807979 w 6282474"/>
              <a:gd name="connsiteY5095" fmla="*/ 4201635 h 6208986"/>
              <a:gd name="connsiteX5096" fmla="*/ 817238 w 6282474"/>
              <a:gd name="connsiteY5096" fmla="*/ 4199057 h 6208986"/>
              <a:gd name="connsiteX5097" fmla="*/ 819464 w 6282474"/>
              <a:gd name="connsiteY5097" fmla="*/ 4195097 h 6208986"/>
              <a:gd name="connsiteX5098" fmla="*/ 825146 w 6282474"/>
              <a:gd name="connsiteY5098" fmla="*/ 4203530 h 6208986"/>
              <a:gd name="connsiteX5099" fmla="*/ 808840 w 6282474"/>
              <a:gd name="connsiteY5099" fmla="*/ 4204748 h 6208986"/>
              <a:gd name="connsiteX5100" fmla="*/ 808346 w 6282474"/>
              <a:gd name="connsiteY5100" fmla="*/ 4214904 h 6208986"/>
              <a:gd name="connsiteX5101" fmla="*/ 820703 w 6282474"/>
              <a:gd name="connsiteY5101" fmla="*/ 4211454 h 6208986"/>
              <a:gd name="connsiteX5102" fmla="*/ 799831 w 6282474"/>
              <a:gd name="connsiteY5102" fmla="*/ 4244010 h 6208986"/>
              <a:gd name="connsiteX5103" fmla="*/ 798710 w 6282474"/>
              <a:gd name="connsiteY5103" fmla="*/ 4204234 h 6208986"/>
              <a:gd name="connsiteX5104" fmla="*/ 791668 w 6282474"/>
              <a:gd name="connsiteY5104" fmla="*/ 4202863 h 6208986"/>
              <a:gd name="connsiteX5105" fmla="*/ 784381 w 6282474"/>
              <a:gd name="connsiteY5105" fmla="*/ 4248331 h 6208986"/>
              <a:gd name="connsiteX5106" fmla="*/ 776467 w 6282474"/>
              <a:gd name="connsiteY5106" fmla="*/ 4243847 h 6208986"/>
              <a:gd name="connsiteX5107" fmla="*/ 775112 w 6282474"/>
              <a:gd name="connsiteY5107" fmla="*/ 4250915 h 6208986"/>
              <a:gd name="connsiteX5108" fmla="*/ 783025 w 6282474"/>
              <a:gd name="connsiteY5108" fmla="*/ 4255379 h 6208986"/>
              <a:gd name="connsiteX5109" fmla="*/ 770179 w 6282474"/>
              <a:gd name="connsiteY5109" fmla="*/ 4268994 h 6208986"/>
              <a:gd name="connsiteX5110" fmla="*/ 767341 w 6282474"/>
              <a:gd name="connsiteY5110" fmla="*/ 4306539 h 6208986"/>
              <a:gd name="connsiteX5111" fmla="*/ 760910 w 6282474"/>
              <a:gd name="connsiteY5111" fmla="*/ 4271588 h 6208986"/>
              <a:gd name="connsiteX5112" fmla="*/ 750169 w 6282474"/>
              <a:gd name="connsiteY5112" fmla="*/ 4304644 h 6208986"/>
              <a:gd name="connsiteX5113" fmla="*/ 765981 w 6282474"/>
              <a:gd name="connsiteY5113" fmla="*/ 4313586 h 6208986"/>
              <a:gd name="connsiteX5114" fmla="*/ 761537 w 6282474"/>
              <a:gd name="connsiteY5114" fmla="*/ 4321520 h 6208986"/>
              <a:gd name="connsiteX5115" fmla="*/ 743988 w 6282474"/>
              <a:gd name="connsiteY5115" fmla="*/ 4306371 h 6208986"/>
              <a:gd name="connsiteX5116" fmla="*/ 735101 w 6282474"/>
              <a:gd name="connsiteY5116" fmla="*/ 4322223 h 6208986"/>
              <a:gd name="connsiteX5117" fmla="*/ 728303 w 6282474"/>
              <a:gd name="connsiteY5117" fmla="*/ 4357531 h 6208986"/>
              <a:gd name="connsiteX5118" fmla="*/ 727320 w 6282474"/>
              <a:gd name="connsiteY5118" fmla="*/ 4377843 h 6208986"/>
              <a:gd name="connsiteX5119" fmla="*/ 722504 w 6282474"/>
              <a:gd name="connsiteY5119" fmla="*/ 4372512 h 6208986"/>
              <a:gd name="connsiteX5120" fmla="*/ 711625 w 6282474"/>
              <a:gd name="connsiteY5120" fmla="*/ 4345485 h 6208986"/>
              <a:gd name="connsiteX5121" fmla="*/ 690748 w 6282474"/>
              <a:gd name="connsiteY5121" fmla="*/ 4378041 h 6208986"/>
              <a:gd name="connsiteX5122" fmla="*/ 685316 w 6282474"/>
              <a:gd name="connsiteY5122" fmla="*/ 4406276 h 6208986"/>
              <a:gd name="connsiteX5123" fmla="*/ 692736 w 6282474"/>
              <a:gd name="connsiteY5123" fmla="*/ 4420906 h 6208986"/>
              <a:gd name="connsiteX5124" fmla="*/ 689699 w 6282474"/>
              <a:gd name="connsiteY5124" fmla="*/ 4423673 h 6208986"/>
              <a:gd name="connsiteX5125" fmla="*/ 684832 w 6282474"/>
              <a:gd name="connsiteY5125" fmla="*/ 4416442 h 6208986"/>
              <a:gd name="connsiteX5126" fmla="*/ 670738 w 6282474"/>
              <a:gd name="connsiteY5126" fmla="*/ 4413696 h 6208986"/>
              <a:gd name="connsiteX5127" fmla="*/ 668027 w 6282474"/>
              <a:gd name="connsiteY5127" fmla="*/ 4427810 h 6208986"/>
              <a:gd name="connsiteX5128" fmla="*/ 668144 w 6282474"/>
              <a:gd name="connsiteY5128" fmla="*/ 4404396 h 6208986"/>
              <a:gd name="connsiteX5129" fmla="*/ 664195 w 6282474"/>
              <a:gd name="connsiteY5129" fmla="*/ 4402159 h 6208986"/>
              <a:gd name="connsiteX5130" fmla="*/ 654427 w 6282474"/>
              <a:gd name="connsiteY5130" fmla="*/ 4414913 h 6208986"/>
              <a:gd name="connsiteX5131" fmla="*/ 664312 w 6282474"/>
              <a:gd name="connsiteY5131" fmla="*/ 4378734 h 6208986"/>
              <a:gd name="connsiteX5132" fmla="*/ 654182 w 6282474"/>
              <a:gd name="connsiteY5132" fmla="*/ 4378230 h 6208986"/>
              <a:gd name="connsiteX5133" fmla="*/ 664806 w 6282474"/>
              <a:gd name="connsiteY5133" fmla="*/ 4368579 h 6208986"/>
              <a:gd name="connsiteX5134" fmla="*/ 672715 w 6282474"/>
              <a:gd name="connsiteY5134" fmla="*/ 4373058 h 6208986"/>
              <a:gd name="connsiteX5135" fmla="*/ 666651 w 6282474"/>
              <a:gd name="connsiteY5135" fmla="*/ 4351371 h 6208986"/>
              <a:gd name="connsiteX5136" fmla="*/ 678142 w 6282474"/>
              <a:gd name="connsiteY5136" fmla="*/ 4344823 h 6208986"/>
              <a:gd name="connsiteX5137" fmla="*/ 676287 w 6282474"/>
              <a:gd name="connsiteY5137" fmla="*/ 4362036 h 6208986"/>
              <a:gd name="connsiteX5138" fmla="*/ 699268 w 6282474"/>
              <a:gd name="connsiteY5138" fmla="*/ 4348935 h 6208986"/>
              <a:gd name="connsiteX5139" fmla="*/ 699757 w 6282474"/>
              <a:gd name="connsiteY5139" fmla="*/ 4338774 h 6208986"/>
              <a:gd name="connsiteX5140" fmla="*/ 690488 w 6282474"/>
              <a:gd name="connsiteY5140" fmla="*/ 4341368 h 6208986"/>
              <a:gd name="connsiteX5141" fmla="*/ 682590 w 6282474"/>
              <a:gd name="connsiteY5141" fmla="*/ 4336894 h 6208986"/>
              <a:gd name="connsiteX5142" fmla="*/ 680486 w 6282474"/>
              <a:gd name="connsiteY5142" fmla="*/ 4317434 h 6208986"/>
              <a:gd name="connsiteX5143" fmla="*/ 668124 w 6282474"/>
              <a:gd name="connsiteY5143" fmla="*/ 4320888 h 6208986"/>
              <a:gd name="connsiteX5144" fmla="*/ 687640 w 6282474"/>
              <a:gd name="connsiteY5144" fmla="*/ 4295385 h 6208986"/>
              <a:gd name="connsiteX5145" fmla="*/ 688017 w 6282474"/>
              <a:gd name="connsiteY5145" fmla="*/ 4308654 h 6208986"/>
              <a:gd name="connsiteX5146" fmla="*/ 708894 w 6282474"/>
              <a:gd name="connsiteY5146" fmla="*/ 4276098 h 6208986"/>
              <a:gd name="connsiteX5147" fmla="*/ 698759 w 6282474"/>
              <a:gd name="connsiteY5147" fmla="*/ 4275578 h 6208986"/>
              <a:gd name="connsiteX5148" fmla="*/ 699742 w 6282474"/>
              <a:gd name="connsiteY5148" fmla="*/ 4255267 h 6208986"/>
              <a:gd name="connsiteX5149" fmla="*/ 720252 w 6282474"/>
              <a:gd name="connsiteY5149" fmla="*/ 4209447 h 6208986"/>
              <a:gd name="connsiteX5150" fmla="*/ 723712 w 6282474"/>
              <a:gd name="connsiteY5150" fmla="*/ 4221839 h 6208986"/>
              <a:gd name="connsiteX5151" fmla="*/ 730866 w 6282474"/>
              <a:gd name="connsiteY5151" fmla="*/ 4199795 h 6208986"/>
              <a:gd name="connsiteX5152" fmla="*/ 739651 w 6282474"/>
              <a:gd name="connsiteY5152" fmla="*/ 4207373 h 6208986"/>
              <a:gd name="connsiteX5153" fmla="*/ 736186 w 6282474"/>
              <a:gd name="connsiteY5153" fmla="*/ 4194975 h 6208986"/>
              <a:gd name="connsiteX5154" fmla="*/ 739019 w 6282474"/>
              <a:gd name="connsiteY5154" fmla="*/ 4157435 h 6208986"/>
              <a:gd name="connsiteX5155" fmla="*/ 741358 w 6282474"/>
              <a:gd name="connsiteY5155" fmla="*/ 4130056 h 6208986"/>
              <a:gd name="connsiteX5156" fmla="*/ 736910 w 6282474"/>
              <a:gd name="connsiteY5156" fmla="*/ 4137975 h 6208986"/>
              <a:gd name="connsiteX5157" fmla="*/ 729001 w 6282474"/>
              <a:gd name="connsiteY5157" fmla="*/ 4133511 h 6208986"/>
              <a:gd name="connsiteX5158" fmla="*/ 745802 w 6282474"/>
              <a:gd name="connsiteY5158" fmla="*/ 4122138 h 6208986"/>
              <a:gd name="connsiteX5159" fmla="*/ 754948 w 6282474"/>
              <a:gd name="connsiteY5159" fmla="*/ 4142958 h 6208986"/>
              <a:gd name="connsiteX5160" fmla="*/ 767056 w 6282474"/>
              <a:gd name="connsiteY5160" fmla="*/ 4102835 h 6208986"/>
              <a:gd name="connsiteX5161" fmla="*/ 778546 w 6282474"/>
              <a:gd name="connsiteY5161" fmla="*/ 4096292 h 6208986"/>
              <a:gd name="connsiteX5162" fmla="*/ 785701 w 6282474"/>
              <a:gd name="connsiteY5162" fmla="*/ 4074238 h 6208986"/>
              <a:gd name="connsiteX5163" fmla="*/ 780508 w 6282474"/>
              <a:gd name="connsiteY5163" fmla="*/ 4055644 h 6208986"/>
              <a:gd name="connsiteX5164" fmla="*/ 796330 w 6282474"/>
              <a:gd name="connsiteY5164" fmla="*/ 4064592 h 6208986"/>
              <a:gd name="connsiteX5165" fmla="*/ 802628 w 6282474"/>
              <a:gd name="connsiteY5165" fmla="*/ 4039445 h 6208986"/>
              <a:gd name="connsiteX5166" fmla="*/ 792493 w 6282474"/>
              <a:gd name="connsiteY5166" fmla="*/ 4038931 h 6208986"/>
              <a:gd name="connsiteX5167" fmla="*/ 809294 w 6282474"/>
              <a:gd name="connsiteY5167" fmla="*/ 4027557 h 6208986"/>
              <a:gd name="connsiteX5168" fmla="*/ 820529 w 6282474"/>
              <a:gd name="connsiteY5168" fmla="*/ 3984336 h 6208986"/>
              <a:gd name="connsiteX5169" fmla="*/ 817931 w 6282474"/>
              <a:gd name="connsiteY5169" fmla="*/ 3975036 h 6208986"/>
              <a:gd name="connsiteX5170" fmla="*/ 827582 w 6282474"/>
              <a:gd name="connsiteY5170" fmla="*/ 3985701 h 6208986"/>
              <a:gd name="connsiteX5171" fmla="*/ 833493 w 6282474"/>
              <a:gd name="connsiteY5171" fmla="*/ 3947306 h 6208986"/>
              <a:gd name="connsiteX5172" fmla="*/ 825095 w 6282474"/>
              <a:gd name="connsiteY5172" fmla="*/ 3952992 h 6208986"/>
              <a:gd name="connsiteX5173" fmla="*/ 838430 w 6282474"/>
              <a:gd name="connsiteY5173" fmla="*/ 3929221 h 6208986"/>
              <a:gd name="connsiteX5174" fmla="*/ 837941 w 6282474"/>
              <a:gd name="connsiteY5174" fmla="*/ 3939377 h 6208986"/>
              <a:gd name="connsiteX5175" fmla="*/ 845106 w 6282474"/>
              <a:gd name="connsiteY5175" fmla="*/ 3917328 h 6208986"/>
              <a:gd name="connsiteX5176" fmla="*/ 834971 w 6282474"/>
              <a:gd name="connsiteY5176" fmla="*/ 3916824 h 6208986"/>
              <a:gd name="connsiteX5177" fmla="*/ 847327 w 6282474"/>
              <a:gd name="connsiteY5177" fmla="*/ 3913374 h 6208986"/>
              <a:gd name="connsiteX5178" fmla="*/ 845223 w 6282474"/>
              <a:gd name="connsiteY5178" fmla="*/ 3893924 h 6208986"/>
              <a:gd name="connsiteX5179" fmla="*/ 826695 w 6282474"/>
              <a:gd name="connsiteY5179" fmla="*/ 3899101 h 6208986"/>
              <a:gd name="connsiteX5180" fmla="*/ 831021 w 6282474"/>
              <a:gd name="connsiteY5180" fmla="*/ 3914592 h 6208986"/>
              <a:gd name="connsiteX5181" fmla="*/ 793349 w 6282474"/>
              <a:gd name="connsiteY5181" fmla="*/ 3958526 h 6208986"/>
              <a:gd name="connsiteX5182" fmla="*/ 784814 w 6282474"/>
              <a:gd name="connsiteY5182" fmla="*/ 3987628 h 6208986"/>
              <a:gd name="connsiteX5183" fmla="*/ 759005 w 6282474"/>
              <a:gd name="connsiteY5183" fmla="*/ 4038263 h 6208986"/>
              <a:gd name="connsiteX5184" fmla="*/ 744064 w 6282474"/>
              <a:gd name="connsiteY5184" fmla="*/ 4032413 h 6208986"/>
              <a:gd name="connsiteX5185" fmla="*/ 740477 w 6282474"/>
              <a:gd name="connsiteY5185" fmla="*/ 4043445 h 6208986"/>
              <a:gd name="connsiteX5186" fmla="*/ 720201 w 6282474"/>
              <a:gd name="connsiteY5186" fmla="*/ 4042416 h 6208986"/>
              <a:gd name="connsiteX5187" fmla="*/ 728487 w 6282474"/>
              <a:gd name="connsiteY5187" fmla="*/ 4060154 h 6208986"/>
              <a:gd name="connsiteX5188" fmla="*/ 710820 w 6282474"/>
              <a:gd name="connsiteY5188" fmla="*/ 4068429 h 6208986"/>
              <a:gd name="connsiteX5189" fmla="*/ 714285 w 6282474"/>
              <a:gd name="connsiteY5189" fmla="*/ 4080827 h 6208986"/>
              <a:gd name="connsiteX5190" fmla="*/ 699824 w 6282474"/>
              <a:gd name="connsiteY5190" fmla="*/ 4064817 h 6208986"/>
              <a:gd name="connsiteX5191" fmla="*/ 690937 w 6282474"/>
              <a:gd name="connsiteY5191" fmla="*/ 4080664 h 6208986"/>
              <a:gd name="connsiteX5192" fmla="*/ 691309 w 6282474"/>
              <a:gd name="connsiteY5192" fmla="*/ 4093923 h 6208986"/>
              <a:gd name="connsiteX5193" fmla="*/ 704904 w 6282474"/>
              <a:gd name="connsiteY5193" fmla="*/ 4106830 h 6208986"/>
              <a:gd name="connsiteX5194" fmla="*/ 693908 w 6282474"/>
              <a:gd name="connsiteY5194" fmla="*/ 4103222 h 6208986"/>
              <a:gd name="connsiteX5195" fmla="*/ 677474 w 6282474"/>
              <a:gd name="connsiteY5195" fmla="*/ 4127855 h 6208986"/>
              <a:gd name="connsiteX5196" fmla="*/ 666106 w 6282474"/>
              <a:gd name="connsiteY5196" fmla="*/ 4110988 h 6208986"/>
              <a:gd name="connsiteX5197" fmla="*/ 662641 w 6282474"/>
              <a:gd name="connsiteY5197" fmla="*/ 4098591 h 6208986"/>
              <a:gd name="connsiteX5198" fmla="*/ 674621 w 6282474"/>
              <a:gd name="connsiteY5198" fmla="*/ 4081887 h 6208986"/>
              <a:gd name="connsiteX5199" fmla="*/ 678081 w 6282474"/>
              <a:gd name="connsiteY5199" fmla="*/ 4094280 h 6208986"/>
              <a:gd name="connsiteX5200" fmla="*/ 679069 w 6282474"/>
              <a:gd name="connsiteY5200" fmla="*/ 4073963 h 6208986"/>
              <a:gd name="connsiteX5201" fmla="*/ 708716 w 6282474"/>
              <a:gd name="connsiteY5201" fmla="*/ 4048974 h 6208986"/>
              <a:gd name="connsiteX5202" fmla="*/ 703029 w 6282474"/>
              <a:gd name="connsiteY5202" fmla="*/ 4040541 h 6208986"/>
              <a:gd name="connsiteX5203" fmla="*/ 704389 w 6282474"/>
              <a:gd name="connsiteY5203" fmla="*/ 4033473 h 6208986"/>
              <a:gd name="connsiteX5204" fmla="*/ 716252 w 6282474"/>
              <a:gd name="connsiteY5204" fmla="*/ 4040189 h 6208986"/>
              <a:gd name="connsiteX5205" fmla="*/ 711921 w 6282474"/>
              <a:gd name="connsiteY5205" fmla="*/ 4024693 h 6208986"/>
              <a:gd name="connsiteX5206" fmla="*/ 725139 w 6282474"/>
              <a:gd name="connsiteY5206" fmla="*/ 4024337 h 6208986"/>
              <a:gd name="connsiteX5207" fmla="*/ 738489 w 6282474"/>
              <a:gd name="connsiteY5207" fmla="*/ 4000565 h 6208986"/>
              <a:gd name="connsiteX5208" fmla="*/ 728849 w 6282474"/>
              <a:gd name="connsiteY5208" fmla="*/ 3989890 h 6208986"/>
              <a:gd name="connsiteX5209" fmla="*/ 730209 w 6282474"/>
              <a:gd name="connsiteY5209" fmla="*/ 3982838 h 6208986"/>
              <a:gd name="connsiteX5210" fmla="*/ 739962 w 6282474"/>
              <a:gd name="connsiteY5210" fmla="*/ 3970088 h 6208986"/>
              <a:gd name="connsiteX5211" fmla="*/ 768365 w 6282474"/>
              <a:gd name="connsiteY5211" fmla="*/ 3928742 h 6208986"/>
              <a:gd name="connsiteX5212" fmla="*/ 752181 w 6282474"/>
              <a:gd name="connsiteY5212" fmla="*/ 3906546 h 6208986"/>
              <a:gd name="connsiteX5213" fmla="*/ 755647 w 6282474"/>
              <a:gd name="connsiteY5213" fmla="*/ 3918943 h 6208986"/>
              <a:gd name="connsiteX5214" fmla="*/ 744650 w 6282474"/>
              <a:gd name="connsiteY5214" fmla="*/ 3915336 h 6208986"/>
              <a:gd name="connsiteX5215" fmla="*/ 700670 w 6282474"/>
              <a:gd name="connsiteY5215" fmla="*/ 3984407 h 6208986"/>
              <a:gd name="connsiteX5216" fmla="*/ 702524 w 6282474"/>
              <a:gd name="connsiteY5216" fmla="*/ 3967194 h 6208986"/>
              <a:gd name="connsiteX5217" fmla="*/ 687569 w 6282474"/>
              <a:gd name="connsiteY5217" fmla="*/ 3961339 h 6208986"/>
              <a:gd name="connsiteX5218" fmla="*/ 697699 w 6282474"/>
              <a:gd name="connsiteY5218" fmla="*/ 3961849 h 6208986"/>
              <a:gd name="connsiteX5219" fmla="*/ 696843 w 6282474"/>
              <a:gd name="connsiteY5219" fmla="*/ 3956152 h 6208986"/>
              <a:gd name="connsiteX5220" fmla="*/ 711798 w 6282474"/>
              <a:gd name="connsiteY5220" fmla="*/ 3964600 h 6208986"/>
              <a:gd name="connsiteX5221" fmla="*/ 712777 w 6282474"/>
              <a:gd name="connsiteY5221" fmla="*/ 3944269 h 6208986"/>
              <a:gd name="connsiteX5222" fmla="*/ 702270 w 6282474"/>
              <a:gd name="connsiteY5222" fmla="*/ 3930500 h 6208986"/>
              <a:gd name="connsiteX5223" fmla="*/ 716099 w 6282474"/>
              <a:gd name="connsiteY5223" fmla="*/ 3896579 h 6208986"/>
              <a:gd name="connsiteX5224" fmla="*/ 735610 w 6282474"/>
              <a:gd name="connsiteY5224" fmla="*/ 3871080 h 6208986"/>
              <a:gd name="connsiteX5225" fmla="*/ 722887 w 6282474"/>
              <a:gd name="connsiteY5225" fmla="*/ 3861276 h 6208986"/>
              <a:gd name="connsiteX5226" fmla="*/ 747274 w 6282474"/>
              <a:gd name="connsiteY5226" fmla="*/ 3848205 h 6208986"/>
              <a:gd name="connsiteX5227" fmla="*/ 747371 w 6282474"/>
              <a:gd name="connsiteY5227" fmla="*/ 3862066 h 6208986"/>
              <a:gd name="connsiteX5228" fmla="*/ 747101 w 6282474"/>
              <a:gd name="connsiteY5228" fmla="*/ 3864537 h 6208986"/>
              <a:gd name="connsiteX5229" fmla="*/ 742291 w 6282474"/>
              <a:gd name="connsiteY5229" fmla="*/ 3859202 h 6208986"/>
              <a:gd name="connsiteX5230" fmla="*/ 747483 w 6282474"/>
              <a:gd name="connsiteY5230" fmla="*/ 3877791 h 6208986"/>
              <a:gd name="connsiteX5231" fmla="*/ 747371 w 6282474"/>
              <a:gd name="connsiteY5231" fmla="*/ 3862066 h 6208986"/>
              <a:gd name="connsiteX5232" fmla="*/ 748956 w 6282474"/>
              <a:gd name="connsiteY5232" fmla="*/ 3847309 h 6208986"/>
              <a:gd name="connsiteX5233" fmla="*/ 747274 w 6282474"/>
              <a:gd name="connsiteY5233" fmla="*/ 3848205 h 6208986"/>
              <a:gd name="connsiteX5234" fmla="*/ 747229 w 6282474"/>
              <a:gd name="connsiteY5234" fmla="*/ 3841117 h 6208986"/>
              <a:gd name="connsiteX5235" fmla="*/ 756120 w 6282474"/>
              <a:gd name="connsiteY5235" fmla="*/ 3825270 h 6208986"/>
              <a:gd name="connsiteX5236" fmla="*/ 767494 w 6282474"/>
              <a:gd name="connsiteY5236" fmla="*/ 3842131 h 6208986"/>
              <a:gd name="connsiteX5237" fmla="*/ 768482 w 6282474"/>
              <a:gd name="connsiteY5237" fmla="*/ 3821815 h 6208986"/>
              <a:gd name="connsiteX5238" fmla="*/ 765996 w 6282474"/>
              <a:gd name="connsiteY5238" fmla="*/ 3789101 h 6208986"/>
              <a:gd name="connsiteX5239" fmla="*/ 773904 w 6282474"/>
              <a:gd name="connsiteY5239" fmla="*/ 3793570 h 6208986"/>
              <a:gd name="connsiteX5240" fmla="*/ 776620 w 6282474"/>
              <a:gd name="connsiteY5240" fmla="*/ 3779460 h 6208986"/>
              <a:gd name="connsiteX5241" fmla="*/ 788982 w 6282474"/>
              <a:gd name="connsiteY5241" fmla="*/ 3776005 h 6208986"/>
              <a:gd name="connsiteX5242" fmla="*/ 782924 w 6282474"/>
              <a:gd name="connsiteY5242" fmla="*/ 3754313 h 6208986"/>
              <a:gd name="connsiteX5243" fmla="*/ 795270 w 6282474"/>
              <a:gd name="connsiteY5243" fmla="*/ 3750853 h 6208986"/>
              <a:gd name="connsiteX5244" fmla="*/ 794032 w 6282474"/>
              <a:gd name="connsiteY5244" fmla="*/ 3734496 h 6208986"/>
              <a:gd name="connsiteX5245" fmla="*/ 802807 w 6282474"/>
              <a:gd name="connsiteY5245" fmla="*/ 3742068 h 6208986"/>
              <a:gd name="connsiteX5246" fmla="*/ 796259 w 6282474"/>
              <a:gd name="connsiteY5246" fmla="*/ 3730542 h 6208986"/>
              <a:gd name="connsiteX5247" fmla="*/ 804662 w 6282474"/>
              <a:gd name="connsiteY5247" fmla="*/ 3724855 h 6208986"/>
              <a:gd name="connsiteX5248" fmla="*/ 802063 w 6282474"/>
              <a:gd name="connsiteY5248" fmla="*/ 3715555 h 6208986"/>
              <a:gd name="connsiteX5249" fmla="*/ 814914 w 6282474"/>
              <a:gd name="connsiteY5249" fmla="*/ 3701945 h 6208986"/>
              <a:gd name="connsiteX5250" fmla="*/ 825049 w 6282474"/>
              <a:gd name="connsiteY5250" fmla="*/ 3702455 h 6208986"/>
              <a:gd name="connsiteX5251" fmla="*/ 842950 w 6282474"/>
              <a:gd name="connsiteY5251" fmla="*/ 3647345 h 6208986"/>
              <a:gd name="connsiteX5252" fmla="*/ 857030 w 6282474"/>
              <a:gd name="connsiteY5252" fmla="*/ 3650087 h 6208986"/>
              <a:gd name="connsiteX5253" fmla="*/ 867277 w 6282474"/>
              <a:gd name="connsiteY5253" fmla="*/ 3627182 h 6208986"/>
              <a:gd name="connsiteX5254" fmla="*/ 868266 w 6282474"/>
              <a:gd name="connsiteY5254" fmla="*/ 3606865 h 6208986"/>
              <a:gd name="connsiteX5255" fmla="*/ 875318 w 6282474"/>
              <a:gd name="connsiteY5255" fmla="*/ 3608231 h 6208986"/>
              <a:gd name="connsiteX5256" fmla="*/ 886921 w 6282474"/>
              <a:gd name="connsiteY5256" fmla="*/ 3578268 h 6208986"/>
              <a:gd name="connsiteX5257" fmla="*/ 880490 w 6282474"/>
              <a:gd name="connsiteY5257" fmla="*/ 3543312 h 6208986"/>
              <a:gd name="connsiteX5258" fmla="*/ 910136 w 6282474"/>
              <a:gd name="connsiteY5258" fmla="*/ 3518328 h 6208986"/>
              <a:gd name="connsiteX5259" fmla="*/ 916802 w 6282474"/>
              <a:gd name="connsiteY5259" fmla="*/ 3506450 h 6208986"/>
              <a:gd name="connsiteX5260" fmla="*/ 922493 w 6282474"/>
              <a:gd name="connsiteY5260" fmla="*/ 3514879 h 6208986"/>
              <a:gd name="connsiteX5261" fmla="*/ 922600 w 6282474"/>
              <a:gd name="connsiteY5261" fmla="*/ 3492269 h 6208986"/>
              <a:gd name="connsiteX5262" fmla="*/ 940777 w 6282474"/>
              <a:gd name="connsiteY5262" fmla="*/ 3473028 h 6208986"/>
              <a:gd name="connsiteX5263" fmla="*/ 931131 w 6282474"/>
              <a:gd name="connsiteY5263" fmla="*/ 3462347 h 6208986"/>
              <a:gd name="connsiteX5264" fmla="*/ 940889 w 6282474"/>
              <a:gd name="connsiteY5264" fmla="*/ 3449608 h 6208986"/>
              <a:gd name="connsiteX5265" fmla="*/ 924583 w 6282474"/>
              <a:gd name="connsiteY5265" fmla="*/ 3450826 h 6208986"/>
              <a:gd name="connsiteX5266" fmla="*/ 909505 w 6282474"/>
              <a:gd name="connsiteY5266" fmla="*/ 3468391 h 6208986"/>
              <a:gd name="connsiteX5267" fmla="*/ 917525 w 6282474"/>
              <a:gd name="connsiteY5267" fmla="*/ 3449450 h 6208986"/>
              <a:gd name="connsiteX5268" fmla="*/ 939161 w 6282474"/>
              <a:gd name="connsiteY5268" fmla="*/ 3443407 h 6208986"/>
              <a:gd name="connsiteX5269" fmla="*/ 928659 w 6282474"/>
              <a:gd name="connsiteY5269" fmla="*/ 3429638 h 6208986"/>
              <a:gd name="connsiteX5270" fmla="*/ 934830 w 6282474"/>
              <a:gd name="connsiteY5270" fmla="*/ 3427906 h 6208986"/>
              <a:gd name="connsiteX5271" fmla="*/ 937057 w 6282474"/>
              <a:gd name="connsiteY5271" fmla="*/ 3423952 h 6208986"/>
              <a:gd name="connsiteX5272" fmla="*/ 948430 w 6282474"/>
              <a:gd name="connsiteY5272" fmla="*/ 3440823 h 6208986"/>
              <a:gd name="connsiteX5273" fmla="*/ 959422 w 6282474"/>
              <a:gd name="connsiteY5273" fmla="*/ 3444431 h 6208986"/>
              <a:gd name="connsiteX5274" fmla="*/ 957317 w 6282474"/>
              <a:gd name="connsiteY5274" fmla="*/ 3424981 h 6208986"/>
              <a:gd name="connsiteX5275" fmla="*/ 964105 w 6282474"/>
              <a:gd name="connsiteY5275" fmla="*/ 3389673 h 6208986"/>
              <a:gd name="connsiteX5276" fmla="*/ 984737 w 6282474"/>
              <a:gd name="connsiteY5276" fmla="*/ 3403951 h 6208986"/>
              <a:gd name="connsiteX5277" fmla="*/ 975595 w 6282474"/>
              <a:gd name="connsiteY5277" fmla="*/ 3383120 h 6208986"/>
              <a:gd name="connsiteX5278" fmla="*/ 982750 w 6282474"/>
              <a:gd name="connsiteY5278" fmla="*/ 3361071 h 6208986"/>
              <a:gd name="connsiteX5279" fmla="*/ 1001665 w 6282474"/>
              <a:gd name="connsiteY5279" fmla="*/ 3369153 h 6208986"/>
              <a:gd name="connsiteX5280" fmla="*/ 996477 w 6282474"/>
              <a:gd name="connsiteY5280" fmla="*/ 3350564 h 6208986"/>
              <a:gd name="connsiteX5281" fmla="*/ 1017227 w 6282474"/>
              <a:gd name="connsiteY5281" fmla="*/ 3341433 h 6208986"/>
              <a:gd name="connsiteX5282" fmla="*/ 1012406 w 6282474"/>
              <a:gd name="connsiteY5282" fmla="*/ 3336087 h 6208986"/>
              <a:gd name="connsiteX5283" fmla="*/ 1019199 w 6282474"/>
              <a:gd name="connsiteY5283" fmla="*/ 3300790 h 6208986"/>
              <a:gd name="connsiteX5284" fmla="*/ 1028957 w 6282474"/>
              <a:gd name="connsiteY5284" fmla="*/ 3288041 h 6208986"/>
              <a:gd name="connsiteX5285" fmla="*/ 1049340 w 6282474"/>
              <a:gd name="connsiteY5285" fmla="*/ 3265650 h 6208986"/>
              <a:gd name="connsiteX5286" fmla="*/ 1049829 w 6282474"/>
              <a:gd name="connsiteY5286" fmla="*/ 3255484 h 6208986"/>
              <a:gd name="connsiteX5287" fmla="*/ 1039699 w 6282474"/>
              <a:gd name="connsiteY5287" fmla="*/ 3254980 h 6208986"/>
              <a:gd name="connsiteX5288" fmla="*/ 1047724 w 6282474"/>
              <a:gd name="connsiteY5288" fmla="*/ 3236029 h 6208986"/>
              <a:gd name="connsiteX5289" fmla="*/ 1052055 w 6282474"/>
              <a:gd name="connsiteY5289" fmla="*/ 3251525 h 6208986"/>
              <a:gd name="connsiteX5290" fmla="*/ 1080846 w 6282474"/>
              <a:gd name="connsiteY5290" fmla="*/ 3223448 h 6208986"/>
              <a:gd name="connsiteX5291" fmla="*/ 1070328 w 6282474"/>
              <a:gd name="connsiteY5291" fmla="*/ 3209669 h 6208986"/>
              <a:gd name="connsiteX5292" fmla="*/ 1069350 w 6282474"/>
              <a:gd name="connsiteY5292" fmla="*/ 3229991 h 6208986"/>
              <a:gd name="connsiteX5293" fmla="*/ 1050934 w 6282474"/>
              <a:gd name="connsiteY5293" fmla="*/ 3211738 h 6208986"/>
              <a:gd name="connsiteX5294" fmla="*/ 1071694 w 6282474"/>
              <a:gd name="connsiteY5294" fmla="*/ 3202607 h 6208986"/>
              <a:gd name="connsiteX5295" fmla="*/ 1087506 w 6282474"/>
              <a:gd name="connsiteY5295" fmla="*/ 3211550 h 6208986"/>
              <a:gd name="connsiteX5296" fmla="*/ 1084041 w 6282474"/>
              <a:gd name="connsiteY5296" fmla="*/ 3199152 h 6208986"/>
              <a:gd name="connsiteX5297" fmla="*/ 1089733 w 6282474"/>
              <a:gd name="connsiteY5297" fmla="*/ 3207595 h 6208986"/>
              <a:gd name="connsiteX5298" fmla="*/ 1096892 w 6282474"/>
              <a:gd name="connsiteY5298" fmla="*/ 3185552 h 6208986"/>
              <a:gd name="connsiteX5299" fmla="*/ 1124816 w 6282474"/>
              <a:gd name="connsiteY5299" fmla="*/ 3154361 h 6208986"/>
              <a:gd name="connsiteX5300" fmla="*/ 1119124 w 6282474"/>
              <a:gd name="connsiteY5300" fmla="*/ 3145933 h 6208986"/>
              <a:gd name="connsiteX5301" fmla="*/ 1122712 w 6282474"/>
              <a:gd name="connsiteY5301" fmla="*/ 3134901 h 6208986"/>
              <a:gd name="connsiteX5302" fmla="*/ 1139130 w 6282474"/>
              <a:gd name="connsiteY5302" fmla="*/ 3110269 h 6208986"/>
              <a:gd name="connsiteX5303" fmla="*/ 1150131 w 6282474"/>
              <a:gd name="connsiteY5303" fmla="*/ 3113881 h 6208986"/>
              <a:gd name="connsiteX5304" fmla="*/ 1148287 w 6282474"/>
              <a:gd name="connsiteY5304" fmla="*/ 3131094 h 6208986"/>
              <a:gd name="connsiteX5305" fmla="*/ 1167798 w 6282474"/>
              <a:gd name="connsiteY5305" fmla="*/ 3105611 h 6208986"/>
              <a:gd name="connsiteX5306" fmla="*/ 1154086 w 6282474"/>
              <a:gd name="connsiteY5306" fmla="*/ 3116113 h 6208986"/>
              <a:gd name="connsiteX5307" fmla="*/ 1170631 w 6282474"/>
              <a:gd name="connsiteY5307" fmla="*/ 3068066 h 6208986"/>
              <a:gd name="connsiteX5308" fmla="*/ 1163589 w 6282474"/>
              <a:gd name="connsiteY5308" fmla="*/ 3066696 h 6208986"/>
              <a:gd name="connsiteX5309" fmla="*/ 1159263 w 6282474"/>
              <a:gd name="connsiteY5309" fmla="*/ 3051205 h 6208986"/>
              <a:gd name="connsiteX5310" fmla="*/ 1178178 w 6282474"/>
              <a:gd name="connsiteY5310" fmla="*/ 3059271 h 6208986"/>
              <a:gd name="connsiteX5311" fmla="*/ 1190153 w 6282474"/>
              <a:gd name="connsiteY5311" fmla="*/ 3042573 h 6208986"/>
              <a:gd name="connsiteX5312" fmla="*/ 1170754 w 6282474"/>
              <a:gd name="connsiteY5312" fmla="*/ 3044642 h 6208986"/>
              <a:gd name="connsiteX5313" fmla="*/ 1172603 w 6282474"/>
              <a:gd name="connsiteY5313" fmla="*/ 3027424 h 6208986"/>
              <a:gd name="connsiteX5314" fmla="*/ 1201643 w 6282474"/>
              <a:gd name="connsiteY5314" fmla="*/ 3036020 h 6208986"/>
              <a:gd name="connsiteX5315" fmla="*/ 1199656 w 6282474"/>
              <a:gd name="connsiteY5315" fmla="*/ 2993150 h 6208986"/>
              <a:gd name="connsiteX5316" fmla="*/ 1193358 w 6282474"/>
              <a:gd name="connsiteY5316" fmla="*/ 3018287 h 6208986"/>
              <a:gd name="connsiteX5317" fmla="*/ 1186805 w 6282474"/>
              <a:gd name="connsiteY5317" fmla="*/ 3006751 h 6208986"/>
              <a:gd name="connsiteX5318" fmla="*/ 1210770 w 6282474"/>
              <a:gd name="connsiteY5318" fmla="*/ 2973343 h 6208986"/>
              <a:gd name="connsiteX5319" fmla="*/ 1208548 w 6282474"/>
              <a:gd name="connsiteY5319" fmla="*/ 2977303 h 6208986"/>
              <a:gd name="connsiteX5320" fmla="*/ 1219544 w 6282474"/>
              <a:gd name="connsiteY5320" fmla="*/ 2980900 h 6208986"/>
              <a:gd name="connsiteX5321" fmla="*/ 1213369 w 6282474"/>
              <a:gd name="connsiteY5321" fmla="*/ 2982628 h 6208986"/>
              <a:gd name="connsiteX5322" fmla="*/ 1222138 w 6282474"/>
              <a:gd name="connsiteY5322" fmla="*/ 2990205 h 6208986"/>
              <a:gd name="connsiteX5323" fmla="*/ 1218067 w 6282474"/>
              <a:gd name="connsiteY5323" fmla="*/ 3011382 h 6208986"/>
              <a:gd name="connsiteX5324" fmla="*/ 1231779 w 6282474"/>
              <a:gd name="connsiteY5324" fmla="*/ 3000880 h 6208986"/>
              <a:gd name="connsiteX5325" fmla="*/ 1230536 w 6282474"/>
              <a:gd name="connsiteY5325" fmla="*/ 2984518 h 6208986"/>
              <a:gd name="connsiteX5326" fmla="*/ 1239310 w 6282474"/>
              <a:gd name="connsiteY5326" fmla="*/ 2992090 h 6208986"/>
              <a:gd name="connsiteX5327" fmla="*/ 1238082 w 6282474"/>
              <a:gd name="connsiteY5327" fmla="*/ 2975723 h 6208986"/>
              <a:gd name="connsiteX5328" fmla="*/ 1222632 w 6282474"/>
              <a:gd name="connsiteY5328" fmla="*/ 2980044 h 6208986"/>
              <a:gd name="connsiteX5329" fmla="*/ 1235489 w 6282474"/>
              <a:gd name="connsiteY5329" fmla="*/ 2966439 h 6208986"/>
              <a:gd name="connsiteX5330" fmla="*/ 1228931 w 6282474"/>
              <a:gd name="connsiteY5330" fmla="*/ 2954897 h 6208986"/>
              <a:gd name="connsiteX5331" fmla="*/ 1219167 w 6282474"/>
              <a:gd name="connsiteY5331" fmla="*/ 2967651 h 6208986"/>
              <a:gd name="connsiteX5332" fmla="*/ 1217929 w 6282474"/>
              <a:gd name="connsiteY5332" fmla="*/ 2951295 h 6208986"/>
              <a:gd name="connsiteX5333" fmla="*/ 1200634 w 6282474"/>
              <a:gd name="connsiteY5333" fmla="*/ 2972824 h 6208986"/>
              <a:gd name="connsiteX5334" fmla="*/ 1194953 w 6282474"/>
              <a:gd name="connsiteY5334" fmla="*/ 2964390 h 6208986"/>
              <a:gd name="connsiteX5335" fmla="*/ 1199284 w 6282474"/>
              <a:gd name="connsiteY5335" fmla="*/ 2979886 h 6208986"/>
              <a:gd name="connsiteX5336" fmla="*/ 1187299 w 6282474"/>
              <a:gd name="connsiteY5336" fmla="*/ 2996595 h 6208986"/>
              <a:gd name="connsiteX5337" fmla="*/ 1182856 w 6282474"/>
              <a:gd name="connsiteY5337" fmla="*/ 3004519 h 6208986"/>
              <a:gd name="connsiteX5338" fmla="*/ 1175819 w 6282474"/>
              <a:gd name="connsiteY5338" fmla="*/ 3003153 h 6208986"/>
              <a:gd name="connsiteX5339" fmla="*/ 1176186 w 6282474"/>
              <a:gd name="connsiteY5339" fmla="*/ 3016407 h 6208986"/>
              <a:gd name="connsiteX5340" fmla="*/ 1158881 w 6282474"/>
              <a:gd name="connsiteY5340" fmla="*/ 3037936 h 6208986"/>
              <a:gd name="connsiteX5341" fmla="*/ 1147018 w 6282474"/>
              <a:gd name="connsiteY5341" fmla="*/ 3031230 h 6208986"/>
              <a:gd name="connsiteX5342" fmla="*/ 1132699 w 6282474"/>
              <a:gd name="connsiteY5342" fmla="*/ 3075328 h 6208986"/>
              <a:gd name="connsiteX5343" fmla="*/ 1126034 w 6282474"/>
              <a:gd name="connsiteY5343" fmla="*/ 3087206 h 6208986"/>
              <a:gd name="connsiteX5344" fmla="*/ 1109723 w 6282474"/>
              <a:gd name="connsiteY5344" fmla="*/ 3088429 h 6208986"/>
              <a:gd name="connsiteX5345" fmla="*/ 1087980 w 6282474"/>
              <a:gd name="connsiteY5345" fmla="*/ 3117876 h 6208986"/>
              <a:gd name="connsiteX5346" fmla="*/ 1096749 w 6282474"/>
              <a:gd name="connsiteY5346" fmla="*/ 3125448 h 6208986"/>
              <a:gd name="connsiteX5347" fmla="*/ 1081677 w 6282474"/>
              <a:gd name="connsiteY5347" fmla="*/ 3143028 h 6208986"/>
              <a:gd name="connsiteX5348" fmla="*/ 1075134 w 6282474"/>
              <a:gd name="connsiteY5348" fmla="*/ 3131487 h 6208986"/>
              <a:gd name="connsiteX5349" fmla="*/ 1070563 w 6282474"/>
              <a:gd name="connsiteY5349" fmla="*/ 3162835 h 6208986"/>
              <a:gd name="connsiteX5350" fmla="*/ 1050190 w 6282474"/>
              <a:gd name="connsiteY5350" fmla="*/ 3185231 h 6208986"/>
              <a:gd name="connsiteX5351" fmla="*/ 1059831 w 6282474"/>
              <a:gd name="connsiteY5351" fmla="*/ 3195901 h 6208986"/>
              <a:gd name="connsiteX5352" fmla="*/ 1050063 w 6282474"/>
              <a:gd name="connsiteY5352" fmla="*/ 3208650 h 6208986"/>
              <a:gd name="connsiteX5353" fmla="*/ 1039561 w 6282474"/>
              <a:gd name="connsiteY5353" fmla="*/ 3194877 h 6208986"/>
              <a:gd name="connsiteX5354" fmla="*/ 1015973 w 6282474"/>
              <a:gd name="connsiteY5354" fmla="*/ 3241553 h 6208986"/>
              <a:gd name="connsiteX5355" fmla="*/ 982744 w 6282474"/>
              <a:gd name="connsiteY5355" fmla="*/ 3277559 h 6208986"/>
              <a:gd name="connsiteX5356" fmla="*/ 989404 w 6282474"/>
              <a:gd name="connsiteY5356" fmla="*/ 3265681 h 6208986"/>
              <a:gd name="connsiteX5357" fmla="*/ 975330 w 6282474"/>
              <a:gd name="connsiteY5357" fmla="*/ 3262924 h 6208986"/>
              <a:gd name="connsiteX5358" fmla="*/ 963340 w 6282474"/>
              <a:gd name="connsiteY5358" fmla="*/ 3279643 h 6208986"/>
              <a:gd name="connsiteX5359" fmla="*/ 970759 w 6282474"/>
              <a:gd name="connsiteY5359" fmla="*/ 3294273 h 6208986"/>
              <a:gd name="connsiteX5360" fmla="*/ 952216 w 6282474"/>
              <a:gd name="connsiteY5360" fmla="*/ 3299455 h 6208986"/>
              <a:gd name="connsiteX5361" fmla="*/ 960996 w 6282474"/>
              <a:gd name="connsiteY5361" fmla="*/ 3307032 h 6208986"/>
              <a:gd name="connsiteX5362" fmla="*/ 949877 w 6282474"/>
              <a:gd name="connsiteY5362" fmla="*/ 3326834 h 6208986"/>
              <a:gd name="connsiteX5363" fmla="*/ 952604 w 6282474"/>
              <a:gd name="connsiteY5363" fmla="*/ 3312709 h 6208986"/>
              <a:gd name="connsiteX5364" fmla="*/ 928379 w 6282474"/>
              <a:gd name="connsiteY5364" fmla="*/ 3309452 h 6208986"/>
              <a:gd name="connsiteX5365" fmla="*/ 938881 w 6282474"/>
              <a:gd name="connsiteY5365" fmla="*/ 3323226 h 6208986"/>
              <a:gd name="connsiteX5366" fmla="*/ 914926 w 6282474"/>
              <a:gd name="connsiteY5366" fmla="*/ 3356643 h 6208986"/>
              <a:gd name="connsiteX5367" fmla="*/ 920980 w 6282474"/>
              <a:gd name="connsiteY5367" fmla="*/ 3378335 h 6208986"/>
              <a:gd name="connsiteX5368" fmla="*/ 906034 w 6282474"/>
              <a:gd name="connsiteY5368" fmla="*/ 3372491 h 6208986"/>
              <a:gd name="connsiteX5369" fmla="*/ 909866 w 6282474"/>
              <a:gd name="connsiteY5369" fmla="*/ 3398142 h 6208986"/>
              <a:gd name="connsiteX5370" fmla="*/ 916042 w 6282474"/>
              <a:gd name="connsiteY5370" fmla="*/ 3396415 h 6208986"/>
              <a:gd name="connsiteX5371" fmla="*/ 920369 w 6282474"/>
              <a:gd name="connsiteY5371" fmla="*/ 3411911 h 6208986"/>
              <a:gd name="connsiteX5372" fmla="*/ 909739 w 6282474"/>
              <a:gd name="connsiteY5372" fmla="*/ 3421567 h 6208986"/>
              <a:gd name="connsiteX5373" fmla="*/ 910238 w 6282474"/>
              <a:gd name="connsiteY5373" fmla="*/ 3411396 h 6208986"/>
              <a:gd name="connsiteX5374" fmla="*/ 905413 w 6282474"/>
              <a:gd name="connsiteY5374" fmla="*/ 3406071 h 6208986"/>
              <a:gd name="connsiteX5375" fmla="*/ 887746 w 6282474"/>
              <a:gd name="connsiteY5375" fmla="*/ 3414341 h 6208986"/>
              <a:gd name="connsiteX5376" fmla="*/ 888246 w 6282474"/>
              <a:gd name="connsiteY5376" fmla="*/ 3404181 h 6208986"/>
              <a:gd name="connsiteX5377" fmla="*/ 879226 w 6282474"/>
              <a:gd name="connsiteY5377" fmla="*/ 3443448 h 6208986"/>
              <a:gd name="connsiteX5378" fmla="*/ 865636 w 6282474"/>
              <a:gd name="connsiteY5378" fmla="*/ 3430546 h 6208986"/>
              <a:gd name="connsiteX5379" fmla="*/ 864372 w 6282474"/>
              <a:gd name="connsiteY5379" fmla="*/ 3456513 h 6208986"/>
              <a:gd name="connsiteX5380" fmla="*/ 855267 w 6282474"/>
              <a:gd name="connsiteY5380" fmla="*/ 3476865 h 6208986"/>
              <a:gd name="connsiteX5381" fmla="*/ 842038 w 6282474"/>
              <a:gd name="connsiteY5381" fmla="*/ 3477222 h 6208986"/>
              <a:gd name="connsiteX5382" fmla="*/ 846375 w 6282474"/>
              <a:gd name="connsiteY5382" fmla="*/ 3492712 h 6208986"/>
              <a:gd name="connsiteX5383" fmla="*/ 837106 w 6282474"/>
              <a:gd name="connsiteY5383" fmla="*/ 3495306 h 6208986"/>
              <a:gd name="connsiteX5384" fmla="*/ 830058 w 6282474"/>
              <a:gd name="connsiteY5384" fmla="*/ 3493930 h 6208986"/>
              <a:gd name="connsiteX5385" fmla="*/ 813513 w 6282474"/>
              <a:gd name="connsiteY5385" fmla="*/ 3541977 h 6208986"/>
              <a:gd name="connsiteX5386" fmla="*/ 799918 w 6282474"/>
              <a:gd name="connsiteY5386" fmla="*/ 3529070 h 6208986"/>
              <a:gd name="connsiteX5387" fmla="*/ 796264 w 6282474"/>
              <a:gd name="connsiteY5387" fmla="*/ 3548087 h 6208986"/>
              <a:gd name="connsiteX5388" fmla="*/ 784361 w 6282474"/>
              <a:gd name="connsiteY5388" fmla="*/ 3556811 h 6208986"/>
              <a:gd name="connsiteX5389" fmla="*/ 799311 w 6282474"/>
              <a:gd name="connsiteY5389" fmla="*/ 3562645 h 6208986"/>
              <a:gd name="connsiteX5390" fmla="*/ 784580 w 6282474"/>
              <a:gd name="connsiteY5390" fmla="*/ 3588898 h 6208986"/>
              <a:gd name="connsiteX5391" fmla="*/ 780401 w 6282474"/>
              <a:gd name="connsiteY5391" fmla="*/ 3604516 h 6208986"/>
              <a:gd name="connsiteX5392" fmla="*/ 773150 w 6282474"/>
              <a:gd name="connsiteY5392" fmla="*/ 3604618 h 6208986"/>
              <a:gd name="connsiteX5393" fmla="*/ 766944 w 6282474"/>
              <a:gd name="connsiteY5393" fmla="*/ 3601754 h 6208986"/>
              <a:gd name="connsiteX5394" fmla="*/ 740640 w 6282474"/>
              <a:gd name="connsiteY5394" fmla="*/ 3662561 h 6208986"/>
              <a:gd name="connsiteX5395" fmla="*/ 728777 w 6282474"/>
              <a:gd name="connsiteY5395" fmla="*/ 3655850 h 6208986"/>
              <a:gd name="connsiteX5396" fmla="*/ 731748 w 6282474"/>
              <a:gd name="connsiteY5396" fmla="*/ 3678403 h 6208986"/>
              <a:gd name="connsiteX5397" fmla="*/ 727799 w 6282474"/>
              <a:gd name="connsiteY5397" fmla="*/ 3676166 h 6208986"/>
              <a:gd name="connsiteX5398" fmla="*/ 711238 w 6282474"/>
              <a:gd name="connsiteY5398" fmla="*/ 3724218 h 6208986"/>
              <a:gd name="connsiteX5399" fmla="*/ 702473 w 6282474"/>
              <a:gd name="connsiteY5399" fmla="*/ 3716651 h 6208986"/>
              <a:gd name="connsiteX5400" fmla="*/ 679375 w 6282474"/>
              <a:gd name="connsiteY5400" fmla="*/ 3753161 h 6208986"/>
              <a:gd name="connsiteX5401" fmla="*/ 670605 w 6282474"/>
              <a:gd name="connsiteY5401" fmla="*/ 3745594 h 6208986"/>
              <a:gd name="connsiteX5402" fmla="*/ 663925 w 6282474"/>
              <a:gd name="connsiteY5402" fmla="*/ 3757472 h 6208986"/>
              <a:gd name="connsiteX5403" fmla="*/ 670478 w 6282474"/>
              <a:gd name="connsiteY5403" fmla="*/ 3769009 h 6208986"/>
              <a:gd name="connsiteX5404" fmla="*/ 665168 w 6282474"/>
              <a:gd name="connsiteY5404" fmla="*/ 3773829 h 6208986"/>
              <a:gd name="connsiteX5405" fmla="*/ 666029 w 6282474"/>
              <a:gd name="connsiteY5405" fmla="*/ 3776938 h 6208986"/>
              <a:gd name="connsiteX5406" fmla="*/ 662946 w 6282474"/>
              <a:gd name="connsiteY5406" fmla="*/ 3777799 h 6208986"/>
              <a:gd name="connsiteX5407" fmla="*/ 673943 w 6282474"/>
              <a:gd name="connsiteY5407" fmla="*/ 3781407 h 6208986"/>
              <a:gd name="connsiteX5408" fmla="*/ 662452 w 6282474"/>
              <a:gd name="connsiteY5408" fmla="*/ 3787949 h 6208986"/>
              <a:gd name="connsiteX5409" fmla="*/ 676537 w 6282474"/>
              <a:gd name="connsiteY5409" fmla="*/ 3790711 h 6208986"/>
              <a:gd name="connsiteX5410" fmla="*/ 657132 w 6282474"/>
              <a:gd name="connsiteY5410" fmla="*/ 3792780 h 6208986"/>
              <a:gd name="connsiteX5411" fmla="*/ 657993 w 6282474"/>
              <a:gd name="connsiteY5411" fmla="*/ 3795894 h 6208986"/>
              <a:gd name="connsiteX5412" fmla="*/ 669005 w 6282474"/>
              <a:gd name="connsiteY5412" fmla="*/ 3799491 h 6208986"/>
              <a:gd name="connsiteX5413" fmla="*/ 646885 w 6282474"/>
              <a:gd name="connsiteY5413" fmla="*/ 3815690 h 6208986"/>
              <a:gd name="connsiteX5414" fmla="*/ 654793 w 6282474"/>
              <a:gd name="connsiteY5414" fmla="*/ 3820169 h 6208986"/>
              <a:gd name="connsiteX5415" fmla="*/ 644658 w 6282474"/>
              <a:gd name="connsiteY5415" fmla="*/ 3819649 h 6208986"/>
              <a:gd name="connsiteX5416" fmla="*/ 641575 w 6282474"/>
              <a:gd name="connsiteY5416" fmla="*/ 3820516 h 6208986"/>
              <a:gd name="connsiteX5417" fmla="*/ 643680 w 6282474"/>
              <a:gd name="connsiteY5417" fmla="*/ 3839976 h 6208986"/>
              <a:gd name="connsiteX5418" fmla="*/ 648495 w 6282474"/>
              <a:gd name="connsiteY5418" fmla="*/ 3845306 h 6208986"/>
              <a:gd name="connsiteX5419" fmla="*/ 639226 w 6282474"/>
              <a:gd name="connsiteY5419" fmla="*/ 3847890 h 6208986"/>
              <a:gd name="connsiteX5420" fmla="*/ 654182 w 6282474"/>
              <a:gd name="connsiteY5420" fmla="*/ 3853739 h 6208986"/>
              <a:gd name="connsiteX5421" fmla="*/ 637876 w 6282474"/>
              <a:gd name="connsiteY5421" fmla="*/ 3854962 h 6208986"/>
              <a:gd name="connsiteX5422" fmla="*/ 631578 w 6282474"/>
              <a:gd name="connsiteY5422" fmla="*/ 3880099 h 6208986"/>
              <a:gd name="connsiteX5423" fmla="*/ 648256 w 6282474"/>
              <a:gd name="connsiteY5423" fmla="*/ 3892140 h 6208986"/>
              <a:gd name="connsiteX5424" fmla="*/ 646411 w 6282474"/>
              <a:gd name="connsiteY5424" fmla="*/ 3909364 h 6208986"/>
              <a:gd name="connsiteX5425" fmla="*/ 633682 w 6282474"/>
              <a:gd name="connsiteY5425" fmla="*/ 3899554 h 6208986"/>
              <a:gd name="connsiteX5426" fmla="*/ 630360 w 6282474"/>
              <a:gd name="connsiteY5426" fmla="*/ 3947260 h 6208986"/>
              <a:gd name="connsiteX5427" fmla="*/ 616036 w 6282474"/>
              <a:gd name="connsiteY5427" fmla="*/ 3991353 h 6208986"/>
              <a:gd name="connsiteX5428" fmla="*/ 627027 w 6282474"/>
              <a:gd name="connsiteY5428" fmla="*/ 3994950 h 6208986"/>
              <a:gd name="connsiteX5429" fmla="*/ 620367 w 6282474"/>
              <a:gd name="connsiteY5429" fmla="*/ 4006843 h 6208986"/>
              <a:gd name="connsiteX5430" fmla="*/ 609361 w 6282474"/>
              <a:gd name="connsiteY5430" fmla="*/ 4003230 h 6208986"/>
              <a:gd name="connsiteX5431" fmla="*/ 610971 w 6282474"/>
              <a:gd name="connsiteY5431" fmla="*/ 4032846 h 6208986"/>
              <a:gd name="connsiteX5432" fmla="*/ 597763 w 6282474"/>
              <a:gd name="connsiteY5432" fmla="*/ 4033198 h 6208986"/>
              <a:gd name="connsiteX5433" fmla="*/ 598008 w 6282474"/>
              <a:gd name="connsiteY5433" fmla="*/ 4069877 h 6208986"/>
              <a:gd name="connsiteX5434" fmla="*/ 605060 w 6282474"/>
              <a:gd name="connsiteY5434" fmla="*/ 4071242 h 6208986"/>
              <a:gd name="connsiteX5435" fmla="*/ 610849 w 6282474"/>
              <a:gd name="connsiteY5435" fmla="*/ 4056261 h 6208986"/>
              <a:gd name="connsiteX5436" fmla="*/ 624821 w 6282474"/>
              <a:gd name="connsiteY5436" fmla="*/ 4082432 h 6208986"/>
              <a:gd name="connsiteX5437" fmla="*/ 608138 w 6282474"/>
              <a:gd name="connsiteY5437" fmla="*/ 4070381 h 6208986"/>
              <a:gd name="connsiteX5438" fmla="*/ 614951 w 6282474"/>
              <a:gd name="connsiteY5438" fmla="*/ 4118601 h 6208986"/>
              <a:gd name="connsiteX5439" fmla="*/ 626436 w 6282474"/>
              <a:gd name="connsiteY5439" fmla="*/ 4112043 h 6208986"/>
              <a:gd name="connsiteX5440" fmla="*/ 620382 w 6282474"/>
              <a:gd name="connsiteY5440" fmla="*/ 4090351 h 6208986"/>
              <a:gd name="connsiteX5441" fmla="*/ 632729 w 6282474"/>
              <a:gd name="connsiteY5441" fmla="*/ 4086906 h 6208986"/>
              <a:gd name="connsiteX5442" fmla="*/ 632362 w 6282474"/>
              <a:gd name="connsiteY5442" fmla="*/ 4073642 h 6208986"/>
              <a:gd name="connsiteX5443" fmla="*/ 641998 w 6282474"/>
              <a:gd name="connsiteY5443" fmla="*/ 4084313 h 6208986"/>
              <a:gd name="connsiteX5444" fmla="*/ 649902 w 6282474"/>
              <a:gd name="connsiteY5444" fmla="*/ 4088792 h 6208986"/>
              <a:gd name="connsiteX5445" fmla="*/ 649417 w 6282474"/>
              <a:gd name="connsiteY5445" fmla="*/ 4098952 h 6208986"/>
              <a:gd name="connsiteX5446" fmla="*/ 643731 w 6282474"/>
              <a:gd name="connsiteY5446" fmla="*/ 4090509 h 6208986"/>
              <a:gd name="connsiteX5447" fmla="*/ 622854 w 6282474"/>
              <a:gd name="connsiteY5447" fmla="*/ 4123070 h 6208986"/>
              <a:gd name="connsiteX5448" fmla="*/ 620632 w 6282474"/>
              <a:gd name="connsiteY5448" fmla="*/ 4127034 h 6208986"/>
              <a:gd name="connsiteX5449" fmla="*/ 615817 w 6282474"/>
              <a:gd name="connsiteY5449" fmla="*/ 4121689 h 6208986"/>
              <a:gd name="connsiteX5450" fmla="*/ 613590 w 6282474"/>
              <a:gd name="connsiteY5450" fmla="*/ 4125659 h 6208986"/>
              <a:gd name="connsiteX5451" fmla="*/ 615328 w 6282474"/>
              <a:gd name="connsiteY5451" fmla="*/ 4131855 h 6208986"/>
              <a:gd name="connsiteX5452" fmla="*/ 623231 w 6282474"/>
              <a:gd name="connsiteY5452" fmla="*/ 4136319 h 6208986"/>
              <a:gd name="connsiteX5453" fmla="*/ 616189 w 6282474"/>
              <a:gd name="connsiteY5453" fmla="*/ 4134958 h 6208986"/>
              <a:gd name="connsiteX5454" fmla="*/ 610263 w 6282474"/>
              <a:gd name="connsiteY5454" fmla="*/ 4173354 h 6208986"/>
              <a:gd name="connsiteX5455" fmla="*/ 614594 w 6282474"/>
              <a:gd name="connsiteY5455" fmla="*/ 4188840 h 6208986"/>
              <a:gd name="connsiteX5456" fmla="*/ 593584 w 6282474"/>
              <a:gd name="connsiteY5456" fmla="*/ 4161308 h 6208986"/>
              <a:gd name="connsiteX5457" fmla="*/ 593717 w 6282474"/>
              <a:gd name="connsiteY5457" fmla="*/ 4221406 h 6208986"/>
              <a:gd name="connsiteX5458" fmla="*/ 592851 w 6282474"/>
              <a:gd name="connsiteY5458" fmla="*/ 4218308 h 6208986"/>
              <a:gd name="connsiteX5459" fmla="*/ 575796 w 6282474"/>
              <a:gd name="connsiteY5459" fmla="*/ 4193008 h 6208986"/>
              <a:gd name="connsiteX5460" fmla="*/ 587047 w 6282474"/>
              <a:gd name="connsiteY5460" fmla="*/ 4233299 h 6208986"/>
              <a:gd name="connsiteX5461" fmla="*/ 577783 w 6282474"/>
              <a:gd name="connsiteY5461" fmla="*/ 4235883 h 6208986"/>
              <a:gd name="connsiteX5462" fmla="*/ 609931 w 6282474"/>
              <a:gd name="connsiteY5462" fmla="*/ 4327126 h 6208986"/>
              <a:gd name="connsiteX5463" fmla="*/ 588800 w 6282474"/>
              <a:gd name="connsiteY5463" fmla="*/ 4323003 h 6208986"/>
              <a:gd name="connsiteX5464" fmla="*/ 597202 w 6282474"/>
              <a:gd name="connsiteY5464" fmla="*/ 4317316 h 6208986"/>
              <a:gd name="connsiteX5465" fmla="*/ 589284 w 6282474"/>
              <a:gd name="connsiteY5465" fmla="*/ 4312837 h 6208986"/>
              <a:gd name="connsiteX5466" fmla="*/ 584351 w 6282474"/>
              <a:gd name="connsiteY5466" fmla="*/ 4330922 h 6208986"/>
              <a:gd name="connsiteX5467" fmla="*/ 595348 w 6282474"/>
              <a:gd name="connsiteY5467" fmla="*/ 4334535 h 6208986"/>
              <a:gd name="connsiteX5468" fmla="*/ 582501 w 6282474"/>
              <a:gd name="connsiteY5468" fmla="*/ 4348135 h 6208986"/>
              <a:gd name="connsiteX5469" fmla="*/ 590410 w 6282474"/>
              <a:gd name="connsiteY5469" fmla="*/ 4352614 h 6208986"/>
              <a:gd name="connsiteX5470" fmla="*/ 601906 w 6282474"/>
              <a:gd name="connsiteY5470" fmla="*/ 4346061 h 6208986"/>
              <a:gd name="connsiteX5471" fmla="*/ 603745 w 6282474"/>
              <a:gd name="connsiteY5471" fmla="*/ 4328853 h 6208986"/>
              <a:gd name="connsiteX5472" fmla="*/ 616968 w 6282474"/>
              <a:gd name="connsiteY5472" fmla="*/ 4328491 h 6208986"/>
              <a:gd name="connsiteX5473" fmla="*/ 605478 w 6282474"/>
              <a:gd name="connsiteY5473" fmla="*/ 4335044 h 6208986"/>
              <a:gd name="connsiteX5474" fmla="*/ 611424 w 6282474"/>
              <a:gd name="connsiteY5474" fmla="*/ 4380161 h 6208986"/>
              <a:gd name="connsiteX5475" fmla="*/ 578058 w 6282474"/>
              <a:gd name="connsiteY5475" fmla="*/ 4356069 h 6208986"/>
              <a:gd name="connsiteX5476" fmla="*/ 584494 w 6282474"/>
              <a:gd name="connsiteY5476" fmla="*/ 4391015 h 6208986"/>
              <a:gd name="connsiteX5477" fmla="*/ 573380 w 6282474"/>
              <a:gd name="connsiteY5477" fmla="*/ 4410827 h 6208986"/>
              <a:gd name="connsiteX5478" fmla="*/ 581166 w 6282474"/>
              <a:gd name="connsiteY5478" fmla="*/ 4438720 h 6208986"/>
              <a:gd name="connsiteX5479" fmla="*/ 570649 w 6282474"/>
              <a:gd name="connsiteY5479" fmla="*/ 4424957 h 6208986"/>
              <a:gd name="connsiteX5480" fmla="*/ 575841 w 6282474"/>
              <a:gd name="connsiteY5480" fmla="*/ 4443541 h 6208986"/>
              <a:gd name="connsiteX5481" fmla="*/ 586853 w 6282474"/>
              <a:gd name="connsiteY5481" fmla="*/ 4447148 h 6208986"/>
              <a:gd name="connsiteX5482" fmla="*/ 595511 w 6282474"/>
              <a:gd name="connsiteY5482" fmla="*/ 4478135 h 6208986"/>
              <a:gd name="connsiteX5483" fmla="*/ 584759 w 6282474"/>
              <a:gd name="connsiteY5483" fmla="*/ 4511206 h 6208986"/>
              <a:gd name="connsiteX5484" fmla="*/ 596127 w 6282474"/>
              <a:gd name="connsiteY5484" fmla="*/ 4528067 h 6208986"/>
              <a:gd name="connsiteX5485" fmla="*/ 586863 w 6282474"/>
              <a:gd name="connsiteY5485" fmla="*/ 4530661 h 6208986"/>
              <a:gd name="connsiteX5486" fmla="*/ 587730 w 6282474"/>
              <a:gd name="connsiteY5486" fmla="*/ 4533759 h 6208986"/>
              <a:gd name="connsiteX5487" fmla="*/ 591689 w 6282474"/>
              <a:gd name="connsiteY5487" fmla="*/ 4536001 h 6208986"/>
              <a:gd name="connsiteX5488" fmla="*/ 588102 w 6282474"/>
              <a:gd name="connsiteY5488" fmla="*/ 4547018 h 6208986"/>
              <a:gd name="connsiteX5489" fmla="*/ 585014 w 6282474"/>
              <a:gd name="connsiteY5489" fmla="*/ 4547879 h 6208986"/>
              <a:gd name="connsiteX5490" fmla="*/ 601580 w 6282474"/>
              <a:gd name="connsiteY5490" fmla="*/ 4583350 h 6208986"/>
              <a:gd name="connsiteX5491" fmla="*/ 584891 w 6282474"/>
              <a:gd name="connsiteY5491" fmla="*/ 4571309 h 6208986"/>
              <a:gd name="connsiteX5492" fmla="*/ 614186 w 6282474"/>
              <a:gd name="connsiteY5492" fmla="*/ 4616569 h 6208986"/>
              <a:gd name="connsiteX5493" fmla="*/ 596402 w 6282474"/>
              <a:gd name="connsiteY5493" fmla="*/ 4648264 h 6208986"/>
              <a:gd name="connsiteX5494" fmla="*/ 625330 w 6282474"/>
              <a:gd name="connsiteY5494" fmla="*/ 4680275 h 6208986"/>
              <a:gd name="connsiteX5495" fmla="*/ 605065 w 6282474"/>
              <a:gd name="connsiteY5495" fmla="*/ 4679250 h 6208986"/>
              <a:gd name="connsiteX5496" fmla="*/ 593569 w 6282474"/>
              <a:gd name="connsiteY5496" fmla="*/ 4685803 h 6208986"/>
              <a:gd name="connsiteX5497" fmla="*/ 609768 w 6282474"/>
              <a:gd name="connsiteY5497" fmla="*/ 4708005 h 6208986"/>
              <a:gd name="connsiteX5498" fmla="*/ 604831 w 6282474"/>
              <a:gd name="connsiteY5498" fmla="*/ 4726084 h 6208986"/>
              <a:gd name="connsiteX5499" fmla="*/ 612357 w 6282474"/>
              <a:gd name="connsiteY5499" fmla="*/ 4717305 h 6208986"/>
              <a:gd name="connsiteX5500" fmla="*/ 625952 w 6282474"/>
              <a:gd name="connsiteY5500" fmla="*/ 4730212 h 6208986"/>
              <a:gd name="connsiteX5501" fmla="*/ 620153 w 6282474"/>
              <a:gd name="connsiteY5501" fmla="*/ 4745193 h 6208986"/>
              <a:gd name="connsiteX5502" fmla="*/ 602120 w 6282474"/>
              <a:gd name="connsiteY5502" fmla="*/ 4740215 h 6208986"/>
              <a:gd name="connsiteX5503" fmla="*/ 632760 w 6282474"/>
              <a:gd name="connsiteY5503" fmla="*/ 4778427 h 6208986"/>
              <a:gd name="connsiteX5504" fmla="*/ 633514 w 6282474"/>
              <a:gd name="connsiteY5504" fmla="*/ 4804935 h 6208986"/>
              <a:gd name="connsiteX5505" fmla="*/ 616826 w 6282474"/>
              <a:gd name="connsiteY5505" fmla="*/ 4792888 h 6208986"/>
              <a:gd name="connsiteX5506" fmla="*/ 615593 w 6282474"/>
              <a:gd name="connsiteY5506" fmla="*/ 4776536 h 6208986"/>
              <a:gd name="connsiteX5507" fmla="*/ 606324 w 6282474"/>
              <a:gd name="connsiteY5507" fmla="*/ 4779120 h 6208986"/>
              <a:gd name="connsiteX5508" fmla="*/ 613743 w 6282474"/>
              <a:gd name="connsiteY5508" fmla="*/ 4793750 h 6208986"/>
              <a:gd name="connsiteX5509" fmla="*/ 605712 w 6282474"/>
              <a:gd name="connsiteY5509" fmla="*/ 4812695 h 6208986"/>
              <a:gd name="connsiteX5510" fmla="*/ 574685 w 6282474"/>
              <a:gd name="connsiteY5510" fmla="*/ 4761229 h 6208986"/>
              <a:gd name="connsiteX5511" fmla="*/ 569136 w 6282474"/>
              <a:gd name="connsiteY5511" fmla="*/ 4812894 h 6208986"/>
              <a:gd name="connsiteX5512" fmla="*/ 577416 w 6282474"/>
              <a:gd name="connsiteY5512" fmla="*/ 4830622 h 6208986"/>
              <a:gd name="connsiteX5513" fmla="*/ 587546 w 6282474"/>
              <a:gd name="connsiteY5513" fmla="*/ 4831131 h 6208986"/>
              <a:gd name="connsiteX5514" fmla="*/ 582486 w 6282474"/>
              <a:gd name="connsiteY5514" fmla="*/ 4872640 h 6208986"/>
              <a:gd name="connsiteX5515" fmla="*/ 577436 w 6282474"/>
              <a:gd name="connsiteY5515" fmla="*/ 4914134 h 6208986"/>
              <a:gd name="connsiteX5516" fmla="*/ 589299 w 6282474"/>
              <a:gd name="connsiteY5516" fmla="*/ 4920845 h 6208986"/>
              <a:gd name="connsiteX5517" fmla="*/ 583490 w 6282474"/>
              <a:gd name="connsiteY5517" fmla="*/ 4935827 h 6208986"/>
              <a:gd name="connsiteX5518" fmla="*/ 569039 w 6282474"/>
              <a:gd name="connsiteY5518" fmla="*/ 4919826 h 6208986"/>
              <a:gd name="connsiteX5519" fmla="*/ 569288 w 6282474"/>
              <a:gd name="connsiteY5519" fmla="*/ 4956500 h 6208986"/>
              <a:gd name="connsiteX5520" fmla="*/ 552982 w 6282474"/>
              <a:gd name="connsiteY5520" fmla="*/ 4957717 h 6208986"/>
              <a:gd name="connsiteX5521" fmla="*/ 562628 w 6282474"/>
              <a:gd name="connsiteY5521" fmla="*/ 4968388 h 6208986"/>
              <a:gd name="connsiteX5522" fmla="*/ 547178 w 6282474"/>
              <a:gd name="connsiteY5522" fmla="*/ 4972699 h 6208986"/>
              <a:gd name="connsiteX5523" fmla="*/ 557686 w 6282474"/>
              <a:gd name="connsiteY5523" fmla="*/ 4986467 h 6208986"/>
              <a:gd name="connsiteX5524" fmla="*/ 529502 w 6282474"/>
              <a:gd name="connsiteY5524" fmla="*/ 4980974 h 6208986"/>
              <a:gd name="connsiteX5525" fmla="*/ 529389 w 6282474"/>
              <a:gd name="connsiteY5525" fmla="*/ 5004394 h 6208986"/>
              <a:gd name="connsiteX5526" fmla="*/ 525430 w 6282474"/>
              <a:gd name="connsiteY5526" fmla="*/ 5002152 h 6208986"/>
              <a:gd name="connsiteX5527" fmla="*/ 523917 w 6282474"/>
              <a:gd name="connsiteY5527" fmla="*/ 5001301 h 6208986"/>
              <a:gd name="connsiteX5528" fmla="*/ 523244 w 6282474"/>
              <a:gd name="connsiteY5528" fmla="*/ 4997810 h 6208986"/>
              <a:gd name="connsiteX5529" fmla="*/ 527407 w 6282474"/>
              <a:gd name="connsiteY5529" fmla="*/ 4992837 h 6208986"/>
              <a:gd name="connsiteX5530" fmla="*/ 521104 w 6282474"/>
              <a:gd name="connsiteY5530" fmla="*/ 4986661 h 6208986"/>
              <a:gd name="connsiteX5531" fmla="*/ 523244 w 6282474"/>
              <a:gd name="connsiteY5531" fmla="*/ 4997810 h 6208986"/>
              <a:gd name="connsiteX5532" fmla="*/ 521481 w 6282474"/>
              <a:gd name="connsiteY5532" fmla="*/ 4999920 h 6208986"/>
              <a:gd name="connsiteX5533" fmla="*/ 523917 w 6282474"/>
              <a:gd name="connsiteY5533" fmla="*/ 5001301 h 6208986"/>
              <a:gd name="connsiteX5534" fmla="*/ 528406 w 6282474"/>
              <a:gd name="connsiteY5534" fmla="*/ 5024710 h 6208986"/>
              <a:gd name="connsiteX5535" fmla="*/ 512966 w 6282474"/>
              <a:gd name="connsiteY5535" fmla="*/ 5029036 h 6208986"/>
              <a:gd name="connsiteX5536" fmla="*/ 516431 w 6282474"/>
              <a:gd name="connsiteY5536" fmla="*/ 5041434 h 6208986"/>
              <a:gd name="connsiteX5537" fmla="*/ 490474 w 6282474"/>
              <a:gd name="connsiteY5537" fmla="*/ 5031971 h 6208986"/>
              <a:gd name="connsiteX5538" fmla="*/ 487508 w 6282474"/>
              <a:gd name="connsiteY5538" fmla="*/ 5009408 h 6208986"/>
              <a:gd name="connsiteX5539" fmla="*/ 469470 w 6282474"/>
              <a:gd name="connsiteY5539" fmla="*/ 5004440 h 6208986"/>
              <a:gd name="connsiteX5540" fmla="*/ 484675 w 6282474"/>
              <a:gd name="connsiteY5540" fmla="*/ 5046947 h 6208986"/>
              <a:gd name="connsiteX5541" fmla="*/ 489057 w 6282474"/>
              <a:gd name="connsiteY5541" fmla="*/ 5052410 h 6208986"/>
              <a:gd name="connsiteX5542" fmla="*/ 474035 w 6282474"/>
              <a:gd name="connsiteY5542" fmla="*/ 5056604 h 6208986"/>
              <a:gd name="connsiteX5543" fmla="*/ 487641 w 6282474"/>
              <a:gd name="connsiteY5543" fmla="*/ 5069511 h 6208986"/>
              <a:gd name="connsiteX5544" fmla="*/ 477500 w 6282474"/>
              <a:gd name="connsiteY5544" fmla="*/ 5068991 h 6208986"/>
              <a:gd name="connsiteX5545" fmla="*/ 495931 w 6282474"/>
              <a:gd name="connsiteY5545" fmla="*/ 5087244 h 6208986"/>
              <a:gd name="connsiteX5546" fmla="*/ 479610 w 6282474"/>
              <a:gd name="connsiteY5546" fmla="*/ 5088457 h 6208986"/>
              <a:gd name="connsiteX5547" fmla="*/ 498897 w 6282474"/>
              <a:gd name="connsiteY5547" fmla="*/ 5109792 h 6208986"/>
              <a:gd name="connsiteX5548" fmla="*/ 486163 w 6282474"/>
              <a:gd name="connsiteY5548" fmla="*/ 5099978 h 6208986"/>
              <a:gd name="connsiteX5549" fmla="*/ 478627 w 6282474"/>
              <a:gd name="connsiteY5549" fmla="*/ 5108773 h 6208986"/>
              <a:gd name="connsiteX5550" fmla="*/ 495187 w 6282474"/>
              <a:gd name="connsiteY5550" fmla="*/ 5144234 h 6208986"/>
              <a:gd name="connsiteX5551" fmla="*/ 513236 w 6282474"/>
              <a:gd name="connsiteY5551" fmla="*/ 5149212 h 6208986"/>
              <a:gd name="connsiteX5552" fmla="*/ 516696 w 6282474"/>
              <a:gd name="connsiteY5552" fmla="*/ 5161610 h 6208986"/>
              <a:gd name="connsiteX5553" fmla="*/ 510026 w 6282474"/>
              <a:gd name="connsiteY5553" fmla="*/ 5173493 h 6208986"/>
              <a:gd name="connsiteX5554" fmla="*/ 488629 w 6282474"/>
              <a:gd name="connsiteY5554" fmla="*/ 5132692 h 6208986"/>
              <a:gd name="connsiteX5555" fmla="*/ 482459 w 6282474"/>
              <a:gd name="connsiteY5555" fmla="*/ 5134424 h 6208986"/>
              <a:gd name="connsiteX5556" fmla="*/ 501384 w 6282474"/>
              <a:gd name="connsiteY5556" fmla="*/ 5226014 h 6208986"/>
              <a:gd name="connsiteX5557" fmla="*/ 493852 w 6282474"/>
              <a:gd name="connsiteY5557" fmla="*/ 5234814 h 6208986"/>
              <a:gd name="connsiteX5558" fmla="*/ 458871 w 6282474"/>
              <a:gd name="connsiteY5558" fmla="*/ 5181101 h 6208986"/>
              <a:gd name="connsiteX5559" fmla="*/ 453566 w 6282474"/>
              <a:gd name="connsiteY5559" fmla="*/ 5185931 h 6208986"/>
              <a:gd name="connsiteX5560" fmla="*/ 474086 w 6282474"/>
              <a:gd name="connsiteY5560" fmla="*/ 5223629 h 6208986"/>
              <a:gd name="connsiteX5561" fmla="*/ 466433 w 6282474"/>
              <a:gd name="connsiteY5561" fmla="*/ 5255823 h 6208986"/>
              <a:gd name="connsiteX5562" fmla="*/ 466565 w 6282474"/>
              <a:gd name="connsiteY5562" fmla="*/ 5315926 h 6208986"/>
              <a:gd name="connsiteX5563" fmla="*/ 473118 w 6282474"/>
              <a:gd name="connsiteY5563" fmla="*/ 5327463 h 6208986"/>
              <a:gd name="connsiteX5564" fmla="*/ 458162 w 6282474"/>
              <a:gd name="connsiteY5564" fmla="*/ 5321608 h 6208986"/>
              <a:gd name="connsiteX5565" fmla="*/ 444445 w 6282474"/>
              <a:gd name="connsiteY5565" fmla="*/ 5332120 h 6208986"/>
              <a:gd name="connsiteX5566" fmla="*/ 457174 w 6282474"/>
              <a:gd name="connsiteY5566" fmla="*/ 5341924 h 6208986"/>
              <a:gd name="connsiteX5567" fmla="*/ 454575 w 6282474"/>
              <a:gd name="connsiteY5567" fmla="*/ 5332640 h 6208986"/>
              <a:gd name="connsiteX5568" fmla="*/ 472507 w 6282474"/>
              <a:gd name="connsiteY5568" fmla="*/ 5361033 h 6208986"/>
              <a:gd name="connsiteX5569" fmla="*/ 430004 w 6282474"/>
              <a:gd name="connsiteY5569" fmla="*/ 5399628 h 6208986"/>
              <a:gd name="connsiteX5570" fmla="*/ 403078 w 6282474"/>
              <a:gd name="connsiteY5570" fmla="*/ 5410497 h 6208986"/>
              <a:gd name="connsiteX5571" fmla="*/ 343123 w 6282474"/>
              <a:gd name="connsiteY5571" fmla="*/ 5327025 h 6208986"/>
              <a:gd name="connsiteX5572" fmla="*/ 356718 w 6282474"/>
              <a:gd name="connsiteY5572" fmla="*/ 5339932 h 6208986"/>
              <a:gd name="connsiteX5573" fmla="*/ 353370 w 6282474"/>
              <a:gd name="connsiteY5573" fmla="*/ 5304110 h 6208986"/>
              <a:gd name="connsiteX5574" fmla="*/ 322960 w 6282474"/>
              <a:gd name="connsiteY5574" fmla="*/ 5219073 h 6208986"/>
              <a:gd name="connsiteX5575" fmla="*/ 331979 w 6282474"/>
              <a:gd name="connsiteY5575" fmla="*/ 5179806 h 6208986"/>
              <a:gd name="connsiteX5576" fmla="*/ 322455 w 6282474"/>
              <a:gd name="connsiteY5576" fmla="*/ 5145711 h 6208986"/>
              <a:gd name="connsiteX5577" fmla="*/ 314419 w 6282474"/>
              <a:gd name="connsiteY5577" fmla="*/ 5164657 h 6208986"/>
              <a:gd name="connsiteX5578" fmla="*/ 308483 w 6282474"/>
              <a:gd name="connsiteY5578" fmla="*/ 5119555 h 6208986"/>
              <a:gd name="connsiteX5579" fmla="*/ 302541 w 6282474"/>
              <a:gd name="connsiteY5579" fmla="*/ 5074444 h 6208986"/>
              <a:gd name="connsiteX5580" fmla="*/ 314898 w 6282474"/>
              <a:gd name="connsiteY5580" fmla="*/ 5070994 h 6208986"/>
              <a:gd name="connsiteX5581" fmla="*/ 309711 w 6282474"/>
              <a:gd name="connsiteY5581" fmla="*/ 5052395 h 6208986"/>
              <a:gd name="connsiteX5582" fmla="*/ 305379 w 6282474"/>
              <a:gd name="connsiteY5582" fmla="*/ 5036909 h 6208986"/>
              <a:gd name="connsiteX5583" fmla="*/ 302786 w 6282474"/>
              <a:gd name="connsiteY5583" fmla="*/ 5027604 h 6208986"/>
              <a:gd name="connsiteX5584" fmla="*/ 309308 w 6282474"/>
              <a:gd name="connsiteY5584" fmla="*/ 4955628 h 6208986"/>
              <a:gd name="connsiteX5585" fmla="*/ 277420 w 6282474"/>
              <a:gd name="connsiteY5585" fmla="*/ 4901059 h 6208986"/>
              <a:gd name="connsiteX5586" fmla="*/ 250978 w 6282474"/>
              <a:gd name="connsiteY5586" fmla="*/ 4901772 h 6208986"/>
              <a:gd name="connsiteX5587" fmla="*/ 257531 w 6282474"/>
              <a:gd name="connsiteY5587" fmla="*/ 4913299 h 6208986"/>
              <a:gd name="connsiteX5588" fmla="*/ 276441 w 6282474"/>
              <a:gd name="connsiteY5588" fmla="*/ 4921375 h 6208986"/>
              <a:gd name="connsiteX5589" fmla="*/ 270520 w 6282474"/>
              <a:gd name="connsiteY5589" fmla="*/ 4959781 h 6208986"/>
              <a:gd name="connsiteX5590" fmla="*/ 258153 w 6282474"/>
              <a:gd name="connsiteY5590" fmla="*/ 4963231 h 6208986"/>
              <a:gd name="connsiteX5591" fmla="*/ 266439 w 6282474"/>
              <a:gd name="connsiteY5591" fmla="*/ 4980969 h 6208986"/>
              <a:gd name="connsiteX5592" fmla="*/ 272614 w 6282474"/>
              <a:gd name="connsiteY5592" fmla="*/ 4979236 h 6208986"/>
              <a:gd name="connsiteX5593" fmla="*/ 265078 w 6282474"/>
              <a:gd name="connsiteY5593" fmla="*/ 4988021 h 6208986"/>
              <a:gd name="connsiteX5594" fmla="*/ 240120 w 6282474"/>
              <a:gd name="connsiteY5594" fmla="*/ 4958253 h 6208986"/>
              <a:gd name="connsiteX5595" fmla="*/ 246061 w 6282474"/>
              <a:gd name="connsiteY5595" fmla="*/ 5003364 h 6208986"/>
              <a:gd name="connsiteX5596" fmla="*/ 231972 w 6282474"/>
              <a:gd name="connsiteY5596" fmla="*/ 5000613 h 6208986"/>
              <a:gd name="connsiteX5597" fmla="*/ 226535 w 6282474"/>
              <a:gd name="connsiteY5597" fmla="*/ 5028858 h 6208986"/>
              <a:gd name="connsiteX5598" fmla="*/ 210723 w 6282474"/>
              <a:gd name="connsiteY5598" fmla="*/ 5019915 h 6208986"/>
              <a:gd name="connsiteX5599" fmla="*/ 200465 w 6282474"/>
              <a:gd name="connsiteY5599" fmla="*/ 5042815 h 6208986"/>
              <a:gd name="connsiteX5600" fmla="*/ 208389 w 6282474"/>
              <a:gd name="connsiteY5600" fmla="*/ 5047289 h 6208986"/>
              <a:gd name="connsiteX5601" fmla="*/ 196766 w 6282474"/>
              <a:gd name="connsiteY5601" fmla="*/ 5077256 h 6208986"/>
              <a:gd name="connsiteX5602" fmla="*/ 174167 w 6282474"/>
              <a:gd name="connsiteY5602" fmla="*/ 5103621 h 6208986"/>
              <a:gd name="connsiteX5603" fmla="*/ 148062 w 6282474"/>
              <a:gd name="connsiteY5603" fmla="*/ 4950558 h 6208986"/>
              <a:gd name="connsiteX5604" fmla="*/ 141249 w 6282474"/>
              <a:gd name="connsiteY5604" fmla="*/ 4902348 h 6208986"/>
              <a:gd name="connsiteX5605" fmla="*/ 131358 w 6282474"/>
              <a:gd name="connsiteY5605" fmla="*/ 4855004 h 6208986"/>
              <a:gd name="connsiteX5606" fmla="*/ 142609 w 6282474"/>
              <a:gd name="connsiteY5606" fmla="*/ 4895291 h 6208986"/>
              <a:gd name="connsiteX5607" fmla="*/ 128382 w 6282474"/>
              <a:gd name="connsiteY5607" fmla="*/ 4832451 h 6208986"/>
              <a:gd name="connsiteX5608" fmla="*/ 118369 w 6282474"/>
              <a:gd name="connsiteY5608" fmla="*/ 4808517 h 6208986"/>
              <a:gd name="connsiteX5609" fmla="*/ 138517 w 6282474"/>
              <a:gd name="connsiteY5609" fmla="*/ 4832956 h 6208986"/>
              <a:gd name="connsiteX5610" fmla="*/ 109222 w 6282474"/>
              <a:gd name="connsiteY5610" fmla="*/ 4787691 h 6208986"/>
              <a:gd name="connsiteX5611" fmla="*/ 122440 w 6282474"/>
              <a:gd name="connsiteY5611" fmla="*/ 4787344 h 6208986"/>
              <a:gd name="connsiteX5612" fmla="*/ 126527 w 6282474"/>
              <a:gd name="connsiteY5612" fmla="*/ 4766162 h 6208986"/>
              <a:gd name="connsiteX5613" fmla="*/ 124790 w 6282474"/>
              <a:gd name="connsiteY5613" fmla="*/ 4759955 h 6208986"/>
              <a:gd name="connsiteX5614" fmla="*/ 104142 w 6282474"/>
              <a:gd name="connsiteY5614" fmla="*/ 4745677 h 6208986"/>
              <a:gd name="connsiteX5615" fmla="*/ 102782 w 6282474"/>
              <a:gd name="connsiteY5615" fmla="*/ 4752735 h 6208986"/>
              <a:gd name="connsiteX5616" fmla="*/ 116377 w 6282474"/>
              <a:gd name="connsiteY5616" fmla="*/ 4765642 h 6208986"/>
              <a:gd name="connsiteX5617" fmla="*/ 113666 w 6282474"/>
              <a:gd name="connsiteY5617" fmla="*/ 4779762 h 6208986"/>
              <a:gd name="connsiteX5618" fmla="*/ 103658 w 6282474"/>
              <a:gd name="connsiteY5618" fmla="*/ 4755843 h 6208986"/>
              <a:gd name="connsiteX5619" fmla="*/ 89940 w 6282474"/>
              <a:gd name="connsiteY5619" fmla="*/ 4766350 h 6208986"/>
              <a:gd name="connsiteX5620" fmla="*/ 69303 w 6282474"/>
              <a:gd name="connsiteY5620" fmla="*/ 4752072 h 6208986"/>
              <a:gd name="connsiteX5621" fmla="*/ 90200 w 6282474"/>
              <a:gd name="connsiteY5621" fmla="*/ 4803029 h 6208986"/>
              <a:gd name="connsiteX5622" fmla="*/ 92300 w 6282474"/>
              <a:gd name="connsiteY5622" fmla="*/ 4822474 h 6208986"/>
              <a:gd name="connsiteX5623" fmla="*/ 102440 w 6282474"/>
              <a:gd name="connsiteY5623" fmla="*/ 4823004 h 6208986"/>
              <a:gd name="connsiteX5624" fmla="*/ 96626 w 6282474"/>
              <a:gd name="connsiteY5624" fmla="*/ 4837975 h 6208986"/>
              <a:gd name="connsiteX5625" fmla="*/ 112468 w 6282474"/>
              <a:gd name="connsiteY5625" fmla="*/ 4930425 h 6208986"/>
              <a:gd name="connsiteX5626" fmla="*/ 111628 w 6282474"/>
              <a:gd name="connsiteY5626" fmla="*/ 5010850 h 6208986"/>
              <a:gd name="connsiteX5627" fmla="*/ 87148 w 6282474"/>
              <a:gd name="connsiteY5627" fmla="*/ 4970915 h 6208986"/>
              <a:gd name="connsiteX5628" fmla="*/ 85176 w 6282474"/>
              <a:gd name="connsiteY5628" fmla="*/ 5011553 h 6208986"/>
              <a:gd name="connsiteX5629" fmla="*/ 73685 w 6282474"/>
              <a:gd name="connsiteY5629" fmla="*/ 5018101 h 6208986"/>
              <a:gd name="connsiteX5630" fmla="*/ 80126 w 6282474"/>
              <a:gd name="connsiteY5630" fmla="*/ 5053057 h 6208986"/>
              <a:gd name="connsiteX5631" fmla="*/ 71229 w 6282474"/>
              <a:gd name="connsiteY5631" fmla="*/ 5068894 h 6208986"/>
              <a:gd name="connsiteX5632" fmla="*/ 66037 w 6282474"/>
              <a:gd name="connsiteY5632" fmla="*/ 5050305 h 6208986"/>
              <a:gd name="connsiteX5633" fmla="*/ 48370 w 6282474"/>
              <a:gd name="connsiteY5633" fmla="*/ 5058581 h 6208986"/>
              <a:gd name="connsiteX5634" fmla="*/ 41751 w 6282474"/>
              <a:gd name="connsiteY5634" fmla="*/ 5047253 h 6208986"/>
              <a:gd name="connsiteX5635" fmla="*/ 40915 w 6282474"/>
              <a:gd name="connsiteY5635" fmla="*/ 5043345 h 6208986"/>
              <a:gd name="connsiteX5636" fmla="*/ 39458 w 6282474"/>
              <a:gd name="connsiteY5636" fmla="*/ 4955893 h 6208986"/>
              <a:gd name="connsiteX5637" fmla="*/ 27126 w 6282474"/>
              <a:gd name="connsiteY5637" fmla="*/ 4951740 h 6208986"/>
              <a:gd name="connsiteX5638" fmla="*/ 12971 w 6282474"/>
              <a:gd name="connsiteY5638" fmla="*/ 4912193 h 6208986"/>
              <a:gd name="connsiteX5639" fmla="*/ 7717 w 6282474"/>
              <a:gd name="connsiteY5639" fmla="*/ 4927816 h 6208986"/>
              <a:gd name="connsiteX5640" fmla="*/ 41078 w 6282474"/>
              <a:gd name="connsiteY5640" fmla="*/ 4869471 h 6208986"/>
              <a:gd name="connsiteX5641" fmla="*/ 26928 w 6282474"/>
              <a:gd name="connsiteY5641" fmla="*/ 4829929 h 6208986"/>
              <a:gd name="connsiteX5642" fmla="*/ 44518 w 6282474"/>
              <a:gd name="connsiteY5642" fmla="*/ 4818453 h 6208986"/>
              <a:gd name="connsiteX5643" fmla="*/ 25108 w 6282474"/>
              <a:gd name="connsiteY5643" fmla="*/ 4794529 h 6208986"/>
              <a:gd name="connsiteX5644" fmla="*/ 30174 w 6282474"/>
              <a:gd name="connsiteY5644" fmla="*/ 4657089 h 6208986"/>
              <a:gd name="connsiteX5645" fmla="*/ 37053 w 6282474"/>
              <a:gd name="connsiteY5645" fmla="*/ 4555049 h 6208986"/>
              <a:gd name="connsiteX5646" fmla="*/ 49191 w 6282474"/>
              <a:gd name="connsiteY5646" fmla="*/ 4437385 h 6208986"/>
              <a:gd name="connsiteX5647" fmla="*/ 17450 w 6282474"/>
              <a:gd name="connsiteY5647" fmla="*/ 4409313 h 6208986"/>
              <a:gd name="connsiteX5648" fmla="*/ 27967 w 6282474"/>
              <a:gd name="connsiteY5648" fmla="*/ 4378067 h 6208986"/>
              <a:gd name="connsiteX5649" fmla="*/ 66587 w 6282474"/>
              <a:gd name="connsiteY5649" fmla="*/ 4304098 h 6208986"/>
              <a:gd name="connsiteX5650" fmla="*/ 29588 w 6282474"/>
              <a:gd name="connsiteY5650" fmla="*/ 4291650 h 6208986"/>
              <a:gd name="connsiteX5651" fmla="*/ 47173 w 6282474"/>
              <a:gd name="connsiteY5651" fmla="*/ 4280174 h 6208986"/>
              <a:gd name="connsiteX5652" fmla="*/ 33027 w 6282474"/>
              <a:gd name="connsiteY5652" fmla="*/ 4240627 h 6208986"/>
              <a:gd name="connsiteX5653" fmla="*/ 36467 w 6282474"/>
              <a:gd name="connsiteY5653" fmla="*/ 4189609 h 6208986"/>
              <a:gd name="connsiteX5654" fmla="*/ 104810 w 6282474"/>
              <a:gd name="connsiteY5654" fmla="*/ 3986501 h 6208986"/>
              <a:gd name="connsiteX5655" fmla="*/ 69634 w 6282474"/>
              <a:gd name="connsiteY5655" fmla="*/ 4009447 h 6208986"/>
              <a:gd name="connsiteX5656" fmla="*/ 74888 w 6282474"/>
              <a:gd name="connsiteY5656" fmla="*/ 3993824 h 6208986"/>
              <a:gd name="connsiteX5657" fmla="*/ 108249 w 6282474"/>
              <a:gd name="connsiteY5657" fmla="*/ 3935479 h 6208986"/>
              <a:gd name="connsiteX5658" fmla="*/ 118573 w 6282474"/>
              <a:gd name="connsiteY5658" fmla="*/ 3782421 h 6208986"/>
              <a:gd name="connsiteX5659" fmla="*/ 119291 w 6282474"/>
              <a:gd name="connsiteY5659" fmla="*/ 3787282 h 6208986"/>
              <a:gd name="connsiteX5660" fmla="*/ 121518 w 6282474"/>
              <a:gd name="connsiteY5660" fmla="*/ 3786054 h 6208986"/>
              <a:gd name="connsiteX5661" fmla="*/ 126757 w 6282474"/>
              <a:gd name="connsiteY5661" fmla="*/ 3792510 h 6208986"/>
              <a:gd name="connsiteX5662" fmla="*/ 137977 w 6282474"/>
              <a:gd name="connsiteY5662" fmla="*/ 3806345 h 6208986"/>
              <a:gd name="connsiteX5663" fmla="*/ 148495 w 6282474"/>
              <a:gd name="connsiteY5663" fmla="*/ 3775098 h 6208986"/>
              <a:gd name="connsiteX5664" fmla="*/ 126935 w 6282474"/>
              <a:gd name="connsiteY5664" fmla="*/ 3783058 h 6208986"/>
              <a:gd name="connsiteX5665" fmla="*/ 121518 w 6282474"/>
              <a:gd name="connsiteY5665" fmla="*/ 3786054 h 6208986"/>
              <a:gd name="connsiteX5666" fmla="*/ 120998 w 6282474"/>
              <a:gd name="connsiteY5666" fmla="*/ 3785412 h 6208986"/>
              <a:gd name="connsiteX5667" fmla="*/ 118573 w 6282474"/>
              <a:gd name="connsiteY5667" fmla="*/ 3782421 h 6208986"/>
              <a:gd name="connsiteX5668" fmla="*/ 151934 w 6282474"/>
              <a:gd name="connsiteY5668" fmla="*/ 3724075 h 6208986"/>
              <a:gd name="connsiteX5669" fmla="*/ 144856 w 6282474"/>
              <a:gd name="connsiteY5669" fmla="*/ 3704299 h 6208986"/>
              <a:gd name="connsiteX5670" fmla="*/ 178223 w 6282474"/>
              <a:gd name="connsiteY5670" fmla="*/ 3645959 h 6208986"/>
              <a:gd name="connsiteX5671" fmla="*/ 213204 w 6282474"/>
              <a:gd name="connsiteY5671" fmla="*/ 3501197 h 6208986"/>
              <a:gd name="connsiteX5672" fmla="*/ 255264 w 6282474"/>
              <a:gd name="connsiteY5672" fmla="*/ 3376211 h 6208986"/>
              <a:gd name="connsiteX5673" fmla="*/ 246372 w 6282474"/>
              <a:gd name="connsiteY5673" fmla="*/ 3321040 h 6208986"/>
              <a:gd name="connsiteX5674" fmla="*/ 292065 w 6282474"/>
              <a:gd name="connsiteY5674" fmla="*/ 3266843 h 6208986"/>
              <a:gd name="connsiteX5675" fmla="*/ 299142 w 6282474"/>
              <a:gd name="connsiteY5675" fmla="*/ 3286619 h 6208986"/>
              <a:gd name="connsiteX5676" fmla="*/ 327245 w 6282474"/>
              <a:gd name="connsiteY5676" fmla="*/ 3243897 h 6208986"/>
              <a:gd name="connsiteX5677" fmla="*/ 279733 w 6282474"/>
              <a:gd name="connsiteY5677" fmla="*/ 3262695 h 6208986"/>
              <a:gd name="connsiteX5678" fmla="*/ 277919 w 6282474"/>
              <a:gd name="connsiteY5678" fmla="*/ 3227295 h 6208986"/>
              <a:gd name="connsiteX5679" fmla="*/ 334124 w 6282474"/>
              <a:gd name="connsiteY5679" fmla="*/ 3141856 h 6208986"/>
              <a:gd name="connsiteX5680" fmla="*/ 314720 w 6282474"/>
              <a:gd name="connsiteY5680" fmla="*/ 3117932 h 6208986"/>
              <a:gd name="connsiteX5681" fmla="*/ 349900 w 6282474"/>
              <a:gd name="connsiteY5681" fmla="*/ 3094987 h 6208986"/>
              <a:gd name="connsiteX5682" fmla="*/ 351521 w 6282474"/>
              <a:gd name="connsiteY5682" fmla="*/ 3008570 h 6208986"/>
              <a:gd name="connsiteX5683" fmla="*/ 386701 w 6282474"/>
              <a:gd name="connsiteY5683" fmla="*/ 2985624 h 6208986"/>
              <a:gd name="connsiteX5684" fmla="*/ 483152 w 6282474"/>
              <a:gd name="connsiteY5684" fmla="*/ 2739794 h 6208986"/>
              <a:gd name="connsiteX5685" fmla="*/ 542801 w 6282474"/>
              <a:gd name="connsiteY5685" fmla="*/ 2603333 h 6208986"/>
              <a:gd name="connsiteX5686" fmla="*/ 583240 w 6282474"/>
              <a:gd name="connsiteY5686" fmla="*/ 2564764 h 6208986"/>
              <a:gd name="connsiteX5687" fmla="*/ 563831 w 6282474"/>
              <a:gd name="connsiteY5687" fmla="*/ 2540840 h 6208986"/>
              <a:gd name="connsiteX5688" fmla="*/ 627114 w 6282474"/>
              <a:gd name="connsiteY5688" fmla="*/ 2475172 h 6208986"/>
              <a:gd name="connsiteX5689" fmla="*/ 711432 w 6282474"/>
              <a:gd name="connsiteY5689" fmla="*/ 2347012 h 6208986"/>
              <a:gd name="connsiteX5690" fmla="*/ 741353 w 6282474"/>
              <a:gd name="connsiteY5690" fmla="*/ 2339689 h 6208986"/>
              <a:gd name="connsiteX5691" fmla="*/ 732461 w 6282474"/>
              <a:gd name="connsiteY5691" fmla="*/ 2284518 h 6208986"/>
              <a:gd name="connsiteX5692" fmla="*/ 823852 w 6282474"/>
              <a:gd name="connsiteY5692" fmla="*/ 2176129 h 6208986"/>
              <a:gd name="connsiteX5693" fmla="*/ 836183 w 6282474"/>
              <a:gd name="connsiteY5693" fmla="*/ 2180282 h 6208986"/>
              <a:gd name="connsiteX5694" fmla="*/ 834364 w 6282474"/>
              <a:gd name="connsiteY5694" fmla="*/ 2144882 h 6208986"/>
              <a:gd name="connsiteX5695" fmla="*/ 880062 w 6282474"/>
              <a:gd name="connsiteY5695" fmla="*/ 2090690 h 6208986"/>
              <a:gd name="connsiteX5696" fmla="*/ 936267 w 6282474"/>
              <a:gd name="connsiteY5696" fmla="*/ 2005246 h 6208986"/>
              <a:gd name="connsiteX5697" fmla="*/ 976706 w 6282474"/>
              <a:gd name="connsiteY5697" fmla="*/ 1966677 h 6208986"/>
              <a:gd name="connsiteX5698" fmla="*/ 1002995 w 6282474"/>
              <a:gd name="connsiteY5698" fmla="*/ 1888561 h 6208986"/>
              <a:gd name="connsiteX5699" fmla="*/ 1048687 w 6282474"/>
              <a:gd name="connsiteY5699" fmla="*/ 1834368 h 6208986"/>
              <a:gd name="connsiteX5700" fmla="*/ 1041614 w 6282474"/>
              <a:gd name="connsiteY5700" fmla="*/ 1814592 h 6208986"/>
              <a:gd name="connsiteX5701" fmla="*/ 1059205 w 6282474"/>
              <a:gd name="connsiteY5701" fmla="*/ 1803122 h 6208986"/>
              <a:gd name="connsiteX5702" fmla="*/ 1053946 w 6282474"/>
              <a:gd name="connsiteY5702" fmla="*/ 1818745 h 6208986"/>
              <a:gd name="connsiteX5703" fmla="*/ 1141897 w 6282474"/>
              <a:gd name="connsiteY5703" fmla="*/ 1761378 h 6208986"/>
              <a:gd name="connsiteX5704" fmla="*/ 1064463 w 6282474"/>
              <a:gd name="connsiteY5704" fmla="*/ 1787499 h 6208986"/>
              <a:gd name="connsiteX5705" fmla="*/ 1127746 w 6282474"/>
              <a:gd name="connsiteY5705" fmla="*/ 1721831 h 6208986"/>
              <a:gd name="connsiteX5706" fmla="*/ 1194474 w 6282474"/>
              <a:gd name="connsiteY5706" fmla="*/ 1605141 h 6208986"/>
              <a:gd name="connsiteX5707" fmla="*/ 1264829 w 6282474"/>
              <a:gd name="connsiteY5707" fmla="*/ 1559249 h 6208986"/>
              <a:gd name="connsiteX5708" fmla="*/ 1379069 w 6282474"/>
              <a:gd name="connsiteY5708" fmla="*/ 1423761 h 6208986"/>
              <a:gd name="connsiteX5709" fmla="*/ 1435279 w 6282474"/>
              <a:gd name="connsiteY5709" fmla="*/ 1338322 h 6208986"/>
              <a:gd name="connsiteX5710" fmla="*/ 1509079 w 6282474"/>
              <a:gd name="connsiteY5710" fmla="*/ 1241408 h 6208986"/>
              <a:gd name="connsiteX5711" fmla="*/ 1556591 w 6282474"/>
              <a:gd name="connsiteY5711" fmla="*/ 1222610 h 6208986"/>
              <a:gd name="connsiteX5712" fmla="*/ 1558961 w 6282474"/>
              <a:gd name="connsiteY5712" fmla="*/ 1207389 h 6208986"/>
              <a:gd name="connsiteX5713" fmla="*/ 1559776 w 6282474"/>
              <a:gd name="connsiteY5713" fmla="*/ 1206752 h 6208986"/>
              <a:gd name="connsiteX5714" fmla="*/ 1570074 w 6282474"/>
              <a:gd name="connsiteY5714" fmla="*/ 1195939 h 6208986"/>
              <a:gd name="connsiteX5715" fmla="*/ 1575761 w 6282474"/>
              <a:gd name="connsiteY5715" fmla="*/ 1204383 h 6208986"/>
              <a:gd name="connsiteX5716" fmla="*/ 1572301 w 6282474"/>
              <a:gd name="connsiteY5716" fmla="*/ 1191985 h 6208986"/>
              <a:gd name="connsiteX5717" fmla="*/ 1590467 w 6282474"/>
              <a:gd name="connsiteY5717" fmla="*/ 1173549 h 6208986"/>
              <a:gd name="connsiteX5718" fmla="*/ 1594905 w 6282474"/>
              <a:gd name="connsiteY5718" fmla="*/ 1165630 h 6208986"/>
              <a:gd name="connsiteX5719" fmla="*/ 1605902 w 6282474"/>
              <a:gd name="connsiteY5719" fmla="*/ 1169228 h 6208986"/>
              <a:gd name="connsiteX5720" fmla="*/ 1605525 w 6282474"/>
              <a:gd name="connsiteY5720" fmla="*/ 1155969 h 6208986"/>
              <a:gd name="connsiteX5721" fmla="*/ 1626789 w 6282474"/>
              <a:gd name="connsiteY5721" fmla="*/ 1136672 h 6208986"/>
              <a:gd name="connsiteX5722" fmla="*/ 1639503 w 6282474"/>
              <a:gd name="connsiteY5722" fmla="*/ 1146481 h 6208986"/>
              <a:gd name="connsiteX5723" fmla="*/ 1663967 w 6282474"/>
              <a:gd name="connsiteY5723" fmla="*/ 1102903 h 6208986"/>
              <a:gd name="connsiteX5724" fmla="*/ 1673720 w 6282474"/>
              <a:gd name="connsiteY5724" fmla="*/ 1090154 h 6208986"/>
              <a:gd name="connsiteX5725" fmla="*/ 1694851 w 6282474"/>
              <a:gd name="connsiteY5725" fmla="*/ 1094266 h 6208986"/>
              <a:gd name="connsiteX5726" fmla="*/ 1724513 w 6282474"/>
              <a:gd name="connsiteY5726" fmla="*/ 1069287 h 6208986"/>
              <a:gd name="connsiteX5727" fmla="*/ 1714862 w 6282474"/>
              <a:gd name="connsiteY5727" fmla="*/ 1058617 h 6208986"/>
              <a:gd name="connsiteX5728" fmla="*/ 1721313 w 6282474"/>
              <a:gd name="connsiteY5728" fmla="*/ 1054347 h 6208986"/>
              <a:gd name="connsiteX5729" fmla="*/ 1727785 w 6282474"/>
              <a:gd name="connsiteY5729" fmla="*/ 1054927 h 6208986"/>
              <a:gd name="connsiteX5730" fmla="*/ 1740906 w 6282474"/>
              <a:gd name="connsiteY5730" fmla="*/ 1058820 h 6208986"/>
              <a:gd name="connsiteX5731" fmla="*/ 1742180 w 6282474"/>
              <a:gd name="connsiteY5731" fmla="*/ 1061012 h 6208986"/>
              <a:gd name="connsiteX5732" fmla="*/ 1742231 w 6282474"/>
              <a:gd name="connsiteY5732" fmla="*/ 1059213 h 6208986"/>
              <a:gd name="connsiteX5733" fmla="*/ 1748264 w 6282474"/>
              <a:gd name="connsiteY5733" fmla="*/ 1061007 h 6208986"/>
              <a:gd name="connsiteX5734" fmla="*/ 1872899 w 6282474"/>
              <a:gd name="connsiteY5734" fmla="*/ 946115 h 6208986"/>
              <a:gd name="connsiteX5735" fmla="*/ 1878687 w 6282474"/>
              <a:gd name="connsiteY5735" fmla="*/ 947715 h 6208986"/>
              <a:gd name="connsiteX5736" fmla="*/ 1887707 w 6282474"/>
              <a:gd name="connsiteY5736" fmla="*/ 950212 h 6208986"/>
              <a:gd name="connsiteX5737" fmla="*/ 1904507 w 6282474"/>
              <a:gd name="connsiteY5737" fmla="*/ 938823 h 6208986"/>
              <a:gd name="connsiteX5738" fmla="*/ 1901913 w 6282474"/>
              <a:gd name="connsiteY5738" fmla="*/ 929539 h 6208986"/>
              <a:gd name="connsiteX5739" fmla="*/ 1899651 w 6282474"/>
              <a:gd name="connsiteY5739" fmla="*/ 921452 h 6208986"/>
              <a:gd name="connsiteX5740" fmla="*/ 1900660 w 6282474"/>
              <a:gd name="connsiteY5740" fmla="*/ 920519 h 6208986"/>
              <a:gd name="connsiteX5741" fmla="*/ 1911254 w 6282474"/>
              <a:gd name="connsiteY5741" fmla="*/ 922746 h 6208986"/>
              <a:gd name="connsiteX5742" fmla="*/ 1919580 w 6282474"/>
              <a:gd name="connsiteY5742" fmla="*/ 921248 h 6208986"/>
              <a:gd name="connsiteX5743" fmla="*/ 1913027 w 6282474"/>
              <a:gd name="connsiteY5743" fmla="*/ 909732 h 6208986"/>
              <a:gd name="connsiteX5744" fmla="*/ 1932925 w 6282474"/>
              <a:gd name="connsiteY5744" fmla="*/ 897482 h 6208986"/>
              <a:gd name="connsiteX5745" fmla="*/ 1926255 w 6282474"/>
              <a:gd name="connsiteY5745" fmla="*/ 909375 h 6208986"/>
              <a:gd name="connsiteX5746" fmla="*/ 1949114 w 6282474"/>
              <a:gd name="connsiteY5746" fmla="*/ 919694 h 6208986"/>
              <a:gd name="connsiteX5747" fmla="*/ 1941695 w 6282474"/>
              <a:gd name="connsiteY5747" fmla="*/ 905059 h 6208986"/>
              <a:gd name="connsiteX5748" fmla="*/ 1980606 w 6282474"/>
              <a:gd name="connsiteY5748" fmla="*/ 877487 h 6208986"/>
              <a:gd name="connsiteX5749" fmla="*/ 1977640 w 6282474"/>
              <a:gd name="connsiteY5749" fmla="*/ 854923 h 6208986"/>
              <a:gd name="connsiteX5750" fmla="*/ 1994318 w 6282474"/>
              <a:gd name="connsiteY5750" fmla="*/ 866969 h 6208986"/>
              <a:gd name="connsiteX5751" fmla="*/ 1996672 w 6282474"/>
              <a:gd name="connsiteY5751" fmla="*/ 839595 h 6208986"/>
              <a:gd name="connsiteX5752" fmla="*/ 1991877 w 6282474"/>
              <a:gd name="connsiteY5752" fmla="*/ 838846 h 6208986"/>
              <a:gd name="connsiteX5753" fmla="*/ 1989054 w 6282474"/>
              <a:gd name="connsiteY5753" fmla="*/ 835478 h 6208986"/>
              <a:gd name="connsiteX5754" fmla="*/ 2002140 w 6282474"/>
              <a:gd name="connsiteY5754" fmla="*/ 822555 h 6208986"/>
              <a:gd name="connsiteX5755" fmla="*/ 1999383 w 6282474"/>
              <a:gd name="connsiteY5755" fmla="*/ 825475 h 6208986"/>
              <a:gd name="connsiteX5756" fmla="*/ 2005070 w 6282474"/>
              <a:gd name="connsiteY5756" fmla="*/ 833909 h 6208986"/>
              <a:gd name="connsiteX5757" fmla="*/ 2024464 w 6282474"/>
              <a:gd name="connsiteY5757" fmla="*/ 831830 h 6208986"/>
              <a:gd name="connsiteX5758" fmla="*/ 2023969 w 6282474"/>
              <a:gd name="connsiteY5758" fmla="*/ 841980 h 6208986"/>
              <a:gd name="connsiteX5759" fmla="*/ 2047068 w 6282474"/>
              <a:gd name="connsiteY5759" fmla="*/ 805475 h 6208986"/>
              <a:gd name="connsiteX5760" fmla="*/ 2055354 w 6282474"/>
              <a:gd name="connsiteY5760" fmla="*/ 823198 h 6208986"/>
              <a:gd name="connsiteX5761" fmla="*/ 2066962 w 6282474"/>
              <a:gd name="connsiteY5761" fmla="*/ 793225 h 6208986"/>
              <a:gd name="connsiteX5762" fmla="*/ 2065601 w 6282474"/>
              <a:gd name="connsiteY5762" fmla="*/ 800293 h 6208986"/>
              <a:gd name="connsiteX5763" fmla="*/ 2083767 w 6282474"/>
              <a:gd name="connsiteY5763" fmla="*/ 781851 h 6208986"/>
              <a:gd name="connsiteX5764" fmla="*/ 2098718 w 6282474"/>
              <a:gd name="connsiteY5764" fmla="*/ 787696 h 6208986"/>
              <a:gd name="connsiteX5765" fmla="*/ 2097479 w 6282474"/>
              <a:gd name="connsiteY5765" fmla="*/ 771339 h 6208986"/>
              <a:gd name="connsiteX5766" fmla="*/ 2110703 w 6282474"/>
              <a:gd name="connsiteY5766" fmla="*/ 770998 h 6208986"/>
              <a:gd name="connsiteX5767" fmla="*/ 2115518 w 6282474"/>
              <a:gd name="connsiteY5767" fmla="*/ 776323 h 6208986"/>
              <a:gd name="connsiteX5768" fmla="*/ 2150978 w 6282474"/>
              <a:gd name="connsiteY5768" fmla="*/ 736352 h 6208986"/>
              <a:gd name="connsiteX5769" fmla="*/ 2163218 w 6282474"/>
              <a:gd name="connsiteY5769" fmla="*/ 756327 h 6208986"/>
              <a:gd name="connsiteX5770" fmla="*/ 2175198 w 6282474"/>
              <a:gd name="connsiteY5770" fmla="*/ 739608 h 6208986"/>
              <a:gd name="connsiteX5771" fmla="*/ 2161975 w 6282474"/>
              <a:gd name="connsiteY5771" fmla="*/ 739965 h 6208986"/>
              <a:gd name="connsiteX5772" fmla="*/ 2190638 w 6282474"/>
              <a:gd name="connsiteY5772" fmla="*/ 735298 h 6208986"/>
              <a:gd name="connsiteX5773" fmla="*/ 2173960 w 6282474"/>
              <a:gd name="connsiteY5773" fmla="*/ 723251 h 6208986"/>
              <a:gd name="connsiteX5774" fmla="*/ 2218679 w 6282474"/>
              <a:gd name="connsiteY5774" fmla="*/ 680703 h 6208986"/>
              <a:gd name="connsiteX5775" fmla="*/ 2215092 w 6282474"/>
              <a:gd name="connsiteY5775" fmla="*/ 691720 h 6208986"/>
              <a:gd name="connsiteX5776" fmla="*/ 2227826 w 6282474"/>
              <a:gd name="connsiteY5776" fmla="*/ 701524 h 6208986"/>
              <a:gd name="connsiteX5777" fmla="*/ 2278722 w 6282474"/>
              <a:gd name="connsiteY5777" fmla="*/ 657247 h 6208986"/>
              <a:gd name="connsiteX5778" fmla="*/ 2288357 w 6282474"/>
              <a:gd name="connsiteY5778" fmla="*/ 667913 h 6208986"/>
              <a:gd name="connsiteX5779" fmla="*/ 2294660 w 6282474"/>
              <a:gd name="connsiteY5779" fmla="*/ 642766 h 6208986"/>
              <a:gd name="connsiteX5780" fmla="*/ 2300347 w 6282474"/>
              <a:gd name="connsiteY5780" fmla="*/ 651204 h 6208986"/>
              <a:gd name="connsiteX5781" fmla="*/ 2336659 w 6282474"/>
              <a:gd name="connsiteY5781" fmla="*/ 614332 h 6208986"/>
              <a:gd name="connsiteX5782" fmla="*/ 2343212 w 6282474"/>
              <a:gd name="connsiteY5782" fmla="*/ 625863 h 6208986"/>
              <a:gd name="connsiteX5783" fmla="*/ 2383870 w 6282474"/>
              <a:gd name="connsiteY5783" fmla="*/ 604482 h 6208986"/>
              <a:gd name="connsiteX5784" fmla="*/ 2390423 w 6282474"/>
              <a:gd name="connsiteY5784" fmla="*/ 616024 h 6208986"/>
              <a:gd name="connsiteX5785" fmla="*/ 2401909 w 6282474"/>
              <a:gd name="connsiteY5785" fmla="*/ 609471 h 6208986"/>
              <a:gd name="connsiteX5786" fmla="*/ 2400670 w 6282474"/>
              <a:gd name="connsiteY5786" fmla="*/ 593114 h 6208986"/>
              <a:gd name="connsiteX5787" fmla="*/ 2409934 w 6282474"/>
              <a:gd name="connsiteY5787" fmla="*/ 590525 h 6208986"/>
              <a:gd name="connsiteX5788" fmla="*/ 2404248 w 6282474"/>
              <a:gd name="connsiteY5788" fmla="*/ 582092 h 6208986"/>
              <a:gd name="connsiteX5789" fmla="*/ 2426735 w 6282474"/>
              <a:gd name="connsiteY5789" fmla="*/ 579152 h 6208986"/>
              <a:gd name="connsiteX5790" fmla="*/ 2414006 w 6282474"/>
              <a:gd name="connsiteY5790" fmla="*/ 569353 h 6208986"/>
              <a:gd name="connsiteX5791" fmla="*/ 2465543 w 6282474"/>
              <a:gd name="connsiteY5791" fmla="*/ 574999 h 6208986"/>
              <a:gd name="connsiteX5792" fmla="*/ 2487648 w 6282474"/>
              <a:gd name="connsiteY5792" fmla="*/ 558799 h 6208986"/>
              <a:gd name="connsiteX5793" fmla="*/ 2490247 w 6282474"/>
              <a:gd name="connsiteY5793" fmla="*/ 568094 h 6208986"/>
              <a:gd name="connsiteX5794" fmla="*/ 2511863 w 6282474"/>
              <a:gd name="connsiteY5794" fmla="*/ 562050 h 6208986"/>
              <a:gd name="connsiteX5795" fmla="*/ 2494807 w 6282474"/>
              <a:gd name="connsiteY5795" fmla="*/ 536751 h 6208986"/>
              <a:gd name="connsiteX5796" fmla="*/ 2518655 w 6282474"/>
              <a:gd name="connsiteY5796" fmla="*/ 526748 h 6208986"/>
              <a:gd name="connsiteX5797" fmla="*/ 2561902 w 6282474"/>
              <a:gd name="connsiteY5797" fmla="*/ 514676 h 6208986"/>
              <a:gd name="connsiteX5798" fmla="*/ 2600318 w 6282474"/>
              <a:gd name="connsiteY5798" fmla="*/ 497259 h 6208986"/>
              <a:gd name="connsiteX5799" fmla="*/ 2680259 w 6282474"/>
              <a:gd name="connsiteY5799" fmla="*/ 461564 h 6208986"/>
              <a:gd name="connsiteX5800" fmla="*/ 2666546 w 6282474"/>
              <a:gd name="connsiteY5800" fmla="*/ 472072 h 6208986"/>
              <a:gd name="connsiteX5801" fmla="*/ 2673966 w 6282474"/>
              <a:gd name="connsiteY5801" fmla="*/ 486711 h 6208986"/>
              <a:gd name="connsiteX5802" fmla="*/ 2679270 w 6282474"/>
              <a:gd name="connsiteY5802" fmla="*/ 481881 h 6208986"/>
              <a:gd name="connsiteX5803" fmla="*/ 2675810 w 6282474"/>
              <a:gd name="connsiteY5803" fmla="*/ 469478 h 6208986"/>
              <a:gd name="connsiteX5804" fmla="*/ 2688539 w 6282474"/>
              <a:gd name="connsiteY5804" fmla="*/ 479297 h 6208986"/>
              <a:gd name="connsiteX5805" fmla="*/ 2700901 w 6282474"/>
              <a:gd name="connsiteY5805" fmla="*/ 475842 h 6208986"/>
              <a:gd name="connsiteX5806" fmla="*/ 2694338 w 6282474"/>
              <a:gd name="connsiteY5806" fmla="*/ 464311 h 6208986"/>
              <a:gd name="connsiteX5807" fmla="*/ 2670618 w 6282474"/>
              <a:gd name="connsiteY5807" fmla="*/ 450889 h 6208986"/>
              <a:gd name="connsiteX5808" fmla="*/ 2686063 w 6282474"/>
              <a:gd name="connsiteY5808" fmla="*/ 446583 h 6208986"/>
              <a:gd name="connsiteX5809" fmla="*/ 2689528 w 6282474"/>
              <a:gd name="connsiteY5809" fmla="*/ 458981 h 6208986"/>
              <a:gd name="connsiteX5810" fmla="*/ 2727954 w 6282474"/>
              <a:gd name="connsiteY5810" fmla="*/ 441559 h 6208986"/>
              <a:gd name="connsiteX5811" fmla="*/ 2734130 w 6282474"/>
              <a:gd name="connsiteY5811" fmla="*/ 439831 h 6208986"/>
              <a:gd name="connsiteX5812" fmla="*/ 2750446 w 6282474"/>
              <a:gd name="connsiteY5812" fmla="*/ 438624 h 6208986"/>
              <a:gd name="connsiteX5813" fmla="*/ 2739323 w 6282474"/>
              <a:gd name="connsiteY5813" fmla="*/ 458430 h 6208986"/>
              <a:gd name="connsiteX5814" fmla="*/ 2772434 w 6282474"/>
              <a:gd name="connsiteY5814" fmla="*/ 445839 h 6208986"/>
              <a:gd name="connsiteX5815" fmla="*/ 2792699 w 6282474"/>
              <a:gd name="connsiteY5815" fmla="*/ 446863 h 6208986"/>
              <a:gd name="connsiteX5816" fmla="*/ 2799630 w 6282474"/>
              <a:gd name="connsiteY5816" fmla="*/ 471648 h 6208986"/>
              <a:gd name="connsiteX5817" fmla="*/ 2815564 w 6282474"/>
              <a:gd name="connsiteY5817" fmla="*/ 457182 h 6208986"/>
              <a:gd name="connsiteX5818" fmla="*/ 2813464 w 6282474"/>
              <a:gd name="connsiteY5818" fmla="*/ 437727 h 6208986"/>
              <a:gd name="connsiteX5819" fmla="*/ 2835447 w 6282474"/>
              <a:gd name="connsiteY5819" fmla="*/ 444932 h 6208986"/>
              <a:gd name="connsiteX5820" fmla="*/ 2841516 w 6282474"/>
              <a:gd name="connsiteY5820" fmla="*/ 466629 h 6208986"/>
              <a:gd name="connsiteX5821" fmla="*/ 2828664 w 6282474"/>
              <a:gd name="connsiteY5821" fmla="*/ 480240 h 6208986"/>
              <a:gd name="connsiteX5822" fmla="*/ 2778376 w 6282474"/>
              <a:gd name="connsiteY5822" fmla="*/ 490946 h 6208986"/>
              <a:gd name="connsiteX5823" fmla="*/ 2750079 w 6282474"/>
              <a:gd name="connsiteY5823" fmla="*/ 508872 h 6208986"/>
              <a:gd name="connsiteX5824" fmla="*/ 2755771 w 6282474"/>
              <a:gd name="connsiteY5824" fmla="*/ 517301 h 6208986"/>
              <a:gd name="connsiteX5825" fmla="*/ 2738604 w 6282474"/>
              <a:gd name="connsiteY5825" fmla="*/ 515425 h 6208986"/>
              <a:gd name="connsiteX5826" fmla="*/ 2728097 w 6282474"/>
              <a:gd name="connsiteY5826" fmla="*/ 501652 h 6208986"/>
              <a:gd name="connsiteX5827" fmla="*/ 2725870 w 6282474"/>
              <a:gd name="connsiteY5827" fmla="*/ 505611 h 6208986"/>
              <a:gd name="connsiteX5828" fmla="*/ 2732795 w 6282474"/>
              <a:gd name="connsiteY5828" fmla="*/ 530412 h 6208986"/>
              <a:gd name="connsiteX5829" fmla="*/ 2719067 w 6282474"/>
              <a:gd name="connsiteY5829" fmla="*/ 540914 h 6208986"/>
              <a:gd name="connsiteX5830" fmla="*/ 2712055 w 6282474"/>
              <a:gd name="connsiteY5830" fmla="*/ 534865 h 6208986"/>
              <a:gd name="connsiteX5831" fmla="*/ 2715607 w 6282474"/>
              <a:gd name="connsiteY5831" fmla="*/ 528521 h 6208986"/>
              <a:gd name="connsiteX5832" fmla="*/ 2705100 w 6282474"/>
              <a:gd name="connsiteY5832" fmla="*/ 514758 h 6208986"/>
              <a:gd name="connsiteX5833" fmla="*/ 2690899 w 6282474"/>
              <a:gd name="connsiteY5833" fmla="*/ 535426 h 6208986"/>
              <a:gd name="connsiteX5834" fmla="*/ 2675459 w 6282474"/>
              <a:gd name="connsiteY5834" fmla="*/ 539737 h 6208986"/>
              <a:gd name="connsiteX5835" fmla="*/ 2663596 w 6282474"/>
              <a:gd name="connsiteY5835" fmla="*/ 533031 h 6208986"/>
              <a:gd name="connsiteX5836" fmla="*/ 2657792 w 6282474"/>
              <a:gd name="connsiteY5836" fmla="*/ 548017 h 6208986"/>
              <a:gd name="connsiteX5837" fmla="*/ 2642841 w 6282474"/>
              <a:gd name="connsiteY5837" fmla="*/ 542167 h 6208986"/>
              <a:gd name="connsiteX5838" fmla="*/ 2655942 w 6282474"/>
              <a:gd name="connsiteY5838" fmla="*/ 565235 h 6208986"/>
              <a:gd name="connsiteX5839" fmla="*/ 2629119 w 6282474"/>
              <a:gd name="connsiteY5839" fmla="*/ 552680 h 6208986"/>
              <a:gd name="connsiteX5840" fmla="*/ 2624181 w 6282474"/>
              <a:gd name="connsiteY5840" fmla="*/ 570764 h 6208986"/>
              <a:gd name="connsiteX5841" fmla="*/ 2643585 w 6282474"/>
              <a:gd name="connsiteY5841" fmla="*/ 568685 h 6208986"/>
              <a:gd name="connsiteX5842" fmla="*/ 2614428 w 6282474"/>
              <a:gd name="connsiteY5842" fmla="*/ 583513 h 6208986"/>
              <a:gd name="connsiteX5843" fmla="*/ 2588731 w 6282474"/>
              <a:gd name="connsiteY5843" fmla="*/ 610734 h 6208986"/>
              <a:gd name="connsiteX5844" fmla="*/ 2634938 w 6282474"/>
              <a:gd name="connsiteY5844" fmla="*/ 621206 h 6208986"/>
              <a:gd name="connsiteX5845" fmla="*/ 2642474 w 6282474"/>
              <a:gd name="connsiteY5845" fmla="*/ 612426 h 6208986"/>
              <a:gd name="connsiteX5846" fmla="*/ 2633705 w 6282474"/>
              <a:gd name="connsiteY5846" fmla="*/ 604849 h 6208986"/>
              <a:gd name="connsiteX5847" fmla="*/ 2643957 w 6282474"/>
              <a:gd name="connsiteY5847" fmla="*/ 581939 h 6208986"/>
              <a:gd name="connsiteX5848" fmla="*/ 2648288 w 6282474"/>
              <a:gd name="connsiteY5848" fmla="*/ 597440 h 6208986"/>
              <a:gd name="connsiteX5849" fmla="*/ 2657558 w 6282474"/>
              <a:gd name="connsiteY5849" fmla="*/ 594841 h 6208986"/>
              <a:gd name="connsiteX5850" fmla="*/ 2661140 w 6282474"/>
              <a:gd name="connsiteY5850" fmla="*/ 583829 h 6208986"/>
              <a:gd name="connsiteX5851" fmla="*/ 2681405 w 6282474"/>
              <a:gd name="connsiteY5851" fmla="*/ 584848 h 6208986"/>
              <a:gd name="connsiteX5852" fmla="*/ 2673374 w 6282474"/>
              <a:gd name="connsiteY5852" fmla="*/ 603799 h 6208986"/>
              <a:gd name="connsiteX5853" fmla="*/ 2685721 w 6282474"/>
              <a:gd name="connsiteY5853" fmla="*/ 600349 h 6208986"/>
              <a:gd name="connsiteX5854" fmla="*/ 2684488 w 6282474"/>
              <a:gd name="connsiteY5854" fmla="*/ 583992 h 6208986"/>
              <a:gd name="connsiteX5855" fmla="*/ 2676580 w 6282474"/>
              <a:gd name="connsiteY5855" fmla="*/ 579518 h 6208986"/>
              <a:gd name="connsiteX5856" fmla="*/ 2709691 w 6282474"/>
              <a:gd name="connsiteY5856" fmla="*/ 566922 h 6208986"/>
              <a:gd name="connsiteX5857" fmla="*/ 2732306 w 6282474"/>
              <a:gd name="connsiteY5857" fmla="*/ 540567 h 6208986"/>
              <a:gd name="connsiteX5858" fmla="*/ 2762314 w 6282474"/>
              <a:gd name="connsiteY5858" fmla="*/ 528842 h 6208986"/>
              <a:gd name="connsiteX5859" fmla="*/ 2767511 w 6282474"/>
              <a:gd name="connsiteY5859" fmla="*/ 547431 h 6208986"/>
              <a:gd name="connsiteX5860" fmla="*/ 2753019 w 6282474"/>
              <a:gd name="connsiteY5860" fmla="*/ 552940 h 6208986"/>
              <a:gd name="connsiteX5861" fmla="*/ 2745896 w 6282474"/>
              <a:gd name="connsiteY5861" fmla="*/ 553469 h 6208986"/>
              <a:gd name="connsiteX5862" fmla="*/ 2743598 w 6282474"/>
              <a:gd name="connsiteY5862" fmla="*/ 556527 h 6208986"/>
              <a:gd name="connsiteX5863" fmla="*/ 2734405 w 6282474"/>
              <a:gd name="connsiteY5863" fmla="*/ 560017 h 6208986"/>
              <a:gd name="connsiteX5864" fmla="*/ 2715001 w 6282474"/>
              <a:gd name="connsiteY5864" fmla="*/ 562101 h 6208986"/>
              <a:gd name="connsiteX5865" fmla="*/ 2730828 w 6282474"/>
              <a:gd name="connsiteY5865" fmla="*/ 571044 h 6208986"/>
              <a:gd name="connsiteX5866" fmla="*/ 2739526 w 6282474"/>
              <a:gd name="connsiteY5866" fmla="*/ 561943 h 6208986"/>
              <a:gd name="connsiteX5867" fmla="*/ 2743598 w 6282474"/>
              <a:gd name="connsiteY5867" fmla="*/ 556527 h 6208986"/>
              <a:gd name="connsiteX5868" fmla="*/ 2753019 w 6282474"/>
              <a:gd name="connsiteY5868" fmla="*/ 552940 h 6208986"/>
              <a:gd name="connsiteX5869" fmla="*/ 2778513 w 6282474"/>
              <a:gd name="connsiteY5869" fmla="*/ 551039 h 6208986"/>
              <a:gd name="connsiteX5870" fmla="*/ 2778880 w 6282474"/>
              <a:gd name="connsiteY5870" fmla="*/ 564298 h 6208986"/>
              <a:gd name="connsiteX5871" fmla="*/ 2789886 w 6282474"/>
              <a:gd name="connsiteY5871" fmla="*/ 567916 h 6208986"/>
              <a:gd name="connsiteX5872" fmla="*/ 2795680 w 6282474"/>
              <a:gd name="connsiteY5872" fmla="*/ 552924 h 6208986"/>
              <a:gd name="connsiteX5873" fmla="*/ 2786911 w 6282474"/>
              <a:gd name="connsiteY5873" fmla="*/ 545352 h 6208986"/>
              <a:gd name="connsiteX5874" fmla="*/ 2813357 w 6282474"/>
              <a:gd name="connsiteY5874" fmla="*/ 544649 h 6208986"/>
              <a:gd name="connsiteX5875" fmla="*/ 2813729 w 6282474"/>
              <a:gd name="connsiteY5875" fmla="*/ 557918 h 6208986"/>
              <a:gd name="connsiteX5876" fmla="*/ 2821760 w 6282474"/>
              <a:gd name="connsiteY5876" fmla="*/ 538967 h 6208986"/>
              <a:gd name="connsiteX5877" fmla="*/ 2857842 w 6282474"/>
              <a:gd name="connsiteY5877" fmla="*/ 548924 h 6208986"/>
              <a:gd name="connsiteX5878" fmla="*/ 2880329 w 6282474"/>
              <a:gd name="connsiteY5878" fmla="*/ 545989 h 6208986"/>
              <a:gd name="connsiteX5879" fmla="*/ 2886882 w 6282474"/>
              <a:gd name="connsiteY5879" fmla="*/ 557520 h 6208986"/>
              <a:gd name="connsiteX5880" fmla="*/ 2900095 w 6282474"/>
              <a:gd name="connsiteY5880" fmla="*/ 557164 h 6208986"/>
              <a:gd name="connsiteX5881" fmla="*/ 2903183 w 6282474"/>
              <a:gd name="connsiteY5881" fmla="*/ 556308 h 6208986"/>
              <a:gd name="connsiteX5882" fmla="*/ 2898368 w 6282474"/>
              <a:gd name="connsiteY5882" fmla="*/ 550973 h 6208986"/>
              <a:gd name="connsiteX5883" fmla="*/ 2905420 w 6282474"/>
              <a:gd name="connsiteY5883" fmla="*/ 552338 h 6208986"/>
              <a:gd name="connsiteX5884" fmla="*/ 2908508 w 6282474"/>
              <a:gd name="connsiteY5884" fmla="*/ 551477 h 6208986"/>
              <a:gd name="connsiteX5885" fmla="*/ 2906286 w 6282474"/>
              <a:gd name="connsiteY5885" fmla="*/ 555441 h 6208986"/>
              <a:gd name="connsiteX5886" fmla="*/ 2911968 w 6282474"/>
              <a:gd name="connsiteY5886" fmla="*/ 563875 h 6208986"/>
              <a:gd name="connsiteX5887" fmla="*/ 2924325 w 6282474"/>
              <a:gd name="connsiteY5887" fmla="*/ 560425 h 6208986"/>
              <a:gd name="connsiteX5888" fmla="*/ 2909370 w 6282474"/>
              <a:gd name="connsiteY5888" fmla="*/ 554585 h 6208986"/>
              <a:gd name="connsiteX5889" fmla="*/ 2912091 w 6282474"/>
              <a:gd name="connsiteY5889" fmla="*/ 540460 h 6208986"/>
              <a:gd name="connsiteX5890" fmla="*/ 2920493 w 6282474"/>
              <a:gd name="connsiteY5890" fmla="*/ 534773 h 6208986"/>
              <a:gd name="connsiteX5891" fmla="*/ 2937171 w 6282474"/>
              <a:gd name="connsiteY5891" fmla="*/ 546820 h 6208986"/>
              <a:gd name="connsiteX5892" fmla="*/ 2921726 w 6282474"/>
              <a:gd name="connsiteY5892" fmla="*/ 551125 h 6208986"/>
              <a:gd name="connsiteX5893" fmla="*/ 2938410 w 6282474"/>
              <a:gd name="connsiteY5893" fmla="*/ 563177 h 6208986"/>
              <a:gd name="connsiteX5894" fmla="*/ 2956071 w 6282474"/>
              <a:gd name="connsiteY5894" fmla="*/ 554891 h 6208986"/>
              <a:gd name="connsiteX5895" fmla="*/ 2950761 w 6282474"/>
              <a:gd name="connsiteY5895" fmla="*/ 559717 h 6208986"/>
              <a:gd name="connsiteX5896" fmla="*/ 2963980 w 6282474"/>
              <a:gd name="connsiteY5896" fmla="*/ 559370 h 6208986"/>
              <a:gd name="connsiteX5897" fmla="*/ 2964846 w 6282474"/>
              <a:gd name="connsiteY5897" fmla="*/ 562458 h 6208986"/>
              <a:gd name="connsiteX5898" fmla="*/ 2971032 w 6282474"/>
              <a:gd name="connsiteY5898" fmla="*/ 560736 h 6208986"/>
              <a:gd name="connsiteX5899" fmla="*/ 2973738 w 6282474"/>
              <a:gd name="connsiteY5899" fmla="*/ 546621 h 6208986"/>
              <a:gd name="connsiteX5900" fmla="*/ 2982140 w 6282474"/>
              <a:gd name="connsiteY5900" fmla="*/ 540924 h 6208986"/>
              <a:gd name="connsiteX5901" fmla="*/ 2978563 w 6282474"/>
              <a:gd name="connsiteY5901" fmla="*/ 551956 h 6208986"/>
              <a:gd name="connsiteX5902" fmla="*/ 2982894 w 6282474"/>
              <a:gd name="connsiteY5902" fmla="*/ 567447 h 6208986"/>
              <a:gd name="connsiteX5903" fmla="*/ 2963490 w 6282474"/>
              <a:gd name="connsiteY5903" fmla="*/ 569536 h 6208986"/>
              <a:gd name="connsiteX5904" fmla="*/ 2962624 w 6282474"/>
              <a:gd name="connsiteY5904" fmla="*/ 566433 h 6208986"/>
              <a:gd name="connsiteX5905" fmla="*/ 2961268 w 6282474"/>
              <a:gd name="connsiteY5905" fmla="*/ 573490 h 6208986"/>
              <a:gd name="connsiteX5906" fmla="*/ 2938787 w 6282474"/>
              <a:gd name="connsiteY5906" fmla="*/ 576430 h 6208986"/>
              <a:gd name="connsiteX5907" fmla="*/ 2941375 w 6282474"/>
              <a:gd name="connsiteY5907" fmla="*/ 585720 h 6208986"/>
              <a:gd name="connsiteX5908" fmla="*/ 2919265 w 6282474"/>
              <a:gd name="connsiteY5908" fmla="*/ 601924 h 6208986"/>
              <a:gd name="connsiteX5909" fmla="*/ 2910485 w 6282474"/>
              <a:gd name="connsiteY5909" fmla="*/ 594357 h 6208986"/>
              <a:gd name="connsiteX5910" fmla="*/ 2874658 w 6282474"/>
              <a:gd name="connsiteY5910" fmla="*/ 621063 h 6208986"/>
              <a:gd name="connsiteX5911" fmla="*/ 2886643 w 6282474"/>
              <a:gd name="connsiteY5911" fmla="*/ 604360 h 6208986"/>
              <a:gd name="connsiteX5912" fmla="*/ 2885777 w 6282474"/>
              <a:gd name="connsiteY5912" fmla="*/ 601251 h 6208986"/>
              <a:gd name="connsiteX5913" fmla="*/ 2891952 w 6282474"/>
              <a:gd name="connsiteY5913" fmla="*/ 599524 h 6208986"/>
              <a:gd name="connsiteX5914" fmla="*/ 2894174 w 6282474"/>
              <a:gd name="connsiteY5914" fmla="*/ 595565 h 6208986"/>
              <a:gd name="connsiteX5915" fmla="*/ 2888982 w 6282474"/>
              <a:gd name="connsiteY5915" fmla="*/ 576976 h 6208986"/>
              <a:gd name="connsiteX5916" fmla="*/ 2889354 w 6282474"/>
              <a:gd name="connsiteY5916" fmla="*/ 590235 h 6208986"/>
              <a:gd name="connsiteX5917" fmla="*/ 2873914 w 6282474"/>
              <a:gd name="connsiteY5917" fmla="*/ 594551 h 6208986"/>
              <a:gd name="connsiteX5918" fmla="*/ 2861185 w 6282474"/>
              <a:gd name="connsiteY5918" fmla="*/ 584741 h 6208986"/>
              <a:gd name="connsiteX5919" fmla="*/ 2854020 w 6282474"/>
              <a:gd name="connsiteY5919" fmla="*/ 606780 h 6208986"/>
              <a:gd name="connsiteX5920" fmla="*/ 2862306 w 6282474"/>
              <a:gd name="connsiteY5920" fmla="*/ 624518 h 6208986"/>
              <a:gd name="connsiteX5921" fmla="*/ 2831411 w 6282474"/>
              <a:gd name="connsiteY5921" fmla="*/ 633140 h 6208986"/>
              <a:gd name="connsiteX5922" fmla="*/ 2835003 w 6282474"/>
              <a:gd name="connsiteY5922" fmla="*/ 622128 h 6208986"/>
              <a:gd name="connsiteX5923" fmla="*/ 2814234 w 6282474"/>
              <a:gd name="connsiteY5923" fmla="*/ 631260 h 6208986"/>
              <a:gd name="connsiteX5924" fmla="*/ 2788664 w 6282474"/>
              <a:gd name="connsiteY5924" fmla="*/ 635066 h 6208986"/>
              <a:gd name="connsiteX5925" fmla="*/ 2768026 w 6282474"/>
              <a:gd name="connsiteY5925" fmla="*/ 620788 h 6208986"/>
              <a:gd name="connsiteX5926" fmla="*/ 2767914 w 6282474"/>
              <a:gd name="connsiteY5926" fmla="*/ 644198 h 6208986"/>
              <a:gd name="connsiteX5927" fmla="*/ 2754691 w 6282474"/>
              <a:gd name="connsiteY5927" fmla="*/ 644554 h 6208986"/>
              <a:gd name="connsiteX5928" fmla="*/ 2751231 w 6282474"/>
              <a:gd name="connsiteY5928" fmla="*/ 632162 h 6208986"/>
              <a:gd name="connsiteX5929" fmla="*/ 2747638 w 6282474"/>
              <a:gd name="connsiteY5929" fmla="*/ 643194 h 6208986"/>
              <a:gd name="connsiteX5930" fmla="*/ 2734043 w 6282474"/>
              <a:gd name="connsiteY5930" fmla="*/ 630276 h 6208986"/>
              <a:gd name="connsiteX5931" fmla="*/ 2718975 w 6282474"/>
              <a:gd name="connsiteY5931" fmla="*/ 647846 h 6208986"/>
              <a:gd name="connsiteX5932" fmla="*/ 2742329 w 6282474"/>
              <a:gd name="connsiteY5932" fmla="*/ 648014 h 6208986"/>
              <a:gd name="connsiteX5933" fmla="*/ 2710083 w 6282474"/>
              <a:gd name="connsiteY5933" fmla="*/ 663693 h 6208986"/>
              <a:gd name="connsiteX5934" fmla="*/ 2758151 w 6282474"/>
              <a:gd name="connsiteY5934" fmla="*/ 656952 h 6208986"/>
              <a:gd name="connsiteX5935" fmla="*/ 2749371 w 6282474"/>
              <a:gd name="connsiteY5935" fmla="*/ 649385 h 6208986"/>
              <a:gd name="connsiteX5936" fmla="*/ 2767415 w 6282474"/>
              <a:gd name="connsiteY5936" fmla="*/ 654358 h 6208986"/>
              <a:gd name="connsiteX5937" fmla="*/ 2771746 w 6282474"/>
              <a:gd name="connsiteY5937" fmla="*/ 669859 h 6208986"/>
              <a:gd name="connsiteX5938" fmla="*/ 2729360 w 6282474"/>
              <a:gd name="connsiteY5938" fmla="*/ 685034 h 6208986"/>
              <a:gd name="connsiteX5939" fmla="*/ 2720097 w 6282474"/>
              <a:gd name="connsiteY5939" fmla="*/ 687628 h 6208986"/>
              <a:gd name="connsiteX5940" fmla="*/ 2709595 w 6282474"/>
              <a:gd name="connsiteY5940" fmla="*/ 673859 h 6208986"/>
              <a:gd name="connsiteX5941" fmla="*/ 2698104 w 6282474"/>
              <a:gd name="connsiteY5941" fmla="*/ 680402 h 6208986"/>
              <a:gd name="connsiteX5942" fmla="*/ 2713926 w 6282474"/>
              <a:gd name="connsiteY5942" fmla="*/ 689360 h 6208986"/>
              <a:gd name="connsiteX5943" fmla="*/ 2700697 w 6282474"/>
              <a:gd name="connsiteY5943" fmla="*/ 689707 h 6208986"/>
              <a:gd name="connsiteX5944" fmla="*/ 2699719 w 6282474"/>
              <a:gd name="connsiteY5944" fmla="*/ 710023 h 6208986"/>
              <a:gd name="connsiteX5945" fmla="*/ 2713314 w 6282474"/>
              <a:gd name="connsiteY5945" fmla="*/ 722930 h 6208986"/>
              <a:gd name="connsiteX5946" fmla="*/ 2707510 w 6282474"/>
              <a:gd name="connsiteY5946" fmla="*/ 737912 h 6208986"/>
              <a:gd name="connsiteX5947" fmla="*/ 2695270 w 6282474"/>
              <a:gd name="connsiteY5947" fmla="*/ 717947 h 6208986"/>
              <a:gd name="connsiteX5948" fmla="*/ 2676238 w 6282474"/>
              <a:gd name="connsiteY5948" fmla="*/ 733285 h 6208986"/>
              <a:gd name="connsiteX5949" fmla="*/ 2672778 w 6282474"/>
              <a:gd name="connsiteY5949" fmla="*/ 720892 h 6208986"/>
              <a:gd name="connsiteX5950" fmla="*/ 2657822 w 6282474"/>
              <a:gd name="connsiteY5950" fmla="*/ 715037 h 6208986"/>
              <a:gd name="connsiteX5951" fmla="*/ 2638428 w 6282474"/>
              <a:gd name="connsiteY5951" fmla="*/ 717116 h 6208986"/>
              <a:gd name="connsiteX5952" fmla="*/ 2641405 w 6282474"/>
              <a:gd name="connsiteY5952" fmla="*/ 739675 h 6208986"/>
              <a:gd name="connsiteX5953" fmla="*/ 2620762 w 6282474"/>
              <a:gd name="connsiteY5953" fmla="*/ 725387 h 6208986"/>
              <a:gd name="connsiteX5954" fmla="*/ 2610510 w 6282474"/>
              <a:gd name="connsiteY5954" fmla="*/ 748307 h 6208986"/>
              <a:gd name="connsiteX5955" fmla="*/ 2596425 w 6282474"/>
              <a:gd name="connsiteY5955" fmla="*/ 745555 h 6208986"/>
              <a:gd name="connsiteX5956" fmla="*/ 2642638 w 6282474"/>
              <a:gd name="connsiteY5956" fmla="*/ 756032 h 6208986"/>
              <a:gd name="connsiteX5957" fmla="*/ 2613975 w 6282474"/>
              <a:gd name="connsiteY5957" fmla="*/ 760694 h 6208986"/>
              <a:gd name="connsiteX5958" fmla="*/ 2640181 w 6282474"/>
              <a:gd name="connsiteY5958" fmla="*/ 806830 h 6208986"/>
              <a:gd name="connsiteX5959" fmla="*/ 2606570 w 6282474"/>
              <a:gd name="connsiteY5959" fmla="*/ 829577 h 6208986"/>
              <a:gd name="connsiteX5960" fmla="*/ 2606688 w 6282474"/>
              <a:gd name="connsiteY5960" fmla="*/ 806163 h 6208986"/>
              <a:gd name="connsiteX5961" fmla="*/ 2562091 w 6282474"/>
              <a:gd name="connsiteY5961" fmla="*/ 825292 h 6208986"/>
              <a:gd name="connsiteX5962" fmla="*/ 2510064 w 6282474"/>
              <a:gd name="connsiteY5962" fmla="*/ 829807 h 6208986"/>
              <a:gd name="connsiteX5963" fmla="*/ 2503404 w 6282474"/>
              <a:gd name="connsiteY5963" fmla="*/ 841690 h 6208986"/>
              <a:gd name="connsiteX5964" fmla="*/ 2488448 w 6282474"/>
              <a:gd name="connsiteY5964" fmla="*/ 835845 h 6208986"/>
              <a:gd name="connsiteX5965" fmla="*/ 2463245 w 6282474"/>
              <a:gd name="connsiteY5965" fmla="*/ 852905 h 6208986"/>
              <a:gd name="connsiteX5966" fmla="*/ 2434577 w 6282474"/>
              <a:gd name="connsiteY5966" fmla="*/ 857573 h 6208986"/>
              <a:gd name="connsiteX5967" fmla="*/ 2442486 w 6282474"/>
              <a:gd name="connsiteY5967" fmla="*/ 862052 h 6208986"/>
              <a:gd name="connsiteX5968" fmla="*/ 2434949 w 6282474"/>
              <a:gd name="connsiteY5968" fmla="*/ 870842 h 6208986"/>
              <a:gd name="connsiteX5969" fmla="*/ 2429262 w 6282474"/>
              <a:gd name="connsiteY5969" fmla="*/ 862398 h 6208986"/>
              <a:gd name="connsiteX5970" fmla="*/ 2400110 w 6282474"/>
              <a:gd name="connsiteY5970" fmla="*/ 877232 h 6208986"/>
              <a:gd name="connsiteX5971" fmla="*/ 2401965 w 6282474"/>
              <a:gd name="connsiteY5971" fmla="*/ 860003 h 6208986"/>
              <a:gd name="connsiteX5972" fmla="*/ 2381205 w 6282474"/>
              <a:gd name="connsiteY5972" fmla="*/ 869150 h 6208986"/>
              <a:gd name="connsiteX5973" fmla="*/ 2394306 w 6282474"/>
              <a:gd name="connsiteY5973" fmla="*/ 892213 h 6208986"/>
              <a:gd name="connsiteX5974" fmla="*/ 2366137 w 6282474"/>
              <a:gd name="connsiteY5974" fmla="*/ 886720 h 6208986"/>
              <a:gd name="connsiteX5975" fmla="*/ 2343039 w 6282474"/>
              <a:gd name="connsiteY5975" fmla="*/ 923240 h 6208986"/>
              <a:gd name="connsiteX5976" fmla="*/ 2324506 w 6282474"/>
              <a:gd name="connsiteY5976" fmla="*/ 928418 h 6208986"/>
              <a:gd name="connsiteX5977" fmla="*/ 2302014 w 6282474"/>
              <a:gd name="connsiteY5977" fmla="*/ 931358 h 6208986"/>
              <a:gd name="connsiteX5978" fmla="*/ 2296210 w 6282474"/>
              <a:gd name="connsiteY5978" fmla="*/ 946339 h 6208986"/>
              <a:gd name="connsiteX5979" fmla="*/ 2304985 w 6282474"/>
              <a:gd name="connsiteY5979" fmla="*/ 953916 h 6208986"/>
              <a:gd name="connsiteX5980" fmla="*/ 2273600 w 6282474"/>
              <a:gd name="connsiteY5980" fmla="*/ 972699 h 6208986"/>
              <a:gd name="connsiteX5981" fmla="*/ 2283848 w 6282474"/>
              <a:gd name="connsiteY5981" fmla="*/ 949789 h 6208986"/>
              <a:gd name="connsiteX5982" fmla="*/ 2257788 w 6282474"/>
              <a:gd name="connsiteY5982" fmla="*/ 963756 h 6208986"/>
              <a:gd name="connsiteX5983" fmla="*/ 2241472 w 6282474"/>
              <a:gd name="connsiteY5983" fmla="*/ 964964 h 6208986"/>
              <a:gd name="connsiteX5984" fmla="*/ 2207377 w 6282474"/>
              <a:gd name="connsiteY5984" fmla="*/ 997882 h 6208986"/>
              <a:gd name="connsiteX5985" fmla="*/ 2186246 w 6282474"/>
              <a:gd name="connsiteY5985" fmla="*/ 993759 h 6208986"/>
              <a:gd name="connsiteX5986" fmla="*/ 2177960 w 6282474"/>
              <a:gd name="connsiteY5986" fmla="*/ 976026 h 6208986"/>
              <a:gd name="connsiteX5987" fmla="*/ 2172645 w 6282474"/>
              <a:gd name="connsiteY5987" fmla="*/ 980852 h 6208986"/>
              <a:gd name="connsiteX5988" fmla="*/ 2176982 w 6282474"/>
              <a:gd name="connsiteY5988" fmla="*/ 996343 h 6208986"/>
              <a:gd name="connsiteX5989" fmla="*/ 2162520 w 6282474"/>
              <a:gd name="connsiteY5989" fmla="*/ 980347 h 6208986"/>
              <a:gd name="connsiteX5990" fmla="*/ 2154494 w 6282474"/>
              <a:gd name="connsiteY5990" fmla="*/ 999288 h 6208986"/>
              <a:gd name="connsiteX5991" fmla="*/ 2144853 w 6282474"/>
              <a:gd name="connsiteY5991" fmla="*/ 988618 h 6208986"/>
              <a:gd name="connsiteX5992" fmla="*/ 2150046 w 6282474"/>
              <a:gd name="connsiteY5992" fmla="*/ 1007207 h 6208986"/>
              <a:gd name="connsiteX5993" fmla="*/ 2140777 w 6282474"/>
              <a:gd name="connsiteY5993" fmla="*/ 1009795 h 6208986"/>
              <a:gd name="connsiteX5994" fmla="*/ 2134229 w 6282474"/>
              <a:gd name="connsiteY5994" fmla="*/ 998279 h 6208986"/>
              <a:gd name="connsiteX5995" fmla="*/ 2131019 w 6282474"/>
              <a:gd name="connsiteY5995" fmla="*/ 1022550 h 6208986"/>
              <a:gd name="connsiteX5996" fmla="*/ 2153022 w 6282474"/>
              <a:gd name="connsiteY5996" fmla="*/ 1029770 h 6208986"/>
              <a:gd name="connsiteX5997" fmla="*/ 2120277 w 6282474"/>
              <a:gd name="connsiteY5997" fmla="*/ 1055620 h 6208986"/>
              <a:gd name="connsiteX5998" fmla="*/ 2125093 w 6282474"/>
              <a:gd name="connsiteY5998" fmla="*/ 1060945 h 6208986"/>
              <a:gd name="connsiteX5999" fmla="*/ 2102728 w 6282474"/>
              <a:gd name="connsiteY5999" fmla="*/ 1040476 h 6208986"/>
              <a:gd name="connsiteX6000" fmla="*/ 2085927 w 6282474"/>
              <a:gd name="connsiteY6000" fmla="*/ 1051850 h 6208986"/>
              <a:gd name="connsiteX6001" fmla="*/ 2109648 w 6282474"/>
              <a:gd name="connsiteY6001" fmla="*/ 1065261 h 6208986"/>
              <a:gd name="connsiteX6002" fmla="*/ 2087655 w 6282474"/>
              <a:gd name="connsiteY6002" fmla="*/ 1058046 h 6208986"/>
              <a:gd name="connsiteX6003" fmla="*/ 2089770 w 6282474"/>
              <a:gd name="connsiteY6003" fmla="*/ 1077506 h 6208986"/>
              <a:gd name="connsiteX6004" fmla="*/ 2075186 w 6282474"/>
              <a:gd name="connsiteY6004" fmla="*/ 1084915 h 6208986"/>
              <a:gd name="connsiteX6005" fmla="*/ 2064633 w 6282474"/>
              <a:gd name="connsiteY6005" fmla="*/ 1090276 h 6208986"/>
              <a:gd name="connsiteX6006" fmla="*/ 2065917 w 6282474"/>
              <a:gd name="connsiteY6006" fmla="*/ 1087499 h 6208986"/>
              <a:gd name="connsiteX6007" fmla="*/ 2054049 w 6282474"/>
              <a:gd name="connsiteY6007" fmla="*/ 1080798 h 6208986"/>
              <a:gd name="connsiteX6008" fmla="*/ 2037131 w 6282474"/>
              <a:gd name="connsiteY6008" fmla="*/ 1115591 h 6208986"/>
              <a:gd name="connsiteX6009" fmla="*/ 2021304 w 6282474"/>
              <a:gd name="connsiteY6009" fmla="*/ 1106643 h 6208986"/>
              <a:gd name="connsiteX6010" fmla="*/ 2015516 w 6282474"/>
              <a:gd name="connsiteY6010" fmla="*/ 1121629 h 6208986"/>
              <a:gd name="connsiteX6011" fmla="*/ 1999689 w 6282474"/>
              <a:gd name="connsiteY6011" fmla="*/ 1112682 h 6208986"/>
              <a:gd name="connsiteX6012" fmla="*/ 1989930 w 6282474"/>
              <a:gd name="connsiteY6012" fmla="*/ 1125431 h 6208986"/>
              <a:gd name="connsiteX6013" fmla="*/ 1975153 w 6282474"/>
              <a:gd name="connsiteY6013" fmla="*/ 1119663 h 6208986"/>
              <a:gd name="connsiteX6014" fmla="*/ 2020071 w 6282474"/>
              <a:gd name="connsiteY6014" fmla="*/ 1090286 h 6208986"/>
              <a:gd name="connsiteX6015" fmla="*/ 2011791 w 6282474"/>
              <a:gd name="connsiteY6015" fmla="*/ 1072558 h 6208986"/>
              <a:gd name="connsiteX6016" fmla="*/ 1975484 w 6282474"/>
              <a:gd name="connsiteY6016" fmla="*/ 1096065 h 6208986"/>
              <a:gd name="connsiteX6017" fmla="*/ 1967377 w 6282474"/>
              <a:gd name="connsiteY6017" fmla="*/ 1124728 h 6208986"/>
              <a:gd name="connsiteX6018" fmla="*/ 1966577 w 6282474"/>
              <a:gd name="connsiteY6018" fmla="*/ 1125278 h 6208986"/>
              <a:gd name="connsiteX6019" fmla="*/ 1967362 w 6282474"/>
              <a:gd name="connsiteY6019" fmla="*/ 1124758 h 6208986"/>
              <a:gd name="connsiteX6020" fmla="*/ 1965217 w 6282474"/>
              <a:gd name="connsiteY6020" fmla="*/ 1132335 h 6208986"/>
              <a:gd name="connsiteX6021" fmla="*/ 1950271 w 6282474"/>
              <a:gd name="connsiteY6021" fmla="*/ 1126486 h 6208986"/>
              <a:gd name="connsiteX6022" fmla="*/ 1935198 w 6282474"/>
              <a:gd name="connsiteY6022" fmla="*/ 1144066 h 6208986"/>
              <a:gd name="connsiteX6023" fmla="*/ 1939529 w 6282474"/>
              <a:gd name="connsiteY6023" fmla="*/ 1159562 h 6208986"/>
              <a:gd name="connsiteX6024" fmla="*/ 1952371 w 6282474"/>
              <a:gd name="connsiteY6024" fmla="*/ 1145946 h 6208986"/>
              <a:gd name="connsiteX6025" fmla="*/ 1944467 w 6282474"/>
              <a:gd name="connsiteY6025" fmla="*/ 1141477 h 6208986"/>
              <a:gd name="connsiteX6026" fmla="*/ 1959907 w 6282474"/>
              <a:gd name="connsiteY6026" fmla="*/ 1137161 h 6208986"/>
              <a:gd name="connsiteX6027" fmla="*/ 1976101 w 6282474"/>
              <a:gd name="connsiteY6027" fmla="*/ 1159363 h 6208986"/>
              <a:gd name="connsiteX6028" fmla="*/ 1961145 w 6282474"/>
              <a:gd name="connsiteY6028" fmla="*/ 1153518 h 6208986"/>
              <a:gd name="connsiteX6029" fmla="*/ 1948671 w 6282474"/>
              <a:gd name="connsiteY6029" fmla="*/ 1180387 h 6208986"/>
              <a:gd name="connsiteX6030" fmla="*/ 1944228 w 6282474"/>
              <a:gd name="connsiteY6030" fmla="*/ 1188311 h 6208986"/>
              <a:gd name="connsiteX6031" fmla="*/ 1930138 w 6282474"/>
              <a:gd name="connsiteY6031" fmla="*/ 1185560 h 6208986"/>
              <a:gd name="connsiteX6032" fmla="*/ 1935830 w 6282474"/>
              <a:gd name="connsiteY6032" fmla="*/ 1194003 h 6208986"/>
              <a:gd name="connsiteX6033" fmla="*/ 1915937 w 6282474"/>
              <a:gd name="connsiteY6033" fmla="*/ 1206233 h 6208986"/>
              <a:gd name="connsiteX6034" fmla="*/ 1918530 w 6282474"/>
              <a:gd name="connsiteY6034" fmla="*/ 1215527 h 6208986"/>
              <a:gd name="connsiteX6035" fmla="*/ 1942388 w 6282474"/>
              <a:gd name="connsiteY6035" fmla="*/ 1205529 h 6208986"/>
              <a:gd name="connsiteX6036" fmla="*/ 1925955 w 6282474"/>
              <a:gd name="connsiteY6036" fmla="*/ 1230162 h 6208986"/>
              <a:gd name="connsiteX6037" fmla="*/ 1916304 w 6282474"/>
              <a:gd name="connsiteY6037" fmla="*/ 1219491 h 6208986"/>
              <a:gd name="connsiteX6038" fmla="*/ 1914943 w 6282474"/>
              <a:gd name="connsiteY6038" fmla="*/ 1226554 h 6208986"/>
              <a:gd name="connsiteX6039" fmla="*/ 1928548 w 6282474"/>
              <a:gd name="connsiteY6039" fmla="*/ 1239461 h 6208986"/>
              <a:gd name="connsiteX6040" fmla="*/ 1939662 w 6282474"/>
              <a:gd name="connsiteY6040" fmla="*/ 1219649 h 6208986"/>
              <a:gd name="connsiteX6041" fmla="*/ 1957701 w 6282474"/>
              <a:gd name="connsiteY6041" fmla="*/ 1224633 h 6208986"/>
              <a:gd name="connsiteX6042" fmla="*/ 1975489 w 6282474"/>
              <a:gd name="connsiteY6042" fmla="*/ 1192948 h 6208986"/>
              <a:gd name="connsiteX6043" fmla="*/ 1985992 w 6282474"/>
              <a:gd name="connsiteY6043" fmla="*/ 1206717 h 6208986"/>
              <a:gd name="connsiteX6044" fmla="*/ 1986975 w 6282474"/>
              <a:gd name="connsiteY6044" fmla="*/ 1186390 h 6208986"/>
              <a:gd name="connsiteX6045" fmla="*/ 1995260 w 6282474"/>
              <a:gd name="connsiteY6045" fmla="*/ 1204123 h 6208986"/>
              <a:gd name="connsiteX6046" fmla="*/ 1991429 w 6282474"/>
              <a:gd name="connsiteY6046" fmla="*/ 1178471 h 6208986"/>
              <a:gd name="connsiteX6047" fmla="*/ 2005890 w 6282474"/>
              <a:gd name="connsiteY6047" fmla="*/ 1194472 h 6208986"/>
              <a:gd name="connsiteX6048" fmla="*/ 2000692 w 6282474"/>
              <a:gd name="connsiteY6048" fmla="*/ 1175878 h 6208986"/>
              <a:gd name="connsiteX6049" fmla="*/ 2013549 w 6282474"/>
              <a:gd name="connsiteY6049" fmla="*/ 1162262 h 6208986"/>
              <a:gd name="connsiteX6050" fmla="*/ 2018858 w 6282474"/>
              <a:gd name="connsiteY6050" fmla="*/ 1157442 h 6208986"/>
              <a:gd name="connsiteX6051" fmla="*/ 2036892 w 6282474"/>
              <a:gd name="connsiteY6051" fmla="*/ 1162430 h 6208986"/>
              <a:gd name="connsiteX6052" fmla="*/ 2026390 w 6282474"/>
              <a:gd name="connsiteY6052" fmla="*/ 1148652 h 6208986"/>
              <a:gd name="connsiteX6053" fmla="*/ 2047150 w 6282474"/>
              <a:gd name="connsiteY6053" fmla="*/ 1139525 h 6208986"/>
              <a:gd name="connsiteX6054" fmla="*/ 2032566 w 6282474"/>
              <a:gd name="connsiteY6054" fmla="*/ 1146929 h 6208986"/>
              <a:gd name="connsiteX6055" fmla="*/ 2075318 w 6282474"/>
              <a:gd name="connsiteY6055" fmla="*/ 1145008 h 6208986"/>
              <a:gd name="connsiteX6056" fmla="*/ 2092613 w 6282474"/>
              <a:gd name="connsiteY6056" fmla="*/ 1123469 h 6208986"/>
              <a:gd name="connsiteX6057" fmla="*/ 2075807 w 6282474"/>
              <a:gd name="connsiteY6057" fmla="*/ 1134853 h 6208986"/>
              <a:gd name="connsiteX6058" fmla="*/ 2062584 w 6282474"/>
              <a:gd name="connsiteY6058" fmla="*/ 1135204 h 6208986"/>
              <a:gd name="connsiteX6059" fmla="*/ 2062217 w 6282474"/>
              <a:gd name="connsiteY6059" fmla="*/ 1121950 h 6208986"/>
              <a:gd name="connsiteX6060" fmla="*/ 2090014 w 6282474"/>
              <a:gd name="connsiteY6060" fmla="*/ 1114180 h 6208986"/>
              <a:gd name="connsiteX6061" fmla="*/ 2104476 w 6282474"/>
              <a:gd name="connsiteY6061" fmla="*/ 1130185 h 6208986"/>
              <a:gd name="connsiteX6062" fmla="*/ 2128813 w 6282474"/>
              <a:gd name="connsiteY6062" fmla="*/ 1110022 h 6208986"/>
              <a:gd name="connsiteX6063" fmla="*/ 2118800 w 6282474"/>
              <a:gd name="connsiteY6063" fmla="*/ 1086098 h 6208986"/>
              <a:gd name="connsiteX6064" fmla="*/ 2121021 w 6282474"/>
              <a:gd name="connsiteY6064" fmla="*/ 1082138 h 6208986"/>
              <a:gd name="connsiteX6065" fmla="*/ 2144747 w 6282474"/>
              <a:gd name="connsiteY6065" fmla="*/ 1095555 h 6208986"/>
              <a:gd name="connsiteX6066" fmla="*/ 2135595 w 6282474"/>
              <a:gd name="connsiteY6066" fmla="*/ 1074719 h 6208986"/>
              <a:gd name="connsiteX6067" fmla="*/ 2161180 w 6282474"/>
              <a:gd name="connsiteY6067" fmla="*/ 1070907 h 6208986"/>
              <a:gd name="connsiteX6068" fmla="*/ 2179708 w 6282474"/>
              <a:gd name="connsiteY6068" fmla="*/ 1065735 h 6208986"/>
              <a:gd name="connsiteX6069" fmla="*/ 2173048 w 6282474"/>
              <a:gd name="connsiteY6069" fmla="*/ 1077618 h 6208986"/>
              <a:gd name="connsiteX6070" fmla="*/ 2190715 w 6282474"/>
              <a:gd name="connsiteY6070" fmla="*/ 1069348 h 6208986"/>
              <a:gd name="connsiteX6071" fmla="*/ 2192442 w 6282474"/>
              <a:gd name="connsiteY6071" fmla="*/ 1075539 h 6208986"/>
              <a:gd name="connsiteX6072" fmla="*/ 2193741 w 6282474"/>
              <a:gd name="connsiteY6072" fmla="*/ 1080192 h 6208986"/>
              <a:gd name="connsiteX6073" fmla="*/ 2192727 w 6282474"/>
              <a:gd name="connsiteY6073" fmla="*/ 1081669 h 6208986"/>
              <a:gd name="connsiteX6074" fmla="*/ 2184039 w 6282474"/>
              <a:gd name="connsiteY6074" fmla="*/ 1081231 h 6208986"/>
              <a:gd name="connsiteX6075" fmla="*/ 2186633 w 6282474"/>
              <a:gd name="connsiteY6075" fmla="*/ 1090531 h 6208986"/>
              <a:gd name="connsiteX6076" fmla="*/ 2192727 w 6282474"/>
              <a:gd name="connsiteY6076" fmla="*/ 1081669 h 6208986"/>
              <a:gd name="connsiteX6077" fmla="*/ 2194179 w 6282474"/>
              <a:gd name="connsiteY6077" fmla="*/ 1081746 h 6208986"/>
              <a:gd name="connsiteX6078" fmla="*/ 2193741 w 6282474"/>
              <a:gd name="connsiteY6078" fmla="*/ 1080192 h 6208986"/>
              <a:gd name="connsiteX6079" fmla="*/ 2200840 w 6282474"/>
              <a:gd name="connsiteY6079" fmla="*/ 1069858 h 6208986"/>
              <a:gd name="connsiteX6080" fmla="*/ 2230491 w 6282474"/>
              <a:gd name="connsiteY6080" fmla="*/ 1044879 h 6208986"/>
              <a:gd name="connsiteX6081" fmla="*/ 2212937 w 6282474"/>
              <a:gd name="connsiteY6081" fmla="*/ 1029734 h 6208986"/>
              <a:gd name="connsiteX6082" fmla="*/ 2231480 w 6282474"/>
              <a:gd name="connsiteY6082" fmla="*/ 1024547 h 6208986"/>
              <a:gd name="connsiteX6083" fmla="*/ 2238410 w 6282474"/>
              <a:gd name="connsiteY6083" fmla="*/ 1049348 h 6208986"/>
              <a:gd name="connsiteX6084" fmla="*/ 2269412 w 6282474"/>
              <a:gd name="connsiteY6084" fmla="*/ 1017301 h 6208986"/>
              <a:gd name="connsiteX6085" fmla="*/ 2294982 w 6282474"/>
              <a:gd name="connsiteY6085" fmla="*/ 1013495 h 6208986"/>
              <a:gd name="connsiteX6086" fmla="*/ 2319701 w 6282474"/>
              <a:gd name="connsiteY6086" fmla="*/ 1006590 h 6208986"/>
              <a:gd name="connsiteX6087" fmla="*/ 2319207 w 6282474"/>
              <a:gd name="connsiteY6087" fmla="*/ 1016751 h 6208986"/>
              <a:gd name="connsiteX6088" fmla="*/ 2337250 w 6282474"/>
              <a:gd name="connsiteY6088" fmla="*/ 1021729 h 6208986"/>
              <a:gd name="connsiteX6089" fmla="*/ 2326743 w 6282474"/>
              <a:gd name="connsiteY6089" fmla="*/ 1007956 h 6208986"/>
              <a:gd name="connsiteX6090" fmla="*/ 2344038 w 6282474"/>
              <a:gd name="connsiteY6090" fmla="*/ 986437 h 6208986"/>
              <a:gd name="connsiteX6091" fmla="*/ 2337785 w 6282474"/>
              <a:gd name="connsiteY6091" fmla="*/ 981917 h 6208986"/>
              <a:gd name="connsiteX6092" fmla="*/ 2347125 w 6282474"/>
              <a:gd name="connsiteY6092" fmla="*/ 985560 h 6208986"/>
              <a:gd name="connsiteX6093" fmla="*/ 2379371 w 6282474"/>
              <a:gd name="connsiteY6093" fmla="*/ 969881 h 6208986"/>
              <a:gd name="connsiteX6094" fmla="*/ 2386500 w 6282474"/>
              <a:gd name="connsiteY6094" fmla="*/ 976031 h 6208986"/>
              <a:gd name="connsiteX6095" fmla="*/ 2385914 w 6282474"/>
              <a:gd name="connsiteY6095" fmla="*/ 981417 h 6208986"/>
              <a:gd name="connsiteX6096" fmla="*/ 2388635 w 6282474"/>
              <a:gd name="connsiteY6096" fmla="*/ 977871 h 6208986"/>
              <a:gd name="connsiteX6097" fmla="*/ 2396925 w 6282474"/>
              <a:gd name="connsiteY6097" fmla="*/ 985015 h 6208986"/>
              <a:gd name="connsiteX6098" fmla="*/ 2385424 w 6282474"/>
              <a:gd name="connsiteY6098" fmla="*/ 991573 h 6208986"/>
              <a:gd name="connsiteX6099" fmla="*/ 2409282 w 6282474"/>
              <a:gd name="connsiteY6099" fmla="*/ 981565 h 6208986"/>
              <a:gd name="connsiteX6100" fmla="*/ 2395687 w 6282474"/>
              <a:gd name="connsiteY6100" fmla="*/ 968663 h 6208986"/>
              <a:gd name="connsiteX6101" fmla="*/ 2388635 w 6282474"/>
              <a:gd name="connsiteY6101" fmla="*/ 977871 h 6208986"/>
              <a:gd name="connsiteX6102" fmla="*/ 2386500 w 6282474"/>
              <a:gd name="connsiteY6102" fmla="*/ 976031 h 6208986"/>
              <a:gd name="connsiteX6103" fmla="*/ 2387779 w 6282474"/>
              <a:gd name="connsiteY6103" fmla="*/ 964194 h 6208986"/>
              <a:gd name="connsiteX6104" fmla="*/ 2429772 w 6282474"/>
              <a:gd name="connsiteY6104" fmla="*/ 935760 h 6208986"/>
              <a:gd name="connsiteX6105" fmla="*/ 2445599 w 6282474"/>
              <a:gd name="connsiteY6105" fmla="*/ 944708 h 6208986"/>
              <a:gd name="connsiteX6106" fmla="*/ 2446960 w 6282474"/>
              <a:gd name="connsiteY6106" fmla="*/ 937636 h 6208986"/>
              <a:gd name="connsiteX6107" fmla="*/ 2447439 w 6282474"/>
              <a:gd name="connsiteY6107" fmla="*/ 927475 h 6208986"/>
              <a:gd name="connsiteX6108" fmla="*/ 2484142 w 6282474"/>
              <a:gd name="connsiteY6108" fmla="*/ 903867 h 6208986"/>
              <a:gd name="connsiteX6109" fmla="*/ 2493778 w 6282474"/>
              <a:gd name="connsiteY6109" fmla="*/ 914537 h 6208986"/>
              <a:gd name="connsiteX6110" fmla="*/ 2507002 w 6282474"/>
              <a:gd name="connsiteY6110" fmla="*/ 914191 h 6208986"/>
              <a:gd name="connsiteX6111" fmla="*/ 2515404 w 6282474"/>
              <a:gd name="connsiteY6111" fmla="*/ 908499 h 6208986"/>
              <a:gd name="connsiteX6112" fmla="*/ 2512805 w 6282474"/>
              <a:gd name="connsiteY6112" fmla="*/ 899209 h 6208986"/>
              <a:gd name="connsiteX6113" fmla="*/ 2533066 w 6282474"/>
              <a:gd name="connsiteY6113" fmla="*/ 900218 h 6208986"/>
              <a:gd name="connsiteX6114" fmla="*/ 2535659 w 6282474"/>
              <a:gd name="connsiteY6114" fmla="*/ 909523 h 6208986"/>
              <a:gd name="connsiteX6115" fmla="*/ 2543206 w 6282474"/>
              <a:gd name="connsiteY6115" fmla="*/ 900733 h 6208986"/>
              <a:gd name="connsiteX6116" fmla="*/ 2533066 w 6282474"/>
              <a:gd name="connsiteY6116" fmla="*/ 900218 h 6208986"/>
              <a:gd name="connsiteX6117" fmla="*/ 2538875 w 6282474"/>
              <a:gd name="connsiteY6117" fmla="*/ 885242 h 6208986"/>
              <a:gd name="connsiteX6118" fmla="*/ 2563961 w 6282474"/>
              <a:gd name="connsiteY6118" fmla="*/ 891586 h 6208986"/>
              <a:gd name="connsiteX6119" fmla="*/ 2614734 w 6282474"/>
              <a:gd name="connsiteY6119" fmla="*/ 870725 h 6208986"/>
              <a:gd name="connsiteX6120" fmla="*/ 2624003 w 6282474"/>
              <a:gd name="connsiteY6120" fmla="*/ 868141 h 6208986"/>
              <a:gd name="connsiteX6121" fmla="*/ 2631549 w 6282474"/>
              <a:gd name="connsiteY6121" fmla="*/ 859356 h 6208986"/>
              <a:gd name="connsiteX6122" fmla="*/ 2632900 w 6282474"/>
              <a:gd name="connsiteY6122" fmla="*/ 852289 h 6208986"/>
              <a:gd name="connsiteX6123" fmla="*/ 2633761 w 6282474"/>
              <a:gd name="connsiteY6123" fmla="*/ 855382 h 6208986"/>
              <a:gd name="connsiteX6124" fmla="*/ 2636854 w 6282474"/>
              <a:gd name="connsiteY6124" fmla="*/ 854521 h 6208986"/>
              <a:gd name="connsiteX6125" fmla="*/ 2657119 w 6282474"/>
              <a:gd name="connsiteY6125" fmla="*/ 855550 h 6208986"/>
              <a:gd name="connsiteX6126" fmla="*/ 2666873 w 6282474"/>
              <a:gd name="connsiteY6126" fmla="*/ 842801 h 6208986"/>
              <a:gd name="connsiteX6127" fmla="*/ 2666017 w 6282474"/>
              <a:gd name="connsiteY6127" fmla="*/ 839697 h 6208986"/>
              <a:gd name="connsiteX6128" fmla="*/ 2673920 w 6282474"/>
              <a:gd name="connsiteY6128" fmla="*/ 844176 h 6208986"/>
              <a:gd name="connsiteX6129" fmla="*/ 2677879 w 6282474"/>
              <a:gd name="connsiteY6129" fmla="*/ 846418 h 6208986"/>
              <a:gd name="connsiteX6130" fmla="*/ 2693808 w 6282474"/>
              <a:gd name="connsiteY6130" fmla="*/ 831931 h 6208986"/>
              <a:gd name="connsiteX6131" fmla="*/ 2687255 w 6282474"/>
              <a:gd name="connsiteY6131" fmla="*/ 820405 h 6208986"/>
              <a:gd name="connsiteX6132" fmla="*/ 2701350 w 6282474"/>
              <a:gd name="connsiteY6132" fmla="*/ 823152 h 6208986"/>
              <a:gd name="connsiteX6133" fmla="*/ 2720372 w 6282474"/>
              <a:gd name="connsiteY6133" fmla="*/ 807819 h 6208986"/>
              <a:gd name="connsiteX6134" fmla="*/ 2712952 w 6282474"/>
              <a:gd name="connsiteY6134" fmla="*/ 793184 h 6208986"/>
              <a:gd name="connsiteX6135" fmla="*/ 2723582 w 6282474"/>
              <a:gd name="connsiteY6135" fmla="*/ 783538 h 6208986"/>
              <a:gd name="connsiteX6136" fmla="*/ 2729258 w 6282474"/>
              <a:gd name="connsiteY6136" fmla="*/ 791961 h 6208986"/>
              <a:gd name="connsiteX6137" fmla="*/ 2796970 w 6282474"/>
              <a:gd name="connsiteY6137" fmla="*/ 736306 h 6208986"/>
              <a:gd name="connsiteX6138" fmla="*/ 2792144 w 6282474"/>
              <a:gd name="connsiteY6138" fmla="*/ 730976 h 6208986"/>
              <a:gd name="connsiteX6139" fmla="*/ 2804506 w 6282474"/>
              <a:gd name="connsiteY6139" fmla="*/ 727522 h 6208986"/>
              <a:gd name="connsiteX6140" fmla="*/ 2812409 w 6282474"/>
              <a:gd name="connsiteY6140" fmla="*/ 731990 h 6208986"/>
              <a:gd name="connsiteX6141" fmla="*/ 2827477 w 6282474"/>
              <a:gd name="connsiteY6141" fmla="*/ 714421 h 6208986"/>
              <a:gd name="connsiteX6142" fmla="*/ 2838473 w 6282474"/>
              <a:gd name="connsiteY6142" fmla="*/ 718028 h 6208986"/>
              <a:gd name="connsiteX6143" fmla="*/ 2861954 w 6282474"/>
              <a:gd name="connsiteY6143" fmla="*/ 694767 h 6208986"/>
              <a:gd name="connsiteX6144" fmla="*/ 2857134 w 6282474"/>
              <a:gd name="connsiteY6144" fmla="*/ 689437 h 6208986"/>
              <a:gd name="connsiteX6145" fmla="*/ 2839457 w 6282474"/>
              <a:gd name="connsiteY6145" fmla="*/ 697707 h 6208986"/>
              <a:gd name="connsiteX6146" fmla="*/ 2848854 w 6282474"/>
              <a:gd name="connsiteY6146" fmla="*/ 671704 h 6208986"/>
              <a:gd name="connsiteX6147" fmla="*/ 2853185 w 6282474"/>
              <a:gd name="connsiteY6147" fmla="*/ 687200 h 6208986"/>
              <a:gd name="connsiteX6148" fmla="*/ 2913461 w 6282474"/>
              <a:gd name="connsiteY6148" fmla="*/ 616915 h 6208986"/>
              <a:gd name="connsiteX6149" fmla="*/ 2920131 w 6282474"/>
              <a:gd name="connsiteY6149" fmla="*/ 605017 h 6208986"/>
              <a:gd name="connsiteX6150" fmla="*/ 2921742 w 6282474"/>
              <a:gd name="connsiteY6150" fmla="*/ 634633 h 6208986"/>
              <a:gd name="connsiteX6151" fmla="*/ 2940769 w 6282474"/>
              <a:gd name="connsiteY6151" fmla="*/ 619295 h 6208986"/>
              <a:gd name="connsiteX6152" fmla="*/ 2957197 w 6282474"/>
              <a:gd name="connsiteY6152" fmla="*/ 594668 h 6208986"/>
              <a:gd name="connsiteX6153" fmla="*/ 2958058 w 6282474"/>
              <a:gd name="connsiteY6153" fmla="*/ 597771 h 6208986"/>
              <a:gd name="connsiteX6154" fmla="*/ 2954858 w 6282474"/>
              <a:gd name="connsiteY6154" fmla="*/ 622047 h 6208986"/>
              <a:gd name="connsiteX6155" fmla="*/ 2972637 w 6282474"/>
              <a:gd name="connsiteY6155" fmla="*/ 590357 h 6208986"/>
              <a:gd name="connsiteX6156" fmla="*/ 2980556 w 6282474"/>
              <a:gd name="connsiteY6156" fmla="*/ 594831 h 6208986"/>
              <a:gd name="connsiteX6157" fmla="*/ 3015751 w 6282474"/>
              <a:gd name="connsiteY6157" fmla="*/ 518182 h 6208986"/>
              <a:gd name="connsiteX6158" fmla="*/ 3026259 w 6282474"/>
              <a:gd name="connsiteY6158" fmla="*/ 531951 h 6208986"/>
              <a:gd name="connsiteX6159" fmla="*/ 3019216 w 6282474"/>
              <a:gd name="connsiteY6159" fmla="*/ 530575 h 6208986"/>
              <a:gd name="connsiteX6160" fmla="*/ 3021810 w 6282474"/>
              <a:gd name="connsiteY6160" fmla="*/ 539874 h 6208986"/>
              <a:gd name="connsiteX6161" fmla="*/ 3035517 w 6282474"/>
              <a:gd name="connsiteY6161" fmla="*/ 529367 h 6208986"/>
              <a:gd name="connsiteX6162" fmla="*/ 3032924 w 6282474"/>
              <a:gd name="connsiteY6162" fmla="*/ 520057 h 6208986"/>
              <a:gd name="connsiteX6163" fmla="*/ 3049235 w 6282474"/>
              <a:gd name="connsiteY6163" fmla="*/ 518855 h 6208986"/>
              <a:gd name="connsiteX6164" fmla="*/ 3047497 w 6282474"/>
              <a:gd name="connsiteY6164" fmla="*/ 512658 h 6208986"/>
              <a:gd name="connsiteX6165" fmla="*/ 3033418 w 6282474"/>
              <a:gd name="connsiteY6165" fmla="*/ 509902 h 6208986"/>
              <a:gd name="connsiteX6166" fmla="*/ 3019705 w 6282474"/>
              <a:gd name="connsiteY6166" fmla="*/ 520424 h 6208986"/>
              <a:gd name="connsiteX6167" fmla="*/ 3010926 w 6282474"/>
              <a:gd name="connsiteY6167" fmla="*/ 512847 h 6208986"/>
              <a:gd name="connsiteX6168" fmla="*/ 3025020 w 6282474"/>
              <a:gd name="connsiteY6168" fmla="*/ 515593 h 6208986"/>
              <a:gd name="connsiteX6169" fmla="*/ 3046753 w 6282474"/>
              <a:gd name="connsiteY6169" fmla="*/ 486130 h 6208986"/>
              <a:gd name="connsiteX6170" fmla="*/ 3058499 w 6282474"/>
              <a:gd name="connsiteY6170" fmla="*/ 516261 h 6208986"/>
              <a:gd name="connsiteX6171" fmla="*/ 3078025 w 6282474"/>
              <a:gd name="connsiteY6171" fmla="*/ 490762 h 6208986"/>
              <a:gd name="connsiteX6172" fmla="*/ 3099641 w 6282474"/>
              <a:gd name="connsiteY6172" fmla="*/ 484724 h 6208986"/>
              <a:gd name="connsiteX6173" fmla="*/ 3110755 w 6282474"/>
              <a:gd name="connsiteY6173" fmla="*/ 464917 h 6208986"/>
              <a:gd name="connsiteX6174" fmla="*/ 3111132 w 6282474"/>
              <a:gd name="connsiteY6174" fmla="*/ 478181 h 6208986"/>
              <a:gd name="connsiteX6175" fmla="*/ 3120024 w 6282474"/>
              <a:gd name="connsiteY6175" fmla="*/ 462329 h 6208986"/>
              <a:gd name="connsiteX6176" fmla="*/ 3114342 w 6282474"/>
              <a:gd name="connsiteY6176" fmla="*/ 453895 h 6208986"/>
              <a:gd name="connsiteX6177" fmla="*/ 3130765 w 6282474"/>
              <a:gd name="connsiteY6177" fmla="*/ 429258 h 6208986"/>
              <a:gd name="connsiteX6178" fmla="*/ 3145359 w 6282474"/>
              <a:gd name="connsiteY6178" fmla="*/ 421844 h 6208986"/>
              <a:gd name="connsiteX6179" fmla="*/ 3166970 w 6282474"/>
              <a:gd name="connsiteY6179" fmla="*/ 415805 h 6208986"/>
              <a:gd name="connsiteX6180" fmla="*/ 3172774 w 6282474"/>
              <a:gd name="connsiteY6180" fmla="*/ 400824 h 6208986"/>
              <a:gd name="connsiteX6181" fmla="*/ 3182292 w 6282474"/>
              <a:gd name="connsiteY6181" fmla="*/ 434914 h 6208986"/>
              <a:gd name="connsiteX6182" fmla="*/ 3221330 w 6282474"/>
              <a:gd name="connsiteY6182" fmla="*/ 383922 h 6208986"/>
              <a:gd name="connsiteX6183" fmla="*/ 3261229 w 6282474"/>
              <a:gd name="connsiteY6183" fmla="*/ 336033 h 6208986"/>
              <a:gd name="connsiteX6184" fmla="*/ 3205508 w 6282474"/>
              <a:gd name="connsiteY6184" fmla="*/ 374974 h 6208986"/>
              <a:gd name="connsiteX6185" fmla="*/ 3205880 w 6282474"/>
              <a:gd name="connsiteY6185" fmla="*/ 388228 h 6208986"/>
              <a:gd name="connsiteX6186" fmla="*/ 3201065 w 6282474"/>
              <a:gd name="connsiteY6186" fmla="*/ 382908 h 6208986"/>
              <a:gd name="connsiteX6187" fmla="*/ 3185008 w 6282474"/>
              <a:gd name="connsiteY6187" fmla="*/ 420789 h 6208986"/>
              <a:gd name="connsiteX6188" fmla="*/ 3198960 w 6282474"/>
              <a:gd name="connsiteY6188" fmla="*/ 363448 h 6208986"/>
              <a:gd name="connsiteX6189" fmla="*/ 3203286 w 6282474"/>
              <a:gd name="connsiteY6189" fmla="*/ 378948 h 6208986"/>
              <a:gd name="connsiteX6190" fmla="*/ 3211434 w 6282474"/>
              <a:gd name="connsiteY6190" fmla="*/ 336573 h 6208986"/>
              <a:gd name="connsiteX6191" fmla="*/ 3245407 w 6282474"/>
              <a:gd name="connsiteY6191" fmla="*/ 327075 h 6208986"/>
              <a:gd name="connsiteX6192" fmla="*/ 3252200 w 6282474"/>
              <a:gd name="connsiteY6192" fmla="*/ 291777 h 6208986"/>
              <a:gd name="connsiteX6193" fmla="*/ 3262707 w 6282474"/>
              <a:gd name="connsiteY6193" fmla="*/ 305551 h 6208986"/>
              <a:gd name="connsiteX6194" fmla="*/ 3276796 w 6282474"/>
              <a:gd name="connsiteY6194" fmla="*/ 308302 h 6208986"/>
              <a:gd name="connsiteX6195" fmla="*/ 3283956 w 6282474"/>
              <a:gd name="connsiteY6195" fmla="*/ 286248 h 6208986"/>
              <a:gd name="connsiteX6196" fmla="*/ 3298539 w 6282474"/>
              <a:gd name="connsiteY6196" fmla="*/ 278834 h 6208986"/>
              <a:gd name="connsiteX6197" fmla="*/ 3288409 w 6282474"/>
              <a:gd name="connsiteY6197" fmla="*/ 278330 h 6208986"/>
              <a:gd name="connsiteX6198" fmla="*/ 3287161 w 6282474"/>
              <a:gd name="connsiteY6198" fmla="*/ 261973 h 6208986"/>
              <a:gd name="connsiteX6199" fmla="*/ 3305699 w 6282474"/>
              <a:gd name="connsiteY6199" fmla="*/ 256790 h 6208986"/>
              <a:gd name="connsiteX6200" fmla="*/ 3313118 w 6282474"/>
              <a:gd name="connsiteY6200" fmla="*/ 271425 h 6208986"/>
              <a:gd name="connsiteX6201" fmla="*/ 3315085 w 6282474"/>
              <a:gd name="connsiteY6201" fmla="*/ 230792 h 6208986"/>
              <a:gd name="connsiteX6202" fmla="*/ 3338061 w 6282474"/>
              <a:gd name="connsiteY6202" fmla="*/ 217686 h 6208986"/>
              <a:gd name="connsiteX6203" fmla="*/ 3338433 w 6282474"/>
              <a:gd name="connsiteY6203" fmla="*/ 230945 h 6208986"/>
              <a:gd name="connsiteX6204" fmla="*/ 3327804 w 6282474"/>
              <a:gd name="connsiteY6204" fmla="*/ 240591 h 6208986"/>
              <a:gd name="connsiteX6205" fmla="*/ 3339666 w 6282474"/>
              <a:gd name="connsiteY6205" fmla="*/ 247302 h 6208986"/>
              <a:gd name="connsiteX6206" fmla="*/ 3342387 w 6282474"/>
              <a:gd name="connsiteY6206" fmla="*/ 233182 h 6208986"/>
              <a:gd name="connsiteX6207" fmla="*/ 3364013 w 6282474"/>
              <a:gd name="connsiteY6207" fmla="*/ 227139 h 6208986"/>
              <a:gd name="connsiteX6208" fmla="*/ 3347463 w 6282474"/>
              <a:gd name="connsiteY6208" fmla="*/ 275196 h 6208986"/>
              <a:gd name="connsiteX6209" fmla="*/ 3390338 w 6282474"/>
              <a:gd name="connsiteY6209" fmla="*/ 249855 h 6208986"/>
              <a:gd name="connsiteX6210" fmla="*/ 3396147 w 6282474"/>
              <a:gd name="connsiteY6210" fmla="*/ 234869 h 6208986"/>
              <a:gd name="connsiteX6211" fmla="*/ 3391321 w 6282474"/>
              <a:gd name="connsiteY6211" fmla="*/ 229544 h 6208986"/>
              <a:gd name="connsiteX6212" fmla="*/ 3459399 w 6282474"/>
              <a:gd name="connsiteY6212" fmla="*/ 187133 h 6208986"/>
              <a:gd name="connsiteX6213" fmla="*/ 3456795 w 6282474"/>
              <a:gd name="connsiteY6213" fmla="*/ 177833 h 6208986"/>
              <a:gd name="connsiteX6214" fmla="*/ 3472240 w 6282474"/>
              <a:gd name="connsiteY6214" fmla="*/ 173528 h 6208986"/>
              <a:gd name="connsiteX6215" fmla="*/ 3470395 w 6282474"/>
              <a:gd name="connsiteY6215" fmla="*/ 190741 h 6208986"/>
              <a:gd name="connsiteX6216" fmla="*/ 3498676 w 6282474"/>
              <a:gd name="connsiteY6216" fmla="*/ 172809 h 6208986"/>
              <a:gd name="connsiteX6217" fmla="*/ 3513632 w 6282474"/>
              <a:gd name="connsiteY6217" fmla="*/ 178669 h 6208986"/>
              <a:gd name="connsiteX6218" fmla="*/ 3511038 w 6282474"/>
              <a:gd name="connsiteY6218" fmla="*/ 169369 h 6208986"/>
              <a:gd name="connsiteX6219" fmla="*/ 3526865 w 6282474"/>
              <a:gd name="connsiteY6219" fmla="*/ 178312 h 6208986"/>
              <a:gd name="connsiteX6220" fmla="*/ 3532664 w 6282474"/>
              <a:gd name="connsiteY6220" fmla="*/ 163326 h 6208986"/>
              <a:gd name="connsiteX6221" fmla="*/ 3547992 w 6282474"/>
              <a:gd name="connsiteY6221" fmla="*/ 182435 h 6208986"/>
              <a:gd name="connsiteX6222" fmla="*/ 3564787 w 6282474"/>
              <a:gd name="connsiteY6222" fmla="*/ 171056 h 6208986"/>
              <a:gd name="connsiteX6223" fmla="*/ 3565460 w 6282474"/>
              <a:gd name="connsiteY6223" fmla="*/ 173466 h 6208986"/>
              <a:gd name="connsiteX6224" fmla="*/ 3561241 w 6282474"/>
              <a:gd name="connsiteY6224" fmla="*/ 177650 h 6208986"/>
              <a:gd name="connsiteX6225" fmla="*/ 3556328 w 6282474"/>
              <a:gd name="connsiteY6225" fmla="*/ 178017 h 6208986"/>
              <a:gd name="connsiteX6226" fmla="*/ 3555034 w 6282474"/>
              <a:gd name="connsiteY6226" fmla="*/ 183805 h 6208986"/>
              <a:gd name="connsiteX6227" fmla="*/ 3561241 w 6282474"/>
              <a:gd name="connsiteY6227" fmla="*/ 177650 h 6208986"/>
              <a:gd name="connsiteX6228" fmla="*/ 3566520 w 6282474"/>
              <a:gd name="connsiteY6228" fmla="*/ 177258 h 6208986"/>
              <a:gd name="connsiteX6229" fmla="*/ 3565659 w 6282474"/>
              <a:gd name="connsiteY6229" fmla="*/ 174144 h 6208986"/>
              <a:gd name="connsiteX6230" fmla="*/ 3565460 w 6282474"/>
              <a:gd name="connsiteY6230" fmla="*/ 173466 h 6208986"/>
              <a:gd name="connsiteX6231" fmla="*/ 3578510 w 6282474"/>
              <a:gd name="connsiteY6231" fmla="*/ 160544 h 6208986"/>
              <a:gd name="connsiteX6232" fmla="*/ 3596543 w 6282474"/>
              <a:gd name="connsiteY6232" fmla="*/ 165522 h 6208986"/>
              <a:gd name="connsiteX6233" fmla="*/ 3600987 w 6282474"/>
              <a:gd name="connsiteY6233" fmla="*/ 157604 h 6208986"/>
              <a:gd name="connsiteX6234" fmla="*/ 3613232 w 6282474"/>
              <a:gd name="connsiteY6234" fmla="*/ 177563 h 6208986"/>
              <a:gd name="connsiteX6235" fmla="*/ 3598154 w 6282474"/>
              <a:gd name="connsiteY6235" fmla="*/ 195138 h 6208986"/>
              <a:gd name="connsiteX6236" fmla="*/ 3608661 w 6282474"/>
              <a:gd name="connsiteY6236" fmla="*/ 208912 h 6208986"/>
              <a:gd name="connsiteX6237" fmla="*/ 3629548 w 6282474"/>
              <a:gd name="connsiteY6237" fmla="*/ 176355 h 6208986"/>
              <a:gd name="connsiteX6238" fmla="*/ 3630908 w 6282474"/>
              <a:gd name="connsiteY6238" fmla="*/ 171367 h 6208986"/>
              <a:gd name="connsiteX6239" fmla="*/ 3642761 w 6282474"/>
              <a:gd name="connsiteY6239" fmla="*/ 176004 h 6208986"/>
              <a:gd name="connsiteX6240" fmla="*/ 3642394 w 6282474"/>
              <a:gd name="connsiteY6240" fmla="*/ 162745 h 6208986"/>
              <a:gd name="connsiteX6241" fmla="*/ 3651164 w 6282474"/>
              <a:gd name="connsiteY6241" fmla="*/ 170312 h 6208986"/>
              <a:gd name="connsiteX6242" fmla="*/ 3652142 w 6282474"/>
              <a:gd name="connsiteY6242" fmla="*/ 149991 h 6208986"/>
              <a:gd name="connsiteX6243" fmla="*/ 3664871 w 6282474"/>
              <a:gd name="connsiteY6243" fmla="*/ 159805 h 6208986"/>
              <a:gd name="connsiteX6244" fmla="*/ 3668081 w 6282474"/>
              <a:gd name="connsiteY6244" fmla="*/ 135524 h 6208986"/>
              <a:gd name="connsiteX6245" fmla="*/ 3668458 w 6282474"/>
              <a:gd name="connsiteY6245" fmla="*/ 148793 h 6208986"/>
              <a:gd name="connsiteX6246" fmla="*/ 3678588 w 6282474"/>
              <a:gd name="connsiteY6246" fmla="*/ 149298 h 6208986"/>
              <a:gd name="connsiteX6247" fmla="*/ 3697249 w 6282474"/>
              <a:gd name="connsiteY6247" fmla="*/ 120691 h 6208986"/>
              <a:gd name="connsiteX6248" fmla="*/ 3689824 w 6282474"/>
              <a:gd name="connsiteY6248" fmla="*/ 106056 h 6208986"/>
              <a:gd name="connsiteX6249" fmla="*/ 3697361 w 6282474"/>
              <a:gd name="connsiteY6249" fmla="*/ 97281 h 6208986"/>
              <a:gd name="connsiteX6250" fmla="*/ 3713667 w 6282474"/>
              <a:gd name="connsiteY6250" fmla="*/ 96063 h 6208986"/>
              <a:gd name="connsiteX6251" fmla="*/ 3692800 w 6282474"/>
              <a:gd name="connsiteY6251" fmla="*/ 128620 h 6208986"/>
              <a:gd name="connsiteX6252" fmla="*/ 3697616 w 6282474"/>
              <a:gd name="connsiteY6252" fmla="*/ 133955 h 6208986"/>
              <a:gd name="connsiteX6253" fmla="*/ 3758264 w 6282474"/>
              <a:gd name="connsiteY6253" fmla="*/ 76924 h 6208986"/>
              <a:gd name="connsiteX6254" fmla="*/ 3772369 w 6282474"/>
              <a:gd name="connsiteY6254" fmla="*/ 79666 h 6208986"/>
              <a:gd name="connsiteX6255" fmla="*/ 3752720 w 6282474"/>
              <a:gd name="connsiteY6255" fmla="*/ 128589 h 6208986"/>
              <a:gd name="connsiteX6256" fmla="*/ 3759762 w 6282474"/>
              <a:gd name="connsiteY6256" fmla="*/ 129955 h 6208986"/>
              <a:gd name="connsiteX6257" fmla="*/ 3806708 w 6282474"/>
              <a:gd name="connsiteY6257" fmla="*/ 83441 h 6208986"/>
              <a:gd name="connsiteX6258" fmla="*/ 3852671 w 6282474"/>
              <a:gd name="connsiteY6258" fmla="*/ 57234 h 6208986"/>
              <a:gd name="connsiteX6259" fmla="*/ 3860213 w 6282474"/>
              <a:gd name="connsiteY6259" fmla="*/ 48460 h 6208986"/>
              <a:gd name="connsiteX6260" fmla="*/ 3864534 w 6282474"/>
              <a:gd name="connsiteY6260" fmla="*/ 63940 h 6208986"/>
              <a:gd name="connsiteX6261" fmla="*/ 3881706 w 6282474"/>
              <a:gd name="connsiteY6261" fmla="*/ 65826 h 6208986"/>
              <a:gd name="connsiteX6262" fmla="*/ 3881334 w 6282474"/>
              <a:gd name="connsiteY6262" fmla="*/ 52567 h 6208986"/>
              <a:gd name="connsiteX6263" fmla="*/ 3876891 w 6282474"/>
              <a:gd name="connsiteY6263" fmla="*/ 60491 h 6208986"/>
              <a:gd name="connsiteX6264" fmla="*/ 3889365 w 6282474"/>
              <a:gd name="connsiteY6264" fmla="*/ 33616 h 6208986"/>
              <a:gd name="connsiteX6265" fmla="*/ 3945713 w 6282474"/>
              <a:gd name="connsiteY6265" fmla="*/ 44607 h 6208986"/>
              <a:gd name="connsiteX6266" fmla="*/ 3969438 w 6282474"/>
              <a:gd name="connsiteY6266" fmla="*/ 58019 h 6208986"/>
              <a:gd name="connsiteX6267" fmla="*/ 3944362 w 6282474"/>
              <a:gd name="connsiteY6267" fmla="*/ 135183 h 6208986"/>
              <a:gd name="connsiteX6268" fmla="*/ 3944000 w 6282474"/>
              <a:gd name="connsiteY6268" fmla="*/ 121924 h 6208986"/>
              <a:gd name="connsiteX6269" fmla="*/ 3918792 w 6282474"/>
              <a:gd name="connsiteY6269" fmla="*/ 138984 h 6208986"/>
              <a:gd name="connsiteX6270" fmla="*/ 3869125 w 6282474"/>
              <a:gd name="connsiteY6270" fmla="*/ 199632 h 6208986"/>
              <a:gd name="connsiteX6271" fmla="*/ 3815641 w 6282474"/>
              <a:gd name="connsiteY6271" fmla="*/ 234614 h 6208986"/>
              <a:gd name="connsiteX6272" fmla="*/ 3834179 w 6282474"/>
              <a:gd name="connsiteY6272" fmla="*/ 229432 h 6208986"/>
              <a:gd name="connsiteX6273" fmla="*/ 3805378 w 6282474"/>
              <a:gd name="connsiteY6273" fmla="*/ 257519 h 6208986"/>
              <a:gd name="connsiteX6274" fmla="*/ 3775737 w 6282474"/>
              <a:gd name="connsiteY6274" fmla="*/ 282498 h 6208986"/>
              <a:gd name="connsiteX6275" fmla="*/ 3763879 w 6282474"/>
              <a:gd name="connsiteY6275" fmla="*/ 275802 h 6208986"/>
              <a:gd name="connsiteX6276" fmla="*/ 3754121 w 6282474"/>
              <a:gd name="connsiteY6276" fmla="*/ 288552 h 6208986"/>
              <a:gd name="connsiteX6277" fmla="*/ 3743497 w 6282474"/>
              <a:gd name="connsiteY6277" fmla="*/ 298193 h 6208986"/>
              <a:gd name="connsiteX6278" fmla="*/ 3753255 w 6282474"/>
              <a:gd name="connsiteY6278" fmla="*/ 285448 h 6208986"/>
              <a:gd name="connsiteX6279" fmla="*/ 3738187 w 6282474"/>
              <a:gd name="connsiteY6279" fmla="*/ 303023 h 6208986"/>
              <a:gd name="connsiteX6280" fmla="*/ 3680729 w 6282474"/>
              <a:gd name="connsiteY6280" fmla="*/ 335773 h 6208986"/>
              <a:gd name="connsiteX6281" fmla="*/ 3660224 w 6282474"/>
              <a:gd name="connsiteY6281" fmla="*/ 381588 h 6208986"/>
              <a:gd name="connsiteX6282" fmla="*/ 3678650 w 6282474"/>
              <a:gd name="connsiteY6282" fmla="*/ 399830 h 6208986"/>
              <a:gd name="connsiteX6283" fmla="*/ 3685320 w 6282474"/>
              <a:gd name="connsiteY6283" fmla="*/ 387937 h 6208986"/>
              <a:gd name="connsiteX6284" fmla="*/ 3678767 w 6282474"/>
              <a:gd name="connsiteY6284" fmla="*/ 376411 h 6208986"/>
              <a:gd name="connsiteX6285" fmla="*/ 3710141 w 6282474"/>
              <a:gd name="connsiteY6285" fmla="*/ 357623 h 6208986"/>
              <a:gd name="connsiteX6286" fmla="*/ 3718910 w 6282474"/>
              <a:gd name="connsiteY6286" fmla="*/ 365190 h 6208986"/>
              <a:gd name="connsiteX6287" fmla="*/ 3728674 w 6282474"/>
              <a:gd name="connsiteY6287" fmla="*/ 352451 h 6208986"/>
              <a:gd name="connsiteX6288" fmla="*/ 3723848 w 6282474"/>
              <a:gd name="connsiteY6288" fmla="*/ 347106 h 6208986"/>
              <a:gd name="connsiteX6289" fmla="*/ 3733978 w 6282474"/>
              <a:gd name="connsiteY6289" fmla="*/ 347615 h 6208986"/>
              <a:gd name="connsiteX6290" fmla="*/ 3729423 w 6282474"/>
              <a:gd name="connsiteY6290" fmla="*/ 378964 h 6208986"/>
              <a:gd name="connsiteX6291" fmla="*/ 3758208 w 6282474"/>
              <a:gd name="connsiteY6291" fmla="*/ 350876 h 6208986"/>
              <a:gd name="connsiteX6292" fmla="*/ 3764766 w 6282474"/>
              <a:gd name="connsiteY6292" fmla="*/ 362413 h 6208986"/>
              <a:gd name="connsiteX6293" fmla="*/ 3791702 w 6282474"/>
              <a:gd name="connsiteY6293" fmla="*/ 351549 h 6208986"/>
              <a:gd name="connsiteX6294" fmla="*/ 3792940 w 6282474"/>
              <a:gd name="connsiteY6294" fmla="*/ 367906 h 6208986"/>
              <a:gd name="connsiteX6295" fmla="*/ 3818510 w 6282474"/>
              <a:gd name="connsiteY6295" fmla="*/ 364100 h 6208986"/>
              <a:gd name="connsiteX6296" fmla="*/ 3815911 w 6282474"/>
              <a:gd name="connsiteY6296" fmla="*/ 354800 h 6208986"/>
              <a:gd name="connsiteX6297" fmla="*/ 3847667 w 6282474"/>
              <a:gd name="connsiteY6297" fmla="*/ 349261 h 6208986"/>
              <a:gd name="connsiteX6298" fmla="*/ 3882027 w 6282474"/>
              <a:gd name="connsiteY6298" fmla="*/ 353037 h 6208986"/>
              <a:gd name="connsiteX6299" fmla="*/ 3833343 w 6282474"/>
              <a:gd name="connsiteY6299" fmla="*/ 393364 h 6208986"/>
              <a:gd name="connsiteX6300" fmla="*/ 3809001 w 6282474"/>
              <a:gd name="connsiteY6300" fmla="*/ 413527 h 6208986"/>
              <a:gd name="connsiteX6301" fmla="*/ 3786397 w 6282474"/>
              <a:gd name="connsiteY6301" fmla="*/ 439882 h 6208986"/>
              <a:gd name="connsiteX6302" fmla="*/ 3757612 w 6282474"/>
              <a:gd name="connsiteY6302" fmla="*/ 467964 h 6208986"/>
              <a:gd name="connsiteX6303" fmla="*/ 3749158 w 6282474"/>
              <a:gd name="connsiteY6303" fmla="*/ 477412 h 6208986"/>
              <a:gd name="connsiteX6304" fmla="*/ 3752307 w 6282474"/>
              <a:gd name="connsiteY6304" fmla="*/ 472795 h 6208986"/>
              <a:gd name="connsiteX6305" fmla="*/ 3729693 w 6282474"/>
              <a:gd name="connsiteY6305" fmla="*/ 499145 h 6208986"/>
              <a:gd name="connsiteX6306" fmla="*/ 3749158 w 6282474"/>
              <a:gd name="connsiteY6306" fmla="*/ 477412 h 6208986"/>
              <a:gd name="connsiteX6307" fmla="*/ 3735772 w 6282474"/>
              <a:gd name="connsiteY6307" fmla="*/ 497040 h 6208986"/>
              <a:gd name="connsiteX6308" fmla="*/ 3715980 w 6282474"/>
              <a:gd name="connsiteY6308" fmla="*/ 509662 h 6208986"/>
              <a:gd name="connsiteX6309" fmla="*/ 3707955 w 6282474"/>
              <a:gd name="connsiteY6309" fmla="*/ 528613 h 6208986"/>
              <a:gd name="connsiteX6310" fmla="*/ 3711165 w 6282474"/>
              <a:gd name="connsiteY6310" fmla="*/ 504327 h 6208986"/>
              <a:gd name="connsiteX6311" fmla="*/ 3699058 w 6282474"/>
              <a:gd name="connsiteY6311" fmla="*/ 544460 h 6208986"/>
              <a:gd name="connsiteX6312" fmla="*/ 3687195 w 6282474"/>
              <a:gd name="connsiteY6312" fmla="*/ 537754 h 6208986"/>
              <a:gd name="connsiteX6313" fmla="*/ 3672621 w 6282474"/>
              <a:gd name="connsiteY6313" fmla="*/ 545153 h 6208986"/>
              <a:gd name="connsiteX6314" fmla="*/ 3667301 w 6282474"/>
              <a:gd name="connsiteY6314" fmla="*/ 549984 h 6208986"/>
              <a:gd name="connsiteX6315" fmla="*/ 3673370 w 6282474"/>
              <a:gd name="connsiteY6315" fmla="*/ 571681 h 6208986"/>
              <a:gd name="connsiteX6316" fmla="*/ 3678680 w 6282474"/>
              <a:gd name="connsiteY6316" fmla="*/ 566856 h 6208986"/>
              <a:gd name="connsiteX6317" fmla="*/ 3678308 w 6282474"/>
              <a:gd name="connsiteY6317" fmla="*/ 553602 h 6208986"/>
              <a:gd name="connsiteX6318" fmla="*/ 3689789 w 6282474"/>
              <a:gd name="connsiteY6318" fmla="*/ 547044 h 6208986"/>
              <a:gd name="connsiteX6319" fmla="*/ 3681768 w 6282474"/>
              <a:gd name="connsiteY6319" fmla="*/ 566000 h 6208986"/>
              <a:gd name="connsiteX6320" fmla="*/ 3698945 w 6282474"/>
              <a:gd name="connsiteY6320" fmla="*/ 567870 h 6208986"/>
              <a:gd name="connsiteX6321" fmla="*/ 3701916 w 6282474"/>
              <a:gd name="connsiteY6321" fmla="*/ 590428 h 6208986"/>
              <a:gd name="connsiteX6322" fmla="*/ 3721066 w 6282474"/>
              <a:gd name="connsiteY6322" fmla="*/ 551671 h 6208986"/>
              <a:gd name="connsiteX6323" fmla="*/ 3734773 w 6282474"/>
              <a:gd name="connsiteY6323" fmla="*/ 541163 h 6208986"/>
              <a:gd name="connsiteX6324" fmla="*/ 3726003 w 6282474"/>
              <a:gd name="connsiteY6324" fmla="*/ 533586 h 6208986"/>
              <a:gd name="connsiteX6325" fmla="*/ 3741443 w 6282474"/>
              <a:gd name="connsiteY6325" fmla="*/ 529275 h 6208986"/>
              <a:gd name="connsiteX6326" fmla="*/ 3795926 w 6282474"/>
              <a:gd name="connsiteY6326" fmla="*/ 473972 h 6208986"/>
              <a:gd name="connsiteX6327" fmla="*/ 3827305 w 6282474"/>
              <a:gd name="connsiteY6327" fmla="*/ 455174 h 6208986"/>
              <a:gd name="connsiteX6328" fmla="*/ 3855596 w 6282474"/>
              <a:gd name="connsiteY6328" fmla="*/ 437258 h 6208986"/>
              <a:gd name="connsiteX6329" fmla="*/ 3841761 w 6282474"/>
              <a:gd name="connsiteY6329" fmla="*/ 471190 h 6208986"/>
              <a:gd name="connsiteX6330" fmla="*/ 3856340 w 6282474"/>
              <a:gd name="connsiteY6330" fmla="*/ 463771 h 6208986"/>
              <a:gd name="connsiteX6331" fmla="*/ 3870057 w 6282474"/>
              <a:gd name="connsiteY6331" fmla="*/ 453263 h 6208986"/>
              <a:gd name="connsiteX6332" fmla="*/ 3888101 w 6282474"/>
              <a:gd name="connsiteY6332" fmla="*/ 458252 h 6208986"/>
              <a:gd name="connsiteX6333" fmla="*/ 3906252 w 6282474"/>
              <a:gd name="connsiteY6333" fmla="*/ 439816 h 6208986"/>
              <a:gd name="connsiteX6334" fmla="*/ 3924790 w 6282474"/>
              <a:gd name="connsiteY6334" fmla="*/ 434634 h 6208986"/>
              <a:gd name="connsiteX6335" fmla="*/ 3915027 w 6282474"/>
              <a:gd name="connsiteY6335" fmla="*/ 447373 h 6208986"/>
              <a:gd name="connsiteX6336" fmla="*/ 3930849 w 6282474"/>
              <a:gd name="connsiteY6336" fmla="*/ 456326 h 6208986"/>
              <a:gd name="connsiteX6337" fmla="*/ 3896147 w 6282474"/>
              <a:gd name="connsiteY6337" fmla="*/ 522819 h 6208986"/>
              <a:gd name="connsiteX6338" fmla="*/ 3854878 w 6282474"/>
              <a:gd name="connsiteY6338" fmla="*/ 577765 h 6208986"/>
              <a:gd name="connsiteX6339" fmla="*/ 3799911 w 6282474"/>
              <a:gd name="connsiteY6339" fmla="*/ 643234 h 6208986"/>
              <a:gd name="connsiteX6340" fmla="*/ 3752470 w 6282474"/>
              <a:gd name="connsiteY6340" fmla="*/ 699913 h 6208986"/>
              <a:gd name="connsiteX6341" fmla="*/ 3749871 w 6282474"/>
              <a:gd name="connsiteY6341" fmla="*/ 690619 h 6208986"/>
              <a:gd name="connsiteX6342" fmla="*/ 3737407 w 6282474"/>
              <a:gd name="connsiteY6342" fmla="*/ 717493 h 6208986"/>
              <a:gd name="connsiteX6343" fmla="*/ 3722452 w 6282474"/>
              <a:gd name="connsiteY6343" fmla="*/ 711638 h 6208986"/>
              <a:gd name="connsiteX6344" fmla="*/ 3698492 w 6282474"/>
              <a:gd name="connsiteY6344" fmla="*/ 745061 h 6208986"/>
              <a:gd name="connsiteX6345" fmla="*/ 3685896 w 6282474"/>
              <a:gd name="connsiteY6345" fmla="*/ 795345 h 6208986"/>
              <a:gd name="connsiteX6346" fmla="*/ 3672555 w 6282474"/>
              <a:gd name="connsiteY6346" fmla="*/ 819121 h 6208986"/>
              <a:gd name="connsiteX6347" fmla="*/ 3624493 w 6282474"/>
              <a:gd name="connsiteY6347" fmla="*/ 825857 h 6208986"/>
              <a:gd name="connsiteX6348" fmla="*/ 3604600 w 6282474"/>
              <a:gd name="connsiteY6348" fmla="*/ 838102 h 6208986"/>
              <a:gd name="connsiteX6349" fmla="*/ 3592620 w 6282474"/>
              <a:gd name="connsiteY6349" fmla="*/ 854811 h 6208986"/>
              <a:gd name="connsiteX6350" fmla="*/ 3601017 w 6282474"/>
              <a:gd name="connsiteY6350" fmla="*/ 849119 h 6208986"/>
              <a:gd name="connsiteX6351" fmla="*/ 3603993 w 6282474"/>
              <a:gd name="connsiteY6351" fmla="*/ 871683 h 6208986"/>
              <a:gd name="connsiteX6352" fmla="*/ 3594230 w 6282474"/>
              <a:gd name="connsiteY6352" fmla="*/ 884422 h 6208986"/>
              <a:gd name="connsiteX6353" fmla="*/ 3573964 w 6282474"/>
              <a:gd name="connsiteY6353" fmla="*/ 883408 h 6208986"/>
              <a:gd name="connsiteX6354" fmla="*/ 3580028 w 6282474"/>
              <a:gd name="connsiteY6354" fmla="*/ 905090 h 6208986"/>
              <a:gd name="connsiteX6355" fmla="*/ 3527512 w 6282474"/>
              <a:gd name="connsiteY6355" fmla="*/ 919760 h 6208986"/>
              <a:gd name="connsiteX6356" fmla="*/ 3506274 w 6282474"/>
              <a:gd name="connsiteY6356" fmla="*/ 939062 h 6208986"/>
              <a:gd name="connsiteX6357" fmla="*/ 3489845 w 6282474"/>
              <a:gd name="connsiteY6357" fmla="*/ 963695 h 6208986"/>
              <a:gd name="connsiteX6358" fmla="*/ 3471679 w 6282474"/>
              <a:gd name="connsiteY6358" fmla="*/ 982131 h 6208986"/>
              <a:gd name="connsiteX6359" fmla="*/ 3473662 w 6282474"/>
              <a:gd name="connsiteY6359" fmla="*/ 1025001 h 6208986"/>
              <a:gd name="connsiteX6360" fmla="*/ 3439684 w 6282474"/>
              <a:gd name="connsiteY6360" fmla="*/ 1034489 h 6208986"/>
              <a:gd name="connsiteX6361" fmla="*/ 3425977 w 6282474"/>
              <a:gd name="connsiteY6361" fmla="*/ 1045006 h 6208986"/>
              <a:gd name="connsiteX6362" fmla="*/ 3413997 w 6282474"/>
              <a:gd name="connsiteY6362" fmla="*/ 1061715 h 6208986"/>
              <a:gd name="connsiteX6363" fmla="*/ 3372355 w 6282474"/>
              <a:gd name="connsiteY6363" fmla="*/ 1103407 h 6208986"/>
              <a:gd name="connsiteX6364" fmla="*/ 3365206 w 6282474"/>
              <a:gd name="connsiteY6364" fmla="*/ 1125467 h 6208986"/>
              <a:gd name="connsiteX6365" fmla="*/ 3380263 w 6282474"/>
              <a:gd name="connsiteY6365" fmla="*/ 1107887 h 6208986"/>
              <a:gd name="connsiteX6366" fmla="*/ 3390394 w 6282474"/>
              <a:gd name="connsiteY6366" fmla="*/ 1108396 h 6208986"/>
              <a:gd name="connsiteX6367" fmla="*/ 3399291 w 6282474"/>
              <a:gd name="connsiteY6367" fmla="*/ 1092544 h 6208986"/>
              <a:gd name="connsiteX6368" fmla="*/ 3418201 w 6282474"/>
              <a:gd name="connsiteY6368" fmla="*/ 1100630 h 6208986"/>
              <a:gd name="connsiteX6369" fmla="*/ 3434634 w 6282474"/>
              <a:gd name="connsiteY6369" fmla="*/ 1075993 h 6208986"/>
              <a:gd name="connsiteX6370" fmla="*/ 3429696 w 6282474"/>
              <a:gd name="connsiteY6370" fmla="*/ 1094077 h 6208986"/>
              <a:gd name="connsiteX6371" fmla="*/ 3446002 w 6282474"/>
              <a:gd name="connsiteY6371" fmla="*/ 1092870 h 6208986"/>
              <a:gd name="connsiteX6372" fmla="*/ 3453646 w 6282474"/>
              <a:gd name="connsiteY6372" fmla="*/ 1060655 h 6208986"/>
              <a:gd name="connsiteX6373" fmla="*/ 3501841 w 6282474"/>
              <a:gd name="connsiteY6373" fmla="*/ 1030494 h 6208986"/>
              <a:gd name="connsiteX6374" fmla="*/ 3502330 w 6282474"/>
              <a:gd name="connsiteY6374" fmla="*/ 1020338 h 6208986"/>
              <a:gd name="connsiteX6375" fmla="*/ 3524328 w 6282474"/>
              <a:gd name="connsiteY6375" fmla="*/ 1027554 h 6208986"/>
              <a:gd name="connsiteX6376" fmla="*/ 3516908 w 6282474"/>
              <a:gd name="connsiteY6376" fmla="*/ 1012914 h 6208986"/>
              <a:gd name="connsiteX6377" fmla="*/ 3537286 w 6282474"/>
              <a:gd name="connsiteY6377" fmla="*/ 990518 h 6208986"/>
              <a:gd name="connsiteX6378" fmla="*/ 3543839 w 6282474"/>
              <a:gd name="connsiteY6378" fmla="*/ 1002060 h 6208986"/>
              <a:gd name="connsiteX6379" fmla="*/ 3563360 w 6282474"/>
              <a:gd name="connsiteY6379" fmla="*/ 976566 h 6208986"/>
              <a:gd name="connsiteX6380" fmla="*/ 3582388 w 6282474"/>
              <a:gd name="connsiteY6380" fmla="*/ 961223 h 6208986"/>
              <a:gd name="connsiteX6381" fmla="*/ 3600426 w 6282474"/>
              <a:gd name="connsiteY6381" fmla="*/ 966207 h 6208986"/>
              <a:gd name="connsiteX6382" fmla="*/ 3614144 w 6282474"/>
              <a:gd name="connsiteY6382" fmla="*/ 955700 h 6208986"/>
              <a:gd name="connsiteX6383" fmla="*/ 3608941 w 6282474"/>
              <a:gd name="connsiteY6383" fmla="*/ 937101 h 6208986"/>
              <a:gd name="connsiteX6384" fmla="*/ 3625130 w 6282474"/>
              <a:gd name="connsiteY6384" fmla="*/ 959307 h 6208986"/>
              <a:gd name="connsiteX6385" fmla="*/ 3633533 w 6282474"/>
              <a:gd name="connsiteY6385" fmla="*/ 953621 h 6208986"/>
              <a:gd name="connsiteX6386" fmla="*/ 3626118 w 6282474"/>
              <a:gd name="connsiteY6386" fmla="*/ 938991 h 6208986"/>
              <a:gd name="connsiteX6387" fmla="*/ 3637981 w 6282474"/>
              <a:gd name="connsiteY6387" fmla="*/ 945692 h 6208986"/>
              <a:gd name="connsiteX6388" fmla="*/ 3626608 w 6282474"/>
              <a:gd name="connsiteY6388" fmla="*/ 928825 h 6208986"/>
              <a:gd name="connsiteX6389" fmla="*/ 3635005 w 6282474"/>
              <a:gd name="connsiteY6389" fmla="*/ 923144 h 6208986"/>
              <a:gd name="connsiteX6390" fmla="*/ 3642068 w 6282474"/>
              <a:gd name="connsiteY6390" fmla="*/ 924509 h 6208986"/>
              <a:gd name="connsiteX6391" fmla="*/ 3640697 w 6282474"/>
              <a:gd name="connsiteY6391" fmla="*/ 931577 h 6208986"/>
              <a:gd name="connsiteX6392" fmla="*/ 3658374 w 6282474"/>
              <a:gd name="connsiteY6392" fmla="*/ 923291 h 6208986"/>
              <a:gd name="connsiteX6393" fmla="*/ 3642068 w 6282474"/>
              <a:gd name="connsiteY6393" fmla="*/ 924509 h 6208986"/>
              <a:gd name="connsiteX6394" fmla="*/ 3651444 w 6282474"/>
              <a:gd name="connsiteY6394" fmla="*/ 898506 h 6208986"/>
              <a:gd name="connsiteX6395" fmla="*/ 3667266 w 6282474"/>
              <a:gd name="connsiteY6395" fmla="*/ 907459 h 6208986"/>
              <a:gd name="connsiteX6396" fmla="*/ 3671597 w 6282474"/>
              <a:gd name="connsiteY6396" fmla="*/ 922950 h 6208986"/>
              <a:gd name="connsiteX6397" fmla="*/ 3689748 w 6282474"/>
              <a:gd name="connsiteY6397" fmla="*/ 904514 h 6208986"/>
              <a:gd name="connsiteX6398" fmla="*/ 3670349 w 6282474"/>
              <a:gd name="connsiteY6398" fmla="*/ 906593 h 6208986"/>
              <a:gd name="connsiteX6399" fmla="*/ 3691220 w 6282474"/>
              <a:gd name="connsiteY6399" fmla="*/ 874037 h 6208986"/>
              <a:gd name="connsiteX6400" fmla="*/ 3713713 w 6282474"/>
              <a:gd name="connsiteY6400" fmla="*/ 871092 h 6208986"/>
              <a:gd name="connsiteX6401" fmla="*/ 3727914 w 6282474"/>
              <a:gd name="connsiteY6401" fmla="*/ 850419 h 6208986"/>
              <a:gd name="connsiteX6402" fmla="*/ 3749540 w 6282474"/>
              <a:gd name="connsiteY6402" fmla="*/ 844380 h 6208986"/>
              <a:gd name="connsiteX6403" fmla="*/ 3739792 w 6282474"/>
              <a:gd name="connsiteY6403" fmla="*/ 857129 h 6208986"/>
              <a:gd name="connsiteX6404" fmla="*/ 3741025 w 6282474"/>
              <a:gd name="connsiteY6404" fmla="*/ 873487 h 6208986"/>
              <a:gd name="connsiteX6405" fmla="*/ 3756470 w 6282474"/>
              <a:gd name="connsiteY6405" fmla="*/ 869176 h 6208986"/>
              <a:gd name="connsiteX6406" fmla="*/ 3771660 w 6282474"/>
              <a:gd name="connsiteY6406" fmla="*/ 828186 h 6208986"/>
              <a:gd name="connsiteX6407" fmla="*/ 3779936 w 6282474"/>
              <a:gd name="connsiteY6407" fmla="*/ 845914 h 6208986"/>
              <a:gd name="connsiteX6408" fmla="*/ 3774132 w 6282474"/>
              <a:gd name="connsiteY6408" fmla="*/ 860895 h 6208986"/>
              <a:gd name="connsiteX6409" fmla="*/ 3803294 w 6282474"/>
              <a:gd name="connsiteY6409" fmla="*/ 846067 h 6208986"/>
              <a:gd name="connsiteX6410" fmla="*/ 3825414 w 6282474"/>
              <a:gd name="connsiteY6410" fmla="*/ 829873 h 6208986"/>
              <a:gd name="connsiteX6411" fmla="*/ 3840100 w 6282474"/>
              <a:gd name="connsiteY6411" fmla="*/ 799039 h 6208986"/>
              <a:gd name="connsiteX6412" fmla="*/ 3842205 w 6282474"/>
              <a:gd name="connsiteY6412" fmla="*/ 818499 h 6208986"/>
              <a:gd name="connsiteX6413" fmla="*/ 3878532 w 6282474"/>
              <a:gd name="connsiteY6413" fmla="*/ 781627 h 6208986"/>
              <a:gd name="connsiteX6414" fmla="*/ 3869257 w 6282474"/>
              <a:gd name="connsiteY6414" fmla="*/ 784221 h 6208986"/>
              <a:gd name="connsiteX6415" fmla="*/ 3871979 w 6282474"/>
              <a:gd name="connsiteY6415" fmla="*/ 770091 h 6208986"/>
              <a:gd name="connsiteX6416" fmla="*/ 3894471 w 6282474"/>
              <a:gd name="connsiteY6416" fmla="*/ 767156 h 6208986"/>
              <a:gd name="connsiteX6417" fmla="*/ 3907811 w 6282474"/>
              <a:gd name="connsiteY6417" fmla="*/ 743384 h 6208986"/>
              <a:gd name="connsiteX6418" fmla="*/ 3924983 w 6282474"/>
              <a:gd name="connsiteY6418" fmla="*/ 745265 h 6208986"/>
              <a:gd name="connsiteX6419" fmla="*/ 3906563 w 6282474"/>
              <a:gd name="connsiteY6419" fmla="*/ 727022 h 6208986"/>
              <a:gd name="connsiteX6420" fmla="*/ 3952413 w 6282474"/>
              <a:gd name="connsiteY6420" fmla="*/ 724250 h 6208986"/>
              <a:gd name="connsiteX6421" fmla="*/ 3947593 w 6282474"/>
              <a:gd name="connsiteY6421" fmla="*/ 718905 h 6208986"/>
              <a:gd name="connsiteX6422" fmla="*/ 3959456 w 6282474"/>
              <a:gd name="connsiteY6422" fmla="*/ 725616 h 6208986"/>
              <a:gd name="connsiteX6423" fmla="*/ 3978478 w 6282474"/>
              <a:gd name="connsiteY6423" fmla="*/ 710278 h 6208986"/>
              <a:gd name="connsiteX6424" fmla="*/ 3971920 w 6282474"/>
              <a:gd name="connsiteY6424" fmla="*/ 698736 h 6208986"/>
              <a:gd name="connsiteX6425" fmla="*/ 3986880 w 6282474"/>
              <a:gd name="connsiteY6425" fmla="*/ 704596 h 6208986"/>
              <a:gd name="connsiteX6426" fmla="*/ 4008985 w 6282474"/>
              <a:gd name="connsiteY6426" fmla="*/ 688392 h 6208986"/>
              <a:gd name="connsiteX6427" fmla="*/ 4004659 w 6282474"/>
              <a:gd name="connsiteY6427" fmla="*/ 672891 h 6208986"/>
              <a:gd name="connsiteX6428" fmla="*/ 4018382 w 6282474"/>
              <a:gd name="connsiteY6428" fmla="*/ 662384 h 6208986"/>
              <a:gd name="connsiteX6429" fmla="*/ 4021847 w 6282474"/>
              <a:gd name="connsiteY6429" fmla="*/ 674782 h 6208986"/>
              <a:gd name="connsiteX6430" fmla="*/ 4100544 w 6282474"/>
              <a:gd name="connsiteY6430" fmla="*/ 622730 h 6208986"/>
              <a:gd name="connsiteX6431" fmla="*/ 4097945 w 6282474"/>
              <a:gd name="connsiteY6431" fmla="*/ 613430 h 6208986"/>
              <a:gd name="connsiteX6432" fmla="*/ 4110297 w 6282474"/>
              <a:gd name="connsiteY6432" fmla="*/ 609975 h 6208986"/>
              <a:gd name="connsiteX6433" fmla="*/ 4115984 w 6282474"/>
              <a:gd name="connsiteY6433" fmla="*/ 618419 h 6208986"/>
              <a:gd name="connsiteX6434" fmla="*/ 4137233 w 6282474"/>
              <a:gd name="connsiteY6434" fmla="*/ 599116 h 6208986"/>
              <a:gd name="connsiteX6435" fmla="*/ 4149095 w 6282474"/>
              <a:gd name="connsiteY6435" fmla="*/ 605827 h 6208986"/>
              <a:gd name="connsiteX6436" fmla="*/ 4175659 w 6282474"/>
              <a:gd name="connsiteY6436" fmla="*/ 581709 h 6208986"/>
              <a:gd name="connsiteX6437" fmla="*/ 4171700 w 6282474"/>
              <a:gd name="connsiteY6437" fmla="*/ 579472 h 6208986"/>
              <a:gd name="connsiteX6438" fmla="*/ 4153172 w 6282474"/>
              <a:gd name="connsiteY6438" fmla="*/ 584655 h 6208986"/>
              <a:gd name="connsiteX6439" fmla="*/ 4165636 w 6282474"/>
              <a:gd name="connsiteY6439" fmla="*/ 557775 h 6208986"/>
              <a:gd name="connsiteX6440" fmla="*/ 4169967 w 6282474"/>
              <a:gd name="connsiteY6440" fmla="*/ 573271 h 6208986"/>
              <a:gd name="connsiteX6441" fmla="*/ 4245215 w 6282474"/>
              <a:gd name="connsiteY6441" fmla="*/ 508832 h 6208986"/>
              <a:gd name="connsiteX6442" fmla="*/ 4254968 w 6282474"/>
              <a:gd name="connsiteY6442" fmla="*/ 496072 h 6208986"/>
              <a:gd name="connsiteX6443" fmla="*/ 4249541 w 6282474"/>
              <a:gd name="connsiteY6443" fmla="*/ 524317 h 6208986"/>
              <a:gd name="connsiteX6444" fmla="*/ 4292548 w 6282474"/>
              <a:gd name="connsiteY6444" fmla="*/ 490650 h 6208986"/>
              <a:gd name="connsiteX6445" fmla="*/ 4287468 w 6282474"/>
              <a:gd name="connsiteY6445" fmla="*/ 517066 h 6208986"/>
              <a:gd name="connsiteX6446" fmla="*/ 4312299 w 6282474"/>
              <a:gd name="connsiteY6446" fmla="*/ 486742 h 6208986"/>
              <a:gd name="connsiteX6447" fmla="*/ 4319336 w 6282474"/>
              <a:gd name="connsiteY6447" fmla="*/ 488123 h 6208986"/>
              <a:gd name="connsiteX6448" fmla="*/ 4368626 w 6282474"/>
              <a:gd name="connsiteY6448" fmla="*/ 414215 h 6208986"/>
              <a:gd name="connsiteX6449" fmla="*/ 4379995 w 6282474"/>
              <a:gd name="connsiteY6449" fmla="*/ 431082 h 6208986"/>
              <a:gd name="connsiteX6450" fmla="*/ 4368998 w 6282474"/>
              <a:gd name="connsiteY6450" fmla="*/ 427474 h 6208986"/>
              <a:gd name="connsiteX6451" fmla="*/ 4371592 w 6282474"/>
              <a:gd name="connsiteY6451" fmla="*/ 436769 h 6208986"/>
              <a:gd name="connsiteX6452" fmla="*/ 4389264 w 6282474"/>
              <a:gd name="connsiteY6452" fmla="*/ 428499 h 6208986"/>
              <a:gd name="connsiteX6453" fmla="*/ 4386665 w 6282474"/>
              <a:gd name="connsiteY6453" fmla="*/ 419199 h 6208986"/>
              <a:gd name="connsiteX6454" fmla="*/ 4403847 w 6282474"/>
              <a:gd name="connsiteY6454" fmla="*/ 421084 h 6208986"/>
              <a:gd name="connsiteX6455" fmla="*/ 4404337 w 6282474"/>
              <a:gd name="connsiteY6455" fmla="*/ 410919 h 6208986"/>
              <a:gd name="connsiteX6456" fmla="*/ 4390242 w 6282474"/>
              <a:gd name="connsiteY6456" fmla="*/ 408177 h 6208986"/>
              <a:gd name="connsiteX6457" fmla="*/ 4380555 w 6282474"/>
              <a:gd name="connsiteY6457" fmla="*/ 412722 h 6208986"/>
              <a:gd name="connsiteX6458" fmla="*/ 4406681 w 6282474"/>
              <a:gd name="connsiteY6458" fmla="*/ 383540 h 6208986"/>
              <a:gd name="connsiteX6459" fmla="*/ 4413111 w 6282474"/>
              <a:gd name="connsiteY6459" fmla="*/ 418491 h 6208986"/>
              <a:gd name="connsiteX6460" fmla="*/ 4438809 w 6282474"/>
              <a:gd name="connsiteY6460" fmla="*/ 391275 h 6208986"/>
              <a:gd name="connsiteX6461" fmla="*/ 4463512 w 6282474"/>
              <a:gd name="connsiteY6461" fmla="*/ 384375 h 6208986"/>
              <a:gd name="connsiteX6462" fmla="*/ 4478590 w 6282474"/>
              <a:gd name="connsiteY6462" fmla="*/ 366800 h 6208986"/>
              <a:gd name="connsiteX6463" fmla="*/ 4478962 w 6282474"/>
              <a:gd name="connsiteY6463" fmla="*/ 380054 h 6208986"/>
              <a:gd name="connsiteX6464" fmla="*/ 4488726 w 6282474"/>
              <a:gd name="connsiteY6464" fmla="*/ 367305 h 6208986"/>
              <a:gd name="connsiteX6465" fmla="*/ 4483039 w 6282474"/>
              <a:gd name="connsiteY6465" fmla="*/ 358877 h 6208986"/>
              <a:gd name="connsiteX6466" fmla="*/ 4502550 w 6282474"/>
              <a:gd name="connsiteY6466" fmla="*/ 333368 h 6208986"/>
              <a:gd name="connsiteX6467" fmla="*/ 4546658 w 6282474"/>
              <a:gd name="connsiteY6467" fmla="*/ 324410 h 6208986"/>
              <a:gd name="connsiteX6468" fmla="*/ 4555560 w 6282474"/>
              <a:gd name="connsiteY6468" fmla="*/ 308552 h 6208986"/>
              <a:gd name="connsiteX6469" fmla="*/ 4558908 w 6282474"/>
              <a:gd name="connsiteY6469" fmla="*/ 344364 h 6208986"/>
              <a:gd name="connsiteX6470" fmla="*/ 4608066 w 6282474"/>
              <a:gd name="connsiteY6470" fmla="*/ 293887 h 6208986"/>
              <a:gd name="connsiteX6471" fmla="*/ 4658971 w 6282474"/>
              <a:gd name="connsiteY6471" fmla="*/ 249595 h 6208986"/>
              <a:gd name="connsiteX6472" fmla="*/ 4595337 w 6282474"/>
              <a:gd name="connsiteY6472" fmla="*/ 284073 h 6208986"/>
              <a:gd name="connsiteX6473" fmla="*/ 4592621 w 6282474"/>
              <a:gd name="connsiteY6473" fmla="*/ 298198 h 6208986"/>
              <a:gd name="connsiteX6474" fmla="*/ 4586934 w 6282474"/>
              <a:gd name="connsiteY6474" fmla="*/ 289764 h 6208986"/>
              <a:gd name="connsiteX6475" fmla="*/ 4564712 w 6282474"/>
              <a:gd name="connsiteY6475" fmla="*/ 329383 h 6208986"/>
              <a:gd name="connsiteX6476" fmla="*/ 4585696 w 6282474"/>
              <a:gd name="connsiteY6476" fmla="*/ 273407 h 6208986"/>
              <a:gd name="connsiteX6477" fmla="*/ 4590022 w 6282474"/>
              <a:gd name="connsiteY6477" fmla="*/ 288893 h 6208986"/>
              <a:gd name="connsiteX6478" fmla="*/ 4608300 w 6282474"/>
              <a:gd name="connsiteY6478" fmla="*/ 247048 h 6208986"/>
              <a:gd name="connsiteX6479" fmla="*/ 4643149 w 6282474"/>
              <a:gd name="connsiteY6479" fmla="*/ 240658 h 6208986"/>
              <a:gd name="connsiteX6480" fmla="*/ 4656118 w 6282474"/>
              <a:gd name="connsiteY6480" fmla="*/ 203627 h 6208986"/>
              <a:gd name="connsiteX6481" fmla="*/ 4666625 w 6282474"/>
              <a:gd name="connsiteY6481" fmla="*/ 217391 h 6208986"/>
              <a:gd name="connsiteX6482" fmla="*/ 4681571 w 6282474"/>
              <a:gd name="connsiteY6482" fmla="*/ 223246 h 6208986"/>
              <a:gd name="connsiteX6483" fmla="*/ 4688730 w 6282474"/>
              <a:gd name="connsiteY6483" fmla="*/ 201197 h 6208986"/>
              <a:gd name="connsiteX6484" fmla="*/ 4710366 w 6282474"/>
              <a:gd name="connsiteY6484" fmla="*/ 195153 h 6208986"/>
              <a:gd name="connsiteX6485" fmla="*/ 4697138 w 6282474"/>
              <a:gd name="connsiteY6485" fmla="*/ 195510 h 6208986"/>
              <a:gd name="connsiteX6486" fmla="*/ 4695900 w 6282474"/>
              <a:gd name="connsiteY6486" fmla="*/ 179153 h 6208986"/>
              <a:gd name="connsiteX6487" fmla="*/ 4717515 w 6282474"/>
              <a:gd name="connsiteY6487" fmla="*/ 173110 h 6208986"/>
              <a:gd name="connsiteX6488" fmla="*/ 4724940 w 6282474"/>
              <a:gd name="connsiteY6488" fmla="*/ 187739 h 6208986"/>
              <a:gd name="connsiteX6489" fmla="*/ 4733949 w 6282474"/>
              <a:gd name="connsiteY6489" fmla="*/ 148472 h 6208986"/>
              <a:gd name="connsiteX6490" fmla="*/ 4760879 w 6282474"/>
              <a:gd name="connsiteY6490" fmla="*/ 137618 h 6208986"/>
              <a:gd name="connsiteX6491" fmla="*/ 4761251 w 6282474"/>
              <a:gd name="connsiteY6491" fmla="*/ 150867 h 6208986"/>
              <a:gd name="connsiteX6492" fmla="*/ 4746678 w 6282474"/>
              <a:gd name="connsiteY6492" fmla="*/ 158281 h 6208986"/>
              <a:gd name="connsiteX6493" fmla="*/ 4755442 w 6282474"/>
              <a:gd name="connsiteY6493" fmla="*/ 165858 h 6208986"/>
              <a:gd name="connsiteX6494" fmla="*/ 4761251 w 6282474"/>
              <a:gd name="connsiteY6494" fmla="*/ 150867 h 6208986"/>
              <a:gd name="connsiteX6495" fmla="*/ 4787698 w 6282474"/>
              <a:gd name="connsiteY6495" fmla="*/ 150159 h 6208986"/>
              <a:gd name="connsiteX6496" fmla="*/ 4760146 w 6282474"/>
              <a:gd name="connsiteY6496" fmla="*/ 194603 h 6208986"/>
              <a:gd name="connsiteX6497" fmla="*/ 4814022 w 6282474"/>
              <a:gd name="connsiteY6497" fmla="*/ 172875 h 6208986"/>
              <a:gd name="connsiteX6498" fmla="*/ 4819826 w 6282474"/>
              <a:gd name="connsiteY6498" fmla="*/ 157894 h 6208986"/>
              <a:gd name="connsiteX6499" fmla="*/ 4815005 w 6282474"/>
              <a:gd name="connsiteY6499" fmla="*/ 152554 h 6208986"/>
              <a:gd name="connsiteX6500" fmla="*/ 4894946 w 6282474"/>
              <a:gd name="connsiteY6500" fmla="*/ 116874 h 6208986"/>
              <a:gd name="connsiteX6501" fmla="*/ 4892352 w 6282474"/>
              <a:gd name="connsiteY6501" fmla="*/ 107569 h 6208986"/>
              <a:gd name="connsiteX6502" fmla="*/ 4911746 w 6282474"/>
              <a:gd name="connsiteY6502" fmla="*/ 105495 h 6208986"/>
              <a:gd name="connsiteX6503" fmla="*/ 4909030 w 6282474"/>
              <a:gd name="connsiteY6503" fmla="*/ 119610 h 6208986"/>
              <a:gd name="connsiteX6504" fmla="*/ 4941276 w 6282474"/>
              <a:gd name="connsiteY6504" fmla="*/ 103926 h 6208986"/>
              <a:gd name="connsiteX6505" fmla="*/ 4954004 w 6282474"/>
              <a:gd name="connsiteY6505" fmla="*/ 113740 h 6208986"/>
              <a:gd name="connsiteX6506" fmla="*/ 4957592 w 6282474"/>
              <a:gd name="connsiteY6506" fmla="*/ 102708 h 6208986"/>
              <a:gd name="connsiteX6507" fmla="*/ 4970321 w 6282474"/>
              <a:gd name="connsiteY6507" fmla="*/ 112517 h 6208986"/>
              <a:gd name="connsiteX6508" fmla="*/ 4979208 w 6282474"/>
              <a:gd name="connsiteY6508" fmla="*/ 96670 h 6208986"/>
              <a:gd name="connsiteX6509" fmla="*/ 4991452 w 6282474"/>
              <a:gd name="connsiteY6509" fmla="*/ 116645 h 6208986"/>
              <a:gd name="connsiteX6510" fmla="*/ 5012202 w 6282474"/>
              <a:gd name="connsiteY6510" fmla="*/ 107493 h 6208986"/>
              <a:gd name="connsiteX6511" fmla="*/ 5009980 w 6282474"/>
              <a:gd name="connsiteY6511" fmla="*/ 111462 h 6208986"/>
              <a:gd name="connsiteX6512" fmla="*/ 5010454 w 6282474"/>
              <a:gd name="connsiteY6512" fmla="*/ 113154 h 6208986"/>
              <a:gd name="connsiteX6513" fmla="*/ 5006016 w 6282474"/>
              <a:gd name="connsiteY6513" fmla="*/ 116334 h 6208986"/>
              <a:gd name="connsiteX6514" fmla="*/ 5001919 w 6282474"/>
              <a:gd name="connsiteY6514" fmla="*/ 115386 h 6208986"/>
              <a:gd name="connsiteX6515" fmla="*/ 4999356 w 6282474"/>
              <a:gd name="connsiteY6515" fmla="*/ 121114 h 6208986"/>
              <a:gd name="connsiteX6516" fmla="*/ 5006016 w 6282474"/>
              <a:gd name="connsiteY6516" fmla="*/ 116334 h 6208986"/>
              <a:gd name="connsiteX6517" fmla="*/ 5011703 w 6282474"/>
              <a:gd name="connsiteY6517" fmla="*/ 117654 h 6208986"/>
              <a:gd name="connsiteX6518" fmla="*/ 5010454 w 6282474"/>
              <a:gd name="connsiteY6518" fmla="*/ 113154 h 6208986"/>
              <a:gd name="connsiteX6519" fmla="*/ 5029879 w 6282474"/>
              <a:gd name="connsiteY6519" fmla="*/ 99212 h 6208986"/>
              <a:gd name="connsiteX6520" fmla="*/ 5045691 w 6282474"/>
              <a:gd name="connsiteY6520" fmla="*/ 108171 h 6208986"/>
              <a:gd name="connsiteX6521" fmla="*/ 5053232 w 6282474"/>
              <a:gd name="connsiteY6521" fmla="*/ 99381 h 6208986"/>
              <a:gd name="connsiteX6522" fmla="*/ 5062374 w 6282474"/>
              <a:gd name="connsiteY6522" fmla="*/ 120217 h 6208986"/>
              <a:gd name="connsiteX6523" fmla="*/ 5043347 w 6282474"/>
              <a:gd name="connsiteY6523" fmla="*/ 135550 h 6208986"/>
              <a:gd name="connsiteX6524" fmla="*/ 5053859 w 6282474"/>
              <a:gd name="connsiteY6524" fmla="*/ 149318 h 6208986"/>
              <a:gd name="connsiteX6525" fmla="*/ 5078685 w 6282474"/>
              <a:gd name="connsiteY6525" fmla="*/ 118994 h 6208986"/>
              <a:gd name="connsiteX6526" fmla="*/ 5081396 w 6282474"/>
              <a:gd name="connsiteY6526" fmla="*/ 115223 h 6208986"/>
              <a:gd name="connsiteX6527" fmla="*/ 5095862 w 6282474"/>
              <a:gd name="connsiteY6527" fmla="*/ 120884 h 6208986"/>
              <a:gd name="connsiteX6528" fmla="*/ 5099439 w 6282474"/>
              <a:gd name="connsiteY6528" fmla="*/ 109857 h 6208986"/>
              <a:gd name="connsiteX6529" fmla="*/ 5107348 w 6282474"/>
              <a:gd name="connsiteY6529" fmla="*/ 114321 h 6208986"/>
              <a:gd name="connsiteX6530" fmla="*/ 5108326 w 6282474"/>
              <a:gd name="connsiteY6530" fmla="*/ 94005 h 6208986"/>
              <a:gd name="connsiteX6531" fmla="*/ 5125025 w 6282474"/>
              <a:gd name="connsiteY6531" fmla="*/ 106056 h 6208986"/>
              <a:gd name="connsiteX6532" fmla="*/ 5129091 w 6282474"/>
              <a:gd name="connsiteY6532" fmla="*/ 84863 h 6208986"/>
              <a:gd name="connsiteX6533" fmla="*/ 5128602 w 6282474"/>
              <a:gd name="connsiteY6533" fmla="*/ 95029 h 6208986"/>
              <a:gd name="connsiteX6534" fmla="*/ 5139598 w 6282474"/>
              <a:gd name="connsiteY6534" fmla="*/ 98642 h 6208986"/>
              <a:gd name="connsiteX6535" fmla="*/ 5160144 w 6282474"/>
              <a:gd name="connsiteY6535" fmla="*/ 76878 h 6208986"/>
              <a:gd name="connsiteX6536" fmla="*/ 5157759 w 6282474"/>
              <a:gd name="connsiteY6536" fmla="*/ 80206 h 6208986"/>
              <a:gd name="connsiteX6537" fmla="*/ 5162575 w 6282474"/>
              <a:gd name="connsiteY6537" fmla="*/ 85536 h 6208986"/>
              <a:gd name="connsiteX6538" fmla="*/ 5237318 w 6282474"/>
              <a:gd name="connsiteY6538" fmla="*/ 31257 h 6208986"/>
              <a:gd name="connsiteX6539" fmla="*/ 5251402 w 6282474"/>
              <a:gd name="connsiteY6539" fmla="*/ 33998 h 6208986"/>
              <a:gd name="connsiteX6540" fmla="*/ 5224726 w 6282474"/>
              <a:gd name="connsiteY6540" fmla="*/ 81541 h 6208986"/>
              <a:gd name="connsiteX6541" fmla="*/ 5228680 w 6282474"/>
              <a:gd name="connsiteY6541" fmla="*/ 83783 h 6208986"/>
              <a:gd name="connsiteX6542" fmla="*/ 5287494 w 6282474"/>
              <a:gd name="connsiteY6542" fmla="*/ 43960 h 6208986"/>
              <a:gd name="connsiteX6543" fmla="*/ 5344443 w 6282474"/>
              <a:gd name="connsiteY6543" fmla="*/ 21382 h 6208986"/>
              <a:gd name="connsiteX6544" fmla="*/ 5351985 w 6282474"/>
              <a:gd name="connsiteY6544" fmla="*/ 12581 h 6208986"/>
              <a:gd name="connsiteX6545" fmla="*/ 5353218 w 6282474"/>
              <a:gd name="connsiteY6545" fmla="*/ 28938 h 6208986"/>
              <a:gd name="connsiteX6546" fmla="*/ 5373489 w 6282474"/>
              <a:gd name="connsiteY6546" fmla="*/ 29963 h 6208986"/>
              <a:gd name="connsiteX6547" fmla="*/ 5373988 w 6282474"/>
              <a:gd name="connsiteY6547" fmla="*/ 19802 h 6208986"/>
              <a:gd name="connsiteX6548" fmla="*/ 5368658 w 6282474"/>
              <a:gd name="connsiteY6548" fmla="*/ 24627 h 6208986"/>
              <a:gd name="connsiteX6549" fmla="*/ 5385097 w 6282474"/>
              <a:gd name="connsiteY6549" fmla="*/ 0 h 620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Lst>
            <a:rect l="l" t="t" r="r" b="b"/>
            <a:pathLst>
              <a:path w="6282474" h="6208986">
                <a:moveTo>
                  <a:pt x="2136201" y="4963129"/>
                </a:moveTo>
                <a:cubicBezTo>
                  <a:pt x="2137929" y="4969320"/>
                  <a:pt x="2133490" y="4977249"/>
                  <a:pt x="2138301" y="4982584"/>
                </a:cubicBezTo>
                <a:lnTo>
                  <a:pt x="2141022" y="4968459"/>
                </a:lnTo>
                <a:close/>
                <a:moveTo>
                  <a:pt x="5735606" y="1886415"/>
                </a:moveTo>
                <a:lnTo>
                  <a:pt x="5735560" y="1886472"/>
                </a:lnTo>
                <a:lnTo>
                  <a:pt x="5735567" y="1886460"/>
                </a:lnTo>
                <a:close/>
                <a:moveTo>
                  <a:pt x="4236100" y="1681493"/>
                </a:moveTo>
                <a:lnTo>
                  <a:pt x="4236698" y="1681689"/>
                </a:lnTo>
                <a:lnTo>
                  <a:pt x="4236454" y="1681874"/>
                </a:lnTo>
                <a:close/>
                <a:moveTo>
                  <a:pt x="4231988" y="1677067"/>
                </a:moveTo>
                <a:cubicBezTo>
                  <a:pt x="4232800" y="1677362"/>
                  <a:pt x="4233511" y="1678417"/>
                  <a:pt x="4234222" y="1679471"/>
                </a:cubicBezTo>
                <a:lnTo>
                  <a:pt x="4236100" y="1681493"/>
                </a:lnTo>
                <a:lnTo>
                  <a:pt x="4229148" y="1679216"/>
                </a:lnTo>
                <a:cubicBezTo>
                  <a:pt x="4230263" y="1677235"/>
                  <a:pt x="4231176" y="1676772"/>
                  <a:pt x="4231988" y="1677067"/>
                </a:cubicBezTo>
                <a:close/>
                <a:moveTo>
                  <a:pt x="5999061" y="1017790"/>
                </a:moveTo>
                <a:lnTo>
                  <a:pt x="5999005" y="1017831"/>
                </a:lnTo>
                <a:lnTo>
                  <a:pt x="5999023" y="1017818"/>
                </a:lnTo>
                <a:close/>
                <a:moveTo>
                  <a:pt x="5385097" y="0"/>
                </a:moveTo>
                <a:cubicBezTo>
                  <a:pt x="5398197" y="23068"/>
                  <a:pt x="5425133" y="12199"/>
                  <a:pt x="5446260" y="16316"/>
                </a:cubicBezTo>
                <a:cubicBezTo>
                  <a:pt x="5445765" y="26477"/>
                  <a:pt x="5459855" y="29219"/>
                  <a:pt x="5470861" y="32837"/>
                </a:cubicBezTo>
                <a:cubicBezTo>
                  <a:pt x="5478648" y="60715"/>
                  <a:pt x="5456038" y="87085"/>
                  <a:pt x="5428613" y="108104"/>
                </a:cubicBezTo>
                <a:cubicBezTo>
                  <a:pt x="5426020" y="98815"/>
                  <a:pt x="5433062" y="100186"/>
                  <a:pt x="5431334" y="93989"/>
                </a:cubicBezTo>
                <a:cubicBezTo>
                  <a:pt x="5417245" y="91238"/>
                  <a:pt x="5418478" y="107595"/>
                  <a:pt x="5402177" y="108813"/>
                </a:cubicBezTo>
                <a:cubicBezTo>
                  <a:pt x="5411696" y="142898"/>
                  <a:pt x="5348678" y="143799"/>
                  <a:pt x="5340652" y="162740"/>
                </a:cubicBezTo>
                <a:cubicBezTo>
                  <a:pt x="5309380" y="158113"/>
                  <a:pt x="5285910" y="181365"/>
                  <a:pt x="5275290" y="191026"/>
                </a:cubicBezTo>
                <a:cubicBezTo>
                  <a:pt x="5279239" y="193258"/>
                  <a:pt x="5291230" y="176549"/>
                  <a:pt x="5294695" y="188947"/>
                </a:cubicBezTo>
                <a:cubicBezTo>
                  <a:pt x="5280977" y="199449"/>
                  <a:pt x="5267754" y="199816"/>
                  <a:pt x="5258867" y="215653"/>
                </a:cubicBezTo>
                <a:cubicBezTo>
                  <a:pt x="5245644" y="216015"/>
                  <a:pt x="5217837" y="223776"/>
                  <a:pt x="5221302" y="236173"/>
                </a:cubicBezTo>
                <a:cubicBezTo>
                  <a:pt x="5212038" y="238767"/>
                  <a:pt x="5223524" y="232204"/>
                  <a:pt x="5212532" y="228606"/>
                </a:cubicBezTo>
                <a:lnTo>
                  <a:pt x="5198805" y="239114"/>
                </a:lnTo>
                <a:lnTo>
                  <a:pt x="5198815" y="239108"/>
                </a:lnTo>
                <a:lnTo>
                  <a:pt x="5198682" y="239210"/>
                </a:lnTo>
                <a:lnTo>
                  <a:pt x="5185102" y="249621"/>
                </a:lnTo>
                <a:lnTo>
                  <a:pt x="5186881" y="248734"/>
                </a:lnTo>
                <a:lnTo>
                  <a:pt x="5179798" y="254451"/>
                </a:lnTo>
                <a:cubicBezTo>
                  <a:pt x="5153346" y="255155"/>
                  <a:pt x="5134319" y="270487"/>
                  <a:pt x="5113559" y="279629"/>
                </a:cubicBezTo>
                <a:cubicBezTo>
                  <a:pt x="5115674" y="299084"/>
                  <a:pt x="5098374" y="320624"/>
                  <a:pt x="5083796" y="328033"/>
                </a:cubicBezTo>
                <a:cubicBezTo>
                  <a:pt x="5088606" y="333368"/>
                  <a:pt x="5094298" y="341801"/>
                  <a:pt x="5102211" y="346270"/>
                </a:cubicBezTo>
                <a:cubicBezTo>
                  <a:pt x="5105305" y="345404"/>
                  <a:pt x="5107531" y="341450"/>
                  <a:pt x="5108882" y="334392"/>
                </a:cubicBezTo>
                <a:cubicBezTo>
                  <a:pt x="5104922" y="332150"/>
                  <a:pt x="5100112" y="326810"/>
                  <a:pt x="5105417" y="321994"/>
                </a:cubicBezTo>
                <a:cubicBezTo>
                  <a:pt x="5117774" y="318540"/>
                  <a:pt x="5130136" y="315090"/>
                  <a:pt x="5140750" y="305434"/>
                </a:cubicBezTo>
                <a:cubicBezTo>
                  <a:pt x="5144709" y="307676"/>
                  <a:pt x="5145575" y="310774"/>
                  <a:pt x="5149525" y="313011"/>
                </a:cubicBezTo>
                <a:cubicBezTo>
                  <a:pt x="5150019" y="302850"/>
                  <a:pt x="5154839" y="308195"/>
                  <a:pt x="5163242" y="302504"/>
                </a:cubicBezTo>
                <a:cubicBezTo>
                  <a:pt x="5159283" y="300261"/>
                  <a:pt x="5155329" y="298029"/>
                  <a:pt x="5158416" y="297158"/>
                </a:cubicBezTo>
                <a:cubicBezTo>
                  <a:pt x="5162381" y="299395"/>
                  <a:pt x="5165459" y="298534"/>
                  <a:pt x="5169418" y="300781"/>
                </a:cubicBezTo>
                <a:cubicBezTo>
                  <a:pt x="5164103" y="305596"/>
                  <a:pt x="5148169" y="320073"/>
                  <a:pt x="5157810" y="330739"/>
                </a:cubicBezTo>
                <a:cubicBezTo>
                  <a:pt x="5174610" y="319370"/>
                  <a:pt x="5176460" y="302157"/>
                  <a:pt x="5193638" y="304032"/>
                </a:cubicBezTo>
                <a:cubicBezTo>
                  <a:pt x="5201551" y="308506"/>
                  <a:pt x="5190060" y="315054"/>
                  <a:pt x="5200191" y="315564"/>
                </a:cubicBezTo>
                <a:cubicBezTo>
                  <a:pt x="5210326" y="316078"/>
                  <a:pt x="5216991" y="304190"/>
                  <a:pt x="5231070" y="306932"/>
                </a:cubicBezTo>
                <a:cubicBezTo>
                  <a:pt x="5226632" y="314855"/>
                  <a:pt x="5224410" y="318825"/>
                  <a:pt x="5229226" y="324155"/>
                </a:cubicBezTo>
                <a:cubicBezTo>
                  <a:pt x="5239361" y="324670"/>
                  <a:pt x="5242077" y="310539"/>
                  <a:pt x="5257894" y="319487"/>
                </a:cubicBezTo>
                <a:cubicBezTo>
                  <a:pt x="5257894" y="319487"/>
                  <a:pt x="5253940" y="317255"/>
                  <a:pt x="5259249" y="312435"/>
                </a:cubicBezTo>
                <a:cubicBezTo>
                  <a:pt x="5271107" y="319131"/>
                  <a:pt x="5283474" y="315681"/>
                  <a:pt x="5291877" y="309999"/>
                </a:cubicBezTo>
                <a:cubicBezTo>
                  <a:pt x="5307694" y="318942"/>
                  <a:pt x="5315230" y="310162"/>
                  <a:pt x="5330176" y="316002"/>
                </a:cubicBezTo>
                <a:cubicBezTo>
                  <a:pt x="5292998" y="349771"/>
                  <a:pt x="5244925" y="356512"/>
                  <a:pt x="5212573" y="395621"/>
                </a:cubicBezTo>
                <a:cubicBezTo>
                  <a:pt x="5195385" y="393751"/>
                  <a:pt x="5185627" y="406485"/>
                  <a:pt x="5175864" y="419235"/>
                </a:cubicBezTo>
                <a:cubicBezTo>
                  <a:pt x="5157825" y="414251"/>
                  <a:pt x="5138798" y="429599"/>
                  <a:pt x="5140913" y="449044"/>
                </a:cubicBezTo>
                <a:cubicBezTo>
                  <a:pt x="5148449" y="440264"/>
                  <a:pt x="5153387" y="422185"/>
                  <a:pt x="5166600" y="421833"/>
                </a:cubicBezTo>
                <a:cubicBezTo>
                  <a:pt x="5154625" y="438542"/>
                  <a:pt x="5143512" y="458349"/>
                  <a:pt x="5124107" y="460413"/>
                </a:cubicBezTo>
                <a:cubicBezTo>
                  <a:pt x="5128923" y="465758"/>
                  <a:pt x="5118298" y="475409"/>
                  <a:pt x="5112123" y="477131"/>
                </a:cubicBezTo>
                <a:cubicBezTo>
                  <a:pt x="5113478" y="470074"/>
                  <a:pt x="5123236" y="457325"/>
                  <a:pt x="5118416" y="451989"/>
                </a:cubicBezTo>
                <a:cubicBezTo>
                  <a:pt x="5107796" y="461641"/>
                  <a:pt x="5112984" y="480224"/>
                  <a:pt x="5099271" y="490737"/>
                </a:cubicBezTo>
                <a:cubicBezTo>
                  <a:pt x="5095327" y="488510"/>
                  <a:pt x="5094451" y="485407"/>
                  <a:pt x="5090502" y="483170"/>
                </a:cubicBezTo>
                <a:cubicBezTo>
                  <a:pt x="5085187" y="487990"/>
                  <a:pt x="5072341" y="501606"/>
                  <a:pt x="5072835" y="491445"/>
                </a:cubicBezTo>
                <a:cubicBezTo>
                  <a:pt x="5069742" y="492301"/>
                  <a:pt x="5066659" y="493168"/>
                  <a:pt x="5066659" y="493168"/>
                </a:cubicBezTo>
                <a:cubicBezTo>
                  <a:pt x="5068392" y="499374"/>
                  <a:pt x="5064804" y="510386"/>
                  <a:pt x="5066542" y="516592"/>
                </a:cubicBezTo>
                <a:cubicBezTo>
                  <a:pt x="5069630" y="515726"/>
                  <a:pt x="5072718" y="514865"/>
                  <a:pt x="5074940" y="510900"/>
                </a:cubicBezTo>
                <a:cubicBezTo>
                  <a:pt x="5077166" y="506941"/>
                  <a:pt x="5073202" y="504709"/>
                  <a:pt x="5078527" y="499883"/>
                </a:cubicBezTo>
                <a:cubicBezTo>
                  <a:pt x="5087296" y="507456"/>
                  <a:pt x="5082104" y="488862"/>
                  <a:pt x="5090007" y="493330"/>
                </a:cubicBezTo>
                <a:cubicBezTo>
                  <a:pt x="5090390" y="506589"/>
                  <a:pt x="5085564" y="501254"/>
                  <a:pt x="5078033" y="510044"/>
                </a:cubicBezTo>
                <a:cubicBezTo>
                  <a:pt x="5080626" y="519339"/>
                  <a:pt x="5090756" y="519848"/>
                  <a:pt x="5096066" y="515018"/>
                </a:cubicBezTo>
                <a:cubicBezTo>
                  <a:pt x="5091628" y="522936"/>
                  <a:pt x="5088040" y="533968"/>
                  <a:pt x="5095088" y="535334"/>
                </a:cubicBezTo>
                <a:cubicBezTo>
                  <a:pt x="5100897" y="520353"/>
                  <a:pt x="5108540" y="488158"/>
                  <a:pt x="5125223" y="500205"/>
                </a:cubicBezTo>
                <a:cubicBezTo>
                  <a:pt x="5127450" y="496245"/>
                  <a:pt x="5132765" y="491415"/>
                  <a:pt x="5138946" y="489677"/>
                </a:cubicBezTo>
                <a:cubicBezTo>
                  <a:pt x="5134977" y="487450"/>
                  <a:pt x="5134110" y="484352"/>
                  <a:pt x="5133249" y="481259"/>
                </a:cubicBezTo>
                <a:cubicBezTo>
                  <a:pt x="5140301" y="482625"/>
                  <a:pt x="5144251" y="484862"/>
                  <a:pt x="5149576" y="480031"/>
                </a:cubicBezTo>
                <a:cubicBezTo>
                  <a:pt x="5188104" y="439199"/>
                  <a:pt x="5245068" y="416616"/>
                  <a:pt x="5285716" y="395234"/>
                </a:cubicBezTo>
                <a:cubicBezTo>
                  <a:pt x="5278552" y="417273"/>
                  <a:pt x="5272376" y="419005"/>
                  <a:pt x="5265700" y="430888"/>
                </a:cubicBezTo>
                <a:cubicBezTo>
                  <a:pt x="5278052" y="427439"/>
                  <a:pt x="5289543" y="420891"/>
                  <a:pt x="5301044" y="414343"/>
                </a:cubicBezTo>
                <a:cubicBezTo>
                  <a:pt x="5304993" y="416575"/>
                  <a:pt x="5313768" y="424147"/>
                  <a:pt x="5315994" y="420187"/>
                </a:cubicBezTo>
                <a:cubicBezTo>
                  <a:pt x="5315622" y="406919"/>
                  <a:pt x="5338476" y="417237"/>
                  <a:pt x="5341192" y="403122"/>
                </a:cubicBezTo>
                <a:cubicBezTo>
                  <a:pt x="5349967" y="410689"/>
                  <a:pt x="5350461" y="400539"/>
                  <a:pt x="5360597" y="401048"/>
                </a:cubicBezTo>
                <a:cubicBezTo>
                  <a:pt x="5359236" y="408106"/>
                  <a:pt x="5352194" y="406730"/>
                  <a:pt x="5350828" y="413793"/>
                </a:cubicBezTo>
                <a:cubicBezTo>
                  <a:pt x="5354788" y="416035"/>
                  <a:pt x="5357386" y="425324"/>
                  <a:pt x="5366655" y="422735"/>
                </a:cubicBezTo>
                <a:cubicBezTo>
                  <a:pt x="5353315" y="446507"/>
                  <a:pt x="5338247" y="464076"/>
                  <a:pt x="5317859" y="486477"/>
                </a:cubicBezTo>
                <a:cubicBezTo>
                  <a:pt x="5308101" y="499221"/>
                  <a:pt x="5281048" y="533510"/>
                  <a:pt x="5262521" y="538677"/>
                </a:cubicBezTo>
                <a:cubicBezTo>
                  <a:pt x="5250903" y="568649"/>
                  <a:pt x="5218662" y="584334"/>
                  <a:pt x="5192593" y="598301"/>
                </a:cubicBezTo>
                <a:cubicBezTo>
                  <a:pt x="5179258" y="622072"/>
                  <a:pt x="5159354" y="634312"/>
                  <a:pt x="5136378" y="647408"/>
                </a:cubicBezTo>
                <a:cubicBezTo>
                  <a:pt x="5135512" y="644310"/>
                  <a:pt x="5135512" y="644310"/>
                  <a:pt x="5131557" y="642078"/>
                </a:cubicBezTo>
                <a:cubicBezTo>
                  <a:pt x="5127109" y="650006"/>
                  <a:pt x="5108581" y="655174"/>
                  <a:pt x="5115134" y="666710"/>
                </a:cubicBezTo>
                <a:cubicBezTo>
                  <a:pt x="5110308" y="661380"/>
                  <a:pt x="5106364" y="659138"/>
                  <a:pt x="5099312" y="657767"/>
                </a:cubicBezTo>
                <a:cubicBezTo>
                  <a:pt x="5078063" y="677064"/>
                  <a:pt x="5055454" y="703424"/>
                  <a:pt x="5048677" y="738722"/>
                </a:cubicBezTo>
                <a:cubicBezTo>
                  <a:pt x="5035448" y="739073"/>
                  <a:pt x="5027907" y="747874"/>
                  <a:pt x="5028289" y="761127"/>
                </a:cubicBezTo>
                <a:cubicBezTo>
                  <a:pt x="4993068" y="754264"/>
                  <a:pt x="4954652" y="771675"/>
                  <a:pt x="4940440" y="792338"/>
                </a:cubicBezTo>
                <a:cubicBezTo>
                  <a:pt x="4944389" y="794580"/>
                  <a:pt x="4944878" y="784430"/>
                  <a:pt x="4949704" y="789755"/>
                </a:cubicBezTo>
                <a:cubicBezTo>
                  <a:pt x="4951436" y="795946"/>
                  <a:pt x="4949209" y="799916"/>
                  <a:pt x="4947849" y="806978"/>
                </a:cubicBezTo>
                <a:cubicBezTo>
                  <a:pt x="4948715" y="810071"/>
                  <a:pt x="4948715" y="810071"/>
                  <a:pt x="4948715" y="810071"/>
                </a:cubicBezTo>
                <a:cubicBezTo>
                  <a:pt x="4945632" y="810943"/>
                  <a:pt x="4942539" y="811799"/>
                  <a:pt x="4939451" y="812665"/>
                </a:cubicBezTo>
                <a:cubicBezTo>
                  <a:pt x="4937230" y="816629"/>
                  <a:pt x="4937230" y="816629"/>
                  <a:pt x="4935003" y="820589"/>
                </a:cubicBezTo>
                <a:cubicBezTo>
                  <a:pt x="4927099" y="816109"/>
                  <a:pt x="4920057" y="814744"/>
                  <a:pt x="4914742" y="819564"/>
                </a:cubicBezTo>
                <a:lnTo>
                  <a:pt x="4917550" y="840890"/>
                </a:lnTo>
                <a:lnTo>
                  <a:pt x="4916235" y="841837"/>
                </a:lnTo>
                <a:lnTo>
                  <a:pt x="4910671" y="840747"/>
                </a:lnTo>
                <a:cubicBezTo>
                  <a:pt x="4911537" y="843850"/>
                  <a:pt x="4908454" y="844706"/>
                  <a:pt x="4914625" y="842989"/>
                </a:cubicBezTo>
                <a:lnTo>
                  <a:pt x="4916235" y="841837"/>
                </a:lnTo>
                <a:lnTo>
                  <a:pt x="4917718" y="842123"/>
                </a:lnTo>
                <a:lnTo>
                  <a:pt x="4917550" y="840890"/>
                </a:lnTo>
                <a:lnTo>
                  <a:pt x="4935288" y="828166"/>
                </a:lnTo>
                <a:lnTo>
                  <a:pt x="4934514" y="830744"/>
                </a:lnTo>
                <a:cubicBezTo>
                  <a:pt x="4945999" y="824196"/>
                  <a:pt x="4960588" y="816787"/>
                  <a:pt x="4967258" y="804894"/>
                </a:cubicBezTo>
                <a:cubicBezTo>
                  <a:pt x="4973429" y="803172"/>
                  <a:pt x="4972079" y="810239"/>
                  <a:pt x="4981343" y="807646"/>
                </a:cubicBezTo>
                <a:cubicBezTo>
                  <a:pt x="4988884" y="798861"/>
                  <a:pt x="4998143" y="796272"/>
                  <a:pt x="4998637" y="786116"/>
                </a:cubicBezTo>
                <a:cubicBezTo>
                  <a:pt x="5021119" y="783176"/>
                  <a:pt x="5030016" y="767324"/>
                  <a:pt x="5046827" y="755955"/>
                </a:cubicBezTo>
                <a:cubicBezTo>
                  <a:pt x="5052137" y="751120"/>
                  <a:pt x="5031367" y="760266"/>
                  <a:pt x="5041135" y="747517"/>
                </a:cubicBezTo>
                <a:cubicBezTo>
                  <a:pt x="5053487" y="744057"/>
                  <a:pt x="5047688" y="759038"/>
                  <a:pt x="5058312" y="749397"/>
                </a:cubicBezTo>
                <a:cubicBezTo>
                  <a:pt x="5054353" y="747160"/>
                  <a:pt x="5054847" y="737005"/>
                  <a:pt x="5068071" y="736648"/>
                </a:cubicBezTo>
                <a:cubicBezTo>
                  <a:pt x="5065844" y="740607"/>
                  <a:pt x="5060539" y="745438"/>
                  <a:pt x="5064488" y="747665"/>
                </a:cubicBezTo>
                <a:cubicBezTo>
                  <a:pt x="5087470" y="734574"/>
                  <a:pt x="5110446" y="721478"/>
                  <a:pt x="5132561" y="705269"/>
                </a:cubicBezTo>
                <a:cubicBezTo>
                  <a:pt x="5133433" y="708372"/>
                  <a:pt x="5133433" y="708372"/>
                  <a:pt x="5133433" y="708372"/>
                </a:cubicBezTo>
                <a:cubicBezTo>
                  <a:pt x="5151094" y="700092"/>
                  <a:pt x="5186427" y="683546"/>
                  <a:pt x="5186916" y="673385"/>
                </a:cubicBezTo>
                <a:cubicBezTo>
                  <a:pt x="5190881" y="675617"/>
                  <a:pt x="5193108" y="671658"/>
                  <a:pt x="5196191" y="670792"/>
                </a:cubicBezTo>
                <a:cubicBezTo>
                  <a:pt x="5193964" y="674751"/>
                  <a:pt x="5191752" y="678710"/>
                  <a:pt x="5197928" y="676988"/>
                </a:cubicBezTo>
                <a:cubicBezTo>
                  <a:pt x="5198417" y="666832"/>
                  <a:pt x="5209419" y="670440"/>
                  <a:pt x="5210779" y="663383"/>
                </a:cubicBezTo>
                <a:cubicBezTo>
                  <a:pt x="5204588" y="665105"/>
                  <a:pt x="5201505" y="665976"/>
                  <a:pt x="5198417" y="666832"/>
                </a:cubicBezTo>
                <a:cubicBezTo>
                  <a:pt x="5205088" y="654944"/>
                  <a:pt x="5215595" y="668718"/>
                  <a:pt x="5225348" y="655974"/>
                </a:cubicBezTo>
                <a:cubicBezTo>
                  <a:pt x="5232390" y="657339"/>
                  <a:pt x="5236839" y="649410"/>
                  <a:pt x="5243004" y="647693"/>
                </a:cubicBezTo>
                <a:cubicBezTo>
                  <a:pt x="5244747" y="653884"/>
                  <a:pt x="5232390" y="657339"/>
                  <a:pt x="5239427" y="658715"/>
                </a:cubicBezTo>
                <a:cubicBezTo>
                  <a:pt x="5257094" y="650445"/>
                  <a:pt x="5273909" y="639061"/>
                  <a:pt x="5286750" y="625456"/>
                </a:cubicBezTo>
                <a:cubicBezTo>
                  <a:pt x="5287617" y="628549"/>
                  <a:pt x="5288483" y="631647"/>
                  <a:pt x="5288483" y="631647"/>
                </a:cubicBezTo>
                <a:cubicBezTo>
                  <a:pt x="5293803" y="626826"/>
                  <a:pt x="5300840" y="628197"/>
                  <a:pt x="5303067" y="624238"/>
                </a:cubicBezTo>
                <a:cubicBezTo>
                  <a:pt x="5305283" y="620273"/>
                  <a:pt x="5301334" y="618047"/>
                  <a:pt x="5300463" y="614938"/>
                </a:cubicBezTo>
                <a:cubicBezTo>
                  <a:pt x="5310603" y="615458"/>
                  <a:pt x="5318991" y="609761"/>
                  <a:pt x="5325177" y="608039"/>
                </a:cubicBezTo>
                <a:cubicBezTo>
                  <a:pt x="5321217" y="605802"/>
                  <a:pt x="5319490" y="599611"/>
                  <a:pt x="5326527" y="600976"/>
                </a:cubicBezTo>
                <a:cubicBezTo>
                  <a:pt x="5326909" y="614240"/>
                  <a:pt x="5341111" y="593572"/>
                  <a:pt x="5351256" y="594066"/>
                </a:cubicBezTo>
                <a:cubicBezTo>
                  <a:pt x="5354334" y="593215"/>
                  <a:pt x="5343710" y="602856"/>
                  <a:pt x="5350747" y="604237"/>
                </a:cubicBezTo>
                <a:cubicBezTo>
                  <a:pt x="5354334" y="593215"/>
                  <a:pt x="5367557" y="592864"/>
                  <a:pt x="5372001" y="584940"/>
                </a:cubicBezTo>
                <a:cubicBezTo>
                  <a:pt x="5361871" y="584431"/>
                  <a:pt x="5381764" y="572181"/>
                  <a:pt x="5384847" y="571325"/>
                </a:cubicBezTo>
                <a:cubicBezTo>
                  <a:pt x="5380403" y="579253"/>
                  <a:pt x="5375955" y="587172"/>
                  <a:pt x="5386095" y="587676"/>
                </a:cubicBezTo>
                <a:cubicBezTo>
                  <a:pt x="5391400" y="582861"/>
                  <a:pt x="5388806" y="573556"/>
                  <a:pt x="5395848" y="574942"/>
                </a:cubicBezTo>
                <a:cubicBezTo>
                  <a:pt x="5394493" y="581995"/>
                  <a:pt x="5403762" y="579406"/>
                  <a:pt x="5416109" y="575952"/>
                </a:cubicBezTo>
                <a:cubicBezTo>
                  <a:pt x="5424511" y="570270"/>
                  <a:pt x="5439105" y="562861"/>
                  <a:pt x="5444400" y="558025"/>
                </a:cubicBezTo>
                <a:cubicBezTo>
                  <a:pt x="5441317" y="558886"/>
                  <a:pt x="5438224" y="559757"/>
                  <a:pt x="5440451" y="555798"/>
                </a:cubicBezTo>
                <a:cubicBezTo>
                  <a:pt x="5453669" y="555431"/>
                  <a:pt x="5445765" y="550967"/>
                  <a:pt x="5455029" y="548384"/>
                </a:cubicBezTo>
                <a:cubicBezTo>
                  <a:pt x="5455029" y="548384"/>
                  <a:pt x="5455029" y="548384"/>
                  <a:pt x="5465159" y="548888"/>
                </a:cubicBezTo>
                <a:cubicBezTo>
                  <a:pt x="5460716" y="556817"/>
                  <a:pt x="5466892" y="555090"/>
                  <a:pt x="5467753" y="558193"/>
                </a:cubicBezTo>
                <a:cubicBezTo>
                  <a:pt x="5453180" y="565597"/>
                  <a:pt x="5449225" y="563365"/>
                  <a:pt x="5439462" y="576115"/>
                </a:cubicBezTo>
                <a:cubicBezTo>
                  <a:pt x="5425378" y="573368"/>
                  <a:pt x="5430198" y="578698"/>
                  <a:pt x="5410794" y="580787"/>
                </a:cubicBezTo>
                <a:cubicBezTo>
                  <a:pt x="5417841" y="582148"/>
                  <a:pt x="5410300" y="590943"/>
                  <a:pt x="5401036" y="593531"/>
                </a:cubicBezTo>
                <a:cubicBezTo>
                  <a:pt x="5403263" y="589572"/>
                  <a:pt x="5408567" y="584741"/>
                  <a:pt x="5404623" y="582505"/>
                </a:cubicBezTo>
                <a:cubicBezTo>
                  <a:pt x="5399308" y="587330"/>
                  <a:pt x="5393622" y="578902"/>
                  <a:pt x="5390044" y="589914"/>
                </a:cubicBezTo>
                <a:cubicBezTo>
                  <a:pt x="5390916" y="593022"/>
                  <a:pt x="5397958" y="594388"/>
                  <a:pt x="5391283" y="606271"/>
                </a:cubicBezTo>
                <a:cubicBezTo>
                  <a:pt x="5384235" y="604905"/>
                  <a:pt x="5397087" y="591299"/>
                  <a:pt x="5383868" y="591636"/>
                </a:cubicBezTo>
                <a:cubicBezTo>
                  <a:pt x="5378065" y="606622"/>
                  <a:pt x="5359155" y="598545"/>
                  <a:pt x="5353346" y="613537"/>
                </a:cubicBezTo>
                <a:cubicBezTo>
                  <a:pt x="5360393" y="614903"/>
                  <a:pt x="5369662" y="612309"/>
                  <a:pt x="5365218" y="620243"/>
                </a:cubicBezTo>
                <a:cubicBezTo>
                  <a:pt x="5355078" y="619728"/>
                  <a:pt x="5351985" y="620594"/>
                  <a:pt x="5350252" y="614393"/>
                </a:cubicBezTo>
                <a:cubicBezTo>
                  <a:pt x="5336051" y="635061"/>
                  <a:pt x="5313569" y="638011"/>
                  <a:pt x="5293675" y="650241"/>
                </a:cubicBezTo>
                <a:cubicBezTo>
                  <a:pt x="5293675" y="650241"/>
                  <a:pt x="5294542" y="653344"/>
                  <a:pt x="5291459" y="654210"/>
                </a:cubicBezTo>
                <a:lnTo>
                  <a:pt x="5282195" y="656799"/>
                </a:lnTo>
                <a:cubicBezTo>
                  <a:pt x="5283922" y="662990"/>
                  <a:pt x="5284784" y="666088"/>
                  <a:pt x="5275515" y="668687"/>
                </a:cubicBezTo>
                <a:cubicBezTo>
                  <a:pt x="5285273" y="655938"/>
                  <a:pt x="5268467" y="667306"/>
                  <a:pt x="5261425" y="665931"/>
                </a:cubicBezTo>
                <a:cubicBezTo>
                  <a:pt x="5251667" y="678680"/>
                  <a:pt x="5206209" y="694726"/>
                  <a:pt x="5207442" y="711083"/>
                </a:cubicBezTo>
                <a:cubicBezTo>
                  <a:pt x="5195090" y="714533"/>
                  <a:pt x="5199543" y="706604"/>
                  <a:pt x="5196435" y="707470"/>
                </a:cubicBezTo>
                <a:cubicBezTo>
                  <a:pt x="5184950" y="714018"/>
                  <a:pt x="5169510" y="718329"/>
                  <a:pt x="5156664" y="731945"/>
                </a:cubicBezTo>
                <a:cubicBezTo>
                  <a:pt x="5161973" y="727129"/>
                  <a:pt x="5161112" y="724031"/>
                  <a:pt x="5158029" y="724887"/>
                </a:cubicBezTo>
                <a:cubicBezTo>
                  <a:pt x="5151853" y="726609"/>
                  <a:pt x="5146533" y="731440"/>
                  <a:pt x="5145168" y="738487"/>
                </a:cubicBezTo>
                <a:cubicBezTo>
                  <a:pt x="5148261" y="737631"/>
                  <a:pt x="5154437" y="735904"/>
                  <a:pt x="5155303" y="739007"/>
                </a:cubicBezTo>
                <a:cubicBezTo>
                  <a:pt x="5149132" y="740724"/>
                  <a:pt x="5144684" y="748653"/>
                  <a:pt x="5137642" y="747288"/>
                </a:cubicBezTo>
                <a:cubicBezTo>
                  <a:pt x="5142085" y="739364"/>
                  <a:pt x="5141219" y="736261"/>
                  <a:pt x="5131955" y="738854"/>
                </a:cubicBezTo>
                <a:cubicBezTo>
                  <a:pt x="5123063" y="754692"/>
                  <a:pt x="5088708" y="750931"/>
                  <a:pt x="5087719" y="771247"/>
                </a:cubicBezTo>
                <a:cubicBezTo>
                  <a:pt x="5084637" y="772114"/>
                  <a:pt x="5081544" y="772970"/>
                  <a:pt x="5077589" y="770738"/>
                </a:cubicBezTo>
                <a:cubicBezTo>
                  <a:pt x="5080193" y="780037"/>
                  <a:pt x="5063877" y="781240"/>
                  <a:pt x="5070929" y="782626"/>
                </a:cubicBezTo>
                <a:cubicBezTo>
                  <a:pt x="5074012" y="781760"/>
                  <a:pt x="5076234" y="777800"/>
                  <a:pt x="5077966" y="784002"/>
                </a:cubicBezTo>
                <a:cubicBezTo>
                  <a:pt x="5066476" y="790545"/>
                  <a:pt x="5050170" y="791768"/>
                  <a:pt x="5038669" y="798305"/>
                </a:cubicBezTo>
                <a:cubicBezTo>
                  <a:pt x="5041757" y="797449"/>
                  <a:pt x="5039535" y="801409"/>
                  <a:pt x="5043489" y="803646"/>
                </a:cubicBezTo>
                <a:cubicBezTo>
                  <a:pt x="5046582" y="802774"/>
                  <a:pt x="5048809" y="798815"/>
                  <a:pt x="5052763" y="801052"/>
                </a:cubicBezTo>
                <a:cubicBezTo>
                  <a:pt x="5032370" y="823452"/>
                  <a:pt x="4995809" y="823646"/>
                  <a:pt x="4980242" y="851382"/>
                </a:cubicBezTo>
                <a:cubicBezTo>
                  <a:pt x="4967009" y="851738"/>
                  <a:pt x="4982464" y="847422"/>
                  <a:pt x="4975421" y="846046"/>
                </a:cubicBezTo>
                <a:cubicBezTo>
                  <a:pt x="4956889" y="851224"/>
                  <a:pt x="4944899" y="867937"/>
                  <a:pt x="4926366" y="873109"/>
                </a:cubicBezTo>
                <a:cubicBezTo>
                  <a:pt x="4919211" y="895158"/>
                  <a:pt x="4877809" y="890017"/>
                  <a:pt x="4876836" y="910333"/>
                </a:cubicBezTo>
                <a:cubicBezTo>
                  <a:pt x="4868917" y="905864"/>
                  <a:pt x="4860897" y="924815"/>
                  <a:pt x="4843719" y="922919"/>
                </a:cubicBezTo>
                <a:cubicBezTo>
                  <a:pt x="4841003" y="937045"/>
                  <a:pt x="4827790" y="937396"/>
                  <a:pt x="4822470" y="942227"/>
                </a:cubicBezTo>
                <a:cubicBezTo>
                  <a:pt x="4813701" y="934650"/>
                  <a:pt x="4789354" y="954808"/>
                  <a:pt x="4787509" y="972031"/>
                </a:cubicBezTo>
                <a:cubicBezTo>
                  <a:pt x="4775147" y="975486"/>
                  <a:pt x="4779601" y="967568"/>
                  <a:pt x="4776508" y="968424"/>
                </a:cubicBezTo>
                <a:cubicBezTo>
                  <a:pt x="4774281" y="972383"/>
                  <a:pt x="4763284" y="968775"/>
                  <a:pt x="4758846" y="976694"/>
                </a:cubicBezTo>
                <a:cubicBezTo>
                  <a:pt x="4762795" y="978931"/>
                  <a:pt x="4762311" y="989092"/>
                  <a:pt x="4755264" y="987721"/>
                </a:cubicBezTo>
                <a:cubicBezTo>
                  <a:pt x="4754393" y="984612"/>
                  <a:pt x="4761934" y="975838"/>
                  <a:pt x="4755753" y="977560"/>
                </a:cubicBezTo>
                <a:cubicBezTo>
                  <a:pt x="4746484" y="980149"/>
                  <a:pt x="4743773" y="994269"/>
                  <a:pt x="4735365" y="999956"/>
                </a:cubicBezTo>
                <a:cubicBezTo>
                  <a:pt x="4736721" y="992903"/>
                  <a:pt x="4731406" y="997719"/>
                  <a:pt x="4724369" y="996353"/>
                </a:cubicBezTo>
                <a:cubicBezTo>
                  <a:pt x="4718565" y="1011329"/>
                  <a:pt x="4709296" y="1013923"/>
                  <a:pt x="4702626" y="1025806"/>
                </a:cubicBezTo>
                <a:cubicBezTo>
                  <a:pt x="4708802" y="1024083"/>
                  <a:pt x="4711895" y="1023222"/>
                  <a:pt x="4710534" y="1030280"/>
                </a:cubicBezTo>
                <a:cubicBezTo>
                  <a:pt x="4707456" y="1031141"/>
                  <a:pt x="4706585" y="1028048"/>
                  <a:pt x="4704363" y="1031997"/>
                </a:cubicBezTo>
                <a:cubicBezTo>
                  <a:pt x="4705225" y="1035105"/>
                  <a:pt x="4714494" y="1032522"/>
                  <a:pt x="4712267" y="1036481"/>
                </a:cubicBezTo>
                <a:cubicBezTo>
                  <a:pt x="4690651" y="1042519"/>
                  <a:pt x="4699426" y="1050081"/>
                  <a:pt x="4676934" y="1053027"/>
                </a:cubicBezTo>
                <a:cubicBezTo>
                  <a:pt x="4679160" y="1049067"/>
                  <a:pt x="4696827" y="1040792"/>
                  <a:pt x="4680521" y="1042005"/>
                </a:cubicBezTo>
                <a:cubicBezTo>
                  <a:pt x="4681876" y="1034942"/>
                  <a:pt x="4701265" y="1032863"/>
                  <a:pt x="4696455" y="1027528"/>
                </a:cubicBezTo>
                <a:cubicBezTo>
                  <a:pt x="4690279" y="1029261"/>
                  <a:pt x="4685825" y="1037174"/>
                  <a:pt x="4675695" y="1036670"/>
                </a:cubicBezTo>
                <a:cubicBezTo>
                  <a:pt x="4672118" y="1047692"/>
                  <a:pt x="4661112" y="1044079"/>
                  <a:pt x="4659761" y="1051157"/>
                </a:cubicBezTo>
                <a:cubicBezTo>
                  <a:pt x="4663710" y="1053383"/>
                  <a:pt x="4665942" y="1049414"/>
                  <a:pt x="4672118" y="1047692"/>
                </a:cubicBezTo>
                <a:cubicBezTo>
                  <a:pt x="4666808" y="1052522"/>
                  <a:pt x="4672984" y="1050790"/>
                  <a:pt x="4676934" y="1053027"/>
                </a:cubicBezTo>
                <a:cubicBezTo>
                  <a:pt x="4672485" y="1060956"/>
                  <a:pt x="4667170" y="1065781"/>
                  <a:pt x="4660994" y="1067503"/>
                </a:cubicBezTo>
                <a:cubicBezTo>
                  <a:pt x="4660128" y="1064405"/>
                  <a:pt x="4664571" y="1056476"/>
                  <a:pt x="4661484" y="1057343"/>
                </a:cubicBezTo>
                <a:cubicBezTo>
                  <a:pt x="4659262" y="1061307"/>
                  <a:pt x="4655308" y="1059070"/>
                  <a:pt x="4653086" y="1063030"/>
                </a:cubicBezTo>
                <a:cubicBezTo>
                  <a:pt x="4648637" y="1070953"/>
                  <a:pt x="4660994" y="1067503"/>
                  <a:pt x="4652597" y="1073195"/>
                </a:cubicBezTo>
                <a:cubicBezTo>
                  <a:pt x="4634930" y="1081466"/>
                  <a:pt x="4617635" y="1102995"/>
                  <a:pt x="4597370" y="1101981"/>
                </a:cubicBezTo>
                <a:cubicBezTo>
                  <a:pt x="4592065" y="1106801"/>
                  <a:pt x="4586741" y="1111622"/>
                  <a:pt x="4583653" y="1112493"/>
                </a:cubicBezTo>
                <a:cubicBezTo>
                  <a:pt x="4583653" y="1112493"/>
                  <a:pt x="4583653" y="1112493"/>
                  <a:pt x="4584519" y="1115581"/>
                </a:cubicBezTo>
                <a:cubicBezTo>
                  <a:pt x="4587607" y="1114725"/>
                  <a:pt x="4597370" y="1101981"/>
                  <a:pt x="4596881" y="1112131"/>
                </a:cubicBezTo>
                <a:cubicBezTo>
                  <a:pt x="4587607" y="1114725"/>
                  <a:pt x="4567224" y="1137120"/>
                  <a:pt x="4558444" y="1129548"/>
                </a:cubicBezTo>
                <a:cubicBezTo>
                  <a:pt x="4547336" y="1149360"/>
                  <a:pt x="4538938" y="1155052"/>
                  <a:pt x="4527825" y="1174859"/>
                </a:cubicBezTo>
                <a:cubicBezTo>
                  <a:pt x="4520777" y="1173483"/>
                  <a:pt x="4518184" y="1164188"/>
                  <a:pt x="4512859" y="1169014"/>
                </a:cubicBezTo>
                <a:cubicBezTo>
                  <a:pt x="4522510" y="1179679"/>
                  <a:pt x="4511880" y="1189340"/>
                  <a:pt x="4501251" y="1198976"/>
                </a:cubicBezTo>
                <a:cubicBezTo>
                  <a:pt x="4531774" y="1177091"/>
                  <a:pt x="4560065" y="1159169"/>
                  <a:pt x="4591444" y="1140376"/>
                </a:cubicBezTo>
                <a:cubicBezTo>
                  <a:pt x="4613564" y="1124177"/>
                  <a:pt x="4646298" y="1098332"/>
                  <a:pt x="4664836" y="1093155"/>
                </a:cubicBezTo>
                <a:cubicBezTo>
                  <a:pt x="4673733" y="1077313"/>
                  <a:pt x="4689178" y="1073002"/>
                  <a:pt x="4698926" y="1060242"/>
                </a:cubicBezTo>
                <a:cubicBezTo>
                  <a:pt x="4705112" y="1058525"/>
                  <a:pt x="4712150" y="1059891"/>
                  <a:pt x="4714381" y="1055931"/>
                </a:cubicBezTo>
                <a:cubicBezTo>
                  <a:pt x="4709556" y="1050606"/>
                  <a:pt x="4733393" y="1040598"/>
                  <a:pt x="4742662" y="1038005"/>
                </a:cubicBezTo>
                <a:cubicBezTo>
                  <a:pt x="4757246" y="1030591"/>
                  <a:pt x="4771448" y="1009923"/>
                  <a:pt x="4779366" y="1014402"/>
                </a:cubicBezTo>
                <a:cubicBezTo>
                  <a:pt x="4773180" y="1016124"/>
                  <a:pt x="4768737" y="1024048"/>
                  <a:pt x="4762561" y="1025775"/>
                </a:cubicBezTo>
                <a:cubicBezTo>
                  <a:pt x="4783693" y="1029887"/>
                  <a:pt x="4798878" y="988893"/>
                  <a:pt x="4825314" y="988205"/>
                </a:cubicBezTo>
                <a:cubicBezTo>
                  <a:pt x="4838664" y="964424"/>
                  <a:pt x="4889809" y="956816"/>
                  <a:pt x="4890793" y="936499"/>
                </a:cubicBezTo>
                <a:cubicBezTo>
                  <a:pt x="4897835" y="937870"/>
                  <a:pt x="4900062" y="933911"/>
                  <a:pt x="4904026" y="936148"/>
                </a:cubicBezTo>
                <a:cubicBezTo>
                  <a:pt x="4904515" y="925987"/>
                  <a:pt x="4927492" y="912886"/>
                  <a:pt x="4930091" y="922186"/>
                </a:cubicBezTo>
                <a:cubicBezTo>
                  <a:pt x="4949984" y="909941"/>
                  <a:pt x="4961093" y="890139"/>
                  <a:pt x="4982718" y="884096"/>
                </a:cubicBezTo>
                <a:cubicBezTo>
                  <a:pt x="4986678" y="886328"/>
                  <a:pt x="4976048" y="895984"/>
                  <a:pt x="4983096" y="897360"/>
                </a:cubicBezTo>
                <a:cubicBezTo>
                  <a:pt x="4985312" y="893395"/>
                  <a:pt x="4992849" y="884600"/>
                  <a:pt x="4986678" y="886328"/>
                </a:cubicBezTo>
                <a:cubicBezTo>
                  <a:pt x="5004834" y="867902"/>
                  <a:pt x="5030414" y="864095"/>
                  <a:pt x="5047703" y="842561"/>
                </a:cubicBezTo>
                <a:cubicBezTo>
                  <a:pt x="5049426" y="848757"/>
                  <a:pt x="5064020" y="841343"/>
                  <a:pt x="5059199" y="836008"/>
                </a:cubicBezTo>
                <a:cubicBezTo>
                  <a:pt x="5065380" y="834281"/>
                  <a:pt x="5063153" y="838240"/>
                  <a:pt x="5066236" y="837379"/>
                </a:cubicBezTo>
                <a:cubicBezTo>
                  <a:pt x="5074639" y="831697"/>
                  <a:pt x="5090089" y="827386"/>
                  <a:pt x="5087490" y="818076"/>
                </a:cubicBezTo>
                <a:cubicBezTo>
                  <a:pt x="5096754" y="815498"/>
                  <a:pt x="5105157" y="809806"/>
                  <a:pt x="5113554" y="804125"/>
                </a:cubicBezTo>
                <a:cubicBezTo>
                  <a:pt x="5131598" y="809108"/>
                  <a:pt x="5167054" y="769128"/>
                  <a:pt x="5199661" y="766707"/>
                </a:cubicBezTo>
                <a:cubicBezTo>
                  <a:pt x="5219192" y="741214"/>
                  <a:pt x="5256625" y="744108"/>
                  <a:pt x="5272187" y="716377"/>
                </a:cubicBezTo>
                <a:cubicBezTo>
                  <a:pt x="5280096" y="720846"/>
                  <a:pt x="5280585" y="710691"/>
                  <a:pt x="5287627" y="712066"/>
                </a:cubicBezTo>
                <a:cubicBezTo>
                  <a:pt x="5278740" y="727914"/>
                  <a:pt x="5257119" y="733952"/>
                  <a:pt x="5238092" y="749285"/>
                </a:cubicBezTo>
                <a:cubicBezTo>
                  <a:pt x="5238963" y="752388"/>
                  <a:pt x="5239830" y="755492"/>
                  <a:pt x="5240696" y="758580"/>
                </a:cubicBezTo>
                <a:cubicBezTo>
                  <a:pt x="5246872" y="756857"/>
                  <a:pt x="5253043" y="755130"/>
                  <a:pt x="5256625" y="744108"/>
                </a:cubicBezTo>
                <a:cubicBezTo>
                  <a:pt x="5269848" y="743767"/>
                  <a:pt x="5247738" y="759955"/>
                  <a:pt x="5266266" y="754778"/>
                </a:cubicBezTo>
                <a:cubicBezTo>
                  <a:pt x="5261445" y="749443"/>
                  <a:pt x="5285298" y="739451"/>
                  <a:pt x="5274292" y="735838"/>
                </a:cubicBezTo>
                <a:cubicBezTo>
                  <a:pt x="5287515" y="735486"/>
                  <a:pt x="5290236" y="721361"/>
                  <a:pt x="5298144" y="725830"/>
                </a:cubicBezTo>
                <a:cubicBezTo>
                  <a:pt x="5290236" y="721361"/>
                  <a:pt x="5298634" y="715664"/>
                  <a:pt x="5293818" y="710344"/>
                </a:cubicBezTo>
                <a:cubicBezTo>
                  <a:pt x="5310124" y="709126"/>
                  <a:pt x="5317666" y="700336"/>
                  <a:pt x="5325197" y="691546"/>
                </a:cubicBezTo>
                <a:cubicBezTo>
                  <a:pt x="5331373" y="689819"/>
                  <a:pt x="5326930" y="697753"/>
                  <a:pt x="5333101" y="696020"/>
                </a:cubicBezTo>
                <a:cubicBezTo>
                  <a:pt x="5343730" y="686369"/>
                  <a:pt x="5366706" y="673273"/>
                  <a:pt x="5373759" y="674644"/>
                </a:cubicBezTo>
                <a:cubicBezTo>
                  <a:pt x="5364480" y="677233"/>
                  <a:pt x="5357809" y="689126"/>
                  <a:pt x="5346329" y="695669"/>
                </a:cubicBezTo>
                <a:cubicBezTo>
                  <a:pt x="5355593" y="693085"/>
                  <a:pt x="5351139" y="701004"/>
                  <a:pt x="5363501" y="697554"/>
                </a:cubicBezTo>
                <a:cubicBezTo>
                  <a:pt x="5359542" y="695317"/>
                  <a:pt x="5368811" y="692728"/>
                  <a:pt x="5370166" y="685676"/>
                </a:cubicBezTo>
                <a:cubicBezTo>
                  <a:pt x="5371033" y="688764"/>
                  <a:pt x="5384256" y="688412"/>
                  <a:pt x="5395752" y="681859"/>
                </a:cubicBezTo>
                <a:cubicBezTo>
                  <a:pt x="5408108" y="678420"/>
                  <a:pt x="5421816" y="667902"/>
                  <a:pt x="5424032" y="663933"/>
                </a:cubicBezTo>
                <a:cubicBezTo>
                  <a:pt x="5433301" y="661349"/>
                  <a:pt x="5422682" y="671006"/>
                  <a:pt x="5431946" y="668417"/>
                </a:cubicBezTo>
                <a:cubicBezTo>
                  <a:pt x="5434178" y="664458"/>
                  <a:pt x="5437256" y="663592"/>
                  <a:pt x="5437256" y="663592"/>
                </a:cubicBezTo>
                <a:cubicBezTo>
                  <a:pt x="5435523" y="657390"/>
                  <a:pt x="5439977" y="649472"/>
                  <a:pt x="5426753" y="649823"/>
                </a:cubicBezTo>
                <a:cubicBezTo>
                  <a:pt x="5436889" y="650333"/>
                  <a:pt x="5439110" y="646373"/>
                  <a:pt x="5444425" y="641538"/>
                </a:cubicBezTo>
                <a:cubicBezTo>
                  <a:pt x="5440461" y="639306"/>
                  <a:pt x="5429847" y="648957"/>
                  <a:pt x="5431197" y="641894"/>
                </a:cubicBezTo>
                <a:cubicBezTo>
                  <a:pt x="5441327" y="642409"/>
                  <a:pt x="5440960" y="629150"/>
                  <a:pt x="5455050" y="631892"/>
                </a:cubicBezTo>
                <a:cubicBezTo>
                  <a:pt x="5453694" y="638954"/>
                  <a:pt x="5445286" y="644651"/>
                  <a:pt x="5446153" y="647739"/>
                </a:cubicBezTo>
                <a:cubicBezTo>
                  <a:pt x="5456293" y="648249"/>
                  <a:pt x="5459870" y="637227"/>
                  <a:pt x="5470000" y="637741"/>
                </a:cubicBezTo>
                <a:cubicBezTo>
                  <a:pt x="5467779" y="641706"/>
                  <a:pt x="5477909" y="642210"/>
                  <a:pt x="5475682" y="646169"/>
                </a:cubicBezTo>
                <a:cubicBezTo>
                  <a:pt x="5470377" y="650990"/>
                  <a:pt x="5456655" y="661518"/>
                  <a:pt x="5466795" y="662017"/>
                </a:cubicBezTo>
                <a:cubicBezTo>
                  <a:pt x="5472971" y="660295"/>
                  <a:pt x="5473465" y="650134"/>
                  <a:pt x="5479636" y="648406"/>
                </a:cubicBezTo>
                <a:cubicBezTo>
                  <a:pt x="5476069" y="659428"/>
                  <a:pt x="5495958" y="647194"/>
                  <a:pt x="5488411" y="655979"/>
                </a:cubicBezTo>
                <a:cubicBezTo>
                  <a:pt x="5497675" y="653390"/>
                  <a:pt x="5508309" y="643744"/>
                  <a:pt x="5494215" y="640997"/>
                </a:cubicBezTo>
                <a:cubicBezTo>
                  <a:pt x="5493731" y="651158"/>
                  <a:pt x="5488039" y="642720"/>
                  <a:pt x="5484085" y="640483"/>
                </a:cubicBezTo>
                <a:cubicBezTo>
                  <a:pt x="5481863" y="644447"/>
                  <a:pt x="5479636" y="648406"/>
                  <a:pt x="5478775" y="645303"/>
                </a:cubicBezTo>
                <a:cubicBezTo>
                  <a:pt x="5481002" y="641344"/>
                  <a:pt x="5477909" y="642210"/>
                  <a:pt x="5480136" y="638256"/>
                </a:cubicBezTo>
                <a:cubicBezTo>
                  <a:pt x="5488533" y="632564"/>
                  <a:pt x="5488039" y="642720"/>
                  <a:pt x="5497303" y="640131"/>
                </a:cubicBezTo>
                <a:cubicBezTo>
                  <a:pt x="5499530" y="636172"/>
                  <a:pt x="5502618" y="635306"/>
                  <a:pt x="5504844" y="631346"/>
                </a:cubicBezTo>
                <a:cubicBezTo>
                  <a:pt x="5500895" y="629114"/>
                  <a:pt x="5493349" y="637899"/>
                  <a:pt x="5494709" y="630842"/>
                </a:cubicBezTo>
                <a:cubicBezTo>
                  <a:pt x="5510154" y="626531"/>
                  <a:pt x="5519907" y="613777"/>
                  <a:pt x="5539322" y="611692"/>
                </a:cubicBezTo>
                <a:cubicBezTo>
                  <a:pt x="5522506" y="623076"/>
                  <a:pt x="5521145" y="630133"/>
                  <a:pt x="5504350" y="641502"/>
                </a:cubicBezTo>
                <a:cubicBezTo>
                  <a:pt x="5508309" y="643744"/>
                  <a:pt x="5505216" y="644610"/>
                  <a:pt x="5508309" y="643744"/>
                </a:cubicBezTo>
                <a:cubicBezTo>
                  <a:pt x="5522017" y="633232"/>
                  <a:pt x="5537961" y="618765"/>
                  <a:pt x="5552535" y="611341"/>
                </a:cubicBezTo>
                <a:cubicBezTo>
                  <a:pt x="5558716" y="609618"/>
                  <a:pt x="5556489" y="613583"/>
                  <a:pt x="5560448" y="615820"/>
                </a:cubicBezTo>
                <a:cubicBezTo>
                  <a:pt x="5559582" y="612717"/>
                  <a:pt x="5562665" y="611860"/>
                  <a:pt x="5565753" y="610999"/>
                </a:cubicBezTo>
                <a:cubicBezTo>
                  <a:pt x="5564891" y="607886"/>
                  <a:pt x="5561798" y="608757"/>
                  <a:pt x="5560937" y="605654"/>
                </a:cubicBezTo>
                <a:cubicBezTo>
                  <a:pt x="5567118" y="603927"/>
                  <a:pt x="5580831" y="593424"/>
                  <a:pt x="5585641" y="598749"/>
                </a:cubicBezTo>
                <a:cubicBezTo>
                  <a:pt x="5596265" y="589114"/>
                  <a:pt x="5612709" y="564476"/>
                  <a:pt x="5623705" y="568084"/>
                </a:cubicBezTo>
                <a:cubicBezTo>
                  <a:pt x="5618386" y="572904"/>
                  <a:pt x="5611715" y="584792"/>
                  <a:pt x="5595776" y="599264"/>
                </a:cubicBezTo>
                <a:cubicBezTo>
                  <a:pt x="5610355" y="591850"/>
                  <a:pt x="5619252" y="576007"/>
                  <a:pt x="5635568" y="574795"/>
                </a:cubicBezTo>
                <a:cubicBezTo>
                  <a:pt x="5625428" y="574275"/>
                  <a:pt x="5636052" y="564634"/>
                  <a:pt x="5629015" y="563258"/>
                </a:cubicBezTo>
                <a:cubicBezTo>
                  <a:pt x="5635186" y="561526"/>
                  <a:pt x="5634320" y="558438"/>
                  <a:pt x="5641367" y="559808"/>
                </a:cubicBezTo>
                <a:cubicBezTo>
                  <a:pt x="5632969" y="565490"/>
                  <a:pt x="5634692" y="571681"/>
                  <a:pt x="5641744" y="573067"/>
                </a:cubicBezTo>
                <a:cubicBezTo>
                  <a:pt x="5648409" y="561179"/>
                  <a:pt x="5652358" y="563411"/>
                  <a:pt x="5663365" y="567034"/>
                </a:cubicBezTo>
                <a:cubicBezTo>
                  <a:pt x="5680649" y="545495"/>
                  <a:pt x="5700064" y="543411"/>
                  <a:pt x="5719076" y="528078"/>
                </a:cubicBezTo>
                <a:cubicBezTo>
                  <a:pt x="5721680" y="537367"/>
                  <a:pt x="5696966" y="544277"/>
                  <a:pt x="5702658" y="552700"/>
                </a:cubicBezTo>
                <a:cubicBezTo>
                  <a:pt x="5718097" y="548389"/>
                  <a:pt x="5726989" y="532552"/>
                  <a:pt x="5748116" y="536669"/>
                </a:cubicBezTo>
                <a:cubicBezTo>
                  <a:pt x="5757874" y="523920"/>
                  <a:pt x="5770231" y="520475"/>
                  <a:pt x="5781727" y="513912"/>
                </a:cubicBezTo>
                <a:cubicBezTo>
                  <a:pt x="5787041" y="509091"/>
                  <a:pt x="5783082" y="506854"/>
                  <a:pt x="5788397" y="502034"/>
                </a:cubicBezTo>
                <a:lnTo>
                  <a:pt x="5794578" y="500306"/>
                </a:lnTo>
                <a:lnTo>
                  <a:pt x="5793217" y="507364"/>
                </a:lnTo>
                <a:cubicBezTo>
                  <a:pt x="5804713" y="500811"/>
                  <a:pt x="5788779" y="515298"/>
                  <a:pt x="5801126" y="511843"/>
                </a:cubicBezTo>
                <a:cubicBezTo>
                  <a:pt x="5802486" y="504770"/>
                  <a:pt x="5810018" y="495996"/>
                  <a:pt x="5812617" y="505290"/>
                </a:cubicBezTo>
                <a:cubicBezTo>
                  <a:pt x="5804214" y="510977"/>
                  <a:pt x="5802853" y="518034"/>
                  <a:pt x="5793589" y="520623"/>
                </a:cubicBezTo>
                <a:cubicBezTo>
                  <a:pt x="5793589" y="520623"/>
                  <a:pt x="5794456" y="523721"/>
                  <a:pt x="5797549" y="522855"/>
                </a:cubicBezTo>
                <a:cubicBezTo>
                  <a:pt x="5804586" y="524231"/>
                  <a:pt x="5811256" y="512353"/>
                  <a:pt x="5812983" y="518549"/>
                </a:cubicBezTo>
                <a:cubicBezTo>
                  <a:pt x="5802369" y="528200"/>
                  <a:pt x="5782965" y="530269"/>
                  <a:pt x="5772335" y="539925"/>
                </a:cubicBezTo>
                <a:cubicBezTo>
                  <a:pt x="5773202" y="543028"/>
                  <a:pt x="5782471" y="540430"/>
                  <a:pt x="5780244" y="544389"/>
                </a:cubicBezTo>
                <a:cubicBezTo>
                  <a:pt x="5773202" y="543028"/>
                  <a:pt x="5768758" y="550947"/>
                  <a:pt x="5761711" y="549566"/>
                </a:cubicBezTo>
                <a:cubicBezTo>
                  <a:pt x="5763933" y="545607"/>
                  <a:pt x="5766160" y="541647"/>
                  <a:pt x="5763072" y="542519"/>
                </a:cubicBezTo>
                <a:cubicBezTo>
                  <a:pt x="5754669" y="548200"/>
                  <a:pt x="5737868" y="559569"/>
                  <a:pt x="5745782" y="564043"/>
                </a:cubicBezTo>
                <a:cubicBezTo>
                  <a:pt x="5737868" y="559569"/>
                  <a:pt x="5736518" y="566637"/>
                  <a:pt x="5729466" y="565266"/>
                </a:cubicBezTo>
                <a:cubicBezTo>
                  <a:pt x="5733053" y="554244"/>
                  <a:pt x="5744916" y="560955"/>
                  <a:pt x="5748493" y="549923"/>
                </a:cubicBezTo>
                <a:cubicBezTo>
                  <a:pt x="5733053" y="554244"/>
                  <a:pt x="5730831" y="558203"/>
                  <a:pt x="5716742" y="555452"/>
                </a:cubicBezTo>
                <a:cubicBezTo>
                  <a:pt x="5713654" y="556323"/>
                  <a:pt x="5711427" y="560282"/>
                  <a:pt x="5708334" y="561138"/>
                </a:cubicBezTo>
                <a:cubicBezTo>
                  <a:pt x="5712298" y="563375"/>
                  <a:pt x="5711427" y="560282"/>
                  <a:pt x="5718469" y="561648"/>
                </a:cubicBezTo>
                <a:cubicBezTo>
                  <a:pt x="5716248" y="565602"/>
                  <a:pt x="5717114" y="568721"/>
                  <a:pt x="5720202" y="567844"/>
                </a:cubicBezTo>
                <a:cubicBezTo>
                  <a:pt x="5715758" y="575768"/>
                  <a:pt x="5708716" y="574402"/>
                  <a:pt x="5704258" y="582321"/>
                </a:cubicBezTo>
                <a:cubicBezTo>
                  <a:pt x="5709088" y="587661"/>
                  <a:pt x="5721934" y="574041"/>
                  <a:pt x="5718352" y="585078"/>
                </a:cubicBezTo>
                <a:cubicBezTo>
                  <a:pt x="5705995" y="588528"/>
                  <a:pt x="5686107" y="600757"/>
                  <a:pt x="5679060" y="599397"/>
                </a:cubicBezTo>
                <a:cubicBezTo>
                  <a:pt x="5685235" y="597664"/>
                  <a:pt x="5687462" y="593705"/>
                  <a:pt x="5688818" y="586637"/>
                </a:cubicBezTo>
                <a:cubicBezTo>
                  <a:pt x="5672512" y="587855"/>
                  <a:pt x="5655212" y="609389"/>
                  <a:pt x="5644226" y="605781"/>
                </a:cubicBezTo>
                <a:cubicBezTo>
                  <a:pt x="5641999" y="609741"/>
                  <a:pt x="5642865" y="612844"/>
                  <a:pt x="5649041" y="611117"/>
                </a:cubicBezTo>
                <a:cubicBezTo>
                  <a:pt x="5645459" y="622138"/>
                  <a:pt x="5639288" y="623866"/>
                  <a:pt x="5633107" y="625593"/>
                </a:cubicBezTo>
                <a:cubicBezTo>
                  <a:pt x="5612831" y="624564"/>
                  <a:pt x="5594676" y="643000"/>
                  <a:pt x="5575648" y="658343"/>
                </a:cubicBezTo>
                <a:cubicBezTo>
                  <a:pt x="5577875" y="654374"/>
                  <a:pt x="5589361" y="647826"/>
                  <a:pt x="5582319" y="646450"/>
                </a:cubicBezTo>
                <a:cubicBezTo>
                  <a:pt x="5572188" y="645945"/>
                  <a:pt x="5569472" y="660070"/>
                  <a:pt x="5560214" y="662654"/>
                </a:cubicBezTo>
                <a:cubicBezTo>
                  <a:pt x="5559347" y="659556"/>
                  <a:pt x="5564652" y="654725"/>
                  <a:pt x="5554522" y="654216"/>
                </a:cubicBezTo>
                <a:cubicBezTo>
                  <a:pt x="5555388" y="657314"/>
                  <a:pt x="5553161" y="661268"/>
                  <a:pt x="5550945" y="665237"/>
                </a:cubicBezTo>
                <a:cubicBezTo>
                  <a:pt x="5533762" y="663357"/>
                  <a:pt x="5529691" y="684540"/>
                  <a:pt x="5515117" y="691954"/>
                </a:cubicBezTo>
                <a:lnTo>
                  <a:pt x="5496523" y="708841"/>
                </a:lnTo>
                <a:lnTo>
                  <a:pt x="5495642" y="708668"/>
                </a:lnTo>
                <a:cubicBezTo>
                  <a:pt x="5493094" y="711470"/>
                  <a:pt x="5490098" y="715649"/>
                  <a:pt x="5488554" y="716077"/>
                </a:cubicBezTo>
                <a:lnTo>
                  <a:pt x="5496523" y="708841"/>
                </a:lnTo>
                <a:lnTo>
                  <a:pt x="5500039" y="709519"/>
                </a:lnTo>
                <a:cubicBezTo>
                  <a:pt x="5490775" y="712102"/>
                  <a:pt x="5507086" y="710905"/>
                  <a:pt x="5501782" y="715725"/>
                </a:cubicBezTo>
                <a:cubicBezTo>
                  <a:pt x="5492513" y="718309"/>
                  <a:pt x="5486327" y="720036"/>
                  <a:pt x="5476197" y="719526"/>
                </a:cubicBezTo>
                <a:cubicBezTo>
                  <a:pt x="5482862" y="707638"/>
                  <a:pt x="5480650" y="711598"/>
                  <a:pt x="5491264" y="701952"/>
                </a:cubicBezTo>
                <a:cubicBezTo>
                  <a:pt x="5469638" y="708000"/>
                  <a:pt x="5449750" y="720230"/>
                  <a:pt x="5446173" y="731252"/>
                </a:cubicBezTo>
                <a:cubicBezTo>
                  <a:pt x="5445307" y="728159"/>
                  <a:pt x="5432950" y="731608"/>
                  <a:pt x="5426774" y="733341"/>
                </a:cubicBezTo>
                <a:cubicBezTo>
                  <a:pt x="5432456" y="741764"/>
                  <a:pt x="5409107" y="741611"/>
                  <a:pt x="5404664" y="749535"/>
                </a:cubicBezTo>
                <a:cubicBezTo>
                  <a:pt x="5405535" y="752623"/>
                  <a:pt x="5401943" y="763650"/>
                  <a:pt x="5395757" y="765382"/>
                </a:cubicBezTo>
                <a:cubicBezTo>
                  <a:pt x="5394895" y="762284"/>
                  <a:pt x="5393163" y="756083"/>
                  <a:pt x="5386992" y="757800"/>
                </a:cubicBezTo>
                <a:cubicBezTo>
                  <a:pt x="5380317" y="769693"/>
                  <a:pt x="5370681" y="759018"/>
                  <a:pt x="5361789" y="774870"/>
                </a:cubicBezTo>
                <a:cubicBezTo>
                  <a:pt x="5370192" y="769184"/>
                  <a:pt x="5365743" y="777107"/>
                  <a:pt x="5366604" y="780206"/>
                </a:cubicBezTo>
                <a:cubicBezTo>
                  <a:pt x="5357346" y="782789"/>
                  <a:pt x="5338313" y="798132"/>
                  <a:pt x="5347215" y="782285"/>
                </a:cubicBezTo>
                <a:cubicBezTo>
                  <a:pt x="5337452" y="795034"/>
                  <a:pt x="5318415" y="810362"/>
                  <a:pt x="5299892" y="815539"/>
                </a:cubicBezTo>
                <a:cubicBezTo>
                  <a:pt x="5297665" y="819513"/>
                  <a:pt x="5298532" y="822606"/>
                  <a:pt x="5296310" y="826566"/>
                </a:cubicBezTo>
                <a:cubicBezTo>
                  <a:pt x="5283958" y="830016"/>
                  <a:pt x="5299892" y="815539"/>
                  <a:pt x="5293706" y="817271"/>
                </a:cubicBezTo>
                <a:cubicBezTo>
                  <a:pt x="5276916" y="828645"/>
                  <a:pt x="5275560" y="835702"/>
                  <a:pt x="5255667" y="847947"/>
                </a:cubicBezTo>
                <a:cubicBezTo>
                  <a:pt x="5262709" y="849323"/>
                  <a:pt x="5263198" y="839157"/>
                  <a:pt x="5270241" y="840518"/>
                </a:cubicBezTo>
                <a:cubicBezTo>
                  <a:pt x="5261843" y="846220"/>
                  <a:pt x="5246765" y="863784"/>
                  <a:pt x="5238851" y="859316"/>
                </a:cubicBezTo>
                <a:cubicBezTo>
                  <a:pt x="5242821" y="861553"/>
                  <a:pt x="5253445" y="851901"/>
                  <a:pt x="5249486" y="849669"/>
                </a:cubicBezTo>
                <a:cubicBezTo>
                  <a:pt x="5237985" y="856222"/>
                  <a:pt x="5228726" y="858811"/>
                  <a:pt x="5222051" y="870689"/>
                </a:cubicBezTo>
                <a:cubicBezTo>
                  <a:pt x="5228237" y="868962"/>
                  <a:pt x="5236640" y="863280"/>
                  <a:pt x="5235274" y="870343"/>
                </a:cubicBezTo>
                <a:cubicBezTo>
                  <a:pt x="5226010" y="872931"/>
                  <a:pt x="5221562" y="880855"/>
                  <a:pt x="5218973" y="871550"/>
                </a:cubicBezTo>
                <a:cubicBezTo>
                  <a:pt x="5221562" y="880855"/>
                  <a:pt x="5211437" y="880345"/>
                  <a:pt x="5206983" y="888264"/>
                </a:cubicBezTo>
                <a:cubicBezTo>
                  <a:pt x="5213164" y="886542"/>
                  <a:pt x="5216247" y="885670"/>
                  <a:pt x="5226382" y="886190"/>
                </a:cubicBezTo>
                <a:cubicBezTo>
                  <a:pt x="5227738" y="879127"/>
                  <a:pt x="5231702" y="881359"/>
                  <a:pt x="5233052" y="874307"/>
                </a:cubicBezTo>
                <a:cubicBezTo>
                  <a:pt x="5258143" y="880656"/>
                  <a:pt x="5274195" y="842765"/>
                  <a:pt x="5301502" y="845155"/>
                </a:cubicBezTo>
                <a:cubicBezTo>
                  <a:pt x="5311261" y="832416"/>
                  <a:pt x="5328443" y="834291"/>
                  <a:pt x="5334247" y="819310"/>
                </a:cubicBezTo>
                <a:cubicBezTo>
                  <a:pt x="5355002" y="810168"/>
                  <a:pt x="5378844" y="800170"/>
                  <a:pt x="5397861" y="784837"/>
                </a:cubicBezTo>
                <a:cubicBezTo>
                  <a:pt x="5398727" y="787925"/>
                  <a:pt x="5405785" y="789306"/>
                  <a:pt x="5403548" y="793271"/>
                </a:cubicBezTo>
                <a:cubicBezTo>
                  <a:pt x="5408873" y="788450"/>
                  <a:pt x="5415920" y="789821"/>
                  <a:pt x="5421230" y="784995"/>
                </a:cubicBezTo>
                <a:cubicBezTo>
                  <a:pt x="5430494" y="782407"/>
                  <a:pt x="5429133" y="789464"/>
                  <a:pt x="5433092" y="791691"/>
                </a:cubicBezTo>
                <a:cubicBezTo>
                  <a:pt x="5437536" y="783772"/>
                  <a:pt x="5442851" y="778957"/>
                  <a:pt x="5438896" y="776715"/>
                </a:cubicBezTo>
                <a:cubicBezTo>
                  <a:pt x="5450377" y="770167"/>
                  <a:pt x="5460512" y="770677"/>
                  <a:pt x="5463600" y="769805"/>
                </a:cubicBezTo>
                <a:cubicBezTo>
                  <a:pt x="5465827" y="765846"/>
                  <a:pt x="5464966" y="762758"/>
                  <a:pt x="5473363" y="757066"/>
                </a:cubicBezTo>
                <a:cubicBezTo>
                  <a:pt x="5475947" y="766366"/>
                  <a:pt x="5461373" y="773775"/>
                  <a:pt x="5468426" y="775151"/>
                </a:cubicBezTo>
                <a:cubicBezTo>
                  <a:pt x="5473730" y="770330"/>
                  <a:pt x="5483494" y="757576"/>
                  <a:pt x="5489180" y="766014"/>
                </a:cubicBezTo>
                <a:cubicBezTo>
                  <a:pt x="5491407" y="762045"/>
                  <a:pt x="5497588" y="760317"/>
                  <a:pt x="5499810" y="756358"/>
                </a:cubicBezTo>
                <a:cubicBezTo>
                  <a:pt x="5495856" y="754121"/>
                  <a:pt x="5494118" y="747935"/>
                  <a:pt x="5498566" y="740001"/>
                </a:cubicBezTo>
                <a:cubicBezTo>
                  <a:pt x="5508697" y="740505"/>
                  <a:pt x="5497216" y="747063"/>
                  <a:pt x="5507346" y="747583"/>
                </a:cubicBezTo>
                <a:cubicBezTo>
                  <a:pt x="5517099" y="734824"/>
                  <a:pt x="5525013" y="739298"/>
                  <a:pt x="5539586" y="731883"/>
                </a:cubicBezTo>
                <a:cubicBezTo>
                  <a:pt x="5535143" y="739817"/>
                  <a:pt x="5532050" y="740673"/>
                  <a:pt x="5536865" y="746009"/>
                </a:cubicBezTo>
                <a:cubicBezTo>
                  <a:pt x="5532916" y="743777"/>
                  <a:pt x="5532417" y="753937"/>
                  <a:pt x="5530205" y="757897"/>
                </a:cubicBezTo>
                <a:cubicBezTo>
                  <a:pt x="5520070" y="757382"/>
                  <a:pt x="5511673" y="763069"/>
                  <a:pt x="5506353" y="767900"/>
                </a:cubicBezTo>
                <a:cubicBezTo>
                  <a:pt x="5504620" y="761703"/>
                  <a:pt x="5520070" y="757382"/>
                  <a:pt x="5513028" y="756006"/>
                </a:cubicBezTo>
                <a:cubicBezTo>
                  <a:pt x="5506353" y="767900"/>
                  <a:pt x="5491407" y="762045"/>
                  <a:pt x="5494006" y="771339"/>
                </a:cubicBezTo>
                <a:cubicBezTo>
                  <a:pt x="5475468" y="776526"/>
                  <a:pt x="5466199" y="779115"/>
                  <a:pt x="5448532" y="787385"/>
                </a:cubicBezTo>
                <a:cubicBezTo>
                  <a:pt x="5446311" y="791345"/>
                  <a:pt x="5447172" y="794453"/>
                  <a:pt x="5447172" y="794453"/>
                </a:cubicBezTo>
                <a:cubicBezTo>
                  <a:pt x="5444084" y="795314"/>
                  <a:pt x="5441001" y="796170"/>
                  <a:pt x="5438769" y="800129"/>
                </a:cubicBezTo>
                <a:cubicBezTo>
                  <a:pt x="5429505" y="802723"/>
                  <a:pt x="5443223" y="792211"/>
                  <a:pt x="5437042" y="793928"/>
                </a:cubicBezTo>
                <a:cubicBezTo>
                  <a:pt x="5423823" y="794290"/>
                  <a:pt x="5422463" y="801352"/>
                  <a:pt x="5424195" y="807544"/>
                </a:cubicBezTo>
                <a:cubicBezTo>
                  <a:pt x="5418020" y="809276"/>
                  <a:pt x="5420246" y="805312"/>
                  <a:pt x="5413199" y="803936"/>
                </a:cubicBezTo>
                <a:cubicBezTo>
                  <a:pt x="5401708" y="810489"/>
                  <a:pt x="5401214" y="820645"/>
                  <a:pt x="5380949" y="819631"/>
                </a:cubicBezTo>
                <a:cubicBezTo>
                  <a:pt x="5379593" y="826678"/>
                  <a:pt x="5388852" y="824094"/>
                  <a:pt x="5383542" y="828920"/>
                </a:cubicBezTo>
                <a:cubicBezTo>
                  <a:pt x="5368103" y="833246"/>
                  <a:pt x="5368103" y="833246"/>
                  <a:pt x="5376011" y="837710"/>
                </a:cubicBezTo>
                <a:cubicBezTo>
                  <a:pt x="5370706" y="842530"/>
                  <a:pt x="5362798" y="838067"/>
                  <a:pt x="5357478" y="842887"/>
                </a:cubicBezTo>
                <a:cubicBezTo>
                  <a:pt x="5340189" y="864421"/>
                  <a:pt x="5316825" y="864274"/>
                  <a:pt x="5299158" y="872544"/>
                </a:cubicBezTo>
                <a:cubicBezTo>
                  <a:pt x="5295581" y="883556"/>
                  <a:pt x="5285818" y="896310"/>
                  <a:pt x="5295087" y="893716"/>
                </a:cubicBezTo>
                <a:cubicBezTo>
                  <a:pt x="5300407" y="888896"/>
                  <a:pt x="5296447" y="886669"/>
                  <a:pt x="5301757" y="881833"/>
                </a:cubicBezTo>
                <a:cubicBezTo>
                  <a:pt x="5311021" y="879240"/>
                  <a:pt x="5300407" y="888896"/>
                  <a:pt x="5309671" y="886317"/>
                </a:cubicBezTo>
                <a:cubicBezTo>
                  <a:pt x="5338833" y="871479"/>
                  <a:pt x="5370207" y="852691"/>
                  <a:pt x="5403313" y="840105"/>
                </a:cubicBezTo>
                <a:cubicBezTo>
                  <a:pt x="5399741" y="851122"/>
                  <a:pt x="5392694" y="849761"/>
                  <a:pt x="5387379" y="854577"/>
                </a:cubicBezTo>
                <a:cubicBezTo>
                  <a:pt x="5389112" y="860778"/>
                  <a:pt x="5397515" y="855081"/>
                  <a:pt x="5393066" y="863015"/>
                </a:cubicBezTo>
                <a:cubicBezTo>
                  <a:pt x="5389112" y="860778"/>
                  <a:pt x="5389112" y="860778"/>
                  <a:pt x="5388246" y="857675"/>
                </a:cubicBezTo>
                <a:cubicBezTo>
                  <a:pt x="5378493" y="870429"/>
                  <a:pt x="5379354" y="873512"/>
                  <a:pt x="5367868" y="880070"/>
                </a:cubicBezTo>
                <a:cubicBezTo>
                  <a:pt x="5378493" y="870429"/>
                  <a:pt x="5366136" y="873879"/>
                  <a:pt x="5370584" y="865960"/>
                </a:cubicBezTo>
                <a:cubicBezTo>
                  <a:pt x="5373672" y="865089"/>
                  <a:pt x="5380709" y="866465"/>
                  <a:pt x="5382936" y="862500"/>
                </a:cubicBezTo>
                <a:cubicBezTo>
                  <a:pt x="5378977" y="860263"/>
                  <a:pt x="5384291" y="855443"/>
                  <a:pt x="5377249" y="854067"/>
                </a:cubicBezTo>
                <a:cubicBezTo>
                  <a:pt x="5383802" y="865609"/>
                  <a:pt x="5368847" y="859754"/>
                  <a:pt x="5362176" y="871642"/>
                </a:cubicBezTo>
                <a:cubicBezTo>
                  <a:pt x="5368357" y="869914"/>
                  <a:pt x="5358599" y="882659"/>
                  <a:pt x="5355511" y="883525"/>
                </a:cubicBezTo>
                <a:cubicBezTo>
                  <a:pt x="5337839" y="891805"/>
                  <a:pt x="5298435" y="929534"/>
                  <a:pt x="5284345" y="926792"/>
                </a:cubicBezTo>
                <a:cubicBezTo>
                  <a:pt x="5282119" y="930751"/>
                  <a:pt x="5291388" y="928158"/>
                  <a:pt x="5286944" y="936082"/>
                </a:cubicBezTo>
                <a:lnTo>
                  <a:pt x="5256014" y="941753"/>
                </a:lnTo>
                <a:lnTo>
                  <a:pt x="5266663" y="930762"/>
                </a:lnTo>
                <a:lnTo>
                  <a:pt x="5269767" y="934201"/>
                </a:lnTo>
                <a:cubicBezTo>
                  <a:pt x="5271993" y="930247"/>
                  <a:pt x="5279525" y="921447"/>
                  <a:pt x="5278659" y="918354"/>
                </a:cubicBezTo>
                <a:lnTo>
                  <a:pt x="5266663" y="930762"/>
                </a:lnTo>
                <a:lnTo>
                  <a:pt x="5264946" y="928871"/>
                </a:lnTo>
                <a:cubicBezTo>
                  <a:pt x="5255677" y="931465"/>
                  <a:pt x="5263596" y="935924"/>
                  <a:pt x="5252100" y="942477"/>
                </a:cubicBezTo>
                <a:lnTo>
                  <a:pt x="5256014" y="941753"/>
                </a:lnTo>
                <a:lnTo>
                  <a:pt x="5247657" y="950405"/>
                </a:lnTo>
                <a:cubicBezTo>
                  <a:pt x="5238388" y="952989"/>
                  <a:pt x="5233939" y="960908"/>
                  <a:pt x="5227763" y="962635"/>
                </a:cubicBezTo>
                <a:cubicBezTo>
                  <a:pt x="5228257" y="952474"/>
                  <a:pt x="5240604" y="949029"/>
                  <a:pt x="5232701" y="944556"/>
                </a:cubicBezTo>
                <a:cubicBezTo>
                  <a:pt x="5223432" y="947149"/>
                  <a:pt x="5220721" y="961269"/>
                  <a:pt x="5214545" y="962987"/>
                </a:cubicBezTo>
                <a:cubicBezTo>
                  <a:pt x="5223320" y="970554"/>
                  <a:pt x="5189337" y="980047"/>
                  <a:pt x="5191941" y="989351"/>
                </a:cubicBezTo>
                <a:cubicBezTo>
                  <a:pt x="5187987" y="987114"/>
                  <a:pt x="5191075" y="986253"/>
                  <a:pt x="5190208" y="983160"/>
                </a:cubicBezTo>
                <a:cubicBezTo>
                  <a:pt x="5184027" y="984888"/>
                  <a:pt x="5172531" y="991425"/>
                  <a:pt x="5176481" y="993662"/>
                </a:cubicBezTo>
                <a:cubicBezTo>
                  <a:pt x="5166356" y="993158"/>
                  <a:pt x="5168949" y="1002452"/>
                  <a:pt x="5161041" y="997978"/>
                </a:cubicBezTo>
                <a:cubicBezTo>
                  <a:pt x="5152643" y="1003665"/>
                  <a:pt x="5145112" y="1012460"/>
                  <a:pt x="5149927" y="1017785"/>
                </a:cubicBezTo>
                <a:cubicBezTo>
                  <a:pt x="5141530" y="1023472"/>
                  <a:pt x="5144240" y="1009347"/>
                  <a:pt x="5136704" y="1018142"/>
                </a:cubicBezTo>
                <a:cubicBezTo>
                  <a:pt x="5140663" y="1020379"/>
                  <a:pt x="5139303" y="1027431"/>
                  <a:pt x="5126946" y="1030881"/>
                </a:cubicBezTo>
                <a:cubicBezTo>
                  <a:pt x="5120770" y="1032614"/>
                  <a:pt x="5128306" y="1023818"/>
                  <a:pt x="5125223" y="1024690"/>
                </a:cubicBezTo>
                <a:cubicBezTo>
                  <a:pt x="5116821" y="1030377"/>
                  <a:pt x="5122997" y="1028649"/>
                  <a:pt x="5120770" y="1032614"/>
                </a:cubicBezTo>
                <a:cubicBezTo>
                  <a:pt x="5117692" y="1033470"/>
                  <a:pt x="5115465" y="1037434"/>
                  <a:pt x="5111506" y="1035192"/>
                </a:cubicBezTo>
                <a:cubicBezTo>
                  <a:pt x="5103592" y="1030733"/>
                  <a:pt x="5122997" y="1028649"/>
                  <a:pt x="5115093" y="1024180"/>
                </a:cubicBezTo>
                <a:cubicBezTo>
                  <a:pt x="5102726" y="1027635"/>
                  <a:pt x="5092963" y="1040374"/>
                  <a:pt x="5103969" y="1043987"/>
                </a:cubicBezTo>
                <a:cubicBezTo>
                  <a:pt x="5093839" y="1043483"/>
                  <a:pt x="5077523" y="1044690"/>
                  <a:pt x="5084076" y="1056222"/>
                </a:cubicBezTo>
                <a:cubicBezTo>
                  <a:pt x="5075678" y="1061908"/>
                  <a:pt x="5077039" y="1054856"/>
                  <a:pt x="5073080" y="1052614"/>
                </a:cubicBezTo>
                <a:cubicBezTo>
                  <a:pt x="5051836" y="1071916"/>
                  <a:pt x="5036396" y="1076227"/>
                  <a:pt x="5019091" y="1097761"/>
                </a:cubicBezTo>
                <a:cubicBezTo>
                  <a:pt x="5009822" y="1100355"/>
                  <a:pt x="5011188" y="1093287"/>
                  <a:pt x="5007229" y="1091050"/>
                </a:cubicBezTo>
                <a:cubicBezTo>
                  <a:pt x="4994382" y="1104666"/>
                  <a:pt x="4993893" y="1114822"/>
                  <a:pt x="4982892" y="1111214"/>
                </a:cubicBezTo>
                <a:cubicBezTo>
                  <a:pt x="4979315" y="1122236"/>
                  <a:pt x="4966091" y="1122587"/>
                  <a:pt x="4967824" y="1128789"/>
                </a:cubicBezTo>
                <a:cubicBezTo>
                  <a:pt x="4966958" y="1125691"/>
                  <a:pt x="4963865" y="1126547"/>
                  <a:pt x="4960782" y="1127413"/>
                </a:cubicBezTo>
                <a:cubicBezTo>
                  <a:pt x="4959421" y="1134476"/>
                  <a:pt x="4933724" y="1161697"/>
                  <a:pt x="4928037" y="1153263"/>
                </a:cubicBezTo>
                <a:cubicBezTo>
                  <a:pt x="4923594" y="1161192"/>
                  <a:pt x="4910742" y="1174798"/>
                  <a:pt x="4909392" y="1181860"/>
                </a:cubicBezTo>
                <a:cubicBezTo>
                  <a:pt x="4899262" y="1181351"/>
                  <a:pt x="4888627" y="1191002"/>
                  <a:pt x="4877137" y="1197555"/>
                </a:cubicBezTo>
                <a:cubicBezTo>
                  <a:pt x="4868744" y="1203231"/>
                  <a:pt x="4860341" y="1208928"/>
                  <a:pt x="4864785" y="1200994"/>
                </a:cubicBezTo>
                <a:cubicBezTo>
                  <a:pt x="4852423" y="1204444"/>
                  <a:pt x="4861202" y="1212026"/>
                  <a:pt x="4847979" y="1212378"/>
                </a:cubicBezTo>
                <a:cubicBezTo>
                  <a:pt x="4838710" y="1214961"/>
                  <a:pt x="4859475" y="1205825"/>
                  <a:pt x="4852423" y="1204444"/>
                </a:cubicBezTo>
                <a:lnTo>
                  <a:pt x="4833080" y="1225708"/>
                </a:lnTo>
                <a:lnTo>
                  <a:pt x="4805104" y="1237708"/>
                </a:lnTo>
                <a:cubicBezTo>
                  <a:pt x="4797573" y="1246504"/>
                  <a:pt x="4813023" y="1242188"/>
                  <a:pt x="4807698" y="1247013"/>
                </a:cubicBezTo>
                <a:cubicBezTo>
                  <a:pt x="4795346" y="1250463"/>
                  <a:pt x="4799295" y="1252695"/>
                  <a:pt x="4790898" y="1258387"/>
                </a:cubicBezTo>
                <a:cubicBezTo>
                  <a:pt x="4797084" y="1256659"/>
                  <a:pt x="4801033" y="1258891"/>
                  <a:pt x="4804987" y="1261138"/>
                </a:cubicBezTo>
                <a:cubicBezTo>
                  <a:pt x="4809431" y="1253204"/>
                  <a:pt x="4816977" y="1244424"/>
                  <a:pt x="4827979" y="1248027"/>
                </a:cubicBezTo>
                <a:cubicBezTo>
                  <a:pt x="4823525" y="1255956"/>
                  <a:pt x="4812534" y="1252343"/>
                  <a:pt x="4808947" y="1263365"/>
                </a:cubicBezTo>
                <a:cubicBezTo>
                  <a:pt x="4796585" y="1266820"/>
                  <a:pt x="4790032" y="1255283"/>
                  <a:pt x="4783371" y="1267177"/>
                </a:cubicBezTo>
                <a:cubicBezTo>
                  <a:pt x="4781145" y="1271131"/>
                  <a:pt x="4785094" y="1273368"/>
                  <a:pt x="4783743" y="1280425"/>
                </a:cubicBezTo>
                <a:cubicBezTo>
                  <a:pt x="4780656" y="1281286"/>
                  <a:pt x="4780656" y="1281286"/>
                  <a:pt x="4776696" y="1279055"/>
                </a:cubicBezTo>
                <a:cubicBezTo>
                  <a:pt x="4777562" y="1282143"/>
                  <a:pt x="4774480" y="1283009"/>
                  <a:pt x="4774480" y="1283009"/>
                </a:cubicBezTo>
                <a:cubicBezTo>
                  <a:pt x="4778918" y="1275090"/>
                  <a:pt x="4780284" y="1268028"/>
                  <a:pt x="4776324" y="1265785"/>
                </a:cubicBezTo>
                <a:cubicBezTo>
                  <a:pt x="4765705" y="1275447"/>
                  <a:pt x="4770153" y="1267518"/>
                  <a:pt x="4768416" y="1261322"/>
                </a:cubicBezTo>
                <a:cubicBezTo>
                  <a:pt x="4756930" y="1267870"/>
                  <a:pt x="4761751" y="1273215"/>
                  <a:pt x="4754219" y="1281990"/>
                </a:cubicBezTo>
                <a:cubicBezTo>
                  <a:pt x="4741857" y="1285444"/>
                  <a:pt x="4715778" y="1299407"/>
                  <a:pt x="4722336" y="1310938"/>
                </a:cubicBezTo>
                <a:cubicBezTo>
                  <a:pt x="4713067" y="1313532"/>
                  <a:pt x="4722825" y="1300782"/>
                  <a:pt x="4715778" y="1299407"/>
                </a:cubicBezTo>
                <a:cubicBezTo>
                  <a:pt x="4713561" y="1303376"/>
                  <a:pt x="4709118" y="1311300"/>
                  <a:pt x="4710840" y="1317491"/>
                </a:cubicBezTo>
                <a:cubicBezTo>
                  <a:pt x="4701576" y="1320080"/>
                  <a:pt x="4693184" y="1325777"/>
                  <a:pt x="4688735" y="1333695"/>
                </a:cubicBezTo>
                <a:cubicBezTo>
                  <a:pt x="4679466" y="1336279"/>
                  <a:pt x="4692312" y="1322658"/>
                  <a:pt x="4676872" y="1326984"/>
                </a:cubicBezTo>
                <a:cubicBezTo>
                  <a:pt x="4674651" y="1330944"/>
                  <a:pt x="4673290" y="1338006"/>
                  <a:pt x="4671068" y="1341965"/>
                </a:cubicBezTo>
                <a:cubicBezTo>
                  <a:pt x="4666253" y="1336630"/>
                  <a:pt x="4655618" y="1346281"/>
                  <a:pt x="4646349" y="1348870"/>
                </a:cubicBezTo>
                <a:cubicBezTo>
                  <a:pt x="4644128" y="1352829"/>
                  <a:pt x="4647216" y="1351958"/>
                  <a:pt x="4644999" y="1355933"/>
                </a:cubicBezTo>
                <a:cubicBezTo>
                  <a:pt x="4629549" y="1360249"/>
                  <a:pt x="4613610" y="1374715"/>
                  <a:pt x="4613992" y="1387974"/>
                </a:cubicBezTo>
                <a:cubicBezTo>
                  <a:pt x="4609172" y="1382649"/>
                  <a:pt x="4595464" y="1393151"/>
                  <a:pt x="4597197" y="1399348"/>
                </a:cubicBezTo>
                <a:cubicBezTo>
                  <a:pt x="4580014" y="1397472"/>
                  <a:pt x="4578159" y="1414686"/>
                  <a:pt x="4562720" y="1419002"/>
                </a:cubicBezTo>
                <a:cubicBezTo>
                  <a:pt x="4567535" y="1424332"/>
                  <a:pt x="4563586" y="1422100"/>
                  <a:pt x="4558266" y="1426920"/>
                </a:cubicBezTo>
                <a:cubicBezTo>
                  <a:pt x="4561359" y="1426059"/>
                  <a:pt x="4565313" y="1428306"/>
                  <a:pt x="4565313" y="1428306"/>
                </a:cubicBezTo>
                <a:cubicBezTo>
                  <a:pt x="4560004" y="1433122"/>
                  <a:pt x="4556421" y="1444143"/>
                  <a:pt x="4549379" y="1442768"/>
                </a:cubicBezTo>
                <a:cubicBezTo>
                  <a:pt x="4551606" y="1438808"/>
                  <a:pt x="4563086" y="1432265"/>
                  <a:pt x="4555183" y="1427786"/>
                </a:cubicBezTo>
                <a:cubicBezTo>
                  <a:pt x="4542337" y="1441402"/>
                  <a:pt x="4522072" y="1440378"/>
                  <a:pt x="4509220" y="1453983"/>
                </a:cubicBezTo>
                <a:cubicBezTo>
                  <a:pt x="4504767" y="1461912"/>
                  <a:pt x="4502555" y="1465876"/>
                  <a:pt x="4509592" y="1467252"/>
                </a:cubicBezTo>
                <a:cubicBezTo>
                  <a:pt x="4525042" y="1462931"/>
                  <a:pt x="4510087" y="1457086"/>
                  <a:pt x="4524670" y="1449672"/>
                </a:cubicBezTo>
                <a:cubicBezTo>
                  <a:pt x="4518000" y="1461565"/>
                  <a:pt x="4527264" y="1458972"/>
                  <a:pt x="4529002" y="1465168"/>
                </a:cubicBezTo>
                <a:cubicBezTo>
                  <a:pt x="4521093" y="1460694"/>
                  <a:pt x="4514418" y="1472577"/>
                  <a:pt x="4505139" y="1475171"/>
                </a:cubicBezTo>
                <a:cubicBezTo>
                  <a:pt x="4503416" y="1468974"/>
                  <a:pt x="4504767" y="1461912"/>
                  <a:pt x="4495508" y="1464511"/>
                </a:cubicBezTo>
                <a:cubicBezTo>
                  <a:pt x="4493286" y="1468470"/>
                  <a:pt x="4498097" y="1473795"/>
                  <a:pt x="4491926" y="1475522"/>
                </a:cubicBezTo>
                <a:cubicBezTo>
                  <a:pt x="4491059" y="1472429"/>
                  <a:pt x="4491059" y="1472429"/>
                  <a:pt x="4490193" y="1469326"/>
                </a:cubicBezTo>
                <a:cubicBezTo>
                  <a:pt x="4481790" y="1475013"/>
                  <a:pt x="4474264" y="1483793"/>
                  <a:pt x="4469816" y="1491722"/>
                </a:cubicBezTo>
                <a:cubicBezTo>
                  <a:pt x="4454860" y="1485877"/>
                  <a:pt x="4438432" y="1510504"/>
                  <a:pt x="4423858" y="1517928"/>
                </a:cubicBezTo>
                <a:cubicBezTo>
                  <a:pt x="4426936" y="1517072"/>
                  <a:pt x="4422497" y="1524991"/>
                  <a:pt x="4425580" y="1524125"/>
                </a:cubicBezTo>
                <a:cubicBezTo>
                  <a:pt x="4420271" y="1528945"/>
                  <a:pt x="4413228" y="1527575"/>
                  <a:pt x="4411868" y="1534627"/>
                </a:cubicBezTo>
                <a:cubicBezTo>
                  <a:pt x="4397789" y="1531885"/>
                  <a:pt x="4395068" y="1546011"/>
                  <a:pt x="4384438" y="1555657"/>
                </a:cubicBezTo>
                <a:cubicBezTo>
                  <a:pt x="4386665" y="1551697"/>
                  <a:pt x="4376040" y="1561343"/>
                  <a:pt x="4374318" y="1555152"/>
                </a:cubicBezTo>
                <a:cubicBezTo>
                  <a:pt x="4378762" y="1547228"/>
                  <a:pt x="4380978" y="1543264"/>
                  <a:pt x="4387164" y="1541537"/>
                </a:cubicBezTo>
                <a:cubicBezTo>
                  <a:pt x="4375296" y="1534831"/>
                  <a:pt x="4360229" y="1552401"/>
                  <a:pt x="4353548" y="1564289"/>
                </a:cubicBezTo>
                <a:cubicBezTo>
                  <a:pt x="4358868" y="1559458"/>
                  <a:pt x="4363322" y="1551545"/>
                  <a:pt x="4370359" y="1552915"/>
                </a:cubicBezTo>
                <a:cubicBezTo>
                  <a:pt x="4358374" y="1569619"/>
                  <a:pt x="4341573" y="1580992"/>
                  <a:pt x="4326501" y="1598577"/>
                </a:cubicBezTo>
                <a:cubicBezTo>
                  <a:pt x="4327372" y="1601660"/>
                  <a:pt x="4330450" y="1600804"/>
                  <a:pt x="4333548" y="1599938"/>
                </a:cubicBezTo>
                <a:cubicBezTo>
                  <a:pt x="4333548" y="1599938"/>
                  <a:pt x="4333548" y="1599938"/>
                  <a:pt x="4329966" y="1610965"/>
                </a:cubicBezTo>
                <a:cubicBezTo>
                  <a:pt x="4320697" y="1613553"/>
                  <a:pt x="4328233" y="1604769"/>
                  <a:pt x="4318103" y="1604259"/>
                </a:cubicBezTo>
                <a:cubicBezTo>
                  <a:pt x="4300436" y="1612529"/>
                  <a:pt x="4310077" y="1623205"/>
                  <a:pt x="4293766" y="1624423"/>
                </a:cubicBezTo>
                <a:cubicBezTo>
                  <a:pt x="4293272" y="1634578"/>
                  <a:pt x="4310077" y="1623205"/>
                  <a:pt x="4315387" y="1618379"/>
                </a:cubicBezTo>
                <a:cubicBezTo>
                  <a:pt x="4314893" y="1628535"/>
                  <a:pt x="4294632" y="1627510"/>
                  <a:pt x="4300319" y="1635949"/>
                </a:cubicBezTo>
                <a:cubicBezTo>
                  <a:pt x="4287091" y="1636295"/>
                  <a:pt x="4296859" y="1623551"/>
                  <a:pt x="4281409" y="1627872"/>
                </a:cubicBezTo>
                <a:cubicBezTo>
                  <a:pt x="4273868" y="1636647"/>
                  <a:pt x="4242489" y="1655445"/>
                  <a:pt x="4259177" y="1667491"/>
                </a:cubicBezTo>
                <a:cubicBezTo>
                  <a:pt x="4262754" y="1656459"/>
                  <a:pt x="4271152" y="1650772"/>
                  <a:pt x="4278688" y="1641992"/>
                </a:cubicBezTo>
                <a:cubicBezTo>
                  <a:pt x="4280421" y="1648189"/>
                  <a:pt x="4268064" y="1651638"/>
                  <a:pt x="4275982" y="1656107"/>
                </a:cubicBezTo>
                <a:lnTo>
                  <a:pt x="4239711" y="1682676"/>
                </a:lnTo>
                <a:lnTo>
                  <a:pt x="4236698" y="1681689"/>
                </a:lnTo>
                <a:lnTo>
                  <a:pt x="4239288" y="1679726"/>
                </a:lnTo>
                <a:cubicBezTo>
                  <a:pt x="4245087" y="1664734"/>
                  <a:pt x="4232246" y="1678350"/>
                  <a:pt x="4233607" y="1671292"/>
                </a:cubicBezTo>
                <a:cubicBezTo>
                  <a:pt x="4245087" y="1664734"/>
                  <a:pt x="4234086" y="1661132"/>
                  <a:pt x="4247808" y="1650619"/>
                </a:cubicBezTo>
                <a:cubicBezTo>
                  <a:pt x="4238544" y="1653213"/>
                  <a:pt x="4236313" y="1657172"/>
                  <a:pt x="4227915" y="1662859"/>
                </a:cubicBezTo>
                <a:cubicBezTo>
                  <a:pt x="4229647" y="1669050"/>
                  <a:pt x="4231375" y="1675252"/>
                  <a:pt x="4222116" y="1677840"/>
                </a:cubicBezTo>
                <a:cubicBezTo>
                  <a:pt x="4221250" y="1674742"/>
                  <a:pt x="4222605" y="1667680"/>
                  <a:pt x="4216424" y="1669402"/>
                </a:cubicBezTo>
                <a:cubicBezTo>
                  <a:pt x="4211115" y="1674222"/>
                  <a:pt x="4206661" y="1682156"/>
                  <a:pt x="4210620" y="1684393"/>
                </a:cubicBezTo>
                <a:cubicBezTo>
                  <a:pt x="4218162" y="1675608"/>
                  <a:pt x="4221617" y="1687996"/>
                  <a:pt x="4229148" y="1679216"/>
                </a:cubicBezTo>
                <a:cubicBezTo>
                  <a:pt x="4225576" y="1690238"/>
                  <a:pt x="4215446" y="1689718"/>
                  <a:pt x="4210126" y="1694554"/>
                </a:cubicBezTo>
                <a:cubicBezTo>
                  <a:pt x="4207894" y="1698513"/>
                  <a:pt x="4205667" y="1702473"/>
                  <a:pt x="4205667" y="1702473"/>
                </a:cubicBezTo>
                <a:cubicBezTo>
                  <a:pt x="4210992" y="1697652"/>
                  <a:pt x="4217178" y="1695925"/>
                  <a:pt x="4222488" y="1691099"/>
                </a:cubicBezTo>
                <a:cubicBezTo>
                  <a:pt x="4225082" y="1700388"/>
                  <a:pt x="4217178" y="1695925"/>
                  <a:pt x="4216669" y="1706075"/>
                </a:cubicBezTo>
                <a:cubicBezTo>
                  <a:pt x="4225082" y="1700388"/>
                  <a:pt x="4232613" y="1691614"/>
                  <a:pt x="4241882" y="1689015"/>
                </a:cubicBezTo>
                <a:cubicBezTo>
                  <a:pt x="4241882" y="1689015"/>
                  <a:pt x="4239660" y="1692979"/>
                  <a:pt x="4243615" y="1695211"/>
                </a:cubicBezTo>
                <a:cubicBezTo>
                  <a:pt x="4248919" y="1690391"/>
                  <a:pt x="4254239" y="1685575"/>
                  <a:pt x="4246326" y="1681096"/>
                </a:cubicBezTo>
                <a:cubicBezTo>
                  <a:pt x="4258682" y="1677642"/>
                  <a:pt x="4267080" y="1671960"/>
                  <a:pt x="4271534" y="1664036"/>
                </a:cubicBezTo>
                <a:cubicBezTo>
                  <a:pt x="4270178" y="1671088"/>
                  <a:pt x="4277710" y="1662314"/>
                  <a:pt x="4279931" y="1658354"/>
                </a:cubicBezTo>
                <a:cubicBezTo>
                  <a:pt x="4283019" y="1657493"/>
                  <a:pt x="4283019" y="1657493"/>
                  <a:pt x="4283880" y="1660586"/>
                </a:cubicBezTo>
                <a:cubicBezTo>
                  <a:pt x="4289200" y="1655766"/>
                  <a:pt x="4291417" y="1651796"/>
                  <a:pt x="4293644" y="1647827"/>
                </a:cubicBezTo>
                <a:cubicBezTo>
                  <a:pt x="4306872" y="1647480"/>
                  <a:pt x="4310454" y="1636469"/>
                  <a:pt x="4317986" y="1627668"/>
                </a:cubicBezTo>
                <a:cubicBezTo>
                  <a:pt x="4318852" y="1630782"/>
                  <a:pt x="4328121" y="1628183"/>
                  <a:pt x="4328977" y="1631281"/>
                </a:cubicBezTo>
                <a:cubicBezTo>
                  <a:pt x="4333925" y="1613202"/>
                  <a:pt x="4366542" y="1610771"/>
                  <a:pt x="4367526" y="1590445"/>
                </a:cubicBezTo>
                <a:cubicBezTo>
                  <a:pt x="4374568" y="1591826"/>
                  <a:pt x="4379016" y="1583907"/>
                  <a:pt x="4381243" y="1579948"/>
                </a:cubicBezTo>
                <a:cubicBezTo>
                  <a:pt x="4390512" y="1577354"/>
                  <a:pt x="4391363" y="1580452"/>
                  <a:pt x="4397549" y="1578725"/>
                </a:cubicBezTo>
                <a:cubicBezTo>
                  <a:pt x="4394089" y="1566332"/>
                  <a:pt x="4423608" y="1564758"/>
                  <a:pt x="4433372" y="1552013"/>
                </a:cubicBezTo>
                <a:cubicBezTo>
                  <a:pt x="4435598" y="1548054"/>
                  <a:pt x="4432505" y="1548915"/>
                  <a:pt x="4431639" y="1545812"/>
                </a:cubicBezTo>
                <a:cubicBezTo>
                  <a:pt x="4440042" y="1540130"/>
                  <a:pt x="4443140" y="1539264"/>
                  <a:pt x="4456852" y="1528752"/>
                </a:cubicBezTo>
                <a:cubicBezTo>
                  <a:pt x="4457714" y="1531850"/>
                  <a:pt x="4446218" y="1538403"/>
                  <a:pt x="4456358" y="1538907"/>
                </a:cubicBezTo>
                <a:cubicBezTo>
                  <a:pt x="4459563" y="1514632"/>
                  <a:pt x="4496624" y="1504272"/>
                  <a:pt x="4512563" y="1489795"/>
                </a:cubicBezTo>
                <a:cubicBezTo>
                  <a:pt x="4509470" y="1490667"/>
                  <a:pt x="4505521" y="1488435"/>
                  <a:pt x="4506876" y="1481377"/>
                </a:cubicBezTo>
                <a:cubicBezTo>
                  <a:pt x="4517017" y="1481882"/>
                  <a:pt x="4520604" y="1470850"/>
                  <a:pt x="4529868" y="1468266"/>
                </a:cubicBezTo>
                <a:cubicBezTo>
                  <a:pt x="4525414" y="1476190"/>
                  <a:pt x="4526281" y="1479288"/>
                  <a:pt x="4527147" y="1482386"/>
                </a:cubicBezTo>
                <a:cubicBezTo>
                  <a:pt x="4561614" y="1462743"/>
                  <a:pt x="4596213" y="1419674"/>
                  <a:pt x="4630186" y="1410186"/>
                </a:cubicBezTo>
                <a:cubicBezTo>
                  <a:pt x="4627959" y="1414140"/>
                  <a:pt x="4621783" y="1415868"/>
                  <a:pt x="4620428" y="1422925"/>
                </a:cubicBezTo>
                <a:cubicBezTo>
                  <a:pt x="4628825" y="1417244"/>
                  <a:pt x="4624377" y="1425162"/>
                  <a:pt x="4630558" y="1423440"/>
                </a:cubicBezTo>
                <a:cubicBezTo>
                  <a:pt x="4636362" y="1408453"/>
                  <a:pt x="4648225" y="1415170"/>
                  <a:pt x="4653529" y="1410339"/>
                </a:cubicBezTo>
                <a:cubicBezTo>
                  <a:pt x="4657983" y="1402420"/>
                  <a:pt x="4651802" y="1404148"/>
                  <a:pt x="4656245" y="1396214"/>
                </a:cubicBezTo>
                <a:cubicBezTo>
                  <a:pt x="4663287" y="1397590"/>
                  <a:pt x="4668607" y="1392759"/>
                  <a:pt x="4674788" y="1391037"/>
                </a:cubicBezTo>
                <a:cubicBezTo>
                  <a:pt x="4677010" y="1387077"/>
                  <a:pt x="4673922" y="1387944"/>
                  <a:pt x="4673056" y="1384840"/>
                </a:cubicBezTo>
                <a:cubicBezTo>
                  <a:pt x="4682320" y="1382252"/>
                  <a:pt x="4690350" y="1363306"/>
                  <a:pt x="4695166" y="1368641"/>
                </a:cubicBezTo>
                <a:cubicBezTo>
                  <a:pt x="4692944" y="1372601"/>
                  <a:pt x="4686763" y="1374328"/>
                  <a:pt x="4685413" y="1381391"/>
                </a:cubicBezTo>
                <a:cubicBezTo>
                  <a:pt x="4699986" y="1373976"/>
                  <a:pt x="4692450" y="1382761"/>
                  <a:pt x="4703451" y="1386374"/>
                </a:cubicBezTo>
                <a:cubicBezTo>
                  <a:pt x="4707895" y="1378450"/>
                  <a:pt x="4703946" y="1376218"/>
                  <a:pt x="4703079" y="1373120"/>
                </a:cubicBezTo>
                <a:cubicBezTo>
                  <a:pt x="4710611" y="1364330"/>
                  <a:pt x="4731360" y="1355189"/>
                  <a:pt x="4748171" y="1343815"/>
                </a:cubicBezTo>
                <a:cubicBezTo>
                  <a:pt x="4743340" y="1338480"/>
                  <a:pt x="4751748" y="1332788"/>
                  <a:pt x="4756207" y="1324870"/>
                </a:cubicBezTo>
                <a:cubicBezTo>
                  <a:pt x="4765465" y="1322281"/>
                  <a:pt x="4755707" y="1335030"/>
                  <a:pt x="4764976" y="1332437"/>
                </a:cubicBezTo>
                <a:cubicBezTo>
                  <a:pt x="4768558" y="1321425"/>
                  <a:pt x="4773863" y="1316584"/>
                  <a:pt x="4781405" y="1307804"/>
                </a:cubicBezTo>
                <a:cubicBezTo>
                  <a:pt x="4777445" y="1305572"/>
                  <a:pt x="4772141" y="1310393"/>
                  <a:pt x="4771269" y="1307300"/>
                </a:cubicBezTo>
                <a:cubicBezTo>
                  <a:pt x="4781405" y="1307804"/>
                  <a:pt x="4781894" y="1297643"/>
                  <a:pt x="4777945" y="1295406"/>
                </a:cubicBezTo>
                <a:cubicBezTo>
                  <a:pt x="4784115" y="1293684"/>
                  <a:pt x="4788559" y="1285766"/>
                  <a:pt x="4798694" y="1286270"/>
                </a:cubicBezTo>
                <a:cubicBezTo>
                  <a:pt x="4797328" y="1293333"/>
                  <a:pt x="4790291" y="1291957"/>
                  <a:pt x="4788070" y="1295916"/>
                </a:cubicBezTo>
                <a:cubicBezTo>
                  <a:pt x="4797328" y="1293333"/>
                  <a:pt x="4789807" y="1302117"/>
                  <a:pt x="4786709" y="1302989"/>
                </a:cubicBezTo>
                <a:cubicBezTo>
                  <a:pt x="4795112" y="1297302"/>
                  <a:pt x="4804381" y="1294708"/>
                  <a:pt x="4808335" y="1296940"/>
                </a:cubicBezTo>
                <a:cubicBezTo>
                  <a:pt x="4804381" y="1294708"/>
                  <a:pt x="4800788" y="1305730"/>
                  <a:pt x="4803887" y="1304859"/>
                </a:cubicBezTo>
                <a:cubicBezTo>
                  <a:pt x="4819326" y="1300548"/>
                  <a:pt x="4827362" y="1281597"/>
                  <a:pt x="4837992" y="1271956"/>
                </a:cubicBezTo>
                <a:cubicBezTo>
                  <a:pt x="4836631" y="1279014"/>
                  <a:pt x="4829095" y="1287799"/>
                  <a:pt x="4841452" y="1284359"/>
                </a:cubicBezTo>
                <a:lnTo>
                  <a:pt x="4861534" y="1260929"/>
                </a:lnTo>
                <a:lnTo>
                  <a:pt x="4883939" y="1245754"/>
                </a:lnTo>
                <a:cubicBezTo>
                  <a:pt x="4890115" y="1244027"/>
                  <a:pt x="4893208" y="1243166"/>
                  <a:pt x="4897168" y="1245403"/>
                </a:cubicBezTo>
                <a:cubicBezTo>
                  <a:pt x="4901616" y="1237484"/>
                  <a:pt x="4899394" y="1241444"/>
                  <a:pt x="4902966" y="1230411"/>
                </a:cubicBezTo>
                <a:cubicBezTo>
                  <a:pt x="4906926" y="1232654"/>
                  <a:pt x="4909153" y="1228684"/>
                  <a:pt x="4912235" y="1227828"/>
                </a:cubicBezTo>
                <a:cubicBezTo>
                  <a:pt x="4919283" y="1229204"/>
                  <a:pt x="4913973" y="1234029"/>
                  <a:pt x="4917056" y="1233163"/>
                </a:cubicBezTo>
                <a:cubicBezTo>
                  <a:pt x="4940909" y="1223165"/>
                  <a:pt x="4948929" y="1204220"/>
                  <a:pt x="4965730" y="1192841"/>
                </a:cubicBezTo>
                <a:cubicBezTo>
                  <a:pt x="4966596" y="1195950"/>
                  <a:pt x="4968323" y="1202146"/>
                  <a:pt x="4969195" y="1205239"/>
                </a:cubicBezTo>
                <a:lnTo>
                  <a:pt x="4984599" y="1189600"/>
                </a:lnTo>
                <a:lnTo>
                  <a:pt x="5002806" y="1182487"/>
                </a:lnTo>
                <a:cubicBezTo>
                  <a:pt x="5009476" y="1170604"/>
                  <a:pt x="4992675" y="1181977"/>
                  <a:pt x="4994031" y="1174925"/>
                </a:cubicBezTo>
                <a:cubicBezTo>
                  <a:pt x="5006383" y="1171470"/>
                  <a:pt x="5016885" y="1164362"/>
                  <a:pt x="5026286" y="1156305"/>
                </a:cubicBezTo>
                <a:lnTo>
                  <a:pt x="5041655" y="1141768"/>
                </a:lnTo>
                <a:lnTo>
                  <a:pt x="5046847" y="1143464"/>
                </a:lnTo>
                <a:cubicBezTo>
                  <a:pt x="5047275" y="1145008"/>
                  <a:pt x="5047708" y="1146557"/>
                  <a:pt x="5052345" y="1145263"/>
                </a:cubicBezTo>
                <a:cubicBezTo>
                  <a:pt x="5067908" y="1117538"/>
                  <a:pt x="5097437" y="1115973"/>
                  <a:pt x="5116454" y="1100625"/>
                </a:cubicBezTo>
                <a:cubicBezTo>
                  <a:pt x="5115098" y="1107688"/>
                  <a:pt x="5115098" y="1107688"/>
                  <a:pt x="5121274" y="1105965"/>
                </a:cubicBezTo>
                <a:cubicBezTo>
                  <a:pt x="5125718" y="1098047"/>
                  <a:pt x="5130181" y="1090118"/>
                  <a:pt x="5138579" y="1084431"/>
                </a:cubicBezTo>
                <a:cubicBezTo>
                  <a:pt x="5136357" y="1088396"/>
                  <a:pt x="5140317" y="1090622"/>
                  <a:pt x="5140317" y="1090622"/>
                </a:cubicBezTo>
                <a:cubicBezTo>
                  <a:pt x="5156246" y="1076156"/>
                  <a:pt x="5177862" y="1070118"/>
                  <a:pt x="5189846" y="1053414"/>
                </a:cubicBezTo>
                <a:cubicBezTo>
                  <a:pt x="5187620" y="1057368"/>
                  <a:pt x="5187620" y="1057368"/>
                  <a:pt x="5191569" y="1059605"/>
                </a:cubicBezTo>
                <a:cubicBezTo>
                  <a:pt x="5215921" y="1039437"/>
                  <a:pt x="5216782" y="1042545"/>
                  <a:pt x="5240625" y="1032537"/>
                </a:cubicBezTo>
                <a:cubicBezTo>
                  <a:pt x="5235315" y="1037368"/>
                  <a:pt x="5236176" y="1040471"/>
                  <a:pt x="5240141" y="1042703"/>
                </a:cubicBezTo>
                <a:cubicBezTo>
                  <a:pt x="5246806" y="1030815"/>
                  <a:pt x="5249404" y="1040114"/>
                  <a:pt x="5256941" y="1031329"/>
                </a:cubicBezTo>
                <a:cubicBezTo>
                  <a:pt x="5259158" y="1027360"/>
                  <a:pt x="5258291" y="1024257"/>
                  <a:pt x="5257425" y="1021164"/>
                </a:cubicBezTo>
                <a:cubicBezTo>
                  <a:pt x="5263606" y="1019441"/>
                  <a:pt x="5266694" y="1018580"/>
                  <a:pt x="5272875" y="1016853"/>
                </a:cubicBezTo>
                <a:cubicBezTo>
                  <a:pt x="5275092" y="1012893"/>
                  <a:pt x="5265828" y="1015482"/>
                  <a:pt x="5264967" y="1012389"/>
                </a:cubicBezTo>
                <a:cubicBezTo>
                  <a:pt x="5283505" y="1007202"/>
                  <a:pt x="5275092" y="1012893"/>
                  <a:pt x="5291902" y="1001515"/>
                </a:cubicBezTo>
                <a:cubicBezTo>
                  <a:pt x="5288809" y="1002376"/>
                  <a:pt x="5276457" y="1005826"/>
                  <a:pt x="5283994" y="997041"/>
                </a:cubicBezTo>
                <a:cubicBezTo>
                  <a:pt x="5294129" y="997550"/>
                  <a:pt x="5305615" y="991002"/>
                  <a:pt x="5317966" y="987558"/>
                </a:cubicBezTo>
                <a:cubicBezTo>
                  <a:pt x="5326369" y="981871"/>
                  <a:pt x="5332545" y="980144"/>
                  <a:pt x="5332051" y="990294"/>
                </a:cubicBezTo>
                <a:cubicBezTo>
                  <a:pt x="5341320" y="987700"/>
                  <a:pt x="5347995" y="975833"/>
                  <a:pt x="5357259" y="973239"/>
                </a:cubicBezTo>
                <a:cubicBezTo>
                  <a:pt x="5357259" y="973239"/>
                  <a:pt x="5355037" y="977198"/>
                  <a:pt x="5358986" y="979430"/>
                </a:cubicBezTo>
                <a:cubicBezTo>
                  <a:pt x="5365667" y="967552"/>
                  <a:pt x="5372215" y="979084"/>
                  <a:pt x="5379751" y="970294"/>
                </a:cubicBezTo>
                <a:cubicBezTo>
                  <a:pt x="5381107" y="963236"/>
                  <a:pt x="5374064" y="961860"/>
                  <a:pt x="5371466" y="952561"/>
                </a:cubicBezTo>
                <a:cubicBezTo>
                  <a:pt x="5379379" y="957035"/>
                  <a:pt x="5404088" y="950135"/>
                  <a:pt x="5401489" y="940836"/>
                </a:cubicBezTo>
                <a:cubicBezTo>
                  <a:pt x="5433735" y="925151"/>
                  <a:pt x="5462897" y="910328"/>
                  <a:pt x="5495137" y="894633"/>
                </a:cubicBezTo>
                <a:cubicBezTo>
                  <a:pt x="5495137" y="894633"/>
                  <a:pt x="5495137" y="894633"/>
                  <a:pt x="5538017" y="869293"/>
                </a:cubicBezTo>
                <a:cubicBezTo>
                  <a:pt x="5552580" y="861879"/>
                  <a:pt x="5570247" y="853608"/>
                  <a:pt x="5584836" y="846194"/>
                </a:cubicBezTo>
                <a:cubicBezTo>
                  <a:pt x="5581259" y="857216"/>
                  <a:pt x="5573345" y="852742"/>
                  <a:pt x="5568035" y="857568"/>
                </a:cubicBezTo>
                <a:cubicBezTo>
                  <a:pt x="5572856" y="862908"/>
                  <a:pt x="5560494" y="866358"/>
                  <a:pt x="5567536" y="867728"/>
                </a:cubicBezTo>
                <a:cubicBezTo>
                  <a:pt x="5569763" y="863769"/>
                  <a:pt x="5573722" y="866006"/>
                  <a:pt x="5575939" y="862047"/>
                </a:cubicBezTo>
                <a:cubicBezTo>
                  <a:pt x="5579032" y="861175"/>
                  <a:pt x="5575073" y="858943"/>
                  <a:pt x="5580382" y="854113"/>
                </a:cubicBezTo>
                <a:cubicBezTo>
                  <a:pt x="5589646" y="851519"/>
                  <a:pt x="5584336" y="856355"/>
                  <a:pt x="5588301" y="858592"/>
                </a:cubicBezTo>
                <a:cubicBezTo>
                  <a:pt x="5591389" y="857726"/>
                  <a:pt x="5597565" y="856003"/>
                  <a:pt x="5599792" y="852049"/>
                </a:cubicBezTo>
                <a:cubicBezTo>
                  <a:pt x="5602013" y="848069"/>
                  <a:pt x="5602013" y="848069"/>
                  <a:pt x="5598044" y="845843"/>
                </a:cubicBezTo>
                <a:cubicBezTo>
                  <a:pt x="5587924" y="845328"/>
                  <a:pt x="5583970" y="843096"/>
                  <a:pt x="5580005" y="840859"/>
                </a:cubicBezTo>
                <a:cubicBezTo>
                  <a:pt x="5586196" y="839137"/>
                  <a:pt x="5587547" y="832074"/>
                  <a:pt x="5594584" y="833445"/>
                </a:cubicBezTo>
                <a:cubicBezTo>
                  <a:pt x="5592367" y="837404"/>
                  <a:pt x="5584836" y="846194"/>
                  <a:pt x="5594100" y="843601"/>
                </a:cubicBezTo>
                <a:cubicBezTo>
                  <a:pt x="5607817" y="833098"/>
                  <a:pt x="5632032" y="836344"/>
                  <a:pt x="5640063" y="817404"/>
                </a:cubicBezTo>
                <a:cubicBezTo>
                  <a:pt x="5647976" y="821878"/>
                  <a:pt x="5647976" y="821878"/>
                  <a:pt x="5649326" y="814815"/>
                </a:cubicBezTo>
                <a:cubicBezTo>
                  <a:pt x="5656369" y="816186"/>
                  <a:pt x="5658590" y="812222"/>
                  <a:pt x="5664766" y="810499"/>
                </a:cubicBezTo>
                <a:cubicBezTo>
                  <a:pt x="5660323" y="818428"/>
                  <a:pt x="5651059" y="821012"/>
                  <a:pt x="5646616" y="828935"/>
                </a:cubicBezTo>
                <a:cubicBezTo>
                  <a:pt x="5663793" y="830816"/>
                  <a:pt x="5672680" y="814978"/>
                  <a:pt x="5684176" y="808420"/>
                </a:cubicBezTo>
                <a:cubicBezTo>
                  <a:pt x="5686769" y="817715"/>
                  <a:pt x="5699620" y="804099"/>
                  <a:pt x="5706663" y="805485"/>
                </a:cubicBezTo>
                <a:cubicBezTo>
                  <a:pt x="5707529" y="808588"/>
                  <a:pt x="5697771" y="821322"/>
                  <a:pt x="5704813" y="822703"/>
                </a:cubicBezTo>
                <a:cubicBezTo>
                  <a:pt x="5708400" y="811681"/>
                  <a:pt x="5718525" y="812186"/>
                  <a:pt x="5726928" y="806499"/>
                </a:cubicBezTo>
                <a:cubicBezTo>
                  <a:pt x="5730510" y="795477"/>
                  <a:pt x="5728278" y="799447"/>
                  <a:pt x="5729644" y="792374"/>
                </a:cubicBezTo>
                <a:cubicBezTo>
                  <a:pt x="5739774" y="792894"/>
                  <a:pt x="5736681" y="793750"/>
                  <a:pt x="5749899" y="793408"/>
                </a:cubicBezTo>
                <a:cubicBezTo>
                  <a:pt x="5745451" y="801332"/>
                  <a:pt x="5748544" y="800461"/>
                  <a:pt x="5750276" y="806657"/>
                </a:cubicBezTo>
                <a:cubicBezTo>
                  <a:pt x="5744967" y="811493"/>
                  <a:pt x="5734837" y="810973"/>
                  <a:pt x="5733471" y="818036"/>
                </a:cubicBezTo>
                <a:cubicBezTo>
                  <a:pt x="5710994" y="820986"/>
                  <a:pt x="5698143" y="834576"/>
                  <a:pt x="5673424" y="841496"/>
                </a:cubicBezTo>
                <a:cubicBezTo>
                  <a:pt x="5668491" y="859570"/>
                  <a:pt x="5650447" y="854592"/>
                  <a:pt x="5642911" y="863372"/>
                </a:cubicBezTo>
                <a:cubicBezTo>
                  <a:pt x="5643777" y="866470"/>
                  <a:pt x="5646870" y="865614"/>
                  <a:pt x="5644644" y="869573"/>
                </a:cubicBezTo>
                <a:cubicBezTo>
                  <a:pt x="5637606" y="868202"/>
                  <a:pt x="5633163" y="876131"/>
                  <a:pt x="5626111" y="874745"/>
                </a:cubicBezTo>
                <a:cubicBezTo>
                  <a:pt x="5624383" y="868554"/>
                  <a:pt x="5629688" y="863733"/>
                  <a:pt x="5619568" y="863219"/>
                </a:cubicBezTo>
                <a:cubicBezTo>
                  <a:pt x="5620434" y="866317"/>
                  <a:pt x="5617341" y="867178"/>
                  <a:pt x="5614253" y="868044"/>
                </a:cubicBezTo>
                <a:cubicBezTo>
                  <a:pt x="5607573" y="879922"/>
                  <a:pt x="5623023" y="875611"/>
                  <a:pt x="5613270" y="888361"/>
                </a:cubicBezTo>
                <a:cubicBezTo>
                  <a:pt x="5603129" y="887856"/>
                  <a:pt x="5603129" y="887856"/>
                  <a:pt x="5596459" y="899734"/>
                </a:cubicBezTo>
                <a:lnTo>
                  <a:pt x="5592602" y="895474"/>
                </a:lnTo>
                <a:lnTo>
                  <a:pt x="5600036" y="888717"/>
                </a:lnTo>
                <a:cubicBezTo>
                  <a:pt x="5596087" y="886485"/>
                  <a:pt x="5601397" y="881650"/>
                  <a:pt x="5591267" y="881140"/>
                </a:cubicBezTo>
                <a:cubicBezTo>
                  <a:pt x="5587689" y="892162"/>
                  <a:pt x="5574461" y="892529"/>
                  <a:pt x="5570023" y="900448"/>
                </a:cubicBezTo>
                <a:cubicBezTo>
                  <a:pt x="5561615" y="906129"/>
                  <a:pt x="5559021" y="896840"/>
                  <a:pt x="5555439" y="907852"/>
                </a:cubicBezTo>
                <a:cubicBezTo>
                  <a:pt x="5549268" y="909574"/>
                  <a:pt x="5551490" y="905620"/>
                  <a:pt x="5541355" y="905110"/>
                </a:cubicBezTo>
                <a:cubicBezTo>
                  <a:pt x="5539994" y="912173"/>
                  <a:pt x="5536916" y="913029"/>
                  <a:pt x="5532463" y="920958"/>
                </a:cubicBezTo>
                <a:cubicBezTo>
                  <a:pt x="5528503" y="918716"/>
                  <a:pt x="5523678" y="913385"/>
                  <a:pt x="5518373" y="918206"/>
                </a:cubicBezTo>
                <a:cubicBezTo>
                  <a:pt x="5523194" y="923551"/>
                  <a:pt x="5530236" y="924917"/>
                  <a:pt x="5522705" y="933702"/>
                </a:cubicBezTo>
                <a:cubicBezTo>
                  <a:pt x="5513925" y="926140"/>
                  <a:pt x="5513436" y="936290"/>
                  <a:pt x="5501573" y="929590"/>
                </a:cubicBezTo>
                <a:cubicBezTo>
                  <a:pt x="5497991" y="940601"/>
                  <a:pt x="5497124" y="937508"/>
                  <a:pt x="5489583" y="946288"/>
                </a:cubicBezTo>
                <a:cubicBezTo>
                  <a:pt x="5496635" y="947669"/>
                  <a:pt x="5509476" y="934059"/>
                  <a:pt x="5511214" y="940250"/>
                </a:cubicBezTo>
                <a:cubicBezTo>
                  <a:pt x="5503677" y="949035"/>
                  <a:pt x="5487366" y="950258"/>
                  <a:pt x="5475876" y="956800"/>
                </a:cubicBezTo>
                <a:cubicBezTo>
                  <a:pt x="5484645" y="964373"/>
                  <a:pt x="5451539" y="976969"/>
                  <a:pt x="5443997" y="985749"/>
                </a:cubicBezTo>
                <a:cubicBezTo>
                  <a:pt x="5456354" y="982304"/>
                  <a:pt x="5485522" y="967481"/>
                  <a:pt x="5483667" y="984699"/>
                </a:cubicBezTo>
                <a:cubicBezTo>
                  <a:pt x="5489853" y="982972"/>
                  <a:pt x="5492070" y="979002"/>
                  <a:pt x="5494296" y="975043"/>
                </a:cubicBezTo>
                <a:cubicBezTo>
                  <a:pt x="5490337" y="972806"/>
                  <a:pt x="5490337" y="972806"/>
                  <a:pt x="5489471" y="969718"/>
                </a:cubicBezTo>
                <a:cubicBezTo>
                  <a:pt x="5508004" y="964536"/>
                  <a:pt x="5492187" y="955593"/>
                  <a:pt x="5506765" y="948179"/>
                </a:cubicBezTo>
                <a:cubicBezTo>
                  <a:pt x="5505405" y="955241"/>
                  <a:pt x="5500100" y="960062"/>
                  <a:pt x="5507137" y="961448"/>
                </a:cubicBezTo>
                <a:cubicBezTo>
                  <a:pt x="5510225" y="960576"/>
                  <a:pt x="5513318" y="959720"/>
                  <a:pt x="5515540" y="955751"/>
                </a:cubicBezTo>
                <a:cubicBezTo>
                  <a:pt x="5517767" y="951791"/>
                  <a:pt x="5520850" y="950920"/>
                  <a:pt x="5523077" y="946961"/>
                </a:cubicBezTo>
                <a:cubicBezTo>
                  <a:pt x="5529247" y="945233"/>
                  <a:pt x="5535434" y="943521"/>
                  <a:pt x="5541615" y="941778"/>
                </a:cubicBezTo>
                <a:cubicBezTo>
                  <a:pt x="5541120" y="951949"/>
                  <a:pt x="5530975" y="951440"/>
                  <a:pt x="5529630" y="958497"/>
                </a:cubicBezTo>
                <a:cubicBezTo>
                  <a:pt x="5532712" y="957626"/>
                  <a:pt x="5538893" y="955909"/>
                  <a:pt x="5541987" y="955048"/>
                </a:cubicBezTo>
                <a:cubicBezTo>
                  <a:pt x="5544213" y="951088"/>
                  <a:pt x="5545564" y="944015"/>
                  <a:pt x="5547790" y="940056"/>
                </a:cubicBezTo>
                <a:cubicBezTo>
                  <a:pt x="5545564" y="944015"/>
                  <a:pt x="5541615" y="941778"/>
                  <a:pt x="5540748" y="938690"/>
                </a:cubicBezTo>
                <a:cubicBezTo>
                  <a:pt x="5556193" y="934364"/>
                  <a:pt x="5566818" y="924723"/>
                  <a:pt x="5579164" y="921268"/>
                </a:cubicBezTo>
                <a:lnTo>
                  <a:pt x="5584551" y="916453"/>
                </a:lnTo>
                <a:lnTo>
                  <a:pt x="5598558" y="919200"/>
                </a:lnTo>
                <a:lnTo>
                  <a:pt x="5616872" y="902567"/>
                </a:lnTo>
                <a:lnTo>
                  <a:pt x="5627543" y="897737"/>
                </a:lnTo>
                <a:lnTo>
                  <a:pt x="5653800" y="890409"/>
                </a:lnTo>
                <a:cubicBezTo>
                  <a:pt x="5651574" y="894369"/>
                  <a:pt x="5645398" y="896096"/>
                  <a:pt x="5652440" y="897462"/>
                </a:cubicBezTo>
                <a:cubicBezTo>
                  <a:pt x="5654656" y="893502"/>
                  <a:pt x="5659477" y="898832"/>
                  <a:pt x="5662570" y="897971"/>
                </a:cubicBezTo>
                <a:cubicBezTo>
                  <a:pt x="5657750" y="892646"/>
                  <a:pt x="5671839" y="895383"/>
                  <a:pt x="5672323" y="885232"/>
                </a:cubicBezTo>
                <a:cubicBezTo>
                  <a:pt x="5666147" y="886954"/>
                  <a:pt x="5663064" y="887816"/>
                  <a:pt x="5665281" y="883856"/>
                </a:cubicBezTo>
                <a:cubicBezTo>
                  <a:pt x="5674550" y="881273"/>
                  <a:pt x="5682081" y="872483"/>
                  <a:pt x="5693083" y="876090"/>
                </a:cubicBezTo>
                <a:cubicBezTo>
                  <a:pt x="5693944" y="879189"/>
                  <a:pt x="5688639" y="884009"/>
                  <a:pt x="5691717" y="883148"/>
                </a:cubicBezTo>
                <a:cubicBezTo>
                  <a:pt x="5703218" y="876600"/>
                  <a:pt x="5699264" y="874363"/>
                  <a:pt x="5706800" y="865578"/>
                </a:cubicBezTo>
                <a:cubicBezTo>
                  <a:pt x="5718658" y="872289"/>
                  <a:pt x="5725333" y="860396"/>
                  <a:pt x="5739423" y="863147"/>
                </a:cubicBezTo>
                <a:cubicBezTo>
                  <a:pt x="5744732" y="858322"/>
                  <a:pt x="5757956" y="857980"/>
                  <a:pt x="5764126" y="856248"/>
                </a:cubicBezTo>
                <a:cubicBezTo>
                  <a:pt x="5761038" y="857109"/>
                  <a:pt x="5762766" y="863305"/>
                  <a:pt x="5765859" y="862444"/>
                </a:cubicBezTo>
                <a:cubicBezTo>
                  <a:pt x="5772035" y="860717"/>
                  <a:pt x="5789217" y="862597"/>
                  <a:pt x="5780432" y="855030"/>
                </a:cubicBezTo>
                <a:cubicBezTo>
                  <a:pt x="5792800" y="851580"/>
                  <a:pt x="5784402" y="857267"/>
                  <a:pt x="5791439" y="858633"/>
                </a:cubicBezTo>
                <a:cubicBezTo>
                  <a:pt x="5793666" y="854673"/>
                  <a:pt x="5801574" y="859147"/>
                  <a:pt x="5806884" y="854322"/>
                </a:cubicBezTo>
                <a:cubicBezTo>
                  <a:pt x="5804285" y="845027"/>
                  <a:pt x="5799842" y="852946"/>
                  <a:pt x="5793666" y="854673"/>
                </a:cubicBezTo>
                <a:cubicBezTo>
                  <a:pt x="5788845" y="849343"/>
                  <a:pt x="5795882" y="850709"/>
                  <a:pt x="5800326" y="842785"/>
                </a:cubicBezTo>
                <a:cubicBezTo>
                  <a:pt x="5804285" y="845027"/>
                  <a:pt x="5809595" y="840197"/>
                  <a:pt x="5811817" y="836237"/>
                </a:cubicBezTo>
                <a:cubicBezTo>
                  <a:pt x="5813549" y="842439"/>
                  <a:pt x="5827256" y="831921"/>
                  <a:pt x="5822818" y="839855"/>
                </a:cubicBezTo>
                <a:cubicBezTo>
                  <a:pt x="5819730" y="840716"/>
                  <a:pt x="5811817" y="836237"/>
                  <a:pt x="5805151" y="848125"/>
                </a:cubicBezTo>
                <a:cubicBezTo>
                  <a:pt x="5820591" y="843815"/>
                  <a:pt x="5816148" y="851733"/>
                  <a:pt x="5824061" y="856217"/>
                </a:cubicBezTo>
                <a:cubicBezTo>
                  <a:pt x="5826772" y="842087"/>
                  <a:pt x="5842584" y="851030"/>
                  <a:pt x="5850126" y="842245"/>
                </a:cubicBezTo>
                <a:cubicBezTo>
                  <a:pt x="5848775" y="849308"/>
                  <a:pt x="5841723" y="847927"/>
                  <a:pt x="5840373" y="854989"/>
                </a:cubicBezTo>
                <a:cubicBezTo>
                  <a:pt x="5830237" y="854485"/>
                  <a:pt x="5821835" y="860172"/>
                  <a:pt x="5816520" y="864992"/>
                </a:cubicBezTo>
                <a:cubicBezTo>
                  <a:pt x="5819613" y="864131"/>
                  <a:pt x="5820479" y="867224"/>
                  <a:pt x="5817386" y="868090"/>
                </a:cubicBezTo>
                <a:cubicBezTo>
                  <a:pt x="5809483" y="863626"/>
                  <a:pt x="5794410" y="881191"/>
                  <a:pt x="5786863" y="889976"/>
                </a:cubicBezTo>
                <a:cubicBezTo>
                  <a:pt x="5779826" y="888610"/>
                  <a:pt x="5782053" y="884651"/>
                  <a:pt x="5775867" y="886368"/>
                </a:cubicBezTo>
                <a:lnTo>
                  <a:pt x="5764361" y="892544"/>
                </a:lnTo>
                <a:lnTo>
                  <a:pt x="5763148" y="876569"/>
                </a:lnTo>
                <a:cubicBezTo>
                  <a:pt x="5757828" y="881385"/>
                  <a:pt x="5764004" y="879657"/>
                  <a:pt x="5756468" y="888442"/>
                </a:cubicBezTo>
                <a:cubicBezTo>
                  <a:pt x="5749430" y="887072"/>
                  <a:pt x="5744987" y="895000"/>
                  <a:pt x="5738816" y="896733"/>
                </a:cubicBezTo>
                <a:cubicBezTo>
                  <a:pt x="5729547" y="899311"/>
                  <a:pt x="5740167" y="889655"/>
                  <a:pt x="5730898" y="892249"/>
                </a:cubicBezTo>
                <a:cubicBezTo>
                  <a:pt x="5735723" y="897589"/>
                  <a:pt x="5725094" y="907230"/>
                  <a:pt x="5715830" y="909819"/>
                </a:cubicBezTo>
                <a:cubicBezTo>
                  <a:pt x="5720650" y="915154"/>
                  <a:pt x="5718423" y="919123"/>
                  <a:pt x="5716212" y="923083"/>
                </a:cubicBezTo>
                <a:cubicBezTo>
                  <a:pt x="5703840" y="926532"/>
                  <a:pt x="5697175" y="938415"/>
                  <a:pt x="5683951" y="938762"/>
                </a:cubicBezTo>
                <a:cubicBezTo>
                  <a:pt x="5683095" y="935679"/>
                  <a:pt x="5695442" y="932224"/>
                  <a:pt x="5688400" y="930848"/>
                </a:cubicBezTo>
                <a:cubicBezTo>
                  <a:pt x="5677775" y="940494"/>
                  <a:pt x="5675177" y="931210"/>
                  <a:pt x="5665413" y="943944"/>
                </a:cubicBezTo>
                <a:cubicBezTo>
                  <a:pt x="5660603" y="938609"/>
                  <a:pt x="5642070" y="943786"/>
                  <a:pt x="5634534" y="952576"/>
                </a:cubicBezTo>
                <a:cubicBezTo>
                  <a:pt x="5625265" y="955165"/>
                  <a:pt x="5635028" y="942415"/>
                  <a:pt x="5622661" y="945870"/>
                </a:cubicBezTo>
                <a:cubicBezTo>
                  <a:pt x="5624393" y="952067"/>
                  <a:pt x="5608954" y="956383"/>
                  <a:pt x="5611547" y="965677"/>
                </a:cubicBezTo>
                <a:cubicBezTo>
                  <a:pt x="5607593" y="963440"/>
                  <a:pt x="5605371" y="967404"/>
                  <a:pt x="5599201" y="969127"/>
                </a:cubicBezTo>
                <a:cubicBezTo>
                  <a:pt x="5601422" y="965162"/>
                  <a:pt x="5603649" y="961198"/>
                  <a:pt x="5597458" y="962930"/>
                </a:cubicBezTo>
                <a:cubicBezTo>
                  <a:pt x="5595246" y="966890"/>
                  <a:pt x="5592153" y="967756"/>
                  <a:pt x="5589937" y="971720"/>
                </a:cubicBezTo>
                <a:cubicBezTo>
                  <a:pt x="5582884" y="970345"/>
                  <a:pt x="5588194" y="965524"/>
                  <a:pt x="5581157" y="964148"/>
                </a:cubicBezTo>
                <a:cubicBezTo>
                  <a:pt x="5577575" y="975170"/>
                  <a:pt x="5567444" y="974650"/>
                  <a:pt x="5563001" y="982584"/>
                </a:cubicBezTo>
                <a:cubicBezTo>
                  <a:pt x="5569177" y="980857"/>
                  <a:pt x="5578441" y="978268"/>
                  <a:pt x="5584617" y="976546"/>
                </a:cubicBezTo>
                <a:cubicBezTo>
                  <a:pt x="5573992" y="986187"/>
                  <a:pt x="5556820" y="984307"/>
                  <a:pt x="5543964" y="997912"/>
                </a:cubicBezTo>
                <a:cubicBezTo>
                  <a:pt x="5561640" y="989642"/>
                  <a:pt x="5581040" y="987568"/>
                  <a:pt x="5597840" y="976194"/>
                </a:cubicBezTo>
                <a:cubicBezTo>
                  <a:pt x="5591659" y="977917"/>
                  <a:pt x="5588571" y="978778"/>
                  <a:pt x="5590793" y="974814"/>
                </a:cubicBezTo>
                <a:cubicBezTo>
                  <a:pt x="5600057" y="972230"/>
                  <a:pt x="5597840" y="976194"/>
                  <a:pt x="5607109" y="973601"/>
                </a:cubicBezTo>
                <a:cubicBezTo>
                  <a:pt x="5607975" y="976699"/>
                  <a:pt x="5605748" y="980658"/>
                  <a:pt x="5606610" y="983762"/>
                </a:cubicBezTo>
                <a:cubicBezTo>
                  <a:pt x="5584122" y="986697"/>
                  <a:pt x="5562507" y="992735"/>
                  <a:pt x="5556703" y="1007726"/>
                </a:cubicBezTo>
                <a:cubicBezTo>
                  <a:pt x="5558919" y="1003767"/>
                  <a:pt x="5546562" y="1007217"/>
                  <a:pt x="5548295" y="1013408"/>
                </a:cubicBezTo>
                <a:cubicBezTo>
                  <a:pt x="5539026" y="1015997"/>
                  <a:pt x="5545696" y="1004113"/>
                  <a:pt x="5542603" y="1004985"/>
                </a:cubicBezTo>
                <a:cubicBezTo>
                  <a:pt x="5537299" y="1009800"/>
                  <a:pt x="5530251" y="1008440"/>
                  <a:pt x="5524942" y="1013255"/>
                </a:cubicBezTo>
                <a:cubicBezTo>
                  <a:pt x="5531989" y="1014626"/>
                  <a:pt x="5542603" y="1004985"/>
                  <a:pt x="5539026" y="1015997"/>
                </a:cubicBezTo>
                <a:cubicBezTo>
                  <a:pt x="5537665" y="1023064"/>
                  <a:pt x="5528030" y="1012399"/>
                  <a:pt x="5526674" y="1019451"/>
                </a:cubicBezTo>
                <a:cubicBezTo>
                  <a:pt x="5526185" y="1029612"/>
                  <a:pt x="5525319" y="1026514"/>
                  <a:pt x="5517782" y="1035299"/>
                </a:cubicBezTo>
                <a:cubicBezTo>
                  <a:pt x="5527051" y="1032715"/>
                  <a:pt x="5522608" y="1040634"/>
                  <a:pt x="5523464" y="1043732"/>
                </a:cubicBezTo>
                <a:cubicBezTo>
                  <a:pt x="5513344" y="1043228"/>
                  <a:pt x="5515927" y="1052512"/>
                  <a:pt x="5513711" y="1056476"/>
                </a:cubicBezTo>
                <a:cubicBezTo>
                  <a:pt x="5506658" y="1055106"/>
                  <a:pt x="5517293" y="1045465"/>
                  <a:pt x="5507153" y="1044950"/>
                </a:cubicBezTo>
                <a:cubicBezTo>
                  <a:pt x="5502714" y="1052874"/>
                  <a:pt x="5493450" y="1055462"/>
                  <a:pt x="5485048" y="1061144"/>
                </a:cubicBezTo>
                <a:cubicBezTo>
                  <a:pt x="5486408" y="1054082"/>
                  <a:pt x="5492584" y="1052359"/>
                  <a:pt x="5485542" y="1050994"/>
                </a:cubicBezTo>
                <a:cubicBezTo>
                  <a:pt x="5477134" y="1056675"/>
                  <a:pt x="5478495" y="1049608"/>
                  <a:pt x="5469221" y="1052201"/>
                </a:cubicBezTo>
                <a:cubicBezTo>
                  <a:pt x="5474041" y="1057547"/>
                  <a:pt x="5460823" y="1057898"/>
                  <a:pt x="5450683" y="1057378"/>
                </a:cubicBezTo>
                <a:cubicBezTo>
                  <a:pt x="5446244" y="1065307"/>
                  <a:pt x="5441796" y="1073231"/>
                  <a:pt x="5445745" y="1075468"/>
                </a:cubicBezTo>
                <a:cubicBezTo>
                  <a:pt x="5433398" y="1078908"/>
                  <a:pt x="5432532" y="1075814"/>
                  <a:pt x="5430805" y="1069623"/>
                </a:cubicBezTo>
                <a:cubicBezTo>
                  <a:pt x="5427217" y="1080635"/>
                  <a:pt x="5407828" y="1082714"/>
                  <a:pt x="5413505" y="1091158"/>
                </a:cubicBezTo>
                <a:cubicBezTo>
                  <a:pt x="5407329" y="1092875"/>
                  <a:pt x="5399431" y="1088396"/>
                  <a:pt x="5397189" y="1092365"/>
                </a:cubicBezTo>
                <a:cubicBezTo>
                  <a:pt x="5404613" y="1106990"/>
                  <a:pt x="5433398" y="1078908"/>
                  <a:pt x="5443039" y="1089588"/>
                </a:cubicBezTo>
                <a:cubicBezTo>
                  <a:pt x="5430677" y="1093028"/>
                  <a:pt x="5421418" y="1095626"/>
                  <a:pt x="5409066" y="1099071"/>
                </a:cubicBezTo>
                <a:cubicBezTo>
                  <a:pt x="5421790" y="1108880"/>
                  <a:pt x="5412032" y="1121629"/>
                  <a:pt x="5417719" y="1130063"/>
                </a:cubicBezTo>
                <a:cubicBezTo>
                  <a:pt x="5403619" y="1127321"/>
                  <a:pt x="5392511" y="1147133"/>
                  <a:pt x="5372617" y="1159363"/>
                </a:cubicBezTo>
                <a:cubicBezTo>
                  <a:pt x="5380164" y="1150578"/>
                  <a:pt x="5379287" y="1147475"/>
                  <a:pt x="5386819" y="1138695"/>
                </a:cubicBezTo>
                <a:cubicBezTo>
                  <a:pt x="5364342" y="1141630"/>
                  <a:pt x="5345809" y="1146812"/>
                  <a:pt x="5333829" y="1163521"/>
                </a:cubicBezTo>
                <a:cubicBezTo>
                  <a:pt x="5310466" y="1163363"/>
                  <a:pt x="5300218" y="1186268"/>
                  <a:pt x="5275999" y="1183017"/>
                </a:cubicBezTo>
                <a:cubicBezTo>
                  <a:pt x="5274648" y="1190069"/>
                  <a:pt x="5270694" y="1187837"/>
                  <a:pt x="5268462" y="1191797"/>
                </a:cubicBezTo>
                <a:cubicBezTo>
                  <a:pt x="5262291" y="1193519"/>
                  <a:pt x="5259198" y="1194380"/>
                  <a:pt x="5255249" y="1192148"/>
                </a:cubicBezTo>
                <a:cubicBezTo>
                  <a:pt x="5237944" y="1213682"/>
                  <a:pt x="5208420" y="1215252"/>
                  <a:pt x="5190753" y="1223537"/>
                </a:cubicBezTo>
                <a:cubicBezTo>
                  <a:pt x="5194703" y="1225764"/>
                  <a:pt x="5200879" y="1224042"/>
                  <a:pt x="5198662" y="1228001"/>
                </a:cubicBezTo>
                <a:cubicBezTo>
                  <a:pt x="5195569" y="1228862"/>
                  <a:pt x="5191992" y="1239894"/>
                  <a:pt x="5187166" y="1234549"/>
                </a:cubicBezTo>
                <a:cubicBezTo>
                  <a:pt x="5193342" y="1232817"/>
                  <a:pt x="5188532" y="1227497"/>
                  <a:pt x="5185439" y="1228353"/>
                </a:cubicBezTo>
                <a:cubicBezTo>
                  <a:pt x="5183212" y="1232312"/>
                  <a:pt x="5173948" y="1234901"/>
                  <a:pt x="5165545" y="1240598"/>
                </a:cubicBezTo>
                <a:cubicBezTo>
                  <a:pt x="5159359" y="1242315"/>
                  <a:pt x="5154055" y="1247146"/>
                  <a:pt x="5150967" y="1248002"/>
                </a:cubicBezTo>
                <a:cubicBezTo>
                  <a:pt x="5153188" y="1244032"/>
                  <a:pt x="5163813" y="1234401"/>
                  <a:pt x="5160720" y="1235257"/>
                </a:cubicBezTo>
                <a:cubicBezTo>
                  <a:pt x="5148373" y="1238712"/>
                  <a:pt x="5143053" y="1243528"/>
                  <a:pt x="5133789" y="1246121"/>
                </a:cubicBezTo>
                <a:cubicBezTo>
                  <a:pt x="5132439" y="1253184"/>
                  <a:pt x="5139481" y="1254560"/>
                  <a:pt x="5138115" y="1261612"/>
                </a:cubicBezTo>
                <a:cubicBezTo>
                  <a:pt x="5129346" y="1254045"/>
                  <a:pt x="5117483" y="1247334"/>
                  <a:pt x="5102410" y="1264909"/>
                </a:cubicBezTo>
                <a:cubicBezTo>
                  <a:pt x="5109452" y="1266285"/>
                  <a:pt x="5104148" y="1271105"/>
                  <a:pt x="5112545" y="1265419"/>
                </a:cubicBezTo>
                <a:cubicBezTo>
                  <a:pt x="5103648" y="1281266"/>
                  <a:pt x="5090441" y="1281623"/>
                  <a:pt x="5075357" y="1299192"/>
                </a:cubicBezTo>
                <a:cubicBezTo>
                  <a:pt x="5061273" y="1296441"/>
                  <a:pt x="5051021" y="1319356"/>
                  <a:pt x="5030755" y="1318332"/>
                </a:cubicBezTo>
                <a:cubicBezTo>
                  <a:pt x="5029395" y="1325389"/>
                  <a:pt x="5019264" y="1324885"/>
                  <a:pt x="5017919" y="1331937"/>
                </a:cubicBezTo>
                <a:cubicBezTo>
                  <a:pt x="5020997" y="1331081"/>
                  <a:pt x="5028044" y="1332452"/>
                  <a:pt x="5024956" y="1333323"/>
                </a:cubicBezTo>
                <a:cubicBezTo>
                  <a:pt x="5011723" y="1333660"/>
                  <a:pt x="5004564" y="1355714"/>
                  <a:pt x="4985169" y="1357782"/>
                </a:cubicBezTo>
                <a:cubicBezTo>
                  <a:pt x="4988747" y="1346771"/>
                  <a:pt x="5011234" y="1343820"/>
                  <a:pt x="5006413" y="1338495"/>
                </a:cubicBezTo>
                <a:cubicBezTo>
                  <a:pt x="4990973" y="1342806"/>
                  <a:pt x="4956017" y="1372616"/>
                  <a:pt x="4958728" y="1358496"/>
                </a:cubicBezTo>
                <a:cubicBezTo>
                  <a:pt x="4948104" y="1368142"/>
                  <a:pt x="4933026" y="1385717"/>
                  <a:pt x="4914488" y="1390899"/>
                </a:cubicBezTo>
                <a:cubicBezTo>
                  <a:pt x="4902141" y="1394344"/>
                  <a:pt x="4900413" y="1388147"/>
                  <a:pt x="4892877" y="1396932"/>
                </a:cubicBezTo>
                <a:cubicBezTo>
                  <a:pt x="4888051" y="1391597"/>
                  <a:pt x="4896449" y="1385915"/>
                  <a:pt x="4895588" y="1382812"/>
                </a:cubicBezTo>
                <a:cubicBezTo>
                  <a:pt x="4892500" y="1383668"/>
                  <a:pt x="4889417" y="1384535"/>
                  <a:pt x="4887185" y="1388509"/>
                </a:cubicBezTo>
                <a:cubicBezTo>
                  <a:pt x="4884969" y="1392468"/>
                  <a:pt x="4888918" y="1394700"/>
                  <a:pt x="4883613" y="1399516"/>
                </a:cubicBezTo>
                <a:cubicBezTo>
                  <a:pt x="4871251" y="1402971"/>
                  <a:pt x="4884969" y="1392468"/>
                  <a:pt x="4877926" y="1391093"/>
                </a:cubicBezTo>
                <a:cubicBezTo>
                  <a:pt x="4864708" y="1391434"/>
                  <a:pt x="4875210" y="1405208"/>
                  <a:pt x="4862853" y="1408657"/>
                </a:cubicBezTo>
                <a:cubicBezTo>
                  <a:pt x="4864209" y="1401600"/>
                  <a:pt x="4863343" y="1398502"/>
                  <a:pt x="4857172" y="1400229"/>
                </a:cubicBezTo>
                <a:cubicBezTo>
                  <a:pt x="4849630" y="1409009"/>
                  <a:pt x="4855811" y="1407282"/>
                  <a:pt x="4854451" y="1414354"/>
                </a:cubicBezTo>
                <a:cubicBezTo>
                  <a:pt x="4847403" y="1412968"/>
                  <a:pt x="4849997" y="1422273"/>
                  <a:pt x="4842960" y="1420902"/>
                </a:cubicBezTo>
                <a:cubicBezTo>
                  <a:pt x="4838134" y="1415562"/>
                  <a:pt x="4850496" y="1412112"/>
                  <a:pt x="4843454" y="1410736"/>
                </a:cubicBezTo>
                <a:cubicBezTo>
                  <a:pt x="4833324" y="1410227"/>
                  <a:pt x="4834562" y="1426584"/>
                  <a:pt x="4829248" y="1431409"/>
                </a:cubicBezTo>
                <a:cubicBezTo>
                  <a:pt x="4834562" y="1426584"/>
                  <a:pt x="4849997" y="1422273"/>
                  <a:pt x="4846425" y="1433295"/>
                </a:cubicBezTo>
                <a:lnTo>
                  <a:pt x="4804982" y="1461357"/>
                </a:lnTo>
                <a:lnTo>
                  <a:pt x="4795647" y="1454162"/>
                </a:lnTo>
                <a:cubicBezTo>
                  <a:pt x="4795153" y="1464322"/>
                  <a:pt x="4780207" y="1458472"/>
                  <a:pt x="4775748" y="1466401"/>
                </a:cubicBezTo>
                <a:cubicBezTo>
                  <a:pt x="4779703" y="1468638"/>
                  <a:pt x="4793420" y="1458121"/>
                  <a:pt x="4790709" y="1472246"/>
                </a:cubicBezTo>
                <a:cubicBezTo>
                  <a:pt x="4781435" y="1474835"/>
                  <a:pt x="4780569" y="1471736"/>
                  <a:pt x="4773527" y="1470371"/>
                </a:cubicBezTo>
                <a:cubicBezTo>
                  <a:pt x="4772166" y="1477423"/>
                  <a:pt x="4769944" y="1481382"/>
                  <a:pt x="4768589" y="1488445"/>
                </a:cubicBezTo>
                <a:cubicBezTo>
                  <a:pt x="4753149" y="1492766"/>
                  <a:pt x="4745608" y="1501541"/>
                  <a:pt x="4733261" y="1504996"/>
                </a:cubicBezTo>
                <a:cubicBezTo>
                  <a:pt x="4733745" y="1494830"/>
                  <a:pt x="4737210" y="1507228"/>
                  <a:pt x="4738565" y="1500170"/>
                </a:cubicBezTo>
                <a:cubicBezTo>
                  <a:pt x="4740792" y="1496211"/>
                  <a:pt x="4734616" y="1497933"/>
                  <a:pt x="4733745" y="1494830"/>
                </a:cubicBezTo>
                <a:cubicBezTo>
                  <a:pt x="4730168" y="1505852"/>
                  <a:pt x="4718188" y="1522571"/>
                  <a:pt x="4703604" y="1529985"/>
                </a:cubicBezTo>
                <a:cubicBezTo>
                  <a:pt x="4694335" y="1532568"/>
                  <a:pt x="4701872" y="1523788"/>
                  <a:pt x="4692608" y="1526372"/>
                </a:cubicBezTo>
                <a:cubicBezTo>
                  <a:pt x="4683339" y="1528961"/>
                  <a:pt x="4680246" y="1529827"/>
                  <a:pt x="4679757" y="1539977"/>
                </a:cubicBezTo>
                <a:cubicBezTo>
                  <a:pt x="4667410" y="1543432"/>
                  <a:pt x="4671848" y="1535514"/>
                  <a:pt x="4667899" y="1533282"/>
                </a:cubicBezTo>
                <a:cubicBezTo>
                  <a:pt x="4662579" y="1538097"/>
                  <a:pt x="4657269" y="1542928"/>
                  <a:pt x="4651955" y="1547743"/>
                </a:cubicBezTo>
                <a:lnTo>
                  <a:pt x="4644148" y="1545180"/>
                </a:lnTo>
                <a:lnTo>
                  <a:pt x="4698412" y="1511391"/>
                </a:lnTo>
                <a:cubicBezTo>
                  <a:pt x="4691370" y="1510015"/>
                  <a:pt x="4698891" y="1501230"/>
                  <a:pt x="4694942" y="1498993"/>
                </a:cubicBezTo>
                <a:cubicBezTo>
                  <a:pt x="4673703" y="1518285"/>
                  <a:pt x="4625146" y="1535193"/>
                  <a:pt x="4625024" y="1558612"/>
                </a:cubicBezTo>
                <a:cubicBezTo>
                  <a:pt x="4616621" y="1564304"/>
                  <a:pt x="4624158" y="1555509"/>
                  <a:pt x="4614889" y="1558103"/>
                </a:cubicBezTo>
                <a:cubicBezTo>
                  <a:pt x="4610445" y="1566031"/>
                  <a:pt x="4601182" y="1568620"/>
                  <a:pt x="4595862" y="1573435"/>
                </a:cubicBezTo>
                <a:cubicBezTo>
                  <a:pt x="4597599" y="1579632"/>
                  <a:pt x="4588330" y="1582225"/>
                  <a:pt x="4593151" y="1587561"/>
                </a:cubicBezTo>
                <a:cubicBezTo>
                  <a:pt x="4598461" y="1582730"/>
                  <a:pt x="4607724" y="1580141"/>
                  <a:pt x="4609085" y="1573084"/>
                </a:cubicBezTo>
                <a:cubicBezTo>
                  <a:pt x="4609085" y="1573084"/>
                  <a:pt x="4602909" y="1574811"/>
                  <a:pt x="4602048" y="1571708"/>
                </a:cubicBezTo>
                <a:cubicBezTo>
                  <a:pt x="4612168" y="1572223"/>
                  <a:pt x="4612662" y="1562062"/>
                  <a:pt x="4619714" y="1563438"/>
                </a:cubicBezTo>
                <a:cubicBezTo>
                  <a:pt x="4618354" y="1570500"/>
                  <a:pt x="4628489" y="1571010"/>
                  <a:pt x="4624041" y="1578934"/>
                </a:cubicBezTo>
                <a:cubicBezTo>
                  <a:pt x="4615638" y="1584625"/>
                  <a:pt x="4623169" y="1575825"/>
                  <a:pt x="4613900" y="1578419"/>
                </a:cubicBezTo>
                <a:cubicBezTo>
                  <a:pt x="4611189" y="1592544"/>
                  <a:pt x="4580794" y="1591010"/>
                  <a:pt x="4591306" y="1604784"/>
                </a:cubicBezTo>
                <a:cubicBezTo>
                  <a:pt x="4588213" y="1605645"/>
                  <a:pt x="4585125" y="1606506"/>
                  <a:pt x="4582903" y="1610471"/>
                </a:cubicBezTo>
                <a:cubicBezTo>
                  <a:pt x="4577589" y="1615286"/>
                  <a:pt x="4574990" y="1605997"/>
                  <a:pt x="4569685" y="1610822"/>
                </a:cubicBezTo>
                <a:cubicBezTo>
                  <a:pt x="4570547" y="1613915"/>
                  <a:pt x="4573640" y="1613054"/>
                  <a:pt x="4574506" y="1616162"/>
                </a:cubicBezTo>
                <a:cubicBezTo>
                  <a:pt x="4566108" y="1621839"/>
                  <a:pt x="4557695" y="1627521"/>
                  <a:pt x="4549298" y="1633223"/>
                </a:cubicBezTo>
                <a:cubicBezTo>
                  <a:pt x="4555468" y="1631495"/>
                  <a:pt x="4537802" y="1639766"/>
                  <a:pt x="4547932" y="1640280"/>
                </a:cubicBezTo>
                <a:cubicBezTo>
                  <a:pt x="4552386" y="1632356"/>
                  <a:pt x="4564743" y="1628902"/>
                  <a:pt x="4574006" y="1626323"/>
                </a:cubicBezTo>
                <a:cubicBezTo>
                  <a:pt x="4559433" y="1633722"/>
                  <a:pt x="4558062" y="1640785"/>
                  <a:pt x="4550531" y="1649580"/>
                </a:cubicBezTo>
                <a:cubicBezTo>
                  <a:pt x="4546577" y="1647338"/>
                  <a:pt x="4551025" y="1639414"/>
                  <a:pt x="4544839" y="1641141"/>
                </a:cubicBezTo>
                <a:cubicBezTo>
                  <a:pt x="4542627" y="1645106"/>
                  <a:pt x="4539534" y="1645962"/>
                  <a:pt x="4537308" y="1649921"/>
                </a:cubicBezTo>
                <a:cubicBezTo>
                  <a:pt x="4541267" y="1652163"/>
                  <a:pt x="4539045" y="1656128"/>
                  <a:pt x="4546087" y="1657503"/>
                </a:cubicBezTo>
                <a:cubicBezTo>
                  <a:pt x="4550531" y="1649580"/>
                  <a:pt x="4560661" y="1650089"/>
                  <a:pt x="4564248" y="1639057"/>
                </a:cubicBezTo>
                <a:cubicBezTo>
                  <a:pt x="4573517" y="1636474"/>
                  <a:pt x="4574384" y="1639567"/>
                  <a:pt x="4580554" y="1637839"/>
                </a:cubicBezTo>
                <a:cubicBezTo>
                  <a:pt x="4593411" y="1624234"/>
                  <a:pt x="4589941" y="1611836"/>
                  <a:pt x="4612428" y="1608901"/>
                </a:cubicBezTo>
                <a:cubicBezTo>
                  <a:pt x="4616387" y="1611133"/>
                  <a:pt x="4601808" y="1618557"/>
                  <a:pt x="4611938" y="1619062"/>
                </a:cubicBezTo>
                <a:cubicBezTo>
                  <a:pt x="4615521" y="1608030"/>
                  <a:pt x="4615521" y="1608030"/>
                  <a:pt x="4623052" y="1599250"/>
                </a:cubicBezTo>
                <a:cubicBezTo>
                  <a:pt x="4630094" y="1600626"/>
                  <a:pt x="4611077" y="1615964"/>
                  <a:pt x="4624290" y="1615607"/>
                </a:cubicBezTo>
                <a:cubicBezTo>
                  <a:pt x="4624785" y="1605446"/>
                  <a:pt x="4634049" y="1602863"/>
                  <a:pt x="4631450" y="1593568"/>
                </a:cubicBezTo>
                <a:cubicBezTo>
                  <a:pt x="4646900" y="1589247"/>
                  <a:pt x="4624785" y="1605446"/>
                  <a:pt x="4637998" y="1605095"/>
                </a:cubicBezTo>
                <a:cubicBezTo>
                  <a:pt x="4640729" y="1590975"/>
                  <a:pt x="4653942" y="1590623"/>
                  <a:pt x="4642951" y="1587000"/>
                </a:cubicBezTo>
                <a:cubicBezTo>
                  <a:pt x="4656169" y="1586664"/>
                  <a:pt x="4664571" y="1580967"/>
                  <a:pt x="4659746" y="1575642"/>
                </a:cubicBezTo>
                <a:cubicBezTo>
                  <a:pt x="4662839" y="1574770"/>
                  <a:pt x="4665927" y="1573914"/>
                  <a:pt x="4668149" y="1569950"/>
                </a:cubicBezTo>
                <a:cubicBezTo>
                  <a:pt x="4671242" y="1569089"/>
                  <a:pt x="4673835" y="1578378"/>
                  <a:pt x="4681367" y="1569604"/>
                </a:cubicBezTo>
                <a:cubicBezTo>
                  <a:pt x="4680506" y="1566500"/>
                  <a:pt x="4679644" y="1563397"/>
                  <a:pt x="4677912" y="1557196"/>
                </a:cubicBezTo>
                <a:cubicBezTo>
                  <a:pt x="4684083" y="1555478"/>
                  <a:pt x="4696929" y="1541873"/>
                  <a:pt x="4698666" y="1548069"/>
                </a:cubicBezTo>
                <a:cubicBezTo>
                  <a:pt x="4692480" y="1549792"/>
                  <a:pt x="4691125" y="1556844"/>
                  <a:pt x="4684949" y="1558571"/>
                </a:cubicBezTo>
                <a:cubicBezTo>
                  <a:pt x="4703482" y="1553389"/>
                  <a:pt x="4717694" y="1532726"/>
                  <a:pt x="4725108" y="1547356"/>
                </a:cubicBezTo>
                <a:cubicBezTo>
                  <a:pt x="4731783" y="1535473"/>
                  <a:pt x="4745001" y="1535126"/>
                  <a:pt x="4748578" y="1524094"/>
                </a:cubicBezTo>
                <a:cubicBezTo>
                  <a:pt x="4743264" y="1528930"/>
                  <a:pt x="4730051" y="1529271"/>
                  <a:pt x="4729556" y="1539432"/>
                </a:cubicBezTo>
                <a:cubicBezTo>
                  <a:pt x="4729556" y="1539432"/>
                  <a:pt x="4729556" y="1539432"/>
                  <a:pt x="4719421" y="1538928"/>
                </a:cubicBezTo>
                <a:cubicBezTo>
                  <a:pt x="4718560" y="1535824"/>
                  <a:pt x="4720787" y="1531860"/>
                  <a:pt x="4723875" y="1530999"/>
                </a:cubicBezTo>
                <a:cubicBezTo>
                  <a:pt x="4730051" y="1529271"/>
                  <a:pt x="4738453" y="1523590"/>
                  <a:pt x="4750800" y="1520135"/>
                </a:cubicBezTo>
                <a:cubicBezTo>
                  <a:pt x="4754759" y="1522362"/>
                  <a:pt x="4750316" y="1530296"/>
                  <a:pt x="4759580" y="1527707"/>
                </a:cubicBezTo>
                <a:cubicBezTo>
                  <a:pt x="4762291" y="1513587"/>
                  <a:pt x="4783907" y="1507549"/>
                  <a:pt x="4787005" y="1506677"/>
                </a:cubicBezTo>
                <a:cubicBezTo>
                  <a:pt x="4788360" y="1499630"/>
                  <a:pt x="4799851" y="1493067"/>
                  <a:pt x="4791947" y="1488603"/>
                </a:cubicBezTo>
                <a:cubicBezTo>
                  <a:pt x="4795041" y="1487742"/>
                  <a:pt x="4794174" y="1484639"/>
                  <a:pt x="4797257" y="1483777"/>
                </a:cubicBezTo>
                <a:cubicBezTo>
                  <a:pt x="4802078" y="1489107"/>
                  <a:pt x="4810480" y="1483416"/>
                  <a:pt x="4809120" y="1490483"/>
                </a:cubicBezTo>
                <a:cubicBezTo>
                  <a:pt x="4817517" y="1484797"/>
                  <a:pt x="4815790" y="1478600"/>
                  <a:pt x="4811841" y="1476368"/>
                </a:cubicBezTo>
                <a:cubicBezTo>
                  <a:pt x="4824188" y="1472914"/>
                  <a:pt x="4843704" y="1447410"/>
                  <a:pt x="4838766" y="1465494"/>
                </a:cubicBezTo>
                <a:cubicBezTo>
                  <a:pt x="4844947" y="1463767"/>
                  <a:pt x="4854695" y="1451028"/>
                  <a:pt x="4856433" y="1457224"/>
                </a:cubicBezTo>
                <a:cubicBezTo>
                  <a:pt x="4851123" y="1462050"/>
                  <a:pt x="4848030" y="1462906"/>
                  <a:pt x="4845808" y="1466875"/>
                </a:cubicBezTo>
                <a:cubicBezTo>
                  <a:pt x="4856815" y="1470488"/>
                  <a:pt x="4857299" y="1460322"/>
                  <a:pt x="4866563" y="1457728"/>
                </a:cubicBezTo>
                <a:cubicBezTo>
                  <a:pt x="4866563" y="1457728"/>
                  <a:pt x="4864346" y="1461698"/>
                  <a:pt x="4864346" y="1461698"/>
                </a:cubicBezTo>
                <a:lnTo>
                  <a:pt x="4865401" y="1465484"/>
                </a:lnTo>
                <a:lnTo>
                  <a:pt x="4861743" y="1469102"/>
                </a:lnTo>
                <a:lnTo>
                  <a:pt x="4853722" y="1471344"/>
                </a:lnTo>
                <a:cubicBezTo>
                  <a:pt x="4853722" y="1471344"/>
                  <a:pt x="4851495" y="1475303"/>
                  <a:pt x="4852356" y="1478407"/>
                </a:cubicBezTo>
                <a:lnTo>
                  <a:pt x="4861743" y="1469102"/>
                </a:lnTo>
                <a:lnTo>
                  <a:pt x="4866074" y="1467894"/>
                </a:lnTo>
                <a:lnTo>
                  <a:pt x="4865401" y="1465484"/>
                </a:lnTo>
                <a:lnTo>
                  <a:pt x="4875837" y="1455145"/>
                </a:lnTo>
                <a:cubicBezTo>
                  <a:pt x="4890411" y="1447731"/>
                  <a:pt x="4901907" y="1441178"/>
                  <a:pt x="4911660" y="1428423"/>
                </a:cubicBezTo>
                <a:cubicBezTo>
                  <a:pt x="4908577" y="1429300"/>
                  <a:pt x="4903751" y="1423960"/>
                  <a:pt x="4905978" y="1420000"/>
                </a:cubicBezTo>
                <a:cubicBezTo>
                  <a:pt x="4914748" y="1427567"/>
                  <a:pt x="4910421" y="1412077"/>
                  <a:pt x="4923645" y="1411730"/>
                </a:cubicBezTo>
                <a:cubicBezTo>
                  <a:pt x="4928465" y="1417055"/>
                  <a:pt x="4911660" y="1428423"/>
                  <a:pt x="4921795" y="1428948"/>
                </a:cubicBezTo>
                <a:cubicBezTo>
                  <a:pt x="4935507" y="1418431"/>
                  <a:pt x="4954050" y="1413254"/>
                  <a:pt x="4962937" y="1397406"/>
                </a:cubicBezTo>
                <a:cubicBezTo>
                  <a:pt x="4979248" y="1396193"/>
                  <a:pt x="5000492" y="1376896"/>
                  <a:pt x="5016798" y="1375678"/>
                </a:cubicBezTo>
                <a:cubicBezTo>
                  <a:pt x="5014571" y="1379638"/>
                  <a:pt x="5011494" y="1380499"/>
                  <a:pt x="5015438" y="1382741"/>
                </a:cubicBezTo>
                <a:cubicBezTo>
                  <a:pt x="5024707" y="1380142"/>
                  <a:pt x="5018903" y="1395139"/>
                  <a:pt x="5029542" y="1385482"/>
                </a:cubicBezTo>
                <a:cubicBezTo>
                  <a:pt x="5027810" y="1379286"/>
                  <a:pt x="5021624" y="1381019"/>
                  <a:pt x="5022974" y="1373956"/>
                </a:cubicBezTo>
                <a:cubicBezTo>
                  <a:pt x="5029654" y="1362068"/>
                  <a:pt x="5042017" y="1358613"/>
                  <a:pt x="5050414" y="1352926"/>
                </a:cubicBezTo>
                <a:lnTo>
                  <a:pt x="5042506" y="1348457"/>
                </a:lnTo>
                <a:cubicBezTo>
                  <a:pt x="5051770" y="1345879"/>
                  <a:pt x="5050908" y="1342771"/>
                  <a:pt x="5053492" y="1352065"/>
                </a:cubicBezTo>
                <a:cubicBezTo>
                  <a:pt x="5064121" y="1342419"/>
                  <a:pt x="5079561" y="1338108"/>
                  <a:pt x="5091057" y="1331555"/>
                </a:cubicBezTo>
                <a:lnTo>
                  <a:pt x="5095011" y="1333787"/>
                </a:lnTo>
                <a:lnTo>
                  <a:pt x="5092785" y="1337746"/>
                </a:lnTo>
                <a:lnTo>
                  <a:pt x="5096708" y="1334750"/>
                </a:lnTo>
                <a:lnTo>
                  <a:pt x="5102920" y="1338266"/>
                </a:lnTo>
                <a:cubicBezTo>
                  <a:pt x="5101559" y="1345323"/>
                  <a:pt x="5089697" y="1338613"/>
                  <a:pt x="5089207" y="1348778"/>
                </a:cubicBezTo>
                <a:cubicBezTo>
                  <a:pt x="5093156" y="1351010"/>
                  <a:pt x="5108612" y="1346694"/>
                  <a:pt x="5114416" y="1331708"/>
                </a:cubicBezTo>
                <a:cubicBezTo>
                  <a:pt x="5107373" y="1330337"/>
                  <a:pt x="5105147" y="1334291"/>
                  <a:pt x="5106502" y="1327244"/>
                </a:cubicBezTo>
                <a:lnTo>
                  <a:pt x="5096708" y="1334750"/>
                </a:lnTo>
                <a:lnTo>
                  <a:pt x="5095011" y="1333787"/>
                </a:lnTo>
                <a:lnTo>
                  <a:pt x="5099455" y="1325868"/>
                </a:lnTo>
                <a:cubicBezTo>
                  <a:pt x="5119353" y="1313629"/>
                  <a:pt x="5147145" y="1305863"/>
                  <a:pt x="5152949" y="1290871"/>
                </a:cubicBezTo>
                <a:cubicBezTo>
                  <a:pt x="5162213" y="1288288"/>
                  <a:pt x="5159991" y="1292247"/>
                  <a:pt x="5170126" y="1292767"/>
                </a:cubicBezTo>
                <a:cubicBezTo>
                  <a:pt x="5169255" y="1289659"/>
                  <a:pt x="5172353" y="1288792"/>
                  <a:pt x="5172353" y="1288792"/>
                </a:cubicBezTo>
                <a:cubicBezTo>
                  <a:pt x="5177658" y="1283977"/>
                  <a:pt x="5169749" y="1279513"/>
                  <a:pt x="5175930" y="1277786"/>
                </a:cubicBezTo>
                <a:cubicBezTo>
                  <a:pt x="5189153" y="1277424"/>
                  <a:pt x="5221399" y="1261740"/>
                  <a:pt x="5224120" y="1247614"/>
                </a:cubicBezTo>
                <a:cubicBezTo>
                  <a:pt x="5233389" y="1245031"/>
                  <a:pt x="5220532" y="1258636"/>
                  <a:pt x="5229801" y="1256048"/>
                </a:cubicBezTo>
                <a:cubicBezTo>
                  <a:pt x="5228930" y="1252950"/>
                  <a:pt x="5235977" y="1254315"/>
                  <a:pt x="5239065" y="1253459"/>
                </a:cubicBezTo>
                <a:cubicBezTo>
                  <a:pt x="5240426" y="1246402"/>
                  <a:pt x="5246597" y="1244679"/>
                  <a:pt x="5253644" y="1246045"/>
                </a:cubicBezTo>
                <a:cubicBezTo>
                  <a:pt x="5252773" y="1242952"/>
                  <a:pt x="5252773" y="1242952"/>
                  <a:pt x="5254999" y="1238987"/>
                </a:cubicBezTo>
                <a:cubicBezTo>
                  <a:pt x="5262047" y="1240358"/>
                  <a:pt x="5263412" y="1233296"/>
                  <a:pt x="5270449" y="1234671"/>
                </a:cubicBezTo>
                <a:cubicBezTo>
                  <a:pt x="5268238" y="1238636"/>
                  <a:pt x="5272182" y="1240863"/>
                  <a:pt x="5272182" y="1240863"/>
                </a:cubicBezTo>
                <a:cubicBezTo>
                  <a:pt x="5274409" y="1236903"/>
                  <a:pt x="5280585" y="1235181"/>
                  <a:pt x="5282812" y="1231222"/>
                </a:cubicBezTo>
                <a:cubicBezTo>
                  <a:pt x="5279713" y="1232088"/>
                  <a:pt x="5276636" y="1232944"/>
                  <a:pt x="5270449" y="1234671"/>
                </a:cubicBezTo>
                <a:cubicBezTo>
                  <a:pt x="5278852" y="1228985"/>
                  <a:pt x="5284162" y="1224159"/>
                  <a:pt x="5286389" y="1220200"/>
                </a:cubicBezTo>
                <a:cubicBezTo>
                  <a:pt x="5285905" y="1230366"/>
                  <a:pt x="5297879" y="1213652"/>
                  <a:pt x="5305783" y="1218121"/>
                </a:cubicBezTo>
                <a:cubicBezTo>
                  <a:pt x="5308881" y="1217254"/>
                  <a:pt x="5311092" y="1213295"/>
                  <a:pt x="5314185" y="1212434"/>
                </a:cubicBezTo>
                <a:cubicBezTo>
                  <a:pt x="5317279" y="1211568"/>
                  <a:pt x="5319495" y="1207603"/>
                  <a:pt x="5325676" y="1205886"/>
                </a:cubicBezTo>
                <a:cubicBezTo>
                  <a:pt x="5322583" y="1206747"/>
                  <a:pt x="5319495" y="1207603"/>
                  <a:pt x="5316412" y="1208475"/>
                </a:cubicBezTo>
                <a:cubicBezTo>
                  <a:pt x="5323072" y="1196581"/>
                  <a:pt x="5337172" y="1199333"/>
                  <a:pt x="5346935" y="1186579"/>
                </a:cubicBezTo>
                <a:cubicBezTo>
                  <a:pt x="5345575" y="1193651"/>
                  <a:pt x="5342487" y="1194508"/>
                  <a:pt x="5340265" y="1198472"/>
                </a:cubicBezTo>
                <a:cubicBezTo>
                  <a:pt x="5345575" y="1193651"/>
                  <a:pt x="5354839" y="1191063"/>
                  <a:pt x="5364102" y="1188469"/>
                </a:cubicBezTo>
                <a:cubicBezTo>
                  <a:pt x="5370778" y="1176576"/>
                  <a:pt x="5375226" y="1168657"/>
                  <a:pt x="5381881" y="1156774"/>
                </a:cubicBezTo>
                <a:cubicBezTo>
                  <a:pt x="5381397" y="1166940"/>
                  <a:pt x="5391150" y="1154186"/>
                  <a:pt x="5395976" y="1159521"/>
                </a:cubicBezTo>
                <a:cubicBezTo>
                  <a:pt x="5394238" y="1153324"/>
                  <a:pt x="5409816" y="1125599"/>
                  <a:pt x="5415492" y="1134022"/>
                </a:cubicBezTo>
                <a:cubicBezTo>
                  <a:pt x="5407956" y="1142807"/>
                  <a:pt x="5395976" y="1159521"/>
                  <a:pt x="5392399" y="1170543"/>
                </a:cubicBezTo>
                <a:cubicBezTo>
                  <a:pt x="5400796" y="1164856"/>
                  <a:pt x="5410065" y="1162272"/>
                  <a:pt x="5417107" y="1163648"/>
                </a:cubicBezTo>
                <a:cubicBezTo>
                  <a:pt x="5420695" y="1152616"/>
                  <a:pt x="5436996" y="1151403"/>
                  <a:pt x="5447131" y="1151913"/>
                </a:cubicBezTo>
                <a:cubicBezTo>
                  <a:pt x="5450224" y="1151052"/>
                  <a:pt x="5452446" y="1147092"/>
                  <a:pt x="5455529" y="1146226"/>
                </a:cubicBezTo>
                <a:cubicBezTo>
                  <a:pt x="5455529" y="1146226"/>
                  <a:pt x="5455529" y="1146226"/>
                  <a:pt x="5458622" y="1145370"/>
                </a:cubicBezTo>
                <a:cubicBezTo>
                  <a:pt x="5458622" y="1145370"/>
                  <a:pt x="5461710" y="1144509"/>
                  <a:pt x="5464798" y="1143638"/>
                </a:cubicBezTo>
                <a:cubicBezTo>
                  <a:pt x="5470596" y="1128661"/>
                  <a:pt x="5479865" y="1126063"/>
                  <a:pt x="5476400" y="1113665"/>
                </a:cubicBezTo>
                <a:cubicBezTo>
                  <a:pt x="5486531" y="1114175"/>
                  <a:pt x="5475916" y="1123831"/>
                  <a:pt x="5485180" y="1121247"/>
                </a:cubicBezTo>
                <a:cubicBezTo>
                  <a:pt x="5497537" y="1117798"/>
                  <a:pt x="5494439" y="1118664"/>
                  <a:pt x="5495305" y="1121752"/>
                </a:cubicBezTo>
                <a:cubicBezTo>
                  <a:pt x="5498403" y="1120886"/>
                  <a:pt x="5501496" y="1120029"/>
                  <a:pt x="5501496" y="1120029"/>
                </a:cubicBezTo>
                <a:cubicBezTo>
                  <a:pt x="5501496" y="1120029"/>
                  <a:pt x="5501496" y="1120029"/>
                  <a:pt x="5510383" y="1104177"/>
                </a:cubicBezTo>
                <a:cubicBezTo>
                  <a:pt x="5517425" y="1105548"/>
                  <a:pt x="5522740" y="1100727"/>
                  <a:pt x="5528050" y="1095907"/>
                </a:cubicBezTo>
                <a:cubicBezTo>
                  <a:pt x="5523229" y="1090566"/>
                  <a:pt x="5521879" y="1097634"/>
                  <a:pt x="5515698" y="1099351"/>
                </a:cubicBezTo>
                <a:cubicBezTo>
                  <a:pt x="5520147" y="1091433"/>
                  <a:pt x="5522363" y="1087468"/>
                  <a:pt x="5518414" y="1085236"/>
                </a:cubicBezTo>
                <a:cubicBezTo>
                  <a:pt x="5524590" y="1083509"/>
                  <a:pt x="5529038" y="1075590"/>
                  <a:pt x="5539164" y="1076095"/>
                </a:cubicBezTo>
                <a:cubicBezTo>
                  <a:pt x="5537813" y="1083147"/>
                  <a:pt x="5535591" y="1087112"/>
                  <a:pt x="5545717" y="1087626"/>
                </a:cubicBezTo>
                <a:cubicBezTo>
                  <a:pt x="5549294" y="1076604"/>
                  <a:pt x="5552881" y="1065588"/>
                  <a:pt x="5556458" y="1054566"/>
                </a:cubicBezTo>
                <a:cubicBezTo>
                  <a:pt x="5571414" y="1060400"/>
                  <a:pt x="5570670" y="1033882"/>
                  <a:pt x="5582533" y="1040593"/>
                </a:cubicBezTo>
                <a:cubicBezTo>
                  <a:pt x="5583399" y="1043697"/>
                  <a:pt x="5577223" y="1045424"/>
                  <a:pt x="5582038" y="1050759"/>
                </a:cubicBezTo>
                <a:cubicBezTo>
                  <a:pt x="5575001" y="1049383"/>
                  <a:pt x="5573641" y="1056441"/>
                  <a:pt x="5568321" y="1061261"/>
                </a:cubicBezTo>
                <a:cubicBezTo>
                  <a:pt x="5571414" y="1060400"/>
                  <a:pt x="5572285" y="1063508"/>
                  <a:pt x="5575373" y="1062647"/>
                </a:cubicBezTo>
                <a:cubicBezTo>
                  <a:pt x="5580678" y="1057806"/>
                  <a:pt x="5582910" y="1053847"/>
                  <a:pt x="5585137" y="1049888"/>
                </a:cubicBezTo>
                <a:cubicBezTo>
                  <a:pt x="5590823" y="1058331"/>
                  <a:pt x="5596617" y="1043345"/>
                  <a:pt x="5606747" y="1043855"/>
                </a:cubicBezTo>
                <a:cubicBezTo>
                  <a:pt x="5596999" y="1056599"/>
                  <a:pt x="5572285" y="1063508"/>
                  <a:pt x="5577473" y="1082097"/>
                </a:cubicBezTo>
                <a:cubicBezTo>
                  <a:pt x="5586737" y="1079509"/>
                  <a:pt x="5594278" y="1070714"/>
                  <a:pt x="5604897" y="1061078"/>
                </a:cubicBezTo>
                <a:cubicBezTo>
                  <a:pt x="5612434" y="1052288"/>
                  <a:pt x="5620837" y="1046591"/>
                  <a:pt x="5629606" y="1054168"/>
                </a:cubicBezTo>
                <a:cubicBezTo>
                  <a:pt x="5635787" y="1052446"/>
                  <a:pt x="5638009" y="1048486"/>
                  <a:pt x="5639370" y="1041424"/>
                </a:cubicBezTo>
                <a:cubicBezTo>
                  <a:pt x="5636276" y="1042285"/>
                  <a:pt x="5633188" y="1043146"/>
                  <a:pt x="5635415" y="1039187"/>
                </a:cubicBezTo>
                <a:cubicBezTo>
                  <a:pt x="5662356" y="1028323"/>
                  <a:pt x="5685827" y="1005061"/>
                  <a:pt x="5715840" y="993336"/>
                </a:cubicBezTo>
                <a:cubicBezTo>
                  <a:pt x="5712757" y="994208"/>
                  <a:pt x="5714984" y="990243"/>
                  <a:pt x="5714118" y="987140"/>
                </a:cubicBezTo>
                <a:cubicBezTo>
                  <a:pt x="5725104" y="990753"/>
                  <a:pt x="5725598" y="980592"/>
                  <a:pt x="5732645" y="981968"/>
                </a:cubicBezTo>
                <a:cubicBezTo>
                  <a:pt x="5731295" y="989015"/>
                  <a:pt x="5718067" y="989377"/>
                  <a:pt x="5725970" y="993841"/>
                </a:cubicBezTo>
                <a:cubicBezTo>
                  <a:pt x="5737471" y="987303"/>
                  <a:pt x="5749823" y="983848"/>
                  <a:pt x="5760447" y="974202"/>
                </a:cubicBezTo>
                <a:cubicBezTo>
                  <a:pt x="5770577" y="974707"/>
                  <a:pt x="5765273" y="979527"/>
                  <a:pt x="5771444" y="977810"/>
                </a:cubicBezTo>
                <a:cubicBezTo>
                  <a:pt x="5773670" y="973850"/>
                  <a:pt x="5770577" y="974707"/>
                  <a:pt x="5775897" y="969891"/>
                </a:cubicBezTo>
                <a:cubicBezTo>
                  <a:pt x="5778980" y="969025"/>
                  <a:pt x="5780713" y="975211"/>
                  <a:pt x="5789977" y="972633"/>
                </a:cubicBezTo>
                <a:cubicBezTo>
                  <a:pt x="5794420" y="964709"/>
                  <a:pt x="5795286" y="967812"/>
                  <a:pt x="5796647" y="960739"/>
                </a:cubicBezTo>
                <a:cubicBezTo>
                  <a:pt x="5803684" y="962120"/>
                  <a:pt x="5802334" y="969178"/>
                  <a:pt x="5807154" y="974513"/>
                </a:cubicBezTo>
                <a:cubicBezTo>
                  <a:pt x="5815562" y="968816"/>
                  <a:pt x="5820005" y="960892"/>
                  <a:pt x="5830135" y="961412"/>
                </a:cubicBezTo>
                <a:cubicBezTo>
                  <a:pt x="5830135" y="961412"/>
                  <a:pt x="5827053" y="962273"/>
                  <a:pt x="5827919" y="965376"/>
                </a:cubicBezTo>
                <a:lnTo>
                  <a:pt x="5828072" y="965937"/>
                </a:lnTo>
                <a:lnTo>
                  <a:pt x="5824709" y="968770"/>
                </a:lnTo>
                <a:lnTo>
                  <a:pt x="5818584" y="969229"/>
                </a:lnTo>
                <a:cubicBezTo>
                  <a:pt x="5815434" y="971364"/>
                  <a:pt x="5813768" y="974335"/>
                  <a:pt x="5817294" y="975022"/>
                </a:cubicBezTo>
                <a:lnTo>
                  <a:pt x="5824709" y="968770"/>
                </a:lnTo>
                <a:lnTo>
                  <a:pt x="5828780" y="968464"/>
                </a:lnTo>
                <a:lnTo>
                  <a:pt x="5828072" y="965937"/>
                </a:lnTo>
                <a:lnTo>
                  <a:pt x="5846936" y="950039"/>
                </a:lnTo>
                <a:cubicBezTo>
                  <a:pt x="5852623" y="958467"/>
                  <a:pt x="5856200" y="947455"/>
                  <a:pt x="5861025" y="952785"/>
                </a:cubicBezTo>
                <a:cubicBezTo>
                  <a:pt x="5860159" y="949687"/>
                  <a:pt x="5862386" y="945733"/>
                  <a:pt x="5869428" y="947093"/>
                </a:cubicBezTo>
                <a:cubicBezTo>
                  <a:pt x="5864974" y="955012"/>
                  <a:pt x="5865841" y="958115"/>
                  <a:pt x="5875976" y="958620"/>
                </a:cubicBezTo>
                <a:cubicBezTo>
                  <a:pt x="5870661" y="963450"/>
                  <a:pt x="5862263" y="969137"/>
                  <a:pt x="5856954" y="973968"/>
                </a:cubicBezTo>
                <a:cubicBezTo>
                  <a:pt x="5863996" y="975333"/>
                  <a:pt x="5853366" y="984984"/>
                  <a:pt x="5865723" y="981535"/>
                </a:cubicBezTo>
                <a:cubicBezTo>
                  <a:pt x="5868439" y="967410"/>
                  <a:pt x="5880791" y="963965"/>
                  <a:pt x="5894509" y="953442"/>
                </a:cubicBezTo>
                <a:lnTo>
                  <a:pt x="5895992" y="950803"/>
                </a:lnTo>
                <a:lnTo>
                  <a:pt x="5907737" y="953101"/>
                </a:lnTo>
                <a:cubicBezTo>
                  <a:pt x="5909954" y="949137"/>
                  <a:pt x="5905143" y="943796"/>
                  <a:pt x="5914407" y="941218"/>
                </a:cubicBezTo>
                <a:cubicBezTo>
                  <a:pt x="5912180" y="945177"/>
                  <a:pt x="5917006" y="950507"/>
                  <a:pt x="5918356" y="943445"/>
                </a:cubicBezTo>
                <a:cubicBezTo>
                  <a:pt x="5923676" y="938619"/>
                  <a:pt x="5916624" y="937254"/>
                  <a:pt x="5924171" y="928469"/>
                </a:cubicBezTo>
                <a:cubicBezTo>
                  <a:pt x="5931208" y="929844"/>
                  <a:pt x="5933796" y="939139"/>
                  <a:pt x="5939116" y="934308"/>
                </a:cubicBezTo>
                <a:cubicBezTo>
                  <a:pt x="5932074" y="932943"/>
                  <a:pt x="5934780" y="918817"/>
                  <a:pt x="5944054" y="916229"/>
                </a:cubicBezTo>
                <a:cubicBezTo>
                  <a:pt x="5948003" y="918456"/>
                  <a:pt x="5939610" y="924153"/>
                  <a:pt x="5943554" y="926390"/>
                </a:cubicBezTo>
                <a:cubicBezTo>
                  <a:pt x="5948003" y="918456"/>
                  <a:pt x="5951468" y="930853"/>
                  <a:pt x="5952818" y="923801"/>
                </a:cubicBezTo>
                <a:cubicBezTo>
                  <a:pt x="5944054" y="916229"/>
                  <a:pt x="5967025" y="903138"/>
                  <a:pt x="5979397" y="899673"/>
                </a:cubicBezTo>
                <a:cubicBezTo>
                  <a:pt x="5981619" y="895714"/>
                  <a:pt x="5977665" y="893472"/>
                  <a:pt x="5976798" y="890379"/>
                </a:cubicBezTo>
                <a:cubicBezTo>
                  <a:pt x="5982974" y="888651"/>
                  <a:pt x="5989150" y="886924"/>
                  <a:pt x="5984335" y="881594"/>
                </a:cubicBezTo>
                <a:cubicBezTo>
                  <a:pt x="5991372" y="882964"/>
                  <a:pt x="5992727" y="875912"/>
                  <a:pt x="5999775" y="877283"/>
                </a:cubicBezTo>
                <a:cubicBezTo>
                  <a:pt x="5996182" y="888300"/>
                  <a:pt x="5983341" y="901915"/>
                  <a:pt x="5971851" y="908463"/>
                </a:cubicBezTo>
                <a:cubicBezTo>
                  <a:pt x="5974933" y="907602"/>
                  <a:pt x="5974933" y="907602"/>
                  <a:pt x="5975800" y="910690"/>
                </a:cubicBezTo>
                <a:cubicBezTo>
                  <a:pt x="6002368" y="886572"/>
                  <a:pt x="6027943" y="882776"/>
                  <a:pt x="6052780" y="852447"/>
                </a:cubicBezTo>
                <a:cubicBezTo>
                  <a:pt x="6057595" y="857792"/>
                  <a:pt x="6059822" y="853822"/>
                  <a:pt x="6065998" y="852095"/>
                </a:cubicBezTo>
                <a:cubicBezTo>
                  <a:pt x="6060194" y="867076"/>
                  <a:pt x="6039434" y="876223"/>
                  <a:pt x="6037579" y="893441"/>
                </a:cubicBezTo>
                <a:cubicBezTo>
                  <a:pt x="6037579" y="893441"/>
                  <a:pt x="6041539" y="895683"/>
                  <a:pt x="6041539" y="895683"/>
                </a:cubicBezTo>
                <a:cubicBezTo>
                  <a:pt x="6059705" y="877242"/>
                  <a:pt x="6072169" y="850367"/>
                  <a:pt x="6102569" y="851912"/>
                </a:cubicBezTo>
                <a:cubicBezTo>
                  <a:pt x="6118503" y="837425"/>
                  <a:pt x="6140619" y="821236"/>
                  <a:pt x="6157806" y="823116"/>
                </a:cubicBezTo>
                <a:cubicBezTo>
                  <a:pt x="6156940" y="820013"/>
                  <a:pt x="6159151" y="816053"/>
                  <a:pt x="6165338" y="814331"/>
                </a:cubicBezTo>
                <a:cubicBezTo>
                  <a:pt x="6160889" y="822250"/>
                  <a:pt x="6161755" y="825348"/>
                  <a:pt x="6167926" y="823626"/>
                </a:cubicBezTo>
                <a:cubicBezTo>
                  <a:pt x="6174107" y="821898"/>
                  <a:pt x="6177195" y="821037"/>
                  <a:pt x="6187335" y="821557"/>
                </a:cubicBezTo>
                <a:cubicBezTo>
                  <a:pt x="6189547" y="817582"/>
                  <a:pt x="6195728" y="815860"/>
                  <a:pt x="6188681" y="814484"/>
                </a:cubicBezTo>
                <a:cubicBezTo>
                  <a:pt x="6186459" y="818443"/>
                  <a:pt x="6187335" y="821557"/>
                  <a:pt x="6183376" y="819315"/>
                </a:cubicBezTo>
                <a:cubicBezTo>
                  <a:pt x="6181644" y="813118"/>
                  <a:pt x="6197083" y="808802"/>
                  <a:pt x="6200661" y="797770"/>
                </a:cubicBezTo>
                <a:cubicBezTo>
                  <a:pt x="6214256" y="810678"/>
                  <a:pt x="6237242" y="797582"/>
                  <a:pt x="6256636" y="795503"/>
                </a:cubicBezTo>
                <a:cubicBezTo>
                  <a:pt x="6259235" y="804802"/>
                  <a:pt x="6271592" y="801352"/>
                  <a:pt x="6281727" y="801862"/>
                </a:cubicBezTo>
                <a:cubicBezTo>
                  <a:pt x="6286920" y="820451"/>
                  <a:pt x="6264315" y="846806"/>
                  <a:pt x="6236891" y="867841"/>
                </a:cubicBezTo>
                <a:cubicBezTo>
                  <a:pt x="6232065" y="862505"/>
                  <a:pt x="6241339" y="859917"/>
                  <a:pt x="6240468" y="856803"/>
                </a:cubicBezTo>
                <a:cubicBezTo>
                  <a:pt x="6224152" y="858031"/>
                  <a:pt x="6224534" y="871290"/>
                  <a:pt x="6208217" y="872508"/>
                </a:cubicBezTo>
                <a:cubicBezTo>
                  <a:pt x="6215148" y="897288"/>
                  <a:pt x="6155584" y="910583"/>
                  <a:pt x="6143610" y="927302"/>
                </a:cubicBezTo>
                <a:cubicBezTo>
                  <a:pt x="6118040" y="931108"/>
                  <a:pt x="6087517" y="952994"/>
                  <a:pt x="6077753" y="965733"/>
                </a:cubicBezTo>
                <a:cubicBezTo>
                  <a:pt x="6083940" y="964006"/>
                  <a:pt x="6096781" y="950405"/>
                  <a:pt x="6099385" y="959695"/>
                </a:cubicBezTo>
                <a:cubicBezTo>
                  <a:pt x="6085667" y="970207"/>
                  <a:pt x="6069356" y="971420"/>
                  <a:pt x="6062686" y="983308"/>
                </a:cubicBezTo>
                <a:cubicBezTo>
                  <a:pt x="6047246" y="987624"/>
                  <a:pt x="6021176" y="1001581"/>
                  <a:pt x="6023780" y="1010886"/>
                </a:cubicBezTo>
                <a:cubicBezTo>
                  <a:pt x="6011418" y="1014341"/>
                  <a:pt x="6022914" y="1007777"/>
                  <a:pt x="6012779" y="1007273"/>
                </a:cubicBezTo>
                <a:lnTo>
                  <a:pt x="5999023" y="1017818"/>
                </a:lnTo>
                <a:lnTo>
                  <a:pt x="5994194" y="1021231"/>
                </a:lnTo>
                <a:cubicBezTo>
                  <a:pt x="5990441" y="1022696"/>
                  <a:pt x="5986024" y="1024764"/>
                  <a:pt x="5985344" y="1028287"/>
                </a:cubicBezTo>
                <a:lnTo>
                  <a:pt x="5999005" y="1017831"/>
                </a:lnTo>
                <a:lnTo>
                  <a:pt x="5980034" y="1033128"/>
                </a:lnTo>
                <a:cubicBezTo>
                  <a:pt x="5955325" y="1040028"/>
                  <a:pt x="5933210" y="1056217"/>
                  <a:pt x="5910234" y="1069328"/>
                </a:cubicBezTo>
                <a:cubicBezTo>
                  <a:pt x="5913689" y="1081720"/>
                  <a:pt x="5895533" y="1100156"/>
                  <a:pt x="5880949" y="1107560"/>
                </a:cubicBezTo>
                <a:cubicBezTo>
                  <a:pt x="5885770" y="1112906"/>
                  <a:pt x="5886636" y="1116009"/>
                  <a:pt x="5894544" y="1120473"/>
                </a:cubicBezTo>
                <a:cubicBezTo>
                  <a:pt x="5897637" y="1119607"/>
                  <a:pt x="5902947" y="1114786"/>
                  <a:pt x="5905174" y="1110827"/>
                </a:cubicBezTo>
                <a:cubicBezTo>
                  <a:pt x="5898132" y="1109456"/>
                  <a:pt x="5897260" y="1106363"/>
                  <a:pt x="5898616" y="1099290"/>
                </a:cubicBezTo>
                <a:cubicBezTo>
                  <a:pt x="5910978" y="1095846"/>
                  <a:pt x="5926413" y="1091529"/>
                  <a:pt x="5937052" y="1081883"/>
                </a:cubicBezTo>
                <a:cubicBezTo>
                  <a:pt x="5940130" y="1081022"/>
                  <a:pt x="5941001" y="1084115"/>
                  <a:pt x="5944089" y="1083254"/>
                </a:cubicBezTo>
                <a:cubicBezTo>
                  <a:pt x="5945450" y="1076192"/>
                  <a:pt x="5952492" y="1077567"/>
                  <a:pt x="5957802" y="1072737"/>
                </a:cubicBezTo>
                <a:cubicBezTo>
                  <a:pt x="5957802" y="1072737"/>
                  <a:pt x="5953843" y="1070495"/>
                  <a:pt x="5953843" y="1070495"/>
                </a:cubicBezTo>
                <a:cubicBezTo>
                  <a:pt x="5956936" y="1069633"/>
                  <a:pt x="5960895" y="1071881"/>
                  <a:pt x="5967066" y="1070153"/>
                </a:cubicBezTo>
                <a:cubicBezTo>
                  <a:pt x="5961756" y="1074974"/>
                  <a:pt x="5942734" y="1090307"/>
                  <a:pt x="5953730" y="1093924"/>
                </a:cubicBezTo>
                <a:cubicBezTo>
                  <a:pt x="5967438" y="1083412"/>
                  <a:pt x="5971025" y="1072385"/>
                  <a:pt x="5989558" y="1067208"/>
                </a:cubicBezTo>
                <a:cubicBezTo>
                  <a:pt x="5996595" y="1068584"/>
                  <a:pt x="5985109" y="1075127"/>
                  <a:pt x="5995234" y="1075646"/>
                </a:cubicBezTo>
                <a:cubicBezTo>
                  <a:pt x="6004503" y="1073053"/>
                  <a:pt x="6011174" y="1061170"/>
                  <a:pt x="6024402" y="1060823"/>
                </a:cubicBezTo>
                <a:cubicBezTo>
                  <a:pt x="6022180" y="1064782"/>
                  <a:pt x="6017727" y="1072711"/>
                  <a:pt x="6023913" y="1070984"/>
                </a:cubicBezTo>
                <a:cubicBezTo>
                  <a:pt x="6034043" y="1071493"/>
                  <a:pt x="6037620" y="1060456"/>
                  <a:pt x="6048617" y="1064079"/>
                </a:cubicBezTo>
                <a:cubicBezTo>
                  <a:pt x="6051710" y="1063218"/>
                  <a:pt x="6047750" y="1060976"/>
                  <a:pt x="6050843" y="1060105"/>
                </a:cubicBezTo>
                <a:cubicBezTo>
                  <a:pt x="6064067" y="1059768"/>
                  <a:pt x="6076418" y="1056313"/>
                  <a:pt x="6087043" y="1046657"/>
                </a:cubicBezTo>
                <a:cubicBezTo>
                  <a:pt x="6098911" y="1053368"/>
                  <a:pt x="6109535" y="1043712"/>
                  <a:pt x="6119665" y="1044232"/>
                </a:cubicBezTo>
                <a:cubicBezTo>
                  <a:pt x="6082477" y="1078006"/>
                  <a:pt x="6033926" y="1094898"/>
                  <a:pt x="5997604" y="1131775"/>
                </a:cubicBezTo>
                <a:cubicBezTo>
                  <a:pt x="5981288" y="1132998"/>
                  <a:pt x="5971540" y="1145737"/>
                  <a:pt x="5958683" y="1159353"/>
                </a:cubicBezTo>
                <a:lnTo>
                  <a:pt x="5950505" y="1166329"/>
                </a:lnTo>
                <a:lnTo>
                  <a:pt x="5903829" y="1201397"/>
                </a:lnTo>
                <a:cubicBezTo>
                  <a:pt x="5907788" y="1203639"/>
                  <a:pt x="5905556" y="1207603"/>
                  <a:pt x="5902478" y="1208459"/>
                </a:cubicBezTo>
                <a:cubicBezTo>
                  <a:pt x="5900252" y="1212419"/>
                  <a:pt x="5894081" y="1214151"/>
                  <a:pt x="5891854" y="1218111"/>
                </a:cubicBezTo>
                <a:cubicBezTo>
                  <a:pt x="5893214" y="1211048"/>
                  <a:pt x="5906922" y="1200536"/>
                  <a:pt x="5902096" y="1195206"/>
                </a:cubicBezTo>
                <a:cubicBezTo>
                  <a:pt x="5888389" y="1205713"/>
                  <a:pt x="5891854" y="1218111"/>
                  <a:pt x="5878998" y="1231721"/>
                </a:cubicBezTo>
                <a:cubicBezTo>
                  <a:pt x="5871961" y="1230345"/>
                  <a:pt x="5874177" y="1226391"/>
                  <a:pt x="5868006" y="1228103"/>
                </a:cubicBezTo>
                <a:cubicBezTo>
                  <a:pt x="5862692" y="1232939"/>
                  <a:pt x="5849845" y="1246544"/>
                  <a:pt x="5850335" y="1236394"/>
                </a:cubicBezTo>
                <a:cubicBezTo>
                  <a:pt x="5848108" y="1240358"/>
                  <a:pt x="5848108" y="1240358"/>
                  <a:pt x="5845025" y="1241214"/>
                </a:cubicBezTo>
                <a:cubicBezTo>
                  <a:pt x="5848979" y="1243446"/>
                  <a:pt x="5841443" y="1252236"/>
                  <a:pt x="5842304" y="1255339"/>
                </a:cubicBezTo>
                <a:cubicBezTo>
                  <a:pt x="5846263" y="1257571"/>
                  <a:pt x="5848490" y="1253612"/>
                  <a:pt x="5851573" y="1252751"/>
                </a:cubicBezTo>
                <a:cubicBezTo>
                  <a:pt x="5856882" y="1247910"/>
                  <a:pt x="5849845" y="1246544"/>
                  <a:pt x="5855160" y="1241719"/>
                </a:cubicBezTo>
                <a:cubicBezTo>
                  <a:pt x="5863069" y="1246188"/>
                  <a:pt x="5862692" y="1232939"/>
                  <a:pt x="5866646" y="1235176"/>
                </a:cubicBezTo>
                <a:cubicBezTo>
                  <a:pt x="5866146" y="1245326"/>
                  <a:pt x="5861331" y="1239991"/>
                  <a:pt x="5854666" y="1251884"/>
                </a:cubicBezTo>
                <a:cubicBezTo>
                  <a:pt x="5858620" y="1254116"/>
                  <a:pt x="5868745" y="1254626"/>
                  <a:pt x="5870972" y="1250662"/>
                </a:cubicBezTo>
                <a:cubicBezTo>
                  <a:pt x="5869611" y="1257729"/>
                  <a:pt x="5861209" y="1263411"/>
                  <a:pt x="5871349" y="1263931"/>
                </a:cubicBezTo>
                <a:cubicBezTo>
                  <a:pt x="5874926" y="1252904"/>
                  <a:pt x="5887411" y="1226034"/>
                  <a:pt x="5902356" y="1231879"/>
                </a:cubicBezTo>
                <a:cubicBezTo>
                  <a:pt x="5907671" y="1227053"/>
                  <a:pt x="5909893" y="1223094"/>
                  <a:pt x="5916074" y="1221367"/>
                </a:cubicBezTo>
                <a:cubicBezTo>
                  <a:pt x="5915207" y="1218269"/>
                  <a:pt x="5911248" y="1216026"/>
                  <a:pt x="5911248" y="1216026"/>
                </a:cubicBezTo>
                <a:cubicBezTo>
                  <a:pt x="5917424" y="1214304"/>
                  <a:pt x="5924476" y="1215675"/>
                  <a:pt x="5926693" y="1211721"/>
                </a:cubicBezTo>
                <a:cubicBezTo>
                  <a:pt x="5947942" y="1192423"/>
                  <a:pt x="5975372" y="1171399"/>
                  <a:pt x="6001441" y="1157432"/>
                </a:cubicBezTo>
                <a:cubicBezTo>
                  <a:pt x="6012060" y="1147785"/>
                  <a:pt x="6023551" y="1141238"/>
                  <a:pt x="6038125" y="1133823"/>
                </a:cubicBezTo>
                <a:cubicBezTo>
                  <a:pt x="6044311" y="1132101"/>
                  <a:pt x="6049625" y="1127260"/>
                  <a:pt x="6055801" y="1125538"/>
                </a:cubicBezTo>
                <a:cubicBezTo>
                  <a:pt x="6061111" y="1120717"/>
                  <a:pt x="6067292" y="1118990"/>
                  <a:pt x="6072602" y="1114169"/>
                </a:cubicBezTo>
                <a:cubicBezTo>
                  <a:pt x="6068153" y="1122093"/>
                  <a:pt x="6062849" y="1126924"/>
                  <a:pt x="6060622" y="1130883"/>
                </a:cubicBezTo>
                <a:cubicBezTo>
                  <a:pt x="6055307" y="1135699"/>
                  <a:pt x="6053091" y="1139663"/>
                  <a:pt x="6050864" y="1143617"/>
                </a:cubicBezTo>
                <a:cubicBezTo>
                  <a:pt x="6063216" y="1140173"/>
                  <a:pt x="6074706" y="1133625"/>
                  <a:pt x="6085331" y="1123973"/>
                </a:cubicBezTo>
                <a:cubicBezTo>
                  <a:pt x="6089280" y="1126210"/>
                  <a:pt x="6097193" y="1130684"/>
                  <a:pt x="6102508" y="1125859"/>
                </a:cubicBezTo>
                <a:cubicBezTo>
                  <a:pt x="6099909" y="1116570"/>
                  <a:pt x="6121036" y="1120687"/>
                  <a:pt x="6127711" y="1108799"/>
                </a:cubicBezTo>
                <a:cubicBezTo>
                  <a:pt x="6134753" y="1110174"/>
                  <a:pt x="6136114" y="1103102"/>
                  <a:pt x="6145383" y="1100518"/>
                </a:cubicBezTo>
                <a:cubicBezTo>
                  <a:pt x="6144022" y="1107581"/>
                  <a:pt x="6136980" y="1106215"/>
                  <a:pt x="6132527" y="1114134"/>
                </a:cubicBezTo>
                <a:cubicBezTo>
                  <a:pt x="6139579" y="1115499"/>
                  <a:pt x="6140445" y="1118603"/>
                  <a:pt x="6149709" y="1116014"/>
                </a:cubicBezTo>
                <a:cubicBezTo>
                  <a:pt x="6135508" y="1136682"/>
                  <a:pt x="6117331" y="1155123"/>
                  <a:pt x="6096093" y="1174415"/>
                </a:cubicBezTo>
                <a:cubicBezTo>
                  <a:pt x="6083247" y="1188036"/>
                  <a:pt x="6055328" y="1219216"/>
                  <a:pt x="6037661" y="1227487"/>
                </a:cubicBezTo>
                <a:cubicBezTo>
                  <a:pt x="6021233" y="1252114"/>
                  <a:pt x="5987616" y="1274871"/>
                  <a:pt x="5958464" y="1289704"/>
                </a:cubicBezTo>
                <a:cubicBezTo>
                  <a:pt x="5944268" y="1310372"/>
                  <a:pt x="5922148" y="1326561"/>
                  <a:pt x="5896944" y="1343632"/>
                </a:cubicBezTo>
                <a:cubicBezTo>
                  <a:pt x="5899161" y="1339678"/>
                  <a:pt x="5895207" y="1337430"/>
                  <a:pt x="5895207" y="1337430"/>
                </a:cubicBezTo>
                <a:cubicBezTo>
                  <a:pt x="5887681" y="1346220"/>
                  <a:pt x="5870009" y="1354501"/>
                  <a:pt x="5874829" y="1359826"/>
                </a:cubicBezTo>
                <a:cubicBezTo>
                  <a:pt x="5870880" y="1357594"/>
                  <a:pt x="5864694" y="1359321"/>
                  <a:pt x="5860745" y="1357089"/>
                </a:cubicBezTo>
                <a:cubicBezTo>
                  <a:pt x="5847027" y="1367591"/>
                  <a:pt x="5837264" y="1380346"/>
                  <a:pt x="5823557" y="1390853"/>
                </a:cubicBezTo>
                <a:cubicBezTo>
                  <a:pt x="5813794" y="1403613"/>
                  <a:pt x="5804897" y="1419455"/>
                  <a:pt x="5798237" y="1431343"/>
                </a:cubicBezTo>
                <a:cubicBezTo>
                  <a:pt x="5786751" y="1437891"/>
                  <a:pt x="5778343" y="1443583"/>
                  <a:pt x="5777854" y="1453733"/>
                </a:cubicBezTo>
                <a:lnTo>
                  <a:pt x="5695411" y="1494412"/>
                </a:lnTo>
                <a:lnTo>
                  <a:pt x="5695697" y="1493383"/>
                </a:lnTo>
                <a:lnTo>
                  <a:pt x="5692976" y="1495615"/>
                </a:lnTo>
                <a:lnTo>
                  <a:pt x="5684201" y="1499946"/>
                </a:lnTo>
                <a:cubicBezTo>
                  <a:pt x="5687722" y="1500634"/>
                  <a:pt x="5689047" y="1499426"/>
                  <a:pt x="5690270" y="1497831"/>
                </a:cubicBezTo>
                <a:lnTo>
                  <a:pt x="5692976" y="1495615"/>
                </a:lnTo>
                <a:lnTo>
                  <a:pt x="5695411" y="1494412"/>
                </a:lnTo>
                <a:lnTo>
                  <a:pt x="5690749" y="1511472"/>
                </a:lnTo>
                <a:cubicBezTo>
                  <a:pt x="5685434" y="1516303"/>
                  <a:pt x="5678392" y="1514917"/>
                  <a:pt x="5677903" y="1525083"/>
                </a:cubicBezTo>
                <a:cubicBezTo>
                  <a:pt x="5670861" y="1523717"/>
                  <a:pt x="5660736" y="1523197"/>
                  <a:pt x="5655416" y="1528028"/>
                </a:cubicBezTo>
                <a:cubicBezTo>
                  <a:pt x="5663319" y="1532492"/>
                  <a:pt x="5658009" y="1537328"/>
                  <a:pt x="5656659" y="1544380"/>
                </a:cubicBezTo>
                <a:cubicBezTo>
                  <a:pt x="5635033" y="1550423"/>
                  <a:pt x="5613407" y="1556467"/>
                  <a:pt x="5596602" y="1567835"/>
                </a:cubicBezTo>
                <a:cubicBezTo>
                  <a:pt x="5588199" y="1573517"/>
                  <a:pt x="5576718" y="1580070"/>
                  <a:pt x="5569182" y="1588865"/>
                </a:cubicBezTo>
                <a:cubicBezTo>
                  <a:pt x="5560784" y="1594547"/>
                  <a:pt x="5553248" y="1603337"/>
                  <a:pt x="5545711" y="1612121"/>
                </a:cubicBezTo>
                <a:cubicBezTo>
                  <a:pt x="5530751" y="1606272"/>
                  <a:pt x="5529772" y="1626598"/>
                  <a:pt x="5521370" y="1632280"/>
                </a:cubicBezTo>
                <a:cubicBezTo>
                  <a:pt x="5531016" y="1642955"/>
                  <a:pt x="5491723" y="1657269"/>
                  <a:pt x="5510628" y="1665346"/>
                </a:cubicBezTo>
                <a:cubicBezTo>
                  <a:pt x="5481970" y="1670013"/>
                  <a:pt x="5460711" y="1689316"/>
                  <a:pt x="5439467" y="1708613"/>
                </a:cubicBezTo>
                <a:cubicBezTo>
                  <a:pt x="5418218" y="1727910"/>
                  <a:pt x="5400062" y="1746341"/>
                  <a:pt x="5382386" y="1754622"/>
                </a:cubicBezTo>
                <a:cubicBezTo>
                  <a:pt x="5376582" y="1769603"/>
                  <a:pt x="5355338" y="1788900"/>
                  <a:pt x="5337676" y="1797170"/>
                </a:cubicBezTo>
                <a:cubicBezTo>
                  <a:pt x="5319016" y="1825777"/>
                  <a:pt x="5293813" y="1842832"/>
                  <a:pt x="5267744" y="1856800"/>
                </a:cubicBezTo>
                <a:cubicBezTo>
                  <a:pt x="5251310" y="1881427"/>
                  <a:pt x="5239825" y="1887985"/>
                  <a:pt x="5225623" y="1908653"/>
                </a:cubicBezTo>
                <a:cubicBezTo>
                  <a:pt x="5218581" y="1907277"/>
                  <a:pt x="5216853" y="1901086"/>
                  <a:pt x="5211528" y="1905911"/>
                </a:cubicBezTo>
                <a:cubicBezTo>
                  <a:pt x="5218092" y="1917443"/>
                  <a:pt x="5198193" y="1929678"/>
                  <a:pt x="5187569" y="1939313"/>
                </a:cubicBezTo>
                <a:lnTo>
                  <a:pt x="5187660" y="1937632"/>
                </a:lnTo>
                <a:lnTo>
                  <a:pt x="5189796" y="1935354"/>
                </a:lnTo>
                <a:lnTo>
                  <a:pt x="5187732" y="1935940"/>
                </a:lnTo>
                <a:lnTo>
                  <a:pt x="5188063" y="1929168"/>
                </a:lnTo>
                <a:cubicBezTo>
                  <a:pt x="5188929" y="1932266"/>
                  <a:pt x="5188929" y="1932266"/>
                  <a:pt x="5186708" y="1936231"/>
                </a:cubicBezTo>
                <a:lnTo>
                  <a:pt x="5187732" y="1935940"/>
                </a:lnTo>
                <a:lnTo>
                  <a:pt x="5187660" y="1937632"/>
                </a:lnTo>
                <a:lnTo>
                  <a:pt x="5176939" y="1948980"/>
                </a:lnTo>
                <a:cubicBezTo>
                  <a:pt x="5161871" y="1966550"/>
                  <a:pt x="5141988" y="1978790"/>
                  <a:pt x="5126538" y="1983100"/>
                </a:cubicBezTo>
                <a:cubicBezTo>
                  <a:pt x="5131853" y="1978270"/>
                  <a:pt x="5147410" y="1950544"/>
                  <a:pt x="5153968" y="1962071"/>
                </a:cubicBezTo>
                <a:cubicBezTo>
                  <a:pt x="5165459" y="1955528"/>
                  <a:pt x="5168170" y="1941403"/>
                  <a:pt x="5175701" y="1932623"/>
                </a:cubicBezTo>
                <a:cubicBezTo>
                  <a:pt x="5171747" y="1930381"/>
                  <a:pt x="5169530" y="1934345"/>
                  <a:pt x="5166437" y="1935212"/>
                </a:cubicBezTo>
                <a:cubicBezTo>
                  <a:pt x="5166936" y="1925046"/>
                  <a:pt x="5186336" y="1922961"/>
                  <a:pt x="5180649" y="1914533"/>
                </a:cubicBezTo>
                <a:cubicBezTo>
                  <a:pt x="5173107" y="1923323"/>
                  <a:pt x="5153214" y="1935563"/>
                  <a:pt x="5156679" y="1947951"/>
                </a:cubicBezTo>
                <a:cubicBezTo>
                  <a:pt x="5120974" y="1951242"/>
                  <a:pt x="5103552" y="1996201"/>
                  <a:pt x="5070445" y="2008793"/>
                </a:cubicBezTo>
                <a:cubicBezTo>
                  <a:pt x="5066002" y="2016711"/>
                  <a:pt x="5056738" y="2019300"/>
                  <a:pt x="5064641" y="2023774"/>
                </a:cubicBezTo>
                <a:cubicBezTo>
                  <a:pt x="5056738" y="2019300"/>
                  <a:pt x="5055377" y="2026357"/>
                  <a:pt x="5052284" y="2027219"/>
                </a:cubicBezTo>
                <a:cubicBezTo>
                  <a:pt x="5051423" y="2024120"/>
                  <a:pt x="5053645" y="2020161"/>
                  <a:pt x="5053645" y="2020161"/>
                </a:cubicBezTo>
                <a:cubicBezTo>
                  <a:pt x="5044758" y="2036019"/>
                  <a:pt x="5028432" y="2037237"/>
                  <a:pt x="5022628" y="2052203"/>
                </a:cubicBezTo>
                <a:cubicBezTo>
                  <a:pt x="5025721" y="2051346"/>
                  <a:pt x="5036350" y="2041705"/>
                  <a:pt x="5032763" y="2052727"/>
                </a:cubicBezTo>
                <a:cubicBezTo>
                  <a:pt x="5016457" y="2053935"/>
                  <a:pt x="5022144" y="2062368"/>
                  <a:pt x="5015962" y="2064096"/>
                </a:cubicBezTo>
                <a:cubicBezTo>
                  <a:pt x="5019545" y="2053074"/>
                  <a:pt x="5008920" y="2062730"/>
                  <a:pt x="5004971" y="2060498"/>
                </a:cubicBezTo>
                <a:cubicBezTo>
                  <a:pt x="5001878" y="2061354"/>
                  <a:pt x="5002744" y="2064457"/>
                  <a:pt x="5002744" y="2064457"/>
                </a:cubicBezTo>
                <a:cubicBezTo>
                  <a:pt x="5000523" y="2068407"/>
                  <a:pt x="4992986" y="2077192"/>
                  <a:pt x="4992120" y="2074093"/>
                </a:cubicBezTo>
                <a:cubicBezTo>
                  <a:pt x="4986815" y="2078924"/>
                  <a:pt x="4981506" y="2083750"/>
                  <a:pt x="4980140" y="2090812"/>
                </a:cubicBezTo>
                <a:cubicBezTo>
                  <a:pt x="4988543" y="2085126"/>
                  <a:pt x="4988915" y="2098379"/>
                  <a:pt x="4987182" y="2092178"/>
                </a:cubicBezTo>
                <a:cubicBezTo>
                  <a:pt x="4983223" y="2089941"/>
                  <a:pt x="4977052" y="2091673"/>
                  <a:pt x="4973959" y="2092535"/>
                </a:cubicBezTo>
                <a:cubicBezTo>
                  <a:pt x="4966428" y="2101314"/>
                  <a:pt x="4958886" y="2110109"/>
                  <a:pt x="4947395" y="2116657"/>
                </a:cubicBezTo>
                <a:cubicBezTo>
                  <a:pt x="4939869" y="2125437"/>
                  <a:pt x="4932328" y="2134232"/>
                  <a:pt x="4925657" y="2146110"/>
                </a:cubicBezTo>
                <a:cubicBezTo>
                  <a:pt x="4927023" y="2139053"/>
                  <a:pt x="4938503" y="2132510"/>
                  <a:pt x="4928378" y="2132000"/>
                </a:cubicBezTo>
                <a:cubicBezTo>
                  <a:pt x="4919976" y="2137687"/>
                  <a:pt x="4910218" y="2150426"/>
                  <a:pt x="4908857" y="2157484"/>
                </a:cubicBezTo>
                <a:cubicBezTo>
                  <a:pt x="4907996" y="2154396"/>
                  <a:pt x="4910218" y="2150426"/>
                  <a:pt x="4904037" y="2152154"/>
                </a:cubicBezTo>
                <a:cubicBezTo>
                  <a:pt x="4903547" y="2162314"/>
                  <a:pt x="4896510" y="2160938"/>
                  <a:pt x="4891195" y="2165769"/>
                </a:cubicBezTo>
                <a:cubicBezTo>
                  <a:pt x="4894283" y="2164898"/>
                  <a:pt x="4897371" y="2164037"/>
                  <a:pt x="4895150" y="2168001"/>
                </a:cubicBezTo>
                <a:cubicBezTo>
                  <a:pt x="4882783" y="2171456"/>
                  <a:pt x="4888469" y="2179889"/>
                  <a:pt x="4882293" y="2181617"/>
                </a:cubicBezTo>
                <a:cubicBezTo>
                  <a:pt x="4884515" y="2177657"/>
                  <a:pt x="4881432" y="2178519"/>
                  <a:pt x="4877478" y="2176271"/>
                </a:cubicBezTo>
                <a:cubicBezTo>
                  <a:pt x="4858446" y="2191609"/>
                  <a:pt x="4838562" y="2203844"/>
                  <a:pt x="4827444" y="2223656"/>
                </a:cubicBezTo>
                <a:cubicBezTo>
                  <a:pt x="4820402" y="2222280"/>
                  <a:pt x="4810256" y="2221781"/>
                  <a:pt x="4813721" y="2234178"/>
                </a:cubicBezTo>
                <a:cubicBezTo>
                  <a:pt x="4807545" y="2235906"/>
                  <a:pt x="4809772" y="2231946"/>
                  <a:pt x="4803601" y="2233664"/>
                </a:cubicBezTo>
                <a:cubicBezTo>
                  <a:pt x="4802241" y="2240721"/>
                  <a:pt x="4786307" y="2255198"/>
                  <a:pt x="4773945" y="2258648"/>
                </a:cubicBezTo>
                <a:cubicBezTo>
                  <a:pt x="4770867" y="2259509"/>
                  <a:pt x="4771733" y="2262612"/>
                  <a:pt x="4769506" y="2266566"/>
                </a:cubicBezTo>
                <a:cubicBezTo>
                  <a:pt x="4754917" y="2273986"/>
                  <a:pt x="4738117" y="2285364"/>
                  <a:pt x="4724400" y="2295872"/>
                </a:cubicBezTo>
                <a:cubicBezTo>
                  <a:pt x="4707599" y="2307245"/>
                  <a:pt x="4693892" y="2317757"/>
                  <a:pt x="4681046" y="2331363"/>
                </a:cubicBezTo>
                <a:cubicBezTo>
                  <a:pt x="4651394" y="2356352"/>
                  <a:pt x="4624836" y="2380475"/>
                  <a:pt x="4594323" y="2402360"/>
                </a:cubicBezTo>
                <a:cubicBezTo>
                  <a:pt x="4584560" y="2415120"/>
                  <a:pt x="4573069" y="2421663"/>
                  <a:pt x="4559351" y="2432165"/>
                </a:cubicBezTo>
                <a:cubicBezTo>
                  <a:pt x="4560223" y="2435284"/>
                  <a:pt x="4557996" y="2439243"/>
                  <a:pt x="4558867" y="2442331"/>
                </a:cubicBezTo>
                <a:cubicBezTo>
                  <a:pt x="4546505" y="2445785"/>
                  <a:pt x="4533659" y="2459396"/>
                  <a:pt x="4532304" y="2466449"/>
                </a:cubicBezTo>
                <a:cubicBezTo>
                  <a:pt x="4523529" y="2458887"/>
                  <a:pt x="4523906" y="2472140"/>
                  <a:pt x="4518586" y="2476961"/>
                </a:cubicBezTo>
                <a:cubicBezTo>
                  <a:pt x="4510183" y="2482658"/>
                  <a:pt x="4501781" y="2488350"/>
                  <a:pt x="4494254" y="2497124"/>
                </a:cubicBezTo>
                <a:cubicBezTo>
                  <a:pt x="4485852" y="2502811"/>
                  <a:pt x="4478310" y="2511601"/>
                  <a:pt x="4469913" y="2517293"/>
                </a:cubicBezTo>
                <a:cubicBezTo>
                  <a:pt x="4454845" y="2534862"/>
                  <a:pt x="4438900" y="2549334"/>
                  <a:pt x="4419883" y="2564672"/>
                </a:cubicBezTo>
                <a:cubicBezTo>
                  <a:pt x="4419883" y="2564672"/>
                  <a:pt x="4417657" y="2568632"/>
                  <a:pt x="4417657" y="2568632"/>
                </a:cubicBezTo>
                <a:cubicBezTo>
                  <a:pt x="4298566" y="2678738"/>
                  <a:pt x="4186513" y="2790200"/>
                  <a:pt x="4079285" y="2907019"/>
                </a:cubicBezTo>
                <a:cubicBezTo>
                  <a:pt x="3968113" y="3021599"/>
                  <a:pt x="3860880" y="3138407"/>
                  <a:pt x="3750570" y="3256076"/>
                </a:cubicBezTo>
                <a:cubicBezTo>
                  <a:pt x="3754524" y="3258318"/>
                  <a:pt x="3750075" y="3266246"/>
                  <a:pt x="3743889" y="3267974"/>
                </a:cubicBezTo>
                <a:cubicBezTo>
                  <a:pt x="3743023" y="3264860"/>
                  <a:pt x="3749199" y="3263138"/>
                  <a:pt x="3745250" y="3260901"/>
                </a:cubicBezTo>
                <a:cubicBezTo>
                  <a:pt x="3733759" y="3267454"/>
                  <a:pt x="3744755" y="3271062"/>
                  <a:pt x="3739451" y="3275893"/>
                </a:cubicBezTo>
                <a:cubicBezTo>
                  <a:pt x="3736358" y="3276754"/>
                  <a:pt x="3733260" y="3277615"/>
                  <a:pt x="3730182" y="3278476"/>
                </a:cubicBezTo>
                <a:cubicBezTo>
                  <a:pt x="3715109" y="3296051"/>
                  <a:pt x="3703129" y="3312765"/>
                  <a:pt x="3690278" y="3326370"/>
                </a:cubicBezTo>
                <a:cubicBezTo>
                  <a:pt x="3680515" y="3339124"/>
                  <a:pt x="3668540" y="3355833"/>
                  <a:pt x="3653462" y="3373398"/>
                </a:cubicBezTo>
                <a:cubicBezTo>
                  <a:pt x="3652595" y="3370295"/>
                  <a:pt x="3651734" y="3367207"/>
                  <a:pt x="3649513" y="3371171"/>
                </a:cubicBezTo>
                <a:cubicBezTo>
                  <a:pt x="3650384" y="3374259"/>
                  <a:pt x="3648152" y="3378228"/>
                  <a:pt x="3649018" y="3381327"/>
                </a:cubicBezTo>
                <a:cubicBezTo>
                  <a:pt x="3633084" y="3395798"/>
                  <a:pt x="3620243" y="3409414"/>
                  <a:pt x="3608253" y="3426128"/>
                </a:cubicBezTo>
                <a:cubicBezTo>
                  <a:pt x="3592319" y="3440594"/>
                  <a:pt x="3580334" y="3457303"/>
                  <a:pt x="3568354" y="3474006"/>
                </a:cubicBezTo>
                <a:cubicBezTo>
                  <a:pt x="3555513" y="3487622"/>
                  <a:pt x="3540435" y="3505192"/>
                  <a:pt x="3528455" y="3521905"/>
                </a:cubicBezTo>
                <a:cubicBezTo>
                  <a:pt x="3515604" y="3535516"/>
                  <a:pt x="3500536" y="3553081"/>
                  <a:pt x="3487695" y="3566696"/>
                </a:cubicBezTo>
                <a:cubicBezTo>
                  <a:pt x="3483241" y="3574615"/>
                  <a:pt x="3475705" y="3583410"/>
                  <a:pt x="3471251" y="3591329"/>
                </a:cubicBezTo>
                <a:cubicBezTo>
                  <a:pt x="3465942" y="3596149"/>
                  <a:pt x="3461498" y="3604083"/>
                  <a:pt x="3453967" y="3612873"/>
                </a:cubicBezTo>
                <a:cubicBezTo>
                  <a:pt x="3444204" y="3625617"/>
                  <a:pt x="3431363" y="3639223"/>
                  <a:pt x="3415423" y="3653699"/>
                </a:cubicBezTo>
                <a:cubicBezTo>
                  <a:pt x="3412702" y="3667819"/>
                  <a:pt x="3396401" y="3669042"/>
                  <a:pt x="3394547" y="3686256"/>
                </a:cubicBezTo>
                <a:cubicBezTo>
                  <a:pt x="3374648" y="3698495"/>
                  <a:pt x="3368365" y="3723632"/>
                  <a:pt x="3348467" y="3735877"/>
                </a:cubicBezTo>
                <a:cubicBezTo>
                  <a:pt x="3346245" y="3739836"/>
                  <a:pt x="3344013" y="3743801"/>
                  <a:pt x="3341791" y="3747765"/>
                </a:cubicBezTo>
                <a:cubicBezTo>
                  <a:pt x="3348849" y="3749141"/>
                  <a:pt x="3352798" y="3751368"/>
                  <a:pt x="3355509" y="3737248"/>
                </a:cubicBezTo>
                <a:cubicBezTo>
                  <a:pt x="3358607" y="3736381"/>
                  <a:pt x="3358607" y="3736381"/>
                  <a:pt x="3361695" y="3735520"/>
                </a:cubicBezTo>
                <a:cubicBezTo>
                  <a:pt x="3364294" y="3744815"/>
                  <a:pt x="3356380" y="3740341"/>
                  <a:pt x="3358118" y="3746547"/>
                </a:cubicBezTo>
                <a:cubicBezTo>
                  <a:pt x="3370465" y="3743103"/>
                  <a:pt x="3353669" y="3754461"/>
                  <a:pt x="3359840" y="3752738"/>
                </a:cubicBezTo>
                <a:cubicBezTo>
                  <a:pt x="3366887" y="3754114"/>
                  <a:pt x="3367382" y="3743959"/>
                  <a:pt x="3370465" y="3743103"/>
                </a:cubicBezTo>
                <a:cubicBezTo>
                  <a:pt x="3360329" y="3742583"/>
                  <a:pt x="3370098" y="3729834"/>
                  <a:pt x="3359957" y="3729329"/>
                </a:cubicBezTo>
                <a:cubicBezTo>
                  <a:pt x="3367005" y="3730705"/>
                  <a:pt x="3381578" y="3723291"/>
                  <a:pt x="3378984" y="3713986"/>
                </a:cubicBezTo>
                <a:cubicBezTo>
                  <a:pt x="3382067" y="3713130"/>
                  <a:pt x="3382067" y="3713130"/>
                  <a:pt x="3388243" y="3711397"/>
                </a:cubicBezTo>
                <a:cubicBezTo>
                  <a:pt x="3396152" y="3715866"/>
                  <a:pt x="3377135" y="3731209"/>
                  <a:pt x="3390348" y="3730858"/>
                </a:cubicBezTo>
                <a:lnTo>
                  <a:pt x="3378516" y="3745426"/>
                </a:lnTo>
                <a:lnTo>
                  <a:pt x="3377507" y="3744468"/>
                </a:lnTo>
                <a:lnTo>
                  <a:pt x="3377568" y="3746588"/>
                </a:lnTo>
                <a:lnTo>
                  <a:pt x="3368900" y="3757269"/>
                </a:lnTo>
                <a:lnTo>
                  <a:pt x="3367743" y="3757212"/>
                </a:lnTo>
                <a:lnTo>
                  <a:pt x="3367794" y="3758634"/>
                </a:lnTo>
                <a:lnTo>
                  <a:pt x="3348227" y="3782716"/>
                </a:lnTo>
                <a:cubicBezTo>
                  <a:pt x="3361455" y="3782359"/>
                  <a:pt x="3357129" y="3766859"/>
                  <a:pt x="3368126" y="3770466"/>
                </a:cubicBezTo>
                <a:lnTo>
                  <a:pt x="3367794" y="3758634"/>
                </a:lnTo>
                <a:lnTo>
                  <a:pt x="3368900" y="3757269"/>
                </a:lnTo>
                <a:lnTo>
                  <a:pt x="3377884" y="3757732"/>
                </a:lnTo>
                <a:lnTo>
                  <a:pt x="3377568" y="3746588"/>
                </a:lnTo>
                <a:lnTo>
                  <a:pt x="3378516" y="3745426"/>
                </a:lnTo>
                <a:lnTo>
                  <a:pt x="3391097" y="3757376"/>
                </a:lnTo>
                <a:cubicBezTo>
                  <a:pt x="3394679" y="3746343"/>
                  <a:pt x="3404809" y="3746858"/>
                  <a:pt x="3408397" y="3735841"/>
                </a:cubicBezTo>
                <a:cubicBezTo>
                  <a:pt x="3405303" y="3736702"/>
                  <a:pt x="3401354" y="3734465"/>
                  <a:pt x="3401354" y="3734465"/>
                </a:cubicBezTo>
                <a:cubicBezTo>
                  <a:pt x="3399999" y="3741528"/>
                  <a:pt x="3396906" y="3742384"/>
                  <a:pt x="3394679" y="3746343"/>
                </a:cubicBezTo>
                <a:cubicBezTo>
                  <a:pt x="3388508" y="3748076"/>
                  <a:pt x="3383688" y="3742741"/>
                  <a:pt x="3388997" y="3737920"/>
                </a:cubicBezTo>
                <a:cubicBezTo>
                  <a:pt x="3386771" y="3741880"/>
                  <a:pt x="3391596" y="3747215"/>
                  <a:pt x="3393823" y="3743255"/>
                </a:cubicBezTo>
                <a:cubicBezTo>
                  <a:pt x="3392090" y="3737054"/>
                  <a:pt x="3394307" y="3733095"/>
                  <a:pt x="3390348" y="3730858"/>
                </a:cubicBezTo>
                <a:cubicBezTo>
                  <a:pt x="3395668" y="3726027"/>
                  <a:pt x="3410241" y="3718618"/>
                  <a:pt x="3405421" y="3713283"/>
                </a:cubicBezTo>
                <a:cubicBezTo>
                  <a:pt x="3399245" y="3715005"/>
                  <a:pt x="3398761" y="3725171"/>
                  <a:pt x="3392575" y="3726898"/>
                </a:cubicBezTo>
                <a:cubicBezTo>
                  <a:pt x="3389981" y="3717594"/>
                  <a:pt x="3399245" y="3715005"/>
                  <a:pt x="3395296" y="3712778"/>
                </a:cubicBezTo>
                <a:cubicBezTo>
                  <a:pt x="3406297" y="3716386"/>
                  <a:pt x="3428901" y="3690021"/>
                  <a:pt x="3417034" y="3683315"/>
                </a:cubicBezTo>
                <a:cubicBezTo>
                  <a:pt x="3426298" y="3680727"/>
                  <a:pt x="3428035" y="3686918"/>
                  <a:pt x="3432484" y="3678999"/>
                </a:cubicBezTo>
                <a:cubicBezTo>
                  <a:pt x="3431617" y="3675906"/>
                  <a:pt x="3427663" y="3673664"/>
                  <a:pt x="3426797" y="3670561"/>
                </a:cubicBezTo>
                <a:cubicBezTo>
                  <a:pt x="3436927" y="3671070"/>
                  <a:pt x="3432102" y="3665746"/>
                  <a:pt x="3431245" y="3662642"/>
                </a:cubicBezTo>
                <a:cubicBezTo>
                  <a:pt x="3436550" y="3657827"/>
                  <a:pt x="3442726" y="3656094"/>
                  <a:pt x="3448041" y="3651259"/>
                </a:cubicBezTo>
                <a:lnTo>
                  <a:pt x="3444780" y="3678041"/>
                </a:lnTo>
                <a:lnTo>
                  <a:pt x="3442614" y="3679509"/>
                </a:lnTo>
                <a:lnTo>
                  <a:pt x="3444178" y="3682974"/>
                </a:lnTo>
                <a:lnTo>
                  <a:pt x="3442991" y="3692768"/>
                </a:lnTo>
                <a:cubicBezTo>
                  <a:pt x="3445208" y="3688808"/>
                  <a:pt x="3445335" y="3686266"/>
                  <a:pt x="3444790" y="3684329"/>
                </a:cubicBezTo>
                <a:lnTo>
                  <a:pt x="3444178" y="3682974"/>
                </a:lnTo>
                <a:lnTo>
                  <a:pt x="3444780" y="3678041"/>
                </a:lnTo>
                <a:lnTo>
                  <a:pt x="3459419" y="3668140"/>
                </a:lnTo>
                <a:cubicBezTo>
                  <a:pt x="3460280" y="3671239"/>
                  <a:pt x="3463368" y="3670377"/>
                  <a:pt x="3470406" y="3671743"/>
                </a:cubicBezTo>
                <a:cubicBezTo>
                  <a:pt x="3470034" y="3658484"/>
                  <a:pt x="3480164" y="3658994"/>
                  <a:pt x="3482391" y="3655034"/>
                </a:cubicBezTo>
                <a:cubicBezTo>
                  <a:pt x="3481524" y="3651941"/>
                  <a:pt x="3483751" y="3647977"/>
                  <a:pt x="3480658" y="3648843"/>
                </a:cubicBezTo>
                <a:cubicBezTo>
                  <a:pt x="3480658" y="3648843"/>
                  <a:pt x="3473993" y="3660721"/>
                  <a:pt x="3472260" y="3654525"/>
                </a:cubicBezTo>
                <a:cubicBezTo>
                  <a:pt x="3475353" y="3653664"/>
                  <a:pt x="3478069" y="3639533"/>
                  <a:pt x="3474971" y="3640405"/>
                </a:cubicBezTo>
                <a:cubicBezTo>
                  <a:pt x="3476704" y="3646606"/>
                  <a:pt x="3465218" y="3653149"/>
                  <a:pt x="3463481" y="3646948"/>
                </a:cubicBezTo>
                <a:cubicBezTo>
                  <a:pt x="3463119" y="3633704"/>
                  <a:pt x="3476332" y="3633342"/>
                  <a:pt x="3473733" y="3624048"/>
                </a:cubicBezTo>
                <a:cubicBezTo>
                  <a:pt x="3479909" y="3622320"/>
                  <a:pt x="3477682" y="3626280"/>
                  <a:pt x="3480775" y="3625424"/>
                </a:cubicBezTo>
                <a:cubicBezTo>
                  <a:pt x="3486085" y="3620593"/>
                  <a:pt x="3496719" y="3610947"/>
                  <a:pt x="3494121" y="3601642"/>
                </a:cubicBezTo>
                <a:cubicBezTo>
                  <a:pt x="3509561" y="3597331"/>
                  <a:pt x="3503884" y="3588908"/>
                  <a:pt x="3513637" y="3576154"/>
                </a:cubicBezTo>
                <a:cubicBezTo>
                  <a:pt x="3513637" y="3576154"/>
                  <a:pt x="3522901" y="3573560"/>
                  <a:pt x="3518086" y="3568235"/>
                </a:cubicBezTo>
                <a:cubicBezTo>
                  <a:pt x="3524261" y="3566513"/>
                  <a:pt x="3522035" y="3570467"/>
                  <a:pt x="3528216" y="3568745"/>
                </a:cubicBezTo>
                <a:cubicBezTo>
                  <a:pt x="3525622" y="3559440"/>
                  <a:pt x="3543284" y="3551170"/>
                  <a:pt x="3547727" y="3543246"/>
                </a:cubicBezTo>
                <a:cubicBezTo>
                  <a:pt x="3545505" y="3547205"/>
                  <a:pt x="3548593" y="3546349"/>
                  <a:pt x="3554769" y="3544622"/>
                </a:cubicBezTo>
                <a:cubicBezTo>
                  <a:pt x="3564048" y="3542028"/>
                  <a:pt x="3553037" y="3538420"/>
                  <a:pt x="3559223" y="3536683"/>
                </a:cubicBezTo>
                <a:cubicBezTo>
                  <a:pt x="3560099" y="3539796"/>
                  <a:pt x="3560099" y="3539796"/>
                  <a:pt x="3563182" y="3538925"/>
                </a:cubicBezTo>
                <a:cubicBezTo>
                  <a:pt x="3561450" y="3532724"/>
                  <a:pt x="3572446" y="3536341"/>
                  <a:pt x="3570713" y="3530140"/>
                </a:cubicBezTo>
                <a:cubicBezTo>
                  <a:pt x="3572940" y="3526181"/>
                  <a:pt x="3563676" y="3528764"/>
                  <a:pt x="3565903" y="3524805"/>
                </a:cubicBezTo>
                <a:cubicBezTo>
                  <a:pt x="3577384" y="3518262"/>
                  <a:pt x="3579238" y="3501049"/>
                  <a:pt x="3590724" y="3494491"/>
                </a:cubicBezTo>
                <a:cubicBezTo>
                  <a:pt x="3589369" y="3501553"/>
                  <a:pt x="3589369" y="3501553"/>
                  <a:pt x="3593318" y="3503785"/>
                </a:cubicBezTo>
                <a:cubicBezTo>
                  <a:pt x="3596029" y="3489660"/>
                  <a:pt x="3601348" y="3484845"/>
                  <a:pt x="3606169" y="3490180"/>
                </a:cubicBezTo>
                <a:cubicBezTo>
                  <a:pt x="3612829" y="3478287"/>
                  <a:pt x="3618633" y="3463305"/>
                  <a:pt x="3631871" y="3462944"/>
                </a:cubicBezTo>
                <a:cubicBezTo>
                  <a:pt x="3633227" y="3455896"/>
                  <a:pt x="3639403" y="3454169"/>
                  <a:pt x="3643846" y="3446245"/>
                </a:cubicBezTo>
                <a:cubicBezTo>
                  <a:pt x="3639887" y="3444003"/>
                  <a:pt x="3645207" y="3439183"/>
                  <a:pt x="3643474" y="3432986"/>
                </a:cubicBezTo>
                <a:cubicBezTo>
                  <a:pt x="3650511" y="3434362"/>
                  <a:pt x="3650511" y="3434362"/>
                  <a:pt x="3655831" y="3429531"/>
                </a:cubicBezTo>
                <a:cubicBezTo>
                  <a:pt x="3660647" y="3434867"/>
                  <a:pt x="3652249" y="3440553"/>
                  <a:pt x="3646934" y="3445384"/>
                </a:cubicBezTo>
                <a:cubicBezTo>
                  <a:pt x="3657064" y="3445899"/>
                  <a:pt x="3655709" y="3452951"/>
                  <a:pt x="3657436" y="3459153"/>
                </a:cubicBezTo>
                <a:cubicBezTo>
                  <a:pt x="3662751" y="3454327"/>
                  <a:pt x="3668066" y="3449496"/>
                  <a:pt x="3666338" y="3443300"/>
                </a:cubicBezTo>
                <a:cubicBezTo>
                  <a:pt x="3673870" y="3434520"/>
                  <a:pt x="3686222" y="3431060"/>
                  <a:pt x="3688076" y="3413847"/>
                </a:cubicBezTo>
                <a:cubicBezTo>
                  <a:pt x="3694252" y="3412125"/>
                  <a:pt x="3693753" y="3422285"/>
                  <a:pt x="3695114" y="3415223"/>
                </a:cubicBezTo>
                <a:cubicBezTo>
                  <a:pt x="3698207" y="3414367"/>
                  <a:pt x="3695114" y="3415223"/>
                  <a:pt x="3694252" y="3412125"/>
                </a:cubicBezTo>
                <a:cubicBezTo>
                  <a:pt x="3712790" y="3406942"/>
                  <a:pt x="3724393" y="3376980"/>
                  <a:pt x="3744281" y="3364735"/>
                </a:cubicBezTo>
                <a:cubicBezTo>
                  <a:pt x="3735013" y="3367319"/>
                  <a:pt x="3735013" y="3367319"/>
                  <a:pt x="3725749" y="3369907"/>
                </a:cubicBezTo>
                <a:cubicBezTo>
                  <a:pt x="3727486" y="3376114"/>
                  <a:pt x="3719573" y="3371635"/>
                  <a:pt x="3721305" y="3377831"/>
                </a:cubicBezTo>
                <a:cubicBezTo>
                  <a:pt x="3721305" y="3377831"/>
                  <a:pt x="3723532" y="3373877"/>
                  <a:pt x="3724393" y="3376980"/>
                </a:cubicBezTo>
                <a:cubicBezTo>
                  <a:pt x="3715501" y="3392828"/>
                  <a:pt x="3702278" y="3393174"/>
                  <a:pt x="3693386" y="3409016"/>
                </a:cubicBezTo>
                <a:cubicBezTo>
                  <a:pt x="3694747" y="3401964"/>
                  <a:pt x="3700061" y="3397138"/>
                  <a:pt x="3690782" y="3399732"/>
                </a:cubicBezTo>
                <a:cubicBezTo>
                  <a:pt x="3691282" y="3389571"/>
                  <a:pt x="3697468" y="3387834"/>
                  <a:pt x="3704510" y="3389210"/>
                </a:cubicBezTo>
                <a:cubicBezTo>
                  <a:pt x="3706732" y="3385245"/>
                  <a:pt x="3714762" y="3366305"/>
                  <a:pt x="3723155" y="3360623"/>
                </a:cubicBezTo>
                <a:cubicBezTo>
                  <a:pt x="3724026" y="3363716"/>
                  <a:pt x="3721799" y="3367675"/>
                  <a:pt x="3727975" y="3365948"/>
                </a:cubicBezTo>
                <a:cubicBezTo>
                  <a:pt x="3734146" y="3364215"/>
                  <a:pt x="3732429" y="3358029"/>
                  <a:pt x="3734646" y="3354070"/>
                </a:cubicBezTo>
                <a:cubicBezTo>
                  <a:pt x="3734646" y="3354070"/>
                  <a:pt x="3731563" y="3354936"/>
                  <a:pt x="3728470" y="3355792"/>
                </a:cubicBezTo>
                <a:cubicBezTo>
                  <a:pt x="3741311" y="3342177"/>
                  <a:pt x="3754157" y="3328566"/>
                  <a:pt x="3766152" y="3311863"/>
                </a:cubicBezTo>
                <a:cubicBezTo>
                  <a:pt x="3772328" y="3310135"/>
                  <a:pt x="3770096" y="3314100"/>
                  <a:pt x="3776282" y="3312372"/>
                </a:cubicBezTo>
                <a:cubicBezTo>
                  <a:pt x="3775416" y="3309269"/>
                  <a:pt x="3777638" y="3305305"/>
                  <a:pt x="3777638" y="3305305"/>
                </a:cubicBezTo>
                <a:cubicBezTo>
                  <a:pt x="3783814" y="3303582"/>
                  <a:pt x="3781587" y="3307552"/>
                  <a:pt x="3784685" y="3306686"/>
                </a:cubicBezTo>
                <a:cubicBezTo>
                  <a:pt x="3783814" y="3303582"/>
                  <a:pt x="3790856" y="3304953"/>
                  <a:pt x="3789123" y="3298752"/>
                </a:cubicBezTo>
                <a:cubicBezTo>
                  <a:pt x="3785169" y="3296520"/>
                  <a:pt x="3782952" y="3300484"/>
                  <a:pt x="3782086" y="3297391"/>
                </a:cubicBezTo>
                <a:cubicBezTo>
                  <a:pt x="3787396" y="3292565"/>
                  <a:pt x="3788746" y="3285498"/>
                  <a:pt x="3795793" y="3286874"/>
                </a:cubicBezTo>
                <a:cubicBezTo>
                  <a:pt x="3796660" y="3289977"/>
                  <a:pt x="3794433" y="3293931"/>
                  <a:pt x="3800619" y="3292214"/>
                </a:cubicBezTo>
                <a:cubicBezTo>
                  <a:pt x="3798886" y="3286018"/>
                  <a:pt x="3805062" y="3284290"/>
                  <a:pt x="3803330" y="3278089"/>
                </a:cubicBezTo>
                <a:cubicBezTo>
                  <a:pt x="3800237" y="3278950"/>
                  <a:pt x="3797154" y="3279816"/>
                  <a:pt x="3799371" y="3275852"/>
                </a:cubicBezTo>
                <a:cubicBezTo>
                  <a:pt x="3812594" y="3275500"/>
                  <a:pt x="3811361" y="3259143"/>
                  <a:pt x="3819758" y="3253461"/>
                </a:cubicBezTo>
                <a:cubicBezTo>
                  <a:pt x="3823707" y="3255688"/>
                  <a:pt x="3819264" y="3263622"/>
                  <a:pt x="3825440" y="3261895"/>
                </a:cubicBezTo>
                <a:cubicBezTo>
                  <a:pt x="3846200" y="3252748"/>
                  <a:pt x="3862261" y="3214852"/>
                  <a:pt x="3893136" y="3206235"/>
                </a:cubicBezTo>
                <a:cubicBezTo>
                  <a:pt x="3892269" y="3203132"/>
                  <a:pt x="3886099" y="3204859"/>
                  <a:pt x="3888320" y="3200900"/>
                </a:cubicBezTo>
                <a:cubicBezTo>
                  <a:pt x="3895857" y="3192120"/>
                  <a:pt x="3889192" y="3203988"/>
                  <a:pt x="3898456" y="3201404"/>
                </a:cubicBezTo>
                <a:cubicBezTo>
                  <a:pt x="3905987" y="3192624"/>
                  <a:pt x="3894496" y="3199167"/>
                  <a:pt x="3898950" y="3191249"/>
                </a:cubicBezTo>
                <a:cubicBezTo>
                  <a:pt x="3902033" y="3190387"/>
                  <a:pt x="3903760" y="3196584"/>
                  <a:pt x="3909080" y="3191758"/>
                </a:cubicBezTo>
                <a:cubicBezTo>
                  <a:pt x="3910446" y="3184691"/>
                  <a:pt x="3919709" y="3182102"/>
                  <a:pt x="3924148" y="3174183"/>
                </a:cubicBezTo>
                <a:cubicBezTo>
                  <a:pt x="3920204" y="3171946"/>
                  <a:pt x="3917116" y="3172807"/>
                  <a:pt x="3916244" y="3169714"/>
                </a:cubicBezTo>
                <a:cubicBezTo>
                  <a:pt x="3919337" y="3168848"/>
                  <a:pt x="3921554" y="3164884"/>
                  <a:pt x="3920688" y="3161786"/>
                </a:cubicBezTo>
                <a:cubicBezTo>
                  <a:pt x="3936138" y="3157475"/>
                  <a:pt x="3935761" y="3144211"/>
                  <a:pt x="3945030" y="3141627"/>
                </a:cubicBezTo>
                <a:cubicBezTo>
                  <a:pt x="3949845" y="3146973"/>
                  <a:pt x="3937493" y="3150412"/>
                  <a:pt x="3936138" y="3157475"/>
                </a:cubicBezTo>
                <a:cubicBezTo>
                  <a:pt x="3936138" y="3157475"/>
                  <a:pt x="3936999" y="3160568"/>
                  <a:pt x="3940087" y="3159707"/>
                </a:cubicBezTo>
                <a:cubicBezTo>
                  <a:pt x="3947623" y="3150917"/>
                  <a:pt x="3958248" y="3141281"/>
                  <a:pt x="3968867" y="3131624"/>
                </a:cubicBezTo>
                <a:cubicBezTo>
                  <a:pt x="3959603" y="3134213"/>
                  <a:pt x="3954294" y="3139039"/>
                  <a:pt x="3948979" y="3143869"/>
                </a:cubicBezTo>
                <a:cubicBezTo>
                  <a:pt x="3951201" y="3139895"/>
                  <a:pt x="3948118" y="3140766"/>
                  <a:pt x="3947251" y="3137663"/>
                </a:cubicBezTo>
                <a:cubicBezTo>
                  <a:pt x="3959603" y="3134213"/>
                  <a:pt x="3952556" y="3132842"/>
                  <a:pt x="3960959" y="3127161"/>
                </a:cubicBezTo>
                <a:cubicBezTo>
                  <a:pt x="3964052" y="3126289"/>
                  <a:pt x="3973321" y="3123706"/>
                  <a:pt x="3978625" y="3118875"/>
                </a:cubicBezTo>
                <a:cubicBezTo>
                  <a:pt x="3971588" y="3117504"/>
                  <a:pt x="3971588" y="3117504"/>
                  <a:pt x="3964536" y="3116123"/>
                </a:cubicBezTo>
                <a:cubicBezTo>
                  <a:pt x="3974671" y="3116633"/>
                  <a:pt x="3975165" y="3106482"/>
                  <a:pt x="3983079" y="3110951"/>
                </a:cubicBezTo>
                <a:cubicBezTo>
                  <a:pt x="3981346" y="3104755"/>
                  <a:pt x="3988883" y="3095965"/>
                  <a:pt x="3992837" y="3098207"/>
                </a:cubicBezTo>
                <a:cubicBezTo>
                  <a:pt x="3998646" y="3083221"/>
                  <a:pt x="4013215" y="3075812"/>
                  <a:pt x="4023844" y="3066161"/>
                </a:cubicBezTo>
                <a:cubicBezTo>
                  <a:pt x="4028288" y="3058237"/>
                  <a:pt x="4020379" y="3053763"/>
                  <a:pt x="4026555" y="3052035"/>
                </a:cubicBezTo>
                <a:cubicBezTo>
                  <a:pt x="4028288" y="3058237"/>
                  <a:pt x="4034958" y="3046349"/>
                  <a:pt x="4042871" y="3050828"/>
                </a:cubicBezTo>
                <a:cubicBezTo>
                  <a:pt x="4043355" y="3040662"/>
                  <a:pt x="4048680" y="3035841"/>
                  <a:pt x="4053129" y="3027908"/>
                </a:cubicBezTo>
                <a:cubicBezTo>
                  <a:pt x="4058433" y="3023087"/>
                  <a:pt x="4063743" y="3018262"/>
                  <a:pt x="4062021" y="3012070"/>
                </a:cubicBezTo>
                <a:cubicBezTo>
                  <a:pt x="4068197" y="3010343"/>
                  <a:pt x="4069547" y="3003280"/>
                  <a:pt x="4074867" y="2998465"/>
                </a:cubicBezTo>
                <a:cubicBezTo>
                  <a:pt x="4079193" y="3013951"/>
                  <a:pt x="4105375" y="2976579"/>
                  <a:pt x="4108952" y="2965547"/>
                </a:cubicBezTo>
                <a:cubicBezTo>
                  <a:pt x="4116865" y="2970016"/>
                  <a:pt x="4102282" y="2977435"/>
                  <a:pt x="4104014" y="2983637"/>
                </a:cubicBezTo>
                <a:cubicBezTo>
                  <a:pt x="4110195" y="2981909"/>
                  <a:pt x="4116371" y="2980182"/>
                  <a:pt x="4121691" y="2975356"/>
                </a:cubicBezTo>
                <a:cubicBezTo>
                  <a:pt x="4114644" y="2973981"/>
                  <a:pt x="4120825" y="2972253"/>
                  <a:pt x="4126134" y="2967433"/>
                </a:cubicBezTo>
                <a:cubicBezTo>
                  <a:pt x="4119092" y="2966057"/>
                  <a:pt x="4121319" y="2962097"/>
                  <a:pt x="4120458" y="2958994"/>
                </a:cubicBezTo>
                <a:cubicBezTo>
                  <a:pt x="4129722" y="2956405"/>
                  <a:pt x="4122190" y="2965196"/>
                  <a:pt x="4129222" y="2966566"/>
                </a:cubicBezTo>
                <a:cubicBezTo>
                  <a:pt x="4135398" y="2964839"/>
                  <a:pt x="4143801" y="2959157"/>
                  <a:pt x="4149488" y="2967590"/>
                </a:cubicBezTo>
                <a:cubicBezTo>
                  <a:pt x="4146889" y="2958296"/>
                  <a:pt x="4142940" y="2956064"/>
                  <a:pt x="4143429" y="2945898"/>
                </a:cubicBezTo>
                <a:cubicBezTo>
                  <a:pt x="4151337" y="2950367"/>
                  <a:pt x="4161096" y="2937628"/>
                  <a:pt x="4168138" y="2938994"/>
                </a:cubicBezTo>
                <a:cubicBezTo>
                  <a:pt x="4163317" y="2933663"/>
                  <a:pt x="4151827" y="2940211"/>
                  <a:pt x="4147011" y="2934866"/>
                </a:cubicBezTo>
                <a:cubicBezTo>
                  <a:pt x="4154537" y="2926091"/>
                  <a:pt x="4171231" y="2938132"/>
                  <a:pt x="4175302" y="2916950"/>
                </a:cubicBezTo>
                <a:cubicBezTo>
                  <a:pt x="4158502" y="2928318"/>
                  <a:pt x="4155898" y="2919029"/>
                  <a:pt x="4139098" y="2930402"/>
                </a:cubicBezTo>
                <a:cubicBezTo>
                  <a:pt x="4144417" y="2925587"/>
                  <a:pt x="4156392" y="2908873"/>
                  <a:pt x="4161213" y="2914198"/>
                </a:cubicBezTo>
                <a:cubicBezTo>
                  <a:pt x="4158130" y="2915070"/>
                  <a:pt x="4158130" y="2915070"/>
                  <a:pt x="4155898" y="2919029"/>
                </a:cubicBezTo>
                <a:cubicBezTo>
                  <a:pt x="4169126" y="2918677"/>
                  <a:pt x="4174431" y="2913857"/>
                  <a:pt x="4179746" y="2909021"/>
                </a:cubicBezTo>
                <a:cubicBezTo>
                  <a:pt x="4181478" y="2915222"/>
                  <a:pt x="4179256" y="2919187"/>
                  <a:pt x="4188520" y="2916598"/>
                </a:cubicBezTo>
                <a:cubicBezTo>
                  <a:pt x="4190742" y="2912639"/>
                  <a:pt x="4197789" y="2913999"/>
                  <a:pt x="4196072" y="2907813"/>
                </a:cubicBezTo>
                <a:cubicBezTo>
                  <a:pt x="4192964" y="2908674"/>
                  <a:pt x="4188520" y="2916598"/>
                  <a:pt x="4192097" y="2905576"/>
                </a:cubicBezTo>
                <a:cubicBezTo>
                  <a:pt x="4197423" y="2900751"/>
                  <a:pt x="4207553" y="2901260"/>
                  <a:pt x="4204083" y="2888868"/>
                </a:cubicBezTo>
                <a:cubicBezTo>
                  <a:pt x="4215084" y="2892481"/>
                  <a:pt x="4227064" y="2875762"/>
                  <a:pt x="4223115" y="2873530"/>
                </a:cubicBezTo>
                <a:cubicBezTo>
                  <a:pt x="4226198" y="2872669"/>
                  <a:pt x="4226198" y="2872669"/>
                  <a:pt x="4229291" y="2871797"/>
                </a:cubicBezTo>
                <a:cubicBezTo>
                  <a:pt x="4227558" y="2865606"/>
                  <a:pt x="4233734" y="2863879"/>
                  <a:pt x="4239044" y="2859053"/>
                </a:cubicBezTo>
                <a:cubicBezTo>
                  <a:pt x="4245225" y="2857326"/>
                  <a:pt x="4246957" y="2863527"/>
                  <a:pt x="4255355" y="2857845"/>
                </a:cubicBezTo>
                <a:cubicBezTo>
                  <a:pt x="4256710" y="2850783"/>
                  <a:pt x="4260293" y="2839761"/>
                  <a:pt x="4271789" y="2833203"/>
                </a:cubicBezTo>
                <a:cubicBezTo>
                  <a:pt x="4270433" y="2840265"/>
                  <a:pt x="4258937" y="2846818"/>
                  <a:pt x="4263758" y="2852148"/>
                </a:cubicBezTo>
                <a:cubicBezTo>
                  <a:pt x="4268211" y="2844230"/>
                  <a:pt x="4276115" y="2848699"/>
                  <a:pt x="4278342" y="2844739"/>
                </a:cubicBezTo>
                <a:cubicBezTo>
                  <a:pt x="4281929" y="2833722"/>
                  <a:pt x="4288100" y="2831995"/>
                  <a:pt x="4284640" y="2819602"/>
                </a:cubicBezTo>
                <a:cubicBezTo>
                  <a:pt x="4306255" y="2813559"/>
                  <a:pt x="4304645" y="2783938"/>
                  <a:pt x="4327994" y="2784096"/>
                </a:cubicBezTo>
                <a:cubicBezTo>
                  <a:pt x="4327127" y="2781003"/>
                  <a:pt x="4326261" y="2777900"/>
                  <a:pt x="4331576" y="2773084"/>
                </a:cubicBezTo>
                <a:cubicBezTo>
                  <a:pt x="4340845" y="2770491"/>
                  <a:pt x="4338124" y="2784611"/>
                  <a:pt x="4345675" y="2775815"/>
                </a:cubicBezTo>
                <a:cubicBezTo>
                  <a:pt x="4347026" y="2768763"/>
                  <a:pt x="4338628" y="2774455"/>
                  <a:pt x="4343072" y="2766531"/>
                </a:cubicBezTo>
                <a:cubicBezTo>
                  <a:pt x="4350608" y="2757736"/>
                  <a:pt x="4359872" y="2755148"/>
                  <a:pt x="4360366" y="2744992"/>
                </a:cubicBezTo>
                <a:cubicBezTo>
                  <a:pt x="4371847" y="2738439"/>
                  <a:pt x="4362099" y="2751188"/>
                  <a:pt x="4365182" y="2750327"/>
                </a:cubicBezTo>
                <a:cubicBezTo>
                  <a:pt x="4373579" y="2744645"/>
                  <a:pt x="4388163" y="2737231"/>
                  <a:pt x="4384698" y="2724839"/>
                </a:cubicBezTo>
                <a:cubicBezTo>
                  <a:pt x="4390874" y="2723106"/>
                  <a:pt x="4400138" y="2720523"/>
                  <a:pt x="4400627" y="2710357"/>
                </a:cubicBezTo>
                <a:cubicBezTo>
                  <a:pt x="4406813" y="2708629"/>
                  <a:pt x="4407679" y="2711727"/>
                  <a:pt x="4413865" y="2710000"/>
                </a:cubicBezTo>
                <a:cubicBezTo>
                  <a:pt x="4414355" y="2699844"/>
                  <a:pt x="4426212" y="2706545"/>
                  <a:pt x="4426701" y="2696390"/>
                </a:cubicBezTo>
                <a:cubicBezTo>
                  <a:pt x="4422757" y="2694158"/>
                  <a:pt x="4424974" y="2690188"/>
                  <a:pt x="4424108" y="2687100"/>
                </a:cubicBezTo>
                <a:cubicBezTo>
                  <a:pt x="4433377" y="2684501"/>
                  <a:pt x="4424490" y="2700349"/>
                  <a:pt x="4436842" y="2696899"/>
                </a:cubicBezTo>
                <a:cubicBezTo>
                  <a:pt x="4435970" y="2693806"/>
                  <a:pt x="4439063" y="2692940"/>
                  <a:pt x="4442157" y="2692079"/>
                </a:cubicBezTo>
                <a:cubicBezTo>
                  <a:pt x="4441290" y="2688981"/>
                  <a:pt x="4437331" y="2686733"/>
                  <a:pt x="4439558" y="2682789"/>
                </a:cubicBezTo>
                <a:cubicBezTo>
                  <a:pt x="4445734" y="2681057"/>
                  <a:pt x="4441290" y="2688981"/>
                  <a:pt x="4449683" y="2683289"/>
                </a:cubicBezTo>
                <a:cubicBezTo>
                  <a:pt x="4451043" y="2676231"/>
                  <a:pt x="4443996" y="2674866"/>
                  <a:pt x="4440047" y="2672624"/>
                </a:cubicBezTo>
                <a:cubicBezTo>
                  <a:pt x="4451043" y="2676231"/>
                  <a:pt x="4439181" y="2669520"/>
                  <a:pt x="4448445" y="2666932"/>
                </a:cubicBezTo>
                <a:cubicBezTo>
                  <a:pt x="4446223" y="2670901"/>
                  <a:pt x="4451538" y="2666071"/>
                  <a:pt x="4454620" y="2665210"/>
                </a:cubicBezTo>
                <a:cubicBezTo>
                  <a:pt x="4452399" y="2669179"/>
                  <a:pt x="4450172" y="2673138"/>
                  <a:pt x="4453270" y="2672272"/>
                </a:cubicBezTo>
                <a:cubicBezTo>
                  <a:pt x="4460307" y="2673643"/>
                  <a:pt x="4461668" y="2666585"/>
                  <a:pt x="4466977" y="2661760"/>
                </a:cubicBezTo>
                <a:cubicBezTo>
                  <a:pt x="4459935" y="2660384"/>
                  <a:pt x="4462534" y="2669683"/>
                  <a:pt x="4454620" y="2665210"/>
                </a:cubicBezTo>
                <a:cubicBezTo>
                  <a:pt x="4455110" y="2655054"/>
                  <a:pt x="4471426" y="2653836"/>
                  <a:pt x="4461785" y="2643166"/>
                </a:cubicBezTo>
                <a:cubicBezTo>
                  <a:pt x="4466605" y="2648501"/>
                  <a:pt x="4471910" y="2643670"/>
                  <a:pt x="4475869" y="2645912"/>
                </a:cubicBezTo>
                <a:cubicBezTo>
                  <a:pt x="4473648" y="2649876"/>
                  <a:pt x="4472282" y="2656939"/>
                  <a:pt x="4476241" y="2659171"/>
                </a:cubicBezTo>
                <a:cubicBezTo>
                  <a:pt x="4481551" y="2654345"/>
                  <a:pt x="4499223" y="2646075"/>
                  <a:pt x="4494412" y="2640740"/>
                </a:cubicBezTo>
                <a:cubicBezTo>
                  <a:pt x="4492186" y="2644700"/>
                  <a:pt x="4480685" y="2651247"/>
                  <a:pt x="4478962" y="2645056"/>
                </a:cubicBezTo>
                <a:cubicBezTo>
                  <a:pt x="4482550" y="2634024"/>
                  <a:pt x="4494035" y="2627476"/>
                  <a:pt x="4497618" y="2616449"/>
                </a:cubicBezTo>
                <a:cubicBezTo>
                  <a:pt x="4509969" y="2612999"/>
                  <a:pt x="4509592" y="2599751"/>
                  <a:pt x="4518367" y="2607312"/>
                </a:cubicBezTo>
                <a:cubicBezTo>
                  <a:pt x="4521954" y="2596301"/>
                  <a:pt x="4528130" y="2594574"/>
                  <a:pt x="4529486" y="2587511"/>
                </a:cubicBezTo>
                <a:cubicBezTo>
                  <a:pt x="4535162" y="2595944"/>
                  <a:pt x="4539249" y="2574767"/>
                  <a:pt x="4549369" y="2575271"/>
                </a:cubicBezTo>
                <a:cubicBezTo>
                  <a:pt x="4548875" y="2585427"/>
                  <a:pt x="4537888" y="2581824"/>
                  <a:pt x="4537389" y="2591985"/>
                </a:cubicBezTo>
                <a:cubicBezTo>
                  <a:pt x="4555932" y="2586803"/>
                  <a:pt x="4529858" y="2600765"/>
                  <a:pt x="4540854" y="2604377"/>
                </a:cubicBezTo>
                <a:cubicBezTo>
                  <a:pt x="4547030" y="2602650"/>
                  <a:pt x="4548391" y="2595588"/>
                  <a:pt x="4552340" y="2597824"/>
                </a:cubicBezTo>
                <a:cubicBezTo>
                  <a:pt x="4553700" y="2590767"/>
                  <a:pt x="4555066" y="2583699"/>
                  <a:pt x="4560381" y="2578879"/>
                </a:cubicBezTo>
                <a:cubicBezTo>
                  <a:pt x="4561741" y="2571821"/>
                  <a:pt x="4567046" y="2567001"/>
                  <a:pt x="4568406" y="2559928"/>
                </a:cubicBezTo>
                <a:cubicBezTo>
                  <a:pt x="4572355" y="2562165"/>
                  <a:pt x="4567912" y="2570089"/>
                  <a:pt x="4571871" y="2572331"/>
                </a:cubicBezTo>
                <a:cubicBezTo>
                  <a:pt x="4573594" y="2578522"/>
                  <a:pt x="4561247" y="2581977"/>
                  <a:pt x="4568294" y="2583363"/>
                </a:cubicBezTo>
                <a:cubicBezTo>
                  <a:pt x="4572738" y="2575429"/>
                  <a:pt x="4580269" y="2566639"/>
                  <a:pt x="4593487" y="2566293"/>
                </a:cubicBezTo>
                <a:cubicBezTo>
                  <a:pt x="4597936" y="2558369"/>
                  <a:pt x="4601513" y="2547347"/>
                  <a:pt x="4611648" y="2547852"/>
                </a:cubicBezTo>
                <a:cubicBezTo>
                  <a:pt x="4622278" y="2538210"/>
                  <a:pt x="4611760" y="2524437"/>
                  <a:pt x="4627220" y="2520126"/>
                </a:cubicBezTo>
                <a:cubicBezTo>
                  <a:pt x="4619669" y="2528911"/>
                  <a:pt x="4626716" y="2530276"/>
                  <a:pt x="4625355" y="2537349"/>
                </a:cubicBezTo>
                <a:cubicBezTo>
                  <a:pt x="4634263" y="2521486"/>
                  <a:pt x="4660332" y="2507535"/>
                  <a:pt x="4657728" y="2498235"/>
                </a:cubicBezTo>
                <a:cubicBezTo>
                  <a:pt x="4646732" y="2494627"/>
                  <a:pt x="4659450" y="2504431"/>
                  <a:pt x="4648469" y="2500824"/>
                </a:cubicBezTo>
                <a:cubicBezTo>
                  <a:pt x="4650681" y="2496864"/>
                  <a:pt x="4652908" y="2492905"/>
                  <a:pt x="4652041" y="2489802"/>
                </a:cubicBezTo>
                <a:cubicBezTo>
                  <a:pt x="4659945" y="2494276"/>
                  <a:pt x="4668347" y="2488589"/>
                  <a:pt x="4673652" y="2483758"/>
                </a:cubicBezTo>
                <a:cubicBezTo>
                  <a:pt x="4670202" y="2471366"/>
                  <a:pt x="4680332" y="2471886"/>
                  <a:pt x="4683915" y="2460848"/>
                </a:cubicBezTo>
                <a:cubicBezTo>
                  <a:pt x="4693178" y="2458265"/>
                  <a:pt x="4694045" y="2461358"/>
                  <a:pt x="4699359" y="2456542"/>
                </a:cubicBezTo>
                <a:cubicBezTo>
                  <a:pt x="4702952" y="2445520"/>
                  <a:pt x="4674640" y="2463447"/>
                  <a:pt x="4686625" y="2446728"/>
                </a:cubicBezTo>
                <a:cubicBezTo>
                  <a:pt x="4692312" y="2455167"/>
                  <a:pt x="4716160" y="2445169"/>
                  <a:pt x="4723696" y="2436374"/>
                </a:cubicBezTo>
                <a:cubicBezTo>
                  <a:pt x="4719742" y="2434142"/>
                  <a:pt x="4719742" y="2434142"/>
                  <a:pt x="4718871" y="2431044"/>
                </a:cubicBezTo>
                <a:cubicBezTo>
                  <a:pt x="4725057" y="2429317"/>
                  <a:pt x="4722835" y="2433281"/>
                  <a:pt x="4729006" y="2431554"/>
                </a:cubicBezTo>
                <a:cubicBezTo>
                  <a:pt x="4739636" y="2421902"/>
                  <a:pt x="4731722" y="2417428"/>
                  <a:pt x="4744940" y="2417082"/>
                </a:cubicBezTo>
                <a:cubicBezTo>
                  <a:pt x="4747167" y="2413117"/>
                  <a:pt x="4740125" y="2411741"/>
                  <a:pt x="4742346" y="2407782"/>
                </a:cubicBezTo>
                <a:cubicBezTo>
                  <a:pt x="4748527" y="2406060"/>
                  <a:pt x="4746301" y="2410019"/>
                  <a:pt x="4752477" y="2408287"/>
                </a:cubicBezTo>
                <a:cubicBezTo>
                  <a:pt x="4756925" y="2400373"/>
                  <a:pt x="4761368" y="2392449"/>
                  <a:pt x="4771514" y="2392959"/>
                </a:cubicBezTo>
                <a:cubicBezTo>
                  <a:pt x="4775952" y="2385025"/>
                  <a:pt x="4763590" y="2388485"/>
                  <a:pt x="4768049" y="2380561"/>
                </a:cubicBezTo>
                <a:cubicBezTo>
                  <a:pt x="4774225" y="2378834"/>
                  <a:pt x="4775585" y="2371776"/>
                  <a:pt x="4781761" y="2370049"/>
                </a:cubicBezTo>
                <a:cubicBezTo>
                  <a:pt x="4779540" y="2374018"/>
                  <a:pt x="4780401" y="2377106"/>
                  <a:pt x="4784355" y="2379343"/>
                </a:cubicBezTo>
                <a:cubicBezTo>
                  <a:pt x="4806959" y="2352989"/>
                  <a:pt x="4822893" y="2338512"/>
                  <a:pt x="4853411" y="2316626"/>
                </a:cubicBezTo>
                <a:cubicBezTo>
                  <a:pt x="4850323" y="2317482"/>
                  <a:pt x="4846374" y="2315255"/>
                  <a:pt x="4848591" y="2311291"/>
                </a:cubicBezTo>
                <a:cubicBezTo>
                  <a:pt x="4856494" y="2315760"/>
                  <a:pt x="4856993" y="2305604"/>
                  <a:pt x="4860087" y="2304748"/>
                </a:cubicBezTo>
                <a:cubicBezTo>
                  <a:pt x="4860948" y="2307841"/>
                  <a:pt x="4861814" y="2310939"/>
                  <a:pt x="4864907" y="2310073"/>
                </a:cubicBezTo>
                <a:cubicBezTo>
                  <a:pt x="4872438" y="2301293"/>
                  <a:pt x="4881702" y="2298705"/>
                  <a:pt x="4883063" y="2291637"/>
                </a:cubicBezTo>
                <a:cubicBezTo>
                  <a:pt x="4889234" y="2289910"/>
                  <a:pt x="4890105" y="2293023"/>
                  <a:pt x="4893188" y="2292157"/>
                </a:cubicBezTo>
                <a:cubicBezTo>
                  <a:pt x="4895914" y="2278031"/>
                  <a:pt x="4909127" y="2277680"/>
                  <a:pt x="4916669" y="2268895"/>
                </a:cubicBezTo>
                <a:cubicBezTo>
                  <a:pt x="4912704" y="2266653"/>
                  <a:pt x="4915807" y="2265792"/>
                  <a:pt x="4912704" y="2266653"/>
                </a:cubicBezTo>
                <a:cubicBezTo>
                  <a:pt x="4910483" y="2270628"/>
                  <a:pt x="4904312" y="2272345"/>
                  <a:pt x="4898126" y="2274067"/>
                </a:cubicBezTo>
                <a:cubicBezTo>
                  <a:pt x="4903440" y="2269241"/>
                  <a:pt x="4910982" y="2260467"/>
                  <a:pt x="4908378" y="2251162"/>
                </a:cubicBezTo>
                <a:cubicBezTo>
                  <a:pt x="4917652" y="2248564"/>
                  <a:pt x="4904796" y="2262189"/>
                  <a:pt x="4911838" y="2263550"/>
                </a:cubicBezTo>
                <a:cubicBezTo>
                  <a:pt x="4930004" y="2245124"/>
                  <a:pt x="4951375" y="2202402"/>
                  <a:pt x="4975218" y="2192404"/>
                </a:cubicBezTo>
                <a:cubicBezTo>
                  <a:pt x="4973485" y="2186208"/>
                  <a:pt x="4976578" y="2185352"/>
                  <a:pt x="4981898" y="2180516"/>
                </a:cubicBezTo>
                <a:cubicBezTo>
                  <a:pt x="4990663" y="2188093"/>
                  <a:pt x="4967681" y="2201189"/>
                  <a:pt x="4978678" y="2204802"/>
                </a:cubicBezTo>
                <a:cubicBezTo>
                  <a:pt x="4992400" y="2194284"/>
                  <a:pt x="5005241" y="2180679"/>
                  <a:pt x="5017226" y="2163960"/>
                </a:cubicBezTo>
                <a:cubicBezTo>
                  <a:pt x="5021180" y="2166208"/>
                  <a:pt x="5006107" y="2183772"/>
                  <a:pt x="5010062" y="2186009"/>
                </a:cubicBezTo>
                <a:cubicBezTo>
                  <a:pt x="5021558" y="2179461"/>
                  <a:pt x="5030444" y="2163614"/>
                  <a:pt x="5031805" y="2156556"/>
                </a:cubicBezTo>
                <a:cubicBezTo>
                  <a:pt x="5032666" y="2159655"/>
                  <a:pt x="5035759" y="2158788"/>
                  <a:pt x="5038842" y="2157922"/>
                </a:cubicBezTo>
                <a:cubicBezTo>
                  <a:pt x="5052182" y="2134166"/>
                  <a:pt x="5072076" y="2121916"/>
                  <a:pt x="5079735" y="2089717"/>
                </a:cubicBezTo>
                <a:cubicBezTo>
                  <a:pt x="5085916" y="2087994"/>
                  <a:pt x="5087638" y="2094186"/>
                  <a:pt x="5088504" y="2097289"/>
                </a:cubicBezTo>
                <a:cubicBezTo>
                  <a:pt x="5085426" y="2098145"/>
                  <a:pt x="5083689" y="2091954"/>
                  <a:pt x="5081462" y="2095913"/>
                </a:cubicBezTo>
                <a:cubicBezTo>
                  <a:pt x="5076152" y="2100744"/>
                  <a:pt x="5077013" y="2103826"/>
                  <a:pt x="5080101" y="2102971"/>
                </a:cubicBezTo>
                <a:lnTo>
                  <a:pt x="5088504" y="2097289"/>
                </a:lnTo>
                <a:lnTo>
                  <a:pt x="5096902" y="2091597"/>
                </a:lnTo>
                <a:cubicBezTo>
                  <a:pt x="5093824" y="2092458"/>
                  <a:pt x="5096041" y="2088499"/>
                  <a:pt x="5095174" y="2085406"/>
                </a:cubicBezTo>
                <a:cubicBezTo>
                  <a:pt x="5097396" y="2081436"/>
                  <a:pt x="5105305" y="2085915"/>
                  <a:pt x="5110619" y="2081090"/>
                </a:cubicBezTo>
                <a:cubicBezTo>
                  <a:pt x="5109748" y="2077981"/>
                  <a:pt x="5111975" y="2074022"/>
                  <a:pt x="5108882" y="2074893"/>
                </a:cubicBezTo>
                <a:cubicBezTo>
                  <a:pt x="5100484" y="2080570"/>
                  <a:pt x="5103572" y="2079714"/>
                  <a:pt x="5096535" y="2078338"/>
                </a:cubicBezTo>
                <a:cubicBezTo>
                  <a:pt x="5094313" y="2082292"/>
                  <a:pt x="5088137" y="2084020"/>
                  <a:pt x="5082823" y="2088856"/>
                </a:cubicBezTo>
                <a:cubicBezTo>
                  <a:pt x="5087266" y="2080932"/>
                  <a:pt x="5074420" y="2094537"/>
                  <a:pt x="5075775" y="2087475"/>
                </a:cubicBezTo>
                <a:cubicBezTo>
                  <a:pt x="5080224" y="2079556"/>
                  <a:pt x="5077997" y="2083515"/>
                  <a:pt x="5088137" y="2084020"/>
                </a:cubicBezTo>
                <a:cubicBezTo>
                  <a:pt x="5104938" y="2072646"/>
                  <a:pt x="5101473" y="2060254"/>
                  <a:pt x="5112963" y="2053706"/>
                </a:cubicBezTo>
                <a:cubicBezTo>
                  <a:pt x="5111598" y="2060768"/>
                  <a:pt x="5108882" y="2074893"/>
                  <a:pt x="5119012" y="2075398"/>
                </a:cubicBezTo>
                <a:cubicBezTo>
                  <a:pt x="5128281" y="2072804"/>
                  <a:pt x="5130146" y="2055581"/>
                  <a:pt x="5138543" y="2049904"/>
                </a:cubicBezTo>
                <a:cubicBezTo>
                  <a:pt x="5149545" y="2053512"/>
                  <a:pt x="5153117" y="2042490"/>
                  <a:pt x="5159293" y="2040768"/>
                </a:cubicBezTo>
                <a:cubicBezTo>
                  <a:pt x="5154483" y="2035428"/>
                  <a:pt x="5165591" y="2015616"/>
                  <a:pt x="5173495" y="2020095"/>
                </a:cubicBezTo>
                <a:cubicBezTo>
                  <a:pt x="5168190" y="2024915"/>
                  <a:pt x="5160653" y="2033700"/>
                  <a:pt x="5169917" y="2031117"/>
                </a:cubicBezTo>
                <a:cubicBezTo>
                  <a:pt x="5171268" y="2024054"/>
                  <a:pt x="5177454" y="2022327"/>
                  <a:pt x="5179681" y="2018367"/>
                </a:cubicBezTo>
                <a:cubicBezTo>
                  <a:pt x="5176588" y="2019229"/>
                  <a:pt x="5181036" y="2011305"/>
                  <a:pt x="5174860" y="2013037"/>
                </a:cubicBezTo>
                <a:cubicBezTo>
                  <a:pt x="5184618" y="2000288"/>
                  <a:pt x="5182397" y="2004242"/>
                  <a:pt x="5192150" y="1991498"/>
                </a:cubicBezTo>
                <a:cubicBezTo>
                  <a:pt x="5212420" y="1992517"/>
                  <a:pt x="5205495" y="1967722"/>
                  <a:pt x="5226622" y="1971844"/>
                </a:cubicBezTo>
                <a:cubicBezTo>
                  <a:pt x="5227977" y="1964792"/>
                  <a:pt x="5234153" y="1963069"/>
                  <a:pt x="5235514" y="1955997"/>
                </a:cubicBezTo>
                <a:cubicBezTo>
                  <a:pt x="5241206" y="1964435"/>
                  <a:pt x="5239845" y="1971498"/>
                  <a:pt x="5239351" y="1981653"/>
                </a:cubicBezTo>
                <a:cubicBezTo>
                  <a:pt x="5258378" y="1966315"/>
                  <a:pt x="5280493" y="1950121"/>
                  <a:pt x="5278383" y="1930656"/>
                </a:cubicBezTo>
                <a:cubicBezTo>
                  <a:pt x="5295199" y="1919287"/>
                  <a:pt x="5320387" y="1902222"/>
                  <a:pt x="5321375" y="1881906"/>
                </a:cubicBezTo>
                <a:cubicBezTo>
                  <a:pt x="5294939" y="1882609"/>
                  <a:pt x="5287652" y="1928072"/>
                  <a:pt x="5267387" y="1927053"/>
                </a:cubicBezTo>
                <a:cubicBezTo>
                  <a:pt x="5273568" y="1925321"/>
                  <a:pt x="5273084" y="1935487"/>
                  <a:pt x="5266893" y="1937219"/>
                </a:cubicBezTo>
                <a:cubicBezTo>
                  <a:pt x="5266021" y="1934111"/>
                  <a:pt x="5266021" y="1934111"/>
                  <a:pt x="5262072" y="1931874"/>
                </a:cubicBezTo>
                <a:cubicBezTo>
                  <a:pt x="5255407" y="1943767"/>
                  <a:pt x="5259738" y="1959263"/>
                  <a:pt x="5245155" y="1966662"/>
                </a:cubicBezTo>
                <a:cubicBezTo>
                  <a:pt x="5245654" y="1956501"/>
                  <a:pt x="5248854" y="1932225"/>
                  <a:pt x="5262561" y="1921723"/>
                </a:cubicBezTo>
                <a:cubicBezTo>
                  <a:pt x="5265654" y="1920862"/>
                  <a:pt x="5255896" y="1933601"/>
                  <a:pt x="5265160" y="1931013"/>
                </a:cubicBezTo>
                <a:cubicBezTo>
                  <a:pt x="5271841" y="1919130"/>
                  <a:pt x="5279372" y="1910340"/>
                  <a:pt x="5278139" y="1893982"/>
                </a:cubicBezTo>
                <a:cubicBezTo>
                  <a:pt x="5290486" y="1890528"/>
                  <a:pt x="5298888" y="1884846"/>
                  <a:pt x="5310379" y="1878298"/>
                </a:cubicBezTo>
                <a:cubicBezTo>
                  <a:pt x="5313090" y="1864173"/>
                  <a:pt x="5322354" y="1861589"/>
                  <a:pt x="5318894" y="1849197"/>
                </a:cubicBezTo>
                <a:cubicBezTo>
                  <a:pt x="5325075" y="1847469"/>
                  <a:pt x="5318405" y="1859358"/>
                  <a:pt x="5327674" y="1856764"/>
                </a:cubicBezTo>
                <a:cubicBezTo>
                  <a:pt x="5339164" y="1850216"/>
                  <a:pt x="5332983" y="1851943"/>
                  <a:pt x="5337809" y="1857273"/>
                </a:cubicBezTo>
                <a:cubicBezTo>
                  <a:pt x="5337809" y="1857273"/>
                  <a:pt x="5337809" y="1857273"/>
                  <a:pt x="5345835" y="1838328"/>
                </a:cubicBezTo>
                <a:cubicBezTo>
                  <a:pt x="5352010" y="1836600"/>
                  <a:pt x="5357325" y="1831775"/>
                  <a:pt x="5362635" y="1826954"/>
                </a:cubicBezTo>
                <a:cubicBezTo>
                  <a:pt x="5354732" y="1822480"/>
                  <a:pt x="5353371" y="1829543"/>
                  <a:pt x="5350288" y="1830409"/>
                </a:cubicBezTo>
                <a:cubicBezTo>
                  <a:pt x="5354732" y="1822480"/>
                  <a:pt x="5353865" y="1819382"/>
                  <a:pt x="5349906" y="1817145"/>
                </a:cubicBezTo>
                <a:cubicBezTo>
                  <a:pt x="5356092" y="1815418"/>
                  <a:pt x="5360535" y="1807489"/>
                  <a:pt x="5367573" y="1808870"/>
                </a:cubicBezTo>
                <a:cubicBezTo>
                  <a:pt x="5365351" y="1812829"/>
                  <a:pt x="5367078" y="1819025"/>
                  <a:pt x="5373264" y="1817298"/>
                </a:cubicBezTo>
                <a:cubicBezTo>
                  <a:pt x="5376842" y="1806286"/>
                  <a:pt x="5380414" y="1795254"/>
                  <a:pt x="5380913" y="1785094"/>
                </a:cubicBezTo>
                <a:cubicBezTo>
                  <a:pt x="5395002" y="1787845"/>
                  <a:pt x="5388077" y="1763050"/>
                  <a:pt x="5403018" y="1768905"/>
                </a:cubicBezTo>
                <a:cubicBezTo>
                  <a:pt x="5403884" y="1772003"/>
                  <a:pt x="5397713" y="1773720"/>
                  <a:pt x="5402529" y="1779055"/>
                </a:cubicBezTo>
                <a:cubicBezTo>
                  <a:pt x="5395492" y="1777679"/>
                  <a:pt x="5395002" y="1787845"/>
                  <a:pt x="5391909" y="1788706"/>
                </a:cubicBezTo>
                <a:cubicBezTo>
                  <a:pt x="5395869" y="1790943"/>
                  <a:pt x="5395869" y="1790943"/>
                  <a:pt x="5399818" y="1793180"/>
                </a:cubicBezTo>
                <a:cubicBezTo>
                  <a:pt x="5401173" y="1786123"/>
                  <a:pt x="5403400" y="1782169"/>
                  <a:pt x="5405617" y="1778194"/>
                </a:cubicBezTo>
                <a:cubicBezTo>
                  <a:pt x="5414402" y="1785766"/>
                  <a:pt x="5414030" y="1772502"/>
                  <a:pt x="5423299" y="1769919"/>
                </a:cubicBezTo>
                <a:cubicBezTo>
                  <a:pt x="5421943" y="1776981"/>
                  <a:pt x="5413540" y="1782663"/>
                  <a:pt x="5409077" y="1790592"/>
                </a:cubicBezTo>
                <a:cubicBezTo>
                  <a:pt x="5403772" y="1795412"/>
                  <a:pt x="5402412" y="1802485"/>
                  <a:pt x="5405010" y="1811769"/>
                </a:cubicBezTo>
                <a:cubicBezTo>
                  <a:pt x="5419594" y="1804355"/>
                  <a:pt x="5429469" y="1768186"/>
                  <a:pt x="5446158" y="1780237"/>
                </a:cubicBezTo>
                <a:cubicBezTo>
                  <a:pt x="5452329" y="1778510"/>
                  <a:pt x="5453689" y="1771458"/>
                  <a:pt x="5455911" y="1767498"/>
                </a:cubicBezTo>
                <a:cubicBezTo>
                  <a:pt x="5451962" y="1765256"/>
                  <a:pt x="5445776" y="1766968"/>
                  <a:pt x="5448869" y="1766112"/>
                </a:cubicBezTo>
                <a:cubicBezTo>
                  <a:pt x="5471845" y="1753017"/>
                  <a:pt x="5487417" y="1725281"/>
                  <a:pt x="5514348" y="1714417"/>
                </a:cubicBezTo>
                <a:cubicBezTo>
                  <a:pt x="5511255" y="1715278"/>
                  <a:pt x="5512620" y="1708226"/>
                  <a:pt x="5512620" y="1708226"/>
                </a:cubicBezTo>
                <a:cubicBezTo>
                  <a:pt x="5519657" y="1709591"/>
                  <a:pt x="5520152" y="1699436"/>
                  <a:pt x="5527194" y="1700811"/>
                </a:cubicBezTo>
                <a:cubicBezTo>
                  <a:pt x="5525833" y="1707864"/>
                  <a:pt x="5516569" y="1710457"/>
                  <a:pt x="5523617" y="1711823"/>
                </a:cubicBezTo>
                <a:cubicBezTo>
                  <a:pt x="5535097" y="1705275"/>
                  <a:pt x="5543500" y="1699593"/>
                  <a:pt x="5551042" y="1690814"/>
                </a:cubicBezTo>
                <a:cubicBezTo>
                  <a:pt x="5557217" y="1689091"/>
                  <a:pt x="5555862" y="1696144"/>
                  <a:pt x="5562033" y="1694411"/>
                </a:cubicBezTo>
                <a:cubicBezTo>
                  <a:pt x="5564260" y="1690452"/>
                  <a:pt x="5561161" y="1691323"/>
                  <a:pt x="5562527" y="1684251"/>
                </a:cubicBezTo>
                <a:cubicBezTo>
                  <a:pt x="5569574" y="1685637"/>
                  <a:pt x="5567358" y="1689596"/>
                  <a:pt x="5576627" y="1687002"/>
                </a:cubicBezTo>
                <a:cubicBezTo>
                  <a:pt x="5581070" y="1679073"/>
                  <a:pt x="5581931" y="1682187"/>
                  <a:pt x="5580199" y="1675980"/>
                </a:cubicBezTo>
                <a:cubicBezTo>
                  <a:pt x="5587246" y="1677346"/>
                  <a:pt x="5588979" y="1683547"/>
                  <a:pt x="5592928" y="1685789"/>
                </a:cubicBezTo>
                <a:cubicBezTo>
                  <a:pt x="5598237" y="1680964"/>
                  <a:pt x="5602686" y="1673035"/>
                  <a:pt x="5611950" y="1670452"/>
                </a:cubicBezTo>
                <a:lnTo>
                  <a:pt x="5610982" y="1675496"/>
                </a:lnTo>
                <a:lnTo>
                  <a:pt x="5608230" y="1678411"/>
                </a:lnTo>
                <a:lnTo>
                  <a:pt x="5602314" y="1680658"/>
                </a:lnTo>
                <a:cubicBezTo>
                  <a:pt x="5599659" y="1683068"/>
                  <a:pt x="5597993" y="1686039"/>
                  <a:pt x="5599975" y="1687155"/>
                </a:cubicBezTo>
                <a:lnTo>
                  <a:pt x="5608230" y="1678411"/>
                </a:lnTo>
                <a:lnTo>
                  <a:pt x="5610594" y="1677509"/>
                </a:lnTo>
                <a:lnTo>
                  <a:pt x="5610982" y="1675496"/>
                </a:lnTo>
                <a:lnTo>
                  <a:pt x="5625667" y="1659944"/>
                </a:lnTo>
                <a:cubicBezTo>
                  <a:pt x="5630483" y="1665269"/>
                  <a:pt x="5634931" y="1657351"/>
                  <a:pt x="5639752" y="1662686"/>
                </a:cubicBezTo>
                <a:cubicBezTo>
                  <a:pt x="5638885" y="1659588"/>
                  <a:pt x="5640241" y="1652530"/>
                  <a:pt x="5644200" y="1654762"/>
                </a:cubicBezTo>
                <a:cubicBezTo>
                  <a:pt x="5642845" y="1661814"/>
                  <a:pt x="5644567" y="1668021"/>
                  <a:pt x="5653846" y="1665432"/>
                </a:cubicBezTo>
                <a:cubicBezTo>
                  <a:pt x="5649382" y="1673351"/>
                  <a:pt x="5644078" y="1678182"/>
                  <a:pt x="5638768" y="1683012"/>
                </a:cubicBezTo>
                <a:cubicBezTo>
                  <a:pt x="5642722" y="1685244"/>
                  <a:pt x="5638274" y="1693168"/>
                  <a:pt x="5647538" y="1690579"/>
                </a:cubicBezTo>
                <a:cubicBezTo>
                  <a:pt x="5647166" y="1677315"/>
                  <a:pt x="5658662" y="1670762"/>
                  <a:pt x="5669286" y="1661116"/>
                </a:cubicBezTo>
                <a:lnTo>
                  <a:pt x="5670142" y="1657977"/>
                </a:lnTo>
                <a:lnTo>
                  <a:pt x="5681643" y="1657672"/>
                </a:lnTo>
                <a:cubicBezTo>
                  <a:pt x="5680777" y="1654573"/>
                  <a:pt x="5675956" y="1649233"/>
                  <a:pt x="5682132" y="1647511"/>
                </a:cubicBezTo>
                <a:cubicBezTo>
                  <a:pt x="5682132" y="1647511"/>
                  <a:pt x="5686953" y="1652841"/>
                  <a:pt x="5689169" y="1648877"/>
                </a:cubicBezTo>
                <a:cubicBezTo>
                  <a:pt x="5690530" y="1641819"/>
                  <a:pt x="5684359" y="1643546"/>
                  <a:pt x="5691890" y="1634762"/>
                </a:cubicBezTo>
                <a:cubicBezTo>
                  <a:pt x="5694983" y="1633906"/>
                  <a:pt x="5700660" y="1642329"/>
                  <a:pt x="5702887" y="1638369"/>
                </a:cubicBezTo>
                <a:cubicBezTo>
                  <a:pt x="5698933" y="1636132"/>
                  <a:pt x="5698556" y="1622873"/>
                  <a:pt x="5703870" y="1618048"/>
                </a:cubicBezTo>
                <a:cubicBezTo>
                  <a:pt x="5711774" y="1622517"/>
                  <a:pt x="5706459" y="1627353"/>
                  <a:pt x="5706459" y="1627353"/>
                </a:cubicBezTo>
                <a:cubicBezTo>
                  <a:pt x="5710907" y="1619424"/>
                  <a:pt x="5714372" y="1631821"/>
                  <a:pt x="5716599" y="1627862"/>
                </a:cubicBezTo>
                <a:cubicBezTo>
                  <a:pt x="5707824" y="1620285"/>
                  <a:pt x="5722903" y="1602710"/>
                  <a:pt x="5735254" y="1599255"/>
                </a:cubicBezTo>
                <a:cubicBezTo>
                  <a:pt x="5734388" y="1596162"/>
                  <a:pt x="5733522" y="1593064"/>
                  <a:pt x="5729573" y="1590832"/>
                </a:cubicBezTo>
                <a:cubicBezTo>
                  <a:pt x="5735749" y="1589105"/>
                  <a:pt x="5741063" y="1584284"/>
                  <a:pt x="5734016" y="1582903"/>
                </a:cubicBezTo>
                <a:cubicBezTo>
                  <a:pt x="5740192" y="1581171"/>
                  <a:pt x="5741553" y="1574118"/>
                  <a:pt x="5748590" y="1575489"/>
                </a:cubicBezTo>
                <a:cubicBezTo>
                  <a:pt x="5748106" y="1585655"/>
                  <a:pt x="5738342" y="1598399"/>
                  <a:pt x="5730811" y="1607189"/>
                </a:cubicBezTo>
                <a:cubicBezTo>
                  <a:pt x="5730811" y="1607189"/>
                  <a:pt x="5731677" y="1610287"/>
                  <a:pt x="5734765" y="1609421"/>
                </a:cubicBezTo>
                <a:cubicBezTo>
                  <a:pt x="5744518" y="1596672"/>
                  <a:pt x="5752050" y="1587882"/>
                  <a:pt x="5763545" y="1581339"/>
                </a:cubicBezTo>
                <a:cubicBezTo>
                  <a:pt x="5774165" y="1571682"/>
                  <a:pt x="5781711" y="1562908"/>
                  <a:pt x="5790598" y="1547055"/>
                </a:cubicBezTo>
                <a:cubicBezTo>
                  <a:pt x="5797646" y="1548421"/>
                  <a:pt x="5799872" y="1544462"/>
                  <a:pt x="5803821" y="1546699"/>
                </a:cubicBezTo>
                <a:cubicBezTo>
                  <a:pt x="5800239" y="1557726"/>
                  <a:pt x="5784305" y="1572197"/>
                  <a:pt x="5785543" y="1588554"/>
                </a:cubicBezTo>
                <a:cubicBezTo>
                  <a:pt x="5785543" y="1588554"/>
                  <a:pt x="5788636" y="1587698"/>
                  <a:pt x="5788636" y="1587698"/>
                </a:cubicBezTo>
                <a:cubicBezTo>
                  <a:pt x="5802838" y="1567020"/>
                  <a:pt x="5809131" y="1541878"/>
                  <a:pt x="5835578" y="1541175"/>
                </a:cubicBezTo>
                <a:cubicBezTo>
                  <a:pt x="5848414" y="1527564"/>
                  <a:pt x="5864847" y="1502932"/>
                  <a:pt x="5878936" y="1505668"/>
                </a:cubicBezTo>
                <a:cubicBezTo>
                  <a:pt x="5878080" y="1502580"/>
                  <a:pt x="5880297" y="1498621"/>
                  <a:pt x="5886483" y="1496894"/>
                </a:cubicBezTo>
                <a:cubicBezTo>
                  <a:pt x="5882030" y="1504812"/>
                  <a:pt x="5882896" y="1507905"/>
                  <a:pt x="5889067" y="1506178"/>
                </a:cubicBezTo>
                <a:cubicBezTo>
                  <a:pt x="5894386" y="1501357"/>
                  <a:pt x="5897464" y="1500501"/>
                  <a:pt x="5904517" y="1501867"/>
                </a:cubicBezTo>
                <a:cubicBezTo>
                  <a:pt x="5906733" y="1497903"/>
                  <a:pt x="5912919" y="1496185"/>
                  <a:pt x="5905867" y="1494815"/>
                </a:cubicBezTo>
                <a:cubicBezTo>
                  <a:pt x="5906733" y="1497903"/>
                  <a:pt x="5904517" y="1501867"/>
                  <a:pt x="5900562" y="1499635"/>
                </a:cubicBezTo>
                <a:cubicBezTo>
                  <a:pt x="5898830" y="1493439"/>
                  <a:pt x="5910326" y="1486896"/>
                  <a:pt x="5913898" y="1475864"/>
                </a:cubicBezTo>
                <a:cubicBezTo>
                  <a:pt x="5927493" y="1488776"/>
                  <a:pt x="5946510" y="1473433"/>
                  <a:pt x="5965053" y="1468256"/>
                </a:cubicBezTo>
                <a:cubicBezTo>
                  <a:pt x="5967652" y="1477551"/>
                  <a:pt x="5980014" y="1474101"/>
                  <a:pt x="5986185" y="1472384"/>
                </a:cubicBezTo>
                <a:cubicBezTo>
                  <a:pt x="5997553" y="1489245"/>
                  <a:pt x="5978903" y="1517842"/>
                  <a:pt x="5958515" y="1540242"/>
                </a:cubicBezTo>
                <a:cubicBezTo>
                  <a:pt x="5954561" y="1538000"/>
                  <a:pt x="5962959" y="1532319"/>
                  <a:pt x="5959010" y="1530087"/>
                </a:cubicBezTo>
                <a:cubicBezTo>
                  <a:pt x="5946658" y="1533526"/>
                  <a:pt x="5950118" y="1545934"/>
                  <a:pt x="5937761" y="1549374"/>
                </a:cubicBezTo>
                <a:cubicBezTo>
                  <a:pt x="5947779" y="1573303"/>
                  <a:pt x="5893041" y="1591928"/>
                  <a:pt x="5888104" y="1610017"/>
                </a:cubicBezTo>
                <a:cubicBezTo>
                  <a:pt x="5863390" y="1616917"/>
                  <a:pt x="5843878" y="1642420"/>
                  <a:pt x="5834120" y="1655159"/>
                </a:cubicBezTo>
                <a:cubicBezTo>
                  <a:pt x="5839430" y="1650334"/>
                  <a:pt x="5849188" y="1637585"/>
                  <a:pt x="5851787" y="1646884"/>
                </a:cubicBezTo>
                <a:cubicBezTo>
                  <a:pt x="5841162" y="1656530"/>
                  <a:pt x="5828811" y="1659980"/>
                  <a:pt x="5822996" y="1674971"/>
                </a:cubicBezTo>
                <a:cubicBezTo>
                  <a:pt x="5811506" y="1681519"/>
                  <a:pt x="5791622" y="1693759"/>
                  <a:pt x="5794211" y="1703054"/>
                </a:cubicBezTo>
                <a:cubicBezTo>
                  <a:pt x="5785819" y="1708750"/>
                  <a:pt x="5793345" y="1699950"/>
                  <a:pt x="5787174" y="1701678"/>
                </a:cubicBezTo>
                <a:cubicBezTo>
                  <a:pt x="5778771" y="1707364"/>
                  <a:pt x="5776927" y="1724588"/>
                  <a:pt x="5763703" y="1724939"/>
                </a:cubicBezTo>
                <a:cubicBezTo>
                  <a:pt x="5765064" y="1717877"/>
                  <a:pt x="5778282" y="1717530"/>
                  <a:pt x="5773462" y="1712195"/>
                </a:cubicBezTo>
                <a:cubicBezTo>
                  <a:pt x="5765064" y="1717877"/>
                  <a:pt x="5750480" y="1725301"/>
                  <a:pt x="5758394" y="1729760"/>
                </a:cubicBezTo>
                <a:cubicBezTo>
                  <a:pt x="5737634" y="1738907"/>
                  <a:pt x="5722556" y="1756471"/>
                  <a:pt x="5703534" y="1771819"/>
                </a:cubicBezTo>
                <a:cubicBezTo>
                  <a:pt x="5706999" y="1784217"/>
                  <a:pt x="5692792" y="1804880"/>
                  <a:pt x="5682163" y="1814526"/>
                </a:cubicBezTo>
                <a:cubicBezTo>
                  <a:pt x="5686122" y="1816768"/>
                  <a:pt x="5690943" y="1822108"/>
                  <a:pt x="5697995" y="1823474"/>
                </a:cubicBezTo>
                <a:cubicBezTo>
                  <a:pt x="5700217" y="1819515"/>
                  <a:pt x="5703300" y="1818653"/>
                  <a:pt x="5704660" y="1811586"/>
                </a:cubicBezTo>
                <a:cubicBezTo>
                  <a:pt x="5698479" y="1813308"/>
                  <a:pt x="5697613" y="1810215"/>
                  <a:pt x="5698968" y="1803158"/>
                </a:cubicBezTo>
                <a:cubicBezTo>
                  <a:pt x="5710459" y="1796610"/>
                  <a:pt x="5718862" y="1790913"/>
                  <a:pt x="5729481" y="1781267"/>
                </a:cubicBezTo>
                <a:cubicBezTo>
                  <a:pt x="5732574" y="1780411"/>
                  <a:pt x="5733440" y="1783499"/>
                  <a:pt x="5736528" y="1782643"/>
                </a:cubicBezTo>
                <a:cubicBezTo>
                  <a:pt x="5734801" y="1776451"/>
                  <a:pt x="5741833" y="1777822"/>
                  <a:pt x="5746292" y="1769903"/>
                </a:cubicBezTo>
                <a:cubicBezTo>
                  <a:pt x="5746292" y="1769903"/>
                  <a:pt x="5743199" y="1770760"/>
                  <a:pt x="5742332" y="1767661"/>
                </a:cubicBezTo>
                <a:cubicBezTo>
                  <a:pt x="5746292" y="1769903"/>
                  <a:pt x="5749374" y="1769037"/>
                  <a:pt x="5752467" y="1768181"/>
                </a:cubicBezTo>
                <a:cubicBezTo>
                  <a:pt x="5750241" y="1772135"/>
                  <a:pt x="5738261" y="1788844"/>
                  <a:pt x="5746169" y="1793318"/>
                </a:cubicBezTo>
                <a:cubicBezTo>
                  <a:pt x="5759010" y="1779697"/>
                  <a:pt x="5759505" y="1769547"/>
                  <a:pt x="5774093" y="1762132"/>
                </a:cubicBezTo>
                <a:cubicBezTo>
                  <a:pt x="5781141" y="1763508"/>
                  <a:pt x="5770516" y="1773154"/>
                  <a:pt x="5779780" y="1770561"/>
                </a:cubicBezTo>
                <a:cubicBezTo>
                  <a:pt x="5789044" y="1767972"/>
                  <a:pt x="5795714" y="1756094"/>
                  <a:pt x="5804978" y="1753511"/>
                </a:cubicBezTo>
                <a:cubicBezTo>
                  <a:pt x="5803618" y="1760558"/>
                  <a:pt x="5801396" y="1764522"/>
                  <a:pt x="5805355" y="1766754"/>
                </a:cubicBezTo>
                <a:cubicBezTo>
                  <a:pt x="5814619" y="1764171"/>
                  <a:pt x="5818196" y="1753149"/>
                  <a:pt x="5829198" y="1756757"/>
                </a:cubicBezTo>
                <a:cubicBezTo>
                  <a:pt x="5828326" y="1753664"/>
                  <a:pt x="5827460" y="1750565"/>
                  <a:pt x="5830553" y="1749704"/>
                </a:cubicBezTo>
                <a:cubicBezTo>
                  <a:pt x="5840683" y="1750214"/>
                  <a:pt x="5852179" y="1743661"/>
                  <a:pt x="5856618" y="1735727"/>
                </a:cubicBezTo>
                <a:cubicBezTo>
                  <a:pt x="5870712" y="1738478"/>
                  <a:pt x="5877377" y="1726595"/>
                  <a:pt x="5887512" y="1727110"/>
                </a:cubicBezTo>
                <a:cubicBezTo>
                  <a:pt x="5861331" y="1764482"/>
                  <a:pt x="5820678" y="1785873"/>
                  <a:pt x="5795363" y="1826348"/>
                </a:cubicBezTo>
                <a:cubicBezTo>
                  <a:pt x="5779902" y="1830659"/>
                  <a:pt x="5770149" y="1843408"/>
                  <a:pt x="5763479" y="1855296"/>
                </a:cubicBezTo>
                <a:lnTo>
                  <a:pt x="5735606" y="1886415"/>
                </a:lnTo>
                <a:lnTo>
                  <a:pt x="5758164" y="1860117"/>
                </a:lnTo>
                <a:cubicBezTo>
                  <a:pt x="5751991" y="1861842"/>
                  <a:pt x="5748224" y="1866235"/>
                  <a:pt x="5745059" y="1871295"/>
                </a:cubicBezTo>
                <a:lnTo>
                  <a:pt x="5735567" y="1886460"/>
                </a:lnTo>
                <a:lnTo>
                  <a:pt x="5720492" y="1904047"/>
                </a:lnTo>
                <a:cubicBezTo>
                  <a:pt x="5727540" y="1905422"/>
                  <a:pt x="5716905" y="1915073"/>
                  <a:pt x="5711595" y="1919894"/>
                </a:cubicBezTo>
                <a:cubicBezTo>
                  <a:pt x="5712956" y="1912841"/>
                  <a:pt x="5719626" y="1900943"/>
                  <a:pt x="5715677" y="1898711"/>
                </a:cubicBezTo>
                <a:cubicBezTo>
                  <a:pt x="5705042" y="1908368"/>
                  <a:pt x="5712462" y="1922997"/>
                  <a:pt x="5701832" y="1932648"/>
                </a:cubicBezTo>
                <a:cubicBezTo>
                  <a:pt x="5695661" y="1934371"/>
                  <a:pt x="5697878" y="1930406"/>
                  <a:pt x="5691702" y="1932123"/>
                </a:cubicBezTo>
                <a:cubicBezTo>
                  <a:pt x="5686392" y="1936964"/>
                  <a:pt x="5677500" y="1952802"/>
                  <a:pt x="5677995" y="1942651"/>
                </a:cubicBezTo>
                <a:cubicBezTo>
                  <a:pt x="5674907" y="1943507"/>
                  <a:pt x="5674907" y="1943507"/>
                  <a:pt x="5672690" y="1947472"/>
                </a:cubicBezTo>
                <a:cubicBezTo>
                  <a:pt x="5676634" y="1949698"/>
                  <a:pt x="5672191" y="1957632"/>
                  <a:pt x="5673057" y="1960736"/>
                </a:cubicBezTo>
                <a:cubicBezTo>
                  <a:pt x="5677016" y="1962967"/>
                  <a:pt x="5679228" y="1959008"/>
                  <a:pt x="5682326" y="1958137"/>
                </a:cubicBezTo>
                <a:cubicBezTo>
                  <a:pt x="5683676" y="1951074"/>
                  <a:pt x="5677500" y="1952802"/>
                  <a:pt x="5682820" y="1947976"/>
                </a:cubicBezTo>
                <a:cubicBezTo>
                  <a:pt x="5689857" y="1949352"/>
                  <a:pt x="5686392" y="1936964"/>
                  <a:pt x="5693434" y="1938330"/>
                </a:cubicBezTo>
                <a:cubicBezTo>
                  <a:pt x="5692940" y="1948480"/>
                  <a:pt x="5688991" y="1946249"/>
                  <a:pt x="5684553" y="1954183"/>
                </a:cubicBezTo>
                <a:cubicBezTo>
                  <a:pt x="5686280" y="1960374"/>
                  <a:pt x="5695544" y="1957790"/>
                  <a:pt x="5697766" y="1953826"/>
                </a:cubicBezTo>
                <a:cubicBezTo>
                  <a:pt x="5696405" y="1960883"/>
                  <a:pt x="5691962" y="1968807"/>
                  <a:pt x="5699009" y="1970188"/>
                </a:cubicBezTo>
                <a:cubicBezTo>
                  <a:pt x="5701720" y="1956063"/>
                  <a:pt x="5710235" y="1926956"/>
                  <a:pt x="5722097" y="1933662"/>
                </a:cubicBezTo>
                <a:cubicBezTo>
                  <a:pt x="5727417" y="1928842"/>
                  <a:pt x="5729644" y="1924883"/>
                  <a:pt x="5734954" y="1920052"/>
                </a:cubicBezTo>
                <a:cubicBezTo>
                  <a:pt x="5731861" y="1920908"/>
                  <a:pt x="5731005" y="1917815"/>
                  <a:pt x="5730138" y="1914717"/>
                </a:cubicBezTo>
                <a:cubicBezTo>
                  <a:pt x="5734087" y="1916949"/>
                  <a:pt x="5740274" y="1915221"/>
                  <a:pt x="5742490" y="1911267"/>
                </a:cubicBezTo>
                <a:cubicBezTo>
                  <a:pt x="5758913" y="1886640"/>
                  <a:pt x="5780162" y="1867332"/>
                  <a:pt x="5798328" y="1848901"/>
                </a:cubicBezTo>
                <a:cubicBezTo>
                  <a:pt x="5820438" y="1832712"/>
                  <a:pt x="5839471" y="1817364"/>
                  <a:pt x="5858488" y="1802021"/>
                </a:cubicBezTo>
                <a:cubicBezTo>
                  <a:pt x="5853550" y="1820106"/>
                  <a:pt x="5847374" y="1821833"/>
                  <a:pt x="5843787" y="1832865"/>
                </a:cubicBezTo>
                <a:cubicBezTo>
                  <a:pt x="5852194" y="1827174"/>
                  <a:pt x="5863680" y="1820621"/>
                  <a:pt x="5871227" y="1811831"/>
                </a:cubicBezTo>
                <a:cubicBezTo>
                  <a:pt x="5874315" y="1810969"/>
                  <a:pt x="5882223" y="1815448"/>
                  <a:pt x="5884440" y="1811474"/>
                </a:cubicBezTo>
                <a:cubicBezTo>
                  <a:pt x="5881851" y="1802189"/>
                  <a:pt x="5902106" y="1803198"/>
                  <a:pt x="5904827" y="1789083"/>
                </a:cubicBezTo>
                <a:cubicBezTo>
                  <a:pt x="5911870" y="1790464"/>
                  <a:pt x="5913225" y="1783392"/>
                  <a:pt x="5922494" y="1780808"/>
                </a:cubicBezTo>
                <a:cubicBezTo>
                  <a:pt x="5921134" y="1787871"/>
                  <a:pt x="5914091" y="1786495"/>
                  <a:pt x="5912731" y="1793558"/>
                </a:cubicBezTo>
                <a:cubicBezTo>
                  <a:pt x="5919773" y="1794928"/>
                  <a:pt x="5920639" y="1798026"/>
                  <a:pt x="5926820" y="1796309"/>
                </a:cubicBezTo>
                <a:cubicBezTo>
                  <a:pt x="5919656" y="1818348"/>
                  <a:pt x="5904588" y="1835918"/>
                  <a:pt x="5891253" y="1859689"/>
                </a:cubicBezTo>
                <a:cubicBezTo>
                  <a:pt x="5881484" y="1872438"/>
                  <a:pt x="5861484" y="1908097"/>
                  <a:pt x="5843817" y="1916373"/>
                </a:cubicBezTo>
                <a:cubicBezTo>
                  <a:pt x="5841091" y="1930498"/>
                  <a:pt x="5831338" y="1943237"/>
                  <a:pt x="5820719" y="1952893"/>
                </a:cubicBezTo>
                <a:cubicBezTo>
                  <a:pt x="5807862" y="1966499"/>
                  <a:pt x="5797243" y="1976155"/>
                  <a:pt x="5786613" y="1985801"/>
                </a:cubicBezTo>
                <a:cubicBezTo>
                  <a:pt x="5776366" y="2008701"/>
                  <a:pt x="5757349" y="2024044"/>
                  <a:pt x="5736085" y="2043341"/>
                </a:cubicBezTo>
                <a:cubicBezTo>
                  <a:pt x="5738312" y="2039382"/>
                  <a:pt x="5735229" y="2040243"/>
                  <a:pt x="5734358" y="2037140"/>
                </a:cubicBezTo>
                <a:cubicBezTo>
                  <a:pt x="5729909" y="2045074"/>
                  <a:pt x="5713109" y="2056447"/>
                  <a:pt x="5721022" y="2060921"/>
                </a:cubicBezTo>
                <a:cubicBezTo>
                  <a:pt x="5713980" y="2059535"/>
                  <a:pt x="5710882" y="2060407"/>
                  <a:pt x="5707804" y="2061263"/>
                </a:cubicBezTo>
                <a:cubicBezTo>
                  <a:pt x="5687416" y="2083658"/>
                  <a:pt x="5667905" y="2109162"/>
                  <a:pt x="5662473" y="2137402"/>
                </a:cubicBezTo>
                <a:cubicBezTo>
                  <a:pt x="5650977" y="2143955"/>
                  <a:pt x="5643441" y="2152745"/>
                  <a:pt x="5646045" y="2162029"/>
                </a:cubicBezTo>
                <a:lnTo>
                  <a:pt x="5575725" y="2208537"/>
                </a:lnTo>
                <a:lnTo>
                  <a:pt x="5575745" y="2208395"/>
                </a:lnTo>
                <a:cubicBezTo>
                  <a:pt x="5571786" y="2206163"/>
                  <a:pt x="5570430" y="2213225"/>
                  <a:pt x="5567342" y="2214086"/>
                </a:cubicBezTo>
                <a:lnTo>
                  <a:pt x="5575725" y="2208537"/>
                </a:lnTo>
                <a:lnTo>
                  <a:pt x="5573890" y="2225623"/>
                </a:lnTo>
                <a:cubicBezTo>
                  <a:pt x="5571674" y="2229582"/>
                  <a:pt x="5564627" y="2228206"/>
                  <a:pt x="5564137" y="2238367"/>
                </a:cubicBezTo>
                <a:cubicBezTo>
                  <a:pt x="5557090" y="2236981"/>
                  <a:pt x="5550914" y="2238713"/>
                  <a:pt x="5545604" y="2243549"/>
                </a:cubicBezTo>
                <a:cubicBezTo>
                  <a:pt x="5549554" y="2245781"/>
                  <a:pt x="5548203" y="2252839"/>
                  <a:pt x="5546843" y="2259901"/>
                </a:cubicBezTo>
                <a:cubicBezTo>
                  <a:pt x="5506689" y="2271117"/>
                  <a:pt x="5477042" y="2296101"/>
                  <a:pt x="5457017" y="2331760"/>
                </a:cubicBezTo>
                <a:cubicBezTo>
                  <a:pt x="5442937" y="2329008"/>
                  <a:pt x="5441959" y="2349325"/>
                  <a:pt x="5432695" y="2351918"/>
                </a:cubicBezTo>
                <a:cubicBezTo>
                  <a:pt x="5445419" y="2361723"/>
                  <a:pt x="5410947" y="2381366"/>
                  <a:pt x="5428990" y="2386365"/>
                </a:cubicBezTo>
                <a:cubicBezTo>
                  <a:pt x="5416634" y="2389815"/>
                  <a:pt x="5405153" y="2396358"/>
                  <a:pt x="5397601" y="2405153"/>
                </a:cubicBezTo>
                <a:cubicBezTo>
                  <a:pt x="5386111" y="2411701"/>
                  <a:pt x="5376352" y="2424435"/>
                  <a:pt x="5368826" y="2433235"/>
                </a:cubicBezTo>
                <a:cubicBezTo>
                  <a:pt x="5350665" y="2451671"/>
                  <a:pt x="5336459" y="2472339"/>
                  <a:pt x="5321875" y="2479748"/>
                </a:cubicBezTo>
                <a:cubicBezTo>
                  <a:pt x="5316071" y="2494739"/>
                  <a:pt x="5301869" y="2515412"/>
                  <a:pt x="5288152" y="2525909"/>
                </a:cubicBezTo>
                <a:cubicBezTo>
                  <a:pt x="5272595" y="2553645"/>
                  <a:pt x="5250475" y="2569849"/>
                  <a:pt x="5229226" y="2589146"/>
                </a:cubicBezTo>
                <a:cubicBezTo>
                  <a:pt x="5215019" y="2609825"/>
                  <a:pt x="5204405" y="2619466"/>
                  <a:pt x="5193276" y="2639277"/>
                </a:cubicBezTo>
                <a:cubicBezTo>
                  <a:pt x="5190193" y="2640139"/>
                  <a:pt x="5187589" y="2630849"/>
                  <a:pt x="5183151" y="2638773"/>
                </a:cubicBezTo>
                <a:cubicBezTo>
                  <a:pt x="5188827" y="2647206"/>
                  <a:pt x="5172898" y="2661673"/>
                  <a:pt x="5165357" y="2670463"/>
                </a:cubicBezTo>
                <a:cubicBezTo>
                  <a:pt x="5164501" y="2667360"/>
                  <a:pt x="5166722" y="2663400"/>
                  <a:pt x="5162763" y="2661168"/>
                </a:cubicBezTo>
                <a:cubicBezTo>
                  <a:pt x="5159186" y="2672190"/>
                  <a:pt x="5152521" y="2684069"/>
                  <a:pt x="5141896" y="2693730"/>
                </a:cubicBezTo>
                <a:cubicBezTo>
                  <a:pt x="5132143" y="2706464"/>
                  <a:pt x="5120637" y="2713012"/>
                  <a:pt x="5111373" y="2715600"/>
                </a:cubicBezTo>
                <a:cubicBezTo>
                  <a:pt x="5113600" y="2711646"/>
                  <a:pt x="5129167" y="2683915"/>
                  <a:pt x="5135715" y="2695447"/>
                </a:cubicBezTo>
                <a:cubicBezTo>
                  <a:pt x="5143252" y="2686652"/>
                  <a:pt x="5145963" y="2672532"/>
                  <a:pt x="5153494" y="2663752"/>
                </a:cubicBezTo>
                <a:lnTo>
                  <a:pt x="5142304" y="2666876"/>
                </a:lnTo>
                <a:lnTo>
                  <a:pt x="5143491" y="2665026"/>
                </a:lnTo>
                <a:lnTo>
                  <a:pt x="5152047" y="2657066"/>
                </a:lnTo>
                <a:cubicBezTo>
                  <a:pt x="5155757" y="2653943"/>
                  <a:pt x="5158192" y="2650758"/>
                  <a:pt x="5155349" y="2646539"/>
                </a:cubicBezTo>
                <a:lnTo>
                  <a:pt x="5143491" y="2665026"/>
                </a:lnTo>
                <a:lnTo>
                  <a:pt x="5141147" y="2667207"/>
                </a:lnTo>
                <a:lnTo>
                  <a:pt x="5142304" y="2666876"/>
                </a:lnTo>
                <a:lnTo>
                  <a:pt x="5134477" y="2679095"/>
                </a:lnTo>
                <a:cubicBezTo>
                  <a:pt x="5102711" y="2684619"/>
                  <a:pt x="5092351" y="2730943"/>
                  <a:pt x="5062328" y="2742669"/>
                </a:cubicBezTo>
                <a:cubicBezTo>
                  <a:pt x="5060977" y="2749731"/>
                  <a:pt x="5048610" y="2753191"/>
                  <a:pt x="5056529" y="2757655"/>
                </a:cubicBezTo>
                <a:cubicBezTo>
                  <a:pt x="5049477" y="2756284"/>
                  <a:pt x="5050343" y="2759387"/>
                  <a:pt x="5047250" y="2760243"/>
                </a:cubicBezTo>
                <a:cubicBezTo>
                  <a:pt x="5047250" y="2760243"/>
                  <a:pt x="5049477" y="2756284"/>
                  <a:pt x="5045517" y="2754047"/>
                </a:cubicBezTo>
                <a:cubicBezTo>
                  <a:pt x="5039713" y="2769028"/>
                  <a:pt x="5027372" y="2772478"/>
                  <a:pt x="5021563" y="2787464"/>
                </a:cubicBezTo>
                <a:cubicBezTo>
                  <a:pt x="5024645" y="2786598"/>
                  <a:pt x="5035270" y="2776952"/>
                  <a:pt x="5030837" y="2784876"/>
                </a:cubicBezTo>
                <a:cubicBezTo>
                  <a:pt x="5014515" y="2786093"/>
                  <a:pt x="5023295" y="2793671"/>
                  <a:pt x="5017119" y="2795398"/>
                </a:cubicBezTo>
                <a:cubicBezTo>
                  <a:pt x="5018470" y="2788330"/>
                  <a:pt x="5010938" y="2797115"/>
                  <a:pt x="5003896" y="2795735"/>
                </a:cubicBezTo>
                <a:cubicBezTo>
                  <a:pt x="4997231" y="2807628"/>
                  <a:pt x="4988828" y="2813314"/>
                  <a:pt x="4985251" y="2824336"/>
                </a:cubicBezTo>
                <a:cubicBezTo>
                  <a:pt x="4993649" y="2818650"/>
                  <a:pt x="4994021" y="2831908"/>
                  <a:pt x="4992288" y="2825707"/>
                </a:cubicBezTo>
                <a:cubicBezTo>
                  <a:pt x="4989200" y="2826573"/>
                  <a:pt x="4986107" y="2827440"/>
                  <a:pt x="4982158" y="2825203"/>
                </a:cubicBezTo>
                <a:cubicBezTo>
                  <a:pt x="4967075" y="2842783"/>
                  <a:pt x="4952012" y="2860342"/>
                  <a:pt x="4940893" y="2880144"/>
                </a:cubicBezTo>
                <a:cubicBezTo>
                  <a:pt x="4939166" y="2873953"/>
                  <a:pt x="4950657" y="2867410"/>
                  <a:pt x="4943609" y="2866034"/>
                </a:cubicBezTo>
                <a:cubicBezTo>
                  <a:pt x="4935212" y="2871721"/>
                  <a:pt x="4928541" y="2883599"/>
                  <a:pt x="4924098" y="2891528"/>
                </a:cubicBezTo>
                <a:cubicBezTo>
                  <a:pt x="4926325" y="2887568"/>
                  <a:pt x="4925448" y="2884465"/>
                  <a:pt x="4922366" y="2885326"/>
                </a:cubicBezTo>
                <a:cubicBezTo>
                  <a:pt x="4921876" y="2895487"/>
                  <a:pt x="4914834" y="2894116"/>
                  <a:pt x="4910365" y="2902045"/>
                </a:cubicBezTo>
                <a:cubicBezTo>
                  <a:pt x="4913474" y="2901174"/>
                  <a:pt x="4916562" y="2900307"/>
                  <a:pt x="4914340" y="2904267"/>
                </a:cubicBezTo>
                <a:cubicBezTo>
                  <a:pt x="4904194" y="2903768"/>
                  <a:pt x="4909886" y="2912206"/>
                  <a:pt x="4904577" y="2917026"/>
                </a:cubicBezTo>
                <a:cubicBezTo>
                  <a:pt x="4903715" y="2913928"/>
                  <a:pt x="4902844" y="2910830"/>
                  <a:pt x="4899751" y="2911701"/>
                </a:cubicBezTo>
                <a:cubicBezTo>
                  <a:pt x="4888260" y="2918244"/>
                  <a:pt x="4880729" y="2927019"/>
                  <a:pt x="4872326" y="2932711"/>
                </a:cubicBezTo>
                <a:cubicBezTo>
                  <a:pt x="4864790" y="2941506"/>
                  <a:pt x="4859480" y="2946326"/>
                  <a:pt x="4855903" y="2957348"/>
                </a:cubicBezTo>
                <a:cubicBezTo>
                  <a:pt x="4849727" y="2959070"/>
                  <a:pt x="4842680" y="2957700"/>
                  <a:pt x="4845279" y="2966994"/>
                </a:cubicBezTo>
                <a:cubicBezTo>
                  <a:pt x="4839092" y="2968727"/>
                  <a:pt x="4838226" y="2965628"/>
                  <a:pt x="4835133" y="2966485"/>
                </a:cubicBezTo>
                <a:cubicBezTo>
                  <a:pt x="4834644" y="2976645"/>
                  <a:pt x="4821798" y="2990256"/>
                  <a:pt x="4808585" y="2990618"/>
                </a:cubicBezTo>
                <a:cubicBezTo>
                  <a:pt x="4809446" y="2993706"/>
                  <a:pt x="4807224" y="2997670"/>
                  <a:pt x="4808090" y="3000773"/>
                </a:cubicBezTo>
                <a:cubicBezTo>
                  <a:pt x="4750637" y="3033523"/>
                  <a:pt x="4709388" y="3088470"/>
                  <a:pt x="4660709" y="3128791"/>
                </a:cubicBezTo>
                <a:cubicBezTo>
                  <a:pt x="4658482" y="3132751"/>
                  <a:pt x="4665529" y="3134131"/>
                  <a:pt x="4663308" y="3138091"/>
                </a:cubicBezTo>
                <a:cubicBezTo>
                  <a:pt x="4656266" y="3136715"/>
                  <a:pt x="4661570" y="3131894"/>
                  <a:pt x="4657621" y="3129663"/>
                </a:cubicBezTo>
                <a:cubicBezTo>
                  <a:pt x="4654533" y="3130519"/>
                  <a:pt x="4654533" y="3130519"/>
                  <a:pt x="4655394" y="3133622"/>
                </a:cubicBezTo>
                <a:cubicBezTo>
                  <a:pt x="4648729" y="3145505"/>
                  <a:pt x="4637238" y="3152058"/>
                  <a:pt x="4626609" y="3161699"/>
                </a:cubicBezTo>
                <a:cubicBezTo>
                  <a:pt x="4627480" y="3164797"/>
                  <a:pt x="4627480" y="3164797"/>
                  <a:pt x="4624387" y="3165663"/>
                </a:cubicBezTo>
                <a:cubicBezTo>
                  <a:pt x="4624387" y="3165663"/>
                  <a:pt x="4624387" y="3165663"/>
                  <a:pt x="4623516" y="3162570"/>
                </a:cubicBezTo>
                <a:cubicBezTo>
                  <a:pt x="4624387" y="3165663"/>
                  <a:pt x="4622160" y="3169623"/>
                  <a:pt x="4623022" y="3172731"/>
                </a:cubicBezTo>
                <a:cubicBezTo>
                  <a:pt x="4610675" y="3176186"/>
                  <a:pt x="4600917" y="3188925"/>
                  <a:pt x="4599551" y="3195982"/>
                </a:cubicBezTo>
                <a:cubicBezTo>
                  <a:pt x="4591653" y="3191509"/>
                  <a:pt x="4594246" y="3200813"/>
                  <a:pt x="4589798" y="3208737"/>
                </a:cubicBezTo>
                <a:cubicBezTo>
                  <a:pt x="4572136" y="3217007"/>
                  <a:pt x="4560146" y="3233716"/>
                  <a:pt x="4544212" y="3248198"/>
                </a:cubicBezTo>
                <a:cubicBezTo>
                  <a:pt x="4531361" y="3261803"/>
                  <a:pt x="4519381" y="3278512"/>
                  <a:pt x="4502581" y="3289885"/>
                </a:cubicBezTo>
                <a:cubicBezTo>
                  <a:pt x="4503447" y="3292988"/>
                  <a:pt x="4500354" y="3293855"/>
                  <a:pt x="4501225" y="3296948"/>
                </a:cubicBezTo>
                <a:cubicBezTo>
                  <a:pt x="4490606" y="3306599"/>
                  <a:pt x="4480832" y="3319348"/>
                  <a:pt x="4470208" y="3328994"/>
                </a:cubicBezTo>
                <a:cubicBezTo>
                  <a:pt x="4471074" y="3332087"/>
                  <a:pt x="4471951" y="3335201"/>
                  <a:pt x="4472807" y="3338289"/>
                </a:cubicBezTo>
                <a:cubicBezTo>
                  <a:pt x="4471951" y="3335201"/>
                  <a:pt x="4467991" y="3332959"/>
                  <a:pt x="4467991" y="3332959"/>
                </a:cubicBezTo>
                <a:cubicBezTo>
                  <a:pt x="4464898" y="3333820"/>
                  <a:pt x="4462682" y="3337784"/>
                  <a:pt x="4462682" y="3337784"/>
                </a:cubicBezTo>
                <a:cubicBezTo>
                  <a:pt x="4462682" y="3337784"/>
                  <a:pt x="4463548" y="3340888"/>
                  <a:pt x="4463548" y="3340888"/>
                </a:cubicBezTo>
                <a:cubicBezTo>
                  <a:pt x="4464404" y="3343976"/>
                  <a:pt x="4458228" y="3345703"/>
                  <a:pt x="4463054" y="3351043"/>
                </a:cubicBezTo>
                <a:cubicBezTo>
                  <a:pt x="4464404" y="3343976"/>
                  <a:pt x="4466631" y="3340021"/>
                  <a:pt x="4477627" y="3343629"/>
                </a:cubicBezTo>
                <a:cubicBezTo>
                  <a:pt x="4478988" y="3336566"/>
                  <a:pt x="4477260" y="3330365"/>
                  <a:pt x="4485164" y="3334849"/>
                </a:cubicBezTo>
                <a:cubicBezTo>
                  <a:pt x="4490473" y="3330019"/>
                  <a:pt x="4479966" y="3316250"/>
                  <a:pt x="4490112" y="3316760"/>
                </a:cubicBezTo>
                <a:cubicBezTo>
                  <a:pt x="4487875" y="3320724"/>
                  <a:pt x="4491839" y="3322951"/>
                  <a:pt x="4493572" y="3329157"/>
                </a:cubicBezTo>
                <a:cubicBezTo>
                  <a:pt x="4497154" y="3318135"/>
                  <a:pt x="4510372" y="3317784"/>
                  <a:pt x="4507778" y="3308484"/>
                </a:cubicBezTo>
                <a:cubicBezTo>
                  <a:pt x="4499865" y="3304005"/>
                  <a:pt x="4509506" y="3314676"/>
                  <a:pt x="4501602" y="3310212"/>
                </a:cubicBezTo>
                <a:cubicBezTo>
                  <a:pt x="4503819" y="3306242"/>
                  <a:pt x="4503819" y="3306242"/>
                  <a:pt x="4502953" y="3303144"/>
                </a:cubicBezTo>
                <a:cubicBezTo>
                  <a:pt x="4507778" y="3308484"/>
                  <a:pt x="4513088" y="3303654"/>
                  <a:pt x="4516181" y="3302792"/>
                </a:cubicBezTo>
                <a:cubicBezTo>
                  <a:pt x="4510489" y="3294364"/>
                  <a:pt x="4517531" y="3295735"/>
                  <a:pt x="4518892" y="3288672"/>
                </a:cubicBezTo>
                <a:cubicBezTo>
                  <a:pt x="4525939" y="3290053"/>
                  <a:pt x="4526795" y="3293141"/>
                  <a:pt x="4529017" y="3289182"/>
                </a:cubicBezTo>
                <a:cubicBezTo>
                  <a:pt x="4527290" y="3282981"/>
                  <a:pt x="4511845" y="3287297"/>
                  <a:pt x="4516293" y="3279378"/>
                </a:cubicBezTo>
                <a:cubicBezTo>
                  <a:pt x="4521980" y="3287816"/>
                  <a:pt x="4538286" y="3286598"/>
                  <a:pt x="4540513" y="3282639"/>
                </a:cubicBezTo>
                <a:cubicBezTo>
                  <a:pt x="4539646" y="3279541"/>
                  <a:pt x="4535692" y="3277294"/>
                  <a:pt x="4535692" y="3277294"/>
                </a:cubicBezTo>
                <a:cubicBezTo>
                  <a:pt x="4541863" y="3275577"/>
                  <a:pt x="4539646" y="3279541"/>
                  <a:pt x="4543601" y="3281783"/>
                </a:cubicBezTo>
                <a:cubicBezTo>
                  <a:pt x="4548910" y="3276942"/>
                  <a:pt x="4543224" y="3268514"/>
                  <a:pt x="4551132" y="3272983"/>
                </a:cubicBezTo>
                <a:cubicBezTo>
                  <a:pt x="4550266" y="3269885"/>
                  <a:pt x="4546312" y="3267653"/>
                  <a:pt x="4548538" y="3263694"/>
                </a:cubicBezTo>
                <a:cubicBezTo>
                  <a:pt x="4552488" y="3265931"/>
                  <a:pt x="4550266" y="3269885"/>
                  <a:pt x="4556447" y="3268162"/>
                </a:cubicBezTo>
                <a:cubicBezTo>
                  <a:pt x="4554714" y="3261971"/>
                  <a:pt x="4556931" y="3257997"/>
                  <a:pt x="4564860" y="3262465"/>
                </a:cubicBezTo>
                <a:cubicBezTo>
                  <a:pt x="4566205" y="3255403"/>
                  <a:pt x="4560029" y="3257130"/>
                  <a:pt x="4561395" y="3250068"/>
                </a:cubicBezTo>
                <a:cubicBezTo>
                  <a:pt x="4565344" y="3252305"/>
                  <a:pt x="4563611" y="3246114"/>
                  <a:pt x="4566699" y="3245252"/>
                </a:cubicBezTo>
                <a:cubicBezTo>
                  <a:pt x="4564478" y="3249212"/>
                  <a:pt x="4568432" y="3251449"/>
                  <a:pt x="4569298" y="3254547"/>
                </a:cubicBezTo>
                <a:cubicBezTo>
                  <a:pt x="4583010" y="3244034"/>
                  <a:pt x="4590542" y="3235255"/>
                  <a:pt x="4605121" y="3227835"/>
                </a:cubicBezTo>
                <a:cubicBezTo>
                  <a:pt x="4604254" y="3224737"/>
                  <a:pt x="4601171" y="3225598"/>
                  <a:pt x="4603388" y="3221639"/>
                </a:cubicBezTo>
                <a:cubicBezTo>
                  <a:pt x="4608214" y="3226974"/>
                  <a:pt x="4606476" y="3220778"/>
                  <a:pt x="4609574" y="3219912"/>
                </a:cubicBezTo>
                <a:cubicBezTo>
                  <a:pt x="4610440" y="3223010"/>
                  <a:pt x="4611296" y="3226103"/>
                  <a:pt x="4614390" y="3225247"/>
                </a:cubicBezTo>
                <a:cubicBezTo>
                  <a:pt x="4616611" y="3221288"/>
                  <a:pt x="4620560" y="3223519"/>
                  <a:pt x="4621921" y="3216462"/>
                </a:cubicBezTo>
                <a:cubicBezTo>
                  <a:pt x="4625014" y="3215601"/>
                  <a:pt x="4625880" y="3218704"/>
                  <a:pt x="4629829" y="3220931"/>
                </a:cubicBezTo>
                <a:cubicBezTo>
                  <a:pt x="4626374" y="3208538"/>
                  <a:pt x="4638232" y="3215249"/>
                  <a:pt x="4639593" y="3208187"/>
                </a:cubicBezTo>
                <a:cubicBezTo>
                  <a:pt x="4639593" y="3208187"/>
                  <a:pt x="4638726" y="3205088"/>
                  <a:pt x="4635638" y="3205955"/>
                </a:cubicBezTo>
                <a:cubicBezTo>
                  <a:pt x="4636505" y="3209058"/>
                  <a:pt x="4632545" y="3206821"/>
                  <a:pt x="4629452" y="3207682"/>
                </a:cubicBezTo>
                <a:cubicBezTo>
                  <a:pt x="4631679" y="3203718"/>
                  <a:pt x="4633906" y="3199753"/>
                  <a:pt x="4632173" y="3193557"/>
                </a:cubicBezTo>
                <a:cubicBezTo>
                  <a:pt x="4639226" y="3194923"/>
                  <a:pt x="4630818" y="3200614"/>
                  <a:pt x="4634772" y="3202862"/>
                </a:cubicBezTo>
                <a:cubicBezTo>
                  <a:pt x="4645402" y="3193200"/>
                  <a:pt x="4651695" y="3168063"/>
                  <a:pt x="4668006" y="3166840"/>
                </a:cubicBezTo>
                <a:cubicBezTo>
                  <a:pt x="4663185" y="3161516"/>
                  <a:pt x="4667135" y="3163753"/>
                  <a:pt x="4669361" y="3159793"/>
                </a:cubicBezTo>
                <a:cubicBezTo>
                  <a:pt x="4675048" y="3168216"/>
                  <a:pt x="4662696" y="3171671"/>
                  <a:pt x="4671466" y="3179238"/>
                </a:cubicBezTo>
                <a:cubicBezTo>
                  <a:pt x="4676786" y="3174423"/>
                  <a:pt x="4685178" y="3168726"/>
                  <a:pt x="4688766" y="3157709"/>
                </a:cubicBezTo>
                <a:cubicBezTo>
                  <a:pt x="4693576" y="3163039"/>
                  <a:pt x="4685178" y="3168726"/>
                  <a:pt x="4689999" y="3174066"/>
                </a:cubicBezTo>
                <a:cubicBezTo>
                  <a:pt x="4696175" y="3172344"/>
                  <a:pt x="4699762" y="3161312"/>
                  <a:pt x="4698024" y="3155115"/>
                </a:cubicBezTo>
                <a:cubicBezTo>
                  <a:pt x="4698896" y="3158219"/>
                  <a:pt x="4698896" y="3158219"/>
                  <a:pt x="4702840" y="3160451"/>
                </a:cubicBezTo>
                <a:lnTo>
                  <a:pt x="4719681" y="3117000"/>
                </a:lnTo>
                <a:lnTo>
                  <a:pt x="4721128" y="3118600"/>
                </a:lnTo>
                <a:lnTo>
                  <a:pt x="4721780" y="3118167"/>
                </a:lnTo>
                <a:lnTo>
                  <a:pt x="4726815" y="3127033"/>
                </a:lnTo>
                <a:cubicBezTo>
                  <a:pt x="4722861" y="3124791"/>
                  <a:pt x="4721994" y="3121693"/>
                  <a:pt x="4722861" y="3124791"/>
                </a:cubicBezTo>
                <a:cubicBezTo>
                  <a:pt x="4719768" y="3125657"/>
                  <a:pt x="4720644" y="3128766"/>
                  <a:pt x="4724593" y="3130998"/>
                </a:cubicBezTo>
                <a:cubicBezTo>
                  <a:pt x="4723727" y="3127894"/>
                  <a:pt x="4730774" y="3129275"/>
                  <a:pt x="4729908" y="3126172"/>
                </a:cubicBezTo>
                <a:cubicBezTo>
                  <a:pt x="4729037" y="3123069"/>
                  <a:pt x="4729037" y="3123069"/>
                  <a:pt x="4728170" y="3119966"/>
                </a:cubicBezTo>
                <a:cubicBezTo>
                  <a:pt x="4730392" y="3116006"/>
                  <a:pt x="4736079" y="3124445"/>
                  <a:pt x="4738300" y="3120475"/>
                </a:cubicBezTo>
                <a:cubicBezTo>
                  <a:pt x="4738300" y="3120475"/>
                  <a:pt x="4737434" y="3117377"/>
                  <a:pt x="4737434" y="3117377"/>
                </a:cubicBezTo>
                <a:cubicBezTo>
                  <a:pt x="4734356" y="3118238"/>
                  <a:pt x="4734356" y="3118238"/>
                  <a:pt x="4729531" y="3112913"/>
                </a:cubicBezTo>
                <a:lnTo>
                  <a:pt x="4725332" y="3115762"/>
                </a:lnTo>
                <a:lnTo>
                  <a:pt x="4735330" y="3097927"/>
                </a:lnTo>
                <a:cubicBezTo>
                  <a:pt x="4737928" y="3107232"/>
                  <a:pt x="4736568" y="3114279"/>
                  <a:pt x="4742255" y="3122717"/>
                </a:cubicBezTo>
                <a:cubicBezTo>
                  <a:pt x="4749297" y="3124093"/>
                  <a:pt x="4748059" y="3107736"/>
                  <a:pt x="4754235" y="3106009"/>
                </a:cubicBezTo>
                <a:cubicBezTo>
                  <a:pt x="4759055" y="3111344"/>
                  <a:pt x="4760416" y="3104286"/>
                  <a:pt x="4763504" y="3103425"/>
                </a:cubicBezTo>
                <a:cubicBezTo>
                  <a:pt x="4762647" y="3100327"/>
                  <a:pt x="4766220" y="3089305"/>
                  <a:pt x="4770169" y="3091532"/>
                </a:cubicBezTo>
                <a:cubicBezTo>
                  <a:pt x="4767086" y="3092393"/>
                  <a:pt x="4765725" y="3099466"/>
                  <a:pt x="4772767" y="3100836"/>
                </a:cubicBezTo>
                <a:cubicBezTo>
                  <a:pt x="4771035" y="3094635"/>
                  <a:pt x="4774994" y="3096877"/>
                  <a:pt x="4774128" y="3093769"/>
                </a:cubicBezTo>
                <a:cubicBezTo>
                  <a:pt x="4773262" y="3090676"/>
                  <a:pt x="4776355" y="3089810"/>
                  <a:pt x="4772395" y="3087573"/>
                </a:cubicBezTo>
                <a:cubicBezTo>
                  <a:pt x="4776844" y="3079654"/>
                  <a:pt x="4774617" y="3083613"/>
                  <a:pt x="4779066" y="3075685"/>
                </a:cubicBezTo>
                <a:cubicBezTo>
                  <a:pt x="4794021" y="3081529"/>
                  <a:pt x="4784875" y="3060703"/>
                  <a:pt x="4800692" y="3069646"/>
                </a:cubicBezTo>
                <a:cubicBezTo>
                  <a:pt x="4799825" y="3066548"/>
                  <a:pt x="4802913" y="3065687"/>
                  <a:pt x="4801186" y="3059490"/>
                </a:cubicBezTo>
                <a:cubicBezTo>
                  <a:pt x="4806873" y="3067919"/>
                  <a:pt x="4808605" y="3074130"/>
                  <a:pt x="4808106" y="3084276"/>
                </a:cubicBezTo>
                <a:cubicBezTo>
                  <a:pt x="4819602" y="3077723"/>
                  <a:pt x="4831948" y="3074283"/>
                  <a:pt x="4829849" y="3054823"/>
                </a:cubicBezTo>
                <a:cubicBezTo>
                  <a:pt x="4839113" y="3052234"/>
                  <a:pt x="4850604" y="3045681"/>
                  <a:pt x="4849360" y="3029324"/>
                </a:cubicBezTo>
                <a:cubicBezTo>
                  <a:pt x="4830455" y="3021248"/>
                  <a:pt x="4832937" y="3053967"/>
                  <a:pt x="4821074" y="3047246"/>
                </a:cubicBezTo>
                <a:cubicBezTo>
                  <a:pt x="4825034" y="3049488"/>
                  <a:pt x="4824539" y="3059643"/>
                  <a:pt x="4820585" y="3057407"/>
                </a:cubicBezTo>
                <a:cubicBezTo>
                  <a:pt x="4819714" y="3054318"/>
                  <a:pt x="4819714" y="3054318"/>
                  <a:pt x="4815765" y="3052082"/>
                </a:cubicBezTo>
                <a:cubicBezTo>
                  <a:pt x="4813543" y="3056041"/>
                  <a:pt x="4821818" y="3073764"/>
                  <a:pt x="4811688" y="3073254"/>
                </a:cubicBezTo>
                <a:cubicBezTo>
                  <a:pt x="4809094" y="3063965"/>
                  <a:pt x="4806985" y="3044509"/>
                  <a:pt x="4816254" y="3041921"/>
                </a:cubicBezTo>
                <a:cubicBezTo>
                  <a:pt x="4817120" y="3045014"/>
                  <a:pt x="4811810" y="3049839"/>
                  <a:pt x="4818847" y="3051215"/>
                </a:cubicBezTo>
                <a:cubicBezTo>
                  <a:pt x="4820213" y="3044152"/>
                  <a:pt x="4824651" y="3036234"/>
                  <a:pt x="4822058" y="3026924"/>
                </a:cubicBezTo>
                <a:cubicBezTo>
                  <a:pt x="4828234" y="3025202"/>
                  <a:pt x="4834410" y="3023485"/>
                  <a:pt x="4841457" y="3024850"/>
                </a:cubicBezTo>
                <a:cubicBezTo>
                  <a:pt x="4841080" y="3011607"/>
                  <a:pt x="4848127" y="3012972"/>
                  <a:pt x="4844662" y="3000569"/>
                </a:cubicBezTo>
                <a:cubicBezTo>
                  <a:pt x="4848621" y="3002812"/>
                  <a:pt x="4843296" y="3007632"/>
                  <a:pt x="4850349" y="3009013"/>
                </a:cubicBezTo>
                <a:cubicBezTo>
                  <a:pt x="4856530" y="3007285"/>
                  <a:pt x="4853442" y="3008142"/>
                  <a:pt x="4858267" y="3013482"/>
                </a:cubicBezTo>
                <a:cubicBezTo>
                  <a:pt x="4858267" y="3013482"/>
                  <a:pt x="4858267" y="3013482"/>
                  <a:pt x="4860978" y="2999357"/>
                </a:cubicBezTo>
                <a:cubicBezTo>
                  <a:pt x="4864938" y="3001588"/>
                  <a:pt x="4868015" y="3000728"/>
                  <a:pt x="4870242" y="2996768"/>
                </a:cubicBezTo>
                <a:cubicBezTo>
                  <a:pt x="4865427" y="2991433"/>
                  <a:pt x="4864066" y="2998496"/>
                  <a:pt x="4863205" y="2995392"/>
                </a:cubicBezTo>
                <a:cubicBezTo>
                  <a:pt x="4865427" y="2991433"/>
                  <a:pt x="4864560" y="2988345"/>
                  <a:pt x="4860601" y="2986103"/>
                </a:cubicBezTo>
                <a:cubicBezTo>
                  <a:pt x="4863689" y="2985226"/>
                  <a:pt x="4865916" y="2981267"/>
                  <a:pt x="4870736" y="2986612"/>
                </a:cubicBezTo>
                <a:cubicBezTo>
                  <a:pt x="4871608" y="2989711"/>
                  <a:pt x="4872464" y="2992809"/>
                  <a:pt x="4876418" y="2995046"/>
                </a:cubicBezTo>
                <a:cubicBezTo>
                  <a:pt x="4876907" y="2984890"/>
                  <a:pt x="4878273" y="2977818"/>
                  <a:pt x="4876540" y="2971626"/>
                </a:cubicBezTo>
                <a:cubicBezTo>
                  <a:pt x="4885315" y="2979193"/>
                  <a:pt x="4878385" y="2954408"/>
                  <a:pt x="4888031" y="2965078"/>
                </a:cubicBezTo>
                <a:cubicBezTo>
                  <a:pt x="4891985" y="2967315"/>
                  <a:pt x="4885809" y="2969038"/>
                  <a:pt x="4889758" y="2971274"/>
                </a:cubicBezTo>
                <a:cubicBezTo>
                  <a:pt x="4885809" y="2969038"/>
                  <a:pt x="4887537" y="2975234"/>
                  <a:pt x="4884449" y="2976095"/>
                </a:cubicBezTo>
                <a:cubicBezTo>
                  <a:pt x="4885315" y="2979193"/>
                  <a:pt x="4886181" y="2982296"/>
                  <a:pt x="4889274" y="2981435"/>
                </a:cubicBezTo>
                <a:cubicBezTo>
                  <a:pt x="4889274" y="2981435"/>
                  <a:pt x="4889274" y="2981435"/>
                  <a:pt x="4890620" y="2974373"/>
                </a:cubicBezTo>
                <a:cubicBezTo>
                  <a:pt x="4899399" y="2981945"/>
                  <a:pt x="4896806" y="2972645"/>
                  <a:pt x="4903843" y="2974011"/>
                </a:cubicBezTo>
                <a:cubicBezTo>
                  <a:pt x="4900266" y="2985043"/>
                  <a:pt x="4889274" y="2981435"/>
                  <a:pt x="4894462" y="3000024"/>
                </a:cubicBezTo>
                <a:cubicBezTo>
                  <a:pt x="4904592" y="3000534"/>
                  <a:pt x="4906070" y="2970052"/>
                  <a:pt x="4918304" y="2990027"/>
                </a:cubicBezTo>
                <a:cubicBezTo>
                  <a:pt x="4921397" y="2989170"/>
                  <a:pt x="4923614" y="2985196"/>
                  <a:pt x="4922748" y="2982098"/>
                </a:cubicBezTo>
                <a:cubicBezTo>
                  <a:pt x="4921881" y="2979005"/>
                  <a:pt x="4918799" y="2979871"/>
                  <a:pt x="4917932" y="2976773"/>
                </a:cubicBezTo>
                <a:cubicBezTo>
                  <a:pt x="4934249" y="2975545"/>
                  <a:pt x="4939186" y="2957465"/>
                  <a:pt x="4956364" y="2959346"/>
                </a:cubicBezTo>
                <a:cubicBezTo>
                  <a:pt x="4952399" y="2957114"/>
                  <a:pt x="4954626" y="2953154"/>
                  <a:pt x="4954626" y="2953154"/>
                </a:cubicBezTo>
                <a:cubicBezTo>
                  <a:pt x="4958585" y="2955381"/>
                  <a:pt x="4959936" y="2948334"/>
                  <a:pt x="4963895" y="2950566"/>
                </a:cubicBezTo>
                <a:cubicBezTo>
                  <a:pt x="4962540" y="2957618"/>
                  <a:pt x="4955492" y="2956252"/>
                  <a:pt x="4963401" y="2960732"/>
                </a:cubicBezTo>
                <a:cubicBezTo>
                  <a:pt x="4966489" y="2959860"/>
                  <a:pt x="4972665" y="2958143"/>
                  <a:pt x="4977974" y="2953307"/>
                </a:cubicBezTo>
                <a:cubicBezTo>
                  <a:pt x="4981062" y="2952446"/>
                  <a:pt x="4981929" y="2955550"/>
                  <a:pt x="4985893" y="2957786"/>
                </a:cubicBezTo>
                <a:cubicBezTo>
                  <a:pt x="4985027" y="2954688"/>
                  <a:pt x="4981929" y="2955550"/>
                  <a:pt x="4984161" y="2951585"/>
                </a:cubicBezTo>
                <a:cubicBezTo>
                  <a:pt x="4988120" y="2953827"/>
                  <a:pt x="4988976" y="2956930"/>
                  <a:pt x="4992925" y="2959157"/>
                </a:cubicBezTo>
                <a:cubicBezTo>
                  <a:pt x="4994291" y="2952095"/>
                  <a:pt x="4995152" y="2955198"/>
                  <a:pt x="4993424" y="2948996"/>
                </a:cubicBezTo>
                <a:cubicBezTo>
                  <a:pt x="4998240" y="2954337"/>
                  <a:pt x="4999101" y="2957430"/>
                  <a:pt x="5003932" y="2962770"/>
                </a:cubicBezTo>
                <a:cubicBezTo>
                  <a:pt x="5006153" y="2958805"/>
                  <a:pt x="5008370" y="2954851"/>
                  <a:pt x="5012329" y="2957078"/>
                </a:cubicBezTo>
                <a:cubicBezTo>
                  <a:pt x="5012329" y="2957078"/>
                  <a:pt x="5013196" y="2960176"/>
                  <a:pt x="5013196" y="2960176"/>
                </a:cubicBezTo>
                <a:lnTo>
                  <a:pt x="5013364" y="2960798"/>
                </a:lnTo>
                <a:lnTo>
                  <a:pt x="5011259" y="2962413"/>
                </a:lnTo>
                <a:lnTo>
                  <a:pt x="5007682" y="2961302"/>
                </a:lnTo>
                <a:cubicBezTo>
                  <a:pt x="5006245" y="2962123"/>
                  <a:pt x="5005909" y="2963891"/>
                  <a:pt x="5007886" y="2965012"/>
                </a:cubicBezTo>
                <a:lnTo>
                  <a:pt x="5011259" y="2962413"/>
                </a:lnTo>
                <a:lnTo>
                  <a:pt x="5014057" y="2963285"/>
                </a:lnTo>
                <a:lnTo>
                  <a:pt x="5013364" y="2960798"/>
                </a:lnTo>
                <a:lnTo>
                  <a:pt x="5021608" y="2954489"/>
                </a:lnTo>
                <a:cubicBezTo>
                  <a:pt x="5026424" y="2959835"/>
                  <a:pt x="5027779" y="2952757"/>
                  <a:pt x="5029507" y="2958968"/>
                </a:cubicBezTo>
                <a:cubicBezTo>
                  <a:pt x="5028640" y="2955865"/>
                  <a:pt x="5030872" y="2951901"/>
                  <a:pt x="5031739" y="2954994"/>
                </a:cubicBezTo>
                <a:cubicBezTo>
                  <a:pt x="5032600" y="2958102"/>
                  <a:pt x="5034337" y="2964299"/>
                  <a:pt x="5039148" y="2969629"/>
                </a:cubicBezTo>
                <a:cubicBezTo>
                  <a:pt x="5036055" y="2970495"/>
                  <a:pt x="5033838" y="2974459"/>
                  <a:pt x="5030755" y="2975320"/>
                </a:cubicBezTo>
                <a:cubicBezTo>
                  <a:pt x="5034704" y="2977552"/>
                  <a:pt x="5030261" y="2985476"/>
                  <a:pt x="5037303" y="2986852"/>
                </a:cubicBezTo>
                <a:cubicBezTo>
                  <a:pt x="5036931" y="2973598"/>
                  <a:pt x="5043102" y="2971866"/>
                  <a:pt x="5048417" y="2967040"/>
                </a:cubicBezTo>
                <a:lnTo>
                  <a:pt x="5049013" y="2965211"/>
                </a:lnTo>
                <a:lnTo>
                  <a:pt x="5056330" y="2971519"/>
                </a:lnTo>
                <a:cubicBezTo>
                  <a:pt x="5055459" y="2968426"/>
                  <a:pt x="5052865" y="2959121"/>
                  <a:pt x="5056814" y="2961353"/>
                </a:cubicBezTo>
                <a:cubicBezTo>
                  <a:pt x="5057681" y="2964456"/>
                  <a:pt x="5059408" y="2970658"/>
                  <a:pt x="5061635" y="2966704"/>
                </a:cubicBezTo>
                <a:cubicBezTo>
                  <a:pt x="5063857" y="2962724"/>
                  <a:pt x="5055948" y="2958260"/>
                  <a:pt x="5061268" y="2953435"/>
                </a:cubicBezTo>
                <a:cubicBezTo>
                  <a:pt x="5065212" y="2955666"/>
                  <a:pt x="5067811" y="2964971"/>
                  <a:pt x="5070038" y="2961007"/>
                </a:cubicBezTo>
                <a:cubicBezTo>
                  <a:pt x="5066078" y="2958770"/>
                  <a:pt x="5066578" y="2948614"/>
                  <a:pt x="5069666" y="2947748"/>
                </a:cubicBezTo>
                <a:cubicBezTo>
                  <a:pt x="5073615" y="2949980"/>
                  <a:pt x="5067439" y="2951707"/>
                  <a:pt x="5071393" y="2953939"/>
                </a:cubicBezTo>
                <a:cubicBezTo>
                  <a:pt x="5073615" y="2949980"/>
                  <a:pt x="5077075" y="2962388"/>
                  <a:pt x="5075347" y="2956186"/>
                </a:cubicBezTo>
                <a:cubicBezTo>
                  <a:pt x="5069666" y="2947748"/>
                  <a:pt x="5080285" y="2938097"/>
                  <a:pt x="5084239" y="2940334"/>
                </a:cubicBezTo>
                <a:cubicBezTo>
                  <a:pt x="5086461" y="2936375"/>
                  <a:pt x="5082512" y="2934138"/>
                  <a:pt x="5081645" y="2931039"/>
                </a:cubicBezTo>
                <a:cubicBezTo>
                  <a:pt x="5085595" y="2933271"/>
                  <a:pt x="5088688" y="2932415"/>
                  <a:pt x="5083867" y="2927080"/>
                </a:cubicBezTo>
                <a:cubicBezTo>
                  <a:pt x="5087821" y="2929312"/>
                  <a:pt x="5089177" y="2922249"/>
                  <a:pt x="5094002" y="2927589"/>
                </a:cubicBezTo>
                <a:cubicBezTo>
                  <a:pt x="5092642" y="2934647"/>
                  <a:pt x="5088198" y="2942581"/>
                  <a:pt x="5082879" y="2947396"/>
                </a:cubicBezTo>
                <a:cubicBezTo>
                  <a:pt x="5082879" y="2947396"/>
                  <a:pt x="5082879" y="2947396"/>
                  <a:pt x="5086838" y="2949628"/>
                </a:cubicBezTo>
                <a:cubicBezTo>
                  <a:pt x="5096591" y="2936879"/>
                  <a:pt x="5106726" y="2937399"/>
                  <a:pt x="5117850" y="2917587"/>
                </a:cubicBezTo>
                <a:cubicBezTo>
                  <a:pt x="5122665" y="2922917"/>
                  <a:pt x="5121804" y="2919819"/>
                  <a:pt x="5125758" y="2922061"/>
                </a:cubicBezTo>
                <a:cubicBezTo>
                  <a:pt x="5125264" y="2932217"/>
                  <a:pt x="5112917" y="2935676"/>
                  <a:pt x="5117244" y="2951162"/>
                </a:cubicBezTo>
                <a:cubicBezTo>
                  <a:pt x="5123904" y="2939274"/>
                  <a:pt x="5128841" y="2921194"/>
                  <a:pt x="5144663" y="2930142"/>
                </a:cubicBezTo>
                <a:cubicBezTo>
                  <a:pt x="5152200" y="2921348"/>
                  <a:pt x="5158865" y="2909474"/>
                  <a:pt x="5170733" y="2916175"/>
                </a:cubicBezTo>
                <a:cubicBezTo>
                  <a:pt x="5169866" y="2913077"/>
                  <a:pt x="5169866" y="2913077"/>
                  <a:pt x="5172944" y="2912216"/>
                </a:cubicBezTo>
                <a:cubicBezTo>
                  <a:pt x="5170733" y="2916175"/>
                  <a:pt x="5171599" y="2919279"/>
                  <a:pt x="5175553" y="2921511"/>
                </a:cubicBezTo>
                <a:cubicBezTo>
                  <a:pt x="5178631" y="2920649"/>
                  <a:pt x="5181729" y="2919783"/>
                  <a:pt x="5186544" y="2925118"/>
                </a:cubicBezTo>
                <a:cubicBezTo>
                  <a:pt x="5185678" y="2922025"/>
                  <a:pt x="5188776" y="2921159"/>
                  <a:pt x="5184817" y="2918927"/>
                </a:cubicBezTo>
                <a:cubicBezTo>
                  <a:pt x="5184817" y="2918927"/>
                  <a:pt x="5185678" y="2922025"/>
                  <a:pt x="5181729" y="2919783"/>
                </a:cubicBezTo>
                <a:cubicBezTo>
                  <a:pt x="5179997" y="2913581"/>
                  <a:pt x="5190132" y="2914096"/>
                  <a:pt x="5187538" y="2904802"/>
                </a:cubicBezTo>
                <a:cubicBezTo>
                  <a:pt x="5198912" y="2921663"/>
                  <a:pt x="5210402" y="2915120"/>
                  <a:pt x="5221394" y="2918723"/>
                </a:cubicBezTo>
                <a:cubicBezTo>
                  <a:pt x="5220038" y="2925791"/>
                  <a:pt x="5230168" y="2926295"/>
                  <a:pt x="5234123" y="2928532"/>
                </a:cubicBezTo>
                <a:cubicBezTo>
                  <a:pt x="5239310" y="2947121"/>
                  <a:pt x="5230418" y="2962969"/>
                  <a:pt x="5220670" y="2975723"/>
                </a:cubicBezTo>
                <a:cubicBezTo>
                  <a:pt x="5215844" y="2970383"/>
                  <a:pt x="5222892" y="2971759"/>
                  <a:pt x="5218071" y="2966424"/>
                </a:cubicBezTo>
                <a:cubicBezTo>
                  <a:pt x="5211029" y="2965048"/>
                  <a:pt x="5214494" y="2977445"/>
                  <a:pt x="5207452" y="2976080"/>
                </a:cubicBezTo>
                <a:cubicBezTo>
                  <a:pt x="5213506" y="2997762"/>
                  <a:pt x="5183100" y="2996228"/>
                  <a:pt x="5179518" y="3007260"/>
                </a:cubicBezTo>
                <a:cubicBezTo>
                  <a:pt x="5165443" y="3004513"/>
                  <a:pt x="5155680" y="3017258"/>
                  <a:pt x="5150365" y="3022078"/>
                </a:cubicBezTo>
                <a:cubicBezTo>
                  <a:pt x="5154320" y="3024326"/>
                  <a:pt x="5158773" y="3016391"/>
                  <a:pt x="5160506" y="3022598"/>
                </a:cubicBezTo>
                <a:cubicBezTo>
                  <a:pt x="5156052" y="3030511"/>
                  <a:pt x="5149010" y="3029151"/>
                  <a:pt x="5147654" y="3036203"/>
                </a:cubicBezTo>
                <a:cubicBezTo>
                  <a:pt x="5141479" y="3037926"/>
                  <a:pt x="5138385" y="3038787"/>
                  <a:pt x="5135303" y="3039658"/>
                </a:cubicBezTo>
                <a:cubicBezTo>
                  <a:pt x="5129111" y="3041376"/>
                  <a:pt x="5126890" y="3045340"/>
                  <a:pt x="5131715" y="3050680"/>
                </a:cubicBezTo>
                <a:cubicBezTo>
                  <a:pt x="5125529" y="3052413"/>
                  <a:pt x="5130849" y="3047582"/>
                  <a:pt x="5123802" y="3046206"/>
                </a:cubicBezTo>
                <a:cubicBezTo>
                  <a:pt x="5120709" y="3047067"/>
                  <a:pt x="5121091" y="3060331"/>
                  <a:pt x="5113182" y="3055852"/>
                </a:cubicBezTo>
                <a:cubicBezTo>
                  <a:pt x="5112311" y="3052764"/>
                  <a:pt x="5122451" y="3053269"/>
                  <a:pt x="5118492" y="3051037"/>
                </a:cubicBezTo>
                <a:cubicBezTo>
                  <a:pt x="5112311" y="3052764"/>
                  <a:pt x="5105269" y="3051378"/>
                  <a:pt x="5110956" y="3059812"/>
                </a:cubicBezTo>
                <a:cubicBezTo>
                  <a:pt x="5097732" y="3060173"/>
                  <a:pt x="5089330" y="3065860"/>
                  <a:pt x="5080937" y="3071542"/>
                </a:cubicBezTo>
                <a:cubicBezTo>
                  <a:pt x="5084397" y="3083934"/>
                  <a:pt x="5077727" y="3095812"/>
                  <a:pt x="5072417" y="3100653"/>
                </a:cubicBezTo>
                <a:cubicBezTo>
                  <a:pt x="5073283" y="3103746"/>
                  <a:pt x="5078099" y="3109081"/>
                  <a:pt x="5082924" y="3114411"/>
                </a:cubicBezTo>
                <a:cubicBezTo>
                  <a:pt x="5082058" y="3111313"/>
                  <a:pt x="5085151" y="3110452"/>
                  <a:pt x="5084285" y="3107354"/>
                </a:cubicBezTo>
                <a:cubicBezTo>
                  <a:pt x="5080321" y="3105122"/>
                  <a:pt x="5079454" y="3102024"/>
                  <a:pt x="5078593" y="3098926"/>
                </a:cubicBezTo>
                <a:cubicBezTo>
                  <a:pt x="5084774" y="3097198"/>
                  <a:pt x="5090950" y="3095476"/>
                  <a:pt x="5096260" y="3090645"/>
                </a:cubicBezTo>
                <a:cubicBezTo>
                  <a:pt x="5099353" y="3089779"/>
                  <a:pt x="5100214" y="3092887"/>
                  <a:pt x="5101085" y="3095980"/>
                </a:cubicBezTo>
                <a:cubicBezTo>
                  <a:pt x="5098487" y="3086681"/>
                  <a:pt x="5103307" y="3092021"/>
                  <a:pt x="5105529" y="3088057"/>
                </a:cubicBezTo>
                <a:cubicBezTo>
                  <a:pt x="5105529" y="3088057"/>
                  <a:pt x="5104662" y="3084959"/>
                  <a:pt x="5104662" y="3084959"/>
                </a:cubicBezTo>
                <a:cubicBezTo>
                  <a:pt x="5105529" y="3088057"/>
                  <a:pt x="5108617" y="3087191"/>
                  <a:pt x="5108617" y="3087191"/>
                </a:cubicBezTo>
                <a:cubicBezTo>
                  <a:pt x="5109483" y="3090299"/>
                  <a:pt x="5101952" y="3099079"/>
                  <a:pt x="5106762" y="3104409"/>
                </a:cubicBezTo>
                <a:cubicBezTo>
                  <a:pt x="5116031" y="3101820"/>
                  <a:pt x="5112576" y="3089432"/>
                  <a:pt x="5122696" y="3089942"/>
                </a:cubicBezTo>
                <a:cubicBezTo>
                  <a:pt x="5126655" y="3092174"/>
                  <a:pt x="5121346" y="3097005"/>
                  <a:pt x="5125295" y="3099242"/>
                </a:cubicBezTo>
                <a:cubicBezTo>
                  <a:pt x="5132342" y="3100613"/>
                  <a:pt x="5133697" y="3093550"/>
                  <a:pt x="5140740" y="3094926"/>
                </a:cubicBezTo>
                <a:cubicBezTo>
                  <a:pt x="5138518" y="3098890"/>
                  <a:pt x="5139384" y="3101988"/>
                  <a:pt x="5143333" y="3104220"/>
                </a:cubicBezTo>
                <a:cubicBezTo>
                  <a:pt x="5147288" y="3106457"/>
                  <a:pt x="5148658" y="3099394"/>
                  <a:pt x="5153474" y="3104730"/>
                </a:cubicBezTo>
                <a:cubicBezTo>
                  <a:pt x="5156567" y="3103863"/>
                  <a:pt x="5152607" y="3101626"/>
                  <a:pt x="5155701" y="3100770"/>
                </a:cubicBezTo>
                <a:cubicBezTo>
                  <a:pt x="5163604" y="3105234"/>
                  <a:pt x="5166697" y="3104378"/>
                  <a:pt x="5172007" y="3099552"/>
                </a:cubicBezTo>
                <a:cubicBezTo>
                  <a:pt x="5180786" y="3107130"/>
                  <a:pt x="5182142" y="3100057"/>
                  <a:pt x="5190045" y="3104536"/>
                </a:cubicBezTo>
                <a:cubicBezTo>
                  <a:pt x="5175844" y="3125209"/>
                  <a:pt x="5153351" y="3128159"/>
                  <a:pt x="5140011" y="3151925"/>
                </a:cubicBezTo>
                <a:cubicBezTo>
                  <a:pt x="5132108" y="3147452"/>
                  <a:pt x="5127654" y="3155365"/>
                  <a:pt x="5124077" y="3166392"/>
                </a:cubicBezTo>
                <a:cubicBezTo>
                  <a:pt x="5116174" y="3161923"/>
                  <a:pt x="5107771" y="3167615"/>
                  <a:pt x="5111236" y="3180008"/>
                </a:cubicBezTo>
                <a:cubicBezTo>
                  <a:pt x="5113452" y="3176048"/>
                  <a:pt x="5113080" y="3162784"/>
                  <a:pt x="5120984" y="3167248"/>
                </a:cubicBezTo>
                <a:cubicBezTo>
                  <a:pt x="5116546" y="3175182"/>
                  <a:pt x="5113830" y="3189302"/>
                  <a:pt x="5102833" y="3185694"/>
                </a:cubicBezTo>
                <a:cubicBezTo>
                  <a:pt x="5107659" y="3191030"/>
                  <a:pt x="5102334" y="3195855"/>
                  <a:pt x="5099256" y="3196716"/>
                </a:cubicBezTo>
                <a:cubicBezTo>
                  <a:pt x="5098390" y="3193618"/>
                  <a:pt x="5102833" y="3185694"/>
                  <a:pt x="5101967" y="3182596"/>
                </a:cubicBezTo>
                <a:cubicBezTo>
                  <a:pt x="5096652" y="3187412"/>
                  <a:pt x="5100112" y="3199814"/>
                  <a:pt x="5094807" y="3204635"/>
                </a:cubicBezTo>
                <a:cubicBezTo>
                  <a:pt x="5091714" y="3205491"/>
                  <a:pt x="5090843" y="3202403"/>
                  <a:pt x="5089992" y="3199305"/>
                </a:cubicBezTo>
                <a:cubicBezTo>
                  <a:pt x="5087765" y="3203264"/>
                  <a:pt x="5083307" y="3211188"/>
                  <a:pt x="5081579" y="3204997"/>
                </a:cubicBezTo>
                <a:cubicBezTo>
                  <a:pt x="5081579" y="3204997"/>
                  <a:pt x="5081579" y="3204997"/>
                  <a:pt x="5078491" y="3205853"/>
                </a:cubicBezTo>
                <a:cubicBezTo>
                  <a:pt x="5082445" y="3208090"/>
                  <a:pt x="5081085" y="3215157"/>
                  <a:pt x="5081951" y="3218250"/>
                </a:cubicBezTo>
                <a:cubicBezTo>
                  <a:pt x="5081951" y="3218250"/>
                  <a:pt x="5085044" y="3217394"/>
                  <a:pt x="5085044" y="3217394"/>
                </a:cubicBezTo>
                <a:cubicBezTo>
                  <a:pt x="5087256" y="3213435"/>
                  <a:pt x="5083307" y="3211188"/>
                  <a:pt x="5086395" y="3210322"/>
                </a:cubicBezTo>
                <a:cubicBezTo>
                  <a:pt x="5091225" y="3215657"/>
                  <a:pt x="5087765" y="3203264"/>
                  <a:pt x="5091714" y="3205491"/>
                </a:cubicBezTo>
                <a:cubicBezTo>
                  <a:pt x="5091225" y="3215657"/>
                  <a:pt x="5089493" y="3209455"/>
                  <a:pt x="5088127" y="3216523"/>
                </a:cubicBezTo>
                <a:cubicBezTo>
                  <a:pt x="5088993" y="3219621"/>
                  <a:pt x="5093824" y="3224956"/>
                  <a:pt x="5096041" y="3220992"/>
                </a:cubicBezTo>
                <a:cubicBezTo>
                  <a:pt x="5093824" y="3224956"/>
                  <a:pt x="5095557" y="3231153"/>
                  <a:pt x="5099506" y="3233390"/>
                </a:cubicBezTo>
                <a:cubicBezTo>
                  <a:pt x="5100000" y="3223229"/>
                  <a:pt x="5097895" y="3203774"/>
                  <a:pt x="5107536" y="3214449"/>
                </a:cubicBezTo>
                <a:cubicBezTo>
                  <a:pt x="5109758" y="3210485"/>
                  <a:pt x="5111975" y="3206530"/>
                  <a:pt x="5115068" y="3205659"/>
                </a:cubicBezTo>
                <a:cubicBezTo>
                  <a:pt x="5111975" y="3206530"/>
                  <a:pt x="5111108" y="3203417"/>
                  <a:pt x="5110247" y="3200324"/>
                </a:cubicBezTo>
                <a:cubicBezTo>
                  <a:pt x="5114202" y="3202561"/>
                  <a:pt x="5117284" y="3201690"/>
                  <a:pt x="5117284" y="3201690"/>
                </a:cubicBezTo>
                <a:cubicBezTo>
                  <a:pt x="5121738" y="3193771"/>
                  <a:pt x="5127048" y="3188950"/>
                  <a:pt x="5129269" y="3184991"/>
                </a:cubicBezTo>
                <a:cubicBezTo>
                  <a:pt x="5134584" y="3180166"/>
                  <a:pt x="5139889" y="3175335"/>
                  <a:pt x="5146080" y="3173613"/>
                </a:cubicBezTo>
                <a:cubicBezTo>
                  <a:pt x="5156699" y="3163961"/>
                  <a:pt x="5169056" y="3160512"/>
                  <a:pt x="5177459" y="3154825"/>
                </a:cubicBezTo>
                <a:cubicBezTo>
                  <a:pt x="5173877" y="3165852"/>
                  <a:pt x="5174743" y="3168935"/>
                  <a:pt x="5170294" y="3176869"/>
                </a:cubicBezTo>
                <a:cubicBezTo>
                  <a:pt x="5176481" y="3175141"/>
                  <a:pt x="5181785" y="3170321"/>
                  <a:pt x="5184007" y="3166351"/>
                </a:cubicBezTo>
                <a:cubicBezTo>
                  <a:pt x="5187961" y="3168593"/>
                  <a:pt x="5192782" y="3173929"/>
                  <a:pt x="5195008" y="3169969"/>
                </a:cubicBezTo>
                <a:cubicBezTo>
                  <a:pt x="5192404" y="3160665"/>
                  <a:pt x="5205133" y="3170479"/>
                  <a:pt x="5202540" y="3161174"/>
                </a:cubicBezTo>
                <a:cubicBezTo>
                  <a:pt x="5207360" y="3166519"/>
                  <a:pt x="5209582" y="3162555"/>
                  <a:pt x="5212675" y="3161699"/>
                </a:cubicBezTo>
                <a:cubicBezTo>
                  <a:pt x="5214397" y="3167890"/>
                  <a:pt x="5210453" y="3165653"/>
                  <a:pt x="5208226" y="3169607"/>
                </a:cubicBezTo>
                <a:cubicBezTo>
                  <a:pt x="5212186" y="3171849"/>
                  <a:pt x="5213042" y="3174943"/>
                  <a:pt x="5216135" y="3174086"/>
                </a:cubicBezTo>
                <a:cubicBezTo>
                  <a:pt x="5215651" y="3184252"/>
                  <a:pt x="5213424" y="3188207"/>
                  <a:pt x="5212058" y="3195269"/>
                </a:cubicBezTo>
                <a:cubicBezTo>
                  <a:pt x="5207620" y="3203188"/>
                  <a:pt x="5205393" y="3207147"/>
                  <a:pt x="5200945" y="3215081"/>
                </a:cubicBezTo>
                <a:cubicBezTo>
                  <a:pt x="5196506" y="3223000"/>
                  <a:pt x="5188481" y="3241940"/>
                  <a:pt x="5179202" y="3244539"/>
                </a:cubicBezTo>
                <a:cubicBezTo>
                  <a:pt x="5177357" y="3261762"/>
                  <a:pt x="5163640" y="3272269"/>
                  <a:pt x="5152154" y="3278817"/>
                </a:cubicBezTo>
                <a:cubicBezTo>
                  <a:pt x="5149438" y="3292932"/>
                  <a:pt x="5137947" y="3299490"/>
                  <a:pt x="5129550" y="3305177"/>
                </a:cubicBezTo>
                <a:cubicBezTo>
                  <a:pt x="5129550" y="3305177"/>
                  <a:pt x="5128683" y="3302084"/>
                  <a:pt x="5128683" y="3302084"/>
                </a:cubicBezTo>
                <a:cubicBezTo>
                  <a:pt x="5126457" y="3306043"/>
                  <a:pt x="5117193" y="3308632"/>
                  <a:pt x="5122885" y="3317055"/>
                </a:cubicBezTo>
                <a:cubicBezTo>
                  <a:pt x="5118920" y="3314818"/>
                  <a:pt x="5114966" y="3312586"/>
                  <a:pt x="5114095" y="3309493"/>
                </a:cubicBezTo>
                <a:cubicBezTo>
                  <a:pt x="5104341" y="3322237"/>
                  <a:pt x="5098532" y="3337224"/>
                  <a:pt x="5097559" y="3357540"/>
                </a:cubicBezTo>
                <a:cubicBezTo>
                  <a:pt x="5091373" y="3359268"/>
                  <a:pt x="5089156" y="3363237"/>
                  <a:pt x="5091755" y="3372521"/>
                </a:cubicBezTo>
                <a:lnTo>
                  <a:pt x="5054689" y="3382876"/>
                </a:lnTo>
                <a:cubicBezTo>
                  <a:pt x="5056417" y="3389077"/>
                  <a:pt x="5053329" y="3389943"/>
                  <a:pt x="5055928" y="3399238"/>
                </a:cubicBezTo>
                <a:cubicBezTo>
                  <a:pt x="5055928" y="3399238"/>
                  <a:pt x="5051979" y="3397001"/>
                  <a:pt x="5050608" y="3404053"/>
                </a:cubicBezTo>
                <a:cubicBezTo>
                  <a:pt x="5045782" y="3398728"/>
                  <a:pt x="5042704" y="3399589"/>
                  <a:pt x="5040478" y="3403549"/>
                </a:cubicBezTo>
                <a:cubicBezTo>
                  <a:pt x="5044422" y="3405786"/>
                  <a:pt x="5045298" y="3408894"/>
                  <a:pt x="5043943" y="3415946"/>
                </a:cubicBezTo>
                <a:cubicBezTo>
                  <a:pt x="5022811" y="3411819"/>
                  <a:pt x="5008232" y="3419243"/>
                  <a:pt x="5000207" y="3438184"/>
                </a:cubicBezTo>
                <a:cubicBezTo>
                  <a:pt x="4992298" y="3433710"/>
                  <a:pt x="4996624" y="3449206"/>
                  <a:pt x="4990443" y="3450933"/>
                </a:cubicBezTo>
                <a:cubicBezTo>
                  <a:pt x="5000090" y="3461604"/>
                  <a:pt x="4980690" y="3463683"/>
                  <a:pt x="4994286" y="3476585"/>
                </a:cubicBezTo>
                <a:cubicBezTo>
                  <a:pt x="4979320" y="3470745"/>
                  <a:pt x="4968705" y="3480396"/>
                  <a:pt x="4965118" y="3491408"/>
                </a:cubicBezTo>
                <a:cubicBezTo>
                  <a:pt x="4957582" y="3500203"/>
                  <a:pt x="4950916" y="3512091"/>
                  <a:pt x="4941653" y="3514670"/>
                </a:cubicBezTo>
                <a:cubicBezTo>
                  <a:pt x="4944241" y="3523974"/>
                  <a:pt x="4936710" y="3532754"/>
                  <a:pt x="4927446" y="3535343"/>
                </a:cubicBezTo>
                <a:cubicBezTo>
                  <a:pt x="4925601" y="3552566"/>
                  <a:pt x="4914100" y="3559114"/>
                  <a:pt x="4902610" y="3565672"/>
                </a:cubicBezTo>
                <a:cubicBezTo>
                  <a:pt x="4899894" y="3579787"/>
                  <a:pt x="4893723" y="3581514"/>
                  <a:pt x="4893239" y="3591680"/>
                </a:cubicBezTo>
                <a:cubicBezTo>
                  <a:pt x="4890141" y="3592536"/>
                  <a:pt x="4885320" y="3587211"/>
                  <a:pt x="4886186" y="3590299"/>
                </a:cubicBezTo>
                <a:cubicBezTo>
                  <a:pt x="4891873" y="3598727"/>
                  <a:pt x="4883476" y="3604419"/>
                  <a:pt x="4878166" y="3609245"/>
                </a:cubicBezTo>
                <a:cubicBezTo>
                  <a:pt x="4877300" y="3606152"/>
                  <a:pt x="4879516" y="3602177"/>
                  <a:pt x="4876423" y="3603049"/>
                </a:cubicBezTo>
                <a:lnTo>
                  <a:pt x="4868275" y="3611997"/>
                </a:lnTo>
                <a:lnTo>
                  <a:pt x="4869381" y="3601673"/>
                </a:lnTo>
                <a:cubicBezTo>
                  <a:pt x="4868520" y="3598570"/>
                  <a:pt x="4868520" y="3598570"/>
                  <a:pt x="4865432" y="3599441"/>
                </a:cubicBezTo>
                <a:cubicBezTo>
                  <a:pt x="4863704" y="3593250"/>
                  <a:pt x="4873840" y="3593754"/>
                  <a:pt x="4869014" y="3588409"/>
                </a:cubicBezTo>
                <a:cubicBezTo>
                  <a:pt x="4866797" y="3592378"/>
                  <a:pt x="4857528" y="3594972"/>
                  <a:pt x="4860983" y="3607365"/>
                </a:cubicBezTo>
                <a:cubicBezTo>
                  <a:pt x="4842078" y="3599283"/>
                  <a:pt x="4844555" y="3631997"/>
                  <a:pt x="4827372" y="3630117"/>
                </a:cubicBezTo>
                <a:cubicBezTo>
                  <a:pt x="4829110" y="3636318"/>
                  <a:pt x="4822068" y="3634937"/>
                  <a:pt x="4826883" y="3640283"/>
                </a:cubicBezTo>
                <a:cubicBezTo>
                  <a:pt x="4822068" y="3634937"/>
                  <a:pt x="4823795" y="3641139"/>
                  <a:pt x="4823795" y="3641139"/>
                </a:cubicBezTo>
                <a:cubicBezTo>
                  <a:pt x="4822929" y="3638035"/>
                  <a:pt x="4822068" y="3634937"/>
                  <a:pt x="4822068" y="3634937"/>
                </a:cubicBezTo>
                <a:cubicBezTo>
                  <a:pt x="4821579" y="3645098"/>
                  <a:pt x="4810577" y="3641485"/>
                  <a:pt x="4810088" y="3651641"/>
                </a:cubicBezTo>
                <a:cubicBezTo>
                  <a:pt x="4813171" y="3650780"/>
                  <a:pt x="4815393" y="3646820"/>
                  <a:pt x="4817130" y="3653017"/>
                </a:cubicBezTo>
                <a:cubicBezTo>
                  <a:pt x="4806129" y="3649409"/>
                  <a:pt x="4814903" y="3656986"/>
                  <a:pt x="4808727" y="3658714"/>
                </a:cubicBezTo>
                <a:cubicBezTo>
                  <a:pt x="4810088" y="3651641"/>
                  <a:pt x="4807861" y="3655600"/>
                  <a:pt x="4803912" y="3653373"/>
                </a:cubicBezTo>
                <a:cubicBezTo>
                  <a:pt x="4799458" y="3661297"/>
                  <a:pt x="4795504" y="3659050"/>
                  <a:pt x="4795015" y="3669216"/>
                </a:cubicBezTo>
                <a:cubicBezTo>
                  <a:pt x="4787484" y="3678001"/>
                  <a:pt x="4783035" y="3685929"/>
                  <a:pt x="4779453" y="3696946"/>
                </a:cubicBezTo>
                <a:cubicBezTo>
                  <a:pt x="4777726" y="3690755"/>
                  <a:pt x="4784773" y="3692121"/>
                  <a:pt x="4776854" y="3687652"/>
                </a:cubicBezTo>
                <a:cubicBezTo>
                  <a:pt x="4773771" y="3688523"/>
                  <a:pt x="4772401" y="3695581"/>
                  <a:pt x="4770174" y="3699545"/>
                </a:cubicBezTo>
                <a:cubicBezTo>
                  <a:pt x="4770174" y="3699545"/>
                  <a:pt x="4769313" y="3696442"/>
                  <a:pt x="4769313" y="3696442"/>
                </a:cubicBezTo>
                <a:cubicBezTo>
                  <a:pt x="4771050" y="3702643"/>
                  <a:pt x="4763137" y="3698169"/>
                  <a:pt x="4764003" y="3701267"/>
                </a:cubicBezTo>
                <a:cubicBezTo>
                  <a:pt x="4764869" y="3704365"/>
                  <a:pt x="4767957" y="3703509"/>
                  <a:pt x="4764869" y="3704365"/>
                </a:cubicBezTo>
                <a:cubicBezTo>
                  <a:pt x="4757832" y="3702985"/>
                  <a:pt x="4766597" y="3710567"/>
                  <a:pt x="4763509" y="3711428"/>
                </a:cubicBezTo>
                <a:cubicBezTo>
                  <a:pt x="4762647" y="3708330"/>
                  <a:pt x="4759560" y="3709191"/>
                  <a:pt x="4758693" y="3706093"/>
                </a:cubicBezTo>
                <a:cubicBezTo>
                  <a:pt x="4750296" y="3711785"/>
                  <a:pt x="4741893" y="3717466"/>
                  <a:pt x="4738316" y="3728493"/>
                </a:cubicBezTo>
                <a:cubicBezTo>
                  <a:pt x="4734356" y="3726251"/>
                  <a:pt x="4730402" y="3724014"/>
                  <a:pt x="4732996" y="3733309"/>
                </a:cubicBezTo>
                <a:cubicBezTo>
                  <a:pt x="4732135" y="3730216"/>
                  <a:pt x="4732135" y="3730216"/>
                  <a:pt x="4728175" y="3727974"/>
                </a:cubicBezTo>
                <a:cubicBezTo>
                  <a:pt x="4729913" y="3734180"/>
                  <a:pt x="4725465" y="3742094"/>
                  <a:pt x="4714468" y="3738486"/>
                </a:cubicBezTo>
                <a:cubicBezTo>
                  <a:pt x="4715329" y="3741589"/>
                  <a:pt x="4715329" y="3741589"/>
                  <a:pt x="4716201" y="3744682"/>
                </a:cubicBezTo>
                <a:cubicBezTo>
                  <a:pt x="4700756" y="3748998"/>
                  <a:pt x="4690131" y="3758655"/>
                  <a:pt x="4679507" y="3768306"/>
                </a:cubicBezTo>
                <a:cubicBezTo>
                  <a:pt x="4668877" y="3777942"/>
                  <a:pt x="4658258" y="3787598"/>
                  <a:pt x="4643674" y="3795007"/>
                </a:cubicBezTo>
                <a:cubicBezTo>
                  <a:pt x="4642324" y="3802064"/>
                  <a:pt x="4637014" y="3806905"/>
                  <a:pt x="4630828" y="3808628"/>
                </a:cubicBezTo>
                <a:cubicBezTo>
                  <a:pt x="4631694" y="3811721"/>
                  <a:pt x="4631694" y="3811721"/>
                  <a:pt x="4632561" y="3814819"/>
                </a:cubicBezTo>
                <a:cubicBezTo>
                  <a:pt x="4625513" y="3813453"/>
                  <a:pt x="4621060" y="3821372"/>
                  <a:pt x="4621931" y="3824465"/>
                </a:cubicBezTo>
                <a:cubicBezTo>
                  <a:pt x="4617116" y="3819130"/>
                  <a:pt x="4619709" y="3828434"/>
                  <a:pt x="4617483" y="3832394"/>
                </a:cubicBezTo>
                <a:cubicBezTo>
                  <a:pt x="4598083" y="3834473"/>
                  <a:pt x="4594012" y="3855655"/>
                  <a:pt x="4576345" y="3863926"/>
                </a:cubicBezTo>
                <a:cubicBezTo>
                  <a:pt x="4577217" y="3867024"/>
                  <a:pt x="4577217" y="3867024"/>
                  <a:pt x="4578078" y="3870127"/>
                </a:cubicBezTo>
                <a:cubicBezTo>
                  <a:pt x="4530265" y="3913542"/>
                  <a:pt x="4490377" y="3961441"/>
                  <a:pt x="4447385" y="4010196"/>
                </a:cubicBezTo>
                <a:cubicBezTo>
                  <a:pt x="4404393" y="4058951"/>
                  <a:pt x="4365355" y="4109944"/>
                  <a:pt x="4318409" y="4156457"/>
                </a:cubicBezTo>
                <a:cubicBezTo>
                  <a:pt x="4322363" y="4158704"/>
                  <a:pt x="4320141" y="4162653"/>
                  <a:pt x="4316192" y="4160421"/>
                </a:cubicBezTo>
                <a:lnTo>
                  <a:pt x="4317048" y="4163519"/>
                </a:lnTo>
                <a:cubicBezTo>
                  <a:pt x="4313965" y="4164380"/>
                  <a:pt x="4310872" y="4165247"/>
                  <a:pt x="4310011" y="4162149"/>
                </a:cubicBezTo>
                <a:cubicBezTo>
                  <a:pt x="4301124" y="4177996"/>
                  <a:pt x="4290500" y="4187642"/>
                  <a:pt x="4281593" y="4203490"/>
                </a:cubicBezTo>
                <a:cubicBezTo>
                  <a:pt x="4280736" y="4200397"/>
                  <a:pt x="4276777" y="4198165"/>
                  <a:pt x="4277643" y="4201258"/>
                </a:cubicBezTo>
                <a:cubicBezTo>
                  <a:pt x="4277643" y="4201258"/>
                  <a:pt x="4277643" y="4201258"/>
                  <a:pt x="4279376" y="4207454"/>
                </a:cubicBezTo>
                <a:cubicBezTo>
                  <a:pt x="4255039" y="4227613"/>
                  <a:pt x="4237255" y="4259313"/>
                  <a:pt x="4213775" y="4282574"/>
                </a:cubicBezTo>
                <a:cubicBezTo>
                  <a:pt x="4207115" y="4294452"/>
                  <a:pt x="4197346" y="4307202"/>
                  <a:pt x="4182772" y="4314616"/>
                </a:cubicBezTo>
                <a:cubicBezTo>
                  <a:pt x="4185371" y="4323920"/>
                  <a:pt x="4174370" y="4320302"/>
                  <a:pt x="4176969" y="4329602"/>
                </a:cubicBezTo>
                <a:cubicBezTo>
                  <a:pt x="4163750" y="4329954"/>
                  <a:pt x="4168077" y="4345449"/>
                  <a:pt x="4155725" y="4348899"/>
                </a:cubicBezTo>
                <a:cubicBezTo>
                  <a:pt x="4152142" y="4359921"/>
                  <a:pt x="4143740" y="4365618"/>
                  <a:pt x="4139286" y="4373532"/>
                </a:cubicBezTo>
                <a:cubicBezTo>
                  <a:pt x="4130889" y="4379223"/>
                  <a:pt x="4123352" y="4388008"/>
                  <a:pt x="4119775" y="4399030"/>
                </a:cubicBezTo>
                <a:cubicBezTo>
                  <a:pt x="4116682" y="4399886"/>
                  <a:pt x="4115816" y="4396788"/>
                  <a:pt x="4112728" y="4397654"/>
                </a:cubicBezTo>
                <a:cubicBezTo>
                  <a:pt x="4107790" y="4415739"/>
                  <a:pt x="4086174" y="4421777"/>
                  <a:pt x="4084330" y="4438995"/>
                </a:cubicBezTo>
                <a:cubicBezTo>
                  <a:pt x="4073323" y="4435393"/>
                  <a:pt x="4080732" y="4450022"/>
                  <a:pt x="4069736" y="4446410"/>
                </a:cubicBezTo>
                <a:cubicBezTo>
                  <a:pt x="4069736" y="4446410"/>
                  <a:pt x="4069736" y="4446410"/>
                  <a:pt x="4071473" y="4452616"/>
                </a:cubicBezTo>
                <a:cubicBezTo>
                  <a:pt x="4064426" y="4451235"/>
                  <a:pt x="4063065" y="4458303"/>
                  <a:pt x="4057761" y="4463123"/>
                </a:cubicBezTo>
                <a:cubicBezTo>
                  <a:pt x="4051086" y="4475012"/>
                  <a:pt x="4033419" y="4483282"/>
                  <a:pt x="4036023" y="4492576"/>
                </a:cubicBezTo>
                <a:cubicBezTo>
                  <a:pt x="4014774" y="4511873"/>
                  <a:pt x="4001428" y="4535650"/>
                  <a:pt x="3977092" y="4555808"/>
                </a:cubicBezTo>
                <a:cubicBezTo>
                  <a:pt x="3977092" y="4555808"/>
                  <a:pt x="3981041" y="4558045"/>
                  <a:pt x="3981041" y="4558045"/>
                </a:cubicBezTo>
                <a:cubicBezTo>
                  <a:pt x="3967328" y="4568557"/>
                  <a:pt x="3952755" y="4575972"/>
                  <a:pt x="3947817" y="4594051"/>
                </a:cubicBezTo>
                <a:cubicBezTo>
                  <a:pt x="3944729" y="4594912"/>
                  <a:pt x="3940770" y="4592680"/>
                  <a:pt x="3937677" y="4593547"/>
                </a:cubicBezTo>
                <a:cubicBezTo>
                  <a:pt x="3940270" y="4602841"/>
                  <a:pt x="3931007" y="4605430"/>
                  <a:pt x="3927924" y="4606286"/>
                </a:cubicBezTo>
                <a:cubicBezTo>
                  <a:pt x="3928790" y="4609399"/>
                  <a:pt x="3928790" y="4609399"/>
                  <a:pt x="3932739" y="4611631"/>
                </a:cubicBezTo>
                <a:cubicBezTo>
                  <a:pt x="3930522" y="4615595"/>
                  <a:pt x="3919526" y="4611978"/>
                  <a:pt x="3920387" y="4615081"/>
                </a:cubicBezTo>
                <a:cubicBezTo>
                  <a:pt x="3914588" y="4630067"/>
                  <a:pt x="3900866" y="4640569"/>
                  <a:pt x="3890257" y="4650215"/>
                </a:cubicBezTo>
                <a:cubicBezTo>
                  <a:pt x="3890257" y="4650215"/>
                  <a:pt x="3891118" y="4653324"/>
                  <a:pt x="3895067" y="4655561"/>
                </a:cubicBezTo>
                <a:cubicBezTo>
                  <a:pt x="3874317" y="4664692"/>
                  <a:pt x="3865415" y="4680550"/>
                  <a:pt x="3853435" y="4697253"/>
                </a:cubicBezTo>
                <a:cubicBezTo>
                  <a:pt x="3849476" y="4695011"/>
                  <a:pt x="3848610" y="4691913"/>
                  <a:pt x="3845527" y="4692779"/>
                </a:cubicBezTo>
                <a:cubicBezTo>
                  <a:pt x="3851209" y="4701213"/>
                  <a:pt x="3844172" y="4699842"/>
                  <a:pt x="3846765" y="4709136"/>
                </a:cubicBezTo>
                <a:cubicBezTo>
                  <a:pt x="3835769" y="4705529"/>
                  <a:pt x="3838368" y="4714823"/>
                  <a:pt x="3828237" y="4714319"/>
                </a:cubicBezTo>
                <a:cubicBezTo>
                  <a:pt x="3831697" y="4726711"/>
                  <a:pt x="3816258" y="4731022"/>
                  <a:pt x="3811809" y="4738946"/>
                </a:cubicBezTo>
                <a:cubicBezTo>
                  <a:pt x="3800808" y="4735343"/>
                  <a:pt x="3802907" y="4754793"/>
                  <a:pt x="3792777" y="4754284"/>
                </a:cubicBezTo>
                <a:cubicBezTo>
                  <a:pt x="3793643" y="4757387"/>
                  <a:pt x="3796726" y="4756516"/>
                  <a:pt x="3797592" y="4759619"/>
                </a:cubicBezTo>
                <a:cubicBezTo>
                  <a:pt x="3794509" y="4760480"/>
                  <a:pt x="3787462" y="4759104"/>
                  <a:pt x="3793144" y="4767553"/>
                </a:cubicBezTo>
                <a:cubicBezTo>
                  <a:pt x="3780797" y="4770998"/>
                  <a:pt x="3776348" y="4778911"/>
                  <a:pt x="3771905" y="4786835"/>
                </a:cubicBezTo>
                <a:cubicBezTo>
                  <a:pt x="3767946" y="4784603"/>
                  <a:pt x="3769306" y="4777551"/>
                  <a:pt x="3763130" y="4779268"/>
                </a:cubicBezTo>
                <a:cubicBezTo>
                  <a:pt x="3763507" y="4792527"/>
                  <a:pt x="3762142" y="4799589"/>
                  <a:pt x="3754610" y="4808374"/>
                </a:cubicBezTo>
                <a:cubicBezTo>
                  <a:pt x="3749795" y="4803039"/>
                  <a:pt x="3755971" y="4801306"/>
                  <a:pt x="3755105" y="4798218"/>
                </a:cubicBezTo>
                <a:cubicBezTo>
                  <a:pt x="3748934" y="4799941"/>
                  <a:pt x="3750284" y="4792873"/>
                  <a:pt x="3744108" y="4794601"/>
                </a:cubicBezTo>
                <a:cubicBezTo>
                  <a:pt x="3745841" y="4800802"/>
                  <a:pt x="3744475" y="4807865"/>
                  <a:pt x="3741387" y="4808721"/>
                </a:cubicBezTo>
                <a:cubicBezTo>
                  <a:pt x="3740526" y="4805633"/>
                  <a:pt x="3743614" y="4804761"/>
                  <a:pt x="3739665" y="4802529"/>
                </a:cubicBezTo>
                <a:cubicBezTo>
                  <a:pt x="3737438" y="4806489"/>
                  <a:pt x="3731252" y="4808211"/>
                  <a:pt x="3733851" y="4817521"/>
                </a:cubicBezTo>
                <a:cubicBezTo>
                  <a:pt x="3729896" y="4815279"/>
                  <a:pt x="3729030" y="4812175"/>
                  <a:pt x="3725937" y="4813037"/>
                </a:cubicBezTo>
                <a:cubicBezTo>
                  <a:pt x="3724587" y="4820104"/>
                  <a:pt x="3720627" y="4817862"/>
                  <a:pt x="3726314" y="4826301"/>
                </a:cubicBezTo>
                <a:cubicBezTo>
                  <a:pt x="3713091" y="4826657"/>
                  <a:pt x="3716551" y="4839055"/>
                  <a:pt x="3714329" y="4843014"/>
                </a:cubicBezTo>
                <a:cubicBezTo>
                  <a:pt x="3715196" y="4846107"/>
                  <a:pt x="3720515" y="4841287"/>
                  <a:pt x="3722243" y="4847478"/>
                </a:cubicBezTo>
                <a:cubicBezTo>
                  <a:pt x="3716057" y="4849211"/>
                  <a:pt x="3710380" y="4840777"/>
                  <a:pt x="3708153" y="4844742"/>
                </a:cubicBezTo>
                <a:lnTo>
                  <a:pt x="3709025" y="4847830"/>
                </a:lnTo>
                <a:cubicBezTo>
                  <a:pt x="3700622" y="4853522"/>
                  <a:pt x="3693085" y="4862306"/>
                  <a:pt x="3688642" y="4870225"/>
                </a:cubicBezTo>
                <a:cubicBezTo>
                  <a:pt x="3682456" y="4871953"/>
                  <a:pt x="3668754" y="4882455"/>
                  <a:pt x="3676662" y="4886944"/>
                </a:cubicBezTo>
                <a:cubicBezTo>
                  <a:pt x="3673569" y="4887800"/>
                  <a:pt x="3674440" y="4890908"/>
                  <a:pt x="3674440" y="4890908"/>
                </a:cubicBezTo>
                <a:cubicBezTo>
                  <a:pt x="3670481" y="4888666"/>
                  <a:pt x="3669615" y="4885568"/>
                  <a:pt x="3666532" y="4886434"/>
                </a:cubicBezTo>
                <a:lnTo>
                  <a:pt x="3669121" y="4895724"/>
                </a:lnTo>
                <a:lnTo>
                  <a:pt x="3663806" y="4900549"/>
                </a:lnTo>
                <a:cubicBezTo>
                  <a:pt x="3659857" y="4898317"/>
                  <a:pt x="3661584" y="4904524"/>
                  <a:pt x="3657630" y="4902277"/>
                </a:cubicBezTo>
                <a:cubicBezTo>
                  <a:pt x="3653671" y="4900040"/>
                  <a:pt x="3659857" y="4898317"/>
                  <a:pt x="3655892" y="4896080"/>
                </a:cubicBezTo>
                <a:cubicBezTo>
                  <a:pt x="3647495" y="4901772"/>
                  <a:pt x="3645268" y="4905732"/>
                  <a:pt x="3644784" y="4915892"/>
                </a:cubicBezTo>
                <a:cubicBezTo>
                  <a:pt x="3643918" y="4912794"/>
                  <a:pt x="3640824" y="4913650"/>
                  <a:pt x="3639963" y="4910557"/>
                </a:cubicBezTo>
                <a:cubicBezTo>
                  <a:pt x="3640824" y="4913650"/>
                  <a:pt x="3637737" y="4914517"/>
                  <a:pt x="3638598" y="4917610"/>
                </a:cubicBezTo>
                <a:cubicBezTo>
                  <a:pt x="3639464" y="4920713"/>
                  <a:pt x="3642562" y="4919847"/>
                  <a:pt x="3643428" y="4922945"/>
                </a:cubicBezTo>
                <a:cubicBezTo>
                  <a:pt x="3636386" y="4921569"/>
                  <a:pt x="3637252" y="4924672"/>
                  <a:pt x="3634159" y="4925528"/>
                </a:cubicBezTo>
                <a:cubicBezTo>
                  <a:pt x="3634159" y="4925528"/>
                  <a:pt x="3642063" y="4930007"/>
                  <a:pt x="3638980" y="4930874"/>
                </a:cubicBezTo>
                <a:cubicBezTo>
                  <a:pt x="3630200" y="4923301"/>
                  <a:pt x="3633665" y="4935694"/>
                  <a:pt x="3626623" y="4934328"/>
                </a:cubicBezTo>
                <a:cubicBezTo>
                  <a:pt x="3623540" y="4935190"/>
                  <a:pt x="3624890" y="4928127"/>
                  <a:pt x="3621797" y="4928983"/>
                </a:cubicBezTo>
                <a:cubicBezTo>
                  <a:pt x="3626623" y="4934328"/>
                  <a:pt x="3619581" y="4932953"/>
                  <a:pt x="3618225" y="4940015"/>
                </a:cubicBezTo>
                <a:cubicBezTo>
                  <a:pt x="3624396" y="4938283"/>
                  <a:pt x="3619953" y="4946206"/>
                  <a:pt x="3619953" y="4946206"/>
                </a:cubicBezTo>
                <a:cubicBezTo>
                  <a:pt x="3619086" y="4943108"/>
                  <a:pt x="3618225" y="4940015"/>
                  <a:pt x="3611183" y="4938639"/>
                </a:cubicBezTo>
                <a:cubicBezTo>
                  <a:pt x="3612054" y="4941732"/>
                  <a:pt x="3616860" y="4947062"/>
                  <a:pt x="3612916" y="4944836"/>
                </a:cubicBezTo>
                <a:cubicBezTo>
                  <a:pt x="3603270" y="4934160"/>
                  <a:pt x="3597466" y="4949147"/>
                  <a:pt x="3592156" y="4953972"/>
                </a:cubicBezTo>
                <a:cubicBezTo>
                  <a:pt x="3596115" y="4956214"/>
                  <a:pt x="3596115" y="4956214"/>
                  <a:pt x="3596982" y="4959307"/>
                </a:cubicBezTo>
                <a:cubicBezTo>
                  <a:pt x="3589929" y="4957942"/>
                  <a:pt x="3596982" y="4959307"/>
                  <a:pt x="3594755" y="4963267"/>
                </a:cubicBezTo>
                <a:cubicBezTo>
                  <a:pt x="3594755" y="4963267"/>
                  <a:pt x="3594755" y="4963267"/>
                  <a:pt x="3587702" y="4961901"/>
                </a:cubicBezTo>
                <a:cubicBezTo>
                  <a:pt x="3585970" y="4955700"/>
                  <a:pt x="3582882" y="4956556"/>
                  <a:pt x="3578933" y="4954324"/>
                </a:cubicBezTo>
                <a:cubicBezTo>
                  <a:pt x="3585109" y="4952596"/>
                  <a:pt x="3588197" y="4951740"/>
                  <a:pt x="3586464" y="4945544"/>
                </a:cubicBezTo>
                <a:cubicBezTo>
                  <a:pt x="3596610" y="4946054"/>
                  <a:pt x="3588696" y="4941574"/>
                  <a:pt x="3598821" y="4942094"/>
                </a:cubicBezTo>
                <a:cubicBezTo>
                  <a:pt x="3594877" y="4939857"/>
                  <a:pt x="3593144" y="4933656"/>
                  <a:pt x="3596227" y="4932790"/>
                </a:cubicBezTo>
                <a:cubicBezTo>
                  <a:pt x="3597094" y="4935888"/>
                  <a:pt x="3597960" y="4938991"/>
                  <a:pt x="3601053" y="4938135"/>
                </a:cubicBezTo>
                <a:cubicBezTo>
                  <a:pt x="3601053" y="4938135"/>
                  <a:pt x="3608956" y="4942599"/>
                  <a:pt x="3607229" y="4936402"/>
                </a:cubicBezTo>
                <a:cubicBezTo>
                  <a:pt x="3603270" y="4934160"/>
                  <a:pt x="3599320" y="4931933"/>
                  <a:pt x="3594500" y="4926593"/>
                </a:cubicBezTo>
                <a:cubicBezTo>
                  <a:pt x="3601547" y="4927974"/>
                  <a:pt x="3600182" y="4935021"/>
                  <a:pt x="3609451" y="4932438"/>
                </a:cubicBezTo>
                <a:cubicBezTo>
                  <a:pt x="3603764" y="4924010"/>
                  <a:pt x="3619581" y="4932953"/>
                  <a:pt x="3613033" y="4921416"/>
                </a:cubicBezTo>
                <a:cubicBezTo>
                  <a:pt x="3609079" y="4919184"/>
                  <a:pt x="3602898" y="4920912"/>
                  <a:pt x="3602031" y="4917808"/>
                </a:cubicBezTo>
                <a:cubicBezTo>
                  <a:pt x="3609079" y="4919184"/>
                  <a:pt x="3608207" y="4916076"/>
                  <a:pt x="3616121" y="4920560"/>
                </a:cubicBezTo>
                <a:cubicBezTo>
                  <a:pt x="3609568" y="4909018"/>
                  <a:pt x="3621925" y="4905574"/>
                  <a:pt x="3627234" y="4900748"/>
                </a:cubicBezTo>
                <a:lnTo>
                  <a:pt x="3624824" y="4898083"/>
                </a:lnTo>
                <a:lnTo>
                  <a:pt x="3629456" y="4896789"/>
                </a:lnTo>
                <a:cubicBezTo>
                  <a:pt x="3624636" y="4891449"/>
                  <a:pt x="3623769" y="4888350"/>
                  <a:pt x="3626862" y="4887489"/>
                </a:cubicBezTo>
                <a:cubicBezTo>
                  <a:pt x="3629456" y="4896789"/>
                  <a:pt x="3630812" y="4889726"/>
                  <a:pt x="3637864" y="4891092"/>
                </a:cubicBezTo>
                <a:cubicBezTo>
                  <a:pt x="3635260" y="4881808"/>
                  <a:pt x="3652927" y="4873532"/>
                  <a:pt x="3643296" y="4862857"/>
                </a:cubicBezTo>
                <a:cubicBezTo>
                  <a:pt x="3646374" y="4861996"/>
                  <a:pt x="3647245" y="4865089"/>
                  <a:pt x="3651194" y="4867326"/>
                </a:cubicBezTo>
                <a:cubicBezTo>
                  <a:pt x="3652555" y="4860268"/>
                  <a:pt x="3658741" y="4858546"/>
                  <a:pt x="3660091" y="4851473"/>
                </a:cubicBezTo>
                <a:cubicBezTo>
                  <a:pt x="3660968" y="4854581"/>
                  <a:pt x="3661824" y="4857675"/>
                  <a:pt x="3664917" y="4856813"/>
                </a:cubicBezTo>
                <a:cubicBezTo>
                  <a:pt x="3664917" y="4856813"/>
                  <a:pt x="3668005" y="4855952"/>
                  <a:pt x="3663184" y="4850612"/>
                </a:cubicBezTo>
                <a:cubicBezTo>
                  <a:pt x="3662318" y="4847514"/>
                  <a:pt x="3659230" y="4848380"/>
                  <a:pt x="3659230" y="4848380"/>
                </a:cubicBezTo>
                <a:cubicBezTo>
                  <a:pt x="3662318" y="4847514"/>
                  <a:pt x="3657503" y="4842189"/>
                  <a:pt x="3664540" y="4843554"/>
                </a:cubicBezTo>
                <a:cubicBezTo>
                  <a:pt x="3665411" y="4846658"/>
                  <a:pt x="3666267" y="4849746"/>
                  <a:pt x="3672453" y="4848018"/>
                </a:cubicBezTo>
                <a:cubicBezTo>
                  <a:pt x="3666761" y="4839590"/>
                  <a:pt x="3687893" y="4843707"/>
                  <a:pt x="3677386" y="4829944"/>
                </a:cubicBezTo>
                <a:cubicBezTo>
                  <a:pt x="3680474" y="4829078"/>
                  <a:pt x="3683562" y="4828217"/>
                  <a:pt x="3684428" y="4831320"/>
                </a:cubicBezTo>
                <a:cubicBezTo>
                  <a:pt x="3679613" y="4825985"/>
                  <a:pt x="3689738" y="4826494"/>
                  <a:pt x="3682695" y="4825118"/>
                </a:cubicBezTo>
                <a:cubicBezTo>
                  <a:pt x="3682695" y="4825118"/>
                  <a:pt x="3682695" y="4825118"/>
                  <a:pt x="3678746" y="4822881"/>
                </a:cubicBezTo>
                <a:cubicBezTo>
                  <a:pt x="3680963" y="4818922"/>
                  <a:pt x="3691093" y="4819427"/>
                  <a:pt x="3693320" y="4815472"/>
                </a:cubicBezTo>
                <a:cubicBezTo>
                  <a:pt x="3693320" y="4815472"/>
                  <a:pt x="3692459" y="4812379"/>
                  <a:pt x="3689366" y="4813240"/>
                </a:cubicBezTo>
                <a:cubicBezTo>
                  <a:pt x="3685406" y="4810993"/>
                  <a:pt x="3686283" y="4814107"/>
                  <a:pt x="3683190" y="4814963"/>
                </a:cubicBezTo>
                <a:cubicBezTo>
                  <a:pt x="3685901" y="4800838"/>
                  <a:pt x="3706166" y="4801852"/>
                  <a:pt x="3701835" y="4786366"/>
                </a:cubicBezTo>
                <a:cubicBezTo>
                  <a:pt x="3708021" y="4784639"/>
                  <a:pt x="3701835" y="4786366"/>
                  <a:pt x="3705794" y="4788608"/>
                </a:cubicBezTo>
                <a:cubicBezTo>
                  <a:pt x="3715058" y="4786019"/>
                  <a:pt x="3712459" y="4776720"/>
                  <a:pt x="3721728" y="4774136"/>
                </a:cubicBezTo>
                <a:cubicBezTo>
                  <a:pt x="3715170" y="4762595"/>
                  <a:pt x="3742498" y="4765000"/>
                  <a:pt x="3729769" y="4755186"/>
                </a:cubicBezTo>
                <a:cubicBezTo>
                  <a:pt x="3740755" y="4758793"/>
                  <a:pt x="3733346" y="4744154"/>
                  <a:pt x="3744343" y="4747772"/>
                </a:cubicBezTo>
                <a:cubicBezTo>
                  <a:pt x="3741744" y="4738477"/>
                  <a:pt x="3745693" y="4740709"/>
                  <a:pt x="3747920" y="4736750"/>
                </a:cubicBezTo>
                <a:cubicBezTo>
                  <a:pt x="3756705" y="4744322"/>
                  <a:pt x="3763365" y="4732429"/>
                  <a:pt x="3756817" y="4720902"/>
                </a:cubicBezTo>
                <a:cubicBezTo>
                  <a:pt x="3759900" y="4720036"/>
                  <a:pt x="3760771" y="4723144"/>
                  <a:pt x="3764720" y="4725381"/>
                </a:cubicBezTo>
                <a:cubicBezTo>
                  <a:pt x="3759900" y="4720036"/>
                  <a:pt x="3770896" y="4723649"/>
                  <a:pt x="3770040" y="4720551"/>
                </a:cubicBezTo>
                <a:cubicBezTo>
                  <a:pt x="3777082" y="4721926"/>
                  <a:pt x="3770524" y="4710385"/>
                  <a:pt x="3772746" y="4706436"/>
                </a:cubicBezTo>
                <a:cubicBezTo>
                  <a:pt x="3774483" y="4712627"/>
                  <a:pt x="3777566" y="4711755"/>
                  <a:pt x="3780659" y="4710899"/>
                </a:cubicBezTo>
                <a:cubicBezTo>
                  <a:pt x="3778055" y="4701610"/>
                  <a:pt x="3781149" y="4700749"/>
                  <a:pt x="3778555" y="4691444"/>
                </a:cubicBezTo>
                <a:cubicBezTo>
                  <a:pt x="3776328" y="4695404"/>
                  <a:pt x="3776328" y="4695404"/>
                  <a:pt x="3771513" y="4690068"/>
                </a:cubicBezTo>
                <a:cubicBezTo>
                  <a:pt x="3774596" y="4689212"/>
                  <a:pt x="3775462" y="4692310"/>
                  <a:pt x="3774596" y="4689212"/>
                </a:cubicBezTo>
                <a:cubicBezTo>
                  <a:pt x="3774596" y="4689212"/>
                  <a:pt x="3768420" y="4690935"/>
                  <a:pt x="3767558" y="4687831"/>
                </a:cubicBezTo>
                <a:cubicBezTo>
                  <a:pt x="3776822" y="4685253"/>
                  <a:pt x="3768053" y="4677671"/>
                  <a:pt x="3781266" y="4677319"/>
                </a:cubicBezTo>
                <a:cubicBezTo>
                  <a:pt x="3782132" y="4680422"/>
                  <a:pt x="3772868" y="4683006"/>
                  <a:pt x="3783859" y="4686624"/>
                </a:cubicBezTo>
                <a:cubicBezTo>
                  <a:pt x="3787819" y="4688861"/>
                  <a:pt x="3777683" y="4688351"/>
                  <a:pt x="3782504" y="4693676"/>
                </a:cubicBezTo>
                <a:cubicBezTo>
                  <a:pt x="3785597" y="4692820"/>
                  <a:pt x="3783859" y="4686624"/>
                  <a:pt x="3791783" y="4691082"/>
                </a:cubicBezTo>
                <a:cubicBezTo>
                  <a:pt x="3786086" y="4682664"/>
                  <a:pt x="3794005" y="4687128"/>
                  <a:pt x="3792267" y="4680932"/>
                </a:cubicBezTo>
                <a:cubicBezTo>
                  <a:pt x="3788318" y="4678685"/>
                  <a:pt x="3790046" y="4684891"/>
                  <a:pt x="3786086" y="4682664"/>
                </a:cubicBezTo>
                <a:cubicBezTo>
                  <a:pt x="3788318" y="4678685"/>
                  <a:pt x="3782132" y="4680422"/>
                  <a:pt x="3781266" y="4677319"/>
                </a:cubicBezTo>
                <a:cubicBezTo>
                  <a:pt x="3779533" y="4671128"/>
                  <a:pt x="3779533" y="4671128"/>
                  <a:pt x="3782621" y="4670267"/>
                </a:cubicBezTo>
                <a:cubicBezTo>
                  <a:pt x="3786580" y="4672499"/>
                  <a:pt x="3784359" y="4676463"/>
                  <a:pt x="3788318" y="4678685"/>
                </a:cubicBezTo>
                <a:cubicBezTo>
                  <a:pt x="3787447" y="4675597"/>
                  <a:pt x="3790545" y="4674725"/>
                  <a:pt x="3790545" y="4674725"/>
                </a:cubicBezTo>
                <a:cubicBezTo>
                  <a:pt x="3789674" y="4671632"/>
                  <a:pt x="3786580" y="4672499"/>
                  <a:pt x="3784858" y="4666302"/>
                </a:cubicBezTo>
                <a:cubicBezTo>
                  <a:pt x="3794122" y="4663719"/>
                  <a:pt x="3793745" y="4650450"/>
                  <a:pt x="3811784" y="4655433"/>
                </a:cubicBezTo>
                <a:cubicBezTo>
                  <a:pt x="3810922" y="4652330"/>
                  <a:pt x="3814010" y="4651474"/>
                  <a:pt x="3810051" y="4649237"/>
                </a:cubicBezTo>
                <a:cubicBezTo>
                  <a:pt x="3806102" y="4647010"/>
                  <a:pt x="3804746" y="4654057"/>
                  <a:pt x="3799921" y="4648727"/>
                </a:cubicBezTo>
                <a:cubicBezTo>
                  <a:pt x="3806102" y="4647010"/>
                  <a:pt x="3808813" y="4632880"/>
                  <a:pt x="3818454" y="4643555"/>
                </a:cubicBezTo>
                <a:cubicBezTo>
                  <a:pt x="3821547" y="4642684"/>
                  <a:pt x="3821547" y="4642684"/>
                  <a:pt x="3821547" y="4642684"/>
                </a:cubicBezTo>
                <a:cubicBezTo>
                  <a:pt x="3819814" y="4636483"/>
                  <a:pt x="3816726" y="4637354"/>
                  <a:pt x="3815860" y="4634251"/>
                </a:cubicBezTo>
                <a:cubicBezTo>
                  <a:pt x="3823386" y="4625466"/>
                  <a:pt x="3840192" y="4614087"/>
                  <a:pt x="3839820" y="4600844"/>
                </a:cubicBezTo>
                <a:cubicBezTo>
                  <a:pt x="3858363" y="4595656"/>
                  <a:pt x="3861079" y="4581531"/>
                  <a:pt x="3874781" y="4571014"/>
                </a:cubicBezTo>
                <a:cubicBezTo>
                  <a:pt x="3870837" y="4568787"/>
                  <a:pt x="3870837" y="4568787"/>
                  <a:pt x="3870837" y="4568787"/>
                </a:cubicBezTo>
                <a:cubicBezTo>
                  <a:pt x="3884050" y="4568435"/>
                  <a:pt x="3888122" y="4547242"/>
                  <a:pt x="3902705" y="4539843"/>
                </a:cubicBezTo>
                <a:cubicBezTo>
                  <a:pt x="3898741" y="4537606"/>
                  <a:pt x="3898741" y="4537606"/>
                  <a:pt x="3897885" y="4534508"/>
                </a:cubicBezTo>
                <a:cubicBezTo>
                  <a:pt x="3907144" y="4531925"/>
                  <a:pt x="3910726" y="4520893"/>
                  <a:pt x="3919990" y="4518309"/>
                </a:cubicBezTo>
                <a:cubicBezTo>
                  <a:pt x="3916041" y="4516077"/>
                  <a:pt x="3916041" y="4516077"/>
                  <a:pt x="3915174" y="4512974"/>
                </a:cubicBezTo>
                <a:cubicBezTo>
                  <a:pt x="3923093" y="4517443"/>
                  <a:pt x="3931491" y="4511751"/>
                  <a:pt x="3925804" y="4503318"/>
                </a:cubicBezTo>
                <a:cubicBezTo>
                  <a:pt x="3939027" y="4502966"/>
                  <a:pt x="3933835" y="4484372"/>
                  <a:pt x="3950141" y="4483159"/>
                </a:cubicBezTo>
                <a:cubicBezTo>
                  <a:pt x="3943099" y="4481779"/>
                  <a:pt x="3951501" y="4476102"/>
                  <a:pt x="3953229" y="4482298"/>
                </a:cubicBezTo>
                <a:cubicBezTo>
                  <a:pt x="3949274" y="4480061"/>
                  <a:pt x="3951002" y="4486258"/>
                  <a:pt x="3954961" y="4488500"/>
                </a:cubicBezTo>
                <a:cubicBezTo>
                  <a:pt x="3958049" y="4487633"/>
                  <a:pt x="3958910" y="4490732"/>
                  <a:pt x="3965963" y="4492102"/>
                </a:cubicBezTo>
                <a:cubicBezTo>
                  <a:pt x="3967313" y="4485045"/>
                  <a:pt x="3958538" y="4477473"/>
                  <a:pt x="3954584" y="4475236"/>
                </a:cubicBezTo>
                <a:cubicBezTo>
                  <a:pt x="3960765" y="4473508"/>
                  <a:pt x="3964342" y="4462486"/>
                  <a:pt x="3966569" y="4458527"/>
                </a:cubicBezTo>
                <a:cubicBezTo>
                  <a:pt x="3969652" y="4457661"/>
                  <a:pt x="3970518" y="4460764"/>
                  <a:pt x="3973611" y="4459893"/>
                </a:cubicBezTo>
                <a:cubicBezTo>
                  <a:pt x="3976811" y="4435617"/>
                  <a:pt x="4004623" y="4427851"/>
                  <a:pt x="4009561" y="4409772"/>
                </a:cubicBezTo>
                <a:cubicBezTo>
                  <a:pt x="4012649" y="4408916"/>
                  <a:pt x="4012649" y="4408916"/>
                  <a:pt x="4018825" y="4407183"/>
                </a:cubicBezTo>
                <a:cubicBezTo>
                  <a:pt x="4018825" y="4407183"/>
                  <a:pt x="4014871" y="4404951"/>
                  <a:pt x="4014871" y="4404951"/>
                </a:cubicBezTo>
                <a:cubicBezTo>
                  <a:pt x="4038336" y="4381690"/>
                  <a:pt x="4051677" y="4357919"/>
                  <a:pt x="4076019" y="4337755"/>
                </a:cubicBezTo>
                <a:cubicBezTo>
                  <a:pt x="4071203" y="4332410"/>
                  <a:pt x="4079601" y="4326728"/>
                  <a:pt x="4086638" y="4328104"/>
                </a:cubicBezTo>
                <a:cubicBezTo>
                  <a:pt x="4084054" y="4318809"/>
                  <a:pt x="4094185" y="4319319"/>
                  <a:pt x="4096401" y="4315355"/>
                </a:cubicBezTo>
                <a:cubicBezTo>
                  <a:pt x="4091576" y="4310019"/>
                  <a:pt x="4110608" y="4294687"/>
                  <a:pt x="4115051" y="4286758"/>
                </a:cubicBezTo>
                <a:cubicBezTo>
                  <a:pt x="4115051" y="4286758"/>
                  <a:pt x="4115918" y="4289871"/>
                  <a:pt x="4119005" y="4289000"/>
                </a:cubicBezTo>
                <a:cubicBezTo>
                  <a:pt x="4115546" y="4276602"/>
                  <a:pt x="4132723" y="4278488"/>
                  <a:pt x="4127046" y="4270049"/>
                </a:cubicBezTo>
                <a:cubicBezTo>
                  <a:pt x="4130134" y="4269193"/>
                  <a:pt x="4130990" y="4272296"/>
                  <a:pt x="4134078" y="4271425"/>
                </a:cubicBezTo>
                <a:cubicBezTo>
                  <a:pt x="4134078" y="4271425"/>
                  <a:pt x="4133217" y="4268337"/>
                  <a:pt x="4132356" y="4265224"/>
                </a:cubicBezTo>
                <a:cubicBezTo>
                  <a:pt x="4139393" y="4266604"/>
                  <a:pt x="4130618" y="4259027"/>
                  <a:pt x="4139393" y="4266604"/>
                </a:cubicBezTo>
                <a:cubicBezTo>
                  <a:pt x="4140754" y="4259537"/>
                  <a:pt x="4146930" y="4257809"/>
                  <a:pt x="4147424" y="4247654"/>
                </a:cubicBezTo>
                <a:cubicBezTo>
                  <a:pt x="4148285" y="4250757"/>
                  <a:pt x="4149151" y="4253850"/>
                  <a:pt x="4149151" y="4253850"/>
                </a:cubicBezTo>
                <a:cubicBezTo>
                  <a:pt x="4150507" y="4246798"/>
                  <a:pt x="4157554" y="4248163"/>
                  <a:pt x="4155822" y="4241972"/>
                </a:cubicBezTo>
                <a:cubicBezTo>
                  <a:pt x="4155822" y="4241972"/>
                  <a:pt x="4162859" y="4243343"/>
                  <a:pt x="4161997" y="4240240"/>
                </a:cubicBezTo>
                <a:cubicBezTo>
                  <a:pt x="4161131" y="4237141"/>
                  <a:pt x="4154955" y="4238869"/>
                  <a:pt x="4157182" y="4234910"/>
                </a:cubicBezTo>
                <a:cubicBezTo>
                  <a:pt x="4167307" y="4235414"/>
                  <a:pt x="4172622" y="4230599"/>
                  <a:pt x="4170023" y="4221294"/>
                </a:cubicBezTo>
                <a:cubicBezTo>
                  <a:pt x="4177065" y="4222680"/>
                  <a:pt x="4174472" y="4213375"/>
                  <a:pt x="4179786" y="4208550"/>
                </a:cubicBezTo>
                <a:cubicBezTo>
                  <a:pt x="4185096" y="4203724"/>
                  <a:pt x="4195237" y="4204234"/>
                  <a:pt x="4189539" y="4195805"/>
                </a:cubicBezTo>
                <a:cubicBezTo>
                  <a:pt x="4211171" y="4189762"/>
                  <a:pt x="4208205" y="4167209"/>
                  <a:pt x="4229821" y="4161170"/>
                </a:cubicBezTo>
                <a:cubicBezTo>
                  <a:pt x="4225872" y="4158938"/>
                  <a:pt x="4222779" y="4159794"/>
                  <a:pt x="4221912" y="4156696"/>
                </a:cubicBezTo>
                <a:cubicBezTo>
                  <a:pt x="4224995" y="4155825"/>
                  <a:pt x="4225872" y="4158938"/>
                  <a:pt x="4228954" y="4158072"/>
                </a:cubicBezTo>
                <a:cubicBezTo>
                  <a:pt x="4228582" y="4144813"/>
                  <a:pt x="4250198" y="4138775"/>
                  <a:pt x="4255136" y="4120690"/>
                </a:cubicBezTo>
                <a:cubicBezTo>
                  <a:pt x="4255997" y="4123783"/>
                  <a:pt x="4255997" y="4123783"/>
                  <a:pt x="4259090" y="4122927"/>
                </a:cubicBezTo>
                <a:cubicBezTo>
                  <a:pt x="4259584" y="4112756"/>
                  <a:pt x="4268853" y="4110173"/>
                  <a:pt x="4277251" y="4104481"/>
                </a:cubicBezTo>
                <a:cubicBezTo>
                  <a:pt x="4278612" y="4097429"/>
                  <a:pt x="4279972" y="4090366"/>
                  <a:pt x="4285282" y="4085541"/>
                </a:cubicBezTo>
                <a:cubicBezTo>
                  <a:pt x="4287509" y="4081581"/>
                  <a:pt x="4293679" y="4079854"/>
                  <a:pt x="4300727" y="4081219"/>
                </a:cubicBezTo>
                <a:cubicBezTo>
                  <a:pt x="4299855" y="4078131"/>
                  <a:pt x="4295906" y="4075894"/>
                  <a:pt x="4295040" y="4072796"/>
                </a:cubicBezTo>
                <a:cubicBezTo>
                  <a:pt x="4302082" y="4074172"/>
                  <a:pt x="4299488" y="4064862"/>
                  <a:pt x="4303443" y="4067099"/>
                </a:cubicBezTo>
                <a:lnTo>
                  <a:pt x="4301715" y="4060903"/>
                </a:lnTo>
                <a:cubicBezTo>
                  <a:pt x="4323326" y="4054865"/>
                  <a:pt x="4325675" y="4027481"/>
                  <a:pt x="4350384" y="4020581"/>
                </a:cubicBezTo>
                <a:cubicBezTo>
                  <a:pt x="4346435" y="4018349"/>
                  <a:pt x="4344702" y="4012158"/>
                  <a:pt x="4341609" y="4013014"/>
                </a:cubicBezTo>
                <a:cubicBezTo>
                  <a:pt x="4249454" y="4112252"/>
                  <a:pt x="4159027" y="4217681"/>
                  <a:pt x="4068599" y="4323120"/>
                </a:cubicBezTo>
                <a:cubicBezTo>
                  <a:pt x="3980388" y="4424595"/>
                  <a:pt x="3889976" y="4530029"/>
                  <a:pt x="3791646" y="4631005"/>
                </a:cubicBezTo>
                <a:cubicBezTo>
                  <a:pt x="3784109" y="4639784"/>
                  <a:pt x="3777434" y="4651668"/>
                  <a:pt x="3768165" y="4654266"/>
                </a:cubicBezTo>
                <a:cubicBezTo>
                  <a:pt x="3770764" y="4663551"/>
                  <a:pt x="3763721" y="4662185"/>
                  <a:pt x="3763227" y="4672346"/>
                </a:cubicBezTo>
                <a:cubicBezTo>
                  <a:pt x="3760134" y="4673207"/>
                  <a:pt x="3755319" y="4667872"/>
                  <a:pt x="3756175" y="4670960"/>
                </a:cubicBezTo>
                <a:cubicBezTo>
                  <a:pt x="3761867" y="4679403"/>
                  <a:pt x="3748654" y="4679760"/>
                  <a:pt x="3748654" y="4679760"/>
                </a:cubicBezTo>
                <a:cubicBezTo>
                  <a:pt x="3740256" y="4685436"/>
                  <a:pt x="3743716" y="4697834"/>
                  <a:pt x="3736674" y="4696463"/>
                </a:cubicBezTo>
                <a:cubicBezTo>
                  <a:pt x="3738890" y="4692499"/>
                  <a:pt x="3738029" y="4689396"/>
                  <a:pt x="3741117" y="4688540"/>
                </a:cubicBezTo>
                <a:cubicBezTo>
                  <a:pt x="3726161" y="4682695"/>
                  <a:pt x="3737035" y="4709712"/>
                  <a:pt x="3719863" y="4707842"/>
                </a:cubicBezTo>
                <a:cubicBezTo>
                  <a:pt x="3726416" y="4719368"/>
                  <a:pt x="3697748" y="4724041"/>
                  <a:pt x="3707384" y="4734696"/>
                </a:cubicBezTo>
                <a:cubicBezTo>
                  <a:pt x="3703440" y="4732469"/>
                  <a:pt x="3705162" y="4738671"/>
                  <a:pt x="3701213" y="4736429"/>
                </a:cubicBezTo>
                <a:cubicBezTo>
                  <a:pt x="3706028" y="4741774"/>
                  <a:pt x="3697631" y="4747456"/>
                  <a:pt x="3692810" y="4742126"/>
                </a:cubicBezTo>
                <a:cubicBezTo>
                  <a:pt x="3687501" y="4746946"/>
                  <a:pt x="3690966" y="4759349"/>
                  <a:pt x="3678604" y="4762794"/>
                </a:cubicBezTo>
                <a:cubicBezTo>
                  <a:pt x="3678125" y="4772944"/>
                  <a:pt x="3661803" y="4774167"/>
                  <a:pt x="3661319" y="4784328"/>
                </a:cubicBezTo>
                <a:cubicBezTo>
                  <a:pt x="3657360" y="4782086"/>
                  <a:pt x="3655143" y="4786055"/>
                  <a:pt x="3659959" y="4791390"/>
                </a:cubicBezTo>
                <a:cubicBezTo>
                  <a:pt x="3656866" y="4792246"/>
                  <a:pt x="3655999" y="4789148"/>
                  <a:pt x="3655143" y="4786055"/>
                </a:cubicBezTo>
                <a:cubicBezTo>
                  <a:pt x="3653783" y="4793108"/>
                  <a:pt x="3643653" y="4792603"/>
                  <a:pt x="3652422" y="4800170"/>
                </a:cubicBezTo>
                <a:cubicBezTo>
                  <a:pt x="3649329" y="4801026"/>
                  <a:pt x="3647113" y="4804996"/>
                  <a:pt x="3644019" y="4805862"/>
                </a:cubicBezTo>
                <a:cubicBezTo>
                  <a:pt x="3629925" y="4803110"/>
                  <a:pt x="3629808" y="4826530"/>
                  <a:pt x="3613502" y="4827743"/>
                </a:cubicBezTo>
                <a:cubicBezTo>
                  <a:pt x="3617833" y="4843244"/>
                  <a:pt x="3592747" y="4836879"/>
                  <a:pt x="3597934" y="4855478"/>
                </a:cubicBezTo>
                <a:cubicBezTo>
                  <a:pt x="3590897" y="4854097"/>
                  <a:pt x="3595723" y="4859443"/>
                  <a:pt x="3592630" y="4860299"/>
                </a:cubicBezTo>
                <a:cubicBezTo>
                  <a:pt x="3590036" y="4851004"/>
                  <a:pt x="3598434" y="4845318"/>
                  <a:pt x="3599794" y="4838260"/>
                </a:cubicBezTo>
                <a:cubicBezTo>
                  <a:pt x="3598923" y="4835152"/>
                  <a:pt x="3594974" y="4832920"/>
                  <a:pt x="3594108" y="4829817"/>
                </a:cubicBezTo>
                <a:cubicBezTo>
                  <a:pt x="3591009" y="4830688"/>
                  <a:pt x="3588798" y="4834652"/>
                  <a:pt x="3593613" y="4839977"/>
                </a:cubicBezTo>
                <a:cubicBezTo>
                  <a:pt x="3586571" y="4838607"/>
                  <a:pt x="3587932" y="4831549"/>
                  <a:pt x="3581751" y="4833271"/>
                </a:cubicBezTo>
                <a:cubicBezTo>
                  <a:pt x="3588798" y="4834652"/>
                  <a:pt x="3577307" y="4841190"/>
                  <a:pt x="3588299" y="4844813"/>
                </a:cubicBezTo>
                <a:cubicBezTo>
                  <a:pt x="3581267" y="4843432"/>
                  <a:pt x="3586943" y="4851866"/>
                  <a:pt x="3579896" y="4850495"/>
                </a:cubicBezTo>
                <a:cubicBezTo>
                  <a:pt x="3586943" y="4851866"/>
                  <a:pt x="3584721" y="4855825"/>
                  <a:pt x="3589537" y="4861170"/>
                </a:cubicBezTo>
                <a:cubicBezTo>
                  <a:pt x="3579407" y="4860661"/>
                  <a:pt x="3581139" y="4866852"/>
                  <a:pt x="3582872" y="4873048"/>
                </a:cubicBezTo>
                <a:cubicBezTo>
                  <a:pt x="3579779" y="4873904"/>
                  <a:pt x="3578056" y="4867713"/>
                  <a:pt x="3574963" y="4868584"/>
                </a:cubicBezTo>
                <a:cubicBezTo>
                  <a:pt x="3576696" y="4874770"/>
                  <a:pt x="3568283" y="4880472"/>
                  <a:pt x="3562107" y="4882195"/>
                </a:cubicBezTo>
                <a:cubicBezTo>
                  <a:pt x="3567422" y="4877359"/>
                  <a:pt x="3565689" y="4871163"/>
                  <a:pt x="3568787" y="4870307"/>
                </a:cubicBezTo>
                <a:cubicBezTo>
                  <a:pt x="3564823" y="4868075"/>
                  <a:pt x="3563962" y="4864972"/>
                  <a:pt x="3557786" y="4866694"/>
                </a:cubicBezTo>
                <a:cubicBezTo>
                  <a:pt x="3561740" y="4868931"/>
                  <a:pt x="3558647" y="4869797"/>
                  <a:pt x="3560379" y="4875993"/>
                </a:cubicBezTo>
                <a:cubicBezTo>
                  <a:pt x="3551610" y="4868426"/>
                  <a:pt x="3534809" y="4879800"/>
                  <a:pt x="3540486" y="4888228"/>
                </a:cubicBezTo>
                <a:cubicBezTo>
                  <a:pt x="3537403" y="4889089"/>
                  <a:pt x="3538759" y="4882027"/>
                  <a:pt x="3532583" y="4883759"/>
                </a:cubicBezTo>
                <a:cubicBezTo>
                  <a:pt x="3533449" y="4886847"/>
                  <a:pt x="3533449" y="4886847"/>
                  <a:pt x="3533449" y="4886847"/>
                </a:cubicBezTo>
                <a:cubicBezTo>
                  <a:pt x="3538269" y="4892192"/>
                  <a:pt x="3539136" y="4895286"/>
                  <a:pt x="3546178" y="4896661"/>
                </a:cubicBezTo>
                <a:cubicBezTo>
                  <a:pt x="3543080" y="4897528"/>
                  <a:pt x="3543080" y="4897528"/>
                  <a:pt x="3540858" y="4901487"/>
                </a:cubicBezTo>
                <a:cubicBezTo>
                  <a:pt x="3547910" y="4902863"/>
                  <a:pt x="3546178" y="4896661"/>
                  <a:pt x="3550998" y="4902007"/>
                </a:cubicBezTo>
                <a:cubicBezTo>
                  <a:pt x="3543951" y="4900621"/>
                  <a:pt x="3549643" y="4909054"/>
                  <a:pt x="3542596" y="4907693"/>
                </a:cubicBezTo>
                <a:cubicBezTo>
                  <a:pt x="3537780" y="4902348"/>
                  <a:pt x="3540858" y="4901487"/>
                  <a:pt x="3536048" y="4896157"/>
                </a:cubicBezTo>
                <a:cubicBezTo>
                  <a:pt x="3529872" y="4897879"/>
                  <a:pt x="3534687" y="4903204"/>
                  <a:pt x="3531589" y="4904076"/>
                </a:cubicBezTo>
                <a:cubicBezTo>
                  <a:pt x="3526779" y="4898735"/>
                  <a:pt x="3523686" y="4899607"/>
                  <a:pt x="3519737" y="4897375"/>
                </a:cubicBezTo>
                <a:cubicBezTo>
                  <a:pt x="3521953" y="4893410"/>
                  <a:pt x="3520226" y="4887209"/>
                  <a:pt x="3517143" y="4888070"/>
                </a:cubicBezTo>
                <a:cubicBezTo>
                  <a:pt x="3514050" y="4888936"/>
                  <a:pt x="3518870" y="4894272"/>
                  <a:pt x="3515777" y="4895133"/>
                </a:cubicBezTo>
                <a:cubicBezTo>
                  <a:pt x="3514050" y="4888936"/>
                  <a:pt x="3509601" y="4896855"/>
                  <a:pt x="3507874" y="4890654"/>
                </a:cubicBezTo>
                <a:cubicBezTo>
                  <a:pt x="3505652" y="4894613"/>
                  <a:pt x="3504292" y="4901686"/>
                  <a:pt x="3513556" y="4899092"/>
                </a:cubicBezTo>
                <a:cubicBezTo>
                  <a:pt x="3505652" y="4894613"/>
                  <a:pt x="3516643" y="4898231"/>
                  <a:pt x="3520603" y="4900463"/>
                </a:cubicBezTo>
                <a:cubicBezTo>
                  <a:pt x="3519737" y="4897375"/>
                  <a:pt x="3516643" y="4898231"/>
                  <a:pt x="3519737" y="4897375"/>
                </a:cubicBezTo>
                <a:cubicBezTo>
                  <a:pt x="3520603" y="4900463"/>
                  <a:pt x="3523686" y="4899607"/>
                  <a:pt x="3524557" y="4902700"/>
                </a:cubicBezTo>
                <a:cubicBezTo>
                  <a:pt x="3522330" y="4906654"/>
                  <a:pt x="3517510" y="4901334"/>
                  <a:pt x="3511339" y="4903051"/>
                </a:cubicBezTo>
                <a:cubicBezTo>
                  <a:pt x="3511339" y="4903051"/>
                  <a:pt x="3511339" y="4903051"/>
                  <a:pt x="3512205" y="4906149"/>
                </a:cubicBezTo>
                <a:cubicBezTo>
                  <a:pt x="3516154" y="4908386"/>
                  <a:pt x="3514422" y="4902190"/>
                  <a:pt x="3519242" y="4907530"/>
                </a:cubicBezTo>
                <a:cubicBezTo>
                  <a:pt x="3513061" y="4909253"/>
                  <a:pt x="3515670" y="4918552"/>
                  <a:pt x="3506401" y="4921131"/>
                </a:cubicBezTo>
                <a:cubicBezTo>
                  <a:pt x="3506890" y="4910970"/>
                  <a:pt x="3506019" y="4907877"/>
                  <a:pt x="3507380" y="4900814"/>
                </a:cubicBezTo>
                <a:cubicBezTo>
                  <a:pt x="3503430" y="4898588"/>
                  <a:pt x="3503430" y="4898588"/>
                  <a:pt x="3503430" y="4898588"/>
                </a:cubicBezTo>
                <a:cubicBezTo>
                  <a:pt x="3498977" y="4906506"/>
                  <a:pt x="3500714" y="4912697"/>
                  <a:pt x="3496266" y="4920626"/>
                </a:cubicBezTo>
                <a:cubicBezTo>
                  <a:pt x="3493178" y="4921498"/>
                  <a:pt x="3492312" y="4918394"/>
                  <a:pt x="3491445" y="4915296"/>
                </a:cubicBezTo>
                <a:cubicBezTo>
                  <a:pt x="3492312" y="4918394"/>
                  <a:pt x="3489214" y="4919261"/>
                  <a:pt x="3489214" y="4919261"/>
                </a:cubicBezTo>
                <a:cubicBezTo>
                  <a:pt x="3493178" y="4921498"/>
                  <a:pt x="3493178" y="4921498"/>
                  <a:pt x="3496266" y="4920626"/>
                </a:cubicBezTo>
                <a:cubicBezTo>
                  <a:pt x="3494039" y="4924586"/>
                  <a:pt x="3492679" y="4931648"/>
                  <a:pt x="3487858" y="4926318"/>
                </a:cubicBezTo>
                <a:cubicBezTo>
                  <a:pt x="3486503" y="4933370"/>
                  <a:pt x="3491690" y="4951975"/>
                  <a:pt x="3483787" y="4947496"/>
                </a:cubicBezTo>
                <a:cubicBezTo>
                  <a:pt x="3482920" y="4944392"/>
                  <a:pt x="3481188" y="4938201"/>
                  <a:pt x="3481682" y="4928035"/>
                </a:cubicBezTo>
                <a:cubicBezTo>
                  <a:pt x="3476362" y="4932866"/>
                  <a:pt x="3482054" y="4941304"/>
                  <a:pt x="3472785" y="4943888"/>
                </a:cubicBezTo>
                <a:cubicBezTo>
                  <a:pt x="3478961" y="4942160"/>
                  <a:pt x="3477601" y="4949223"/>
                  <a:pt x="3484648" y="4950599"/>
                </a:cubicBezTo>
                <a:cubicBezTo>
                  <a:pt x="3481565" y="4951455"/>
                  <a:pt x="3482421" y="4954558"/>
                  <a:pt x="3479343" y="4955430"/>
                </a:cubicBezTo>
                <a:cubicBezTo>
                  <a:pt x="3480699" y="4948352"/>
                  <a:pt x="3476750" y="4946125"/>
                  <a:pt x="3469697" y="4944754"/>
                </a:cubicBezTo>
                <a:cubicBezTo>
                  <a:pt x="3474523" y="4950084"/>
                  <a:pt x="3468337" y="4951807"/>
                  <a:pt x="3461295" y="4950441"/>
                </a:cubicBezTo>
                <a:cubicBezTo>
                  <a:pt x="3464760" y="4962839"/>
                  <a:pt x="3454629" y="4962319"/>
                  <a:pt x="3454135" y="4972485"/>
                </a:cubicBezTo>
                <a:cubicBezTo>
                  <a:pt x="3446227" y="4968011"/>
                  <a:pt x="3455496" y="4965422"/>
                  <a:pt x="3446721" y="4957850"/>
                </a:cubicBezTo>
                <a:cubicBezTo>
                  <a:pt x="3440545" y="4959572"/>
                  <a:pt x="3447959" y="4974202"/>
                  <a:pt x="3433880" y="4971466"/>
                </a:cubicBezTo>
                <a:cubicBezTo>
                  <a:pt x="3435607" y="4977657"/>
                  <a:pt x="3430293" y="4982482"/>
                  <a:pt x="3428071" y="4986452"/>
                </a:cubicBezTo>
                <a:cubicBezTo>
                  <a:pt x="3428942" y="4989545"/>
                  <a:pt x="3432020" y="4988684"/>
                  <a:pt x="3433758" y="4994880"/>
                </a:cubicBezTo>
                <a:cubicBezTo>
                  <a:pt x="3430675" y="4995741"/>
                  <a:pt x="3429808" y="4992648"/>
                  <a:pt x="3430675" y="4995741"/>
                </a:cubicBezTo>
                <a:cubicBezTo>
                  <a:pt x="3433758" y="4994880"/>
                  <a:pt x="3434619" y="4997968"/>
                  <a:pt x="3435485" y="5001081"/>
                </a:cubicBezTo>
                <a:cubicBezTo>
                  <a:pt x="3428448" y="4999701"/>
                  <a:pt x="3429808" y="4992648"/>
                  <a:pt x="3425849" y="4990406"/>
                </a:cubicBezTo>
                <a:cubicBezTo>
                  <a:pt x="3423622" y="4994365"/>
                  <a:pt x="3424117" y="4984210"/>
                  <a:pt x="3417931" y="4985937"/>
                </a:cubicBezTo>
                <a:cubicBezTo>
                  <a:pt x="3422761" y="4991272"/>
                  <a:pt x="3424489" y="4997464"/>
                  <a:pt x="3416575" y="4992995"/>
                </a:cubicBezTo>
                <a:cubicBezTo>
                  <a:pt x="3417931" y="4985937"/>
                  <a:pt x="3413976" y="4983700"/>
                  <a:pt x="3416203" y="4979741"/>
                </a:cubicBezTo>
                <a:cubicBezTo>
                  <a:pt x="3416203" y="4979741"/>
                  <a:pt x="3416203" y="4979741"/>
                  <a:pt x="3413110" y="4980597"/>
                </a:cubicBezTo>
                <a:cubicBezTo>
                  <a:pt x="3409161" y="4978370"/>
                  <a:pt x="3414837" y="4986793"/>
                  <a:pt x="3406934" y="4982324"/>
                </a:cubicBezTo>
                <a:cubicBezTo>
                  <a:pt x="3408295" y="4975272"/>
                  <a:pt x="3418435" y="4975771"/>
                  <a:pt x="3415831" y="4966477"/>
                </a:cubicBezTo>
                <a:cubicBezTo>
                  <a:pt x="3415831" y="4966477"/>
                  <a:pt x="3409645" y="4968204"/>
                  <a:pt x="3408779" y="4965111"/>
                </a:cubicBezTo>
                <a:cubicBezTo>
                  <a:pt x="3412738" y="4967348"/>
                  <a:pt x="3411011" y="4961152"/>
                  <a:pt x="3418058" y="4962518"/>
                </a:cubicBezTo>
                <a:cubicBezTo>
                  <a:pt x="3418058" y="4962518"/>
                  <a:pt x="3418924" y="4965606"/>
                  <a:pt x="3418924" y="4965606"/>
                </a:cubicBezTo>
                <a:cubicBezTo>
                  <a:pt x="3422012" y="4964749"/>
                  <a:pt x="3422512" y="4954599"/>
                  <a:pt x="3418552" y="4952357"/>
                </a:cubicBezTo>
                <a:cubicBezTo>
                  <a:pt x="3422512" y="4954599"/>
                  <a:pt x="3421635" y="4951485"/>
                  <a:pt x="3424728" y="4950629"/>
                </a:cubicBezTo>
                <a:cubicBezTo>
                  <a:pt x="3430415" y="4959068"/>
                  <a:pt x="3419418" y="4955460"/>
                  <a:pt x="3424234" y="4960790"/>
                </a:cubicBezTo>
                <a:cubicBezTo>
                  <a:pt x="3430415" y="4959068"/>
                  <a:pt x="3429549" y="4955965"/>
                  <a:pt x="3439679" y="4956479"/>
                </a:cubicBezTo>
                <a:cubicBezTo>
                  <a:pt x="3439679" y="4956479"/>
                  <a:pt x="3438818" y="4953376"/>
                  <a:pt x="3438818" y="4953376"/>
                </a:cubicBezTo>
                <a:cubicBezTo>
                  <a:pt x="3434858" y="4951144"/>
                  <a:pt x="3438818" y="4953376"/>
                  <a:pt x="3431775" y="4952010"/>
                </a:cubicBezTo>
                <a:cubicBezTo>
                  <a:pt x="3431775" y="4952010"/>
                  <a:pt x="3430904" y="4948902"/>
                  <a:pt x="3427816" y="4949768"/>
                </a:cubicBezTo>
                <a:cubicBezTo>
                  <a:pt x="3426084" y="4943567"/>
                  <a:pt x="3429172" y="4942706"/>
                  <a:pt x="3428310" y="4939608"/>
                </a:cubicBezTo>
                <a:cubicBezTo>
                  <a:pt x="3420397" y="4935128"/>
                  <a:pt x="3422996" y="4944438"/>
                  <a:pt x="3421263" y="4938242"/>
                </a:cubicBezTo>
                <a:cubicBezTo>
                  <a:pt x="3423490" y="4934272"/>
                  <a:pt x="3427933" y="4926349"/>
                  <a:pt x="3431893" y="4928586"/>
                </a:cubicBezTo>
                <a:cubicBezTo>
                  <a:pt x="3428800" y="4929447"/>
                  <a:pt x="3429666" y="4932545"/>
                  <a:pt x="3433625" y="4934787"/>
                </a:cubicBezTo>
                <a:cubicBezTo>
                  <a:pt x="3443755" y="4935297"/>
                  <a:pt x="3440290" y="4922899"/>
                  <a:pt x="3447332" y="4924275"/>
                </a:cubicBezTo>
                <a:cubicBezTo>
                  <a:pt x="3446466" y="4921171"/>
                  <a:pt x="3442512" y="4918940"/>
                  <a:pt x="3439424" y="4919806"/>
                </a:cubicBezTo>
                <a:cubicBezTo>
                  <a:pt x="3437691" y="4913599"/>
                  <a:pt x="3440774" y="4912733"/>
                  <a:pt x="3439908" y="4909645"/>
                </a:cubicBezTo>
                <a:cubicBezTo>
                  <a:pt x="3453131" y="4909283"/>
                  <a:pt x="3453626" y="4899128"/>
                  <a:pt x="3454115" y="4888962"/>
                </a:cubicBezTo>
                <a:cubicBezTo>
                  <a:pt x="3458074" y="4891199"/>
                  <a:pt x="3452764" y="4896035"/>
                  <a:pt x="3459801" y="4897400"/>
                </a:cubicBezTo>
                <a:cubicBezTo>
                  <a:pt x="3465988" y="4895688"/>
                  <a:pt x="3457203" y="4888106"/>
                  <a:pt x="3463379" y="4886378"/>
                </a:cubicBezTo>
                <a:cubicBezTo>
                  <a:pt x="3464245" y="4889482"/>
                  <a:pt x="3465121" y="4892585"/>
                  <a:pt x="3468199" y="4891724"/>
                </a:cubicBezTo>
                <a:cubicBezTo>
                  <a:pt x="3467338" y="4888610"/>
                  <a:pt x="3467338" y="4888610"/>
                  <a:pt x="3466472" y="4885522"/>
                </a:cubicBezTo>
                <a:cubicBezTo>
                  <a:pt x="3476602" y="4886027"/>
                  <a:pt x="3466100" y="4872258"/>
                  <a:pt x="3468316" y="4868299"/>
                </a:cubicBezTo>
                <a:cubicBezTo>
                  <a:pt x="3478457" y="4868803"/>
                  <a:pt x="3478090" y="4855550"/>
                  <a:pt x="3470171" y="4851086"/>
                </a:cubicBezTo>
                <a:lnTo>
                  <a:pt x="3476357" y="4849343"/>
                </a:lnTo>
                <a:cubicBezTo>
                  <a:pt x="3478090" y="4855550"/>
                  <a:pt x="3478090" y="4855550"/>
                  <a:pt x="3479817" y="4861741"/>
                </a:cubicBezTo>
                <a:cubicBezTo>
                  <a:pt x="3488220" y="4856059"/>
                  <a:pt x="3489580" y="4849007"/>
                  <a:pt x="3487848" y="4842805"/>
                </a:cubicBezTo>
                <a:cubicBezTo>
                  <a:pt x="3488714" y="4845893"/>
                  <a:pt x="3494890" y="4844181"/>
                  <a:pt x="3497112" y="4840217"/>
                </a:cubicBezTo>
                <a:cubicBezTo>
                  <a:pt x="3489208" y="4835743"/>
                  <a:pt x="3502422" y="4835391"/>
                  <a:pt x="3501560" y="4832293"/>
                </a:cubicBezTo>
                <a:cubicBezTo>
                  <a:pt x="3497611" y="4830066"/>
                  <a:pt x="3495002" y="4820762"/>
                  <a:pt x="3498090" y="4819900"/>
                </a:cubicBezTo>
                <a:cubicBezTo>
                  <a:pt x="3498962" y="4822988"/>
                  <a:pt x="3503782" y="4828334"/>
                  <a:pt x="3506875" y="4827473"/>
                </a:cubicBezTo>
                <a:cubicBezTo>
                  <a:pt x="3504266" y="4818173"/>
                  <a:pt x="3516995" y="4827977"/>
                  <a:pt x="3510452" y="4816451"/>
                </a:cubicBezTo>
                <a:cubicBezTo>
                  <a:pt x="3511319" y="4819539"/>
                  <a:pt x="3506498" y="4814214"/>
                  <a:pt x="3506498" y="4814214"/>
                </a:cubicBezTo>
                <a:cubicBezTo>
                  <a:pt x="3508720" y="4810254"/>
                  <a:pt x="3513163" y="4802320"/>
                  <a:pt x="3515757" y="4811620"/>
                </a:cubicBezTo>
                <a:cubicBezTo>
                  <a:pt x="3513163" y="4802320"/>
                  <a:pt x="3514524" y="4795263"/>
                  <a:pt x="3522921" y="4789576"/>
                </a:cubicBezTo>
                <a:cubicBezTo>
                  <a:pt x="3522921" y="4789576"/>
                  <a:pt x="3522055" y="4786478"/>
                  <a:pt x="3521194" y="4783375"/>
                </a:cubicBezTo>
                <a:cubicBezTo>
                  <a:pt x="3527365" y="4781658"/>
                  <a:pt x="3523788" y="4792680"/>
                  <a:pt x="3529964" y="4790947"/>
                </a:cubicBezTo>
                <a:cubicBezTo>
                  <a:pt x="3531324" y="4783890"/>
                  <a:pt x="3526498" y="4778554"/>
                  <a:pt x="3534901" y="4772868"/>
                </a:cubicBezTo>
                <a:cubicBezTo>
                  <a:pt x="3527859" y="4771492"/>
                  <a:pt x="3532674" y="4776827"/>
                  <a:pt x="3525632" y="4775456"/>
                </a:cubicBezTo>
                <a:cubicBezTo>
                  <a:pt x="3530952" y="4770636"/>
                  <a:pt x="3528348" y="4761326"/>
                  <a:pt x="3535395" y="4762707"/>
                </a:cubicBezTo>
                <a:cubicBezTo>
                  <a:pt x="3532302" y="4763568"/>
                  <a:pt x="3534030" y="4769775"/>
                  <a:pt x="3534030" y="4769775"/>
                </a:cubicBezTo>
                <a:cubicBezTo>
                  <a:pt x="3536262" y="4765805"/>
                  <a:pt x="3542443" y="4764073"/>
                  <a:pt x="3540715" y="4757876"/>
                </a:cubicBezTo>
                <a:cubicBezTo>
                  <a:pt x="3535023" y="4749438"/>
                  <a:pt x="3538983" y="4751680"/>
                  <a:pt x="3541199" y="4747715"/>
                </a:cubicBezTo>
                <a:cubicBezTo>
                  <a:pt x="3537250" y="4745478"/>
                  <a:pt x="3535023" y="4749438"/>
                  <a:pt x="3527971" y="4748072"/>
                </a:cubicBezTo>
                <a:cubicBezTo>
                  <a:pt x="3531930" y="4750309"/>
                  <a:pt x="3528842" y="4751175"/>
                  <a:pt x="3529709" y="4754279"/>
                </a:cubicBezTo>
                <a:cubicBezTo>
                  <a:pt x="3511670" y="4749295"/>
                  <a:pt x="3524771" y="4772358"/>
                  <a:pt x="3508465" y="4773571"/>
                </a:cubicBezTo>
                <a:cubicBezTo>
                  <a:pt x="3510197" y="4779772"/>
                  <a:pt x="3496103" y="4777015"/>
                  <a:pt x="3501795" y="4785459"/>
                </a:cubicBezTo>
                <a:cubicBezTo>
                  <a:pt x="3493392" y="4791136"/>
                  <a:pt x="3485856" y="4799936"/>
                  <a:pt x="3484500" y="4806983"/>
                </a:cubicBezTo>
                <a:cubicBezTo>
                  <a:pt x="3480551" y="4804751"/>
                  <a:pt x="3477458" y="4805622"/>
                  <a:pt x="3473504" y="4803391"/>
                </a:cubicBezTo>
                <a:cubicBezTo>
                  <a:pt x="3474365" y="4806479"/>
                  <a:pt x="3470416" y="4804247"/>
                  <a:pt x="3471282" y="4807345"/>
                </a:cubicBezTo>
                <a:cubicBezTo>
                  <a:pt x="3465106" y="4809067"/>
                  <a:pt x="3464240" y="4805974"/>
                  <a:pt x="3457187" y="4804598"/>
                </a:cubicBezTo>
                <a:cubicBezTo>
                  <a:pt x="3461152" y="4806830"/>
                  <a:pt x="3462884" y="4813021"/>
                  <a:pt x="3462884" y="4813021"/>
                </a:cubicBezTo>
                <a:cubicBezTo>
                  <a:pt x="3460647" y="4816991"/>
                  <a:pt x="3454477" y="4818718"/>
                  <a:pt x="3453610" y="4815620"/>
                </a:cubicBezTo>
                <a:cubicBezTo>
                  <a:pt x="3455338" y="4821811"/>
                  <a:pt x="3458426" y="4820955"/>
                  <a:pt x="3456199" y="4824925"/>
                </a:cubicBezTo>
                <a:cubicBezTo>
                  <a:pt x="3448285" y="4820441"/>
                  <a:pt x="3453610" y="4815620"/>
                  <a:pt x="3446563" y="4814249"/>
                </a:cubicBezTo>
                <a:cubicBezTo>
                  <a:pt x="3447434" y="4817342"/>
                  <a:pt x="3446074" y="4824405"/>
                  <a:pt x="3441248" y="4819075"/>
                </a:cubicBezTo>
                <a:cubicBezTo>
                  <a:pt x="3442114" y="4822163"/>
                  <a:pt x="3439021" y="4823029"/>
                  <a:pt x="3439888" y="4826117"/>
                </a:cubicBezTo>
                <a:cubicBezTo>
                  <a:pt x="3443847" y="4828364"/>
                  <a:pt x="3447801" y="4830606"/>
                  <a:pt x="3449539" y="4836803"/>
                </a:cubicBezTo>
                <a:cubicBezTo>
                  <a:pt x="3442497" y="4835427"/>
                  <a:pt x="3447801" y="4830606"/>
                  <a:pt x="3440759" y="4829236"/>
                </a:cubicBezTo>
                <a:cubicBezTo>
                  <a:pt x="3443353" y="4838530"/>
                  <a:pt x="3432361" y="4834922"/>
                  <a:pt x="3431006" y="4841975"/>
                </a:cubicBezTo>
                <a:cubicBezTo>
                  <a:pt x="3429273" y="4835779"/>
                  <a:pt x="3429273" y="4835779"/>
                  <a:pt x="3424448" y="4830443"/>
                </a:cubicBezTo>
                <a:cubicBezTo>
                  <a:pt x="3428407" y="4832691"/>
                  <a:pt x="3423587" y="4827340"/>
                  <a:pt x="3422715" y="4824247"/>
                </a:cubicBezTo>
                <a:cubicBezTo>
                  <a:pt x="3425813" y="4823386"/>
                  <a:pt x="3428040" y="4819421"/>
                  <a:pt x="3427169" y="4816334"/>
                </a:cubicBezTo>
                <a:cubicBezTo>
                  <a:pt x="3431984" y="4821653"/>
                  <a:pt x="3425813" y="4823386"/>
                  <a:pt x="3432845" y="4824757"/>
                </a:cubicBezTo>
                <a:cubicBezTo>
                  <a:pt x="3427169" y="4816334"/>
                  <a:pt x="3442114" y="4822163"/>
                  <a:pt x="3433340" y="4814601"/>
                </a:cubicBezTo>
                <a:cubicBezTo>
                  <a:pt x="3442609" y="4812007"/>
                  <a:pt x="3445702" y="4811146"/>
                  <a:pt x="3451011" y="4806321"/>
                </a:cubicBezTo>
                <a:cubicBezTo>
                  <a:pt x="3450145" y="4803222"/>
                  <a:pt x="3449274" y="4800129"/>
                  <a:pt x="3446186" y="4800985"/>
                </a:cubicBezTo>
                <a:cubicBezTo>
                  <a:pt x="3449274" y="4800129"/>
                  <a:pt x="3452372" y="4799263"/>
                  <a:pt x="3448408" y="4797026"/>
                </a:cubicBezTo>
                <a:cubicBezTo>
                  <a:pt x="3454589" y="4795299"/>
                  <a:pt x="3453223" y="4802361"/>
                  <a:pt x="3456321" y="4801495"/>
                </a:cubicBezTo>
                <a:cubicBezTo>
                  <a:pt x="3459424" y="4800629"/>
                  <a:pt x="3458553" y="4797536"/>
                  <a:pt x="3453722" y="4792206"/>
                </a:cubicBezTo>
                <a:cubicBezTo>
                  <a:pt x="3456821" y="4791339"/>
                  <a:pt x="3457692" y="4794432"/>
                  <a:pt x="3461636" y="4796669"/>
                </a:cubicBezTo>
                <a:cubicBezTo>
                  <a:pt x="3466090" y="4788751"/>
                  <a:pt x="3461264" y="4783416"/>
                  <a:pt x="3471399" y="4783920"/>
                </a:cubicBezTo>
                <a:cubicBezTo>
                  <a:pt x="3470533" y="4780817"/>
                  <a:pt x="3467440" y="4781688"/>
                  <a:pt x="3466579" y="4778585"/>
                </a:cubicBezTo>
                <a:cubicBezTo>
                  <a:pt x="3472760" y="4776863"/>
                  <a:pt x="3472760" y="4776863"/>
                  <a:pt x="3465712" y="4775497"/>
                </a:cubicBezTo>
                <a:cubicBezTo>
                  <a:pt x="3467934" y="4771533"/>
                  <a:pt x="3471888" y="4773764"/>
                  <a:pt x="3474115" y="4769805"/>
                </a:cubicBezTo>
                <a:cubicBezTo>
                  <a:pt x="3470650" y="4757407"/>
                  <a:pt x="3487828" y="4759293"/>
                  <a:pt x="3492266" y="4751369"/>
                </a:cubicBezTo>
                <a:cubicBezTo>
                  <a:pt x="3487450" y="4746024"/>
                  <a:pt x="3485713" y="4739833"/>
                  <a:pt x="3481769" y="4737601"/>
                </a:cubicBezTo>
                <a:cubicBezTo>
                  <a:pt x="3483501" y="4743792"/>
                  <a:pt x="3486579" y="4742936"/>
                  <a:pt x="3484368" y="4746895"/>
                </a:cubicBezTo>
                <a:cubicBezTo>
                  <a:pt x="3478182" y="4748623"/>
                  <a:pt x="3479542" y="4741560"/>
                  <a:pt x="3476459" y="4742421"/>
                </a:cubicBezTo>
                <a:cubicBezTo>
                  <a:pt x="3469789" y="4754309"/>
                  <a:pt x="3459165" y="4763955"/>
                  <a:pt x="3447659" y="4770503"/>
                </a:cubicBezTo>
                <a:cubicBezTo>
                  <a:pt x="3442848" y="4765168"/>
                  <a:pt x="3449896" y="4766549"/>
                  <a:pt x="3449029" y="4763451"/>
                </a:cubicBezTo>
                <a:cubicBezTo>
                  <a:pt x="3444199" y="4758116"/>
                  <a:pt x="3441982" y="4762080"/>
                  <a:pt x="3441116" y="4758967"/>
                </a:cubicBezTo>
                <a:cubicBezTo>
                  <a:pt x="3444199" y="4758116"/>
                  <a:pt x="3444199" y="4758116"/>
                  <a:pt x="3444199" y="4758116"/>
                </a:cubicBezTo>
                <a:cubicBezTo>
                  <a:pt x="3445564" y="4751053"/>
                  <a:pt x="3441610" y="4748816"/>
                  <a:pt x="3443837" y="4744857"/>
                </a:cubicBezTo>
                <a:cubicBezTo>
                  <a:pt x="3442466" y="4751919"/>
                  <a:pt x="3448662" y="4750187"/>
                  <a:pt x="3453478" y="4755517"/>
                </a:cubicBezTo>
                <a:cubicBezTo>
                  <a:pt x="3450385" y="4756388"/>
                  <a:pt x="3446436" y="4754146"/>
                  <a:pt x="3447302" y="4757244"/>
                </a:cubicBezTo>
                <a:cubicBezTo>
                  <a:pt x="3447302" y="4757244"/>
                  <a:pt x="3452122" y="4762590"/>
                  <a:pt x="3455205" y="4761718"/>
                </a:cubicBezTo>
                <a:cubicBezTo>
                  <a:pt x="3447302" y="4757244"/>
                  <a:pt x="3458293" y="4760862"/>
                  <a:pt x="3455705" y="4751558"/>
                </a:cubicBezTo>
                <a:cubicBezTo>
                  <a:pt x="3449529" y="4753285"/>
                  <a:pt x="3450018" y="4743134"/>
                  <a:pt x="3450018" y="4743134"/>
                </a:cubicBezTo>
                <a:cubicBezTo>
                  <a:pt x="3455317" y="4738304"/>
                  <a:pt x="3459404" y="4717116"/>
                  <a:pt x="3469524" y="4717621"/>
                </a:cubicBezTo>
                <a:cubicBezTo>
                  <a:pt x="3468668" y="4714533"/>
                  <a:pt x="3462482" y="4716260"/>
                  <a:pt x="3464709" y="4712301"/>
                </a:cubicBezTo>
                <a:lnTo>
                  <a:pt x="3479129" y="4708270"/>
                </a:lnTo>
                <a:lnTo>
                  <a:pt x="3478696" y="4717080"/>
                </a:lnTo>
                <a:lnTo>
                  <a:pt x="3474839" y="4712805"/>
                </a:lnTo>
                <a:cubicBezTo>
                  <a:pt x="3475710" y="4715898"/>
                  <a:pt x="3473478" y="4719868"/>
                  <a:pt x="3478309" y="4725203"/>
                </a:cubicBezTo>
                <a:lnTo>
                  <a:pt x="3478696" y="4717080"/>
                </a:lnTo>
                <a:lnTo>
                  <a:pt x="3479664" y="4718145"/>
                </a:lnTo>
                <a:cubicBezTo>
                  <a:pt x="3485835" y="4716423"/>
                  <a:pt x="3477932" y="4711944"/>
                  <a:pt x="3480154" y="4707980"/>
                </a:cubicBezTo>
                <a:lnTo>
                  <a:pt x="3479129" y="4708270"/>
                </a:lnTo>
                <a:lnTo>
                  <a:pt x="3479282" y="4704887"/>
                </a:lnTo>
                <a:cubicBezTo>
                  <a:pt x="3481509" y="4700927"/>
                  <a:pt x="3480643" y="4697824"/>
                  <a:pt x="3483726" y="4696958"/>
                </a:cubicBezTo>
                <a:cubicBezTo>
                  <a:pt x="3488551" y="4702303"/>
                  <a:pt x="3486335" y="4706267"/>
                  <a:pt x="3490279" y="4708494"/>
                </a:cubicBezTo>
                <a:cubicBezTo>
                  <a:pt x="3496455" y="4706767"/>
                  <a:pt x="3487685" y="4699200"/>
                  <a:pt x="3493871" y="4697472"/>
                </a:cubicBezTo>
                <a:cubicBezTo>
                  <a:pt x="3482008" y="4690766"/>
                  <a:pt x="3497443" y="4686450"/>
                  <a:pt x="3491751" y="4678012"/>
                </a:cubicBezTo>
                <a:cubicBezTo>
                  <a:pt x="3495711" y="4680259"/>
                  <a:pt x="3492623" y="4681115"/>
                  <a:pt x="3496582" y="4683352"/>
                </a:cubicBezTo>
                <a:cubicBezTo>
                  <a:pt x="3499675" y="4682491"/>
                  <a:pt x="3502758" y="4681620"/>
                  <a:pt x="3497927" y="4676290"/>
                </a:cubicBezTo>
                <a:cubicBezTo>
                  <a:pt x="3504980" y="4677660"/>
                  <a:pt x="3500154" y="4672330"/>
                  <a:pt x="3508073" y="4676804"/>
                </a:cubicBezTo>
                <a:cubicBezTo>
                  <a:pt x="3506330" y="4670598"/>
                  <a:pt x="3508557" y="4666644"/>
                  <a:pt x="3501520" y="4665263"/>
                </a:cubicBezTo>
                <a:cubicBezTo>
                  <a:pt x="3502870" y="4658205"/>
                  <a:pt x="3509423" y="4669737"/>
                  <a:pt x="3507696" y="4663540"/>
                </a:cubicBezTo>
                <a:cubicBezTo>
                  <a:pt x="3503741" y="4661303"/>
                  <a:pt x="3502870" y="4658205"/>
                  <a:pt x="3509061" y="4656483"/>
                </a:cubicBezTo>
                <a:cubicBezTo>
                  <a:pt x="3512139" y="4655612"/>
                  <a:pt x="3513015" y="4658725"/>
                  <a:pt x="3513887" y="4661813"/>
                </a:cubicBezTo>
                <a:cubicBezTo>
                  <a:pt x="3516098" y="4657854"/>
                  <a:pt x="3513015" y="4658725"/>
                  <a:pt x="3511278" y="4652519"/>
                </a:cubicBezTo>
                <a:cubicBezTo>
                  <a:pt x="3512139" y="4655612"/>
                  <a:pt x="3514371" y="4651652"/>
                  <a:pt x="3515232" y="4654756"/>
                </a:cubicBezTo>
                <a:cubicBezTo>
                  <a:pt x="3522284" y="4656131"/>
                  <a:pt x="3513015" y="4658725"/>
                  <a:pt x="3520063" y="4660091"/>
                </a:cubicBezTo>
                <a:cubicBezTo>
                  <a:pt x="3523140" y="4659229"/>
                  <a:pt x="3523635" y="4649069"/>
                  <a:pt x="3516598" y="4647693"/>
                </a:cubicBezTo>
                <a:cubicBezTo>
                  <a:pt x="3523635" y="4649069"/>
                  <a:pt x="3530677" y="4650434"/>
                  <a:pt x="3521902" y="4642872"/>
                </a:cubicBezTo>
                <a:cubicBezTo>
                  <a:pt x="3524129" y="4638913"/>
                  <a:pt x="3525000" y="4642006"/>
                  <a:pt x="3528944" y="4644238"/>
                </a:cubicBezTo>
                <a:cubicBezTo>
                  <a:pt x="3532532" y="4633216"/>
                  <a:pt x="3541801" y="4630628"/>
                  <a:pt x="3541429" y="4617379"/>
                </a:cubicBezTo>
                <a:cubicBezTo>
                  <a:pt x="3544506" y="4616518"/>
                  <a:pt x="3546239" y="4622709"/>
                  <a:pt x="3549332" y="4621848"/>
                </a:cubicBezTo>
                <a:cubicBezTo>
                  <a:pt x="3550688" y="4614790"/>
                  <a:pt x="3545001" y="4606352"/>
                  <a:pt x="3555992" y="4609949"/>
                </a:cubicBezTo>
                <a:cubicBezTo>
                  <a:pt x="3551172" y="4604630"/>
                  <a:pt x="3558219" y="4605990"/>
                  <a:pt x="3556486" y="4599799"/>
                </a:cubicBezTo>
                <a:cubicBezTo>
                  <a:pt x="3557348" y="4602902"/>
                  <a:pt x="3560446" y="4602036"/>
                  <a:pt x="3560446" y="4602036"/>
                </a:cubicBezTo>
                <a:cubicBezTo>
                  <a:pt x="3559574" y="4598943"/>
                  <a:pt x="3558336" y="4582586"/>
                  <a:pt x="3567111" y="4590148"/>
                </a:cubicBezTo>
                <a:cubicBezTo>
                  <a:pt x="3564512" y="4580858"/>
                  <a:pt x="3565873" y="4573791"/>
                  <a:pt x="3565011" y="4570698"/>
                </a:cubicBezTo>
                <a:cubicBezTo>
                  <a:pt x="3579096" y="4573449"/>
                  <a:pt x="3575269" y="4547788"/>
                  <a:pt x="3585766" y="4561556"/>
                </a:cubicBezTo>
                <a:cubicBezTo>
                  <a:pt x="3588859" y="4560690"/>
                  <a:pt x="3580079" y="4553123"/>
                  <a:pt x="3587132" y="4554493"/>
                </a:cubicBezTo>
                <a:cubicBezTo>
                  <a:pt x="3594164" y="4555869"/>
                  <a:pt x="3584905" y="4558453"/>
                  <a:pt x="3588859" y="4560690"/>
                </a:cubicBezTo>
                <a:lnTo>
                  <a:pt x="3591402" y="4547451"/>
                </a:lnTo>
                <a:lnTo>
                  <a:pt x="3599973" y="4540878"/>
                </a:lnTo>
                <a:cubicBezTo>
                  <a:pt x="3602199" y="4536919"/>
                  <a:pt x="3596024" y="4538646"/>
                  <a:pt x="3595152" y="4535558"/>
                </a:cubicBezTo>
                <a:cubicBezTo>
                  <a:pt x="3604426" y="4532959"/>
                  <a:pt x="3597374" y="4531583"/>
                  <a:pt x="3600467" y="4530722"/>
                </a:cubicBezTo>
                <a:cubicBezTo>
                  <a:pt x="3596508" y="4528480"/>
                  <a:pt x="3593425" y="4529352"/>
                  <a:pt x="3592564" y="4526253"/>
                </a:cubicBezTo>
                <a:cubicBezTo>
                  <a:pt x="3590337" y="4530213"/>
                  <a:pt x="3591203" y="4533311"/>
                  <a:pt x="3584161" y="4531935"/>
                </a:cubicBezTo>
                <a:cubicBezTo>
                  <a:pt x="3583289" y="4528847"/>
                  <a:pt x="3590337" y="4530213"/>
                  <a:pt x="3588604" y="4524016"/>
                </a:cubicBezTo>
                <a:cubicBezTo>
                  <a:pt x="3594780" y="4522289"/>
                  <a:pt x="3600467" y="4530722"/>
                  <a:pt x="3601827" y="4523665"/>
                </a:cubicBezTo>
                <a:cubicBezTo>
                  <a:pt x="3600961" y="4520562"/>
                  <a:pt x="3597007" y="4518330"/>
                  <a:pt x="3596141" y="4515231"/>
                </a:cubicBezTo>
                <a:cubicBezTo>
                  <a:pt x="3596141" y="4515231"/>
                  <a:pt x="3596141" y="4515231"/>
                  <a:pt x="3599218" y="4514360"/>
                </a:cubicBezTo>
                <a:cubicBezTo>
                  <a:pt x="3600095" y="4517474"/>
                  <a:pt x="3601827" y="4523665"/>
                  <a:pt x="3605777" y="4525897"/>
                </a:cubicBezTo>
                <a:cubicBezTo>
                  <a:pt x="3607132" y="4518844"/>
                  <a:pt x="3608870" y="4525041"/>
                  <a:pt x="3612819" y="4527273"/>
                </a:cubicBezTo>
                <a:cubicBezTo>
                  <a:pt x="3619000" y="4525545"/>
                  <a:pt x="3611096" y="4521081"/>
                  <a:pt x="3613308" y="4517122"/>
                </a:cubicBezTo>
                <a:cubicBezTo>
                  <a:pt x="3619494" y="4515395"/>
                  <a:pt x="3627020" y="4506594"/>
                  <a:pt x="3618246" y="4499038"/>
                </a:cubicBezTo>
                <a:cubicBezTo>
                  <a:pt x="3625288" y="4500403"/>
                  <a:pt x="3623938" y="4507466"/>
                  <a:pt x="3630975" y="4508836"/>
                </a:cubicBezTo>
                <a:cubicBezTo>
                  <a:pt x="3627020" y="4506594"/>
                  <a:pt x="3625288" y="4500403"/>
                  <a:pt x="3621339" y="4498166"/>
                </a:cubicBezTo>
                <a:cubicBezTo>
                  <a:pt x="3627515" y="4496444"/>
                  <a:pt x="3630603" y="4495583"/>
                  <a:pt x="3628870" y="4489381"/>
                </a:cubicBezTo>
                <a:cubicBezTo>
                  <a:pt x="3635046" y="4487654"/>
                  <a:pt x="3634552" y="4497815"/>
                  <a:pt x="3640738" y="4496092"/>
                </a:cubicBezTo>
                <a:cubicBezTo>
                  <a:pt x="3639005" y="4489896"/>
                  <a:pt x="3638139" y="4486798"/>
                  <a:pt x="3637273" y="4483694"/>
                </a:cubicBezTo>
                <a:cubicBezTo>
                  <a:pt x="3642098" y="4489040"/>
                  <a:pt x="3643459" y="4481967"/>
                  <a:pt x="3650496" y="4483333"/>
                </a:cubicBezTo>
                <a:cubicBezTo>
                  <a:pt x="3649635" y="4480240"/>
                  <a:pt x="3646552" y="4481106"/>
                  <a:pt x="3645686" y="4478008"/>
                </a:cubicBezTo>
                <a:cubicBezTo>
                  <a:pt x="3651862" y="4476285"/>
                  <a:pt x="3657166" y="4471455"/>
                  <a:pt x="3650623" y="4459928"/>
                </a:cubicBezTo>
                <a:cubicBezTo>
                  <a:pt x="3658527" y="4464392"/>
                  <a:pt x="3660754" y="4460433"/>
                  <a:pt x="3655928" y="4455098"/>
                </a:cubicBezTo>
                <a:cubicBezTo>
                  <a:pt x="3670012" y="4457849"/>
                  <a:pt x="3660371" y="4447169"/>
                  <a:pt x="3669640" y="4444580"/>
                </a:cubicBezTo>
                <a:cubicBezTo>
                  <a:pt x="3665691" y="4442353"/>
                  <a:pt x="3669640" y="4444580"/>
                  <a:pt x="3668774" y="4441492"/>
                </a:cubicBezTo>
                <a:cubicBezTo>
                  <a:pt x="3670135" y="4434430"/>
                  <a:pt x="3684214" y="4437166"/>
                  <a:pt x="3688662" y="4429247"/>
                </a:cubicBezTo>
                <a:cubicBezTo>
                  <a:pt x="3687801" y="4426159"/>
                  <a:pt x="3686940" y="4423046"/>
                  <a:pt x="3682115" y="4417721"/>
                </a:cubicBezTo>
                <a:cubicBezTo>
                  <a:pt x="3672846" y="4420305"/>
                  <a:pt x="3684708" y="4427016"/>
                  <a:pt x="3678532" y="4428743"/>
                </a:cubicBezTo>
                <a:cubicBezTo>
                  <a:pt x="3676800" y="4422542"/>
                  <a:pt x="3673712" y="4423403"/>
                  <a:pt x="3668896" y="4418073"/>
                </a:cubicBezTo>
                <a:cubicBezTo>
                  <a:pt x="3676800" y="4422542"/>
                  <a:pt x="3678165" y="4415484"/>
                  <a:pt x="3681248" y="4414618"/>
                </a:cubicBezTo>
                <a:cubicBezTo>
                  <a:pt x="3682976" y="4420814"/>
                  <a:pt x="3686940" y="4423046"/>
                  <a:pt x="3690889" y="4425288"/>
                </a:cubicBezTo>
                <a:cubicBezTo>
                  <a:pt x="3693111" y="4421329"/>
                  <a:pt x="3685203" y="4416850"/>
                  <a:pt x="3688296" y="4415994"/>
                </a:cubicBezTo>
                <a:cubicBezTo>
                  <a:pt x="3692245" y="4418226"/>
                  <a:pt x="3692245" y="4418226"/>
                  <a:pt x="3693111" y="4421329"/>
                </a:cubicBezTo>
                <a:cubicBezTo>
                  <a:pt x="3695338" y="4417370"/>
                  <a:pt x="3697559" y="4413410"/>
                  <a:pt x="3696693" y="4410312"/>
                </a:cubicBezTo>
                <a:cubicBezTo>
                  <a:pt x="3707685" y="4413915"/>
                  <a:pt x="3707318" y="4400651"/>
                  <a:pt x="3716592" y="4398062"/>
                </a:cubicBezTo>
                <a:cubicBezTo>
                  <a:pt x="3712632" y="4395825"/>
                  <a:pt x="3711766" y="4392737"/>
                  <a:pt x="3711766" y="4392737"/>
                </a:cubicBezTo>
                <a:cubicBezTo>
                  <a:pt x="3711766" y="4392737"/>
                  <a:pt x="3714854" y="4391866"/>
                  <a:pt x="3713127" y="4385669"/>
                </a:cubicBezTo>
                <a:cubicBezTo>
                  <a:pt x="3724989" y="4392386"/>
                  <a:pt x="3718436" y="4380844"/>
                  <a:pt x="3720658" y="4376885"/>
                </a:cubicBezTo>
                <a:cubicBezTo>
                  <a:pt x="3725484" y="4382230"/>
                  <a:pt x="3726834" y="4375157"/>
                  <a:pt x="3727700" y="4378255"/>
                </a:cubicBezTo>
                <a:cubicBezTo>
                  <a:pt x="3732521" y="4383596"/>
                  <a:pt x="3730299" y="4387555"/>
                  <a:pt x="3727211" y="4388421"/>
                </a:cubicBezTo>
                <a:cubicBezTo>
                  <a:pt x="3738202" y="4392019"/>
                  <a:pt x="3739563" y="4384971"/>
                  <a:pt x="3740923" y="4377909"/>
                </a:cubicBezTo>
                <a:cubicBezTo>
                  <a:pt x="3737835" y="4378775"/>
                  <a:pt x="3738697" y="4381868"/>
                  <a:pt x="3731660" y="4380497"/>
                </a:cubicBezTo>
                <a:cubicBezTo>
                  <a:pt x="3736103" y="4372574"/>
                  <a:pt x="3741418" y="4367743"/>
                  <a:pt x="3741907" y="4357577"/>
                </a:cubicBezTo>
                <a:cubicBezTo>
                  <a:pt x="3741041" y="4354489"/>
                  <a:pt x="3737958" y="4355345"/>
                  <a:pt x="3734865" y="4356217"/>
                </a:cubicBezTo>
                <a:cubicBezTo>
                  <a:pt x="3734865" y="4356217"/>
                  <a:pt x="3734865" y="4356217"/>
                  <a:pt x="3732266" y="4346917"/>
                </a:cubicBezTo>
                <a:cubicBezTo>
                  <a:pt x="3739308" y="4348293"/>
                  <a:pt x="3741041" y="4354489"/>
                  <a:pt x="3744134" y="4353623"/>
                </a:cubicBezTo>
                <a:cubicBezTo>
                  <a:pt x="3754259" y="4354138"/>
                  <a:pt x="3744623" y="4343467"/>
                  <a:pt x="3752531" y="4347941"/>
                </a:cubicBezTo>
                <a:cubicBezTo>
                  <a:pt x="3749933" y="4338642"/>
                  <a:pt x="3741535" y="4344334"/>
                  <a:pt x="3741535" y="4344334"/>
                </a:cubicBezTo>
                <a:cubicBezTo>
                  <a:pt x="3736709" y="4338993"/>
                  <a:pt x="3747716" y="4342606"/>
                  <a:pt x="3742895" y="4337266"/>
                </a:cubicBezTo>
                <a:cubicBezTo>
                  <a:pt x="3749933" y="4338642"/>
                  <a:pt x="3751665" y="4344843"/>
                  <a:pt x="3761795" y="4345348"/>
                </a:cubicBezTo>
                <a:cubicBezTo>
                  <a:pt x="3760063" y="4339151"/>
                  <a:pt x="3771548" y="4332603"/>
                  <a:pt x="3758830" y="4322799"/>
                </a:cubicBezTo>
                <a:cubicBezTo>
                  <a:pt x="3756603" y="4326759"/>
                  <a:pt x="3757469" y="4329862"/>
                  <a:pt x="3755242" y="4333821"/>
                </a:cubicBezTo>
                <a:cubicBezTo>
                  <a:pt x="3747334" y="4329342"/>
                  <a:pt x="3757469" y="4329862"/>
                  <a:pt x="3749561" y="4325383"/>
                </a:cubicBezTo>
                <a:cubicBezTo>
                  <a:pt x="3755737" y="4323660"/>
                  <a:pt x="3758447" y="4309540"/>
                  <a:pt x="3765500" y="4310911"/>
                </a:cubicBezTo>
                <a:cubicBezTo>
                  <a:pt x="3762402" y="4311777"/>
                  <a:pt x="3762402" y="4311777"/>
                  <a:pt x="3763273" y="4314870"/>
                </a:cubicBezTo>
                <a:cubicBezTo>
                  <a:pt x="3767217" y="4317102"/>
                  <a:pt x="3768578" y="4310050"/>
                  <a:pt x="3771176" y="4319350"/>
                </a:cubicBezTo>
                <a:cubicBezTo>
                  <a:pt x="3772043" y="4322448"/>
                  <a:pt x="3762402" y="4311777"/>
                  <a:pt x="3764134" y="4317969"/>
                </a:cubicBezTo>
                <a:cubicBezTo>
                  <a:pt x="3765867" y="4324175"/>
                  <a:pt x="3767217" y="4317102"/>
                  <a:pt x="3772043" y="4322448"/>
                </a:cubicBezTo>
                <a:cubicBezTo>
                  <a:pt x="3765867" y="4324175"/>
                  <a:pt x="3774641" y="4331732"/>
                  <a:pt x="3771548" y="4332603"/>
                </a:cubicBezTo>
                <a:cubicBezTo>
                  <a:pt x="3775503" y="4334845"/>
                  <a:pt x="3774641" y="4331732"/>
                  <a:pt x="3777734" y="4330876"/>
                </a:cubicBezTo>
                <a:cubicBezTo>
                  <a:pt x="3775997" y="4324680"/>
                  <a:pt x="3771176" y="4319350"/>
                  <a:pt x="3778239" y="4320710"/>
                </a:cubicBezTo>
                <a:cubicBezTo>
                  <a:pt x="3779095" y="4323813"/>
                  <a:pt x="3779961" y="4326917"/>
                  <a:pt x="3783049" y="4326045"/>
                </a:cubicBezTo>
                <a:cubicBezTo>
                  <a:pt x="3786142" y="4325189"/>
                  <a:pt x="3785271" y="4322086"/>
                  <a:pt x="3780450" y="4316756"/>
                </a:cubicBezTo>
                <a:cubicBezTo>
                  <a:pt x="3779095" y="4323813"/>
                  <a:pt x="3773403" y="4315375"/>
                  <a:pt x="3771176" y="4319350"/>
                </a:cubicBezTo>
                <a:cubicBezTo>
                  <a:pt x="3768578" y="4310050"/>
                  <a:pt x="3776501" y="4314514"/>
                  <a:pt x="3779584" y="4313653"/>
                </a:cubicBezTo>
                <a:cubicBezTo>
                  <a:pt x="3778723" y="4310549"/>
                  <a:pt x="3777857" y="4307456"/>
                  <a:pt x="3773908" y="4305224"/>
                </a:cubicBezTo>
                <a:cubicBezTo>
                  <a:pt x="3774774" y="4308317"/>
                  <a:pt x="3771676" y="4309179"/>
                  <a:pt x="3768578" y="4310050"/>
                </a:cubicBezTo>
                <a:cubicBezTo>
                  <a:pt x="3763762" y="4304715"/>
                  <a:pt x="3771676" y="4309179"/>
                  <a:pt x="3769072" y="4299889"/>
                </a:cubicBezTo>
                <a:cubicBezTo>
                  <a:pt x="3763762" y="4304715"/>
                  <a:pt x="3761535" y="4308674"/>
                  <a:pt x="3758447" y="4309540"/>
                </a:cubicBezTo>
                <a:cubicBezTo>
                  <a:pt x="3758447" y="4309540"/>
                  <a:pt x="3757591" y="4306442"/>
                  <a:pt x="3754498" y="4307303"/>
                </a:cubicBezTo>
                <a:cubicBezTo>
                  <a:pt x="3754498" y="4307303"/>
                  <a:pt x="3752271" y="4311263"/>
                  <a:pt x="3759314" y="4312639"/>
                </a:cubicBezTo>
                <a:cubicBezTo>
                  <a:pt x="3753138" y="4314361"/>
                  <a:pt x="3747833" y="4319181"/>
                  <a:pt x="3748694" y="4322285"/>
                </a:cubicBezTo>
                <a:cubicBezTo>
                  <a:pt x="3747833" y="4319181"/>
                  <a:pt x="3745606" y="4323141"/>
                  <a:pt x="3749561" y="4325383"/>
                </a:cubicBezTo>
                <a:cubicBezTo>
                  <a:pt x="3746473" y="4326254"/>
                  <a:pt x="3745606" y="4323141"/>
                  <a:pt x="3742513" y="4324012"/>
                </a:cubicBezTo>
                <a:cubicBezTo>
                  <a:pt x="3742513" y="4324012"/>
                  <a:pt x="3743385" y="4327110"/>
                  <a:pt x="3744251" y="4330208"/>
                </a:cubicBezTo>
                <a:cubicBezTo>
                  <a:pt x="3733249" y="4326596"/>
                  <a:pt x="3734987" y="4332797"/>
                  <a:pt x="3733626" y="4339860"/>
                </a:cubicBezTo>
                <a:cubicBezTo>
                  <a:pt x="3732760" y="4336756"/>
                  <a:pt x="3729672" y="4337628"/>
                  <a:pt x="3725718" y="4335380"/>
                </a:cubicBezTo>
                <a:cubicBezTo>
                  <a:pt x="3729183" y="4347788"/>
                  <a:pt x="3708057" y="4343666"/>
                  <a:pt x="3718554" y="4357429"/>
                </a:cubicBezTo>
                <a:cubicBezTo>
                  <a:pt x="3710655" y="4352960"/>
                  <a:pt x="3715466" y="4358291"/>
                  <a:pt x="3713244" y="4362255"/>
                </a:cubicBezTo>
                <a:cubicBezTo>
                  <a:pt x="3710156" y="4363111"/>
                  <a:pt x="3709295" y="4360023"/>
                  <a:pt x="3703119" y="4361745"/>
                </a:cubicBezTo>
                <a:cubicBezTo>
                  <a:pt x="3711888" y="4369312"/>
                  <a:pt x="3694706" y="4367432"/>
                  <a:pt x="3692479" y="4371391"/>
                </a:cubicBezTo>
                <a:cubicBezTo>
                  <a:pt x="3693345" y="4374490"/>
                  <a:pt x="3694212" y="4377593"/>
                  <a:pt x="3697305" y="4376732"/>
                </a:cubicBezTo>
                <a:cubicBezTo>
                  <a:pt x="3691985" y="4381552"/>
                  <a:pt x="3691985" y="4381552"/>
                  <a:pt x="3686675" y="4386373"/>
                </a:cubicBezTo>
                <a:cubicBezTo>
                  <a:pt x="3685814" y="4383280"/>
                  <a:pt x="3688041" y="4379325"/>
                  <a:pt x="3680999" y="4377950"/>
                </a:cubicBezTo>
                <a:cubicBezTo>
                  <a:pt x="3692367" y="4394811"/>
                  <a:pt x="3672963" y="4396900"/>
                  <a:pt x="3668514" y="4404819"/>
                </a:cubicBezTo>
                <a:cubicBezTo>
                  <a:pt x="3671607" y="4403948"/>
                  <a:pt x="3675567" y="4406185"/>
                  <a:pt x="3673340" y="4410144"/>
                </a:cubicBezTo>
                <a:cubicBezTo>
                  <a:pt x="3670252" y="4411010"/>
                  <a:pt x="3671123" y="4414113"/>
                  <a:pt x="3668030" y="4414975"/>
                </a:cubicBezTo>
                <a:cubicBezTo>
                  <a:pt x="3667169" y="4411871"/>
                  <a:pt x="3663210" y="4409634"/>
                  <a:pt x="3662343" y="4406536"/>
                </a:cubicBezTo>
                <a:cubicBezTo>
                  <a:pt x="3648636" y="4417048"/>
                  <a:pt x="3645421" y="4441334"/>
                  <a:pt x="3629115" y="4442552"/>
                </a:cubicBezTo>
                <a:cubicBezTo>
                  <a:pt x="3629115" y="4442552"/>
                  <a:pt x="3632203" y="4441686"/>
                  <a:pt x="3630470" y="4435485"/>
                </a:cubicBezTo>
                <a:cubicBezTo>
                  <a:pt x="3627382" y="4436351"/>
                  <a:pt x="3626516" y="4433248"/>
                  <a:pt x="3623418" y="4434114"/>
                </a:cubicBezTo>
                <a:cubicBezTo>
                  <a:pt x="3626883" y="4446512"/>
                  <a:pt x="3615020" y="4439806"/>
                  <a:pt x="3615020" y="4439806"/>
                </a:cubicBezTo>
                <a:cubicBezTo>
                  <a:pt x="3616753" y="4446007"/>
                  <a:pt x="3619846" y="4445136"/>
                  <a:pt x="3621578" y="4451332"/>
                </a:cubicBezTo>
                <a:cubicBezTo>
                  <a:pt x="3613670" y="4446868"/>
                  <a:pt x="3614526" y="4449966"/>
                  <a:pt x="3608355" y="4451684"/>
                </a:cubicBezTo>
                <a:cubicBezTo>
                  <a:pt x="3609221" y="4454782"/>
                  <a:pt x="3612304" y="4453926"/>
                  <a:pt x="3613175" y="4457024"/>
                </a:cubicBezTo>
                <a:cubicBezTo>
                  <a:pt x="3610082" y="4457885"/>
                  <a:pt x="3612681" y="4467185"/>
                  <a:pt x="3604778" y="4462706"/>
                </a:cubicBezTo>
                <a:cubicBezTo>
                  <a:pt x="3607856" y="4461844"/>
                  <a:pt x="3610949" y="4460978"/>
                  <a:pt x="3609221" y="4454782"/>
                </a:cubicBezTo>
                <a:cubicBezTo>
                  <a:pt x="3600824" y="4460474"/>
                  <a:pt x="3602179" y="4453406"/>
                  <a:pt x="3595137" y="4452045"/>
                </a:cubicBezTo>
                <a:cubicBezTo>
                  <a:pt x="3592910" y="4456005"/>
                  <a:pt x="3596859" y="4458237"/>
                  <a:pt x="3600824" y="4460474"/>
                </a:cubicBezTo>
                <a:cubicBezTo>
                  <a:pt x="3598592" y="4464433"/>
                  <a:pt x="3590199" y="4470125"/>
                  <a:pt x="3584884" y="4474950"/>
                </a:cubicBezTo>
                <a:cubicBezTo>
                  <a:pt x="3589705" y="4480280"/>
                  <a:pt x="3586617" y="4481136"/>
                  <a:pt x="3588344" y="4487338"/>
                </a:cubicBezTo>
                <a:cubicBezTo>
                  <a:pt x="3585262" y="4488214"/>
                  <a:pt x="3586617" y="4481136"/>
                  <a:pt x="3580441" y="4482869"/>
                </a:cubicBezTo>
                <a:cubicBezTo>
                  <a:pt x="3585262" y="4488214"/>
                  <a:pt x="3583035" y="4492174"/>
                  <a:pt x="3580808" y="4496133"/>
                </a:cubicBezTo>
                <a:cubicBezTo>
                  <a:pt x="3584767" y="4498370"/>
                  <a:pt x="3586984" y="4494406"/>
                  <a:pt x="3587855" y="4497494"/>
                </a:cubicBezTo>
                <a:cubicBezTo>
                  <a:pt x="3580808" y="4496133"/>
                  <a:pt x="3586500" y="4504571"/>
                  <a:pt x="3589593" y="4503700"/>
                </a:cubicBezTo>
                <a:cubicBezTo>
                  <a:pt x="3586500" y="4504571"/>
                  <a:pt x="3588227" y="4510763"/>
                  <a:pt x="3581180" y="4509387"/>
                </a:cubicBezTo>
                <a:cubicBezTo>
                  <a:pt x="3579452" y="4503185"/>
                  <a:pt x="3583407" y="4505427"/>
                  <a:pt x="3583407" y="4505427"/>
                </a:cubicBezTo>
                <a:cubicBezTo>
                  <a:pt x="3579452" y="4503185"/>
                  <a:pt x="3578581" y="4500087"/>
                  <a:pt x="3581679" y="4499226"/>
                </a:cubicBezTo>
                <a:cubicBezTo>
                  <a:pt x="3579452" y="4503185"/>
                  <a:pt x="3573277" y="4504908"/>
                  <a:pt x="3569317" y="4502676"/>
                </a:cubicBezTo>
                <a:cubicBezTo>
                  <a:pt x="3572415" y="4501810"/>
                  <a:pt x="3570678" y="4495613"/>
                  <a:pt x="3567595" y="4496485"/>
                </a:cubicBezTo>
                <a:cubicBezTo>
                  <a:pt x="3561414" y="4498207"/>
                  <a:pt x="3564874" y="4510605"/>
                  <a:pt x="3562657" y="4514564"/>
                </a:cubicBezTo>
                <a:cubicBezTo>
                  <a:pt x="3561791" y="4511466"/>
                  <a:pt x="3560053" y="4505259"/>
                  <a:pt x="3553867" y="4506992"/>
                </a:cubicBezTo>
                <a:cubicBezTo>
                  <a:pt x="3559554" y="4515430"/>
                  <a:pt x="3562158" y="4524720"/>
                  <a:pt x="3555111" y="4523354"/>
                </a:cubicBezTo>
                <a:cubicBezTo>
                  <a:pt x="3558199" y="4522488"/>
                  <a:pt x="3557332" y="4519390"/>
                  <a:pt x="3554249" y="4520251"/>
                </a:cubicBezTo>
                <a:cubicBezTo>
                  <a:pt x="3551156" y="4521112"/>
                  <a:pt x="3548935" y="4525066"/>
                  <a:pt x="3546708" y="4529025"/>
                </a:cubicBezTo>
                <a:cubicBezTo>
                  <a:pt x="3543625" y="4529897"/>
                  <a:pt x="3543625" y="4529897"/>
                  <a:pt x="3539666" y="4527665"/>
                </a:cubicBezTo>
                <a:cubicBezTo>
                  <a:pt x="3540532" y="4530758"/>
                  <a:pt x="3540532" y="4530758"/>
                  <a:pt x="3542259" y="4536959"/>
                </a:cubicBezTo>
                <a:cubicBezTo>
                  <a:pt x="3539176" y="4537826"/>
                  <a:pt x="3539176" y="4537826"/>
                  <a:pt x="3536083" y="4538687"/>
                </a:cubicBezTo>
                <a:cubicBezTo>
                  <a:pt x="3536083" y="4538687"/>
                  <a:pt x="3535222" y="4535594"/>
                  <a:pt x="3531268" y="4533352"/>
                </a:cubicBezTo>
                <a:cubicBezTo>
                  <a:pt x="3522875" y="4539038"/>
                  <a:pt x="3526325" y="4551431"/>
                  <a:pt x="3521882" y="4559355"/>
                </a:cubicBezTo>
                <a:cubicBezTo>
                  <a:pt x="3521016" y="4556257"/>
                  <a:pt x="3516195" y="4550916"/>
                  <a:pt x="3512246" y="4548684"/>
                </a:cubicBezTo>
                <a:cubicBezTo>
                  <a:pt x="3513112" y="4551788"/>
                  <a:pt x="3506931" y="4553510"/>
                  <a:pt x="3511752" y="4558845"/>
                </a:cubicBezTo>
                <a:lnTo>
                  <a:pt x="3502483" y="4561444"/>
                </a:lnTo>
                <a:cubicBezTo>
                  <a:pt x="3505081" y="4570728"/>
                  <a:pt x="3509535" y="4562810"/>
                  <a:pt x="3514350" y="4568140"/>
                </a:cubicBezTo>
                <a:cubicBezTo>
                  <a:pt x="3501993" y="4571594"/>
                  <a:pt x="3502371" y="4584848"/>
                  <a:pt x="3501010" y="4591911"/>
                </a:cubicBezTo>
                <a:cubicBezTo>
                  <a:pt x="3497056" y="4589679"/>
                  <a:pt x="3503237" y="4587952"/>
                  <a:pt x="3499283" y="4585720"/>
                </a:cubicBezTo>
                <a:cubicBezTo>
                  <a:pt x="3496190" y="4586576"/>
                  <a:pt x="3495333" y="4583488"/>
                  <a:pt x="3492240" y="4584344"/>
                </a:cubicBezTo>
                <a:cubicBezTo>
                  <a:pt x="3496567" y="4599840"/>
                  <a:pt x="3479374" y="4597949"/>
                  <a:pt x="3475802" y="4608981"/>
                </a:cubicBezTo>
                <a:cubicBezTo>
                  <a:pt x="3474936" y="4605878"/>
                  <a:pt x="3474064" y="4602785"/>
                  <a:pt x="3467888" y="4604512"/>
                </a:cubicBezTo>
                <a:cubicBezTo>
                  <a:pt x="3472714" y="4609837"/>
                  <a:pt x="3474441" y="4616029"/>
                  <a:pt x="3471358" y="4616900"/>
                </a:cubicBezTo>
                <a:cubicBezTo>
                  <a:pt x="3471358" y="4616900"/>
                  <a:pt x="3467399" y="4614663"/>
                  <a:pt x="3467399" y="4614663"/>
                </a:cubicBezTo>
                <a:cubicBezTo>
                  <a:pt x="3466915" y="4624829"/>
                  <a:pt x="3454558" y="4628273"/>
                  <a:pt x="3457152" y="4637563"/>
                </a:cubicBezTo>
                <a:cubicBezTo>
                  <a:pt x="3456285" y="4634465"/>
                  <a:pt x="3456285" y="4634465"/>
                  <a:pt x="3452331" y="4632233"/>
                </a:cubicBezTo>
                <a:cubicBezTo>
                  <a:pt x="3449620" y="4646358"/>
                  <a:pt x="3444795" y="4641018"/>
                  <a:pt x="3437263" y="4649808"/>
                </a:cubicBezTo>
                <a:cubicBezTo>
                  <a:pt x="3435531" y="4643606"/>
                  <a:pt x="3435531" y="4643606"/>
                  <a:pt x="3431582" y="4641374"/>
                </a:cubicBezTo>
                <a:cubicBezTo>
                  <a:pt x="3434175" y="4650674"/>
                  <a:pt x="3425401" y="4643097"/>
                  <a:pt x="3427138" y="4649303"/>
                </a:cubicBezTo>
                <a:cubicBezTo>
                  <a:pt x="3428005" y="4652396"/>
                  <a:pt x="3428866" y="4655494"/>
                  <a:pt x="3431954" y="4654628"/>
                </a:cubicBezTo>
                <a:cubicBezTo>
                  <a:pt x="3428866" y="4655494"/>
                  <a:pt x="3425778" y="4656356"/>
                  <a:pt x="3426644" y="4659454"/>
                </a:cubicBezTo>
                <a:cubicBezTo>
                  <a:pt x="3426644" y="4659454"/>
                  <a:pt x="3429727" y="4658587"/>
                  <a:pt x="3433686" y="4660830"/>
                </a:cubicBezTo>
                <a:cubicBezTo>
                  <a:pt x="3425284" y="4666516"/>
                  <a:pt x="3427510" y="4662547"/>
                  <a:pt x="3422201" y="4667388"/>
                </a:cubicBezTo>
                <a:cubicBezTo>
                  <a:pt x="3425284" y="4666516"/>
                  <a:pt x="3428377" y="4665660"/>
                  <a:pt x="3429243" y="4668753"/>
                </a:cubicBezTo>
                <a:cubicBezTo>
                  <a:pt x="3416009" y="4669110"/>
                  <a:pt x="3414165" y="4686333"/>
                  <a:pt x="3403663" y="4672565"/>
                </a:cubicBezTo>
                <a:cubicBezTo>
                  <a:pt x="3397487" y="4674292"/>
                  <a:pt x="3403163" y="4682715"/>
                  <a:pt x="3396992" y="4684443"/>
                </a:cubicBezTo>
                <a:cubicBezTo>
                  <a:pt x="3396992" y="4684443"/>
                  <a:pt x="3396126" y="4681345"/>
                  <a:pt x="3396126" y="4681345"/>
                </a:cubicBezTo>
                <a:cubicBezTo>
                  <a:pt x="3394766" y="4688402"/>
                  <a:pt x="3385996" y="4680835"/>
                  <a:pt x="3384636" y="4687898"/>
                </a:cubicBezTo>
                <a:cubicBezTo>
                  <a:pt x="3388585" y="4690130"/>
                  <a:pt x="3395632" y="4691505"/>
                  <a:pt x="3400452" y="4696841"/>
                </a:cubicBezTo>
                <a:cubicBezTo>
                  <a:pt x="3392539" y="4692377"/>
                  <a:pt x="3384136" y="4698058"/>
                  <a:pt x="3389828" y="4706487"/>
                </a:cubicBezTo>
                <a:cubicBezTo>
                  <a:pt x="3367718" y="4722691"/>
                  <a:pt x="3354383" y="4746457"/>
                  <a:pt x="3333129" y="4765754"/>
                </a:cubicBezTo>
                <a:cubicBezTo>
                  <a:pt x="3331391" y="4759568"/>
                  <a:pt x="3338433" y="4760934"/>
                  <a:pt x="3337567" y="4757835"/>
                </a:cubicBezTo>
                <a:cubicBezTo>
                  <a:pt x="3333613" y="4755593"/>
                  <a:pt x="3335840" y="4751634"/>
                  <a:pt x="3332747" y="4752490"/>
                </a:cubicBezTo>
                <a:cubicBezTo>
                  <a:pt x="3332747" y="4752490"/>
                  <a:pt x="3329664" y="4753361"/>
                  <a:pt x="3330520" y="4756455"/>
                </a:cubicBezTo>
                <a:cubicBezTo>
                  <a:pt x="3330520" y="4756455"/>
                  <a:pt x="3334474" y="4758702"/>
                  <a:pt x="3331391" y="4759568"/>
                </a:cubicBezTo>
                <a:cubicBezTo>
                  <a:pt x="3328298" y="4760424"/>
                  <a:pt x="3328298" y="4760424"/>
                  <a:pt x="3327437" y="4757321"/>
                </a:cubicBezTo>
                <a:cubicBezTo>
                  <a:pt x="3325210" y="4761290"/>
                  <a:pt x="3325210" y="4761290"/>
                  <a:pt x="3322988" y="4765250"/>
                </a:cubicBezTo>
                <a:cubicBezTo>
                  <a:pt x="3322988" y="4765250"/>
                  <a:pt x="3326076" y="4764383"/>
                  <a:pt x="3326076" y="4764383"/>
                </a:cubicBezTo>
                <a:cubicBezTo>
                  <a:pt x="3333129" y="4765754"/>
                  <a:pt x="3337078" y="4767991"/>
                  <a:pt x="3341032" y="4770228"/>
                </a:cubicBezTo>
                <a:cubicBezTo>
                  <a:pt x="3337939" y="4771084"/>
                  <a:pt x="3341898" y="4773331"/>
                  <a:pt x="3335722" y="4775054"/>
                </a:cubicBezTo>
                <a:cubicBezTo>
                  <a:pt x="3334851" y="4771950"/>
                  <a:pt x="3333129" y="4765754"/>
                  <a:pt x="3330036" y="4766620"/>
                </a:cubicBezTo>
                <a:cubicBezTo>
                  <a:pt x="3328675" y="4773678"/>
                  <a:pt x="3314591" y="4770926"/>
                  <a:pt x="3318056" y="4783339"/>
                </a:cubicBezTo>
                <a:cubicBezTo>
                  <a:pt x="3311008" y="4781958"/>
                  <a:pt x="3311008" y="4781958"/>
                  <a:pt x="3315829" y="4787299"/>
                </a:cubicBezTo>
                <a:cubicBezTo>
                  <a:pt x="3308787" y="4785923"/>
                  <a:pt x="3309658" y="4789016"/>
                  <a:pt x="3306560" y="4789877"/>
                </a:cubicBezTo>
                <a:cubicBezTo>
                  <a:pt x="3302111" y="4797801"/>
                  <a:pt x="3295451" y="4809689"/>
                  <a:pt x="3287905" y="4818469"/>
                </a:cubicBezTo>
                <a:cubicBezTo>
                  <a:pt x="3281240" y="4830357"/>
                  <a:pt x="3272348" y="4846209"/>
                  <a:pt x="3262585" y="4858959"/>
                </a:cubicBezTo>
                <a:cubicBezTo>
                  <a:pt x="3255914" y="4870842"/>
                  <a:pt x="3246161" y="4883596"/>
                  <a:pt x="3236403" y="4896330"/>
                </a:cubicBezTo>
                <a:cubicBezTo>
                  <a:pt x="3237269" y="4899433"/>
                  <a:pt x="3237269" y="4899433"/>
                  <a:pt x="3238136" y="4902532"/>
                </a:cubicBezTo>
                <a:cubicBezTo>
                  <a:pt x="3228372" y="4915281"/>
                  <a:pt x="3215521" y="4928896"/>
                  <a:pt x="3206624" y="4944734"/>
                </a:cubicBezTo>
                <a:cubicBezTo>
                  <a:pt x="3197737" y="4960586"/>
                  <a:pt x="3188850" y="4976424"/>
                  <a:pt x="3183913" y="4994513"/>
                </a:cubicBezTo>
                <a:cubicBezTo>
                  <a:pt x="3177737" y="4996236"/>
                  <a:pt x="3174644" y="4997107"/>
                  <a:pt x="3171561" y="4997963"/>
                </a:cubicBezTo>
                <a:cubicBezTo>
                  <a:pt x="3167108" y="5005887"/>
                  <a:pt x="3165757" y="5012954"/>
                  <a:pt x="3160437" y="5017770"/>
                </a:cubicBezTo>
                <a:cubicBezTo>
                  <a:pt x="3159066" y="5024832"/>
                  <a:pt x="3153772" y="5029663"/>
                  <a:pt x="3150674" y="5030529"/>
                </a:cubicBezTo>
                <a:cubicBezTo>
                  <a:pt x="3151545" y="5033622"/>
                  <a:pt x="3154628" y="5032761"/>
                  <a:pt x="3155494" y="5035854"/>
                </a:cubicBezTo>
                <a:cubicBezTo>
                  <a:pt x="3151051" y="5043778"/>
                  <a:pt x="3137823" y="5044135"/>
                  <a:pt x="3137339" y="5054300"/>
                </a:cubicBezTo>
                <a:cubicBezTo>
                  <a:pt x="3131535" y="5069282"/>
                  <a:pt x="3122638" y="5085124"/>
                  <a:pt x="3113746" y="5100972"/>
                </a:cubicBezTo>
                <a:cubicBezTo>
                  <a:pt x="3107081" y="5112855"/>
                  <a:pt x="3098179" y="5128707"/>
                  <a:pt x="3088425" y="5141446"/>
                </a:cubicBezTo>
                <a:cubicBezTo>
                  <a:pt x="3090647" y="5137487"/>
                  <a:pt x="3092380" y="5143683"/>
                  <a:pt x="3092380" y="5143683"/>
                </a:cubicBezTo>
                <a:cubicBezTo>
                  <a:pt x="3084843" y="5152478"/>
                  <a:pt x="3080395" y="5160397"/>
                  <a:pt x="3072863" y="5169192"/>
                </a:cubicBezTo>
                <a:cubicBezTo>
                  <a:pt x="3069281" y="5180209"/>
                  <a:pt x="3064838" y="5188128"/>
                  <a:pt x="3060384" y="5196046"/>
                </a:cubicBezTo>
                <a:cubicBezTo>
                  <a:pt x="3049275" y="5215858"/>
                  <a:pt x="3041245" y="5234809"/>
                  <a:pt x="3033214" y="5253760"/>
                </a:cubicBezTo>
                <a:cubicBezTo>
                  <a:pt x="3027043" y="5255477"/>
                  <a:pt x="3025306" y="5249286"/>
                  <a:pt x="3019991" y="5254111"/>
                </a:cubicBezTo>
                <a:cubicBezTo>
                  <a:pt x="3026544" y="5265643"/>
                  <a:pt x="3017280" y="5268236"/>
                  <a:pt x="3020740" y="5280624"/>
                </a:cubicBezTo>
                <a:cubicBezTo>
                  <a:pt x="3005295" y="5284930"/>
                  <a:pt x="3006538" y="5301292"/>
                  <a:pt x="2998141" y="5306984"/>
                </a:cubicBezTo>
                <a:cubicBezTo>
                  <a:pt x="2996291" y="5324202"/>
                  <a:pt x="2976765" y="5349706"/>
                  <a:pt x="2968744" y="5368646"/>
                </a:cubicBezTo>
                <a:cubicBezTo>
                  <a:pt x="2961702" y="5367270"/>
                  <a:pt x="2960341" y="5374333"/>
                  <a:pt x="2956764" y="5385360"/>
                </a:cubicBezTo>
                <a:cubicBezTo>
                  <a:pt x="2953177" y="5396377"/>
                  <a:pt x="2949599" y="5407399"/>
                  <a:pt x="2943419" y="5409126"/>
                </a:cubicBezTo>
                <a:cubicBezTo>
                  <a:pt x="2942929" y="5419276"/>
                  <a:pt x="2948239" y="5414461"/>
                  <a:pt x="2949105" y="5417554"/>
                </a:cubicBezTo>
                <a:cubicBezTo>
                  <a:pt x="2943801" y="5422390"/>
                  <a:pt x="2937625" y="5424112"/>
                  <a:pt x="2941080" y="5436505"/>
                </a:cubicBezTo>
                <a:cubicBezTo>
                  <a:pt x="2925145" y="5450977"/>
                  <a:pt x="2920193" y="5469056"/>
                  <a:pt x="2912177" y="5488012"/>
                </a:cubicBezTo>
                <a:cubicBezTo>
                  <a:pt x="2906857" y="5492827"/>
                  <a:pt x="2908712" y="5475614"/>
                  <a:pt x="2901181" y="5484404"/>
                </a:cubicBezTo>
                <a:cubicBezTo>
                  <a:pt x="2900681" y="5494560"/>
                  <a:pt x="2900197" y="5504720"/>
                  <a:pt x="2898842" y="5511768"/>
                </a:cubicBezTo>
                <a:cubicBezTo>
                  <a:pt x="2898342" y="5521939"/>
                  <a:pt x="2893899" y="5529857"/>
                  <a:pt x="2890317" y="5540879"/>
                </a:cubicBezTo>
                <a:cubicBezTo>
                  <a:pt x="2886367" y="5538652"/>
                  <a:pt x="2891672" y="5533817"/>
                  <a:pt x="2889945" y="5527620"/>
                </a:cubicBezTo>
                <a:cubicBezTo>
                  <a:pt x="2884635" y="5532451"/>
                  <a:pt x="2885129" y="5522295"/>
                  <a:pt x="2879814" y="5527116"/>
                </a:cubicBezTo>
                <a:cubicBezTo>
                  <a:pt x="2879315" y="5537266"/>
                  <a:pt x="2877471" y="5554490"/>
                  <a:pt x="2871295" y="5556217"/>
                </a:cubicBezTo>
                <a:cubicBezTo>
                  <a:pt x="2870428" y="5553114"/>
                  <a:pt x="2877965" y="5544339"/>
                  <a:pt x="2870923" y="5542963"/>
                </a:cubicBezTo>
                <a:cubicBezTo>
                  <a:pt x="2867340" y="5553975"/>
                  <a:pt x="2863763" y="5565007"/>
                  <a:pt x="2864125" y="5578271"/>
                </a:cubicBezTo>
                <a:cubicBezTo>
                  <a:pt x="2857949" y="5579998"/>
                  <a:pt x="2860166" y="5576029"/>
                  <a:pt x="2854856" y="5580854"/>
                </a:cubicBezTo>
                <a:cubicBezTo>
                  <a:pt x="2854362" y="5591010"/>
                  <a:pt x="2845964" y="5596692"/>
                  <a:pt x="2854744" y="5604274"/>
                </a:cubicBezTo>
                <a:cubicBezTo>
                  <a:pt x="2841027" y="5614781"/>
                  <a:pt x="2842270" y="5631133"/>
                  <a:pt x="2836466" y="5646125"/>
                </a:cubicBezTo>
                <a:cubicBezTo>
                  <a:pt x="2838193" y="5652331"/>
                  <a:pt x="2847096" y="5636479"/>
                  <a:pt x="2846601" y="5646634"/>
                </a:cubicBezTo>
                <a:cubicBezTo>
                  <a:pt x="2839931" y="5658522"/>
                  <a:pt x="2835600" y="5643027"/>
                  <a:pt x="2832023" y="5654048"/>
                </a:cubicBezTo>
                <a:cubicBezTo>
                  <a:pt x="2835972" y="5656280"/>
                  <a:pt x="2844746" y="5663847"/>
                  <a:pt x="2836354" y="5669544"/>
                </a:cubicBezTo>
                <a:cubicBezTo>
                  <a:pt x="2835477" y="5666441"/>
                  <a:pt x="2833750" y="5660240"/>
                  <a:pt x="2830662" y="5661106"/>
                </a:cubicBezTo>
                <a:cubicBezTo>
                  <a:pt x="2823997" y="5672999"/>
                  <a:pt x="2819538" y="5680918"/>
                  <a:pt x="2816827" y="5695038"/>
                </a:cubicBezTo>
                <a:cubicBezTo>
                  <a:pt x="2812389" y="5702962"/>
                  <a:pt x="2811018" y="5710024"/>
                  <a:pt x="2809668" y="5717087"/>
                </a:cubicBezTo>
                <a:cubicBezTo>
                  <a:pt x="2809668" y="5717087"/>
                  <a:pt x="2806575" y="5717948"/>
                  <a:pt x="2806575" y="5717948"/>
                </a:cubicBezTo>
                <a:cubicBezTo>
                  <a:pt x="2799910" y="5729836"/>
                  <a:pt x="2784347" y="5757561"/>
                  <a:pt x="2793117" y="5765129"/>
                </a:cubicBezTo>
                <a:cubicBezTo>
                  <a:pt x="2790034" y="5765990"/>
                  <a:pt x="2790901" y="5769098"/>
                  <a:pt x="2788674" y="5773057"/>
                </a:cubicBezTo>
                <a:cubicBezTo>
                  <a:pt x="2787808" y="5769954"/>
                  <a:pt x="2786075" y="5763753"/>
                  <a:pt x="2783848" y="5767712"/>
                </a:cubicBezTo>
                <a:cubicBezTo>
                  <a:pt x="2789540" y="5776156"/>
                  <a:pt x="2779410" y="5775646"/>
                  <a:pt x="2785097" y="5784074"/>
                </a:cubicBezTo>
                <a:cubicBezTo>
                  <a:pt x="2787313" y="5780110"/>
                  <a:pt x="2789540" y="5776156"/>
                  <a:pt x="2789540" y="5776156"/>
                </a:cubicBezTo>
                <a:cubicBezTo>
                  <a:pt x="2793000" y="5788548"/>
                  <a:pt x="2778049" y="5782703"/>
                  <a:pt x="2781509" y="5795101"/>
                </a:cubicBezTo>
                <a:cubicBezTo>
                  <a:pt x="2772245" y="5797685"/>
                  <a:pt x="2777932" y="5806123"/>
                  <a:pt x="2772622" y="5810949"/>
                </a:cubicBezTo>
                <a:cubicBezTo>
                  <a:pt x="2767797" y="5805608"/>
                  <a:pt x="2772245" y="5797685"/>
                  <a:pt x="2770024" y="5801649"/>
                </a:cubicBezTo>
                <a:cubicBezTo>
                  <a:pt x="2763358" y="5813537"/>
                  <a:pt x="2757555" y="5828518"/>
                  <a:pt x="2759644" y="5847974"/>
                </a:cubicBezTo>
                <a:cubicBezTo>
                  <a:pt x="2758783" y="5844886"/>
                  <a:pt x="2754824" y="5842644"/>
                  <a:pt x="2754824" y="5842644"/>
                </a:cubicBezTo>
                <a:cubicBezTo>
                  <a:pt x="2755700" y="5845747"/>
                  <a:pt x="2750380" y="5850567"/>
                  <a:pt x="2751246" y="5853665"/>
                </a:cubicBezTo>
                <a:cubicBezTo>
                  <a:pt x="2752112" y="5856764"/>
                  <a:pt x="2755205" y="5855892"/>
                  <a:pt x="2756072" y="5858996"/>
                </a:cubicBezTo>
                <a:cubicBezTo>
                  <a:pt x="2750762" y="5863826"/>
                  <a:pt x="2749402" y="5870889"/>
                  <a:pt x="2748046" y="5877941"/>
                </a:cubicBezTo>
                <a:cubicBezTo>
                  <a:pt x="2750273" y="5873982"/>
                  <a:pt x="2755088" y="5879327"/>
                  <a:pt x="2752862" y="5883286"/>
                </a:cubicBezTo>
                <a:cubicBezTo>
                  <a:pt x="2743221" y="5872616"/>
                  <a:pt x="2749285" y="5894298"/>
                  <a:pt x="2740887" y="5899990"/>
                </a:cubicBezTo>
                <a:cubicBezTo>
                  <a:pt x="2737794" y="5900861"/>
                  <a:pt x="2737422" y="5887597"/>
                  <a:pt x="2734334" y="5888459"/>
                </a:cubicBezTo>
                <a:cubicBezTo>
                  <a:pt x="2737794" y="5900861"/>
                  <a:pt x="2732489" y="5905682"/>
                  <a:pt x="2731995" y="5915832"/>
                </a:cubicBezTo>
                <a:cubicBezTo>
                  <a:pt x="2740392" y="5910146"/>
                  <a:pt x="2735460" y="5928230"/>
                  <a:pt x="2732362" y="5929096"/>
                </a:cubicBezTo>
                <a:cubicBezTo>
                  <a:pt x="2733722" y="5922039"/>
                  <a:pt x="2728902" y="5916699"/>
                  <a:pt x="2723592" y="5921529"/>
                </a:cubicBezTo>
                <a:cubicBezTo>
                  <a:pt x="2724453" y="5924617"/>
                  <a:pt x="2729274" y="5929952"/>
                  <a:pt x="2727057" y="5933917"/>
                </a:cubicBezTo>
                <a:cubicBezTo>
                  <a:pt x="2716545" y="5920143"/>
                  <a:pt x="2709757" y="5955451"/>
                  <a:pt x="2707046" y="5969571"/>
                </a:cubicBezTo>
                <a:cubicBezTo>
                  <a:pt x="2709268" y="5965617"/>
                  <a:pt x="2712356" y="5964746"/>
                  <a:pt x="2713223" y="5967849"/>
                </a:cubicBezTo>
                <a:cubicBezTo>
                  <a:pt x="2704815" y="5973536"/>
                  <a:pt x="2711872" y="5974911"/>
                  <a:pt x="2710511" y="5981969"/>
                </a:cubicBezTo>
                <a:cubicBezTo>
                  <a:pt x="2710511" y="5981969"/>
                  <a:pt x="2710511" y="5981969"/>
                  <a:pt x="2702104" y="5987656"/>
                </a:cubicBezTo>
                <a:cubicBezTo>
                  <a:pt x="2699500" y="5978361"/>
                  <a:pt x="2697278" y="5982326"/>
                  <a:pt x="2693329" y="5980089"/>
                </a:cubicBezTo>
                <a:cubicBezTo>
                  <a:pt x="2699999" y="5968200"/>
                  <a:pt x="2699999" y="5968200"/>
                  <a:pt x="2699617" y="5954947"/>
                </a:cubicBezTo>
                <a:cubicBezTo>
                  <a:pt x="2708030" y="5949260"/>
                  <a:pt x="2700988" y="5947884"/>
                  <a:pt x="2714695" y="5937367"/>
                </a:cubicBezTo>
                <a:cubicBezTo>
                  <a:pt x="2708519" y="5939094"/>
                  <a:pt x="2705926" y="5929800"/>
                  <a:pt x="2710369" y="5921871"/>
                </a:cubicBezTo>
                <a:cubicBezTo>
                  <a:pt x="2711230" y="5924979"/>
                  <a:pt x="2712968" y="5931170"/>
                  <a:pt x="2716056" y="5930309"/>
                </a:cubicBezTo>
                <a:cubicBezTo>
                  <a:pt x="2714323" y="5924113"/>
                  <a:pt x="2722232" y="5928587"/>
                  <a:pt x="2719633" y="5919287"/>
                </a:cubicBezTo>
                <a:cubicBezTo>
                  <a:pt x="2715678" y="5917050"/>
                  <a:pt x="2709503" y="5918778"/>
                  <a:pt x="2706909" y="5909483"/>
                </a:cubicBezTo>
                <a:cubicBezTo>
                  <a:pt x="2712214" y="5904653"/>
                  <a:pt x="2714323" y="5924113"/>
                  <a:pt x="2720993" y="5912230"/>
                </a:cubicBezTo>
                <a:cubicBezTo>
                  <a:pt x="2714440" y="5900693"/>
                  <a:pt x="2733839" y="5898619"/>
                  <a:pt x="2726415" y="5883974"/>
                </a:cubicBezTo>
                <a:cubicBezTo>
                  <a:pt x="2726043" y="5870731"/>
                  <a:pt x="2727404" y="5863658"/>
                  <a:pt x="2728764" y="5856606"/>
                </a:cubicBezTo>
                <a:cubicBezTo>
                  <a:pt x="2732342" y="5845579"/>
                  <a:pt x="2736785" y="5837660"/>
                  <a:pt x="2738145" y="5830597"/>
                </a:cubicBezTo>
                <a:cubicBezTo>
                  <a:pt x="2738145" y="5830597"/>
                  <a:pt x="2737279" y="5827499"/>
                  <a:pt x="2737279" y="5827499"/>
                </a:cubicBezTo>
                <a:cubicBezTo>
                  <a:pt x="2734191" y="5828360"/>
                  <a:pt x="2735924" y="5834562"/>
                  <a:pt x="2729748" y="5836294"/>
                </a:cubicBezTo>
                <a:cubicBezTo>
                  <a:pt x="2729376" y="5823025"/>
                  <a:pt x="2740372" y="5826633"/>
                  <a:pt x="2741722" y="5819576"/>
                </a:cubicBezTo>
                <a:cubicBezTo>
                  <a:pt x="2737773" y="5817344"/>
                  <a:pt x="2733819" y="5815102"/>
                  <a:pt x="2738263" y="5807178"/>
                </a:cubicBezTo>
                <a:cubicBezTo>
                  <a:pt x="2741722" y="5819576"/>
                  <a:pt x="2741351" y="5806322"/>
                  <a:pt x="2750630" y="5803728"/>
                </a:cubicBezTo>
                <a:cubicBezTo>
                  <a:pt x="2747165" y="5791330"/>
                  <a:pt x="2768041" y="5758779"/>
                  <a:pt x="2757534" y="5745006"/>
                </a:cubicBezTo>
                <a:cubicBezTo>
                  <a:pt x="2761978" y="5737082"/>
                  <a:pt x="2761484" y="5747243"/>
                  <a:pt x="2764577" y="5746382"/>
                </a:cubicBezTo>
                <a:cubicBezTo>
                  <a:pt x="2767287" y="5732262"/>
                  <a:pt x="2777912" y="5722610"/>
                  <a:pt x="2774452" y="5710213"/>
                </a:cubicBezTo>
                <a:cubicBezTo>
                  <a:pt x="2775318" y="5713311"/>
                  <a:pt x="2779272" y="5715553"/>
                  <a:pt x="2782355" y="5714687"/>
                </a:cubicBezTo>
                <a:cubicBezTo>
                  <a:pt x="2781484" y="5711594"/>
                  <a:pt x="2783716" y="5707634"/>
                  <a:pt x="2781117" y="5698330"/>
                </a:cubicBezTo>
                <a:cubicBezTo>
                  <a:pt x="2778024" y="5699196"/>
                  <a:pt x="2775812" y="5703155"/>
                  <a:pt x="2771853" y="5700913"/>
                </a:cubicBezTo>
                <a:cubicBezTo>
                  <a:pt x="2778024" y="5699196"/>
                  <a:pt x="2775440" y="5689901"/>
                  <a:pt x="2781616" y="5688174"/>
                </a:cubicBezTo>
                <a:cubicBezTo>
                  <a:pt x="2781117" y="5698330"/>
                  <a:pt x="2784210" y="5697474"/>
                  <a:pt x="2789520" y="5692638"/>
                </a:cubicBezTo>
                <a:cubicBezTo>
                  <a:pt x="2784327" y="5674049"/>
                  <a:pt x="2809046" y="5667144"/>
                  <a:pt x="2797668" y="5650283"/>
                </a:cubicBezTo>
                <a:cubicBezTo>
                  <a:pt x="2799894" y="5646323"/>
                  <a:pt x="2802992" y="5645457"/>
                  <a:pt x="2806070" y="5644596"/>
                </a:cubicBezTo>
                <a:cubicBezTo>
                  <a:pt x="2801250" y="5639251"/>
                  <a:pt x="2809653" y="5633564"/>
                  <a:pt x="2805704" y="5631332"/>
                </a:cubicBezTo>
                <a:cubicBezTo>
                  <a:pt x="2803477" y="5635291"/>
                  <a:pt x="2801250" y="5639251"/>
                  <a:pt x="2800384" y="5636163"/>
                </a:cubicBezTo>
                <a:cubicBezTo>
                  <a:pt x="2802605" y="5632198"/>
                  <a:pt x="2804832" y="5628239"/>
                  <a:pt x="2810147" y="5623413"/>
                </a:cubicBezTo>
                <a:cubicBezTo>
                  <a:pt x="2812374" y="5619454"/>
                  <a:pt x="2814585" y="5615490"/>
                  <a:pt x="2815946" y="5608432"/>
                </a:cubicBezTo>
                <a:cubicBezTo>
                  <a:pt x="2816812" y="5611530"/>
                  <a:pt x="2815085" y="5605329"/>
                  <a:pt x="2811992" y="5606190"/>
                </a:cubicBezTo>
                <a:cubicBezTo>
                  <a:pt x="2808903" y="5607041"/>
                  <a:pt x="2810641" y="5613253"/>
                  <a:pt x="2807543" y="5614114"/>
                </a:cubicBezTo>
                <a:cubicBezTo>
                  <a:pt x="2807176" y="5600855"/>
                  <a:pt x="2813846" y="5588972"/>
                  <a:pt x="2818285" y="5581053"/>
                </a:cubicBezTo>
                <a:cubicBezTo>
                  <a:pt x="2824960" y="5569160"/>
                  <a:pt x="2828542" y="5558143"/>
                  <a:pt x="2828160" y="5544884"/>
                </a:cubicBezTo>
                <a:cubicBezTo>
                  <a:pt x="2836558" y="5539198"/>
                  <a:pt x="2829892" y="5551081"/>
                  <a:pt x="2835202" y="5546250"/>
                </a:cubicBezTo>
                <a:cubicBezTo>
                  <a:pt x="2841883" y="5534372"/>
                  <a:pt x="2844593" y="5520252"/>
                  <a:pt x="2854352" y="5507503"/>
                </a:cubicBezTo>
                <a:cubicBezTo>
                  <a:pt x="2850886" y="5495100"/>
                  <a:pt x="2856207" y="5490274"/>
                  <a:pt x="2863738" y="5481494"/>
                </a:cubicBezTo>
                <a:cubicBezTo>
                  <a:pt x="2868186" y="5473571"/>
                  <a:pt x="2873496" y="5468740"/>
                  <a:pt x="2867814" y="5460312"/>
                </a:cubicBezTo>
                <a:cubicBezTo>
                  <a:pt x="2877945" y="5460821"/>
                  <a:pt x="2872752" y="5442232"/>
                  <a:pt x="2888187" y="5437916"/>
                </a:cubicBezTo>
                <a:cubicBezTo>
                  <a:pt x="2881644" y="5426380"/>
                  <a:pt x="2890047" y="5420703"/>
                  <a:pt x="2891397" y="5413630"/>
                </a:cubicBezTo>
                <a:cubicBezTo>
                  <a:pt x="2902393" y="5417248"/>
                  <a:pt x="2908702" y="5392096"/>
                  <a:pt x="2905242" y="5379699"/>
                </a:cubicBezTo>
                <a:cubicBezTo>
                  <a:pt x="2910552" y="5374873"/>
                  <a:pt x="2909191" y="5381946"/>
                  <a:pt x="2912284" y="5381074"/>
                </a:cubicBezTo>
                <a:cubicBezTo>
                  <a:pt x="2909680" y="5371780"/>
                  <a:pt x="2922909" y="5371428"/>
                  <a:pt x="2921171" y="5365232"/>
                </a:cubicBezTo>
                <a:cubicBezTo>
                  <a:pt x="2929574" y="5359550"/>
                  <a:pt x="2923016" y="5348009"/>
                  <a:pt x="2927464" y="5340080"/>
                </a:cubicBezTo>
                <a:cubicBezTo>
                  <a:pt x="2928335" y="5343193"/>
                  <a:pt x="2931423" y="5342322"/>
                  <a:pt x="2936733" y="5337491"/>
                </a:cubicBezTo>
                <a:cubicBezTo>
                  <a:pt x="2933273" y="5325109"/>
                  <a:pt x="2938583" y="5320273"/>
                  <a:pt x="2938211" y="5307024"/>
                </a:cubicBezTo>
                <a:cubicBezTo>
                  <a:pt x="2935984" y="5310984"/>
                  <a:pt x="2932896" y="5311840"/>
                  <a:pt x="2931164" y="5305638"/>
                </a:cubicBezTo>
                <a:cubicBezTo>
                  <a:pt x="2931164" y="5305638"/>
                  <a:pt x="2934257" y="5304782"/>
                  <a:pt x="2934257" y="5304782"/>
                </a:cubicBezTo>
                <a:cubicBezTo>
                  <a:pt x="2933390" y="5301679"/>
                  <a:pt x="2928071" y="5306510"/>
                  <a:pt x="2926343" y="5300313"/>
                </a:cubicBezTo>
                <a:cubicBezTo>
                  <a:pt x="2940060" y="5289796"/>
                  <a:pt x="2929059" y="5286193"/>
                  <a:pt x="2942772" y="5275676"/>
                </a:cubicBezTo>
                <a:cubicBezTo>
                  <a:pt x="2944504" y="5281872"/>
                  <a:pt x="2933885" y="5291523"/>
                  <a:pt x="2946237" y="5288074"/>
                </a:cubicBezTo>
                <a:cubicBezTo>
                  <a:pt x="2947964" y="5294265"/>
                  <a:pt x="2936468" y="5300818"/>
                  <a:pt x="2944382" y="5305297"/>
                </a:cubicBezTo>
                <a:cubicBezTo>
                  <a:pt x="2945737" y="5298224"/>
                  <a:pt x="2947098" y="5291177"/>
                  <a:pt x="2953268" y="5289444"/>
                </a:cubicBezTo>
                <a:cubicBezTo>
                  <a:pt x="2950675" y="5280155"/>
                  <a:pt x="2960810" y="5280659"/>
                  <a:pt x="2958222" y="5271365"/>
                </a:cubicBezTo>
                <a:cubicBezTo>
                  <a:pt x="2952035" y="5273087"/>
                  <a:pt x="2956861" y="5278428"/>
                  <a:pt x="2950675" y="5280155"/>
                </a:cubicBezTo>
                <a:cubicBezTo>
                  <a:pt x="2952035" y="5273087"/>
                  <a:pt x="2946725" y="5277908"/>
                  <a:pt x="2942772" y="5275676"/>
                </a:cubicBezTo>
                <a:cubicBezTo>
                  <a:pt x="2944132" y="5268618"/>
                  <a:pt x="2945487" y="5261551"/>
                  <a:pt x="2951663" y="5259828"/>
                </a:cubicBezTo>
                <a:cubicBezTo>
                  <a:pt x="2952530" y="5262927"/>
                  <a:pt x="2951174" y="5269989"/>
                  <a:pt x="2954262" y="5269128"/>
                </a:cubicBezTo>
                <a:cubicBezTo>
                  <a:pt x="2953396" y="5266030"/>
                  <a:pt x="2956479" y="5265159"/>
                  <a:pt x="2955612" y="5262065"/>
                </a:cubicBezTo>
                <a:cubicBezTo>
                  <a:pt x="2956983" y="5255008"/>
                  <a:pt x="2951663" y="5259828"/>
                  <a:pt x="2949936" y="5253632"/>
                </a:cubicBezTo>
                <a:cubicBezTo>
                  <a:pt x="2965875" y="5239160"/>
                  <a:pt x="2965121" y="5212638"/>
                  <a:pt x="2984525" y="5210564"/>
                </a:cubicBezTo>
                <a:cubicBezTo>
                  <a:pt x="2986752" y="5206604"/>
                  <a:pt x="2994283" y="5197814"/>
                  <a:pt x="2988102" y="5199542"/>
                </a:cubicBezTo>
                <a:cubicBezTo>
                  <a:pt x="2981060" y="5198166"/>
                  <a:pt x="2981442" y="5211430"/>
                  <a:pt x="2976617" y="5206085"/>
                </a:cubicBezTo>
                <a:cubicBezTo>
                  <a:pt x="2984153" y="5197305"/>
                  <a:pt x="2992668" y="5168204"/>
                  <a:pt x="3000087" y="5182833"/>
                </a:cubicBezTo>
                <a:cubicBezTo>
                  <a:pt x="3003170" y="5181962"/>
                  <a:pt x="3002304" y="5178874"/>
                  <a:pt x="3004525" y="5174915"/>
                </a:cubicBezTo>
                <a:cubicBezTo>
                  <a:pt x="3005891" y="5167842"/>
                  <a:pt x="2997494" y="5173534"/>
                  <a:pt x="2998839" y="5166476"/>
                </a:cubicBezTo>
                <a:cubicBezTo>
                  <a:pt x="3003297" y="5158557"/>
                  <a:pt x="3004643" y="5151480"/>
                  <a:pt x="3009963" y="5146664"/>
                </a:cubicBezTo>
                <a:cubicBezTo>
                  <a:pt x="3014416" y="5138735"/>
                  <a:pt x="3018854" y="5130817"/>
                  <a:pt x="3024175" y="5125991"/>
                </a:cubicBezTo>
                <a:cubicBezTo>
                  <a:pt x="3029968" y="5111010"/>
                  <a:pt x="3039731" y="5098261"/>
                  <a:pt x="3039359" y="5085002"/>
                </a:cubicBezTo>
                <a:cubicBezTo>
                  <a:pt x="3062830" y="5061740"/>
                  <a:pt x="3074443" y="5031767"/>
                  <a:pt x="3093088" y="5003181"/>
                </a:cubicBezTo>
                <a:cubicBezTo>
                  <a:pt x="3090005" y="5004042"/>
                  <a:pt x="3086912" y="5004908"/>
                  <a:pt x="3089139" y="5000949"/>
                </a:cubicBezTo>
                <a:cubicBezTo>
                  <a:pt x="3109893" y="4991807"/>
                  <a:pt x="3121129" y="4948581"/>
                  <a:pt x="3138424" y="4927037"/>
                </a:cubicBezTo>
                <a:cubicBezTo>
                  <a:pt x="3137553" y="4923943"/>
                  <a:pt x="3134475" y="4924805"/>
                  <a:pt x="3133609" y="4921707"/>
                </a:cubicBezTo>
                <a:cubicBezTo>
                  <a:pt x="3142011" y="4916025"/>
                  <a:pt x="3148682" y="4904132"/>
                  <a:pt x="3153125" y="4896213"/>
                </a:cubicBezTo>
                <a:cubicBezTo>
                  <a:pt x="3157563" y="4888284"/>
                  <a:pt x="3165095" y="4879509"/>
                  <a:pt x="3169553" y="4871586"/>
                </a:cubicBezTo>
                <a:cubicBezTo>
                  <a:pt x="3169553" y="4871586"/>
                  <a:pt x="3166460" y="4872442"/>
                  <a:pt x="3165594" y="4869338"/>
                </a:cubicBezTo>
                <a:cubicBezTo>
                  <a:pt x="3177951" y="4865889"/>
                  <a:pt x="3187699" y="4853150"/>
                  <a:pt x="3185105" y="4843845"/>
                </a:cubicBezTo>
                <a:cubicBezTo>
                  <a:pt x="3193508" y="4838163"/>
                  <a:pt x="3200183" y="4826275"/>
                  <a:pt x="3203771" y="4815248"/>
                </a:cubicBezTo>
                <a:cubicBezTo>
                  <a:pt x="3208214" y="4807330"/>
                  <a:pt x="3214879" y="4795452"/>
                  <a:pt x="3223282" y="4789765"/>
                </a:cubicBezTo>
                <a:cubicBezTo>
                  <a:pt x="3219328" y="4787523"/>
                  <a:pt x="3231312" y="4770814"/>
                  <a:pt x="3230813" y="4780965"/>
                </a:cubicBezTo>
                <a:cubicBezTo>
                  <a:pt x="3227725" y="4781831"/>
                  <a:pt x="3225014" y="4795956"/>
                  <a:pt x="3228102" y="4795095"/>
                </a:cubicBezTo>
                <a:cubicBezTo>
                  <a:pt x="3236505" y="4789403"/>
                  <a:pt x="3237361" y="4792501"/>
                  <a:pt x="3244413" y="4793882"/>
                </a:cubicBezTo>
                <a:cubicBezTo>
                  <a:pt x="3249351" y="4775798"/>
                  <a:pt x="3238350" y="4772185"/>
                  <a:pt x="3235262" y="4773041"/>
                </a:cubicBezTo>
                <a:cubicBezTo>
                  <a:pt x="3239705" y="4765122"/>
                  <a:pt x="3245020" y="4760302"/>
                  <a:pt x="3246380" y="4753244"/>
                </a:cubicBezTo>
                <a:cubicBezTo>
                  <a:pt x="3239333" y="4751874"/>
                  <a:pt x="3241066" y="4758065"/>
                  <a:pt x="3230069" y="4754452"/>
                </a:cubicBezTo>
                <a:cubicBezTo>
                  <a:pt x="3230930" y="4757555"/>
                  <a:pt x="3227847" y="4758416"/>
                  <a:pt x="3224754" y="4759283"/>
                </a:cubicBezTo>
                <a:cubicBezTo>
                  <a:pt x="3218089" y="4771166"/>
                  <a:pt x="3213641" y="4779095"/>
                  <a:pt x="3206109" y="4787869"/>
                </a:cubicBezTo>
                <a:cubicBezTo>
                  <a:pt x="3122597" y="4918109"/>
                  <a:pt x="3045286" y="5046606"/>
                  <a:pt x="2968825" y="5178201"/>
                </a:cubicBezTo>
                <a:cubicBezTo>
                  <a:pt x="2957707" y="5198008"/>
                  <a:pt x="2946099" y="5227981"/>
                  <a:pt x="2936335" y="5240730"/>
                </a:cubicBezTo>
                <a:cubicBezTo>
                  <a:pt x="2933619" y="5254845"/>
                  <a:pt x="2926093" y="5263635"/>
                  <a:pt x="2923372" y="5277755"/>
                </a:cubicBezTo>
                <a:cubicBezTo>
                  <a:pt x="2921156" y="5281714"/>
                  <a:pt x="2914113" y="5280349"/>
                  <a:pt x="2914969" y="5283442"/>
                </a:cubicBezTo>
                <a:cubicBezTo>
                  <a:pt x="2919795" y="5288772"/>
                  <a:pt x="2906949" y="5302392"/>
                  <a:pt x="2901634" y="5307213"/>
                </a:cubicBezTo>
                <a:cubicBezTo>
                  <a:pt x="2894974" y="5319101"/>
                  <a:pt x="2894847" y="5342516"/>
                  <a:pt x="2887799" y="5341145"/>
                </a:cubicBezTo>
                <a:cubicBezTo>
                  <a:pt x="2890026" y="5337186"/>
                  <a:pt x="2888294" y="5330979"/>
                  <a:pt x="2893614" y="5326159"/>
                </a:cubicBezTo>
                <a:cubicBezTo>
                  <a:pt x="2874204" y="5328238"/>
                  <a:pt x="2885450" y="5368519"/>
                  <a:pt x="2864701" y="5377660"/>
                </a:cubicBezTo>
                <a:cubicBezTo>
                  <a:pt x="2865073" y="5390914"/>
                  <a:pt x="2858403" y="5402807"/>
                  <a:pt x="2850871" y="5411582"/>
                </a:cubicBezTo>
                <a:cubicBezTo>
                  <a:pt x="2844201" y="5423475"/>
                  <a:pt x="2840624" y="5434502"/>
                  <a:pt x="2845449" y="5439827"/>
                </a:cubicBezTo>
                <a:cubicBezTo>
                  <a:pt x="2839264" y="5441555"/>
                  <a:pt x="2841001" y="5447751"/>
                  <a:pt x="2834825" y="5449478"/>
                </a:cubicBezTo>
                <a:cubicBezTo>
                  <a:pt x="2839641" y="5454824"/>
                  <a:pt x="2831605" y="5473769"/>
                  <a:pt x="2823701" y="5469285"/>
                </a:cubicBezTo>
                <a:cubicBezTo>
                  <a:pt x="2817892" y="5484282"/>
                  <a:pt x="2816904" y="5504593"/>
                  <a:pt x="2807156" y="5517342"/>
                </a:cubicBezTo>
                <a:cubicBezTo>
                  <a:pt x="2804063" y="5518209"/>
                  <a:pt x="2803696" y="5504945"/>
                  <a:pt x="2801469" y="5508904"/>
                </a:cubicBezTo>
                <a:cubicBezTo>
                  <a:pt x="2802335" y="5512012"/>
                  <a:pt x="2798758" y="5523029"/>
                  <a:pt x="2804063" y="5518209"/>
                </a:cubicBezTo>
                <a:cubicBezTo>
                  <a:pt x="2803578" y="5528374"/>
                  <a:pt x="2799125" y="5536293"/>
                  <a:pt x="2792455" y="5548171"/>
                </a:cubicBezTo>
                <a:cubicBezTo>
                  <a:pt x="2788016" y="5556090"/>
                  <a:pt x="2783563" y="5564008"/>
                  <a:pt x="2783940" y="5577282"/>
                </a:cubicBezTo>
                <a:cubicBezTo>
                  <a:pt x="2779119" y="5571942"/>
                  <a:pt x="2775532" y="5582959"/>
                  <a:pt x="2780358" y="5588299"/>
                </a:cubicBezTo>
                <a:cubicBezTo>
                  <a:pt x="2778126" y="5592264"/>
                  <a:pt x="2776398" y="5586072"/>
                  <a:pt x="2776398" y="5586072"/>
                </a:cubicBezTo>
                <a:cubicBezTo>
                  <a:pt x="2772816" y="5597084"/>
                  <a:pt x="2762192" y="5606745"/>
                  <a:pt x="2770966" y="5614313"/>
                </a:cubicBezTo>
                <a:cubicBezTo>
                  <a:pt x="2765662" y="5619128"/>
                  <a:pt x="2764296" y="5626201"/>
                  <a:pt x="2762936" y="5633253"/>
                </a:cubicBezTo>
                <a:cubicBezTo>
                  <a:pt x="2753677" y="5635837"/>
                  <a:pt x="2750095" y="5646864"/>
                  <a:pt x="2744291" y="5661850"/>
                </a:cubicBezTo>
                <a:cubicBezTo>
                  <a:pt x="2738487" y="5676831"/>
                  <a:pt x="2735776" y="5690956"/>
                  <a:pt x="2725146" y="5700602"/>
                </a:cubicBezTo>
                <a:cubicBezTo>
                  <a:pt x="2728983" y="5726254"/>
                  <a:pt x="2699826" y="5741077"/>
                  <a:pt x="2707617" y="5768971"/>
                </a:cubicBezTo>
                <a:cubicBezTo>
                  <a:pt x="2701431" y="5770703"/>
                  <a:pt x="2707118" y="5779136"/>
                  <a:pt x="2700947" y="5780864"/>
                </a:cubicBezTo>
                <a:cubicBezTo>
                  <a:pt x="2699709" y="5764507"/>
                  <a:pt x="2708596" y="5748654"/>
                  <a:pt x="2709584" y="5728338"/>
                </a:cubicBezTo>
                <a:cubicBezTo>
                  <a:pt x="2708723" y="5725235"/>
                  <a:pt x="2704764" y="5722993"/>
                  <a:pt x="2701671" y="5723864"/>
                </a:cubicBezTo>
                <a:cubicBezTo>
                  <a:pt x="2699454" y="5727833"/>
                  <a:pt x="2697227" y="5731793"/>
                  <a:pt x="2702909" y="5740221"/>
                </a:cubicBezTo>
                <a:cubicBezTo>
                  <a:pt x="2695383" y="5749006"/>
                  <a:pt x="2698578" y="5724725"/>
                  <a:pt x="2688829" y="5737469"/>
                </a:cubicBezTo>
                <a:cubicBezTo>
                  <a:pt x="2695867" y="5738845"/>
                  <a:pt x="2684753" y="5758657"/>
                  <a:pt x="2697105" y="5755202"/>
                </a:cubicBezTo>
                <a:cubicBezTo>
                  <a:pt x="2689579" y="5763987"/>
                  <a:pt x="2695255" y="5772426"/>
                  <a:pt x="2685991" y="5775009"/>
                </a:cubicBezTo>
                <a:cubicBezTo>
                  <a:pt x="2696126" y="5775519"/>
                  <a:pt x="2690817" y="5780344"/>
                  <a:pt x="2698720" y="5784823"/>
                </a:cubicBezTo>
                <a:cubicBezTo>
                  <a:pt x="2688096" y="5794469"/>
                  <a:pt x="2690689" y="5803764"/>
                  <a:pt x="2693288" y="5813063"/>
                </a:cubicBezTo>
                <a:cubicBezTo>
                  <a:pt x="2687979" y="5817889"/>
                  <a:pt x="2686251" y="5811682"/>
                  <a:pt x="2683158" y="5812544"/>
                </a:cubicBezTo>
                <a:cubicBezTo>
                  <a:pt x="2684891" y="5818745"/>
                  <a:pt x="2680447" y="5826664"/>
                  <a:pt x="2679092" y="5833741"/>
                </a:cubicBezTo>
                <a:cubicBezTo>
                  <a:pt x="2677737" y="5840794"/>
                  <a:pt x="2672416" y="5845614"/>
                  <a:pt x="2670190" y="5849574"/>
                </a:cubicBezTo>
                <a:cubicBezTo>
                  <a:pt x="2674643" y="5841655"/>
                  <a:pt x="2671178" y="5829257"/>
                  <a:pt x="2675622" y="5821339"/>
                </a:cubicBezTo>
                <a:cubicBezTo>
                  <a:pt x="2670312" y="5826159"/>
                  <a:pt x="2667718" y="5816865"/>
                  <a:pt x="2663265" y="5824788"/>
                </a:cubicBezTo>
                <a:cubicBezTo>
                  <a:pt x="2667224" y="5827025"/>
                  <a:pt x="2664997" y="5830985"/>
                  <a:pt x="2667591" y="5840289"/>
                </a:cubicBezTo>
                <a:cubicBezTo>
                  <a:pt x="2658811" y="5832712"/>
                  <a:pt x="2642765" y="5870609"/>
                  <a:pt x="2649318" y="5882135"/>
                </a:cubicBezTo>
                <a:cubicBezTo>
                  <a:pt x="2644869" y="5890054"/>
                  <a:pt x="2644492" y="5876810"/>
                  <a:pt x="2639183" y="5881630"/>
                </a:cubicBezTo>
                <a:cubicBezTo>
                  <a:pt x="2640049" y="5884729"/>
                  <a:pt x="2640920" y="5887817"/>
                  <a:pt x="2640920" y="5887817"/>
                </a:cubicBezTo>
                <a:cubicBezTo>
                  <a:pt x="2645736" y="5893162"/>
                  <a:pt x="2647463" y="5899358"/>
                  <a:pt x="2652783" y="5894533"/>
                </a:cubicBezTo>
                <a:cubicBezTo>
                  <a:pt x="2650556" y="5898492"/>
                  <a:pt x="2648334" y="5902451"/>
                  <a:pt x="2650072" y="5908658"/>
                </a:cubicBezTo>
                <a:cubicBezTo>
                  <a:pt x="2653150" y="5907797"/>
                  <a:pt x="2653649" y="5897636"/>
                  <a:pt x="2657598" y="5899863"/>
                </a:cubicBezTo>
                <a:cubicBezTo>
                  <a:pt x="2652283" y="5904693"/>
                  <a:pt x="2658842" y="5916225"/>
                  <a:pt x="2649578" y="5918813"/>
                </a:cubicBezTo>
                <a:cubicBezTo>
                  <a:pt x="2644752" y="5913483"/>
                  <a:pt x="2649196" y="5905549"/>
                  <a:pt x="2642159" y="5904174"/>
                </a:cubicBezTo>
                <a:cubicBezTo>
                  <a:pt x="2636849" y="5909009"/>
                  <a:pt x="2642525" y="5917443"/>
                  <a:pt x="2637221" y="5922263"/>
                </a:cubicBezTo>
                <a:cubicBezTo>
                  <a:pt x="2635488" y="5916067"/>
                  <a:pt x="2627952" y="5924857"/>
                  <a:pt x="2626219" y="5918661"/>
                </a:cubicBezTo>
                <a:cubicBezTo>
                  <a:pt x="2628446" y="5914701"/>
                  <a:pt x="2627213" y="5898334"/>
                  <a:pt x="2621893" y="5903165"/>
                </a:cubicBezTo>
                <a:cubicBezTo>
                  <a:pt x="2619671" y="5907124"/>
                  <a:pt x="2625353" y="5915562"/>
                  <a:pt x="2623137" y="5919522"/>
                </a:cubicBezTo>
                <a:cubicBezTo>
                  <a:pt x="2620532" y="5910217"/>
                  <a:pt x="2612507" y="5929168"/>
                  <a:pt x="2613006" y="5919017"/>
                </a:cubicBezTo>
                <a:cubicBezTo>
                  <a:pt x="2608553" y="5926931"/>
                  <a:pt x="2608935" y="5940185"/>
                  <a:pt x="2619554" y="5930533"/>
                </a:cubicBezTo>
                <a:cubicBezTo>
                  <a:pt x="2611651" y="5926064"/>
                  <a:pt x="2622647" y="5929677"/>
                  <a:pt x="2624859" y="5925718"/>
                </a:cubicBezTo>
                <a:cubicBezTo>
                  <a:pt x="2624859" y="5925718"/>
                  <a:pt x="2623993" y="5922620"/>
                  <a:pt x="2627086" y="5921759"/>
                </a:cubicBezTo>
                <a:cubicBezTo>
                  <a:pt x="2627952" y="5924857"/>
                  <a:pt x="2627952" y="5924857"/>
                  <a:pt x="2628818" y="5927945"/>
                </a:cubicBezTo>
                <a:cubicBezTo>
                  <a:pt x="2628319" y="5938106"/>
                  <a:pt x="2622647" y="5929677"/>
                  <a:pt x="2617338" y="5934503"/>
                </a:cubicBezTo>
                <a:cubicBezTo>
                  <a:pt x="2619055" y="5940694"/>
                  <a:pt x="2615972" y="5941565"/>
                  <a:pt x="2620787" y="5946901"/>
                </a:cubicBezTo>
                <a:cubicBezTo>
                  <a:pt x="2623880" y="5946029"/>
                  <a:pt x="2624370" y="5935879"/>
                  <a:pt x="2626107" y="5942070"/>
                </a:cubicBezTo>
                <a:cubicBezTo>
                  <a:pt x="2619437" y="5953963"/>
                  <a:pt x="2622897" y="5966361"/>
                  <a:pt x="2616222" y="5978234"/>
                </a:cubicBezTo>
                <a:cubicBezTo>
                  <a:pt x="2614984" y="5961877"/>
                  <a:pt x="2613261" y="5955686"/>
                  <a:pt x="2611152" y="5936230"/>
                </a:cubicBezTo>
                <a:cubicBezTo>
                  <a:pt x="2612018" y="5939328"/>
                  <a:pt x="2611152" y="5936230"/>
                  <a:pt x="2608069" y="5937097"/>
                </a:cubicBezTo>
                <a:cubicBezTo>
                  <a:pt x="2606204" y="5954320"/>
                  <a:pt x="2607447" y="5970677"/>
                  <a:pt x="2604731" y="5984787"/>
                </a:cubicBezTo>
                <a:cubicBezTo>
                  <a:pt x="2602509" y="5988761"/>
                  <a:pt x="2601638" y="5985648"/>
                  <a:pt x="2598560" y="5986519"/>
                </a:cubicBezTo>
                <a:cubicBezTo>
                  <a:pt x="2598560" y="5986519"/>
                  <a:pt x="2599416" y="5989623"/>
                  <a:pt x="2599416" y="5989623"/>
                </a:cubicBezTo>
                <a:cubicBezTo>
                  <a:pt x="2600283" y="5992721"/>
                  <a:pt x="2603381" y="5991849"/>
                  <a:pt x="2603381" y="5991849"/>
                </a:cubicBezTo>
                <a:cubicBezTo>
                  <a:pt x="2602020" y="5998912"/>
                  <a:pt x="2602392" y="6012166"/>
                  <a:pt x="2595345" y="6010805"/>
                </a:cubicBezTo>
                <a:cubicBezTo>
                  <a:pt x="2595717" y="6024059"/>
                  <a:pt x="2606596" y="6051076"/>
                  <a:pt x="2594249" y="6054526"/>
                </a:cubicBezTo>
                <a:cubicBezTo>
                  <a:pt x="2596471" y="6050567"/>
                  <a:pt x="2592145" y="6035081"/>
                  <a:pt x="2590896" y="6018719"/>
                </a:cubicBezTo>
                <a:cubicBezTo>
                  <a:pt x="2584236" y="6030602"/>
                  <a:pt x="2591645" y="6045242"/>
                  <a:pt x="2584980" y="6057120"/>
                </a:cubicBezTo>
                <a:cubicBezTo>
                  <a:pt x="2589419" y="6049201"/>
                  <a:pt x="2589806" y="6062460"/>
                  <a:pt x="2595982" y="6060732"/>
                </a:cubicBezTo>
                <a:cubicBezTo>
                  <a:pt x="2593755" y="6064692"/>
                  <a:pt x="2597709" y="6066924"/>
                  <a:pt x="2592389" y="6071754"/>
                </a:cubicBezTo>
                <a:cubicBezTo>
                  <a:pt x="2592884" y="6061599"/>
                  <a:pt x="2588073" y="6056258"/>
                  <a:pt x="2581892" y="6057981"/>
                </a:cubicBezTo>
                <a:cubicBezTo>
                  <a:pt x="2586213" y="6073477"/>
                  <a:pt x="2583135" y="6074338"/>
                  <a:pt x="2573867" y="6076926"/>
                </a:cubicBezTo>
                <a:cubicBezTo>
                  <a:pt x="2578193" y="6092422"/>
                  <a:pt x="2576838" y="6099485"/>
                  <a:pt x="2575477" y="6106542"/>
                </a:cubicBezTo>
                <a:cubicBezTo>
                  <a:pt x="2574993" y="6116708"/>
                  <a:pt x="2570534" y="6124627"/>
                  <a:pt x="2573138" y="6133921"/>
                </a:cubicBezTo>
                <a:cubicBezTo>
                  <a:pt x="2562131" y="6130313"/>
                  <a:pt x="2574126" y="6113610"/>
                  <a:pt x="2563120" y="6109997"/>
                </a:cubicBezTo>
                <a:cubicBezTo>
                  <a:pt x="2556450" y="6121890"/>
                  <a:pt x="2567823" y="6138752"/>
                  <a:pt x="2554111" y="6149269"/>
                </a:cubicBezTo>
                <a:cubicBezTo>
                  <a:pt x="2557571" y="6161662"/>
                  <a:pt x="2553989" y="6172684"/>
                  <a:pt x="2550411" y="6183706"/>
                </a:cubicBezTo>
                <a:cubicBezTo>
                  <a:pt x="2555232" y="6189041"/>
                  <a:pt x="2558315" y="6188185"/>
                  <a:pt x="2560047" y="6194371"/>
                </a:cubicBezTo>
                <a:lnTo>
                  <a:pt x="2557510" y="6198901"/>
                </a:lnTo>
                <a:lnTo>
                  <a:pt x="2553010" y="6193005"/>
                </a:lnTo>
                <a:cubicBezTo>
                  <a:pt x="2549423" y="6204032"/>
                  <a:pt x="2548184" y="6187665"/>
                  <a:pt x="2543741" y="6195584"/>
                </a:cubicBezTo>
                <a:cubicBezTo>
                  <a:pt x="2548556" y="6200919"/>
                  <a:pt x="2551160" y="6210229"/>
                  <a:pt x="2544108" y="6208848"/>
                </a:cubicBezTo>
                <a:cubicBezTo>
                  <a:pt x="2540648" y="6196455"/>
                  <a:pt x="2536704" y="6194218"/>
                  <a:pt x="2540276" y="6183186"/>
                </a:cubicBezTo>
                <a:cubicBezTo>
                  <a:pt x="2538049" y="6187145"/>
                  <a:pt x="2537183" y="6184057"/>
                  <a:pt x="2537183" y="6184057"/>
                </a:cubicBezTo>
                <a:cubicBezTo>
                  <a:pt x="2531878" y="6188878"/>
                  <a:pt x="2538432" y="6200409"/>
                  <a:pt x="2531384" y="6199039"/>
                </a:cubicBezTo>
                <a:cubicBezTo>
                  <a:pt x="2532740" y="6191986"/>
                  <a:pt x="2534105" y="6184918"/>
                  <a:pt x="2535466" y="6177861"/>
                </a:cubicBezTo>
                <a:cubicBezTo>
                  <a:pt x="2537677" y="6173902"/>
                  <a:pt x="2535950" y="6167700"/>
                  <a:pt x="2536439" y="6157545"/>
                </a:cubicBezTo>
                <a:cubicBezTo>
                  <a:pt x="2533346" y="6158406"/>
                  <a:pt x="2528908" y="6166324"/>
                  <a:pt x="2527175" y="6160133"/>
                </a:cubicBezTo>
                <a:cubicBezTo>
                  <a:pt x="2532490" y="6155303"/>
                  <a:pt x="2527674" y="6149967"/>
                  <a:pt x="2533845" y="6148240"/>
                </a:cubicBezTo>
                <a:cubicBezTo>
                  <a:pt x="2536938" y="6147384"/>
                  <a:pt x="2538661" y="6153580"/>
                  <a:pt x="2538661" y="6153580"/>
                </a:cubicBezTo>
                <a:cubicBezTo>
                  <a:pt x="2540021" y="6146513"/>
                  <a:pt x="2537917" y="6127068"/>
                  <a:pt x="2531741" y="6128790"/>
                </a:cubicBezTo>
                <a:cubicBezTo>
                  <a:pt x="2537917" y="6127068"/>
                  <a:pt x="2536190" y="6120861"/>
                  <a:pt x="2541494" y="6116030"/>
                </a:cubicBezTo>
                <a:cubicBezTo>
                  <a:pt x="2547186" y="6124469"/>
                  <a:pt x="2534824" y="6127924"/>
                  <a:pt x="2540515" y="6136352"/>
                </a:cubicBezTo>
                <a:cubicBezTo>
                  <a:pt x="2548052" y="6127572"/>
                  <a:pt x="2543226" y="6122242"/>
                  <a:pt x="2554717" y="6115684"/>
                </a:cubicBezTo>
                <a:cubicBezTo>
                  <a:pt x="2553851" y="6112591"/>
                  <a:pt x="2552990" y="6109493"/>
                  <a:pt x="2552990" y="6109493"/>
                </a:cubicBezTo>
                <a:cubicBezTo>
                  <a:pt x="2549025" y="6107256"/>
                  <a:pt x="2552990" y="6109493"/>
                  <a:pt x="2547670" y="6114308"/>
                </a:cubicBezTo>
                <a:cubicBezTo>
                  <a:pt x="2545947" y="6108117"/>
                  <a:pt x="2542854" y="6108983"/>
                  <a:pt x="2542854" y="6108983"/>
                </a:cubicBezTo>
                <a:cubicBezTo>
                  <a:pt x="2537163" y="6100545"/>
                  <a:pt x="2542483" y="6095719"/>
                  <a:pt x="2540750" y="6089528"/>
                </a:cubicBezTo>
                <a:cubicBezTo>
                  <a:pt x="2533703" y="6088147"/>
                  <a:pt x="2535812" y="6107607"/>
                  <a:pt x="2532347" y="6095210"/>
                </a:cubicBezTo>
                <a:cubicBezTo>
                  <a:pt x="2533703" y="6088147"/>
                  <a:pt x="2537774" y="6066964"/>
                  <a:pt x="2543089" y="6062149"/>
                </a:cubicBezTo>
                <a:cubicBezTo>
                  <a:pt x="2537774" y="6066964"/>
                  <a:pt x="2542594" y="6072310"/>
                  <a:pt x="2544327" y="6078506"/>
                </a:cubicBezTo>
                <a:cubicBezTo>
                  <a:pt x="2549637" y="6073675"/>
                  <a:pt x="2550131" y="6063515"/>
                  <a:pt x="2551502" y="6056447"/>
                </a:cubicBezTo>
                <a:cubicBezTo>
                  <a:pt x="2552852" y="6049395"/>
                  <a:pt x="2551120" y="6043198"/>
                  <a:pt x="2556439" y="6038368"/>
                </a:cubicBezTo>
                <a:cubicBezTo>
                  <a:pt x="2555573" y="6035280"/>
                  <a:pt x="2552480" y="6036136"/>
                  <a:pt x="2549397" y="6037002"/>
                </a:cubicBezTo>
                <a:cubicBezTo>
                  <a:pt x="2544577" y="6031657"/>
                  <a:pt x="2545937" y="6024604"/>
                  <a:pt x="2547282" y="6017537"/>
                </a:cubicBezTo>
                <a:cubicBezTo>
                  <a:pt x="2557917" y="6007885"/>
                  <a:pt x="2558891" y="5987569"/>
                  <a:pt x="2559008" y="5964149"/>
                </a:cubicBezTo>
                <a:cubicBezTo>
                  <a:pt x="2559879" y="5967253"/>
                  <a:pt x="2556297" y="5978280"/>
                  <a:pt x="2562473" y="5976547"/>
                </a:cubicBezTo>
                <a:cubicBezTo>
                  <a:pt x="2570871" y="5970865"/>
                  <a:pt x="2561235" y="5960190"/>
                  <a:pt x="2565683" y="5952271"/>
                </a:cubicBezTo>
                <a:cubicBezTo>
                  <a:pt x="2568766" y="5951405"/>
                  <a:pt x="2568277" y="5961566"/>
                  <a:pt x="2572725" y="5953647"/>
                </a:cubicBezTo>
                <a:cubicBezTo>
                  <a:pt x="2571859" y="5950549"/>
                  <a:pt x="2570993" y="5947441"/>
                  <a:pt x="2570126" y="5944348"/>
                </a:cubicBezTo>
                <a:cubicBezTo>
                  <a:pt x="2581612" y="5937795"/>
                  <a:pt x="2566295" y="5918691"/>
                  <a:pt x="2569006" y="5904571"/>
                </a:cubicBezTo>
                <a:lnTo>
                  <a:pt x="2569984" y="5884250"/>
                </a:lnTo>
                <a:lnTo>
                  <a:pt x="2562075" y="5879776"/>
                </a:lnTo>
                <a:cubicBezTo>
                  <a:pt x="2567390" y="5874955"/>
                  <a:pt x="2569612" y="5870996"/>
                  <a:pt x="2574927" y="5866170"/>
                </a:cubicBezTo>
                <a:cubicBezTo>
                  <a:pt x="2580613" y="5874604"/>
                  <a:pt x="2580613" y="5874604"/>
                  <a:pt x="2580119" y="5884764"/>
                </a:cubicBezTo>
                <a:cubicBezTo>
                  <a:pt x="2584567" y="5876846"/>
                  <a:pt x="2585918" y="5869778"/>
                  <a:pt x="2590382" y="5861854"/>
                </a:cubicBezTo>
                <a:cubicBezTo>
                  <a:pt x="2590866" y="5851693"/>
                  <a:pt x="2589133" y="5845502"/>
                  <a:pt x="2587406" y="5839296"/>
                </a:cubicBezTo>
                <a:cubicBezTo>
                  <a:pt x="2589133" y="5845502"/>
                  <a:pt x="2595804" y="5833609"/>
                  <a:pt x="2598030" y="5829650"/>
                </a:cubicBezTo>
                <a:cubicBezTo>
                  <a:pt x="2590122" y="5825181"/>
                  <a:pt x="2603834" y="5814658"/>
                  <a:pt x="2601235" y="5805374"/>
                </a:cubicBezTo>
                <a:cubicBezTo>
                  <a:pt x="2601235" y="5805374"/>
                  <a:pt x="2594692" y="5793837"/>
                  <a:pt x="2596909" y="5789873"/>
                </a:cubicBezTo>
                <a:cubicBezTo>
                  <a:pt x="2600864" y="5792110"/>
                  <a:pt x="2601730" y="5795213"/>
                  <a:pt x="2607906" y="5793486"/>
                </a:cubicBezTo>
                <a:cubicBezTo>
                  <a:pt x="2603574" y="5777985"/>
                  <a:pt x="2618530" y="5783835"/>
                  <a:pt x="2613337" y="5765241"/>
                </a:cubicBezTo>
                <a:cubicBezTo>
                  <a:pt x="2611977" y="5772303"/>
                  <a:pt x="2610244" y="5766097"/>
                  <a:pt x="2606290" y="5763860"/>
                </a:cubicBezTo>
                <a:cubicBezTo>
                  <a:pt x="2610739" y="5755946"/>
                  <a:pt x="2612589" y="5738728"/>
                  <a:pt x="2616048" y="5751126"/>
                </a:cubicBezTo>
                <a:cubicBezTo>
                  <a:pt x="2615676" y="5737862"/>
                  <a:pt x="2616660" y="5717545"/>
                  <a:pt x="2626418" y="5704796"/>
                </a:cubicBezTo>
                <a:cubicBezTo>
                  <a:pt x="2625547" y="5701698"/>
                  <a:pt x="2624685" y="5698600"/>
                  <a:pt x="2623819" y="5695496"/>
                </a:cubicBezTo>
                <a:cubicBezTo>
                  <a:pt x="2631366" y="5686712"/>
                  <a:pt x="2626418" y="5704796"/>
                  <a:pt x="2631738" y="5699965"/>
                </a:cubicBezTo>
                <a:cubicBezTo>
                  <a:pt x="2634449" y="5685845"/>
                  <a:pt x="2631855" y="5676561"/>
                  <a:pt x="2637664" y="5661570"/>
                </a:cubicBezTo>
                <a:cubicBezTo>
                  <a:pt x="2631478" y="5663297"/>
                  <a:pt x="2636304" y="5668627"/>
                  <a:pt x="2630128" y="5670360"/>
                </a:cubicBezTo>
                <a:cubicBezTo>
                  <a:pt x="2634566" y="5662441"/>
                  <a:pt x="2635549" y="5642120"/>
                  <a:pt x="2641731" y="5640392"/>
                </a:cubicBezTo>
                <a:cubicBezTo>
                  <a:pt x="2639509" y="5644351"/>
                  <a:pt x="2635922" y="5655363"/>
                  <a:pt x="2642108" y="5653641"/>
                </a:cubicBezTo>
                <a:cubicBezTo>
                  <a:pt x="2642602" y="5643485"/>
                  <a:pt x="2647906" y="5638670"/>
                  <a:pt x="2644441" y="5626272"/>
                </a:cubicBezTo>
                <a:cubicBezTo>
                  <a:pt x="2642220" y="5630226"/>
                  <a:pt x="2641731" y="5640392"/>
                  <a:pt x="2639137" y="5631087"/>
                </a:cubicBezTo>
                <a:cubicBezTo>
                  <a:pt x="2641354" y="5627128"/>
                  <a:pt x="2641848" y="5616967"/>
                  <a:pt x="2646668" y="5622313"/>
                </a:cubicBezTo>
                <a:cubicBezTo>
                  <a:pt x="2641848" y="5616967"/>
                  <a:pt x="2647157" y="5612147"/>
                  <a:pt x="2645430" y="5605956"/>
                </a:cubicBezTo>
                <a:cubicBezTo>
                  <a:pt x="2642342" y="5606812"/>
                  <a:pt x="2640982" y="5613874"/>
                  <a:pt x="2634806" y="5615602"/>
                </a:cubicBezTo>
                <a:cubicBezTo>
                  <a:pt x="2636538" y="5621793"/>
                  <a:pt x="2633450" y="5622649"/>
                  <a:pt x="2635177" y="5628850"/>
                </a:cubicBezTo>
                <a:cubicBezTo>
                  <a:pt x="2616645" y="5634033"/>
                  <a:pt x="2627040" y="5671216"/>
                  <a:pt x="2607141" y="5683466"/>
                </a:cubicBezTo>
                <a:cubicBezTo>
                  <a:pt x="2610596" y="5695848"/>
                  <a:pt x="2596022" y="5703262"/>
                  <a:pt x="2600349" y="5718763"/>
                </a:cubicBezTo>
                <a:cubicBezTo>
                  <a:pt x="2595911" y="5726682"/>
                  <a:pt x="2591457" y="5734600"/>
                  <a:pt x="2590968" y="5744761"/>
                </a:cubicBezTo>
                <a:cubicBezTo>
                  <a:pt x="2586519" y="5752685"/>
                  <a:pt x="2582942" y="5763707"/>
                  <a:pt x="2582448" y="5773862"/>
                </a:cubicBezTo>
                <a:cubicBezTo>
                  <a:pt x="2578499" y="5771631"/>
                  <a:pt x="2576272" y="5775590"/>
                  <a:pt x="2572317" y="5773358"/>
                </a:cubicBezTo>
                <a:cubicBezTo>
                  <a:pt x="2573184" y="5776451"/>
                  <a:pt x="2567869" y="5781287"/>
                  <a:pt x="2569607" y="5787478"/>
                </a:cubicBezTo>
                <a:cubicBezTo>
                  <a:pt x="2564282" y="5792304"/>
                  <a:pt x="2559461" y="5786968"/>
                  <a:pt x="2556378" y="5787835"/>
                </a:cubicBezTo>
                <a:cubicBezTo>
                  <a:pt x="2558106" y="5794031"/>
                  <a:pt x="2557616" y="5804192"/>
                  <a:pt x="2560700" y="5803331"/>
                </a:cubicBezTo>
                <a:cubicBezTo>
                  <a:pt x="2557122" y="5814347"/>
                  <a:pt x="2551813" y="5819173"/>
                  <a:pt x="2548719" y="5820044"/>
                </a:cubicBezTo>
                <a:cubicBezTo>
                  <a:pt x="2553545" y="5825369"/>
                  <a:pt x="2553545" y="5825369"/>
                  <a:pt x="2552185" y="5832432"/>
                </a:cubicBezTo>
                <a:cubicBezTo>
                  <a:pt x="2544281" y="5827963"/>
                  <a:pt x="2550947" y="5816075"/>
                  <a:pt x="2541683" y="5818663"/>
                </a:cubicBezTo>
                <a:cubicBezTo>
                  <a:pt x="2543415" y="5824865"/>
                  <a:pt x="2543782" y="5838124"/>
                  <a:pt x="2536745" y="5836743"/>
                </a:cubicBezTo>
                <a:cubicBezTo>
                  <a:pt x="2538477" y="5842944"/>
                  <a:pt x="2536251" y="5846904"/>
                  <a:pt x="2537117" y="5850007"/>
                </a:cubicBezTo>
                <a:cubicBezTo>
                  <a:pt x="2540210" y="5849141"/>
                  <a:pt x="2544154" y="5851372"/>
                  <a:pt x="2546758" y="5860677"/>
                </a:cubicBezTo>
                <a:cubicBezTo>
                  <a:pt x="2541443" y="5865498"/>
                  <a:pt x="2545020" y="5854481"/>
                  <a:pt x="2536618" y="5860168"/>
                </a:cubicBezTo>
                <a:cubicBezTo>
                  <a:pt x="2540082" y="5872565"/>
                  <a:pt x="2530829" y="5875154"/>
                  <a:pt x="2528969" y="5892377"/>
                </a:cubicBezTo>
                <a:cubicBezTo>
                  <a:pt x="2525509" y="5879979"/>
                  <a:pt x="2527730" y="5876020"/>
                  <a:pt x="2521560" y="5877737"/>
                </a:cubicBezTo>
                <a:cubicBezTo>
                  <a:pt x="2523776" y="5873778"/>
                  <a:pt x="2518951" y="5868438"/>
                  <a:pt x="2517228" y="5862252"/>
                </a:cubicBezTo>
                <a:cubicBezTo>
                  <a:pt x="2522538" y="5857411"/>
                  <a:pt x="2523889" y="5850358"/>
                  <a:pt x="2525249" y="5843296"/>
                </a:cubicBezTo>
                <a:cubicBezTo>
                  <a:pt x="2526982" y="5849497"/>
                  <a:pt x="2522538" y="5857411"/>
                  <a:pt x="2528714" y="5855694"/>
                </a:cubicBezTo>
                <a:cubicBezTo>
                  <a:pt x="2522166" y="5844162"/>
                  <a:pt x="2537606" y="5839851"/>
                  <a:pt x="2528826" y="5832274"/>
                </a:cubicBezTo>
                <a:cubicBezTo>
                  <a:pt x="2539450" y="5822628"/>
                  <a:pt x="2540816" y="5815565"/>
                  <a:pt x="2546620" y="5800574"/>
                </a:cubicBezTo>
                <a:cubicBezTo>
                  <a:pt x="2545754" y="5797486"/>
                  <a:pt x="2544888" y="5794383"/>
                  <a:pt x="2544016" y="5791290"/>
                </a:cubicBezTo>
                <a:cubicBezTo>
                  <a:pt x="2547115" y="5790423"/>
                  <a:pt x="2546243" y="5787330"/>
                  <a:pt x="2545377" y="5784217"/>
                </a:cubicBezTo>
                <a:cubicBezTo>
                  <a:pt x="2549825" y="5776298"/>
                  <a:pt x="2547971" y="5793522"/>
                  <a:pt x="2553285" y="5788696"/>
                </a:cubicBezTo>
                <a:cubicBezTo>
                  <a:pt x="2557729" y="5780767"/>
                  <a:pt x="2556001" y="5774571"/>
                  <a:pt x="2548959" y="5773210"/>
                </a:cubicBezTo>
                <a:cubicBezTo>
                  <a:pt x="2553403" y="5765276"/>
                  <a:pt x="2555130" y="5771478"/>
                  <a:pt x="2560455" y="5766652"/>
                </a:cubicBezTo>
                <a:cubicBezTo>
                  <a:pt x="2564032" y="5755630"/>
                  <a:pt x="2556134" y="5751156"/>
                  <a:pt x="2569841" y="5740644"/>
                </a:cubicBezTo>
                <a:cubicBezTo>
                  <a:pt x="2568104" y="5734448"/>
                  <a:pt x="2562794" y="5739273"/>
                  <a:pt x="2564149" y="5732211"/>
                </a:cubicBezTo>
                <a:cubicBezTo>
                  <a:pt x="2568593" y="5724282"/>
                  <a:pt x="2570820" y="5720328"/>
                  <a:pt x="2562417" y="5726009"/>
                </a:cubicBezTo>
                <a:cubicBezTo>
                  <a:pt x="2563782" y="5718947"/>
                  <a:pt x="2569087" y="5714126"/>
                  <a:pt x="2571314" y="5710172"/>
                </a:cubicBezTo>
                <a:cubicBezTo>
                  <a:pt x="2571431" y="5686747"/>
                  <a:pt x="2587360" y="5672276"/>
                  <a:pt x="2590086" y="5658156"/>
                </a:cubicBezTo>
                <a:cubicBezTo>
                  <a:pt x="2587482" y="5648861"/>
                  <a:pt x="2587110" y="5635592"/>
                  <a:pt x="2581800" y="5640433"/>
                </a:cubicBezTo>
                <a:cubicBezTo>
                  <a:pt x="2583528" y="5646624"/>
                  <a:pt x="2586626" y="5645758"/>
                  <a:pt x="2585261" y="5652820"/>
                </a:cubicBezTo>
                <a:cubicBezTo>
                  <a:pt x="2576863" y="5658512"/>
                  <a:pt x="2579579" y="5644392"/>
                  <a:pt x="2575130" y="5652311"/>
                </a:cubicBezTo>
                <a:cubicBezTo>
                  <a:pt x="2569326" y="5667292"/>
                  <a:pt x="2566616" y="5681417"/>
                  <a:pt x="2559945" y="5693300"/>
                </a:cubicBezTo>
                <a:cubicBezTo>
                  <a:pt x="2557224" y="5707420"/>
                  <a:pt x="2550559" y="5719308"/>
                  <a:pt x="2544750" y="5734300"/>
                </a:cubicBezTo>
                <a:cubicBezTo>
                  <a:pt x="2539063" y="5725851"/>
                  <a:pt x="2544373" y="5721031"/>
                  <a:pt x="2542641" y="5714829"/>
                </a:cubicBezTo>
                <a:cubicBezTo>
                  <a:pt x="2537830" y="5709494"/>
                  <a:pt x="2537331" y="5719665"/>
                  <a:pt x="2535603" y="5713454"/>
                </a:cubicBezTo>
                <a:cubicBezTo>
                  <a:pt x="2537830" y="5709494"/>
                  <a:pt x="2538681" y="5712597"/>
                  <a:pt x="2541774" y="5711741"/>
                </a:cubicBezTo>
                <a:lnTo>
                  <a:pt x="2541616" y="5706055"/>
                </a:lnTo>
                <a:lnTo>
                  <a:pt x="2551048" y="5709143"/>
                </a:lnTo>
                <a:cubicBezTo>
                  <a:pt x="2540042" y="5705535"/>
                  <a:pt x="2555492" y="5701224"/>
                  <a:pt x="2552032" y="5688826"/>
                </a:cubicBezTo>
                <a:cubicBezTo>
                  <a:pt x="2546722" y="5693652"/>
                  <a:pt x="2545484" y="5677295"/>
                  <a:pt x="2545484" y="5677295"/>
                </a:cubicBezTo>
                <a:cubicBezTo>
                  <a:pt x="2554371" y="5661442"/>
                  <a:pt x="2557693" y="5613752"/>
                  <a:pt x="2569184" y="5607189"/>
                </a:cubicBezTo>
                <a:cubicBezTo>
                  <a:pt x="2568323" y="5604101"/>
                  <a:pt x="2563008" y="5608921"/>
                  <a:pt x="2561275" y="5602725"/>
                </a:cubicBezTo>
                <a:lnTo>
                  <a:pt x="2579982" y="5582164"/>
                </a:lnTo>
                <a:lnTo>
                  <a:pt x="2580073" y="5595087"/>
                </a:lnTo>
                <a:lnTo>
                  <a:pt x="2579808" y="5597553"/>
                </a:lnTo>
                <a:cubicBezTo>
                  <a:pt x="2578942" y="5594455"/>
                  <a:pt x="2578076" y="5591352"/>
                  <a:pt x="2575859" y="5595316"/>
                </a:cubicBezTo>
                <a:cubicBezTo>
                  <a:pt x="2576725" y="5598414"/>
                  <a:pt x="2576231" y="5608575"/>
                  <a:pt x="2580190" y="5610812"/>
                </a:cubicBezTo>
                <a:lnTo>
                  <a:pt x="2580073" y="5595087"/>
                </a:lnTo>
                <a:lnTo>
                  <a:pt x="2581663" y="5580330"/>
                </a:lnTo>
                <a:lnTo>
                  <a:pt x="2579982" y="5582164"/>
                </a:lnTo>
                <a:lnTo>
                  <a:pt x="2579931" y="5574138"/>
                </a:lnTo>
                <a:cubicBezTo>
                  <a:pt x="2584374" y="5566204"/>
                  <a:pt x="2585734" y="5559157"/>
                  <a:pt x="2587085" y="5552084"/>
                </a:cubicBezTo>
                <a:cubicBezTo>
                  <a:pt x="2592787" y="5560523"/>
                  <a:pt x="2586106" y="5572406"/>
                  <a:pt x="2595381" y="5569817"/>
                </a:cubicBezTo>
                <a:cubicBezTo>
                  <a:pt x="2600690" y="5564992"/>
                  <a:pt x="2590188" y="5551218"/>
                  <a:pt x="2598586" y="5545531"/>
                </a:cubicBezTo>
                <a:cubicBezTo>
                  <a:pt x="2592405" y="5547254"/>
                  <a:pt x="2593760" y="5540206"/>
                  <a:pt x="2595126" y="5533134"/>
                </a:cubicBezTo>
                <a:cubicBezTo>
                  <a:pt x="2596486" y="5526081"/>
                  <a:pt x="2600924" y="5518163"/>
                  <a:pt x="2596970" y="5515916"/>
                </a:cubicBezTo>
                <a:cubicBezTo>
                  <a:pt x="2600063" y="5515054"/>
                  <a:pt x="2597836" y="5519019"/>
                  <a:pt x="2600924" y="5518163"/>
                </a:cubicBezTo>
                <a:cubicBezTo>
                  <a:pt x="2607101" y="5516435"/>
                  <a:pt x="2610688" y="5505403"/>
                  <a:pt x="2603636" y="5504038"/>
                </a:cubicBezTo>
                <a:cubicBezTo>
                  <a:pt x="2612904" y="5501444"/>
                  <a:pt x="2607223" y="5493005"/>
                  <a:pt x="2614265" y="5494381"/>
                </a:cubicBezTo>
                <a:cubicBezTo>
                  <a:pt x="2615625" y="5487329"/>
                  <a:pt x="2616115" y="5477163"/>
                  <a:pt x="2612161" y="5474926"/>
                </a:cubicBezTo>
                <a:cubicBezTo>
                  <a:pt x="2612655" y="5464770"/>
                  <a:pt x="2620064" y="5479410"/>
                  <a:pt x="2620563" y="5469244"/>
                </a:cubicBezTo>
                <a:cubicBezTo>
                  <a:pt x="2616609" y="5467007"/>
                  <a:pt x="2611783" y="5461667"/>
                  <a:pt x="2619315" y="5452887"/>
                </a:cubicBezTo>
                <a:cubicBezTo>
                  <a:pt x="2622408" y="5452026"/>
                  <a:pt x="2624140" y="5458212"/>
                  <a:pt x="2627223" y="5457356"/>
                </a:cubicBezTo>
                <a:cubicBezTo>
                  <a:pt x="2628584" y="5450294"/>
                  <a:pt x="2622408" y="5452026"/>
                  <a:pt x="2621541" y="5448928"/>
                </a:cubicBezTo>
                <a:lnTo>
                  <a:pt x="2629501" y="5443537"/>
                </a:lnTo>
                <a:lnTo>
                  <a:pt x="2629450" y="5453392"/>
                </a:lnTo>
                <a:cubicBezTo>
                  <a:pt x="2623274" y="5455124"/>
                  <a:pt x="2636115" y="5441514"/>
                  <a:pt x="2629939" y="5443246"/>
                </a:cubicBezTo>
                <a:lnTo>
                  <a:pt x="2629501" y="5443537"/>
                </a:lnTo>
                <a:lnTo>
                  <a:pt x="2629572" y="5429977"/>
                </a:lnTo>
                <a:cubicBezTo>
                  <a:pt x="2635748" y="5428255"/>
                  <a:pt x="2647249" y="5421702"/>
                  <a:pt x="2638459" y="5414130"/>
                </a:cubicBezTo>
                <a:cubicBezTo>
                  <a:pt x="2639830" y="5407067"/>
                  <a:pt x="2641562" y="5413264"/>
                  <a:pt x="2644650" y="5412408"/>
                </a:cubicBezTo>
                <a:cubicBezTo>
                  <a:pt x="2646006" y="5405345"/>
                  <a:pt x="2648232" y="5401386"/>
                  <a:pt x="2650444" y="5397421"/>
                </a:cubicBezTo>
                <a:cubicBezTo>
                  <a:pt x="2651810" y="5390364"/>
                  <a:pt x="2654037" y="5386404"/>
                  <a:pt x="2656248" y="5382430"/>
                </a:cubicBezTo>
                <a:cubicBezTo>
                  <a:pt x="2660702" y="5374511"/>
                  <a:pt x="2662057" y="5367459"/>
                  <a:pt x="2664773" y="5353334"/>
                </a:cubicBezTo>
                <a:cubicBezTo>
                  <a:pt x="2670083" y="5348508"/>
                  <a:pt x="2671815" y="5354699"/>
                  <a:pt x="2674903" y="5353843"/>
                </a:cubicBezTo>
                <a:cubicBezTo>
                  <a:pt x="2677619" y="5339718"/>
                  <a:pt x="2671071" y="5328182"/>
                  <a:pt x="2681201" y="5328701"/>
                </a:cubicBezTo>
                <a:cubicBezTo>
                  <a:pt x="2680824" y="5315442"/>
                  <a:pt x="2687005" y="5313715"/>
                  <a:pt x="2685263" y="5307508"/>
                </a:cubicBezTo>
                <a:cubicBezTo>
                  <a:pt x="2686139" y="5310617"/>
                  <a:pt x="2688356" y="5306652"/>
                  <a:pt x="2691449" y="5305791"/>
                </a:cubicBezTo>
                <a:cubicBezTo>
                  <a:pt x="2689716" y="5299590"/>
                  <a:pt x="2693431" y="5265159"/>
                  <a:pt x="2702201" y="5272720"/>
                </a:cubicBezTo>
                <a:cubicBezTo>
                  <a:pt x="2702695" y="5262565"/>
                  <a:pt x="2704540" y="5245342"/>
                  <a:pt x="2699724" y="5240011"/>
                </a:cubicBezTo>
                <a:cubicBezTo>
                  <a:pt x="2718247" y="5234829"/>
                  <a:pt x="2719352" y="5191093"/>
                  <a:pt x="2727638" y="5208826"/>
                </a:cubicBezTo>
                <a:cubicBezTo>
                  <a:pt x="2735170" y="5200041"/>
                  <a:pt x="2724173" y="5196433"/>
                  <a:pt x="2732576" y="5190742"/>
                </a:cubicBezTo>
                <a:cubicBezTo>
                  <a:pt x="2738746" y="5189019"/>
                  <a:pt x="2725906" y="5202635"/>
                  <a:pt x="2736036" y="5203139"/>
                </a:cubicBezTo>
                <a:lnTo>
                  <a:pt x="2738232" y="5177473"/>
                </a:lnTo>
                <a:lnTo>
                  <a:pt x="2752581" y="5155087"/>
                </a:lnTo>
                <a:cubicBezTo>
                  <a:pt x="2753942" y="5148020"/>
                  <a:pt x="2746395" y="5156810"/>
                  <a:pt x="2747766" y="5149752"/>
                </a:cubicBezTo>
                <a:cubicBezTo>
                  <a:pt x="2756169" y="5144060"/>
                  <a:pt x="2752209" y="5141834"/>
                  <a:pt x="2756653" y="5133900"/>
                </a:cubicBezTo>
                <a:cubicBezTo>
                  <a:pt x="2750482" y="5135627"/>
                  <a:pt x="2748255" y="5139586"/>
                  <a:pt x="2744306" y="5137354"/>
                </a:cubicBezTo>
                <a:cubicBezTo>
                  <a:pt x="2742946" y="5144422"/>
                  <a:pt x="2742451" y="5154583"/>
                  <a:pt x="2733182" y="5157161"/>
                </a:cubicBezTo>
                <a:cubicBezTo>
                  <a:pt x="2733677" y="5147006"/>
                  <a:pt x="2742946" y="5144422"/>
                  <a:pt x="2740336" y="5135117"/>
                </a:cubicBezTo>
                <a:cubicBezTo>
                  <a:pt x="2748744" y="5129431"/>
                  <a:pt x="2757514" y="5137003"/>
                  <a:pt x="2758013" y="5126852"/>
                </a:cubicBezTo>
                <a:cubicBezTo>
                  <a:pt x="2755420" y="5117543"/>
                  <a:pt x="2753193" y="5121507"/>
                  <a:pt x="2750604" y="5112213"/>
                </a:cubicBezTo>
                <a:cubicBezTo>
                  <a:pt x="2753682" y="5111351"/>
                  <a:pt x="2753682" y="5111351"/>
                  <a:pt x="2756775" y="5110495"/>
                </a:cubicBezTo>
                <a:cubicBezTo>
                  <a:pt x="2756775" y="5110495"/>
                  <a:pt x="2755909" y="5107392"/>
                  <a:pt x="2755909" y="5107392"/>
                </a:cubicBezTo>
                <a:cubicBezTo>
                  <a:pt x="2758507" y="5116681"/>
                  <a:pt x="2760235" y="5122888"/>
                  <a:pt x="2763333" y="5122022"/>
                </a:cubicBezTo>
                <a:cubicBezTo>
                  <a:pt x="2766910" y="5111000"/>
                  <a:pt x="2769504" y="5120289"/>
                  <a:pt x="2770375" y="5123397"/>
                </a:cubicBezTo>
                <a:cubicBezTo>
                  <a:pt x="2777907" y="5114597"/>
                  <a:pt x="2770859" y="5113232"/>
                  <a:pt x="2774442" y="5102210"/>
                </a:cubicBezTo>
                <a:cubicBezTo>
                  <a:pt x="2782844" y="5096528"/>
                  <a:pt x="2793092" y="5073613"/>
                  <a:pt x="2784317" y="5066046"/>
                </a:cubicBezTo>
                <a:cubicBezTo>
                  <a:pt x="2792720" y="5060359"/>
                  <a:pt x="2790865" y="5077572"/>
                  <a:pt x="2797051" y="5075845"/>
                </a:cubicBezTo>
                <a:cubicBezTo>
                  <a:pt x="2795313" y="5069654"/>
                  <a:pt x="2792720" y="5060359"/>
                  <a:pt x="2791854" y="5057256"/>
                </a:cubicBezTo>
                <a:cubicBezTo>
                  <a:pt x="2797163" y="5052435"/>
                  <a:pt x="2801612" y="5044517"/>
                  <a:pt x="2802101" y="5034356"/>
                </a:cubicBezTo>
                <a:cubicBezTo>
                  <a:pt x="2808287" y="5032618"/>
                  <a:pt x="2805561" y="5046749"/>
                  <a:pt x="2813968" y="5041057"/>
                </a:cubicBezTo>
                <a:cubicBezTo>
                  <a:pt x="2812241" y="5034855"/>
                  <a:pt x="2813602" y="5027798"/>
                  <a:pt x="2811864" y="5021612"/>
                </a:cubicBezTo>
                <a:cubicBezTo>
                  <a:pt x="2815823" y="5023839"/>
                  <a:pt x="2818906" y="5022983"/>
                  <a:pt x="2821133" y="5019023"/>
                </a:cubicBezTo>
                <a:cubicBezTo>
                  <a:pt x="2824226" y="5018157"/>
                  <a:pt x="2825582" y="5011094"/>
                  <a:pt x="2828670" y="5010223"/>
                </a:cubicBezTo>
                <a:cubicBezTo>
                  <a:pt x="2827803" y="5007135"/>
                  <a:pt x="2827803" y="5007135"/>
                  <a:pt x="2826937" y="5004032"/>
                </a:cubicBezTo>
                <a:cubicBezTo>
                  <a:pt x="2834473" y="4995247"/>
                  <a:pt x="2843366" y="4979405"/>
                  <a:pt x="2836812" y="4967868"/>
                </a:cubicBezTo>
                <a:cubicBezTo>
                  <a:pt x="2843854" y="4969239"/>
                  <a:pt x="2850520" y="4957351"/>
                  <a:pt x="2845710" y="4952015"/>
                </a:cubicBezTo>
                <a:cubicBezTo>
                  <a:pt x="2862016" y="4950803"/>
                  <a:pt x="2856818" y="4932214"/>
                  <a:pt x="2865231" y="4926522"/>
                </a:cubicBezTo>
                <a:cubicBezTo>
                  <a:pt x="2860395" y="4921182"/>
                  <a:pt x="2864360" y="4923429"/>
                  <a:pt x="2866581" y="4919459"/>
                </a:cubicBezTo>
                <a:cubicBezTo>
                  <a:pt x="2863498" y="4920320"/>
                  <a:pt x="2862632" y="4917227"/>
                  <a:pt x="2859534" y="4918094"/>
                </a:cubicBezTo>
                <a:cubicBezTo>
                  <a:pt x="2860899" y="4911031"/>
                  <a:pt x="2862255" y="4903958"/>
                  <a:pt x="2867570" y="4899143"/>
                </a:cubicBezTo>
                <a:cubicBezTo>
                  <a:pt x="2869297" y="4905349"/>
                  <a:pt x="2858668" y="4914990"/>
                  <a:pt x="2868808" y="4915500"/>
                </a:cubicBezTo>
                <a:cubicBezTo>
                  <a:pt x="2871519" y="4901370"/>
                  <a:pt x="2890052" y="4896198"/>
                  <a:pt x="2895861" y="4881227"/>
                </a:cubicBezTo>
                <a:cubicBezTo>
                  <a:pt x="2897211" y="4874154"/>
                  <a:pt x="2895484" y="4867958"/>
                  <a:pt x="2889308" y="4869685"/>
                </a:cubicBezTo>
                <a:cubicBezTo>
                  <a:pt x="2877817" y="4876233"/>
                  <a:pt x="2894989" y="4878113"/>
                  <a:pt x="2884370" y="4887769"/>
                </a:cubicBezTo>
                <a:cubicBezTo>
                  <a:pt x="2884859" y="4877609"/>
                  <a:pt x="2875590" y="4880192"/>
                  <a:pt x="2873868" y="4873996"/>
                </a:cubicBezTo>
                <a:cubicBezTo>
                  <a:pt x="2881771" y="4878465"/>
                  <a:pt x="2885349" y="4867453"/>
                  <a:pt x="2892885" y="4858663"/>
                </a:cubicBezTo>
                <a:cubicBezTo>
                  <a:pt x="2894612" y="4864865"/>
                  <a:pt x="2896350" y="4871061"/>
                  <a:pt x="2902526" y="4869333"/>
                </a:cubicBezTo>
                <a:cubicBezTo>
                  <a:pt x="2903881" y="4862271"/>
                  <a:pt x="2896844" y="4860900"/>
                  <a:pt x="2902149" y="4856069"/>
                </a:cubicBezTo>
                <a:cubicBezTo>
                  <a:pt x="2903015" y="4859173"/>
                  <a:pt x="2903015" y="4859173"/>
                  <a:pt x="2906974" y="4861410"/>
                </a:cubicBezTo>
                <a:cubicBezTo>
                  <a:pt x="2908325" y="4854342"/>
                  <a:pt x="2912778" y="4846428"/>
                  <a:pt x="2914129" y="4839361"/>
                </a:cubicBezTo>
                <a:cubicBezTo>
                  <a:pt x="2927352" y="4839019"/>
                  <a:pt x="2932794" y="4810769"/>
                  <a:pt x="2943413" y="4801118"/>
                </a:cubicBezTo>
                <a:cubicBezTo>
                  <a:pt x="2940331" y="4801989"/>
                  <a:pt x="2939454" y="4798871"/>
                  <a:pt x="2938598" y="4795788"/>
                </a:cubicBezTo>
                <a:cubicBezTo>
                  <a:pt x="2941681" y="4794917"/>
                  <a:pt x="2943903" y="4790957"/>
                  <a:pt x="2942175" y="4784761"/>
                </a:cubicBezTo>
                <a:cubicBezTo>
                  <a:pt x="2958481" y="4783553"/>
                  <a:pt x="2955016" y="4771155"/>
                  <a:pt x="2958594" y="4760123"/>
                </a:cubicBezTo>
                <a:cubicBezTo>
                  <a:pt x="2960331" y="4766325"/>
                  <a:pt x="2963047" y="4752205"/>
                  <a:pt x="2967862" y="4757540"/>
                </a:cubicBezTo>
                <a:cubicBezTo>
                  <a:pt x="2967373" y="4767701"/>
                  <a:pt x="2968244" y="4770799"/>
                  <a:pt x="2962925" y="4775619"/>
                </a:cubicBezTo>
                <a:cubicBezTo>
                  <a:pt x="2973065" y="4776144"/>
                  <a:pt x="2981952" y="4760286"/>
                  <a:pt x="2981580" y="4747033"/>
                </a:cubicBezTo>
                <a:cubicBezTo>
                  <a:pt x="2979353" y="4750992"/>
                  <a:pt x="2977998" y="4758055"/>
                  <a:pt x="2971816" y="4759782"/>
                </a:cubicBezTo>
                <a:cubicBezTo>
                  <a:pt x="2976759" y="4741698"/>
                  <a:pt x="2989610" y="4728082"/>
                  <a:pt x="2991460" y="4710859"/>
                </a:cubicBezTo>
                <a:cubicBezTo>
                  <a:pt x="2990599" y="4707766"/>
                  <a:pt x="2987506" y="4708622"/>
                  <a:pt x="2984423" y="4709498"/>
                </a:cubicBezTo>
                <a:cubicBezTo>
                  <a:pt x="2984423" y="4709498"/>
                  <a:pt x="2984423" y="4709498"/>
                  <a:pt x="2984913" y="4699332"/>
                </a:cubicBezTo>
                <a:cubicBezTo>
                  <a:pt x="2993310" y="4693640"/>
                  <a:pt x="2989733" y="4704662"/>
                  <a:pt x="2998136" y="4698970"/>
                </a:cubicBezTo>
                <a:cubicBezTo>
                  <a:pt x="3009616" y="4692428"/>
                  <a:pt x="2997758" y="4685727"/>
                  <a:pt x="3013204" y="4681411"/>
                </a:cubicBezTo>
                <a:cubicBezTo>
                  <a:pt x="3007512" y="4672967"/>
                  <a:pt x="2996887" y="4682608"/>
                  <a:pt x="2995537" y="4689686"/>
                </a:cubicBezTo>
                <a:cubicBezTo>
                  <a:pt x="2992072" y="4677283"/>
                  <a:pt x="3008378" y="4676066"/>
                  <a:pt x="3000474" y="4671602"/>
                </a:cubicBezTo>
                <a:cubicBezTo>
                  <a:pt x="3008872" y="4665915"/>
                  <a:pt x="3010111" y="4682267"/>
                  <a:pt x="3021601" y="4675719"/>
                </a:cubicBezTo>
                <a:cubicBezTo>
                  <a:pt x="3021229" y="4662460"/>
                  <a:pt x="3045556" y="4642302"/>
                  <a:pt x="3026656" y="4634215"/>
                </a:cubicBezTo>
                <a:cubicBezTo>
                  <a:pt x="3026167" y="4644381"/>
                  <a:pt x="3021713" y="4652299"/>
                  <a:pt x="3017275" y="4660218"/>
                </a:cubicBezTo>
                <a:cubicBezTo>
                  <a:pt x="3012449" y="4654893"/>
                  <a:pt x="3023940" y="4648340"/>
                  <a:pt x="3013810" y="4647831"/>
                </a:cubicBezTo>
                <a:cubicBezTo>
                  <a:pt x="3024429" y="4638174"/>
                  <a:pt x="3033816" y="4612171"/>
                  <a:pt x="3039991" y="4610444"/>
                </a:cubicBezTo>
                <a:cubicBezTo>
                  <a:pt x="3039991" y="4610444"/>
                  <a:pt x="3037775" y="4614408"/>
                  <a:pt x="3037775" y="4614408"/>
                </a:cubicBezTo>
                <a:cubicBezTo>
                  <a:pt x="3044817" y="4615779"/>
                  <a:pt x="3045316" y="4605623"/>
                  <a:pt x="3045678" y="4618887"/>
                </a:cubicBezTo>
                <a:cubicBezTo>
                  <a:pt x="3044323" y="4625945"/>
                  <a:pt x="3039991" y="4610444"/>
                  <a:pt x="3039502" y="4620599"/>
                </a:cubicBezTo>
                <a:cubicBezTo>
                  <a:pt x="3036791" y="4634725"/>
                  <a:pt x="3042585" y="4619743"/>
                  <a:pt x="3044323" y="4625945"/>
                </a:cubicBezTo>
                <a:cubicBezTo>
                  <a:pt x="3039013" y="4630765"/>
                  <a:pt x="3046916" y="4635234"/>
                  <a:pt x="3040246" y="4647127"/>
                </a:cubicBezTo>
                <a:cubicBezTo>
                  <a:pt x="3046422" y="4645400"/>
                  <a:pt x="3047782" y="4638342"/>
                  <a:pt x="3053097" y="4633502"/>
                </a:cubicBezTo>
                <a:cubicBezTo>
                  <a:pt x="3051370" y="4627310"/>
                  <a:pt x="3046544" y="4621985"/>
                  <a:pt x="3054947" y="4616288"/>
                </a:cubicBezTo>
                <a:cubicBezTo>
                  <a:pt x="3055818" y="4619387"/>
                  <a:pt x="3057556" y="4625583"/>
                  <a:pt x="3060634" y="4624722"/>
                </a:cubicBezTo>
                <a:cubicBezTo>
                  <a:pt x="3061994" y="4617664"/>
                  <a:pt x="3067304" y="4612839"/>
                  <a:pt x="3060267" y="4611463"/>
                </a:cubicBezTo>
                <a:cubicBezTo>
                  <a:pt x="3058906" y="4618531"/>
                  <a:pt x="3049266" y="4607860"/>
                  <a:pt x="3048771" y="4618016"/>
                </a:cubicBezTo>
                <a:cubicBezTo>
                  <a:pt x="3045316" y="4605623"/>
                  <a:pt x="3055441" y="4606133"/>
                  <a:pt x="3060756" y="4601307"/>
                </a:cubicBezTo>
                <a:cubicBezTo>
                  <a:pt x="3059885" y="4598204"/>
                  <a:pt x="3061245" y="4591141"/>
                  <a:pt x="3058157" y="4592008"/>
                </a:cubicBezTo>
                <a:cubicBezTo>
                  <a:pt x="3055935" y="4595972"/>
                  <a:pt x="3050631" y="4600787"/>
                  <a:pt x="3048399" y="4604757"/>
                </a:cubicBezTo>
                <a:cubicBezTo>
                  <a:pt x="3042713" y="4596319"/>
                  <a:pt x="3050631" y="4600787"/>
                  <a:pt x="3048027" y="4591503"/>
                </a:cubicBezTo>
                <a:cubicBezTo>
                  <a:pt x="3042713" y="4596319"/>
                  <a:pt x="3039125" y="4607351"/>
                  <a:pt x="3033816" y="4612171"/>
                </a:cubicBezTo>
                <a:cubicBezTo>
                  <a:pt x="3032949" y="4609078"/>
                  <a:pt x="3032088" y="4605970"/>
                  <a:pt x="3032088" y="4605970"/>
                </a:cubicBezTo>
                <a:cubicBezTo>
                  <a:pt x="3026778" y="4610806"/>
                  <a:pt x="3025413" y="4617858"/>
                  <a:pt x="3031588" y="4616130"/>
                </a:cubicBezTo>
                <a:cubicBezTo>
                  <a:pt x="3024057" y="4624920"/>
                  <a:pt x="3016521" y="4633710"/>
                  <a:pt x="3018253" y="4639902"/>
                </a:cubicBezTo>
                <a:cubicBezTo>
                  <a:pt x="3016521" y="4633710"/>
                  <a:pt x="3008984" y="4642490"/>
                  <a:pt x="3012944" y="4644732"/>
                </a:cubicBezTo>
                <a:cubicBezTo>
                  <a:pt x="3010717" y="4648692"/>
                  <a:pt x="3006763" y="4646445"/>
                  <a:pt x="3006763" y="4646445"/>
                </a:cubicBezTo>
                <a:cubicBezTo>
                  <a:pt x="3004541" y="4650414"/>
                  <a:pt x="3005407" y="4653512"/>
                  <a:pt x="3004047" y="4660570"/>
                </a:cubicBezTo>
                <a:cubicBezTo>
                  <a:pt x="2990834" y="4660931"/>
                  <a:pt x="2990334" y="4671092"/>
                  <a:pt x="2989845" y="4681243"/>
                </a:cubicBezTo>
                <a:cubicBezTo>
                  <a:pt x="2988979" y="4678145"/>
                  <a:pt x="2980581" y="4683831"/>
                  <a:pt x="2979715" y="4680733"/>
                </a:cubicBezTo>
                <a:cubicBezTo>
                  <a:pt x="2980958" y="4697100"/>
                  <a:pt x="2954018" y="4707959"/>
                  <a:pt x="2961432" y="4722594"/>
                </a:cubicBezTo>
                <a:cubicBezTo>
                  <a:pt x="2952163" y="4725177"/>
                  <a:pt x="2954772" y="4734482"/>
                  <a:pt x="2952545" y="4738441"/>
                </a:cubicBezTo>
                <a:cubicBezTo>
                  <a:pt x="2947225" y="4743257"/>
                  <a:pt x="2946359" y="4740154"/>
                  <a:pt x="2940188" y="4741886"/>
                </a:cubicBezTo>
                <a:cubicBezTo>
                  <a:pt x="2945008" y="4747221"/>
                  <a:pt x="2939699" y="4752052"/>
                  <a:pt x="2934379" y="4756872"/>
                </a:cubicBezTo>
                <a:cubicBezTo>
                  <a:pt x="2929074" y="4761693"/>
                  <a:pt x="2920677" y="4767380"/>
                  <a:pt x="2919316" y="4774442"/>
                </a:cubicBezTo>
                <a:cubicBezTo>
                  <a:pt x="2920177" y="4777545"/>
                  <a:pt x="2923265" y="4776684"/>
                  <a:pt x="2924136" y="4779777"/>
                </a:cubicBezTo>
                <a:cubicBezTo>
                  <a:pt x="2919688" y="4787696"/>
                  <a:pt x="2916605" y="4788562"/>
                  <a:pt x="2909925" y="4800450"/>
                </a:cubicBezTo>
                <a:cubicBezTo>
                  <a:pt x="2905960" y="4798224"/>
                  <a:pt x="2913502" y="4789423"/>
                  <a:pt x="2906460" y="4788053"/>
                </a:cubicBezTo>
                <a:cubicBezTo>
                  <a:pt x="2910297" y="4813709"/>
                  <a:pt x="2885960" y="4833873"/>
                  <a:pt x="2877063" y="4849710"/>
                </a:cubicBezTo>
                <a:cubicBezTo>
                  <a:pt x="2880156" y="4848854"/>
                  <a:pt x="2883244" y="4847983"/>
                  <a:pt x="2884976" y="4854184"/>
                </a:cubicBezTo>
                <a:cubicBezTo>
                  <a:pt x="2879672" y="4859015"/>
                  <a:pt x="2878311" y="4866072"/>
                  <a:pt x="2873868" y="4873996"/>
                </a:cubicBezTo>
                <a:cubicBezTo>
                  <a:pt x="2872125" y="4867795"/>
                  <a:pt x="2870403" y="4861598"/>
                  <a:pt x="2869537" y="4858510"/>
                </a:cubicBezTo>
                <a:cubicBezTo>
                  <a:pt x="2857562" y="4875214"/>
                  <a:pt x="2852614" y="4893298"/>
                  <a:pt x="2843717" y="4909141"/>
                </a:cubicBezTo>
                <a:cubicBezTo>
                  <a:pt x="2839269" y="4917064"/>
                  <a:pt x="2835039" y="4925763"/>
                  <a:pt x="2830096" y="4933406"/>
                </a:cubicBezTo>
                <a:lnTo>
                  <a:pt x="2818264" y="4945284"/>
                </a:lnTo>
                <a:lnTo>
                  <a:pt x="2818891" y="4939460"/>
                </a:lnTo>
                <a:cubicBezTo>
                  <a:pt x="2813576" y="4944296"/>
                  <a:pt x="2811849" y="4938099"/>
                  <a:pt x="2809622" y="4942059"/>
                </a:cubicBezTo>
                <a:cubicBezTo>
                  <a:pt x="2813082" y="4954451"/>
                  <a:pt x="2798997" y="4951705"/>
                  <a:pt x="2797642" y="4958767"/>
                </a:cubicBezTo>
                <a:cubicBezTo>
                  <a:pt x="2796287" y="4965820"/>
                  <a:pt x="2802458" y="4964102"/>
                  <a:pt x="2801107" y="4971155"/>
                </a:cubicBezTo>
                <a:cubicBezTo>
                  <a:pt x="2791843" y="4973743"/>
                  <a:pt x="2792710" y="4976847"/>
                  <a:pt x="2787385" y="4981677"/>
                </a:cubicBezTo>
                <a:cubicBezTo>
                  <a:pt x="2788256" y="4984765"/>
                  <a:pt x="2791349" y="4983899"/>
                  <a:pt x="2792210" y="4987002"/>
                </a:cubicBezTo>
                <a:cubicBezTo>
                  <a:pt x="2789122" y="4987868"/>
                  <a:pt x="2787762" y="4994931"/>
                  <a:pt x="2785535" y="4998890"/>
                </a:cubicBezTo>
                <a:cubicBezTo>
                  <a:pt x="2784169" y="5005953"/>
                  <a:pt x="2781958" y="5009912"/>
                  <a:pt x="2777999" y="5007675"/>
                </a:cubicBezTo>
                <a:cubicBezTo>
                  <a:pt x="2780220" y="5003716"/>
                  <a:pt x="2785535" y="4998890"/>
                  <a:pt x="2783802" y="4992689"/>
                </a:cubicBezTo>
                <a:cubicBezTo>
                  <a:pt x="2774049" y="5005448"/>
                  <a:pt x="2777631" y="4994411"/>
                  <a:pt x="2767496" y="4993907"/>
                </a:cubicBezTo>
                <a:cubicBezTo>
                  <a:pt x="2767002" y="5004068"/>
                  <a:pt x="2770090" y="5003211"/>
                  <a:pt x="2774049" y="5005448"/>
                </a:cubicBezTo>
                <a:cubicBezTo>
                  <a:pt x="2770462" y="5016465"/>
                  <a:pt x="2757621" y="5030076"/>
                  <a:pt x="2751822" y="5045057"/>
                </a:cubicBezTo>
                <a:cubicBezTo>
                  <a:pt x="2755776" y="5047289"/>
                  <a:pt x="2751323" y="5055218"/>
                  <a:pt x="2753921" y="5064517"/>
                </a:cubicBezTo>
                <a:cubicBezTo>
                  <a:pt x="2745519" y="5070199"/>
                  <a:pt x="2748240" y="5056084"/>
                  <a:pt x="2742925" y="5060910"/>
                </a:cubicBezTo>
                <a:cubicBezTo>
                  <a:pt x="2742426" y="5071055"/>
                  <a:pt x="2741075" y="5078133"/>
                  <a:pt x="2740586" y="5088288"/>
                </a:cubicBezTo>
                <a:cubicBezTo>
                  <a:pt x="2743679" y="5087417"/>
                  <a:pt x="2745035" y="5080365"/>
                  <a:pt x="2745891" y="5083453"/>
                </a:cubicBezTo>
                <a:cubicBezTo>
                  <a:pt x="2740586" y="5088288"/>
                  <a:pt x="2743185" y="5097578"/>
                  <a:pt x="2746268" y="5096722"/>
                </a:cubicBezTo>
                <a:cubicBezTo>
                  <a:pt x="2744046" y="5100676"/>
                  <a:pt x="2743557" y="5110842"/>
                  <a:pt x="2737376" y="5112569"/>
                </a:cubicBezTo>
                <a:cubicBezTo>
                  <a:pt x="2735643" y="5106368"/>
                  <a:pt x="2738742" y="5105496"/>
                  <a:pt x="2740953" y="5101537"/>
                </a:cubicBezTo>
                <a:cubicBezTo>
                  <a:pt x="2732545" y="5107234"/>
                  <a:pt x="2736138" y="5096212"/>
                  <a:pt x="2735276" y="5093104"/>
                </a:cubicBezTo>
                <a:cubicBezTo>
                  <a:pt x="2733916" y="5100172"/>
                  <a:pt x="2729462" y="5108095"/>
                  <a:pt x="2722425" y="5106719"/>
                </a:cubicBezTo>
                <a:cubicBezTo>
                  <a:pt x="2725503" y="5105858"/>
                  <a:pt x="2726003" y="5095698"/>
                  <a:pt x="2723786" y="5099662"/>
                </a:cubicBezTo>
                <a:cubicBezTo>
                  <a:pt x="2713151" y="5109313"/>
                  <a:pt x="2717482" y="5124799"/>
                  <a:pt x="2710817" y="5136692"/>
                </a:cubicBezTo>
                <a:cubicBezTo>
                  <a:pt x="2709085" y="5130491"/>
                  <a:pt x="2710435" y="5123433"/>
                  <a:pt x="2705130" y="5128249"/>
                </a:cubicBezTo>
                <a:lnTo>
                  <a:pt x="2701436" y="5153559"/>
                </a:lnTo>
                <a:lnTo>
                  <a:pt x="2689451" y="5179399"/>
                </a:lnTo>
                <a:cubicBezTo>
                  <a:pt x="2686358" y="5180270"/>
                  <a:pt x="2683275" y="5181126"/>
                  <a:pt x="2680182" y="5181997"/>
                </a:cubicBezTo>
                <a:cubicBezTo>
                  <a:pt x="2678827" y="5189050"/>
                  <a:pt x="2681054" y="5185091"/>
                  <a:pt x="2680554" y="5195251"/>
                </a:cubicBezTo>
                <a:cubicBezTo>
                  <a:pt x="2677471" y="5196118"/>
                  <a:pt x="2678343" y="5199211"/>
                  <a:pt x="2675245" y="5200077"/>
                </a:cubicBezTo>
                <a:cubicBezTo>
                  <a:pt x="2673018" y="5204036"/>
                  <a:pt x="2671296" y="5197845"/>
                  <a:pt x="2668197" y="5198701"/>
                </a:cubicBezTo>
                <a:cubicBezTo>
                  <a:pt x="2663744" y="5206620"/>
                  <a:pt x="2660166" y="5217657"/>
                  <a:pt x="2658806" y="5224704"/>
                </a:cubicBezTo>
                <a:cubicBezTo>
                  <a:pt x="2658322" y="5234865"/>
                  <a:pt x="2656956" y="5241933"/>
                  <a:pt x="2653384" y="5252954"/>
                </a:cubicBezTo>
                <a:cubicBezTo>
                  <a:pt x="2648559" y="5247614"/>
                  <a:pt x="2647698" y="5244516"/>
                  <a:pt x="2643749" y="5242279"/>
                </a:cubicBezTo>
                <a:cubicBezTo>
                  <a:pt x="2642383" y="5249347"/>
                  <a:pt x="2637068" y="5254162"/>
                  <a:pt x="2636579" y="5264328"/>
                </a:cubicBezTo>
                <a:cubicBezTo>
                  <a:pt x="2641893" y="5259507"/>
                  <a:pt x="2640655" y="5243150"/>
                  <a:pt x="2647208" y="5254677"/>
                </a:cubicBezTo>
                <a:cubicBezTo>
                  <a:pt x="2645848" y="5261739"/>
                  <a:pt x="2637445" y="5267431"/>
                  <a:pt x="2629048" y="5273108"/>
                </a:cubicBezTo>
                <a:cubicBezTo>
                  <a:pt x="2630286" y="5289460"/>
                  <a:pt x="2635223" y="5271385"/>
                  <a:pt x="2640049" y="5276726"/>
                </a:cubicBezTo>
                <a:cubicBezTo>
                  <a:pt x="2624976" y="5294301"/>
                  <a:pt x="2624854" y="5317705"/>
                  <a:pt x="2619916" y="5335794"/>
                </a:cubicBezTo>
                <a:cubicBezTo>
                  <a:pt x="2615095" y="5330464"/>
                  <a:pt x="2621277" y="5328737"/>
                  <a:pt x="2620410" y="5325624"/>
                </a:cubicBezTo>
                <a:cubicBezTo>
                  <a:pt x="2615095" y="5330464"/>
                  <a:pt x="2615585" y="5320299"/>
                  <a:pt x="2610265" y="5325129"/>
                </a:cubicBezTo>
                <a:cubicBezTo>
                  <a:pt x="2614968" y="5353884"/>
                  <a:pt x="2591997" y="5366975"/>
                  <a:pt x="2588787" y="5391261"/>
                </a:cubicBezTo>
                <a:cubicBezTo>
                  <a:pt x="2587059" y="5385054"/>
                  <a:pt x="2586188" y="5381961"/>
                  <a:pt x="2580883" y="5386782"/>
                </a:cubicBezTo>
                <a:cubicBezTo>
                  <a:pt x="2583477" y="5396091"/>
                  <a:pt x="2582983" y="5406252"/>
                  <a:pt x="2580766" y="5410211"/>
                </a:cubicBezTo>
                <a:cubicBezTo>
                  <a:pt x="2579905" y="5407108"/>
                  <a:pt x="2576807" y="5407974"/>
                  <a:pt x="2576807" y="5407974"/>
                </a:cubicBezTo>
                <a:cubicBezTo>
                  <a:pt x="2576318" y="5418130"/>
                  <a:pt x="2571874" y="5426064"/>
                  <a:pt x="2567421" y="5433977"/>
                </a:cubicBezTo>
                <a:cubicBezTo>
                  <a:pt x="2562977" y="5441901"/>
                  <a:pt x="2562483" y="5452057"/>
                  <a:pt x="2561984" y="5462223"/>
                </a:cubicBezTo>
                <a:cubicBezTo>
                  <a:pt x="2560256" y="5456021"/>
                  <a:pt x="2560256" y="5456021"/>
                  <a:pt x="2557168" y="5456877"/>
                </a:cubicBezTo>
                <a:cubicBezTo>
                  <a:pt x="2551741" y="5485128"/>
                  <a:pt x="2546921" y="5479792"/>
                  <a:pt x="2535797" y="5499599"/>
                </a:cubicBezTo>
                <a:cubicBezTo>
                  <a:pt x="2534080" y="5493403"/>
                  <a:pt x="2533208" y="5490305"/>
                  <a:pt x="2530120" y="5491161"/>
                </a:cubicBezTo>
                <a:cubicBezTo>
                  <a:pt x="2533585" y="5503559"/>
                  <a:pt x="2524806" y="5495997"/>
                  <a:pt x="2524317" y="5506157"/>
                </a:cubicBezTo>
                <a:cubicBezTo>
                  <a:pt x="2526044" y="5512354"/>
                  <a:pt x="2526915" y="5515442"/>
                  <a:pt x="2530859" y="5517679"/>
                </a:cubicBezTo>
                <a:cubicBezTo>
                  <a:pt x="2528648" y="5521643"/>
                  <a:pt x="2525550" y="5522514"/>
                  <a:pt x="2524194" y="5529567"/>
                </a:cubicBezTo>
                <a:cubicBezTo>
                  <a:pt x="2525055" y="5532670"/>
                  <a:pt x="2529509" y="5524746"/>
                  <a:pt x="2530375" y="5527839"/>
                </a:cubicBezTo>
                <a:cubicBezTo>
                  <a:pt x="2524571" y="5542831"/>
                  <a:pt x="2525055" y="5532670"/>
                  <a:pt x="2519251" y="5547646"/>
                </a:cubicBezTo>
                <a:cubicBezTo>
                  <a:pt x="2522344" y="5546790"/>
                  <a:pt x="2526798" y="5538866"/>
                  <a:pt x="2526304" y="5549022"/>
                </a:cubicBezTo>
                <a:cubicBezTo>
                  <a:pt x="2520989" y="5553837"/>
                  <a:pt x="2514314" y="5565731"/>
                  <a:pt x="2509876" y="5573649"/>
                </a:cubicBezTo>
                <a:cubicBezTo>
                  <a:pt x="2505422" y="5581588"/>
                  <a:pt x="2503195" y="5585548"/>
                  <a:pt x="2497508" y="5577099"/>
                </a:cubicBezTo>
                <a:cubicBezTo>
                  <a:pt x="2493060" y="5585033"/>
                  <a:pt x="2493442" y="5598297"/>
                  <a:pt x="2488988" y="5606216"/>
                </a:cubicBezTo>
                <a:cubicBezTo>
                  <a:pt x="2488122" y="5603112"/>
                  <a:pt x="2490349" y="5599158"/>
                  <a:pt x="2487261" y="5600024"/>
                </a:cubicBezTo>
                <a:cubicBezTo>
                  <a:pt x="2487633" y="5613268"/>
                  <a:pt x="2475775" y="5606567"/>
                  <a:pt x="2476147" y="5619831"/>
                </a:cubicBezTo>
                <a:cubicBezTo>
                  <a:pt x="2480973" y="5625156"/>
                  <a:pt x="2487149" y="5623434"/>
                  <a:pt x="2491964" y="5628764"/>
                </a:cubicBezTo>
                <a:cubicBezTo>
                  <a:pt x="2481829" y="5628259"/>
                  <a:pt x="2472942" y="5644107"/>
                  <a:pt x="2481712" y="5651679"/>
                </a:cubicBezTo>
                <a:cubicBezTo>
                  <a:pt x="2453681" y="5706269"/>
                  <a:pt x="2440600" y="5766729"/>
                  <a:pt x="2420472" y="5825802"/>
                </a:cubicBezTo>
                <a:lnTo>
                  <a:pt x="2420961" y="5815637"/>
                </a:lnTo>
                <a:lnTo>
                  <a:pt x="2421456" y="5805486"/>
                </a:lnTo>
                <a:cubicBezTo>
                  <a:pt x="2418368" y="5806342"/>
                  <a:pt x="2422811" y="5798408"/>
                  <a:pt x="2416635" y="5800141"/>
                </a:cubicBezTo>
                <a:cubicBezTo>
                  <a:pt x="2417502" y="5803244"/>
                  <a:pt x="2414408" y="5804100"/>
                  <a:pt x="2415275" y="5807208"/>
                </a:cubicBezTo>
                <a:lnTo>
                  <a:pt x="2420961" y="5815637"/>
                </a:lnTo>
                <a:lnTo>
                  <a:pt x="2410831" y="5815127"/>
                </a:lnTo>
                <a:cubicBezTo>
                  <a:pt x="2409471" y="5822179"/>
                  <a:pt x="2407254" y="5826149"/>
                  <a:pt x="2408110" y="5829252"/>
                </a:cubicBezTo>
                <a:cubicBezTo>
                  <a:pt x="2408976" y="5832340"/>
                  <a:pt x="2409837" y="5835443"/>
                  <a:pt x="2412936" y="5834582"/>
                </a:cubicBezTo>
                <a:cubicBezTo>
                  <a:pt x="2420472" y="5825802"/>
                  <a:pt x="2424426" y="5828034"/>
                  <a:pt x="2430603" y="5826307"/>
                </a:cubicBezTo>
                <a:cubicBezTo>
                  <a:pt x="2425278" y="5831133"/>
                  <a:pt x="2430108" y="5836468"/>
                  <a:pt x="2424793" y="5841293"/>
                </a:cubicBezTo>
                <a:cubicBezTo>
                  <a:pt x="2419973" y="5835948"/>
                  <a:pt x="2420472" y="5825802"/>
                  <a:pt x="2416024" y="5833721"/>
                </a:cubicBezTo>
                <a:cubicBezTo>
                  <a:pt x="2417262" y="5850078"/>
                  <a:pt x="2399590" y="5858353"/>
                  <a:pt x="2404778" y="5876953"/>
                </a:cubicBezTo>
                <a:cubicBezTo>
                  <a:pt x="2398602" y="5878685"/>
                  <a:pt x="2399473" y="5881773"/>
                  <a:pt x="2404289" y="5887108"/>
                </a:cubicBezTo>
                <a:cubicBezTo>
                  <a:pt x="2398112" y="5888836"/>
                  <a:pt x="2396747" y="5895898"/>
                  <a:pt x="2394535" y="5899858"/>
                </a:cubicBezTo>
                <a:cubicBezTo>
                  <a:pt x="2395020" y="5889692"/>
                  <a:pt x="2396380" y="5882644"/>
                  <a:pt x="2396874" y="5872479"/>
                </a:cubicBezTo>
                <a:cubicBezTo>
                  <a:pt x="2383167" y="5882991"/>
                  <a:pt x="2391442" y="5900724"/>
                  <a:pt x="2384772" y="5912597"/>
                </a:cubicBezTo>
                <a:cubicBezTo>
                  <a:pt x="2376869" y="5908128"/>
                  <a:pt x="2381195" y="5923624"/>
                  <a:pt x="2375880" y="5928449"/>
                </a:cubicBezTo>
                <a:cubicBezTo>
                  <a:pt x="2371931" y="5926212"/>
                  <a:pt x="2370688" y="5909855"/>
                  <a:pt x="2364512" y="5911583"/>
                </a:cubicBezTo>
                <a:cubicBezTo>
                  <a:pt x="2367977" y="5923975"/>
                  <a:pt x="2363528" y="5931899"/>
                  <a:pt x="2362168" y="5938972"/>
                </a:cubicBezTo>
                <a:cubicBezTo>
                  <a:pt x="2368716" y="5950488"/>
                  <a:pt x="2366994" y="5944297"/>
                  <a:pt x="2372675" y="5952730"/>
                </a:cubicBezTo>
                <a:cubicBezTo>
                  <a:pt x="2363411" y="5955329"/>
                  <a:pt x="2364272" y="5958422"/>
                  <a:pt x="2358963" y="5963247"/>
                </a:cubicBezTo>
                <a:cubicBezTo>
                  <a:pt x="2357235" y="5957046"/>
                  <a:pt x="2354152" y="5957912"/>
                  <a:pt x="2349327" y="5952567"/>
                </a:cubicBezTo>
                <a:cubicBezTo>
                  <a:pt x="2347594" y="5946371"/>
                  <a:pt x="2352904" y="5941550"/>
                  <a:pt x="2350305" y="5932251"/>
                </a:cubicBezTo>
                <a:cubicBezTo>
                  <a:pt x="2363151" y="5918645"/>
                  <a:pt x="2357959" y="5900041"/>
                  <a:pt x="2369072" y="5880244"/>
                </a:cubicBezTo>
                <a:cubicBezTo>
                  <a:pt x="2360787" y="5862512"/>
                  <a:pt x="2372278" y="5855964"/>
                  <a:pt x="2371911" y="5842700"/>
                </a:cubicBezTo>
                <a:cubicBezTo>
                  <a:pt x="2372772" y="5845803"/>
                  <a:pt x="2369684" y="5846659"/>
                  <a:pt x="2367951" y="5840473"/>
                </a:cubicBezTo>
                <a:cubicBezTo>
                  <a:pt x="2374127" y="5838740"/>
                  <a:pt x="2368451" y="5830302"/>
                  <a:pt x="2377715" y="5827718"/>
                </a:cubicBezTo>
                <a:cubicBezTo>
                  <a:pt x="2381659" y="5829955"/>
                  <a:pt x="2380313" y="5837018"/>
                  <a:pt x="2385618" y="5832197"/>
                </a:cubicBezTo>
                <a:cubicBezTo>
                  <a:pt x="2384752" y="5829084"/>
                  <a:pt x="2387840" y="5828223"/>
                  <a:pt x="2386979" y="5825130"/>
                </a:cubicBezTo>
                <a:cubicBezTo>
                  <a:pt x="2383508" y="5812727"/>
                  <a:pt x="2375977" y="5821527"/>
                  <a:pt x="2375600" y="5808263"/>
                </a:cubicBezTo>
                <a:cubicBezTo>
                  <a:pt x="2380920" y="5803443"/>
                  <a:pt x="2380920" y="5803443"/>
                  <a:pt x="2377455" y="5791045"/>
                </a:cubicBezTo>
                <a:lnTo>
                  <a:pt x="2382861" y="5789532"/>
                </a:lnTo>
                <a:lnTo>
                  <a:pt x="2383141" y="5799483"/>
                </a:lnTo>
                <a:cubicBezTo>
                  <a:pt x="2386225" y="5798617"/>
                  <a:pt x="2388828" y="5807907"/>
                  <a:pt x="2393277" y="5799983"/>
                </a:cubicBezTo>
                <a:cubicBezTo>
                  <a:pt x="2390678" y="5790688"/>
                  <a:pt x="2395132" y="5782765"/>
                  <a:pt x="2395616" y="5772604"/>
                </a:cubicBezTo>
                <a:cubicBezTo>
                  <a:pt x="2396976" y="5765541"/>
                  <a:pt x="2401792" y="5770876"/>
                  <a:pt x="2398337" y="5758489"/>
                </a:cubicBezTo>
                <a:cubicBezTo>
                  <a:pt x="2403646" y="5753663"/>
                  <a:pt x="2402286" y="5760721"/>
                  <a:pt x="2407606" y="5755905"/>
                </a:cubicBezTo>
                <a:cubicBezTo>
                  <a:pt x="2405007" y="5746601"/>
                  <a:pt x="2407223" y="5742641"/>
                  <a:pt x="2406367" y="5739543"/>
                </a:cubicBezTo>
                <a:cubicBezTo>
                  <a:pt x="2408584" y="5735579"/>
                  <a:pt x="2415632" y="5736955"/>
                  <a:pt x="2416982" y="5729892"/>
                </a:cubicBezTo>
                <a:cubicBezTo>
                  <a:pt x="2410811" y="5731620"/>
                  <a:pt x="2404630" y="5733337"/>
                  <a:pt x="2401165" y="5720939"/>
                </a:cubicBezTo>
                <a:cubicBezTo>
                  <a:pt x="2415254" y="5723701"/>
                  <a:pt x="2408696" y="5712159"/>
                  <a:pt x="2418826" y="5712669"/>
                </a:cubicBezTo>
                <a:cubicBezTo>
                  <a:pt x="2413150" y="5704241"/>
                  <a:pt x="2416238" y="5703379"/>
                  <a:pt x="2416727" y="5693214"/>
                </a:cubicBezTo>
                <a:cubicBezTo>
                  <a:pt x="2411417" y="5698034"/>
                  <a:pt x="2412655" y="5714391"/>
                  <a:pt x="2404747" y="5709927"/>
                </a:cubicBezTo>
                <a:cubicBezTo>
                  <a:pt x="2408329" y="5698895"/>
                  <a:pt x="2414994" y="5687027"/>
                  <a:pt x="2418582" y="5675995"/>
                </a:cubicBezTo>
                <a:cubicBezTo>
                  <a:pt x="2407585" y="5672388"/>
                  <a:pt x="2424003" y="5647750"/>
                  <a:pt x="2424498" y="5637595"/>
                </a:cubicBezTo>
                <a:cubicBezTo>
                  <a:pt x="2416095" y="5643276"/>
                  <a:pt x="2404492" y="5673249"/>
                  <a:pt x="2397083" y="5658624"/>
                </a:cubicBezTo>
                <a:cubicBezTo>
                  <a:pt x="2394856" y="5662584"/>
                  <a:pt x="2393496" y="5669636"/>
                  <a:pt x="2394362" y="5672739"/>
                </a:cubicBezTo>
                <a:cubicBezTo>
                  <a:pt x="2397455" y="5671868"/>
                  <a:pt x="2400533" y="5671007"/>
                  <a:pt x="2401409" y="5674110"/>
                </a:cubicBezTo>
                <a:cubicBezTo>
                  <a:pt x="2394734" y="5685993"/>
                  <a:pt x="2408819" y="5688745"/>
                  <a:pt x="2402158" y="5700623"/>
                </a:cubicBezTo>
                <a:cubicBezTo>
                  <a:pt x="2400421" y="5694426"/>
                  <a:pt x="2398694" y="5688225"/>
                  <a:pt x="2396467" y="5692194"/>
                </a:cubicBezTo>
                <a:cubicBezTo>
                  <a:pt x="2393384" y="5693061"/>
                  <a:pt x="2394245" y="5696159"/>
                  <a:pt x="2392018" y="5700118"/>
                </a:cubicBezTo>
                <a:cubicBezTo>
                  <a:pt x="2392885" y="5703216"/>
                  <a:pt x="2393756" y="5706309"/>
                  <a:pt x="2394617" y="5709418"/>
                </a:cubicBezTo>
                <a:cubicBezTo>
                  <a:pt x="2389307" y="5714238"/>
                  <a:pt x="2387952" y="5721301"/>
                  <a:pt x="2385725" y="5725260"/>
                </a:cubicBezTo>
                <a:cubicBezTo>
                  <a:pt x="2380038" y="5716822"/>
                  <a:pt x="2385353" y="5712001"/>
                  <a:pt x="2383621" y="5705800"/>
                </a:cubicBezTo>
                <a:cubicBezTo>
                  <a:pt x="2380528" y="5706656"/>
                  <a:pt x="2378316" y="5710620"/>
                  <a:pt x="2376084" y="5714590"/>
                </a:cubicBezTo>
                <a:cubicBezTo>
                  <a:pt x="2377817" y="5720786"/>
                  <a:pt x="2378683" y="5723889"/>
                  <a:pt x="2380415" y="5730091"/>
                </a:cubicBezTo>
                <a:cubicBezTo>
                  <a:pt x="2382632" y="5726116"/>
                  <a:pt x="2385725" y="5725260"/>
                  <a:pt x="2386591" y="5728358"/>
                </a:cubicBezTo>
                <a:cubicBezTo>
                  <a:pt x="2379921" y="5740246"/>
                  <a:pt x="2379432" y="5750407"/>
                  <a:pt x="2373623" y="5765399"/>
                </a:cubicBezTo>
                <a:lnTo>
                  <a:pt x="2373338" y="5769144"/>
                </a:lnTo>
                <a:lnTo>
                  <a:pt x="2362993" y="5775040"/>
                </a:lnTo>
                <a:lnTo>
                  <a:pt x="2363518" y="5793593"/>
                </a:lnTo>
                <a:lnTo>
                  <a:pt x="2357077" y="5813440"/>
                </a:lnTo>
                <a:lnTo>
                  <a:pt x="2348185" y="5829293"/>
                </a:lnTo>
                <a:cubicBezTo>
                  <a:pt x="2346453" y="5823086"/>
                  <a:pt x="2348670" y="5819127"/>
                  <a:pt x="2342498" y="5820844"/>
                </a:cubicBezTo>
                <a:cubicBezTo>
                  <a:pt x="2344226" y="5827046"/>
                  <a:pt x="2338050" y="5828773"/>
                  <a:pt x="2338050" y="5828773"/>
                </a:cubicBezTo>
                <a:cubicBezTo>
                  <a:pt x="2342010" y="5831010"/>
                  <a:pt x="2333612" y="5836697"/>
                  <a:pt x="2339288" y="5845130"/>
                </a:cubicBezTo>
                <a:cubicBezTo>
                  <a:pt x="2340649" y="5838068"/>
                  <a:pt x="2343732" y="5837207"/>
                  <a:pt x="2345469" y="5843413"/>
                </a:cubicBezTo>
                <a:cubicBezTo>
                  <a:pt x="2341016" y="5851327"/>
                  <a:pt x="2343615" y="5860626"/>
                  <a:pt x="2335217" y="5866318"/>
                </a:cubicBezTo>
                <a:cubicBezTo>
                  <a:pt x="2331268" y="5864081"/>
                  <a:pt x="2332618" y="5857013"/>
                  <a:pt x="2329530" y="5857880"/>
                </a:cubicBezTo>
                <a:cubicBezTo>
                  <a:pt x="2325948" y="5868901"/>
                  <a:pt x="2332990" y="5870277"/>
                  <a:pt x="2332506" y="5880438"/>
                </a:cubicBezTo>
                <a:cubicBezTo>
                  <a:pt x="2320139" y="5883888"/>
                  <a:pt x="2324465" y="5899389"/>
                  <a:pt x="2312118" y="5902833"/>
                </a:cubicBezTo>
                <a:cubicBezTo>
                  <a:pt x="2314707" y="5912128"/>
                  <a:pt x="2306304" y="5917815"/>
                  <a:pt x="2304954" y="5924877"/>
                </a:cubicBezTo>
                <a:cubicBezTo>
                  <a:pt x="2304088" y="5921784"/>
                  <a:pt x="2300128" y="5919537"/>
                  <a:pt x="2297040" y="5920398"/>
                </a:cubicBezTo>
                <a:cubicBezTo>
                  <a:pt x="2295690" y="5927471"/>
                  <a:pt x="2285066" y="5937112"/>
                  <a:pt x="2295190" y="5937621"/>
                </a:cubicBezTo>
                <a:cubicBezTo>
                  <a:pt x="2290752" y="5945555"/>
                  <a:pt x="2291241" y="5935395"/>
                  <a:pt x="2285927" y="5940210"/>
                </a:cubicBezTo>
                <a:cubicBezTo>
                  <a:pt x="2287659" y="5946411"/>
                  <a:pt x="2281483" y="5948139"/>
                  <a:pt x="2282349" y="5951242"/>
                </a:cubicBezTo>
                <a:cubicBezTo>
                  <a:pt x="2287165" y="5956567"/>
                  <a:pt x="2285443" y="5950376"/>
                  <a:pt x="2290752" y="5945555"/>
                </a:cubicBezTo>
                <a:cubicBezTo>
                  <a:pt x="2294706" y="5947787"/>
                  <a:pt x="2288525" y="5949510"/>
                  <a:pt x="2294212" y="5957953"/>
                </a:cubicBezTo>
                <a:cubicBezTo>
                  <a:pt x="2288041" y="5959675"/>
                  <a:pt x="2288902" y="5962774"/>
                  <a:pt x="2290625" y="5968965"/>
                </a:cubicBezTo>
                <a:cubicBezTo>
                  <a:pt x="2286681" y="5966733"/>
                  <a:pt x="2284826" y="5983951"/>
                  <a:pt x="2279144" y="5975513"/>
                </a:cubicBezTo>
                <a:cubicBezTo>
                  <a:pt x="2281361" y="5971558"/>
                  <a:pt x="2291491" y="5972063"/>
                  <a:pt x="2284082" y="5957433"/>
                </a:cubicBezTo>
                <a:cubicBezTo>
                  <a:pt x="2277412" y="5969321"/>
                  <a:pt x="2277901" y="5959161"/>
                  <a:pt x="2269504" y="5964847"/>
                </a:cubicBezTo>
                <a:cubicBezTo>
                  <a:pt x="2276051" y="5976379"/>
                  <a:pt x="2260611" y="5980690"/>
                  <a:pt x="2263210" y="5989995"/>
                </a:cubicBezTo>
                <a:cubicBezTo>
                  <a:pt x="2261478" y="5983798"/>
                  <a:pt x="2263700" y="5979829"/>
                  <a:pt x="2261972" y="5973637"/>
                </a:cubicBezTo>
                <a:cubicBezTo>
                  <a:pt x="2267282" y="5968807"/>
                  <a:pt x="2268632" y="5961744"/>
                  <a:pt x="2269132" y="5951594"/>
                </a:cubicBezTo>
                <a:cubicBezTo>
                  <a:pt x="2266043" y="5952450"/>
                  <a:pt x="2262955" y="5953316"/>
                  <a:pt x="2265177" y="5949362"/>
                </a:cubicBezTo>
                <a:cubicBezTo>
                  <a:pt x="2271353" y="5947629"/>
                  <a:pt x="2268382" y="5925071"/>
                  <a:pt x="2268005" y="5911807"/>
                </a:cubicBezTo>
                <a:cubicBezTo>
                  <a:pt x="2270232" y="5907848"/>
                  <a:pt x="2271964" y="5914049"/>
                  <a:pt x="2276403" y="5906120"/>
                </a:cubicBezTo>
                <a:cubicBezTo>
                  <a:pt x="2273814" y="5896836"/>
                  <a:pt x="2275664" y="5879607"/>
                  <a:pt x="2282701" y="5880983"/>
                </a:cubicBezTo>
                <a:cubicBezTo>
                  <a:pt x="2288393" y="5889411"/>
                  <a:pt x="2275165" y="5889763"/>
                  <a:pt x="2279990" y="5895108"/>
                </a:cubicBezTo>
                <a:cubicBezTo>
                  <a:pt x="2283083" y="5894242"/>
                  <a:pt x="2285183" y="5913697"/>
                  <a:pt x="2290493" y="5908877"/>
                </a:cubicBezTo>
                <a:cubicBezTo>
                  <a:pt x="2290987" y="5898716"/>
                  <a:pt x="2285672" y="5903532"/>
                  <a:pt x="2286166" y="5893376"/>
                </a:cubicBezTo>
                <a:cubicBezTo>
                  <a:pt x="2292347" y="5891659"/>
                  <a:pt x="2286660" y="5883220"/>
                  <a:pt x="2291104" y="5875297"/>
                </a:cubicBezTo>
                <a:cubicBezTo>
                  <a:pt x="2292459" y="5868239"/>
                  <a:pt x="2293703" y="5884596"/>
                  <a:pt x="2298151" y="5876677"/>
                </a:cubicBezTo>
                <a:cubicBezTo>
                  <a:pt x="2290238" y="5872198"/>
                  <a:pt x="2292959" y="5858083"/>
                  <a:pt x="2295175" y="5854114"/>
                </a:cubicBezTo>
                <a:cubicBezTo>
                  <a:pt x="2290360" y="5848779"/>
                  <a:pt x="2287267" y="5849640"/>
                  <a:pt x="2285534" y="5843444"/>
                </a:cubicBezTo>
                <a:cubicBezTo>
                  <a:pt x="2292205" y="5831561"/>
                  <a:pt x="2288740" y="5819158"/>
                  <a:pt x="2296276" y="5810378"/>
                </a:cubicBezTo>
                <a:cubicBezTo>
                  <a:pt x="2300235" y="5812610"/>
                  <a:pt x="2292699" y="5821400"/>
                  <a:pt x="2298870" y="5819683"/>
                </a:cubicBezTo>
                <a:cubicBezTo>
                  <a:pt x="2298503" y="5806419"/>
                  <a:pt x="2306422" y="5810887"/>
                  <a:pt x="2305183" y="5794530"/>
                </a:cubicBezTo>
                <a:cubicBezTo>
                  <a:pt x="2309132" y="5796767"/>
                  <a:pt x="2317158" y="5777817"/>
                  <a:pt x="2317652" y="5767661"/>
                </a:cubicBezTo>
                <a:cubicBezTo>
                  <a:pt x="2322957" y="5762841"/>
                  <a:pt x="2323334" y="5776094"/>
                  <a:pt x="2330870" y="5767304"/>
                </a:cubicBezTo>
                <a:cubicBezTo>
                  <a:pt x="2322957" y="5762841"/>
                  <a:pt x="2329632" y="5750947"/>
                  <a:pt x="2324817" y="5745617"/>
                </a:cubicBezTo>
                <a:cubicBezTo>
                  <a:pt x="2330988" y="5743900"/>
                  <a:pt x="2326172" y="5738555"/>
                  <a:pt x="2328394" y="5734590"/>
                </a:cubicBezTo>
                <a:cubicBezTo>
                  <a:pt x="2333209" y="5739925"/>
                  <a:pt x="2330988" y="5743900"/>
                  <a:pt x="2336297" y="5739064"/>
                </a:cubicBezTo>
                <a:cubicBezTo>
                  <a:pt x="2335436" y="5735971"/>
                  <a:pt x="2334570" y="5732868"/>
                  <a:pt x="2333699" y="5729775"/>
                </a:cubicBezTo>
                <a:cubicBezTo>
                  <a:pt x="2338147" y="5721846"/>
                  <a:pt x="2340746" y="5731141"/>
                  <a:pt x="2346927" y="5729418"/>
                </a:cubicBezTo>
                <a:cubicBezTo>
                  <a:pt x="2340374" y="5717887"/>
                  <a:pt x="2348771" y="5712195"/>
                  <a:pt x="2346172" y="5702895"/>
                </a:cubicBezTo>
                <a:cubicBezTo>
                  <a:pt x="2340863" y="5707731"/>
                  <a:pt x="2339507" y="5714783"/>
                  <a:pt x="2335064" y="5722707"/>
                </a:cubicBezTo>
                <a:cubicBezTo>
                  <a:pt x="2333821" y="5706345"/>
                  <a:pt x="2347533" y="5695843"/>
                  <a:pt x="2347156" y="5682574"/>
                </a:cubicBezTo>
                <a:cubicBezTo>
                  <a:pt x="2340496" y="5694472"/>
                  <a:pt x="2327645" y="5708078"/>
                  <a:pt x="2325795" y="5725291"/>
                </a:cubicBezTo>
                <a:cubicBezTo>
                  <a:pt x="2328878" y="5724430"/>
                  <a:pt x="2331105" y="5720470"/>
                  <a:pt x="2332832" y="5726672"/>
                </a:cubicBezTo>
                <a:cubicBezTo>
                  <a:pt x="2324434" y="5732363"/>
                  <a:pt x="2326666" y="5728399"/>
                  <a:pt x="2322208" y="5736318"/>
                </a:cubicBezTo>
                <a:cubicBezTo>
                  <a:pt x="2318258" y="5734086"/>
                  <a:pt x="2316531" y="5727884"/>
                  <a:pt x="2315665" y="5724781"/>
                </a:cubicBezTo>
                <a:cubicBezTo>
                  <a:pt x="2320970" y="5719961"/>
                  <a:pt x="2328511" y="5711176"/>
                  <a:pt x="2329866" y="5704113"/>
                </a:cubicBezTo>
                <a:cubicBezTo>
                  <a:pt x="2334310" y="5696189"/>
                  <a:pt x="2334804" y="5686029"/>
                  <a:pt x="2332211" y="5676734"/>
                </a:cubicBezTo>
                <a:cubicBezTo>
                  <a:pt x="2333938" y="5682936"/>
                  <a:pt x="2341474" y="5674151"/>
                  <a:pt x="2336649" y="5668816"/>
                </a:cubicBezTo>
                <a:cubicBezTo>
                  <a:pt x="2341097" y="5660897"/>
                  <a:pt x="2342336" y="5677254"/>
                  <a:pt x="2344562" y="5673295"/>
                </a:cubicBezTo>
                <a:cubicBezTo>
                  <a:pt x="2342825" y="5667088"/>
                  <a:pt x="2348145" y="5662258"/>
                  <a:pt x="2350366" y="5658303"/>
                </a:cubicBezTo>
                <a:cubicBezTo>
                  <a:pt x="2347273" y="5659170"/>
                  <a:pt x="2341474" y="5674151"/>
                  <a:pt x="2341097" y="5660897"/>
                </a:cubicBezTo>
                <a:cubicBezTo>
                  <a:pt x="2336282" y="5655552"/>
                  <a:pt x="2350366" y="5658303"/>
                  <a:pt x="2345546" y="5652963"/>
                </a:cubicBezTo>
                <a:cubicBezTo>
                  <a:pt x="2339854" y="5644535"/>
                  <a:pt x="2340725" y="5647628"/>
                  <a:pt x="2340348" y="5634374"/>
                </a:cubicBezTo>
                <a:cubicBezTo>
                  <a:pt x="2335039" y="5639190"/>
                  <a:pt x="2333311" y="5632998"/>
                  <a:pt x="2333311" y="5632998"/>
                </a:cubicBezTo>
                <a:cubicBezTo>
                  <a:pt x="2338621" y="5628173"/>
                  <a:pt x="2329851" y="5620606"/>
                  <a:pt x="2328114" y="5614409"/>
                </a:cubicBezTo>
                <a:cubicBezTo>
                  <a:pt x="2336526" y="5608718"/>
                  <a:pt x="2334672" y="5625941"/>
                  <a:pt x="2343074" y="5620244"/>
                </a:cubicBezTo>
                <a:cubicBezTo>
                  <a:pt x="2340476" y="5610960"/>
                  <a:pt x="2344919" y="5603031"/>
                  <a:pt x="2349367" y="5595107"/>
                </a:cubicBezTo>
                <a:cubicBezTo>
                  <a:pt x="2351105" y="5601303"/>
                  <a:pt x="2345790" y="5606129"/>
                  <a:pt x="2351966" y="5604407"/>
                </a:cubicBezTo>
                <a:cubicBezTo>
                  <a:pt x="2356415" y="5596473"/>
                  <a:pt x="2358142" y="5602679"/>
                  <a:pt x="2362586" y="5594745"/>
                </a:cubicBezTo>
                <a:cubicBezTo>
                  <a:pt x="2355544" y="5593385"/>
                  <a:pt x="2366168" y="5583734"/>
                  <a:pt x="2371478" y="5578908"/>
                </a:cubicBezTo>
                <a:cubicBezTo>
                  <a:pt x="2371972" y="5568752"/>
                  <a:pt x="2370239" y="5562551"/>
                  <a:pt x="2366285" y="5560309"/>
                </a:cubicBezTo>
                <a:cubicBezTo>
                  <a:pt x="2370739" y="5552385"/>
                  <a:pt x="2375554" y="5557720"/>
                  <a:pt x="2379508" y="5559957"/>
                </a:cubicBezTo>
                <a:cubicBezTo>
                  <a:pt x="2376043" y="5547570"/>
                  <a:pt x="2386668" y="5537913"/>
                  <a:pt x="2378754" y="5533445"/>
                </a:cubicBezTo>
                <a:cubicBezTo>
                  <a:pt x="2380981" y="5529485"/>
                  <a:pt x="2391116" y="5529990"/>
                  <a:pt x="2389384" y="5523788"/>
                </a:cubicBezTo>
                <a:cubicBezTo>
                  <a:pt x="2377516" y="5517088"/>
                  <a:pt x="2371605" y="5555493"/>
                  <a:pt x="2359732" y="5548782"/>
                </a:cubicBezTo>
                <a:cubicBezTo>
                  <a:pt x="2364181" y="5540859"/>
                  <a:pt x="2371722" y="5532074"/>
                  <a:pt x="2376160" y="5524150"/>
                </a:cubicBezTo>
                <a:cubicBezTo>
                  <a:pt x="2362942" y="5524502"/>
                  <a:pt x="2361699" y="5508145"/>
                  <a:pt x="2353786" y="5503676"/>
                </a:cubicBezTo>
                <a:cubicBezTo>
                  <a:pt x="2362193" y="5497979"/>
                  <a:pt x="2362321" y="5474564"/>
                  <a:pt x="2366387" y="5453387"/>
                </a:cubicBezTo>
                <a:cubicBezTo>
                  <a:pt x="2365893" y="5463542"/>
                  <a:pt x="2369847" y="5465784"/>
                  <a:pt x="2370224" y="5479033"/>
                </a:cubicBezTo>
                <a:cubicBezTo>
                  <a:pt x="2383065" y="5465428"/>
                  <a:pt x="2391967" y="5449580"/>
                  <a:pt x="2392951" y="5429259"/>
                </a:cubicBezTo>
                <a:cubicBezTo>
                  <a:pt x="2410617" y="5420989"/>
                  <a:pt x="2403692" y="5396198"/>
                  <a:pt x="2424447" y="5387057"/>
                </a:cubicBezTo>
                <a:cubicBezTo>
                  <a:pt x="2419621" y="5381716"/>
                  <a:pt x="2425797" y="5379994"/>
                  <a:pt x="2424070" y="5373798"/>
                </a:cubicBezTo>
                <a:cubicBezTo>
                  <a:pt x="2427158" y="5372932"/>
                  <a:pt x="2430251" y="5372075"/>
                  <a:pt x="2432468" y="5368111"/>
                </a:cubicBezTo>
                <a:cubicBezTo>
                  <a:pt x="2435672" y="5343825"/>
                  <a:pt x="2458669" y="5330734"/>
                  <a:pt x="2463602" y="5312645"/>
                </a:cubicBezTo>
                <a:cubicBezTo>
                  <a:pt x="2460514" y="5313506"/>
                  <a:pt x="2458287" y="5317460"/>
                  <a:pt x="2457421" y="5314372"/>
                </a:cubicBezTo>
                <a:cubicBezTo>
                  <a:pt x="2459648" y="5310413"/>
                  <a:pt x="2457054" y="5301108"/>
                  <a:pt x="2460998" y="5303340"/>
                </a:cubicBezTo>
                <a:cubicBezTo>
                  <a:pt x="2458781" y="5307315"/>
                  <a:pt x="2462741" y="5309542"/>
                  <a:pt x="2468050" y="5304726"/>
                </a:cubicBezTo>
                <a:cubicBezTo>
                  <a:pt x="2467184" y="5301618"/>
                  <a:pt x="2481391" y="5280945"/>
                  <a:pt x="2483602" y="5276986"/>
                </a:cubicBezTo>
                <a:cubicBezTo>
                  <a:pt x="2484468" y="5280089"/>
                  <a:pt x="2480891" y="5291111"/>
                  <a:pt x="2483979" y="5290249"/>
                </a:cubicBezTo>
                <a:cubicBezTo>
                  <a:pt x="2489289" y="5285424"/>
                  <a:pt x="2493738" y="5277490"/>
                  <a:pt x="2498191" y="5269576"/>
                </a:cubicBezTo>
                <a:cubicBezTo>
                  <a:pt x="2493366" y="5264246"/>
                  <a:pt x="2487189" y="5265974"/>
                  <a:pt x="2484591" y="5256669"/>
                </a:cubicBezTo>
                <a:lnTo>
                  <a:pt x="2504714" y="5243043"/>
                </a:lnTo>
                <a:lnTo>
                  <a:pt x="2504499" y="5244429"/>
                </a:lnTo>
                <a:lnTo>
                  <a:pt x="2504770" y="5243003"/>
                </a:lnTo>
                <a:lnTo>
                  <a:pt x="2509804" y="5239604"/>
                </a:lnTo>
                <a:cubicBezTo>
                  <a:pt x="2506711" y="5240465"/>
                  <a:pt x="2505723" y="5239904"/>
                  <a:pt x="2505335" y="5240017"/>
                </a:cubicBezTo>
                <a:lnTo>
                  <a:pt x="2504770" y="5243003"/>
                </a:lnTo>
                <a:lnTo>
                  <a:pt x="2504714" y="5243043"/>
                </a:lnTo>
                <a:lnTo>
                  <a:pt x="2511771" y="5198971"/>
                </a:lnTo>
                <a:cubicBezTo>
                  <a:pt x="2524118" y="5195516"/>
                  <a:pt x="2521152" y="5172963"/>
                  <a:pt x="2538824" y="5164682"/>
                </a:cubicBezTo>
                <a:cubicBezTo>
                  <a:pt x="2537086" y="5158491"/>
                  <a:pt x="2543262" y="5156764"/>
                  <a:pt x="2540663" y="5147464"/>
                </a:cubicBezTo>
                <a:cubicBezTo>
                  <a:pt x="2537570" y="5148325"/>
                  <a:pt x="2535354" y="5152300"/>
                  <a:pt x="2534492" y="5149187"/>
                </a:cubicBezTo>
                <a:cubicBezTo>
                  <a:pt x="2545973" y="5142639"/>
                  <a:pt x="2540786" y="5124050"/>
                  <a:pt x="2554498" y="5113548"/>
                </a:cubicBezTo>
                <a:cubicBezTo>
                  <a:pt x="2557097" y="5122832"/>
                  <a:pt x="2543390" y="5133344"/>
                  <a:pt x="2548200" y="5138684"/>
                </a:cubicBezTo>
                <a:cubicBezTo>
                  <a:pt x="2558829" y="5129033"/>
                  <a:pt x="2570937" y="5088910"/>
                  <a:pt x="2575263" y="5104411"/>
                </a:cubicBezTo>
                <a:cubicBezTo>
                  <a:pt x="2577974" y="5090286"/>
                  <a:pt x="2582045" y="5069098"/>
                  <a:pt x="2594897" y="5055483"/>
                </a:cubicBezTo>
                <a:cubicBezTo>
                  <a:pt x="2603294" y="5049796"/>
                  <a:pt x="2605022" y="5056002"/>
                  <a:pt x="2608604" y="5044975"/>
                </a:cubicBezTo>
                <a:cubicBezTo>
                  <a:pt x="2615646" y="5046351"/>
                  <a:pt x="2612064" y="5057363"/>
                  <a:pt x="2616018" y="5059610"/>
                </a:cubicBezTo>
                <a:cubicBezTo>
                  <a:pt x="2618239" y="5055641"/>
                  <a:pt x="2618239" y="5055641"/>
                  <a:pt x="2620466" y="5051681"/>
                </a:cubicBezTo>
                <a:cubicBezTo>
                  <a:pt x="2618729" y="5045485"/>
                  <a:pt x="2615646" y="5046351"/>
                  <a:pt x="2616135" y="5036191"/>
                </a:cubicBezTo>
                <a:cubicBezTo>
                  <a:pt x="2621455" y="5031360"/>
                  <a:pt x="2618729" y="5045485"/>
                  <a:pt x="2625781" y="5046861"/>
                </a:cubicBezTo>
                <a:cubicBezTo>
                  <a:pt x="2634189" y="5041174"/>
                  <a:pt x="2618362" y="5032231"/>
                  <a:pt x="2629863" y="5025678"/>
                </a:cubicBezTo>
                <a:cubicBezTo>
                  <a:pt x="2628502" y="5032725"/>
                  <a:pt x="2631585" y="5031874"/>
                  <a:pt x="2634673" y="5031008"/>
                </a:cubicBezTo>
                <a:cubicBezTo>
                  <a:pt x="2638260" y="5019991"/>
                  <a:pt x="2636033" y="5023951"/>
                  <a:pt x="2630347" y="5015517"/>
                </a:cubicBezTo>
                <a:cubicBezTo>
                  <a:pt x="2637389" y="5016883"/>
                  <a:pt x="2631713" y="5008450"/>
                  <a:pt x="2637883" y="5006733"/>
                </a:cubicBezTo>
                <a:cubicBezTo>
                  <a:pt x="2644931" y="5008098"/>
                  <a:pt x="2637389" y="5016883"/>
                  <a:pt x="2640482" y="5016022"/>
                </a:cubicBezTo>
                <a:cubicBezTo>
                  <a:pt x="2649746" y="5013433"/>
                  <a:pt x="2642327" y="4998804"/>
                  <a:pt x="2643687" y="4991746"/>
                </a:cubicBezTo>
                <a:cubicBezTo>
                  <a:pt x="2642327" y="4998804"/>
                  <a:pt x="2630841" y="5005362"/>
                  <a:pt x="2628248" y="4996057"/>
                </a:cubicBezTo>
                <a:lnTo>
                  <a:pt x="2649527" y="4958146"/>
                </a:lnTo>
                <a:lnTo>
                  <a:pt x="2662337" y="4963160"/>
                </a:lnTo>
                <a:cubicBezTo>
                  <a:pt x="2658877" y="4950757"/>
                  <a:pt x="2672962" y="4953498"/>
                  <a:pt x="2673451" y="4943343"/>
                </a:cubicBezTo>
                <a:cubicBezTo>
                  <a:pt x="2667275" y="4945070"/>
                  <a:pt x="2663693" y="4956082"/>
                  <a:pt x="2657150" y="4944555"/>
                </a:cubicBezTo>
                <a:cubicBezTo>
                  <a:pt x="2665547" y="4938869"/>
                  <a:pt x="2666404" y="4941972"/>
                  <a:pt x="2672590" y="4940244"/>
                </a:cubicBezTo>
                <a:cubicBezTo>
                  <a:pt x="2670852" y="4934048"/>
                  <a:pt x="2672213" y="4926991"/>
                  <a:pt x="2670485" y="4920784"/>
                </a:cubicBezTo>
                <a:cubicBezTo>
                  <a:pt x="2678883" y="4915097"/>
                  <a:pt x="2681604" y="4900977"/>
                  <a:pt x="2690002" y="4895291"/>
                </a:cubicBezTo>
                <a:cubicBezTo>
                  <a:pt x="2692605" y="4904585"/>
                  <a:pt x="2686048" y="4893054"/>
                  <a:pt x="2688646" y="4902343"/>
                </a:cubicBezTo>
                <a:cubicBezTo>
                  <a:pt x="2689513" y="4905456"/>
                  <a:pt x="2691739" y="4901482"/>
                  <a:pt x="2695693" y="4903729"/>
                </a:cubicBezTo>
                <a:cubicBezTo>
                  <a:pt x="2693100" y="4894424"/>
                  <a:pt x="2698037" y="4876340"/>
                  <a:pt x="2704698" y="4864462"/>
                </a:cubicBezTo>
                <a:cubicBezTo>
                  <a:pt x="2710012" y="4859631"/>
                  <a:pt x="2709513" y="4869792"/>
                  <a:pt x="2714833" y="4864977"/>
                </a:cubicBezTo>
                <a:cubicBezTo>
                  <a:pt x="2722364" y="4856176"/>
                  <a:pt x="2725457" y="4855320"/>
                  <a:pt x="2719771" y="4846892"/>
                </a:cubicBezTo>
                <a:cubicBezTo>
                  <a:pt x="2728168" y="4841195"/>
                  <a:pt x="2727679" y="4851361"/>
                  <a:pt x="2730762" y="4850500"/>
                </a:cubicBezTo>
                <a:cubicBezTo>
                  <a:pt x="2736081" y="4845669"/>
                  <a:pt x="2737437" y="4838612"/>
                  <a:pt x="2738793" y="4831549"/>
                </a:cubicBezTo>
                <a:cubicBezTo>
                  <a:pt x="2738309" y="4841710"/>
                  <a:pt x="2742747" y="4833786"/>
                  <a:pt x="2748938" y="4832059"/>
                </a:cubicBezTo>
                <a:lnTo>
                  <a:pt x="2752546" y="4827855"/>
                </a:lnTo>
                <a:lnTo>
                  <a:pt x="2750395" y="4832594"/>
                </a:lnTo>
                <a:lnTo>
                  <a:pt x="2719164" y="4880462"/>
                </a:lnTo>
                <a:cubicBezTo>
                  <a:pt x="2722247" y="4879606"/>
                  <a:pt x="2721758" y="4889757"/>
                  <a:pt x="2724846" y="4888901"/>
                </a:cubicBezTo>
                <a:lnTo>
                  <a:pt x="2750395" y="4832594"/>
                </a:lnTo>
                <a:lnTo>
                  <a:pt x="2756469" y="4823274"/>
                </a:lnTo>
                <a:lnTo>
                  <a:pt x="2752546" y="4827855"/>
                </a:lnTo>
                <a:lnTo>
                  <a:pt x="2757825" y="4816211"/>
                </a:lnTo>
                <a:cubicBezTo>
                  <a:pt x="2762273" y="4808287"/>
                  <a:pt x="2761774" y="4818453"/>
                  <a:pt x="2767088" y="4813623"/>
                </a:cubicBezTo>
                <a:cubicBezTo>
                  <a:pt x="2768449" y="4806560"/>
                  <a:pt x="2772898" y="4798647"/>
                  <a:pt x="2775114" y="4794672"/>
                </a:cubicBezTo>
                <a:cubicBezTo>
                  <a:pt x="2773387" y="4788481"/>
                  <a:pt x="2778702" y="4783655"/>
                  <a:pt x="2774742" y="4781428"/>
                </a:cubicBezTo>
                <a:cubicBezTo>
                  <a:pt x="2769433" y="4786244"/>
                  <a:pt x="2764113" y="4791074"/>
                  <a:pt x="2762757" y="4798122"/>
                </a:cubicBezTo>
                <a:cubicBezTo>
                  <a:pt x="2765850" y="4797266"/>
                  <a:pt x="2768938" y="4796399"/>
                  <a:pt x="2769804" y="4799508"/>
                </a:cubicBezTo>
                <a:cubicBezTo>
                  <a:pt x="2763629" y="4801240"/>
                  <a:pt x="2765366" y="4807426"/>
                  <a:pt x="2759175" y="4809154"/>
                </a:cubicBezTo>
                <a:cubicBezTo>
                  <a:pt x="2760536" y="4802096"/>
                  <a:pt x="2751277" y="4804680"/>
                  <a:pt x="2749544" y="4798478"/>
                </a:cubicBezTo>
                <a:cubicBezTo>
                  <a:pt x="2753127" y="4787467"/>
                  <a:pt x="2752632" y="4797617"/>
                  <a:pt x="2758808" y="4795895"/>
                </a:cubicBezTo>
                <a:cubicBezTo>
                  <a:pt x="2754482" y="4780394"/>
                  <a:pt x="2780052" y="4776587"/>
                  <a:pt x="2767328" y="4766794"/>
                </a:cubicBezTo>
                <a:cubicBezTo>
                  <a:pt x="2769550" y="4762824"/>
                  <a:pt x="2772638" y="4761958"/>
                  <a:pt x="2770910" y="4755767"/>
                </a:cubicBezTo>
                <a:cubicBezTo>
                  <a:pt x="2776215" y="4750946"/>
                  <a:pt x="2781897" y="4759369"/>
                  <a:pt x="2783257" y="4752312"/>
                </a:cubicBezTo>
                <a:cubicBezTo>
                  <a:pt x="2782391" y="4749219"/>
                  <a:pt x="2779308" y="4750075"/>
                  <a:pt x="2779308" y="4750075"/>
                </a:cubicBezTo>
                <a:cubicBezTo>
                  <a:pt x="2783752" y="4742151"/>
                  <a:pt x="2788195" y="4734227"/>
                  <a:pt x="2793515" y="4729412"/>
                </a:cubicBezTo>
                <a:cubicBezTo>
                  <a:pt x="2787329" y="4731134"/>
                  <a:pt x="2797092" y="4718385"/>
                  <a:pt x="2790916" y="4720107"/>
                </a:cubicBezTo>
                <a:cubicBezTo>
                  <a:pt x="2790422" y="4730268"/>
                  <a:pt x="2782019" y="4735955"/>
                  <a:pt x="2776714" y="4740785"/>
                </a:cubicBezTo>
                <a:cubicBezTo>
                  <a:pt x="2783380" y="4728902"/>
                  <a:pt x="2781652" y="4722696"/>
                  <a:pt x="2786090" y="4714777"/>
                </a:cubicBezTo>
                <a:cubicBezTo>
                  <a:pt x="2789183" y="4713911"/>
                  <a:pt x="2787828" y="4720974"/>
                  <a:pt x="2793999" y="4719246"/>
                </a:cubicBezTo>
                <a:cubicBezTo>
                  <a:pt x="2793132" y="4716143"/>
                  <a:pt x="2795359" y="4712184"/>
                  <a:pt x="2794493" y="4709096"/>
                </a:cubicBezTo>
                <a:cubicBezTo>
                  <a:pt x="2791410" y="4709957"/>
                  <a:pt x="2789673" y="4703750"/>
                  <a:pt x="2786590" y="4704616"/>
                </a:cubicBezTo>
                <a:cubicBezTo>
                  <a:pt x="2785229" y="4711674"/>
                  <a:pt x="2776826" y="4717366"/>
                  <a:pt x="2776332" y="4727521"/>
                </a:cubicBezTo>
                <a:cubicBezTo>
                  <a:pt x="2771023" y="4732352"/>
                  <a:pt x="2770156" y="4729244"/>
                  <a:pt x="2763985" y="4730971"/>
                </a:cubicBezTo>
                <a:cubicBezTo>
                  <a:pt x="2758181" y="4745957"/>
                  <a:pt x="2764724" y="4757489"/>
                  <a:pt x="2750145" y="4764903"/>
                </a:cubicBezTo>
                <a:cubicBezTo>
                  <a:pt x="2743975" y="4766636"/>
                  <a:pt x="2753738" y="4753881"/>
                  <a:pt x="2745340" y="4759573"/>
                </a:cubicBezTo>
                <a:cubicBezTo>
                  <a:pt x="2747924" y="4768868"/>
                  <a:pt x="2744841" y="4769724"/>
                  <a:pt x="2740403" y="4777652"/>
                </a:cubicBezTo>
                <a:cubicBezTo>
                  <a:pt x="2737305" y="4778519"/>
                  <a:pt x="2745340" y="4759573"/>
                  <a:pt x="2736938" y="4765255"/>
                </a:cubicBezTo>
                <a:cubicBezTo>
                  <a:pt x="2738660" y="4771451"/>
                  <a:pt x="2733350" y="4776277"/>
                  <a:pt x="2739037" y="4784715"/>
                </a:cubicBezTo>
                <a:cubicBezTo>
                  <a:pt x="2728402" y="4794366"/>
                  <a:pt x="2738660" y="4771451"/>
                  <a:pt x="2730257" y="4777143"/>
                </a:cubicBezTo>
                <a:cubicBezTo>
                  <a:pt x="2730629" y="4790402"/>
                  <a:pt x="2721365" y="4792980"/>
                  <a:pt x="2731496" y="4793500"/>
                </a:cubicBezTo>
                <a:cubicBezTo>
                  <a:pt x="2719149" y="4796955"/>
                  <a:pt x="2714695" y="4804873"/>
                  <a:pt x="2723465" y="4812451"/>
                </a:cubicBezTo>
                <a:cubicBezTo>
                  <a:pt x="2720387" y="4813312"/>
                  <a:pt x="2717289" y="4814178"/>
                  <a:pt x="2718160" y="4817271"/>
                </a:cubicBezTo>
                <a:cubicBezTo>
                  <a:pt x="2715934" y="4821230"/>
                  <a:pt x="2709380" y="4809699"/>
                  <a:pt x="2705798" y="4820726"/>
                </a:cubicBezTo>
                <a:cubicBezTo>
                  <a:pt x="2707525" y="4826917"/>
                  <a:pt x="2710618" y="4826056"/>
                  <a:pt x="2715449" y="4831396"/>
                </a:cubicBezTo>
                <a:cubicBezTo>
                  <a:pt x="2710130" y="4836222"/>
                  <a:pt x="2704321" y="4851203"/>
                  <a:pt x="2699510" y="4845863"/>
                </a:cubicBezTo>
                <a:cubicBezTo>
                  <a:pt x="2705686" y="4844146"/>
                  <a:pt x="2707046" y="4837078"/>
                  <a:pt x="2709263" y="4833124"/>
                </a:cubicBezTo>
                <a:cubicBezTo>
                  <a:pt x="2694684" y="4840538"/>
                  <a:pt x="2691479" y="4864808"/>
                  <a:pt x="2678755" y="4854994"/>
                </a:cubicBezTo>
                <a:cubicBezTo>
                  <a:pt x="2679123" y="4868258"/>
                  <a:pt x="2669858" y="4870847"/>
                  <a:pt x="2669364" y="4881008"/>
                </a:cubicBezTo>
                <a:cubicBezTo>
                  <a:pt x="2671596" y="4877053"/>
                  <a:pt x="2683943" y="4873598"/>
                  <a:pt x="2681349" y="4864299"/>
                </a:cubicBezTo>
                <a:cubicBezTo>
                  <a:pt x="2681349" y="4864299"/>
                  <a:pt x="2681349" y="4864299"/>
                  <a:pt x="2689747" y="4858617"/>
                </a:cubicBezTo>
                <a:cubicBezTo>
                  <a:pt x="2687525" y="4862577"/>
                  <a:pt x="2688392" y="4865670"/>
                  <a:pt x="2689252" y="4868773"/>
                </a:cubicBezTo>
                <a:cubicBezTo>
                  <a:pt x="2683943" y="4873598"/>
                  <a:pt x="2679505" y="4881517"/>
                  <a:pt x="2667999" y="4888070"/>
                </a:cubicBezTo>
                <a:cubicBezTo>
                  <a:pt x="2667137" y="4884967"/>
                  <a:pt x="2668493" y="4877920"/>
                  <a:pt x="2660095" y="4883601"/>
                </a:cubicBezTo>
                <a:cubicBezTo>
                  <a:pt x="2660467" y="4896860"/>
                  <a:pt x="2646755" y="4907372"/>
                  <a:pt x="2644533" y="4911332"/>
                </a:cubicBezTo>
                <a:cubicBezTo>
                  <a:pt x="2649354" y="4916672"/>
                  <a:pt x="2642689" y="4928550"/>
                  <a:pt x="2649725" y="4929926"/>
                </a:cubicBezTo>
                <a:cubicBezTo>
                  <a:pt x="2649725" y="4929926"/>
                  <a:pt x="2647509" y="4933895"/>
                  <a:pt x="2647509" y="4933895"/>
                </a:cubicBezTo>
                <a:cubicBezTo>
                  <a:pt x="2640456" y="4932509"/>
                  <a:pt x="2636018" y="4940443"/>
                  <a:pt x="2633419" y="4931133"/>
                </a:cubicBezTo>
                <a:cubicBezTo>
                  <a:pt x="2628976" y="4939067"/>
                  <a:pt x="2633791" y="4944403"/>
                  <a:pt x="2637746" y="4946634"/>
                </a:cubicBezTo>
                <a:cubicBezTo>
                  <a:pt x="2630214" y="4955424"/>
                  <a:pt x="2624787" y="4983659"/>
                  <a:pt x="2623549" y="4967302"/>
                </a:cubicBezTo>
                <a:cubicBezTo>
                  <a:pt x="2620456" y="4968174"/>
                  <a:pt x="2614652" y="4983155"/>
                  <a:pt x="2609837" y="4977820"/>
                </a:cubicBezTo>
                <a:cubicBezTo>
                  <a:pt x="2612053" y="4973855"/>
                  <a:pt x="2617363" y="4969030"/>
                  <a:pt x="2615636" y="4962839"/>
                </a:cubicBezTo>
                <a:cubicBezTo>
                  <a:pt x="2606372" y="4965422"/>
                  <a:pt x="2608960" y="4974711"/>
                  <a:pt x="2603651" y="4979552"/>
                </a:cubicBezTo>
                <a:cubicBezTo>
                  <a:pt x="2603651" y="4979552"/>
                  <a:pt x="2602779" y="4976439"/>
                  <a:pt x="2602779" y="4976439"/>
                </a:cubicBezTo>
                <a:lnTo>
                  <a:pt x="2599666" y="4972994"/>
                </a:lnTo>
                <a:lnTo>
                  <a:pt x="2601118" y="4968974"/>
                </a:lnTo>
                <a:lnTo>
                  <a:pt x="2606372" y="4965422"/>
                </a:lnTo>
                <a:cubicBezTo>
                  <a:pt x="2605510" y="4962329"/>
                  <a:pt x="2607722" y="4958354"/>
                  <a:pt x="2604634" y="4959216"/>
                </a:cubicBezTo>
                <a:lnTo>
                  <a:pt x="2601118" y="4968974"/>
                </a:lnTo>
                <a:lnTo>
                  <a:pt x="2597959" y="4971114"/>
                </a:lnTo>
                <a:lnTo>
                  <a:pt x="2599666" y="4972994"/>
                </a:lnTo>
                <a:lnTo>
                  <a:pt x="2595243" y="4985234"/>
                </a:lnTo>
                <a:cubicBezTo>
                  <a:pt x="2588573" y="4997117"/>
                  <a:pt x="2581902" y="5008995"/>
                  <a:pt x="2579191" y="5023120"/>
                </a:cubicBezTo>
                <a:cubicBezTo>
                  <a:pt x="2582285" y="5022259"/>
                  <a:pt x="2586234" y="5024496"/>
                  <a:pt x="2587971" y="5030687"/>
                </a:cubicBezTo>
                <a:cubicBezTo>
                  <a:pt x="2576104" y="5023986"/>
                  <a:pt x="2588833" y="5033796"/>
                  <a:pt x="2578213" y="5043437"/>
                </a:cubicBezTo>
                <a:cubicBezTo>
                  <a:pt x="2573393" y="5038112"/>
                  <a:pt x="2579191" y="5023120"/>
                  <a:pt x="2573021" y="5024848"/>
                </a:cubicBezTo>
                <a:cubicBezTo>
                  <a:pt x="2564124" y="5040700"/>
                  <a:pt x="2553499" y="5050341"/>
                  <a:pt x="2555609" y="5069801"/>
                </a:cubicBezTo>
                <a:cubicBezTo>
                  <a:pt x="2541015" y="5077210"/>
                  <a:pt x="2534727" y="5102363"/>
                  <a:pt x="2520153" y="5109777"/>
                </a:cubicBezTo>
                <a:cubicBezTo>
                  <a:pt x="2518421" y="5103575"/>
                  <a:pt x="2523730" y="5098750"/>
                  <a:pt x="2520638" y="5099611"/>
                </a:cubicBezTo>
                <a:cubicBezTo>
                  <a:pt x="2513106" y="5108396"/>
                  <a:pt x="2511868" y="5092039"/>
                  <a:pt x="2509157" y="5106159"/>
                </a:cubicBezTo>
                <a:cubicBezTo>
                  <a:pt x="2510018" y="5109262"/>
                  <a:pt x="2516194" y="5107535"/>
                  <a:pt x="2517060" y="5110633"/>
                </a:cubicBezTo>
                <a:cubicBezTo>
                  <a:pt x="2517432" y="5123892"/>
                  <a:pt x="2509896" y="5132672"/>
                  <a:pt x="2506319" y="5143704"/>
                </a:cubicBezTo>
                <a:lnTo>
                  <a:pt x="2503231" y="5144565"/>
                </a:lnTo>
                <a:cubicBezTo>
                  <a:pt x="2499654" y="5155587"/>
                  <a:pt x="2492117" y="5164372"/>
                  <a:pt x="2485447" y="5176255"/>
                </a:cubicBezTo>
                <a:lnTo>
                  <a:pt x="2481003" y="5176025"/>
                </a:lnTo>
                <a:lnTo>
                  <a:pt x="2480616" y="5170925"/>
                </a:lnTo>
                <a:lnTo>
                  <a:pt x="2479246" y="5175944"/>
                </a:lnTo>
                <a:lnTo>
                  <a:pt x="2475306" y="5175745"/>
                </a:lnTo>
                <a:cubicBezTo>
                  <a:pt x="2469615" y="5167307"/>
                  <a:pt x="2482853" y="5166960"/>
                  <a:pt x="2481121" y="5160759"/>
                </a:cubicBezTo>
                <a:cubicBezTo>
                  <a:pt x="2470975" y="5160254"/>
                  <a:pt x="2463444" y="5169034"/>
                  <a:pt x="2467770" y="5184530"/>
                </a:cubicBezTo>
                <a:cubicBezTo>
                  <a:pt x="2473946" y="5182808"/>
                  <a:pt x="2473946" y="5182808"/>
                  <a:pt x="2475679" y="5189009"/>
                </a:cubicBezTo>
                <a:lnTo>
                  <a:pt x="2479246" y="5175944"/>
                </a:lnTo>
                <a:lnTo>
                  <a:pt x="2481003" y="5176025"/>
                </a:lnTo>
                <a:lnTo>
                  <a:pt x="2481859" y="5187282"/>
                </a:lnTo>
                <a:cubicBezTo>
                  <a:pt x="2477411" y="5195205"/>
                  <a:pt x="2469874" y="5203990"/>
                  <a:pt x="2465431" y="5211909"/>
                </a:cubicBezTo>
                <a:cubicBezTo>
                  <a:pt x="2461854" y="5222941"/>
                  <a:pt x="2457406" y="5230860"/>
                  <a:pt x="2456916" y="5241025"/>
                </a:cubicBezTo>
                <a:cubicBezTo>
                  <a:pt x="2451601" y="5245841"/>
                  <a:pt x="2452957" y="5238778"/>
                  <a:pt x="2447652" y="5243614"/>
                </a:cubicBezTo>
                <a:cubicBezTo>
                  <a:pt x="2445426" y="5247573"/>
                  <a:pt x="2445426" y="5247573"/>
                  <a:pt x="2446292" y="5250661"/>
                </a:cubicBezTo>
                <a:cubicBezTo>
                  <a:pt x="2444931" y="5257724"/>
                  <a:pt x="2451107" y="5255997"/>
                  <a:pt x="2445798" y="5260827"/>
                </a:cubicBezTo>
                <a:cubicBezTo>
                  <a:pt x="2436529" y="5263421"/>
                  <a:pt x="2421833" y="5294239"/>
                  <a:pt x="2428375" y="5305776"/>
                </a:cubicBezTo>
                <a:cubicBezTo>
                  <a:pt x="2420844" y="5314566"/>
                  <a:pt x="2422689" y="5297338"/>
                  <a:pt x="2420472" y="5301312"/>
                </a:cubicBezTo>
                <a:cubicBezTo>
                  <a:pt x="2421333" y="5304400"/>
                  <a:pt x="2415163" y="5306133"/>
                  <a:pt x="2412936" y="5310092"/>
                </a:cubicBezTo>
                <a:cubicBezTo>
                  <a:pt x="2414674" y="5316283"/>
                  <a:pt x="2412442" y="5320253"/>
                  <a:pt x="2406271" y="5321980"/>
                </a:cubicBezTo>
                <a:cubicBezTo>
                  <a:pt x="2407137" y="5325083"/>
                  <a:pt x="2410225" y="5324212"/>
                  <a:pt x="2411091" y="5327315"/>
                </a:cubicBezTo>
                <a:cubicBezTo>
                  <a:pt x="2405771" y="5332131"/>
                  <a:pt x="2404421" y="5339203"/>
                  <a:pt x="2398250" y="5340931"/>
                </a:cubicBezTo>
                <a:cubicBezTo>
                  <a:pt x="2400467" y="5336961"/>
                  <a:pt x="2396508" y="5334724"/>
                  <a:pt x="2393424" y="5335586"/>
                </a:cubicBezTo>
                <a:cubicBezTo>
                  <a:pt x="2394291" y="5338689"/>
                  <a:pt x="2392064" y="5342648"/>
                  <a:pt x="2393797" y="5348855"/>
                </a:cubicBezTo>
                <a:cubicBezTo>
                  <a:pt x="2396023" y="5344890"/>
                  <a:pt x="2395157" y="5341787"/>
                  <a:pt x="2398250" y="5340931"/>
                </a:cubicBezTo>
                <a:cubicBezTo>
                  <a:pt x="2396885" y="5347983"/>
                  <a:pt x="2395529" y="5355046"/>
                  <a:pt x="2396395" y="5358144"/>
                </a:cubicBezTo>
                <a:cubicBezTo>
                  <a:pt x="2390704" y="5349711"/>
                  <a:pt x="2390591" y="5373125"/>
                  <a:pt x="2382683" y="5368656"/>
                </a:cubicBezTo>
                <a:cubicBezTo>
                  <a:pt x="2378611" y="5389834"/>
                  <a:pt x="2370581" y="5408774"/>
                  <a:pt x="2355503" y="5426354"/>
                </a:cubicBezTo>
                <a:cubicBezTo>
                  <a:pt x="2358101" y="5435654"/>
                  <a:pt x="2353276" y="5430314"/>
                  <a:pt x="2351065" y="5434273"/>
                </a:cubicBezTo>
                <a:cubicBezTo>
                  <a:pt x="2348343" y="5448393"/>
                  <a:pt x="2341189" y="5470442"/>
                  <a:pt x="2331920" y="5473031"/>
                </a:cubicBezTo>
                <a:cubicBezTo>
                  <a:pt x="2333653" y="5479237"/>
                  <a:pt x="2332292" y="5486289"/>
                  <a:pt x="2326982" y="5491120"/>
                </a:cubicBezTo>
                <a:cubicBezTo>
                  <a:pt x="2321673" y="5495946"/>
                  <a:pt x="2319446" y="5499905"/>
                  <a:pt x="2316358" y="5500761"/>
                </a:cubicBezTo>
                <a:cubicBezTo>
                  <a:pt x="2315487" y="5497673"/>
                  <a:pt x="2319069" y="5486636"/>
                  <a:pt x="2316847" y="5490600"/>
                </a:cubicBezTo>
                <a:cubicBezTo>
                  <a:pt x="2311538" y="5495426"/>
                  <a:pt x="2309310" y="5499395"/>
                  <a:pt x="2311048" y="5505592"/>
                </a:cubicBezTo>
                <a:cubicBezTo>
                  <a:pt x="2314131" y="5504725"/>
                  <a:pt x="2314131" y="5504725"/>
                  <a:pt x="2314997" y="5507824"/>
                </a:cubicBezTo>
                <a:cubicBezTo>
                  <a:pt x="2310549" y="5515752"/>
                  <a:pt x="2310050" y="5525903"/>
                  <a:pt x="2309566" y="5536069"/>
                </a:cubicBezTo>
                <a:cubicBezTo>
                  <a:pt x="2308821" y="5509551"/>
                  <a:pt x="2297815" y="5505938"/>
                  <a:pt x="2311538" y="5495426"/>
                </a:cubicBezTo>
                <a:cubicBezTo>
                  <a:pt x="2308077" y="5483038"/>
                  <a:pt x="2315609" y="5474243"/>
                  <a:pt x="2315237" y="5460989"/>
                </a:cubicBezTo>
                <a:cubicBezTo>
                  <a:pt x="2320542" y="5456159"/>
                  <a:pt x="2325362" y="5461504"/>
                  <a:pt x="2326728" y="5454442"/>
                </a:cubicBezTo>
                <a:cubicBezTo>
                  <a:pt x="2330677" y="5456679"/>
                  <a:pt x="2323150" y="5465463"/>
                  <a:pt x="2329326" y="5463741"/>
                </a:cubicBezTo>
                <a:cubicBezTo>
                  <a:pt x="2334259" y="5445652"/>
                  <a:pt x="2341424" y="5423613"/>
                  <a:pt x="2337958" y="5411215"/>
                </a:cubicBezTo>
                <a:cubicBezTo>
                  <a:pt x="2343268" y="5406395"/>
                  <a:pt x="2342774" y="5416550"/>
                  <a:pt x="2351176" y="5410864"/>
                </a:cubicBezTo>
                <a:lnTo>
                  <a:pt x="2351248" y="5409620"/>
                </a:lnTo>
                <a:lnTo>
                  <a:pt x="2353770" y="5420158"/>
                </a:lnTo>
                <a:cubicBezTo>
                  <a:pt x="2361307" y="5411373"/>
                  <a:pt x="2360935" y="5398114"/>
                  <a:pt x="2371564" y="5388463"/>
                </a:cubicBezTo>
                <a:cubicBezTo>
                  <a:pt x="2370693" y="5385370"/>
                  <a:pt x="2369842" y="5382272"/>
                  <a:pt x="2368965" y="5379164"/>
                </a:cubicBezTo>
                <a:cubicBezTo>
                  <a:pt x="2365883" y="5380025"/>
                  <a:pt x="2362290" y="5391052"/>
                  <a:pt x="2360563" y="5384860"/>
                </a:cubicBezTo>
                <a:cubicBezTo>
                  <a:pt x="2366744" y="5383133"/>
                  <a:pt x="2361057" y="5374700"/>
                  <a:pt x="2360191" y="5371596"/>
                </a:cubicBezTo>
                <a:cubicBezTo>
                  <a:pt x="2373903" y="5361084"/>
                  <a:pt x="2361184" y="5351280"/>
                  <a:pt x="2370932" y="5338531"/>
                </a:cubicBezTo>
                <a:cubicBezTo>
                  <a:pt x="2371804" y="5341624"/>
                  <a:pt x="2368222" y="5352656"/>
                  <a:pt x="2371314" y="5351790"/>
                </a:cubicBezTo>
                <a:cubicBezTo>
                  <a:pt x="2374892" y="5340768"/>
                  <a:pt x="2381557" y="5328885"/>
                  <a:pt x="2384268" y="5314760"/>
                </a:cubicBezTo>
                <a:cubicBezTo>
                  <a:pt x="2389593" y="5309939"/>
                  <a:pt x="2391315" y="5316125"/>
                  <a:pt x="2393537" y="5312166"/>
                </a:cubicBezTo>
                <a:cubicBezTo>
                  <a:pt x="2394897" y="5305108"/>
                  <a:pt x="2396247" y="5298056"/>
                  <a:pt x="2394525" y="5291850"/>
                </a:cubicBezTo>
                <a:cubicBezTo>
                  <a:pt x="2401568" y="5293225"/>
                  <a:pt x="2398857" y="5307350"/>
                  <a:pt x="2405899" y="5308726"/>
                </a:cubicBezTo>
                <a:cubicBezTo>
                  <a:pt x="2408976" y="5307855"/>
                  <a:pt x="2407249" y="5301654"/>
                  <a:pt x="2409471" y="5297694"/>
                </a:cubicBezTo>
                <a:cubicBezTo>
                  <a:pt x="2402434" y="5296329"/>
                  <a:pt x="2409104" y="5284435"/>
                  <a:pt x="2411320" y="5280476"/>
                </a:cubicBezTo>
                <a:cubicBezTo>
                  <a:pt x="2404278" y="5279105"/>
                  <a:pt x="2411810" y="5270325"/>
                  <a:pt x="2408732" y="5271187"/>
                </a:cubicBezTo>
                <a:cubicBezTo>
                  <a:pt x="2408732" y="5271187"/>
                  <a:pt x="2405634" y="5272053"/>
                  <a:pt x="2404772" y="5268945"/>
                </a:cubicBezTo>
                <a:cubicBezTo>
                  <a:pt x="2413170" y="5263253"/>
                  <a:pt x="2410454" y="5277373"/>
                  <a:pt x="2415769" y="5272557"/>
                </a:cubicBezTo>
                <a:cubicBezTo>
                  <a:pt x="2425532" y="5259803"/>
                  <a:pt x="2411927" y="5246891"/>
                  <a:pt x="2420335" y="5241214"/>
                </a:cubicBezTo>
                <a:cubicBezTo>
                  <a:pt x="2422072" y="5247405"/>
                  <a:pt x="2422944" y="5250509"/>
                  <a:pt x="2426027" y="5249647"/>
                </a:cubicBezTo>
                <a:cubicBezTo>
                  <a:pt x="2438873" y="5236032"/>
                  <a:pt x="2427499" y="5219165"/>
                  <a:pt x="2426638" y="5216067"/>
                </a:cubicBezTo>
                <a:cubicBezTo>
                  <a:pt x="2427499" y="5219165"/>
                  <a:pt x="2433680" y="5217443"/>
                  <a:pt x="2436763" y="5216587"/>
                </a:cubicBezTo>
                <a:cubicBezTo>
                  <a:pt x="2435408" y="5223634"/>
                  <a:pt x="2432697" y="5237759"/>
                  <a:pt x="2436651" y="5239991"/>
                </a:cubicBezTo>
                <a:cubicBezTo>
                  <a:pt x="2448631" y="5223282"/>
                  <a:pt x="2436763" y="5216587"/>
                  <a:pt x="2441701" y="5198497"/>
                </a:cubicBezTo>
                <a:cubicBezTo>
                  <a:pt x="2444799" y="5197636"/>
                  <a:pt x="2445665" y="5200734"/>
                  <a:pt x="2448748" y="5199868"/>
                </a:cubicBezTo>
                <a:cubicBezTo>
                  <a:pt x="2450104" y="5192816"/>
                  <a:pt x="2448376" y="5186614"/>
                  <a:pt x="2447510" y="5183511"/>
                </a:cubicBezTo>
                <a:cubicBezTo>
                  <a:pt x="2444411" y="5184377"/>
                  <a:pt x="2441701" y="5198497"/>
                  <a:pt x="2436880" y="5193152"/>
                </a:cubicBezTo>
                <a:cubicBezTo>
                  <a:pt x="2441334" y="5185233"/>
                  <a:pt x="2446639" y="5180418"/>
                  <a:pt x="2447138" y="5170257"/>
                </a:cubicBezTo>
                <a:cubicBezTo>
                  <a:pt x="2440462" y="5182140"/>
                  <a:pt x="2436014" y="5190064"/>
                  <a:pt x="2429354" y="5201947"/>
                </a:cubicBezTo>
                <a:cubicBezTo>
                  <a:pt x="2425772" y="5212964"/>
                  <a:pt x="2421328" y="5220893"/>
                  <a:pt x="2414658" y="5232776"/>
                </a:cubicBezTo>
                <a:cubicBezTo>
                  <a:pt x="2415147" y="5222625"/>
                  <a:pt x="2420956" y="5207629"/>
                  <a:pt x="2428493" y="5198849"/>
                </a:cubicBezTo>
                <a:cubicBezTo>
                  <a:pt x="2435158" y="5186961"/>
                  <a:pt x="2441818" y="5175072"/>
                  <a:pt x="2437003" y="5169748"/>
                </a:cubicBezTo>
                <a:cubicBezTo>
                  <a:pt x="2435275" y="5163541"/>
                  <a:pt x="2440585" y="5158715"/>
                  <a:pt x="2441940" y="5151663"/>
                </a:cubicBezTo>
                <a:cubicBezTo>
                  <a:pt x="2442807" y="5154756"/>
                  <a:pt x="2444539" y="5160958"/>
                  <a:pt x="2447632" y="5160101"/>
                </a:cubicBezTo>
                <a:cubicBezTo>
                  <a:pt x="2451209" y="5149064"/>
                  <a:pt x="2461834" y="5139423"/>
                  <a:pt x="2465416" y="5128401"/>
                </a:cubicBezTo>
                <a:cubicBezTo>
                  <a:pt x="2466277" y="5131505"/>
                  <a:pt x="2467143" y="5134603"/>
                  <a:pt x="2470231" y="5133747"/>
                </a:cubicBezTo>
                <a:cubicBezTo>
                  <a:pt x="2468494" y="5127540"/>
                  <a:pt x="2477768" y="5124952"/>
                  <a:pt x="2476051" y="5118755"/>
                </a:cubicBezTo>
                <a:cubicBezTo>
                  <a:pt x="2472958" y="5119617"/>
                  <a:pt x="2471592" y="5126674"/>
                  <a:pt x="2465416" y="5128401"/>
                </a:cubicBezTo>
                <a:cubicBezTo>
                  <a:pt x="2467271" y="5111173"/>
                  <a:pt x="2472586" y="5106358"/>
                  <a:pt x="2465166" y="5091718"/>
                </a:cubicBezTo>
                <a:cubicBezTo>
                  <a:pt x="2476657" y="5085175"/>
                  <a:pt x="2463434" y="5085527"/>
                  <a:pt x="2479368" y="5071050"/>
                </a:cubicBezTo>
                <a:cubicBezTo>
                  <a:pt x="2475036" y="5055559"/>
                  <a:pt x="2496285" y="5036257"/>
                  <a:pt x="2504306" y="5017316"/>
                </a:cubicBezTo>
                <a:cubicBezTo>
                  <a:pt x="2505177" y="5020409"/>
                  <a:pt x="2503817" y="5027477"/>
                  <a:pt x="2506910" y="5026611"/>
                </a:cubicBezTo>
                <a:cubicBezTo>
                  <a:pt x="2506038" y="5023518"/>
                  <a:pt x="2508260" y="5019553"/>
                  <a:pt x="2511353" y="5018682"/>
                </a:cubicBezTo>
                <a:cubicBezTo>
                  <a:pt x="2504306" y="5017316"/>
                  <a:pt x="2504805" y="5007155"/>
                  <a:pt x="2513198" y="5001469"/>
                </a:cubicBezTo>
                <a:cubicBezTo>
                  <a:pt x="2516291" y="5000597"/>
                  <a:pt x="2514940" y="5007670"/>
                  <a:pt x="2518024" y="5006804"/>
                </a:cubicBezTo>
                <a:cubicBezTo>
                  <a:pt x="2516291" y="5000597"/>
                  <a:pt x="2513198" y="5001469"/>
                  <a:pt x="2515424" y="4997504"/>
                </a:cubicBezTo>
                <a:cubicBezTo>
                  <a:pt x="2520739" y="4992684"/>
                  <a:pt x="2521601" y="4995777"/>
                  <a:pt x="2522467" y="4998875"/>
                </a:cubicBezTo>
                <a:cubicBezTo>
                  <a:pt x="2523838" y="4991812"/>
                  <a:pt x="2520739" y="4992684"/>
                  <a:pt x="2519878" y="4989586"/>
                </a:cubicBezTo>
                <a:cubicBezTo>
                  <a:pt x="2523466" y="4978559"/>
                  <a:pt x="2539395" y="4964092"/>
                  <a:pt x="2536801" y="4954787"/>
                </a:cubicBezTo>
                <a:cubicBezTo>
                  <a:pt x="2544332" y="4946008"/>
                  <a:pt x="2539395" y="4964092"/>
                  <a:pt x="2544709" y="4959256"/>
                </a:cubicBezTo>
                <a:cubicBezTo>
                  <a:pt x="2543965" y="4932744"/>
                  <a:pt x="2557673" y="4922231"/>
                  <a:pt x="2571380" y="4911729"/>
                </a:cubicBezTo>
                <a:cubicBezTo>
                  <a:pt x="2568292" y="4912585"/>
                  <a:pt x="2569153" y="4915683"/>
                  <a:pt x="2572246" y="4914817"/>
                </a:cubicBezTo>
                <a:cubicBezTo>
                  <a:pt x="2567808" y="4922746"/>
                  <a:pt x="2572129" y="4938242"/>
                  <a:pt x="2578310" y="4936520"/>
                </a:cubicBezTo>
                <a:cubicBezTo>
                  <a:pt x="2582754" y="4928591"/>
                  <a:pt x="2575711" y="4927215"/>
                  <a:pt x="2583248" y="4918435"/>
                </a:cubicBezTo>
                <a:cubicBezTo>
                  <a:pt x="2577072" y="4920163"/>
                  <a:pt x="2573979" y="4921019"/>
                  <a:pt x="2574473" y="4910858"/>
                </a:cubicBezTo>
                <a:cubicBezTo>
                  <a:pt x="2579783" y="4906037"/>
                  <a:pt x="2580160" y="4919296"/>
                  <a:pt x="2585464" y="4914460"/>
                </a:cubicBezTo>
                <a:cubicBezTo>
                  <a:pt x="2590789" y="4909635"/>
                  <a:pt x="2594738" y="4911872"/>
                  <a:pt x="2596094" y="4904820"/>
                </a:cubicBezTo>
                <a:cubicBezTo>
                  <a:pt x="2586081" y="4880885"/>
                  <a:pt x="2607335" y="4861593"/>
                  <a:pt x="2608313" y="4841261"/>
                </a:cubicBezTo>
                <a:cubicBezTo>
                  <a:pt x="2610046" y="4847468"/>
                  <a:pt x="2607829" y="4851427"/>
                  <a:pt x="2614000" y="4849705"/>
                </a:cubicBezTo>
                <a:cubicBezTo>
                  <a:pt x="2618448" y="4841781"/>
                  <a:pt x="2624629" y="4840054"/>
                  <a:pt x="2615850" y="4832482"/>
                </a:cubicBezTo>
                <a:cubicBezTo>
                  <a:pt x="2630428" y="4825073"/>
                  <a:pt x="2613251" y="4823182"/>
                  <a:pt x="2620787" y="4814402"/>
                </a:cubicBezTo>
                <a:cubicBezTo>
                  <a:pt x="2620303" y="4824568"/>
                  <a:pt x="2626474" y="4822841"/>
                  <a:pt x="2628207" y="4829032"/>
                </a:cubicBezTo>
                <a:cubicBezTo>
                  <a:pt x="2630428" y="4825073"/>
                  <a:pt x="2633511" y="4824211"/>
                  <a:pt x="2632650" y="4821113"/>
                </a:cubicBezTo>
                <a:cubicBezTo>
                  <a:pt x="2628691" y="4818866"/>
                  <a:pt x="2625608" y="4819743"/>
                  <a:pt x="2626102" y="4809577"/>
                </a:cubicBezTo>
                <a:cubicBezTo>
                  <a:pt x="2636232" y="4810091"/>
                  <a:pt x="2636722" y="4799931"/>
                  <a:pt x="2629679" y="4798555"/>
                </a:cubicBezTo>
                <a:cubicBezTo>
                  <a:pt x="2655377" y="4771329"/>
                  <a:pt x="2661303" y="4732933"/>
                  <a:pt x="2689100" y="4725167"/>
                </a:cubicBezTo>
                <a:cubicBezTo>
                  <a:pt x="2686506" y="4715863"/>
                  <a:pt x="2691811" y="4711047"/>
                  <a:pt x="2689222" y="4701743"/>
                </a:cubicBezTo>
                <a:cubicBezTo>
                  <a:pt x="2701569" y="4698298"/>
                  <a:pt x="2702924" y="4691235"/>
                  <a:pt x="2700330" y="4681941"/>
                </a:cubicBezTo>
                <a:cubicBezTo>
                  <a:pt x="2710099" y="4669197"/>
                  <a:pt x="2717136" y="4670562"/>
                  <a:pt x="2713676" y="4658165"/>
                </a:cubicBezTo>
                <a:cubicBezTo>
                  <a:pt x="2721212" y="4649385"/>
                  <a:pt x="2713187" y="4668325"/>
                  <a:pt x="2719363" y="4666603"/>
                </a:cubicBezTo>
                <a:cubicBezTo>
                  <a:pt x="2724673" y="4661782"/>
                  <a:pt x="2722074" y="4652488"/>
                  <a:pt x="2729982" y="4656952"/>
                </a:cubicBezTo>
                <a:cubicBezTo>
                  <a:pt x="2730471" y="4646796"/>
                  <a:pt x="2732698" y="4642837"/>
                  <a:pt x="2735791" y="4641976"/>
                </a:cubicBezTo>
                <a:cubicBezTo>
                  <a:pt x="2736657" y="4645074"/>
                  <a:pt x="2737524" y="4648162"/>
                  <a:pt x="2740607" y="4647301"/>
                </a:cubicBezTo>
                <a:cubicBezTo>
                  <a:pt x="2753575" y="4610281"/>
                  <a:pt x="2783721" y="4575131"/>
                  <a:pt x="2791364" y="4542931"/>
                </a:cubicBezTo>
                <a:lnTo>
                  <a:pt x="2774518" y="4564945"/>
                </a:lnTo>
                <a:lnTo>
                  <a:pt x="2774085" y="4564461"/>
                </a:lnTo>
                <a:lnTo>
                  <a:pt x="2773484" y="4566300"/>
                </a:lnTo>
                <a:lnTo>
                  <a:pt x="2771858" y="4568420"/>
                </a:lnTo>
                <a:lnTo>
                  <a:pt x="2773101" y="4567467"/>
                </a:lnTo>
                <a:lnTo>
                  <a:pt x="2770498" y="4575477"/>
                </a:lnTo>
                <a:cubicBezTo>
                  <a:pt x="2762961" y="4584278"/>
                  <a:pt x="2757274" y="4575844"/>
                  <a:pt x="2757759" y="4565678"/>
                </a:cubicBezTo>
                <a:cubicBezTo>
                  <a:pt x="2769259" y="4559120"/>
                  <a:pt x="2789153" y="4546891"/>
                  <a:pt x="2779507" y="4536210"/>
                </a:cubicBezTo>
                <a:cubicBezTo>
                  <a:pt x="2788770" y="4533627"/>
                  <a:pt x="2783084" y="4525188"/>
                  <a:pt x="2789265" y="4523466"/>
                </a:cubicBezTo>
                <a:cubicBezTo>
                  <a:pt x="2794090" y="4528811"/>
                  <a:pt x="2785688" y="4534493"/>
                  <a:pt x="2791864" y="4532771"/>
                </a:cubicBezTo>
                <a:lnTo>
                  <a:pt x="2796506" y="4520781"/>
                </a:lnTo>
                <a:lnTo>
                  <a:pt x="2804216" y="4529316"/>
                </a:lnTo>
                <a:cubicBezTo>
                  <a:pt x="2798906" y="4534136"/>
                  <a:pt x="2794952" y="4531899"/>
                  <a:pt x="2794462" y="4542065"/>
                </a:cubicBezTo>
                <a:cubicBezTo>
                  <a:pt x="2802865" y="4536373"/>
                  <a:pt x="2800139" y="4550493"/>
                  <a:pt x="2809408" y="4547910"/>
                </a:cubicBezTo>
                <a:cubicBezTo>
                  <a:pt x="2807686" y="4541719"/>
                  <a:pt x="2813857" y="4539986"/>
                  <a:pt x="2812995" y="4536883"/>
                </a:cubicBezTo>
                <a:cubicBezTo>
                  <a:pt x="2804710" y="4519155"/>
                  <a:pt x="2808781" y="4497973"/>
                  <a:pt x="2817673" y="4482130"/>
                </a:cubicBezTo>
                <a:cubicBezTo>
                  <a:pt x="2817179" y="4492291"/>
                  <a:pt x="2824715" y="4483506"/>
                  <a:pt x="2826942" y="4479531"/>
                </a:cubicBezTo>
                <a:cubicBezTo>
                  <a:pt x="2821250" y="4471108"/>
                  <a:pt x="2838061" y="4459725"/>
                  <a:pt x="2842504" y="4451801"/>
                </a:cubicBezTo>
                <a:cubicBezTo>
                  <a:pt x="2843371" y="4454899"/>
                  <a:pt x="2842020" y="4461967"/>
                  <a:pt x="2845113" y="4461100"/>
                </a:cubicBezTo>
                <a:cubicBezTo>
                  <a:pt x="2853501" y="4455414"/>
                  <a:pt x="2843865" y="4444743"/>
                  <a:pt x="2849174" y="4439918"/>
                </a:cubicBezTo>
                <a:cubicBezTo>
                  <a:pt x="2854861" y="4448351"/>
                  <a:pt x="2853623" y="4431994"/>
                  <a:pt x="2856711" y="4431138"/>
                </a:cubicBezTo>
                <a:cubicBezTo>
                  <a:pt x="2857572" y="4434231"/>
                  <a:pt x="2865975" y="4428544"/>
                  <a:pt x="2869068" y="4427683"/>
                </a:cubicBezTo>
                <a:cubicBezTo>
                  <a:pt x="2871289" y="4423724"/>
                  <a:pt x="2874373" y="4422858"/>
                  <a:pt x="2872645" y="4416651"/>
                </a:cubicBezTo>
                <a:cubicBezTo>
                  <a:pt x="2871289" y="4423724"/>
                  <a:pt x="2865975" y="4428544"/>
                  <a:pt x="2863376" y="4419250"/>
                </a:cubicBezTo>
                <a:cubicBezTo>
                  <a:pt x="2872645" y="4416651"/>
                  <a:pt x="2877099" y="4408737"/>
                  <a:pt x="2869190" y="4404263"/>
                </a:cubicBezTo>
                <a:cubicBezTo>
                  <a:pt x="2877583" y="4398577"/>
                  <a:pt x="2870912" y="4410460"/>
                  <a:pt x="2879315" y="4404778"/>
                </a:cubicBezTo>
                <a:cubicBezTo>
                  <a:pt x="2875850" y="4392375"/>
                  <a:pt x="2881537" y="4400819"/>
                  <a:pt x="2885980" y="4392895"/>
                </a:cubicBezTo>
                <a:cubicBezTo>
                  <a:pt x="2884253" y="4386699"/>
                  <a:pt x="2881165" y="4387560"/>
                  <a:pt x="2877211" y="4385323"/>
                </a:cubicBezTo>
                <a:cubicBezTo>
                  <a:pt x="2882031" y="4390658"/>
                  <a:pt x="2870541" y="4397201"/>
                  <a:pt x="2866097" y="4405135"/>
                </a:cubicBezTo>
                <a:cubicBezTo>
                  <a:pt x="2867453" y="4398067"/>
                  <a:pt x="2862138" y="4402893"/>
                  <a:pt x="2860410" y="4396696"/>
                </a:cubicBezTo>
                <a:lnTo>
                  <a:pt x="2868981" y="4381425"/>
                </a:lnTo>
                <a:lnTo>
                  <a:pt x="2883876" y="4373435"/>
                </a:lnTo>
                <a:cubicBezTo>
                  <a:pt x="2886602" y="4359310"/>
                  <a:pt x="2896737" y="4359829"/>
                  <a:pt x="2905130" y="4354132"/>
                </a:cubicBezTo>
                <a:cubicBezTo>
                  <a:pt x="2905996" y="4357236"/>
                  <a:pt x="2908595" y="4366530"/>
                  <a:pt x="2911683" y="4365669"/>
                </a:cubicBezTo>
                <a:cubicBezTo>
                  <a:pt x="2916131" y="4357750"/>
                  <a:pt x="2921446" y="4352925"/>
                  <a:pt x="2925894" y="4344991"/>
                </a:cubicBezTo>
                <a:cubicBezTo>
                  <a:pt x="2925023" y="4341903"/>
                  <a:pt x="2920203" y="4336568"/>
                  <a:pt x="2925512" y="4331742"/>
                </a:cubicBezTo>
                <a:cubicBezTo>
                  <a:pt x="2930333" y="4337072"/>
                  <a:pt x="2921930" y="4342764"/>
                  <a:pt x="2931199" y="4340175"/>
                </a:cubicBezTo>
                <a:cubicBezTo>
                  <a:pt x="2929467" y="4333984"/>
                  <a:pt x="2933421" y="4336216"/>
                  <a:pt x="2937869" y="4328287"/>
                </a:cubicBezTo>
                <a:cubicBezTo>
                  <a:pt x="2933910" y="4326050"/>
                  <a:pt x="2933054" y="4322952"/>
                  <a:pt x="2929095" y="4320715"/>
                </a:cubicBezTo>
                <a:cubicBezTo>
                  <a:pt x="2929961" y="4323818"/>
                  <a:pt x="2922430" y="4332593"/>
                  <a:pt x="2920692" y="4326407"/>
                </a:cubicBezTo>
                <a:cubicBezTo>
                  <a:pt x="2926007" y="4321587"/>
                  <a:pt x="2933054" y="4322952"/>
                  <a:pt x="2930450" y="4313653"/>
                </a:cubicBezTo>
                <a:cubicBezTo>
                  <a:pt x="2926496" y="4311426"/>
                  <a:pt x="2922919" y="4322448"/>
                  <a:pt x="2921181" y="4316241"/>
                </a:cubicBezTo>
                <a:cubicBezTo>
                  <a:pt x="2924274" y="4315385"/>
                  <a:pt x="2923408" y="4312282"/>
                  <a:pt x="2922542" y="4309189"/>
                </a:cubicBezTo>
                <a:cubicBezTo>
                  <a:pt x="2928723" y="4307461"/>
                  <a:pt x="2931805" y="4306595"/>
                  <a:pt x="2935770" y="4308832"/>
                </a:cubicBezTo>
                <a:cubicBezTo>
                  <a:pt x="2937992" y="4304868"/>
                  <a:pt x="2944167" y="4303150"/>
                  <a:pt x="2942435" y="4296944"/>
                </a:cubicBezTo>
                <a:cubicBezTo>
                  <a:pt x="2951699" y="4294360"/>
                  <a:pt x="2960484" y="4301928"/>
                  <a:pt x="2960973" y="4291772"/>
                </a:cubicBezTo>
                <a:cubicBezTo>
                  <a:pt x="2961462" y="4281606"/>
                  <a:pt x="2950838" y="4291262"/>
                  <a:pt x="2954420" y="4280240"/>
                </a:cubicBezTo>
                <a:cubicBezTo>
                  <a:pt x="2962823" y="4274554"/>
                  <a:pt x="2957019" y="4289525"/>
                  <a:pt x="2966288" y="4286936"/>
                </a:cubicBezTo>
                <a:cubicBezTo>
                  <a:pt x="2970726" y="4279017"/>
                  <a:pt x="2976046" y="4274202"/>
                  <a:pt x="2978268" y="4270243"/>
                </a:cubicBezTo>
                <a:cubicBezTo>
                  <a:pt x="2982716" y="4262309"/>
                  <a:pt x="2987155" y="4254390"/>
                  <a:pt x="2988520" y="4247323"/>
                </a:cubicBezTo>
                <a:cubicBezTo>
                  <a:pt x="2994202" y="4255761"/>
                  <a:pt x="2996056" y="4238548"/>
                  <a:pt x="2998268" y="4234583"/>
                </a:cubicBezTo>
                <a:cubicBezTo>
                  <a:pt x="3003583" y="4229763"/>
                  <a:pt x="3009264" y="4238191"/>
                  <a:pt x="3013723" y="4230272"/>
                </a:cubicBezTo>
                <a:cubicBezTo>
                  <a:pt x="3014207" y="4220107"/>
                  <a:pt x="3011619" y="4210817"/>
                  <a:pt x="3012969" y="4203755"/>
                </a:cubicBezTo>
                <a:cubicBezTo>
                  <a:pt x="3016918" y="4205981"/>
                  <a:pt x="3019145" y="4202022"/>
                  <a:pt x="3025326" y="4200290"/>
                </a:cubicBezTo>
                <a:cubicBezTo>
                  <a:pt x="3032379" y="4201671"/>
                  <a:pt x="3017789" y="4209085"/>
                  <a:pt x="3024842" y="4210455"/>
                </a:cubicBezTo>
                <a:cubicBezTo>
                  <a:pt x="3030146" y="4205635"/>
                  <a:pt x="3042137" y="4188926"/>
                  <a:pt x="3040394" y="4182720"/>
                </a:cubicBezTo>
                <a:cubicBezTo>
                  <a:pt x="3034218" y="4184452"/>
                  <a:pt x="3033724" y="4194613"/>
                  <a:pt x="3029780" y="4192371"/>
                </a:cubicBezTo>
                <a:cubicBezTo>
                  <a:pt x="3030264" y="4182215"/>
                  <a:pt x="3037810" y="4173425"/>
                  <a:pt x="3046208" y="4167744"/>
                </a:cubicBezTo>
                <a:cubicBezTo>
                  <a:pt x="3050651" y="4159810"/>
                  <a:pt x="3059049" y="4154128"/>
                  <a:pt x="3057321" y="4147932"/>
                </a:cubicBezTo>
                <a:cubicBezTo>
                  <a:pt x="3073256" y="4133455"/>
                  <a:pt x="3089562" y="4132242"/>
                  <a:pt x="3087467" y="4112782"/>
                </a:cubicBezTo>
                <a:cubicBezTo>
                  <a:pt x="3091412" y="4115024"/>
                  <a:pt x="3095376" y="4117256"/>
                  <a:pt x="3099814" y="4109337"/>
                </a:cubicBezTo>
                <a:cubicBezTo>
                  <a:pt x="3096731" y="4110198"/>
                  <a:pt x="3095865" y="4107105"/>
                  <a:pt x="3089684" y="4108823"/>
                </a:cubicBezTo>
                <a:cubicBezTo>
                  <a:pt x="3091911" y="4104863"/>
                  <a:pt x="3090178" y="4098667"/>
                  <a:pt x="3092400" y="4094708"/>
                </a:cubicBezTo>
                <a:cubicBezTo>
                  <a:pt x="3101180" y="4102275"/>
                  <a:pt x="3102653" y="4071792"/>
                  <a:pt x="3110556" y="4076261"/>
                </a:cubicBezTo>
                <a:cubicBezTo>
                  <a:pt x="3104385" y="4077994"/>
                  <a:pt x="3106117" y="4084195"/>
                  <a:pt x="3110072" y="4086427"/>
                </a:cubicBezTo>
                <a:cubicBezTo>
                  <a:pt x="3111422" y="4079365"/>
                  <a:pt x="3121558" y="4079879"/>
                  <a:pt x="3122052" y="4069719"/>
                </a:cubicBezTo>
                <a:cubicBezTo>
                  <a:pt x="3115010" y="4068343"/>
                  <a:pt x="3124274" y="4065754"/>
                  <a:pt x="3124762" y="4055593"/>
                </a:cubicBezTo>
                <a:cubicBezTo>
                  <a:pt x="3133160" y="4049907"/>
                  <a:pt x="3126495" y="4061800"/>
                  <a:pt x="3132676" y="4060072"/>
                </a:cubicBezTo>
                <a:cubicBezTo>
                  <a:pt x="3134893" y="4056103"/>
                  <a:pt x="3134026" y="4053010"/>
                  <a:pt x="3137114" y="4052139"/>
                </a:cubicBezTo>
                <a:cubicBezTo>
                  <a:pt x="3138852" y="4058345"/>
                  <a:pt x="3125996" y="4071950"/>
                  <a:pt x="3137002" y="4075568"/>
                </a:cubicBezTo>
                <a:cubicBezTo>
                  <a:pt x="3136625" y="4062304"/>
                  <a:pt x="3161339" y="4055400"/>
                  <a:pt x="3151693" y="4044735"/>
                </a:cubicBezTo>
                <a:cubicBezTo>
                  <a:pt x="3154781" y="4043868"/>
                  <a:pt x="3155653" y="4046977"/>
                  <a:pt x="3161833" y="4045234"/>
                </a:cubicBezTo>
                <a:cubicBezTo>
                  <a:pt x="3159235" y="4035950"/>
                  <a:pt x="3170720" y="4029386"/>
                  <a:pt x="3166771" y="4027155"/>
                </a:cubicBezTo>
                <a:cubicBezTo>
                  <a:pt x="3159734" y="4025789"/>
                  <a:pt x="3162328" y="4035089"/>
                  <a:pt x="3156157" y="4036811"/>
                </a:cubicBezTo>
                <a:cubicBezTo>
                  <a:pt x="3161094" y="4018731"/>
                  <a:pt x="3169482" y="4013029"/>
                  <a:pt x="3166883" y="4003745"/>
                </a:cubicBezTo>
                <a:cubicBezTo>
                  <a:pt x="3173069" y="4002018"/>
                  <a:pt x="3171709" y="4009070"/>
                  <a:pt x="3177885" y="4007343"/>
                </a:cubicBezTo>
                <a:cubicBezTo>
                  <a:pt x="3165533" y="4010798"/>
                  <a:pt x="3166771" y="4027155"/>
                  <a:pt x="3172947" y="4025427"/>
                </a:cubicBezTo>
                <a:cubicBezTo>
                  <a:pt x="3176534" y="4014415"/>
                  <a:pt x="3181839" y="4009585"/>
                  <a:pt x="3186287" y="4001661"/>
                </a:cubicBezTo>
                <a:cubicBezTo>
                  <a:pt x="3185421" y="3998563"/>
                  <a:pt x="3182338" y="3999434"/>
                  <a:pt x="3176152" y="4001151"/>
                </a:cubicBezTo>
                <a:cubicBezTo>
                  <a:pt x="3173558" y="3991852"/>
                  <a:pt x="3182822" y="3989274"/>
                  <a:pt x="3184183" y="3982206"/>
                </a:cubicBezTo>
                <a:cubicBezTo>
                  <a:pt x="3189498" y="3977390"/>
                  <a:pt x="3191225" y="3983582"/>
                  <a:pt x="3194313" y="3982721"/>
                </a:cubicBezTo>
                <a:cubicBezTo>
                  <a:pt x="3196163" y="3965502"/>
                  <a:pt x="3219139" y="3952401"/>
                  <a:pt x="3220999" y="3935178"/>
                </a:cubicBezTo>
                <a:cubicBezTo>
                  <a:pt x="3224092" y="3934317"/>
                  <a:pt x="3222726" y="3941369"/>
                  <a:pt x="3226681" y="3943606"/>
                </a:cubicBezTo>
                <a:cubicBezTo>
                  <a:pt x="3238171" y="3937058"/>
                  <a:pt x="3224092" y="3934317"/>
                  <a:pt x="3232484" y="3928625"/>
                </a:cubicBezTo>
                <a:cubicBezTo>
                  <a:pt x="3233356" y="3931728"/>
                  <a:pt x="3234222" y="3934832"/>
                  <a:pt x="3236439" y="3930867"/>
                </a:cubicBezTo>
                <a:cubicBezTo>
                  <a:pt x="3238671" y="3926898"/>
                  <a:pt x="3240016" y="3919835"/>
                  <a:pt x="3239160" y="3916742"/>
                </a:cubicBezTo>
                <a:lnTo>
                  <a:pt x="3248419" y="3914153"/>
                </a:lnTo>
                <a:lnTo>
                  <a:pt x="3253463" y="3924095"/>
                </a:lnTo>
                <a:lnTo>
                  <a:pt x="3246080" y="3941527"/>
                </a:lnTo>
                <a:cubicBezTo>
                  <a:pt x="3246080" y="3941527"/>
                  <a:pt x="3249662" y="3930516"/>
                  <a:pt x="3255838" y="3928788"/>
                </a:cubicBezTo>
                <a:lnTo>
                  <a:pt x="3253463" y="3924095"/>
                </a:lnTo>
                <a:lnTo>
                  <a:pt x="3254105" y="3922582"/>
                </a:lnTo>
                <a:cubicBezTo>
                  <a:pt x="3260281" y="3920859"/>
                  <a:pt x="3266080" y="3905878"/>
                  <a:pt x="3262131" y="3903636"/>
                </a:cubicBezTo>
                <a:cubicBezTo>
                  <a:pt x="3255955" y="3905358"/>
                  <a:pt x="3258549" y="3914663"/>
                  <a:pt x="3254600" y="3912431"/>
                </a:cubicBezTo>
                <a:cubicBezTo>
                  <a:pt x="3254600" y="3912431"/>
                  <a:pt x="3251512" y="3913292"/>
                  <a:pt x="3248419" y="3914153"/>
                </a:cubicBezTo>
                <a:cubicBezTo>
                  <a:pt x="3254217" y="3899162"/>
                  <a:pt x="3270157" y="3884690"/>
                  <a:pt x="3283008" y="3871085"/>
                </a:cubicBezTo>
                <a:cubicBezTo>
                  <a:pt x="3292771" y="3858325"/>
                  <a:pt x="3300303" y="3849551"/>
                  <a:pt x="3291533" y="3841968"/>
                </a:cubicBezTo>
                <a:lnTo>
                  <a:pt x="3288211" y="3844985"/>
                </a:lnTo>
                <a:lnTo>
                  <a:pt x="3290814" y="3839390"/>
                </a:lnTo>
                <a:lnTo>
                  <a:pt x="3292888" y="3834921"/>
                </a:lnTo>
                <a:lnTo>
                  <a:pt x="3290667" y="3838880"/>
                </a:lnTo>
                <a:lnTo>
                  <a:pt x="3286213" y="3846799"/>
                </a:lnTo>
                <a:lnTo>
                  <a:pt x="3288211" y="3844985"/>
                </a:lnTo>
                <a:lnTo>
                  <a:pt x="3280409" y="3861791"/>
                </a:lnTo>
                <a:cubicBezTo>
                  <a:pt x="3267186" y="3862142"/>
                  <a:pt x="3271517" y="3877628"/>
                  <a:pt x="3262248" y="3880227"/>
                </a:cubicBezTo>
                <a:cubicBezTo>
                  <a:pt x="3259655" y="3870922"/>
                  <a:pt x="3266702" y="3872308"/>
                  <a:pt x="3268923" y="3868333"/>
                </a:cubicBezTo>
                <a:cubicBezTo>
                  <a:pt x="3264959" y="3866101"/>
                  <a:pt x="3264093" y="3862998"/>
                  <a:pt x="3261010" y="3863870"/>
                </a:cubicBezTo>
                <a:cubicBezTo>
                  <a:pt x="3264592" y="3852837"/>
                  <a:pt x="3257550" y="3851472"/>
                  <a:pt x="3269897" y="3848022"/>
                </a:cubicBezTo>
                <a:cubicBezTo>
                  <a:pt x="3273856" y="3850249"/>
                  <a:pt x="3261010" y="3863870"/>
                  <a:pt x="3274223" y="3863513"/>
                </a:cubicBezTo>
                <a:cubicBezTo>
                  <a:pt x="3273856" y="3850249"/>
                  <a:pt x="3277438" y="3839237"/>
                  <a:pt x="3273484" y="3836995"/>
                </a:cubicBezTo>
                <a:cubicBezTo>
                  <a:pt x="3270396" y="3837866"/>
                  <a:pt x="3270396" y="3837866"/>
                  <a:pt x="3270396" y="3837866"/>
                </a:cubicBezTo>
                <a:cubicBezTo>
                  <a:pt x="3265081" y="3842687"/>
                  <a:pt x="3260633" y="3850606"/>
                  <a:pt x="3256189" y="3858534"/>
                </a:cubicBezTo>
                <a:cubicBezTo>
                  <a:pt x="3253107" y="3859401"/>
                  <a:pt x="3250014" y="3860262"/>
                  <a:pt x="3246926" y="3861118"/>
                </a:cubicBezTo>
                <a:cubicBezTo>
                  <a:pt x="3236678" y="3884028"/>
                  <a:pt x="3216301" y="3906423"/>
                  <a:pt x="3198125" y="3924864"/>
                </a:cubicBezTo>
                <a:cubicBezTo>
                  <a:pt x="3202084" y="3927096"/>
                  <a:pt x="3202084" y="3927096"/>
                  <a:pt x="3205167" y="3926230"/>
                </a:cubicBezTo>
                <a:cubicBezTo>
                  <a:pt x="3207888" y="3912115"/>
                  <a:pt x="3220250" y="3908660"/>
                  <a:pt x="3223827" y="3897638"/>
                </a:cubicBezTo>
                <a:cubicBezTo>
                  <a:pt x="3219378" y="3905567"/>
                  <a:pt x="3230874" y="3899014"/>
                  <a:pt x="3226431" y="3906933"/>
                </a:cubicBezTo>
                <a:cubicBezTo>
                  <a:pt x="3221977" y="3914852"/>
                  <a:pt x="3209620" y="3918301"/>
                  <a:pt x="3213941" y="3933797"/>
                </a:cubicBezTo>
                <a:cubicBezTo>
                  <a:pt x="3203816" y="3933293"/>
                  <a:pt x="3206410" y="3942592"/>
                  <a:pt x="3201095" y="3947413"/>
                </a:cubicBezTo>
                <a:cubicBezTo>
                  <a:pt x="3200229" y="3944315"/>
                  <a:pt x="3199373" y="3941227"/>
                  <a:pt x="3195414" y="3938985"/>
                </a:cubicBezTo>
                <a:cubicBezTo>
                  <a:pt x="3197151" y="3945186"/>
                  <a:pt x="3190109" y="3943810"/>
                  <a:pt x="3192326" y="3939841"/>
                </a:cubicBezTo>
                <a:cubicBezTo>
                  <a:pt x="3195414" y="3938985"/>
                  <a:pt x="3199862" y="3931061"/>
                  <a:pt x="3198991" y="3927958"/>
                </a:cubicBezTo>
                <a:cubicBezTo>
                  <a:pt x="3191459" y="3936748"/>
                  <a:pt x="3183928" y="3945538"/>
                  <a:pt x="3180346" y="3956549"/>
                </a:cubicBezTo>
                <a:cubicBezTo>
                  <a:pt x="3177258" y="3957415"/>
                  <a:pt x="3177258" y="3957415"/>
                  <a:pt x="3178119" y="3960503"/>
                </a:cubicBezTo>
                <a:cubicBezTo>
                  <a:pt x="3175031" y="3961375"/>
                  <a:pt x="3175031" y="3961375"/>
                  <a:pt x="3171948" y="3962236"/>
                </a:cubicBezTo>
                <a:cubicBezTo>
                  <a:pt x="3169722" y="3966200"/>
                  <a:pt x="3167505" y="3970165"/>
                  <a:pt x="3162185" y="3974990"/>
                </a:cubicBezTo>
                <a:cubicBezTo>
                  <a:pt x="3159958" y="3978950"/>
                  <a:pt x="3155520" y="3986868"/>
                  <a:pt x="3149344" y="3988601"/>
                </a:cubicBezTo>
                <a:cubicBezTo>
                  <a:pt x="3150210" y="3991699"/>
                  <a:pt x="3147984" y="3995658"/>
                  <a:pt x="3147984" y="3995658"/>
                </a:cubicBezTo>
                <a:cubicBezTo>
                  <a:pt x="3136488" y="4002211"/>
                  <a:pt x="3130684" y="4017193"/>
                  <a:pt x="3120926" y="4029942"/>
                </a:cubicBezTo>
                <a:cubicBezTo>
                  <a:pt x="3103641" y="4051481"/>
                  <a:pt x="3067309" y="4088348"/>
                  <a:pt x="3067691" y="4101612"/>
                </a:cubicBezTo>
                <a:cubicBezTo>
                  <a:pt x="3057928" y="4114362"/>
                  <a:pt x="3045087" y="4127967"/>
                  <a:pt x="3035324" y="4140716"/>
                </a:cubicBezTo>
                <a:cubicBezTo>
                  <a:pt x="3023344" y="4157425"/>
                  <a:pt x="3013586" y="4170169"/>
                  <a:pt x="3003822" y="4182918"/>
                </a:cubicBezTo>
                <a:cubicBezTo>
                  <a:pt x="2982074" y="4212377"/>
                  <a:pt x="2963429" y="4240973"/>
                  <a:pt x="2940815" y="4267333"/>
                </a:cubicBezTo>
                <a:cubicBezTo>
                  <a:pt x="2938598" y="4271298"/>
                  <a:pt x="2941686" y="4270426"/>
                  <a:pt x="2942547" y="4273529"/>
                </a:cubicBezTo>
                <a:cubicBezTo>
                  <a:pt x="2929706" y="4287145"/>
                  <a:pt x="2913767" y="4301606"/>
                  <a:pt x="2901797" y="4318320"/>
                </a:cubicBezTo>
                <a:cubicBezTo>
                  <a:pt x="2889802" y="4335034"/>
                  <a:pt x="2877817" y="4351743"/>
                  <a:pt x="2869797" y="4370698"/>
                </a:cubicBezTo>
                <a:cubicBezTo>
                  <a:pt x="2866708" y="4371554"/>
                  <a:pt x="2860533" y="4373277"/>
                  <a:pt x="2857440" y="4374148"/>
                </a:cubicBezTo>
                <a:cubicBezTo>
                  <a:pt x="2852502" y="4392222"/>
                  <a:pt x="2841877" y="4401863"/>
                  <a:pt x="2831253" y="4411515"/>
                </a:cubicBezTo>
                <a:cubicBezTo>
                  <a:pt x="2832125" y="4414623"/>
                  <a:pt x="2834341" y="4410659"/>
                  <a:pt x="2835207" y="4413757"/>
                </a:cubicBezTo>
                <a:cubicBezTo>
                  <a:pt x="2830764" y="4421680"/>
                  <a:pt x="2817541" y="4422027"/>
                  <a:pt x="2817047" y="4432183"/>
                </a:cubicBezTo>
                <a:cubicBezTo>
                  <a:pt x="2800124" y="4466981"/>
                  <a:pt x="2775303" y="4497305"/>
                  <a:pt x="2752699" y="4523660"/>
                </a:cubicBezTo>
                <a:cubicBezTo>
                  <a:pt x="2752699" y="4523660"/>
                  <a:pt x="2753565" y="4526763"/>
                  <a:pt x="2754431" y="4529856"/>
                </a:cubicBezTo>
                <a:cubicBezTo>
                  <a:pt x="2739353" y="4547436"/>
                  <a:pt x="2724280" y="4565006"/>
                  <a:pt x="2713172" y="4584813"/>
                </a:cubicBezTo>
                <a:cubicBezTo>
                  <a:pt x="2698094" y="4602393"/>
                  <a:pt x="2686980" y="4622199"/>
                  <a:pt x="2672778" y="4642867"/>
                </a:cubicBezTo>
                <a:cubicBezTo>
                  <a:pt x="2670547" y="4646827"/>
                  <a:pt x="2668819" y="4640635"/>
                  <a:pt x="2663504" y="4645461"/>
                </a:cubicBezTo>
                <a:cubicBezTo>
                  <a:pt x="2666964" y="4657849"/>
                  <a:pt x="2654612" y="4661298"/>
                  <a:pt x="2657211" y="4670598"/>
                </a:cubicBezTo>
                <a:cubicBezTo>
                  <a:pt x="2641766" y="4674919"/>
                  <a:pt x="2643004" y="4691276"/>
                  <a:pt x="2628426" y="4698680"/>
                </a:cubicBezTo>
                <a:cubicBezTo>
                  <a:pt x="2627942" y="4708841"/>
                  <a:pt x="2621261" y="4720729"/>
                  <a:pt x="2610637" y="4730380"/>
                </a:cubicBezTo>
                <a:cubicBezTo>
                  <a:pt x="2603967" y="4742258"/>
                  <a:pt x="2594208" y="4755018"/>
                  <a:pt x="2586677" y="4763792"/>
                </a:cubicBezTo>
                <a:cubicBezTo>
                  <a:pt x="2578763" y="4759323"/>
                  <a:pt x="2569760" y="4798585"/>
                  <a:pt x="2555166" y="4806005"/>
                </a:cubicBezTo>
                <a:cubicBezTo>
                  <a:pt x="2553820" y="4813067"/>
                  <a:pt x="2559996" y="4811340"/>
                  <a:pt x="2557764" y="4815299"/>
                </a:cubicBezTo>
                <a:cubicBezTo>
                  <a:pt x="2555537" y="4819264"/>
                  <a:pt x="2546279" y="4821842"/>
                  <a:pt x="2546651" y="4835111"/>
                </a:cubicBezTo>
                <a:cubicBezTo>
                  <a:pt x="2530717" y="4849583"/>
                  <a:pt x="2519608" y="4869395"/>
                  <a:pt x="2507623" y="4886093"/>
                </a:cubicBezTo>
                <a:cubicBezTo>
                  <a:pt x="2502313" y="4890929"/>
                  <a:pt x="2507251" y="4872849"/>
                  <a:pt x="2499715" y="4881629"/>
                </a:cubicBezTo>
                <a:cubicBezTo>
                  <a:pt x="2492540" y="4903678"/>
                  <a:pt x="2487602" y="4921763"/>
                  <a:pt x="2473401" y="4942425"/>
                </a:cubicBezTo>
                <a:cubicBezTo>
                  <a:pt x="2469452" y="4940199"/>
                  <a:pt x="2477849" y="4934507"/>
                  <a:pt x="2476122" y="4928310"/>
                </a:cubicBezTo>
                <a:cubicBezTo>
                  <a:pt x="2469941" y="4930033"/>
                  <a:pt x="2471296" y="4922970"/>
                  <a:pt x="2465125" y="4924698"/>
                </a:cubicBezTo>
                <a:cubicBezTo>
                  <a:pt x="2465497" y="4937962"/>
                  <a:pt x="2459694" y="4952943"/>
                  <a:pt x="2451291" y="4958630"/>
                </a:cubicBezTo>
                <a:cubicBezTo>
                  <a:pt x="2453517" y="4954670"/>
                  <a:pt x="2460188" y="4942782"/>
                  <a:pt x="2454007" y="4944510"/>
                </a:cubicBezTo>
                <a:cubicBezTo>
                  <a:pt x="2449558" y="4952428"/>
                  <a:pt x="2439805" y="4965178"/>
                  <a:pt x="2440182" y="4978441"/>
                </a:cubicBezTo>
                <a:cubicBezTo>
                  <a:pt x="2434867" y="4983262"/>
                  <a:pt x="2433140" y="4977066"/>
                  <a:pt x="2427815" y="4981891"/>
                </a:cubicBezTo>
                <a:cubicBezTo>
                  <a:pt x="2427321" y="4992047"/>
                  <a:pt x="2418052" y="4994630"/>
                  <a:pt x="2424605" y="5006172"/>
                </a:cubicBezTo>
                <a:cubicBezTo>
                  <a:pt x="2406938" y="5014442"/>
                  <a:pt x="2405960" y="5034769"/>
                  <a:pt x="2397063" y="5050606"/>
                </a:cubicBezTo>
                <a:cubicBezTo>
                  <a:pt x="2395712" y="5057679"/>
                  <a:pt x="2407692" y="5040965"/>
                  <a:pt x="2404115" y="5051992"/>
                </a:cubicBezTo>
                <a:cubicBezTo>
                  <a:pt x="2396579" y="5060772"/>
                  <a:pt x="2395335" y="5044415"/>
                  <a:pt x="2391758" y="5055437"/>
                </a:cubicBezTo>
                <a:cubicBezTo>
                  <a:pt x="2395712" y="5057679"/>
                  <a:pt x="2399178" y="5070077"/>
                  <a:pt x="2389908" y="5072660"/>
                </a:cubicBezTo>
                <a:cubicBezTo>
                  <a:pt x="2389037" y="5069552"/>
                  <a:pt x="2390398" y="5062494"/>
                  <a:pt x="2387310" y="5063361"/>
                </a:cubicBezTo>
                <a:cubicBezTo>
                  <a:pt x="2377551" y="5076110"/>
                  <a:pt x="2370886" y="5087993"/>
                  <a:pt x="2364206" y="5099881"/>
                </a:cubicBezTo>
                <a:cubicBezTo>
                  <a:pt x="2359763" y="5107800"/>
                  <a:pt x="2355319" y="5115734"/>
                  <a:pt x="2350871" y="5123652"/>
                </a:cubicBezTo>
                <a:cubicBezTo>
                  <a:pt x="2341118" y="5136396"/>
                  <a:pt x="2318513" y="5162756"/>
                  <a:pt x="2324190" y="5171179"/>
                </a:cubicBezTo>
                <a:cubicBezTo>
                  <a:pt x="2321102" y="5172051"/>
                  <a:pt x="2318880" y="5176020"/>
                  <a:pt x="2319751" y="5179113"/>
                </a:cubicBezTo>
                <a:cubicBezTo>
                  <a:pt x="2318880" y="5176020"/>
                  <a:pt x="2317153" y="5169814"/>
                  <a:pt x="2314926" y="5173773"/>
                </a:cubicBezTo>
                <a:cubicBezTo>
                  <a:pt x="2317525" y="5183073"/>
                  <a:pt x="2307389" y="5182568"/>
                  <a:pt x="2309988" y="5191858"/>
                </a:cubicBezTo>
                <a:cubicBezTo>
                  <a:pt x="2312215" y="5187898"/>
                  <a:pt x="2314427" y="5183934"/>
                  <a:pt x="2317525" y="5183073"/>
                </a:cubicBezTo>
                <a:cubicBezTo>
                  <a:pt x="2318763" y="5199430"/>
                  <a:pt x="2302075" y="5187389"/>
                  <a:pt x="2303313" y="5203746"/>
                </a:cubicBezTo>
                <a:cubicBezTo>
                  <a:pt x="2294044" y="5206334"/>
                  <a:pt x="2295771" y="5212526"/>
                  <a:pt x="2290467" y="5217356"/>
                </a:cubicBezTo>
                <a:cubicBezTo>
                  <a:pt x="2288735" y="5211160"/>
                  <a:pt x="2297137" y="5205473"/>
                  <a:pt x="2290961" y="5207201"/>
                </a:cubicBezTo>
                <a:cubicBezTo>
                  <a:pt x="2281198" y="5219940"/>
                  <a:pt x="2272306" y="5235787"/>
                  <a:pt x="2267368" y="5253872"/>
                </a:cubicBezTo>
                <a:cubicBezTo>
                  <a:pt x="2266502" y="5250768"/>
                  <a:pt x="2265636" y="5247680"/>
                  <a:pt x="2262558" y="5248542"/>
                </a:cubicBezTo>
                <a:cubicBezTo>
                  <a:pt x="2264280" y="5254733"/>
                  <a:pt x="2258105" y="5256455"/>
                  <a:pt x="2258971" y="5259558"/>
                </a:cubicBezTo>
                <a:cubicBezTo>
                  <a:pt x="2260698" y="5265760"/>
                  <a:pt x="2260698" y="5265760"/>
                  <a:pt x="2264658" y="5267997"/>
                </a:cubicBezTo>
                <a:cubicBezTo>
                  <a:pt x="2255394" y="5270580"/>
                  <a:pt x="2250940" y="5278499"/>
                  <a:pt x="2249585" y="5285572"/>
                </a:cubicBezTo>
                <a:cubicBezTo>
                  <a:pt x="2251811" y="5281612"/>
                  <a:pt x="2256627" y="5286937"/>
                  <a:pt x="2251317" y="5291763"/>
                </a:cubicBezTo>
                <a:cubicBezTo>
                  <a:pt x="2244764" y="5280226"/>
                  <a:pt x="2244642" y="5303651"/>
                  <a:pt x="2235378" y="5306240"/>
                </a:cubicBezTo>
                <a:cubicBezTo>
                  <a:pt x="2232280" y="5307106"/>
                  <a:pt x="2235001" y="5292981"/>
                  <a:pt x="2229686" y="5297801"/>
                </a:cubicBezTo>
                <a:cubicBezTo>
                  <a:pt x="2232280" y="5307106"/>
                  <a:pt x="2223882" y="5312793"/>
                  <a:pt x="2223393" y="5322958"/>
                </a:cubicBezTo>
                <a:cubicBezTo>
                  <a:pt x="2231791" y="5317256"/>
                  <a:pt x="2223770" y="5336202"/>
                  <a:pt x="2217594" y="5337930"/>
                </a:cubicBezTo>
                <a:cubicBezTo>
                  <a:pt x="2222037" y="5330011"/>
                  <a:pt x="2220305" y="5323815"/>
                  <a:pt x="2211036" y="5326408"/>
                </a:cubicBezTo>
                <a:cubicBezTo>
                  <a:pt x="2211907" y="5329501"/>
                  <a:pt x="2214501" y="5338796"/>
                  <a:pt x="2211413" y="5339652"/>
                </a:cubicBezTo>
                <a:cubicBezTo>
                  <a:pt x="2203999" y="5325027"/>
                  <a:pt x="2187937" y="5362919"/>
                  <a:pt x="2181272" y="5374807"/>
                </a:cubicBezTo>
                <a:cubicBezTo>
                  <a:pt x="2184365" y="5373935"/>
                  <a:pt x="2187453" y="5373079"/>
                  <a:pt x="2185226" y="5377039"/>
                </a:cubicBezTo>
                <a:cubicBezTo>
                  <a:pt x="2175952" y="5379622"/>
                  <a:pt x="2183000" y="5380998"/>
                  <a:pt x="2181639" y="5388071"/>
                </a:cubicBezTo>
                <a:cubicBezTo>
                  <a:pt x="2181639" y="5388071"/>
                  <a:pt x="2181639" y="5388071"/>
                  <a:pt x="2170148" y="5394619"/>
                </a:cubicBezTo>
                <a:cubicBezTo>
                  <a:pt x="2173731" y="5383581"/>
                  <a:pt x="2164462" y="5386180"/>
                  <a:pt x="2163605" y="5383077"/>
                </a:cubicBezTo>
                <a:cubicBezTo>
                  <a:pt x="2174225" y="5373426"/>
                  <a:pt x="2174225" y="5373426"/>
                  <a:pt x="2176956" y="5359311"/>
                </a:cubicBezTo>
                <a:cubicBezTo>
                  <a:pt x="2189303" y="5355856"/>
                  <a:pt x="2181394" y="5351392"/>
                  <a:pt x="2195973" y="5343963"/>
                </a:cubicBezTo>
                <a:cubicBezTo>
                  <a:pt x="2188926" y="5342602"/>
                  <a:pt x="2192503" y="5331580"/>
                  <a:pt x="2197813" y="5326750"/>
                </a:cubicBezTo>
                <a:cubicBezTo>
                  <a:pt x="2198689" y="5329853"/>
                  <a:pt x="2197328" y="5336910"/>
                  <a:pt x="2200416" y="5336044"/>
                </a:cubicBezTo>
                <a:cubicBezTo>
                  <a:pt x="2198689" y="5329853"/>
                  <a:pt x="2207464" y="5337425"/>
                  <a:pt x="2207958" y="5327269"/>
                </a:cubicBezTo>
                <a:cubicBezTo>
                  <a:pt x="2206216" y="5321063"/>
                  <a:pt x="2200039" y="5322790"/>
                  <a:pt x="2197441" y="5313496"/>
                </a:cubicBezTo>
                <a:cubicBezTo>
                  <a:pt x="2205849" y="5307804"/>
                  <a:pt x="2201772" y="5328992"/>
                  <a:pt x="2212401" y="5319335"/>
                </a:cubicBezTo>
                <a:cubicBezTo>
                  <a:pt x="2208070" y="5303840"/>
                  <a:pt x="2228330" y="5304874"/>
                  <a:pt x="2224010" y="5289373"/>
                </a:cubicBezTo>
                <a:cubicBezTo>
                  <a:pt x="2217833" y="5291100"/>
                  <a:pt x="2212514" y="5295916"/>
                  <a:pt x="2209915" y="5286626"/>
                </a:cubicBezTo>
                <a:cubicBezTo>
                  <a:pt x="2219179" y="5284038"/>
                  <a:pt x="2219179" y="5284038"/>
                  <a:pt x="2227092" y="5288517"/>
                </a:cubicBezTo>
                <a:cubicBezTo>
                  <a:pt x="2227210" y="5265087"/>
                  <a:pt x="2243159" y="5250616"/>
                  <a:pt x="2251185" y="5231675"/>
                </a:cubicBezTo>
                <a:lnTo>
                  <a:pt x="2250741" y="5230121"/>
                </a:lnTo>
                <a:lnTo>
                  <a:pt x="2258706" y="5222885"/>
                </a:lnTo>
                <a:cubicBezTo>
                  <a:pt x="2253895" y="5217545"/>
                  <a:pt x="2249936" y="5215318"/>
                  <a:pt x="2258339" y="5209621"/>
                </a:cubicBezTo>
                <a:cubicBezTo>
                  <a:pt x="2255628" y="5223746"/>
                  <a:pt x="2261432" y="5208760"/>
                  <a:pt x="2268474" y="5210141"/>
                </a:cubicBezTo>
                <a:cubicBezTo>
                  <a:pt x="2270329" y="5192923"/>
                  <a:pt x="2298238" y="5161727"/>
                  <a:pt x="2290819" y="5147097"/>
                </a:cubicBezTo>
                <a:cubicBezTo>
                  <a:pt x="2298365" y="5138312"/>
                  <a:pt x="2296999" y="5145370"/>
                  <a:pt x="2300959" y="5147617"/>
                </a:cubicBezTo>
                <a:cubicBezTo>
                  <a:pt x="2306763" y="5132626"/>
                  <a:pt x="2317377" y="5122975"/>
                  <a:pt x="2320098" y="5108865"/>
                </a:cubicBezTo>
                <a:cubicBezTo>
                  <a:pt x="2318743" y="5115917"/>
                  <a:pt x="2319604" y="5119020"/>
                  <a:pt x="2322702" y="5118154"/>
                </a:cubicBezTo>
                <a:cubicBezTo>
                  <a:pt x="2324058" y="5111097"/>
                  <a:pt x="2329367" y="5106271"/>
                  <a:pt x="2327635" y="5100064"/>
                </a:cubicBezTo>
                <a:cubicBezTo>
                  <a:pt x="2324542" y="5100936"/>
                  <a:pt x="2319237" y="5105756"/>
                  <a:pt x="2318365" y="5102663"/>
                </a:cubicBezTo>
                <a:cubicBezTo>
                  <a:pt x="2323680" y="5097833"/>
                  <a:pt x="2321958" y="5091641"/>
                  <a:pt x="2328129" y="5089914"/>
                </a:cubicBezTo>
                <a:cubicBezTo>
                  <a:pt x="2326768" y="5096977"/>
                  <a:pt x="2330728" y="5099208"/>
                  <a:pt x="2336037" y="5094383"/>
                </a:cubicBezTo>
                <a:cubicBezTo>
                  <a:pt x="2337021" y="5074061"/>
                  <a:pt x="2364823" y="5066301"/>
                  <a:pt x="2356537" y="5048578"/>
                </a:cubicBezTo>
                <a:cubicBezTo>
                  <a:pt x="2358764" y="5044603"/>
                  <a:pt x="2361857" y="5043742"/>
                  <a:pt x="2365816" y="5045984"/>
                </a:cubicBezTo>
                <a:cubicBezTo>
                  <a:pt x="2360991" y="5040644"/>
                  <a:pt x="2371610" y="5031003"/>
                  <a:pt x="2365434" y="5032720"/>
                </a:cubicBezTo>
                <a:cubicBezTo>
                  <a:pt x="2365434" y="5032720"/>
                  <a:pt x="2364069" y="5039783"/>
                  <a:pt x="2359258" y="5034448"/>
                </a:cubicBezTo>
                <a:cubicBezTo>
                  <a:pt x="2366795" y="5025658"/>
                  <a:pt x="2378275" y="5019115"/>
                  <a:pt x="2384950" y="5007237"/>
                </a:cubicBezTo>
                <a:cubicBezTo>
                  <a:pt x="2381863" y="5008093"/>
                  <a:pt x="2384079" y="5004118"/>
                  <a:pt x="2380996" y="5004990"/>
                </a:cubicBezTo>
                <a:cubicBezTo>
                  <a:pt x="2377908" y="5005851"/>
                  <a:pt x="2375686" y="5009815"/>
                  <a:pt x="2372599" y="5010677"/>
                </a:cubicBezTo>
                <a:cubicBezTo>
                  <a:pt x="2378030" y="4982436"/>
                  <a:pt x="2408039" y="4970711"/>
                  <a:pt x="2409517" y="4940234"/>
                </a:cubicBezTo>
                <a:cubicBezTo>
                  <a:pt x="2417930" y="4934537"/>
                  <a:pt x="2408156" y="4947287"/>
                  <a:pt x="2413476" y="4942471"/>
                </a:cubicBezTo>
                <a:cubicBezTo>
                  <a:pt x="2427188" y="4931959"/>
                  <a:pt x="2432131" y="4913869"/>
                  <a:pt x="2441889" y="4901120"/>
                </a:cubicBezTo>
                <a:cubicBezTo>
                  <a:pt x="2442868" y="4880809"/>
                  <a:pt x="2476845" y="4871311"/>
                  <a:pt x="2468565" y="4853588"/>
                </a:cubicBezTo>
                <a:cubicBezTo>
                  <a:pt x="2478695" y="4854092"/>
                  <a:pt x="2476586" y="4834642"/>
                  <a:pt x="2492046" y="4830326"/>
                </a:cubicBezTo>
                <a:cubicBezTo>
                  <a:pt x="2488581" y="4817928"/>
                  <a:pt x="2497850" y="4815345"/>
                  <a:pt x="2501427" y="4804313"/>
                </a:cubicBezTo>
                <a:cubicBezTo>
                  <a:pt x="2510202" y="4811890"/>
                  <a:pt x="2522671" y="4785016"/>
                  <a:pt x="2521432" y="4768659"/>
                </a:cubicBezTo>
                <a:cubicBezTo>
                  <a:pt x="2526742" y="4763833"/>
                  <a:pt x="2525392" y="4770901"/>
                  <a:pt x="2528475" y="4770034"/>
                </a:cubicBezTo>
                <a:cubicBezTo>
                  <a:pt x="2529835" y="4762977"/>
                  <a:pt x="2539965" y="4763492"/>
                  <a:pt x="2538233" y="4757290"/>
                </a:cubicBezTo>
                <a:cubicBezTo>
                  <a:pt x="2535140" y="4758146"/>
                  <a:pt x="2532546" y="4748862"/>
                  <a:pt x="2537851" y="4744021"/>
                </a:cubicBezTo>
                <a:cubicBezTo>
                  <a:pt x="2541810" y="4746263"/>
                  <a:pt x="2538233" y="4757290"/>
                  <a:pt x="2541315" y="4756419"/>
                </a:cubicBezTo>
                <a:cubicBezTo>
                  <a:pt x="2549729" y="4750732"/>
                  <a:pt x="2546264" y="4738334"/>
                  <a:pt x="2550717" y="4730421"/>
                </a:cubicBezTo>
                <a:cubicBezTo>
                  <a:pt x="2551578" y="4733509"/>
                  <a:pt x="2554666" y="4732653"/>
                  <a:pt x="2559981" y="4727832"/>
                </a:cubicBezTo>
                <a:cubicBezTo>
                  <a:pt x="2559604" y="4714563"/>
                  <a:pt x="2568002" y="4708882"/>
                  <a:pt x="2567630" y="4695628"/>
                </a:cubicBezTo>
                <a:cubicBezTo>
                  <a:pt x="2565408" y="4699582"/>
                  <a:pt x="2562320" y="4700448"/>
                  <a:pt x="2560592" y="4694252"/>
                </a:cubicBezTo>
                <a:cubicBezTo>
                  <a:pt x="2563680" y="4693391"/>
                  <a:pt x="2563680" y="4693391"/>
                  <a:pt x="2565897" y="4689431"/>
                </a:cubicBezTo>
                <a:cubicBezTo>
                  <a:pt x="2561943" y="4687184"/>
                  <a:pt x="2556638" y="4692020"/>
                  <a:pt x="2555767" y="4688907"/>
                </a:cubicBezTo>
                <a:cubicBezTo>
                  <a:pt x="2572572" y="4677543"/>
                  <a:pt x="2561571" y="4673930"/>
                  <a:pt x="2581459" y="4661696"/>
                </a:cubicBezTo>
                <a:cubicBezTo>
                  <a:pt x="2580104" y="4668753"/>
                  <a:pt x="2566391" y="4679271"/>
                  <a:pt x="2578743" y="4675811"/>
                </a:cubicBezTo>
                <a:cubicBezTo>
                  <a:pt x="2580476" y="4682012"/>
                  <a:pt x="2565897" y="4689431"/>
                  <a:pt x="2573805" y="4693900"/>
                </a:cubicBezTo>
                <a:cubicBezTo>
                  <a:pt x="2578259" y="4685977"/>
                  <a:pt x="2579609" y="4678909"/>
                  <a:pt x="2589740" y="4679424"/>
                </a:cubicBezTo>
                <a:cubicBezTo>
                  <a:pt x="2586285" y="4667026"/>
                  <a:pt x="2596410" y="4667541"/>
                  <a:pt x="2593811" y="4658241"/>
                </a:cubicBezTo>
                <a:cubicBezTo>
                  <a:pt x="2590728" y="4659107"/>
                  <a:pt x="2589368" y="4666170"/>
                  <a:pt x="2586285" y="4667026"/>
                </a:cubicBezTo>
                <a:cubicBezTo>
                  <a:pt x="2587635" y="4659963"/>
                  <a:pt x="2582330" y="4664784"/>
                  <a:pt x="2581459" y="4661696"/>
                </a:cubicBezTo>
                <a:cubicBezTo>
                  <a:pt x="2579732" y="4655499"/>
                  <a:pt x="2581082" y="4648432"/>
                  <a:pt x="2587268" y="4646699"/>
                </a:cubicBezTo>
                <a:cubicBezTo>
                  <a:pt x="2588135" y="4649813"/>
                  <a:pt x="2586769" y="4656865"/>
                  <a:pt x="2589862" y="4656004"/>
                </a:cubicBezTo>
                <a:cubicBezTo>
                  <a:pt x="2592079" y="4652045"/>
                  <a:pt x="2595171" y="4651183"/>
                  <a:pt x="2594305" y="4648085"/>
                </a:cubicBezTo>
                <a:cubicBezTo>
                  <a:pt x="2595666" y="4641023"/>
                  <a:pt x="2590346" y="4645843"/>
                  <a:pt x="2591707" y="4638781"/>
                </a:cubicBezTo>
                <a:cubicBezTo>
                  <a:pt x="2607656" y="4624309"/>
                  <a:pt x="2613088" y="4596074"/>
                  <a:pt x="2633338" y="4597083"/>
                </a:cubicBezTo>
                <a:cubicBezTo>
                  <a:pt x="2635565" y="4593124"/>
                  <a:pt x="2642240" y="4581235"/>
                  <a:pt x="2636064" y="4582963"/>
                </a:cubicBezTo>
                <a:cubicBezTo>
                  <a:pt x="2632105" y="4580726"/>
                  <a:pt x="2629389" y="4594851"/>
                  <a:pt x="2624563" y="4589526"/>
                </a:cubicBezTo>
                <a:cubicBezTo>
                  <a:pt x="2636064" y="4582963"/>
                  <a:pt x="2646801" y="4549907"/>
                  <a:pt x="2654220" y="4564537"/>
                </a:cubicBezTo>
                <a:cubicBezTo>
                  <a:pt x="2657303" y="4563676"/>
                  <a:pt x="2656442" y="4560567"/>
                  <a:pt x="2659529" y="4559706"/>
                </a:cubicBezTo>
                <a:cubicBezTo>
                  <a:pt x="2660024" y="4549556"/>
                  <a:pt x="2651626" y="4555237"/>
                  <a:pt x="2652977" y="4548180"/>
                </a:cubicBezTo>
                <a:cubicBezTo>
                  <a:pt x="2671632" y="4519573"/>
                  <a:pt x="2699551" y="4488403"/>
                  <a:pt x="2709798" y="4465493"/>
                </a:cubicBezTo>
                <a:cubicBezTo>
                  <a:pt x="2735501" y="4438262"/>
                  <a:pt x="2753285" y="4406577"/>
                  <a:pt x="2775023" y="4377124"/>
                </a:cubicBezTo>
                <a:cubicBezTo>
                  <a:pt x="2771930" y="4377980"/>
                  <a:pt x="2771930" y="4377980"/>
                  <a:pt x="2771930" y="4377980"/>
                </a:cubicBezTo>
                <a:cubicBezTo>
                  <a:pt x="2794906" y="4364879"/>
                  <a:pt x="2813194" y="4323029"/>
                  <a:pt x="2835799" y="4296664"/>
                </a:cubicBezTo>
                <a:cubicBezTo>
                  <a:pt x="2834942" y="4293571"/>
                  <a:pt x="2831849" y="4294432"/>
                  <a:pt x="2830983" y="4291329"/>
                </a:cubicBezTo>
                <a:cubicBezTo>
                  <a:pt x="2846917" y="4276867"/>
                  <a:pt x="2858041" y="4257045"/>
                  <a:pt x="2873104" y="4239480"/>
                </a:cubicBezTo>
                <a:cubicBezTo>
                  <a:pt x="2870021" y="4240341"/>
                  <a:pt x="2870021" y="4240341"/>
                  <a:pt x="2869149" y="4237248"/>
                </a:cubicBezTo>
                <a:cubicBezTo>
                  <a:pt x="2884599" y="4232922"/>
                  <a:pt x="2894353" y="4220178"/>
                  <a:pt x="2891754" y="4210878"/>
                </a:cubicBezTo>
                <a:cubicBezTo>
                  <a:pt x="2914735" y="4197783"/>
                  <a:pt x="2919296" y="4166434"/>
                  <a:pt x="2942282" y="4153333"/>
                </a:cubicBezTo>
                <a:cubicBezTo>
                  <a:pt x="2934374" y="4148869"/>
                  <a:pt x="2950313" y="4134393"/>
                  <a:pt x="2949814" y="4144553"/>
                </a:cubicBezTo>
                <a:cubicBezTo>
                  <a:pt x="2942776" y="4143172"/>
                  <a:pt x="2940060" y="4157298"/>
                  <a:pt x="2944015" y="4159529"/>
                </a:cubicBezTo>
                <a:cubicBezTo>
                  <a:pt x="2951546" y="4150750"/>
                  <a:pt x="2953278" y="4156946"/>
                  <a:pt x="2959455" y="4155218"/>
                </a:cubicBezTo>
                <a:cubicBezTo>
                  <a:pt x="2968346" y="4139376"/>
                  <a:pt x="2957350" y="4135768"/>
                  <a:pt x="2953401" y="4133526"/>
                </a:cubicBezTo>
                <a:cubicBezTo>
                  <a:pt x="2966247" y="4119921"/>
                  <a:pt x="2975139" y="4104084"/>
                  <a:pt x="2984026" y="4088231"/>
                </a:cubicBezTo>
                <a:cubicBezTo>
                  <a:pt x="2987114" y="4087360"/>
                  <a:pt x="2987985" y="4090468"/>
                  <a:pt x="2993305" y="4085637"/>
                </a:cubicBezTo>
                <a:cubicBezTo>
                  <a:pt x="3000464" y="4063594"/>
                  <a:pt x="3017759" y="4042059"/>
                  <a:pt x="3035910" y="4023623"/>
                </a:cubicBezTo>
                <a:cubicBezTo>
                  <a:pt x="3050116" y="4002955"/>
                  <a:pt x="3068288" y="3984509"/>
                  <a:pt x="3076308" y="3965569"/>
                </a:cubicBezTo>
                <a:cubicBezTo>
                  <a:pt x="3084706" y="3959887"/>
                  <a:pt x="3086933" y="3955922"/>
                  <a:pt x="3093108" y="3954195"/>
                </a:cubicBezTo>
                <a:cubicBezTo>
                  <a:pt x="3092242" y="3951097"/>
                  <a:pt x="3089149" y="3951953"/>
                  <a:pt x="3091381" y="3947994"/>
                </a:cubicBezTo>
                <a:cubicBezTo>
                  <a:pt x="3116207" y="3917675"/>
                  <a:pt x="3137945" y="3888217"/>
                  <a:pt x="3160544" y="3861857"/>
                </a:cubicBezTo>
                <a:cubicBezTo>
                  <a:pt x="3182298" y="3832404"/>
                  <a:pt x="3204035" y="3802941"/>
                  <a:pt x="3229733" y="3775720"/>
                </a:cubicBezTo>
                <a:cubicBezTo>
                  <a:pt x="3227134" y="3766430"/>
                  <a:pt x="3243934" y="3755047"/>
                  <a:pt x="3255430" y="3748494"/>
                </a:cubicBezTo>
                <a:cubicBezTo>
                  <a:pt x="3254192" y="3732137"/>
                  <a:pt x="3270498" y="3730924"/>
                  <a:pt x="3274085" y="3719907"/>
                </a:cubicBezTo>
                <a:cubicBezTo>
                  <a:pt x="3274569" y="3709741"/>
                  <a:pt x="3310030" y="3669776"/>
                  <a:pt x="3324227" y="3649108"/>
                </a:cubicBezTo>
                <a:cubicBezTo>
                  <a:pt x="3325093" y="3652196"/>
                  <a:pt x="3325974" y="3655310"/>
                  <a:pt x="3329052" y="3654438"/>
                </a:cubicBezTo>
                <a:cubicBezTo>
                  <a:pt x="3333124" y="3633256"/>
                  <a:pt x="3357827" y="3626351"/>
                  <a:pt x="3357455" y="3613107"/>
                </a:cubicBezTo>
                <a:cubicBezTo>
                  <a:pt x="3360548" y="3612236"/>
                  <a:pt x="3363641" y="3611375"/>
                  <a:pt x="3363641" y="3611375"/>
                </a:cubicBezTo>
                <a:cubicBezTo>
                  <a:pt x="3368951" y="3606539"/>
                  <a:pt x="3368085" y="3603451"/>
                  <a:pt x="3367219" y="3600348"/>
                </a:cubicBezTo>
                <a:cubicBezTo>
                  <a:pt x="3375621" y="3594661"/>
                  <a:pt x="3370796" y="3589321"/>
                  <a:pt x="3378709" y="3593805"/>
                </a:cubicBezTo>
                <a:cubicBezTo>
                  <a:pt x="3385369" y="3581912"/>
                  <a:pt x="3396870" y="3575359"/>
                  <a:pt x="3401808" y="3557279"/>
                </a:cubicBezTo>
                <a:cubicBezTo>
                  <a:pt x="3399586" y="3561234"/>
                  <a:pt x="3400447" y="3564337"/>
                  <a:pt x="3403546" y="3563471"/>
                </a:cubicBezTo>
                <a:cubicBezTo>
                  <a:pt x="3407118" y="3552459"/>
                  <a:pt x="3419475" y="3549004"/>
                  <a:pt x="3422190" y="3534884"/>
                </a:cubicBezTo>
                <a:cubicBezTo>
                  <a:pt x="3419964" y="3538843"/>
                  <a:pt x="3432326" y="3535389"/>
                  <a:pt x="3431454" y="3532295"/>
                </a:cubicBezTo>
                <a:lnTo>
                  <a:pt x="3428891" y="3523108"/>
                </a:lnTo>
                <a:lnTo>
                  <a:pt x="3429182" y="3522772"/>
                </a:lnTo>
                <a:lnTo>
                  <a:pt x="3447546" y="3509431"/>
                </a:lnTo>
                <a:lnTo>
                  <a:pt x="3458212" y="3489339"/>
                </a:lnTo>
                <a:lnTo>
                  <a:pt x="3460703" y="3486470"/>
                </a:lnTo>
                <a:lnTo>
                  <a:pt x="3471557" y="3477665"/>
                </a:lnTo>
                <a:lnTo>
                  <a:pt x="3479129" y="3465252"/>
                </a:lnTo>
                <a:lnTo>
                  <a:pt x="3493285" y="3448951"/>
                </a:lnTo>
                <a:lnTo>
                  <a:pt x="3499772" y="3443055"/>
                </a:lnTo>
                <a:lnTo>
                  <a:pt x="3502269" y="3438612"/>
                </a:lnTo>
                <a:lnTo>
                  <a:pt x="3545179" y="3389189"/>
                </a:lnTo>
                <a:lnTo>
                  <a:pt x="3552512" y="3381556"/>
                </a:lnTo>
                <a:lnTo>
                  <a:pt x="3558290" y="3374096"/>
                </a:lnTo>
                <a:lnTo>
                  <a:pt x="3577623" y="3351833"/>
                </a:lnTo>
                <a:lnTo>
                  <a:pt x="3596370" y="3335899"/>
                </a:lnTo>
                <a:lnTo>
                  <a:pt x="3592171" y="3335084"/>
                </a:lnTo>
                <a:lnTo>
                  <a:pt x="3593715" y="3333300"/>
                </a:lnTo>
                <a:lnTo>
                  <a:pt x="3598597" y="3331934"/>
                </a:lnTo>
                <a:lnTo>
                  <a:pt x="3629268" y="3292357"/>
                </a:lnTo>
                <a:lnTo>
                  <a:pt x="3668336" y="3247372"/>
                </a:lnTo>
                <a:lnTo>
                  <a:pt x="3671730" y="3248029"/>
                </a:lnTo>
                <a:lnTo>
                  <a:pt x="3685024" y="3228156"/>
                </a:lnTo>
                <a:lnTo>
                  <a:pt x="3695903" y="3215631"/>
                </a:lnTo>
                <a:lnTo>
                  <a:pt x="3714722" y="3199279"/>
                </a:lnTo>
                <a:lnTo>
                  <a:pt x="3733978" y="3171793"/>
                </a:lnTo>
                <a:lnTo>
                  <a:pt x="3748761" y="3154769"/>
                </a:lnTo>
                <a:lnTo>
                  <a:pt x="3756842" y="3147426"/>
                </a:lnTo>
                <a:cubicBezTo>
                  <a:pt x="3762152" y="3142600"/>
                  <a:pt x="3768328" y="3140878"/>
                  <a:pt x="3774499" y="3139146"/>
                </a:cubicBezTo>
                <a:lnTo>
                  <a:pt x="3771548" y="3128536"/>
                </a:lnTo>
                <a:lnTo>
                  <a:pt x="3780700" y="3117988"/>
                </a:lnTo>
                <a:lnTo>
                  <a:pt x="3786983" y="3112276"/>
                </a:lnTo>
                <a:cubicBezTo>
                  <a:pt x="3787839" y="3115374"/>
                  <a:pt x="3781663" y="3117107"/>
                  <a:pt x="3785628" y="3119339"/>
                </a:cubicBezTo>
                <a:lnTo>
                  <a:pt x="3790540" y="3106661"/>
                </a:lnTo>
                <a:lnTo>
                  <a:pt x="3805251" y="3089713"/>
                </a:lnTo>
                <a:lnTo>
                  <a:pt x="3842821" y="3049911"/>
                </a:lnTo>
                <a:cubicBezTo>
                  <a:pt x="3860116" y="3028377"/>
                  <a:pt x="3878277" y="3009930"/>
                  <a:pt x="3898170" y="2997701"/>
                </a:cubicBezTo>
                <a:cubicBezTo>
                  <a:pt x="3899531" y="2990648"/>
                  <a:pt x="3901747" y="2986679"/>
                  <a:pt x="3892478" y="2989262"/>
                </a:cubicBezTo>
                <a:lnTo>
                  <a:pt x="3805251" y="3089713"/>
                </a:lnTo>
                <a:lnTo>
                  <a:pt x="3791432" y="3104358"/>
                </a:lnTo>
                <a:lnTo>
                  <a:pt x="3790540" y="3106661"/>
                </a:lnTo>
                <a:lnTo>
                  <a:pt x="3780700" y="3117988"/>
                </a:lnTo>
                <a:lnTo>
                  <a:pt x="3771049" y="3126763"/>
                </a:lnTo>
                <a:lnTo>
                  <a:pt x="3771548" y="3128536"/>
                </a:lnTo>
                <a:lnTo>
                  <a:pt x="3748761" y="3154769"/>
                </a:lnTo>
                <a:lnTo>
                  <a:pt x="3740913" y="3161893"/>
                </a:lnTo>
                <a:lnTo>
                  <a:pt x="3733978" y="3171793"/>
                </a:lnTo>
                <a:lnTo>
                  <a:pt x="3695903" y="3215631"/>
                </a:lnTo>
                <a:lnTo>
                  <a:pt x="3689936" y="3220819"/>
                </a:lnTo>
                <a:lnTo>
                  <a:pt x="3685024" y="3228156"/>
                </a:lnTo>
                <a:lnTo>
                  <a:pt x="3668336" y="3247372"/>
                </a:lnTo>
                <a:lnTo>
                  <a:pt x="3664687" y="3246664"/>
                </a:lnTo>
                <a:lnTo>
                  <a:pt x="3629268" y="3292357"/>
                </a:lnTo>
                <a:lnTo>
                  <a:pt x="3593715" y="3333300"/>
                </a:lnTo>
                <a:lnTo>
                  <a:pt x="3589318" y="3334533"/>
                </a:lnTo>
                <a:lnTo>
                  <a:pt x="3592171" y="3335084"/>
                </a:lnTo>
                <a:lnTo>
                  <a:pt x="3577623" y="3351833"/>
                </a:lnTo>
                <a:lnTo>
                  <a:pt x="3571478" y="3357051"/>
                </a:lnTo>
                <a:lnTo>
                  <a:pt x="3558290" y="3374096"/>
                </a:lnTo>
                <a:lnTo>
                  <a:pt x="3545179" y="3389189"/>
                </a:lnTo>
                <a:lnTo>
                  <a:pt x="3508659" y="3427208"/>
                </a:lnTo>
                <a:lnTo>
                  <a:pt x="3502269" y="3438612"/>
                </a:lnTo>
                <a:lnTo>
                  <a:pt x="3493285" y="3448951"/>
                </a:lnTo>
                <a:lnTo>
                  <a:pt x="3483833" y="3457537"/>
                </a:lnTo>
                <a:lnTo>
                  <a:pt x="3479129" y="3465252"/>
                </a:lnTo>
                <a:lnTo>
                  <a:pt x="3460703" y="3486470"/>
                </a:lnTo>
                <a:lnTo>
                  <a:pt x="3459007" y="3487851"/>
                </a:lnTo>
                <a:lnTo>
                  <a:pt x="3458212" y="3489339"/>
                </a:lnTo>
                <a:lnTo>
                  <a:pt x="3429182" y="3522772"/>
                </a:lnTo>
                <a:lnTo>
                  <a:pt x="3428866" y="3523001"/>
                </a:lnTo>
                <a:lnTo>
                  <a:pt x="3428891" y="3523108"/>
                </a:lnTo>
                <a:lnTo>
                  <a:pt x="3229845" y="3752310"/>
                </a:lnTo>
                <a:cubicBezTo>
                  <a:pt x="3126088" y="3881516"/>
                  <a:pt x="3024047" y="4016912"/>
                  <a:pt x="2922027" y="4152324"/>
                </a:cubicBezTo>
                <a:cubicBezTo>
                  <a:pt x="2871004" y="4220020"/>
                  <a:pt x="2819987" y="4287721"/>
                  <a:pt x="2772057" y="4354566"/>
                </a:cubicBezTo>
                <a:cubicBezTo>
                  <a:pt x="2744999" y="4388849"/>
                  <a:pt x="2721039" y="4422261"/>
                  <a:pt x="2697069" y="4455684"/>
                </a:cubicBezTo>
                <a:cubicBezTo>
                  <a:pt x="2670888" y="4493060"/>
                  <a:pt x="2646913" y="4526478"/>
                  <a:pt x="2622958" y="4559905"/>
                </a:cubicBezTo>
                <a:cubicBezTo>
                  <a:pt x="2605658" y="4581439"/>
                  <a:pt x="2587874" y="4613129"/>
                  <a:pt x="2577245" y="4622785"/>
                </a:cubicBezTo>
                <a:cubicBezTo>
                  <a:pt x="2571446" y="4637767"/>
                  <a:pt x="2560827" y="4647413"/>
                  <a:pt x="2558111" y="4661538"/>
                </a:cubicBezTo>
                <a:cubicBezTo>
                  <a:pt x="2555889" y="4665502"/>
                  <a:pt x="2548842" y="4664121"/>
                  <a:pt x="2547492" y="4671184"/>
                </a:cubicBezTo>
                <a:cubicBezTo>
                  <a:pt x="2555395" y="4675663"/>
                  <a:pt x="2535506" y="4687893"/>
                  <a:pt x="2531063" y="4695811"/>
                </a:cubicBezTo>
                <a:cubicBezTo>
                  <a:pt x="2520434" y="4705467"/>
                  <a:pt x="2517218" y="4729743"/>
                  <a:pt x="2510176" y="4728377"/>
                </a:cubicBezTo>
                <a:cubicBezTo>
                  <a:pt x="2512408" y="4724418"/>
                  <a:pt x="2513758" y="4717350"/>
                  <a:pt x="2519073" y="4712525"/>
                </a:cubicBezTo>
                <a:cubicBezTo>
                  <a:pt x="2499679" y="4714609"/>
                  <a:pt x="2501666" y="4757484"/>
                  <a:pt x="2480040" y="4763522"/>
                </a:cubicBezTo>
                <a:cubicBezTo>
                  <a:pt x="2477696" y="4790901"/>
                  <a:pt x="2441008" y="4814514"/>
                  <a:pt x="2446195" y="4833098"/>
                </a:cubicBezTo>
                <a:cubicBezTo>
                  <a:pt x="2439153" y="4831727"/>
                  <a:pt x="2440880" y="4837929"/>
                  <a:pt x="2434710" y="4839651"/>
                </a:cubicBezTo>
                <a:cubicBezTo>
                  <a:pt x="2439530" y="4844991"/>
                  <a:pt x="2428411" y="4864803"/>
                  <a:pt x="2419642" y="4857226"/>
                </a:cubicBezTo>
                <a:cubicBezTo>
                  <a:pt x="2411606" y="4876177"/>
                  <a:pt x="2407539" y="4897349"/>
                  <a:pt x="2390739" y="4908733"/>
                </a:cubicBezTo>
                <a:cubicBezTo>
                  <a:pt x="2383575" y="4930777"/>
                  <a:pt x="2363681" y="4943006"/>
                  <a:pt x="2357388" y="4968164"/>
                </a:cubicBezTo>
                <a:cubicBezTo>
                  <a:pt x="2352573" y="4962818"/>
                  <a:pt x="2346764" y="4977805"/>
                  <a:pt x="2351584" y="4983145"/>
                </a:cubicBezTo>
                <a:cubicBezTo>
                  <a:pt x="2348501" y="4984001"/>
                  <a:pt x="2347635" y="4980903"/>
                  <a:pt x="2343671" y="4978666"/>
                </a:cubicBezTo>
                <a:cubicBezTo>
                  <a:pt x="2343187" y="4988826"/>
                  <a:pt x="2328593" y="4996241"/>
                  <a:pt x="2335151" y="5007777"/>
                </a:cubicBezTo>
                <a:cubicBezTo>
                  <a:pt x="2329841" y="5012598"/>
                  <a:pt x="2325393" y="5020521"/>
                  <a:pt x="2320944" y="5028445"/>
                </a:cubicBezTo>
                <a:cubicBezTo>
                  <a:pt x="2313907" y="5027074"/>
                  <a:pt x="2304144" y="5039819"/>
                  <a:pt x="2298345" y="5054805"/>
                </a:cubicBezTo>
                <a:cubicBezTo>
                  <a:pt x="2289448" y="5070647"/>
                  <a:pt x="2280561" y="5086505"/>
                  <a:pt x="2269060" y="5093053"/>
                </a:cubicBezTo>
                <a:cubicBezTo>
                  <a:pt x="2266344" y="5107173"/>
                  <a:pt x="2259679" y="5119061"/>
                  <a:pt x="2252143" y="5127846"/>
                </a:cubicBezTo>
                <a:cubicBezTo>
                  <a:pt x="2241518" y="5137492"/>
                  <a:pt x="2234843" y="5149380"/>
                  <a:pt x="2236096" y="5165737"/>
                </a:cubicBezTo>
                <a:cubicBezTo>
                  <a:pt x="2225956" y="5165223"/>
                  <a:pt x="2231643" y="5173656"/>
                  <a:pt x="2225467" y="5175388"/>
                </a:cubicBezTo>
                <a:cubicBezTo>
                  <a:pt x="2227316" y="5158165"/>
                  <a:pt x="2239291" y="5141451"/>
                  <a:pt x="2247317" y="5122501"/>
                </a:cubicBezTo>
                <a:cubicBezTo>
                  <a:pt x="2246456" y="5119413"/>
                  <a:pt x="2242507" y="5117176"/>
                  <a:pt x="2241640" y="5114078"/>
                </a:cubicBezTo>
                <a:cubicBezTo>
                  <a:pt x="2236321" y="5118898"/>
                  <a:pt x="2234104" y="5122862"/>
                  <a:pt x="2236703" y="5132157"/>
                </a:cubicBezTo>
                <a:cubicBezTo>
                  <a:pt x="2225212" y="5138705"/>
                  <a:pt x="2235459" y="5115800"/>
                  <a:pt x="2225706" y="5128539"/>
                </a:cubicBezTo>
                <a:cubicBezTo>
                  <a:pt x="2229655" y="5130786"/>
                  <a:pt x="2214582" y="5148346"/>
                  <a:pt x="2224718" y="5148866"/>
                </a:cubicBezTo>
                <a:cubicBezTo>
                  <a:pt x="2216315" y="5154547"/>
                  <a:pt x="2219785" y="5166940"/>
                  <a:pt x="2213604" y="5168667"/>
                </a:cubicBezTo>
                <a:cubicBezTo>
                  <a:pt x="2219785" y="5166940"/>
                  <a:pt x="2215337" y="5174869"/>
                  <a:pt x="2220152" y="5180204"/>
                </a:cubicBezTo>
                <a:cubicBezTo>
                  <a:pt x="2208656" y="5186757"/>
                  <a:pt x="2208162" y="5196918"/>
                  <a:pt x="2207678" y="5207083"/>
                </a:cubicBezTo>
                <a:cubicBezTo>
                  <a:pt x="2202363" y="5211904"/>
                  <a:pt x="2203718" y="5204836"/>
                  <a:pt x="2200631" y="5205697"/>
                </a:cubicBezTo>
                <a:cubicBezTo>
                  <a:pt x="2193960" y="5217586"/>
                  <a:pt x="2183713" y="5240490"/>
                  <a:pt x="2177542" y="5242218"/>
                </a:cubicBezTo>
                <a:cubicBezTo>
                  <a:pt x="2181980" y="5234299"/>
                  <a:pt x="2181614" y="5221040"/>
                  <a:pt x="2189145" y="5212255"/>
                </a:cubicBezTo>
                <a:cubicBezTo>
                  <a:pt x="2183830" y="5217081"/>
                  <a:pt x="2181232" y="5207776"/>
                  <a:pt x="2173705" y="5216577"/>
                </a:cubicBezTo>
                <a:cubicBezTo>
                  <a:pt x="2177654" y="5218803"/>
                  <a:pt x="2172344" y="5223624"/>
                  <a:pt x="2174077" y="5229820"/>
                </a:cubicBezTo>
                <a:cubicBezTo>
                  <a:pt x="2173211" y="5226727"/>
                  <a:pt x="2161720" y="5233275"/>
                  <a:pt x="2155055" y="5245163"/>
                </a:cubicBezTo>
                <a:cubicBezTo>
                  <a:pt x="2147514" y="5253943"/>
                  <a:pt x="2140838" y="5265836"/>
                  <a:pt x="2143432" y="5275121"/>
                </a:cubicBezTo>
                <a:cubicBezTo>
                  <a:pt x="2138127" y="5279961"/>
                  <a:pt x="2140838" y="5265836"/>
                  <a:pt x="2136395" y="5273760"/>
                </a:cubicBezTo>
                <a:cubicBezTo>
                  <a:pt x="2136395" y="5273760"/>
                  <a:pt x="2134168" y="5277714"/>
                  <a:pt x="2134168" y="5277714"/>
                </a:cubicBezTo>
                <a:cubicBezTo>
                  <a:pt x="2138993" y="5283054"/>
                  <a:pt x="2137633" y="5290112"/>
                  <a:pt x="2146031" y="5284430"/>
                </a:cubicBezTo>
                <a:cubicBezTo>
                  <a:pt x="2143809" y="5288390"/>
                  <a:pt x="2142454" y="5295452"/>
                  <a:pt x="2137144" y="5300278"/>
                </a:cubicBezTo>
                <a:cubicBezTo>
                  <a:pt x="2144186" y="5301643"/>
                  <a:pt x="2146897" y="5287523"/>
                  <a:pt x="2148629" y="5293725"/>
                </a:cubicBezTo>
                <a:cubicBezTo>
                  <a:pt x="2139361" y="5296318"/>
                  <a:pt x="2146785" y="5310953"/>
                  <a:pt x="2136650" y="5310433"/>
                </a:cubicBezTo>
                <a:cubicBezTo>
                  <a:pt x="2131829" y="5305093"/>
                  <a:pt x="2137144" y="5300278"/>
                  <a:pt x="2132318" y="5294937"/>
                </a:cubicBezTo>
                <a:cubicBezTo>
                  <a:pt x="2127014" y="5299768"/>
                  <a:pt x="2129602" y="5309058"/>
                  <a:pt x="2121199" y="5314744"/>
                </a:cubicBezTo>
                <a:cubicBezTo>
                  <a:pt x="2122560" y="5307682"/>
                  <a:pt x="2114162" y="5313368"/>
                  <a:pt x="2112430" y="5307177"/>
                </a:cubicBezTo>
                <a:cubicBezTo>
                  <a:pt x="2114657" y="5303218"/>
                  <a:pt x="2117368" y="5289088"/>
                  <a:pt x="2111192" y="5290820"/>
                </a:cubicBezTo>
                <a:cubicBezTo>
                  <a:pt x="2108970" y="5294780"/>
                  <a:pt x="2111559" y="5304084"/>
                  <a:pt x="2109347" y="5308044"/>
                </a:cubicBezTo>
                <a:cubicBezTo>
                  <a:pt x="2106754" y="5298739"/>
                  <a:pt x="2095630" y="5318551"/>
                  <a:pt x="2098346" y="5304426"/>
                </a:cubicBezTo>
                <a:cubicBezTo>
                  <a:pt x="2093897" y="5312354"/>
                  <a:pt x="2091181" y="5326480"/>
                  <a:pt x="2102667" y="5319921"/>
                </a:cubicBezTo>
                <a:cubicBezTo>
                  <a:pt x="2096990" y="5311488"/>
                  <a:pt x="2105765" y="5319055"/>
                  <a:pt x="2107987" y="5315096"/>
                </a:cubicBezTo>
                <a:cubicBezTo>
                  <a:pt x="2111064" y="5314235"/>
                  <a:pt x="2110213" y="5311137"/>
                  <a:pt x="2109347" y="5308044"/>
                </a:cubicBezTo>
                <a:cubicBezTo>
                  <a:pt x="2111064" y="5314235"/>
                  <a:pt x="2114162" y="5313368"/>
                  <a:pt x="2111936" y="5317333"/>
                </a:cubicBezTo>
                <a:cubicBezTo>
                  <a:pt x="2108359" y="5328360"/>
                  <a:pt x="2105765" y="5319055"/>
                  <a:pt x="2100455" y="5323881"/>
                </a:cubicBezTo>
                <a:cubicBezTo>
                  <a:pt x="2098228" y="5327840"/>
                  <a:pt x="2095146" y="5328711"/>
                  <a:pt x="2096868" y="5334908"/>
                </a:cubicBezTo>
                <a:cubicBezTo>
                  <a:pt x="2103915" y="5336279"/>
                  <a:pt x="2103543" y="5323025"/>
                  <a:pt x="2105276" y="5329221"/>
                </a:cubicBezTo>
                <a:cubicBezTo>
                  <a:pt x="2098605" y="5341109"/>
                  <a:pt x="2095884" y="5355224"/>
                  <a:pt x="2082167" y="5365742"/>
                </a:cubicBezTo>
                <a:cubicBezTo>
                  <a:pt x="2087981" y="5350755"/>
                  <a:pt x="2088470" y="5340589"/>
                  <a:pt x="2093408" y="5322510"/>
                </a:cubicBezTo>
                <a:cubicBezTo>
                  <a:pt x="2091181" y="5326480"/>
                  <a:pt x="2090320" y="5323371"/>
                  <a:pt x="2087232" y="5324232"/>
                </a:cubicBezTo>
                <a:cubicBezTo>
                  <a:pt x="2081428" y="5339219"/>
                  <a:pt x="2079573" y="5356442"/>
                  <a:pt x="2070676" y="5372289"/>
                </a:cubicBezTo>
                <a:cubicBezTo>
                  <a:pt x="2068460" y="5376254"/>
                  <a:pt x="2066727" y="5370058"/>
                  <a:pt x="2063634" y="5370914"/>
                </a:cubicBezTo>
                <a:cubicBezTo>
                  <a:pt x="2064500" y="5374017"/>
                  <a:pt x="2064500" y="5374017"/>
                  <a:pt x="2062273" y="5377971"/>
                </a:cubicBezTo>
                <a:cubicBezTo>
                  <a:pt x="2063140" y="5381069"/>
                  <a:pt x="2068460" y="5376254"/>
                  <a:pt x="2069326" y="5379342"/>
                </a:cubicBezTo>
                <a:cubicBezTo>
                  <a:pt x="2064872" y="5387271"/>
                  <a:pt x="2062161" y="5401391"/>
                  <a:pt x="2054253" y="5396922"/>
                </a:cubicBezTo>
                <a:cubicBezTo>
                  <a:pt x="2051537" y="5411042"/>
                  <a:pt x="2053152" y="5440663"/>
                  <a:pt x="2043017" y="5440158"/>
                </a:cubicBezTo>
                <a:cubicBezTo>
                  <a:pt x="2042156" y="5437045"/>
                  <a:pt x="2044877" y="5422930"/>
                  <a:pt x="2045855" y="5402604"/>
                </a:cubicBezTo>
                <a:cubicBezTo>
                  <a:pt x="2039185" y="5414497"/>
                  <a:pt x="2041284" y="5433957"/>
                  <a:pt x="2029799" y="5440495"/>
                </a:cubicBezTo>
                <a:cubicBezTo>
                  <a:pt x="2035114" y="5435674"/>
                  <a:pt x="2035491" y="5448933"/>
                  <a:pt x="2038579" y="5448077"/>
                </a:cubicBezTo>
                <a:cubicBezTo>
                  <a:pt x="2036352" y="5452031"/>
                  <a:pt x="2041172" y="5457366"/>
                  <a:pt x="2034986" y="5459094"/>
                </a:cubicBezTo>
                <a:cubicBezTo>
                  <a:pt x="2035491" y="5448933"/>
                  <a:pt x="2033753" y="5442737"/>
                  <a:pt x="2024484" y="5445325"/>
                </a:cubicBezTo>
                <a:cubicBezTo>
                  <a:pt x="2027949" y="5457713"/>
                  <a:pt x="2021773" y="5459440"/>
                  <a:pt x="2015587" y="5461173"/>
                </a:cubicBezTo>
                <a:cubicBezTo>
                  <a:pt x="2013243" y="5488552"/>
                  <a:pt x="1998670" y="5495966"/>
                  <a:pt x="1992382" y="5521113"/>
                </a:cubicBezTo>
                <a:cubicBezTo>
                  <a:pt x="1986690" y="5512675"/>
                  <a:pt x="1998670" y="5495966"/>
                  <a:pt x="1990756" y="5491497"/>
                </a:cubicBezTo>
                <a:cubicBezTo>
                  <a:pt x="1980132" y="5501143"/>
                  <a:pt x="1986195" y="5522841"/>
                  <a:pt x="1967663" y="5528013"/>
                </a:cubicBezTo>
                <a:cubicBezTo>
                  <a:pt x="1968034" y="5541261"/>
                  <a:pt x="1961375" y="5553155"/>
                  <a:pt x="1953833" y="5561939"/>
                </a:cubicBezTo>
                <a:cubicBezTo>
                  <a:pt x="1955565" y="5568141"/>
                  <a:pt x="1958643" y="5567285"/>
                  <a:pt x="1958154" y="5577435"/>
                </a:cubicBezTo>
                <a:lnTo>
                  <a:pt x="1954291" y="5580951"/>
                </a:lnTo>
                <a:lnTo>
                  <a:pt x="1950246" y="5572972"/>
                </a:lnTo>
                <a:cubicBezTo>
                  <a:pt x="1946663" y="5583993"/>
                  <a:pt x="1951601" y="5565909"/>
                  <a:pt x="1943203" y="5571596"/>
                </a:cubicBezTo>
                <a:cubicBezTo>
                  <a:pt x="1948885" y="5580019"/>
                  <a:pt x="1945308" y="5591041"/>
                  <a:pt x="1937399" y="5586577"/>
                </a:cubicBezTo>
                <a:cubicBezTo>
                  <a:pt x="1940977" y="5575555"/>
                  <a:pt x="1939254" y="5569364"/>
                  <a:pt x="1943703" y="5561435"/>
                </a:cubicBezTo>
                <a:cubicBezTo>
                  <a:pt x="1940610" y="5562291"/>
                  <a:pt x="1939738" y="5559198"/>
                  <a:pt x="1939738" y="5559198"/>
                </a:cubicBezTo>
                <a:cubicBezTo>
                  <a:pt x="1934434" y="5564018"/>
                  <a:pt x="1937899" y="5576416"/>
                  <a:pt x="1930852" y="5575051"/>
                </a:cubicBezTo>
                <a:cubicBezTo>
                  <a:pt x="1933568" y="5560920"/>
                  <a:pt x="1947280" y="5550408"/>
                  <a:pt x="1946042" y="5534056"/>
                </a:cubicBezTo>
                <a:cubicBezTo>
                  <a:pt x="1945175" y="5530948"/>
                  <a:pt x="1940727" y="5538882"/>
                  <a:pt x="1938989" y="5532675"/>
                </a:cubicBezTo>
                <a:cubicBezTo>
                  <a:pt x="1945175" y="5530948"/>
                  <a:pt x="1942577" y="5521658"/>
                  <a:pt x="1949629" y="5523024"/>
                </a:cubicBezTo>
                <a:cubicBezTo>
                  <a:pt x="1950490" y="5526127"/>
                  <a:pt x="1951356" y="5529225"/>
                  <a:pt x="1954449" y="5528359"/>
                </a:cubicBezTo>
                <a:cubicBezTo>
                  <a:pt x="1955800" y="5521307"/>
                  <a:pt x="1960737" y="5503217"/>
                  <a:pt x="1953695" y="5501846"/>
                </a:cubicBezTo>
                <a:cubicBezTo>
                  <a:pt x="1959881" y="5500119"/>
                  <a:pt x="1961232" y="5493062"/>
                  <a:pt x="1967403" y="5491334"/>
                </a:cubicBezTo>
                <a:cubicBezTo>
                  <a:pt x="1970868" y="5503732"/>
                  <a:pt x="1957660" y="5504078"/>
                  <a:pt x="1960248" y="5513383"/>
                </a:cubicBezTo>
                <a:cubicBezTo>
                  <a:pt x="1970868" y="5503732"/>
                  <a:pt x="1970001" y="5500623"/>
                  <a:pt x="1981492" y="5494086"/>
                </a:cubicBezTo>
                <a:cubicBezTo>
                  <a:pt x="1980631" y="5490982"/>
                  <a:pt x="1980631" y="5490982"/>
                  <a:pt x="1982848" y="5487023"/>
                </a:cubicBezTo>
                <a:cubicBezTo>
                  <a:pt x="1978898" y="5484781"/>
                  <a:pt x="1979765" y="5487879"/>
                  <a:pt x="1974455" y="5492705"/>
                </a:cubicBezTo>
                <a:cubicBezTo>
                  <a:pt x="1972728" y="5486503"/>
                  <a:pt x="1972728" y="5486503"/>
                  <a:pt x="1969629" y="5487375"/>
                </a:cubicBezTo>
                <a:cubicBezTo>
                  <a:pt x="1967036" y="5478080"/>
                  <a:pt x="1975439" y="5472383"/>
                  <a:pt x="1972840" y="5463099"/>
                </a:cubicBezTo>
                <a:cubicBezTo>
                  <a:pt x="1966664" y="5464821"/>
                  <a:pt x="1964819" y="5482040"/>
                  <a:pt x="1964437" y="5468781"/>
                </a:cubicBezTo>
                <a:cubicBezTo>
                  <a:pt x="1968885" y="5460862"/>
                  <a:pt x="1979999" y="5441050"/>
                  <a:pt x="1983097" y="5440189"/>
                </a:cubicBezTo>
                <a:cubicBezTo>
                  <a:pt x="1979999" y="5441050"/>
                  <a:pt x="1981732" y="5447247"/>
                  <a:pt x="1980376" y="5454304"/>
                </a:cubicBezTo>
                <a:cubicBezTo>
                  <a:pt x="1994078" y="5443792"/>
                  <a:pt x="1997299" y="5419516"/>
                  <a:pt x="2006558" y="5416932"/>
                </a:cubicBezTo>
                <a:cubicBezTo>
                  <a:pt x="2004820" y="5410731"/>
                  <a:pt x="2001742" y="5411587"/>
                  <a:pt x="1999515" y="5415552"/>
                </a:cubicBezTo>
                <a:cubicBezTo>
                  <a:pt x="1996917" y="5406257"/>
                  <a:pt x="2001360" y="5398333"/>
                  <a:pt x="2003597" y="5394364"/>
                </a:cubicBezTo>
                <a:cubicBezTo>
                  <a:pt x="2018171" y="5386960"/>
                  <a:pt x="2024464" y="5361818"/>
                  <a:pt x="2031633" y="5339764"/>
                </a:cubicBezTo>
                <a:cubicBezTo>
                  <a:pt x="2033366" y="5345965"/>
                  <a:pt x="2025824" y="5354755"/>
                  <a:pt x="2032000" y="5353028"/>
                </a:cubicBezTo>
                <a:cubicBezTo>
                  <a:pt x="2041269" y="5350434"/>
                  <a:pt x="2033850" y="5335800"/>
                  <a:pt x="2039165" y="5330984"/>
                </a:cubicBezTo>
                <a:cubicBezTo>
                  <a:pt x="2042253" y="5330118"/>
                  <a:pt x="2041763" y="5340284"/>
                  <a:pt x="2047073" y="5335448"/>
                </a:cubicBezTo>
                <a:cubicBezTo>
                  <a:pt x="2046207" y="5332350"/>
                  <a:pt x="2045341" y="5329262"/>
                  <a:pt x="2047567" y="5325292"/>
                </a:cubicBezTo>
                <a:cubicBezTo>
                  <a:pt x="2059048" y="5318749"/>
                  <a:pt x="2052128" y="5293949"/>
                  <a:pt x="2058793" y="5282071"/>
                </a:cubicBezTo>
                <a:lnTo>
                  <a:pt x="2063904" y="5260598"/>
                </a:lnTo>
                <a:lnTo>
                  <a:pt x="2065963" y="5260022"/>
                </a:lnTo>
                <a:cubicBezTo>
                  <a:pt x="2066645" y="5256496"/>
                  <a:pt x="2066890" y="5251416"/>
                  <a:pt x="2066457" y="5249866"/>
                </a:cubicBezTo>
                <a:lnTo>
                  <a:pt x="2063904" y="5260598"/>
                </a:lnTo>
                <a:lnTo>
                  <a:pt x="2062875" y="5260883"/>
                </a:lnTo>
                <a:cubicBezTo>
                  <a:pt x="2068195" y="5256063"/>
                  <a:pt x="2056694" y="5262611"/>
                  <a:pt x="2058059" y="5255553"/>
                </a:cubicBezTo>
                <a:cubicBezTo>
                  <a:pt x="2063369" y="5250728"/>
                  <a:pt x="2068684" y="5245907"/>
                  <a:pt x="2073988" y="5241076"/>
                </a:cubicBezTo>
                <a:cubicBezTo>
                  <a:pt x="2077459" y="5253474"/>
                  <a:pt x="2077459" y="5253474"/>
                  <a:pt x="2073871" y="5264496"/>
                </a:cubicBezTo>
                <a:cubicBezTo>
                  <a:pt x="2086722" y="5250891"/>
                  <a:pt x="2093877" y="5228842"/>
                  <a:pt x="2094371" y="5218681"/>
                </a:cubicBezTo>
                <a:cubicBezTo>
                  <a:pt x="2095237" y="5221784"/>
                  <a:pt x="2102769" y="5212999"/>
                  <a:pt x="2104995" y="5209040"/>
                </a:cubicBezTo>
                <a:cubicBezTo>
                  <a:pt x="2099309" y="5200602"/>
                  <a:pt x="2114754" y="5196281"/>
                  <a:pt x="2118336" y="5185264"/>
                </a:cubicBezTo>
                <a:cubicBezTo>
                  <a:pt x="2115248" y="5186125"/>
                  <a:pt x="2110916" y="5170634"/>
                  <a:pt x="2117088" y="5168907"/>
                </a:cubicBezTo>
                <a:cubicBezTo>
                  <a:pt x="2117959" y="5172000"/>
                  <a:pt x="2121913" y="5174247"/>
                  <a:pt x="2128099" y="5172504"/>
                </a:cubicBezTo>
                <a:cubicBezTo>
                  <a:pt x="2126861" y="5156152"/>
                  <a:pt x="2139585" y="5165967"/>
                  <a:pt x="2137490" y="5146506"/>
                </a:cubicBezTo>
                <a:cubicBezTo>
                  <a:pt x="2133037" y="5154425"/>
                  <a:pt x="2134392" y="5147373"/>
                  <a:pt x="2130438" y="5145141"/>
                </a:cubicBezTo>
                <a:cubicBezTo>
                  <a:pt x="2137975" y="5136340"/>
                  <a:pt x="2146005" y="5117405"/>
                  <a:pt x="2146372" y="5130654"/>
                </a:cubicBezTo>
                <a:cubicBezTo>
                  <a:pt x="2146005" y="5117405"/>
                  <a:pt x="2153164" y="5095356"/>
                  <a:pt x="2166872" y="5084854"/>
                </a:cubicBezTo>
                <a:cubicBezTo>
                  <a:pt x="2166006" y="5081741"/>
                  <a:pt x="2165139" y="5078647"/>
                  <a:pt x="2167371" y="5074688"/>
                </a:cubicBezTo>
                <a:cubicBezTo>
                  <a:pt x="2174903" y="5065903"/>
                  <a:pt x="2166872" y="5084854"/>
                  <a:pt x="2172181" y="5080018"/>
                </a:cubicBezTo>
                <a:cubicBezTo>
                  <a:pt x="2177986" y="5065042"/>
                  <a:pt x="2178485" y="5054881"/>
                  <a:pt x="2187377" y="5039029"/>
                </a:cubicBezTo>
                <a:cubicBezTo>
                  <a:pt x="2181201" y="5040751"/>
                  <a:pt x="2183795" y="5050056"/>
                  <a:pt x="2176747" y="5048685"/>
                </a:cubicBezTo>
                <a:cubicBezTo>
                  <a:pt x="2185155" y="5042993"/>
                  <a:pt x="2188365" y="5018718"/>
                  <a:pt x="2195407" y="5020078"/>
                </a:cubicBezTo>
                <a:cubicBezTo>
                  <a:pt x="2192314" y="5020944"/>
                  <a:pt x="2189598" y="5035069"/>
                  <a:pt x="2191825" y="5031110"/>
                </a:cubicBezTo>
                <a:cubicBezTo>
                  <a:pt x="2196269" y="5023181"/>
                  <a:pt x="2204666" y="5017495"/>
                  <a:pt x="2204299" y="5004231"/>
                </a:cubicBezTo>
                <a:cubicBezTo>
                  <a:pt x="2198990" y="5009066"/>
                  <a:pt x="2197634" y="5016119"/>
                  <a:pt x="2195897" y="5009928"/>
                </a:cubicBezTo>
                <a:cubicBezTo>
                  <a:pt x="2201206" y="5005102"/>
                  <a:pt x="2201701" y="4994946"/>
                  <a:pt x="2206521" y="5000266"/>
                </a:cubicBezTo>
                <a:cubicBezTo>
                  <a:pt x="2198607" y="4995802"/>
                  <a:pt x="2207010" y="4990116"/>
                  <a:pt x="2208371" y="4983053"/>
                </a:cubicBezTo>
                <a:cubicBezTo>
                  <a:pt x="2205283" y="4983909"/>
                  <a:pt x="2199973" y="4988740"/>
                  <a:pt x="2193787" y="4990462"/>
                </a:cubicBezTo>
                <a:cubicBezTo>
                  <a:pt x="2195525" y="4996669"/>
                  <a:pt x="2189344" y="4998396"/>
                  <a:pt x="2191076" y="5004592"/>
                </a:cubicBezTo>
                <a:cubicBezTo>
                  <a:pt x="2171677" y="5006666"/>
                  <a:pt x="2173665" y="5049546"/>
                  <a:pt x="2152905" y="5058683"/>
                </a:cubicBezTo>
                <a:cubicBezTo>
                  <a:pt x="2150194" y="5072808"/>
                  <a:pt x="2134744" y="5077119"/>
                  <a:pt x="2135987" y="5093476"/>
                </a:cubicBezTo>
                <a:cubicBezTo>
                  <a:pt x="2124007" y="5110184"/>
                  <a:pt x="2112899" y="5129981"/>
                  <a:pt x="2104858" y="5148932"/>
                </a:cubicBezTo>
                <a:cubicBezTo>
                  <a:pt x="2100898" y="5146700"/>
                  <a:pt x="2098682" y="5150659"/>
                  <a:pt x="2093856" y="5145324"/>
                </a:cubicBezTo>
                <a:cubicBezTo>
                  <a:pt x="2092496" y="5152382"/>
                  <a:pt x="2086320" y="5154114"/>
                  <a:pt x="2088052" y="5160315"/>
                </a:cubicBezTo>
                <a:cubicBezTo>
                  <a:pt x="2079655" y="5166002"/>
                  <a:pt x="2077932" y="5159811"/>
                  <a:pt x="2071741" y="5161533"/>
                </a:cubicBezTo>
                <a:cubicBezTo>
                  <a:pt x="2073479" y="5167730"/>
                  <a:pt x="2072118" y="5174782"/>
                  <a:pt x="2076078" y="5177024"/>
                </a:cubicBezTo>
                <a:cubicBezTo>
                  <a:pt x="2069407" y="5188907"/>
                  <a:pt x="2063231" y="5190630"/>
                  <a:pt x="2060138" y="5191491"/>
                </a:cubicBezTo>
                <a:cubicBezTo>
                  <a:pt x="2061871" y="5197692"/>
                  <a:pt x="2061871" y="5197692"/>
                  <a:pt x="2057428" y="5205611"/>
                </a:cubicBezTo>
                <a:cubicBezTo>
                  <a:pt x="2052607" y="5200286"/>
                  <a:pt x="2059277" y="5188398"/>
                  <a:pt x="2053101" y="5190125"/>
                </a:cubicBezTo>
                <a:cubicBezTo>
                  <a:pt x="2051741" y="5197177"/>
                  <a:pt x="2049030" y="5211303"/>
                  <a:pt x="2041111" y="5206839"/>
                </a:cubicBezTo>
                <a:cubicBezTo>
                  <a:pt x="2042839" y="5213030"/>
                  <a:pt x="2039751" y="5213891"/>
                  <a:pt x="2038390" y="5220954"/>
                </a:cubicBezTo>
                <a:cubicBezTo>
                  <a:pt x="2041483" y="5220093"/>
                  <a:pt x="2045442" y="5222330"/>
                  <a:pt x="2044948" y="5232485"/>
                </a:cubicBezTo>
                <a:cubicBezTo>
                  <a:pt x="2039639" y="5237321"/>
                  <a:pt x="2046299" y="5225428"/>
                  <a:pt x="2037035" y="5228016"/>
                </a:cubicBezTo>
                <a:cubicBezTo>
                  <a:pt x="2035190" y="5245240"/>
                  <a:pt x="2025055" y="5244720"/>
                  <a:pt x="2019251" y="5259716"/>
                </a:cubicBezTo>
                <a:cubicBezTo>
                  <a:pt x="2018879" y="5246452"/>
                  <a:pt x="2021972" y="5245591"/>
                  <a:pt x="2014925" y="5244215"/>
                </a:cubicBezTo>
                <a:cubicBezTo>
                  <a:pt x="2018013" y="5243359"/>
                  <a:pt x="2015419" y="5234055"/>
                  <a:pt x="2014553" y="5230962"/>
                </a:cubicBezTo>
                <a:cubicBezTo>
                  <a:pt x="2022955" y="5225275"/>
                  <a:pt x="2024306" y="5218202"/>
                  <a:pt x="2025666" y="5211150"/>
                </a:cubicBezTo>
                <a:cubicBezTo>
                  <a:pt x="2030487" y="5216480"/>
                  <a:pt x="2022955" y="5225275"/>
                  <a:pt x="2029126" y="5223547"/>
                </a:cubicBezTo>
                <a:cubicBezTo>
                  <a:pt x="2025666" y="5211150"/>
                  <a:pt x="2041978" y="5209932"/>
                  <a:pt x="2036291" y="5201493"/>
                </a:cubicBezTo>
                <a:cubicBezTo>
                  <a:pt x="2046915" y="5191852"/>
                  <a:pt x="2051369" y="5183929"/>
                  <a:pt x="2064215" y="5170313"/>
                </a:cubicBezTo>
                <a:cubicBezTo>
                  <a:pt x="2063349" y="5167210"/>
                  <a:pt x="2062482" y="5164122"/>
                  <a:pt x="2061621" y="5161008"/>
                </a:cubicBezTo>
                <a:cubicBezTo>
                  <a:pt x="2061621" y="5161008"/>
                  <a:pt x="2063843" y="5157049"/>
                  <a:pt x="2062977" y="5153956"/>
                </a:cubicBezTo>
                <a:cubicBezTo>
                  <a:pt x="2070513" y="5145171"/>
                  <a:pt x="2065570" y="5163251"/>
                  <a:pt x="2070880" y="5158425"/>
                </a:cubicBezTo>
                <a:cubicBezTo>
                  <a:pt x="2076190" y="5153605"/>
                  <a:pt x="2076684" y="5143454"/>
                  <a:pt x="2072730" y="5141207"/>
                </a:cubicBezTo>
                <a:cubicBezTo>
                  <a:pt x="2078044" y="5136381"/>
                  <a:pt x="2076684" y="5143454"/>
                  <a:pt x="2081994" y="5138613"/>
                </a:cubicBezTo>
                <a:cubicBezTo>
                  <a:pt x="2088664" y="5126735"/>
                  <a:pt x="2082982" y="5118302"/>
                  <a:pt x="2100649" y="5110026"/>
                </a:cubicBezTo>
                <a:cubicBezTo>
                  <a:pt x="2099788" y="5106923"/>
                  <a:pt x="2094468" y="5111754"/>
                  <a:pt x="2095823" y="5104691"/>
                </a:cubicBezTo>
                <a:cubicBezTo>
                  <a:pt x="2102503" y="5092808"/>
                  <a:pt x="2105597" y="5091942"/>
                  <a:pt x="2096323" y="5094526"/>
                </a:cubicBezTo>
                <a:cubicBezTo>
                  <a:pt x="2097678" y="5087473"/>
                  <a:pt x="2106952" y="5084885"/>
                  <a:pt x="2109174" y="5080915"/>
                </a:cubicBezTo>
                <a:cubicBezTo>
                  <a:pt x="2112379" y="5056639"/>
                  <a:pt x="2132272" y="5044405"/>
                  <a:pt x="2142020" y="5031655"/>
                </a:cubicBezTo>
                <a:cubicBezTo>
                  <a:pt x="2139427" y="5022351"/>
                  <a:pt x="2141271" y="5005133"/>
                  <a:pt x="2132879" y="5010824"/>
                </a:cubicBezTo>
                <a:cubicBezTo>
                  <a:pt x="2134611" y="5017026"/>
                  <a:pt x="2137694" y="5016154"/>
                  <a:pt x="2133251" y="5024083"/>
                </a:cubicBezTo>
                <a:cubicBezTo>
                  <a:pt x="2127941" y="5028909"/>
                  <a:pt x="2130652" y="5014784"/>
                  <a:pt x="2126214" y="5022707"/>
                </a:cubicBezTo>
                <a:cubicBezTo>
                  <a:pt x="2110647" y="5050443"/>
                  <a:pt x="2095074" y="5078174"/>
                  <a:pt x="2074692" y="5100574"/>
                </a:cubicBezTo>
                <a:cubicBezTo>
                  <a:pt x="2072098" y="5091269"/>
                  <a:pt x="2078274" y="5089547"/>
                  <a:pt x="2079629" y="5082495"/>
                </a:cubicBezTo>
                <a:cubicBezTo>
                  <a:pt x="2074819" y="5077160"/>
                  <a:pt x="2071232" y="5088171"/>
                  <a:pt x="2071731" y="5078016"/>
                </a:cubicBezTo>
                <a:cubicBezTo>
                  <a:pt x="2074819" y="5077160"/>
                  <a:pt x="2074819" y="5077160"/>
                  <a:pt x="2074819" y="5077160"/>
                </a:cubicBezTo>
                <a:cubicBezTo>
                  <a:pt x="2078396" y="5066133"/>
                  <a:pt x="2076669" y="5059931"/>
                  <a:pt x="2081112" y="5052013"/>
                </a:cubicBezTo>
                <a:cubicBezTo>
                  <a:pt x="2077535" y="5063034"/>
                  <a:pt x="2085933" y="5057348"/>
                  <a:pt x="2087665" y="5063544"/>
                </a:cubicBezTo>
                <a:cubicBezTo>
                  <a:pt x="2082350" y="5068370"/>
                  <a:pt x="2079262" y="5069231"/>
                  <a:pt x="2080129" y="5072329"/>
                </a:cubicBezTo>
                <a:cubicBezTo>
                  <a:pt x="2080129" y="5072329"/>
                  <a:pt x="2082727" y="5081623"/>
                  <a:pt x="2088037" y="5076803"/>
                </a:cubicBezTo>
                <a:cubicBezTo>
                  <a:pt x="2080129" y="5072329"/>
                  <a:pt x="2092481" y="5068879"/>
                  <a:pt x="2092114" y="5055625"/>
                </a:cubicBezTo>
                <a:cubicBezTo>
                  <a:pt x="2086799" y="5060446"/>
                  <a:pt x="2089520" y="5046316"/>
                  <a:pt x="2088648" y="5043228"/>
                </a:cubicBezTo>
                <a:cubicBezTo>
                  <a:pt x="2101500" y="5029607"/>
                  <a:pt x="2114091" y="4979323"/>
                  <a:pt x="2129531" y="4975007"/>
                </a:cubicBezTo>
                <a:cubicBezTo>
                  <a:pt x="2128665" y="4971909"/>
                  <a:pt x="2120262" y="4977591"/>
                  <a:pt x="2123855" y="4966584"/>
                </a:cubicBezTo>
                <a:lnTo>
                  <a:pt x="2144257" y="4951623"/>
                </a:lnTo>
                <a:lnTo>
                  <a:pt x="2141022" y="4968444"/>
                </a:lnTo>
                <a:lnTo>
                  <a:pt x="2145959" y="4950380"/>
                </a:lnTo>
                <a:lnTo>
                  <a:pt x="2144257" y="4951623"/>
                </a:lnTo>
                <a:lnTo>
                  <a:pt x="2146454" y="4940224"/>
                </a:lnTo>
                <a:cubicBezTo>
                  <a:pt x="2151773" y="4935388"/>
                  <a:pt x="2156217" y="4927470"/>
                  <a:pt x="2160671" y="4919551"/>
                </a:cubicBezTo>
                <a:cubicBezTo>
                  <a:pt x="2163259" y="4928835"/>
                  <a:pt x="2156589" y="4940723"/>
                  <a:pt x="2162770" y="4939001"/>
                </a:cubicBezTo>
                <a:cubicBezTo>
                  <a:pt x="2168079" y="4934176"/>
                  <a:pt x="2164620" y="4921788"/>
                  <a:pt x="2169934" y="4916957"/>
                </a:cubicBezTo>
                <a:cubicBezTo>
                  <a:pt x="2158933" y="4913345"/>
                  <a:pt x="2182398" y="4890083"/>
                  <a:pt x="2176717" y="4881660"/>
                </a:cubicBezTo>
                <a:cubicBezTo>
                  <a:pt x="2180666" y="4883892"/>
                  <a:pt x="2178449" y="4887851"/>
                  <a:pt x="2178449" y="4887851"/>
                </a:cubicBezTo>
                <a:cubicBezTo>
                  <a:pt x="2184625" y="4886124"/>
                  <a:pt x="2191295" y="4874230"/>
                  <a:pt x="2187336" y="4872004"/>
                </a:cubicBezTo>
                <a:cubicBezTo>
                  <a:pt x="2196600" y="4869415"/>
                  <a:pt x="2190923" y="4860987"/>
                  <a:pt x="2198827" y="4865456"/>
                </a:cubicBezTo>
                <a:cubicBezTo>
                  <a:pt x="2202404" y="4854434"/>
                  <a:pt x="2203764" y="4847371"/>
                  <a:pt x="2198949" y="4842036"/>
                </a:cubicBezTo>
                <a:cubicBezTo>
                  <a:pt x="2203398" y="4834112"/>
                  <a:pt x="2204631" y="4850474"/>
                  <a:pt x="2208213" y="4839458"/>
                </a:cubicBezTo>
                <a:cubicBezTo>
                  <a:pt x="2204259" y="4837210"/>
                  <a:pt x="2202526" y="4831014"/>
                  <a:pt x="2213150" y="4821368"/>
                </a:cubicBezTo>
                <a:cubicBezTo>
                  <a:pt x="2216249" y="4820502"/>
                  <a:pt x="2214888" y="4827564"/>
                  <a:pt x="2217976" y="4826693"/>
                </a:cubicBezTo>
                <a:cubicBezTo>
                  <a:pt x="2222419" y="4818774"/>
                  <a:pt x="2216249" y="4820502"/>
                  <a:pt x="2215383" y="4817404"/>
                </a:cubicBezTo>
                <a:cubicBezTo>
                  <a:pt x="2218465" y="4816532"/>
                  <a:pt x="2220687" y="4812573"/>
                  <a:pt x="2223780" y="4811712"/>
                </a:cubicBezTo>
                <a:lnTo>
                  <a:pt x="2223403" y="4798448"/>
                </a:lnTo>
                <a:cubicBezTo>
                  <a:pt x="2233544" y="4798973"/>
                  <a:pt x="2247256" y="4788455"/>
                  <a:pt x="2239342" y="4783986"/>
                </a:cubicBezTo>
                <a:cubicBezTo>
                  <a:pt x="2240698" y="4776919"/>
                  <a:pt x="2242430" y="4783125"/>
                  <a:pt x="2245518" y="4782259"/>
                </a:cubicBezTo>
                <a:cubicBezTo>
                  <a:pt x="2254904" y="4756246"/>
                  <a:pt x="2269478" y="4748842"/>
                  <a:pt x="2275781" y="4723700"/>
                </a:cubicBezTo>
                <a:cubicBezTo>
                  <a:pt x="2284184" y="4718008"/>
                  <a:pt x="2282824" y="4725065"/>
                  <a:pt x="2285917" y="4724204"/>
                </a:cubicBezTo>
                <a:cubicBezTo>
                  <a:pt x="2291720" y="4709213"/>
                  <a:pt x="2288256" y="4696820"/>
                  <a:pt x="2298380" y="4697345"/>
                </a:cubicBezTo>
                <a:cubicBezTo>
                  <a:pt x="2298880" y="4687179"/>
                  <a:pt x="2307283" y="4681497"/>
                  <a:pt x="2305550" y="4675296"/>
                </a:cubicBezTo>
                <a:cubicBezTo>
                  <a:pt x="2306416" y="4678394"/>
                  <a:pt x="2309504" y="4677538"/>
                  <a:pt x="2312587" y="4676662"/>
                </a:cubicBezTo>
                <a:cubicBezTo>
                  <a:pt x="2311721" y="4673564"/>
                  <a:pt x="2312215" y="4663408"/>
                  <a:pt x="2315797" y="4652381"/>
                </a:cubicBezTo>
                <a:cubicBezTo>
                  <a:pt x="2320251" y="4644462"/>
                  <a:pt x="2325555" y="4639642"/>
                  <a:pt x="2329505" y="4641869"/>
                </a:cubicBezTo>
                <a:cubicBezTo>
                  <a:pt x="2329133" y="4628610"/>
                  <a:pt x="2334947" y="4613634"/>
                  <a:pt x="2333214" y="4607437"/>
                </a:cubicBezTo>
                <a:cubicBezTo>
                  <a:pt x="2351747" y="4602260"/>
                  <a:pt x="2362117" y="4555930"/>
                  <a:pt x="2364216" y="4575386"/>
                </a:cubicBezTo>
                <a:cubicBezTo>
                  <a:pt x="2372619" y="4569699"/>
                  <a:pt x="2363844" y="4562132"/>
                  <a:pt x="2373113" y="4559543"/>
                </a:cubicBezTo>
                <a:cubicBezTo>
                  <a:pt x="2382382" y="4556950"/>
                  <a:pt x="2366443" y="4571421"/>
                  <a:pt x="2375702" y="4568833"/>
                </a:cubicBezTo>
                <a:lnTo>
                  <a:pt x="2381868" y="4544251"/>
                </a:lnTo>
                <a:lnTo>
                  <a:pt x="2399305" y="4522162"/>
                </a:lnTo>
                <a:cubicBezTo>
                  <a:pt x="2403748" y="4514238"/>
                  <a:pt x="2393129" y="4523889"/>
                  <a:pt x="2396706" y="4512857"/>
                </a:cubicBezTo>
                <a:cubicBezTo>
                  <a:pt x="2405970" y="4510273"/>
                  <a:pt x="2401149" y="4504938"/>
                  <a:pt x="2406470" y="4500118"/>
                </a:cubicBezTo>
                <a:cubicBezTo>
                  <a:pt x="2403376" y="4500979"/>
                  <a:pt x="2397200" y="4502701"/>
                  <a:pt x="2394107" y="4503557"/>
                </a:cubicBezTo>
                <a:cubicBezTo>
                  <a:pt x="2392747" y="4510620"/>
                  <a:pt x="2388293" y="4518549"/>
                  <a:pt x="2379029" y="4521142"/>
                </a:cubicBezTo>
                <a:cubicBezTo>
                  <a:pt x="2380395" y="4514075"/>
                  <a:pt x="2389669" y="4511481"/>
                  <a:pt x="2390163" y="4501331"/>
                </a:cubicBezTo>
                <a:cubicBezTo>
                  <a:pt x="2398551" y="4495639"/>
                  <a:pt x="2407336" y="4503206"/>
                  <a:pt x="2410908" y="4492189"/>
                </a:cubicBezTo>
                <a:cubicBezTo>
                  <a:pt x="2411402" y="4482033"/>
                  <a:pt x="2405221" y="4483761"/>
                  <a:pt x="2406582" y="4476688"/>
                </a:cubicBezTo>
                <a:cubicBezTo>
                  <a:pt x="2406582" y="4476688"/>
                  <a:pt x="2409670" y="4475832"/>
                  <a:pt x="2409670" y="4475832"/>
                </a:cubicBezTo>
                <a:cubicBezTo>
                  <a:pt x="2409670" y="4475832"/>
                  <a:pt x="2411891" y="4471867"/>
                  <a:pt x="2411891" y="4471867"/>
                </a:cubicBezTo>
                <a:cubicBezTo>
                  <a:pt x="2411402" y="4482033"/>
                  <a:pt x="2413129" y="4488225"/>
                  <a:pt x="2416222" y="4487358"/>
                </a:cubicBezTo>
                <a:cubicBezTo>
                  <a:pt x="2419805" y="4476347"/>
                  <a:pt x="2422393" y="4485641"/>
                  <a:pt x="2424136" y="4491837"/>
                </a:cubicBezTo>
                <a:cubicBezTo>
                  <a:pt x="2434750" y="4482191"/>
                  <a:pt x="2426847" y="4477722"/>
                  <a:pt x="2430419" y="4466690"/>
                </a:cubicBezTo>
                <a:cubicBezTo>
                  <a:pt x="2441910" y="4460142"/>
                  <a:pt x="2456116" y="4439480"/>
                  <a:pt x="2447337" y="4431897"/>
                </a:cubicBezTo>
                <a:cubicBezTo>
                  <a:pt x="2455750" y="4426210"/>
                  <a:pt x="2450801" y="4444295"/>
                  <a:pt x="2460076" y="4441706"/>
                </a:cubicBezTo>
                <a:cubicBezTo>
                  <a:pt x="2455250" y="4436381"/>
                  <a:pt x="2455750" y="4426210"/>
                  <a:pt x="2454883" y="4423112"/>
                </a:cubicBezTo>
                <a:cubicBezTo>
                  <a:pt x="2463281" y="4417426"/>
                  <a:pt x="2467739" y="4409497"/>
                  <a:pt x="2468218" y="4399341"/>
                </a:cubicBezTo>
                <a:cubicBezTo>
                  <a:pt x="2476632" y="4393659"/>
                  <a:pt x="2468595" y="4412605"/>
                  <a:pt x="2480086" y="4406042"/>
                </a:cubicBezTo>
                <a:cubicBezTo>
                  <a:pt x="2481442" y="4398989"/>
                  <a:pt x="2479714" y="4392798"/>
                  <a:pt x="2481075" y="4385726"/>
                </a:cubicBezTo>
                <a:cubicBezTo>
                  <a:pt x="2489839" y="4393308"/>
                  <a:pt x="2492555" y="4379183"/>
                  <a:pt x="2500953" y="4373496"/>
                </a:cubicBezTo>
                <a:cubicBezTo>
                  <a:pt x="2500092" y="4370403"/>
                  <a:pt x="2497004" y="4371259"/>
                  <a:pt x="2499226" y="4367289"/>
                </a:cubicBezTo>
                <a:cubicBezTo>
                  <a:pt x="2509850" y="4357643"/>
                  <a:pt x="2522706" y="4344028"/>
                  <a:pt x="2515277" y="4329398"/>
                </a:cubicBezTo>
                <a:cubicBezTo>
                  <a:pt x="2523195" y="4333877"/>
                  <a:pt x="2532082" y="4318030"/>
                  <a:pt x="2527267" y="4312700"/>
                </a:cubicBezTo>
                <a:cubicBezTo>
                  <a:pt x="2543573" y="4311482"/>
                  <a:pt x="2538381" y="4292893"/>
                  <a:pt x="2549876" y="4286340"/>
                </a:cubicBezTo>
                <a:cubicBezTo>
                  <a:pt x="2545917" y="4284098"/>
                  <a:pt x="2549010" y="4283237"/>
                  <a:pt x="2551232" y="4279272"/>
                </a:cubicBezTo>
                <a:cubicBezTo>
                  <a:pt x="2548139" y="4280144"/>
                  <a:pt x="2548139" y="4280144"/>
                  <a:pt x="2544184" y="4277902"/>
                </a:cubicBezTo>
                <a:cubicBezTo>
                  <a:pt x="2549499" y="4273086"/>
                  <a:pt x="2546905" y="4263781"/>
                  <a:pt x="2556170" y="4261193"/>
                </a:cubicBezTo>
                <a:cubicBezTo>
                  <a:pt x="2554814" y="4268250"/>
                  <a:pt x="2546411" y="4273942"/>
                  <a:pt x="2553448" y="4275318"/>
                </a:cubicBezTo>
                <a:cubicBezTo>
                  <a:pt x="2559252" y="4260332"/>
                  <a:pt x="2577790" y="4255155"/>
                  <a:pt x="2587549" y="4242400"/>
                </a:cubicBezTo>
                <a:cubicBezTo>
                  <a:pt x="2588038" y="4232244"/>
                  <a:pt x="2587182" y="4229151"/>
                  <a:pt x="2583227" y="4226909"/>
                </a:cubicBezTo>
                <a:cubicBezTo>
                  <a:pt x="2569510" y="4237422"/>
                  <a:pt x="2586693" y="4239307"/>
                  <a:pt x="2576053" y="4248958"/>
                </a:cubicBezTo>
                <a:cubicBezTo>
                  <a:pt x="2575686" y="4235694"/>
                  <a:pt x="2567283" y="4241381"/>
                  <a:pt x="2565556" y="4235190"/>
                </a:cubicBezTo>
                <a:cubicBezTo>
                  <a:pt x="2572588" y="4236566"/>
                  <a:pt x="2579268" y="4224677"/>
                  <a:pt x="2584578" y="4219847"/>
                </a:cubicBezTo>
                <a:cubicBezTo>
                  <a:pt x="2586310" y="4226043"/>
                  <a:pt x="2588038" y="4232244"/>
                  <a:pt x="2596440" y="4226558"/>
                </a:cubicBezTo>
                <a:cubicBezTo>
                  <a:pt x="2598667" y="4222593"/>
                  <a:pt x="2590764" y="4218119"/>
                  <a:pt x="2596940" y="4216397"/>
                </a:cubicBezTo>
                <a:cubicBezTo>
                  <a:pt x="2596940" y="4216397"/>
                  <a:pt x="2597806" y="4219495"/>
                  <a:pt x="2601755" y="4221732"/>
                </a:cubicBezTo>
                <a:cubicBezTo>
                  <a:pt x="2606204" y="4213814"/>
                  <a:pt x="2606693" y="4203648"/>
                  <a:pt x="2611141" y="4195724"/>
                </a:cubicBezTo>
                <a:cubicBezTo>
                  <a:pt x="2625221" y="4198465"/>
                  <a:pt x="2633746" y="4169369"/>
                  <a:pt x="2644360" y="4159713"/>
                </a:cubicBezTo>
                <a:cubicBezTo>
                  <a:pt x="2641277" y="4160579"/>
                  <a:pt x="2643494" y="4156625"/>
                  <a:pt x="2639545" y="4154378"/>
                </a:cubicBezTo>
                <a:cubicBezTo>
                  <a:pt x="2644854" y="4149557"/>
                  <a:pt x="2647957" y="4148701"/>
                  <a:pt x="2649313" y="4141633"/>
                </a:cubicBezTo>
                <a:cubicBezTo>
                  <a:pt x="2662536" y="4141287"/>
                  <a:pt x="2661298" y="4124930"/>
                  <a:pt x="2668829" y="4116140"/>
                </a:cubicBezTo>
                <a:cubicBezTo>
                  <a:pt x="2670562" y="4122341"/>
                  <a:pt x="2673272" y="4108216"/>
                  <a:pt x="2675005" y="4114413"/>
                </a:cubicBezTo>
                <a:cubicBezTo>
                  <a:pt x="2677604" y="4123717"/>
                  <a:pt x="2675377" y="4127676"/>
                  <a:pt x="2670068" y="4132497"/>
                </a:cubicBezTo>
                <a:cubicBezTo>
                  <a:pt x="2681064" y="4136115"/>
                  <a:pt x="2692177" y="4116303"/>
                  <a:pt x="2694899" y="4102183"/>
                </a:cubicBezTo>
                <a:cubicBezTo>
                  <a:pt x="2689579" y="4106998"/>
                  <a:pt x="2688218" y="4114061"/>
                  <a:pt x="2678959" y="4116644"/>
                </a:cubicBezTo>
                <a:cubicBezTo>
                  <a:pt x="2686985" y="4097704"/>
                  <a:pt x="2699836" y="4084093"/>
                  <a:pt x="2707857" y="4065153"/>
                </a:cubicBezTo>
                <a:cubicBezTo>
                  <a:pt x="2706995" y="4062055"/>
                  <a:pt x="2703908" y="4062916"/>
                  <a:pt x="2700815" y="4063777"/>
                </a:cubicBezTo>
                <a:cubicBezTo>
                  <a:pt x="2700815" y="4063777"/>
                  <a:pt x="2700815" y="4063777"/>
                  <a:pt x="2700443" y="4050513"/>
                </a:cubicBezTo>
                <a:cubicBezTo>
                  <a:pt x="2709717" y="4047930"/>
                  <a:pt x="2706124" y="4058951"/>
                  <a:pt x="2714537" y="4053260"/>
                </a:cubicBezTo>
                <a:cubicBezTo>
                  <a:pt x="2729116" y="4045856"/>
                  <a:pt x="2716387" y="4036041"/>
                  <a:pt x="2732693" y="4034829"/>
                </a:cubicBezTo>
                <a:cubicBezTo>
                  <a:pt x="2729233" y="4022436"/>
                  <a:pt x="2716387" y="4036041"/>
                  <a:pt x="2715026" y="4043104"/>
                </a:cubicBezTo>
                <a:cubicBezTo>
                  <a:pt x="2711567" y="4030706"/>
                  <a:pt x="2727873" y="4029488"/>
                  <a:pt x="2722181" y="4021050"/>
                </a:cubicBezTo>
                <a:cubicBezTo>
                  <a:pt x="2731450" y="4018466"/>
                  <a:pt x="2729605" y="4035690"/>
                  <a:pt x="2744179" y="4028276"/>
                </a:cubicBezTo>
                <a:cubicBezTo>
                  <a:pt x="2743806" y="4015017"/>
                  <a:pt x="2767277" y="3991760"/>
                  <a:pt x="2752327" y="3985921"/>
                </a:cubicBezTo>
                <a:cubicBezTo>
                  <a:pt x="2751832" y="3996071"/>
                  <a:pt x="2744301" y="4004861"/>
                  <a:pt x="2738991" y="4009687"/>
                </a:cubicBezTo>
                <a:cubicBezTo>
                  <a:pt x="2735037" y="4007450"/>
                  <a:pt x="2746522" y="4000902"/>
                  <a:pt x="2739475" y="3999521"/>
                </a:cubicBezTo>
                <a:cubicBezTo>
                  <a:pt x="2750105" y="3989880"/>
                  <a:pt x="2759486" y="3963872"/>
                  <a:pt x="2767884" y="3958175"/>
                </a:cubicBezTo>
                <a:cubicBezTo>
                  <a:pt x="2768750" y="3961288"/>
                  <a:pt x="2765667" y="3962149"/>
                  <a:pt x="2763440" y="3966109"/>
                </a:cubicBezTo>
                <a:cubicBezTo>
                  <a:pt x="2772704" y="3963520"/>
                  <a:pt x="2774070" y="3956452"/>
                  <a:pt x="2773575" y="3966613"/>
                </a:cubicBezTo>
                <a:cubicBezTo>
                  <a:pt x="2773076" y="3976774"/>
                  <a:pt x="2768750" y="3961288"/>
                  <a:pt x="2767394" y="3968341"/>
                </a:cubicBezTo>
                <a:cubicBezTo>
                  <a:pt x="2761600" y="3983327"/>
                  <a:pt x="2771343" y="3970572"/>
                  <a:pt x="2773076" y="3976774"/>
                </a:cubicBezTo>
                <a:cubicBezTo>
                  <a:pt x="2764679" y="3982466"/>
                  <a:pt x="2775675" y="3986073"/>
                  <a:pt x="2765922" y="3998823"/>
                </a:cubicBezTo>
                <a:cubicBezTo>
                  <a:pt x="2772098" y="3997095"/>
                  <a:pt x="2773448" y="3990033"/>
                  <a:pt x="2777901" y="3982114"/>
                </a:cubicBezTo>
                <a:cubicBezTo>
                  <a:pt x="2777035" y="3979011"/>
                  <a:pt x="2774436" y="3969716"/>
                  <a:pt x="2780623" y="3967984"/>
                </a:cubicBezTo>
                <a:cubicBezTo>
                  <a:pt x="2784572" y="3970216"/>
                  <a:pt x="2783221" y="3977283"/>
                  <a:pt x="2789398" y="3975561"/>
                </a:cubicBezTo>
                <a:cubicBezTo>
                  <a:pt x="2790753" y="3968499"/>
                  <a:pt x="2795201" y="3960580"/>
                  <a:pt x="2788159" y="3959204"/>
                </a:cubicBezTo>
                <a:cubicBezTo>
                  <a:pt x="2784572" y="3970216"/>
                  <a:pt x="2778029" y="3958695"/>
                  <a:pt x="2776668" y="3965752"/>
                </a:cubicBezTo>
                <a:cubicBezTo>
                  <a:pt x="2774070" y="3956452"/>
                  <a:pt x="2784210" y="3956967"/>
                  <a:pt x="2788653" y="3949043"/>
                </a:cubicBezTo>
                <a:cubicBezTo>
                  <a:pt x="2790870" y="3945079"/>
                  <a:pt x="2793097" y="3941120"/>
                  <a:pt x="2789148" y="3938888"/>
                </a:cubicBezTo>
                <a:cubicBezTo>
                  <a:pt x="2787792" y="3945940"/>
                  <a:pt x="2782467" y="3950766"/>
                  <a:pt x="2777158" y="3955586"/>
                </a:cubicBezTo>
                <a:cubicBezTo>
                  <a:pt x="2771481" y="3947158"/>
                  <a:pt x="2778518" y="3948529"/>
                  <a:pt x="2779007" y="3938368"/>
                </a:cubicBezTo>
                <a:cubicBezTo>
                  <a:pt x="2770615" y="3944065"/>
                  <a:pt x="2767017" y="3955087"/>
                  <a:pt x="2762574" y="3963005"/>
                </a:cubicBezTo>
                <a:cubicBezTo>
                  <a:pt x="2761708" y="3959907"/>
                  <a:pt x="2759980" y="3953711"/>
                  <a:pt x="2759980" y="3953711"/>
                </a:cubicBezTo>
                <a:cubicBezTo>
                  <a:pt x="2755527" y="3961630"/>
                  <a:pt x="2753310" y="3965599"/>
                  <a:pt x="2757264" y="3967831"/>
                </a:cubicBezTo>
                <a:cubicBezTo>
                  <a:pt x="2748866" y="3973523"/>
                  <a:pt x="2741325" y="3982298"/>
                  <a:pt x="2740836" y="3992463"/>
                </a:cubicBezTo>
                <a:cubicBezTo>
                  <a:pt x="2741325" y="3982298"/>
                  <a:pt x="2734665" y="3994191"/>
                  <a:pt x="2735531" y="3997294"/>
                </a:cubicBezTo>
                <a:cubicBezTo>
                  <a:pt x="2732438" y="3998150"/>
                  <a:pt x="2732438" y="3998150"/>
                  <a:pt x="2728479" y="3995913"/>
                </a:cubicBezTo>
                <a:cubicBezTo>
                  <a:pt x="2726262" y="3999878"/>
                  <a:pt x="2727118" y="4002966"/>
                  <a:pt x="2725768" y="4010033"/>
                </a:cubicBezTo>
                <a:cubicBezTo>
                  <a:pt x="2713406" y="4013488"/>
                  <a:pt x="2709834" y="4024505"/>
                  <a:pt x="2706257" y="4035537"/>
                </a:cubicBezTo>
                <a:cubicBezTo>
                  <a:pt x="2707617" y="4028474"/>
                  <a:pt x="2699204" y="4034161"/>
                  <a:pt x="2698343" y="4031068"/>
                </a:cubicBezTo>
                <a:cubicBezTo>
                  <a:pt x="2697355" y="4051384"/>
                  <a:pt x="2670419" y="4062238"/>
                  <a:pt x="2674750" y="4077734"/>
                </a:cubicBezTo>
                <a:cubicBezTo>
                  <a:pt x="2664615" y="4077230"/>
                  <a:pt x="2667214" y="4086519"/>
                  <a:pt x="2662771" y="4094448"/>
                </a:cubicBezTo>
                <a:cubicBezTo>
                  <a:pt x="2657461" y="4099273"/>
                  <a:pt x="2655723" y="4093077"/>
                  <a:pt x="2649547" y="4094804"/>
                </a:cubicBezTo>
                <a:cubicBezTo>
                  <a:pt x="2656962" y="4109434"/>
                  <a:pt x="2629159" y="4117195"/>
                  <a:pt x="2625583" y="4128222"/>
                </a:cubicBezTo>
                <a:cubicBezTo>
                  <a:pt x="2623355" y="4132181"/>
                  <a:pt x="2627310" y="4134428"/>
                  <a:pt x="2628176" y="4137516"/>
                </a:cubicBezTo>
                <a:cubicBezTo>
                  <a:pt x="2622861" y="4142347"/>
                  <a:pt x="2620645" y="4146306"/>
                  <a:pt x="2613103" y="4155091"/>
                </a:cubicBezTo>
                <a:cubicBezTo>
                  <a:pt x="2609154" y="4152854"/>
                  <a:pt x="2616685" y="4144069"/>
                  <a:pt x="2610510" y="4145786"/>
                </a:cubicBezTo>
                <a:cubicBezTo>
                  <a:pt x="2611264" y="4172309"/>
                  <a:pt x="2582967" y="4190236"/>
                  <a:pt x="2574081" y="4206078"/>
                </a:cubicBezTo>
                <a:cubicBezTo>
                  <a:pt x="2577164" y="4205222"/>
                  <a:pt x="2581113" y="4207449"/>
                  <a:pt x="2579767" y="4214512"/>
                </a:cubicBezTo>
                <a:cubicBezTo>
                  <a:pt x="2570493" y="4217110"/>
                  <a:pt x="2569994" y="4227261"/>
                  <a:pt x="2564689" y="4232087"/>
                </a:cubicBezTo>
                <a:cubicBezTo>
                  <a:pt x="2566050" y="4225029"/>
                  <a:pt x="2564317" y="4218833"/>
                  <a:pt x="2560358" y="4216591"/>
                </a:cubicBezTo>
                <a:cubicBezTo>
                  <a:pt x="2538620" y="4246059"/>
                  <a:pt x="2518981" y="4294962"/>
                  <a:pt x="2493783" y="4312032"/>
                </a:cubicBezTo>
                <a:cubicBezTo>
                  <a:pt x="2495995" y="4308068"/>
                  <a:pt x="2498222" y="4304108"/>
                  <a:pt x="2499577" y="4297046"/>
                </a:cubicBezTo>
                <a:cubicBezTo>
                  <a:pt x="2494268" y="4301866"/>
                  <a:pt x="2493401" y="4298773"/>
                  <a:pt x="2487230" y="4300491"/>
                </a:cubicBezTo>
                <a:cubicBezTo>
                  <a:pt x="2491552" y="4315992"/>
                  <a:pt x="2477467" y="4313245"/>
                  <a:pt x="2475251" y="4317209"/>
                </a:cubicBezTo>
                <a:cubicBezTo>
                  <a:pt x="2474756" y="4327370"/>
                  <a:pt x="2476973" y="4323401"/>
                  <a:pt x="2476484" y="4333561"/>
                </a:cubicBezTo>
                <a:cubicBezTo>
                  <a:pt x="2469441" y="4332191"/>
                  <a:pt x="2467220" y="4336150"/>
                  <a:pt x="2461910" y="4340981"/>
                </a:cubicBezTo>
                <a:cubicBezTo>
                  <a:pt x="2460550" y="4348038"/>
                  <a:pt x="2462771" y="4344069"/>
                  <a:pt x="2463643" y="4347172"/>
                </a:cubicBezTo>
                <a:cubicBezTo>
                  <a:pt x="2458323" y="4351997"/>
                  <a:pt x="2454251" y="4373175"/>
                  <a:pt x="2449441" y="4367850"/>
                </a:cubicBezTo>
                <a:cubicBezTo>
                  <a:pt x="2451658" y="4363880"/>
                  <a:pt x="2457829" y="4362153"/>
                  <a:pt x="2455240" y="4352859"/>
                </a:cubicBezTo>
                <a:cubicBezTo>
                  <a:pt x="2445482" y="4365608"/>
                  <a:pt x="2449059" y="4354586"/>
                  <a:pt x="2438934" y="4354076"/>
                </a:cubicBezTo>
                <a:cubicBezTo>
                  <a:pt x="2438440" y="4364232"/>
                  <a:pt x="2441528" y="4363371"/>
                  <a:pt x="2442389" y="4366464"/>
                </a:cubicBezTo>
                <a:cubicBezTo>
                  <a:pt x="2438801" y="4377496"/>
                  <a:pt x="2425960" y="4391112"/>
                  <a:pt x="2413109" y="4404717"/>
                </a:cubicBezTo>
                <a:cubicBezTo>
                  <a:pt x="2417930" y="4410052"/>
                  <a:pt x="2413486" y="4417971"/>
                  <a:pt x="2412125" y="4425033"/>
                </a:cubicBezTo>
                <a:cubicBezTo>
                  <a:pt x="2406821" y="4429864"/>
                  <a:pt x="2409532" y="4415739"/>
                  <a:pt x="2401129" y="4421426"/>
                </a:cubicBezTo>
                <a:cubicBezTo>
                  <a:pt x="2404594" y="4433823"/>
                  <a:pt x="2400151" y="4441742"/>
                  <a:pt x="2398790" y="4448805"/>
                </a:cubicBezTo>
                <a:cubicBezTo>
                  <a:pt x="2401883" y="4447943"/>
                  <a:pt x="2404100" y="4443974"/>
                  <a:pt x="2404971" y="4447087"/>
                </a:cubicBezTo>
                <a:cubicBezTo>
                  <a:pt x="2396568" y="4452764"/>
                  <a:pt x="2399162" y="4462058"/>
                  <a:pt x="2405348" y="4460336"/>
                </a:cubicBezTo>
                <a:cubicBezTo>
                  <a:pt x="2396941" y="4466028"/>
                  <a:pt x="2398673" y="4472224"/>
                  <a:pt x="2389409" y="4474813"/>
                </a:cubicBezTo>
                <a:cubicBezTo>
                  <a:pt x="2387677" y="4468616"/>
                  <a:pt x="2393852" y="4466889"/>
                  <a:pt x="2396079" y="4462925"/>
                </a:cubicBezTo>
                <a:cubicBezTo>
                  <a:pt x="2387677" y="4468616"/>
                  <a:pt x="2392120" y="4460683"/>
                  <a:pt x="2394347" y="4456723"/>
                </a:cubicBezTo>
                <a:cubicBezTo>
                  <a:pt x="2386810" y="4465513"/>
                  <a:pt x="2381501" y="4470339"/>
                  <a:pt x="2377546" y="4468097"/>
                </a:cubicBezTo>
                <a:cubicBezTo>
                  <a:pt x="2381501" y="4470339"/>
                  <a:pt x="2381118" y="4457085"/>
                  <a:pt x="2378907" y="4461049"/>
                </a:cubicBezTo>
                <a:cubicBezTo>
                  <a:pt x="2368267" y="4470690"/>
                  <a:pt x="2366418" y="4487909"/>
                  <a:pt x="2359752" y="4499797"/>
                </a:cubicBezTo>
                <a:cubicBezTo>
                  <a:pt x="2361103" y="4492739"/>
                  <a:pt x="2362469" y="4485672"/>
                  <a:pt x="2354066" y="4491358"/>
                </a:cubicBezTo>
                <a:cubicBezTo>
                  <a:pt x="2356664" y="4500663"/>
                  <a:pt x="2355676" y="4520979"/>
                  <a:pt x="2346417" y="4523568"/>
                </a:cubicBezTo>
                <a:cubicBezTo>
                  <a:pt x="2346417" y="4523568"/>
                  <a:pt x="2353087" y="4511685"/>
                  <a:pt x="2346912" y="4513412"/>
                </a:cubicBezTo>
                <a:cubicBezTo>
                  <a:pt x="2342463" y="4521331"/>
                  <a:pt x="2334921" y="4530111"/>
                  <a:pt x="2331349" y="4541143"/>
                </a:cubicBezTo>
                <a:cubicBezTo>
                  <a:pt x="2325163" y="4542870"/>
                  <a:pt x="2322080" y="4543726"/>
                  <a:pt x="2322080" y="4543726"/>
                </a:cubicBezTo>
                <a:cubicBezTo>
                  <a:pt x="2317632" y="4551645"/>
                  <a:pt x="2319859" y="4547691"/>
                  <a:pt x="2319364" y="4557852"/>
                </a:cubicBezTo>
                <a:cubicBezTo>
                  <a:pt x="2316276" y="4558718"/>
                  <a:pt x="2314050" y="4562677"/>
                  <a:pt x="2310952" y="4563533"/>
                </a:cubicBezTo>
                <a:cubicBezTo>
                  <a:pt x="2308735" y="4567498"/>
                  <a:pt x="2310095" y="4560445"/>
                  <a:pt x="2307002" y="4561301"/>
                </a:cubicBezTo>
                <a:cubicBezTo>
                  <a:pt x="2291935" y="4578871"/>
                  <a:pt x="2290080" y="4596089"/>
                  <a:pt x="2282059" y="4615035"/>
                </a:cubicBezTo>
                <a:cubicBezTo>
                  <a:pt x="2278105" y="4612803"/>
                  <a:pt x="2276372" y="4606607"/>
                  <a:pt x="2272423" y="4604370"/>
                </a:cubicBezTo>
                <a:lnTo>
                  <a:pt x="2265259" y="4626408"/>
                </a:lnTo>
                <a:lnTo>
                  <a:pt x="2254629" y="4636060"/>
                </a:lnTo>
                <a:cubicBezTo>
                  <a:pt x="2251918" y="4650190"/>
                  <a:pt x="2260805" y="4634337"/>
                  <a:pt x="2265631" y="4639672"/>
                </a:cubicBezTo>
                <a:cubicBezTo>
                  <a:pt x="2246598" y="4655005"/>
                  <a:pt x="2241172" y="4683250"/>
                  <a:pt x="2232274" y="4699098"/>
                </a:cubicBezTo>
                <a:cubicBezTo>
                  <a:pt x="2230547" y="4692896"/>
                  <a:pt x="2236718" y="4691169"/>
                  <a:pt x="2235862" y="4688081"/>
                </a:cubicBezTo>
                <a:cubicBezTo>
                  <a:pt x="2230547" y="4692896"/>
                  <a:pt x="2231041" y="4682741"/>
                  <a:pt x="2225727" y="4687572"/>
                </a:cubicBezTo>
                <a:cubicBezTo>
                  <a:pt x="2224254" y="4718054"/>
                  <a:pt x="2200406" y="4728046"/>
                  <a:pt x="2191020" y="4754054"/>
                </a:cubicBezTo>
                <a:cubicBezTo>
                  <a:pt x="2191520" y="4743899"/>
                  <a:pt x="2188427" y="4744755"/>
                  <a:pt x="2183112" y="4749586"/>
                </a:cubicBezTo>
                <a:cubicBezTo>
                  <a:pt x="2184839" y="4755777"/>
                  <a:pt x="2184350" y="4765943"/>
                  <a:pt x="2179906" y="4773861"/>
                </a:cubicBezTo>
                <a:cubicBezTo>
                  <a:pt x="2179040" y="4770763"/>
                  <a:pt x="2175942" y="4771624"/>
                  <a:pt x="2175081" y="4768526"/>
                </a:cubicBezTo>
                <a:cubicBezTo>
                  <a:pt x="2171004" y="4789709"/>
                  <a:pt x="2154204" y="4801087"/>
                  <a:pt x="2150133" y="4822270"/>
                </a:cubicBezTo>
                <a:cubicBezTo>
                  <a:pt x="2149272" y="4819157"/>
                  <a:pt x="2148410" y="4816063"/>
                  <a:pt x="2145317" y="4816925"/>
                </a:cubicBezTo>
                <a:cubicBezTo>
                  <a:pt x="2133720" y="4846897"/>
                  <a:pt x="2131982" y="4840696"/>
                  <a:pt x="2116904" y="4858271"/>
                </a:cubicBezTo>
                <a:cubicBezTo>
                  <a:pt x="2119126" y="4854306"/>
                  <a:pt x="2118254" y="4851213"/>
                  <a:pt x="2112084" y="4852946"/>
                </a:cubicBezTo>
                <a:cubicBezTo>
                  <a:pt x="2112450" y="4866200"/>
                  <a:pt x="2105902" y="4854668"/>
                  <a:pt x="2105413" y="4864824"/>
                </a:cubicBezTo>
                <a:cubicBezTo>
                  <a:pt x="2104053" y="4871881"/>
                  <a:pt x="2104919" y="4874984"/>
                  <a:pt x="2105785" y="4878078"/>
                </a:cubicBezTo>
                <a:cubicBezTo>
                  <a:pt x="2102702" y="4878944"/>
                  <a:pt x="2100470" y="4882903"/>
                  <a:pt x="2098259" y="4886878"/>
                </a:cubicBezTo>
                <a:cubicBezTo>
                  <a:pt x="2099115" y="4889966"/>
                  <a:pt x="2104430" y="4885150"/>
                  <a:pt x="2105301" y="4888243"/>
                </a:cubicBezTo>
                <a:cubicBezTo>
                  <a:pt x="2095538" y="4900993"/>
                  <a:pt x="2096898" y="4893925"/>
                  <a:pt x="2087135" y="4906674"/>
                </a:cubicBezTo>
                <a:cubicBezTo>
                  <a:pt x="2093311" y="4904952"/>
                  <a:pt x="2098626" y="4900116"/>
                  <a:pt x="2097270" y="4907194"/>
                </a:cubicBezTo>
                <a:cubicBezTo>
                  <a:pt x="2079604" y="4915464"/>
                  <a:pt x="2066635" y="4952489"/>
                  <a:pt x="2061443" y="4933895"/>
                </a:cubicBezTo>
                <a:cubicBezTo>
                  <a:pt x="2053045" y="4939582"/>
                  <a:pt x="2053412" y="4952851"/>
                  <a:pt x="2048958" y="4960765"/>
                </a:cubicBezTo>
                <a:cubicBezTo>
                  <a:pt x="2048107" y="4957667"/>
                  <a:pt x="2047236" y="4954573"/>
                  <a:pt x="2044143" y="4955430"/>
                </a:cubicBezTo>
                <a:cubicBezTo>
                  <a:pt x="2044520" y="4968699"/>
                  <a:pt x="2035745" y="4961121"/>
                  <a:pt x="2032168" y="4972143"/>
                </a:cubicBezTo>
                <a:cubicBezTo>
                  <a:pt x="2034757" y="4981438"/>
                  <a:pt x="2040072" y="4976622"/>
                  <a:pt x="2045758" y="4985056"/>
                </a:cubicBezTo>
                <a:cubicBezTo>
                  <a:pt x="2035623" y="4984536"/>
                  <a:pt x="2019694" y="4999018"/>
                  <a:pt x="2029330" y="5009683"/>
                </a:cubicBezTo>
                <a:cubicBezTo>
                  <a:pt x="2009819" y="5035176"/>
                  <a:pt x="1990292" y="5060675"/>
                  <a:pt x="1974735" y="5088411"/>
                </a:cubicBezTo>
                <a:cubicBezTo>
                  <a:pt x="1959173" y="5116136"/>
                  <a:pt x="1943611" y="5143867"/>
                  <a:pt x="1924951" y="5172469"/>
                </a:cubicBezTo>
                <a:cubicBezTo>
                  <a:pt x="1925445" y="5162308"/>
                  <a:pt x="1934714" y="5159714"/>
                  <a:pt x="1932981" y="5153518"/>
                </a:cubicBezTo>
                <a:cubicBezTo>
                  <a:pt x="1929022" y="5151281"/>
                  <a:pt x="1936569" y="5142501"/>
                  <a:pt x="1927290" y="5145079"/>
                </a:cubicBezTo>
                <a:cubicBezTo>
                  <a:pt x="1928156" y="5148183"/>
                  <a:pt x="1925063" y="5149039"/>
                  <a:pt x="1925939" y="5152152"/>
                </a:cubicBezTo>
                <a:cubicBezTo>
                  <a:pt x="1926806" y="5155245"/>
                  <a:pt x="1926806" y="5155245"/>
                  <a:pt x="1928528" y="5161437"/>
                </a:cubicBezTo>
                <a:cubicBezTo>
                  <a:pt x="1921002" y="5170237"/>
                  <a:pt x="1921491" y="5160071"/>
                  <a:pt x="1918403" y="5160932"/>
                </a:cubicBezTo>
                <a:cubicBezTo>
                  <a:pt x="1916181" y="5164891"/>
                  <a:pt x="1913954" y="5168851"/>
                  <a:pt x="1911738" y="5172825"/>
                </a:cubicBezTo>
                <a:cubicBezTo>
                  <a:pt x="1912604" y="5175923"/>
                  <a:pt x="1913465" y="5179017"/>
                  <a:pt x="1916553" y="5178155"/>
                </a:cubicBezTo>
                <a:cubicBezTo>
                  <a:pt x="1924951" y="5172469"/>
                  <a:pt x="1928910" y="5174701"/>
                  <a:pt x="1935947" y="5176076"/>
                </a:cubicBezTo>
                <a:cubicBezTo>
                  <a:pt x="1929776" y="5177794"/>
                  <a:pt x="1932370" y="5187098"/>
                  <a:pt x="1926189" y="5188826"/>
                </a:cubicBezTo>
                <a:cubicBezTo>
                  <a:pt x="1924457" y="5182624"/>
                  <a:pt x="1925817" y="5175562"/>
                  <a:pt x="1920507" y="5180392"/>
                </a:cubicBezTo>
                <a:cubicBezTo>
                  <a:pt x="1914703" y="5195374"/>
                  <a:pt x="1897037" y="5203644"/>
                  <a:pt x="1899141" y="5223099"/>
                </a:cubicBezTo>
                <a:cubicBezTo>
                  <a:pt x="1892099" y="5221723"/>
                  <a:pt x="1889877" y="5225688"/>
                  <a:pt x="1893837" y="5227930"/>
                </a:cubicBezTo>
                <a:cubicBezTo>
                  <a:pt x="1887661" y="5229657"/>
                  <a:pt x="1886300" y="5236715"/>
                  <a:pt x="1880980" y="5241535"/>
                </a:cubicBezTo>
                <a:cubicBezTo>
                  <a:pt x="1881480" y="5231385"/>
                  <a:pt x="1889877" y="5225688"/>
                  <a:pt x="1887274" y="5216398"/>
                </a:cubicBezTo>
                <a:cubicBezTo>
                  <a:pt x="1872705" y="5223807"/>
                  <a:pt x="1873943" y="5240164"/>
                  <a:pt x="1867273" y="5252063"/>
                </a:cubicBezTo>
                <a:cubicBezTo>
                  <a:pt x="1862447" y="5246717"/>
                  <a:pt x="1859726" y="5260837"/>
                  <a:pt x="1854422" y="5265668"/>
                </a:cubicBezTo>
                <a:cubicBezTo>
                  <a:pt x="1849606" y="5260333"/>
                  <a:pt x="1852317" y="5246208"/>
                  <a:pt x="1846136" y="5247930"/>
                </a:cubicBezTo>
                <a:cubicBezTo>
                  <a:pt x="1849606" y="5260333"/>
                  <a:pt x="1841194" y="5266020"/>
                  <a:pt x="1836755" y="5273938"/>
                </a:cubicBezTo>
                <a:cubicBezTo>
                  <a:pt x="1839349" y="5283233"/>
                  <a:pt x="1838488" y="5280140"/>
                  <a:pt x="1844174" y="5288568"/>
                </a:cubicBezTo>
                <a:cubicBezTo>
                  <a:pt x="1834906" y="5291151"/>
                  <a:pt x="1834906" y="5291151"/>
                  <a:pt x="1826508" y="5296848"/>
                </a:cubicBezTo>
                <a:cubicBezTo>
                  <a:pt x="1826992" y="5286683"/>
                  <a:pt x="1824775" y="5290642"/>
                  <a:pt x="1819950" y="5285317"/>
                </a:cubicBezTo>
                <a:cubicBezTo>
                  <a:pt x="1821310" y="5278244"/>
                  <a:pt x="1829713" y="5272562"/>
                  <a:pt x="1827114" y="5263278"/>
                </a:cubicBezTo>
                <a:cubicBezTo>
                  <a:pt x="1840822" y="5252751"/>
                  <a:pt x="1845764" y="5234671"/>
                  <a:pt x="1856873" y="5214870"/>
                </a:cubicBezTo>
                <a:cubicBezTo>
                  <a:pt x="1855635" y="5198512"/>
                  <a:pt x="1871090" y="5194191"/>
                  <a:pt x="1873811" y="5180071"/>
                </a:cubicBezTo>
                <a:cubicBezTo>
                  <a:pt x="1870718" y="5180927"/>
                  <a:pt x="1867625" y="5181794"/>
                  <a:pt x="1869852" y="5177834"/>
                </a:cubicBezTo>
                <a:cubicBezTo>
                  <a:pt x="1876027" y="5176107"/>
                  <a:pt x="1873434" y="5166812"/>
                  <a:pt x="1879610" y="5165090"/>
                </a:cubicBezTo>
                <a:cubicBezTo>
                  <a:pt x="1883559" y="5167332"/>
                  <a:pt x="1883075" y="5177483"/>
                  <a:pt x="1891472" y="5171801"/>
                </a:cubicBezTo>
                <a:cubicBezTo>
                  <a:pt x="1890606" y="5168698"/>
                  <a:pt x="1890606" y="5168698"/>
                  <a:pt x="1892828" y="5164739"/>
                </a:cubicBezTo>
                <a:cubicBezTo>
                  <a:pt x="1892451" y="5151480"/>
                  <a:pt x="1881826" y="5161131"/>
                  <a:pt x="1884547" y="5147006"/>
                </a:cubicBezTo>
                <a:cubicBezTo>
                  <a:pt x="1890718" y="5145283"/>
                  <a:pt x="1892950" y="5141319"/>
                  <a:pt x="1889485" y="5128926"/>
                </a:cubicBezTo>
                <a:cubicBezTo>
                  <a:pt x="1892578" y="5128065"/>
                  <a:pt x="1896527" y="5130297"/>
                  <a:pt x="1896527" y="5130297"/>
                </a:cubicBezTo>
                <a:cubicBezTo>
                  <a:pt x="1897883" y="5123234"/>
                  <a:pt x="1899238" y="5116172"/>
                  <a:pt x="1901465" y="5112213"/>
                </a:cubicBezTo>
                <a:cubicBezTo>
                  <a:pt x="1912461" y="5115825"/>
                  <a:pt x="1896527" y="5130297"/>
                  <a:pt x="1896033" y="5140448"/>
                </a:cubicBezTo>
                <a:cubicBezTo>
                  <a:pt x="1899121" y="5139591"/>
                  <a:pt x="1895544" y="5150618"/>
                  <a:pt x="1903080" y="5141834"/>
                </a:cubicBezTo>
                <a:cubicBezTo>
                  <a:pt x="1903569" y="5131668"/>
                  <a:pt x="1911967" y="5125986"/>
                  <a:pt x="1911595" y="5112722"/>
                </a:cubicBezTo>
                <a:cubicBezTo>
                  <a:pt x="1916905" y="5107902"/>
                  <a:pt x="1921725" y="5113237"/>
                  <a:pt x="1918265" y="5100839"/>
                </a:cubicBezTo>
                <a:cubicBezTo>
                  <a:pt x="1924446" y="5099107"/>
                  <a:pt x="1925313" y="5102215"/>
                  <a:pt x="1930622" y="5097379"/>
                </a:cubicBezTo>
                <a:cubicBezTo>
                  <a:pt x="1928900" y="5091188"/>
                  <a:pt x="1931116" y="5087223"/>
                  <a:pt x="1932477" y="5080166"/>
                </a:cubicBezTo>
                <a:cubicBezTo>
                  <a:pt x="1935560" y="5079300"/>
                  <a:pt x="1943473" y="5083774"/>
                  <a:pt x="1944829" y="5076711"/>
                </a:cubicBezTo>
                <a:cubicBezTo>
                  <a:pt x="1937787" y="5075335"/>
                  <a:pt x="1931611" y="5077063"/>
                  <a:pt x="1932105" y="5066907"/>
                </a:cubicBezTo>
                <a:cubicBezTo>
                  <a:pt x="1945323" y="5066555"/>
                  <a:pt x="1938775" y="5055019"/>
                  <a:pt x="1952854" y="5057771"/>
                </a:cubicBezTo>
                <a:cubicBezTo>
                  <a:pt x="1950261" y="5048471"/>
                  <a:pt x="1950261" y="5048471"/>
                  <a:pt x="1953843" y="5037454"/>
                </a:cubicBezTo>
                <a:cubicBezTo>
                  <a:pt x="1948528" y="5042270"/>
                  <a:pt x="1943591" y="5060354"/>
                  <a:pt x="1938775" y="5055019"/>
                </a:cubicBezTo>
                <a:cubicBezTo>
                  <a:pt x="1941486" y="5040894"/>
                  <a:pt x="1952977" y="5034351"/>
                  <a:pt x="1959642" y="5022458"/>
                </a:cubicBezTo>
                <a:cubicBezTo>
                  <a:pt x="1948651" y="5018855"/>
                  <a:pt x="1972116" y="4995599"/>
                  <a:pt x="1974832" y="4981473"/>
                </a:cubicBezTo>
                <a:cubicBezTo>
                  <a:pt x="1963341" y="4988021"/>
                  <a:pt x="1944691" y="5016618"/>
                  <a:pt x="1940360" y="5001132"/>
                </a:cubicBezTo>
                <a:cubicBezTo>
                  <a:pt x="1938133" y="5005087"/>
                  <a:pt x="1935922" y="5009051"/>
                  <a:pt x="1937649" y="5015252"/>
                </a:cubicBezTo>
                <a:cubicBezTo>
                  <a:pt x="1939871" y="5011283"/>
                  <a:pt x="1940742" y="5014381"/>
                  <a:pt x="1941608" y="5017484"/>
                </a:cubicBezTo>
                <a:cubicBezTo>
                  <a:pt x="1930984" y="5027130"/>
                  <a:pt x="1949023" y="5032114"/>
                  <a:pt x="1939259" y="5044853"/>
                </a:cubicBezTo>
                <a:cubicBezTo>
                  <a:pt x="1937532" y="5038662"/>
                  <a:pt x="1938887" y="5031610"/>
                  <a:pt x="1932711" y="5033337"/>
                </a:cubicBezTo>
                <a:cubicBezTo>
                  <a:pt x="1929618" y="5034193"/>
                  <a:pt x="1927407" y="5038152"/>
                  <a:pt x="1928263" y="5041256"/>
                </a:cubicBezTo>
                <a:cubicBezTo>
                  <a:pt x="1926046" y="5045215"/>
                  <a:pt x="1926913" y="5048308"/>
                  <a:pt x="1927774" y="5051421"/>
                </a:cubicBezTo>
                <a:cubicBezTo>
                  <a:pt x="1922469" y="5056242"/>
                  <a:pt x="1920242" y="5060201"/>
                  <a:pt x="1914928" y="5065017"/>
                </a:cubicBezTo>
                <a:cubicBezTo>
                  <a:pt x="1912334" y="5055732"/>
                  <a:pt x="1917649" y="5050902"/>
                  <a:pt x="1915916" y="5044700"/>
                </a:cubicBezTo>
                <a:cubicBezTo>
                  <a:pt x="1912818" y="5045567"/>
                  <a:pt x="1910596" y="5049531"/>
                  <a:pt x="1908380" y="5053485"/>
                </a:cubicBezTo>
                <a:cubicBezTo>
                  <a:pt x="1910107" y="5059697"/>
                  <a:pt x="1907875" y="5063651"/>
                  <a:pt x="1909608" y="5069842"/>
                </a:cubicBezTo>
                <a:cubicBezTo>
                  <a:pt x="1911845" y="5065883"/>
                  <a:pt x="1914928" y="5065017"/>
                  <a:pt x="1915794" y="5068115"/>
                </a:cubicBezTo>
                <a:cubicBezTo>
                  <a:pt x="1905164" y="5077771"/>
                  <a:pt x="1901582" y="5088793"/>
                  <a:pt x="1894917" y="5100686"/>
                </a:cubicBezTo>
                <a:lnTo>
                  <a:pt x="1891437" y="5108330"/>
                </a:lnTo>
                <a:lnTo>
                  <a:pt x="1878112" y="5112049"/>
                </a:lnTo>
                <a:lnTo>
                  <a:pt x="1872425" y="5134766"/>
                </a:lnTo>
                <a:lnTo>
                  <a:pt x="1865953" y="5144855"/>
                </a:lnTo>
                <a:lnTo>
                  <a:pt x="1852307" y="5162690"/>
                </a:lnTo>
                <a:cubicBezTo>
                  <a:pt x="1850575" y="5156499"/>
                  <a:pt x="1852791" y="5152524"/>
                  <a:pt x="1846620" y="5154257"/>
                </a:cubicBezTo>
                <a:cubicBezTo>
                  <a:pt x="1848353" y="5160458"/>
                  <a:pt x="1841296" y="5159093"/>
                  <a:pt x="1840434" y="5155989"/>
                </a:cubicBezTo>
                <a:cubicBezTo>
                  <a:pt x="1845260" y="5161319"/>
                  <a:pt x="1836847" y="5167006"/>
                  <a:pt x="1838580" y="5173202"/>
                </a:cubicBezTo>
                <a:cubicBezTo>
                  <a:pt x="1840806" y="5169243"/>
                  <a:pt x="1843899" y="5168382"/>
                  <a:pt x="1845627" y="5174588"/>
                </a:cubicBezTo>
                <a:cubicBezTo>
                  <a:pt x="1837224" y="5180270"/>
                  <a:pt x="1836735" y="5190426"/>
                  <a:pt x="1827466" y="5193009"/>
                </a:cubicBezTo>
                <a:cubicBezTo>
                  <a:pt x="1826600" y="5189911"/>
                  <a:pt x="1827960" y="5182859"/>
                  <a:pt x="1824872" y="5183720"/>
                </a:cubicBezTo>
                <a:cubicBezTo>
                  <a:pt x="1818202" y="5195598"/>
                  <a:pt x="1825244" y="5196984"/>
                  <a:pt x="1821667" y="5207995"/>
                </a:cubicBezTo>
                <a:cubicBezTo>
                  <a:pt x="1808449" y="5208357"/>
                  <a:pt x="1809682" y="5224714"/>
                  <a:pt x="1796464" y="5225066"/>
                </a:cubicBezTo>
                <a:cubicBezTo>
                  <a:pt x="1798191" y="5231252"/>
                  <a:pt x="1797707" y="5241418"/>
                  <a:pt x="1791526" y="5243145"/>
                </a:cubicBezTo>
                <a:cubicBezTo>
                  <a:pt x="1790660" y="5240047"/>
                  <a:pt x="1790660" y="5240047"/>
                  <a:pt x="1789794" y="5236944"/>
                </a:cubicBezTo>
                <a:cubicBezTo>
                  <a:pt x="1787577" y="5240913"/>
                  <a:pt x="1784484" y="5241769"/>
                  <a:pt x="1782257" y="5245734"/>
                </a:cubicBezTo>
                <a:cubicBezTo>
                  <a:pt x="1781396" y="5242636"/>
                  <a:pt x="1777437" y="5240394"/>
                  <a:pt x="1777437" y="5240394"/>
                </a:cubicBezTo>
                <a:cubicBezTo>
                  <a:pt x="1777437" y="5240394"/>
                  <a:pt x="1774339" y="5241260"/>
                  <a:pt x="1774339" y="5241260"/>
                </a:cubicBezTo>
                <a:cubicBezTo>
                  <a:pt x="1775210" y="5244363"/>
                  <a:pt x="1772983" y="5248328"/>
                  <a:pt x="1769900" y="5249179"/>
                </a:cubicBezTo>
                <a:cubicBezTo>
                  <a:pt x="1769900" y="5249179"/>
                  <a:pt x="1769900" y="5249179"/>
                  <a:pt x="1769034" y="5246091"/>
                </a:cubicBezTo>
                <a:cubicBezTo>
                  <a:pt x="1766807" y="5250050"/>
                  <a:pt x="1764580" y="5254009"/>
                  <a:pt x="1767679" y="5253143"/>
                </a:cubicBezTo>
                <a:cubicBezTo>
                  <a:pt x="1764096" y="5264170"/>
                  <a:pt x="1764580" y="5254009"/>
                  <a:pt x="1758410" y="5255737"/>
                </a:cubicBezTo>
                <a:cubicBezTo>
                  <a:pt x="1760137" y="5261928"/>
                  <a:pt x="1750007" y="5261423"/>
                  <a:pt x="1751739" y="5267625"/>
                </a:cubicBezTo>
                <a:cubicBezTo>
                  <a:pt x="1756565" y="5272950"/>
                  <a:pt x="1754827" y="5266759"/>
                  <a:pt x="1760137" y="5261928"/>
                </a:cubicBezTo>
                <a:cubicBezTo>
                  <a:pt x="1767189" y="5263309"/>
                  <a:pt x="1761869" y="5268129"/>
                  <a:pt x="1763602" y="5274331"/>
                </a:cubicBezTo>
                <a:cubicBezTo>
                  <a:pt x="1757426" y="5276053"/>
                  <a:pt x="1755199" y="5280017"/>
                  <a:pt x="1756932" y="5286219"/>
                </a:cubicBezTo>
                <a:cubicBezTo>
                  <a:pt x="1752983" y="5283987"/>
                  <a:pt x="1747169" y="5298958"/>
                  <a:pt x="1743719" y="5286565"/>
                </a:cubicBezTo>
                <a:cubicBezTo>
                  <a:pt x="1746802" y="5285709"/>
                  <a:pt x="1756932" y="5286219"/>
                  <a:pt x="1752606" y="5270718"/>
                </a:cubicBezTo>
                <a:cubicBezTo>
                  <a:pt x="1750379" y="5274677"/>
                  <a:pt x="1748167" y="5278642"/>
                  <a:pt x="1744203" y="5276405"/>
                </a:cubicBezTo>
                <a:cubicBezTo>
                  <a:pt x="1731734" y="5303269"/>
                  <a:pt x="1727168" y="5334612"/>
                  <a:pt x="1709873" y="5356152"/>
                </a:cubicBezTo>
                <a:cubicBezTo>
                  <a:pt x="1712956" y="5355290"/>
                  <a:pt x="1711601" y="5362343"/>
                  <a:pt x="1714684" y="5361487"/>
                </a:cubicBezTo>
                <a:cubicBezTo>
                  <a:pt x="1705415" y="5364070"/>
                  <a:pt x="1708880" y="5376468"/>
                  <a:pt x="1702704" y="5378190"/>
                </a:cubicBezTo>
                <a:cubicBezTo>
                  <a:pt x="1700977" y="5372004"/>
                  <a:pt x="1708508" y="5363209"/>
                  <a:pt x="1702337" y="5364931"/>
                </a:cubicBezTo>
                <a:cubicBezTo>
                  <a:pt x="1695667" y="5376814"/>
                  <a:pt x="1688130" y="5385604"/>
                  <a:pt x="1685414" y="5399730"/>
                </a:cubicBezTo>
                <a:cubicBezTo>
                  <a:pt x="1680100" y="5404545"/>
                  <a:pt x="1678372" y="5398354"/>
                  <a:pt x="1673062" y="5403179"/>
                </a:cubicBezTo>
                <a:cubicBezTo>
                  <a:pt x="1673929" y="5406277"/>
                  <a:pt x="1677012" y="5405416"/>
                  <a:pt x="1675661" y="5412479"/>
                </a:cubicBezTo>
                <a:cubicBezTo>
                  <a:pt x="1673434" y="5416438"/>
                  <a:pt x="1668619" y="5411103"/>
                  <a:pt x="1663304" y="5415929"/>
                </a:cubicBezTo>
                <a:cubicBezTo>
                  <a:pt x="1663681" y="5429188"/>
                  <a:pt x="1662810" y="5426084"/>
                  <a:pt x="1664548" y="5432291"/>
                </a:cubicBezTo>
                <a:cubicBezTo>
                  <a:pt x="1658367" y="5434013"/>
                  <a:pt x="1656634" y="5427812"/>
                  <a:pt x="1649582" y="5426441"/>
                </a:cubicBezTo>
                <a:cubicBezTo>
                  <a:pt x="1646005" y="5437463"/>
                  <a:pt x="1648593" y="5446757"/>
                  <a:pt x="1640201" y="5452449"/>
                </a:cubicBezTo>
                <a:cubicBezTo>
                  <a:pt x="1640201" y="5452449"/>
                  <a:pt x="1639329" y="5449346"/>
                  <a:pt x="1639329" y="5449346"/>
                </a:cubicBezTo>
                <a:lnTo>
                  <a:pt x="1639080" y="5448459"/>
                </a:lnTo>
                <a:lnTo>
                  <a:pt x="1640608" y="5443409"/>
                </a:lnTo>
                <a:lnTo>
                  <a:pt x="1644843" y="5437784"/>
                </a:lnTo>
                <a:cubicBezTo>
                  <a:pt x="1645913" y="5434146"/>
                  <a:pt x="1645816" y="5430828"/>
                  <a:pt x="1644277" y="5431261"/>
                </a:cubicBezTo>
                <a:lnTo>
                  <a:pt x="1640608" y="5443409"/>
                </a:lnTo>
                <a:lnTo>
                  <a:pt x="1638473" y="5446243"/>
                </a:lnTo>
                <a:lnTo>
                  <a:pt x="1639080" y="5448459"/>
                </a:lnTo>
                <a:lnTo>
                  <a:pt x="1632175" y="5471395"/>
                </a:lnTo>
                <a:cubicBezTo>
                  <a:pt x="1625138" y="5470014"/>
                  <a:pt x="1624639" y="5480180"/>
                  <a:pt x="1617601" y="5478809"/>
                </a:cubicBezTo>
                <a:cubicBezTo>
                  <a:pt x="1621551" y="5481041"/>
                  <a:pt x="1623278" y="5487237"/>
                  <a:pt x="1617102" y="5488965"/>
                </a:cubicBezTo>
                <a:cubicBezTo>
                  <a:pt x="1617601" y="5478809"/>
                  <a:pt x="1613642" y="5476567"/>
                  <a:pt x="1605239" y="5482254"/>
                </a:cubicBezTo>
                <a:cubicBezTo>
                  <a:pt x="1605734" y="5472093"/>
                  <a:pt x="1610182" y="5464174"/>
                  <a:pt x="1610671" y="5454008"/>
                </a:cubicBezTo>
                <a:cubicBezTo>
                  <a:pt x="1605357" y="5458834"/>
                  <a:pt x="1608073" y="5444724"/>
                  <a:pt x="1600541" y="5453499"/>
                </a:cubicBezTo>
                <a:cubicBezTo>
                  <a:pt x="1604872" y="5469000"/>
                  <a:pt x="1598197" y="5480893"/>
                  <a:pt x="1592398" y="5495864"/>
                </a:cubicBezTo>
                <a:lnTo>
                  <a:pt x="1592918" y="5499854"/>
                </a:lnTo>
                <a:lnTo>
                  <a:pt x="1581764" y="5505515"/>
                </a:lnTo>
                <a:cubicBezTo>
                  <a:pt x="1582630" y="5508619"/>
                  <a:pt x="1593637" y="5512216"/>
                  <a:pt x="1585224" y="5517913"/>
                </a:cubicBezTo>
                <a:cubicBezTo>
                  <a:pt x="1587461" y="5513949"/>
                  <a:pt x="1580408" y="5512578"/>
                  <a:pt x="1579053" y="5519640"/>
                </a:cubicBezTo>
                <a:cubicBezTo>
                  <a:pt x="1578553" y="5529796"/>
                  <a:pt x="1586956" y="5524114"/>
                  <a:pt x="1584245" y="5538229"/>
                </a:cubicBezTo>
                <a:cubicBezTo>
                  <a:pt x="1581152" y="5539096"/>
                  <a:pt x="1573249" y="5534622"/>
                  <a:pt x="1571888" y="5541679"/>
                </a:cubicBezTo>
                <a:cubicBezTo>
                  <a:pt x="1574976" y="5540823"/>
                  <a:pt x="1581535" y="5552355"/>
                  <a:pt x="1577081" y="5560273"/>
                </a:cubicBezTo>
                <a:cubicBezTo>
                  <a:pt x="1570905" y="5562001"/>
                  <a:pt x="1574482" y="5550979"/>
                  <a:pt x="1571394" y="5551835"/>
                </a:cubicBezTo>
                <a:cubicBezTo>
                  <a:pt x="1570905" y="5562001"/>
                  <a:pt x="1561269" y="5551330"/>
                  <a:pt x="1563868" y="5560635"/>
                </a:cubicBezTo>
                <a:cubicBezTo>
                  <a:pt x="1577081" y="5560273"/>
                  <a:pt x="1568571" y="5589390"/>
                  <a:pt x="1561029" y="5598170"/>
                </a:cubicBezTo>
                <a:cubicBezTo>
                  <a:pt x="1561896" y="5601268"/>
                  <a:pt x="1565850" y="5603500"/>
                  <a:pt x="1569809" y="5605747"/>
                </a:cubicBezTo>
                <a:cubicBezTo>
                  <a:pt x="1564495" y="5610567"/>
                  <a:pt x="1562268" y="5614527"/>
                  <a:pt x="1566227" y="5616753"/>
                </a:cubicBezTo>
                <a:cubicBezTo>
                  <a:pt x="1560907" y="5621584"/>
                  <a:pt x="1562645" y="5627785"/>
                  <a:pt x="1557330" y="5632606"/>
                </a:cubicBezTo>
                <a:cubicBezTo>
                  <a:pt x="1553870" y="5620208"/>
                  <a:pt x="1557942" y="5599031"/>
                  <a:pt x="1561519" y="5588004"/>
                </a:cubicBezTo>
                <a:cubicBezTo>
                  <a:pt x="1558436" y="5588870"/>
                  <a:pt x="1557570" y="5585772"/>
                  <a:pt x="1557570" y="5585772"/>
                </a:cubicBezTo>
                <a:cubicBezTo>
                  <a:pt x="1551643" y="5624168"/>
                  <a:pt x="1536575" y="5641748"/>
                  <a:pt x="1532377" y="5686345"/>
                </a:cubicBezTo>
                <a:cubicBezTo>
                  <a:pt x="1525340" y="5684984"/>
                  <a:pt x="1527072" y="5691180"/>
                  <a:pt x="1520886" y="5692898"/>
                </a:cubicBezTo>
                <a:cubicBezTo>
                  <a:pt x="1519648" y="5676541"/>
                  <a:pt x="1529900" y="5653636"/>
                  <a:pt x="1522486" y="5639001"/>
                </a:cubicBezTo>
                <a:cubicBezTo>
                  <a:pt x="1519393" y="5639862"/>
                  <a:pt x="1519393" y="5639862"/>
                  <a:pt x="1516310" y="5640728"/>
                </a:cubicBezTo>
                <a:cubicBezTo>
                  <a:pt x="1513961" y="5668097"/>
                  <a:pt x="1519536" y="5699955"/>
                  <a:pt x="1497426" y="5716154"/>
                </a:cubicBezTo>
                <a:cubicBezTo>
                  <a:pt x="1493349" y="5737342"/>
                  <a:pt x="1489655" y="5771783"/>
                  <a:pt x="1475061" y="5779187"/>
                </a:cubicBezTo>
                <a:cubicBezTo>
                  <a:pt x="1479020" y="5781435"/>
                  <a:pt x="1476799" y="5785394"/>
                  <a:pt x="1471484" y="5790209"/>
                </a:cubicBezTo>
                <a:cubicBezTo>
                  <a:pt x="1472844" y="5783162"/>
                  <a:pt x="1471983" y="5780049"/>
                  <a:pt x="1466668" y="5784889"/>
                </a:cubicBezTo>
                <a:cubicBezTo>
                  <a:pt x="1464441" y="5788844"/>
                  <a:pt x="1459132" y="5793669"/>
                  <a:pt x="1453817" y="5798495"/>
                </a:cubicBezTo>
                <a:cubicBezTo>
                  <a:pt x="1455544" y="5804696"/>
                  <a:pt x="1450240" y="5809517"/>
                  <a:pt x="1456416" y="5807784"/>
                </a:cubicBezTo>
                <a:cubicBezTo>
                  <a:pt x="1458637" y="5803825"/>
                  <a:pt x="1456910" y="5797624"/>
                  <a:pt x="1459998" y="5796767"/>
                </a:cubicBezTo>
                <a:cubicBezTo>
                  <a:pt x="1464813" y="5802103"/>
                  <a:pt x="1455922" y="5817940"/>
                  <a:pt x="1458525" y="5827245"/>
                </a:cubicBezTo>
                <a:cubicBezTo>
                  <a:pt x="1441353" y="5825364"/>
                  <a:pt x="1431967" y="5851367"/>
                  <a:pt x="1419987" y="5868081"/>
                </a:cubicBezTo>
                <a:cubicBezTo>
                  <a:pt x="1414300" y="5859638"/>
                  <a:pt x="1404537" y="5872397"/>
                  <a:pt x="1396139" y="5878084"/>
                </a:cubicBezTo>
                <a:cubicBezTo>
                  <a:pt x="1382539" y="5865166"/>
                  <a:pt x="1385372" y="5827642"/>
                  <a:pt x="1391293" y="5789241"/>
                </a:cubicBezTo>
                <a:cubicBezTo>
                  <a:pt x="1398341" y="5790602"/>
                  <a:pt x="1390794" y="5799392"/>
                  <a:pt x="1394758" y="5801629"/>
                </a:cubicBezTo>
                <a:cubicBezTo>
                  <a:pt x="1405383" y="5791978"/>
                  <a:pt x="1397974" y="5777338"/>
                  <a:pt x="1407727" y="5764593"/>
                </a:cubicBezTo>
                <a:cubicBezTo>
                  <a:pt x="1387084" y="5750315"/>
                  <a:pt x="1422163" y="5697091"/>
                  <a:pt x="1422290" y="5673672"/>
                </a:cubicBezTo>
                <a:cubicBezTo>
                  <a:pt x="1440441" y="5655236"/>
                  <a:pt x="1448589" y="5612870"/>
                  <a:pt x="1451305" y="5598750"/>
                </a:cubicBezTo>
                <a:cubicBezTo>
                  <a:pt x="1445995" y="5603571"/>
                  <a:pt x="1445012" y="5623897"/>
                  <a:pt x="1439325" y="5615459"/>
                </a:cubicBezTo>
                <a:cubicBezTo>
                  <a:pt x="1441185" y="5598236"/>
                  <a:pt x="1450933" y="5585492"/>
                  <a:pt x="1449695" y="5569134"/>
                </a:cubicBezTo>
                <a:cubicBezTo>
                  <a:pt x="1459453" y="5556395"/>
                  <a:pt x="1471917" y="5529511"/>
                  <a:pt x="1466240" y="5521083"/>
                </a:cubicBezTo>
                <a:cubicBezTo>
                  <a:pt x="1469817" y="5510061"/>
                  <a:pt x="1467101" y="5524186"/>
                  <a:pt x="1472411" y="5519360"/>
                </a:cubicBezTo>
                <a:lnTo>
                  <a:pt x="1479331" y="5494045"/>
                </a:lnTo>
                <a:lnTo>
                  <a:pt x="1479576" y="5497311"/>
                </a:lnTo>
                <a:lnTo>
                  <a:pt x="1480646" y="5489219"/>
                </a:lnTo>
                <a:lnTo>
                  <a:pt x="1482297" y="5483191"/>
                </a:lnTo>
                <a:lnTo>
                  <a:pt x="1480778" y="5488231"/>
                </a:lnTo>
                <a:lnTo>
                  <a:pt x="1482786" y="5473031"/>
                </a:lnTo>
                <a:cubicBezTo>
                  <a:pt x="1500091" y="5451491"/>
                  <a:pt x="1509467" y="5425488"/>
                  <a:pt x="1518853" y="5399485"/>
                </a:cubicBezTo>
                <a:cubicBezTo>
                  <a:pt x="1512305" y="5387959"/>
                  <a:pt x="1513778" y="5357476"/>
                  <a:pt x="1519576" y="5342485"/>
                </a:cubicBezTo>
                <a:cubicBezTo>
                  <a:pt x="1515622" y="5340253"/>
                  <a:pt x="1508580" y="5338887"/>
                  <a:pt x="1502404" y="5340615"/>
                </a:cubicBezTo>
                <a:cubicBezTo>
                  <a:pt x="1500177" y="5344574"/>
                  <a:pt x="1501049" y="5347667"/>
                  <a:pt x="1502781" y="5353869"/>
                </a:cubicBezTo>
                <a:cubicBezTo>
                  <a:pt x="1505869" y="5353013"/>
                  <a:pt x="1509818" y="5355245"/>
                  <a:pt x="1511551" y="5361436"/>
                </a:cubicBezTo>
                <a:cubicBezTo>
                  <a:pt x="1501798" y="5374190"/>
                  <a:pt x="1495122" y="5386063"/>
                  <a:pt x="1492411" y="5400188"/>
                </a:cubicBezTo>
                <a:cubicBezTo>
                  <a:pt x="1487097" y="5405009"/>
                  <a:pt x="1486236" y="5401916"/>
                  <a:pt x="1483143" y="5402777"/>
                </a:cubicBezTo>
                <a:cubicBezTo>
                  <a:pt x="1488834" y="5411210"/>
                  <a:pt x="1482659" y="5412937"/>
                  <a:pt x="1479071" y="5423959"/>
                </a:cubicBezTo>
                <a:cubicBezTo>
                  <a:pt x="1482164" y="5423093"/>
                  <a:pt x="1484391" y="5419129"/>
                  <a:pt x="1485247" y="5422232"/>
                </a:cubicBezTo>
                <a:cubicBezTo>
                  <a:pt x="1479071" y="5423959"/>
                  <a:pt x="1476849" y="5427919"/>
                  <a:pt x="1477721" y="5431022"/>
                </a:cubicBezTo>
                <a:cubicBezTo>
                  <a:pt x="1475122" y="5421722"/>
                  <a:pt x="1481415" y="5396580"/>
                  <a:pt x="1472146" y="5399174"/>
                </a:cubicBezTo>
                <a:cubicBezTo>
                  <a:pt x="1467208" y="5417259"/>
                  <a:pt x="1471524" y="5432754"/>
                  <a:pt x="1458683" y="5446355"/>
                </a:cubicBezTo>
                <a:cubicBezTo>
                  <a:pt x="1452507" y="5448082"/>
                  <a:pt x="1456085" y="5437065"/>
                  <a:pt x="1450775" y="5441886"/>
                </a:cubicBezTo>
                <a:cubicBezTo>
                  <a:pt x="1443244" y="5450676"/>
                  <a:pt x="1444482" y="5467033"/>
                  <a:pt x="1432986" y="5473571"/>
                </a:cubicBezTo>
                <a:cubicBezTo>
                  <a:pt x="1434347" y="5466523"/>
                  <a:pt x="1435702" y="5459461"/>
                  <a:pt x="1429536" y="5461188"/>
                </a:cubicBezTo>
                <a:cubicBezTo>
                  <a:pt x="1422000" y="5469968"/>
                  <a:pt x="1425465" y="5482366"/>
                  <a:pt x="1413108" y="5485815"/>
                </a:cubicBezTo>
                <a:cubicBezTo>
                  <a:pt x="1413969" y="5488919"/>
                  <a:pt x="1417057" y="5488047"/>
                  <a:pt x="1414835" y="5492007"/>
                </a:cubicBezTo>
                <a:cubicBezTo>
                  <a:pt x="1404211" y="5501668"/>
                  <a:pt x="1400623" y="5512685"/>
                  <a:pt x="1397046" y="5523707"/>
                </a:cubicBezTo>
                <a:cubicBezTo>
                  <a:pt x="1382463" y="5531121"/>
                  <a:pt x="1382840" y="5544385"/>
                  <a:pt x="1371349" y="5550933"/>
                </a:cubicBezTo>
                <a:cubicBezTo>
                  <a:pt x="1376781" y="5522683"/>
                  <a:pt x="1386162" y="5496679"/>
                  <a:pt x="1395558" y="5470681"/>
                </a:cubicBezTo>
                <a:cubicBezTo>
                  <a:pt x="1401852" y="5445524"/>
                  <a:pt x="1411233" y="5419531"/>
                  <a:pt x="1416660" y="5391286"/>
                </a:cubicBezTo>
                <a:cubicBezTo>
                  <a:pt x="1426418" y="5378537"/>
                  <a:pt x="1431360" y="5360452"/>
                  <a:pt x="1432339" y="5340136"/>
                </a:cubicBezTo>
                <a:lnTo>
                  <a:pt x="1436792" y="5332202"/>
                </a:lnTo>
                <a:lnTo>
                  <a:pt x="1436792" y="5332207"/>
                </a:lnTo>
                <a:lnTo>
                  <a:pt x="1436798" y="5332197"/>
                </a:lnTo>
                <a:lnTo>
                  <a:pt x="1445404" y="5316859"/>
                </a:lnTo>
                <a:cubicBezTo>
                  <a:pt x="1448156" y="5307320"/>
                  <a:pt x="1448650" y="5297164"/>
                  <a:pt x="1444945" y="5289847"/>
                </a:cubicBezTo>
                <a:cubicBezTo>
                  <a:pt x="1443585" y="5296910"/>
                  <a:pt x="1443432" y="5305302"/>
                  <a:pt x="1442673" y="5313027"/>
                </a:cubicBezTo>
                <a:lnTo>
                  <a:pt x="1436798" y="5332197"/>
                </a:lnTo>
                <a:lnTo>
                  <a:pt x="1436792" y="5332202"/>
                </a:lnTo>
                <a:lnTo>
                  <a:pt x="1441159" y="5297164"/>
                </a:lnTo>
                <a:cubicBezTo>
                  <a:pt x="1443086" y="5286188"/>
                  <a:pt x="1446112" y="5276155"/>
                  <a:pt x="1452100" y="5267803"/>
                </a:cubicBezTo>
                <a:cubicBezTo>
                  <a:pt x="1445063" y="5266422"/>
                  <a:pt x="1450862" y="5251451"/>
                  <a:pt x="1455305" y="5243517"/>
                </a:cubicBezTo>
                <a:cubicBezTo>
                  <a:pt x="1457043" y="5249724"/>
                  <a:pt x="1452100" y="5267803"/>
                  <a:pt x="1456054" y="5270040"/>
                </a:cubicBezTo>
                <a:cubicBezTo>
                  <a:pt x="1464085" y="5251100"/>
                  <a:pt x="1451356" y="5241285"/>
                  <a:pt x="1459371" y="5222340"/>
                </a:cubicBezTo>
                <a:cubicBezTo>
                  <a:pt x="1461598" y="5218380"/>
                  <a:pt x="1462469" y="5221479"/>
                  <a:pt x="1468640" y="5219746"/>
                </a:cubicBezTo>
                <a:cubicBezTo>
                  <a:pt x="1470006" y="5212699"/>
                  <a:pt x="1474077" y="5191501"/>
                  <a:pt x="1476671" y="5200806"/>
                </a:cubicBezTo>
                <a:cubicBezTo>
                  <a:pt x="1478898" y="5196846"/>
                  <a:pt x="1478898" y="5196846"/>
                  <a:pt x="1481120" y="5192887"/>
                </a:cubicBezTo>
                <a:cubicBezTo>
                  <a:pt x="1477165" y="5190645"/>
                  <a:pt x="1477660" y="5180489"/>
                  <a:pt x="1473700" y="5178252"/>
                </a:cubicBezTo>
                <a:cubicBezTo>
                  <a:pt x="1470612" y="5179113"/>
                  <a:pt x="1468391" y="5183073"/>
                  <a:pt x="1469252" y="5186176"/>
                </a:cubicBezTo>
                <a:cubicBezTo>
                  <a:pt x="1467896" y="5193228"/>
                  <a:pt x="1473206" y="5188408"/>
                  <a:pt x="1472712" y="5198569"/>
                </a:cubicBezTo>
                <a:cubicBezTo>
                  <a:pt x="1462592" y="5198064"/>
                  <a:pt x="1469135" y="5209585"/>
                  <a:pt x="1463830" y="5214421"/>
                </a:cubicBezTo>
                <a:cubicBezTo>
                  <a:pt x="1460365" y="5202023"/>
                  <a:pt x="1467407" y="5203394"/>
                  <a:pt x="1467035" y="5190140"/>
                </a:cubicBezTo>
                <a:cubicBezTo>
                  <a:pt x="1462210" y="5184800"/>
                  <a:pt x="1454673" y="5193580"/>
                  <a:pt x="1453323" y="5200653"/>
                </a:cubicBezTo>
                <a:cubicBezTo>
                  <a:pt x="1453812" y="5190487"/>
                  <a:pt x="1454306" y="5180326"/>
                  <a:pt x="1445037" y="5182915"/>
                </a:cubicBezTo>
                <a:cubicBezTo>
                  <a:pt x="1449368" y="5198411"/>
                  <a:pt x="1452711" y="5234223"/>
                  <a:pt x="1439493" y="5234574"/>
                </a:cubicBezTo>
                <a:cubicBezTo>
                  <a:pt x="1438133" y="5241632"/>
                  <a:pt x="1436772" y="5248700"/>
                  <a:pt x="1432324" y="5256628"/>
                </a:cubicBezTo>
                <a:cubicBezTo>
                  <a:pt x="1435422" y="5255762"/>
                  <a:pt x="1438510" y="5254901"/>
                  <a:pt x="1439371" y="5257989"/>
                </a:cubicBezTo>
                <a:cubicBezTo>
                  <a:pt x="1433195" y="5259721"/>
                  <a:pt x="1430968" y="5263681"/>
                  <a:pt x="1429618" y="5270743"/>
                </a:cubicBezTo>
                <a:cubicBezTo>
                  <a:pt x="1421949" y="5302948"/>
                  <a:pt x="1414300" y="5335152"/>
                  <a:pt x="1403559" y="5368218"/>
                </a:cubicBezTo>
                <a:cubicBezTo>
                  <a:pt x="1397760" y="5383204"/>
                  <a:pt x="1391951" y="5398180"/>
                  <a:pt x="1386152" y="5413172"/>
                </a:cubicBezTo>
                <a:cubicBezTo>
                  <a:pt x="1380842" y="5417992"/>
                  <a:pt x="1379471" y="5425060"/>
                  <a:pt x="1375028" y="5432984"/>
                </a:cubicBezTo>
                <a:cubicBezTo>
                  <a:pt x="1373668" y="5440041"/>
                  <a:pt x="1372307" y="5447099"/>
                  <a:pt x="1366997" y="5451919"/>
                </a:cubicBezTo>
                <a:cubicBezTo>
                  <a:pt x="1367981" y="5431608"/>
                  <a:pt x="1369341" y="5424550"/>
                  <a:pt x="1368969" y="5411286"/>
                </a:cubicBezTo>
                <a:cubicBezTo>
                  <a:pt x="1362299" y="5423175"/>
                  <a:pt x="1355629" y="5435058"/>
                  <a:pt x="1352918" y="5449178"/>
                </a:cubicBezTo>
                <a:cubicBezTo>
                  <a:pt x="1350696" y="5453142"/>
                  <a:pt x="1340561" y="5452633"/>
                  <a:pt x="1339201" y="5459685"/>
                </a:cubicBezTo>
                <a:cubicBezTo>
                  <a:pt x="1347980" y="5467267"/>
                  <a:pt x="1328092" y="5479497"/>
                  <a:pt x="1332418" y="5494998"/>
                </a:cubicBezTo>
                <a:cubicBezTo>
                  <a:pt x="1323154" y="5497581"/>
                  <a:pt x="1324882" y="5503778"/>
                  <a:pt x="1320438" y="5511701"/>
                </a:cubicBezTo>
                <a:cubicBezTo>
                  <a:pt x="1318701" y="5505495"/>
                  <a:pt x="1324021" y="5500680"/>
                  <a:pt x="1322288" y="5494478"/>
                </a:cubicBezTo>
                <a:cubicBezTo>
                  <a:pt x="1319195" y="5495349"/>
                  <a:pt x="1315251" y="5493112"/>
                  <a:pt x="1310787" y="5501031"/>
                </a:cubicBezTo>
                <a:cubicBezTo>
                  <a:pt x="1309187" y="5471410"/>
                  <a:pt x="1311521" y="5444041"/>
                  <a:pt x="1315220" y="5409600"/>
                </a:cubicBezTo>
                <a:cubicBezTo>
                  <a:pt x="1319302" y="5388417"/>
                  <a:pt x="1323491" y="5343815"/>
                  <a:pt x="1333728" y="5320910"/>
                </a:cubicBezTo>
                <a:cubicBezTo>
                  <a:pt x="1334349" y="5287330"/>
                  <a:pt x="1349540" y="5246345"/>
                  <a:pt x="1363369" y="5212413"/>
                </a:cubicBezTo>
                <a:cubicBezTo>
                  <a:pt x="1361754" y="5182792"/>
                  <a:pt x="1374228" y="5155933"/>
                  <a:pt x="1385831" y="5125961"/>
                </a:cubicBezTo>
                <a:cubicBezTo>
                  <a:pt x="1385831" y="5125961"/>
                  <a:pt x="1389790" y="5128192"/>
                  <a:pt x="1389790" y="5128192"/>
                </a:cubicBezTo>
                <a:cubicBezTo>
                  <a:pt x="1392511" y="5114072"/>
                  <a:pt x="1404491" y="5097359"/>
                  <a:pt x="1393495" y="5093751"/>
                </a:cubicBezTo>
                <a:cubicBezTo>
                  <a:pt x="1399666" y="5092029"/>
                  <a:pt x="1402759" y="5091157"/>
                  <a:pt x="1408068" y="5086337"/>
                </a:cubicBezTo>
                <a:cubicBezTo>
                  <a:pt x="1413011" y="5068257"/>
                  <a:pt x="1417949" y="5050173"/>
                  <a:pt x="1419798" y="5032950"/>
                </a:cubicBezTo>
                <a:cubicBezTo>
                  <a:pt x="1423870" y="5011772"/>
                  <a:pt x="1425714" y="4994549"/>
                  <a:pt x="1420527" y="4975960"/>
                </a:cubicBezTo>
                <a:cubicBezTo>
                  <a:pt x="1431146" y="4966314"/>
                  <a:pt x="1433868" y="4952184"/>
                  <a:pt x="1428186" y="4943750"/>
                </a:cubicBezTo>
                <a:lnTo>
                  <a:pt x="1480070" y="4855376"/>
                </a:lnTo>
                <a:lnTo>
                  <a:pt x="1480182" y="4855728"/>
                </a:lnTo>
                <a:lnTo>
                  <a:pt x="1480793" y="4854153"/>
                </a:lnTo>
                <a:lnTo>
                  <a:pt x="1486847" y="4843850"/>
                </a:lnTo>
                <a:cubicBezTo>
                  <a:pt x="1483759" y="4844711"/>
                  <a:pt x="1482862" y="4847468"/>
                  <a:pt x="1482358" y="4850113"/>
                </a:cubicBezTo>
                <a:lnTo>
                  <a:pt x="1480793" y="4854153"/>
                </a:lnTo>
                <a:lnTo>
                  <a:pt x="1480070" y="4855376"/>
                </a:lnTo>
                <a:lnTo>
                  <a:pt x="1474118" y="4834041"/>
                </a:lnTo>
                <a:cubicBezTo>
                  <a:pt x="1479433" y="4829215"/>
                  <a:pt x="1484753" y="4824385"/>
                  <a:pt x="1482154" y="4815095"/>
                </a:cubicBezTo>
                <a:cubicBezTo>
                  <a:pt x="1491423" y="4812502"/>
                  <a:pt x="1496733" y="4807681"/>
                  <a:pt x="1498083" y="4800619"/>
                </a:cubicBezTo>
                <a:cubicBezTo>
                  <a:pt x="1491041" y="4799243"/>
                  <a:pt x="1492401" y="4792180"/>
                  <a:pt x="1489808" y="4782886"/>
                </a:cubicBezTo>
                <a:cubicBezTo>
                  <a:pt x="1508830" y="4767553"/>
                  <a:pt x="1523036" y="4746885"/>
                  <a:pt x="1534150" y="4727078"/>
                </a:cubicBezTo>
                <a:cubicBezTo>
                  <a:pt x="1544413" y="4704168"/>
                  <a:pt x="1551567" y="4682114"/>
                  <a:pt x="1557865" y="4656977"/>
                </a:cubicBezTo>
                <a:cubicBezTo>
                  <a:pt x="1570212" y="4653527"/>
                  <a:pt x="1564158" y="4631835"/>
                  <a:pt x="1571690" y="4623045"/>
                </a:cubicBezTo>
                <a:cubicBezTo>
                  <a:pt x="1556739" y="4617206"/>
                  <a:pt x="1586014" y="4578958"/>
                  <a:pt x="1566614" y="4581037"/>
                </a:cubicBezTo>
                <a:cubicBezTo>
                  <a:pt x="1587853" y="4561739"/>
                  <a:pt x="1602564" y="4530901"/>
                  <a:pt x="1614172" y="4500943"/>
                </a:cubicBezTo>
                <a:cubicBezTo>
                  <a:pt x="1625780" y="4470971"/>
                  <a:pt x="1634295" y="4441864"/>
                  <a:pt x="1646290" y="4425156"/>
                </a:cubicBezTo>
                <a:cubicBezTo>
                  <a:pt x="1648135" y="4407943"/>
                  <a:pt x="1658876" y="4374867"/>
                  <a:pt x="1670856" y="4358158"/>
                </a:cubicBezTo>
                <a:cubicBezTo>
                  <a:pt x="1676782" y="4319757"/>
                  <a:pt x="1695437" y="4291155"/>
                  <a:pt x="1714088" y="4262564"/>
                </a:cubicBezTo>
                <a:cubicBezTo>
                  <a:pt x="1721731" y="4230354"/>
                  <a:pt x="1728412" y="4218476"/>
                  <a:pt x="1736926" y="4189375"/>
                </a:cubicBezTo>
                <a:cubicBezTo>
                  <a:pt x="1739148" y="4185410"/>
                  <a:pt x="1744830" y="4193838"/>
                  <a:pt x="1749273" y="4185920"/>
                </a:cubicBezTo>
                <a:cubicBezTo>
                  <a:pt x="1741365" y="4181456"/>
                  <a:pt x="1744086" y="4167326"/>
                  <a:pt x="1750756" y="4155443"/>
                </a:cubicBezTo>
                <a:cubicBezTo>
                  <a:pt x="1749890" y="4152339"/>
                  <a:pt x="1745935" y="4150102"/>
                  <a:pt x="1739760" y="4151830"/>
                </a:cubicBezTo>
                <a:cubicBezTo>
                  <a:pt x="1740626" y="4154928"/>
                  <a:pt x="1746302" y="4163366"/>
                  <a:pt x="1743219" y="4164228"/>
                </a:cubicBezTo>
                <a:cubicBezTo>
                  <a:pt x="1728763" y="4148222"/>
                  <a:pt x="1714923" y="4182154"/>
                  <a:pt x="1711346" y="4193176"/>
                </a:cubicBezTo>
                <a:cubicBezTo>
                  <a:pt x="1714434" y="4192305"/>
                  <a:pt x="1717522" y="4191449"/>
                  <a:pt x="1718388" y="4194552"/>
                </a:cubicBezTo>
                <a:cubicBezTo>
                  <a:pt x="1706037" y="4197997"/>
                  <a:pt x="1716162" y="4198511"/>
                  <a:pt x="1714811" y="4205574"/>
                </a:cubicBezTo>
                <a:cubicBezTo>
                  <a:pt x="1714811" y="4205574"/>
                  <a:pt x="1714811" y="4205574"/>
                  <a:pt x="1702454" y="4209024"/>
                </a:cubicBezTo>
                <a:cubicBezTo>
                  <a:pt x="1699861" y="4199724"/>
                  <a:pt x="1693685" y="4201446"/>
                  <a:pt x="1688859" y="4196121"/>
                </a:cubicBezTo>
                <a:cubicBezTo>
                  <a:pt x="1697262" y="4190424"/>
                  <a:pt x="1700355" y="4189563"/>
                  <a:pt x="1699111" y="4173201"/>
                </a:cubicBezTo>
                <a:cubicBezTo>
                  <a:pt x="1716284" y="4175092"/>
                  <a:pt x="1704421" y="4168386"/>
                  <a:pt x="1722959" y="4163203"/>
                </a:cubicBezTo>
                <a:cubicBezTo>
                  <a:pt x="1715912" y="4161828"/>
                  <a:pt x="1713308" y="4152533"/>
                  <a:pt x="1718628" y="4147713"/>
                </a:cubicBezTo>
                <a:cubicBezTo>
                  <a:pt x="1722577" y="4149950"/>
                  <a:pt x="1721227" y="4157012"/>
                  <a:pt x="1725171" y="4159244"/>
                </a:cubicBezTo>
                <a:cubicBezTo>
                  <a:pt x="1723453" y="4153053"/>
                  <a:pt x="1738399" y="4158892"/>
                  <a:pt x="1732717" y="4150464"/>
                </a:cubicBezTo>
                <a:cubicBezTo>
                  <a:pt x="1727897" y="4145119"/>
                  <a:pt x="1720844" y="4143753"/>
                  <a:pt x="1718246" y="4134449"/>
                </a:cubicBezTo>
                <a:cubicBezTo>
                  <a:pt x="1727515" y="4131865"/>
                  <a:pt x="1725670" y="4149078"/>
                  <a:pt x="1737161" y="4142535"/>
                </a:cubicBezTo>
                <a:cubicBezTo>
                  <a:pt x="1729736" y="4127906"/>
                  <a:pt x="1757915" y="4133399"/>
                  <a:pt x="1746552" y="4116527"/>
                </a:cubicBezTo>
                <a:cubicBezTo>
                  <a:pt x="1739510" y="4115156"/>
                  <a:pt x="1731102" y="4120843"/>
                  <a:pt x="1728498" y="4111549"/>
                </a:cubicBezTo>
                <a:cubicBezTo>
                  <a:pt x="1741726" y="4111192"/>
                  <a:pt x="1740865" y="4108089"/>
                  <a:pt x="1749640" y="4115666"/>
                </a:cubicBezTo>
                <a:cubicBezTo>
                  <a:pt x="1742715" y="4090876"/>
                  <a:pt x="1763470" y="4081734"/>
                  <a:pt x="1772361" y="4065887"/>
                </a:cubicBezTo>
                <a:cubicBezTo>
                  <a:pt x="1769268" y="4066748"/>
                  <a:pt x="1768407" y="4063645"/>
                  <a:pt x="1767536" y="4060557"/>
                </a:cubicBezTo>
                <a:lnTo>
                  <a:pt x="1775939" y="4054870"/>
                </a:lnTo>
                <a:cubicBezTo>
                  <a:pt x="1771979" y="4052628"/>
                  <a:pt x="1767169" y="4047293"/>
                  <a:pt x="1772474" y="4042472"/>
                </a:cubicBezTo>
                <a:cubicBezTo>
                  <a:pt x="1773717" y="4058829"/>
                  <a:pt x="1779526" y="4043838"/>
                  <a:pt x="1789646" y="4044352"/>
                </a:cubicBezTo>
                <a:cubicBezTo>
                  <a:pt x="1785325" y="4028857"/>
                  <a:pt x="1818064" y="4003011"/>
                  <a:pt x="1802747" y="3983908"/>
                </a:cubicBezTo>
                <a:cubicBezTo>
                  <a:pt x="1808923" y="3982175"/>
                  <a:pt x="1810650" y="3988377"/>
                  <a:pt x="1813733" y="3987510"/>
                </a:cubicBezTo>
                <a:cubicBezTo>
                  <a:pt x="1820414" y="3975638"/>
                  <a:pt x="1831894" y="3969085"/>
                  <a:pt x="1831527" y="3955821"/>
                </a:cubicBezTo>
                <a:cubicBezTo>
                  <a:pt x="1833260" y="3962017"/>
                  <a:pt x="1834121" y="3965120"/>
                  <a:pt x="1840297" y="3963388"/>
                </a:cubicBezTo>
                <a:cubicBezTo>
                  <a:pt x="1839431" y="3960289"/>
                  <a:pt x="1844735" y="3955469"/>
                  <a:pt x="1839059" y="3947031"/>
                </a:cubicBezTo>
                <a:cubicBezTo>
                  <a:pt x="1835970" y="3947897"/>
                  <a:pt x="1829795" y="3949619"/>
                  <a:pt x="1828923" y="3946526"/>
                </a:cubicBezTo>
                <a:cubicBezTo>
                  <a:pt x="1835099" y="3944804"/>
                  <a:pt x="1829423" y="3936376"/>
                  <a:pt x="1839553" y="3936885"/>
                </a:cubicBezTo>
                <a:cubicBezTo>
                  <a:pt x="1841275" y="3943076"/>
                  <a:pt x="1846101" y="3948422"/>
                  <a:pt x="1852282" y="3946694"/>
                </a:cubicBezTo>
                <a:cubicBezTo>
                  <a:pt x="1846213" y="3924992"/>
                  <a:pt x="1882805" y="3924798"/>
                  <a:pt x="1866611" y="3902591"/>
                </a:cubicBezTo>
                <a:cubicBezTo>
                  <a:pt x="1868827" y="3898627"/>
                  <a:pt x="1871915" y="3897771"/>
                  <a:pt x="1876731" y="3903106"/>
                </a:cubicBezTo>
                <a:cubicBezTo>
                  <a:pt x="1871054" y="3894668"/>
                  <a:pt x="1882545" y="3888120"/>
                  <a:pt x="1875498" y="3886749"/>
                </a:cubicBezTo>
                <a:cubicBezTo>
                  <a:pt x="1872415" y="3887610"/>
                  <a:pt x="1871054" y="3894668"/>
                  <a:pt x="1869321" y="3888466"/>
                </a:cubicBezTo>
                <a:cubicBezTo>
                  <a:pt x="1873770" y="3880543"/>
                  <a:pt x="1889215" y="3876237"/>
                  <a:pt x="1893658" y="3868313"/>
                </a:cubicBezTo>
                <a:cubicBezTo>
                  <a:pt x="1890570" y="3869184"/>
                  <a:pt x="1891926" y="3862112"/>
                  <a:pt x="1888833" y="3862978"/>
                </a:cubicBezTo>
                <a:cubicBezTo>
                  <a:pt x="1882657" y="3864710"/>
                  <a:pt x="1883528" y="3867798"/>
                  <a:pt x="1879564" y="3865566"/>
                </a:cubicBezTo>
                <a:cubicBezTo>
                  <a:pt x="1882784" y="3841286"/>
                  <a:pt x="1914530" y="3835752"/>
                  <a:pt x="1912043" y="3803043"/>
                </a:cubicBezTo>
                <a:cubicBezTo>
                  <a:pt x="1924411" y="3799588"/>
                  <a:pt x="1910698" y="3810105"/>
                  <a:pt x="1919962" y="3807512"/>
                </a:cubicBezTo>
                <a:cubicBezTo>
                  <a:pt x="1930586" y="3797866"/>
                  <a:pt x="1936391" y="3782884"/>
                  <a:pt x="1947015" y="3773233"/>
                </a:cubicBezTo>
                <a:cubicBezTo>
                  <a:pt x="1940090" y="3748443"/>
                  <a:pt x="1983704" y="3749620"/>
                  <a:pt x="1967515" y="3727413"/>
                </a:cubicBezTo>
                <a:cubicBezTo>
                  <a:pt x="1982465" y="3733263"/>
                  <a:pt x="1975540" y="3708467"/>
                  <a:pt x="1992718" y="3710358"/>
                </a:cubicBezTo>
                <a:cubicBezTo>
                  <a:pt x="1988402" y="3694862"/>
                  <a:pt x="1997655" y="3692273"/>
                  <a:pt x="1999021" y="3685211"/>
                </a:cubicBezTo>
                <a:cubicBezTo>
                  <a:pt x="2011745" y="3695010"/>
                  <a:pt x="2024224" y="3668151"/>
                  <a:pt x="2016795" y="3653516"/>
                </a:cubicBezTo>
                <a:cubicBezTo>
                  <a:pt x="2022120" y="3648695"/>
                  <a:pt x="2024713" y="3657985"/>
                  <a:pt x="2027796" y="3657119"/>
                </a:cubicBezTo>
                <a:cubicBezTo>
                  <a:pt x="2026069" y="3650927"/>
                  <a:pt x="2040153" y="3653679"/>
                  <a:pt x="2037559" y="3644379"/>
                </a:cubicBezTo>
                <a:cubicBezTo>
                  <a:pt x="2033600" y="3642137"/>
                  <a:pt x="2027924" y="3633714"/>
                  <a:pt x="2034095" y="3631982"/>
                </a:cubicBezTo>
                <a:cubicBezTo>
                  <a:pt x="2038049" y="3634219"/>
                  <a:pt x="2034477" y="3645246"/>
                  <a:pt x="2040648" y="3643523"/>
                </a:cubicBezTo>
                <a:cubicBezTo>
                  <a:pt x="2049911" y="3640930"/>
                  <a:pt x="2042497" y="3626300"/>
                  <a:pt x="2046936" y="3618366"/>
                </a:cubicBezTo>
                <a:cubicBezTo>
                  <a:pt x="2051771" y="3623701"/>
                  <a:pt x="2054864" y="3622845"/>
                  <a:pt x="2061035" y="3621118"/>
                </a:cubicBezTo>
                <a:cubicBezTo>
                  <a:pt x="2056709" y="3605622"/>
                  <a:pt x="2065107" y="3599935"/>
                  <a:pt x="2058548" y="3588404"/>
                </a:cubicBezTo>
                <a:cubicBezTo>
                  <a:pt x="2055471" y="3589265"/>
                  <a:pt x="2052378" y="3590136"/>
                  <a:pt x="2050650" y="3583930"/>
                </a:cubicBezTo>
                <a:cubicBezTo>
                  <a:pt x="2053738" y="3583063"/>
                  <a:pt x="2057687" y="3585295"/>
                  <a:pt x="2056821" y="3582202"/>
                </a:cubicBezTo>
                <a:cubicBezTo>
                  <a:pt x="2052006" y="3576867"/>
                  <a:pt x="2046686" y="3581698"/>
                  <a:pt x="2044963" y="3575502"/>
                </a:cubicBezTo>
                <a:cubicBezTo>
                  <a:pt x="2060408" y="3571180"/>
                  <a:pt x="2047674" y="3561381"/>
                  <a:pt x="2069290" y="3555343"/>
                </a:cubicBezTo>
                <a:cubicBezTo>
                  <a:pt x="2071028" y="3561529"/>
                  <a:pt x="2053361" y="3569805"/>
                  <a:pt x="2072755" y="3567741"/>
                </a:cubicBezTo>
                <a:cubicBezTo>
                  <a:pt x="2075354" y="3577025"/>
                  <a:pt x="2059914" y="3581336"/>
                  <a:pt x="2067818" y="3585820"/>
                </a:cubicBezTo>
                <a:cubicBezTo>
                  <a:pt x="2073127" y="3580984"/>
                  <a:pt x="2071405" y="3574793"/>
                  <a:pt x="2084618" y="3574437"/>
                </a:cubicBezTo>
                <a:cubicBezTo>
                  <a:pt x="2078065" y="3562900"/>
                  <a:pt x="2092154" y="3565657"/>
                  <a:pt x="2086468" y="3557213"/>
                </a:cubicBezTo>
                <a:cubicBezTo>
                  <a:pt x="2079425" y="3555848"/>
                  <a:pt x="2084251" y="3561173"/>
                  <a:pt x="2078065" y="3562900"/>
                </a:cubicBezTo>
                <a:cubicBezTo>
                  <a:pt x="2079425" y="3555848"/>
                  <a:pt x="2070162" y="3558431"/>
                  <a:pt x="2069290" y="3555343"/>
                </a:cubicBezTo>
                <a:cubicBezTo>
                  <a:pt x="2066702" y="3546038"/>
                  <a:pt x="2068928" y="3542079"/>
                  <a:pt x="2075099" y="3540352"/>
                </a:cubicBezTo>
                <a:cubicBezTo>
                  <a:pt x="2075965" y="3543450"/>
                  <a:pt x="2077693" y="3549651"/>
                  <a:pt x="2081652" y="3551888"/>
                </a:cubicBezTo>
                <a:cubicBezTo>
                  <a:pt x="2079920" y="3545687"/>
                  <a:pt x="2083879" y="3547929"/>
                  <a:pt x="2086096" y="3543954"/>
                </a:cubicBezTo>
                <a:cubicBezTo>
                  <a:pt x="2084363" y="3537768"/>
                  <a:pt x="2075099" y="3540352"/>
                  <a:pt x="2076455" y="3533294"/>
                </a:cubicBezTo>
                <a:cubicBezTo>
                  <a:pt x="2094126" y="3525019"/>
                  <a:pt x="2095599" y="3494537"/>
                  <a:pt x="2123778" y="3500030"/>
                </a:cubicBezTo>
                <a:cubicBezTo>
                  <a:pt x="2122912" y="3496927"/>
                  <a:pt x="2130448" y="3488147"/>
                  <a:pt x="2122540" y="3483678"/>
                </a:cubicBezTo>
                <a:cubicBezTo>
                  <a:pt x="2115492" y="3482297"/>
                  <a:pt x="2116736" y="3498654"/>
                  <a:pt x="2111044" y="3490231"/>
                </a:cubicBezTo>
                <a:cubicBezTo>
                  <a:pt x="2119447" y="3484534"/>
                  <a:pt x="2127106" y="3452329"/>
                  <a:pt x="2142423" y="3471428"/>
                </a:cubicBezTo>
                <a:cubicBezTo>
                  <a:pt x="2145516" y="3470572"/>
                  <a:pt x="2144650" y="3467469"/>
                  <a:pt x="2144650" y="3467469"/>
                </a:cubicBezTo>
                <a:cubicBezTo>
                  <a:pt x="2145149" y="3457308"/>
                  <a:pt x="2136747" y="3462995"/>
                  <a:pt x="2137235" y="3452844"/>
                </a:cubicBezTo>
                <a:cubicBezTo>
                  <a:pt x="2154525" y="3431305"/>
                  <a:pt x="2183315" y="3403228"/>
                  <a:pt x="2189609" y="3378081"/>
                </a:cubicBezTo>
                <a:cubicBezTo>
                  <a:pt x="2217905" y="3360154"/>
                  <a:pt x="2229503" y="3330192"/>
                  <a:pt x="2252117" y="3303827"/>
                </a:cubicBezTo>
                <a:cubicBezTo>
                  <a:pt x="2249029" y="3304693"/>
                  <a:pt x="2245941" y="3305554"/>
                  <a:pt x="2245075" y="3302451"/>
                </a:cubicBezTo>
                <a:cubicBezTo>
                  <a:pt x="2273738" y="3297789"/>
                  <a:pt x="2284964" y="3254562"/>
                  <a:pt x="2309316" y="3234399"/>
                </a:cubicBezTo>
                <a:cubicBezTo>
                  <a:pt x="2308444" y="3231300"/>
                  <a:pt x="2305362" y="3232157"/>
                  <a:pt x="2300541" y="3226821"/>
                </a:cubicBezTo>
                <a:cubicBezTo>
                  <a:pt x="2320435" y="3214592"/>
                  <a:pt x="2328455" y="3195646"/>
                  <a:pt x="2345255" y="3184263"/>
                </a:cubicBezTo>
                <a:cubicBezTo>
                  <a:pt x="2342172" y="3185134"/>
                  <a:pt x="2338208" y="3182902"/>
                  <a:pt x="2340435" y="3178943"/>
                </a:cubicBezTo>
                <a:cubicBezTo>
                  <a:pt x="2353653" y="3178581"/>
                  <a:pt x="2367371" y="3168074"/>
                  <a:pt x="2360817" y="3156537"/>
                </a:cubicBezTo>
                <a:cubicBezTo>
                  <a:pt x="2384665" y="3146539"/>
                  <a:pt x="2382189" y="3113830"/>
                  <a:pt x="2406898" y="3106921"/>
                </a:cubicBezTo>
                <a:cubicBezTo>
                  <a:pt x="2398984" y="3102442"/>
                  <a:pt x="2411835" y="3088841"/>
                  <a:pt x="2418388" y="3100373"/>
                </a:cubicBezTo>
                <a:cubicBezTo>
                  <a:pt x="2408253" y="3099858"/>
                  <a:pt x="2408630" y="3113117"/>
                  <a:pt x="2415672" y="3114488"/>
                </a:cubicBezTo>
                <a:cubicBezTo>
                  <a:pt x="2424070" y="3108806"/>
                  <a:pt x="2422719" y="3115869"/>
                  <a:pt x="2432839" y="3116378"/>
                </a:cubicBezTo>
                <a:cubicBezTo>
                  <a:pt x="2438648" y="3101392"/>
                  <a:pt x="2422837" y="3092449"/>
                  <a:pt x="2418877" y="3090212"/>
                </a:cubicBezTo>
                <a:cubicBezTo>
                  <a:pt x="2432595" y="3079705"/>
                  <a:pt x="2437543" y="3061615"/>
                  <a:pt x="2447296" y="3048866"/>
                </a:cubicBezTo>
                <a:cubicBezTo>
                  <a:pt x="2450384" y="3048000"/>
                  <a:pt x="2451250" y="3051098"/>
                  <a:pt x="2457426" y="3049376"/>
                </a:cubicBezTo>
                <a:cubicBezTo>
                  <a:pt x="2467796" y="3003056"/>
                  <a:pt x="2520796" y="2978225"/>
                  <a:pt x="2532893" y="2938097"/>
                </a:cubicBezTo>
                <a:cubicBezTo>
                  <a:pt x="2543023" y="2938601"/>
                  <a:pt x="2542162" y="2935508"/>
                  <a:pt x="2551430" y="2932925"/>
                </a:cubicBezTo>
                <a:cubicBezTo>
                  <a:pt x="2550564" y="2929821"/>
                  <a:pt x="2547481" y="2930683"/>
                  <a:pt x="2546605" y="2927580"/>
                </a:cubicBezTo>
                <a:cubicBezTo>
                  <a:pt x="2595783" y="2877097"/>
                  <a:pt x="2626902" y="2821636"/>
                  <a:pt x="2676926" y="2774256"/>
                </a:cubicBezTo>
                <a:cubicBezTo>
                  <a:pt x="2670383" y="2762725"/>
                  <a:pt x="2688050" y="2754444"/>
                  <a:pt x="2701273" y="2754108"/>
                </a:cubicBezTo>
                <a:cubicBezTo>
                  <a:pt x="2696070" y="2735489"/>
                  <a:pt x="2713263" y="2737384"/>
                  <a:pt x="2719933" y="2725501"/>
                </a:cubicBezTo>
                <a:cubicBezTo>
                  <a:pt x="2714242" y="2717068"/>
                  <a:pt x="2750553" y="2680191"/>
                  <a:pt x="2762533" y="2663482"/>
                </a:cubicBezTo>
                <a:cubicBezTo>
                  <a:pt x="2763399" y="2666580"/>
                  <a:pt x="2764271" y="2669688"/>
                  <a:pt x="2770447" y="2667956"/>
                </a:cubicBezTo>
                <a:cubicBezTo>
                  <a:pt x="2767476" y="2645398"/>
                  <a:pt x="2793928" y="2644700"/>
                  <a:pt x="2789596" y="2629208"/>
                </a:cubicBezTo>
                <a:cubicBezTo>
                  <a:pt x="2795772" y="2627486"/>
                  <a:pt x="2799731" y="2629713"/>
                  <a:pt x="2800597" y="2632811"/>
                </a:cubicBezTo>
                <a:cubicBezTo>
                  <a:pt x="2802814" y="2628847"/>
                  <a:pt x="2804175" y="2621789"/>
                  <a:pt x="2799349" y="2616449"/>
                </a:cubicBezTo>
                <a:cubicBezTo>
                  <a:pt x="2812573" y="2616097"/>
                  <a:pt x="2799843" y="2606288"/>
                  <a:pt x="2812573" y="2616097"/>
                </a:cubicBezTo>
                <a:cubicBezTo>
                  <a:pt x="2815283" y="2601977"/>
                  <a:pt x="2830728" y="2597661"/>
                  <a:pt x="2832583" y="2580443"/>
                </a:cubicBezTo>
                <a:cubicBezTo>
                  <a:pt x="2830351" y="2584408"/>
                  <a:pt x="2831218" y="2587511"/>
                  <a:pt x="2837404" y="2585789"/>
                </a:cubicBezTo>
                <a:cubicBezTo>
                  <a:pt x="2837898" y="2575613"/>
                  <a:pt x="2851126" y="2575261"/>
                  <a:pt x="2850749" y="2562017"/>
                </a:cubicBezTo>
                <a:cubicBezTo>
                  <a:pt x="2851615" y="2565111"/>
                  <a:pt x="2864834" y="2564759"/>
                  <a:pt x="2860884" y="2562527"/>
                </a:cubicBezTo>
                <a:cubicBezTo>
                  <a:pt x="2864462" y="2551490"/>
                  <a:pt x="2852966" y="2558048"/>
                  <a:pt x="2857414" y="2550124"/>
                </a:cubicBezTo>
                <a:cubicBezTo>
                  <a:pt x="2872864" y="2545808"/>
                  <a:pt x="2883484" y="2536167"/>
                  <a:pt x="2885328" y="2518944"/>
                </a:cubicBezTo>
                <a:cubicBezTo>
                  <a:pt x="2899417" y="2521685"/>
                  <a:pt x="2897308" y="2502235"/>
                  <a:pt x="2907938" y="2492579"/>
                </a:cubicBezTo>
                <a:cubicBezTo>
                  <a:pt x="2915484" y="2483794"/>
                  <a:pt x="2937095" y="2477756"/>
                  <a:pt x="2930547" y="2466219"/>
                </a:cubicBezTo>
                <a:cubicBezTo>
                  <a:pt x="2971190" y="2444853"/>
                  <a:pt x="2973162" y="2404205"/>
                  <a:pt x="3011588" y="2386793"/>
                </a:cubicBezTo>
                <a:cubicBezTo>
                  <a:pt x="3007629" y="2384561"/>
                  <a:pt x="3004541" y="2385428"/>
                  <a:pt x="3003674" y="2382330"/>
                </a:cubicBezTo>
                <a:cubicBezTo>
                  <a:pt x="3008989" y="2377493"/>
                  <a:pt x="3006763" y="2381468"/>
                  <a:pt x="3013815" y="2382834"/>
                </a:cubicBezTo>
                <a:cubicBezTo>
                  <a:pt x="3017010" y="2358548"/>
                  <a:pt x="3060751" y="2336316"/>
                  <a:pt x="3075452" y="2305482"/>
                </a:cubicBezTo>
                <a:cubicBezTo>
                  <a:pt x="3075452" y="2305482"/>
                  <a:pt x="3076318" y="2308580"/>
                  <a:pt x="3079401" y="2307709"/>
                </a:cubicBezTo>
                <a:cubicBezTo>
                  <a:pt x="3086560" y="2285675"/>
                  <a:pt x="3103366" y="2274301"/>
                  <a:pt x="3120172" y="2262923"/>
                </a:cubicBezTo>
                <a:cubicBezTo>
                  <a:pt x="3132645" y="2236053"/>
                  <a:pt x="3149079" y="2211426"/>
                  <a:pt x="3176382" y="2213816"/>
                </a:cubicBezTo>
                <a:cubicBezTo>
                  <a:pt x="3177737" y="2206764"/>
                  <a:pt x="3167607" y="2206244"/>
                  <a:pt x="3168957" y="2199181"/>
                </a:cubicBezTo>
                <a:lnTo>
                  <a:pt x="3184901" y="2184715"/>
                </a:lnTo>
                <a:lnTo>
                  <a:pt x="3186262" y="2177647"/>
                </a:lnTo>
                <a:cubicBezTo>
                  <a:pt x="3226038" y="2153173"/>
                  <a:pt x="3245677" y="2104260"/>
                  <a:pt x="3286330" y="2082883"/>
                </a:cubicBezTo>
                <a:cubicBezTo>
                  <a:pt x="3285464" y="2079780"/>
                  <a:pt x="3286825" y="2072728"/>
                  <a:pt x="3279767" y="2071352"/>
                </a:cubicBezTo>
                <a:cubicBezTo>
                  <a:pt x="3063212" y="2285522"/>
                  <a:pt x="2864202" y="2514821"/>
                  <a:pt x="2669145" y="2746373"/>
                </a:cubicBezTo>
                <a:cubicBezTo>
                  <a:pt x="2474950" y="2981002"/>
                  <a:pt x="2288673" y="3220131"/>
                  <a:pt x="2098432" y="3456997"/>
                </a:cubicBezTo>
                <a:cubicBezTo>
                  <a:pt x="2083364" y="3474572"/>
                  <a:pt x="2068663" y="3505406"/>
                  <a:pt x="2054090" y="3512820"/>
                </a:cubicBezTo>
                <a:cubicBezTo>
                  <a:pt x="2052240" y="3530033"/>
                  <a:pt x="2039888" y="3533483"/>
                  <a:pt x="2041127" y="3549840"/>
                </a:cubicBezTo>
                <a:cubicBezTo>
                  <a:pt x="2034951" y="3551567"/>
                  <a:pt x="2023939" y="3547965"/>
                  <a:pt x="2028765" y="3553290"/>
                </a:cubicBezTo>
                <a:cubicBezTo>
                  <a:pt x="2037549" y="3560862"/>
                  <a:pt x="2017646" y="3573101"/>
                  <a:pt x="2011475" y="3574829"/>
                </a:cubicBezTo>
                <a:cubicBezTo>
                  <a:pt x="2000845" y="3584470"/>
                  <a:pt x="2001595" y="3610993"/>
                  <a:pt x="1990598" y="3607385"/>
                </a:cubicBezTo>
                <a:cubicBezTo>
                  <a:pt x="1991954" y="3600328"/>
                  <a:pt x="1993319" y="3593265"/>
                  <a:pt x="1999495" y="3591538"/>
                </a:cubicBezTo>
                <a:cubicBezTo>
                  <a:pt x="1972177" y="3589137"/>
                  <a:pt x="1988254" y="3634764"/>
                  <a:pt x="1961808" y="3635477"/>
                </a:cubicBezTo>
                <a:cubicBezTo>
                  <a:pt x="1966506" y="3664227"/>
                  <a:pt x="1920191" y="3677165"/>
                  <a:pt x="1932426" y="3697130"/>
                </a:cubicBezTo>
                <a:cubicBezTo>
                  <a:pt x="1926240" y="3698857"/>
                  <a:pt x="1927972" y="3705048"/>
                  <a:pt x="1920930" y="3703683"/>
                </a:cubicBezTo>
                <a:cubicBezTo>
                  <a:pt x="1926617" y="3712121"/>
                  <a:pt x="1914632" y="3728830"/>
                  <a:pt x="1901903" y="3719015"/>
                </a:cubicBezTo>
                <a:cubicBezTo>
                  <a:pt x="1896099" y="3734007"/>
                  <a:pt x="1895977" y="3757426"/>
                  <a:pt x="1881403" y="3764830"/>
                </a:cubicBezTo>
                <a:cubicBezTo>
                  <a:pt x="1874356" y="3763465"/>
                  <a:pt x="1877943" y="3752433"/>
                  <a:pt x="1871752" y="3754155"/>
                </a:cubicBezTo>
                <a:cubicBezTo>
                  <a:pt x="1872629" y="3757274"/>
                  <a:pt x="1869041" y="3768285"/>
                  <a:pt x="1878310" y="3765697"/>
                </a:cubicBezTo>
                <a:cubicBezTo>
                  <a:pt x="1874244" y="3786874"/>
                  <a:pt x="1849535" y="3793779"/>
                  <a:pt x="1849418" y="3817198"/>
                </a:cubicBezTo>
                <a:cubicBezTo>
                  <a:pt x="1841499" y="3812719"/>
                  <a:pt x="1834824" y="3824618"/>
                  <a:pt x="1843614" y="3832185"/>
                </a:cubicBezTo>
                <a:cubicBezTo>
                  <a:pt x="1840521" y="3833046"/>
                  <a:pt x="1838788" y="3826845"/>
                  <a:pt x="1835690" y="3827711"/>
                </a:cubicBezTo>
                <a:cubicBezTo>
                  <a:pt x="1831247" y="3835640"/>
                  <a:pt x="1816673" y="3843054"/>
                  <a:pt x="1829402" y="3852863"/>
                </a:cubicBezTo>
                <a:cubicBezTo>
                  <a:pt x="1824082" y="3857683"/>
                  <a:pt x="1819639" y="3865602"/>
                  <a:pt x="1814319" y="3870417"/>
                </a:cubicBezTo>
                <a:cubicBezTo>
                  <a:pt x="1790110" y="3867172"/>
                  <a:pt x="1786787" y="3914872"/>
                  <a:pt x="1759847" y="3925731"/>
                </a:cubicBezTo>
                <a:cubicBezTo>
                  <a:pt x="1764550" y="3954485"/>
                  <a:pt x="1721807" y="3956412"/>
                  <a:pt x="1731321" y="3990486"/>
                </a:cubicBezTo>
                <a:cubicBezTo>
                  <a:pt x="1721196" y="3989987"/>
                  <a:pt x="1726878" y="3998420"/>
                  <a:pt x="1720702" y="4000148"/>
                </a:cubicBezTo>
                <a:cubicBezTo>
                  <a:pt x="1718587" y="3980687"/>
                  <a:pt x="1732305" y="3970175"/>
                  <a:pt x="1736381" y="3948997"/>
                </a:cubicBezTo>
                <a:cubicBezTo>
                  <a:pt x="1732417" y="3946766"/>
                  <a:pt x="1730689" y="3940554"/>
                  <a:pt x="1727606" y="3941420"/>
                </a:cubicBezTo>
                <a:cubicBezTo>
                  <a:pt x="1721425" y="3943143"/>
                  <a:pt x="1719209" y="3947107"/>
                  <a:pt x="1722669" y="3959505"/>
                </a:cubicBezTo>
                <a:cubicBezTo>
                  <a:pt x="1713405" y="3962098"/>
                  <a:pt x="1717476" y="3940911"/>
                  <a:pt x="1706852" y="3950557"/>
                </a:cubicBezTo>
                <a:cubicBezTo>
                  <a:pt x="1714755" y="3955036"/>
                  <a:pt x="1698821" y="3969497"/>
                  <a:pt x="1712905" y="3972259"/>
                </a:cubicBezTo>
                <a:cubicBezTo>
                  <a:pt x="1700559" y="3975704"/>
                  <a:pt x="1711066" y="3989477"/>
                  <a:pt x="1700920" y="3988968"/>
                </a:cubicBezTo>
                <a:cubicBezTo>
                  <a:pt x="1711066" y="3989477"/>
                  <a:pt x="1706612" y="3997396"/>
                  <a:pt x="1714526" y="4001870"/>
                </a:cubicBezTo>
                <a:cubicBezTo>
                  <a:pt x="1699076" y="4006191"/>
                  <a:pt x="1702531" y="4018574"/>
                  <a:pt x="1705124" y="4027883"/>
                </a:cubicBezTo>
                <a:cubicBezTo>
                  <a:pt x="1695866" y="4030467"/>
                  <a:pt x="1697221" y="4023404"/>
                  <a:pt x="1691045" y="4025132"/>
                </a:cubicBezTo>
                <a:cubicBezTo>
                  <a:pt x="1690551" y="4035287"/>
                  <a:pt x="1679442" y="4055099"/>
                  <a:pt x="1669312" y="4054590"/>
                </a:cubicBezTo>
                <a:cubicBezTo>
                  <a:pt x="1677710" y="4048903"/>
                  <a:pt x="1674245" y="4036505"/>
                  <a:pt x="1679554" y="4031685"/>
                </a:cubicBezTo>
                <a:cubicBezTo>
                  <a:pt x="1672512" y="4030314"/>
                  <a:pt x="1670785" y="4024112"/>
                  <a:pt x="1661516" y="4026696"/>
                </a:cubicBezTo>
                <a:cubicBezTo>
                  <a:pt x="1666336" y="4032041"/>
                  <a:pt x="1661022" y="4036857"/>
                  <a:pt x="1666708" y="4045280"/>
                </a:cubicBezTo>
                <a:cubicBezTo>
                  <a:pt x="1653118" y="4032383"/>
                  <a:pt x="1626055" y="4066671"/>
                  <a:pt x="1633469" y="4081306"/>
                </a:cubicBezTo>
                <a:cubicBezTo>
                  <a:pt x="1628165" y="4086121"/>
                  <a:pt x="1627793" y="4072868"/>
                  <a:pt x="1622478" y="4077683"/>
                </a:cubicBezTo>
                <a:cubicBezTo>
                  <a:pt x="1623344" y="4080797"/>
                  <a:pt x="1620251" y="4081653"/>
                  <a:pt x="1621118" y="4084756"/>
                </a:cubicBezTo>
                <a:cubicBezTo>
                  <a:pt x="1629031" y="4089225"/>
                  <a:pt x="1630758" y="4095426"/>
                  <a:pt x="1640033" y="4092838"/>
                </a:cubicBezTo>
                <a:cubicBezTo>
                  <a:pt x="1634718" y="4097658"/>
                  <a:pt x="1635584" y="4100751"/>
                  <a:pt x="1631130" y="4108670"/>
                </a:cubicBezTo>
                <a:cubicBezTo>
                  <a:pt x="1641266" y="4109189"/>
                  <a:pt x="1640904" y="4095925"/>
                  <a:pt x="1646581" y="4104364"/>
                </a:cubicBezTo>
                <a:cubicBezTo>
                  <a:pt x="1636440" y="4103849"/>
                  <a:pt x="1646963" y="4117618"/>
                  <a:pt x="1633729" y="4117974"/>
                </a:cubicBezTo>
                <a:cubicBezTo>
                  <a:pt x="1624960" y="4110402"/>
                  <a:pt x="1630269" y="4105582"/>
                  <a:pt x="1625454" y="4100247"/>
                </a:cubicBezTo>
                <a:cubicBezTo>
                  <a:pt x="1616185" y="4102830"/>
                  <a:pt x="1619645" y="4115233"/>
                  <a:pt x="1613464" y="4116955"/>
                </a:cubicBezTo>
                <a:cubicBezTo>
                  <a:pt x="1611736" y="4110754"/>
                  <a:pt x="1603334" y="4116435"/>
                  <a:pt x="1597652" y="4108012"/>
                </a:cubicBezTo>
                <a:cubicBezTo>
                  <a:pt x="1599884" y="4104053"/>
                  <a:pt x="1602585" y="4089928"/>
                  <a:pt x="1592459" y="4089418"/>
                </a:cubicBezTo>
                <a:cubicBezTo>
                  <a:pt x="1590233" y="4093378"/>
                  <a:pt x="1599884" y="4104053"/>
                  <a:pt x="1593693" y="4105775"/>
                </a:cubicBezTo>
                <a:cubicBezTo>
                  <a:pt x="1588011" y="4097337"/>
                  <a:pt x="1579119" y="4113190"/>
                  <a:pt x="1579603" y="4103024"/>
                </a:cubicBezTo>
                <a:cubicBezTo>
                  <a:pt x="1574293" y="4107844"/>
                  <a:pt x="1571588" y="4121969"/>
                  <a:pt x="1587022" y="4117653"/>
                </a:cubicBezTo>
                <a:cubicBezTo>
                  <a:pt x="1577387" y="4106988"/>
                  <a:pt x="1590116" y="4116797"/>
                  <a:pt x="1596291" y="4115070"/>
                </a:cubicBezTo>
                <a:cubicBezTo>
                  <a:pt x="1595425" y="4111972"/>
                  <a:pt x="1594559" y="4108874"/>
                  <a:pt x="1597652" y="4108012"/>
                </a:cubicBezTo>
                <a:cubicBezTo>
                  <a:pt x="1599384" y="4114204"/>
                  <a:pt x="1602467" y="4113342"/>
                  <a:pt x="1604205" y="4119549"/>
                </a:cubicBezTo>
                <a:cubicBezTo>
                  <a:pt x="1599751" y="4127468"/>
                  <a:pt x="1593198" y="4115931"/>
                  <a:pt x="1584796" y="4121613"/>
                </a:cubicBezTo>
                <a:cubicBezTo>
                  <a:pt x="1585677" y="4124716"/>
                  <a:pt x="1582584" y="4125587"/>
                  <a:pt x="1584312" y="4131778"/>
                </a:cubicBezTo>
                <a:cubicBezTo>
                  <a:pt x="1591354" y="4133154"/>
                  <a:pt x="1591848" y="4122999"/>
                  <a:pt x="1596663" y="4128329"/>
                </a:cubicBezTo>
                <a:cubicBezTo>
                  <a:pt x="1586049" y="4137975"/>
                  <a:pt x="1587288" y="4154332"/>
                  <a:pt x="1572704" y="4161751"/>
                </a:cubicBezTo>
                <a:cubicBezTo>
                  <a:pt x="1574553" y="4144528"/>
                  <a:pt x="1572821" y="4138326"/>
                  <a:pt x="1574671" y="4121108"/>
                </a:cubicBezTo>
                <a:cubicBezTo>
                  <a:pt x="1574671" y="4121108"/>
                  <a:pt x="1570721" y="4118876"/>
                  <a:pt x="1570721" y="4118876"/>
                </a:cubicBezTo>
                <a:cubicBezTo>
                  <a:pt x="1564918" y="4133858"/>
                  <a:pt x="1566156" y="4150215"/>
                  <a:pt x="1560342" y="4165206"/>
                </a:cubicBezTo>
                <a:cubicBezTo>
                  <a:pt x="1554166" y="4166928"/>
                  <a:pt x="1553304" y="4163820"/>
                  <a:pt x="1549345" y="4161583"/>
                </a:cubicBezTo>
                <a:cubicBezTo>
                  <a:pt x="1550206" y="4164686"/>
                  <a:pt x="1547113" y="4165542"/>
                  <a:pt x="1547990" y="4168656"/>
                </a:cubicBezTo>
                <a:cubicBezTo>
                  <a:pt x="1548861" y="4171749"/>
                  <a:pt x="1555037" y="4170021"/>
                  <a:pt x="1555898" y="4173125"/>
                </a:cubicBezTo>
                <a:cubicBezTo>
                  <a:pt x="1554543" y="4180177"/>
                  <a:pt x="1550961" y="4191209"/>
                  <a:pt x="1543052" y="4186740"/>
                </a:cubicBezTo>
                <a:cubicBezTo>
                  <a:pt x="1540336" y="4200855"/>
                  <a:pt x="1551220" y="4227883"/>
                  <a:pt x="1534043" y="4226002"/>
                </a:cubicBezTo>
                <a:cubicBezTo>
                  <a:pt x="1536260" y="4222038"/>
                  <a:pt x="1532800" y="4209640"/>
                  <a:pt x="1533788" y="4189324"/>
                </a:cubicBezTo>
                <a:cubicBezTo>
                  <a:pt x="1524030" y="4202068"/>
                  <a:pt x="1532305" y="4219796"/>
                  <a:pt x="1517732" y="4227220"/>
                </a:cubicBezTo>
                <a:cubicBezTo>
                  <a:pt x="1529222" y="4220662"/>
                  <a:pt x="1529589" y="4233916"/>
                  <a:pt x="1536632" y="4235297"/>
                </a:cubicBezTo>
                <a:cubicBezTo>
                  <a:pt x="1533554" y="4236153"/>
                  <a:pt x="1538374" y="4241498"/>
                  <a:pt x="1532188" y="4243221"/>
                </a:cubicBezTo>
                <a:cubicBezTo>
                  <a:pt x="1529589" y="4233916"/>
                  <a:pt x="1523913" y="4225493"/>
                  <a:pt x="1514644" y="4228076"/>
                </a:cubicBezTo>
                <a:cubicBezTo>
                  <a:pt x="1521192" y="4239608"/>
                  <a:pt x="1511928" y="4242186"/>
                  <a:pt x="1501798" y="4241682"/>
                </a:cubicBezTo>
                <a:cubicBezTo>
                  <a:pt x="1506124" y="4257183"/>
                  <a:pt x="1504763" y="4264250"/>
                  <a:pt x="1499444" y="4269071"/>
                </a:cubicBezTo>
                <a:cubicBezTo>
                  <a:pt x="1495000" y="4276989"/>
                  <a:pt x="1490562" y="4284918"/>
                  <a:pt x="1493156" y="4294213"/>
                </a:cubicBezTo>
                <a:cubicBezTo>
                  <a:pt x="1477333" y="4285265"/>
                  <a:pt x="1494139" y="4273886"/>
                  <a:pt x="1481410" y="4264087"/>
                </a:cubicBezTo>
                <a:cubicBezTo>
                  <a:pt x="1471652" y="4276831"/>
                  <a:pt x="1483030" y="4293698"/>
                  <a:pt x="1460533" y="4296643"/>
                </a:cubicBezTo>
                <a:cubicBezTo>
                  <a:pt x="1461399" y="4299736"/>
                  <a:pt x="1462266" y="4302835"/>
                  <a:pt x="1462266" y="4302835"/>
                </a:cubicBezTo>
                <a:cubicBezTo>
                  <a:pt x="1462266" y="4302835"/>
                  <a:pt x="1462266" y="4302835"/>
                  <a:pt x="1459173" y="4303696"/>
                </a:cubicBezTo>
                <a:cubicBezTo>
                  <a:pt x="1455228" y="4301459"/>
                  <a:pt x="1451269" y="4299227"/>
                  <a:pt x="1444227" y="4297866"/>
                </a:cubicBezTo>
                <a:cubicBezTo>
                  <a:pt x="1444227" y="4297866"/>
                  <a:pt x="1441134" y="4298722"/>
                  <a:pt x="1437180" y="4296480"/>
                </a:cubicBezTo>
                <a:cubicBezTo>
                  <a:pt x="1437180" y="4296480"/>
                  <a:pt x="1437180" y="4296480"/>
                  <a:pt x="1434097" y="4297341"/>
                </a:cubicBezTo>
                <a:cubicBezTo>
                  <a:pt x="1433231" y="4294243"/>
                  <a:pt x="1430143" y="4295104"/>
                  <a:pt x="1430143" y="4295104"/>
                </a:cubicBezTo>
                <a:cubicBezTo>
                  <a:pt x="1429271" y="4292011"/>
                  <a:pt x="1426188" y="4292867"/>
                  <a:pt x="1426188" y="4292867"/>
                </a:cubicBezTo>
                <a:cubicBezTo>
                  <a:pt x="1429271" y="4292011"/>
                  <a:pt x="1429271" y="4292011"/>
                  <a:pt x="1429271" y="4292011"/>
                </a:cubicBezTo>
                <a:cubicBezTo>
                  <a:pt x="1428415" y="4288908"/>
                  <a:pt x="1428415" y="4288908"/>
                  <a:pt x="1434591" y="4287186"/>
                </a:cubicBezTo>
                <a:cubicBezTo>
                  <a:pt x="1435457" y="4290284"/>
                  <a:pt x="1439406" y="4292521"/>
                  <a:pt x="1440273" y="4295619"/>
                </a:cubicBezTo>
                <a:cubicBezTo>
                  <a:pt x="1441633" y="4288562"/>
                  <a:pt x="1443478" y="4271343"/>
                  <a:pt x="1433353" y="4270829"/>
                </a:cubicBezTo>
                <a:cubicBezTo>
                  <a:pt x="1443478" y="4271343"/>
                  <a:pt x="1438657" y="4266008"/>
                  <a:pt x="1447926" y="4263420"/>
                </a:cubicBezTo>
                <a:cubicBezTo>
                  <a:pt x="1454474" y="4274946"/>
                  <a:pt x="1437307" y="4273061"/>
                  <a:pt x="1442989" y="4281509"/>
                </a:cubicBezTo>
                <a:cubicBezTo>
                  <a:pt x="1454474" y="4274946"/>
                  <a:pt x="1450525" y="4272714"/>
                  <a:pt x="1469914" y="4270630"/>
                </a:cubicBezTo>
                <a:cubicBezTo>
                  <a:pt x="1465099" y="4265300"/>
                  <a:pt x="1468192" y="4264439"/>
                  <a:pt x="1467326" y="4261341"/>
                </a:cubicBezTo>
                <a:cubicBezTo>
                  <a:pt x="1460273" y="4259970"/>
                  <a:pt x="1464238" y="4262202"/>
                  <a:pt x="1458062" y="4263934"/>
                </a:cubicBezTo>
                <a:cubicBezTo>
                  <a:pt x="1457195" y="4260831"/>
                  <a:pt x="1453236" y="4258589"/>
                  <a:pt x="1450148" y="4259450"/>
                </a:cubicBezTo>
                <a:cubicBezTo>
                  <a:pt x="1443600" y="4247929"/>
                  <a:pt x="1452864" y="4245340"/>
                  <a:pt x="1447172" y="4236907"/>
                </a:cubicBezTo>
                <a:cubicBezTo>
                  <a:pt x="1440135" y="4235531"/>
                  <a:pt x="1442240" y="4254976"/>
                  <a:pt x="1434831" y="4240347"/>
                </a:cubicBezTo>
                <a:cubicBezTo>
                  <a:pt x="1439274" y="4232428"/>
                  <a:pt x="1447300" y="4213482"/>
                  <a:pt x="1457435" y="4213997"/>
                </a:cubicBezTo>
                <a:cubicBezTo>
                  <a:pt x="1451249" y="4215714"/>
                  <a:pt x="1452981" y="4221911"/>
                  <a:pt x="1454714" y="4228112"/>
                </a:cubicBezTo>
                <a:cubicBezTo>
                  <a:pt x="1473247" y="4222940"/>
                  <a:pt x="1466317" y="4198144"/>
                  <a:pt x="1478674" y="4194695"/>
                </a:cubicBezTo>
                <a:cubicBezTo>
                  <a:pt x="1477812" y="4191596"/>
                  <a:pt x="1473848" y="4189364"/>
                  <a:pt x="1471636" y="4193324"/>
                </a:cubicBezTo>
                <a:cubicBezTo>
                  <a:pt x="1465083" y="4181787"/>
                  <a:pt x="1467305" y="4177828"/>
                  <a:pt x="1468661" y="4170765"/>
                </a:cubicBezTo>
                <a:cubicBezTo>
                  <a:pt x="1491153" y="4167830"/>
                  <a:pt x="1491275" y="4144400"/>
                  <a:pt x="1495342" y="4123223"/>
                </a:cubicBezTo>
                <a:cubicBezTo>
                  <a:pt x="1497079" y="4129419"/>
                  <a:pt x="1492631" y="4137348"/>
                  <a:pt x="1498801" y="4135621"/>
                </a:cubicBezTo>
                <a:cubicBezTo>
                  <a:pt x="1508937" y="4136130"/>
                  <a:pt x="1497573" y="4119264"/>
                  <a:pt x="1505971" y="4113577"/>
                </a:cubicBezTo>
                <a:cubicBezTo>
                  <a:pt x="1509915" y="4115814"/>
                  <a:pt x="1509426" y="4125964"/>
                  <a:pt x="1514741" y="4121149"/>
                </a:cubicBezTo>
                <a:cubicBezTo>
                  <a:pt x="1513874" y="4118046"/>
                  <a:pt x="1513008" y="4114953"/>
                  <a:pt x="1511281" y="4108751"/>
                </a:cubicBezTo>
                <a:cubicBezTo>
                  <a:pt x="1527582" y="4107538"/>
                  <a:pt x="1510537" y="4082233"/>
                  <a:pt x="1517192" y="4070350"/>
                </a:cubicBezTo>
                <a:cubicBezTo>
                  <a:pt x="1533513" y="4069143"/>
                  <a:pt x="1536728" y="4044847"/>
                  <a:pt x="1524850" y="4038156"/>
                </a:cubicBezTo>
                <a:cubicBezTo>
                  <a:pt x="1522624" y="4042115"/>
                  <a:pt x="1526960" y="4057601"/>
                  <a:pt x="1518180" y="4050034"/>
                </a:cubicBezTo>
                <a:cubicBezTo>
                  <a:pt x="1526583" y="4044347"/>
                  <a:pt x="1511143" y="4048658"/>
                  <a:pt x="1509411" y="4042462"/>
                </a:cubicBezTo>
                <a:cubicBezTo>
                  <a:pt x="1518680" y="4039873"/>
                  <a:pt x="1523989" y="4035043"/>
                  <a:pt x="1530165" y="4033315"/>
                </a:cubicBezTo>
                <a:cubicBezTo>
                  <a:pt x="1536728" y="4044847"/>
                  <a:pt x="1535862" y="4041754"/>
                  <a:pt x="1533141" y="4055879"/>
                </a:cubicBezTo>
                <a:cubicBezTo>
                  <a:pt x="1549941" y="4044495"/>
                  <a:pt x="1557106" y="4022456"/>
                  <a:pt x="1551424" y="4014023"/>
                </a:cubicBezTo>
                <a:cubicBezTo>
                  <a:pt x="1552285" y="4017126"/>
                  <a:pt x="1563776" y="4010568"/>
                  <a:pt x="1565998" y="4006604"/>
                </a:cubicBezTo>
                <a:cubicBezTo>
                  <a:pt x="1553269" y="3996805"/>
                  <a:pt x="1575751" y="3993865"/>
                  <a:pt x="1576245" y="3983699"/>
                </a:cubicBezTo>
                <a:cubicBezTo>
                  <a:pt x="1572286" y="3981467"/>
                  <a:pt x="1564877" y="3966832"/>
                  <a:pt x="1567960" y="3965966"/>
                </a:cubicBezTo>
                <a:cubicBezTo>
                  <a:pt x="1571919" y="3968203"/>
                  <a:pt x="1576745" y="3973548"/>
                  <a:pt x="1586003" y="3970960"/>
                </a:cubicBezTo>
                <a:cubicBezTo>
                  <a:pt x="1578589" y="3956320"/>
                  <a:pt x="1601448" y="3966644"/>
                  <a:pt x="1593163" y="3948911"/>
                </a:cubicBezTo>
                <a:cubicBezTo>
                  <a:pt x="1590941" y="3952880"/>
                  <a:pt x="1589214" y="3946679"/>
                  <a:pt x="1585249" y="3944442"/>
                </a:cubicBezTo>
                <a:cubicBezTo>
                  <a:pt x="1589708" y="3936523"/>
                  <a:pt x="1594656" y="3918434"/>
                  <a:pt x="1598972" y="3933930"/>
                </a:cubicBezTo>
                <a:cubicBezTo>
                  <a:pt x="1598605" y="3920666"/>
                  <a:pt x="1602671" y="3899488"/>
                  <a:pt x="1616384" y="3888976"/>
                </a:cubicBezTo>
                <a:cubicBezTo>
                  <a:pt x="1615517" y="3885873"/>
                  <a:pt x="1614651" y="3882779"/>
                  <a:pt x="1613795" y="3879681"/>
                </a:cubicBezTo>
                <a:cubicBezTo>
                  <a:pt x="1622187" y="3873984"/>
                  <a:pt x="1620338" y="3891203"/>
                  <a:pt x="1626519" y="3889480"/>
                </a:cubicBezTo>
                <a:cubicBezTo>
                  <a:pt x="1632323" y="3874499"/>
                  <a:pt x="1625775" y="3862968"/>
                  <a:pt x="1635523" y="3850213"/>
                </a:cubicBezTo>
                <a:cubicBezTo>
                  <a:pt x="1628486" y="3848848"/>
                  <a:pt x="1634173" y="3857286"/>
                  <a:pt x="1624042" y="3856766"/>
                </a:cubicBezTo>
                <a:cubicBezTo>
                  <a:pt x="1632440" y="3851085"/>
                  <a:pt x="1632557" y="3827665"/>
                  <a:pt x="1640461" y="3832129"/>
                </a:cubicBezTo>
                <a:cubicBezTo>
                  <a:pt x="1637378" y="3832995"/>
                  <a:pt x="1633796" y="3844022"/>
                  <a:pt x="1639976" y="3842295"/>
                </a:cubicBezTo>
                <a:cubicBezTo>
                  <a:pt x="1644420" y="3834371"/>
                  <a:pt x="1652818" y="3828684"/>
                  <a:pt x="1649358" y="3816291"/>
                </a:cubicBezTo>
                <a:cubicBezTo>
                  <a:pt x="1644048" y="3821117"/>
                  <a:pt x="1642687" y="3828169"/>
                  <a:pt x="1637001" y="3819731"/>
                </a:cubicBezTo>
                <a:cubicBezTo>
                  <a:pt x="1642315" y="3814916"/>
                  <a:pt x="1642810" y="3804760"/>
                  <a:pt x="1651584" y="3812332"/>
                </a:cubicBezTo>
                <a:cubicBezTo>
                  <a:pt x="1639717" y="3805616"/>
                  <a:pt x="1652073" y="3802166"/>
                  <a:pt x="1649480" y="3792872"/>
                </a:cubicBezTo>
                <a:cubicBezTo>
                  <a:pt x="1644160" y="3797692"/>
                  <a:pt x="1641072" y="3798553"/>
                  <a:pt x="1631808" y="3801142"/>
                </a:cubicBezTo>
                <a:cubicBezTo>
                  <a:pt x="1636623" y="3806487"/>
                  <a:pt x="1630453" y="3808210"/>
                  <a:pt x="1635268" y="3813540"/>
                </a:cubicBezTo>
                <a:cubicBezTo>
                  <a:pt x="1604867" y="3812011"/>
                  <a:pt x="1620083" y="3854534"/>
                  <a:pt x="1591415" y="3859197"/>
                </a:cubicBezTo>
                <a:cubicBezTo>
                  <a:pt x="1595746" y="3874693"/>
                  <a:pt x="1572388" y="3874540"/>
                  <a:pt x="1580668" y="3892273"/>
                </a:cubicBezTo>
                <a:cubicBezTo>
                  <a:pt x="1567827" y="3905873"/>
                  <a:pt x="1552759" y="3923443"/>
                  <a:pt x="1547822" y="3941527"/>
                </a:cubicBezTo>
                <a:cubicBezTo>
                  <a:pt x="1543857" y="3939295"/>
                  <a:pt x="1537681" y="3941018"/>
                  <a:pt x="1536820" y="3937930"/>
                </a:cubicBezTo>
                <a:cubicBezTo>
                  <a:pt x="1534593" y="3941889"/>
                  <a:pt x="1524473" y="3941374"/>
                  <a:pt x="1527057" y="3950669"/>
                </a:cubicBezTo>
                <a:cubicBezTo>
                  <a:pt x="1517793" y="3953247"/>
                  <a:pt x="1516071" y="3947056"/>
                  <a:pt x="1509023" y="3945690"/>
                </a:cubicBezTo>
                <a:cubicBezTo>
                  <a:pt x="1510756" y="3951882"/>
                  <a:pt x="1510262" y="3962042"/>
                  <a:pt x="1517309" y="3963413"/>
                </a:cubicBezTo>
                <a:cubicBezTo>
                  <a:pt x="1510628" y="3975311"/>
                  <a:pt x="1500498" y="3974797"/>
                  <a:pt x="1497405" y="3975653"/>
                </a:cubicBezTo>
                <a:cubicBezTo>
                  <a:pt x="1502231" y="3980998"/>
                  <a:pt x="1503092" y="3984091"/>
                  <a:pt x="1497782" y="3988917"/>
                </a:cubicBezTo>
                <a:cubicBezTo>
                  <a:pt x="1489869" y="3984443"/>
                  <a:pt x="1496544" y="3972550"/>
                  <a:pt x="1489502" y="3971189"/>
                </a:cubicBezTo>
                <a:cubicBezTo>
                  <a:pt x="1488141" y="3978241"/>
                  <a:pt x="1488519" y="3991505"/>
                  <a:pt x="1476656" y="3984800"/>
                </a:cubicBezTo>
                <a:cubicBezTo>
                  <a:pt x="1479254" y="3994089"/>
                  <a:pt x="1476161" y="3994960"/>
                  <a:pt x="1474811" y="4002023"/>
                </a:cubicBezTo>
                <a:cubicBezTo>
                  <a:pt x="1481848" y="4003394"/>
                  <a:pt x="1485797" y="4005625"/>
                  <a:pt x="1488396" y="4014920"/>
                </a:cubicBezTo>
                <a:cubicBezTo>
                  <a:pt x="1479132" y="4017514"/>
                  <a:pt x="1486664" y="4008719"/>
                  <a:pt x="1473451" y="4009080"/>
                </a:cubicBezTo>
                <a:cubicBezTo>
                  <a:pt x="1477782" y="4024566"/>
                  <a:pt x="1464554" y="4024918"/>
                  <a:pt x="1457888" y="4036796"/>
                </a:cubicBezTo>
                <a:cubicBezTo>
                  <a:pt x="1457516" y="4023552"/>
                  <a:pt x="1457516" y="4023552"/>
                  <a:pt x="1446515" y="4019934"/>
                </a:cubicBezTo>
                <a:cubicBezTo>
                  <a:pt x="1452691" y="4018212"/>
                  <a:pt x="1447014" y="4009784"/>
                  <a:pt x="1446138" y="4006680"/>
                </a:cubicBezTo>
                <a:cubicBezTo>
                  <a:pt x="1454541" y="4000994"/>
                  <a:pt x="1455901" y="3993931"/>
                  <a:pt x="1457257" y="3986873"/>
                </a:cubicBezTo>
                <a:cubicBezTo>
                  <a:pt x="1462938" y="3995307"/>
                  <a:pt x="1454541" y="4000994"/>
                  <a:pt x="1461593" y="4002359"/>
                </a:cubicBezTo>
                <a:cubicBezTo>
                  <a:pt x="1458123" y="3989972"/>
                  <a:pt x="1478388" y="3991001"/>
                  <a:pt x="1465659" y="3981182"/>
                </a:cubicBezTo>
                <a:cubicBezTo>
                  <a:pt x="1480233" y="3973767"/>
                  <a:pt x="1484681" y="3965854"/>
                  <a:pt x="1498394" y="3955336"/>
                </a:cubicBezTo>
                <a:cubicBezTo>
                  <a:pt x="1496661" y="3949140"/>
                  <a:pt x="1492707" y="3946908"/>
                  <a:pt x="1491841" y="3943795"/>
                </a:cubicBezTo>
                <a:cubicBezTo>
                  <a:pt x="1494929" y="3942939"/>
                  <a:pt x="1498017" y="3942072"/>
                  <a:pt x="1493201" y="3936748"/>
                </a:cubicBezTo>
                <a:cubicBezTo>
                  <a:pt x="1501599" y="3931061"/>
                  <a:pt x="1498888" y="3945181"/>
                  <a:pt x="1505064" y="3943459"/>
                </a:cubicBezTo>
                <a:cubicBezTo>
                  <a:pt x="1510384" y="3938623"/>
                  <a:pt x="1508651" y="3932426"/>
                  <a:pt x="1500733" y="3927958"/>
                </a:cubicBezTo>
                <a:cubicBezTo>
                  <a:pt x="1509136" y="3922261"/>
                  <a:pt x="1510873" y="3928467"/>
                  <a:pt x="1517049" y="3926745"/>
                </a:cubicBezTo>
                <a:cubicBezTo>
                  <a:pt x="1520631" y="3915723"/>
                  <a:pt x="1514950" y="3907290"/>
                  <a:pt x="1533482" y="3902112"/>
                </a:cubicBezTo>
                <a:cubicBezTo>
                  <a:pt x="1531755" y="3895911"/>
                  <a:pt x="1526435" y="3900726"/>
                  <a:pt x="1523836" y="3891442"/>
                </a:cubicBezTo>
                <a:cubicBezTo>
                  <a:pt x="1532234" y="3885755"/>
                  <a:pt x="1535322" y="3884884"/>
                  <a:pt x="1525197" y="3884369"/>
                </a:cubicBezTo>
                <a:cubicBezTo>
                  <a:pt x="1526552" y="3877317"/>
                  <a:pt x="1536688" y="3877827"/>
                  <a:pt x="1538038" y="3870774"/>
                </a:cubicBezTo>
                <a:cubicBezTo>
                  <a:pt x="1538165" y="3847344"/>
                  <a:pt x="1559776" y="3841306"/>
                  <a:pt x="1569544" y="3828562"/>
                </a:cubicBezTo>
                <a:cubicBezTo>
                  <a:pt x="1566079" y="3816164"/>
                  <a:pt x="1565712" y="3802910"/>
                  <a:pt x="1552479" y="3803262"/>
                </a:cubicBezTo>
                <a:cubicBezTo>
                  <a:pt x="1558166" y="3811695"/>
                  <a:pt x="1561259" y="3810829"/>
                  <a:pt x="1556805" y="3818758"/>
                </a:cubicBezTo>
                <a:cubicBezTo>
                  <a:pt x="1551501" y="3823573"/>
                  <a:pt x="1554212" y="3809453"/>
                  <a:pt x="1545809" y="3815145"/>
                </a:cubicBezTo>
                <a:cubicBezTo>
                  <a:pt x="1532473" y="3838916"/>
                  <a:pt x="1516045" y="3863543"/>
                  <a:pt x="1494796" y="3882851"/>
                </a:cubicBezTo>
                <a:cubicBezTo>
                  <a:pt x="1489120" y="3874418"/>
                  <a:pt x="1498378" y="3871819"/>
                  <a:pt x="1496651" y="3865628"/>
                </a:cubicBezTo>
                <a:cubicBezTo>
                  <a:pt x="1491831" y="3860292"/>
                  <a:pt x="1487382" y="3868221"/>
                  <a:pt x="1484788" y="3858917"/>
                </a:cubicBezTo>
                <a:cubicBezTo>
                  <a:pt x="1487871" y="3858055"/>
                  <a:pt x="1491831" y="3860292"/>
                  <a:pt x="1491831" y="3860292"/>
                </a:cubicBezTo>
                <a:cubicBezTo>
                  <a:pt x="1494547" y="3846177"/>
                  <a:pt x="1490592" y="3843935"/>
                  <a:pt x="1495036" y="3836017"/>
                </a:cubicBezTo>
                <a:cubicBezTo>
                  <a:pt x="1491459" y="3847039"/>
                  <a:pt x="1499851" y="3841337"/>
                  <a:pt x="1502455" y="3850646"/>
                </a:cubicBezTo>
                <a:cubicBezTo>
                  <a:pt x="1499367" y="3851502"/>
                  <a:pt x="1492320" y="3850142"/>
                  <a:pt x="1494057" y="3856328"/>
                </a:cubicBezTo>
                <a:cubicBezTo>
                  <a:pt x="1498007" y="3858560"/>
                  <a:pt x="1499734" y="3864766"/>
                  <a:pt x="1509003" y="3862173"/>
                </a:cubicBezTo>
                <a:cubicBezTo>
                  <a:pt x="1494057" y="3856328"/>
                  <a:pt x="1514318" y="3857352"/>
                  <a:pt x="1509992" y="3841856"/>
                </a:cubicBezTo>
                <a:cubicBezTo>
                  <a:pt x="1500723" y="3844450"/>
                  <a:pt x="1503433" y="3830325"/>
                  <a:pt x="1502572" y="3827227"/>
                </a:cubicBezTo>
                <a:cubicBezTo>
                  <a:pt x="1515413" y="3813616"/>
                  <a:pt x="1522695" y="3768148"/>
                  <a:pt x="1542084" y="3766079"/>
                </a:cubicBezTo>
                <a:cubicBezTo>
                  <a:pt x="1537274" y="3760734"/>
                  <a:pt x="1528871" y="3766420"/>
                  <a:pt x="1529365" y="3756265"/>
                </a:cubicBezTo>
                <a:cubicBezTo>
                  <a:pt x="1549636" y="3757279"/>
                  <a:pt x="1547903" y="3751087"/>
                  <a:pt x="1555440" y="3742297"/>
                </a:cubicBezTo>
                <a:cubicBezTo>
                  <a:pt x="1554940" y="3752463"/>
                  <a:pt x="1562854" y="3756927"/>
                  <a:pt x="1556678" y="3758655"/>
                </a:cubicBezTo>
                <a:cubicBezTo>
                  <a:pt x="1552724" y="3756423"/>
                  <a:pt x="1551857" y="3753324"/>
                  <a:pt x="1548764" y="3754191"/>
                </a:cubicBezTo>
                <a:cubicBezTo>
                  <a:pt x="1550497" y="3760382"/>
                  <a:pt x="1546915" y="3771409"/>
                  <a:pt x="1554828" y="3775873"/>
                </a:cubicBezTo>
                <a:cubicBezTo>
                  <a:pt x="1552229" y="3766588"/>
                  <a:pt x="1577433" y="3749523"/>
                  <a:pt x="1556800" y="3735240"/>
                </a:cubicBezTo>
                <a:cubicBezTo>
                  <a:pt x="1562105" y="3730420"/>
                  <a:pt x="1562599" y="3720259"/>
                  <a:pt x="1567909" y="3715428"/>
                </a:cubicBezTo>
                <a:cubicBezTo>
                  <a:pt x="1574462" y="3726970"/>
                  <a:pt x="1566925" y="3735744"/>
                  <a:pt x="1577060" y="3736264"/>
                </a:cubicBezTo>
                <a:cubicBezTo>
                  <a:pt x="1586330" y="3733671"/>
                  <a:pt x="1574951" y="3716804"/>
                  <a:pt x="1581132" y="3715077"/>
                </a:cubicBezTo>
                <a:cubicBezTo>
                  <a:pt x="1562222" y="3706995"/>
                  <a:pt x="1590513" y="3689073"/>
                  <a:pt x="1580877" y="3678408"/>
                </a:cubicBezTo>
                <a:cubicBezTo>
                  <a:pt x="1588781" y="3682872"/>
                  <a:pt x="1582604" y="3684599"/>
                  <a:pt x="1586564" y="3686842"/>
                </a:cubicBezTo>
                <a:cubicBezTo>
                  <a:pt x="1595828" y="3684258"/>
                  <a:pt x="1600271" y="3676324"/>
                  <a:pt x="1592368" y="3671860"/>
                </a:cubicBezTo>
                <a:cubicBezTo>
                  <a:pt x="1605581" y="3671498"/>
                  <a:pt x="1595945" y="3660828"/>
                  <a:pt x="1606941" y="3664446"/>
                </a:cubicBezTo>
                <a:cubicBezTo>
                  <a:pt x="1608297" y="3657384"/>
                  <a:pt x="1608801" y="3647223"/>
                  <a:pt x="1600883" y="3642744"/>
                </a:cubicBezTo>
                <a:cubicBezTo>
                  <a:pt x="1605336" y="3634825"/>
                  <a:pt x="1613622" y="3652558"/>
                  <a:pt x="1614106" y="3642392"/>
                </a:cubicBezTo>
                <a:cubicBezTo>
                  <a:pt x="1609291" y="3637057"/>
                  <a:pt x="1604470" y="3631727"/>
                  <a:pt x="1615961" y="3625174"/>
                </a:cubicBezTo>
                <a:cubicBezTo>
                  <a:pt x="1619044" y="3624313"/>
                  <a:pt x="1620771" y="3630514"/>
                  <a:pt x="1623869" y="3629643"/>
                </a:cubicBezTo>
                <a:cubicBezTo>
                  <a:pt x="1626091" y="3625683"/>
                  <a:pt x="1619920" y="3627416"/>
                  <a:pt x="1618177" y="3621210"/>
                </a:cubicBezTo>
                <a:cubicBezTo>
                  <a:pt x="1624358" y="3619487"/>
                  <a:pt x="1623497" y="3616394"/>
                  <a:pt x="1626580" y="3615523"/>
                </a:cubicBezTo>
                <a:cubicBezTo>
                  <a:pt x="1637576" y="3619130"/>
                  <a:pt x="1619920" y="3627416"/>
                  <a:pt x="1630906" y="3631019"/>
                </a:cubicBezTo>
                <a:cubicBezTo>
                  <a:pt x="1642402" y="3624476"/>
                  <a:pt x="1641164" y="3608124"/>
                  <a:pt x="1627074" y="3605362"/>
                </a:cubicBezTo>
                <a:cubicBezTo>
                  <a:pt x="1640297" y="3605016"/>
                  <a:pt x="1652644" y="3601566"/>
                  <a:pt x="1639915" y="3591752"/>
                </a:cubicBezTo>
                <a:cubicBezTo>
                  <a:pt x="1644369" y="3583833"/>
                  <a:pt x="1646102" y="3590034"/>
                  <a:pt x="1653138" y="3591400"/>
                </a:cubicBezTo>
                <a:cubicBezTo>
                  <a:pt x="1659437" y="3566263"/>
                  <a:pt x="1674887" y="3561947"/>
                  <a:pt x="1677226" y="3534568"/>
                </a:cubicBezTo>
                <a:cubicBezTo>
                  <a:pt x="1683402" y="3532841"/>
                  <a:pt x="1685134" y="3539037"/>
                  <a:pt x="1691310" y="3537310"/>
                </a:cubicBezTo>
                <a:cubicBezTo>
                  <a:pt x="1694892" y="3526288"/>
                  <a:pt x="1687473" y="3511658"/>
                  <a:pt x="1701563" y="3514410"/>
                </a:cubicBezTo>
                <a:cubicBezTo>
                  <a:pt x="1698103" y="3502002"/>
                  <a:pt x="1707366" y="3499413"/>
                  <a:pt x="1705634" y="3493222"/>
                </a:cubicBezTo>
                <a:cubicBezTo>
                  <a:pt x="1706500" y="3496325"/>
                  <a:pt x="1709583" y="3495459"/>
                  <a:pt x="1712671" y="3494593"/>
                </a:cubicBezTo>
                <a:cubicBezTo>
                  <a:pt x="1710944" y="3488407"/>
                  <a:pt x="1714643" y="3453965"/>
                  <a:pt x="1727372" y="3463764"/>
                </a:cubicBezTo>
                <a:cubicBezTo>
                  <a:pt x="1727000" y="3450515"/>
                  <a:pt x="1729721" y="3436385"/>
                  <a:pt x="1727122" y="3427086"/>
                </a:cubicBezTo>
                <a:cubicBezTo>
                  <a:pt x="1747388" y="3428110"/>
                  <a:pt x="1750710" y="3380415"/>
                  <a:pt x="1759867" y="3401235"/>
                </a:cubicBezTo>
                <a:cubicBezTo>
                  <a:pt x="1772214" y="3397786"/>
                  <a:pt x="1756397" y="3388848"/>
                  <a:pt x="1768754" y="3385398"/>
                </a:cubicBezTo>
                <a:cubicBezTo>
                  <a:pt x="1778879" y="3385903"/>
                  <a:pt x="1759001" y="3398137"/>
                  <a:pt x="1772214" y="3397786"/>
                </a:cubicBezTo>
                <a:lnTo>
                  <a:pt x="1774486" y="3371156"/>
                </a:lnTo>
                <a:lnTo>
                  <a:pt x="1793580" y="3355074"/>
                </a:lnTo>
                <a:cubicBezTo>
                  <a:pt x="1797162" y="3344047"/>
                  <a:pt x="1786538" y="3353698"/>
                  <a:pt x="1787027" y="3343542"/>
                </a:cubicBezTo>
                <a:cubicBezTo>
                  <a:pt x="1799389" y="3340093"/>
                  <a:pt x="1791485" y="3335619"/>
                  <a:pt x="1796790" y="3330788"/>
                </a:cubicBezTo>
                <a:cubicBezTo>
                  <a:pt x="1790619" y="3332520"/>
                  <a:pt x="1784433" y="3334253"/>
                  <a:pt x="1780479" y="3332016"/>
                </a:cubicBezTo>
                <a:cubicBezTo>
                  <a:pt x="1779113" y="3339068"/>
                  <a:pt x="1778629" y="3349234"/>
                  <a:pt x="1764540" y="3346483"/>
                </a:cubicBezTo>
                <a:cubicBezTo>
                  <a:pt x="1765034" y="3336327"/>
                  <a:pt x="1779113" y="3339068"/>
                  <a:pt x="1776514" y="3329784"/>
                </a:cubicBezTo>
                <a:cubicBezTo>
                  <a:pt x="1784917" y="3324087"/>
                  <a:pt x="1797656" y="3333886"/>
                  <a:pt x="1798151" y="3323736"/>
                </a:cubicBezTo>
                <a:cubicBezTo>
                  <a:pt x="1798640" y="3313570"/>
                  <a:pt x="1792464" y="3315302"/>
                  <a:pt x="1789865" y="3305998"/>
                </a:cubicBezTo>
                <a:cubicBezTo>
                  <a:pt x="1792958" y="3305142"/>
                  <a:pt x="1792958" y="3305142"/>
                  <a:pt x="1796041" y="3304265"/>
                </a:cubicBezTo>
                <a:cubicBezTo>
                  <a:pt x="1796041" y="3304265"/>
                  <a:pt x="1795175" y="3301177"/>
                  <a:pt x="1799129" y="3303409"/>
                </a:cubicBezTo>
                <a:cubicBezTo>
                  <a:pt x="1797784" y="3310472"/>
                  <a:pt x="1800367" y="3319766"/>
                  <a:pt x="1807420" y="3321152"/>
                </a:cubicBezTo>
                <a:cubicBezTo>
                  <a:pt x="1810997" y="3310120"/>
                  <a:pt x="1813596" y="3319425"/>
                  <a:pt x="1818421" y="3324755"/>
                </a:cubicBezTo>
                <a:cubicBezTo>
                  <a:pt x="1826819" y="3319073"/>
                  <a:pt x="1818034" y="3311496"/>
                  <a:pt x="1819394" y="3304433"/>
                </a:cubicBezTo>
                <a:cubicBezTo>
                  <a:pt x="1833973" y="3297024"/>
                  <a:pt x="1845958" y="3280310"/>
                  <a:pt x="1832363" y="3267408"/>
                </a:cubicBezTo>
                <a:cubicBezTo>
                  <a:pt x="1841627" y="3264825"/>
                  <a:pt x="1842865" y="3281182"/>
                  <a:pt x="1849907" y="3282547"/>
                </a:cubicBezTo>
                <a:cubicBezTo>
                  <a:pt x="1848175" y="3276351"/>
                  <a:pt x="1845576" y="3267052"/>
                  <a:pt x="1840760" y="3261721"/>
                </a:cubicBezTo>
                <a:cubicBezTo>
                  <a:pt x="1849158" y="3256025"/>
                  <a:pt x="1854473" y="3251209"/>
                  <a:pt x="1854101" y="3237940"/>
                </a:cubicBezTo>
                <a:cubicBezTo>
                  <a:pt x="1863370" y="3235357"/>
                  <a:pt x="1858432" y="3253441"/>
                  <a:pt x="1870784" y="3249991"/>
                </a:cubicBezTo>
                <a:cubicBezTo>
                  <a:pt x="1869057" y="3243795"/>
                  <a:pt x="1869546" y="3233634"/>
                  <a:pt x="1867818" y="3227443"/>
                </a:cubicBezTo>
                <a:cubicBezTo>
                  <a:pt x="1877454" y="3238108"/>
                  <a:pt x="1880170" y="3223988"/>
                  <a:pt x="1889434" y="3221400"/>
                </a:cubicBezTo>
                <a:cubicBezTo>
                  <a:pt x="1888568" y="3218296"/>
                  <a:pt x="1884619" y="3216064"/>
                  <a:pt x="1886840" y="3212095"/>
                </a:cubicBezTo>
                <a:cubicBezTo>
                  <a:pt x="1898326" y="3205552"/>
                  <a:pt x="1908094" y="3192803"/>
                  <a:pt x="1897587" y="3179039"/>
                </a:cubicBezTo>
                <a:cubicBezTo>
                  <a:pt x="1908578" y="3182642"/>
                  <a:pt x="1914377" y="3167661"/>
                  <a:pt x="1909567" y="3162326"/>
                </a:cubicBezTo>
                <a:cubicBezTo>
                  <a:pt x="1930693" y="3166438"/>
                  <a:pt x="1920686" y="3142514"/>
                  <a:pt x="1933048" y="3139064"/>
                </a:cubicBezTo>
                <a:cubicBezTo>
                  <a:pt x="1925134" y="3134580"/>
                  <a:pt x="1932176" y="3135971"/>
                  <a:pt x="1934393" y="3132001"/>
                </a:cubicBezTo>
                <a:cubicBezTo>
                  <a:pt x="1931305" y="3132858"/>
                  <a:pt x="1927356" y="3130626"/>
                  <a:pt x="1923397" y="3128394"/>
                </a:cubicBezTo>
                <a:cubicBezTo>
                  <a:pt x="1924757" y="3121331"/>
                  <a:pt x="1925251" y="3111181"/>
                  <a:pt x="1932294" y="3112541"/>
                </a:cubicBezTo>
                <a:cubicBezTo>
                  <a:pt x="1934021" y="3118743"/>
                  <a:pt x="1922530" y="3125291"/>
                  <a:pt x="1936620" y="3128042"/>
                </a:cubicBezTo>
                <a:cubicBezTo>
                  <a:pt x="1939331" y="3113912"/>
                  <a:pt x="1962684" y="3114080"/>
                  <a:pt x="1968493" y="3099089"/>
                </a:cubicBezTo>
                <a:cubicBezTo>
                  <a:pt x="1969848" y="3092041"/>
                  <a:pt x="1968111" y="3085835"/>
                  <a:pt x="1961074" y="3084459"/>
                </a:cubicBezTo>
                <a:cubicBezTo>
                  <a:pt x="1945634" y="3088770"/>
                  <a:pt x="1968493" y="3099089"/>
                  <a:pt x="1956136" y="3102538"/>
                </a:cubicBezTo>
                <a:cubicBezTo>
                  <a:pt x="1956630" y="3092378"/>
                  <a:pt x="1943407" y="3092730"/>
                  <a:pt x="1937726" y="3084306"/>
                </a:cubicBezTo>
                <a:cubicBezTo>
                  <a:pt x="1952676" y="3090146"/>
                  <a:pt x="1953165" y="3079995"/>
                  <a:pt x="1961568" y="3074298"/>
                </a:cubicBezTo>
                <a:cubicBezTo>
                  <a:pt x="1967255" y="3082732"/>
                  <a:pt x="1968977" y="3088923"/>
                  <a:pt x="1978246" y="3086345"/>
                </a:cubicBezTo>
                <a:cubicBezTo>
                  <a:pt x="1977380" y="3083241"/>
                  <a:pt x="1968605" y="3075680"/>
                  <a:pt x="1974791" y="3073952"/>
                </a:cubicBezTo>
                <a:cubicBezTo>
                  <a:pt x="1978741" y="3076189"/>
                  <a:pt x="1979602" y="3079282"/>
                  <a:pt x="1983561" y="3081524"/>
                </a:cubicBezTo>
                <a:cubicBezTo>
                  <a:pt x="1984921" y="3074462"/>
                  <a:pt x="1988509" y="3063434"/>
                  <a:pt x="1990730" y="3059470"/>
                </a:cubicBezTo>
                <a:cubicBezTo>
                  <a:pt x="2007898" y="3061356"/>
                  <a:pt x="2010247" y="3033976"/>
                  <a:pt x="2024820" y="3026572"/>
                </a:cubicBezTo>
                <a:cubicBezTo>
                  <a:pt x="2021732" y="3027429"/>
                  <a:pt x="2020000" y="3021227"/>
                  <a:pt x="2019129" y="3018134"/>
                </a:cubicBezTo>
                <a:cubicBezTo>
                  <a:pt x="2022227" y="3017268"/>
                  <a:pt x="2028398" y="3015541"/>
                  <a:pt x="2022716" y="3007102"/>
                </a:cubicBezTo>
                <a:cubicBezTo>
                  <a:pt x="2043848" y="3011229"/>
                  <a:pt x="2035562" y="2993497"/>
                  <a:pt x="2043093" y="2984712"/>
                </a:cubicBezTo>
                <a:cubicBezTo>
                  <a:pt x="2044826" y="2990913"/>
                  <a:pt x="2048403" y="2979886"/>
                  <a:pt x="2053234" y="2985231"/>
                </a:cubicBezTo>
                <a:cubicBezTo>
                  <a:pt x="2055832" y="2994516"/>
                  <a:pt x="2053601" y="2998485"/>
                  <a:pt x="2051384" y="3002450"/>
                </a:cubicBezTo>
                <a:cubicBezTo>
                  <a:pt x="2066340" y="3008284"/>
                  <a:pt x="2074366" y="2989344"/>
                  <a:pt x="2074860" y="2979188"/>
                </a:cubicBezTo>
                <a:cubicBezTo>
                  <a:pt x="2068679" y="2980905"/>
                  <a:pt x="2071277" y="2990205"/>
                  <a:pt x="2060281" y="2986592"/>
                </a:cubicBezTo>
                <a:cubicBezTo>
                  <a:pt x="2066085" y="2971616"/>
                  <a:pt x="2078926" y="2958000"/>
                  <a:pt x="2082998" y="2936823"/>
                </a:cubicBezTo>
                <a:cubicBezTo>
                  <a:pt x="2079048" y="2934586"/>
                  <a:pt x="2075955" y="2935447"/>
                  <a:pt x="2072872" y="2936313"/>
                </a:cubicBezTo>
                <a:cubicBezTo>
                  <a:pt x="2072872" y="2936313"/>
                  <a:pt x="2072872" y="2936313"/>
                  <a:pt x="2072495" y="2923049"/>
                </a:cubicBezTo>
                <a:cubicBezTo>
                  <a:pt x="2081759" y="2920466"/>
                  <a:pt x="2078182" y="2931488"/>
                  <a:pt x="2087451" y="2928899"/>
                </a:cubicBezTo>
                <a:cubicBezTo>
                  <a:pt x="2105979" y="2923722"/>
                  <a:pt x="2089296" y="2911676"/>
                  <a:pt x="2105602" y="2910463"/>
                </a:cubicBezTo>
                <a:cubicBezTo>
                  <a:pt x="2099054" y="2898927"/>
                  <a:pt x="2085347" y="2909439"/>
                  <a:pt x="2083986" y="2916506"/>
                </a:cubicBezTo>
                <a:cubicBezTo>
                  <a:pt x="2077433" y="2904965"/>
                  <a:pt x="2097693" y="2905989"/>
                  <a:pt x="2088058" y="2895319"/>
                </a:cubicBezTo>
                <a:cubicBezTo>
                  <a:pt x="2101270" y="2894962"/>
                  <a:pt x="2102514" y="2911324"/>
                  <a:pt x="2117959" y="2907008"/>
                </a:cubicBezTo>
                <a:cubicBezTo>
                  <a:pt x="2118453" y="2896842"/>
                  <a:pt x="2142795" y="2876689"/>
                  <a:pt x="2119069" y="2863272"/>
                </a:cubicBezTo>
                <a:cubicBezTo>
                  <a:pt x="2118575" y="2873433"/>
                  <a:pt x="2114127" y="2881352"/>
                  <a:pt x="2109678" y="2889285"/>
                </a:cubicBezTo>
                <a:cubicBezTo>
                  <a:pt x="2100898" y="2881703"/>
                  <a:pt x="2117215" y="2880485"/>
                  <a:pt x="2106218" y="2876888"/>
                </a:cubicBezTo>
                <a:cubicBezTo>
                  <a:pt x="2120802" y="2869474"/>
                  <a:pt x="2126224" y="2841223"/>
                  <a:pt x="2135493" y="2838640"/>
                </a:cubicBezTo>
                <a:cubicBezTo>
                  <a:pt x="2132410" y="2839501"/>
                  <a:pt x="2133266" y="2842599"/>
                  <a:pt x="2131049" y="2846559"/>
                </a:cubicBezTo>
                <a:cubicBezTo>
                  <a:pt x="2141179" y="2847078"/>
                  <a:pt x="2141674" y="2836912"/>
                  <a:pt x="2142046" y="2850171"/>
                </a:cubicBezTo>
                <a:cubicBezTo>
                  <a:pt x="2141552" y="2860332"/>
                  <a:pt x="2133266" y="2842599"/>
                  <a:pt x="2135870" y="2851899"/>
                </a:cubicBezTo>
                <a:cubicBezTo>
                  <a:pt x="2133154" y="2866019"/>
                  <a:pt x="2138958" y="2851037"/>
                  <a:pt x="2144645" y="2859471"/>
                </a:cubicBezTo>
                <a:cubicBezTo>
                  <a:pt x="2136242" y="2865163"/>
                  <a:pt x="2148104" y="2871863"/>
                  <a:pt x="2137480" y="2881520"/>
                </a:cubicBezTo>
                <a:cubicBezTo>
                  <a:pt x="2147610" y="2882024"/>
                  <a:pt x="2148971" y="2874967"/>
                  <a:pt x="2154281" y="2870136"/>
                </a:cubicBezTo>
                <a:cubicBezTo>
                  <a:pt x="2152548" y="2863945"/>
                  <a:pt x="2146861" y="2855506"/>
                  <a:pt x="2153042" y="2853779"/>
                </a:cubicBezTo>
                <a:cubicBezTo>
                  <a:pt x="2156997" y="2856021"/>
                  <a:pt x="2158724" y="2862212"/>
                  <a:pt x="2162678" y="2864449"/>
                </a:cubicBezTo>
                <a:cubicBezTo>
                  <a:pt x="2167132" y="2856526"/>
                  <a:pt x="2169354" y="2852571"/>
                  <a:pt x="2161445" y="2848092"/>
                </a:cubicBezTo>
                <a:cubicBezTo>
                  <a:pt x="2160084" y="2855155"/>
                  <a:pt x="2149582" y="2841391"/>
                  <a:pt x="2145134" y="2849310"/>
                </a:cubicBezTo>
                <a:cubicBezTo>
                  <a:pt x="2141674" y="2836912"/>
                  <a:pt x="2155758" y="2839664"/>
                  <a:pt x="2157980" y="2835694"/>
                </a:cubicBezTo>
                <a:cubicBezTo>
                  <a:pt x="2160197" y="2831735"/>
                  <a:pt x="2158474" y="2825539"/>
                  <a:pt x="2155381" y="2826400"/>
                </a:cubicBezTo>
                <a:cubicBezTo>
                  <a:pt x="2153159" y="2830364"/>
                  <a:pt x="2147850" y="2835190"/>
                  <a:pt x="2144757" y="2836046"/>
                </a:cubicBezTo>
                <a:cubicBezTo>
                  <a:pt x="2135121" y="2825376"/>
                  <a:pt x="2146984" y="2832087"/>
                  <a:pt x="2143519" y="2819689"/>
                </a:cubicBezTo>
                <a:cubicBezTo>
                  <a:pt x="2135121" y="2825376"/>
                  <a:pt x="2134627" y="2835537"/>
                  <a:pt x="2126224" y="2841223"/>
                </a:cubicBezTo>
                <a:cubicBezTo>
                  <a:pt x="2125357" y="2838120"/>
                  <a:pt x="2123635" y="2831929"/>
                  <a:pt x="2120542" y="2832800"/>
                </a:cubicBezTo>
                <a:cubicBezTo>
                  <a:pt x="2118315" y="2836760"/>
                  <a:pt x="2113011" y="2841575"/>
                  <a:pt x="2124007" y="2845183"/>
                </a:cubicBezTo>
                <a:cubicBezTo>
                  <a:pt x="2112517" y="2851736"/>
                  <a:pt x="2104970" y="2860526"/>
                  <a:pt x="2106703" y="2866722"/>
                </a:cubicBezTo>
                <a:cubicBezTo>
                  <a:pt x="2104970" y="2860526"/>
                  <a:pt x="2096572" y="2866212"/>
                  <a:pt x="2101393" y="2871547"/>
                </a:cubicBezTo>
                <a:cubicBezTo>
                  <a:pt x="2098300" y="2872419"/>
                  <a:pt x="2095222" y="2873275"/>
                  <a:pt x="2094346" y="2870172"/>
                </a:cubicBezTo>
                <a:cubicBezTo>
                  <a:pt x="2092124" y="2874141"/>
                  <a:pt x="2089897" y="2878100"/>
                  <a:pt x="2091635" y="2884297"/>
                </a:cubicBezTo>
                <a:cubicBezTo>
                  <a:pt x="2077555" y="2881550"/>
                  <a:pt x="2074834" y="2895670"/>
                  <a:pt x="2074345" y="2905826"/>
                </a:cubicBezTo>
                <a:cubicBezTo>
                  <a:pt x="2072618" y="2899630"/>
                  <a:pt x="2064215" y="2905321"/>
                  <a:pt x="2062488" y="2899125"/>
                </a:cubicBezTo>
                <a:cubicBezTo>
                  <a:pt x="2065453" y="2921673"/>
                  <a:pt x="2029738" y="2924980"/>
                  <a:pt x="2041988" y="2944935"/>
                </a:cubicBezTo>
                <a:cubicBezTo>
                  <a:pt x="2030976" y="2941338"/>
                  <a:pt x="2034441" y="2953720"/>
                  <a:pt x="2032224" y="2957689"/>
                </a:cubicBezTo>
                <a:cubicBezTo>
                  <a:pt x="2026905" y="2962510"/>
                  <a:pt x="2022079" y="2957175"/>
                  <a:pt x="2015908" y="2958892"/>
                </a:cubicBezTo>
                <a:cubicBezTo>
                  <a:pt x="2026410" y="2972661"/>
                  <a:pt x="1993798" y="2975102"/>
                  <a:pt x="1991082" y="2989226"/>
                </a:cubicBezTo>
                <a:cubicBezTo>
                  <a:pt x="1991954" y="2992320"/>
                  <a:pt x="1995031" y="2991458"/>
                  <a:pt x="1998991" y="2993690"/>
                </a:cubicBezTo>
                <a:cubicBezTo>
                  <a:pt x="1991454" y="3002485"/>
                  <a:pt x="1988361" y="3003342"/>
                  <a:pt x="1981696" y="3015219"/>
                </a:cubicBezTo>
                <a:cubicBezTo>
                  <a:pt x="1976881" y="3009895"/>
                  <a:pt x="1984412" y="3001094"/>
                  <a:pt x="1974287" y="3000590"/>
                </a:cubicBezTo>
                <a:cubicBezTo>
                  <a:pt x="1986027" y="3030720"/>
                  <a:pt x="1952911" y="3043312"/>
                  <a:pt x="1943147" y="3056056"/>
                </a:cubicBezTo>
                <a:cubicBezTo>
                  <a:pt x="1947107" y="3058293"/>
                  <a:pt x="1951061" y="3060525"/>
                  <a:pt x="1952799" y="3066731"/>
                </a:cubicBezTo>
                <a:cubicBezTo>
                  <a:pt x="1943524" y="3069320"/>
                  <a:pt x="1946123" y="3078610"/>
                  <a:pt x="1937726" y="3084306"/>
                </a:cubicBezTo>
                <a:cubicBezTo>
                  <a:pt x="1938210" y="3074141"/>
                  <a:pt x="1933394" y="3068816"/>
                  <a:pt x="1929435" y="3066568"/>
                </a:cubicBezTo>
                <a:cubicBezTo>
                  <a:pt x="1911835" y="3084016"/>
                  <a:pt x="1902092" y="3116180"/>
                  <a:pt x="1883982" y="3135176"/>
                </a:cubicBezTo>
                <a:lnTo>
                  <a:pt x="1868053" y="3145230"/>
                </a:lnTo>
                <a:lnTo>
                  <a:pt x="1869158" y="3136868"/>
                </a:lnTo>
                <a:cubicBezTo>
                  <a:pt x="1863844" y="3141688"/>
                  <a:pt x="1862116" y="3135482"/>
                  <a:pt x="1855935" y="3137209"/>
                </a:cubicBezTo>
                <a:cubicBezTo>
                  <a:pt x="1861133" y="3155808"/>
                  <a:pt x="1845311" y="3146860"/>
                  <a:pt x="1840001" y="3151681"/>
                </a:cubicBezTo>
                <a:cubicBezTo>
                  <a:pt x="1842600" y="3160986"/>
                  <a:pt x="1848776" y="3159258"/>
                  <a:pt x="1848276" y="3169414"/>
                </a:cubicBezTo>
                <a:cubicBezTo>
                  <a:pt x="1837290" y="3165806"/>
                  <a:pt x="1835063" y="3169770"/>
                  <a:pt x="1829749" y="3174591"/>
                </a:cubicBezTo>
                <a:cubicBezTo>
                  <a:pt x="1830605" y="3177694"/>
                  <a:pt x="1834564" y="3179936"/>
                  <a:pt x="1835425" y="3183029"/>
                </a:cubicBezTo>
                <a:cubicBezTo>
                  <a:pt x="1829249" y="3184757"/>
                  <a:pt x="1828276" y="3205073"/>
                  <a:pt x="1820357" y="3200604"/>
                </a:cubicBezTo>
                <a:cubicBezTo>
                  <a:pt x="1821718" y="3193542"/>
                  <a:pt x="1828755" y="3194907"/>
                  <a:pt x="1826161" y="3185623"/>
                </a:cubicBezTo>
                <a:cubicBezTo>
                  <a:pt x="1815542" y="3195274"/>
                  <a:pt x="1816036" y="3185119"/>
                  <a:pt x="1801947" y="3182357"/>
                </a:cubicBezTo>
                <a:cubicBezTo>
                  <a:pt x="1804546" y="3191661"/>
                  <a:pt x="1808495" y="3193893"/>
                  <a:pt x="1812449" y="3196130"/>
                </a:cubicBezTo>
                <a:cubicBezTo>
                  <a:pt x="1808872" y="3207152"/>
                  <a:pt x="1792072" y="3218526"/>
                  <a:pt x="1782308" y="3231280"/>
                </a:cubicBezTo>
                <a:cubicBezTo>
                  <a:pt x="1790222" y="3235749"/>
                  <a:pt x="1785773" y="3243678"/>
                  <a:pt x="1788372" y="3252967"/>
                </a:cubicBezTo>
                <a:cubicBezTo>
                  <a:pt x="1779108" y="3255556"/>
                  <a:pt x="1781819" y="3241436"/>
                  <a:pt x="1773427" y="3247122"/>
                </a:cubicBezTo>
                <a:cubicBezTo>
                  <a:pt x="1776876" y="3259520"/>
                  <a:pt x="1772438" y="3267439"/>
                  <a:pt x="1771067" y="3274501"/>
                </a:cubicBezTo>
                <a:cubicBezTo>
                  <a:pt x="1778115" y="3275877"/>
                  <a:pt x="1779480" y="3268815"/>
                  <a:pt x="1781208" y="3275006"/>
                </a:cubicBezTo>
                <a:cubicBezTo>
                  <a:pt x="1771933" y="3277600"/>
                  <a:pt x="1777625" y="3286038"/>
                  <a:pt x="1784673" y="3287404"/>
                </a:cubicBezTo>
                <a:cubicBezTo>
                  <a:pt x="1775393" y="3289992"/>
                  <a:pt x="1777992" y="3299302"/>
                  <a:pt x="1768733" y="3301891"/>
                </a:cubicBezTo>
                <a:cubicBezTo>
                  <a:pt x="1766130" y="3292581"/>
                  <a:pt x="1773177" y="3293957"/>
                  <a:pt x="1771449" y="3287765"/>
                </a:cubicBezTo>
                <a:cubicBezTo>
                  <a:pt x="1763047" y="3293452"/>
                  <a:pt x="1766624" y="3282425"/>
                  <a:pt x="1769717" y="3281569"/>
                </a:cubicBezTo>
                <a:cubicBezTo>
                  <a:pt x="1761319" y="3287261"/>
                  <a:pt x="1756004" y="3292076"/>
                  <a:pt x="1748957" y="3290700"/>
                </a:cubicBezTo>
                <a:cubicBezTo>
                  <a:pt x="1755143" y="3288983"/>
                  <a:pt x="1752534" y="3279679"/>
                  <a:pt x="1749452" y="3280540"/>
                </a:cubicBezTo>
                <a:cubicBezTo>
                  <a:pt x="1734868" y="3287949"/>
                  <a:pt x="1740937" y="3309651"/>
                  <a:pt x="1733395" y="3318431"/>
                </a:cubicBezTo>
                <a:cubicBezTo>
                  <a:pt x="1731673" y="3312235"/>
                  <a:pt x="1735250" y="3301213"/>
                  <a:pt x="1723759" y="3307761"/>
                </a:cubicBezTo>
                <a:cubicBezTo>
                  <a:pt x="1730312" y="3319297"/>
                  <a:pt x="1733278" y="3341856"/>
                  <a:pt x="1719199" y="3339109"/>
                </a:cubicBezTo>
                <a:cubicBezTo>
                  <a:pt x="1722286" y="3338243"/>
                  <a:pt x="1726735" y="3330319"/>
                  <a:pt x="1719688" y="3328943"/>
                </a:cubicBezTo>
                <a:cubicBezTo>
                  <a:pt x="1715244" y="3336862"/>
                  <a:pt x="1707708" y="3345657"/>
                  <a:pt x="1707208" y="3355818"/>
                </a:cubicBezTo>
                <a:cubicBezTo>
                  <a:pt x="1701033" y="3357545"/>
                  <a:pt x="1697078" y="3355308"/>
                  <a:pt x="1693119" y="3353071"/>
                </a:cubicBezTo>
                <a:cubicBezTo>
                  <a:pt x="1692630" y="3363227"/>
                  <a:pt x="1694857" y="3359268"/>
                  <a:pt x="1698317" y="3371665"/>
                </a:cubicBezTo>
                <a:cubicBezTo>
                  <a:pt x="1691274" y="3370289"/>
                  <a:pt x="1692146" y="3373393"/>
                  <a:pt x="1685960" y="3375120"/>
                </a:cubicBezTo>
                <a:cubicBezTo>
                  <a:pt x="1682877" y="3375976"/>
                  <a:pt x="1681139" y="3369775"/>
                  <a:pt x="1681139" y="3369775"/>
                </a:cubicBezTo>
                <a:cubicBezTo>
                  <a:pt x="1662117" y="3385118"/>
                  <a:pt x="1667315" y="3403707"/>
                  <a:pt x="1659284" y="3422657"/>
                </a:cubicBezTo>
                <a:cubicBezTo>
                  <a:pt x="1654468" y="3417322"/>
                  <a:pt x="1649648" y="3411982"/>
                  <a:pt x="1644823" y="3406647"/>
                </a:cubicBezTo>
                <a:lnTo>
                  <a:pt x="1637663" y="3428681"/>
                </a:lnTo>
                <a:lnTo>
                  <a:pt x="1626167" y="3435244"/>
                </a:lnTo>
                <a:cubicBezTo>
                  <a:pt x="1627400" y="3451606"/>
                  <a:pt x="1636302" y="3435753"/>
                  <a:pt x="1641989" y="3444181"/>
                </a:cubicBezTo>
                <a:cubicBezTo>
                  <a:pt x="1622096" y="3456421"/>
                  <a:pt x="1619757" y="3483800"/>
                  <a:pt x="1613948" y="3498797"/>
                </a:cubicBezTo>
                <a:cubicBezTo>
                  <a:pt x="1609133" y="3493451"/>
                  <a:pt x="1616175" y="3494832"/>
                  <a:pt x="1614437" y="3488631"/>
                </a:cubicBezTo>
                <a:cubicBezTo>
                  <a:pt x="1608261" y="3490358"/>
                  <a:pt x="1608755" y="3480203"/>
                  <a:pt x="1600358" y="3485889"/>
                </a:cubicBezTo>
                <a:cubicBezTo>
                  <a:pt x="1605922" y="3517737"/>
                  <a:pt x="1577264" y="3522410"/>
                  <a:pt x="1570095" y="3544449"/>
                </a:cubicBezTo>
                <a:cubicBezTo>
                  <a:pt x="1568362" y="3538247"/>
                  <a:pt x="1564403" y="3536010"/>
                  <a:pt x="1558227" y="3537738"/>
                </a:cubicBezTo>
                <a:cubicBezTo>
                  <a:pt x="1561692" y="3550135"/>
                  <a:pt x="1564291" y="3559430"/>
                  <a:pt x="1558981" y="3564261"/>
                </a:cubicBezTo>
                <a:cubicBezTo>
                  <a:pt x="1558120" y="3561157"/>
                  <a:pt x="1555022" y="3562024"/>
                  <a:pt x="1554161" y="3558910"/>
                </a:cubicBezTo>
                <a:cubicBezTo>
                  <a:pt x="1550084" y="3580108"/>
                  <a:pt x="1532417" y="3588378"/>
                  <a:pt x="1531434" y="3608695"/>
                </a:cubicBezTo>
                <a:cubicBezTo>
                  <a:pt x="1530578" y="3605596"/>
                  <a:pt x="1529707" y="3602503"/>
                  <a:pt x="1526619" y="3603359"/>
                </a:cubicBezTo>
                <a:cubicBezTo>
                  <a:pt x="1514145" y="3630229"/>
                  <a:pt x="1512417" y="3624043"/>
                  <a:pt x="1496473" y="3638504"/>
                </a:cubicBezTo>
                <a:cubicBezTo>
                  <a:pt x="1494735" y="3632308"/>
                  <a:pt x="1493874" y="3629215"/>
                  <a:pt x="1487698" y="3630942"/>
                </a:cubicBezTo>
                <a:cubicBezTo>
                  <a:pt x="1491158" y="3643330"/>
                  <a:pt x="1478429" y="3633526"/>
                  <a:pt x="1481028" y="3642825"/>
                </a:cubicBezTo>
                <a:cubicBezTo>
                  <a:pt x="1479667" y="3649883"/>
                  <a:pt x="1484493" y="3655223"/>
                  <a:pt x="1485359" y="3658311"/>
                </a:cubicBezTo>
                <a:cubicBezTo>
                  <a:pt x="1482266" y="3659182"/>
                  <a:pt x="1479173" y="3660038"/>
                  <a:pt x="1476961" y="3664003"/>
                </a:cubicBezTo>
                <a:cubicBezTo>
                  <a:pt x="1478689" y="3670204"/>
                  <a:pt x="1483999" y="3665384"/>
                  <a:pt x="1487953" y="3667616"/>
                </a:cubicBezTo>
                <a:cubicBezTo>
                  <a:pt x="1474235" y="3678123"/>
                  <a:pt x="1475596" y="3671060"/>
                  <a:pt x="1468931" y="3682938"/>
                </a:cubicBezTo>
                <a:cubicBezTo>
                  <a:pt x="1472885" y="3685185"/>
                  <a:pt x="1481278" y="3679499"/>
                  <a:pt x="1479927" y="3686561"/>
                </a:cubicBezTo>
                <a:cubicBezTo>
                  <a:pt x="1458301" y="3692594"/>
                  <a:pt x="1451519" y="3727907"/>
                  <a:pt x="1438408" y="3704839"/>
                </a:cubicBezTo>
                <a:cubicBezTo>
                  <a:pt x="1430010" y="3710526"/>
                  <a:pt x="1433470" y="3722919"/>
                  <a:pt x="1425939" y="3731709"/>
                </a:cubicBezTo>
                <a:cubicBezTo>
                  <a:pt x="1425072" y="3728605"/>
                  <a:pt x="1423340" y="3722409"/>
                  <a:pt x="1420247" y="3723270"/>
                </a:cubicBezTo>
                <a:cubicBezTo>
                  <a:pt x="1420629" y="3736534"/>
                  <a:pt x="1407900" y="3726725"/>
                  <a:pt x="1404323" y="3737747"/>
                </a:cubicBezTo>
                <a:cubicBezTo>
                  <a:pt x="1409999" y="3746175"/>
                  <a:pt x="1420135" y="3746690"/>
                  <a:pt x="1425821" y="3755128"/>
                </a:cubicBezTo>
                <a:cubicBezTo>
                  <a:pt x="1414825" y="3751521"/>
                  <a:pt x="1398025" y="3762894"/>
                  <a:pt x="1411620" y="3775796"/>
                </a:cubicBezTo>
                <a:cubicBezTo>
                  <a:pt x="1370845" y="3820592"/>
                  <a:pt x="1342808" y="3875197"/>
                  <a:pt x="1309951" y="3924457"/>
                </a:cubicBezTo>
                <a:cubicBezTo>
                  <a:pt x="1303393" y="3912920"/>
                  <a:pt x="1317483" y="3915667"/>
                  <a:pt x="1314889" y="3906377"/>
                </a:cubicBezTo>
                <a:cubicBezTo>
                  <a:pt x="1307847" y="3905002"/>
                  <a:pt x="1316255" y="3899315"/>
                  <a:pt x="1306114" y="3898805"/>
                </a:cubicBezTo>
                <a:cubicBezTo>
                  <a:pt x="1306976" y="3901903"/>
                  <a:pt x="1303893" y="3902770"/>
                  <a:pt x="1304754" y="3905868"/>
                </a:cubicBezTo>
                <a:cubicBezTo>
                  <a:pt x="1305620" y="3908961"/>
                  <a:pt x="1308713" y="3908100"/>
                  <a:pt x="1307353" y="3915162"/>
                </a:cubicBezTo>
                <a:cubicBezTo>
                  <a:pt x="1302038" y="3919993"/>
                  <a:pt x="1300316" y="3913792"/>
                  <a:pt x="1296351" y="3911555"/>
                </a:cubicBezTo>
                <a:cubicBezTo>
                  <a:pt x="1294140" y="3915514"/>
                  <a:pt x="1291913" y="3919473"/>
                  <a:pt x="1289686" y="3923433"/>
                </a:cubicBezTo>
                <a:cubicBezTo>
                  <a:pt x="1290547" y="3926536"/>
                  <a:pt x="1294512" y="3928773"/>
                  <a:pt x="1298461" y="3931005"/>
                </a:cubicBezTo>
                <a:cubicBezTo>
                  <a:pt x="1306858" y="3925318"/>
                  <a:pt x="1314772" y="3929797"/>
                  <a:pt x="1321814" y="3931168"/>
                </a:cubicBezTo>
                <a:cubicBezTo>
                  <a:pt x="1315638" y="3932895"/>
                  <a:pt x="1321320" y="3941323"/>
                  <a:pt x="1311190" y="3940814"/>
                </a:cubicBezTo>
                <a:cubicBezTo>
                  <a:pt x="1310329" y="3937716"/>
                  <a:pt x="1310813" y="3927555"/>
                  <a:pt x="1302415" y="3933247"/>
                </a:cubicBezTo>
                <a:cubicBezTo>
                  <a:pt x="1299704" y="3947362"/>
                  <a:pt x="1274129" y="3951163"/>
                  <a:pt x="1280188" y="3972866"/>
                </a:cubicBezTo>
                <a:cubicBezTo>
                  <a:pt x="1273140" y="3971479"/>
                  <a:pt x="1270047" y="3972351"/>
                  <a:pt x="1278832" y="3979923"/>
                </a:cubicBezTo>
                <a:cubicBezTo>
                  <a:pt x="1268702" y="3979413"/>
                  <a:pt x="1267337" y="3986476"/>
                  <a:pt x="1265110" y="3990430"/>
                </a:cubicBezTo>
                <a:cubicBezTo>
                  <a:pt x="1261660" y="3978038"/>
                  <a:pt x="1270047" y="3972351"/>
                  <a:pt x="1267464" y="3963056"/>
                </a:cubicBezTo>
                <a:cubicBezTo>
                  <a:pt x="1248926" y="3968234"/>
                  <a:pt x="1254124" y="3986823"/>
                  <a:pt x="1247448" y="3998711"/>
                </a:cubicBezTo>
                <a:cubicBezTo>
                  <a:pt x="1237807" y="3988040"/>
                  <a:pt x="1236819" y="4008357"/>
                  <a:pt x="1230648" y="4010084"/>
                </a:cubicBezTo>
                <a:cubicBezTo>
                  <a:pt x="1225817" y="4004749"/>
                  <a:pt x="1224584" y="3988392"/>
                  <a:pt x="1214454" y="3987877"/>
                </a:cubicBezTo>
                <a:cubicBezTo>
                  <a:pt x="1221868" y="4002507"/>
                  <a:pt x="1212599" y="4005101"/>
                  <a:pt x="1212110" y="4015266"/>
                </a:cubicBezTo>
                <a:cubicBezTo>
                  <a:pt x="1215575" y="4027664"/>
                  <a:pt x="1213842" y="4021463"/>
                  <a:pt x="1219534" y="4029896"/>
                </a:cubicBezTo>
                <a:cubicBezTo>
                  <a:pt x="1210270" y="4032485"/>
                  <a:pt x="1213348" y="4031623"/>
                  <a:pt x="1201868" y="4038166"/>
                </a:cubicBezTo>
                <a:cubicBezTo>
                  <a:pt x="1199264" y="4028872"/>
                  <a:pt x="1196176" y="4029738"/>
                  <a:pt x="1187401" y="4022161"/>
                </a:cubicBezTo>
                <a:cubicBezTo>
                  <a:pt x="1188762" y="4015108"/>
                  <a:pt x="1198031" y="4012520"/>
                  <a:pt x="1191478" y="4000983"/>
                </a:cubicBezTo>
                <a:cubicBezTo>
                  <a:pt x="1212232" y="3991847"/>
                  <a:pt x="1210123" y="3972387"/>
                  <a:pt x="1226057" y="3957915"/>
                </a:cubicBezTo>
                <a:cubicBezTo>
                  <a:pt x="1216905" y="3937084"/>
                  <a:pt x="1236314" y="3935005"/>
                  <a:pt x="1239896" y="3923983"/>
                </a:cubicBezTo>
                <a:cubicBezTo>
                  <a:pt x="1235942" y="3921746"/>
                  <a:pt x="1232849" y="3922607"/>
                  <a:pt x="1231993" y="3919514"/>
                </a:cubicBezTo>
                <a:cubicBezTo>
                  <a:pt x="1238169" y="3917787"/>
                  <a:pt x="1235570" y="3908487"/>
                  <a:pt x="1245700" y="3909002"/>
                </a:cubicBezTo>
                <a:cubicBezTo>
                  <a:pt x="1249650" y="3911234"/>
                  <a:pt x="1252248" y="3920533"/>
                  <a:pt x="1257563" y="3915713"/>
                </a:cubicBezTo>
                <a:cubicBezTo>
                  <a:pt x="1257563" y="3915713"/>
                  <a:pt x="1259785" y="3911753"/>
                  <a:pt x="1259785" y="3911753"/>
                </a:cubicBezTo>
                <a:cubicBezTo>
                  <a:pt x="1258547" y="3895396"/>
                  <a:pt x="1247922" y="3905037"/>
                  <a:pt x="1243591" y="3889541"/>
                </a:cubicBezTo>
                <a:cubicBezTo>
                  <a:pt x="1255948" y="3886092"/>
                  <a:pt x="1255948" y="3886092"/>
                  <a:pt x="1252483" y="3873694"/>
                </a:cubicBezTo>
                <a:lnTo>
                  <a:pt x="1258796" y="3874922"/>
                </a:lnTo>
                <a:lnTo>
                  <a:pt x="1258169" y="3882127"/>
                </a:lnTo>
                <a:cubicBezTo>
                  <a:pt x="1262124" y="3884359"/>
                  <a:pt x="1261635" y="3894525"/>
                  <a:pt x="1270032" y="3888838"/>
                </a:cubicBezTo>
                <a:cubicBezTo>
                  <a:pt x="1266572" y="3876446"/>
                  <a:pt x="1275841" y="3873857"/>
                  <a:pt x="1275464" y="3860603"/>
                </a:cubicBezTo>
                <a:cubicBezTo>
                  <a:pt x="1280779" y="3855773"/>
                  <a:pt x="1289554" y="3863340"/>
                  <a:pt x="1282129" y="3848710"/>
                </a:cubicBezTo>
                <a:cubicBezTo>
                  <a:pt x="1288315" y="3846988"/>
                  <a:pt x="1290043" y="3853194"/>
                  <a:pt x="1298440" y="3847492"/>
                </a:cubicBezTo>
                <a:cubicBezTo>
                  <a:pt x="1292754" y="3839064"/>
                  <a:pt x="1295852" y="3838198"/>
                  <a:pt x="1294109" y="3831991"/>
                </a:cubicBezTo>
                <a:cubicBezTo>
                  <a:pt x="1300300" y="3830269"/>
                  <a:pt x="1311297" y="3833892"/>
                  <a:pt x="1309564" y="3827685"/>
                </a:cubicBezTo>
                <a:cubicBezTo>
                  <a:pt x="1302517" y="3826309"/>
                  <a:pt x="1295475" y="3824939"/>
                  <a:pt x="1292015" y="3812541"/>
                </a:cubicBezTo>
                <a:cubicBezTo>
                  <a:pt x="1310920" y="3820623"/>
                  <a:pt x="1300412" y="3806849"/>
                  <a:pt x="1318461" y="3811843"/>
                </a:cubicBezTo>
                <a:cubicBezTo>
                  <a:pt x="1311042" y="3797213"/>
                  <a:pt x="1315852" y="3802538"/>
                  <a:pt x="1315485" y="3789284"/>
                </a:cubicBezTo>
                <a:cubicBezTo>
                  <a:pt x="1306216" y="3791868"/>
                  <a:pt x="1308321" y="3811328"/>
                  <a:pt x="1299551" y="3803761"/>
                </a:cubicBezTo>
                <a:cubicBezTo>
                  <a:pt x="1302267" y="3789636"/>
                  <a:pt x="1313753" y="3783088"/>
                  <a:pt x="1318196" y="3775159"/>
                </a:cubicBezTo>
                <a:cubicBezTo>
                  <a:pt x="1305472" y="3765355"/>
                  <a:pt x="1327582" y="3749161"/>
                  <a:pt x="1330293" y="3735036"/>
                </a:cubicBezTo>
                <a:cubicBezTo>
                  <a:pt x="1318803" y="3741579"/>
                  <a:pt x="1298425" y="3763979"/>
                  <a:pt x="1287057" y="3747108"/>
                </a:cubicBezTo>
                <a:cubicBezTo>
                  <a:pt x="1284835" y="3751072"/>
                  <a:pt x="1285706" y="3754181"/>
                  <a:pt x="1287424" y="3760377"/>
                </a:cubicBezTo>
                <a:cubicBezTo>
                  <a:pt x="1290522" y="3759505"/>
                  <a:pt x="1294481" y="3761742"/>
                  <a:pt x="1295342" y="3764846"/>
                </a:cubicBezTo>
                <a:cubicBezTo>
                  <a:pt x="1281635" y="3775358"/>
                  <a:pt x="1303618" y="3782574"/>
                  <a:pt x="1296086" y="3791364"/>
                </a:cubicBezTo>
                <a:cubicBezTo>
                  <a:pt x="1294364" y="3785167"/>
                  <a:pt x="1292621" y="3778966"/>
                  <a:pt x="1285584" y="3777595"/>
                </a:cubicBezTo>
                <a:cubicBezTo>
                  <a:pt x="1283357" y="3781554"/>
                  <a:pt x="1280264" y="3782416"/>
                  <a:pt x="1278037" y="3786375"/>
                </a:cubicBezTo>
                <a:cubicBezTo>
                  <a:pt x="1278904" y="3789478"/>
                  <a:pt x="1280636" y="3795685"/>
                  <a:pt x="1281502" y="3798773"/>
                </a:cubicBezTo>
                <a:cubicBezTo>
                  <a:pt x="1275327" y="3800505"/>
                  <a:pt x="1273100" y="3804464"/>
                  <a:pt x="1267790" y="3809290"/>
                </a:cubicBezTo>
                <a:cubicBezTo>
                  <a:pt x="1261237" y="3797759"/>
                  <a:pt x="1267418" y="3796031"/>
                  <a:pt x="1264824" y="3786732"/>
                </a:cubicBezTo>
                <a:cubicBezTo>
                  <a:pt x="1261731" y="3787598"/>
                  <a:pt x="1256417" y="3792413"/>
                  <a:pt x="1257288" y="3795527"/>
                </a:cubicBezTo>
                <a:cubicBezTo>
                  <a:pt x="1259020" y="3801723"/>
                  <a:pt x="1260743" y="3807914"/>
                  <a:pt x="1261614" y="3811012"/>
                </a:cubicBezTo>
                <a:cubicBezTo>
                  <a:pt x="1263836" y="3807048"/>
                  <a:pt x="1267790" y="3809290"/>
                  <a:pt x="1268656" y="3812388"/>
                </a:cubicBezTo>
                <a:cubicBezTo>
                  <a:pt x="1258032" y="3822039"/>
                  <a:pt x="1254455" y="3833061"/>
                  <a:pt x="1247785" y="3844939"/>
                </a:cubicBezTo>
                <a:cubicBezTo>
                  <a:pt x="1259153" y="3861816"/>
                  <a:pt x="1251622" y="3870601"/>
                  <a:pt x="1241868" y="3883350"/>
                </a:cubicBezTo>
                <a:cubicBezTo>
                  <a:pt x="1231244" y="3892991"/>
                  <a:pt x="1219743" y="3899549"/>
                  <a:pt x="1220120" y="3912803"/>
                </a:cubicBezTo>
                <a:cubicBezTo>
                  <a:pt x="1217516" y="3903509"/>
                  <a:pt x="1213572" y="3901267"/>
                  <a:pt x="1208747" y="3895942"/>
                </a:cubicBezTo>
                <a:lnTo>
                  <a:pt x="1217374" y="3885388"/>
                </a:lnTo>
                <a:lnTo>
                  <a:pt x="1226913" y="3877500"/>
                </a:lnTo>
                <a:lnTo>
                  <a:pt x="1227269" y="3873312"/>
                </a:lnTo>
                <a:lnTo>
                  <a:pt x="1233583" y="3865607"/>
                </a:lnTo>
                <a:cubicBezTo>
                  <a:pt x="1243713" y="3866122"/>
                  <a:pt x="1244212" y="3855961"/>
                  <a:pt x="1245563" y="3848909"/>
                </a:cubicBezTo>
                <a:cubicBezTo>
                  <a:pt x="1238526" y="3847528"/>
                  <a:pt x="1241986" y="3859920"/>
                  <a:pt x="1229257" y="3850121"/>
                </a:cubicBezTo>
                <a:lnTo>
                  <a:pt x="1227269" y="3873312"/>
                </a:lnTo>
                <a:lnTo>
                  <a:pt x="1217374" y="3885388"/>
                </a:lnTo>
                <a:lnTo>
                  <a:pt x="1202571" y="3897664"/>
                </a:lnTo>
                <a:cubicBezTo>
                  <a:pt x="1200838" y="3891462"/>
                  <a:pt x="1203931" y="3890591"/>
                  <a:pt x="1196879" y="3889225"/>
                </a:cubicBezTo>
                <a:cubicBezTo>
                  <a:pt x="1197745" y="3892324"/>
                  <a:pt x="1194662" y="3893190"/>
                  <a:pt x="1191569" y="3894046"/>
                </a:cubicBezTo>
                <a:cubicBezTo>
                  <a:pt x="1192436" y="3897159"/>
                  <a:pt x="1190219" y="3901109"/>
                  <a:pt x="1187992" y="3905068"/>
                </a:cubicBezTo>
                <a:cubicBezTo>
                  <a:pt x="1188858" y="3908171"/>
                  <a:pt x="1188858" y="3908171"/>
                  <a:pt x="1188858" y="3908171"/>
                </a:cubicBezTo>
                <a:cubicBezTo>
                  <a:pt x="1191080" y="3904212"/>
                  <a:pt x="1194168" y="3903351"/>
                  <a:pt x="1195901" y="3909547"/>
                </a:cubicBezTo>
                <a:cubicBezTo>
                  <a:pt x="1190591" y="3914378"/>
                  <a:pt x="1190963" y="3927626"/>
                  <a:pt x="1177740" y="3927978"/>
                </a:cubicBezTo>
                <a:cubicBezTo>
                  <a:pt x="1176873" y="3924875"/>
                  <a:pt x="1175151" y="3918683"/>
                  <a:pt x="1171192" y="3916441"/>
                </a:cubicBezTo>
                <a:cubicBezTo>
                  <a:pt x="1168965" y="3920411"/>
                  <a:pt x="1169831" y="3923514"/>
                  <a:pt x="1170698" y="3926607"/>
                </a:cubicBezTo>
                <a:cubicBezTo>
                  <a:pt x="1170698" y="3926607"/>
                  <a:pt x="1170698" y="3926607"/>
                  <a:pt x="1172924" y="3922648"/>
                </a:cubicBezTo>
                <a:cubicBezTo>
                  <a:pt x="1170698" y="3926607"/>
                  <a:pt x="1170698" y="3926607"/>
                  <a:pt x="1171564" y="3929705"/>
                </a:cubicBezTo>
                <a:cubicBezTo>
                  <a:pt x="1172430" y="3932798"/>
                  <a:pt x="1173291" y="3935912"/>
                  <a:pt x="1171936" y="3942964"/>
                </a:cubicBezTo>
                <a:cubicBezTo>
                  <a:pt x="1171936" y="3942964"/>
                  <a:pt x="1167987" y="3940732"/>
                  <a:pt x="1164894" y="3941593"/>
                </a:cubicBezTo>
                <a:cubicBezTo>
                  <a:pt x="1163538" y="3948646"/>
                  <a:pt x="1158228" y="3953477"/>
                  <a:pt x="1155135" y="3954338"/>
                </a:cubicBezTo>
                <a:cubicBezTo>
                  <a:pt x="1155135" y="3954338"/>
                  <a:pt x="1154269" y="3951234"/>
                  <a:pt x="1157362" y="3950378"/>
                </a:cubicBezTo>
                <a:cubicBezTo>
                  <a:pt x="1155135" y="3954338"/>
                  <a:pt x="1148949" y="3956060"/>
                  <a:pt x="1141912" y="3954694"/>
                </a:cubicBezTo>
                <a:cubicBezTo>
                  <a:pt x="1144506" y="3963989"/>
                  <a:pt x="1129932" y="3971403"/>
                  <a:pt x="1127711" y="3975362"/>
                </a:cubicBezTo>
                <a:cubicBezTo>
                  <a:pt x="1127711" y="3975362"/>
                  <a:pt x="1124618" y="3976224"/>
                  <a:pt x="1124618" y="3976224"/>
                </a:cubicBezTo>
                <a:cubicBezTo>
                  <a:pt x="1123262" y="3983291"/>
                  <a:pt x="1122773" y="3993447"/>
                  <a:pt x="1117458" y="3998267"/>
                </a:cubicBezTo>
                <a:cubicBezTo>
                  <a:pt x="1120057" y="4007567"/>
                  <a:pt x="1132903" y="3993951"/>
                  <a:pt x="1132409" y="4004117"/>
                </a:cubicBezTo>
                <a:cubicBezTo>
                  <a:pt x="1124006" y="4009804"/>
                  <a:pt x="1116597" y="3995174"/>
                  <a:pt x="1113005" y="4006196"/>
                </a:cubicBezTo>
                <a:cubicBezTo>
                  <a:pt x="1120057" y="4007567"/>
                  <a:pt x="1129698" y="4018242"/>
                  <a:pt x="1117336" y="4021692"/>
                </a:cubicBezTo>
                <a:cubicBezTo>
                  <a:pt x="1116480" y="4018589"/>
                  <a:pt x="1114742" y="4012392"/>
                  <a:pt x="1110793" y="4010155"/>
                </a:cubicBezTo>
                <a:cubicBezTo>
                  <a:pt x="1098813" y="4026874"/>
                  <a:pt x="1089921" y="4042712"/>
                  <a:pt x="1081875" y="4061662"/>
                </a:cubicBezTo>
                <a:cubicBezTo>
                  <a:pt x="1071266" y="4071313"/>
                  <a:pt x="1050878" y="4093704"/>
                  <a:pt x="1063602" y="4103513"/>
                </a:cubicBezTo>
                <a:cubicBezTo>
                  <a:pt x="1056565" y="4102142"/>
                  <a:pt x="1061375" y="4107477"/>
                  <a:pt x="1058298" y="4108333"/>
                </a:cubicBezTo>
                <a:cubicBezTo>
                  <a:pt x="1057426" y="4105245"/>
                  <a:pt x="1055699" y="4099039"/>
                  <a:pt x="1050389" y="4103865"/>
                </a:cubicBezTo>
                <a:lnTo>
                  <a:pt x="1051622" y="4120227"/>
                </a:lnTo>
                <a:lnTo>
                  <a:pt x="1044091" y="4129017"/>
                </a:lnTo>
                <a:cubicBezTo>
                  <a:pt x="1033966" y="4128497"/>
                  <a:pt x="1039637" y="4136930"/>
                  <a:pt x="1033461" y="4138658"/>
                </a:cubicBezTo>
                <a:cubicBezTo>
                  <a:pt x="1025563" y="4134184"/>
                  <a:pt x="1033966" y="4128497"/>
                  <a:pt x="1027790" y="4130219"/>
                </a:cubicBezTo>
                <a:cubicBezTo>
                  <a:pt x="1021110" y="4142107"/>
                  <a:pt x="1014434" y="4154001"/>
                  <a:pt x="1015673" y="4170358"/>
                </a:cubicBezTo>
                <a:cubicBezTo>
                  <a:pt x="1011718" y="4168121"/>
                  <a:pt x="1007769" y="4165879"/>
                  <a:pt x="1007769" y="4165879"/>
                </a:cubicBezTo>
                <a:cubicBezTo>
                  <a:pt x="1008630" y="4168982"/>
                  <a:pt x="1002459" y="4170709"/>
                  <a:pt x="1004182" y="4176906"/>
                </a:cubicBezTo>
                <a:cubicBezTo>
                  <a:pt x="1005048" y="4180004"/>
                  <a:pt x="1008146" y="4179132"/>
                  <a:pt x="1012095" y="4181380"/>
                </a:cubicBezTo>
                <a:cubicBezTo>
                  <a:pt x="1003698" y="4187066"/>
                  <a:pt x="1001471" y="4191026"/>
                  <a:pt x="1000115" y="4198073"/>
                </a:cubicBezTo>
                <a:cubicBezTo>
                  <a:pt x="1002337" y="4194129"/>
                  <a:pt x="1011107" y="4201696"/>
                  <a:pt x="1004936" y="4203423"/>
                </a:cubicBezTo>
                <a:cubicBezTo>
                  <a:pt x="991341" y="4190521"/>
                  <a:pt x="998266" y="4215301"/>
                  <a:pt x="988136" y="4214797"/>
                </a:cubicBezTo>
                <a:cubicBezTo>
                  <a:pt x="985043" y="4215653"/>
                  <a:pt x="981578" y="4203255"/>
                  <a:pt x="978495" y="4204122"/>
                </a:cubicBezTo>
                <a:cubicBezTo>
                  <a:pt x="985043" y="4215653"/>
                  <a:pt x="975779" y="4218247"/>
                  <a:pt x="975289" y="4228413"/>
                </a:cubicBezTo>
                <a:cubicBezTo>
                  <a:pt x="984558" y="4225819"/>
                  <a:pt x="978744" y="4240795"/>
                  <a:pt x="976528" y="4244770"/>
                </a:cubicBezTo>
                <a:cubicBezTo>
                  <a:pt x="977022" y="4234604"/>
                  <a:pt x="972196" y="4229274"/>
                  <a:pt x="962933" y="4231852"/>
                </a:cubicBezTo>
                <a:cubicBezTo>
                  <a:pt x="963799" y="4234955"/>
                  <a:pt x="972568" y="4242528"/>
                  <a:pt x="966398" y="4244240"/>
                </a:cubicBezTo>
                <a:cubicBezTo>
                  <a:pt x="948833" y="4229111"/>
                  <a:pt x="941189" y="4261310"/>
                  <a:pt x="936746" y="4269229"/>
                </a:cubicBezTo>
                <a:cubicBezTo>
                  <a:pt x="939824" y="4268373"/>
                  <a:pt x="942917" y="4267511"/>
                  <a:pt x="944649" y="4273713"/>
                </a:cubicBezTo>
                <a:cubicBezTo>
                  <a:pt x="931431" y="4274070"/>
                  <a:pt x="942423" y="4277672"/>
                  <a:pt x="940201" y="4281637"/>
                </a:cubicBezTo>
                <a:cubicBezTo>
                  <a:pt x="940201" y="4281637"/>
                  <a:pt x="940201" y="4281637"/>
                  <a:pt x="927854" y="4285081"/>
                </a:cubicBezTo>
                <a:cubicBezTo>
                  <a:pt x="925250" y="4275792"/>
                  <a:pt x="919941" y="4280612"/>
                  <a:pt x="915120" y="4275277"/>
                </a:cubicBezTo>
                <a:cubicBezTo>
                  <a:pt x="922651" y="4266487"/>
                  <a:pt x="926616" y="4268724"/>
                  <a:pt x="925378" y="4252367"/>
                </a:cubicBezTo>
                <a:cubicBezTo>
                  <a:pt x="941684" y="4251149"/>
                  <a:pt x="930682" y="4247547"/>
                  <a:pt x="946122" y="4243236"/>
                </a:cubicBezTo>
                <a:cubicBezTo>
                  <a:pt x="939080" y="4241860"/>
                  <a:pt x="936486" y="4232555"/>
                  <a:pt x="941791" y="4227735"/>
                </a:cubicBezTo>
                <a:cubicBezTo>
                  <a:pt x="942662" y="4230833"/>
                  <a:pt x="944389" y="4237034"/>
                  <a:pt x="947483" y="4236173"/>
                </a:cubicBezTo>
                <a:cubicBezTo>
                  <a:pt x="946616" y="4233075"/>
                  <a:pt x="961572" y="4238915"/>
                  <a:pt x="955880" y="4230486"/>
                </a:cubicBezTo>
                <a:cubicBezTo>
                  <a:pt x="950193" y="4222053"/>
                  <a:pt x="944017" y="4223776"/>
                  <a:pt x="938331" y="4215337"/>
                </a:cubicBezTo>
                <a:cubicBezTo>
                  <a:pt x="947600" y="4212754"/>
                  <a:pt x="948833" y="4229111"/>
                  <a:pt x="960334" y="4222558"/>
                </a:cubicBezTo>
                <a:cubicBezTo>
                  <a:pt x="949821" y="4208794"/>
                  <a:pt x="977134" y="4211184"/>
                  <a:pt x="966632" y="4197416"/>
                </a:cubicBezTo>
                <a:cubicBezTo>
                  <a:pt x="959595" y="4196050"/>
                  <a:pt x="950326" y="4198634"/>
                  <a:pt x="948593" y="4192432"/>
                </a:cubicBezTo>
                <a:cubicBezTo>
                  <a:pt x="958718" y="4192942"/>
                  <a:pt x="957862" y="4189849"/>
                  <a:pt x="969725" y="4196560"/>
                </a:cubicBezTo>
                <a:cubicBezTo>
                  <a:pt x="966260" y="4184162"/>
                  <a:pt x="967610" y="4177094"/>
                  <a:pt x="972069" y="4169165"/>
                </a:cubicBezTo>
                <a:cubicBezTo>
                  <a:pt x="976507" y="4161247"/>
                  <a:pt x="981817" y="4156426"/>
                  <a:pt x="986271" y="4148502"/>
                </a:cubicBezTo>
                <a:lnTo>
                  <a:pt x="982408" y="4144237"/>
                </a:lnTo>
                <a:lnTo>
                  <a:pt x="989848" y="4137486"/>
                </a:lnTo>
                <a:cubicBezTo>
                  <a:pt x="985888" y="4135244"/>
                  <a:pt x="977980" y="4130764"/>
                  <a:pt x="983290" y="4125944"/>
                </a:cubicBezTo>
                <a:cubicBezTo>
                  <a:pt x="987621" y="4141445"/>
                  <a:pt x="990342" y="4127325"/>
                  <a:pt x="1000462" y="4127829"/>
                </a:cubicBezTo>
                <a:cubicBezTo>
                  <a:pt x="996146" y="4112333"/>
                  <a:pt x="1025803" y="4087344"/>
                  <a:pt x="1008243" y="4072205"/>
                </a:cubicBezTo>
                <a:cubicBezTo>
                  <a:pt x="1016646" y="4066524"/>
                  <a:pt x="1018373" y="4072715"/>
                  <a:pt x="1022338" y="4074947"/>
                </a:cubicBezTo>
                <a:cubicBezTo>
                  <a:pt x="1025049" y="4060832"/>
                  <a:pt x="1036539" y="4054279"/>
                  <a:pt x="1036162" y="4041025"/>
                </a:cubicBezTo>
                <a:cubicBezTo>
                  <a:pt x="1037890" y="4047216"/>
                  <a:pt x="1038756" y="4050319"/>
                  <a:pt x="1044942" y="4048597"/>
                </a:cubicBezTo>
                <a:cubicBezTo>
                  <a:pt x="1044071" y="4045499"/>
                  <a:pt x="1046297" y="4041545"/>
                  <a:pt x="1040611" y="4033096"/>
                </a:cubicBezTo>
                <a:cubicBezTo>
                  <a:pt x="1037518" y="4033962"/>
                  <a:pt x="1034425" y="4034818"/>
                  <a:pt x="1030475" y="4032592"/>
                </a:cubicBezTo>
                <a:cubicBezTo>
                  <a:pt x="1036651" y="4030859"/>
                  <a:pt x="1030965" y="4022426"/>
                  <a:pt x="1041100" y="4022946"/>
                </a:cubicBezTo>
                <a:cubicBezTo>
                  <a:pt x="1042837" y="4029137"/>
                  <a:pt x="1046781" y="4031379"/>
                  <a:pt x="1050741" y="4033611"/>
                </a:cubicBezTo>
                <a:cubicBezTo>
                  <a:pt x="1052957" y="4029646"/>
                  <a:pt x="1052091" y="4026548"/>
                  <a:pt x="1051235" y="4023460"/>
                </a:cubicBezTo>
                <a:cubicBezTo>
                  <a:pt x="1052091" y="4026548"/>
                  <a:pt x="1052957" y="4029646"/>
                  <a:pt x="1053829" y="4032745"/>
                </a:cubicBezTo>
                <a:cubicBezTo>
                  <a:pt x="1052091" y="4026548"/>
                  <a:pt x="1053452" y="4019501"/>
                  <a:pt x="1056545" y="4018630"/>
                </a:cubicBezTo>
                <a:cubicBezTo>
                  <a:pt x="1055678" y="4015531"/>
                  <a:pt x="1057895" y="4011567"/>
                  <a:pt x="1056173" y="4005376"/>
                </a:cubicBezTo>
                <a:cubicBezTo>
                  <a:pt x="1062344" y="4003648"/>
                  <a:pt x="1064570" y="3999689"/>
                  <a:pt x="1066787" y="3995720"/>
                </a:cubicBezTo>
                <a:cubicBezTo>
                  <a:pt x="1065926" y="3992616"/>
                  <a:pt x="1065926" y="3992616"/>
                  <a:pt x="1065060" y="3989528"/>
                </a:cubicBezTo>
                <a:cubicBezTo>
                  <a:pt x="1065060" y="3989528"/>
                  <a:pt x="1068153" y="3988657"/>
                  <a:pt x="1068153" y="3988657"/>
                </a:cubicBezTo>
                <a:cubicBezTo>
                  <a:pt x="1068153" y="3988657"/>
                  <a:pt x="1060244" y="3984193"/>
                  <a:pt x="1066415" y="3982466"/>
                </a:cubicBezTo>
                <a:cubicBezTo>
                  <a:pt x="1069518" y="3981599"/>
                  <a:pt x="1069518" y="3981599"/>
                  <a:pt x="1070874" y="3974537"/>
                </a:cubicBezTo>
                <a:cubicBezTo>
                  <a:pt x="1067781" y="3975393"/>
                  <a:pt x="1069518" y="3981599"/>
                  <a:pt x="1064688" y="3976259"/>
                </a:cubicBezTo>
                <a:cubicBezTo>
                  <a:pt x="1066914" y="3972300"/>
                  <a:pt x="1070007" y="3971439"/>
                  <a:pt x="1075322" y="3966613"/>
                </a:cubicBezTo>
                <a:cubicBezTo>
                  <a:pt x="1074456" y="3963515"/>
                  <a:pt x="1073585" y="3960412"/>
                  <a:pt x="1075811" y="3956452"/>
                </a:cubicBezTo>
                <a:cubicBezTo>
                  <a:pt x="1075811" y="3956452"/>
                  <a:pt x="1072718" y="3957314"/>
                  <a:pt x="1072718" y="3957314"/>
                </a:cubicBezTo>
                <a:cubicBezTo>
                  <a:pt x="1071852" y="3954221"/>
                  <a:pt x="1074079" y="3950261"/>
                  <a:pt x="1073213" y="3947158"/>
                </a:cubicBezTo>
                <a:cubicBezTo>
                  <a:pt x="1081238" y="3928212"/>
                  <a:pt x="1105086" y="3918210"/>
                  <a:pt x="1098156" y="3893419"/>
                </a:cubicBezTo>
                <a:cubicBezTo>
                  <a:pt x="1110513" y="3889969"/>
                  <a:pt x="1099888" y="3899616"/>
                  <a:pt x="1106064" y="3897893"/>
                </a:cubicBezTo>
                <a:cubicBezTo>
                  <a:pt x="1109157" y="3897022"/>
                  <a:pt x="1111384" y="3893063"/>
                  <a:pt x="1113606" y="3889113"/>
                </a:cubicBezTo>
                <a:cubicBezTo>
                  <a:pt x="1113606" y="3889113"/>
                  <a:pt x="1112740" y="3886010"/>
                  <a:pt x="1108785" y="3883768"/>
                </a:cubicBezTo>
                <a:cubicBezTo>
                  <a:pt x="1120266" y="3877225"/>
                  <a:pt x="1115935" y="3861724"/>
                  <a:pt x="1127435" y="3855176"/>
                </a:cubicBezTo>
                <a:cubicBezTo>
                  <a:pt x="1130151" y="3841051"/>
                  <a:pt x="1159681" y="3839487"/>
                  <a:pt x="1144353" y="3820383"/>
                </a:cubicBezTo>
                <a:cubicBezTo>
                  <a:pt x="1159309" y="3826233"/>
                  <a:pt x="1149291" y="3802294"/>
                  <a:pt x="1166468" y="3804184"/>
                </a:cubicBezTo>
                <a:cubicBezTo>
                  <a:pt x="1163874" y="3794885"/>
                  <a:pt x="1166091" y="3790920"/>
                  <a:pt x="1168318" y="3786961"/>
                </a:cubicBezTo>
                <a:cubicBezTo>
                  <a:pt x="1167457" y="3783863"/>
                  <a:pt x="1166590" y="3780759"/>
                  <a:pt x="1166590" y="3780759"/>
                </a:cubicBezTo>
                <a:cubicBezTo>
                  <a:pt x="1174988" y="3775078"/>
                  <a:pt x="1183386" y="3769401"/>
                  <a:pt x="1188706" y="3764571"/>
                </a:cubicBezTo>
                <a:cubicBezTo>
                  <a:pt x="1190066" y="3757498"/>
                  <a:pt x="1189200" y="3754410"/>
                  <a:pt x="1184374" y="3749070"/>
                </a:cubicBezTo>
                <a:cubicBezTo>
                  <a:pt x="1189684" y="3744244"/>
                  <a:pt x="1191422" y="3750445"/>
                  <a:pt x="1195376" y="3752677"/>
                </a:cubicBezTo>
                <a:cubicBezTo>
                  <a:pt x="1194504" y="3749579"/>
                  <a:pt x="1195870" y="3742517"/>
                  <a:pt x="1191911" y="3740280"/>
                </a:cubicBezTo>
                <a:cubicBezTo>
                  <a:pt x="1195870" y="3742517"/>
                  <a:pt x="1198953" y="3741650"/>
                  <a:pt x="1201180" y="3737691"/>
                </a:cubicBezTo>
                <a:cubicBezTo>
                  <a:pt x="1197231" y="3735459"/>
                  <a:pt x="1195493" y="3729263"/>
                  <a:pt x="1201669" y="3727535"/>
                </a:cubicBezTo>
                <a:cubicBezTo>
                  <a:pt x="1201669" y="3727535"/>
                  <a:pt x="1202535" y="3730639"/>
                  <a:pt x="1202535" y="3730639"/>
                </a:cubicBezTo>
                <a:cubicBezTo>
                  <a:pt x="1205633" y="3729767"/>
                  <a:pt x="1207351" y="3735974"/>
                  <a:pt x="1211305" y="3738206"/>
                </a:cubicBezTo>
                <a:cubicBezTo>
                  <a:pt x="1211305" y="3738206"/>
                  <a:pt x="1213532" y="3734246"/>
                  <a:pt x="1212676" y="3731143"/>
                </a:cubicBezTo>
                <a:cubicBezTo>
                  <a:pt x="1209577" y="3732009"/>
                  <a:pt x="1206484" y="3732871"/>
                  <a:pt x="1207845" y="3725818"/>
                </a:cubicBezTo>
                <a:cubicBezTo>
                  <a:pt x="1203891" y="3723576"/>
                  <a:pt x="1206984" y="3722705"/>
                  <a:pt x="1210072" y="3721849"/>
                </a:cubicBezTo>
                <a:cubicBezTo>
                  <a:pt x="1209210" y="3718745"/>
                  <a:pt x="1209210" y="3718745"/>
                  <a:pt x="1208339" y="3715657"/>
                </a:cubicBezTo>
                <a:cubicBezTo>
                  <a:pt x="1212288" y="3717884"/>
                  <a:pt x="1212288" y="3717884"/>
                  <a:pt x="1216248" y="3720126"/>
                </a:cubicBezTo>
                <a:cubicBezTo>
                  <a:pt x="1215381" y="3717023"/>
                  <a:pt x="1215381" y="3717023"/>
                  <a:pt x="1215381" y="3717023"/>
                </a:cubicBezTo>
                <a:cubicBezTo>
                  <a:pt x="1209700" y="3708595"/>
                  <a:pt x="1209700" y="3708595"/>
                  <a:pt x="1210184" y="3698429"/>
                </a:cubicBezTo>
                <a:cubicBezTo>
                  <a:pt x="1210184" y="3698429"/>
                  <a:pt x="1207106" y="3699290"/>
                  <a:pt x="1207106" y="3699290"/>
                </a:cubicBezTo>
                <a:cubicBezTo>
                  <a:pt x="1207106" y="3699290"/>
                  <a:pt x="1207962" y="3702388"/>
                  <a:pt x="1205745" y="3706348"/>
                </a:cubicBezTo>
                <a:cubicBezTo>
                  <a:pt x="1195610" y="3705843"/>
                  <a:pt x="1189434" y="3707576"/>
                  <a:pt x="1195982" y="3719097"/>
                </a:cubicBezTo>
                <a:cubicBezTo>
                  <a:pt x="1178810" y="3717217"/>
                  <a:pt x="1180914" y="3736672"/>
                  <a:pt x="1165959" y="3730837"/>
                </a:cubicBezTo>
                <a:cubicBezTo>
                  <a:pt x="1177454" y="3724279"/>
                  <a:pt x="1181903" y="3716356"/>
                  <a:pt x="1182387" y="3706195"/>
                </a:cubicBezTo>
                <a:cubicBezTo>
                  <a:pt x="1188568" y="3704472"/>
                  <a:pt x="1189434" y="3707576"/>
                  <a:pt x="1192517" y="3706699"/>
                </a:cubicBezTo>
                <a:cubicBezTo>
                  <a:pt x="1188568" y="3704472"/>
                  <a:pt x="1187707" y="3701379"/>
                  <a:pt x="1189934" y="3697420"/>
                </a:cubicBezTo>
                <a:cubicBezTo>
                  <a:pt x="1195243" y="3692579"/>
                  <a:pt x="1196971" y="3698781"/>
                  <a:pt x="1200920" y="3701018"/>
                </a:cubicBezTo>
                <a:cubicBezTo>
                  <a:pt x="1200920" y="3701018"/>
                  <a:pt x="1200054" y="3697919"/>
                  <a:pt x="1200054" y="3697919"/>
                </a:cubicBezTo>
                <a:cubicBezTo>
                  <a:pt x="1200054" y="3697919"/>
                  <a:pt x="1199198" y="3694826"/>
                  <a:pt x="1198321" y="3691718"/>
                </a:cubicBezTo>
                <a:cubicBezTo>
                  <a:pt x="1195243" y="3692579"/>
                  <a:pt x="1194372" y="3689486"/>
                  <a:pt x="1194372" y="3689486"/>
                </a:cubicBezTo>
                <a:cubicBezTo>
                  <a:pt x="1196594" y="3685522"/>
                  <a:pt x="1199682" y="3684661"/>
                  <a:pt x="1199682" y="3684661"/>
                </a:cubicBezTo>
                <a:cubicBezTo>
                  <a:pt x="1198815" y="3681562"/>
                  <a:pt x="1193995" y="3676222"/>
                  <a:pt x="1193995" y="3676222"/>
                </a:cubicBezTo>
                <a:cubicBezTo>
                  <a:pt x="1202398" y="3670535"/>
                  <a:pt x="1203641" y="3686892"/>
                  <a:pt x="1212910" y="3684309"/>
                </a:cubicBezTo>
                <a:cubicBezTo>
                  <a:pt x="1212910" y="3684309"/>
                  <a:pt x="1212910" y="3684309"/>
                  <a:pt x="1212039" y="3681216"/>
                </a:cubicBezTo>
                <a:cubicBezTo>
                  <a:pt x="1212039" y="3681216"/>
                  <a:pt x="1212039" y="3681216"/>
                  <a:pt x="1211172" y="3678113"/>
                </a:cubicBezTo>
                <a:cubicBezTo>
                  <a:pt x="1208079" y="3678974"/>
                  <a:pt x="1204991" y="3679840"/>
                  <a:pt x="1204135" y="3676742"/>
                </a:cubicBezTo>
                <a:cubicBezTo>
                  <a:pt x="1218699" y="3669328"/>
                  <a:pt x="1205980" y="3659524"/>
                  <a:pt x="1224513" y="3654341"/>
                </a:cubicBezTo>
                <a:cubicBezTo>
                  <a:pt x="1225379" y="3657445"/>
                  <a:pt x="1222286" y="3658306"/>
                  <a:pt x="1223152" y="3661409"/>
                </a:cubicBezTo>
                <a:cubicBezTo>
                  <a:pt x="1224018" y="3664497"/>
                  <a:pt x="1224018" y="3664497"/>
                  <a:pt x="1221797" y="3668456"/>
                </a:cubicBezTo>
                <a:cubicBezTo>
                  <a:pt x="1224885" y="3667600"/>
                  <a:pt x="1224885" y="3667600"/>
                  <a:pt x="1227973" y="3666729"/>
                </a:cubicBezTo>
                <a:cubicBezTo>
                  <a:pt x="1227973" y="3666729"/>
                  <a:pt x="1228839" y="3669842"/>
                  <a:pt x="1228839" y="3669842"/>
                </a:cubicBezTo>
                <a:cubicBezTo>
                  <a:pt x="1231922" y="3668976"/>
                  <a:pt x="1235881" y="3671208"/>
                  <a:pt x="1242057" y="3669491"/>
                </a:cubicBezTo>
                <a:cubicBezTo>
                  <a:pt x="1238108" y="3667249"/>
                  <a:pt x="1241186" y="3666388"/>
                  <a:pt x="1240325" y="3663284"/>
                </a:cubicBezTo>
                <a:cubicBezTo>
                  <a:pt x="1240325" y="3663284"/>
                  <a:pt x="1243418" y="3662423"/>
                  <a:pt x="1242546" y="3659325"/>
                </a:cubicBezTo>
                <a:cubicBezTo>
                  <a:pt x="1245634" y="3658459"/>
                  <a:pt x="1244778" y="3655366"/>
                  <a:pt x="1243912" y="3652268"/>
                </a:cubicBezTo>
                <a:cubicBezTo>
                  <a:pt x="1234648" y="3654856"/>
                  <a:pt x="1239463" y="3660186"/>
                  <a:pt x="1236370" y="3661042"/>
                </a:cubicBezTo>
                <a:cubicBezTo>
                  <a:pt x="1234648" y="3654856"/>
                  <a:pt x="1228462" y="3656578"/>
                  <a:pt x="1224513" y="3654341"/>
                </a:cubicBezTo>
                <a:cubicBezTo>
                  <a:pt x="1221914" y="3645052"/>
                  <a:pt x="1224136" y="3641088"/>
                  <a:pt x="1230312" y="3639360"/>
                </a:cubicBezTo>
                <a:cubicBezTo>
                  <a:pt x="1231183" y="3642453"/>
                  <a:pt x="1232910" y="3648650"/>
                  <a:pt x="1236859" y="3650892"/>
                </a:cubicBezTo>
                <a:cubicBezTo>
                  <a:pt x="1235132" y="3644690"/>
                  <a:pt x="1239086" y="3646932"/>
                  <a:pt x="1238225" y="3643829"/>
                </a:cubicBezTo>
                <a:cubicBezTo>
                  <a:pt x="1239586" y="3636767"/>
                  <a:pt x="1230312" y="3639360"/>
                  <a:pt x="1231672" y="3632293"/>
                </a:cubicBezTo>
                <a:cubicBezTo>
                  <a:pt x="1246251" y="3624883"/>
                  <a:pt x="1243285" y="3602330"/>
                  <a:pt x="1262679" y="3600256"/>
                </a:cubicBezTo>
                <a:cubicBezTo>
                  <a:pt x="1247728" y="3594401"/>
                  <a:pt x="1247357" y="3581148"/>
                  <a:pt x="1234628" y="3571343"/>
                </a:cubicBezTo>
                <a:cubicBezTo>
                  <a:pt x="1225731" y="3587191"/>
                  <a:pt x="1214617" y="3606998"/>
                  <a:pt x="1206219" y="3612690"/>
                </a:cubicBezTo>
                <a:cubicBezTo>
                  <a:pt x="1207458" y="3629047"/>
                  <a:pt x="1195962" y="3635589"/>
                  <a:pt x="1196344" y="3648853"/>
                </a:cubicBezTo>
                <a:cubicBezTo>
                  <a:pt x="1194117" y="3652818"/>
                  <a:pt x="1183121" y="3649200"/>
                  <a:pt x="1184848" y="3655396"/>
                </a:cubicBezTo>
                <a:cubicBezTo>
                  <a:pt x="1196711" y="3662107"/>
                  <a:pt x="1175956" y="3671249"/>
                  <a:pt x="1170647" y="3676069"/>
                </a:cubicBezTo>
                <a:cubicBezTo>
                  <a:pt x="1163100" y="3684854"/>
                  <a:pt x="1166071" y="3707413"/>
                  <a:pt x="1155074" y="3703805"/>
                </a:cubicBezTo>
                <a:cubicBezTo>
                  <a:pt x="1157301" y="3699841"/>
                  <a:pt x="1155569" y="3693639"/>
                  <a:pt x="1161739" y="3691922"/>
                </a:cubicBezTo>
                <a:cubicBezTo>
                  <a:pt x="1147665" y="3689170"/>
                  <a:pt x="1147166" y="3699331"/>
                  <a:pt x="1143594" y="3710358"/>
                </a:cubicBezTo>
                <a:cubicBezTo>
                  <a:pt x="1143966" y="3723607"/>
                  <a:pt x="1143466" y="3733767"/>
                  <a:pt x="1130253" y="3734129"/>
                </a:cubicBezTo>
                <a:cubicBezTo>
                  <a:pt x="1138045" y="3762013"/>
                  <a:pt x="1091705" y="3774956"/>
                  <a:pt x="1107043" y="3794054"/>
                </a:cubicBezTo>
                <a:cubicBezTo>
                  <a:pt x="1103939" y="3794920"/>
                  <a:pt x="1105672" y="3801122"/>
                  <a:pt x="1098630" y="3799746"/>
                </a:cubicBezTo>
                <a:cubicBezTo>
                  <a:pt x="1104316" y="3808189"/>
                  <a:pt x="1095425" y="3824037"/>
                  <a:pt x="1082696" y="3814228"/>
                </a:cubicBezTo>
                <a:cubicBezTo>
                  <a:pt x="1076892" y="3829209"/>
                  <a:pt x="1079862" y="3851757"/>
                  <a:pt x="1065284" y="3859171"/>
                </a:cubicBezTo>
                <a:cubicBezTo>
                  <a:pt x="1058247" y="3857801"/>
                  <a:pt x="1058731" y="3847635"/>
                  <a:pt x="1055643" y="3848496"/>
                </a:cubicBezTo>
                <a:cubicBezTo>
                  <a:pt x="1056514" y="3851604"/>
                  <a:pt x="1052932" y="3862621"/>
                  <a:pt x="1062191" y="3860038"/>
                </a:cubicBezTo>
                <a:cubicBezTo>
                  <a:pt x="1061217" y="3880359"/>
                  <a:pt x="1036498" y="3887259"/>
                  <a:pt x="1039469" y="3909822"/>
                </a:cubicBezTo>
                <a:cubicBezTo>
                  <a:pt x="1031551" y="3905338"/>
                  <a:pt x="1024891" y="3917226"/>
                  <a:pt x="1036758" y="3923942"/>
                </a:cubicBezTo>
                <a:cubicBezTo>
                  <a:pt x="1030572" y="3925659"/>
                  <a:pt x="1028840" y="3919458"/>
                  <a:pt x="1025757" y="3920324"/>
                </a:cubicBezTo>
                <a:cubicBezTo>
                  <a:pt x="1024396" y="3927382"/>
                  <a:pt x="1009823" y="3934796"/>
                  <a:pt x="1022557" y="3944615"/>
                </a:cubicBezTo>
                <a:cubicBezTo>
                  <a:pt x="1017237" y="3949431"/>
                  <a:pt x="1015881" y="3956493"/>
                  <a:pt x="1010567" y="3961309"/>
                </a:cubicBezTo>
                <a:cubicBezTo>
                  <a:pt x="986347" y="3958063"/>
                  <a:pt x="989211" y="4004036"/>
                  <a:pt x="962265" y="4014900"/>
                </a:cubicBezTo>
                <a:cubicBezTo>
                  <a:pt x="970056" y="4042788"/>
                  <a:pt x="928165" y="4047802"/>
                  <a:pt x="939921" y="4077933"/>
                </a:cubicBezTo>
                <a:cubicBezTo>
                  <a:pt x="929785" y="4077418"/>
                  <a:pt x="938555" y="4084995"/>
                  <a:pt x="929291" y="4087584"/>
                </a:cubicBezTo>
                <a:cubicBezTo>
                  <a:pt x="927192" y="4068124"/>
                  <a:pt x="940894" y="4057616"/>
                  <a:pt x="941882" y="4037300"/>
                </a:cubicBezTo>
                <a:cubicBezTo>
                  <a:pt x="937928" y="4035053"/>
                  <a:pt x="933974" y="4032811"/>
                  <a:pt x="930025" y="4030584"/>
                </a:cubicBezTo>
                <a:cubicBezTo>
                  <a:pt x="927798" y="4034543"/>
                  <a:pt x="925581" y="4038508"/>
                  <a:pt x="931263" y="4046941"/>
                </a:cubicBezTo>
                <a:cubicBezTo>
                  <a:pt x="919767" y="4053494"/>
                  <a:pt x="923839" y="4032306"/>
                  <a:pt x="912353" y="4038864"/>
                </a:cubicBezTo>
                <a:cubicBezTo>
                  <a:pt x="920262" y="4043338"/>
                  <a:pt x="907410" y="4056944"/>
                  <a:pt x="921500" y="4059695"/>
                </a:cubicBezTo>
                <a:cubicBezTo>
                  <a:pt x="909138" y="4063145"/>
                  <a:pt x="919650" y="4076914"/>
                  <a:pt x="909515" y="4076404"/>
                </a:cubicBezTo>
                <a:cubicBezTo>
                  <a:pt x="919650" y="4076914"/>
                  <a:pt x="918295" y="4083971"/>
                  <a:pt x="926208" y="4088450"/>
                </a:cubicBezTo>
                <a:cubicBezTo>
                  <a:pt x="910758" y="4092756"/>
                  <a:pt x="914213" y="4105154"/>
                  <a:pt x="916812" y="4114448"/>
                </a:cubicBezTo>
                <a:cubicBezTo>
                  <a:pt x="910636" y="4116176"/>
                  <a:pt x="908903" y="4109984"/>
                  <a:pt x="905826" y="4110846"/>
                </a:cubicBezTo>
                <a:cubicBezTo>
                  <a:pt x="905326" y="4121006"/>
                  <a:pt x="894207" y="4140803"/>
                  <a:pt x="884072" y="4140298"/>
                </a:cubicBezTo>
                <a:cubicBezTo>
                  <a:pt x="892470" y="4134612"/>
                  <a:pt x="889010" y="4122214"/>
                  <a:pt x="894330" y="4117399"/>
                </a:cubicBezTo>
                <a:cubicBezTo>
                  <a:pt x="888154" y="4119121"/>
                  <a:pt x="882462" y="4110683"/>
                  <a:pt x="874064" y="4116364"/>
                </a:cubicBezTo>
                <a:cubicBezTo>
                  <a:pt x="881973" y="4120848"/>
                  <a:pt x="875797" y="4122571"/>
                  <a:pt x="881479" y="4131004"/>
                </a:cubicBezTo>
                <a:cubicBezTo>
                  <a:pt x="868755" y="4121200"/>
                  <a:pt x="843918" y="4151514"/>
                  <a:pt x="854431" y="4165288"/>
                </a:cubicBezTo>
                <a:cubicBezTo>
                  <a:pt x="846018" y="4170969"/>
                  <a:pt x="848739" y="4156849"/>
                  <a:pt x="840336" y="4162546"/>
                </a:cubicBezTo>
                <a:cubicBezTo>
                  <a:pt x="841208" y="4165634"/>
                  <a:pt x="841208" y="4165634"/>
                  <a:pt x="842069" y="4168737"/>
                </a:cubicBezTo>
                <a:cubicBezTo>
                  <a:pt x="846884" y="4174072"/>
                  <a:pt x="851705" y="4179413"/>
                  <a:pt x="860989" y="4176819"/>
                </a:cubicBezTo>
                <a:cubicBezTo>
                  <a:pt x="855664" y="4181639"/>
                  <a:pt x="856530" y="4184738"/>
                  <a:pt x="851215" y="4189563"/>
                </a:cubicBezTo>
                <a:cubicBezTo>
                  <a:pt x="862217" y="4193171"/>
                  <a:pt x="861850" y="4179922"/>
                  <a:pt x="867527" y="4188350"/>
                </a:cubicBezTo>
                <a:cubicBezTo>
                  <a:pt x="857396" y="4187836"/>
                  <a:pt x="867899" y="4201604"/>
                  <a:pt x="854681" y="4201956"/>
                </a:cubicBezTo>
                <a:cubicBezTo>
                  <a:pt x="848994" y="4193533"/>
                  <a:pt x="851215" y="4189563"/>
                  <a:pt x="846400" y="4184228"/>
                </a:cubicBezTo>
                <a:cubicBezTo>
                  <a:pt x="837131" y="4186827"/>
                  <a:pt x="843684" y="4198348"/>
                  <a:pt x="834410" y="4200942"/>
                </a:cubicBezTo>
                <a:cubicBezTo>
                  <a:pt x="832677" y="4194740"/>
                  <a:pt x="824285" y="4200437"/>
                  <a:pt x="822552" y="4194236"/>
                </a:cubicBezTo>
                <a:cubicBezTo>
                  <a:pt x="820820" y="4188040"/>
                  <a:pt x="823536" y="4173920"/>
                  <a:pt x="814272" y="4176503"/>
                </a:cubicBezTo>
                <a:cubicBezTo>
                  <a:pt x="808091" y="4178230"/>
                  <a:pt x="820820" y="4188040"/>
                  <a:pt x="815510" y="4192860"/>
                </a:cubicBezTo>
                <a:cubicBezTo>
                  <a:pt x="808952" y="4181318"/>
                  <a:pt x="803153" y="4196310"/>
                  <a:pt x="800555" y="4187010"/>
                </a:cubicBezTo>
                <a:cubicBezTo>
                  <a:pt x="795245" y="4191846"/>
                  <a:pt x="795617" y="4205090"/>
                  <a:pt x="807979" y="4201635"/>
                </a:cubicBezTo>
                <a:cubicBezTo>
                  <a:pt x="799204" y="4194078"/>
                  <a:pt x="814155" y="4199913"/>
                  <a:pt x="817238" y="4199057"/>
                </a:cubicBezTo>
                <a:cubicBezTo>
                  <a:pt x="820331" y="4198195"/>
                  <a:pt x="816377" y="4195953"/>
                  <a:pt x="819464" y="4195097"/>
                </a:cubicBezTo>
                <a:cubicBezTo>
                  <a:pt x="820331" y="4198195"/>
                  <a:pt x="823414" y="4197324"/>
                  <a:pt x="825146" y="4203530"/>
                </a:cubicBezTo>
                <a:cubicBezTo>
                  <a:pt x="823791" y="4210588"/>
                  <a:pt x="817238" y="4199057"/>
                  <a:pt x="808840" y="4204748"/>
                </a:cubicBezTo>
                <a:cubicBezTo>
                  <a:pt x="809706" y="4207841"/>
                  <a:pt x="807479" y="4211806"/>
                  <a:pt x="808346" y="4214904"/>
                </a:cubicBezTo>
                <a:cubicBezTo>
                  <a:pt x="815388" y="4216275"/>
                  <a:pt x="815882" y="4206114"/>
                  <a:pt x="820703" y="4211454"/>
                </a:cubicBezTo>
                <a:cubicBezTo>
                  <a:pt x="810083" y="4221105"/>
                  <a:pt x="814404" y="4236596"/>
                  <a:pt x="799831" y="4244010"/>
                </a:cubicBezTo>
                <a:cubicBezTo>
                  <a:pt x="801681" y="4226792"/>
                  <a:pt x="796865" y="4221447"/>
                  <a:pt x="798710" y="4204234"/>
                </a:cubicBezTo>
                <a:cubicBezTo>
                  <a:pt x="795617" y="4205090"/>
                  <a:pt x="794756" y="4202002"/>
                  <a:pt x="791668" y="4202863"/>
                </a:cubicBezTo>
                <a:cubicBezTo>
                  <a:pt x="788952" y="4216978"/>
                  <a:pt x="790195" y="4233340"/>
                  <a:pt x="784381" y="4248331"/>
                </a:cubicBezTo>
                <a:cubicBezTo>
                  <a:pt x="781288" y="4249188"/>
                  <a:pt x="780427" y="4246094"/>
                  <a:pt x="776467" y="4243847"/>
                </a:cubicBezTo>
                <a:cubicBezTo>
                  <a:pt x="777339" y="4246956"/>
                  <a:pt x="774251" y="4247817"/>
                  <a:pt x="775112" y="4250915"/>
                </a:cubicBezTo>
                <a:cubicBezTo>
                  <a:pt x="779076" y="4253152"/>
                  <a:pt x="782154" y="4252291"/>
                  <a:pt x="783025" y="4255379"/>
                </a:cubicBezTo>
                <a:cubicBezTo>
                  <a:pt x="780799" y="4259338"/>
                  <a:pt x="781176" y="4272607"/>
                  <a:pt x="770179" y="4268994"/>
                </a:cubicBezTo>
                <a:cubicBezTo>
                  <a:pt x="769685" y="4279150"/>
                  <a:pt x="781425" y="4309281"/>
                  <a:pt x="767341" y="4306539"/>
                </a:cubicBezTo>
                <a:cubicBezTo>
                  <a:pt x="766475" y="4303441"/>
                  <a:pt x="763015" y="4291038"/>
                  <a:pt x="760910" y="4271588"/>
                </a:cubicBezTo>
                <a:cubicBezTo>
                  <a:pt x="753374" y="4280368"/>
                  <a:pt x="761654" y="4298101"/>
                  <a:pt x="750169" y="4304644"/>
                </a:cubicBezTo>
                <a:cubicBezTo>
                  <a:pt x="759438" y="4302060"/>
                  <a:pt x="759810" y="4315319"/>
                  <a:pt x="765981" y="4313586"/>
                </a:cubicBezTo>
                <a:cubicBezTo>
                  <a:pt x="763759" y="4317551"/>
                  <a:pt x="768579" y="4322896"/>
                  <a:pt x="761537" y="4321520"/>
                </a:cubicBezTo>
                <a:cubicBezTo>
                  <a:pt x="762903" y="4314463"/>
                  <a:pt x="754128" y="4306891"/>
                  <a:pt x="743988" y="4306371"/>
                </a:cubicBezTo>
                <a:cubicBezTo>
                  <a:pt x="751407" y="4321001"/>
                  <a:pt x="744370" y="4319630"/>
                  <a:pt x="735101" y="4322223"/>
                </a:cubicBezTo>
                <a:cubicBezTo>
                  <a:pt x="740293" y="4340812"/>
                  <a:pt x="731896" y="4346509"/>
                  <a:pt x="728303" y="4357531"/>
                </a:cubicBezTo>
                <a:cubicBezTo>
                  <a:pt x="726948" y="4364594"/>
                  <a:pt x="728680" y="4370785"/>
                  <a:pt x="727320" y="4377843"/>
                </a:cubicBezTo>
                <a:cubicBezTo>
                  <a:pt x="723366" y="4375611"/>
                  <a:pt x="723366" y="4375611"/>
                  <a:pt x="722504" y="4372512"/>
                </a:cubicBezTo>
                <a:cubicBezTo>
                  <a:pt x="710637" y="4365802"/>
                  <a:pt x="726576" y="4351335"/>
                  <a:pt x="711625" y="4345485"/>
                </a:cubicBezTo>
                <a:cubicBezTo>
                  <a:pt x="704089" y="4354270"/>
                  <a:pt x="716323" y="4374235"/>
                  <a:pt x="690748" y="4378041"/>
                </a:cubicBezTo>
                <a:cubicBezTo>
                  <a:pt x="694213" y="4390439"/>
                  <a:pt x="689770" y="4398358"/>
                  <a:pt x="685316" y="4406276"/>
                </a:cubicBezTo>
                <a:cubicBezTo>
                  <a:pt x="687054" y="4412478"/>
                  <a:pt x="691008" y="4414715"/>
                  <a:pt x="692736" y="4420906"/>
                </a:cubicBezTo>
                <a:lnTo>
                  <a:pt x="689699" y="4423673"/>
                </a:lnTo>
                <a:lnTo>
                  <a:pt x="684832" y="4416442"/>
                </a:lnTo>
                <a:cubicBezTo>
                  <a:pt x="681250" y="4427459"/>
                  <a:pt x="679146" y="4408004"/>
                  <a:pt x="670738" y="4413696"/>
                </a:cubicBezTo>
                <a:cubicBezTo>
                  <a:pt x="679512" y="4421257"/>
                  <a:pt x="679028" y="4431423"/>
                  <a:pt x="668027" y="4427810"/>
                </a:cubicBezTo>
                <a:cubicBezTo>
                  <a:pt x="667660" y="4414557"/>
                  <a:pt x="662834" y="4409216"/>
                  <a:pt x="668144" y="4404396"/>
                </a:cubicBezTo>
                <a:cubicBezTo>
                  <a:pt x="668144" y="4404396"/>
                  <a:pt x="664195" y="4402159"/>
                  <a:pt x="664195" y="4402159"/>
                </a:cubicBezTo>
                <a:cubicBezTo>
                  <a:pt x="654921" y="4404758"/>
                  <a:pt x="665433" y="4418516"/>
                  <a:pt x="654427" y="4414913"/>
                </a:cubicBezTo>
                <a:cubicBezTo>
                  <a:pt x="654055" y="4401655"/>
                  <a:pt x="668638" y="4394235"/>
                  <a:pt x="664312" y="4378734"/>
                </a:cubicBezTo>
                <a:cubicBezTo>
                  <a:pt x="663446" y="4375646"/>
                  <a:pt x="655048" y="4381328"/>
                  <a:pt x="654182" y="4378230"/>
                </a:cubicBezTo>
                <a:cubicBezTo>
                  <a:pt x="660353" y="4376502"/>
                  <a:pt x="654676" y="4368074"/>
                  <a:pt x="664806" y="4368579"/>
                </a:cubicBezTo>
                <a:cubicBezTo>
                  <a:pt x="668750" y="4370826"/>
                  <a:pt x="669622" y="4373914"/>
                  <a:pt x="672715" y="4373058"/>
                </a:cubicBezTo>
                <a:cubicBezTo>
                  <a:pt x="674926" y="4369093"/>
                  <a:pt x="672822" y="4349638"/>
                  <a:pt x="666651" y="4351371"/>
                </a:cubicBezTo>
                <a:cubicBezTo>
                  <a:pt x="672822" y="4349638"/>
                  <a:pt x="671094" y="4343437"/>
                  <a:pt x="678142" y="4344823"/>
                </a:cubicBezTo>
                <a:cubicBezTo>
                  <a:pt x="686916" y="4352380"/>
                  <a:pt x="669744" y="4350499"/>
                  <a:pt x="676287" y="4362036"/>
                </a:cubicBezTo>
                <a:cubicBezTo>
                  <a:pt x="686916" y="4352380"/>
                  <a:pt x="682957" y="4350143"/>
                  <a:pt x="699268" y="4348935"/>
                </a:cubicBezTo>
                <a:cubicBezTo>
                  <a:pt x="698397" y="4345832"/>
                  <a:pt x="700624" y="4341872"/>
                  <a:pt x="699757" y="4338774"/>
                </a:cubicBezTo>
                <a:cubicBezTo>
                  <a:pt x="692720" y="4337398"/>
                  <a:pt x="696680" y="4339646"/>
                  <a:pt x="690488" y="4341368"/>
                </a:cubicBezTo>
                <a:cubicBezTo>
                  <a:pt x="686534" y="4339121"/>
                  <a:pt x="685668" y="4336023"/>
                  <a:pt x="682590" y="4336894"/>
                </a:cubicBezTo>
                <a:cubicBezTo>
                  <a:pt x="676893" y="4328461"/>
                  <a:pt x="686167" y="4325867"/>
                  <a:pt x="680486" y="4317434"/>
                </a:cubicBezTo>
                <a:cubicBezTo>
                  <a:pt x="669489" y="4313821"/>
                  <a:pt x="674677" y="4332425"/>
                  <a:pt x="668124" y="4320888"/>
                </a:cubicBezTo>
                <a:cubicBezTo>
                  <a:pt x="672577" y="4312965"/>
                  <a:pt x="680598" y="4294024"/>
                  <a:pt x="687640" y="4295385"/>
                </a:cubicBezTo>
                <a:cubicBezTo>
                  <a:pt x="681464" y="4297117"/>
                  <a:pt x="683197" y="4303308"/>
                  <a:pt x="688017" y="4308654"/>
                </a:cubicBezTo>
                <a:cubicBezTo>
                  <a:pt x="702591" y="4301240"/>
                  <a:pt x="696537" y="4279542"/>
                  <a:pt x="708894" y="4276098"/>
                </a:cubicBezTo>
                <a:cubicBezTo>
                  <a:pt x="708028" y="4272994"/>
                  <a:pt x="704068" y="4270757"/>
                  <a:pt x="698759" y="4275578"/>
                </a:cubicBezTo>
                <a:cubicBezTo>
                  <a:pt x="692201" y="4264052"/>
                  <a:pt x="697515" y="4259221"/>
                  <a:pt x="699742" y="4255267"/>
                </a:cubicBezTo>
                <a:cubicBezTo>
                  <a:pt x="718280" y="4250084"/>
                  <a:pt x="716176" y="4230634"/>
                  <a:pt x="720252" y="4209447"/>
                </a:cubicBezTo>
                <a:cubicBezTo>
                  <a:pt x="724206" y="4211689"/>
                  <a:pt x="716660" y="4220468"/>
                  <a:pt x="723712" y="4221839"/>
                </a:cubicBezTo>
                <a:cubicBezTo>
                  <a:pt x="736064" y="4218389"/>
                  <a:pt x="722469" y="4205482"/>
                  <a:pt x="730866" y="4199795"/>
                </a:cubicBezTo>
                <a:cubicBezTo>
                  <a:pt x="731733" y="4202894"/>
                  <a:pt x="733460" y="4209100"/>
                  <a:pt x="739651" y="4207373"/>
                </a:cubicBezTo>
                <a:cubicBezTo>
                  <a:pt x="738770" y="4204269"/>
                  <a:pt x="737053" y="4198073"/>
                  <a:pt x="736186" y="4194975"/>
                </a:cubicBezTo>
                <a:cubicBezTo>
                  <a:pt x="751621" y="4190664"/>
                  <a:pt x="732344" y="4169313"/>
                  <a:pt x="739019" y="4157435"/>
                </a:cubicBezTo>
                <a:cubicBezTo>
                  <a:pt x="755320" y="4156227"/>
                  <a:pt x="755443" y="4132798"/>
                  <a:pt x="741358" y="4130056"/>
                </a:cubicBezTo>
                <a:cubicBezTo>
                  <a:pt x="741358" y="4130056"/>
                  <a:pt x="745679" y="4145557"/>
                  <a:pt x="736910" y="4137975"/>
                </a:cubicBezTo>
                <a:cubicBezTo>
                  <a:pt x="745307" y="4132288"/>
                  <a:pt x="729868" y="4136599"/>
                  <a:pt x="729001" y="4133511"/>
                </a:cubicBezTo>
                <a:cubicBezTo>
                  <a:pt x="737399" y="4127824"/>
                  <a:pt x="739626" y="4123865"/>
                  <a:pt x="745802" y="4122138"/>
                </a:cubicBezTo>
                <a:cubicBezTo>
                  <a:pt x="755443" y="4132798"/>
                  <a:pt x="752345" y="4133664"/>
                  <a:pt x="754948" y="4142958"/>
                </a:cubicBezTo>
                <a:cubicBezTo>
                  <a:pt x="765578" y="4133317"/>
                  <a:pt x="773609" y="4114367"/>
                  <a:pt x="767056" y="4102835"/>
                </a:cubicBezTo>
                <a:cubicBezTo>
                  <a:pt x="768788" y="4109026"/>
                  <a:pt x="779413" y="4099385"/>
                  <a:pt x="778546" y="4096292"/>
                </a:cubicBezTo>
                <a:cubicBezTo>
                  <a:pt x="766684" y="4089566"/>
                  <a:pt x="788299" y="4083528"/>
                  <a:pt x="785701" y="4074238"/>
                </a:cubicBezTo>
                <a:cubicBezTo>
                  <a:pt x="785701" y="4074238"/>
                  <a:pt x="775204" y="4060465"/>
                  <a:pt x="780508" y="4055644"/>
                </a:cubicBezTo>
                <a:cubicBezTo>
                  <a:pt x="785329" y="4060985"/>
                  <a:pt x="790154" y="4066315"/>
                  <a:pt x="796330" y="4064592"/>
                </a:cubicBezTo>
                <a:cubicBezTo>
                  <a:pt x="788906" y="4049963"/>
                  <a:pt x="811770" y="4060281"/>
                  <a:pt x="802628" y="4039445"/>
                </a:cubicBezTo>
                <a:cubicBezTo>
                  <a:pt x="801268" y="4046508"/>
                  <a:pt x="796453" y="4041173"/>
                  <a:pt x="792493" y="4038931"/>
                </a:cubicBezTo>
                <a:cubicBezTo>
                  <a:pt x="800030" y="4030151"/>
                  <a:pt x="801874" y="4012922"/>
                  <a:pt x="809294" y="4027557"/>
                </a:cubicBezTo>
                <a:cubicBezTo>
                  <a:pt x="805834" y="4015159"/>
                  <a:pt x="806817" y="3994843"/>
                  <a:pt x="820529" y="3984336"/>
                </a:cubicBezTo>
                <a:cubicBezTo>
                  <a:pt x="819668" y="3981227"/>
                  <a:pt x="818797" y="3978134"/>
                  <a:pt x="817931" y="3975036"/>
                </a:cubicBezTo>
                <a:cubicBezTo>
                  <a:pt x="826333" y="3969350"/>
                  <a:pt x="821396" y="3987434"/>
                  <a:pt x="827582" y="3985701"/>
                </a:cubicBezTo>
                <a:cubicBezTo>
                  <a:pt x="833386" y="3970720"/>
                  <a:pt x="826828" y="3959184"/>
                  <a:pt x="833493" y="3947306"/>
                </a:cubicBezTo>
                <a:cubicBezTo>
                  <a:pt x="826456" y="3945930"/>
                  <a:pt x="832132" y="3954363"/>
                  <a:pt x="825095" y="3952992"/>
                </a:cubicBezTo>
                <a:cubicBezTo>
                  <a:pt x="830410" y="3948172"/>
                  <a:pt x="827434" y="3925614"/>
                  <a:pt x="838430" y="3929221"/>
                </a:cubicBezTo>
                <a:cubicBezTo>
                  <a:pt x="835348" y="3930088"/>
                  <a:pt x="831765" y="3941099"/>
                  <a:pt x="837941" y="3939377"/>
                </a:cubicBezTo>
                <a:cubicBezTo>
                  <a:pt x="842395" y="3931453"/>
                  <a:pt x="848566" y="3929736"/>
                  <a:pt x="845106" y="3917328"/>
                </a:cubicBezTo>
                <a:cubicBezTo>
                  <a:pt x="842008" y="3918199"/>
                  <a:pt x="840652" y="3925252"/>
                  <a:pt x="834971" y="3916824"/>
                </a:cubicBezTo>
                <a:cubicBezTo>
                  <a:pt x="841141" y="3915101"/>
                  <a:pt x="838548" y="3905802"/>
                  <a:pt x="847327" y="3913374"/>
                </a:cubicBezTo>
                <a:cubicBezTo>
                  <a:pt x="834599" y="3903570"/>
                  <a:pt x="844734" y="3904074"/>
                  <a:pt x="845223" y="3893924"/>
                </a:cubicBezTo>
                <a:cubicBezTo>
                  <a:pt x="839042" y="3895646"/>
                  <a:pt x="836825" y="3899610"/>
                  <a:pt x="826695" y="3899101"/>
                </a:cubicBezTo>
                <a:cubicBezTo>
                  <a:pt x="831505" y="3904426"/>
                  <a:pt x="825330" y="3906158"/>
                  <a:pt x="831021" y="3914592"/>
                </a:cubicBezTo>
                <a:cubicBezTo>
                  <a:pt x="800626" y="3913063"/>
                  <a:pt x="818053" y="3951622"/>
                  <a:pt x="793349" y="3958526"/>
                </a:cubicBezTo>
                <a:cubicBezTo>
                  <a:pt x="796799" y="3970909"/>
                  <a:pt x="777400" y="3972993"/>
                  <a:pt x="784814" y="3987628"/>
                </a:cubicBezTo>
                <a:cubicBezTo>
                  <a:pt x="772839" y="4004331"/>
                  <a:pt x="763076" y="4017096"/>
                  <a:pt x="759005" y="4038263"/>
                </a:cubicBezTo>
                <a:cubicBezTo>
                  <a:pt x="754184" y="4032933"/>
                  <a:pt x="748013" y="4034650"/>
                  <a:pt x="744064" y="4032413"/>
                </a:cubicBezTo>
                <a:cubicBezTo>
                  <a:pt x="744925" y="4035517"/>
                  <a:pt x="735666" y="4038105"/>
                  <a:pt x="740477" y="4043445"/>
                </a:cubicBezTo>
                <a:cubicBezTo>
                  <a:pt x="732064" y="4049132"/>
                  <a:pt x="727248" y="4043797"/>
                  <a:pt x="720201" y="4042416"/>
                </a:cubicBezTo>
                <a:cubicBezTo>
                  <a:pt x="721939" y="4048623"/>
                  <a:pt x="724532" y="4057912"/>
                  <a:pt x="728487" y="4060154"/>
                </a:cubicBezTo>
                <a:cubicBezTo>
                  <a:pt x="724048" y="4068073"/>
                  <a:pt x="713913" y="4067568"/>
                  <a:pt x="710820" y="4068429"/>
                </a:cubicBezTo>
                <a:cubicBezTo>
                  <a:pt x="715646" y="4073759"/>
                  <a:pt x="719595" y="4075991"/>
                  <a:pt x="714285" y="4080827"/>
                </a:cubicBezTo>
                <a:cubicBezTo>
                  <a:pt x="706377" y="4076353"/>
                  <a:pt x="709954" y="4065331"/>
                  <a:pt x="699824" y="4064817"/>
                </a:cubicBezTo>
                <a:cubicBezTo>
                  <a:pt x="701556" y="4071018"/>
                  <a:pt x="702800" y="4087375"/>
                  <a:pt x="690937" y="4080664"/>
                </a:cubicBezTo>
                <a:cubicBezTo>
                  <a:pt x="695752" y="4085999"/>
                  <a:pt x="689576" y="4087727"/>
                  <a:pt x="691309" y="4093923"/>
                </a:cubicBezTo>
                <a:cubicBezTo>
                  <a:pt x="698351" y="4095299"/>
                  <a:pt x="702305" y="4097531"/>
                  <a:pt x="704904" y="4106830"/>
                </a:cubicBezTo>
                <a:cubicBezTo>
                  <a:pt x="695635" y="4109419"/>
                  <a:pt x="703172" y="4100639"/>
                  <a:pt x="693908" y="4103222"/>
                </a:cubicBezTo>
                <a:cubicBezTo>
                  <a:pt x="694280" y="4116481"/>
                  <a:pt x="684144" y="4115962"/>
                  <a:pt x="677474" y="4127855"/>
                </a:cubicBezTo>
                <a:cubicBezTo>
                  <a:pt x="674014" y="4115457"/>
                  <a:pt x="677102" y="4114596"/>
                  <a:pt x="666106" y="4110988"/>
                </a:cubicBezTo>
                <a:cubicBezTo>
                  <a:pt x="673143" y="4112364"/>
                  <a:pt x="663512" y="4101684"/>
                  <a:pt x="662641" y="4098591"/>
                </a:cubicBezTo>
                <a:cubicBezTo>
                  <a:pt x="671043" y="4092909"/>
                  <a:pt x="670182" y="4089806"/>
                  <a:pt x="674621" y="4081887"/>
                </a:cubicBezTo>
                <a:cubicBezTo>
                  <a:pt x="679446" y="4087212"/>
                  <a:pt x="671043" y="4092909"/>
                  <a:pt x="678081" y="4094280"/>
                </a:cubicBezTo>
                <a:cubicBezTo>
                  <a:pt x="671538" y="4082748"/>
                  <a:pt x="695752" y="4085999"/>
                  <a:pt x="679069" y="4073963"/>
                </a:cubicBezTo>
                <a:cubicBezTo>
                  <a:pt x="693648" y="4066544"/>
                  <a:pt x="698957" y="4061723"/>
                  <a:pt x="708716" y="4048974"/>
                </a:cubicBezTo>
                <a:cubicBezTo>
                  <a:pt x="707849" y="4045871"/>
                  <a:pt x="703895" y="4043639"/>
                  <a:pt x="703029" y="4040541"/>
                </a:cubicBezTo>
                <a:cubicBezTo>
                  <a:pt x="706122" y="4039680"/>
                  <a:pt x="709210" y="4038813"/>
                  <a:pt x="704389" y="4033473"/>
                </a:cubicBezTo>
                <a:cubicBezTo>
                  <a:pt x="712787" y="4027792"/>
                  <a:pt x="710076" y="4041917"/>
                  <a:pt x="716252" y="4040189"/>
                </a:cubicBezTo>
                <a:cubicBezTo>
                  <a:pt x="721562" y="4035359"/>
                  <a:pt x="718963" y="4026064"/>
                  <a:pt x="711921" y="4024693"/>
                </a:cubicBezTo>
                <a:cubicBezTo>
                  <a:pt x="717236" y="4019868"/>
                  <a:pt x="718963" y="4026064"/>
                  <a:pt x="725139" y="4024337"/>
                </a:cubicBezTo>
                <a:cubicBezTo>
                  <a:pt x="728736" y="4013320"/>
                  <a:pt x="719951" y="4005748"/>
                  <a:pt x="738489" y="4000565"/>
                </a:cubicBezTo>
                <a:cubicBezTo>
                  <a:pt x="736762" y="3994374"/>
                  <a:pt x="731447" y="3999195"/>
                  <a:pt x="728849" y="3989890"/>
                </a:cubicBezTo>
                <a:cubicBezTo>
                  <a:pt x="737251" y="3984214"/>
                  <a:pt x="740339" y="3983347"/>
                  <a:pt x="730209" y="3982838"/>
                </a:cubicBezTo>
                <a:cubicBezTo>
                  <a:pt x="731570" y="3975775"/>
                  <a:pt x="741700" y="3976295"/>
                  <a:pt x="739962" y="3970088"/>
                </a:cubicBezTo>
                <a:cubicBezTo>
                  <a:pt x="736986" y="3947535"/>
                  <a:pt x="761705" y="3940630"/>
                  <a:pt x="768365" y="3928742"/>
                </a:cubicBezTo>
                <a:cubicBezTo>
                  <a:pt x="761822" y="3917211"/>
                  <a:pt x="761450" y="3903962"/>
                  <a:pt x="752181" y="3906546"/>
                </a:cubicBezTo>
                <a:cubicBezTo>
                  <a:pt x="753914" y="3912742"/>
                  <a:pt x="760951" y="3914113"/>
                  <a:pt x="755647" y="3918943"/>
                </a:cubicBezTo>
                <a:cubicBezTo>
                  <a:pt x="750327" y="3923774"/>
                  <a:pt x="749960" y="3910505"/>
                  <a:pt x="744650" y="3915336"/>
                </a:cubicBezTo>
                <a:cubicBezTo>
                  <a:pt x="731310" y="3939092"/>
                  <a:pt x="721062" y="3962012"/>
                  <a:pt x="700670" y="3984407"/>
                </a:cubicBezTo>
                <a:cubicBezTo>
                  <a:pt x="694122" y="3972876"/>
                  <a:pt x="704252" y="3973385"/>
                  <a:pt x="702524" y="3967194"/>
                </a:cubicBezTo>
                <a:cubicBezTo>
                  <a:pt x="693745" y="3959612"/>
                  <a:pt x="693255" y="3969772"/>
                  <a:pt x="687569" y="3961339"/>
                </a:cubicBezTo>
                <a:cubicBezTo>
                  <a:pt x="690657" y="3960483"/>
                  <a:pt x="694606" y="3962715"/>
                  <a:pt x="697699" y="3961849"/>
                </a:cubicBezTo>
                <a:lnTo>
                  <a:pt x="696843" y="3956152"/>
                </a:lnTo>
                <a:lnTo>
                  <a:pt x="711798" y="3964600"/>
                </a:lnTo>
                <a:cubicBezTo>
                  <a:pt x="695971" y="3955652"/>
                  <a:pt x="716242" y="3956672"/>
                  <a:pt x="712777" y="3944269"/>
                </a:cubicBezTo>
                <a:cubicBezTo>
                  <a:pt x="703503" y="3946867"/>
                  <a:pt x="703141" y="3933614"/>
                  <a:pt x="702270" y="3930500"/>
                </a:cubicBezTo>
                <a:cubicBezTo>
                  <a:pt x="709811" y="3921720"/>
                  <a:pt x="713383" y="3910704"/>
                  <a:pt x="716099" y="3896579"/>
                </a:cubicBezTo>
                <a:cubicBezTo>
                  <a:pt x="722769" y="3884701"/>
                  <a:pt x="725490" y="3870570"/>
                  <a:pt x="735610" y="3871080"/>
                </a:cubicBezTo>
                <a:cubicBezTo>
                  <a:pt x="730800" y="3865750"/>
                  <a:pt x="725490" y="3870570"/>
                  <a:pt x="722887" y="3861276"/>
                </a:cubicBezTo>
                <a:lnTo>
                  <a:pt x="747274" y="3848205"/>
                </a:lnTo>
                <a:lnTo>
                  <a:pt x="747371" y="3862066"/>
                </a:lnTo>
                <a:lnTo>
                  <a:pt x="747101" y="3864537"/>
                </a:lnTo>
                <a:cubicBezTo>
                  <a:pt x="746240" y="3861434"/>
                  <a:pt x="745374" y="3858336"/>
                  <a:pt x="742291" y="3859202"/>
                </a:cubicBezTo>
                <a:cubicBezTo>
                  <a:pt x="744013" y="3865393"/>
                  <a:pt x="743529" y="3875559"/>
                  <a:pt x="747483" y="3877791"/>
                </a:cubicBezTo>
                <a:lnTo>
                  <a:pt x="747371" y="3862066"/>
                </a:lnTo>
                <a:lnTo>
                  <a:pt x="748956" y="3847309"/>
                </a:lnTo>
                <a:lnTo>
                  <a:pt x="747274" y="3848205"/>
                </a:lnTo>
                <a:lnTo>
                  <a:pt x="747229" y="3841117"/>
                </a:lnTo>
                <a:cubicBezTo>
                  <a:pt x="752533" y="3836302"/>
                  <a:pt x="749939" y="3826997"/>
                  <a:pt x="756120" y="3825270"/>
                </a:cubicBezTo>
                <a:cubicBezTo>
                  <a:pt x="764905" y="3832837"/>
                  <a:pt x="757359" y="3841627"/>
                  <a:pt x="767494" y="3842131"/>
                </a:cubicBezTo>
                <a:cubicBezTo>
                  <a:pt x="773675" y="3840404"/>
                  <a:pt x="762296" y="3823543"/>
                  <a:pt x="768482" y="3821815"/>
                </a:cubicBezTo>
                <a:cubicBezTo>
                  <a:pt x="749567" y="3813728"/>
                  <a:pt x="774776" y="3796668"/>
                  <a:pt x="765996" y="3789101"/>
                </a:cubicBezTo>
                <a:cubicBezTo>
                  <a:pt x="773038" y="3790472"/>
                  <a:pt x="769955" y="3791338"/>
                  <a:pt x="773904" y="3793570"/>
                </a:cubicBezTo>
                <a:cubicBezTo>
                  <a:pt x="780085" y="3791842"/>
                  <a:pt x="784534" y="3783924"/>
                  <a:pt x="776620" y="3779460"/>
                </a:cubicBezTo>
                <a:cubicBezTo>
                  <a:pt x="786755" y="3779965"/>
                  <a:pt x="777976" y="3772382"/>
                  <a:pt x="788982" y="3776005"/>
                </a:cubicBezTo>
                <a:cubicBezTo>
                  <a:pt x="789466" y="3765839"/>
                  <a:pt x="790822" y="3758787"/>
                  <a:pt x="782924" y="3754313"/>
                </a:cubicBezTo>
                <a:cubicBezTo>
                  <a:pt x="783403" y="3744147"/>
                  <a:pt x="794786" y="3761019"/>
                  <a:pt x="795270" y="3750853"/>
                </a:cubicBezTo>
                <a:cubicBezTo>
                  <a:pt x="787362" y="3746389"/>
                  <a:pt x="785634" y="3740188"/>
                  <a:pt x="794032" y="3734496"/>
                </a:cubicBezTo>
                <a:cubicBezTo>
                  <a:pt x="797115" y="3733630"/>
                  <a:pt x="798858" y="3739836"/>
                  <a:pt x="802807" y="3742068"/>
                </a:cubicBezTo>
                <a:cubicBezTo>
                  <a:pt x="804167" y="3735011"/>
                  <a:pt x="797981" y="3736733"/>
                  <a:pt x="796259" y="3730542"/>
                </a:cubicBezTo>
                <a:cubicBezTo>
                  <a:pt x="799342" y="3729670"/>
                  <a:pt x="798475" y="3726577"/>
                  <a:pt x="804662" y="3724855"/>
                </a:cubicBezTo>
                <a:lnTo>
                  <a:pt x="802063" y="3715555"/>
                </a:lnTo>
                <a:cubicBezTo>
                  <a:pt x="815281" y="3715204"/>
                  <a:pt x="827643" y="3711749"/>
                  <a:pt x="814914" y="3701945"/>
                </a:cubicBezTo>
                <a:cubicBezTo>
                  <a:pt x="816264" y="3694882"/>
                  <a:pt x="818002" y="3701089"/>
                  <a:pt x="825049" y="3702455"/>
                </a:cubicBezTo>
                <a:cubicBezTo>
                  <a:pt x="828249" y="3678164"/>
                  <a:pt x="843694" y="3673858"/>
                  <a:pt x="842950" y="3647345"/>
                </a:cubicBezTo>
                <a:cubicBezTo>
                  <a:pt x="852219" y="3644757"/>
                  <a:pt x="853937" y="3650953"/>
                  <a:pt x="857030" y="3650087"/>
                </a:cubicBezTo>
                <a:cubicBezTo>
                  <a:pt x="860617" y="3639070"/>
                  <a:pt x="850105" y="3625301"/>
                  <a:pt x="867277" y="3627182"/>
                </a:cubicBezTo>
                <a:cubicBezTo>
                  <a:pt x="860729" y="3615645"/>
                  <a:pt x="869998" y="3613056"/>
                  <a:pt x="868266" y="3606865"/>
                </a:cubicBezTo>
                <a:cubicBezTo>
                  <a:pt x="869132" y="3609958"/>
                  <a:pt x="872215" y="3609097"/>
                  <a:pt x="875318" y="3608231"/>
                </a:cubicBezTo>
                <a:cubicBezTo>
                  <a:pt x="873580" y="3602040"/>
                  <a:pt x="871109" y="3569326"/>
                  <a:pt x="886921" y="3578268"/>
                </a:cubicBezTo>
                <a:cubicBezTo>
                  <a:pt x="883456" y="3565871"/>
                  <a:pt x="886167" y="3551751"/>
                  <a:pt x="880490" y="3543312"/>
                </a:cubicBezTo>
                <a:cubicBezTo>
                  <a:pt x="900755" y="3544337"/>
                  <a:pt x="901846" y="3500601"/>
                  <a:pt x="910136" y="3518328"/>
                </a:cubicBezTo>
                <a:cubicBezTo>
                  <a:pt x="919400" y="3515740"/>
                  <a:pt x="903589" y="3506807"/>
                  <a:pt x="916802" y="3506450"/>
                </a:cubicBezTo>
                <a:cubicBezTo>
                  <a:pt x="926071" y="3503857"/>
                  <a:pt x="909270" y="3515230"/>
                  <a:pt x="922493" y="3514879"/>
                </a:cubicBezTo>
                <a:lnTo>
                  <a:pt x="922600" y="3492269"/>
                </a:lnTo>
                <a:lnTo>
                  <a:pt x="940777" y="3473028"/>
                </a:lnTo>
                <a:cubicBezTo>
                  <a:pt x="938178" y="3463734"/>
                  <a:pt x="930646" y="3472508"/>
                  <a:pt x="931131" y="3462347"/>
                </a:cubicBezTo>
                <a:cubicBezTo>
                  <a:pt x="943493" y="3458903"/>
                  <a:pt x="936450" y="3457527"/>
                  <a:pt x="940889" y="3449608"/>
                </a:cubicBezTo>
                <a:cubicBezTo>
                  <a:pt x="934713" y="3451341"/>
                  <a:pt x="928537" y="3453063"/>
                  <a:pt x="924583" y="3450826"/>
                </a:cubicBezTo>
                <a:cubicBezTo>
                  <a:pt x="924088" y="3460982"/>
                  <a:pt x="922728" y="3468055"/>
                  <a:pt x="909505" y="3468391"/>
                </a:cubicBezTo>
                <a:cubicBezTo>
                  <a:pt x="909999" y="3458245"/>
                  <a:pt x="920134" y="3458750"/>
                  <a:pt x="917525" y="3449450"/>
                </a:cubicBezTo>
                <a:cubicBezTo>
                  <a:pt x="925933" y="3443759"/>
                  <a:pt x="941760" y="3452701"/>
                  <a:pt x="939161" y="3443407"/>
                </a:cubicBezTo>
                <a:cubicBezTo>
                  <a:pt x="936557" y="3434112"/>
                  <a:pt x="930392" y="3435840"/>
                  <a:pt x="928659" y="3429638"/>
                </a:cubicBezTo>
                <a:cubicBezTo>
                  <a:pt x="931737" y="3428777"/>
                  <a:pt x="934830" y="3427906"/>
                  <a:pt x="934830" y="3427906"/>
                </a:cubicBezTo>
                <a:cubicBezTo>
                  <a:pt x="933964" y="3424818"/>
                  <a:pt x="933964" y="3424818"/>
                  <a:pt x="937057" y="3423952"/>
                </a:cubicBezTo>
                <a:cubicBezTo>
                  <a:pt x="939650" y="3433251"/>
                  <a:pt x="941388" y="3439448"/>
                  <a:pt x="948430" y="3440823"/>
                </a:cubicBezTo>
                <a:cubicBezTo>
                  <a:pt x="948919" y="3430668"/>
                  <a:pt x="954601" y="3439096"/>
                  <a:pt x="959422" y="3444431"/>
                </a:cubicBezTo>
                <a:cubicBezTo>
                  <a:pt x="967824" y="3438744"/>
                  <a:pt x="955962" y="3432033"/>
                  <a:pt x="957317" y="3424981"/>
                </a:cubicBezTo>
                <a:cubicBezTo>
                  <a:pt x="968803" y="3418418"/>
                  <a:pt x="983871" y="3400863"/>
                  <a:pt x="964105" y="3389673"/>
                </a:cubicBezTo>
                <a:cubicBezTo>
                  <a:pt x="976461" y="3386224"/>
                  <a:pt x="977695" y="3402586"/>
                  <a:pt x="984737" y="3403951"/>
                </a:cubicBezTo>
                <a:cubicBezTo>
                  <a:pt x="983004" y="3397750"/>
                  <a:pt x="979555" y="3385362"/>
                  <a:pt x="975595" y="3383120"/>
                </a:cubicBezTo>
                <a:cubicBezTo>
                  <a:pt x="980905" y="3378300"/>
                  <a:pt x="986215" y="3373469"/>
                  <a:pt x="982750" y="3361071"/>
                </a:cubicBezTo>
                <a:cubicBezTo>
                  <a:pt x="992029" y="3358483"/>
                  <a:pt x="990179" y="3375706"/>
                  <a:pt x="1001665" y="3369153"/>
                </a:cubicBezTo>
                <a:cubicBezTo>
                  <a:pt x="999942" y="3362962"/>
                  <a:pt x="998200" y="3356755"/>
                  <a:pt x="996477" y="3350564"/>
                </a:cubicBezTo>
                <a:cubicBezTo>
                  <a:pt x="1008330" y="3357270"/>
                  <a:pt x="1008824" y="3347120"/>
                  <a:pt x="1017227" y="3341433"/>
                </a:cubicBezTo>
                <a:cubicBezTo>
                  <a:pt x="1016360" y="3338324"/>
                  <a:pt x="1013272" y="3339186"/>
                  <a:pt x="1012406" y="3336087"/>
                </a:cubicBezTo>
                <a:cubicBezTo>
                  <a:pt x="1023897" y="3329540"/>
                  <a:pt x="1033660" y="3316795"/>
                  <a:pt x="1019199" y="3300790"/>
                </a:cubicBezTo>
                <a:cubicBezTo>
                  <a:pt x="1030195" y="3304398"/>
                  <a:pt x="1036860" y="3292509"/>
                  <a:pt x="1028957" y="3288041"/>
                </a:cubicBezTo>
                <a:cubicBezTo>
                  <a:pt x="1049212" y="3289065"/>
                  <a:pt x="1036972" y="3269100"/>
                  <a:pt x="1049340" y="3265650"/>
                </a:cubicBezTo>
                <a:cubicBezTo>
                  <a:pt x="1043648" y="3257207"/>
                  <a:pt x="1048478" y="3262537"/>
                  <a:pt x="1049829" y="3255484"/>
                </a:cubicBezTo>
                <a:cubicBezTo>
                  <a:pt x="1046746" y="3256340"/>
                  <a:pt x="1043648" y="3257207"/>
                  <a:pt x="1039699" y="3254980"/>
                </a:cubicBezTo>
                <a:cubicBezTo>
                  <a:pt x="1041049" y="3247917"/>
                  <a:pt x="1038450" y="3238618"/>
                  <a:pt x="1047724" y="3236029"/>
                </a:cubicBezTo>
                <a:cubicBezTo>
                  <a:pt x="1050328" y="3245319"/>
                  <a:pt x="1038832" y="3251872"/>
                  <a:pt x="1052055" y="3251525"/>
                </a:cubicBezTo>
                <a:cubicBezTo>
                  <a:pt x="1054766" y="3237400"/>
                  <a:pt x="1075032" y="3238419"/>
                  <a:pt x="1080846" y="3223448"/>
                </a:cubicBezTo>
                <a:cubicBezTo>
                  <a:pt x="1082191" y="3216370"/>
                  <a:pt x="1077381" y="3211045"/>
                  <a:pt x="1070328" y="3209669"/>
                </a:cubicBezTo>
                <a:cubicBezTo>
                  <a:pt x="1055755" y="3217084"/>
                  <a:pt x="1077753" y="3224304"/>
                  <a:pt x="1069350" y="3229991"/>
                </a:cubicBezTo>
                <a:cubicBezTo>
                  <a:pt x="1065890" y="3217588"/>
                  <a:pt x="1056621" y="3220177"/>
                  <a:pt x="1050934" y="3211738"/>
                </a:cubicBezTo>
                <a:cubicBezTo>
                  <a:pt x="1062797" y="3218454"/>
                  <a:pt x="1062425" y="3205195"/>
                  <a:pt x="1071694" y="3202607"/>
                </a:cubicBezTo>
                <a:cubicBezTo>
                  <a:pt x="1076515" y="3207947"/>
                  <a:pt x="1078237" y="3214138"/>
                  <a:pt x="1087506" y="3211550"/>
                </a:cubicBezTo>
                <a:cubicBezTo>
                  <a:pt x="1086640" y="3208452"/>
                  <a:pt x="1075643" y="3204844"/>
                  <a:pt x="1084041" y="3199152"/>
                </a:cubicBezTo>
                <a:cubicBezTo>
                  <a:pt x="1084907" y="3202250"/>
                  <a:pt x="1088866" y="3204492"/>
                  <a:pt x="1089733" y="3207595"/>
                </a:cubicBezTo>
                <a:cubicBezTo>
                  <a:pt x="1094171" y="3199662"/>
                  <a:pt x="1095532" y="3192604"/>
                  <a:pt x="1096892" y="3185552"/>
                </a:cubicBezTo>
                <a:cubicBezTo>
                  <a:pt x="1114064" y="3187432"/>
                  <a:pt x="1113326" y="3160909"/>
                  <a:pt x="1124816" y="3154361"/>
                </a:cubicBezTo>
                <a:cubicBezTo>
                  <a:pt x="1121723" y="3155217"/>
                  <a:pt x="1123084" y="3148165"/>
                  <a:pt x="1119124" y="3145933"/>
                </a:cubicBezTo>
                <a:cubicBezTo>
                  <a:pt x="1122218" y="3145062"/>
                  <a:pt x="1128393" y="3143339"/>
                  <a:pt x="1122712" y="3134901"/>
                </a:cubicBezTo>
                <a:cubicBezTo>
                  <a:pt x="1143838" y="3139028"/>
                  <a:pt x="1132465" y="3122157"/>
                  <a:pt x="1139130" y="3110269"/>
                </a:cubicBezTo>
                <a:cubicBezTo>
                  <a:pt x="1141729" y="3119568"/>
                  <a:pt x="1144450" y="3105453"/>
                  <a:pt x="1150131" y="3113881"/>
                </a:cubicBezTo>
                <a:cubicBezTo>
                  <a:pt x="1152725" y="3123176"/>
                  <a:pt x="1153591" y="3126274"/>
                  <a:pt x="1148287" y="3131094"/>
                </a:cubicBezTo>
                <a:cubicBezTo>
                  <a:pt x="1163232" y="3136949"/>
                  <a:pt x="1168165" y="3118860"/>
                  <a:pt x="1167798" y="3105611"/>
                </a:cubicBezTo>
                <a:cubicBezTo>
                  <a:pt x="1161622" y="3107339"/>
                  <a:pt x="1164221" y="3116633"/>
                  <a:pt x="1154086" y="3116113"/>
                </a:cubicBezTo>
                <a:cubicBezTo>
                  <a:pt x="1159023" y="3098034"/>
                  <a:pt x="1169643" y="3088383"/>
                  <a:pt x="1170631" y="3068066"/>
                </a:cubicBezTo>
                <a:cubicBezTo>
                  <a:pt x="1169765" y="3064979"/>
                  <a:pt x="1166672" y="3065834"/>
                  <a:pt x="1163589" y="3066696"/>
                </a:cubicBezTo>
                <a:cubicBezTo>
                  <a:pt x="1163589" y="3066696"/>
                  <a:pt x="1163589" y="3066696"/>
                  <a:pt x="1159263" y="3051205"/>
                </a:cubicBezTo>
                <a:cubicBezTo>
                  <a:pt x="1168537" y="3048611"/>
                  <a:pt x="1168899" y="3061865"/>
                  <a:pt x="1178178" y="3059271"/>
                </a:cubicBezTo>
                <a:cubicBezTo>
                  <a:pt x="1189658" y="3052728"/>
                  <a:pt x="1172980" y="3040687"/>
                  <a:pt x="1190153" y="3042573"/>
                </a:cubicBezTo>
                <a:cubicBezTo>
                  <a:pt x="1183605" y="3031036"/>
                  <a:pt x="1172980" y="3040687"/>
                  <a:pt x="1170754" y="3044642"/>
                </a:cubicBezTo>
                <a:cubicBezTo>
                  <a:pt x="1164211" y="3033116"/>
                  <a:pt x="1184466" y="3034134"/>
                  <a:pt x="1172603" y="3027424"/>
                </a:cubicBezTo>
                <a:cubicBezTo>
                  <a:pt x="1185827" y="3027077"/>
                  <a:pt x="1187070" y="3043434"/>
                  <a:pt x="1201643" y="3036020"/>
                </a:cubicBezTo>
                <a:cubicBezTo>
                  <a:pt x="1202133" y="3025864"/>
                  <a:pt x="1223381" y="3006562"/>
                  <a:pt x="1199656" y="2993150"/>
                </a:cubicBezTo>
                <a:cubicBezTo>
                  <a:pt x="1199162" y="3003306"/>
                  <a:pt x="1194718" y="3011225"/>
                  <a:pt x="1193358" y="3018287"/>
                </a:cubicBezTo>
                <a:cubicBezTo>
                  <a:pt x="1185455" y="3013818"/>
                  <a:pt x="1197811" y="3010368"/>
                  <a:pt x="1186805" y="3006751"/>
                </a:cubicBezTo>
                <a:cubicBezTo>
                  <a:pt x="1198296" y="3000203"/>
                  <a:pt x="1200634" y="2972824"/>
                  <a:pt x="1210770" y="2973343"/>
                </a:cubicBezTo>
                <a:cubicBezTo>
                  <a:pt x="1210770" y="2973343"/>
                  <a:pt x="1207682" y="2974204"/>
                  <a:pt x="1208548" y="2977303"/>
                </a:cubicBezTo>
                <a:cubicBezTo>
                  <a:pt x="1215595" y="2978668"/>
                  <a:pt x="1216084" y="2968513"/>
                  <a:pt x="1219544" y="2980900"/>
                </a:cubicBezTo>
                <a:cubicBezTo>
                  <a:pt x="1222138" y="2990205"/>
                  <a:pt x="1210770" y="2973343"/>
                  <a:pt x="1213369" y="2982628"/>
                </a:cubicBezTo>
                <a:cubicBezTo>
                  <a:pt x="1213735" y="2995892"/>
                  <a:pt x="1216456" y="2981772"/>
                  <a:pt x="1222138" y="2990205"/>
                </a:cubicBezTo>
                <a:cubicBezTo>
                  <a:pt x="1213735" y="2995892"/>
                  <a:pt x="1228691" y="3001742"/>
                  <a:pt x="1218067" y="3011382"/>
                </a:cubicBezTo>
                <a:cubicBezTo>
                  <a:pt x="1228197" y="3011897"/>
                  <a:pt x="1229557" y="3004840"/>
                  <a:pt x="1231779" y="3000880"/>
                </a:cubicBezTo>
                <a:cubicBezTo>
                  <a:pt x="1230041" y="2994674"/>
                  <a:pt x="1221272" y="2987107"/>
                  <a:pt x="1230536" y="2984518"/>
                </a:cubicBezTo>
                <a:cubicBezTo>
                  <a:pt x="1234495" y="2986755"/>
                  <a:pt x="1236228" y="2992947"/>
                  <a:pt x="1239310" y="2992090"/>
                </a:cubicBezTo>
                <a:cubicBezTo>
                  <a:pt x="1241542" y="2988121"/>
                  <a:pt x="1245996" y="2980197"/>
                  <a:pt x="1238082" y="2975723"/>
                </a:cubicBezTo>
                <a:cubicBezTo>
                  <a:pt x="1234495" y="2986755"/>
                  <a:pt x="1223993" y="2972982"/>
                  <a:pt x="1222632" y="2980044"/>
                </a:cubicBezTo>
                <a:cubicBezTo>
                  <a:pt x="1216084" y="2968513"/>
                  <a:pt x="1230164" y="2971259"/>
                  <a:pt x="1235489" y="2966439"/>
                </a:cubicBezTo>
                <a:cubicBezTo>
                  <a:pt x="1231524" y="2964202"/>
                  <a:pt x="1232890" y="2957134"/>
                  <a:pt x="1228931" y="2954897"/>
                </a:cubicBezTo>
                <a:cubicBezTo>
                  <a:pt x="1227565" y="2961960"/>
                  <a:pt x="1222260" y="2966790"/>
                  <a:pt x="1219167" y="2967651"/>
                </a:cubicBezTo>
                <a:cubicBezTo>
                  <a:pt x="1210398" y="2960074"/>
                  <a:pt x="1221394" y="2963687"/>
                  <a:pt x="1217929" y="2951295"/>
                </a:cubicBezTo>
                <a:cubicBezTo>
                  <a:pt x="1209531" y="2956986"/>
                  <a:pt x="1209037" y="2967142"/>
                  <a:pt x="1200634" y="2972824"/>
                </a:cubicBezTo>
                <a:cubicBezTo>
                  <a:pt x="1199768" y="2969726"/>
                  <a:pt x="1198902" y="2966622"/>
                  <a:pt x="1194953" y="2964390"/>
                </a:cubicBezTo>
                <a:cubicBezTo>
                  <a:pt x="1193597" y="2971453"/>
                  <a:pt x="1191365" y="2975417"/>
                  <a:pt x="1199284" y="2979886"/>
                </a:cubicBezTo>
                <a:cubicBezTo>
                  <a:pt x="1190020" y="2982475"/>
                  <a:pt x="1185567" y="2990393"/>
                  <a:pt x="1187299" y="2996595"/>
                </a:cubicBezTo>
                <a:cubicBezTo>
                  <a:pt x="1182479" y="2991255"/>
                  <a:pt x="1178030" y="2999189"/>
                  <a:pt x="1182856" y="3004519"/>
                </a:cubicBezTo>
                <a:cubicBezTo>
                  <a:pt x="1179768" y="3005385"/>
                  <a:pt x="1175819" y="3003153"/>
                  <a:pt x="1175819" y="3003153"/>
                </a:cubicBezTo>
                <a:cubicBezTo>
                  <a:pt x="1172726" y="3004009"/>
                  <a:pt x="1174453" y="3010205"/>
                  <a:pt x="1176186" y="3016407"/>
                </a:cubicBezTo>
                <a:cubicBezTo>
                  <a:pt x="1159013" y="3014511"/>
                  <a:pt x="1162478" y="3026909"/>
                  <a:pt x="1158881" y="3037936"/>
                </a:cubicBezTo>
                <a:cubicBezTo>
                  <a:pt x="1157153" y="3031734"/>
                  <a:pt x="1151839" y="3036575"/>
                  <a:pt x="1147018" y="3031230"/>
                </a:cubicBezTo>
                <a:cubicBezTo>
                  <a:pt x="1153087" y="3052932"/>
                  <a:pt x="1120465" y="3055353"/>
                  <a:pt x="1132699" y="3075328"/>
                </a:cubicBezTo>
                <a:cubicBezTo>
                  <a:pt x="1121703" y="3071705"/>
                  <a:pt x="1128256" y="3083247"/>
                  <a:pt x="1126034" y="3087206"/>
                </a:cubicBezTo>
                <a:cubicBezTo>
                  <a:pt x="1120724" y="3092026"/>
                  <a:pt x="1115899" y="3086696"/>
                  <a:pt x="1109723" y="3088429"/>
                </a:cubicBezTo>
                <a:cubicBezTo>
                  <a:pt x="1120230" y="3102192"/>
                  <a:pt x="1091557" y="3106854"/>
                  <a:pt x="1087980" y="3117876"/>
                </a:cubicBezTo>
                <a:cubicBezTo>
                  <a:pt x="1091929" y="3120124"/>
                  <a:pt x="1095878" y="3122355"/>
                  <a:pt x="1096749" y="3125448"/>
                </a:cubicBezTo>
                <a:cubicBezTo>
                  <a:pt x="1091440" y="3130279"/>
                  <a:pt x="1089218" y="3134233"/>
                  <a:pt x="1081677" y="3143028"/>
                </a:cubicBezTo>
                <a:cubicBezTo>
                  <a:pt x="1077727" y="3140791"/>
                  <a:pt x="1085269" y="3132001"/>
                  <a:pt x="1075134" y="3131487"/>
                </a:cubicBezTo>
                <a:cubicBezTo>
                  <a:pt x="1081677" y="3143028"/>
                  <a:pt x="1078104" y="3154045"/>
                  <a:pt x="1070563" y="3162835"/>
                </a:cubicBezTo>
                <a:cubicBezTo>
                  <a:pt x="1063037" y="3171615"/>
                  <a:pt x="1054634" y="3177302"/>
                  <a:pt x="1050190" y="3185231"/>
                </a:cubicBezTo>
                <a:cubicBezTo>
                  <a:pt x="1054135" y="3187463"/>
                  <a:pt x="1058099" y="3189700"/>
                  <a:pt x="1059831" y="3195901"/>
                </a:cubicBezTo>
                <a:cubicBezTo>
                  <a:pt x="1053656" y="3197623"/>
                  <a:pt x="1056239" y="3206918"/>
                  <a:pt x="1050063" y="3208650"/>
                </a:cubicBezTo>
                <a:cubicBezTo>
                  <a:pt x="1048336" y="3202454"/>
                  <a:pt x="1043520" y="3197114"/>
                  <a:pt x="1039561" y="3194877"/>
                </a:cubicBezTo>
                <a:cubicBezTo>
                  <a:pt x="1029798" y="3207631"/>
                  <a:pt x="1020911" y="3223474"/>
                  <a:pt x="1015973" y="3241553"/>
                </a:cubicBezTo>
                <a:cubicBezTo>
                  <a:pt x="1007076" y="3257395"/>
                  <a:pt x="997318" y="3270155"/>
                  <a:pt x="982744" y="3277559"/>
                </a:cubicBezTo>
                <a:cubicBezTo>
                  <a:pt x="988059" y="3272738"/>
                  <a:pt x="991137" y="3271882"/>
                  <a:pt x="989404" y="3265681"/>
                </a:cubicBezTo>
                <a:cubicBezTo>
                  <a:pt x="980146" y="3268275"/>
                  <a:pt x="981506" y="3261202"/>
                  <a:pt x="975330" y="3262924"/>
                </a:cubicBezTo>
                <a:cubicBezTo>
                  <a:pt x="983600" y="3280662"/>
                  <a:pt x="965567" y="3275684"/>
                  <a:pt x="963340" y="3279643"/>
                </a:cubicBezTo>
                <a:cubicBezTo>
                  <a:pt x="961980" y="3286705"/>
                  <a:pt x="969032" y="3288081"/>
                  <a:pt x="970759" y="3294273"/>
                </a:cubicBezTo>
                <a:cubicBezTo>
                  <a:pt x="960619" y="3293763"/>
                  <a:pt x="958392" y="3297722"/>
                  <a:pt x="952216" y="3299455"/>
                </a:cubicBezTo>
                <a:cubicBezTo>
                  <a:pt x="953954" y="3305646"/>
                  <a:pt x="957042" y="3304785"/>
                  <a:pt x="960996" y="3307032"/>
                </a:cubicBezTo>
                <a:cubicBezTo>
                  <a:pt x="955681" y="3311853"/>
                  <a:pt x="957786" y="3331308"/>
                  <a:pt x="949877" y="3326834"/>
                </a:cubicBezTo>
                <a:cubicBezTo>
                  <a:pt x="948150" y="3320632"/>
                  <a:pt x="954326" y="3318900"/>
                  <a:pt x="952604" y="3312709"/>
                </a:cubicBezTo>
                <a:cubicBezTo>
                  <a:pt x="941979" y="3322355"/>
                  <a:pt x="942463" y="3312199"/>
                  <a:pt x="928379" y="3309452"/>
                </a:cubicBezTo>
                <a:cubicBezTo>
                  <a:pt x="930973" y="3318747"/>
                  <a:pt x="934066" y="3317891"/>
                  <a:pt x="938881" y="3323226"/>
                </a:cubicBezTo>
                <a:cubicBezTo>
                  <a:pt x="938397" y="3333387"/>
                  <a:pt x="924679" y="3343889"/>
                  <a:pt x="914926" y="3356643"/>
                </a:cubicBezTo>
                <a:cubicBezTo>
                  <a:pt x="922835" y="3361107"/>
                  <a:pt x="918386" y="3369041"/>
                  <a:pt x="920980" y="3378335"/>
                </a:cubicBezTo>
                <a:cubicBezTo>
                  <a:pt x="911711" y="3380914"/>
                  <a:pt x="914437" y="3366794"/>
                  <a:pt x="906034" y="3372491"/>
                </a:cubicBezTo>
                <a:cubicBezTo>
                  <a:pt x="912577" y="3384017"/>
                  <a:pt x="911227" y="3391080"/>
                  <a:pt x="909866" y="3398142"/>
                </a:cubicBezTo>
                <a:cubicBezTo>
                  <a:pt x="912959" y="3397276"/>
                  <a:pt x="915176" y="3393317"/>
                  <a:pt x="916042" y="3396415"/>
                </a:cubicBezTo>
                <a:cubicBezTo>
                  <a:pt x="909866" y="3398142"/>
                  <a:pt x="916425" y="3409674"/>
                  <a:pt x="920369" y="3411911"/>
                </a:cubicBezTo>
                <a:cubicBezTo>
                  <a:pt x="914198" y="3413633"/>
                  <a:pt x="919884" y="3422066"/>
                  <a:pt x="909739" y="3421567"/>
                </a:cubicBezTo>
                <a:cubicBezTo>
                  <a:pt x="904924" y="3416222"/>
                  <a:pt x="911105" y="3414494"/>
                  <a:pt x="910238" y="3411396"/>
                </a:cubicBezTo>
                <a:cubicBezTo>
                  <a:pt x="904052" y="3413129"/>
                  <a:pt x="905413" y="3406071"/>
                  <a:pt x="905413" y="3406071"/>
                </a:cubicBezTo>
                <a:cubicBezTo>
                  <a:pt x="903186" y="3410030"/>
                  <a:pt x="897876" y="3414861"/>
                  <a:pt x="887746" y="3414341"/>
                </a:cubicBezTo>
                <a:cubicBezTo>
                  <a:pt x="893922" y="3412614"/>
                  <a:pt x="891323" y="3403319"/>
                  <a:pt x="888246" y="3404181"/>
                </a:cubicBezTo>
                <a:cubicBezTo>
                  <a:pt x="876750" y="3410734"/>
                  <a:pt x="882809" y="3432421"/>
                  <a:pt x="879226" y="3443448"/>
                </a:cubicBezTo>
                <a:cubicBezTo>
                  <a:pt x="876633" y="3434153"/>
                  <a:pt x="874039" y="3424854"/>
                  <a:pt x="865636" y="3430546"/>
                </a:cubicBezTo>
                <a:lnTo>
                  <a:pt x="864372" y="3456513"/>
                </a:lnTo>
                <a:lnTo>
                  <a:pt x="855267" y="3476865"/>
                </a:lnTo>
                <a:cubicBezTo>
                  <a:pt x="849091" y="3478587"/>
                  <a:pt x="846003" y="3479459"/>
                  <a:pt x="842038" y="3477222"/>
                </a:cubicBezTo>
                <a:cubicBezTo>
                  <a:pt x="840693" y="3484279"/>
                  <a:pt x="843776" y="3483418"/>
                  <a:pt x="846375" y="3492712"/>
                </a:cubicBezTo>
                <a:cubicBezTo>
                  <a:pt x="843292" y="3493579"/>
                  <a:pt x="841055" y="3497538"/>
                  <a:pt x="837106" y="3495306"/>
                </a:cubicBezTo>
                <a:cubicBezTo>
                  <a:pt x="834013" y="3496167"/>
                  <a:pt x="833146" y="3493069"/>
                  <a:pt x="830058" y="3493930"/>
                </a:cubicBezTo>
                <a:cubicBezTo>
                  <a:pt x="813258" y="3505299"/>
                  <a:pt x="819317" y="3526996"/>
                  <a:pt x="813513" y="3541977"/>
                </a:cubicBezTo>
                <a:cubicBezTo>
                  <a:pt x="808697" y="3536652"/>
                  <a:pt x="803877" y="3531307"/>
                  <a:pt x="799918" y="3529070"/>
                </a:cubicBezTo>
                <a:lnTo>
                  <a:pt x="796264" y="3548087"/>
                </a:lnTo>
                <a:lnTo>
                  <a:pt x="784361" y="3556811"/>
                </a:lnTo>
                <a:cubicBezTo>
                  <a:pt x="788692" y="3572301"/>
                  <a:pt x="793630" y="3554217"/>
                  <a:pt x="799311" y="3562645"/>
                </a:cubicBezTo>
                <a:cubicBezTo>
                  <a:pt x="791342" y="3569886"/>
                  <a:pt x="787326" y="3579359"/>
                  <a:pt x="784580" y="3588898"/>
                </a:cubicBezTo>
                <a:lnTo>
                  <a:pt x="780401" y="3604516"/>
                </a:lnTo>
                <a:lnTo>
                  <a:pt x="773150" y="3604618"/>
                </a:lnTo>
                <a:cubicBezTo>
                  <a:pt x="771453" y="3603003"/>
                  <a:pt x="770032" y="3600898"/>
                  <a:pt x="766944" y="3601754"/>
                </a:cubicBezTo>
                <a:cubicBezTo>
                  <a:pt x="775596" y="3632751"/>
                  <a:pt x="744711" y="3641378"/>
                  <a:pt x="740640" y="3662561"/>
                </a:cubicBezTo>
                <a:cubicBezTo>
                  <a:pt x="738041" y="3653266"/>
                  <a:pt x="734087" y="3651024"/>
                  <a:pt x="728777" y="3655850"/>
                </a:cubicBezTo>
                <a:cubicBezTo>
                  <a:pt x="734464" y="3664278"/>
                  <a:pt x="737063" y="3673583"/>
                  <a:pt x="731748" y="3678403"/>
                </a:cubicBezTo>
                <a:cubicBezTo>
                  <a:pt x="731748" y="3678403"/>
                  <a:pt x="727799" y="3676166"/>
                  <a:pt x="727799" y="3676166"/>
                </a:cubicBezTo>
                <a:cubicBezTo>
                  <a:pt x="725939" y="3693389"/>
                  <a:pt x="708267" y="3701665"/>
                  <a:pt x="711238" y="3724218"/>
                </a:cubicBezTo>
                <a:cubicBezTo>
                  <a:pt x="709511" y="3718027"/>
                  <a:pt x="706423" y="3718888"/>
                  <a:pt x="702473" y="3716651"/>
                </a:cubicBezTo>
                <a:cubicBezTo>
                  <a:pt x="697041" y="3744891"/>
                  <a:pt x="694443" y="3735592"/>
                  <a:pt x="679375" y="3753161"/>
                </a:cubicBezTo>
                <a:cubicBezTo>
                  <a:pt x="677642" y="3746970"/>
                  <a:pt x="673683" y="3744733"/>
                  <a:pt x="670605" y="3745594"/>
                </a:cubicBezTo>
                <a:cubicBezTo>
                  <a:pt x="677143" y="3757131"/>
                  <a:pt x="661331" y="3748188"/>
                  <a:pt x="663925" y="3757472"/>
                </a:cubicBezTo>
                <a:cubicBezTo>
                  <a:pt x="665657" y="3763674"/>
                  <a:pt x="669612" y="3765911"/>
                  <a:pt x="670478" y="3769009"/>
                </a:cubicBezTo>
                <a:cubicBezTo>
                  <a:pt x="667390" y="3769870"/>
                  <a:pt x="667390" y="3769870"/>
                  <a:pt x="665168" y="3773829"/>
                </a:cubicBezTo>
                <a:cubicBezTo>
                  <a:pt x="665168" y="3773829"/>
                  <a:pt x="665168" y="3773829"/>
                  <a:pt x="666029" y="3776938"/>
                </a:cubicBezTo>
                <a:cubicBezTo>
                  <a:pt x="666029" y="3776938"/>
                  <a:pt x="662946" y="3777799"/>
                  <a:pt x="662946" y="3777799"/>
                </a:cubicBezTo>
                <a:cubicBezTo>
                  <a:pt x="663808" y="3780902"/>
                  <a:pt x="672205" y="3775215"/>
                  <a:pt x="673943" y="3781407"/>
                </a:cubicBezTo>
                <a:cubicBezTo>
                  <a:pt x="668633" y="3786227"/>
                  <a:pt x="665540" y="3787093"/>
                  <a:pt x="662452" y="3787949"/>
                </a:cubicBezTo>
                <a:cubicBezTo>
                  <a:pt x="668633" y="3786227"/>
                  <a:pt x="676170" y="3777452"/>
                  <a:pt x="676537" y="3790711"/>
                </a:cubicBezTo>
                <a:cubicBezTo>
                  <a:pt x="672582" y="3788469"/>
                  <a:pt x="663318" y="3791053"/>
                  <a:pt x="657132" y="3792780"/>
                </a:cubicBezTo>
                <a:cubicBezTo>
                  <a:pt x="657993" y="3795894"/>
                  <a:pt x="657993" y="3795894"/>
                  <a:pt x="657993" y="3795894"/>
                </a:cubicBezTo>
                <a:cubicBezTo>
                  <a:pt x="661092" y="3795022"/>
                  <a:pt x="669489" y="3789325"/>
                  <a:pt x="669005" y="3799491"/>
                </a:cubicBezTo>
                <a:cubicBezTo>
                  <a:pt x="659731" y="3802080"/>
                  <a:pt x="652195" y="3810859"/>
                  <a:pt x="646885" y="3815690"/>
                </a:cubicBezTo>
                <a:cubicBezTo>
                  <a:pt x="649978" y="3814834"/>
                  <a:pt x="653927" y="3817066"/>
                  <a:pt x="654793" y="3820169"/>
                </a:cubicBezTo>
                <a:cubicBezTo>
                  <a:pt x="649484" y="3824990"/>
                  <a:pt x="647751" y="3818793"/>
                  <a:pt x="644658" y="3819649"/>
                </a:cubicBezTo>
                <a:cubicBezTo>
                  <a:pt x="641575" y="3820516"/>
                  <a:pt x="641575" y="3820516"/>
                  <a:pt x="641575" y="3820516"/>
                </a:cubicBezTo>
                <a:cubicBezTo>
                  <a:pt x="641947" y="3833775"/>
                  <a:pt x="646763" y="3839110"/>
                  <a:pt x="643680" y="3839976"/>
                </a:cubicBezTo>
                <a:cubicBezTo>
                  <a:pt x="647629" y="3842208"/>
                  <a:pt x="647629" y="3842208"/>
                  <a:pt x="648495" y="3845306"/>
                </a:cubicBezTo>
                <a:cubicBezTo>
                  <a:pt x="642319" y="3847028"/>
                  <a:pt x="641453" y="3843935"/>
                  <a:pt x="639226" y="3847890"/>
                </a:cubicBezTo>
                <a:cubicBezTo>
                  <a:pt x="643186" y="3850132"/>
                  <a:pt x="649367" y="3848414"/>
                  <a:pt x="654182" y="3853739"/>
                </a:cubicBezTo>
                <a:cubicBezTo>
                  <a:pt x="644918" y="3856333"/>
                  <a:pt x="643186" y="3850132"/>
                  <a:pt x="637876" y="3854962"/>
                </a:cubicBezTo>
                <a:cubicBezTo>
                  <a:pt x="644419" y="3866494"/>
                  <a:pt x="643935" y="3876649"/>
                  <a:pt x="631578" y="3880099"/>
                </a:cubicBezTo>
                <a:cubicBezTo>
                  <a:pt x="638131" y="3891631"/>
                  <a:pt x="644796" y="3879742"/>
                  <a:pt x="648256" y="3892140"/>
                </a:cubicBezTo>
                <a:cubicBezTo>
                  <a:pt x="646044" y="3896094"/>
                  <a:pt x="648638" y="3905404"/>
                  <a:pt x="646411" y="3909364"/>
                </a:cubicBezTo>
                <a:cubicBezTo>
                  <a:pt x="644679" y="3903167"/>
                  <a:pt x="639858" y="3897827"/>
                  <a:pt x="633682" y="3899554"/>
                </a:cubicBezTo>
                <a:cubicBezTo>
                  <a:pt x="631837" y="3916767"/>
                  <a:pt x="633076" y="3933135"/>
                  <a:pt x="630360" y="3947260"/>
                </a:cubicBezTo>
                <a:cubicBezTo>
                  <a:pt x="627644" y="3961375"/>
                  <a:pt x="621840" y="3976361"/>
                  <a:pt x="616036" y="3991353"/>
                </a:cubicBezTo>
                <a:cubicBezTo>
                  <a:pt x="622207" y="3989625"/>
                  <a:pt x="625305" y="3988754"/>
                  <a:pt x="627027" y="3994950"/>
                </a:cubicBezTo>
                <a:cubicBezTo>
                  <a:pt x="616902" y="3994446"/>
                  <a:pt x="626538" y="4005116"/>
                  <a:pt x="620367" y="4006843"/>
                </a:cubicBezTo>
                <a:cubicBezTo>
                  <a:pt x="616408" y="4004601"/>
                  <a:pt x="612449" y="4002364"/>
                  <a:pt x="609361" y="4003230"/>
                </a:cubicBezTo>
                <a:cubicBezTo>
                  <a:pt x="612821" y="4015628"/>
                  <a:pt x="600474" y="4019078"/>
                  <a:pt x="610971" y="4032846"/>
                </a:cubicBezTo>
                <a:cubicBezTo>
                  <a:pt x="604800" y="4034574"/>
                  <a:pt x="600841" y="4032337"/>
                  <a:pt x="597763" y="4033198"/>
                </a:cubicBezTo>
                <a:cubicBezTo>
                  <a:pt x="609126" y="4050070"/>
                  <a:pt x="590598" y="4055237"/>
                  <a:pt x="598008" y="4069877"/>
                </a:cubicBezTo>
                <a:cubicBezTo>
                  <a:pt x="598008" y="4069877"/>
                  <a:pt x="601095" y="4069015"/>
                  <a:pt x="605060" y="4071242"/>
                </a:cubicBezTo>
                <a:cubicBezTo>
                  <a:pt x="602461" y="4061958"/>
                  <a:pt x="605549" y="4061092"/>
                  <a:pt x="610849" y="4056261"/>
                </a:cubicBezTo>
                <a:cubicBezTo>
                  <a:pt x="609498" y="4063324"/>
                  <a:pt x="612958" y="4075721"/>
                  <a:pt x="624821" y="4082432"/>
                </a:cubicBezTo>
                <a:cubicBezTo>
                  <a:pt x="614196" y="4092078"/>
                  <a:pt x="614324" y="4068659"/>
                  <a:pt x="608138" y="4070381"/>
                </a:cubicBezTo>
                <a:cubicBezTo>
                  <a:pt x="608520" y="4083640"/>
                  <a:pt x="609758" y="4099997"/>
                  <a:pt x="614951" y="4118601"/>
                </a:cubicBezTo>
                <a:cubicBezTo>
                  <a:pt x="617167" y="4114637"/>
                  <a:pt x="619394" y="4110677"/>
                  <a:pt x="626436" y="4112043"/>
                </a:cubicBezTo>
                <a:cubicBezTo>
                  <a:pt x="620754" y="4103605"/>
                  <a:pt x="628286" y="4094830"/>
                  <a:pt x="620382" y="4090351"/>
                </a:cubicBezTo>
                <a:cubicBezTo>
                  <a:pt x="621738" y="4083288"/>
                  <a:pt x="623465" y="4089490"/>
                  <a:pt x="632729" y="4086906"/>
                </a:cubicBezTo>
                <a:cubicBezTo>
                  <a:pt x="634956" y="4082937"/>
                  <a:pt x="623093" y="4076241"/>
                  <a:pt x="632362" y="4073642"/>
                </a:cubicBezTo>
                <a:cubicBezTo>
                  <a:pt x="634090" y="4079833"/>
                  <a:pt x="640266" y="4078111"/>
                  <a:pt x="641998" y="4084313"/>
                </a:cubicBezTo>
                <a:cubicBezTo>
                  <a:pt x="645091" y="4083456"/>
                  <a:pt x="646824" y="4089653"/>
                  <a:pt x="649902" y="4088792"/>
                </a:cubicBezTo>
                <a:cubicBezTo>
                  <a:pt x="650773" y="4091880"/>
                  <a:pt x="652505" y="4098081"/>
                  <a:pt x="649417" y="4098952"/>
                </a:cubicBezTo>
                <a:cubicBezTo>
                  <a:pt x="648546" y="4095839"/>
                  <a:pt x="644597" y="4093612"/>
                  <a:pt x="643731" y="4090509"/>
                </a:cubicBezTo>
                <a:cubicBezTo>
                  <a:pt x="633106" y="4100150"/>
                  <a:pt x="634339" y="4116507"/>
                  <a:pt x="622854" y="4123070"/>
                </a:cubicBezTo>
                <a:cubicBezTo>
                  <a:pt x="623725" y="4126163"/>
                  <a:pt x="623725" y="4126163"/>
                  <a:pt x="620632" y="4127034"/>
                </a:cubicBezTo>
                <a:cubicBezTo>
                  <a:pt x="621993" y="4119962"/>
                  <a:pt x="616683" y="4124787"/>
                  <a:pt x="615817" y="4121689"/>
                </a:cubicBezTo>
                <a:cubicBezTo>
                  <a:pt x="613590" y="4125659"/>
                  <a:pt x="613590" y="4125659"/>
                  <a:pt x="613590" y="4125659"/>
                </a:cubicBezTo>
                <a:cubicBezTo>
                  <a:pt x="614461" y="4128752"/>
                  <a:pt x="614461" y="4128752"/>
                  <a:pt x="615328" y="4131855"/>
                </a:cubicBezTo>
                <a:cubicBezTo>
                  <a:pt x="618410" y="4130999"/>
                  <a:pt x="619282" y="4134087"/>
                  <a:pt x="623231" y="4136319"/>
                </a:cubicBezTo>
                <a:cubicBezTo>
                  <a:pt x="619282" y="4134087"/>
                  <a:pt x="619282" y="4134087"/>
                  <a:pt x="616189" y="4134958"/>
                </a:cubicBezTo>
                <a:cubicBezTo>
                  <a:pt x="617422" y="4151315"/>
                  <a:pt x="617809" y="4164564"/>
                  <a:pt x="610263" y="4173354"/>
                </a:cubicBezTo>
                <a:cubicBezTo>
                  <a:pt x="619047" y="4180921"/>
                  <a:pt x="615949" y="4181792"/>
                  <a:pt x="614594" y="4188840"/>
                </a:cubicBezTo>
                <a:cubicBezTo>
                  <a:pt x="599648" y="4183000"/>
                  <a:pt x="609901" y="4160100"/>
                  <a:pt x="593584" y="4161308"/>
                </a:cubicBezTo>
                <a:cubicBezTo>
                  <a:pt x="587770" y="4176299"/>
                  <a:pt x="590746" y="4198863"/>
                  <a:pt x="593717" y="4221406"/>
                </a:cubicBezTo>
                <a:cubicBezTo>
                  <a:pt x="585319" y="4227098"/>
                  <a:pt x="583582" y="4220902"/>
                  <a:pt x="592851" y="4218308"/>
                </a:cubicBezTo>
                <a:cubicBezTo>
                  <a:pt x="585808" y="4216942"/>
                  <a:pt x="586792" y="4196616"/>
                  <a:pt x="575796" y="4193008"/>
                </a:cubicBezTo>
                <a:cubicBezTo>
                  <a:pt x="573085" y="4207133"/>
                  <a:pt x="579133" y="4228820"/>
                  <a:pt x="587047" y="4233299"/>
                </a:cubicBezTo>
                <a:cubicBezTo>
                  <a:pt x="583093" y="4231057"/>
                  <a:pt x="580005" y="4231913"/>
                  <a:pt x="577783" y="4235883"/>
                </a:cubicBezTo>
                <a:cubicBezTo>
                  <a:pt x="589523" y="4266013"/>
                  <a:pt x="579276" y="4288913"/>
                  <a:pt x="609931" y="4327126"/>
                </a:cubicBezTo>
                <a:cubicBezTo>
                  <a:pt x="600662" y="4329714"/>
                  <a:pt x="595842" y="4324379"/>
                  <a:pt x="588800" y="4323003"/>
                </a:cubicBezTo>
                <a:cubicBezTo>
                  <a:pt x="594109" y="4318178"/>
                  <a:pt x="598930" y="4323508"/>
                  <a:pt x="597202" y="4317316"/>
                </a:cubicBezTo>
                <a:cubicBezTo>
                  <a:pt x="596336" y="4314218"/>
                  <a:pt x="595470" y="4311115"/>
                  <a:pt x="589284" y="4312837"/>
                </a:cubicBezTo>
                <a:cubicBezTo>
                  <a:pt x="587072" y="4316812"/>
                  <a:pt x="581763" y="4321632"/>
                  <a:pt x="584351" y="4330922"/>
                </a:cubicBezTo>
                <a:cubicBezTo>
                  <a:pt x="587444" y="4330056"/>
                  <a:pt x="592265" y="4335401"/>
                  <a:pt x="595348" y="4334535"/>
                </a:cubicBezTo>
                <a:cubicBezTo>
                  <a:pt x="597080" y="4340736"/>
                  <a:pt x="579908" y="4338851"/>
                  <a:pt x="582501" y="4348135"/>
                </a:cubicBezTo>
                <a:cubicBezTo>
                  <a:pt x="586451" y="4350372"/>
                  <a:pt x="587327" y="4353480"/>
                  <a:pt x="590410" y="4352614"/>
                </a:cubicBezTo>
                <a:cubicBezTo>
                  <a:pt x="590909" y="4342453"/>
                  <a:pt x="588682" y="4346413"/>
                  <a:pt x="601906" y="4346061"/>
                </a:cubicBezTo>
                <a:cubicBezTo>
                  <a:pt x="600168" y="4339865"/>
                  <a:pt x="601529" y="4332817"/>
                  <a:pt x="603745" y="4328853"/>
                </a:cubicBezTo>
                <a:cubicBezTo>
                  <a:pt x="609432" y="4337281"/>
                  <a:pt x="608189" y="4320924"/>
                  <a:pt x="616968" y="4328491"/>
                </a:cubicBezTo>
                <a:cubicBezTo>
                  <a:pt x="615608" y="4335559"/>
                  <a:pt x="614742" y="4332450"/>
                  <a:pt x="605478" y="4335044"/>
                </a:cubicBezTo>
                <a:cubicBezTo>
                  <a:pt x="596591" y="4350897"/>
                  <a:pt x="614135" y="4366036"/>
                  <a:pt x="611424" y="4380161"/>
                </a:cubicBezTo>
                <a:cubicBezTo>
                  <a:pt x="601778" y="4369491"/>
                  <a:pt x="590410" y="4352614"/>
                  <a:pt x="578058" y="4356069"/>
                </a:cubicBezTo>
                <a:cubicBezTo>
                  <a:pt x="569660" y="4361750"/>
                  <a:pt x="588932" y="4383096"/>
                  <a:pt x="584494" y="4391015"/>
                </a:cubicBezTo>
                <a:cubicBezTo>
                  <a:pt x="572132" y="4394465"/>
                  <a:pt x="578690" y="4406006"/>
                  <a:pt x="573380" y="4410827"/>
                </a:cubicBezTo>
                <a:cubicBezTo>
                  <a:pt x="584366" y="4414429"/>
                  <a:pt x="591297" y="4439225"/>
                  <a:pt x="581166" y="4438720"/>
                </a:cubicBezTo>
                <a:cubicBezTo>
                  <a:pt x="583393" y="4434751"/>
                  <a:pt x="583016" y="4421497"/>
                  <a:pt x="570649" y="4424957"/>
                </a:cubicBezTo>
                <a:cubicBezTo>
                  <a:pt x="576351" y="4433375"/>
                  <a:pt x="574114" y="4437339"/>
                  <a:pt x="575841" y="4443541"/>
                </a:cubicBezTo>
                <a:cubicBezTo>
                  <a:pt x="578945" y="4442685"/>
                  <a:pt x="581533" y="4451974"/>
                  <a:pt x="586853" y="4447148"/>
                </a:cubicBezTo>
                <a:cubicBezTo>
                  <a:pt x="592046" y="4465737"/>
                  <a:pt x="590318" y="4459546"/>
                  <a:pt x="595511" y="4478135"/>
                </a:cubicBezTo>
                <a:cubicBezTo>
                  <a:pt x="574746" y="4487272"/>
                  <a:pt x="599343" y="4503797"/>
                  <a:pt x="584759" y="4511206"/>
                </a:cubicBezTo>
                <a:cubicBezTo>
                  <a:pt x="591302" y="4522742"/>
                  <a:pt x="591302" y="4522742"/>
                  <a:pt x="596127" y="4528067"/>
                </a:cubicBezTo>
                <a:cubicBezTo>
                  <a:pt x="593905" y="4532032"/>
                  <a:pt x="585997" y="4527563"/>
                  <a:pt x="586863" y="4530661"/>
                </a:cubicBezTo>
                <a:cubicBezTo>
                  <a:pt x="586863" y="4530661"/>
                  <a:pt x="587730" y="4533759"/>
                  <a:pt x="587730" y="4533759"/>
                </a:cubicBezTo>
                <a:cubicBezTo>
                  <a:pt x="588591" y="4536868"/>
                  <a:pt x="590823" y="4532898"/>
                  <a:pt x="591689" y="4536001"/>
                </a:cubicBezTo>
                <a:cubicBezTo>
                  <a:pt x="584636" y="4534620"/>
                  <a:pt x="581554" y="4535482"/>
                  <a:pt x="588102" y="4547018"/>
                </a:cubicBezTo>
                <a:cubicBezTo>
                  <a:pt x="588102" y="4547018"/>
                  <a:pt x="585014" y="4547879"/>
                  <a:pt x="585014" y="4547879"/>
                </a:cubicBezTo>
                <a:cubicBezTo>
                  <a:pt x="595521" y="4561648"/>
                  <a:pt x="602069" y="4573184"/>
                  <a:pt x="601580" y="4583350"/>
                </a:cubicBezTo>
                <a:cubicBezTo>
                  <a:pt x="594532" y="4581969"/>
                  <a:pt x="593294" y="4565612"/>
                  <a:pt x="584891" y="4571309"/>
                </a:cubicBezTo>
                <a:cubicBezTo>
                  <a:pt x="593182" y="4589032"/>
                  <a:pt x="596642" y="4601424"/>
                  <a:pt x="614186" y="4616569"/>
                </a:cubicBezTo>
                <a:cubicBezTo>
                  <a:pt x="606650" y="4625354"/>
                  <a:pt x="603078" y="4636381"/>
                  <a:pt x="596402" y="4648264"/>
                </a:cubicBezTo>
                <a:cubicBezTo>
                  <a:pt x="610864" y="4664269"/>
                  <a:pt x="603332" y="4673059"/>
                  <a:pt x="625330" y="4680275"/>
                </a:cubicBezTo>
                <a:cubicBezTo>
                  <a:pt x="616928" y="4685961"/>
                  <a:pt x="613468" y="4673564"/>
                  <a:pt x="605065" y="4679250"/>
                </a:cubicBezTo>
                <a:cubicBezTo>
                  <a:pt x="601478" y="4690272"/>
                  <a:pt x="606792" y="4685457"/>
                  <a:pt x="593569" y="4685803"/>
                </a:cubicBezTo>
                <a:cubicBezTo>
                  <a:pt x="593569" y="4685803"/>
                  <a:pt x="593569" y="4685803"/>
                  <a:pt x="609768" y="4708005"/>
                </a:cubicBezTo>
                <a:cubicBezTo>
                  <a:pt x="601366" y="4713692"/>
                  <a:pt x="599144" y="4717661"/>
                  <a:pt x="604831" y="4726084"/>
                </a:cubicBezTo>
                <a:cubicBezTo>
                  <a:pt x="614961" y="4726599"/>
                  <a:pt x="609269" y="4718166"/>
                  <a:pt x="612357" y="4717305"/>
                </a:cubicBezTo>
                <a:cubicBezTo>
                  <a:pt x="614961" y="4726599"/>
                  <a:pt x="621998" y="4727980"/>
                  <a:pt x="625952" y="4730212"/>
                </a:cubicBezTo>
                <a:cubicBezTo>
                  <a:pt x="624597" y="4737264"/>
                  <a:pt x="630288" y="4745703"/>
                  <a:pt x="620153" y="4745193"/>
                </a:cubicBezTo>
                <a:cubicBezTo>
                  <a:pt x="615328" y="4739858"/>
                  <a:pt x="610517" y="4734523"/>
                  <a:pt x="602120" y="4740215"/>
                </a:cubicBezTo>
                <a:cubicBezTo>
                  <a:pt x="612617" y="4753983"/>
                  <a:pt x="622253" y="4764648"/>
                  <a:pt x="632760" y="4778427"/>
                </a:cubicBezTo>
                <a:cubicBezTo>
                  <a:pt x="613366" y="4780501"/>
                  <a:pt x="649820" y="4803727"/>
                  <a:pt x="633514" y="4804935"/>
                </a:cubicBezTo>
                <a:cubicBezTo>
                  <a:pt x="622512" y="4801327"/>
                  <a:pt x="626956" y="4793403"/>
                  <a:pt x="616826" y="4792888"/>
                </a:cubicBezTo>
                <a:cubicBezTo>
                  <a:pt x="623002" y="4791161"/>
                  <a:pt x="617315" y="4782738"/>
                  <a:pt x="615593" y="4776536"/>
                </a:cubicBezTo>
                <a:cubicBezTo>
                  <a:pt x="612500" y="4777393"/>
                  <a:pt x="608550" y="4775161"/>
                  <a:pt x="606324" y="4779120"/>
                </a:cubicBezTo>
                <a:cubicBezTo>
                  <a:pt x="608051" y="4785321"/>
                  <a:pt x="612877" y="4790657"/>
                  <a:pt x="613743" y="4793750"/>
                </a:cubicBezTo>
                <a:cubicBezTo>
                  <a:pt x="599653" y="4791008"/>
                  <a:pt x="614115" y="4807014"/>
                  <a:pt x="605712" y="4812695"/>
                </a:cubicBezTo>
                <a:cubicBezTo>
                  <a:pt x="593472" y="4792736"/>
                  <a:pt x="605452" y="4776022"/>
                  <a:pt x="574685" y="4761229"/>
                </a:cubicBezTo>
                <a:cubicBezTo>
                  <a:pt x="564921" y="4773973"/>
                  <a:pt x="604352" y="4819758"/>
                  <a:pt x="569136" y="4812894"/>
                </a:cubicBezTo>
                <a:cubicBezTo>
                  <a:pt x="567770" y="4819957"/>
                  <a:pt x="572595" y="4825292"/>
                  <a:pt x="577416" y="4830622"/>
                </a:cubicBezTo>
                <a:cubicBezTo>
                  <a:pt x="580499" y="4829771"/>
                  <a:pt x="583592" y="4828899"/>
                  <a:pt x="587546" y="4831131"/>
                </a:cubicBezTo>
                <a:cubicBezTo>
                  <a:pt x="580881" y="4843019"/>
                  <a:pt x="581248" y="4856283"/>
                  <a:pt x="582486" y="4872640"/>
                </a:cubicBezTo>
                <a:cubicBezTo>
                  <a:pt x="582863" y="4885889"/>
                  <a:pt x="584101" y="4902246"/>
                  <a:pt x="577436" y="4914134"/>
                </a:cubicBezTo>
                <a:cubicBezTo>
                  <a:pt x="583612" y="4912412"/>
                  <a:pt x="585350" y="4918603"/>
                  <a:pt x="589299" y="4920845"/>
                </a:cubicBezTo>
                <a:cubicBezTo>
                  <a:pt x="579164" y="4920331"/>
                  <a:pt x="588810" y="4931011"/>
                  <a:pt x="583490" y="4935827"/>
                </a:cubicBezTo>
                <a:cubicBezTo>
                  <a:pt x="574720" y="4928254"/>
                  <a:pt x="582252" y="4919470"/>
                  <a:pt x="569039" y="4919826"/>
                </a:cubicBezTo>
                <a:cubicBezTo>
                  <a:pt x="569411" y="4933085"/>
                  <a:pt x="564957" y="4941004"/>
                  <a:pt x="569288" y="4956500"/>
                </a:cubicBezTo>
                <a:cubicBezTo>
                  <a:pt x="560896" y="4962191"/>
                  <a:pt x="559163" y="4955990"/>
                  <a:pt x="552982" y="4957717"/>
                </a:cubicBezTo>
                <a:cubicBezTo>
                  <a:pt x="556937" y="4959949"/>
                  <a:pt x="560896" y="4962191"/>
                  <a:pt x="562628" y="4968388"/>
                </a:cubicBezTo>
                <a:cubicBezTo>
                  <a:pt x="556447" y="4970115"/>
                  <a:pt x="552493" y="4967878"/>
                  <a:pt x="547178" y="4972699"/>
                </a:cubicBezTo>
                <a:cubicBezTo>
                  <a:pt x="552870" y="4981137"/>
                  <a:pt x="548911" y="4978890"/>
                  <a:pt x="557686" y="4986467"/>
                </a:cubicBezTo>
                <a:cubicBezTo>
                  <a:pt x="548422" y="4989056"/>
                  <a:pt x="539632" y="4981484"/>
                  <a:pt x="529502" y="4980974"/>
                </a:cubicBezTo>
                <a:cubicBezTo>
                  <a:pt x="532105" y="4990274"/>
                  <a:pt x="538653" y="5001810"/>
                  <a:pt x="529389" y="5004394"/>
                </a:cubicBezTo>
                <a:cubicBezTo>
                  <a:pt x="529389" y="5004394"/>
                  <a:pt x="528523" y="5001295"/>
                  <a:pt x="525430" y="5002152"/>
                </a:cubicBezTo>
                <a:lnTo>
                  <a:pt x="523917" y="5001301"/>
                </a:lnTo>
                <a:lnTo>
                  <a:pt x="523244" y="4997810"/>
                </a:lnTo>
                <a:lnTo>
                  <a:pt x="527407" y="4992837"/>
                </a:lnTo>
                <a:cubicBezTo>
                  <a:pt x="526821" y="4989244"/>
                  <a:pt x="524192" y="4985800"/>
                  <a:pt x="521104" y="4986661"/>
                </a:cubicBezTo>
                <a:lnTo>
                  <a:pt x="523244" y="4997810"/>
                </a:lnTo>
                <a:lnTo>
                  <a:pt x="521481" y="4999920"/>
                </a:lnTo>
                <a:lnTo>
                  <a:pt x="523917" y="5001301"/>
                </a:lnTo>
                <a:lnTo>
                  <a:pt x="528406" y="5024710"/>
                </a:lnTo>
                <a:cubicBezTo>
                  <a:pt x="514317" y="5021958"/>
                  <a:pt x="523957" y="5032634"/>
                  <a:pt x="512966" y="5029036"/>
                </a:cubicBezTo>
                <a:cubicBezTo>
                  <a:pt x="520003" y="5030402"/>
                  <a:pt x="522602" y="5039701"/>
                  <a:pt x="516431" y="5041434"/>
                </a:cubicBezTo>
                <a:cubicBezTo>
                  <a:pt x="510739" y="5032990"/>
                  <a:pt x="502836" y="5028516"/>
                  <a:pt x="490474" y="5031971"/>
                </a:cubicBezTo>
                <a:cubicBezTo>
                  <a:pt x="488747" y="5025765"/>
                  <a:pt x="489241" y="5015609"/>
                  <a:pt x="487508" y="5009408"/>
                </a:cubicBezTo>
                <a:cubicBezTo>
                  <a:pt x="481322" y="5011135"/>
                  <a:pt x="477857" y="4998737"/>
                  <a:pt x="469470" y="5004440"/>
                </a:cubicBezTo>
                <a:cubicBezTo>
                  <a:pt x="483921" y="5020440"/>
                  <a:pt x="484303" y="5033699"/>
                  <a:pt x="484675" y="5046947"/>
                </a:cubicBezTo>
                <a:lnTo>
                  <a:pt x="489057" y="5052410"/>
                </a:lnTo>
                <a:lnTo>
                  <a:pt x="474035" y="5056604"/>
                </a:lnTo>
                <a:cubicBezTo>
                  <a:pt x="478000" y="5058841"/>
                  <a:pt x="492089" y="5061582"/>
                  <a:pt x="487641" y="5069511"/>
                </a:cubicBezTo>
                <a:cubicBezTo>
                  <a:pt x="486775" y="5066403"/>
                  <a:pt x="472685" y="5063666"/>
                  <a:pt x="477500" y="5068991"/>
                </a:cubicBezTo>
                <a:cubicBezTo>
                  <a:pt x="483202" y="5077435"/>
                  <a:pt x="492466" y="5074841"/>
                  <a:pt x="495931" y="5087244"/>
                </a:cubicBezTo>
                <a:cubicBezTo>
                  <a:pt x="489745" y="5088961"/>
                  <a:pt x="474790" y="5083116"/>
                  <a:pt x="479610" y="5088457"/>
                </a:cubicBezTo>
                <a:cubicBezTo>
                  <a:pt x="486662" y="5089827"/>
                  <a:pt x="500258" y="5102730"/>
                  <a:pt x="498897" y="5109792"/>
                </a:cubicBezTo>
                <a:cubicBezTo>
                  <a:pt x="488757" y="5109288"/>
                  <a:pt x="490127" y="5102225"/>
                  <a:pt x="486163" y="5099978"/>
                </a:cubicBezTo>
                <a:cubicBezTo>
                  <a:pt x="491855" y="5108421"/>
                  <a:pt x="472930" y="5100340"/>
                  <a:pt x="478627" y="5108773"/>
                </a:cubicBezTo>
                <a:cubicBezTo>
                  <a:pt x="494938" y="5107560"/>
                  <a:pt x="502729" y="5135444"/>
                  <a:pt x="495187" y="5144234"/>
                </a:cubicBezTo>
                <a:cubicBezTo>
                  <a:pt x="500008" y="5149574"/>
                  <a:pt x="507060" y="5150945"/>
                  <a:pt x="513236" y="5149212"/>
                </a:cubicBezTo>
                <a:cubicBezTo>
                  <a:pt x="504834" y="5154904"/>
                  <a:pt x="506566" y="5161100"/>
                  <a:pt x="516696" y="5161610"/>
                </a:cubicBezTo>
                <a:cubicBezTo>
                  <a:pt x="510525" y="5163342"/>
                  <a:pt x="516202" y="5171765"/>
                  <a:pt x="510026" y="5173493"/>
                </a:cubicBezTo>
                <a:cubicBezTo>
                  <a:pt x="498163" y="5166792"/>
                  <a:pt x="492094" y="5145095"/>
                  <a:pt x="488629" y="5132692"/>
                </a:cubicBezTo>
                <a:cubicBezTo>
                  <a:pt x="485546" y="5133558"/>
                  <a:pt x="485546" y="5133558"/>
                  <a:pt x="482459" y="5134424"/>
                </a:cubicBezTo>
                <a:cubicBezTo>
                  <a:pt x="495070" y="5167658"/>
                  <a:pt x="483957" y="5187460"/>
                  <a:pt x="501384" y="5226014"/>
                </a:cubicBezTo>
                <a:cubicBezTo>
                  <a:pt x="495213" y="5227741"/>
                  <a:pt x="500028" y="5233086"/>
                  <a:pt x="493852" y="5234814"/>
                </a:cubicBezTo>
                <a:cubicBezTo>
                  <a:pt x="479396" y="5218803"/>
                  <a:pt x="480374" y="5198482"/>
                  <a:pt x="458871" y="5181101"/>
                </a:cubicBezTo>
                <a:cubicBezTo>
                  <a:pt x="455783" y="5181967"/>
                  <a:pt x="452700" y="5182833"/>
                  <a:pt x="453566" y="5185931"/>
                </a:cubicBezTo>
                <a:cubicBezTo>
                  <a:pt x="460109" y="5197463"/>
                  <a:pt x="467533" y="5212097"/>
                  <a:pt x="474086" y="5223629"/>
                </a:cubicBezTo>
                <a:cubicBezTo>
                  <a:pt x="477546" y="5236016"/>
                  <a:pt x="477923" y="5249280"/>
                  <a:pt x="466433" y="5255823"/>
                </a:cubicBezTo>
                <a:cubicBezTo>
                  <a:pt x="472486" y="5277526"/>
                  <a:pt x="484227" y="5307656"/>
                  <a:pt x="466565" y="5315926"/>
                </a:cubicBezTo>
                <a:cubicBezTo>
                  <a:pt x="473607" y="5317302"/>
                  <a:pt x="475340" y="5323504"/>
                  <a:pt x="473118" y="5327463"/>
                </a:cubicBezTo>
                <a:cubicBezTo>
                  <a:pt x="467431" y="5319014"/>
                  <a:pt x="463482" y="5316783"/>
                  <a:pt x="458162" y="5321608"/>
                </a:cubicBezTo>
                <a:cubicBezTo>
                  <a:pt x="459019" y="5324706"/>
                  <a:pt x="453709" y="5329537"/>
                  <a:pt x="444445" y="5332120"/>
                </a:cubicBezTo>
                <a:cubicBezTo>
                  <a:pt x="450132" y="5340564"/>
                  <a:pt x="447039" y="5341420"/>
                  <a:pt x="457174" y="5341924"/>
                </a:cubicBezTo>
                <a:cubicBezTo>
                  <a:pt x="453220" y="5339693"/>
                  <a:pt x="451497" y="5333501"/>
                  <a:pt x="454575" y="5332640"/>
                </a:cubicBezTo>
                <a:cubicBezTo>
                  <a:pt x="466448" y="5339336"/>
                  <a:pt x="459768" y="5351229"/>
                  <a:pt x="472507" y="5361033"/>
                </a:cubicBezTo>
                <a:cubicBezTo>
                  <a:pt x="442101" y="5359499"/>
                  <a:pt x="442850" y="5386022"/>
                  <a:pt x="430004" y="5399628"/>
                </a:cubicBezTo>
                <a:cubicBezTo>
                  <a:pt x="421229" y="5392061"/>
                  <a:pt x="411471" y="5404805"/>
                  <a:pt x="403078" y="5410497"/>
                </a:cubicBezTo>
                <a:cubicBezTo>
                  <a:pt x="373157" y="5398797"/>
                  <a:pt x="356601" y="5363342"/>
                  <a:pt x="343123" y="5327025"/>
                </a:cubicBezTo>
                <a:cubicBezTo>
                  <a:pt x="354124" y="5330633"/>
                  <a:pt x="348815" y="5335453"/>
                  <a:pt x="356718" y="5339932"/>
                </a:cubicBezTo>
                <a:cubicBezTo>
                  <a:pt x="366476" y="5327183"/>
                  <a:pt x="347566" y="5319091"/>
                  <a:pt x="353370" y="5304110"/>
                </a:cubicBezTo>
                <a:cubicBezTo>
                  <a:pt x="316432" y="5291044"/>
                  <a:pt x="342241" y="5240404"/>
                  <a:pt x="322960" y="5219073"/>
                </a:cubicBezTo>
                <a:cubicBezTo>
                  <a:pt x="333584" y="5209412"/>
                  <a:pt x="333207" y="5196168"/>
                  <a:pt x="331979" y="5179806"/>
                </a:cubicBezTo>
                <a:cubicBezTo>
                  <a:pt x="331597" y="5166553"/>
                  <a:pt x="325054" y="5155011"/>
                  <a:pt x="322455" y="5145711"/>
                </a:cubicBezTo>
                <a:cubicBezTo>
                  <a:pt x="320223" y="5149681"/>
                  <a:pt x="329385" y="5170512"/>
                  <a:pt x="314419" y="5164657"/>
                </a:cubicBezTo>
                <a:cubicBezTo>
                  <a:pt x="309222" y="5146063"/>
                  <a:pt x="319861" y="5136417"/>
                  <a:pt x="308483" y="5119555"/>
                </a:cubicBezTo>
                <a:cubicBezTo>
                  <a:pt x="312070" y="5108528"/>
                  <a:pt x="317497" y="5080293"/>
                  <a:pt x="302541" y="5074444"/>
                </a:cubicBezTo>
                <a:cubicBezTo>
                  <a:pt x="303041" y="5064273"/>
                  <a:pt x="306506" y="5076670"/>
                  <a:pt x="314898" y="5070994"/>
                </a:cubicBezTo>
                <a:lnTo>
                  <a:pt x="309711" y="5052395"/>
                </a:lnTo>
                <a:lnTo>
                  <a:pt x="305379" y="5036909"/>
                </a:lnTo>
                <a:lnTo>
                  <a:pt x="302786" y="5027604"/>
                </a:lnTo>
                <a:cubicBezTo>
                  <a:pt x="313894" y="5007792"/>
                  <a:pt x="310057" y="4982151"/>
                  <a:pt x="309308" y="4955628"/>
                </a:cubicBezTo>
                <a:cubicBezTo>
                  <a:pt x="293491" y="4946675"/>
                  <a:pt x="278663" y="4917416"/>
                  <a:pt x="277420" y="4901059"/>
                </a:cubicBezTo>
                <a:cubicBezTo>
                  <a:pt x="270377" y="4899683"/>
                  <a:pt x="260242" y="4899179"/>
                  <a:pt x="250978" y="4901772"/>
                </a:cubicBezTo>
                <a:cubicBezTo>
                  <a:pt x="251834" y="4904865"/>
                  <a:pt x="252701" y="4907964"/>
                  <a:pt x="257531" y="4913299"/>
                </a:cubicBezTo>
                <a:cubicBezTo>
                  <a:pt x="263707" y="4911576"/>
                  <a:pt x="270760" y="4912947"/>
                  <a:pt x="276441" y="4921375"/>
                </a:cubicBezTo>
                <a:cubicBezTo>
                  <a:pt x="269771" y="4933263"/>
                  <a:pt x="266194" y="4944285"/>
                  <a:pt x="270520" y="4959781"/>
                </a:cubicBezTo>
                <a:cubicBezTo>
                  <a:pt x="268283" y="4963746"/>
                  <a:pt x="263463" y="4958405"/>
                  <a:pt x="258153" y="4963231"/>
                </a:cubicBezTo>
                <a:cubicBezTo>
                  <a:pt x="270016" y="4969947"/>
                  <a:pt x="259885" y="4969427"/>
                  <a:pt x="266439" y="4980969"/>
                </a:cubicBezTo>
                <a:cubicBezTo>
                  <a:pt x="266439" y="4980969"/>
                  <a:pt x="268665" y="4977010"/>
                  <a:pt x="272614" y="4979236"/>
                </a:cubicBezTo>
                <a:cubicBezTo>
                  <a:pt x="266439" y="4980969"/>
                  <a:pt x="264212" y="4984928"/>
                  <a:pt x="265078" y="4988021"/>
                </a:cubicBezTo>
                <a:cubicBezTo>
                  <a:pt x="259396" y="4979593"/>
                  <a:pt x="252471" y="4954803"/>
                  <a:pt x="240120" y="4958253"/>
                </a:cubicBezTo>
                <a:cubicBezTo>
                  <a:pt x="241358" y="4974610"/>
                  <a:pt x="255814" y="4990610"/>
                  <a:pt x="246061" y="5003364"/>
                </a:cubicBezTo>
                <a:cubicBezTo>
                  <a:pt x="239880" y="5005092"/>
                  <a:pt x="236415" y="4992694"/>
                  <a:pt x="231972" y="5000613"/>
                </a:cubicBezTo>
                <a:cubicBezTo>
                  <a:pt x="227528" y="5008541"/>
                  <a:pt x="238030" y="5022305"/>
                  <a:pt x="226535" y="5028858"/>
                </a:cubicBezTo>
                <a:cubicBezTo>
                  <a:pt x="221729" y="5023528"/>
                  <a:pt x="216899" y="5018188"/>
                  <a:pt x="210723" y="5019915"/>
                </a:cubicBezTo>
                <a:cubicBezTo>
                  <a:pt x="205413" y="5024735"/>
                  <a:pt x="215910" y="5038504"/>
                  <a:pt x="200465" y="5042815"/>
                </a:cubicBezTo>
                <a:cubicBezTo>
                  <a:pt x="204430" y="5045062"/>
                  <a:pt x="207523" y="5044191"/>
                  <a:pt x="208389" y="5047289"/>
                </a:cubicBezTo>
                <a:cubicBezTo>
                  <a:pt x="197749" y="5056935"/>
                  <a:pt x="194172" y="5067972"/>
                  <a:pt x="196766" y="5077256"/>
                </a:cubicBezTo>
                <a:cubicBezTo>
                  <a:pt x="179109" y="5085537"/>
                  <a:pt x="185652" y="5097063"/>
                  <a:pt x="174167" y="5103621"/>
                </a:cubicBezTo>
                <a:cubicBezTo>
                  <a:pt x="156357" y="5051798"/>
                  <a:pt x="170681" y="5007716"/>
                  <a:pt x="148062" y="4950558"/>
                </a:cubicBezTo>
                <a:cubicBezTo>
                  <a:pt x="158686" y="4940912"/>
                  <a:pt x="149534" y="4920076"/>
                  <a:pt x="141249" y="4902348"/>
                </a:cubicBezTo>
                <a:cubicBezTo>
                  <a:pt x="155832" y="4894944"/>
                  <a:pt x="151990" y="4869277"/>
                  <a:pt x="131358" y="4855004"/>
                </a:cubicBezTo>
                <a:cubicBezTo>
                  <a:pt x="134818" y="4867397"/>
                  <a:pt x="150146" y="4886501"/>
                  <a:pt x="142609" y="4895291"/>
                </a:cubicBezTo>
                <a:cubicBezTo>
                  <a:pt x="133452" y="4874465"/>
                  <a:pt x="119490" y="4848288"/>
                  <a:pt x="128382" y="4832451"/>
                </a:cubicBezTo>
                <a:cubicBezTo>
                  <a:pt x="118257" y="4831931"/>
                  <a:pt x="117019" y="4815574"/>
                  <a:pt x="118369" y="4808517"/>
                </a:cubicBezTo>
                <a:cubicBezTo>
                  <a:pt x="124061" y="4816950"/>
                  <a:pt x="128382" y="4832451"/>
                  <a:pt x="138517" y="4832956"/>
                </a:cubicBezTo>
                <a:cubicBezTo>
                  <a:pt x="137279" y="4816604"/>
                  <a:pt x="114420" y="4806285"/>
                  <a:pt x="109222" y="4787691"/>
                </a:cubicBezTo>
                <a:cubicBezTo>
                  <a:pt x="115398" y="4785969"/>
                  <a:pt x="116265" y="4789067"/>
                  <a:pt x="122440" y="4787344"/>
                </a:cubicBezTo>
                <a:cubicBezTo>
                  <a:pt x="119847" y="4778040"/>
                  <a:pt x="114659" y="4759446"/>
                  <a:pt x="126527" y="4766162"/>
                </a:cubicBezTo>
                <a:cubicBezTo>
                  <a:pt x="122563" y="4763915"/>
                  <a:pt x="125661" y="4763048"/>
                  <a:pt x="124790" y="4759955"/>
                </a:cubicBezTo>
                <a:cubicBezTo>
                  <a:pt x="117737" y="4758590"/>
                  <a:pt x="111195" y="4747048"/>
                  <a:pt x="104142" y="4745677"/>
                </a:cubicBezTo>
                <a:cubicBezTo>
                  <a:pt x="101059" y="4746543"/>
                  <a:pt x="101930" y="4749637"/>
                  <a:pt x="102782" y="4752735"/>
                </a:cubicBezTo>
                <a:cubicBezTo>
                  <a:pt x="105391" y="4762029"/>
                  <a:pt x="110695" y="4757214"/>
                  <a:pt x="116377" y="4765642"/>
                </a:cubicBezTo>
                <a:cubicBezTo>
                  <a:pt x="103169" y="4765988"/>
                  <a:pt x="122930" y="4777179"/>
                  <a:pt x="113666" y="4779762"/>
                </a:cubicBezTo>
                <a:cubicBezTo>
                  <a:pt x="100942" y="4769953"/>
                  <a:pt x="111072" y="4770478"/>
                  <a:pt x="103658" y="4755843"/>
                </a:cubicBezTo>
                <a:cubicBezTo>
                  <a:pt x="93528" y="4755323"/>
                  <a:pt x="88218" y="4760159"/>
                  <a:pt x="89940" y="4766350"/>
                </a:cubicBezTo>
                <a:cubicBezTo>
                  <a:pt x="81166" y="4758773"/>
                  <a:pt x="78572" y="4749479"/>
                  <a:pt x="69303" y="4752072"/>
                </a:cubicBezTo>
                <a:cubicBezTo>
                  <a:pt x="79815" y="4765851"/>
                  <a:pt x="109594" y="4800945"/>
                  <a:pt x="90200" y="4803029"/>
                </a:cubicBezTo>
                <a:cubicBezTo>
                  <a:pt x="91933" y="4809230"/>
                  <a:pt x="93660" y="4815421"/>
                  <a:pt x="92300" y="4822474"/>
                </a:cubicBezTo>
                <a:cubicBezTo>
                  <a:pt x="95393" y="4821618"/>
                  <a:pt x="98481" y="4820757"/>
                  <a:pt x="102440" y="4823004"/>
                </a:cubicBezTo>
                <a:cubicBezTo>
                  <a:pt x="97125" y="4827819"/>
                  <a:pt x="94899" y="4831778"/>
                  <a:pt x="96626" y="4837975"/>
                </a:cubicBezTo>
                <a:cubicBezTo>
                  <a:pt x="105289" y="4868961"/>
                  <a:pt x="110853" y="4900814"/>
                  <a:pt x="112468" y="4930425"/>
                </a:cubicBezTo>
                <a:cubicBezTo>
                  <a:pt x="114089" y="4960046"/>
                  <a:pt x="111745" y="4987440"/>
                  <a:pt x="111628" y="5010850"/>
                </a:cubicBezTo>
                <a:cubicBezTo>
                  <a:pt x="96295" y="4991746"/>
                  <a:pt x="94557" y="4985545"/>
                  <a:pt x="87148" y="4970915"/>
                </a:cubicBezTo>
                <a:cubicBezTo>
                  <a:pt x="84427" y="4985035"/>
                  <a:pt x="83943" y="4995201"/>
                  <a:pt x="85176" y="5011553"/>
                </a:cubicBezTo>
                <a:cubicBezTo>
                  <a:pt x="82093" y="5012419"/>
                  <a:pt x="68870" y="5012766"/>
                  <a:pt x="73685" y="5018101"/>
                </a:cubicBezTo>
                <a:cubicBezTo>
                  <a:pt x="89502" y="5027054"/>
                  <a:pt x="65660" y="5037052"/>
                  <a:pt x="80126" y="5053057"/>
                </a:cubicBezTo>
                <a:cubicBezTo>
                  <a:pt x="67769" y="5056502"/>
                  <a:pt x="75673" y="5060976"/>
                  <a:pt x="71229" y="5068894"/>
                </a:cubicBezTo>
                <a:cubicBezTo>
                  <a:pt x="66409" y="5063564"/>
                  <a:pt x="71724" y="5058739"/>
                  <a:pt x="66037" y="5050305"/>
                </a:cubicBezTo>
                <a:cubicBezTo>
                  <a:pt x="56768" y="5052904"/>
                  <a:pt x="49731" y="5051518"/>
                  <a:pt x="48370" y="5058581"/>
                </a:cubicBezTo>
                <a:lnTo>
                  <a:pt x="41751" y="5047253"/>
                </a:lnTo>
                <a:lnTo>
                  <a:pt x="40915" y="5043345"/>
                </a:lnTo>
                <a:cubicBezTo>
                  <a:pt x="37786" y="5011854"/>
                  <a:pt x="37735" y="4981402"/>
                  <a:pt x="39458" y="4955893"/>
                </a:cubicBezTo>
                <a:cubicBezTo>
                  <a:pt x="39458" y="4955893"/>
                  <a:pt x="27126" y="4951740"/>
                  <a:pt x="27126" y="4951740"/>
                </a:cubicBezTo>
                <a:cubicBezTo>
                  <a:pt x="27126" y="4951740"/>
                  <a:pt x="27126" y="4951740"/>
                  <a:pt x="12971" y="4912193"/>
                </a:cubicBezTo>
                <a:cubicBezTo>
                  <a:pt x="12971" y="4912193"/>
                  <a:pt x="12971" y="4912193"/>
                  <a:pt x="7717" y="4927816"/>
                </a:cubicBezTo>
                <a:cubicBezTo>
                  <a:pt x="-18765" y="4884121"/>
                  <a:pt x="30566" y="4900723"/>
                  <a:pt x="41078" y="4869471"/>
                </a:cubicBezTo>
                <a:cubicBezTo>
                  <a:pt x="41078" y="4869471"/>
                  <a:pt x="41078" y="4869471"/>
                  <a:pt x="26928" y="4829929"/>
                </a:cubicBezTo>
                <a:cubicBezTo>
                  <a:pt x="26928" y="4829929"/>
                  <a:pt x="26928" y="4829929"/>
                  <a:pt x="44518" y="4818453"/>
                </a:cubicBezTo>
                <a:cubicBezTo>
                  <a:pt x="44518" y="4818453"/>
                  <a:pt x="44518" y="4818453"/>
                  <a:pt x="25108" y="4794529"/>
                </a:cubicBezTo>
                <a:cubicBezTo>
                  <a:pt x="40885" y="4747659"/>
                  <a:pt x="31993" y="4692489"/>
                  <a:pt x="30174" y="4657089"/>
                </a:cubicBezTo>
                <a:cubicBezTo>
                  <a:pt x="40686" y="4625843"/>
                  <a:pt x="38872" y="4590448"/>
                  <a:pt x="37053" y="4555049"/>
                </a:cubicBezTo>
                <a:cubicBezTo>
                  <a:pt x="37053" y="4555049"/>
                  <a:pt x="37053" y="4555049"/>
                  <a:pt x="49191" y="4437385"/>
                </a:cubicBezTo>
                <a:cubicBezTo>
                  <a:pt x="36859" y="4433237"/>
                  <a:pt x="12191" y="4424937"/>
                  <a:pt x="17450" y="4409313"/>
                </a:cubicBezTo>
                <a:cubicBezTo>
                  <a:pt x="22708" y="4393690"/>
                  <a:pt x="3299" y="4369766"/>
                  <a:pt x="27967" y="4378067"/>
                </a:cubicBezTo>
                <a:cubicBezTo>
                  <a:pt x="84371" y="4414440"/>
                  <a:pt x="31402" y="4327044"/>
                  <a:pt x="66587" y="4304098"/>
                </a:cubicBezTo>
                <a:cubicBezTo>
                  <a:pt x="54251" y="4299945"/>
                  <a:pt x="36660" y="4311421"/>
                  <a:pt x="29588" y="4291650"/>
                </a:cubicBezTo>
                <a:cubicBezTo>
                  <a:pt x="34841" y="4276026"/>
                  <a:pt x="34841" y="4276026"/>
                  <a:pt x="47173" y="4280174"/>
                </a:cubicBezTo>
                <a:cubicBezTo>
                  <a:pt x="47173" y="4280174"/>
                  <a:pt x="47173" y="4280174"/>
                  <a:pt x="33027" y="4240627"/>
                </a:cubicBezTo>
                <a:cubicBezTo>
                  <a:pt x="75280" y="4237452"/>
                  <a:pt x="25949" y="4220856"/>
                  <a:pt x="36467" y="4189609"/>
                </a:cubicBezTo>
                <a:cubicBezTo>
                  <a:pt x="101569" y="4159336"/>
                  <a:pt x="78526" y="4064618"/>
                  <a:pt x="104810" y="3986501"/>
                </a:cubicBezTo>
                <a:cubicBezTo>
                  <a:pt x="80147" y="3978201"/>
                  <a:pt x="81966" y="4013600"/>
                  <a:pt x="69634" y="4009447"/>
                </a:cubicBezTo>
                <a:cubicBezTo>
                  <a:pt x="69634" y="4009447"/>
                  <a:pt x="69634" y="4009447"/>
                  <a:pt x="74888" y="3993824"/>
                </a:cubicBezTo>
                <a:cubicBezTo>
                  <a:pt x="80147" y="3978201"/>
                  <a:pt x="78327" y="3942806"/>
                  <a:pt x="108249" y="3935479"/>
                </a:cubicBezTo>
                <a:cubicBezTo>
                  <a:pt x="76513" y="3907407"/>
                  <a:pt x="115133" y="3833438"/>
                  <a:pt x="118573" y="3782421"/>
                </a:cubicBezTo>
                <a:cubicBezTo>
                  <a:pt x="117258" y="3786324"/>
                  <a:pt x="117697" y="3787562"/>
                  <a:pt x="119291" y="3787282"/>
                </a:cubicBezTo>
                <a:lnTo>
                  <a:pt x="121518" y="3786054"/>
                </a:lnTo>
                <a:lnTo>
                  <a:pt x="126757" y="3792510"/>
                </a:lnTo>
                <a:cubicBezTo>
                  <a:pt x="129488" y="3795878"/>
                  <a:pt x="133126" y="3800362"/>
                  <a:pt x="137977" y="3806345"/>
                </a:cubicBezTo>
                <a:cubicBezTo>
                  <a:pt x="137977" y="3806345"/>
                  <a:pt x="137977" y="3806345"/>
                  <a:pt x="148495" y="3775098"/>
                </a:cubicBezTo>
                <a:cubicBezTo>
                  <a:pt x="142329" y="3773019"/>
                  <a:pt x="133534" y="3778757"/>
                  <a:pt x="126935" y="3783058"/>
                </a:cubicBezTo>
                <a:lnTo>
                  <a:pt x="121518" y="3786054"/>
                </a:lnTo>
                <a:lnTo>
                  <a:pt x="120998" y="3785412"/>
                </a:lnTo>
                <a:cubicBezTo>
                  <a:pt x="118573" y="3782421"/>
                  <a:pt x="118573" y="3782421"/>
                  <a:pt x="118573" y="3782421"/>
                </a:cubicBezTo>
                <a:cubicBezTo>
                  <a:pt x="129085" y="3751174"/>
                  <a:pt x="127266" y="3715775"/>
                  <a:pt x="151934" y="3724075"/>
                </a:cubicBezTo>
                <a:cubicBezTo>
                  <a:pt x="151934" y="3724075"/>
                  <a:pt x="151934" y="3724075"/>
                  <a:pt x="144856" y="3704299"/>
                </a:cubicBezTo>
                <a:cubicBezTo>
                  <a:pt x="157193" y="3708452"/>
                  <a:pt x="185295" y="3665730"/>
                  <a:pt x="178223" y="3645959"/>
                </a:cubicBezTo>
                <a:cubicBezTo>
                  <a:pt x="193994" y="3599089"/>
                  <a:pt x="197433" y="3548067"/>
                  <a:pt x="213204" y="3501197"/>
                </a:cubicBezTo>
                <a:cubicBezTo>
                  <a:pt x="241312" y="3458475"/>
                  <a:pt x="207752" y="3395008"/>
                  <a:pt x="255264" y="3376211"/>
                </a:cubicBezTo>
                <a:cubicBezTo>
                  <a:pt x="265781" y="3344964"/>
                  <a:pt x="241113" y="3336663"/>
                  <a:pt x="246372" y="3321040"/>
                </a:cubicBezTo>
                <a:cubicBezTo>
                  <a:pt x="263962" y="3309565"/>
                  <a:pt x="281552" y="3298089"/>
                  <a:pt x="292065" y="3266843"/>
                </a:cubicBezTo>
                <a:cubicBezTo>
                  <a:pt x="292065" y="3266843"/>
                  <a:pt x="292065" y="3266843"/>
                  <a:pt x="299142" y="3286619"/>
                </a:cubicBezTo>
                <a:cubicBezTo>
                  <a:pt x="299142" y="3286619"/>
                  <a:pt x="299142" y="3286619"/>
                  <a:pt x="327245" y="3243897"/>
                </a:cubicBezTo>
                <a:cubicBezTo>
                  <a:pt x="327245" y="3243897"/>
                  <a:pt x="327245" y="3243897"/>
                  <a:pt x="279733" y="3262695"/>
                </a:cubicBezTo>
                <a:cubicBezTo>
                  <a:pt x="267402" y="3258542"/>
                  <a:pt x="272660" y="3242919"/>
                  <a:pt x="277919" y="3227295"/>
                </a:cubicBezTo>
                <a:cubicBezTo>
                  <a:pt x="325431" y="3208503"/>
                  <a:pt x="298944" y="3164802"/>
                  <a:pt x="334124" y="3141856"/>
                </a:cubicBezTo>
                <a:cubicBezTo>
                  <a:pt x="334124" y="3141856"/>
                  <a:pt x="334124" y="3141856"/>
                  <a:pt x="314720" y="3117932"/>
                </a:cubicBezTo>
                <a:cubicBezTo>
                  <a:pt x="319973" y="3102309"/>
                  <a:pt x="332310" y="3106457"/>
                  <a:pt x="349900" y="3094987"/>
                </a:cubicBezTo>
                <a:cubicBezTo>
                  <a:pt x="342822" y="3075210"/>
                  <a:pt x="400852" y="3025171"/>
                  <a:pt x="351521" y="3008570"/>
                </a:cubicBezTo>
                <a:cubicBezTo>
                  <a:pt x="351521" y="3008570"/>
                  <a:pt x="351521" y="3008570"/>
                  <a:pt x="386701" y="2985624"/>
                </a:cubicBezTo>
                <a:cubicBezTo>
                  <a:pt x="442911" y="2900180"/>
                  <a:pt x="451604" y="2833539"/>
                  <a:pt x="483152" y="2739794"/>
                </a:cubicBezTo>
                <a:cubicBezTo>
                  <a:pt x="511259" y="2697077"/>
                  <a:pt x="539362" y="2654356"/>
                  <a:pt x="542801" y="2603333"/>
                </a:cubicBezTo>
                <a:cubicBezTo>
                  <a:pt x="560391" y="2591862"/>
                  <a:pt x="565650" y="2576239"/>
                  <a:pt x="583240" y="2564764"/>
                </a:cubicBezTo>
                <a:cubicBezTo>
                  <a:pt x="583240" y="2564764"/>
                  <a:pt x="583240" y="2564764"/>
                  <a:pt x="563831" y="2540840"/>
                </a:cubicBezTo>
                <a:cubicBezTo>
                  <a:pt x="574343" y="2509593"/>
                  <a:pt x="609529" y="2486647"/>
                  <a:pt x="627114" y="2475172"/>
                </a:cubicBezTo>
                <a:cubicBezTo>
                  <a:pt x="635812" y="2408531"/>
                  <a:pt x="720323" y="2402182"/>
                  <a:pt x="711432" y="2347012"/>
                </a:cubicBezTo>
                <a:cubicBezTo>
                  <a:pt x="716690" y="2331388"/>
                  <a:pt x="734280" y="2319913"/>
                  <a:pt x="741353" y="2339689"/>
                </a:cubicBezTo>
                <a:cubicBezTo>
                  <a:pt x="764202" y="2312590"/>
                  <a:pt x="739534" y="2304289"/>
                  <a:pt x="732461" y="2284518"/>
                </a:cubicBezTo>
                <a:cubicBezTo>
                  <a:pt x="732461" y="2284518"/>
                  <a:pt x="732461" y="2284518"/>
                  <a:pt x="823852" y="2176129"/>
                </a:cubicBezTo>
                <a:cubicBezTo>
                  <a:pt x="823852" y="2176129"/>
                  <a:pt x="823852" y="2176129"/>
                  <a:pt x="836183" y="2180282"/>
                </a:cubicBezTo>
                <a:cubicBezTo>
                  <a:pt x="836183" y="2180282"/>
                  <a:pt x="836183" y="2180282"/>
                  <a:pt x="834364" y="2144882"/>
                </a:cubicBezTo>
                <a:cubicBezTo>
                  <a:pt x="851954" y="2133412"/>
                  <a:pt x="860653" y="2066766"/>
                  <a:pt x="880062" y="2090690"/>
                </a:cubicBezTo>
                <a:cubicBezTo>
                  <a:pt x="890574" y="2059443"/>
                  <a:pt x="906345" y="2012574"/>
                  <a:pt x="936267" y="2005246"/>
                </a:cubicBezTo>
                <a:cubicBezTo>
                  <a:pt x="922121" y="1965699"/>
                  <a:pt x="969633" y="1946906"/>
                  <a:pt x="976706" y="1966677"/>
                </a:cubicBezTo>
                <a:cubicBezTo>
                  <a:pt x="974892" y="1931283"/>
                  <a:pt x="992477" y="1919807"/>
                  <a:pt x="1002995" y="1888561"/>
                </a:cubicBezTo>
                <a:cubicBezTo>
                  <a:pt x="1047067" y="1920786"/>
                  <a:pt x="1018766" y="1841691"/>
                  <a:pt x="1048687" y="1834368"/>
                </a:cubicBezTo>
                <a:cubicBezTo>
                  <a:pt x="1041614" y="1814592"/>
                  <a:pt x="1041614" y="1814592"/>
                  <a:pt x="1041614" y="1814592"/>
                </a:cubicBezTo>
                <a:cubicBezTo>
                  <a:pt x="1046873" y="1798969"/>
                  <a:pt x="1046873" y="1798969"/>
                  <a:pt x="1059205" y="1803122"/>
                </a:cubicBezTo>
                <a:cubicBezTo>
                  <a:pt x="1071536" y="1807270"/>
                  <a:pt x="1053946" y="1818745"/>
                  <a:pt x="1053946" y="1818745"/>
                </a:cubicBezTo>
                <a:cubicBezTo>
                  <a:pt x="1076795" y="1791647"/>
                  <a:pt x="1126126" y="1808248"/>
                  <a:pt x="1141897" y="1761378"/>
                </a:cubicBezTo>
                <a:cubicBezTo>
                  <a:pt x="1141897" y="1761378"/>
                  <a:pt x="1141897" y="1761378"/>
                  <a:pt x="1064463" y="1787499"/>
                </a:cubicBezTo>
                <a:cubicBezTo>
                  <a:pt x="1074976" y="1756252"/>
                  <a:pt x="1097825" y="1729153"/>
                  <a:pt x="1127746" y="1721831"/>
                </a:cubicBezTo>
                <a:cubicBezTo>
                  <a:pt x="1131186" y="1670808"/>
                  <a:pt x="1208619" y="1644688"/>
                  <a:pt x="1194474" y="1605141"/>
                </a:cubicBezTo>
                <a:cubicBezTo>
                  <a:pt x="1217318" y="1578042"/>
                  <a:pt x="1234908" y="1566572"/>
                  <a:pt x="1264829" y="1559249"/>
                </a:cubicBezTo>
                <a:cubicBezTo>
                  <a:pt x="1292937" y="1516527"/>
                  <a:pt x="1326298" y="1458182"/>
                  <a:pt x="1379069" y="1423761"/>
                </a:cubicBezTo>
                <a:cubicBezTo>
                  <a:pt x="1401918" y="1396667"/>
                  <a:pt x="1430020" y="1353945"/>
                  <a:pt x="1435279" y="1338322"/>
                </a:cubicBezTo>
                <a:cubicBezTo>
                  <a:pt x="1463382" y="1295600"/>
                  <a:pt x="1523230" y="1280955"/>
                  <a:pt x="1509079" y="1241408"/>
                </a:cubicBezTo>
                <a:cubicBezTo>
                  <a:pt x="1521411" y="1245556"/>
                  <a:pt x="1539001" y="1234085"/>
                  <a:pt x="1556591" y="1222610"/>
                </a:cubicBezTo>
                <a:lnTo>
                  <a:pt x="1558961" y="1207389"/>
                </a:lnTo>
                <a:lnTo>
                  <a:pt x="1559776" y="1206752"/>
                </a:lnTo>
                <a:cubicBezTo>
                  <a:pt x="1562879" y="1202966"/>
                  <a:pt x="1565876" y="1198788"/>
                  <a:pt x="1570074" y="1195939"/>
                </a:cubicBezTo>
                <a:cubicBezTo>
                  <a:pt x="1570946" y="1199038"/>
                  <a:pt x="1572678" y="1205239"/>
                  <a:pt x="1575761" y="1204383"/>
                </a:cubicBezTo>
                <a:cubicBezTo>
                  <a:pt x="1577988" y="1200413"/>
                  <a:pt x="1580210" y="1196449"/>
                  <a:pt x="1572301" y="1191985"/>
                </a:cubicBezTo>
                <a:cubicBezTo>
                  <a:pt x="1584663" y="1188530"/>
                  <a:pt x="1592189" y="1179740"/>
                  <a:pt x="1590467" y="1173549"/>
                </a:cubicBezTo>
                <a:cubicBezTo>
                  <a:pt x="1592189" y="1179740"/>
                  <a:pt x="1600587" y="1174054"/>
                  <a:pt x="1594905" y="1165630"/>
                </a:cubicBezTo>
                <a:cubicBezTo>
                  <a:pt x="1598865" y="1167862"/>
                  <a:pt x="1602814" y="1170094"/>
                  <a:pt x="1605902" y="1169228"/>
                </a:cubicBezTo>
                <a:cubicBezTo>
                  <a:pt x="1608990" y="1168372"/>
                  <a:pt x="1607268" y="1162176"/>
                  <a:pt x="1605525" y="1155969"/>
                </a:cubicBezTo>
                <a:cubicBezTo>
                  <a:pt x="1623574" y="1160953"/>
                  <a:pt x="1623191" y="1147699"/>
                  <a:pt x="1626789" y="1136672"/>
                </a:cubicBezTo>
                <a:cubicBezTo>
                  <a:pt x="1628521" y="1142873"/>
                  <a:pt x="1637785" y="1140280"/>
                  <a:pt x="1639503" y="1146481"/>
                </a:cubicBezTo>
                <a:cubicBezTo>
                  <a:pt x="1638764" y="1119963"/>
                  <a:pt x="1677068" y="1125971"/>
                  <a:pt x="1663967" y="1102903"/>
                </a:cubicBezTo>
                <a:cubicBezTo>
                  <a:pt x="1678046" y="1105639"/>
                  <a:pt x="1672364" y="1097216"/>
                  <a:pt x="1673720" y="1090154"/>
                </a:cubicBezTo>
                <a:cubicBezTo>
                  <a:pt x="1682984" y="1087560"/>
                  <a:pt x="1687809" y="1092905"/>
                  <a:pt x="1694851" y="1094266"/>
                </a:cubicBezTo>
                <a:cubicBezTo>
                  <a:pt x="1683478" y="1077404"/>
                  <a:pt x="1717843" y="1081170"/>
                  <a:pt x="1724513" y="1069287"/>
                </a:cubicBezTo>
                <a:cubicBezTo>
                  <a:pt x="1722781" y="1063091"/>
                  <a:pt x="1715728" y="1061715"/>
                  <a:pt x="1714862" y="1058617"/>
                </a:cubicBezTo>
                <a:lnTo>
                  <a:pt x="1721313" y="1054347"/>
                </a:lnTo>
                <a:lnTo>
                  <a:pt x="1727785" y="1054927"/>
                </a:lnTo>
                <a:lnTo>
                  <a:pt x="1740906" y="1058820"/>
                </a:lnTo>
                <a:lnTo>
                  <a:pt x="1742180" y="1061012"/>
                </a:lnTo>
                <a:lnTo>
                  <a:pt x="1742231" y="1059213"/>
                </a:lnTo>
                <a:lnTo>
                  <a:pt x="1748264" y="1061007"/>
                </a:lnTo>
                <a:lnTo>
                  <a:pt x="1872899" y="946115"/>
                </a:lnTo>
                <a:lnTo>
                  <a:pt x="1878687" y="947715"/>
                </a:lnTo>
                <a:cubicBezTo>
                  <a:pt x="1880664" y="948831"/>
                  <a:pt x="1882642" y="949952"/>
                  <a:pt x="1887707" y="950212"/>
                </a:cubicBezTo>
                <a:cubicBezTo>
                  <a:pt x="1882509" y="931613"/>
                  <a:pt x="1899192" y="943654"/>
                  <a:pt x="1904507" y="938823"/>
                </a:cubicBezTo>
                <a:cubicBezTo>
                  <a:pt x="1904757" y="933753"/>
                  <a:pt x="1903335" y="931643"/>
                  <a:pt x="1901913" y="929539"/>
                </a:cubicBezTo>
                <a:lnTo>
                  <a:pt x="1899651" y="921452"/>
                </a:lnTo>
                <a:lnTo>
                  <a:pt x="1900660" y="920519"/>
                </a:lnTo>
                <a:lnTo>
                  <a:pt x="1911254" y="922746"/>
                </a:lnTo>
                <a:cubicBezTo>
                  <a:pt x="1913954" y="921992"/>
                  <a:pt x="1916054" y="920570"/>
                  <a:pt x="1919580" y="921248"/>
                </a:cubicBezTo>
                <a:cubicBezTo>
                  <a:pt x="1920935" y="914196"/>
                  <a:pt x="1914754" y="915923"/>
                  <a:pt x="1913027" y="909732"/>
                </a:cubicBezTo>
                <a:cubicBezTo>
                  <a:pt x="1920074" y="911098"/>
                  <a:pt x="1924151" y="889915"/>
                  <a:pt x="1932925" y="897482"/>
                </a:cubicBezTo>
                <a:cubicBezTo>
                  <a:pt x="1930699" y="901441"/>
                  <a:pt x="1923662" y="900071"/>
                  <a:pt x="1926255" y="909375"/>
                </a:cubicBezTo>
                <a:cubicBezTo>
                  <a:pt x="1937746" y="902827"/>
                  <a:pt x="1934164" y="913839"/>
                  <a:pt x="1949114" y="919694"/>
                </a:cubicBezTo>
                <a:cubicBezTo>
                  <a:pt x="1950470" y="912621"/>
                  <a:pt x="1945649" y="907296"/>
                  <a:pt x="1941695" y="905059"/>
                </a:cubicBezTo>
                <a:cubicBezTo>
                  <a:pt x="1948360" y="893171"/>
                  <a:pt x="1966898" y="887994"/>
                  <a:pt x="1980606" y="877487"/>
                </a:cubicBezTo>
                <a:cubicBezTo>
                  <a:pt x="1971836" y="869904"/>
                  <a:pt x="1980239" y="864223"/>
                  <a:pt x="1977640" y="854923"/>
                </a:cubicBezTo>
                <a:cubicBezTo>
                  <a:pt x="1987765" y="855443"/>
                  <a:pt x="1981105" y="867321"/>
                  <a:pt x="1994318" y="866969"/>
                </a:cubicBezTo>
                <a:cubicBezTo>
                  <a:pt x="1989987" y="851468"/>
                  <a:pt x="1995317" y="846653"/>
                  <a:pt x="1996672" y="839595"/>
                </a:cubicBezTo>
                <a:cubicBezTo>
                  <a:pt x="1994695" y="838479"/>
                  <a:pt x="1993146" y="838907"/>
                  <a:pt x="1991877" y="838846"/>
                </a:cubicBezTo>
                <a:lnTo>
                  <a:pt x="1989054" y="835478"/>
                </a:lnTo>
                <a:lnTo>
                  <a:pt x="2002140" y="822555"/>
                </a:lnTo>
                <a:lnTo>
                  <a:pt x="1999383" y="825475"/>
                </a:lnTo>
                <a:cubicBezTo>
                  <a:pt x="2008652" y="822882"/>
                  <a:pt x="2004203" y="830795"/>
                  <a:pt x="2005070" y="833909"/>
                </a:cubicBezTo>
                <a:cubicBezTo>
                  <a:pt x="2010384" y="829073"/>
                  <a:pt x="2016560" y="827351"/>
                  <a:pt x="2024464" y="831830"/>
                </a:cubicBezTo>
                <a:cubicBezTo>
                  <a:pt x="2020515" y="829593"/>
                  <a:pt x="2020020" y="839748"/>
                  <a:pt x="2023969" y="841980"/>
                </a:cubicBezTo>
                <a:cubicBezTo>
                  <a:pt x="2039419" y="837674"/>
                  <a:pt x="2036449" y="815116"/>
                  <a:pt x="2047068" y="805475"/>
                </a:cubicBezTo>
                <a:cubicBezTo>
                  <a:pt x="2046584" y="815625"/>
                  <a:pt x="2046090" y="825791"/>
                  <a:pt x="2055354" y="823198"/>
                </a:cubicBezTo>
                <a:cubicBezTo>
                  <a:pt x="2051889" y="810800"/>
                  <a:pt x="2052006" y="787395"/>
                  <a:pt x="2066962" y="793225"/>
                </a:cubicBezTo>
                <a:cubicBezTo>
                  <a:pt x="2063002" y="790988"/>
                  <a:pt x="2055466" y="799778"/>
                  <a:pt x="2065601" y="800293"/>
                </a:cubicBezTo>
                <a:cubicBezTo>
                  <a:pt x="2070921" y="795457"/>
                  <a:pt x="2080185" y="792873"/>
                  <a:pt x="2083767" y="781851"/>
                </a:cubicBezTo>
                <a:cubicBezTo>
                  <a:pt x="2090809" y="783227"/>
                  <a:pt x="2094768" y="785464"/>
                  <a:pt x="2098718" y="787696"/>
                </a:cubicBezTo>
                <a:cubicBezTo>
                  <a:pt x="2103166" y="779778"/>
                  <a:pt x="2100078" y="780644"/>
                  <a:pt x="2097479" y="771339"/>
                </a:cubicBezTo>
                <a:cubicBezTo>
                  <a:pt x="2104516" y="772725"/>
                  <a:pt x="2106743" y="768756"/>
                  <a:pt x="2110703" y="770998"/>
                </a:cubicBezTo>
                <a:cubicBezTo>
                  <a:pt x="2113785" y="770131"/>
                  <a:pt x="2112435" y="777194"/>
                  <a:pt x="2115518" y="776323"/>
                </a:cubicBezTo>
                <a:cubicBezTo>
                  <a:pt x="2141093" y="772521"/>
                  <a:pt x="2138122" y="749968"/>
                  <a:pt x="2150978" y="736352"/>
                </a:cubicBezTo>
                <a:cubicBezTo>
                  <a:pt x="2155799" y="741698"/>
                  <a:pt x="2158398" y="750982"/>
                  <a:pt x="2163218" y="756327"/>
                </a:cubicBezTo>
                <a:cubicBezTo>
                  <a:pt x="2167656" y="748404"/>
                  <a:pt x="2177797" y="748908"/>
                  <a:pt x="2175198" y="739608"/>
                </a:cubicBezTo>
                <a:cubicBezTo>
                  <a:pt x="2167285" y="735129"/>
                  <a:pt x="2166301" y="755461"/>
                  <a:pt x="2161975" y="739965"/>
                </a:cubicBezTo>
                <a:cubicBezTo>
                  <a:pt x="2163335" y="732903"/>
                  <a:pt x="2176543" y="732546"/>
                  <a:pt x="2190638" y="735298"/>
                </a:cubicBezTo>
                <a:cubicBezTo>
                  <a:pt x="2193349" y="721172"/>
                  <a:pt x="2179636" y="731690"/>
                  <a:pt x="2173960" y="723251"/>
                </a:cubicBezTo>
                <a:cubicBezTo>
                  <a:pt x="2199535" y="719450"/>
                  <a:pt x="2208911" y="693447"/>
                  <a:pt x="2218679" y="680703"/>
                </a:cubicBezTo>
                <a:cubicBezTo>
                  <a:pt x="2221283" y="689997"/>
                  <a:pt x="2213354" y="685523"/>
                  <a:pt x="2215092" y="691720"/>
                </a:cubicBezTo>
                <a:cubicBezTo>
                  <a:pt x="2221283" y="689997"/>
                  <a:pt x="2217686" y="701014"/>
                  <a:pt x="2227826" y="701524"/>
                </a:cubicBezTo>
                <a:cubicBezTo>
                  <a:pt x="2228443" y="667948"/>
                  <a:pt x="2263653" y="674807"/>
                  <a:pt x="2278722" y="657247"/>
                </a:cubicBezTo>
                <a:cubicBezTo>
                  <a:pt x="2277361" y="664305"/>
                  <a:pt x="2279099" y="670496"/>
                  <a:pt x="2288357" y="667913"/>
                </a:cubicBezTo>
                <a:cubicBezTo>
                  <a:pt x="2288851" y="657757"/>
                  <a:pt x="2289341" y="647591"/>
                  <a:pt x="2294660" y="642766"/>
                </a:cubicBezTo>
                <a:cubicBezTo>
                  <a:pt x="2295522" y="645869"/>
                  <a:pt x="2296388" y="648972"/>
                  <a:pt x="2300347" y="651204"/>
                </a:cubicBezTo>
                <a:cubicBezTo>
                  <a:pt x="2309239" y="635351"/>
                  <a:pt x="2329505" y="636376"/>
                  <a:pt x="2336659" y="614332"/>
                </a:cubicBezTo>
                <a:cubicBezTo>
                  <a:pt x="2334442" y="618296"/>
                  <a:pt x="2339258" y="623631"/>
                  <a:pt x="2343212" y="625863"/>
                </a:cubicBezTo>
                <a:cubicBezTo>
                  <a:pt x="2360507" y="604334"/>
                  <a:pt x="2362234" y="610531"/>
                  <a:pt x="2383870" y="604482"/>
                </a:cubicBezTo>
                <a:cubicBezTo>
                  <a:pt x="2382510" y="611555"/>
                  <a:pt x="2383371" y="614648"/>
                  <a:pt x="2390423" y="616024"/>
                </a:cubicBezTo>
                <a:cubicBezTo>
                  <a:pt x="2390046" y="602760"/>
                  <a:pt x="2401420" y="619631"/>
                  <a:pt x="2401909" y="609471"/>
                </a:cubicBezTo>
                <a:cubicBezTo>
                  <a:pt x="2403264" y="602418"/>
                  <a:pt x="2402398" y="599310"/>
                  <a:pt x="2400670" y="593114"/>
                </a:cubicBezTo>
                <a:cubicBezTo>
                  <a:pt x="2404625" y="595345"/>
                  <a:pt x="2410795" y="593623"/>
                  <a:pt x="2409934" y="590525"/>
                </a:cubicBezTo>
                <a:cubicBezTo>
                  <a:pt x="2412161" y="586566"/>
                  <a:pt x="2402892" y="589154"/>
                  <a:pt x="2404248" y="582092"/>
                </a:cubicBezTo>
                <a:cubicBezTo>
                  <a:pt x="2417466" y="581745"/>
                  <a:pt x="2415239" y="585705"/>
                  <a:pt x="2426735" y="579152"/>
                </a:cubicBezTo>
                <a:cubicBezTo>
                  <a:pt x="2422776" y="576909"/>
                  <a:pt x="2412645" y="576400"/>
                  <a:pt x="2414006" y="569353"/>
                </a:cubicBezTo>
                <a:cubicBezTo>
                  <a:pt x="2439087" y="575712"/>
                  <a:pt x="2458608" y="550198"/>
                  <a:pt x="2465543" y="574999"/>
                </a:cubicBezTo>
                <a:cubicBezTo>
                  <a:pt x="2478756" y="574637"/>
                  <a:pt x="2478384" y="561383"/>
                  <a:pt x="2487648" y="558799"/>
                </a:cubicBezTo>
                <a:cubicBezTo>
                  <a:pt x="2488519" y="561898"/>
                  <a:pt x="2486288" y="565857"/>
                  <a:pt x="2490247" y="568094"/>
                </a:cubicBezTo>
                <a:cubicBezTo>
                  <a:pt x="2493824" y="557067"/>
                  <a:pt x="2505193" y="573944"/>
                  <a:pt x="2511863" y="562050"/>
                </a:cubicBezTo>
                <a:cubicBezTo>
                  <a:pt x="2509269" y="552746"/>
                  <a:pt x="2498268" y="549148"/>
                  <a:pt x="2494807" y="536751"/>
                </a:cubicBezTo>
                <a:cubicBezTo>
                  <a:pt x="2507532" y="546555"/>
                  <a:pt x="2526936" y="544476"/>
                  <a:pt x="2518655" y="526748"/>
                </a:cubicBezTo>
                <a:cubicBezTo>
                  <a:pt x="2534100" y="522437"/>
                  <a:pt x="2546452" y="518982"/>
                  <a:pt x="2561902" y="514676"/>
                </a:cubicBezTo>
                <a:cubicBezTo>
                  <a:pt x="2573388" y="508118"/>
                  <a:pt x="2587966" y="500714"/>
                  <a:pt x="2600318" y="497259"/>
                </a:cubicBezTo>
                <a:cubicBezTo>
                  <a:pt x="2626392" y="483297"/>
                  <a:pt x="2653328" y="472428"/>
                  <a:pt x="2680259" y="461564"/>
                </a:cubicBezTo>
                <a:cubicBezTo>
                  <a:pt x="2680631" y="474823"/>
                  <a:pt x="2667907" y="465014"/>
                  <a:pt x="2666546" y="472072"/>
                </a:cubicBezTo>
                <a:cubicBezTo>
                  <a:pt x="2672233" y="480515"/>
                  <a:pt x="2662098" y="480005"/>
                  <a:pt x="2673966" y="486711"/>
                </a:cubicBezTo>
                <a:cubicBezTo>
                  <a:pt x="2673099" y="483608"/>
                  <a:pt x="2677059" y="485840"/>
                  <a:pt x="2679270" y="481881"/>
                </a:cubicBezTo>
                <a:cubicBezTo>
                  <a:pt x="2678409" y="478788"/>
                  <a:pt x="2674460" y="476556"/>
                  <a:pt x="2675810" y="469478"/>
                </a:cubicBezTo>
                <a:cubicBezTo>
                  <a:pt x="2685941" y="469998"/>
                  <a:pt x="2684590" y="477060"/>
                  <a:pt x="2688539" y="479297"/>
                </a:cubicBezTo>
                <a:cubicBezTo>
                  <a:pt x="2691632" y="478436"/>
                  <a:pt x="2697803" y="476709"/>
                  <a:pt x="2700901" y="475842"/>
                </a:cubicBezTo>
                <a:cubicBezTo>
                  <a:pt x="2700030" y="472749"/>
                  <a:pt x="2698303" y="466543"/>
                  <a:pt x="2694338" y="464311"/>
                </a:cubicBezTo>
                <a:cubicBezTo>
                  <a:pt x="2683341" y="460703"/>
                  <a:pt x="2678531" y="455358"/>
                  <a:pt x="2670618" y="450889"/>
                </a:cubicBezTo>
                <a:cubicBezTo>
                  <a:pt x="2677665" y="452265"/>
                  <a:pt x="2675066" y="442975"/>
                  <a:pt x="2686063" y="446583"/>
                </a:cubicBezTo>
                <a:cubicBezTo>
                  <a:pt x="2684702" y="453641"/>
                  <a:pt x="2680259" y="461564"/>
                  <a:pt x="2689528" y="458981"/>
                </a:cubicBezTo>
                <a:cubicBezTo>
                  <a:pt x="2699286" y="446221"/>
                  <a:pt x="2723882" y="462741"/>
                  <a:pt x="2727954" y="441559"/>
                </a:cubicBezTo>
                <a:cubicBezTo>
                  <a:pt x="2736724" y="449131"/>
                  <a:pt x="2736724" y="449131"/>
                  <a:pt x="2734130" y="439831"/>
                </a:cubicBezTo>
                <a:cubicBezTo>
                  <a:pt x="2745126" y="443449"/>
                  <a:pt x="2747353" y="439490"/>
                  <a:pt x="2750446" y="438624"/>
                </a:cubicBezTo>
                <a:cubicBezTo>
                  <a:pt x="2749952" y="448774"/>
                  <a:pt x="2739811" y="448270"/>
                  <a:pt x="2739323" y="458430"/>
                </a:cubicBezTo>
                <a:cubicBezTo>
                  <a:pt x="2758227" y="466507"/>
                  <a:pt x="2759216" y="446186"/>
                  <a:pt x="2772434" y="445839"/>
                </a:cubicBezTo>
                <a:cubicBezTo>
                  <a:pt x="2778987" y="457371"/>
                  <a:pt x="2785662" y="445493"/>
                  <a:pt x="2792699" y="446863"/>
                </a:cubicBezTo>
                <a:cubicBezTo>
                  <a:pt x="2798391" y="455291"/>
                  <a:pt x="2791726" y="467180"/>
                  <a:pt x="2799630" y="471648"/>
                </a:cubicBezTo>
                <a:cubicBezTo>
                  <a:pt x="2799258" y="458390"/>
                  <a:pt x="2810254" y="462003"/>
                  <a:pt x="2815564" y="457182"/>
                </a:cubicBezTo>
                <a:cubicBezTo>
                  <a:pt x="2815192" y="443918"/>
                  <a:pt x="2816058" y="447016"/>
                  <a:pt x="2813464" y="437727"/>
                </a:cubicBezTo>
                <a:cubicBezTo>
                  <a:pt x="2825322" y="444422"/>
                  <a:pt x="2821367" y="442191"/>
                  <a:pt x="2835447" y="444932"/>
                </a:cubicBezTo>
                <a:cubicBezTo>
                  <a:pt x="2834963" y="455098"/>
                  <a:pt x="2838912" y="457330"/>
                  <a:pt x="2841516" y="466629"/>
                </a:cubicBezTo>
                <a:cubicBezTo>
                  <a:pt x="2839289" y="470599"/>
                  <a:pt x="2828293" y="466981"/>
                  <a:pt x="2828664" y="480240"/>
                </a:cubicBezTo>
                <a:cubicBezTo>
                  <a:pt x="2806677" y="473024"/>
                  <a:pt x="2797775" y="488862"/>
                  <a:pt x="2778376" y="490946"/>
                </a:cubicBezTo>
                <a:cubicBezTo>
                  <a:pt x="2778263" y="514365"/>
                  <a:pt x="2757621" y="500087"/>
                  <a:pt x="2750079" y="508872"/>
                </a:cubicBezTo>
                <a:cubicBezTo>
                  <a:pt x="2754044" y="511109"/>
                  <a:pt x="2757998" y="513341"/>
                  <a:pt x="2755771" y="517301"/>
                </a:cubicBezTo>
                <a:cubicBezTo>
                  <a:pt x="2747868" y="512837"/>
                  <a:pt x="2750467" y="522131"/>
                  <a:pt x="2738604" y="515425"/>
                </a:cubicBezTo>
                <a:cubicBezTo>
                  <a:pt x="2733773" y="510095"/>
                  <a:pt x="2738217" y="502166"/>
                  <a:pt x="2728097" y="501652"/>
                </a:cubicBezTo>
                <a:cubicBezTo>
                  <a:pt x="2728953" y="504750"/>
                  <a:pt x="2725004" y="502523"/>
                  <a:pt x="2725870" y="505611"/>
                </a:cubicBezTo>
                <a:cubicBezTo>
                  <a:pt x="2719205" y="517499"/>
                  <a:pt x="2736377" y="519385"/>
                  <a:pt x="2732795" y="530412"/>
                </a:cubicBezTo>
                <a:cubicBezTo>
                  <a:pt x="2721799" y="526799"/>
                  <a:pt x="2718711" y="527655"/>
                  <a:pt x="2719067" y="540914"/>
                </a:cubicBezTo>
                <a:lnTo>
                  <a:pt x="2712055" y="534865"/>
                </a:lnTo>
                <a:lnTo>
                  <a:pt x="2715607" y="528521"/>
                </a:lnTo>
                <a:cubicBezTo>
                  <a:pt x="2711658" y="526289"/>
                  <a:pt x="2715245" y="515262"/>
                  <a:pt x="2705100" y="514758"/>
                </a:cubicBezTo>
                <a:cubicBezTo>
                  <a:pt x="2701523" y="525780"/>
                  <a:pt x="2691393" y="525275"/>
                  <a:pt x="2690899" y="535426"/>
                </a:cubicBezTo>
                <a:cubicBezTo>
                  <a:pt x="2681640" y="538009"/>
                  <a:pt x="2678175" y="525622"/>
                  <a:pt x="2675459" y="539737"/>
                </a:cubicBezTo>
                <a:cubicBezTo>
                  <a:pt x="2668421" y="538366"/>
                  <a:pt x="2670643" y="534401"/>
                  <a:pt x="2663596" y="533031"/>
                </a:cubicBezTo>
                <a:cubicBezTo>
                  <a:pt x="2663102" y="543186"/>
                  <a:pt x="2659152" y="540954"/>
                  <a:pt x="2657792" y="548017"/>
                </a:cubicBezTo>
                <a:cubicBezTo>
                  <a:pt x="2653833" y="545775"/>
                  <a:pt x="2644207" y="535115"/>
                  <a:pt x="2642841" y="542167"/>
                </a:cubicBezTo>
                <a:cubicBezTo>
                  <a:pt x="2647657" y="547502"/>
                  <a:pt x="2655576" y="551981"/>
                  <a:pt x="2655942" y="565235"/>
                </a:cubicBezTo>
                <a:cubicBezTo>
                  <a:pt x="2638393" y="550091"/>
                  <a:pt x="2642724" y="565582"/>
                  <a:pt x="2629119" y="552680"/>
                </a:cubicBezTo>
                <a:cubicBezTo>
                  <a:pt x="2629496" y="565949"/>
                  <a:pt x="2628629" y="562845"/>
                  <a:pt x="2624181" y="570764"/>
                </a:cubicBezTo>
                <a:cubicBezTo>
                  <a:pt x="2631223" y="572140"/>
                  <a:pt x="2637042" y="557159"/>
                  <a:pt x="2643585" y="568685"/>
                </a:cubicBezTo>
                <a:cubicBezTo>
                  <a:pt x="2639132" y="576614"/>
                  <a:pt x="2622831" y="577832"/>
                  <a:pt x="2614428" y="583513"/>
                </a:cubicBezTo>
                <a:cubicBezTo>
                  <a:pt x="2624930" y="597282"/>
                  <a:pt x="2595401" y="598846"/>
                  <a:pt x="2588731" y="610734"/>
                </a:cubicBezTo>
                <a:cubicBezTo>
                  <a:pt x="2601954" y="610383"/>
                  <a:pt x="2629745" y="602617"/>
                  <a:pt x="2634938" y="621206"/>
                </a:cubicBezTo>
                <a:cubicBezTo>
                  <a:pt x="2641129" y="619484"/>
                  <a:pt x="2644207" y="618622"/>
                  <a:pt x="2642474" y="612426"/>
                </a:cubicBezTo>
                <a:cubicBezTo>
                  <a:pt x="2638531" y="610189"/>
                  <a:pt x="2634566" y="607952"/>
                  <a:pt x="2633705" y="604849"/>
                </a:cubicBezTo>
                <a:cubicBezTo>
                  <a:pt x="2653109" y="602775"/>
                  <a:pt x="2631605" y="585389"/>
                  <a:pt x="2643957" y="581939"/>
                </a:cubicBezTo>
                <a:cubicBezTo>
                  <a:pt x="2642597" y="589012"/>
                  <a:pt x="2644334" y="595208"/>
                  <a:pt x="2648288" y="597440"/>
                </a:cubicBezTo>
                <a:cubicBezTo>
                  <a:pt x="2654470" y="595718"/>
                  <a:pt x="2657558" y="594841"/>
                  <a:pt x="2657558" y="594841"/>
                </a:cubicBezTo>
                <a:cubicBezTo>
                  <a:pt x="2659784" y="590887"/>
                  <a:pt x="2658913" y="587789"/>
                  <a:pt x="2661140" y="583829"/>
                </a:cubicBezTo>
                <a:cubicBezTo>
                  <a:pt x="2668182" y="585200"/>
                  <a:pt x="2670409" y="581236"/>
                  <a:pt x="2681405" y="584848"/>
                </a:cubicBezTo>
                <a:cubicBezTo>
                  <a:pt x="2681777" y="598112"/>
                  <a:pt x="2673858" y="593633"/>
                  <a:pt x="2673374" y="603799"/>
                </a:cubicBezTo>
                <a:cubicBezTo>
                  <a:pt x="2679545" y="602072"/>
                  <a:pt x="2683510" y="604309"/>
                  <a:pt x="2685721" y="600349"/>
                </a:cubicBezTo>
                <a:cubicBezTo>
                  <a:pt x="2683999" y="594153"/>
                  <a:pt x="2686221" y="590178"/>
                  <a:pt x="2684488" y="583992"/>
                </a:cubicBezTo>
                <a:cubicBezTo>
                  <a:pt x="2681405" y="584848"/>
                  <a:pt x="2678312" y="585715"/>
                  <a:pt x="2676580" y="579518"/>
                </a:cubicBezTo>
                <a:cubicBezTo>
                  <a:pt x="2692886" y="578301"/>
                  <a:pt x="2700427" y="569516"/>
                  <a:pt x="2709691" y="566922"/>
                </a:cubicBezTo>
                <a:cubicBezTo>
                  <a:pt x="2706720" y="544369"/>
                  <a:pt x="2719067" y="540914"/>
                  <a:pt x="2732306" y="540567"/>
                </a:cubicBezTo>
                <a:cubicBezTo>
                  <a:pt x="2745519" y="540205"/>
                  <a:pt x="2761835" y="539003"/>
                  <a:pt x="2762314" y="528842"/>
                </a:cubicBezTo>
                <a:cubicBezTo>
                  <a:pt x="2760964" y="535894"/>
                  <a:pt x="2765784" y="541235"/>
                  <a:pt x="2767511" y="547431"/>
                </a:cubicBezTo>
                <a:lnTo>
                  <a:pt x="2753019" y="552940"/>
                </a:lnTo>
                <a:lnTo>
                  <a:pt x="2745896" y="553469"/>
                </a:lnTo>
                <a:lnTo>
                  <a:pt x="2743598" y="556527"/>
                </a:lnTo>
                <a:lnTo>
                  <a:pt x="2734405" y="560017"/>
                </a:lnTo>
                <a:cubicBezTo>
                  <a:pt x="2722532" y="553311"/>
                  <a:pt x="2720316" y="557276"/>
                  <a:pt x="2715001" y="562101"/>
                </a:cubicBezTo>
                <a:cubicBezTo>
                  <a:pt x="2720687" y="570535"/>
                  <a:pt x="2724265" y="559508"/>
                  <a:pt x="2730828" y="571044"/>
                </a:cubicBezTo>
                <a:cubicBezTo>
                  <a:pt x="2727796" y="560201"/>
                  <a:pt x="2733844" y="561016"/>
                  <a:pt x="2739526" y="561943"/>
                </a:cubicBezTo>
                <a:lnTo>
                  <a:pt x="2743598" y="556527"/>
                </a:lnTo>
                <a:lnTo>
                  <a:pt x="2753019" y="552940"/>
                </a:lnTo>
                <a:lnTo>
                  <a:pt x="2778513" y="551039"/>
                </a:lnTo>
                <a:cubicBezTo>
                  <a:pt x="2777158" y="558106"/>
                  <a:pt x="2770110" y="556726"/>
                  <a:pt x="2778880" y="564298"/>
                </a:cubicBezTo>
                <a:cubicBezTo>
                  <a:pt x="2780240" y="557240"/>
                  <a:pt x="2789020" y="564812"/>
                  <a:pt x="2789886" y="567916"/>
                </a:cubicBezTo>
                <a:cubicBezTo>
                  <a:pt x="2784200" y="559477"/>
                  <a:pt x="2796063" y="566188"/>
                  <a:pt x="2795680" y="552924"/>
                </a:cubicBezTo>
                <a:cubicBezTo>
                  <a:pt x="2789509" y="554652"/>
                  <a:pt x="2788643" y="551559"/>
                  <a:pt x="2786911" y="545352"/>
                </a:cubicBezTo>
                <a:cubicBezTo>
                  <a:pt x="2797041" y="545872"/>
                  <a:pt x="2797535" y="535711"/>
                  <a:pt x="2813357" y="544649"/>
                </a:cubicBezTo>
                <a:cubicBezTo>
                  <a:pt x="2814224" y="547747"/>
                  <a:pt x="2812868" y="554804"/>
                  <a:pt x="2813729" y="557918"/>
                </a:cubicBezTo>
                <a:cubicBezTo>
                  <a:pt x="2822132" y="552211"/>
                  <a:pt x="2816450" y="543788"/>
                  <a:pt x="2821760" y="538967"/>
                </a:cubicBezTo>
                <a:cubicBezTo>
                  <a:pt x="2838443" y="551013"/>
                  <a:pt x="2840293" y="533790"/>
                  <a:pt x="2857842" y="548924"/>
                </a:cubicBezTo>
                <a:cubicBezTo>
                  <a:pt x="2862291" y="541005"/>
                  <a:pt x="2873287" y="544613"/>
                  <a:pt x="2880329" y="545989"/>
                </a:cubicBezTo>
                <a:cubicBezTo>
                  <a:pt x="2881191" y="549077"/>
                  <a:pt x="2882923" y="555278"/>
                  <a:pt x="2886882" y="557520"/>
                </a:cubicBezTo>
                <a:cubicBezTo>
                  <a:pt x="2889970" y="556659"/>
                  <a:pt x="2900095" y="557164"/>
                  <a:pt x="2900095" y="557164"/>
                </a:cubicBezTo>
                <a:cubicBezTo>
                  <a:pt x="2900095" y="557164"/>
                  <a:pt x="2900095" y="557164"/>
                  <a:pt x="2903183" y="556308"/>
                </a:cubicBezTo>
                <a:cubicBezTo>
                  <a:pt x="2902322" y="553204"/>
                  <a:pt x="2899229" y="554071"/>
                  <a:pt x="2898368" y="550973"/>
                </a:cubicBezTo>
                <a:cubicBezTo>
                  <a:pt x="2904559" y="549250"/>
                  <a:pt x="2905420" y="552338"/>
                  <a:pt x="2905420" y="552338"/>
                </a:cubicBezTo>
                <a:cubicBezTo>
                  <a:pt x="2905420" y="552338"/>
                  <a:pt x="2905420" y="552338"/>
                  <a:pt x="2908508" y="551477"/>
                </a:cubicBezTo>
                <a:cubicBezTo>
                  <a:pt x="2906286" y="555441"/>
                  <a:pt x="2906286" y="555441"/>
                  <a:pt x="2906286" y="555441"/>
                </a:cubicBezTo>
                <a:cubicBezTo>
                  <a:pt x="2907142" y="558545"/>
                  <a:pt x="2908009" y="561633"/>
                  <a:pt x="2911968" y="563875"/>
                </a:cubicBezTo>
                <a:cubicBezTo>
                  <a:pt x="2912462" y="553714"/>
                  <a:pt x="2922098" y="564384"/>
                  <a:pt x="2924325" y="560425"/>
                </a:cubicBezTo>
                <a:cubicBezTo>
                  <a:pt x="2917767" y="548894"/>
                  <a:pt x="2916411" y="555951"/>
                  <a:pt x="2909370" y="554585"/>
                </a:cubicBezTo>
                <a:cubicBezTo>
                  <a:pt x="2903683" y="546132"/>
                  <a:pt x="2910730" y="547518"/>
                  <a:pt x="2912091" y="540460"/>
                </a:cubicBezTo>
                <a:cubicBezTo>
                  <a:pt x="2919999" y="544934"/>
                  <a:pt x="2922215" y="540960"/>
                  <a:pt x="2920493" y="534773"/>
                </a:cubicBezTo>
                <a:cubicBezTo>
                  <a:pt x="2926175" y="543207"/>
                  <a:pt x="2936794" y="533551"/>
                  <a:pt x="2937171" y="546820"/>
                </a:cubicBezTo>
                <a:cubicBezTo>
                  <a:pt x="2934078" y="547676"/>
                  <a:pt x="2920493" y="534773"/>
                  <a:pt x="2921726" y="551125"/>
                </a:cubicBezTo>
                <a:cubicBezTo>
                  <a:pt x="2931861" y="551640"/>
                  <a:pt x="2933594" y="557841"/>
                  <a:pt x="2938410" y="563177"/>
                </a:cubicBezTo>
                <a:cubicBezTo>
                  <a:pt x="2938899" y="553011"/>
                  <a:pt x="2952122" y="552659"/>
                  <a:pt x="2956071" y="554891"/>
                </a:cubicBezTo>
                <a:cubicBezTo>
                  <a:pt x="2953860" y="558856"/>
                  <a:pt x="2950761" y="559717"/>
                  <a:pt x="2950761" y="559717"/>
                </a:cubicBezTo>
                <a:cubicBezTo>
                  <a:pt x="2954726" y="561954"/>
                  <a:pt x="2962624" y="566433"/>
                  <a:pt x="2963980" y="559370"/>
                </a:cubicBezTo>
                <a:cubicBezTo>
                  <a:pt x="2964846" y="562458"/>
                  <a:pt x="2964846" y="562458"/>
                  <a:pt x="2964846" y="562458"/>
                </a:cubicBezTo>
                <a:cubicBezTo>
                  <a:pt x="2964846" y="562458"/>
                  <a:pt x="2967934" y="561602"/>
                  <a:pt x="2971032" y="560736"/>
                </a:cubicBezTo>
                <a:cubicBezTo>
                  <a:pt x="2972387" y="553683"/>
                  <a:pt x="2971521" y="550580"/>
                  <a:pt x="2973738" y="546621"/>
                </a:cubicBezTo>
                <a:cubicBezTo>
                  <a:pt x="2975964" y="542651"/>
                  <a:pt x="2979047" y="541795"/>
                  <a:pt x="2982140" y="540924"/>
                </a:cubicBezTo>
                <a:cubicBezTo>
                  <a:pt x="2979924" y="544893"/>
                  <a:pt x="2980790" y="547992"/>
                  <a:pt x="2978563" y="551956"/>
                </a:cubicBezTo>
                <a:cubicBezTo>
                  <a:pt x="2983379" y="557281"/>
                  <a:pt x="2980296" y="558147"/>
                  <a:pt x="2982894" y="567447"/>
                </a:cubicBezTo>
                <a:cubicBezTo>
                  <a:pt x="2975852" y="566081"/>
                  <a:pt x="2968800" y="564700"/>
                  <a:pt x="2963490" y="569536"/>
                </a:cubicBezTo>
                <a:cubicBezTo>
                  <a:pt x="2962624" y="566433"/>
                  <a:pt x="2962624" y="566433"/>
                  <a:pt x="2962624" y="566433"/>
                </a:cubicBezTo>
                <a:cubicBezTo>
                  <a:pt x="2960402" y="570392"/>
                  <a:pt x="2960402" y="570392"/>
                  <a:pt x="2961268" y="573490"/>
                </a:cubicBezTo>
                <a:cubicBezTo>
                  <a:pt x="2949406" y="566769"/>
                  <a:pt x="2944958" y="574703"/>
                  <a:pt x="2938787" y="576430"/>
                </a:cubicBezTo>
                <a:cubicBezTo>
                  <a:pt x="2942736" y="578662"/>
                  <a:pt x="2944468" y="584859"/>
                  <a:pt x="2941375" y="585720"/>
                </a:cubicBezTo>
                <a:cubicBezTo>
                  <a:pt x="2932606" y="578158"/>
                  <a:pt x="2922852" y="590897"/>
                  <a:pt x="2919265" y="601924"/>
                </a:cubicBezTo>
                <a:cubicBezTo>
                  <a:pt x="2913079" y="603646"/>
                  <a:pt x="2914439" y="596599"/>
                  <a:pt x="2910485" y="594357"/>
                </a:cubicBezTo>
                <a:cubicBezTo>
                  <a:pt x="2899871" y="604003"/>
                  <a:pt x="2890108" y="616752"/>
                  <a:pt x="2874658" y="621063"/>
                </a:cubicBezTo>
                <a:cubicBezTo>
                  <a:pt x="2879972" y="616243"/>
                  <a:pt x="2885282" y="611412"/>
                  <a:pt x="2886643" y="604360"/>
                </a:cubicBezTo>
                <a:cubicBezTo>
                  <a:pt x="2886643" y="604360"/>
                  <a:pt x="2886643" y="604360"/>
                  <a:pt x="2885777" y="601251"/>
                </a:cubicBezTo>
                <a:cubicBezTo>
                  <a:pt x="2884044" y="595055"/>
                  <a:pt x="2888003" y="597292"/>
                  <a:pt x="2891952" y="599524"/>
                </a:cubicBezTo>
                <a:cubicBezTo>
                  <a:pt x="2891952" y="599524"/>
                  <a:pt x="2895040" y="598663"/>
                  <a:pt x="2894174" y="595565"/>
                </a:cubicBezTo>
                <a:cubicBezTo>
                  <a:pt x="2892447" y="589373"/>
                  <a:pt x="2896885" y="581439"/>
                  <a:pt x="2888982" y="576976"/>
                </a:cubicBezTo>
                <a:cubicBezTo>
                  <a:pt x="2882806" y="578698"/>
                  <a:pt x="2890714" y="583172"/>
                  <a:pt x="2889354" y="590235"/>
                </a:cubicBezTo>
                <a:cubicBezTo>
                  <a:pt x="2878357" y="586622"/>
                  <a:pt x="2880951" y="595926"/>
                  <a:pt x="2873914" y="594551"/>
                </a:cubicBezTo>
                <a:cubicBezTo>
                  <a:pt x="2863779" y="594041"/>
                  <a:pt x="2871315" y="585246"/>
                  <a:pt x="2861185" y="584741"/>
                </a:cubicBezTo>
                <a:cubicBezTo>
                  <a:pt x="2867738" y="596273"/>
                  <a:pt x="2860207" y="605058"/>
                  <a:pt x="2854020" y="606780"/>
                </a:cubicBezTo>
                <a:cubicBezTo>
                  <a:pt x="2859712" y="615219"/>
                  <a:pt x="2860579" y="618322"/>
                  <a:pt x="2862306" y="624518"/>
                </a:cubicBezTo>
                <a:cubicBezTo>
                  <a:pt x="2849088" y="624870"/>
                  <a:pt x="2845511" y="635892"/>
                  <a:pt x="2831411" y="633140"/>
                </a:cubicBezTo>
                <a:cubicBezTo>
                  <a:pt x="2829684" y="626949"/>
                  <a:pt x="2842912" y="626592"/>
                  <a:pt x="2835003" y="622128"/>
                </a:cubicBezTo>
                <a:cubicBezTo>
                  <a:pt x="2827462" y="630913"/>
                  <a:pt x="2820909" y="619371"/>
                  <a:pt x="2814234" y="631260"/>
                </a:cubicBezTo>
                <a:cubicBezTo>
                  <a:pt x="2809423" y="625930"/>
                  <a:pt x="2790024" y="627998"/>
                  <a:pt x="2788664" y="635066"/>
                </a:cubicBezTo>
                <a:cubicBezTo>
                  <a:pt x="2778538" y="634562"/>
                  <a:pt x="2782121" y="623530"/>
                  <a:pt x="2768026" y="620788"/>
                </a:cubicBezTo>
                <a:cubicBezTo>
                  <a:pt x="2774579" y="632320"/>
                  <a:pt x="2760490" y="629568"/>
                  <a:pt x="2767914" y="644198"/>
                </a:cubicBezTo>
                <a:cubicBezTo>
                  <a:pt x="2759134" y="636630"/>
                  <a:pt x="2761728" y="645925"/>
                  <a:pt x="2754691" y="644554"/>
                </a:cubicBezTo>
                <a:cubicBezTo>
                  <a:pt x="2756913" y="640595"/>
                  <a:pt x="2758268" y="633527"/>
                  <a:pt x="2751231" y="632162"/>
                </a:cubicBezTo>
                <a:cubicBezTo>
                  <a:pt x="2749865" y="639214"/>
                  <a:pt x="2746777" y="640080"/>
                  <a:pt x="2747638" y="643194"/>
                </a:cubicBezTo>
                <a:cubicBezTo>
                  <a:pt x="2737508" y="642664"/>
                  <a:pt x="2741085" y="631652"/>
                  <a:pt x="2734043" y="630276"/>
                </a:cubicBezTo>
                <a:cubicBezTo>
                  <a:pt x="2735292" y="646638"/>
                  <a:pt x="2723419" y="639927"/>
                  <a:pt x="2718975" y="647846"/>
                </a:cubicBezTo>
                <a:cubicBezTo>
                  <a:pt x="2729972" y="651464"/>
                  <a:pt x="2736148" y="649736"/>
                  <a:pt x="2742329" y="648014"/>
                </a:cubicBezTo>
                <a:cubicBezTo>
                  <a:pt x="2739613" y="662134"/>
                  <a:pt x="2716754" y="651815"/>
                  <a:pt x="2710083" y="663693"/>
                </a:cubicBezTo>
                <a:cubicBezTo>
                  <a:pt x="2726385" y="662476"/>
                  <a:pt x="2747527" y="666603"/>
                  <a:pt x="2758151" y="656952"/>
                </a:cubicBezTo>
                <a:cubicBezTo>
                  <a:pt x="2754196" y="654710"/>
                  <a:pt x="2747144" y="653344"/>
                  <a:pt x="2749371" y="649385"/>
                </a:cubicBezTo>
                <a:cubicBezTo>
                  <a:pt x="2760383" y="652988"/>
                  <a:pt x="2757290" y="653844"/>
                  <a:pt x="2767415" y="654358"/>
                </a:cubicBezTo>
                <a:cubicBezTo>
                  <a:pt x="2769152" y="660560"/>
                  <a:pt x="2770019" y="663658"/>
                  <a:pt x="2771746" y="669859"/>
                </a:cubicBezTo>
                <a:cubicBezTo>
                  <a:pt x="2749743" y="662639"/>
                  <a:pt x="2727261" y="665589"/>
                  <a:pt x="2729360" y="685034"/>
                </a:cubicBezTo>
                <a:cubicBezTo>
                  <a:pt x="2730716" y="677971"/>
                  <a:pt x="2717498" y="678328"/>
                  <a:pt x="2720097" y="687628"/>
                </a:cubicBezTo>
                <a:cubicBezTo>
                  <a:pt x="2713059" y="686252"/>
                  <a:pt x="2716636" y="675230"/>
                  <a:pt x="2709595" y="673859"/>
                </a:cubicBezTo>
                <a:cubicBezTo>
                  <a:pt x="2708234" y="680907"/>
                  <a:pt x="2700330" y="676443"/>
                  <a:pt x="2698104" y="680402"/>
                </a:cubicBezTo>
                <a:cubicBezTo>
                  <a:pt x="2702058" y="682639"/>
                  <a:pt x="2713544" y="676086"/>
                  <a:pt x="2713926" y="689360"/>
                </a:cubicBezTo>
                <a:cubicBezTo>
                  <a:pt x="2715653" y="695551"/>
                  <a:pt x="2698104" y="680402"/>
                  <a:pt x="2700697" y="689707"/>
                </a:cubicBezTo>
                <a:cubicBezTo>
                  <a:pt x="2704163" y="702099"/>
                  <a:pt x="2707245" y="701228"/>
                  <a:pt x="2699719" y="710023"/>
                </a:cubicBezTo>
                <a:cubicBezTo>
                  <a:pt x="2709849" y="710533"/>
                  <a:pt x="2708494" y="717595"/>
                  <a:pt x="2713314" y="722930"/>
                </a:cubicBezTo>
                <a:cubicBezTo>
                  <a:pt x="2698358" y="717076"/>
                  <a:pt x="2709727" y="733952"/>
                  <a:pt x="2707510" y="737912"/>
                </a:cubicBezTo>
                <a:cubicBezTo>
                  <a:pt x="2696514" y="734304"/>
                  <a:pt x="2703184" y="722421"/>
                  <a:pt x="2695270" y="717947"/>
                </a:cubicBezTo>
                <a:cubicBezTo>
                  <a:pt x="2691693" y="728969"/>
                  <a:pt x="2685518" y="730691"/>
                  <a:pt x="2676238" y="733285"/>
                </a:cubicBezTo>
                <a:cubicBezTo>
                  <a:pt x="2677594" y="726217"/>
                  <a:pt x="2680682" y="725356"/>
                  <a:pt x="2672778" y="720892"/>
                </a:cubicBezTo>
                <a:cubicBezTo>
                  <a:pt x="2667469" y="725708"/>
                  <a:pt x="2664865" y="716423"/>
                  <a:pt x="2657822" y="715037"/>
                </a:cubicBezTo>
                <a:cubicBezTo>
                  <a:pt x="2664376" y="726574"/>
                  <a:pt x="2649430" y="720734"/>
                  <a:pt x="2638428" y="717116"/>
                </a:cubicBezTo>
                <a:cubicBezTo>
                  <a:pt x="2637939" y="727282"/>
                  <a:pt x="2632620" y="732103"/>
                  <a:pt x="2641405" y="739675"/>
                </a:cubicBezTo>
                <a:cubicBezTo>
                  <a:pt x="2628176" y="740026"/>
                  <a:pt x="2625577" y="730732"/>
                  <a:pt x="2620762" y="725387"/>
                </a:cubicBezTo>
                <a:cubicBezTo>
                  <a:pt x="2625088" y="740887"/>
                  <a:pt x="2603962" y="736770"/>
                  <a:pt x="2610510" y="748307"/>
                </a:cubicBezTo>
                <a:cubicBezTo>
                  <a:pt x="2607426" y="749168"/>
                  <a:pt x="2597780" y="738498"/>
                  <a:pt x="2596425" y="745555"/>
                </a:cubicBezTo>
                <a:cubicBezTo>
                  <a:pt x="2612624" y="767757"/>
                  <a:pt x="2631269" y="739160"/>
                  <a:pt x="2642638" y="756032"/>
                </a:cubicBezTo>
                <a:cubicBezTo>
                  <a:pt x="2633368" y="758625"/>
                  <a:pt x="2623239" y="758101"/>
                  <a:pt x="2613975" y="760694"/>
                </a:cubicBezTo>
                <a:cubicBezTo>
                  <a:pt x="2631529" y="775844"/>
                  <a:pt x="2628808" y="789954"/>
                  <a:pt x="2640181" y="806830"/>
                </a:cubicBezTo>
                <a:cubicBezTo>
                  <a:pt x="2624365" y="797887"/>
                  <a:pt x="2618056" y="823024"/>
                  <a:pt x="2606570" y="829577"/>
                </a:cubicBezTo>
                <a:cubicBezTo>
                  <a:pt x="2607921" y="822520"/>
                  <a:pt x="2603111" y="817185"/>
                  <a:pt x="2606688" y="806163"/>
                </a:cubicBezTo>
                <a:cubicBezTo>
                  <a:pt x="2586422" y="805144"/>
                  <a:pt x="2566157" y="804119"/>
                  <a:pt x="2562091" y="825292"/>
                </a:cubicBezTo>
                <a:cubicBezTo>
                  <a:pt x="2535282" y="812741"/>
                  <a:pt x="2536887" y="842362"/>
                  <a:pt x="2510064" y="829807"/>
                </a:cubicBezTo>
                <a:cubicBezTo>
                  <a:pt x="2512663" y="839106"/>
                  <a:pt x="2504760" y="834637"/>
                  <a:pt x="2503404" y="841690"/>
                </a:cubicBezTo>
                <a:cubicBezTo>
                  <a:pt x="2499439" y="839458"/>
                  <a:pt x="2495490" y="837221"/>
                  <a:pt x="2488448" y="835845"/>
                </a:cubicBezTo>
                <a:cubicBezTo>
                  <a:pt x="2484866" y="846867"/>
                  <a:pt x="2475602" y="849455"/>
                  <a:pt x="2463245" y="852905"/>
                </a:cubicBezTo>
                <a:cubicBezTo>
                  <a:pt x="2453120" y="852401"/>
                  <a:pt x="2439881" y="852757"/>
                  <a:pt x="2434577" y="857573"/>
                </a:cubicBezTo>
                <a:cubicBezTo>
                  <a:pt x="2438526" y="859810"/>
                  <a:pt x="2441619" y="858949"/>
                  <a:pt x="2442486" y="862052"/>
                </a:cubicBezTo>
                <a:cubicBezTo>
                  <a:pt x="2440264" y="866016"/>
                  <a:pt x="2443729" y="878414"/>
                  <a:pt x="2434949" y="870842"/>
                </a:cubicBezTo>
                <a:cubicBezTo>
                  <a:pt x="2441991" y="872208"/>
                  <a:pt x="2432350" y="861532"/>
                  <a:pt x="2429262" y="862398"/>
                </a:cubicBezTo>
                <a:cubicBezTo>
                  <a:pt x="2427046" y="866368"/>
                  <a:pt x="2402337" y="873272"/>
                  <a:pt x="2400110" y="877232"/>
                </a:cubicBezTo>
                <a:cubicBezTo>
                  <a:pt x="2401471" y="870159"/>
                  <a:pt x="2409873" y="864483"/>
                  <a:pt x="2401965" y="860003"/>
                </a:cubicBezTo>
                <a:cubicBezTo>
                  <a:pt x="2391830" y="859499"/>
                  <a:pt x="2387381" y="867423"/>
                  <a:pt x="2381205" y="869150"/>
                </a:cubicBezTo>
                <a:cubicBezTo>
                  <a:pt x="2383804" y="878450"/>
                  <a:pt x="2391707" y="882919"/>
                  <a:pt x="2394306" y="892213"/>
                </a:cubicBezTo>
                <a:lnTo>
                  <a:pt x="2366137" y="886720"/>
                </a:lnTo>
                <a:lnTo>
                  <a:pt x="2343039" y="923240"/>
                </a:lnTo>
                <a:cubicBezTo>
                  <a:pt x="2335120" y="918761"/>
                  <a:pt x="2329815" y="923592"/>
                  <a:pt x="2324506" y="928418"/>
                </a:cubicBezTo>
                <a:cubicBezTo>
                  <a:pt x="2319186" y="933233"/>
                  <a:pt x="2313010" y="934966"/>
                  <a:pt x="2302014" y="931358"/>
                </a:cubicBezTo>
                <a:cubicBezTo>
                  <a:pt x="2301524" y="941519"/>
                  <a:pt x="2293616" y="937039"/>
                  <a:pt x="2296210" y="946339"/>
                </a:cubicBezTo>
                <a:cubicBezTo>
                  <a:pt x="2300159" y="948571"/>
                  <a:pt x="2304118" y="950808"/>
                  <a:pt x="2304985" y="953916"/>
                </a:cubicBezTo>
                <a:cubicBezTo>
                  <a:pt x="2286069" y="945829"/>
                  <a:pt x="2293860" y="973718"/>
                  <a:pt x="2273600" y="972699"/>
                </a:cubicBezTo>
                <a:cubicBezTo>
                  <a:pt x="2270130" y="960306"/>
                  <a:pt x="2290401" y="961325"/>
                  <a:pt x="2283848" y="949789"/>
                </a:cubicBezTo>
                <a:cubicBezTo>
                  <a:pt x="2277667" y="951511"/>
                  <a:pt x="2267052" y="961167"/>
                  <a:pt x="2257788" y="963756"/>
                </a:cubicBezTo>
                <a:cubicBezTo>
                  <a:pt x="2249386" y="969443"/>
                  <a:pt x="2244066" y="974268"/>
                  <a:pt x="2241472" y="964964"/>
                </a:cubicBezTo>
                <a:cubicBezTo>
                  <a:pt x="2233085" y="970666"/>
                  <a:pt x="2225910" y="992704"/>
                  <a:pt x="2207377" y="997882"/>
                </a:cubicBezTo>
                <a:cubicBezTo>
                  <a:pt x="2193283" y="995135"/>
                  <a:pt x="2191555" y="988939"/>
                  <a:pt x="2186246" y="993759"/>
                </a:cubicBezTo>
                <a:cubicBezTo>
                  <a:pt x="2174378" y="987053"/>
                  <a:pt x="2182785" y="981361"/>
                  <a:pt x="2177960" y="976026"/>
                </a:cubicBezTo>
                <a:cubicBezTo>
                  <a:pt x="2174872" y="976893"/>
                  <a:pt x="2171784" y="977754"/>
                  <a:pt x="2172645" y="980852"/>
                </a:cubicBezTo>
                <a:cubicBezTo>
                  <a:pt x="2171295" y="987914"/>
                  <a:pt x="2178337" y="989290"/>
                  <a:pt x="2176982" y="996343"/>
                </a:cubicBezTo>
                <a:cubicBezTo>
                  <a:pt x="2163753" y="996704"/>
                  <a:pt x="2170423" y="984811"/>
                  <a:pt x="2162520" y="980347"/>
                </a:cubicBezTo>
                <a:cubicBezTo>
                  <a:pt x="2149302" y="980699"/>
                  <a:pt x="2171672" y="1001173"/>
                  <a:pt x="2154494" y="999288"/>
                </a:cubicBezTo>
                <a:cubicBezTo>
                  <a:pt x="2155850" y="992225"/>
                  <a:pt x="2151891" y="989983"/>
                  <a:pt x="2144853" y="988618"/>
                </a:cubicBezTo>
                <a:cubicBezTo>
                  <a:pt x="2141271" y="999640"/>
                  <a:pt x="2147447" y="997912"/>
                  <a:pt x="2150046" y="1007207"/>
                </a:cubicBezTo>
                <a:cubicBezTo>
                  <a:pt x="2142137" y="1002743"/>
                  <a:pt x="2149557" y="1017372"/>
                  <a:pt x="2140777" y="1009795"/>
                </a:cubicBezTo>
                <a:cubicBezTo>
                  <a:pt x="2132874" y="1005331"/>
                  <a:pt x="2145231" y="1001877"/>
                  <a:pt x="2134229" y="998279"/>
                </a:cubicBezTo>
                <a:cubicBezTo>
                  <a:pt x="2123228" y="994651"/>
                  <a:pt x="2132379" y="1015492"/>
                  <a:pt x="2131019" y="1022550"/>
                </a:cubicBezTo>
                <a:cubicBezTo>
                  <a:pt x="2136334" y="1017724"/>
                  <a:pt x="2149557" y="1017372"/>
                  <a:pt x="2153022" y="1029770"/>
                </a:cubicBezTo>
                <a:cubicBezTo>
                  <a:pt x="2141531" y="1036318"/>
                  <a:pt x="2126076" y="1040634"/>
                  <a:pt x="2120277" y="1055620"/>
                </a:cubicBezTo>
                <a:cubicBezTo>
                  <a:pt x="2120277" y="1055620"/>
                  <a:pt x="2127314" y="1056991"/>
                  <a:pt x="2125093" y="1060945"/>
                </a:cubicBezTo>
                <a:cubicBezTo>
                  <a:pt x="2111013" y="1058209"/>
                  <a:pt x="2116812" y="1043218"/>
                  <a:pt x="2102728" y="1040476"/>
                </a:cubicBezTo>
                <a:cubicBezTo>
                  <a:pt x="2107049" y="1055977"/>
                  <a:pt x="2086417" y="1041689"/>
                  <a:pt x="2085927" y="1051850"/>
                </a:cubicBezTo>
                <a:cubicBezTo>
                  <a:pt x="2093831" y="1056319"/>
                  <a:pt x="2104455" y="1046672"/>
                  <a:pt x="2109648" y="1065261"/>
                </a:cubicBezTo>
                <a:cubicBezTo>
                  <a:pt x="2099517" y="1064752"/>
                  <a:pt x="2094702" y="1059417"/>
                  <a:pt x="2087655" y="1058046"/>
                </a:cubicBezTo>
                <a:cubicBezTo>
                  <a:pt x="2089387" y="1064247"/>
                  <a:pt x="2088027" y="1071300"/>
                  <a:pt x="2089770" y="1077506"/>
                </a:cubicBezTo>
                <a:cubicBezTo>
                  <a:pt x="2083155" y="1077680"/>
                  <a:pt x="2079171" y="1081297"/>
                  <a:pt x="2075186" y="1084915"/>
                </a:cubicBezTo>
                <a:lnTo>
                  <a:pt x="2064633" y="1090276"/>
                </a:lnTo>
                <a:lnTo>
                  <a:pt x="2065917" y="1087499"/>
                </a:lnTo>
                <a:cubicBezTo>
                  <a:pt x="2065051" y="1084411"/>
                  <a:pt x="2058003" y="1083030"/>
                  <a:pt x="2054049" y="1080798"/>
                </a:cubicBezTo>
                <a:cubicBezTo>
                  <a:pt x="2057509" y="1093196"/>
                  <a:pt x="2048622" y="1109043"/>
                  <a:pt x="2037131" y="1115591"/>
                </a:cubicBezTo>
                <a:cubicBezTo>
                  <a:pt x="2030089" y="1114215"/>
                  <a:pt x="2031440" y="1107153"/>
                  <a:pt x="2021304" y="1106643"/>
                </a:cubicBezTo>
                <a:cubicBezTo>
                  <a:pt x="2016000" y="1111464"/>
                  <a:pt x="2008963" y="1110088"/>
                  <a:pt x="2015516" y="1121629"/>
                </a:cubicBezTo>
                <a:cubicBezTo>
                  <a:pt x="2006247" y="1124213"/>
                  <a:pt x="2006736" y="1114047"/>
                  <a:pt x="1999689" y="1112682"/>
                </a:cubicBezTo>
                <a:cubicBezTo>
                  <a:pt x="1997467" y="1116641"/>
                  <a:pt x="1992157" y="1121472"/>
                  <a:pt x="1989930" y="1125431"/>
                </a:cubicBezTo>
                <a:lnTo>
                  <a:pt x="1975153" y="1119663"/>
                </a:lnTo>
                <a:lnTo>
                  <a:pt x="2020071" y="1090286"/>
                </a:lnTo>
                <a:cubicBezTo>
                  <a:pt x="2012168" y="1085812"/>
                  <a:pt x="2015740" y="1074790"/>
                  <a:pt x="2011791" y="1072558"/>
                </a:cubicBezTo>
                <a:cubicBezTo>
                  <a:pt x="2002705" y="1081766"/>
                  <a:pt x="1986934" y="1087856"/>
                  <a:pt x="1975484" y="1096065"/>
                </a:cubicBezTo>
                <a:lnTo>
                  <a:pt x="1967377" y="1124728"/>
                </a:lnTo>
                <a:lnTo>
                  <a:pt x="1966577" y="1125278"/>
                </a:lnTo>
                <a:lnTo>
                  <a:pt x="1967362" y="1124758"/>
                </a:lnTo>
                <a:lnTo>
                  <a:pt x="1965217" y="1132335"/>
                </a:lnTo>
                <a:cubicBezTo>
                  <a:pt x="1956814" y="1138027"/>
                  <a:pt x="1956447" y="1124758"/>
                  <a:pt x="1950271" y="1126486"/>
                </a:cubicBezTo>
                <a:cubicBezTo>
                  <a:pt x="1949772" y="1136651"/>
                  <a:pt x="1940508" y="1139245"/>
                  <a:pt x="1935198" y="1144066"/>
                </a:cubicBezTo>
                <a:cubicBezTo>
                  <a:pt x="1940885" y="1152499"/>
                  <a:pt x="1934704" y="1154226"/>
                  <a:pt x="1939529" y="1159562"/>
                </a:cubicBezTo>
                <a:cubicBezTo>
                  <a:pt x="1945700" y="1157834"/>
                  <a:pt x="1955830" y="1158339"/>
                  <a:pt x="1952371" y="1145946"/>
                </a:cubicBezTo>
                <a:cubicBezTo>
                  <a:pt x="1949282" y="1146802"/>
                  <a:pt x="1945333" y="1144570"/>
                  <a:pt x="1944467" y="1141477"/>
                </a:cubicBezTo>
                <a:cubicBezTo>
                  <a:pt x="1951509" y="1142838"/>
                  <a:pt x="1948910" y="1133553"/>
                  <a:pt x="1959907" y="1137161"/>
                </a:cubicBezTo>
                <a:cubicBezTo>
                  <a:pt x="1962501" y="1146461"/>
                  <a:pt x="1973497" y="1150068"/>
                  <a:pt x="1976101" y="1159363"/>
                </a:cubicBezTo>
                <a:cubicBezTo>
                  <a:pt x="1970786" y="1164188"/>
                  <a:pt x="1971275" y="1154028"/>
                  <a:pt x="1961145" y="1153518"/>
                </a:cubicBezTo>
                <a:cubicBezTo>
                  <a:pt x="1966338" y="1172112"/>
                  <a:pt x="1929394" y="1159047"/>
                  <a:pt x="1948671" y="1180387"/>
                </a:cubicBezTo>
                <a:cubicBezTo>
                  <a:pt x="1945583" y="1181244"/>
                  <a:pt x="1943361" y="1185213"/>
                  <a:pt x="1944228" y="1188311"/>
                </a:cubicBezTo>
                <a:cubicBezTo>
                  <a:pt x="1938057" y="1190044"/>
                  <a:pt x="1931499" y="1178502"/>
                  <a:pt x="1930138" y="1185560"/>
                </a:cubicBezTo>
                <a:cubicBezTo>
                  <a:pt x="1931004" y="1188663"/>
                  <a:pt x="1934964" y="1190900"/>
                  <a:pt x="1935830" y="1194003"/>
                </a:cubicBezTo>
                <a:cubicBezTo>
                  <a:pt x="1929654" y="1195725"/>
                  <a:pt x="1925200" y="1203644"/>
                  <a:pt x="1915937" y="1206233"/>
                </a:cubicBezTo>
                <a:cubicBezTo>
                  <a:pt x="1926938" y="1209851"/>
                  <a:pt x="1908400" y="1215028"/>
                  <a:pt x="1918530" y="1215527"/>
                </a:cubicBezTo>
                <a:cubicBezTo>
                  <a:pt x="1919896" y="1208475"/>
                  <a:pt x="1933114" y="1208123"/>
                  <a:pt x="1942388" y="1205529"/>
                </a:cubicBezTo>
                <a:cubicBezTo>
                  <a:pt x="1927799" y="1212938"/>
                  <a:pt x="1932620" y="1218279"/>
                  <a:pt x="1925955" y="1230162"/>
                </a:cubicBezTo>
                <a:cubicBezTo>
                  <a:pt x="1921129" y="1224832"/>
                  <a:pt x="1922489" y="1217769"/>
                  <a:pt x="1916304" y="1219491"/>
                </a:cubicBezTo>
                <a:cubicBezTo>
                  <a:pt x="1917175" y="1222590"/>
                  <a:pt x="1914077" y="1223451"/>
                  <a:pt x="1914943" y="1226554"/>
                </a:cubicBezTo>
                <a:cubicBezTo>
                  <a:pt x="1919768" y="1231889"/>
                  <a:pt x="1921491" y="1238086"/>
                  <a:pt x="1928548" y="1239461"/>
                </a:cubicBezTo>
                <a:cubicBezTo>
                  <a:pt x="1929048" y="1229301"/>
                  <a:pt x="1943127" y="1232042"/>
                  <a:pt x="1939662" y="1219649"/>
                </a:cubicBezTo>
                <a:cubicBezTo>
                  <a:pt x="1948931" y="1217066"/>
                  <a:pt x="1950658" y="1223262"/>
                  <a:pt x="1957701" y="1224633"/>
                </a:cubicBezTo>
                <a:cubicBezTo>
                  <a:pt x="1963504" y="1209647"/>
                  <a:pt x="1955224" y="1191919"/>
                  <a:pt x="1975489" y="1192948"/>
                </a:cubicBezTo>
                <a:cubicBezTo>
                  <a:pt x="1983398" y="1197412"/>
                  <a:pt x="1971907" y="1203960"/>
                  <a:pt x="1985992" y="1206717"/>
                </a:cubicBezTo>
                <a:cubicBezTo>
                  <a:pt x="1979438" y="1195180"/>
                  <a:pt x="1981665" y="1191221"/>
                  <a:pt x="1986975" y="1186390"/>
                </a:cubicBezTo>
                <a:cubicBezTo>
                  <a:pt x="1994889" y="1190869"/>
                  <a:pt x="1982042" y="1204475"/>
                  <a:pt x="1995260" y="1204123"/>
                </a:cubicBezTo>
                <a:cubicBezTo>
                  <a:pt x="1992667" y="1194829"/>
                  <a:pt x="1998838" y="1193101"/>
                  <a:pt x="1991429" y="1178471"/>
                </a:cubicBezTo>
                <a:cubicBezTo>
                  <a:pt x="2007745" y="1177249"/>
                  <a:pt x="1988703" y="1192592"/>
                  <a:pt x="2005890" y="1194472"/>
                </a:cubicBezTo>
                <a:cubicBezTo>
                  <a:pt x="2001559" y="1178971"/>
                  <a:pt x="2015643" y="1181728"/>
                  <a:pt x="2000692" y="1175878"/>
                </a:cubicBezTo>
                <a:cubicBezTo>
                  <a:pt x="2017875" y="1177763"/>
                  <a:pt x="2023185" y="1172933"/>
                  <a:pt x="2013549" y="1162262"/>
                </a:cubicBezTo>
                <a:cubicBezTo>
                  <a:pt x="2016627" y="1161401"/>
                  <a:pt x="2020581" y="1163648"/>
                  <a:pt x="2018858" y="1157442"/>
                </a:cubicBezTo>
                <a:cubicBezTo>
                  <a:pt x="2025896" y="1158807"/>
                  <a:pt x="2033315" y="1173452"/>
                  <a:pt x="2036892" y="1162430"/>
                </a:cubicBezTo>
                <a:cubicBezTo>
                  <a:pt x="2035160" y="1156224"/>
                  <a:pt x="2031215" y="1153992"/>
                  <a:pt x="2026390" y="1148652"/>
                </a:cubicBezTo>
                <a:cubicBezTo>
                  <a:pt x="2031705" y="1143836"/>
                  <a:pt x="2038370" y="1131948"/>
                  <a:pt x="2047150" y="1139525"/>
                </a:cubicBezTo>
                <a:cubicBezTo>
                  <a:pt x="2037019" y="1139011"/>
                  <a:pt x="2039613" y="1148300"/>
                  <a:pt x="2032566" y="1146929"/>
                </a:cubicBezTo>
                <a:cubicBezTo>
                  <a:pt x="2052826" y="1147954"/>
                  <a:pt x="2056036" y="1123678"/>
                  <a:pt x="2075318" y="1145008"/>
                </a:cubicBezTo>
                <a:cubicBezTo>
                  <a:pt x="2074951" y="1131749"/>
                  <a:pt x="2092985" y="1136738"/>
                  <a:pt x="2092613" y="1123469"/>
                </a:cubicBezTo>
                <a:cubicBezTo>
                  <a:pt x="2087303" y="1128300"/>
                  <a:pt x="2072348" y="1122455"/>
                  <a:pt x="2075807" y="1134853"/>
                </a:cubicBezTo>
                <a:cubicBezTo>
                  <a:pt x="2075807" y="1134853"/>
                  <a:pt x="2075807" y="1134853"/>
                  <a:pt x="2062584" y="1135204"/>
                </a:cubicBezTo>
                <a:cubicBezTo>
                  <a:pt x="2063940" y="1128142"/>
                  <a:pt x="2063084" y="1125044"/>
                  <a:pt x="2062217" y="1121950"/>
                </a:cubicBezTo>
                <a:cubicBezTo>
                  <a:pt x="2072348" y="1122455"/>
                  <a:pt x="2077667" y="1117629"/>
                  <a:pt x="2090014" y="1114180"/>
                </a:cubicBezTo>
                <a:cubicBezTo>
                  <a:pt x="2094840" y="1119510"/>
                  <a:pt x="2094346" y="1129670"/>
                  <a:pt x="2104476" y="1130185"/>
                </a:cubicBezTo>
                <a:cubicBezTo>
                  <a:pt x="2103237" y="1113828"/>
                  <a:pt x="2122642" y="1111744"/>
                  <a:pt x="2128813" y="1110022"/>
                </a:cubicBezTo>
                <a:cubicBezTo>
                  <a:pt x="2120038" y="1102455"/>
                  <a:pt x="2130657" y="1092803"/>
                  <a:pt x="2118800" y="1086098"/>
                </a:cubicBezTo>
                <a:cubicBezTo>
                  <a:pt x="2121887" y="1085236"/>
                  <a:pt x="2121887" y="1085236"/>
                  <a:pt x="2121021" y="1082138"/>
                </a:cubicBezTo>
                <a:cubicBezTo>
                  <a:pt x="2133750" y="1091937"/>
                  <a:pt x="2138204" y="1084013"/>
                  <a:pt x="2144747" y="1095555"/>
                </a:cubicBezTo>
                <a:cubicBezTo>
                  <a:pt x="2150056" y="1090729"/>
                  <a:pt x="2140415" y="1080054"/>
                  <a:pt x="2135595" y="1074719"/>
                </a:cubicBezTo>
                <a:cubicBezTo>
                  <a:pt x="2148833" y="1074362"/>
                  <a:pt x="2158209" y="1048359"/>
                  <a:pt x="2161180" y="1070907"/>
                </a:cubicBezTo>
                <a:cubicBezTo>
                  <a:pt x="2167361" y="1069185"/>
                  <a:pt x="2170938" y="1058168"/>
                  <a:pt x="2179708" y="1065735"/>
                </a:cubicBezTo>
                <a:cubicBezTo>
                  <a:pt x="2177491" y="1069710"/>
                  <a:pt x="2170444" y="1068324"/>
                  <a:pt x="2173048" y="1077618"/>
                </a:cubicBezTo>
                <a:cubicBezTo>
                  <a:pt x="2187993" y="1083473"/>
                  <a:pt x="2180584" y="1068839"/>
                  <a:pt x="2190715" y="1069348"/>
                </a:cubicBezTo>
                <a:cubicBezTo>
                  <a:pt x="2191571" y="1072451"/>
                  <a:pt x="2191571" y="1072451"/>
                  <a:pt x="2192442" y="1075539"/>
                </a:cubicBezTo>
                <a:lnTo>
                  <a:pt x="2193741" y="1080192"/>
                </a:lnTo>
                <a:lnTo>
                  <a:pt x="2192727" y="1081669"/>
                </a:lnTo>
                <a:lnTo>
                  <a:pt x="2184039" y="1081231"/>
                </a:lnTo>
                <a:cubicBezTo>
                  <a:pt x="2184911" y="1084340"/>
                  <a:pt x="2183555" y="1091392"/>
                  <a:pt x="2186633" y="1090531"/>
                </a:cubicBezTo>
                <a:lnTo>
                  <a:pt x="2192727" y="1081669"/>
                </a:lnTo>
                <a:lnTo>
                  <a:pt x="2194179" y="1081746"/>
                </a:lnTo>
                <a:lnTo>
                  <a:pt x="2193741" y="1080192"/>
                </a:lnTo>
                <a:lnTo>
                  <a:pt x="2200840" y="1069858"/>
                </a:lnTo>
                <a:cubicBezTo>
                  <a:pt x="2212330" y="1063310"/>
                  <a:pt x="2224687" y="1059855"/>
                  <a:pt x="2230491" y="1044879"/>
                </a:cubicBezTo>
                <a:cubicBezTo>
                  <a:pt x="2223444" y="1043498"/>
                  <a:pt x="2214674" y="1035931"/>
                  <a:pt x="2212937" y="1029734"/>
                </a:cubicBezTo>
                <a:cubicBezTo>
                  <a:pt x="2230491" y="1044879"/>
                  <a:pt x="2215163" y="1025775"/>
                  <a:pt x="2231480" y="1024547"/>
                </a:cubicBezTo>
                <a:cubicBezTo>
                  <a:pt x="2238038" y="1036089"/>
                  <a:pt x="2226537" y="1042637"/>
                  <a:pt x="2238410" y="1049348"/>
                </a:cubicBezTo>
                <a:cubicBezTo>
                  <a:pt x="2249024" y="1039691"/>
                  <a:pt x="2268423" y="1037617"/>
                  <a:pt x="2269412" y="1017301"/>
                </a:cubicBezTo>
                <a:cubicBezTo>
                  <a:pt x="2280398" y="1020904"/>
                  <a:pt x="2285718" y="1016083"/>
                  <a:pt x="2294982" y="1013495"/>
                </a:cubicBezTo>
                <a:cubicBezTo>
                  <a:pt x="2303385" y="1007813"/>
                  <a:pt x="2309571" y="1006080"/>
                  <a:pt x="2319701" y="1006590"/>
                </a:cubicBezTo>
                <a:cubicBezTo>
                  <a:pt x="2321433" y="1012797"/>
                  <a:pt x="2315257" y="1014524"/>
                  <a:pt x="2319207" y="1016751"/>
                </a:cubicBezTo>
                <a:cubicBezTo>
                  <a:pt x="2328470" y="1014162"/>
                  <a:pt x="2333668" y="1032751"/>
                  <a:pt x="2337250" y="1021729"/>
                </a:cubicBezTo>
                <a:cubicBezTo>
                  <a:pt x="2335513" y="1015533"/>
                  <a:pt x="2328470" y="1014162"/>
                  <a:pt x="2326743" y="1007956"/>
                </a:cubicBezTo>
                <a:cubicBezTo>
                  <a:pt x="2326371" y="994712"/>
                  <a:pt x="2339594" y="994355"/>
                  <a:pt x="2344038" y="986437"/>
                </a:cubicBezTo>
                <a:lnTo>
                  <a:pt x="2337785" y="981917"/>
                </a:lnTo>
                <a:lnTo>
                  <a:pt x="2347125" y="985560"/>
                </a:lnTo>
                <a:cubicBezTo>
                  <a:pt x="2355523" y="979879"/>
                  <a:pt x="2367880" y="976429"/>
                  <a:pt x="2379371" y="969881"/>
                </a:cubicBezTo>
                <a:lnTo>
                  <a:pt x="2386500" y="976031"/>
                </a:lnTo>
                <a:lnTo>
                  <a:pt x="2385914" y="981417"/>
                </a:lnTo>
                <a:lnTo>
                  <a:pt x="2388635" y="977871"/>
                </a:lnTo>
                <a:lnTo>
                  <a:pt x="2396925" y="985015"/>
                </a:lnTo>
                <a:cubicBezTo>
                  <a:pt x="2399519" y="994325"/>
                  <a:pt x="2382836" y="982279"/>
                  <a:pt x="2385424" y="991573"/>
                </a:cubicBezTo>
                <a:cubicBezTo>
                  <a:pt x="2394199" y="999140"/>
                  <a:pt x="2407428" y="998789"/>
                  <a:pt x="2409282" y="981565"/>
                </a:cubicBezTo>
                <a:cubicBezTo>
                  <a:pt x="2397420" y="974865"/>
                  <a:pt x="2398281" y="977968"/>
                  <a:pt x="2395687" y="968663"/>
                </a:cubicBezTo>
                <a:lnTo>
                  <a:pt x="2388635" y="977871"/>
                </a:lnTo>
                <a:lnTo>
                  <a:pt x="2386500" y="976031"/>
                </a:lnTo>
                <a:lnTo>
                  <a:pt x="2387779" y="964194"/>
                </a:lnTo>
                <a:cubicBezTo>
                  <a:pt x="2402357" y="956780"/>
                  <a:pt x="2427932" y="952979"/>
                  <a:pt x="2429772" y="935760"/>
                </a:cubicBezTo>
                <a:cubicBezTo>
                  <a:pt x="2436824" y="937131"/>
                  <a:pt x="2438546" y="943322"/>
                  <a:pt x="2445599" y="944708"/>
                </a:cubicBezTo>
                <a:cubicBezTo>
                  <a:pt x="2444733" y="941595"/>
                  <a:pt x="2447810" y="940734"/>
                  <a:pt x="2446960" y="937636"/>
                </a:cubicBezTo>
                <a:cubicBezTo>
                  <a:pt x="2452264" y="932815"/>
                  <a:pt x="2440401" y="926109"/>
                  <a:pt x="2447439" y="927475"/>
                </a:cubicBezTo>
                <a:cubicBezTo>
                  <a:pt x="2462399" y="933320"/>
                  <a:pt x="2492418" y="921600"/>
                  <a:pt x="2484142" y="903867"/>
                </a:cubicBezTo>
                <a:cubicBezTo>
                  <a:pt x="2496494" y="900417"/>
                  <a:pt x="2486736" y="913161"/>
                  <a:pt x="2493778" y="914537"/>
                </a:cubicBezTo>
                <a:cubicBezTo>
                  <a:pt x="2496000" y="910573"/>
                  <a:pt x="2499954" y="912810"/>
                  <a:pt x="2507002" y="914191"/>
                </a:cubicBezTo>
                <a:cubicBezTo>
                  <a:pt x="2501315" y="905747"/>
                  <a:pt x="2508357" y="907128"/>
                  <a:pt x="2515404" y="908499"/>
                </a:cubicBezTo>
                <a:cubicBezTo>
                  <a:pt x="2517626" y="904529"/>
                  <a:pt x="2514528" y="905401"/>
                  <a:pt x="2512805" y="899209"/>
                </a:cubicBezTo>
                <a:cubicBezTo>
                  <a:pt x="2523802" y="902807"/>
                  <a:pt x="2522064" y="896611"/>
                  <a:pt x="2533066" y="900218"/>
                </a:cubicBezTo>
                <a:cubicBezTo>
                  <a:pt x="2530844" y="904193"/>
                  <a:pt x="2534793" y="906420"/>
                  <a:pt x="2535659" y="909523"/>
                </a:cubicBezTo>
                <a:cubicBezTo>
                  <a:pt x="2537886" y="905564"/>
                  <a:pt x="2540979" y="904697"/>
                  <a:pt x="2543206" y="900733"/>
                </a:cubicBezTo>
                <a:cubicBezTo>
                  <a:pt x="2536159" y="899357"/>
                  <a:pt x="2537020" y="902460"/>
                  <a:pt x="2533066" y="900218"/>
                </a:cubicBezTo>
                <a:cubicBezTo>
                  <a:pt x="2534426" y="893156"/>
                  <a:pt x="2540597" y="891439"/>
                  <a:pt x="2538875" y="885242"/>
                </a:cubicBezTo>
                <a:cubicBezTo>
                  <a:pt x="2546284" y="899877"/>
                  <a:pt x="2550370" y="878684"/>
                  <a:pt x="2563961" y="891586"/>
                </a:cubicBezTo>
                <a:cubicBezTo>
                  <a:pt x="2572858" y="875749"/>
                  <a:pt x="2590519" y="867469"/>
                  <a:pt x="2614734" y="870725"/>
                </a:cubicBezTo>
                <a:cubicBezTo>
                  <a:pt x="2614362" y="857466"/>
                  <a:pt x="2616094" y="863672"/>
                  <a:pt x="2624003" y="868141"/>
                </a:cubicBezTo>
                <a:cubicBezTo>
                  <a:pt x="2623137" y="865048"/>
                  <a:pt x="2625363" y="861089"/>
                  <a:pt x="2631549" y="859356"/>
                </a:cubicBezTo>
                <a:cubicBezTo>
                  <a:pt x="2627580" y="857119"/>
                  <a:pt x="2630683" y="856253"/>
                  <a:pt x="2632900" y="852289"/>
                </a:cubicBezTo>
                <a:cubicBezTo>
                  <a:pt x="2632900" y="852289"/>
                  <a:pt x="2633761" y="855382"/>
                  <a:pt x="2633761" y="855382"/>
                </a:cubicBezTo>
                <a:cubicBezTo>
                  <a:pt x="2636854" y="854521"/>
                  <a:pt x="2636854" y="854521"/>
                  <a:pt x="2636854" y="854521"/>
                </a:cubicBezTo>
                <a:cubicBezTo>
                  <a:pt x="2642164" y="849695"/>
                  <a:pt x="2652294" y="850210"/>
                  <a:pt x="2657119" y="855550"/>
                </a:cubicBezTo>
                <a:cubicBezTo>
                  <a:pt x="2654521" y="846250"/>
                  <a:pt x="2660696" y="844528"/>
                  <a:pt x="2666873" y="842801"/>
                </a:cubicBezTo>
                <a:cubicBezTo>
                  <a:pt x="2666873" y="842801"/>
                  <a:pt x="2666873" y="842801"/>
                  <a:pt x="2666017" y="839697"/>
                </a:cubicBezTo>
                <a:cubicBezTo>
                  <a:pt x="2669966" y="841929"/>
                  <a:pt x="2673920" y="844176"/>
                  <a:pt x="2673920" y="844176"/>
                </a:cubicBezTo>
                <a:cubicBezTo>
                  <a:pt x="2677002" y="843310"/>
                  <a:pt x="2677879" y="846418"/>
                  <a:pt x="2677879" y="846418"/>
                </a:cubicBezTo>
                <a:cubicBezTo>
                  <a:pt x="2688493" y="836762"/>
                  <a:pt x="2679724" y="829195"/>
                  <a:pt x="2693808" y="831931"/>
                </a:cubicBezTo>
                <a:cubicBezTo>
                  <a:pt x="2695163" y="824879"/>
                  <a:pt x="2688126" y="823498"/>
                  <a:pt x="2687255" y="820405"/>
                </a:cubicBezTo>
                <a:cubicBezTo>
                  <a:pt x="2696524" y="817811"/>
                  <a:pt x="2695163" y="824879"/>
                  <a:pt x="2701350" y="823152"/>
                </a:cubicBezTo>
                <a:cubicBezTo>
                  <a:pt x="2701834" y="812991"/>
                  <a:pt x="2706292" y="805077"/>
                  <a:pt x="2720372" y="807819"/>
                </a:cubicBezTo>
                <a:cubicBezTo>
                  <a:pt x="2720861" y="797653"/>
                  <a:pt x="2708509" y="801103"/>
                  <a:pt x="2712952" y="793184"/>
                </a:cubicBezTo>
                <a:cubicBezTo>
                  <a:pt x="2719134" y="791462"/>
                  <a:pt x="2720489" y="784399"/>
                  <a:pt x="2723582" y="783538"/>
                </a:cubicBezTo>
                <a:cubicBezTo>
                  <a:pt x="2724448" y="786626"/>
                  <a:pt x="2723088" y="793689"/>
                  <a:pt x="2729258" y="791961"/>
                </a:cubicBezTo>
                <a:cubicBezTo>
                  <a:pt x="2753600" y="771798"/>
                  <a:pt x="2768673" y="754233"/>
                  <a:pt x="2796970" y="736306"/>
                </a:cubicBezTo>
                <a:cubicBezTo>
                  <a:pt x="2793877" y="737168"/>
                  <a:pt x="2789932" y="734936"/>
                  <a:pt x="2792144" y="730976"/>
                </a:cubicBezTo>
                <a:cubicBezTo>
                  <a:pt x="2800063" y="735445"/>
                  <a:pt x="2797459" y="726146"/>
                  <a:pt x="2804506" y="727522"/>
                </a:cubicBezTo>
                <a:cubicBezTo>
                  <a:pt x="2805372" y="730625"/>
                  <a:pt x="2806234" y="733713"/>
                  <a:pt x="2812409" y="731990"/>
                </a:cubicBezTo>
                <a:cubicBezTo>
                  <a:pt x="2816863" y="724077"/>
                  <a:pt x="2826983" y="724581"/>
                  <a:pt x="2827477" y="714421"/>
                </a:cubicBezTo>
                <a:cubicBezTo>
                  <a:pt x="2833653" y="712698"/>
                  <a:pt x="2834519" y="715786"/>
                  <a:pt x="2838473" y="718028"/>
                </a:cubicBezTo>
                <a:cubicBezTo>
                  <a:pt x="2840329" y="700815"/>
                  <a:pt x="2855279" y="706655"/>
                  <a:pt x="2861954" y="694767"/>
                </a:cubicBezTo>
                <a:cubicBezTo>
                  <a:pt x="2858861" y="695638"/>
                  <a:pt x="2857995" y="692525"/>
                  <a:pt x="2857134" y="689437"/>
                </a:cubicBezTo>
                <a:cubicBezTo>
                  <a:pt x="2852680" y="697366"/>
                  <a:pt x="2845638" y="695990"/>
                  <a:pt x="2839457" y="697707"/>
                </a:cubicBezTo>
                <a:cubicBezTo>
                  <a:pt x="2847860" y="692025"/>
                  <a:pt x="2852318" y="684101"/>
                  <a:pt x="2848854" y="671704"/>
                </a:cubicBezTo>
                <a:cubicBezTo>
                  <a:pt x="2858989" y="672208"/>
                  <a:pt x="2846127" y="685824"/>
                  <a:pt x="2853185" y="687200"/>
                </a:cubicBezTo>
                <a:cubicBezTo>
                  <a:pt x="2872202" y="671862"/>
                  <a:pt x="2887876" y="620717"/>
                  <a:pt x="2913461" y="616915"/>
                </a:cubicBezTo>
                <a:cubicBezTo>
                  <a:pt x="2910852" y="607606"/>
                  <a:pt x="2914817" y="609843"/>
                  <a:pt x="2920131" y="605017"/>
                </a:cubicBezTo>
                <a:cubicBezTo>
                  <a:pt x="2930634" y="618791"/>
                  <a:pt x="2906786" y="628798"/>
                  <a:pt x="2921742" y="634633"/>
                </a:cubicBezTo>
                <a:cubicBezTo>
                  <a:pt x="2927056" y="629813"/>
                  <a:pt x="2932371" y="624992"/>
                  <a:pt x="2940769" y="619295"/>
                </a:cubicBezTo>
                <a:cubicBezTo>
                  <a:pt x="2945222" y="611371"/>
                  <a:pt x="2952749" y="602597"/>
                  <a:pt x="2957197" y="594668"/>
                </a:cubicBezTo>
                <a:cubicBezTo>
                  <a:pt x="2967327" y="595177"/>
                  <a:pt x="2965967" y="602245"/>
                  <a:pt x="2958058" y="597771"/>
                </a:cubicBezTo>
                <a:cubicBezTo>
                  <a:pt x="2962018" y="600013"/>
                  <a:pt x="2950027" y="616711"/>
                  <a:pt x="2954858" y="622047"/>
                </a:cubicBezTo>
                <a:cubicBezTo>
                  <a:pt x="2966349" y="615499"/>
                  <a:pt x="2975236" y="599651"/>
                  <a:pt x="2972637" y="590357"/>
                </a:cubicBezTo>
                <a:cubicBezTo>
                  <a:pt x="2973503" y="593450"/>
                  <a:pt x="2977463" y="595692"/>
                  <a:pt x="2980556" y="594831"/>
                </a:cubicBezTo>
                <a:cubicBezTo>
                  <a:pt x="2993025" y="567961"/>
                  <a:pt x="3013784" y="558815"/>
                  <a:pt x="3015751" y="518182"/>
                </a:cubicBezTo>
                <a:cubicBezTo>
                  <a:pt x="3023655" y="522656"/>
                  <a:pt x="3025392" y="528852"/>
                  <a:pt x="3026259" y="531951"/>
                </a:cubicBezTo>
                <a:cubicBezTo>
                  <a:pt x="3023166" y="532822"/>
                  <a:pt x="3021428" y="526621"/>
                  <a:pt x="3019216" y="530575"/>
                </a:cubicBezTo>
                <a:cubicBezTo>
                  <a:pt x="3016989" y="534539"/>
                  <a:pt x="3013907" y="535405"/>
                  <a:pt x="3021810" y="539874"/>
                </a:cubicBezTo>
                <a:cubicBezTo>
                  <a:pt x="3027120" y="535054"/>
                  <a:pt x="3034162" y="536414"/>
                  <a:pt x="3035517" y="529367"/>
                </a:cubicBezTo>
                <a:cubicBezTo>
                  <a:pt x="3031563" y="527125"/>
                  <a:pt x="3033790" y="523166"/>
                  <a:pt x="3032924" y="520057"/>
                </a:cubicBezTo>
                <a:cubicBezTo>
                  <a:pt x="3035150" y="516103"/>
                  <a:pt x="3047880" y="525917"/>
                  <a:pt x="3049235" y="518855"/>
                </a:cubicBezTo>
                <a:cubicBezTo>
                  <a:pt x="3049235" y="518855"/>
                  <a:pt x="3050590" y="511787"/>
                  <a:pt x="3047497" y="512658"/>
                </a:cubicBezTo>
                <a:cubicBezTo>
                  <a:pt x="3042193" y="517479"/>
                  <a:pt x="3042193" y="517479"/>
                  <a:pt x="3033418" y="509902"/>
                </a:cubicBezTo>
                <a:cubicBezTo>
                  <a:pt x="3032057" y="516969"/>
                  <a:pt x="3025882" y="518697"/>
                  <a:pt x="3019705" y="520424"/>
                </a:cubicBezTo>
                <a:cubicBezTo>
                  <a:pt x="3023288" y="509392"/>
                  <a:pt x="3010447" y="523008"/>
                  <a:pt x="3010926" y="512847"/>
                </a:cubicBezTo>
                <a:cubicBezTo>
                  <a:pt x="3016246" y="508016"/>
                  <a:pt x="3014024" y="511981"/>
                  <a:pt x="3025020" y="515593"/>
                </a:cubicBezTo>
                <a:cubicBezTo>
                  <a:pt x="3042687" y="507318"/>
                  <a:pt x="3038355" y="491817"/>
                  <a:pt x="3046753" y="486130"/>
                </a:cubicBezTo>
                <a:cubicBezTo>
                  <a:pt x="3049357" y="495435"/>
                  <a:pt x="3046641" y="509560"/>
                  <a:pt x="3058499" y="516261"/>
                </a:cubicBezTo>
                <a:cubicBezTo>
                  <a:pt x="3071717" y="515909"/>
                  <a:pt x="3068756" y="493346"/>
                  <a:pt x="3078025" y="490762"/>
                </a:cubicBezTo>
                <a:cubicBezTo>
                  <a:pt x="3089888" y="497473"/>
                  <a:pt x="3093465" y="486451"/>
                  <a:pt x="3099641" y="484724"/>
                </a:cubicBezTo>
                <a:cubicBezTo>
                  <a:pt x="3093954" y="476286"/>
                  <a:pt x="3105078" y="456479"/>
                  <a:pt x="3110755" y="464917"/>
                </a:cubicBezTo>
                <a:cubicBezTo>
                  <a:pt x="3107672" y="465784"/>
                  <a:pt x="3100140" y="474558"/>
                  <a:pt x="3111132" y="478181"/>
                </a:cubicBezTo>
                <a:cubicBezTo>
                  <a:pt x="3111621" y="468015"/>
                  <a:pt x="3117802" y="466288"/>
                  <a:pt x="3120024" y="462329"/>
                </a:cubicBezTo>
                <a:cubicBezTo>
                  <a:pt x="3116070" y="460097"/>
                  <a:pt x="3118296" y="456137"/>
                  <a:pt x="3114342" y="453895"/>
                </a:cubicBezTo>
                <a:cubicBezTo>
                  <a:pt x="3124090" y="441146"/>
                  <a:pt x="3118780" y="445977"/>
                  <a:pt x="3130765" y="429258"/>
                </a:cubicBezTo>
                <a:cubicBezTo>
                  <a:pt x="3141772" y="432876"/>
                  <a:pt x="3143993" y="428906"/>
                  <a:pt x="3145359" y="421844"/>
                </a:cubicBezTo>
                <a:cubicBezTo>
                  <a:pt x="3150664" y="417023"/>
                  <a:pt x="3152891" y="413064"/>
                  <a:pt x="3166970" y="415805"/>
                </a:cubicBezTo>
                <a:cubicBezTo>
                  <a:pt x="3168330" y="408753"/>
                  <a:pt x="3172280" y="410985"/>
                  <a:pt x="3172774" y="400824"/>
                </a:cubicBezTo>
                <a:cubicBezTo>
                  <a:pt x="3179327" y="412356"/>
                  <a:pt x="3181921" y="421660"/>
                  <a:pt x="3182292" y="434914"/>
                </a:cubicBezTo>
                <a:cubicBezTo>
                  <a:pt x="3202191" y="422674"/>
                  <a:pt x="3226044" y="412677"/>
                  <a:pt x="3221330" y="383922"/>
                </a:cubicBezTo>
                <a:cubicBezTo>
                  <a:pt x="3239002" y="375641"/>
                  <a:pt x="3261983" y="362546"/>
                  <a:pt x="3261229" y="336033"/>
                </a:cubicBezTo>
                <a:cubicBezTo>
                  <a:pt x="3229101" y="328298"/>
                  <a:pt x="3230599" y="381323"/>
                  <a:pt x="3205508" y="374974"/>
                </a:cubicBezTo>
                <a:cubicBezTo>
                  <a:pt x="3212561" y="376355"/>
                  <a:pt x="3212922" y="389603"/>
                  <a:pt x="3205880" y="388228"/>
                </a:cubicBezTo>
                <a:cubicBezTo>
                  <a:pt x="3205014" y="385140"/>
                  <a:pt x="3204148" y="382042"/>
                  <a:pt x="3201065" y="382908"/>
                </a:cubicBezTo>
                <a:cubicBezTo>
                  <a:pt x="3193533" y="391683"/>
                  <a:pt x="3203536" y="415622"/>
                  <a:pt x="3185008" y="420789"/>
                </a:cubicBezTo>
                <a:cubicBezTo>
                  <a:pt x="3183765" y="404437"/>
                  <a:pt x="3185248" y="373955"/>
                  <a:pt x="3198960" y="363448"/>
                </a:cubicBezTo>
                <a:cubicBezTo>
                  <a:pt x="3203776" y="368783"/>
                  <a:pt x="3193151" y="378429"/>
                  <a:pt x="3203286" y="378948"/>
                </a:cubicBezTo>
                <a:cubicBezTo>
                  <a:pt x="3209095" y="363957"/>
                  <a:pt x="3216632" y="355172"/>
                  <a:pt x="3211434" y="336573"/>
                </a:cubicBezTo>
                <a:cubicBezTo>
                  <a:pt x="3224663" y="336216"/>
                  <a:pt x="3236153" y="329674"/>
                  <a:pt x="3245407" y="327075"/>
                </a:cubicBezTo>
                <a:cubicBezTo>
                  <a:pt x="3247262" y="309862"/>
                  <a:pt x="3260475" y="309510"/>
                  <a:pt x="3252200" y="291777"/>
                </a:cubicBezTo>
                <a:cubicBezTo>
                  <a:pt x="3262330" y="292287"/>
                  <a:pt x="3251700" y="301938"/>
                  <a:pt x="3262707" y="305551"/>
                </a:cubicBezTo>
                <a:cubicBezTo>
                  <a:pt x="3274192" y="298998"/>
                  <a:pt x="3268016" y="300720"/>
                  <a:pt x="3276796" y="308302"/>
                </a:cubicBezTo>
                <a:cubicBezTo>
                  <a:pt x="3276796" y="308302"/>
                  <a:pt x="3276796" y="308302"/>
                  <a:pt x="3283956" y="286248"/>
                </a:cubicBezTo>
                <a:cubicBezTo>
                  <a:pt x="3291008" y="287624"/>
                  <a:pt x="3296318" y="282799"/>
                  <a:pt x="3298539" y="278834"/>
                </a:cubicBezTo>
                <a:cubicBezTo>
                  <a:pt x="3292848" y="270406"/>
                  <a:pt x="3292358" y="280562"/>
                  <a:pt x="3288409" y="278330"/>
                </a:cubicBezTo>
                <a:cubicBezTo>
                  <a:pt x="3289770" y="271267"/>
                  <a:pt x="3288032" y="265061"/>
                  <a:pt x="3287161" y="261973"/>
                </a:cubicBezTo>
                <a:cubicBezTo>
                  <a:pt x="3293347" y="260245"/>
                  <a:pt x="3293836" y="250079"/>
                  <a:pt x="3305699" y="256790"/>
                </a:cubicBezTo>
                <a:cubicBezTo>
                  <a:pt x="3304338" y="263843"/>
                  <a:pt x="3302983" y="270910"/>
                  <a:pt x="3313118" y="271425"/>
                </a:cubicBezTo>
                <a:cubicBezTo>
                  <a:pt x="3312736" y="258166"/>
                  <a:pt x="3315457" y="244046"/>
                  <a:pt x="3315085" y="230792"/>
                </a:cubicBezTo>
                <a:cubicBezTo>
                  <a:pt x="3331763" y="242833"/>
                  <a:pt x="3321368" y="205640"/>
                  <a:pt x="3338061" y="217686"/>
                </a:cubicBezTo>
                <a:cubicBezTo>
                  <a:pt x="3339789" y="223883"/>
                  <a:pt x="3333618" y="225610"/>
                  <a:pt x="3338433" y="230945"/>
                </a:cubicBezTo>
                <a:cubicBezTo>
                  <a:pt x="3334479" y="228708"/>
                  <a:pt x="3333985" y="238864"/>
                  <a:pt x="3327804" y="240591"/>
                </a:cubicBezTo>
                <a:cubicBezTo>
                  <a:pt x="3331763" y="242833"/>
                  <a:pt x="3332629" y="245926"/>
                  <a:pt x="3339666" y="247302"/>
                </a:cubicBezTo>
                <a:cubicBezTo>
                  <a:pt x="3341027" y="240250"/>
                  <a:pt x="3340161" y="237142"/>
                  <a:pt x="3342387" y="233182"/>
                </a:cubicBezTo>
                <a:cubicBezTo>
                  <a:pt x="3352023" y="243848"/>
                  <a:pt x="3353883" y="226629"/>
                  <a:pt x="3364013" y="227139"/>
                </a:cubicBezTo>
                <a:cubicBezTo>
                  <a:pt x="3355988" y="246084"/>
                  <a:pt x="3336584" y="248169"/>
                  <a:pt x="3347463" y="275196"/>
                </a:cubicBezTo>
                <a:cubicBezTo>
                  <a:pt x="3362908" y="270890"/>
                  <a:pt x="3366240" y="223179"/>
                  <a:pt x="3390338" y="249855"/>
                </a:cubicBezTo>
                <a:cubicBezTo>
                  <a:pt x="3395647" y="245030"/>
                  <a:pt x="3397869" y="241070"/>
                  <a:pt x="3396147" y="234869"/>
                </a:cubicBezTo>
                <a:cubicBezTo>
                  <a:pt x="3395275" y="231776"/>
                  <a:pt x="3389099" y="233498"/>
                  <a:pt x="3391321" y="229544"/>
                </a:cubicBezTo>
                <a:cubicBezTo>
                  <a:pt x="3416035" y="222634"/>
                  <a:pt x="3431592" y="194894"/>
                  <a:pt x="3459399" y="187133"/>
                </a:cubicBezTo>
                <a:cubicBezTo>
                  <a:pt x="3455440" y="184901"/>
                  <a:pt x="3457661" y="180937"/>
                  <a:pt x="3456795" y="177833"/>
                </a:cubicBezTo>
                <a:cubicBezTo>
                  <a:pt x="3465575" y="185405"/>
                  <a:pt x="3465203" y="172152"/>
                  <a:pt x="3472240" y="173528"/>
                </a:cubicBezTo>
                <a:cubicBezTo>
                  <a:pt x="3471746" y="183678"/>
                  <a:pt x="3461626" y="183174"/>
                  <a:pt x="3470395" y="190741"/>
                </a:cubicBezTo>
                <a:cubicBezTo>
                  <a:pt x="3481891" y="184198"/>
                  <a:pt x="3491155" y="181609"/>
                  <a:pt x="3498676" y="172809"/>
                </a:cubicBezTo>
                <a:cubicBezTo>
                  <a:pt x="3508811" y="173329"/>
                  <a:pt x="3506595" y="177298"/>
                  <a:pt x="3513632" y="178669"/>
                </a:cubicBezTo>
                <a:cubicBezTo>
                  <a:pt x="3512771" y="175571"/>
                  <a:pt x="3508811" y="173329"/>
                  <a:pt x="3511038" y="169369"/>
                </a:cubicBezTo>
                <a:cubicBezTo>
                  <a:pt x="3518075" y="170735"/>
                  <a:pt x="3519808" y="176936"/>
                  <a:pt x="3526865" y="178312"/>
                </a:cubicBezTo>
                <a:cubicBezTo>
                  <a:pt x="3530442" y="167285"/>
                  <a:pt x="3531304" y="170394"/>
                  <a:pt x="3532664" y="163326"/>
                </a:cubicBezTo>
                <a:cubicBezTo>
                  <a:pt x="3540578" y="167800"/>
                  <a:pt x="3539217" y="174862"/>
                  <a:pt x="3547992" y="182435"/>
                </a:cubicBezTo>
                <a:cubicBezTo>
                  <a:pt x="3552440" y="174511"/>
                  <a:pt x="3556884" y="166592"/>
                  <a:pt x="3564787" y="171056"/>
                </a:cubicBezTo>
                <a:lnTo>
                  <a:pt x="3565460" y="173466"/>
                </a:lnTo>
                <a:lnTo>
                  <a:pt x="3561241" y="177650"/>
                </a:lnTo>
                <a:lnTo>
                  <a:pt x="3556328" y="178017"/>
                </a:lnTo>
                <a:cubicBezTo>
                  <a:pt x="3553954" y="179933"/>
                  <a:pt x="3553057" y="182689"/>
                  <a:pt x="3555034" y="183805"/>
                </a:cubicBezTo>
                <a:lnTo>
                  <a:pt x="3561241" y="177650"/>
                </a:lnTo>
                <a:lnTo>
                  <a:pt x="3566520" y="177258"/>
                </a:lnTo>
                <a:cubicBezTo>
                  <a:pt x="3566520" y="177258"/>
                  <a:pt x="3565659" y="174144"/>
                  <a:pt x="3565659" y="174144"/>
                </a:cubicBezTo>
                <a:lnTo>
                  <a:pt x="3565460" y="173466"/>
                </a:lnTo>
                <a:lnTo>
                  <a:pt x="3578510" y="160544"/>
                </a:lnTo>
                <a:cubicBezTo>
                  <a:pt x="3588141" y="171219"/>
                  <a:pt x="3591723" y="160192"/>
                  <a:pt x="3596543" y="165522"/>
                </a:cubicBezTo>
                <a:cubicBezTo>
                  <a:pt x="3592584" y="163295"/>
                  <a:pt x="3593950" y="156233"/>
                  <a:pt x="3600987" y="157604"/>
                </a:cubicBezTo>
                <a:cubicBezTo>
                  <a:pt x="3597410" y="168625"/>
                  <a:pt x="3602220" y="173961"/>
                  <a:pt x="3613232" y="177563"/>
                </a:cubicBezTo>
                <a:cubicBezTo>
                  <a:pt x="3608778" y="185502"/>
                  <a:pt x="3602602" y="187219"/>
                  <a:pt x="3598154" y="195138"/>
                </a:cubicBezTo>
                <a:cubicBezTo>
                  <a:pt x="3602108" y="197375"/>
                  <a:pt x="3594571" y="206170"/>
                  <a:pt x="3608661" y="208912"/>
                </a:cubicBezTo>
                <a:cubicBezTo>
                  <a:pt x="3606551" y="189462"/>
                  <a:pt x="3618052" y="182908"/>
                  <a:pt x="3629548" y="176355"/>
                </a:cubicBezTo>
                <a:lnTo>
                  <a:pt x="3630908" y="171367"/>
                </a:lnTo>
                <a:lnTo>
                  <a:pt x="3642761" y="176004"/>
                </a:lnTo>
                <a:cubicBezTo>
                  <a:pt x="3641895" y="172911"/>
                  <a:pt x="3636208" y="164472"/>
                  <a:pt x="3642394" y="162745"/>
                </a:cubicBezTo>
                <a:cubicBezTo>
                  <a:pt x="3643255" y="165843"/>
                  <a:pt x="3648937" y="174277"/>
                  <a:pt x="3651164" y="170312"/>
                </a:cubicBezTo>
                <a:cubicBezTo>
                  <a:pt x="3655607" y="162388"/>
                  <a:pt x="3644605" y="158786"/>
                  <a:pt x="3652142" y="149991"/>
                </a:cubicBezTo>
                <a:cubicBezTo>
                  <a:pt x="3656101" y="152233"/>
                  <a:pt x="3662644" y="163764"/>
                  <a:pt x="3664871" y="159805"/>
                </a:cubicBezTo>
                <a:cubicBezTo>
                  <a:pt x="3660055" y="154470"/>
                  <a:pt x="3658812" y="138108"/>
                  <a:pt x="3668081" y="135524"/>
                </a:cubicBezTo>
                <a:cubicBezTo>
                  <a:pt x="3672902" y="140859"/>
                  <a:pt x="3667582" y="145675"/>
                  <a:pt x="3668458" y="148793"/>
                </a:cubicBezTo>
                <a:cubicBezTo>
                  <a:pt x="3672902" y="140859"/>
                  <a:pt x="3681182" y="158577"/>
                  <a:pt x="3678588" y="149298"/>
                </a:cubicBezTo>
                <a:cubicBezTo>
                  <a:pt x="3668947" y="138627"/>
                  <a:pt x="3687113" y="120186"/>
                  <a:pt x="3697249" y="120691"/>
                </a:cubicBezTo>
                <a:cubicBezTo>
                  <a:pt x="3696377" y="117598"/>
                  <a:pt x="3694650" y="111401"/>
                  <a:pt x="3689824" y="106056"/>
                </a:cubicBezTo>
                <a:cubicBezTo>
                  <a:pt x="3700826" y="109679"/>
                  <a:pt x="3703047" y="105720"/>
                  <a:pt x="3697361" y="97281"/>
                </a:cubicBezTo>
                <a:cubicBezTo>
                  <a:pt x="3705269" y="101750"/>
                  <a:pt x="3705763" y="91595"/>
                  <a:pt x="3713667" y="96063"/>
                </a:cubicBezTo>
                <a:cubicBezTo>
                  <a:pt x="3713183" y="106224"/>
                  <a:pt x="3701203" y="122938"/>
                  <a:pt x="3692800" y="128620"/>
                </a:cubicBezTo>
                <a:cubicBezTo>
                  <a:pt x="3696754" y="130851"/>
                  <a:pt x="3694528" y="134811"/>
                  <a:pt x="3697616" y="133955"/>
                </a:cubicBezTo>
                <a:cubicBezTo>
                  <a:pt x="3717132" y="108456"/>
                  <a:pt x="3740485" y="108614"/>
                  <a:pt x="3758264" y="76924"/>
                </a:cubicBezTo>
                <a:cubicBezTo>
                  <a:pt x="3763090" y="82259"/>
                  <a:pt x="3764450" y="75197"/>
                  <a:pt x="3772369" y="79666"/>
                </a:cubicBezTo>
                <a:cubicBezTo>
                  <a:pt x="3770509" y="96894"/>
                  <a:pt x="3749754" y="106030"/>
                  <a:pt x="3752720" y="128589"/>
                </a:cubicBezTo>
                <a:cubicBezTo>
                  <a:pt x="3755813" y="127723"/>
                  <a:pt x="3755813" y="127723"/>
                  <a:pt x="3759762" y="129955"/>
                </a:cubicBezTo>
                <a:cubicBezTo>
                  <a:pt x="3770015" y="107050"/>
                  <a:pt x="3778540" y="77938"/>
                  <a:pt x="3806708" y="83441"/>
                </a:cubicBezTo>
                <a:cubicBezTo>
                  <a:pt x="3819554" y="69826"/>
                  <a:pt x="3836849" y="48287"/>
                  <a:pt x="3852671" y="57234"/>
                </a:cubicBezTo>
                <a:cubicBezTo>
                  <a:pt x="3851805" y="54131"/>
                  <a:pt x="3854032" y="50172"/>
                  <a:pt x="3860213" y="48460"/>
                </a:cubicBezTo>
                <a:cubicBezTo>
                  <a:pt x="3855764" y="56373"/>
                  <a:pt x="3856625" y="59466"/>
                  <a:pt x="3864534" y="63940"/>
                </a:cubicBezTo>
                <a:cubicBezTo>
                  <a:pt x="3866761" y="59981"/>
                  <a:pt x="3872942" y="58259"/>
                  <a:pt x="3881706" y="65826"/>
                </a:cubicBezTo>
                <a:cubicBezTo>
                  <a:pt x="3883067" y="58768"/>
                  <a:pt x="3890119" y="60139"/>
                  <a:pt x="3881334" y="52567"/>
                </a:cubicBezTo>
                <a:cubicBezTo>
                  <a:pt x="3882200" y="55670"/>
                  <a:pt x="3879979" y="59635"/>
                  <a:pt x="3876891" y="60491"/>
                </a:cubicBezTo>
                <a:cubicBezTo>
                  <a:pt x="3873426" y="48093"/>
                  <a:pt x="3886654" y="47741"/>
                  <a:pt x="3889365" y="33616"/>
                </a:cubicBezTo>
                <a:cubicBezTo>
                  <a:pt x="3905554" y="55828"/>
                  <a:pt x="3925442" y="43593"/>
                  <a:pt x="3945713" y="44607"/>
                </a:cubicBezTo>
                <a:cubicBezTo>
                  <a:pt x="3948306" y="53907"/>
                  <a:pt x="3962401" y="56654"/>
                  <a:pt x="3969438" y="58019"/>
                </a:cubicBezTo>
                <a:cubicBezTo>
                  <a:pt x="3983410" y="84190"/>
                  <a:pt x="3964760" y="112777"/>
                  <a:pt x="3944362" y="135183"/>
                </a:cubicBezTo>
                <a:cubicBezTo>
                  <a:pt x="3939547" y="129847"/>
                  <a:pt x="3945723" y="128120"/>
                  <a:pt x="3944000" y="121924"/>
                </a:cubicBezTo>
                <a:cubicBezTo>
                  <a:pt x="3929911" y="119177"/>
                  <a:pt x="3935098" y="137766"/>
                  <a:pt x="3918792" y="138984"/>
                </a:cubicBezTo>
                <a:cubicBezTo>
                  <a:pt x="3931404" y="172208"/>
                  <a:pt x="3876289" y="177589"/>
                  <a:pt x="3869125" y="199632"/>
                </a:cubicBezTo>
                <a:cubicBezTo>
                  <a:pt x="3844921" y="196366"/>
                  <a:pt x="3822311" y="222731"/>
                  <a:pt x="3815641" y="234614"/>
                </a:cubicBezTo>
                <a:cubicBezTo>
                  <a:pt x="3821817" y="232887"/>
                  <a:pt x="3827621" y="217906"/>
                  <a:pt x="3834179" y="229432"/>
                </a:cubicBezTo>
                <a:cubicBezTo>
                  <a:pt x="3824416" y="242191"/>
                  <a:pt x="3807238" y="240296"/>
                  <a:pt x="3805378" y="257519"/>
                </a:cubicBezTo>
                <a:cubicBezTo>
                  <a:pt x="3792160" y="257871"/>
                  <a:pt x="3768328" y="267868"/>
                  <a:pt x="3775737" y="282498"/>
                </a:cubicBezTo>
                <a:cubicBezTo>
                  <a:pt x="3766468" y="285097"/>
                  <a:pt x="3774004" y="276307"/>
                  <a:pt x="3763879" y="275802"/>
                </a:cubicBezTo>
                <a:cubicBezTo>
                  <a:pt x="3760791" y="276669"/>
                  <a:pt x="3759426" y="283721"/>
                  <a:pt x="3754121" y="288552"/>
                </a:cubicBezTo>
                <a:cubicBezTo>
                  <a:pt x="3752761" y="295609"/>
                  <a:pt x="3750544" y="299574"/>
                  <a:pt x="3743497" y="298193"/>
                </a:cubicBezTo>
                <a:cubicBezTo>
                  <a:pt x="3744857" y="291135"/>
                  <a:pt x="3758942" y="293882"/>
                  <a:pt x="3753255" y="285448"/>
                </a:cubicBezTo>
                <a:cubicBezTo>
                  <a:pt x="3743986" y="288032"/>
                  <a:pt x="3725448" y="293209"/>
                  <a:pt x="3738187" y="303023"/>
                </a:cubicBezTo>
                <a:cubicBezTo>
                  <a:pt x="3715695" y="305969"/>
                  <a:pt x="3696668" y="321301"/>
                  <a:pt x="3680729" y="335773"/>
                </a:cubicBezTo>
                <a:cubicBezTo>
                  <a:pt x="3685060" y="351264"/>
                  <a:pt x="3674802" y="374174"/>
                  <a:pt x="3660224" y="381588"/>
                </a:cubicBezTo>
                <a:cubicBezTo>
                  <a:pt x="3669003" y="389165"/>
                  <a:pt x="3673829" y="394490"/>
                  <a:pt x="3678650" y="399830"/>
                </a:cubicBezTo>
                <a:cubicBezTo>
                  <a:pt x="3684825" y="398098"/>
                  <a:pt x="3683959" y="395000"/>
                  <a:pt x="3685320" y="387937"/>
                </a:cubicBezTo>
                <a:cubicBezTo>
                  <a:pt x="3678267" y="386572"/>
                  <a:pt x="3676540" y="380365"/>
                  <a:pt x="3678767" y="376411"/>
                </a:cubicBezTo>
                <a:cubicBezTo>
                  <a:pt x="3690257" y="369858"/>
                  <a:pt x="3703470" y="369501"/>
                  <a:pt x="3710141" y="357623"/>
                </a:cubicBezTo>
                <a:cubicBezTo>
                  <a:pt x="3714095" y="359860"/>
                  <a:pt x="3714961" y="362958"/>
                  <a:pt x="3718910" y="365190"/>
                </a:cubicBezTo>
                <a:cubicBezTo>
                  <a:pt x="3715450" y="352798"/>
                  <a:pt x="3723364" y="357272"/>
                  <a:pt x="3728674" y="352451"/>
                </a:cubicBezTo>
                <a:cubicBezTo>
                  <a:pt x="3727807" y="349348"/>
                  <a:pt x="3724714" y="350209"/>
                  <a:pt x="3723848" y="347106"/>
                </a:cubicBezTo>
                <a:cubicBezTo>
                  <a:pt x="3727807" y="349348"/>
                  <a:pt x="3730895" y="348481"/>
                  <a:pt x="3733978" y="347615"/>
                </a:cubicBezTo>
                <a:cubicBezTo>
                  <a:pt x="3732628" y="354688"/>
                  <a:pt x="3720653" y="371392"/>
                  <a:pt x="3729423" y="378964"/>
                </a:cubicBezTo>
                <a:cubicBezTo>
                  <a:pt x="3743135" y="368451"/>
                  <a:pt x="3741897" y="352094"/>
                  <a:pt x="3758208" y="350876"/>
                </a:cubicBezTo>
                <a:cubicBezTo>
                  <a:pt x="3765250" y="352252"/>
                  <a:pt x="3757719" y="361037"/>
                  <a:pt x="3764766" y="362413"/>
                </a:cubicBezTo>
                <a:cubicBezTo>
                  <a:pt x="3774886" y="362918"/>
                  <a:pt x="3777612" y="348798"/>
                  <a:pt x="3791702" y="351549"/>
                </a:cubicBezTo>
                <a:cubicBezTo>
                  <a:pt x="3790341" y="358607"/>
                  <a:pt x="3788114" y="362566"/>
                  <a:pt x="3792940" y="367906"/>
                </a:cubicBezTo>
                <a:cubicBezTo>
                  <a:pt x="3803065" y="368416"/>
                  <a:pt x="3805776" y="354296"/>
                  <a:pt x="3818510" y="364100"/>
                </a:cubicBezTo>
                <a:cubicBezTo>
                  <a:pt x="3817644" y="361002"/>
                  <a:pt x="3816777" y="357898"/>
                  <a:pt x="3815911" y="354800"/>
                </a:cubicBezTo>
                <a:cubicBezTo>
                  <a:pt x="3830857" y="360655"/>
                  <a:pt x="3840126" y="358061"/>
                  <a:pt x="3847667" y="349261"/>
                </a:cubicBezTo>
                <a:cubicBezTo>
                  <a:pt x="3863489" y="358219"/>
                  <a:pt x="3870159" y="346336"/>
                  <a:pt x="3882027" y="353037"/>
                </a:cubicBezTo>
                <a:cubicBezTo>
                  <a:pt x="3866949" y="370612"/>
                  <a:pt x="3850154" y="381985"/>
                  <a:pt x="3833343" y="393364"/>
                </a:cubicBezTo>
                <a:cubicBezTo>
                  <a:pt x="3824941" y="399056"/>
                  <a:pt x="3817404" y="407836"/>
                  <a:pt x="3809001" y="413527"/>
                </a:cubicBezTo>
                <a:cubicBezTo>
                  <a:pt x="3801475" y="422307"/>
                  <a:pt x="3793939" y="431097"/>
                  <a:pt x="3786397" y="439882"/>
                </a:cubicBezTo>
                <a:cubicBezTo>
                  <a:pt x="3773174" y="440244"/>
                  <a:pt x="3763416" y="452983"/>
                  <a:pt x="3757612" y="467964"/>
                </a:cubicBezTo>
                <a:lnTo>
                  <a:pt x="3749158" y="477412"/>
                </a:lnTo>
                <a:lnTo>
                  <a:pt x="3752307" y="472795"/>
                </a:lnTo>
                <a:cubicBezTo>
                  <a:pt x="3738213" y="470048"/>
                  <a:pt x="3737234" y="490370"/>
                  <a:pt x="3729693" y="499145"/>
                </a:cubicBezTo>
                <a:lnTo>
                  <a:pt x="3749158" y="477412"/>
                </a:lnTo>
                <a:lnTo>
                  <a:pt x="3735772" y="497040"/>
                </a:lnTo>
                <a:cubicBezTo>
                  <a:pt x="3730447" y="504786"/>
                  <a:pt x="3724577" y="510605"/>
                  <a:pt x="3715980" y="509662"/>
                </a:cubicBezTo>
                <a:cubicBezTo>
                  <a:pt x="3721672" y="518090"/>
                  <a:pt x="3714136" y="526885"/>
                  <a:pt x="3707955" y="528613"/>
                </a:cubicBezTo>
                <a:cubicBezTo>
                  <a:pt x="3706222" y="522411"/>
                  <a:pt x="3715980" y="509662"/>
                  <a:pt x="3711165" y="504327"/>
                </a:cubicBezTo>
                <a:cubicBezTo>
                  <a:pt x="3700530" y="513983"/>
                  <a:pt x="3708816" y="531711"/>
                  <a:pt x="3699058" y="544460"/>
                </a:cubicBezTo>
                <a:cubicBezTo>
                  <a:pt x="3692020" y="543079"/>
                  <a:pt x="3694237" y="539115"/>
                  <a:pt x="3687195" y="537754"/>
                </a:cubicBezTo>
                <a:cubicBezTo>
                  <a:pt x="3681890" y="542570"/>
                  <a:pt x="3676081" y="557561"/>
                  <a:pt x="3672621" y="545153"/>
                </a:cubicBezTo>
                <a:cubicBezTo>
                  <a:pt x="3670395" y="549113"/>
                  <a:pt x="3670395" y="549113"/>
                  <a:pt x="3667301" y="549984"/>
                </a:cubicBezTo>
                <a:cubicBezTo>
                  <a:pt x="3672122" y="555314"/>
                  <a:pt x="3668550" y="566336"/>
                  <a:pt x="3673370" y="571681"/>
                </a:cubicBezTo>
                <a:cubicBezTo>
                  <a:pt x="3676453" y="570815"/>
                  <a:pt x="3676453" y="570815"/>
                  <a:pt x="3678680" y="566856"/>
                </a:cubicBezTo>
                <a:cubicBezTo>
                  <a:pt x="3680902" y="562886"/>
                  <a:pt x="3676953" y="560654"/>
                  <a:pt x="3678308" y="553602"/>
                </a:cubicBezTo>
                <a:cubicBezTo>
                  <a:pt x="3687083" y="561159"/>
                  <a:pt x="3681890" y="542570"/>
                  <a:pt x="3689789" y="547044"/>
                </a:cubicBezTo>
                <a:cubicBezTo>
                  <a:pt x="3690161" y="560303"/>
                  <a:pt x="3685350" y="554963"/>
                  <a:pt x="3681768" y="566000"/>
                </a:cubicBezTo>
                <a:cubicBezTo>
                  <a:pt x="3686589" y="571319"/>
                  <a:pt x="3693626" y="572700"/>
                  <a:pt x="3698945" y="567870"/>
                </a:cubicBezTo>
                <a:cubicBezTo>
                  <a:pt x="3698451" y="578030"/>
                  <a:pt x="3694008" y="585959"/>
                  <a:pt x="3701916" y="590428"/>
                </a:cubicBezTo>
                <a:cubicBezTo>
                  <a:pt x="3703761" y="573205"/>
                  <a:pt x="3704367" y="539630"/>
                  <a:pt x="3721066" y="551671"/>
                </a:cubicBezTo>
                <a:cubicBezTo>
                  <a:pt x="3726370" y="546850"/>
                  <a:pt x="3728597" y="542891"/>
                  <a:pt x="3734773" y="541163"/>
                </a:cubicBezTo>
                <a:cubicBezTo>
                  <a:pt x="3730819" y="538931"/>
                  <a:pt x="3729958" y="535828"/>
                  <a:pt x="3726003" y="533586"/>
                </a:cubicBezTo>
                <a:cubicBezTo>
                  <a:pt x="3733040" y="534967"/>
                  <a:pt x="3739222" y="533250"/>
                  <a:pt x="3741443" y="529275"/>
                </a:cubicBezTo>
                <a:cubicBezTo>
                  <a:pt x="3755650" y="508607"/>
                  <a:pt x="3776899" y="489315"/>
                  <a:pt x="3795926" y="473972"/>
                </a:cubicBezTo>
                <a:cubicBezTo>
                  <a:pt x="3807417" y="467419"/>
                  <a:pt x="3815814" y="461732"/>
                  <a:pt x="3827305" y="455174"/>
                </a:cubicBezTo>
                <a:cubicBezTo>
                  <a:pt x="3837929" y="445528"/>
                  <a:pt x="3846327" y="439852"/>
                  <a:pt x="3855596" y="437258"/>
                </a:cubicBezTo>
                <a:cubicBezTo>
                  <a:pt x="3850653" y="455348"/>
                  <a:pt x="3848426" y="459307"/>
                  <a:pt x="3841761" y="471190"/>
                </a:cubicBezTo>
                <a:cubicBezTo>
                  <a:pt x="3847937" y="469463"/>
                  <a:pt x="3853247" y="464637"/>
                  <a:pt x="3856340" y="463771"/>
                </a:cubicBezTo>
                <a:cubicBezTo>
                  <a:pt x="3861645" y="458950"/>
                  <a:pt x="3867831" y="457223"/>
                  <a:pt x="3870057" y="453263"/>
                </a:cubicBezTo>
                <a:cubicBezTo>
                  <a:pt x="3877105" y="454629"/>
                  <a:pt x="3885874" y="462211"/>
                  <a:pt x="3888101" y="458252"/>
                </a:cubicBezTo>
                <a:cubicBezTo>
                  <a:pt x="3883770" y="442751"/>
                  <a:pt x="3906634" y="453070"/>
                  <a:pt x="3906252" y="439816"/>
                </a:cubicBezTo>
                <a:cubicBezTo>
                  <a:pt x="3914165" y="444280"/>
                  <a:pt x="3915521" y="437217"/>
                  <a:pt x="3924790" y="434634"/>
                </a:cubicBezTo>
                <a:cubicBezTo>
                  <a:pt x="3923424" y="441696"/>
                  <a:pt x="3916387" y="440321"/>
                  <a:pt x="3915027" y="447373"/>
                </a:cubicBezTo>
                <a:cubicBezTo>
                  <a:pt x="3922940" y="451862"/>
                  <a:pt x="3924673" y="458053"/>
                  <a:pt x="3930849" y="456326"/>
                </a:cubicBezTo>
                <a:cubicBezTo>
                  <a:pt x="3924550" y="481468"/>
                  <a:pt x="3910354" y="502141"/>
                  <a:pt x="3896147" y="522819"/>
                </a:cubicBezTo>
                <a:cubicBezTo>
                  <a:pt x="3890333" y="537795"/>
                  <a:pt x="3870322" y="573449"/>
                  <a:pt x="3854878" y="577765"/>
                </a:cubicBezTo>
                <a:cubicBezTo>
                  <a:pt x="3847234" y="609965"/>
                  <a:pt x="3819799" y="630995"/>
                  <a:pt x="3799911" y="643234"/>
                </a:cubicBezTo>
                <a:cubicBezTo>
                  <a:pt x="3790535" y="669238"/>
                  <a:pt x="3770636" y="681482"/>
                  <a:pt x="3752470" y="699913"/>
                </a:cubicBezTo>
                <a:cubicBezTo>
                  <a:pt x="3754692" y="695949"/>
                  <a:pt x="3750743" y="693707"/>
                  <a:pt x="3749871" y="690619"/>
                </a:cubicBezTo>
                <a:cubicBezTo>
                  <a:pt x="3746294" y="701641"/>
                  <a:pt x="3727761" y="706818"/>
                  <a:pt x="3737407" y="717493"/>
                </a:cubicBezTo>
                <a:cubicBezTo>
                  <a:pt x="3733453" y="715246"/>
                  <a:pt x="3726401" y="713870"/>
                  <a:pt x="3722452" y="711638"/>
                </a:cubicBezTo>
                <a:cubicBezTo>
                  <a:pt x="3711827" y="721285"/>
                  <a:pt x="3705162" y="733173"/>
                  <a:pt x="3698492" y="745061"/>
                </a:cubicBezTo>
                <a:cubicBezTo>
                  <a:pt x="3689595" y="760903"/>
                  <a:pt x="3686874" y="775023"/>
                  <a:pt x="3685896" y="795345"/>
                </a:cubicBezTo>
                <a:cubicBezTo>
                  <a:pt x="3672667" y="795696"/>
                  <a:pt x="3668224" y="803620"/>
                  <a:pt x="3672555" y="819121"/>
                </a:cubicBezTo>
                <a:cubicBezTo>
                  <a:pt x="3655383" y="817231"/>
                  <a:pt x="3639072" y="818443"/>
                  <a:pt x="3624493" y="825857"/>
                </a:cubicBezTo>
                <a:cubicBezTo>
                  <a:pt x="3616095" y="831539"/>
                  <a:pt x="3609909" y="833277"/>
                  <a:pt x="3604600" y="838102"/>
                </a:cubicBezTo>
                <a:cubicBezTo>
                  <a:pt x="3599280" y="842933"/>
                  <a:pt x="3597929" y="849980"/>
                  <a:pt x="3592620" y="854811"/>
                </a:cubicBezTo>
                <a:cubicBezTo>
                  <a:pt x="3599662" y="856182"/>
                  <a:pt x="3597068" y="846892"/>
                  <a:pt x="3601017" y="849119"/>
                </a:cubicBezTo>
                <a:cubicBezTo>
                  <a:pt x="3604477" y="861517"/>
                  <a:pt x="3601394" y="862378"/>
                  <a:pt x="3603993" y="871683"/>
                </a:cubicBezTo>
                <a:cubicBezTo>
                  <a:pt x="3601766" y="875642"/>
                  <a:pt x="3594729" y="874271"/>
                  <a:pt x="3594230" y="884422"/>
                </a:cubicBezTo>
                <a:cubicBezTo>
                  <a:pt x="3586327" y="879953"/>
                  <a:pt x="3579284" y="878577"/>
                  <a:pt x="3573964" y="883408"/>
                </a:cubicBezTo>
                <a:cubicBezTo>
                  <a:pt x="3578790" y="888733"/>
                  <a:pt x="3581389" y="898037"/>
                  <a:pt x="3580028" y="905090"/>
                </a:cubicBezTo>
                <a:cubicBezTo>
                  <a:pt x="3559763" y="904076"/>
                  <a:pt x="3541220" y="909258"/>
                  <a:pt x="3527512" y="919760"/>
                </a:cubicBezTo>
                <a:cubicBezTo>
                  <a:pt x="3519115" y="925447"/>
                  <a:pt x="3510712" y="931144"/>
                  <a:pt x="3506274" y="939062"/>
                </a:cubicBezTo>
                <a:cubicBezTo>
                  <a:pt x="3500954" y="943878"/>
                  <a:pt x="3493423" y="952683"/>
                  <a:pt x="3489845" y="963695"/>
                </a:cubicBezTo>
                <a:cubicBezTo>
                  <a:pt x="3474018" y="954747"/>
                  <a:pt x="3480943" y="979537"/>
                  <a:pt x="3471679" y="982131"/>
                </a:cubicBezTo>
                <a:cubicBezTo>
                  <a:pt x="3487002" y="1001235"/>
                  <a:pt x="3449075" y="1008491"/>
                  <a:pt x="3473662" y="1025001"/>
                </a:cubicBezTo>
                <a:cubicBezTo>
                  <a:pt x="3460444" y="1025352"/>
                  <a:pt x="3448087" y="1028807"/>
                  <a:pt x="3439684" y="1034489"/>
                </a:cubicBezTo>
                <a:cubicBezTo>
                  <a:pt x="3434374" y="1039319"/>
                  <a:pt x="3431286" y="1040186"/>
                  <a:pt x="3425977" y="1045006"/>
                </a:cubicBezTo>
                <a:cubicBezTo>
                  <a:pt x="3420667" y="1049837"/>
                  <a:pt x="3418440" y="1053796"/>
                  <a:pt x="3413997" y="1061715"/>
                </a:cubicBezTo>
                <a:cubicBezTo>
                  <a:pt x="3398919" y="1079290"/>
                  <a:pt x="3387795" y="1099097"/>
                  <a:pt x="3372355" y="1103407"/>
                </a:cubicBezTo>
                <a:cubicBezTo>
                  <a:pt x="3371005" y="1110475"/>
                  <a:pt x="3369644" y="1117533"/>
                  <a:pt x="3365206" y="1125467"/>
                </a:cubicBezTo>
                <a:cubicBezTo>
                  <a:pt x="3378419" y="1125105"/>
                  <a:pt x="3388182" y="1112355"/>
                  <a:pt x="3380263" y="1107887"/>
                </a:cubicBezTo>
                <a:cubicBezTo>
                  <a:pt x="3383351" y="1107020"/>
                  <a:pt x="3387311" y="1109262"/>
                  <a:pt x="3390394" y="1108396"/>
                </a:cubicBezTo>
                <a:cubicBezTo>
                  <a:pt x="3387795" y="1099097"/>
                  <a:pt x="3394847" y="1100477"/>
                  <a:pt x="3399291" y="1092544"/>
                </a:cubicBezTo>
                <a:cubicBezTo>
                  <a:pt x="3407194" y="1097022"/>
                  <a:pt x="3408932" y="1103214"/>
                  <a:pt x="3418201" y="1100630"/>
                </a:cubicBezTo>
                <a:cubicBezTo>
                  <a:pt x="3418695" y="1090464"/>
                  <a:pt x="3422272" y="1079443"/>
                  <a:pt x="3434634" y="1075993"/>
                </a:cubicBezTo>
                <a:cubicBezTo>
                  <a:pt x="3436361" y="1082199"/>
                  <a:pt x="3420917" y="1086510"/>
                  <a:pt x="3429696" y="1094077"/>
                </a:cubicBezTo>
                <a:cubicBezTo>
                  <a:pt x="3435006" y="1089257"/>
                  <a:pt x="3442909" y="1093726"/>
                  <a:pt x="3446002" y="1092870"/>
                </a:cubicBezTo>
                <a:cubicBezTo>
                  <a:pt x="3451806" y="1077873"/>
                  <a:pt x="3454899" y="1077017"/>
                  <a:pt x="3453646" y="1060655"/>
                </a:cubicBezTo>
                <a:cubicBezTo>
                  <a:pt x="3477004" y="1060823"/>
                  <a:pt x="3472790" y="1021908"/>
                  <a:pt x="3501841" y="1030494"/>
                </a:cubicBezTo>
                <a:cubicBezTo>
                  <a:pt x="3497020" y="1025164"/>
                  <a:pt x="3500103" y="1024297"/>
                  <a:pt x="3502330" y="1020338"/>
                </a:cubicBezTo>
                <a:cubicBezTo>
                  <a:pt x="3514692" y="1016888"/>
                  <a:pt x="3512832" y="1034107"/>
                  <a:pt x="3524328" y="1027554"/>
                </a:cubicBezTo>
                <a:cubicBezTo>
                  <a:pt x="3525688" y="1020496"/>
                  <a:pt x="3512465" y="1020848"/>
                  <a:pt x="3516908" y="1012914"/>
                </a:cubicBezTo>
                <a:cubicBezTo>
                  <a:pt x="3525301" y="1007237"/>
                  <a:pt x="3537663" y="1003782"/>
                  <a:pt x="3537286" y="990518"/>
                </a:cubicBezTo>
                <a:cubicBezTo>
                  <a:pt x="3546550" y="987935"/>
                  <a:pt x="3536797" y="1000684"/>
                  <a:pt x="3543839" y="1002060"/>
                </a:cubicBezTo>
                <a:cubicBezTo>
                  <a:pt x="3552242" y="996368"/>
                  <a:pt x="3566820" y="988959"/>
                  <a:pt x="3563360" y="976566"/>
                </a:cubicBezTo>
                <a:cubicBezTo>
                  <a:pt x="3572629" y="973973"/>
                  <a:pt x="3581893" y="971384"/>
                  <a:pt x="3582388" y="961223"/>
                </a:cubicBezTo>
                <a:cubicBezTo>
                  <a:pt x="3589425" y="962604"/>
                  <a:pt x="3591162" y="968801"/>
                  <a:pt x="3600426" y="966207"/>
                </a:cubicBezTo>
                <a:cubicBezTo>
                  <a:pt x="3596961" y="953809"/>
                  <a:pt x="3613654" y="965855"/>
                  <a:pt x="3614144" y="955700"/>
                </a:cubicBezTo>
                <a:cubicBezTo>
                  <a:pt x="3609318" y="950365"/>
                  <a:pt x="3610679" y="943302"/>
                  <a:pt x="3608941" y="937101"/>
                </a:cubicBezTo>
                <a:cubicBezTo>
                  <a:pt x="3619948" y="940724"/>
                  <a:pt x="3611051" y="956566"/>
                  <a:pt x="3625130" y="959307"/>
                </a:cubicBezTo>
                <a:cubicBezTo>
                  <a:pt x="3623408" y="953116"/>
                  <a:pt x="3630455" y="954482"/>
                  <a:pt x="3633533" y="953621"/>
                </a:cubicBezTo>
                <a:cubicBezTo>
                  <a:pt x="3628722" y="948281"/>
                  <a:pt x="3624763" y="946044"/>
                  <a:pt x="3626118" y="938991"/>
                </a:cubicBezTo>
                <a:cubicBezTo>
                  <a:pt x="3633166" y="940362"/>
                  <a:pt x="3632682" y="950523"/>
                  <a:pt x="3637981" y="945692"/>
                </a:cubicBezTo>
                <a:cubicBezTo>
                  <a:pt x="3639337" y="938640"/>
                  <a:pt x="3634521" y="933309"/>
                  <a:pt x="3626608" y="928825"/>
                </a:cubicBezTo>
                <a:cubicBezTo>
                  <a:pt x="3641558" y="934680"/>
                  <a:pt x="3624880" y="922634"/>
                  <a:pt x="3635005" y="923144"/>
                </a:cubicBezTo>
                <a:cubicBezTo>
                  <a:pt x="3635877" y="926232"/>
                  <a:pt x="3638098" y="922272"/>
                  <a:pt x="3642068" y="924509"/>
                </a:cubicBezTo>
                <a:cubicBezTo>
                  <a:pt x="3643795" y="930716"/>
                  <a:pt x="3636743" y="929335"/>
                  <a:pt x="3640697" y="931577"/>
                </a:cubicBezTo>
                <a:cubicBezTo>
                  <a:pt x="3651709" y="935180"/>
                  <a:pt x="3653059" y="928127"/>
                  <a:pt x="3658374" y="923291"/>
                </a:cubicBezTo>
                <a:cubicBezTo>
                  <a:pt x="3650471" y="918823"/>
                  <a:pt x="3653931" y="931220"/>
                  <a:pt x="3642068" y="924509"/>
                </a:cubicBezTo>
                <a:cubicBezTo>
                  <a:pt x="3643912" y="907296"/>
                  <a:pt x="3661951" y="912280"/>
                  <a:pt x="3651444" y="898506"/>
                </a:cubicBezTo>
                <a:cubicBezTo>
                  <a:pt x="3657131" y="906945"/>
                  <a:pt x="3662445" y="902114"/>
                  <a:pt x="3667266" y="907459"/>
                </a:cubicBezTo>
                <a:cubicBezTo>
                  <a:pt x="3665044" y="911408"/>
                  <a:pt x="3663684" y="918471"/>
                  <a:pt x="3671597" y="922950"/>
                </a:cubicBezTo>
                <a:cubicBezTo>
                  <a:pt x="3676907" y="918119"/>
                  <a:pt x="3696301" y="916050"/>
                  <a:pt x="3689748" y="904514"/>
                </a:cubicBezTo>
                <a:cubicBezTo>
                  <a:pt x="3685310" y="912438"/>
                  <a:pt x="3675169" y="911928"/>
                  <a:pt x="3670349" y="906593"/>
                </a:cubicBezTo>
                <a:cubicBezTo>
                  <a:pt x="3677024" y="894700"/>
                  <a:pt x="3689376" y="891250"/>
                  <a:pt x="3691220" y="874037"/>
                </a:cubicBezTo>
                <a:cubicBezTo>
                  <a:pt x="3705315" y="876783"/>
                  <a:pt x="3706293" y="856457"/>
                  <a:pt x="3713713" y="871092"/>
                </a:cubicBezTo>
                <a:cubicBezTo>
                  <a:pt x="3720388" y="859209"/>
                  <a:pt x="3726569" y="857481"/>
                  <a:pt x="3727914" y="850419"/>
                </a:cubicBezTo>
                <a:cubicBezTo>
                  <a:pt x="3737565" y="861089"/>
                  <a:pt x="3741637" y="839906"/>
                  <a:pt x="3749540" y="844380"/>
                </a:cubicBezTo>
                <a:cubicBezTo>
                  <a:pt x="3749046" y="854536"/>
                  <a:pt x="3740276" y="846969"/>
                  <a:pt x="3739792" y="857129"/>
                </a:cubicBezTo>
                <a:cubicBezTo>
                  <a:pt x="3760919" y="861257"/>
                  <a:pt x="3729163" y="866781"/>
                  <a:pt x="3741025" y="873487"/>
                </a:cubicBezTo>
                <a:cubicBezTo>
                  <a:pt x="3751156" y="873996"/>
                  <a:pt x="3753377" y="870032"/>
                  <a:pt x="3756470" y="869176"/>
                </a:cubicBezTo>
                <a:cubicBezTo>
                  <a:pt x="3759181" y="855050"/>
                  <a:pt x="3769806" y="845404"/>
                  <a:pt x="3771660" y="828186"/>
                </a:cubicBezTo>
                <a:cubicBezTo>
                  <a:pt x="3776471" y="833516"/>
                  <a:pt x="3772032" y="841445"/>
                  <a:pt x="3779936" y="845914"/>
                </a:cubicBezTo>
                <a:cubicBezTo>
                  <a:pt x="3781668" y="852110"/>
                  <a:pt x="3765362" y="853328"/>
                  <a:pt x="3774132" y="860895"/>
                </a:cubicBezTo>
                <a:cubicBezTo>
                  <a:pt x="3781668" y="852110"/>
                  <a:pt x="3788338" y="840227"/>
                  <a:pt x="3803294" y="846067"/>
                </a:cubicBezTo>
                <a:cubicBezTo>
                  <a:pt x="3807743" y="838148"/>
                  <a:pt x="3810459" y="824028"/>
                  <a:pt x="3825414" y="829873"/>
                </a:cubicBezTo>
                <a:cubicBezTo>
                  <a:pt x="3836029" y="820222"/>
                  <a:pt x="3822928" y="797154"/>
                  <a:pt x="3840100" y="799039"/>
                </a:cubicBezTo>
                <a:cubicBezTo>
                  <a:pt x="3835657" y="806968"/>
                  <a:pt x="3840477" y="812303"/>
                  <a:pt x="3842205" y="818499"/>
                </a:cubicBezTo>
                <a:cubicBezTo>
                  <a:pt x="3851097" y="802657"/>
                  <a:pt x="3881997" y="794025"/>
                  <a:pt x="3878532" y="781627"/>
                </a:cubicBezTo>
                <a:cubicBezTo>
                  <a:pt x="3866664" y="774916"/>
                  <a:pt x="3880269" y="787823"/>
                  <a:pt x="3869257" y="784221"/>
                </a:cubicBezTo>
                <a:cubicBezTo>
                  <a:pt x="3867530" y="778020"/>
                  <a:pt x="3869752" y="774055"/>
                  <a:pt x="3871979" y="770091"/>
                </a:cubicBezTo>
                <a:cubicBezTo>
                  <a:pt x="3880758" y="777668"/>
                  <a:pt x="3889156" y="771971"/>
                  <a:pt x="3894471" y="767156"/>
                </a:cubicBezTo>
                <a:cubicBezTo>
                  <a:pt x="3891006" y="754758"/>
                  <a:pt x="3904219" y="754401"/>
                  <a:pt x="3907811" y="743384"/>
                </a:cubicBezTo>
                <a:cubicBezTo>
                  <a:pt x="3917931" y="743889"/>
                  <a:pt x="3919674" y="750090"/>
                  <a:pt x="3924983" y="745265"/>
                </a:cubicBezTo>
                <a:cubicBezTo>
                  <a:pt x="3927689" y="731150"/>
                  <a:pt x="3897676" y="742880"/>
                  <a:pt x="3906563" y="727022"/>
                </a:cubicBezTo>
                <a:cubicBezTo>
                  <a:pt x="3916214" y="737698"/>
                  <a:pt x="3945733" y="736128"/>
                  <a:pt x="3952413" y="724250"/>
                </a:cubicBezTo>
                <a:cubicBezTo>
                  <a:pt x="3949325" y="725106"/>
                  <a:pt x="3948459" y="722003"/>
                  <a:pt x="3947593" y="718905"/>
                </a:cubicBezTo>
                <a:cubicBezTo>
                  <a:pt x="3953769" y="717177"/>
                  <a:pt x="3952413" y="724250"/>
                  <a:pt x="3959456" y="725616"/>
                </a:cubicBezTo>
                <a:cubicBezTo>
                  <a:pt x="3970075" y="715954"/>
                  <a:pt x="3963527" y="704438"/>
                  <a:pt x="3978478" y="710278"/>
                </a:cubicBezTo>
                <a:cubicBezTo>
                  <a:pt x="3979833" y="703220"/>
                  <a:pt x="3972796" y="701845"/>
                  <a:pt x="3971920" y="698736"/>
                </a:cubicBezTo>
                <a:cubicBezTo>
                  <a:pt x="3981188" y="696158"/>
                  <a:pt x="3979833" y="703220"/>
                  <a:pt x="3986880" y="704596"/>
                </a:cubicBezTo>
                <a:cubicBezTo>
                  <a:pt x="3990452" y="693564"/>
                  <a:pt x="3994906" y="685646"/>
                  <a:pt x="4008985" y="688392"/>
                </a:cubicBezTo>
                <a:cubicBezTo>
                  <a:pt x="4013439" y="680473"/>
                  <a:pt x="3997133" y="681686"/>
                  <a:pt x="4004659" y="672891"/>
                </a:cubicBezTo>
                <a:cubicBezTo>
                  <a:pt x="4010845" y="671169"/>
                  <a:pt x="4012190" y="664111"/>
                  <a:pt x="4018382" y="662384"/>
                </a:cubicBezTo>
                <a:cubicBezTo>
                  <a:pt x="4016150" y="666348"/>
                  <a:pt x="4014794" y="673416"/>
                  <a:pt x="4021847" y="674782"/>
                </a:cubicBezTo>
                <a:cubicBezTo>
                  <a:pt x="4049266" y="653757"/>
                  <a:pt x="4068294" y="638414"/>
                  <a:pt x="4100544" y="622730"/>
                </a:cubicBezTo>
                <a:cubicBezTo>
                  <a:pt x="4096585" y="620498"/>
                  <a:pt x="4095718" y="617400"/>
                  <a:pt x="4097945" y="613430"/>
                </a:cubicBezTo>
                <a:cubicBezTo>
                  <a:pt x="4106720" y="621007"/>
                  <a:pt x="4104126" y="611703"/>
                  <a:pt x="4110297" y="609975"/>
                </a:cubicBezTo>
                <a:cubicBezTo>
                  <a:pt x="4111168" y="613088"/>
                  <a:pt x="4112035" y="616177"/>
                  <a:pt x="4115984" y="618419"/>
                </a:cubicBezTo>
                <a:cubicBezTo>
                  <a:pt x="4123520" y="609634"/>
                  <a:pt x="4133650" y="610138"/>
                  <a:pt x="4137233" y="599116"/>
                </a:cubicBezTo>
                <a:cubicBezTo>
                  <a:pt x="4144265" y="600492"/>
                  <a:pt x="4142053" y="604451"/>
                  <a:pt x="4149095" y="605827"/>
                </a:cubicBezTo>
                <a:cubicBezTo>
                  <a:pt x="4150950" y="588614"/>
                  <a:pt x="4168984" y="593587"/>
                  <a:pt x="4175659" y="581709"/>
                </a:cubicBezTo>
                <a:cubicBezTo>
                  <a:pt x="4172561" y="582566"/>
                  <a:pt x="4174798" y="578606"/>
                  <a:pt x="4171700" y="579472"/>
                </a:cubicBezTo>
                <a:cubicBezTo>
                  <a:pt x="4169478" y="583437"/>
                  <a:pt x="4159348" y="582922"/>
                  <a:pt x="4153172" y="584655"/>
                </a:cubicBezTo>
                <a:cubicBezTo>
                  <a:pt x="4161564" y="578958"/>
                  <a:pt x="4169101" y="570173"/>
                  <a:pt x="4165636" y="557775"/>
                </a:cubicBezTo>
                <a:cubicBezTo>
                  <a:pt x="4178869" y="557424"/>
                  <a:pt x="4162925" y="571895"/>
                  <a:pt x="4169967" y="573271"/>
                </a:cubicBezTo>
                <a:cubicBezTo>
                  <a:pt x="4188999" y="557938"/>
                  <a:pt x="4215675" y="510391"/>
                  <a:pt x="4245215" y="508832"/>
                </a:cubicBezTo>
                <a:cubicBezTo>
                  <a:pt x="4242611" y="499522"/>
                  <a:pt x="4246565" y="501764"/>
                  <a:pt x="4254968" y="496072"/>
                </a:cubicBezTo>
                <a:cubicBezTo>
                  <a:pt x="4262387" y="510712"/>
                  <a:pt x="4234580" y="518478"/>
                  <a:pt x="4249541" y="524317"/>
                </a:cubicBezTo>
                <a:lnTo>
                  <a:pt x="4292548" y="490650"/>
                </a:lnTo>
                <a:lnTo>
                  <a:pt x="4287468" y="517066"/>
                </a:lnTo>
                <a:cubicBezTo>
                  <a:pt x="4298959" y="510513"/>
                  <a:pt x="4310933" y="493810"/>
                  <a:pt x="4312299" y="486742"/>
                </a:cubicBezTo>
                <a:cubicBezTo>
                  <a:pt x="4312299" y="486742"/>
                  <a:pt x="4316248" y="488989"/>
                  <a:pt x="4319336" y="488123"/>
                </a:cubicBezTo>
                <a:cubicBezTo>
                  <a:pt x="4335770" y="463475"/>
                  <a:pt x="4359617" y="453482"/>
                  <a:pt x="4368626" y="414215"/>
                </a:cubicBezTo>
                <a:cubicBezTo>
                  <a:pt x="4376530" y="418689"/>
                  <a:pt x="4375179" y="425757"/>
                  <a:pt x="4379995" y="431082"/>
                </a:cubicBezTo>
                <a:cubicBezTo>
                  <a:pt x="4372958" y="429716"/>
                  <a:pt x="4371225" y="423515"/>
                  <a:pt x="4368998" y="427474"/>
                </a:cubicBezTo>
                <a:cubicBezTo>
                  <a:pt x="4366777" y="431434"/>
                  <a:pt x="4363689" y="432305"/>
                  <a:pt x="4371592" y="436769"/>
                </a:cubicBezTo>
                <a:cubicBezTo>
                  <a:pt x="4376907" y="431948"/>
                  <a:pt x="4383954" y="433319"/>
                  <a:pt x="4389264" y="428499"/>
                </a:cubicBezTo>
                <a:cubicBezTo>
                  <a:pt x="4385304" y="426262"/>
                  <a:pt x="4387531" y="422302"/>
                  <a:pt x="4386665" y="419199"/>
                </a:cubicBezTo>
                <a:cubicBezTo>
                  <a:pt x="4388892" y="415235"/>
                  <a:pt x="4401621" y="425044"/>
                  <a:pt x="4403847" y="421084"/>
                </a:cubicBezTo>
                <a:cubicBezTo>
                  <a:pt x="4406074" y="417125"/>
                  <a:pt x="4408301" y="413161"/>
                  <a:pt x="4404337" y="410919"/>
                </a:cubicBezTo>
                <a:cubicBezTo>
                  <a:pt x="4395934" y="416616"/>
                  <a:pt x="4395934" y="416616"/>
                  <a:pt x="4390242" y="408177"/>
                </a:cubicBezTo>
                <a:lnTo>
                  <a:pt x="4380555" y="412722"/>
                </a:lnTo>
                <a:lnTo>
                  <a:pt x="4406681" y="383540"/>
                </a:lnTo>
                <a:cubicBezTo>
                  <a:pt x="4407047" y="396809"/>
                  <a:pt x="4401254" y="411785"/>
                  <a:pt x="4413111" y="418491"/>
                </a:cubicBezTo>
                <a:cubicBezTo>
                  <a:pt x="4426335" y="418139"/>
                  <a:pt x="4426452" y="394720"/>
                  <a:pt x="4438809" y="391275"/>
                </a:cubicBezTo>
                <a:cubicBezTo>
                  <a:pt x="4450661" y="397976"/>
                  <a:pt x="4455110" y="390057"/>
                  <a:pt x="4463512" y="384375"/>
                </a:cubicBezTo>
                <a:cubicBezTo>
                  <a:pt x="4458692" y="379035"/>
                  <a:pt x="4472904" y="358362"/>
                  <a:pt x="4478590" y="366800"/>
                </a:cubicBezTo>
                <a:cubicBezTo>
                  <a:pt x="4472409" y="368523"/>
                  <a:pt x="4464868" y="377313"/>
                  <a:pt x="4478962" y="380054"/>
                </a:cubicBezTo>
                <a:cubicBezTo>
                  <a:pt x="4479457" y="369899"/>
                  <a:pt x="4486504" y="371264"/>
                  <a:pt x="4488726" y="367305"/>
                </a:cubicBezTo>
                <a:cubicBezTo>
                  <a:pt x="4484766" y="365073"/>
                  <a:pt x="4490086" y="360258"/>
                  <a:pt x="4483039" y="358877"/>
                </a:cubicBezTo>
                <a:cubicBezTo>
                  <a:pt x="4495880" y="345261"/>
                  <a:pt x="4490570" y="350092"/>
                  <a:pt x="4502550" y="333368"/>
                </a:cubicBezTo>
                <a:cubicBezTo>
                  <a:pt x="4528502" y="342836"/>
                  <a:pt x="4516757" y="312705"/>
                  <a:pt x="4546658" y="324410"/>
                </a:cubicBezTo>
                <a:cubicBezTo>
                  <a:pt x="4547147" y="314244"/>
                  <a:pt x="4554195" y="315610"/>
                  <a:pt x="4555560" y="308552"/>
                </a:cubicBezTo>
                <a:cubicBezTo>
                  <a:pt x="4559020" y="320945"/>
                  <a:pt x="4561619" y="330239"/>
                  <a:pt x="4558908" y="344364"/>
                </a:cubicBezTo>
                <a:cubicBezTo>
                  <a:pt x="4581884" y="331263"/>
                  <a:pt x="4609681" y="323503"/>
                  <a:pt x="4608066" y="293887"/>
                </a:cubicBezTo>
                <a:cubicBezTo>
                  <a:pt x="4626594" y="288710"/>
                  <a:pt x="4655756" y="273876"/>
                  <a:pt x="4658971" y="249595"/>
                </a:cubicBezTo>
                <a:cubicBezTo>
                  <a:pt x="4625977" y="238772"/>
                  <a:pt x="4618196" y="294396"/>
                  <a:pt x="4595337" y="284073"/>
                </a:cubicBezTo>
                <a:cubicBezTo>
                  <a:pt x="4599291" y="286315"/>
                  <a:pt x="4599663" y="299574"/>
                  <a:pt x="4592621" y="298198"/>
                </a:cubicBezTo>
                <a:cubicBezTo>
                  <a:pt x="4591755" y="295094"/>
                  <a:pt x="4590888" y="291996"/>
                  <a:pt x="4586934" y="289764"/>
                </a:cubicBezTo>
                <a:cubicBezTo>
                  <a:pt x="4576315" y="299421"/>
                  <a:pt x="4584101" y="327299"/>
                  <a:pt x="4564712" y="329383"/>
                </a:cubicBezTo>
                <a:cubicBezTo>
                  <a:pt x="4566557" y="312160"/>
                  <a:pt x="4571127" y="280822"/>
                  <a:pt x="4585696" y="273407"/>
                </a:cubicBezTo>
                <a:cubicBezTo>
                  <a:pt x="4590521" y="278743"/>
                  <a:pt x="4579892" y="288389"/>
                  <a:pt x="4590022" y="288893"/>
                </a:cubicBezTo>
                <a:cubicBezTo>
                  <a:pt x="4598914" y="273051"/>
                  <a:pt x="4607317" y="267369"/>
                  <a:pt x="4608300" y="247048"/>
                </a:cubicBezTo>
                <a:cubicBezTo>
                  <a:pt x="4621529" y="246691"/>
                  <a:pt x="4630792" y="244107"/>
                  <a:pt x="4643149" y="240658"/>
                </a:cubicBezTo>
                <a:cubicBezTo>
                  <a:pt x="4648087" y="222568"/>
                  <a:pt x="4661305" y="222222"/>
                  <a:pt x="4656118" y="203627"/>
                </a:cubicBezTo>
                <a:cubicBezTo>
                  <a:pt x="4667109" y="207235"/>
                  <a:pt x="4656490" y="216886"/>
                  <a:pt x="4666625" y="217391"/>
                </a:cubicBezTo>
                <a:cubicBezTo>
                  <a:pt x="4678972" y="213936"/>
                  <a:pt x="4672796" y="215663"/>
                  <a:pt x="4681571" y="223246"/>
                </a:cubicBezTo>
                <a:cubicBezTo>
                  <a:pt x="4681571" y="223246"/>
                  <a:pt x="4681571" y="223246"/>
                  <a:pt x="4688730" y="201197"/>
                </a:cubicBezTo>
                <a:cubicBezTo>
                  <a:pt x="4698870" y="201706"/>
                  <a:pt x="4705046" y="199979"/>
                  <a:pt x="4710366" y="195153"/>
                </a:cubicBezTo>
                <a:cubicBezTo>
                  <a:pt x="4701581" y="187586"/>
                  <a:pt x="4700226" y="194634"/>
                  <a:pt x="4697138" y="195510"/>
                </a:cubicBezTo>
                <a:cubicBezTo>
                  <a:pt x="4701581" y="187586"/>
                  <a:pt x="4699859" y="181395"/>
                  <a:pt x="4695900" y="179153"/>
                </a:cubicBezTo>
                <a:cubicBezTo>
                  <a:pt x="4705169" y="176554"/>
                  <a:pt x="4705653" y="166399"/>
                  <a:pt x="4717515" y="173110"/>
                </a:cubicBezTo>
                <a:cubicBezTo>
                  <a:pt x="4716165" y="180172"/>
                  <a:pt x="4714804" y="187235"/>
                  <a:pt x="4724940" y="187739"/>
                </a:cubicBezTo>
                <a:cubicBezTo>
                  <a:pt x="4728517" y="176722"/>
                  <a:pt x="4731233" y="162597"/>
                  <a:pt x="4733949" y="148472"/>
                </a:cubicBezTo>
                <a:cubicBezTo>
                  <a:pt x="4750627" y="160518"/>
                  <a:pt x="4744191" y="125572"/>
                  <a:pt x="4760879" y="137618"/>
                </a:cubicBezTo>
                <a:cubicBezTo>
                  <a:pt x="4762612" y="143810"/>
                  <a:pt x="4752482" y="143300"/>
                  <a:pt x="4761251" y="150867"/>
                </a:cubicBezTo>
                <a:cubicBezTo>
                  <a:pt x="4754209" y="149501"/>
                  <a:pt x="4749755" y="157420"/>
                  <a:pt x="4746678" y="158281"/>
                </a:cubicBezTo>
                <a:cubicBezTo>
                  <a:pt x="4750627" y="160518"/>
                  <a:pt x="4748405" y="164478"/>
                  <a:pt x="4755442" y="165858"/>
                </a:cubicBezTo>
                <a:cubicBezTo>
                  <a:pt x="4757674" y="161889"/>
                  <a:pt x="4759891" y="157935"/>
                  <a:pt x="4761251" y="150867"/>
                </a:cubicBezTo>
                <a:cubicBezTo>
                  <a:pt x="4771753" y="164641"/>
                  <a:pt x="4776701" y="146556"/>
                  <a:pt x="4787698" y="150159"/>
                </a:cubicBezTo>
                <a:cubicBezTo>
                  <a:pt x="4775713" y="166872"/>
                  <a:pt x="4752364" y="166720"/>
                  <a:pt x="4760146" y="194603"/>
                </a:cubicBezTo>
                <a:cubicBezTo>
                  <a:pt x="4779545" y="192534"/>
                  <a:pt x="4789924" y="146199"/>
                  <a:pt x="4814022" y="172875"/>
                </a:cubicBezTo>
                <a:cubicBezTo>
                  <a:pt x="4817115" y="172019"/>
                  <a:pt x="4818465" y="164951"/>
                  <a:pt x="4819826" y="157894"/>
                </a:cubicBezTo>
                <a:cubicBezTo>
                  <a:pt x="4819826" y="157894"/>
                  <a:pt x="4812784" y="156518"/>
                  <a:pt x="4815005" y="152554"/>
                </a:cubicBezTo>
                <a:cubicBezTo>
                  <a:pt x="4843668" y="147896"/>
                  <a:pt x="4866278" y="121531"/>
                  <a:pt x="4894946" y="116874"/>
                </a:cubicBezTo>
                <a:cubicBezTo>
                  <a:pt x="4890987" y="114637"/>
                  <a:pt x="4896306" y="109806"/>
                  <a:pt x="4892352" y="107569"/>
                </a:cubicBezTo>
                <a:cubicBezTo>
                  <a:pt x="4904210" y="114285"/>
                  <a:pt x="4903828" y="101016"/>
                  <a:pt x="4911746" y="105495"/>
                </a:cubicBezTo>
                <a:cubicBezTo>
                  <a:pt x="4910386" y="112558"/>
                  <a:pt x="4900256" y="112038"/>
                  <a:pt x="4909030" y="119610"/>
                </a:cubicBezTo>
                <a:cubicBezTo>
                  <a:pt x="4921382" y="116161"/>
                  <a:pt x="4930651" y="113572"/>
                  <a:pt x="4941276" y="103926"/>
                </a:cubicBezTo>
                <a:cubicBezTo>
                  <a:pt x="4948328" y="105292"/>
                  <a:pt x="4946962" y="112364"/>
                  <a:pt x="4954004" y="113740"/>
                </a:cubicBezTo>
                <a:cubicBezTo>
                  <a:pt x="4956231" y="109781"/>
                  <a:pt x="4952272" y="107539"/>
                  <a:pt x="4957592" y="102708"/>
                </a:cubicBezTo>
                <a:cubicBezTo>
                  <a:pt x="4961541" y="104940"/>
                  <a:pt x="4963273" y="111147"/>
                  <a:pt x="4970321" y="112517"/>
                </a:cubicBezTo>
                <a:cubicBezTo>
                  <a:pt x="4974764" y="104599"/>
                  <a:pt x="4978723" y="106836"/>
                  <a:pt x="4979208" y="96670"/>
                </a:cubicBezTo>
                <a:cubicBezTo>
                  <a:pt x="4984894" y="105103"/>
                  <a:pt x="4983539" y="112166"/>
                  <a:pt x="4991452" y="116645"/>
                </a:cubicBezTo>
                <a:cubicBezTo>
                  <a:pt x="4996762" y="111809"/>
                  <a:pt x="5001200" y="103885"/>
                  <a:pt x="5012202" y="107493"/>
                </a:cubicBezTo>
                <a:cubicBezTo>
                  <a:pt x="5012202" y="107493"/>
                  <a:pt x="5013068" y="110606"/>
                  <a:pt x="5009980" y="111462"/>
                </a:cubicBezTo>
                <a:lnTo>
                  <a:pt x="5010454" y="113154"/>
                </a:lnTo>
                <a:lnTo>
                  <a:pt x="5006016" y="116334"/>
                </a:lnTo>
                <a:lnTo>
                  <a:pt x="5001919" y="115386"/>
                </a:lnTo>
                <a:cubicBezTo>
                  <a:pt x="4999045" y="117022"/>
                  <a:pt x="4997379" y="119998"/>
                  <a:pt x="4999356" y="121114"/>
                </a:cubicBezTo>
                <a:lnTo>
                  <a:pt x="5006016" y="116334"/>
                </a:lnTo>
                <a:lnTo>
                  <a:pt x="5011703" y="117654"/>
                </a:lnTo>
                <a:lnTo>
                  <a:pt x="5010454" y="113154"/>
                </a:lnTo>
                <a:lnTo>
                  <a:pt x="5029879" y="99212"/>
                </a:lnTo>
                <a:cubicBezTo>
                  <a:pt x="5036422" y="110754"/>
                  <a:pt x="5040009" y="99732"/>
                  <a:pt x="5045691" y="108171"/>
                </a:cubicBezTo>
                <a:cubicBezTo>
                  <a:pt x="5043963" y="101974"/>
                  <a:pt x="5046185" y="98010"/>
                  <a:pt x="5053232" y="99381"/>
                </a:cubicBezTo>
                <a:cubicBezTo>
                  <a:pt x="5048784" y="107299"/>
                  <a:pt x="5051377" y="116604"/>
                  <a:pt x="5062374" y="120217"/>
                </a:cubicBezTo>
                <a:cubicBezTo>
                  <a:pt x="5057059" y="125032"/>
                  <a:pt x="5048656" y="130719"/>
                  <a:pt x="5043347" y="135550"/>
                </a:cubicBezTo>
                <a:cubicBezTo>
                  <a:pt x="5051265" y="140018"/>
                  <a:pt x="5039764" y="146566"/>
                  <a:pt x="5053859" y="149318"/>
                </a:cubicBezTo>
                <a:cubicBezTo>
                  <a:pt x="5055709" y="132095"/>
                  <a:pt x="5067189" y="125542"/>
                  <a:pt x="5078685" y="118994"/>
                </a:cubicBezTo>
                <a:lnTo>
                  <a:pt x="5081396" y="115223"/>
                </a:lnTo>
                <a:lnTo>
                  <a:pt x="5095862" y="120884"/>
                </a:lnTo>
                <a:cubicBezTo>
                  <a:pt x="5094986" y="117776"/>
                  <a:pt x="5088443" y="106250"/>
                  <a:pt x="5099439" y="109857"/>
                </a:cubicBezTo>
                <a:cubicBezTo>
                  <a:pt x="5096351" y="110718"/>
                  <a:pt x="5102038" y="119157"/>
                  <a:pt x="5107348" y="114321"/>
                </a:cubicBezTo>
                <a:cubicBezTo>
                  <a:pt x="5108703" y="107269"/>
                  <a:pt x="5100800" y="102805"/>
                  <a:pt x="5108326" y="94005"/>
                </a:cubicBezTo>
                <a:cubicBezTo>
                  <a:pt x="5116240" y="98484"/>
                  <a:pt x="5119695" y="110876"/>
                  <a:pt x="5125025" y="106056"/>
                </a:cubicBezTo>
                <a:cubicBezTo>
                  <a:pt x="5120194" y="100721"/>
                  <a:pt x="5118961" y="84359"/>
                  <a:pt x="5129091" y="84863"/>
                </a:cubicBezTo>
                <a:cubicBezTo>
                  <a:pt x="5133906" y="90198"/>
                  <a:pt x="5124643" y="92787"/>
                  <a:pt x="5128602" y="95029"/>
                </a:cubicBezTo>
                <a:cubicBezTo>
                  <a:pt x="5133045" y="87100"/>
                  <a:pt x="5138238" y="105699"/>
                  <a:pt x="5139598" y="98642"/>
                </a:cubicBezTo>
                <a:lnTo>
                  <a:pt x="5160144" y="76878"/>
                </a:lnTo>
                <a:lnTo>
                  <a:pt x="5157759" y="80206"/>
                </a:lnTo>
                <a:cubicBezTo>
                  <a:pt x="5160842" y="79334"/>
                  <a:pt x="5158615" y="83299"/>
                  <a:pt x="5162575" y="85536"/>
                </a:cubicBezTo>
                <a:cubicBezTo>
                  <a:pt x="5189133" y="61418"/>
                  <a:pt x="5212492" y="61576"/>
                  <a:pt x="5237318" y="31257"/>
                </a:cubicBezTo>
                <a:cubicBezTo>
                  <a:pt x="5242143" y="36582"/>
                  <a:pt x="5244365" y="32628"/>
                  <a:pt x="5251402" y="33998"/>
                </a:cubicBezTo>
                <a:cubicBezTo>
                  <a:pt x="5246464" y="52088"/>
                  <a:pt x="5224848" y="58121"/>
                  <a:pt x="5224726" y="81541"/>
                </a:cubicBezTo>
                <a:cubicBezTo>
                  <a:pt x="5224726" y="81541"/>
                  <a:pt x="5225603" y="84644"/>
                  <a:pt x="5228680" y="83783"/>
                </a:cubicBezTo>
                <a:cubicBezTo>
                  <a:pt x="5246841" y="65337"/>
                  <a:pt x="5258454" y="35379"/>
                  <a:pt x="5287494" y="43960"/>
                </a:cubicBezTo>
                <a:cubicBezTo>
                  <a:pt x="5304295" y="32587"/>
                  <a:pt x="5325539" y="13295"/>
                  <a:pt x="5344443" y="21382"/>
                </a:cubicBezTo>
                <a:cubicBezTo>
                  <a:pt x="5339618" y="16036"/>
                  <a:pt x="5345804" y="14309"/>
                  <a:pt x="5351985" y="12581"/>
                </a:cubicBezTo>
                <a:cubicBezTo>
                  <a:pt x="5347536" y="20510"/>
                  <a:pt x="5345315" y="24469"/>
                  <a:pt x="5353218" y="28938"/>
                </a:cubicBezTo>
                <a:cubicBezTo>
                  <a:pt x="5358533" y="24118"/>
                  <a:pt x="5365575" y="25494"/>
                  <a:pt x="5373489" y="29963"/>
                </a:cubicBezTo>
                <a:cubicBezTo>
                  <a:pt x="5375715" y="26003"/>
                  <a:pt x="5382753" y="27379"/>
                  <a:pt x="5373988" y="19802"/>
                </a:cubicBezTo>
                <a:cubicBezTo>
                  <a:pt x="5374854" y="22905"/>
                  <a:pt x="5372622" y="26869"/>
                  <a:pt x="5368658" y="24627"/>
                </a:cubicBezTo>
                <a:cubicBezTo>
                  <a:pt x="5365198" y="12240"/>
                  <a:pt x="5382386" y="14115"/>
                  <a:pt x="538509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55041744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90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700329" y="582469"/>
            <a:ext cx="5662911" cy="5540035"/>
          </a:xfrm>
          <a:custGeom>
            <a:avLst/>
            <a:gdLst>
              <a:gd name="connsiteX0" fmla="*/ 1981819 w 5662911"/>
              <a:gd name="connsiteY0" fmla="*/ 3697850 h 5540035"/>
              <a:gd name="connsiteX1" fmla="*/ 1991221 w 5662911"/>
              <a:gd name="connsiteY1" fmla="*/ 3710940 h 5540035"/>
              <a:gd name="connsiteX2" fmla="*/ 2010256 w 5662911"/>
              <a:gd name="connsiteY2" fmla="*/ 3750290 h 5540035"/>
              <a:gd name="connsiteX3" fmla="*/ 1982873 w 5662911"/>
              <a:gd name="connsiteY3" fmla="*/ 3699824 h 5540035"/>
              <a:gd name="connsiteX4" fmla="*/ 1979496 w 5662911"/>
              <a:gd name="connsiteY4" fmla="*/ 3693500 h 5540035"/>
              <a:gd name="connsiteX5" fmla="*/ 1981819 w 5662911"/>
              <a:gd name="connsiteY5" fmla="*/ 3697850 h 5540035"/>
              <a:gd name="connsiteX6" fmla="*/ 1979453 w 5662911"/>
              <a:gd name="connsiteY6" fmla="*/ 3694557 h 5540035"/>
              <a:gd name="connsiteX7" fmla="*/ 5555049 w 5662911"/>
              <a:gd name="connsiteY7" fmla="*/ 1821778 h 5540035"/>
              <a:gd name="connsiteX8" fmla="*/ 5565724 w 5662911"/>
              <a:gd name="connsiteY8" fmla="*/ 1842610 h 5540035"/>
              <a:gd name="connsiteX9" fmla="*/ 5565717 w 5662911"/>
              <a:gd name="connsiteY9" fmla="*/ 1842661 h 5540035"/>
              <a:gd name="connsiteX10" fmla="*/ 5560337 w 5662911"/>
              <a:gd name="connsiteY10" fmla="*/ 1832129 h 5540035"/>
              <a:gd name="connsiteX11" fmla="*/ 5555049 w 5662911"/>
              <a:gd name="connsiteY11" fmla="*/ 1821778 h 5540035"/>
              <a:gd name="connsiteX12" fmla="*/ 2876451 w 5662911"/>
              <a:gd name="connsiteY12" fmla="*/ 0 h 5540035"/>
              <a:gd name="connsiteX13" fmla="*/ 2887642 w 5662911"/>
              <a:gd name="connsiteY13" fmla="*/ 48122 h 5540035"/>
              <a:gd name="connsiteX14" fmla="*/ 2972695 w 5662911"/>
              <a:gd name="connsiteY14" fmla="*/ 22383 h 5540035"/>
              <a:gd name="connsiteX15" fmla="*/ 3076271 w 5662911"/>
              <a:gd name="connsiteY15" fmla="*/ 7775 h 5540035"/>
              <a:gd name="connsiteX16" fmla="*/ 3083687 w 5662911"/>
              <a:gd name="connsiteY16" fmla="*/ 15191 h 5540035"/>
              <a:gd name="connsiteX17" fmla="*/ 3194677 w 5662911"/>
              <a:gd name="connsiteY17" fmla="*/ 7996 h 5540035"/>
              <a:gd name="connsiteX18" fmla="*/ 3239091 w 5662911"/>
              <a:gd name="connsiteY18" fmla="*/ 15482 h 5540035"/>
              <a:gd name="connsiteX19" fmla="*/ 3353789 w 5662911"/>
              <a:gd name="connsiteY19" fmla="*/ 11995 h 5540035"/>
              <a:gd name="connsiteX20" fmla="*/ 3424156 w 5662911"/>
              <a:gd name="connsiteY20" fmla="*/ 45428 h 5540035"/>
              <a:gd name="connsiteX21" fmla="*/ 3498157 w 5662911"/>
              <a:gd name="connsiteY21" fmla="*/ 45569 h 5540035"/>
              <a:gd name="connsiteX22" fmla="*/ 3561038 w 5662911"/>
              <a:gd name="connsiteY22" fmla="*/ 34586 h 5540035"/>
              <a:gd name="connsiteX23" fmla="*/ 3575879 w 5662911"/>
              <a:gd name="connsiteY23" fmla="*/ 56811 h 5540035"/>
              <a:gd name="connsiteX24" fmla="*/ 3731311 w 5662911"/>
              <a:gd name="connsiteY24" fmla="*/ 71903 h 5540035"/>
              <a:gd name="connsiteX25" fmla="*/ 3683262 w 5662911"/>
              <a:gd name="connsiteY25" fmla="*/ 97715 h 5540035"/>
              <a:gd name="connsiteX26" fmla="*/ 3701796 w 5662911"/>
              <a:gd name="connsiteY26" fmla="*/ 116249 h 5540035"/>
              <a:gd name="connsiteX27" fmla="*/ 3738770 w 5662911"/>
              <a:gd name="connsiteY27" fmla="*/ 101518 h 5540035"/>
              <a:gd name="connsiteX28" fmla="*/ 3753609 w 5662911"/>
              <a:gd name="connsiteY28" fmla="*/ 123748 h 5540035"/>
              <a:gd name="connsiteX29" fmla="*/ 3860936 w 5662911"/>
              <a:gd name="connsiteY29" fmla="*/ 135050 h 5540035"/>
              <a:gd name="connsiteX30" fmla="*/ 3868362 w 5662911"/>
              <a:gd name="connsiteY30" fmla="*/ 149864 h 5540035"/>
              <a:gd name="connsiteX31" fmla="*/ 4023866 w 5662911"/>
              <a:gd name="connsiteY31" fmla="*/ 201960 h 5540035"/>
              <a:gd name="connsiteX32" fmla="*/ 4023906 w 5662911"/>
              <a:gd name="connsiteY32" fmla="*/ 224157 h 5540035"/>
              <a:gd name="connsiteX33" fmla="*/ 4072000 w 5662911"/>
              <a:gd name="connsiteY33" fmla="*/ 220547 h 5540035"/>
              <a:gd name="connsiteX34" fmla="*/ 4164622 w 5662911"/>
              <a:gd name="connsiteY34" fmla="*/ 283623 h 5540035"/>
              <a:gd name="connsiteX35" fmla="*/ 4342341 w 5662911"/>
              <a:gd name="connsiteY35" fmla="*/ 343160 h 5540035"/>
              <a:gd name="connsiteX36" fmla="*/ 4346087 w 5662911"/>
              <a:gd name="connsiteY36" fmla="*/ 369065 h 5540035"/>
              <a:gd name="connsiteX37" fmla="*/ 4357182 w 5662911"/>
              <a:gd name="connsiteY37" fmla="*/ 365387 h 5540035"/>
              <a:gd name="connsiteX38" fmla="*/ 4420146 w 5662911"/>
              <a:gd name="connsiteY38" fmla="*/ 398803 h 5540035"/>
              <a:gd name="connsiteX39" fmla="*/ 4601696 w 5662911"/>
              <a:gd name="connsiteY39" fmla="*/ 528649 h 5540035"/>
              <a:gd name="connsiteX40" fmla="*/ 4716502 w 5662911"/>
              <a:gd name="connsiteY40" fmla="*/ 584364 h 5540035"/>
              <a:gd name="connsiteX41" fmla="*/ 4756347 w 5662911"/>
              <a:gd name="connsiteY41" fmla="*/ 619590 h 5540035"/>
              <a:gd name="connsiteX42" fmla="*/ 4768457 w 5662911"/>
              <a:gd name="connsiteY42" fmla="*/ 665867 h 5540035"/>
              <a:gd name="connsiteX43" fmla="*/ 4798060 w 5662911"/>
              <a:gd name="connsiteY43" fmla="*/ 665922 h 5540035"/>
              <a:gd name="connsiteX44" fmla="*/ 4849957 w 5662911"/>
              <a:gd name="connsiteY44" fmla="*/ 717823 h 5540035"/>
              <a:gd name="connsiteX45" fmla="*/ 4816692 w 5662911"/>
              <a:gd name="connsiteY45" fmla="*/ 736261 h 5540035"/>
              <a:gd name="connsiteX46" fmla="*/ 4835241 w 5662911"/>
              <a:gd name="connsiteY46" fmla="*/ 762194 h 5540035"/>
              <a:gd name="connsiteX47" fmla="*/ 4887028 w 5662911"/>
              <a:gd name="connsiteY47" fmla="*/ 754894 h 5540035"/>
              <a:gd name="connsiteX48" fmla="*/ 4905648 w 5662911"/>
              <a:gd name="connsiteY48" fmla="*/ 817827 h 5540035"/>
              <a:gd name="connsiteX49" fmla="*/ 4924114 w 5662911"/>
              <a:gd name="connsiteY49" fmla="*/ 799363 h 5540035"/>
              <a:gd name="connsiteX50" fmla="*/ 4939011 w 5662911"/>
              <a:gd name="connsiteY50" fmla="*/ 851190 h 5540035"/>
              <a:gd name="connsiteX51" fmla="*/ 4987118 w 5662911"/>
              <a:gd name="connsiteY51" fmla="*/ 854981 h 5540035"/>
              <a:gd name="connsiteX52" fmla="*/ 5061316 w 5662911"/>
              <a:gd name="connsiteY52" fmla="*/ 958726 h 5540035"/>
              <a:gd name="connsiteX53" fmla="*/ 5120659 w 5662911"/>
              <a:gd name="connsiteY53" fmla="*/ 1032838 h 5540035"/>
              <a:gd name="connsiteX54" fmla="*/ 5220804 w 5662911"/>
              <a:gd name="connsiteY54" fmla="*/ 1162531 h 5540035"/>
              <a:gd name="connsiteX55" fmla="*/ 5265331 w 5662911"/>
              <a:gd name="connsiteY55" fmla="*/ 1229215 h 5540035"/>
              <a:gd name="connsiteX56" fmla="*/ 5361839 w 5662911"/>
              <a:gd name="connsiteY56" fmla="*/ 1392202 h 5540035"/>
              <a:gd name="connsiteX57" fmla="*/ 5447280 w 5662911"/>
              <a:gd name="connsiteY57" fmla="*/ 1573667 h 5540035"/>
              <a:gd name="connsiteX58" fmla="*/ 5421373 w 5662911"/>
              <a:gd name="connsiteY58" fmla="*/ 1569919 h 5540035"/>
              <a:gd name="connsiteX59" fmla="*/ 5432574 w 5662911"/>
              <a:gd name="connsiteY59" fmla="*/ 1625442 h 5540035"/>
              <a:gd name="connsiteX60" fmla="*/ 5436367 w 5662911"/>
              <a:gd name="connsiteY60" fmla="*/ 1673551 h 5540035"/>
              <a:gd name="connsiteX61" fmla="*/ 5510633 w 5662911"/>
              <a:gd name="connsiteY61" fmla="*/ 1814294 h 5540035"/>
              <a:gd name="connsiteX62" fmla="*/ 5562530 w 5662911"/>
              <a:gd name="connsiteY62" fmla="*/ 1866192 h 5540035"/>
              <a:gd name="connsiteX63" fmla="*/ 5565717 w 5662911"/>
              <a:gd name="connsiteY63" fmla="*/ 1842661 h 5540035"/>
              <a:gd name="connsiteX64" fmla="*/ 5567583 w 5662911"/>
              <a:gd name="connsiteY64" fmla="*/ 1846314 h 5540035"/>
              <a:gd name="connsiteX65" fmla="*/ 5655320 w 5662911"/>
              <a:gd name="connsiteY65" fmla="*/ 2018069 h 5540035"/>
              <a:gd name="connsiteX66" fmla="*/ 5662911 w 5662911"/>
              <a:gd name="connsiteY66" fmla="*/ 2121688 h 5540035"/>
              <a:gd name="connsiteX67" fmla="*/ 5629550 w 5662911"/>
              <a:gd name="connsiteY67" fmla="*/ 2088325 h 5540035"/>
              <a:gd name="connsiteX68" fmla="*/ 5633422 w 5662911"/>
              <a:gd name="connsiteY68" fmla="*/ 2180834 h 5540035"/>
              <a:gd name="connsiteX69" fmla="*/ 5618583 w 5662911"/>
              <a:gd name="connsiteY69" fmla="*/ 2158604 h 5540035"/>
              <a:gd name="connsiteX70" fmla="*/ 5622444 w 5662911"/>
              <a:gd name="connsiteY70" fmla="*/ 2243716 h 5540035"/>
              <a:gd name="connsiteX71" fmla="*/ 5589050 w 5662911"/>
              <a:gd name="connsiteY71" fmla="*/ 2195550 h 5540035"/>
              <a:gd name="connsiteX72" fmla="*/ 5607823 w 5662911"/>
              <a:gd name="connsiteY72" fmla="*/ 2339890 h 5540035"/>
              <a:gd name="connsiteX73" fmla="*/ 5541373 w 5662911"/>
              <a:gd name="connsiteY73" fmla="*/ 2421170 h 5540035"/>
              <a:gd name="connsiteX74" fmla="*/ 5556227 w 5662911"/>
              <a:gd name="connsiteY74" fmla="*/ 2450800 h 5540035"/>
              <a:gd name="connsiteX75" fmla="*/ 5615404 w 5662911"/>
              <a:gd name="connsiteY75" fmla="*/ 2436109 h 5540035"/>
              <a:gd name="connsiteX76" fmla="*/ 5659901 w 5662911"/>
              <a:gd name="connsiteY76" fmla="*/ 2487994 h 5540035"/>
              <a:gd name="connsiteX77" fmla="*/ 5622915 w 5662911"/>
              <a:gd name="connsiteY77" fmla="*/ 2495322 h 5540035"/>
              <a:gd name="connsiteX78" fmla="*/ 5630356 w 5662911"/>
              <a:gd name="connsiteY78" fmla="*/ 2517539 h 5540035"/>
              <a:gd name="connsiteX79" fmla="*/ 5549200 w 5662911"/>
              <a:gd name="connsiteY79" fmla="*/ 2650590 h 5540035"/>
              <a:gd name="connsiteX80" fmla="*/ 5512172 w 5662911"/>
              <a:gd name="connsiteY80" fmla="*/ 2635721 h 5540035"/>
              <a:gd name="connsiteX81" fmla="*/ 5515962 w 5662911"/>
              <a:gd name="connsiteY81" fmla="*/ 2683828 h 5540035"/>
              <a:gd name="connsiteX82" fmla="*/ 5460495 w 5662911"/>
              <a:gd name="connsiteY82" fmla="*/ 2702227 h 5540035"/>
              <a:gd name="connsiteX83" fmla="*/ 5460538 w 5662911"/>
              <a:gd name="connsiteY83" fmla="*/ 2724426 h 5540035"/>
              <a:gd name="connsiteX84" fmla="*/ 5416164 w 5662911"/>
              <a:gd name="connsiteY84" fmla="*/ 2739142 h 5540035"/>
              <a:gd name="connsiteX85" fmla="*/ 5320055 w 5662911"/>
              <a:gd name="connsiteY85" fmla="*/ 2790766 h 5540035"/>
              <a:gd name="connsiteX86" fmla="*/ 5260785 w 5662911"/>
              <a:gd name="connsiteY86" fmla="*/ 2753652 h 5540035"/>
              <a:gd name="connsiteX87" fmla="*/ 5190436 w 5662911"/>
              <a:gd name="connsiteY87" fmla="*/ 2727619 h 5540035"/>
              <a:gd name="connsiteX88" fmla="*/ 5194184 w 5662911"/>
              <a:gd name="connsiteY88" fmla="*/ 2753529 h 5540035"/>
              <a:gd name="connsiteX89" fmla="*/ 5223952 w 5662911"/>
              <a:gd name="connsiteY89" fmla="*/ 2842388 h 5540035"/>
              <a:gd name="connsiteX90" fmla="*/ 5168445 w 5662911"/>
              <a:gd name="connsiteY90" fmla="*/ 2838582 h 5540035"/>
              <a:gd name="connsiteX91" fmla="*/ 5138927 w 5662911"/>
              <a:gd name="connsiteY91" fmla="*/ 2882928 h 5540035"/>
              <a:gd name="connsiteX92" fmla="*/ 5042668 w 5662911"/>
              <a:gd name="connsiteY92" fmla="*/ 2853147 h 5540035"/>
              <a:gd name="connsiteX93" fmla="*/ 4924112 w 5662911"/>
              <a:gd name="connsiteY93" fmla="*/ 2771524 h 5540035"/>
              <a:gd name="connsiteX94" fmla="*/ 4916641 w 5662911"/>
              <a:gd name="connsiteY94" fmla="*/ 2734508 h 5540035"/>
              <a:gd name="connsiteX95" fmla="*/ 4931663 w 5662911"/>
              <a:gd name="connsiteY95" fmla="*/ 2852936 h 5540035"/>
              <a:gd name="connsiteX96" fmla="*/ 4950228 w 5662911"/>
              <a:gd name="connsiteY96" fmla="*/ 2886274 h 5540035"/>
              <a:gd name="connsiteX97" fmla="*/ 4924431 w 5662911"/>
              <a:gd name="connsiteY97" fmla="*/ 2941729 h 5540035"/>
              <a:gd name="connsiteX98" fmla="*/ 4879874 w 5662911"/>
              <a:gd name="connsiteY98" fmla="*/ 2860242 h 5540035"/>
              <a:gd name="connsiteX99" fmla="*/ 4791086 w 5662911"/>
              <a:gd name="connsiteY99" fmla="*/ 2867474 h 5540035"/>
              <a:gd name="connsiteX100" fmla="*/ 4717041 w 5662911"/>
              <a:gd name="connsiteY100" fmla="*/ 2845136 h 5540035"/>
              <a:gd name="connsiteX101" fmla="*/ 4687524 w 5662911"/>
              <a:gd name="connsiteY101" fmla="*/ 2889480 h 5540035"/>
              <a:gd name="connsiteX102" fmla="*/ 4769177 w 5662911"/>
              <a:gd name="connsiteY102" fmla="*/ 3022838 h 5540035"/>
              <a:gd name="connsiteX103" fmla="*/ 4795070 w 5662911"/>
              <a:gd name="connsiteY103" fmla="*/ 3019188 h 5540035"/>
              <a:gd name="connsiteX104" fmla="*/ 4791389 w 5662911"/>
              <a:gd name="connsiteY104" fmla="*/ 3030284 h 5540035"/>
              <a:gd name="connsiteX105" fmla="*/ 4809914 w 5662911"/>
              <a:gd name="connsiteY105" fmla="*/ 3041417 h 5540035"/>
              <a:gd name="connsiteX106" fmla="*/ 4832058 w 5662911"/>
              <a:gd name="connsiteY106" fmla="*/ 3011855 h 5540035"/>
              <a:gd name="connsiteX107" fmla="*/ 4832156 w 5662911"/>
              <a:gd name="connsiteY107" fmla="*/ 3063660 h 5540035"/>
              <a:gd name="connsiteX108" fmla="*/ 4795140 w 5662911"/>
              <a:gd name="connsiteY108" fmla="*/ 3056191 h 5540035"/>
              <a:gd name="connsiteX109" fmla="*/ 4684025 w 5662911"/>
              <a:gd name="connsiteY109" fmla="*/ 2996780 h 5540035"/>
              <a:gd name="connsiteX110" fmla="*/ 4635988 w 5662911"/>
              <a:gd name="connsiteY110" fmla="*/ 3029990 h 5540035"/>
              <a:gd name="connsiteX111" fmla="*/ 4624807 w 5662911"/>
              <a:gd name="connsiteY111" fmla="*/ 2989269 h 5540035"/>
              <a:gd name="connsiteX112" fmla="*/ 4635903 w 5662911"/>
              <a:gd name="connsiteY112" fmla="*/ 2985589 h 5540035"/>
              <a:gd name="connsiteX113" fmla="*/ 4676566 w 5662911"/>
              <a:gd name="connsiteY113" fmla="*/ 2967165 h 5540035"/>
              <a:gd name="connsiteX114" fmla="*/ 4672667 w 5662911"/>
              <a:gd name="connsiteY114" fmla="*/ 2859855 h 5540035"/>
              <a:gd name="connsiteX115" fmla="*/ 4546600 w 5662911"/>
              <a:gd name="connsiteY115" fmla="*/ 2719014 h 5540035"/>
              <a:gd name="connsiteX116" fmla="*/ 4524190 w 5662911"/>
              <a:gd name="connsiteY116" fmla="*/ 2607969 h 5540035"/>
              <a:gd name="connsiteX117" fmla="*/ 4487081 w 5662911"/>
              <a:gd name="connsiteY117" fmla="*/ 2548695 h 5540035"/>
              <a:gd name="connsiteX118" fmla="*/ 4490854 w 5662911"/>
              <a:gd name="connsiteY118" fmla="*/ 2589407 h 5540035"/>
              <a:gd name="connsiteX119" fmla="*/ 4468670 w 5662911"/>
              <a:gd name="connsiteY119" fmla="*/ 2596765 h 5540035"/>
              <a:gd name="connsiteX120" fmla="*/ 4468501 w 5662911"/>
              <a:gd name="connsiteY120" fmla="*/ 2507959 h 5540035"/>
              <a:gd name="connsiteX121" fmla="*/ 4446259 w 5662911"/>
              <a:gd name="connsiteY121" fmla="*/ 2485717 h 5540035"/>
              <a:gd name="connsiteX122" fmla="*/ 4483067 w 5662911"/>
              <a:gd name="connsiteY122" fmla="*/ 2382185 h 5540035"/>
              <a:gd name="connsiteX123" fmla="*/ 4457049 w 5662911"/>
              <a:gd name="connsiteY123" fmla="*/ 2319232 h 5540035"/>
              <a:gd name="connsiteX124" fmla="*/ 4434764 w 5662911"/>
              <a:gd name="connsiteY124" fmla="*/ 2274793 h 5540035"/>
              <a:gd name="connsiteX125" fmla="*/ 4445815 w 5662911"/>
              <a:gd name="connsiteY125" fmla="*/ 2248910 h 5540035"/>
              <a:gd name="connsiteX126" fmla="*/ 4405008 w 5662911"/>
              <a:gd name="connsiteY126" fmla="*/ 2193330 h 5540035"/>
              <a:gd name="connsiteX127" fmla="*/ 4342102 w 5662911"/>
              <a:gd name="connsiteY127" fmla="*/ 2189512 h 5540035"/>
              <a:gd name="connsiteX128" fmla="*/ 4349558 w 5662911"/>
              <a:gd name="connsiteY128" fmla="*/ 2219130 h 5540035"/>
              <a:gd name="connsiteX129" fmla="*/ 4297698 w 5662911"/>
              <a:gd name="connsiteY129" fmla="*/ 2189432 h 5540035"/>
              <a:gd name="connsiteX130" fmla="*/ 4290411 w 5662911"/>
              <a:gd name="connsiteY130" fmla="*/ 2248622 h 5540035"/>
              <a:gd name="connsiteX131" fmla="*/ 4320094 w 5662911"/>
              <a:gd name="connsiteY131" fmla="*/ 2293073 h 5540035"/>
              <a:gd name="connsiteX132" fmla="*/ 4383348 w 5662911"/>
              <a:gd name="connsiteY132" fmla="*/ 2481901 h 5540035"/>
              <a:gd name="connsiteX133" fmla="*/ 4450286 w 5662911"/>
              <a:gd name="connsiteY133" fmla="*/ 2659633 h 5540035"/>
              <a:gd name="connsiteX134" fmla="*/ 4469029 w 5662911"/>
              <a:gd name="connsiteY134" fmla="*/ 2789169 h 5540035"/>
              <a:gd name="connsiteX135" fmla="*/ 4509792 w 5662911"/>
              <a:gd name="connsiteY135" fmla="*/ 2822548 h 5540035"/>
              <a:gd name="connsiteX136" fmla="*/ 4520886 w 5662911"/>
              <a:gd name="connsiteY136" fmla="*/ 2818868 h 5540035"/>
              <a:gd name="connsiteX137" fmla="*/ 4539491 w 5662911"/>
              <a:gd name="connsiteY137" fmla="*/ 2874403 h 5540035"/>
              <a:gd name="connsiteX138" fmla="*/ 4472957 w 5662911"/>
              <a:gd name="connsiteY138" fmla="*/ 2911281 h 5540035"/>
              <a:gd name="connsiteX139" fmla="*/ 4443355 w 5662911"/>
              <a:gd name="connsiteY139" fmla="*/ 2911225 h 5540035"/>
              <a:gd name="connsiteX140" fmla="*/ 4387694 w 5662911"/>
              <a:gd name="connsiteY140" fmla="*/ 2826017 h 5540035"/>
              <a:gd name="connsiteX141" fmla="*/ 4413365 w 5662911"/>
              <a:gd name="connsiteY141" fmla="*/ 2703964 h 5540035"/>
              <a:gd name="connsiteX142" fmla="*/ 4294324 w 5662911"/>
              <a:gd name="connsiteY142" fmla="*/ 2363330 h 5540035"/>
              <a:gd name="connsiteX143" fmla="*/ 4223795 w 5662911"/>
              <a:gd name="connsiteY143" fmla="*/ 2241093 h 5540035"/>
              <a:gd name="connsiteX144" fmla="*/ 4116194 w 5662911"/>
              <a:gd name="connsiteY144" fmla="*/ 2081788 h 5540035"/>
              <a:gd name="connsiteX145" fmla="*/ 4064407 w 5662911"/>
              <a:gd name="connsiteY145" fmla="*/ 2089091 h 5540035"/>
              <a:gd name="connsiteX146" fmla="*/ 3971730 w 5662911"/>
              <a:gd name="connsiteY146" fmla="*/ 1996414 h 5540035"/>
              <a:gd name="connsiteX147" fmla="*/ 3949556 w 5662911"/>
              <a:gd name="connsiteY147" fmla="*/ 2011170 h 5540035"/>
              <a:gd name="connsiteX148" fmla="*/ 3934714 w 5662911"/>
              <a:gd name="connsiteY148" fmla="*/ 1988946 h 5540035"/>
              <a:gd name="connsiteX149" fmla="*/ 3908844 w 5662911"/>
              <a:gd name="connsiteY149" fmla="*/ 2007397 h 5540035"/>
              <a:gd name="connsiteX150" fmla="*/ 3894156 w 5662911"/>
              <a:gd name="connsiteY150" fmla="*/ 2066570 h 5540035"/>
              <a:gd name="connsiteX151" fmla="*/ 3916343 w 5662911"/>
              <a:gd name="connsiteY151" fmla="*/ 2059212 h 5540035"/>
              <a:gd name="connsiteX152" fmla="*/ 3916371 w 5662911"/>
              <a:gd name="connsiteY152" fmla="*/ 2074013 h 5540035"/>
              <a:gd name="connsiteX153" fmla="*/ 3897864 w 5662911"/>
              <a:gd name="connsiteY153" fmla="*/ 2070278 h 5540035"/>
              <a:gd name="connsiteX154" fmla="*/ 3927590 w 5662911"/>
              <a:gd name="connsiteY154" fmla="*/ 2136936 h 5540035"/>
              <a:gd name="connsiteX155" fmla="*/ 3909206 w 5662911"/>
              <a:gd name="connsiteY155" fmla="*/ 2199805 h 5540035"/>
              <a:gd name="connsiteX156" fmla="*/ 3942474 w 5662911"/>
              <a:gd name="connsiteY156" fmla="*/ 2181366 h 5540035"/>
              <a:gd name="connsiteX157" fmla="*/ 3975892 w 5662911"/>
              <a:gd name="connsiteY157" fmla="*/ 2244329 h 5540035"/>
              <a:gd name="connsiteX158" fmla="*/ 3990985 w 5662911"/>
              <a:gd name="connsiteY158" fmla="*/ 2399761 h 5540035"/>
              <a:gd name="connsiteX159" fmla="*/ 4079843 w 5662911"/>
              <a:gd name="connsiteY159" fmla="*/ 2429532 h 5540035"/>
              <a:gd name="connsiteX160" fmla="*/ 4091019 w 5662911"/>
              <a:gd name="connsiteY160" fmla="*/ 2470253 h 5540035"/>
              <a:gd name="connsiteX161" fmla="*/ 4028068 w 5662911"/>
              <a:gd name="connsiteY161" fmla="*/ 2444233 h 5540035"/>
              <a:gd name="connsiteX162" fmla="*/ 4061392 w 5662911"/>
              <a:gd name="connsiteY162" fmla="*/ 2455394 h 5540035"/>
              <a:gd name="connsiteX163" fmla="*/ 4065069 w 5662911"/>
              <a:gd name="connsiteY163" fmla="*/ 2444303 h 5540035"/>
              <a:gd name="connsiteX164" fmla="*/ 4009507 w 5662911"/>
              <a:gd name="connsiteY164" fmla="*/ 2410897 h 5540035"/>
              <a:gd name="connsiteX165" fmla="*/ 4009672 w 5662911"/>
              <a:gd name="connsiteY165" fmla="*/ 2499700 h 5540035"/>
              <a:gd name="connsiteX166" fmla="*/ 3950482 w 5662911"/>
              <a:gd name="connsiteY166" fmla="*/ 2506990 h 5540035"/>
              <a:gd name="connsiteX167" fmla="*/ 3943056 w 5662911"/>
              <a:gd name="connsiteY167" fmla="*/ 2492174 h 5540035"/>
              <a:gd name="connsiteX168" fmla="*/ 3894849 w 5662911"/>
              <a:gd name="connsiteY168" fmla="*/ 2436583 h 5540035"/>
              <a:gd name="connsiteX169" fmla="*/ 3868803 w 5662911"/>
              <a:gd name="connsiteY169" fmla="*/ 2358831 h 5540035"/>
              <a:gd name="connsiteX170" fmla="*/ 3783638 w 5662911"/>
              <a:gd name="connsiteY170" fmla="*/ 2325372 h 5540035"/>
              <a:gd name="connsiteX171" fmla="*/ 3783558 w 5662911"/>
              <a:gd name="connsiteY171" fmla="*/ 2280968 h 5540035"/>
              <a:gd name="connsiteX172" fmla="*/ 3757678 w 5662911"/>
              <a:gd name="connsiteY172" fmla="*/ 2292019 h 5540035"/>
              <a:gd name="connsiteX173" fmla="*/ 3746499 w 5662911"/>
              <a:gd name="connsiteY173" fmla="*/ 2251300 h 5540035"/>
              <a:gd name="connsiteX174" fmla="*/ 3661401 w 5662911"/>
              <a:gd name="connsiteY174" fmla="*/ 2254840 h 5540035"/>
              <a:gd name="connsiteX175" fmla="*/ 3661263 w 5662911"/>
              <a:gd name="connsiteY175" fmla="*/ 2180836 h 5540035"/>
              <a:gd name="connsiteX176" fmla="*/ 3631510 w 5662911"/>
              <a:gd name="connsiteY176" fmla="*/ 2099378 h 5540035"/>
              <a:gd name="connsiteX177" fmla="*/ 3594494 w 5662911"/>
              <a:gd name="connsiteY177" fmla="*/ 2091907 h 5540035"/>
              <a:gd name="connsiteX178" fmla="*/ 3605547 w 5662911"/>
              <a:gd name="connsiteY178" fmla="*/ 2066028 h 5540035"/>
              <a:gd name="connsiteX179" fmla="*/ 3538916 w 5662911"/>
              <a:gd name="connsiteY179" fmla="*/ 2051103 h 5540035"/>
              <a:gd name="connsiteX180" fmla="*/ 3538889 w 5662911"/>
              <a:gd name="connsiteY180" fmla="*/ 2036302 h 5540035"/>
              <a:gd name="connsiteX181" fmla="*/ 3508970 w 5662911"/>
              <a:gd name="connsiteY181" fmla="*/ 1866041 h 5540035"/>
              <a:gd name="connsiteX182" fmla="*/ 3523799 w 5662911"/>
              <a:gd name="connsiteY182" fmla="*/ 1880870 h 5540035"/>
              <a:gd name="connsiteX183" fmla="*/ 3590372 w 5662911"/>
              <a:gd name="connsiteY183" fmla="*/ 1866197 h 5540035"/>
              <a:gd name="connsiteX184" fmla="*/ 3568032 w 5662911"/>
              <a:gd name="connsiteY184" fmla="*/ 1792150 h 5540035"/>
              <a:gd name="connsiteX185" fmla="*/ 3630872 w 5662911"/>
              <a:gd name="connsiteY185" fmla="*/ 1758968 h 5540035"/>
              <a:gd name="connsiteX186" fmla="*/ 3641978 w 5662911"/>
              <a:gd name="connsiteY186" fmla="*/ 1762688 h 5540035"/>
              <a:gd name="connsiteX187" fmla="*/ 3638286 w 5662911"/>
              <a:gd name="connsiteY187" fmla="*/ 1766381 h 5540035"/>
              <a:gd name="connsiteX188" fmla="*/ 3616239 w 5662911"/>
              <a:gd name="connsiteY188" fmla="*/ 1847743 h 5540035"/>
              <a:gd name="connsiteX189" fmla="*/ 3668011 w 5662911"/>
              <a:gd name="connsiteY189" fmla="*/ 1833037 h 5540035"/>
              <a:gd name="connsiteX190" fmla="*/ 3697697 w 5662911"/>
              <a:gd name="connsiteY190" fmla="*/ 1877496 h 5540035"/>
              <a:gd name="connsiteX191" fmla="*/ 3794091 w 5662911"/>
              <a:gd name="connsiteY191" fmla="*/ 1981281 h 5540035"/>
              <a:gd name="connsiteX192" fmla="*/ 3857017 w 5662911"/>
              <a:gd name="connsiteY192" fmla="*/ 1992500 h 5540035"/>
              <a:gd name="connsiteX193" fmla="*/ 3856894 w 5662911"/>
              <a:gd name="connsiteY193" fmla="*/ 1925897 h 5540035"/>
              <a:gd name="connsiteX194" fmla="*/ 3823430 w 5662911"/>
              <a:gd name="connsiteY194" fmla="*/ 1840731 h 5540035"/>
              <a:gd name="connsiteX195" fmla="*/ 3793845 w 5662911"/>
              <a:gd name="connsiteY195" fmla="*/ 1848077 h 5540035"/>
              <a:gd name="connsiteX196" fmla="*/ 3586345 w 5662911"/>
              <a:gd name="connsiteY196" fmla="*/ 1692281 h 5540035"/>
              <a:gd name="connsiteX197" fmla="*/ 3416097 w 5662911"/>
              <a:gd name="connsiteY197" fmla="*/ 1669760 h 5540035"/>
              <a:gd name="connsiteX198" fmla="*/ 3397505 w 5662911"/>
              <a:gd name="connsiteY198" fmla="*/ 1621626 h 5540035"/>
              <a:gd name="connsiteX199" fmla="*/ 3349411 w 5662911"/>
              <a:gd name="connsiteY199" fmla="*/ 1625236 h 5540035"/>
              <a:gd name="connsiteX200" fmla="*/ 3386346 w 5662911"/>
              <a:gd name="connsiteY200" fmla="*/ 1588303 h 5540035"/>
              <a:gd name="connsiteX201" fmla="*/ 3304954 w 5662911"/>
              <a:gd name="connsiteY201" fmla="*/ 1595550 h 5540035"/>
              <a:gd name="connsiteX202" fmla="*/ 3275397 w 5662911"/>
              <a:gd name="connsiteY202" fmla="*/ 1617695 h 5540035"/>
              <a:gd name="connsiteX203" fmla="*/ 3234660 w 5662911"/>
              <a:gd name="connsiteY203" fmla="*/ 1599120 h 5540035"/>
              <a:gd name="connsiteX204" fmla="*/ 3286586 w 5662911"/>
              <a:gd name="connsiteY204" fmla="*/ 1665821 h 5540035"/>
              <a:gd name="connsiteX205" fmla="*/ 3264484 w 5662911"/>
              <a:gd name="connsiteY205" fmla="*/ 1717581 h 5540035"/>
              <a:gd name="connsiteX206" fmla="*/ 3212601 w 5662911"/>
              <a:gd name="connsiteY206" fmla="*/ 1673082 h 5540035"/>
              <a:gd name="connsiteX207" fmla="*/ 3208989 w 5662911"/>
              <a:gd name="connsiteY207" fmla="*/ 1721173 h 5540035"/>
              <a:gd name="connsiteX208" fmla="*/ 3201588 w 5662911"/>
              <a:gd name="connsiteY208" fmla="*/ 1721163 h 5540035"/>
              <a:gd name="connsiteX209" fmla="*/ 3105274 w 5662911"/>
              <a:gd name="connsiteY209" fmla="*/ 1661780 h 5540035"/>
              <a:gd name="connsiteX210" fmla="*/ 3094113 w 5662911"/>
              <a:gd name="connsiteY210" fmla="*/ 1628457 h 5540035"/>
              <a:gd name="connsiteX211" fmla="*/ 3057125 w 5662911"/>
              <a:gd name="connsiteY211" fmla="*/ 1635787 h 5540035"/>
              <a:gd name="connsiteX212" fmla="*/ 2957200 w 5662911"/>
              <a:gd name="connsiteY212" fmla="*/ 1624500 h 5540035"/>
              <a:gd name="connsiteX213" fmla="*/ 2879544 w 5662911"/>
              <a:gd name="connsiteY213" fmla="*/ 1650255 h 5540035"/>
              <a:gd name="connsiteX214" fmla="*/ 2827661 w 5662911"/>
              <a:gd name="connsiteY214" fmla="*/ 1605755 h 5540035"/>
              <a:gd name="connsiteX215" fmla="*/ 2583620 w 5662911"/>
              <a:gd name="connsiteY215" fmla="*/ 1694101 h 5540035"/>
              <a:gd name="connsiteX216" fmla="*/ 2502313 w 5662911"/>
              <a:gd name="connsiteY216" fmla="*/ 1745750 h 5540035"/>
              <a:gd name="connsiteX217" fmla="*/ 2487416 w 5662911"/>
              <a:gd name="connsiteY217" fmla="*/ 1693923 h 5540035"/>
              <a:gd name="connsiteX218" fmla="*/ 2491139 w 5662911"/>
              <a:gd name="connsiteY218" fmla="*/ 1705029 h 5540035"/>
              <a:gd name="connsiteX219" fmla="*/ 2579869 w 5662911"/>
              <a:gd name="connsiteY219" fmla="*/ 1668194 h 5540035"/>
              <a:gd name="connsiteX220" fmla="*/ 2764698 w 5662911"/>
              <a:gd name="connsiteY220" fmla="*/ 1572339 h 5540035"/>
              <a:gd name="connsiteX221" fmla="*/ 2668534 w 5662911"/>
              <a:gd name="connsiteY221" fmla="*/ 1594358 h 5540035"/>
              <a:gd name="connsiteX222" fmla="*/ 2402278 w 5662911"/>
              <a:gd name="connsiteY222" fmla="*/ 1675263 h 5540035"/>
              <a:gd name="connsiteX223" fmla="*/ 2465229 w 5662911"/>
              <a:gd name="connsiteY223" fmla="*/ 1701281 h 5540035"/>
              <a:gd name="connsiteX224" fmla="*/ 2457844 w 5662911"/>
              <a:gd name="connsiteY224" fmla="*/ 1708667 h 5540035"/>
              <a:gd name="connsiteX225" fmla="*/ 2398613 w 5662911"/>
              <a:gd name="connsiteY225" fmla="*/ 1693755 h 5540035"/>
              <a:gd name="connsiteX226" fmla="*/ 2224893 w 5662911"/>
              <a:gd name="connsiteY226" fmla="*/ 1793332 h 5540035"/>
              <a:gd name="connsiteX227" fmla="*/ 2232307 w 5662911"/>
              <a:gd name="connsiteY227" fmla="*/ 1800748 h 5540035"/>
              <a:gd name="connsiteX228" fmla="*/ 2213840 w 5662911"/>
              <a:gd name="connsiteY228" fmla="*/ 1819212 h 5540035"/>
              <a:gd name="connsiteX229" fmla="*/ 2232419 w 5662911"/>
              <a:gd name="connsiteY229" fmla="*/ 1859949 h 5540035"/>
              <a:gd name="connsiteX230" fmla="*/ 2191824 w 5662911"/>
              <a:gd name="connsiteY230" fmla="*/ 1915373 h 5540035"/>
              <a:gd name="connsiteX231" fmla="*/ 2280596 w 5662911"/>
              <a:gd name="connsiteY231" fmla="*/ 1900743 h 5540035"/>
              <a:gd name="connsiteX232" fmla="*/ 2361680 w 5662911"/>
              <a:gd name="connsiteY232" fmla="*/ 1730685 h 5540035"/>
              <a:gd name="connsiteX233" fmla="*/ 2465342 w 5662911"/>
              <a:gd name="connsiteY233" fmla="*/ 1760484 h 5540035"/>
              <a:gd name="connsiteX234" fmla="*/ 2457954 w 5662911"/>
              <a:gd name="connsiteY234" fmla="*/ 1767869 h 5540035"/>
              <a:gd name="connsiteX235" fmla="*/ 2417494 w 5662911"/>
              <a:gd name="connsiteY235" fmla="*/ 1897298 h 5540035"/>
              <a:gd name="connsiteX236" fmla="*/ 2410219 w 5662911"/>
              <a:gd name="connsiteY236" fmla="*/ 1963884 h 5540035"/>
              <a:gd name="connsiteX237" fmla="*/ 2354656 w 5662911"/>
              <a:gd name="connsiteY237" fmla="*/ 1930481 h 5540035"/>
              <a:gd name="connsiteX238" fmla="*/ 2295456 w 5662911"/>
              <a:gd name="connsiteY238" fmla="*/ 1930368 h 5540035"/>
              <a:gd name="connsiteX239" fmla="*/ 2199706 w 5662911"/>
              <a:gd name="connsiteY239" fmla="*/ 2174397 h 5540035"/>
              <a:gd name="connsiteX240" fmla="*/ 2229309 w 5662911"/>
              <a:gd name="connsiteY240" fmla="*/ 2174452 h 5540035"/>
              <a:gd name="connsiteX241" fmla="*/ 2170244 w 5662911"/>
              <a:gd name="connsiteY241" fmla="*/ 2248343 h 5540035"/>
              <a:gd name="connsiteX242" fmla="*/ 2155433 w 5662911"/>
              <a:gd name="connsiteY242" fmla="*/ 2240915 h 5540035"/>
              <a:gd name="connsiteX243" fmla="*/ 2118668 w 5662911"/>
              <a:gd name="connsiteY243" fmla="*/ 2366651 h 5540035"/>
              <a:gd name="connsiteX244" fmla="*/ 2100337 w 5662911"/>
              <a:gd name="connsiteY244" fmla="*/ 2459119 h 5540035"/>
              <a:gd name="connsiteX245" fmla="*/ 2019826 w 5662911"/>
              <a:gd name="connsiteY245" fmla="*/ 2932581 h 5540035"/>
              <a:gd name="connsiteX246" fmla="*/ 2011868 w 5662911"/>
              <a:gd name="connsiteY246" fmla="*/ 2636560 h 5540035"/>
              <a:gd name="connsiteX247" fmla="*/ 1986016 w 5662911"/>
              <a:gd name="connsiteY247" fmla="*/ 2662412 h 5540035"/>
              <a:gd name="connsiteX248" fmla="*/ 1986003 w 5662911"/>
              <a:gd name="connsiteY248" fmla="*/ 2655014 h 5540035"/>
              <a:gd name="connsiteX249" fmla="*/ 2019213 w 5662911"/>
              <a:gd name="connsiteY249" fmla="*/ 2606972 h 5540035"/>
              <a:gd name="connsiteX250" fmla="*/ 2008107 w 5662911"/>
              <a:gd name="connsiteY250" fmla="*/ 2603251 h 5540035"/>
              <a:gd name="connsiteX251" fmla="*/ 2019186 w 5662911"/>
              <a:gd name="connsiteY251" fmla="*/ 2592171 h 5540035"/>
              <a:gd name="connsiteX252" fmla="*/ 2041262 w 5662911"/>
              <a:gd name="connsiteY252" fmla="*/ 2525612 h 5540035"/>
              <a:gd name="connsiteX253" fmla="*/ 2052205 w 5662911"/>
              <a:gd name="connsiteY253" fmla="*/ 2440527 h 5540035"/>
              <a:gd name="connsiteX254" fmla="*/ 2107364 w 5662911"/>
              <a:gd name="connsiteY254" fmla="*/ 2259326 h 5540035"/>
              <a:gd name="connsiteX255" fmla="*/ 2129357 w 5662911"/>
              <a:gd name="connsiteY255" fmla="*/ 2148364 h 5540035"/>
              <a:gd name="connsiteX256" fmla="*/ 2144186 w 5662911"/>
              <a:gd name="connsiteY256" fmla="*/ 2163193 h 5540035"/>
              <a:gd name="connsiteX257" fmla="*/ 2206816 w 5662911"/>
              <a:gd name="connsiteY257" fmla="*/ 2019008 h 5540035"/>
              <a:gd name="connsiteX258" fmla="*/ 2191934 w 5662911"/>
              <a:gd name="connsiteY258" fmla="*/ 1974576 h 5540035"/>
              <a:gd name="connsiteX259" fmla="*/ 2228865 w 5662911"/>
              <a:gd name="connsiteY259" fmla="*/ 1937646 h 5540035"/>
              <a:gd name="connsiteX260" fmla="*/ 2184463 w 5662911"/>
              <a:gd name="connsiteY260" fmla="*/ 1937560 h 5540035"/>
              <a:gd name="connsiteX261" fmla="*/ 2025698 w 5662911"/>
              <a:gd name="connsiteY261" fmla="*/ 2118571 h 5540035"/>
              <a:gd name="connsiteX262" fmla="*/ 2044207 w 5662911"/>
              <a:gd name="connsiteY262" fmla="*/ 2122306 h 5540035"/>
              <a:gd name="connsiteX263" fmla="*/ 2029418 w 5662911"/>
              <a:gd name="connsiteY263" fmla="*/ 2129674 h 5540035"/>
              <a:gd name="connsiteX264" fmla="*/ 2077638 w 5662911"/>
              <a:gd name="connsiteY264" fmla="*/ 2192670 h 5540035"/>
              <a:gd name="connsiteX265" fmla="*/ 2044388 w 5662911"/>
              <a:gd name="connsiteY265" fmla="*/ 2218507 h 5540035"/>
              <a:gd name="connsiteX266" fmla="*/ 2059229 w 5662911"/>
              <a:gd name="connsiteY266" fmla="*/ 2240737 h 5540035"/>
              <a:gd name="connsiteX267" fmla="*/ 2037112 w 5662911"/>
              <a:gd name="connsiteY267" fmla="*/ 2285095 h 5540035"/>
              <a:gd name="connsiteX268" fmla="*/ 1940994 w 5662911"/>
              <a:gd name="connsiteY268" fmla="*/ 2329316 h 5540035"/>
              <a:gd name="connsiteX269" fmla="*/ 2000026 w 5662911"/>
              <a:gd name="connsiteY269" fmla="*/ 2240626 h 5540035"/>
              <a:gd name="connsiteX270" fmla="*/ 1918790 w 5662911"/>
              <a:gd name="connsiteY270" fmla="*/ 2329276 h 5540035"/>
              <a:gd name="connsiteX271" fmla="*/ 1845132 w 5662911"/>
              <a:gd name="connsiteY271" fmla="*/ 2514142 h 5540035"/>
              <a:gd name="connsiteX272" fmla="*/ 1852545 w 5662911"/>
              <a:gd name="connsiteY272" fmla="*/ 2521558 h 5540035"/>
              <a:gd name="connsiteX273" fmla="*/ 1826711 w 5662911"/>
              <a:gd name="connsiteY273" fmla="*/ 2554811 h 5540035"/>
              <a:gd name="connsiteX274" fmla="*/ 1837857 w 5662911"/>
              <a:gd name="connsiteY274" fmla="*/ 2580731 h 5540035"/>
              <a:gd name="connsiteX275" fmla="*/ 1812022 w 5662911"/>
              <a:gd name="connsiteY275" fmla="*/ 2613983 h 5540035"/>
              <a:gd name="connsiteX276" fmla="*/ 1826904 w 5662911"/>
              <a:gd name="connsiteY276" fmla="*/ 2658415 h 5540035"/>
              <a:gd name="connsiteX277" fmla="*/ 1808563 w 5662911"/>
              <a:gd name="connsiteY277" fmla="*/ 2743483 h 5540035"/>
              <a:gd name="connsiteX278" fmla="*/ 1823337 w 5662911"/>
              <a:gd name="connsiteY278" fmla="*/ 2728709 h 5540035"/>
              <a:gd name="connsiteX279" fmla="*/ 1827085 w 5662911"/>
              <a:gd name="connsiteY279" fmla="*/ 2754616 h 5540035"/>
              <a:gd name="connsiteX280" fmla="*/ 1916081 w 5662911"/>
              <a:gd name="connsiteY280" fmla="*/ 2858384 h 5540035"/>
              <a:gd name="connsiteX281" fmla="*/ 1871652 w 5662911"/>
              <a:gd name="connsiteY281" fmla="*/ 2843502 h 5540035"/>
              <a:gd name="connsiteX282" fmla="*/ 1871707 w 5662911"/>
              <a:gd name="connsiteY282" fmla="*/ 2873102 h 5540035"/>
              <a:gd name="connsiteX283" fmla="*/ 1890312 w 5662911"/>
              <a:gd name="connsiteY283" fmla="*/ 2928640 h 5540035"/>
              <a:gd name="connsiteX284" fmla="*/ 1860784 w 5662911"/>
              <a:gd name="connsiteY284" fmla="*/ 2965586 h 5540035"/>
              <a:gd name="connsiteX285" fmla="*/ 1901475 w 5662911"/>
              <a:gd name="connsiteY285" fmla="*/ 2961961 h 5540035"/>
              <a:gd name="connsiteX286" fmla="*/ 1894132 w 5662911"/>
              <a:gd name="connsiteY286" fmla="*/ 2991551 h 5540035"/>
              <a:gd name="connsiteX287" fmla="*/ 1849786 w 5662911"/>
              <a:gd name="connsiteY287" fmla="*/ 3021068 h 5540035"/>
              <a:gd name="connsiteX288" fmla="*/ 1860558 w 5662911"/>
              <a:gd name="connsiteY288" fmla="*/ 2847182 h 5540035"/>
              <a:gd name="connsiteX289" fmla="*/ 1834636 w 5662911"/>
              <a:gd name="connsiteY289" fmla="*/ 2836036 h 5540035"/>
              <a:gd name="connsiteX290" fmla="*/ 1864213 w 5662911"/>
              <a:gd name="connsiteY290" fmla="*/ 2821290 h 5540035"/>
              <a:gd name="connsiteX291" fmla="*/ 1853062 w 5662911"/>
              <a:gd name="connsiteY291" fmla="*/ 2795365 h 5540035"/>
              <a:gd name="connsiteX292" fmla="*/ 1801235 w 5662911"/>
              <a:gd name="connsiteY292" fmla="*/ 2780468 h 5540035"/>
              <a:gd name="connsiteX293" fmla="*/ 1812436 w 5662911"/>
              <a:gd name="connsiteY293" fmla="*/ 2835991 h 5540035"/>
              <a:gd name="connsiteX294" fmla="*/ 1797650 w 5662911"/>
              <a:gd name="connsiteY294" fmla="*/ 2843364 h 5540035"/>
              <a:gd name="connsiteX295" fmla="*/ 1809148 w 5662911"/>
              <a:gd name="connsiteY295" fmla="*/ 3054291 h 5540035"/>
              <a:gd name="connsiteX296" fmla="*/ 1820367 w 5662911"/>
              <a:gd name="connsiteY296" fmla="*/ 3117214 h 5540035"/>
              <a:gd name="connsiteX297" fmla="*/ 1876068 w 5662911"/>
              <a:gd name="connsiteY297" fmla="*/ 3224619 h 5540035"/>
              <a:gd name="connsiteX298" fmla="*/ 1894532 w 5662911"/>
              <a:gd name="connsiteY298" fmla="*/ 3206155 h 5540035"/>
              <a:gd name="connsiteX299" fmla="*/ 1883508 w 5662911"/>
              <a:gd name="connsiteY299" fmla="*/ 3246836 h 5540035"/>
              <a:gd name="connsiteX300" fmla="*/ 1939089 w 5662911"/>
              <a:gd name="connsiteY300" fmla="*/ 3287643 h 5540035"/>
              <a:gd name="connsiteX301" fmla="*/ 1946447 w 5662911"/>
              <a:gd name="connsiteY301" fmla="*/ 3265456 h 5540035"/>
              <a:gd name="connsiteX302" fmla="*/ 1924232 w 5662911"/>
              <a:gd name="connsiteY302" fmla="*/ 3258015 h 5540035"/>
              <a:gd name="connsiteX303" fmla="*/ 1931590 w 5662911"/>
              <a:gd name="connsiteY303" fmla="*/ 3235828 h 5540035"/>
              <a:gd name="connsiteX304" fmla="*/ 1924190 w 5662911"/>
              <a:gd name="connsiteY304" fmla="*/ 3235811 h 5540035"/>
              <a:gd name="connsiteX305" fmla="*/ 1924122 w 5662911"/>
              <a:gd name="connsiteY305" fmla="*/ 3198812 h 5540035"/>
              <a:gd name="connsiteX306" fmla="*/ 1938905 w 5662911"/>
              <a:gd name="connsiteY306" fmla="*/ 3191439 h 5540035"/>
              <a:gd name="connsiteX307" fmla="*/ 1972394 w 5662911"/>
              <a:gd name="connsiteY307" fmla="*/ 3291406 h 5540035"/>
              <a:gd name="connsiteX308" fmla="*/ 2098186 w 5662911"/>
              <a:gd name="connsiteY308" fmla="*/ 3284241 h 5540035"/>
              <a:gd name="connsiteX309" fmla="*/ 2120277 w 5662911"/>
              <a:gd name="connsiteY309" fmla="*/ 3225079 h 5540035"/>
              <a:gd name="connsiteX310" fmla="*/ 2146197 w 5662911"/>
              <a:gd name="connsiteY310" fmla="*/ 3236230 h 5540035"/>
              <a:gd name="connsiteX311" fmla="*/ 2138628 w 5662911"/>
              <a:gd name="connsiteY311" fmla="*/ 3147412 h 5540035"/>
              <a:gd name="connsiteX312" fmla="*/ 2168231 w 5662911"/>
              <a:gd name="connsiteY312" fmla="*/ 3147464 h 5540035"/>
              <a:gd name="connsiteX313" fmla="*/ 2168273 w 5662911"/>
              <a:gd name="connsiteY313" fmla="*/ 3169669 h 5540035"/>
              <a:gd name="connsiteX314" fmla="*/ 2212703 w 5662911"/>
              <a:gd name="connsiteY314" fmla="*/ 3184553 h 5540035"/>
              <a:gd name="connsiteX315" fmla="*/ 2220239 w 5662911"/>
              <a:gd name="connsiteY315" fmla="*/ 3258570 h 5540035"/>
              <a:gd name="connsiteX316" fmla="*/ 2246151 w 5662911"/>
              <a:gd name="connsiteY316" fmla="*/ 3262315 h 5540035"/>
              <a:gd name="connsiteX317" fmla="*/ 2260907 w 5662911"/>
              <a:gd name="connsiteY317" fmla="*/ 3240141 h 5540035"/>
              <a:gd name="connsiteX318" fmla="*/ 2542796 w 5662911"/>
              <a:gd name="connsiteY318" fmla="*/ 3603283 h 5540035"/>
              <a:gd name="connsiteX319" fmla="*/ 2650188 w 5662911"/>
              <a:gd name="connsiteY319" fmla="*/ 3651586 h 5540035"/>
              <a:gd name="connsiteX320" fmla="*/ 2905551 w 5662911"/>
              <a:gd name="connsiteY320" fmla="*/ 3677966 h 5540035"/>
              <a:gd name="connsiteX321" fmla="*/ 3005430 w 5662911"/>
              <a:gd name="connsiteY321" fmla="*/ 3667053 h 5540035"/>
              <a:gd name="connsiteX322" fmla="*/ 3053512 w 5662911"/>
              <a:gd name="connsiteY322" fmla="*/ 3656045 h 5540035"/>
              <a:gd name="connsiteX323" fmla="*/ 3109090 w 5662911"/>
              <a:gd name="connsiteY323" fmla="*/ 3696849 h 5540035"/>
              <a:gd name="connsiteX324" fmla="*/ 3116518 w 5662911"/>
              <a:gd name="connsiteY324" fmla="*/ 3711660 h 5540035"/>
              <a:gd name="connsiteX325" fmla="*/ 3061144 w 5662911"/>
              <a:gd name="connsiteY325" fmla="*/ 3781861 h 5540035"/>
              <a:gd name="connsiteX326" fmla="*/ 3005568 w 5662911"/>
              <a:gd name="connsiteY326" fmla="*/ 3741054 h 5540035"/>
              <a:gd name="connsiteX327" fmla="*/ 2683597 w 5662911"/>
              <a:gd name="connsiteY327" fmla="*/ 3707151 h 5540035"/>
              <a:gd name="connsiteX328" fmla="*/ 2583627 w 5662911"/>
              <a:gd name="connsiteY328" fmla="*/ 3673663 h 5540035"/>
              <a:gd name="connsiteX329" fmla="*/ 2539161 w 5662911"/>
              <a:gd name="connsiteY329" fmla="*/ 3636576 h 5540035"/>
              <a:gd name="connsiteX330" fmla="*/ 2542896 w 5662911"/>
              <a:gd name="connsiteY330" fmla="*/ 3655086 h 5540035"/>
              <a:gd name="connsiteX331" fmla="*/ 2439151 w 5662911"/>
              <a:gd name="connsiteY331" fmla="*/ 3580891 h 5540035"/>
              <a:gd name="connsiteX332" fmla="*/ 2246468 w 5662911"/>
              <a:gd name="connsiteY332" fmla="*/ 3432523 h 5540035"/>
              <a:gd name="connsiteX333" fmla="*/ 2228059 w 5662911"/>
              <a:gd name="connsiteY333" fmla="*/ 3480590 h 5540035"/>
              <a:gd name="connsiteX334" fmla="*/ 2183394 w 5662911"/>
              <a:gd name="connsiteY334" fmla="*/ 3339902 h 5540035"/>
              <a:gd name="connsiteX335" fmla="*/ 2213298 w 5662911"/>
              <a:gd name="connsiteY335" fmla="*/ 3502762 h 5540035"/>
              <a:gd name="connsiteX336" fmla="*/ 2231835 w 5662911"/>
              <a:gd name="connsiteY336" fmla="*/ 3521299 h 5540035"/>
              <a:gd name="connsiteX337" fmla="*/ 3020576 w 5662911"/>
              <a:gd name="connsiteY337" fmla="*/ 3852087 h 5540035"/>
              <a:gd name="connsiteX338" fmla="*/ 3083419 w 5662911"/>
              <a:gd name="connsiteY338" fmla="*/ 3818902 h 5540035"/>
              <a:gd name="connsiteX339" fmla="*/ 3290733 w 5662911"/>
              <a:gd name="connsiteY339" fmla="*/ 3878494 h 5540035"/>
              <a:gd name="connsiteX340" fmla="*/ 3157834 w 5662911"/>
              <a:gd name="connsiteY340" fmla="*/ 4041050 h 5540035"/>
              <a:gd name="connsiteX341" fmla="*/ 2180602 w 5662911"/>
              <a:gd name="connsiteY341" fmla="*/ 3824611 h 5540035"/>
              <a:gd name="connsiteX342" fmla="*/ 2117621 w 5662911"/>
              <a:gd name="connsiteY342" fmla="*/ 3783792 h 5540035"/>
              <a:gd name="connsiteX343" fmla="*/ 2069497 w 5662911"/>
              <a:gd name="connsiteY343" fmla="*/ 3772600 h 5540035"/>
              <a:gd name="connsiteX344" fmla="*/ 1980503 w 5662911"/>
              <a:gd name="connsiteY344" fmla="*/ 3668833 h 5540035"/>
              <a:gd name="connsiteX345" fmla="*/ 1979496 w 5662911"/>
              <a:gd name="connsiteY345" fmla="*/ 3693500 h 5540035"/>
              <a:gd name="connsiteX346" fmla="*/ 1970052 w 5662911"/>
              <a:gd name="connsiteY346" fmla="*/ 3675808 h 5540035"/>
              <a:gd name="connsiteX347" fmla="*/ 1947182 w 5662911"/>
              <a:gd name="connsiteY347" fmla="*/ 3657669 h 5540035"/>
              <a:gd name="connsiteX348" fmla="*/ 1943487 w 5662911"/>
              <a:gd name="connsiteY348" fmla="*/ 3661362 h 5540035"/>
              <a:gd name="connsiteX349" fmla="*/ 1917552 w 5662911"/>
              <a:gd name="connsiteY349" fmla="*/ 3642812 h 5540035"/>
              <a:gd name="connsiteX350" fmla="*/ 1962149 w 5662911"/>
              <a:gd name="connsiteY350" fmla="*/ 3746500 h 5540035"/>
              <a:gd name="connsiteX351" fmla="*/ 2058446 w 5662911"/>
              <a:gd name="connsiteY351" fmla="*/ 3798480 h 5540035"/>
              <a:gd name="connsiteX352" fmla="*/ 2036289 w 5662911"/>
              <a:gd name="connsiteY352" fmla="*/ 3820639 h 5540035"/>
              <a:gd name="connsiteX353" fmla="*/ 2143752 w 5662911"/>
              <a:gd name="connsiteY353" fmla="*/ 3905945 h 5540035"/>
              <a:gd name="connsiteX354" fmla="*/ 2543740 w 5662911"/>
              <a:gd name="connsiteY354" fmla="*/ 4106502 h 5540035"/>
              <a:gd name="connsiteX355" fmla="*/ 2939746 w 5662911"/>
              <a:gd name="connsiteY355" fmla="*/ 4155346 h 5540035"/>
              <a:gd name="connsiteX356" fmla="*/ 2958210 w 5662911"/>
              <a:gd name="connsiteY356" fmla="*/ 4136880 h 5540035"/>
              <a:gd name="connsiteX357" fmla="*/ 3080266 w 5662911"/>
              <a:gd name="connsiteY357" fmla="*/ 4111206 h 5540035"/>
              <a:gd name="connsiteX358" fmla="*/ 3106268 w 5662911"/>
              <a:gd name="connsiteY358" fmla="*/ 4166756 h 5540035"/>
              <a:gd name="connsiteX359" fmla="*/ 3113669 w 5662911"/>
              <a:gd name="connsiteY359" fmla="*/ 4166774 h 5540035"/>
              <a:gd name="connsiteX360" fmla="*/ 3143201 w 5662911"/>
              <a:gd name="connsiteY360" fmla="*/ 4129826 h 5540035"/>
              <a:gd name="connsiteX361" fmla="*/ 3102618 w 5662911"/>
              <a:gd name="connsiteY361" fmla="*/ 4192654 h 5540035"/>
              <a:gd name="connsiteX362" fmla="*/ 3128553 w 5662911"/>
              <a:gd name="connsiteY362" fmla="*/ 4211198 h 5540035"/>
              <a:gd name="connsiteX363" fmla="*/ 3087945 w 5662911"/>
              <a:gd name="connsiteY363" fmla="*/ 4259225 h 5540035"/>
              <a:gd name="connsiteX364" fmla="*/ 3043586 w 5662911"/>
              <a:gd name="connsiteY364" fmla="*/ 4281344 h 5540035"/>
              <a:gd name="connsiteX365" fmla="*/ 3095396 w 5662911"/>
              <a:gd name="connsiteY365" fmla="*/ 4288840 h 5540035"/>
              <a:gd name="connsiteX366" fmla="*/ 3121278 w 5662911"/>
              <a:gd name="connsiteY366" fmla="*/ 4277787 h 5540035"/>
              <a:gd name="connsiteX367" fmla="*/ 3088013 w 5662911"/>
              <a:gd name="connsiteY367" fmla="*/ 4296225 h 5540035"/>
              <a:gd name="connsiteX368" fmla="*/ 3091731 w 5662911"/>
              <a:gd name="connsiteY368" fmla="*/ 4307334 h 5540035"/>
              <a:gd name="connsiteX369" fmla="*/ 3136175 w 5662911"/>
              <a:gd name="connsiteY369" fmla="*/ 4329619 h 5540035"/>
              <a:gd name="connsiteX370" fmla="*/ 3243545 w 5662911"/>
              <a:gd name="connsiteY370" fmla="*/ 4363120 h 5540035"/>
              <a:gd name="connsiteX371" fmla="*/ 3239877 w 5662911"/>
              <a:gd name="connsiteY371" fmla="*/ 4381614 h 5540035"/>
              <a:gd name="connsiteX372" fmla="*/ 3136438 w 5662911"/>
              <a:gd name="connsiteY372" fmla="*/ 4470224 h 5540035"/>
              <a:gd name="connsiteX373" fmla="*/ 3143854 w 5662911"/>
              <a:gd name="connsiteY373" fmla="*/ 4477640 h 5540035"/>
              <a:gd name="connsiteX374" fmla="*/ 3225246 w 5662911"/>
              <a:gd name="connsiteY374" fmla="*/ 4470390 h 5540035"/>
              <a:gd name="connsiteX375" fmla="*/ 3325030 w 5662911"/>
              <a:gd name="connsiteY375" fmla="*/ 4407675 h 5540035"/>
              <a:gd name="connsiteX376" fmla="*/ 3350965 w 5662911"/>
              <a:gd name="connsiteY376" fmla="*/ 4426224 h 5540035"/>
              <a:gd name="connsiteX377" fmla="*/ 3472978 w 5662911"/>
              <a:gd name="connsiteY377" fmla="*/ 4378351 h 5540035"/>
              <a:gd name="connsiteX378" fmla="*/ 3502581 w 5662911"/>
              <a:gd name="connsiteY378" fmla="*/ 4378406 h 5540035"/>
              <a:gd name="connsiteX379" fmla="*/ 3336399 w 5662911"/>
              <a:gd name="connsiteY379" fmla="*/ 4552000 h 5540035"/>
              <a:gd name="connsiteX380" fmla="*/ 3432616 w 5662911"/>
              <a:gd name="connsiteY380" fmla="*/ 4559582 h 5540035"/>
              <a:gd name="connsiteX381" fmla="*/ 3484335 w 5662911"/>
              <a:gd name="connsiteY381" fmla="*/ 4515276 h 5540035"/>
              <a:gd name="connsiteX382" fmla="*/ 3669229 w 5662911"/>
              <a:gd name="connsiteY382" fmla="*/ 4456419 h 5540035"/>
              <a:gd name="connsiteX383" fmla="*/ 3698859 w 5662911"/>
              <a:gd name="connsiteY383" fmla="*/ 4471276 h 5540035"/>
              <a:gd name="connsiteX384" fmla="*/ 3658233 w 5662911"/>
              <a:gd name="connsiteY384" fmla="*/ 4511902 h 5540035"/>
              <a:gd name="connsiteX385" fmla="*/ 3595328 w 5662911"/>
              <a:gd name="connsiteY385" fmla="*/ 4508083 h 5540035"/>
              <a:gd name="connsiteX386" fmla="*/ 3517683 w 5662911"/>
              <a:gd name="connsiteY386" fmla="*/ 4541238 h 5540035"/>
              <a:gd name="connsiteX387" fmla="*/ 3539885 w 5662911"/>
              <a:gd name="connsiteY387" fmla="*/ 4541284 h 5540035"/>
              <a:gd name="connsiteX388" fmla="*/ 3539913 w 5662911"/>
              <a:gd name="connsiteY388" fmla="*/ 4556080 h 5540035"/>
              <a:gd name="connsiteX389" fmla="*/ 3613902 w 5662911"/>
              <a:gd name="connsiteY389" fmla="*/ 4548822 h 5540035"/>
              <a:gd name="connsiteX390" fmla="*/ 3602891 w 5662911"/>
              <a:gd name="connsiteY390" fmla="*/ 4596899 h 5540035"/>
              <a:gd name="connsiteX391" fmla="*/ 3676853 w 5662911"/>
              <a:gd name="connsiteY391" fmla="*/ 4574840 h 5540035"/>
              <a:gd name="connsiteX392" fmla="*/ 3843200 w 5662911"/>
              <a:gd name="connsiteY392" fmla="*/ 4490049 h 5540035"/>
              <a:gd name="connsiteX393" fmla="*/ 3846948 w 5662911"/>
              <a:gd name="connsiteY393" fmla="*/ 4515959 h 5540035"/>
              <a:gd name="connsiteX394" fmla="*/ 3710342 w 5662911"/>
              <a:gd name="connsiteY394" fmla="*/ 4674802 h 5540035"/>
              <a:gd name="connsiteX395" fmla="*/ 3677117 w 5662911"/>
              <a:gd name="connsiteY395" fmla="*/ 4715445 h 5540035"/>
              <a:gd name="connsiteX396" fmla="*/ 3828757 w 5662911"/>
              <a:gd name="connsiteY396" fmla="*/ 4682426 h 5540035"/>
              <a:gd name="connsiteX397" fmla="*/ 3795605 w 5662911"/>
              <a:gd name="connsiteY397" fmla="*/ 4760065 h 5540035"/>
              <a:gd name="connsiteX398" fmla="*/ 3740123 w 5662911"/>
              <a:gd name="connsiteY398" fmla="*/ 4771061 h 5540035"/>
              <a:gd name="connsiteX399" fmla="*/ 3743733 w 5662911"/>
              <a:gd name="connsiteY399" fmla="*/ 4722967 h 5540035"/>
              <a:gd name="connsiteX400" fmla="*/ 3599600 w 5662911"/>
              <a:gd name="connsiteY400" fmla="*/ 4815201 h 5540035"/>
              <a:gd name="connsiteX401" fmla="*/ 3618009 w 5662911"/>
              <a:gd name="connsiteY401" fmla="*/ 4767135 h 5540035"/>
              <a:gd name="connsiteX402" fmla="*/ 3547745 w 5662911"/>
              <a:gd name="connsiteY402" fmla="*/ 4785503 h 5540035"/>
              <a:gd name="connsiteX403" fmla="*/ 3436838 w 5662911"/>
              <a:gd name="connsiteY403" fmla="*/ 4837097 h 5540035"/>
              <a:gd name="connsiteX404" fmla="*/ 3451650 w 5662911"/>
              <a:gd name="connsiteY404" fmla="*/ 4844523 h 5540035"/>
              <a:gd name="connsiteX405" fmla="*/ 3174343 w 5662911"/>
              <a:gd name="connsiteY405" fmla="*/ 4951308 h 5540035"/>
              <a:gd name="connsiteX406" fmla="*/ 3910356 w 5662911"/>
              <a:gd name="connsiteY406" fmla="*/ 4786181 h 5540035"/>
              <a:gd name="connsiteX407" fmla="*/ 4043450 w 5662911"/>
              <a:gd name="connsiteY407" fmla="*/ 4727229 h 5540035"/>
              <a:gd name="connsiteX408" fmla="*/ 4080340 w 5662911"/>
              <a:gd name="connsiteY408" fmla="*/ 4668099 h 5540035"/>
              <a:gd name="connsiteX409" fmla="*/ 4106247 w 5662911"/>
              <a:gd name="connsiteY409" fmla="*/ 4671850 h 5540035"/>
              <a:gd name="connsiteX410" fmla="*/ 4091514 w 5662911"/>
              <a:gd name="connsiteY410" fmla="*/ 4708820 h 5540035"/>
              <a:gd name="connsiteX411" fmla="*/ 3644388 w 5662911"/>
              <a:gd name="connsiteY411" fmla="*/ 5022490 h 5540035"/>
              <a:gd name="connsiteX412" fmla="*/ 3618619 w 5662911"/>
              <a:gd name="connsiteY412" fmla="*/ 5092747 h 5540035"/>
              <a:gd name="connsiteX413" fmla="*/ 3836756 w 5662911"/>
              <a:gd name="connsiteY413" fmla="*/ 5000652 h 5540035"/>
              <a:gd name="connsiteX414" fmla="*/ 3892263 w 5662911"/>
              <a:gd name="connsiteY414" fmla="*/ 5004456 h 5540035"/>
              <a:gd name="connsiteX415" fmla="*/ 3674199 w 5662911"/>
              <a:gd name="connsiteY415" fmla="*/ 5133553 h 5540035"/>
              <a:gd name="connsiteX416" fmla="*/ 4177041 w 5662911"/>
              <a:gd name="connsiteY416" fmla="*/ 4934686 h 5540035"/>
              <a:gd name="connsiteX417" fmla="*/ 4180749 w 5662911"/>
              <a:gd name="connsiteY417" fmla="*/ 4938397 h 5540035"/>
              <a:gd name="connsiteX418" fmla="*/ 3947886 w 5662911"/>
              <a:gd name="connsiteY418" fmla="*/ 5067462 h 5540035"/>
              <a:gd name="connsiteX419" fmla="*/ 3689096 w 5662911"/>
              <a:gd name="connsiteY419" fmla="*/ 5185380 h 5540035"/>
              <a:gd name="connsiteX420" fmla="*/ 3692802 w 5662911"/>
              <a:gd name="connsiteY420" fmla="*/ 5189086 h 5540035"/>
              <a:gd name="connsiteX421" fmla="*/ 3829619 w 5662911"/>
              <a:gd name="connsiteY421" fmla="*/ 5141240 h 5540035"/>
              <a:gd name="connsiteX422" fmla="*/ 3618858 w 5662911"/>
              <a:gd name="connsiteY422" fmla="*/ 5218550 h 5540035"/>
              <a:gd name="connsiteX423" fmla="*/ 3593005 w 5662911"/>
              <a:gd name="connsiteY423" fmla="*/ 5244405 h 5540035"/>
              <a:gd name="connsiteX424" fmla="*/ 3226823 w 5662911"/>
              <a:gd name="connsiteY424" fmla="*/ 5314019 h 5540035"/>
              <a:gd name="connsiteX425" fmla="*/ 3019674 w 5662911"/>
              <a:gd name="connsiteY425" fmla="*/ 5343230 h 5540035"/>
              <a:gd name="connsiteX426" fmla="*/ 2912415 w 5662911"/>
              <a:gd name="connsiteY426" fmla="*/ 5368929 h 5540035"/>
              <a:gd name="connsiteX427" fmla="*/ 2916098 w 5662911"/>
              <a:gd name="connsiteY427" fmla="*/ 5357838 h 5540035"/>
              <a:gd name="connsiteX428" fmla="*/ 2564563 w 5662911"/>
              <a:gd name="connsiteY428" fmla="*/ 5346074 h 5540035"/>
              <a:gd name="connsiteX429" fmla="*/ 2135212 w 5662911"/>
              <a:gd name="connsiteY429" fmla="*/ 5271271 h 5540035"/>
              <a:gd name="connsiteX430" fmla="*/ 2135242 w 5662911"/>
              <a:gd name="connsiteY430" fmla="*/ 5286070 h 5540035"/>
              <a:gd name="connsiteX431" fmla="*/ 2172240 w 5662911"/>
              <a:gd name="connsiteY431" fmla="*/ 5286138 h 5540035"/>
              <a:gd name="connsiteX432" fmla="*/ 2139002 w 5662911"/>
              <a:gd name="connsiteY432" fmla="*/ 5319378 h 5540035"/>
              <a:gd name="connsiteX433" fmla="*/ 2364800 w 5662911"/>
              <a:gd name="connsiteY433" fmla="*/ 5367904 h 5540035"/>
              <a:gd name="connsiteX434" fmla="*/ 2457337 w 5662911"/>
              <a:gd name="connsiteY434" fmla="*/ 5386577 h 5540035"/>
              <a:gd name="connsiteX435" fmla="*/ 2501698 w 5662911"/>
              <a:gd name="connsiteY435" fmla="*/ 5364460 h 5540035"/>
              <a:gd name="connsiteX436" fmla="*/ 2486982 w 5662911"/>
              <a:gd name="connsiteY436" fmla="*/ 5408834 h 5540035"/>
              <a:gd name="connsiteX437" fmla="*/ 2720068 w 5662911"/>
              <a:gd name="connsiteY437" fmla="*/ 5398170 h 5540035"/>
              <a:gd name="connsiteX438" fmla="*/ 2764509 w 5662911"/>
              <a:gd name="connsiteY438" fmla="*/ 5420452 h 5540035"/>
              <a:gd name="connsiteX439" fmla="*/ 2819992 w 5662911"/>
              <a:gd name="connsiteY439" fmla="*/ 5409457 h 5540035"/>
              <a:gd name="connsiteX440" fmla="*/ 2782976 w 5662911"/>
              <a:gd name="connsiteY440" fmla="*/ 5401988 h 5540035"/>
              <a:gd name="connsiteX441" fmla="*/ 2786669 w 5662911"/>
              <a:gd name="connsiteY441" fmla="*/ 5398295 h 5540035"/>
              <a:gd name="connsiteX442" fmla="*/ 2827408 w 5662911"/>
              <a:gd name="connsiteY442" fmla="*/ 5416870 h 5540035"/>
              <a:gd name="connsiteX443" fmla="*/ 2975383 w 5662911"/>
              <a:gd name="connsiteY443" fmla="*/ 5402350 h 5540035"/>
              <a:gd name="connsiteX444" fmla="*/ 3086413 w 5662911"/>
              <a:gd name="connsiteY444" fmla="*/ 5417359 h 5540035"/>
              <a:gd name="connsiteX445" fmla="*/ 3038332 w 5662911"/>
              <a:gd name="connsiteY445" fmla="*/ 5428367 h 5540035"/>
              <a:gd name="connsiteX446" fmla="*/ 2638776 w 5662911"/>
              <a:gd name="connsiteY446" fmla="*/ 5457217 h 5540035"/>
              <a:gd name="connsiteX447" fmla="*/ 2087213 w 5662911"/>
              <a:gd name="connsiteY447" fmla="*/ 5326681 h 5540035"/>
              <a:gd name="connsiteX448" fmla="*/ 2042924 w 5662911"/>
              <a:gd name="connsiteY448" fmla="*/ 5385799 h 5540035"/>
              <a:gd name="connsiteX449" fmla="*/ 2250256 w 5662911"/>
              <a:gd name="connsiteY449" fmla="*/ 5452791 h 5540035"/>
              <a:gd name="connsiteX450" fmla="*/ 2239192 w 5662911"/>
              <a:gd name="connsiteY450" fmla="*/ 5471273 h 5540035"/>
              <a:gd name="connsiteX451" fmla="*/ 2294630 w 5662911"/>
              <a:gd name="connsiteY451" fmla="*/ 5438073 h 5540035"/>
              <a:gd name="connsiteX452" fmla="*/ 2431582 w 5662911"/>
              <a:gd name="connsiteY452" fmla="*/ 5464234 h 5540035"/>
              <a:gd name="connsiteX453" fmla="*/ 2849785 w 5662911"/>
              <a:gd name="connsiteY453" fmla="*/ 5513119 h 5540035"/>
              <a:gd name="connsiteX454" fmla="*/ 2909018 w 5662911"/>
              <a:gd name="connsiteY454" fmla="*/ 5528030 h 5540035"/>
              <a:gd name="connsiteX455" fmla="*/ 2901630 w 5662911"/>
              <a:gd name="connsiteY455" fmla="*/ 5535416 h 5540035"/>
              <a:gd name="connsiteX456" fmla="*/ 2894217 w 5662911"/>
              <a:gd name="connsiteY456" fmla="*/ 5528003 h 5540035"/>
              <a:gd name="connsiteX457" fmla="*/ 2883139 w 5662911"/>
              <a:gd name="connsiteY457" fmla="*/ 5539081 h 5540035"/>
              <a:gd name="connsiteX458" fmla="*/ 2616727 w 5662911"/>
              <a:gd name="connsiteY458" fmla="*/ 5538579 h 5540035"/>
              <a:gd name="connsiteX459" fmla="*/ 2620392 w 5662911"/>
              <a:gd name="connsiteY459" fmla="*/ 5520085 h 5540035"/>
              <a:gd name="connsiteX460" fmla="*/ 2572310 w 5662911"/>
              <a:gd name="connsiteY460" fmla="*/ 5531098 h 5540035"/>
              <a:gd name="connsiteX461" fmla="*/ 2572296 w 5662911"/>
              <a:gd name="connsiteY461" fmla="*/ 5523695 h 5540035"/>
              <a:gd name="connsiteX462" fmla="*/ 2524178 w 5662911"/>
              <a:gd name="connsiteY462" fmla="*/ 5512506 h 5540035"/>
              <a:gd name="connsiteX463" fmla="*/ 2524219 w 5662911"/>
              <a:gd name="connsiteY463" fmla="*/ 5534706 h 5540035"/>
              <a:gd name="connsiteX464" fmla="*/ 2272538 w 5662911"/>
              <a:gd name="connsiteY464" fmla="*/ 5497233 h 5540035"/>
              <a:gd name="connsiteX465" fmla="*/ 2150362 w 5662911"/>
              <a:gd name="connsiteY465" fmla="*/ 5456303 h 5540035"/>
              <a:gd name="connsiteX466" fmla="*/ 2061516 w 5662911"/>
              <a:gd name="connsiteY466" fmla="*/ 5433938 h 5540035"/>
              <a:gd name="connsiteX467" fmla="*/ 1950481 w 5662911"/>
              <a:gd name="connsiteY467" fmla="*/ 5418928 h 5540035"/>
              <a:gd name="connsiteX468" fmla="*/ 1872731 w 5662911"/>
              <a:gd name="connsiteY468" fmla="*/ 5392883 h 5540035"/>
              <a:gd name="connsiteX469" fmla="*/ 1876437 w 5662911"/>
              <a:gd name="connsiteY469" fmla="*/ 5396588 h 5540035"/>
              <a:gd name="connsiteX470" fmla="*/ 1928266 w 5662911"/>
              <a:gd name="connsiteY470" fmla="*/ 5411487 h 5540035"/>
              <a:gd name="connsiteX471" fmla="*/ 1817236 w 5662911"/>
              <a:gd name="connsiteY471" fmla="*/ 5396478 h 5540035"/>
              <a:gd name="connsiteX472" fmla="*/ 1558253 w 5662911"/>
              <a:gd name="connsiteY472" fmla="*/ 5410792 h 5540035"/>
              <a:gd name="connsiteX473" fmla="*/ 1561948 w 5662911"/>
              <a:gd name="connsiteY473" fmla="*/ 5407097 h 5540035"/>
              <a:gd name="connsiteX474" fmla="*/ 1576750 w 5662911"/>
              <a:gd name="connsiteY474" fmla="*/ 5407124 h 5540035"/>
              <a:gd name="connsiteX475" fmla="*/ 1561838 w 5662911"/>
              <a:gd name="connsiteY475" fmla="*/ 5347899 h 5540035"/>
              <a:gd name="connsiteX476" fmla="*/ 1617278 w 5662911"/>
              <a:gd name="connsiteY476" fmla="*/ 5314701 h 5540035"/>
              <a:gd name="connsiteX477" fmla="*/ 1591300 w 5662911"/>
              <a:gd name="connsiteY477" fmla="*/ 5273953 h 5540035"/>
              <a:gd name="connsiteX478" fmla="*/ 1550468 w 5662911"/>
              <a:gd name="connsiteY478" fmla="*/ 5203573 h 5540035"/>
              <a:gd name="connsiteX479" fmla="*/ 1598507 w 5662911"/>
              <a:gd name="connsiteY479" fmla="*/ 5170363 h 5540035"/>
              <a:gd name="connsiteX480" fmla="*/ 1568822 w 5662911"/>
              <a:gd name="connsiteY480" fmla="*/ 5125906 h 5540035"/>
              <a:gd name="connsiteX481" fmla="*/ 1550358 w 5662911"/>
              <a:gd name="connsiteY481" fmla="*/ 5144370 h 5540035"/>
              <a:gd name="connsiteX482" fmla="*/ 1502191 w 5662911"/>
              <a:gd name="connsiteY482" fmla="*/ 5110977 h 5540035"/>
              <a:gd name="connsiteX483" fmla="*/ 1428036 w 5662911"/>
              <a:gd name="connsiteY483" fmla="*/ 5029437 h 5540035"/>
              <a:gd name="connsiteX484" fmla="*/ 1328087 w 5662911"/>
              <a:gd name="connsiteY484" fmla="*/ 5003346 h 5540035"/>
              <a:gd name="connsiteX485" fmla="*/ 1298389 w 5662911"/>
              <a:gd name="connsiteY485" fmla="*/ 4951491 h 5540035"/>
              <a:gd name="connsiteX486" fmla="*/ 1283642 w 5662911"/>
              <a:gd name="connsiteY486" fmla="*/ 4981066 h 5540035"/>
              <a:gd name="connsiteX487" fmla="*/ 1257665 w 5662911"/>
              <a:gd name="connsiteY487" fmla="*/ 4940317 h 5540035"/>
              <a:gd name="connsiteX488" fmla="*/ 1283587 w 5662911"/>
              <a:gd name="connsiteY488" fmla="*/ 4951463 h 5540035"/>
              <a:gd name="connsiteX489" fmla="*/ 1194644 w 5662911"/>
              <a:gd name="connsiteY489" fmla="*/ 4877294 h 5540035"/>
              <a:gd name="connsiteX490" fmla="*/ 1102022 w 5662911"/>
              <a:gd name="connsiteY490" fmla="*/ 4814220 h 5540035"/>
              <a:gd name="connsiteX491" fmla="*/ 1050125 w 5662911"/>
              <a:gd name="connsiteY491" fmla="*/ 4762322 h 5540035"/>
              <a:gd name="connsiteX492" fmla="*/ 938956 w 5662911"/>
              <a:gd name="connsiteY492" fmla="*/ 4673311 h 5540035"/>
              <a:gd name="connsiteX493" fmla="*/ 935151 w 5662911"/>
              <a:gd name="connsiteY493" fmla="*/ 4617801 h 5540035"/>
              <a:gd name="connsiteX494" fmla="*/ 905508 w 5662911"/>
              <a:gd name="connsiteY494" fmla="*/ 4595541 h 5540035"/>
              <a:gd name="connsiteX495" fmla="*/ 905493 w 5662911"/>
              <a:gd name="connsiteY495" fmla="*/ 4588145 h 5540035"/>
              <a:gd name="connsiteX496" fmla="*/ 886983 w 5662911"/>
              <a:gd name="connsiteY496" fmla="*/ 4584410 h 5540035"/>
              <a:gd name="connsiteX497" fmla="*/ 887041 w 5662911"/>
              <a:gd name="connsiteY497" fmla="*/ 4614007 h 5540035"/>
              <a:gd name="connsiteX498" fmla="*/ 861131 w 5662911"/>
              <a:gd name="connsiteY498" fmla="*/ 4610262 h 5540035"/>
              <a:gd name="connsiteX499" fmla="*/ 831408 w 5662911"/>
              <a:gd name="connsiteY499" fmla="*/ 4543603 h 5540035"/>
              <a:gd name="connsiteX500" fmla="*/ 853638 w 5662911"/>
              <a:gd name="connsiteY500" fmla="*/ 4558447 h 5540035"/>
              <a:gd name="connsiteX501" fmla="*/ 835061 w 5662911"/>
              <a:gd name="connsiteY501" fmla="*/ 4517711 h 5540035"/>
              <a:gd name="connsiteX502" fmla="*/ 838711 w 5662911"/>
              <a:gd name="connsiteY502" fmla="*/ 4491814 h 5540035"/>
              <a:gd name="connsiteX503" fmla="*/ 783078 w 5662911"/>
              <a:gd name="connsiteY503" fmla="*/ 4421409 h 5540035"/>
              <a:gd name="connsiteX504" fmla="*/ 768292 w 5662911"/>
              <a:gd name="connsiteY504" fmla="*/ 4428785 h 5540035"/>
              <a:gd name="connsiteX505" fmla="*/ 705243 w 5662911"/>
              <a:gd name="connsiteY505" fmla="*/ 4350962 h 5540035"/>
              <a:gd name="connsiteX506" fmla="*/ 760683 w 5662911"/>
              <a:gd name="connsiteY506" fmla="*/ 4317765 h 5540035"/>
              <a:gd name="connsiteX507" fmla="*/ 738428 w 5662911"/>
              <a:gd name="connsiteY507" fmla="*/ 4288122 h 5540035"/>
              <a:gd name="connsiteX508" fmla="*/ 686708 w 5662911"/>
              <a:gd name="connsiteY508" fmla="*/ 4332425 h 5540035"/>
              <a:gd name="connsiteX509" fmla="*/ 675587 w 5662911"/>
              <a:gd name="connsiteY509" fmla="*/ 4321307 h 5540035"/>
              <a:gd name="connsiteX510" fmla="*/ 704977 w 5662911"/>
              <a:gd name="connsiteY510" fmla="*/ 4210357 h 5540035"/>
              <a:gd name="connsiteX511" fmla="*/ 627270 w 5662911"/>
              <a:gd name="connsiteY511" fmla="*/ 4206511 h 5540035"/>
              <a:gd name="connsiteX512" fmla="*/ 671757 w 5662911"/>
              <a:gd name="connsiteY512" fmla="*/ 4250995 h 5540035"/>
              <a:gd name="connsiteX513" fmla="*/ 645957 w 5662911"/>
              <a:gd name="connsiteY513" fmla="*/ 4306450 h 5540035"/>
              <a:gd name="connsiteX514" fmla="*/ 657121 w 5662911"/>
              <a:gd name="connsiteY514" fmla="*/ 4339771 h 5540035"/>
              <a:gd name="connsiteX515" fmla="*/ 608916 w 5662911"/>
              <a:gd name="connsiteY515" fmla="*/ 4284178 h 5540035"/>
              <a:gd name="connsiteX516" fmla="*/ 645902 w 5662911"/>
              <a:gd name="connsiteY516" fmla="*/ 4276848 h 5540035"/>
              <a:gd name="connsiteX517" fmla="*/ 605083 w 5662911"/>
              <a:gd name="connsiteY517" fmla="*/ 4213869 h 5540035"/>
              <a:gd name="connsiteX518" fmla="*/ 590352 w 5662911"/>
              <a:gd name="connsiteY518" fmla="*/ 4250845 h 5540035"/>
              <a:gd name="connsiteX519" fmla="*/ 582938 w 5662911"/>
              <a:gd name="connsiteY519" fmla="*/ 4243432 h 5540035"/>
              <a:gd name="connsiteX520" fmla="*/ 593949 w 5662911"/>
              <a:gd name="connsiteY520" fmla="*/ 4195347 h 5540035"/>
              <a:gd name="connsiteX521" fmla="*/ 534581 w 5662911"/>
              <a:gd name="connsiteY521" fmla="*/ 4106436 h 5540035"/>
              <a:gd name="connsiteX522" fmla="*/ 530888 w 5662911"/>
              <a:gd name="connsiteY522" fmla="*/ 4110129 h 5540035"/>
              <a:gd name="connsiteX523" fmla="*/ 560596 w 5662911"/>
              <a:gd name="connsiteY523" fmla="*/ 4169385 h 5540035"/>
              <a:gd name="connsiteX524" fmla="*/ 549517 w 5662911"/>
              <a:gd name="connsiteY524" fmla="*/ 4180463 h 5540035"/>
              <a:gd name="connsiteX525" fmla="*/ 490081 w 5662911"/>
              <a:gd name="connsiteY525" fmla="*/ 4054549 h 5540035"/>
              <a:gd name="connsiteX526" fmla="*/ 504953 w 5662911"/>
              <a:gd name="connsiteY526" fmla="*/ 4091577 h 5540035"/>
              <a:gd name="connsiteX527" fmla="*/ 541954 w 5662911"/>
              <a:gd name="connsiteY527" fmla="*/ 4091645 h 5540035"/>
              <a:gd name="connsiteX528" fmla="*/ 512296 w 5662911"/>
              <a:gd name="connsiteY528" fmla="*/ 4061990 h 5540035"/>
              <a:gd name="connsiteX529" fmla="*/ 541826 w 5662911"/>
              <a:gd name="connsiteY529" fmla="*/ 4025046 h 5540035"/>
              <a:gd name="connsiteX530" fmla="*/ 571471 w 5662911"/>
              <a:gd name="connsiteY530" fmla="*/ 4047301 h 5540035"/>
              <a:gd name="connsiteX531" fmla="*/ 563987 w 5662911"/>
              <a:gd name="connsiteY531" fmla="*/ 4002887 h 5540035"/>
              <a:gd name="connsiteX532" fmla="*/ 534347 w 5662911"/>
              <a:gd name="connsiteY532" fmla="*/ 3980630 h 5540035"/>
              <a:gd name="connsiteX533" fmla="*/ 515906 w 5662911"/>
              <a:gd name="connsiteY533" fmla="*/ 4013895 h 5540035"/>
              <a:gd name="connsiteX534" fmla="*/ 482598 w 5662911"/>
              <a:gd name="connsiteY534" fmla="*/ 4010135 h 5540035"/>
              <a:gd name="connsiteX535" fmla="*/ 467852 w 5662911"/>
              <a:gd name="connsiteY535" fmla="*/ 4039707 h 5540035"/>
              <a:gd name="connsiteX536" fmla="*/ 449330 w 5662911"/>
              <a:gd name="connsiteY536" fmla="*/ 4028571 h 5540035"/>
              <a:gd name="connsiteX537" fmla="*/ 404750 w 5662911"/>
              <a:gd name="connsiteY537" fmla="*/ 3932284 h 5540035"/>
              <a:gd name="connsiteX538" fmla="*/ 378689 w 5662911"/>
              <a:gd name="connsiteY538" fmla="*/ 3847137 h 5540035"/>
              <a:gd name="connsiteX539" fmla="*/ 397184 w 5662911"/>
              <a:gd name="connsiteY539" fmla="*/ 3843469 h 5540035"/>
              <a:gd name="connsiteX540" fmla="*/ 400831 w 5662911"/>
              <a:gd name="connsiteY540" fmla="*/ 3817574 h 5540035"/>
              <a:gd name="connsiteX541" fmla="*/ 393436 w 5662911"/>
              <a:gd name="connsiteY541" fmla="*/ 3817562 h 5540035"/>
              <a:gd name="connsiteX542" fmla="*/ 334165 w 5662911"/>
              <a:gd name="connsiteY542" fmla="*/ 3780448 h 5540035"/>
              <a:gd name="connsiteX543" fmla="*/ 263452 w 5662911"/>
              <a:gd name="connsiteY543" fmla="*/ 3562010 h 5540035"/>
              <a:gd name="connsiteX544" fmla="*/ 266911 w 5662911"/>
              <a:gd name="connsiteY544" fmla="*/ 3432511 h 5540035"/>
              <a:gd name="connsiteX545" fmla="*/ 248372 w 5662911"/>
              <a:gd name="connsiteY545" fmla="*/ 3413974 h 5540035"/>
              <a:gd name="connsiteX546" fmla="*/ 229921 w 5662911"/>
              <a:gd name="connsiteY546" fmla="*/ 3439844 h 5540035"/>
              <a:gd name="connsiteX547" fmla="*/ 196477 w 5662911"/>
              <a:gd name="connsiteY547" fmla="*/ 3362079 h 5540035"/>
              <a:gd name="connsiteX548" fmla="*/ 196487 w 5662911"/>
              <a:gd name="connsiteY548" fmla="*/ 3369480 h 5540035"/>
              <a:gd name="connsiteX549" fmla="*/ 174508 w 5662911"/>
              <a:gd name="connsiteY549" fmla="*/ 3487840 h 5540035"/>
              <a:gd name="connsiteX550" fmla="*/ 204081 w 5662911"/>
              <a:gd name="connsiteY550" fmla="*/ 3473094 h 5540035"/>
              <a:gd name="connsiteX551" fmla="*/ 241235 w 5662911"/>
              <a:gd name="connsiteY551" fmla="*/ 3554569 h 5540035"/>
              <a:gd name="connsiteX552" fmla="*/ 204287 w 5662911"/>
              <a:gd name="connsiteY552" fmla="*/ 3584099 h 5540035"/>
              <a:gd name="connsiteX553" fmla="*/ 219020 w 5662911"/>
              <a:gd name="connsiteY553" fmla="*/ 3547126 h 5540035"/>
              <a:gd name="connsiteX554" fmla="*/ 174621 w 5662911"/>
              <a:gd name="connsiteY554" fmla="*/ 3547040 h 5540035"/>
              <a:gd name="connsiteX555" fmla="*/ 170888 w 5662911"/>
              <a:gd name="connsiteY555" fmla="*/ 3528534 h 5540035"/>
              <a:gd name="connsiteX556" fmla="*/ 96397 w 5662911"/>
              <a:gd name="connsiteY556" fmla="*/ 3269387 h 5540035"/>
              <a:gd name="connsiteX557" fmla="*/ 77762 w 5662911"/>
              <a:gd name="connsiteY557" fmla="*/ 3199051 h 5540035"/>
              <a:gd name="connsiteX558" fmla="*/ 33376 w 5662911"/>
              <a:gd name="connsiteY558" fmla="*/ 3206369 h 5540035"/>
              <a:gd name="connsiteX559" fmla="*/ 0 w 5662911"/>
              <a:gd name="connsiteY559" fmla="*/ 3165602 h 5540035"/>
              <a:gd name="connsiteX560" fmla="*/ 96038 w 5662911"/>
              <a:gd name="connsiteY560" fmla="*/ 3076982 h 5540035"/>
              <a:gd name="connsiteX561" fmla="*/ 91984 w 5662911"/>
              <a:gd name="connsiteY561" fmla="*/ 2888268 h 5540035"/>
              <a:gd name="connsiteX562" fmla="*/ 95453 w 5662911"/>
              <a:gd name="connsiteY562" fmla="*/ 2766169 h 5540035"/>
              <a:gd name="connsiteX563" fmla="*/ 117502 w 5662911"/>
              <a:gd name="connsiteY563" fmla="*/ 2684809 h 5540035"/>
              <a:gd name="connsiteX564" fmla="*/ 135996 w 5662911"/>
              <a:gd name="connsiteY564" fmla="*/ 2681144 h 5540035"/>
              <a:gd name="connsiteX565" fmla="*/ 69353 w 5662911"/>
              <a:gd name="connsiteY565" fmla="*/ 2658817 h 5540035"/>
              <a:gd name="connsiteX566" fmla="*/ 84043 w 5662911"/>
              <a:gd name="connsiteY566" fmla="*/ 2599644 h 5540035"/>
              <a:gd name="connsiteX567" fmla="*/ 87749 w 5662911"/>
              <a:gd name="connsiteY567" fmla="*/ 2603349 h 5540035"/>
              <a:gd name="connsiteX568" fmla="*/ 124707 w 5662911"/>
              <a:gd name="connsiteY568" fmla="*/ 2581220 h 5540035"/>
              <a:gd name="connsiteX569" fmla="*/ 109850 w 5662911"/>
              <a:gd name="connsiteY569" fmla="*/ 2551590 h 5540035"/>
              <a:gd name="connsiteX570" fmla="*/ 161504 w 5662911"/>
              <a:gd name="connsiteY570" fmla="*/ 2470285 h 5540035"/>
              <a:gd name="connsiteX571" fmla="*/ 176095 w 5662911"/>
              <a:gd name="connsiteY571" fmla="*/ 2359308 h 5540035"/>
              <a:gd name="connsiteX572" fmla="*/ 135359 w 5662911"/>
              <a:gd name="connsiteY572" fmla="*/ 2340731 h 5540035"/>
              <a:gd name="connsiteX573" fmla="*/ 76156 w 5662911"/>
              <a:gd name="connsiteY573" fmla="*/ 2340623 h 5540035"/>
              <a:gd name="connsiteX574" fmla="*/ 68783 w 5662911"/>
              <a:gd name="connsiteY574" fmla="*/ 2355407 h 5540035"/>
              <a:gd name="connsiteX575" fmla="*/ 83599 w 5662911"/>
              <a:gd name="connsiteY575" fmla="*/ 2362838 h 5540035"/>
              <a:gd name="connsiteX576" fmla="*/ 79919 w 5662911"/>
              <a:gd name="connsiteY576" fmla="*/ 2373929 h 5540035"/>
              <a:gd name="connsiteX577" fmla="*/ 135494 w 5662911"/>
              <a:gd name="connsiteY577" fmla="*/ 2414735 h 5540035"/>
              <a:gd name="connsiteX578" fmla="*/ 117018 w 5662911"/>
              <a:gd name="connsiteY578" fmla="*/ 2425801 h 5540035"/>
              <a:gd name="connsiteX579" fmla="*/ 94999 w 5662911"/>
              <a:gd name="connsiteY579" fmla="*/ 2521962 h 5540035"/>
              <a:gd name="connsiteX580" fmla="*/ 50469 w 5662911"/>
              <a:gd name="connsiteY580" fmla="*/ 2455276 h 5540035"/>
              <a:gd name="connsiteX581" fmla="*/ 20924 w 5662911"/>
              <a:gd name="connsiteY581" fmla="*/ 2484821 h 5540035"/>
              <a:gd name="connsiteX582" fmla="*/ 42976 w 5662911"/>
              <a:gd name="connsiteY582" fmla="*/ 2403461 h 5540035"/>
              <a:gd name="connsiteX583" fmla="*/ 17078 w 5662911"/>
              <a:gd name="connsiteY583" fmla="*/ 2407114 h 5540035"/>
              <a:gd name="connsiteX584" fmla="*/ 35517 w 5662911"/>
              <a:gd name="connsiteY584" fmla="*/ 2373846 h 5540035"/>
              <a:gd name="connsiteX585" fmla="*/ 35573 w 5662911"/>
              <a:gd name="connsiteY585" fmla="*/ 2403448 h 5540035"/>
              <a:gd name="connsiteX586" fmla="*/ 54054 w 5662911"/>
              <a:gd name="connsiteY586" fmla="*/ 2392383 h 5540035"/>
              <a:gd name="connsiteX587" fmla="*/ 42848 w 5662911"/>
              <a:gd name="connsiteY587" fmla="*/ 2336857 h 5540035"/>
              <a:gd name="connsiteX588" fmla="*/ 105758 w 5662911"/>
              <a:gd name="connsiteY588" fmla="*/ 2340678 h 5540035"/>
              <a:gd name="connsiteX589" fmla="*/ 150127 w 5662911"/>
              <a:gd name="connsiteY589" fmla="*/ 2325960 h 5540035"/>
              <a:gd name="connsiteX590" fmla="*/ 153823 w 5662911"/>
              <a:gd name="connsiteY590" fmla="*/ 2322265 h 5540035"/>
              <a:gd name="connsiteX591" fmla="*/ 187118 w 5662911"/>
              <a:gd name="connsiteY591" fmla="*/ 2318627 h 5540035"/>
              <a:gd name="connsiteX592" fmla="*/ 172359 w 5662911"/>
              <a:gd name="connsiteY592" fmla="*/ 2340801 h 5540035"/>
              <a:gd name="connsiteX593" fmla="*/ 198282 w 5662911"/>
              <a:gd name="connsiteY593" fmla="*/ 2351947 h 5540035"/>
              <a:gd name="connsiteX594" fmla="*/ 201834 w 5662911"/>
              <a:gd name="connsiteY594" fmla="*/ 2274253 h 5540035"/>
              <a:gd name="connsiteX595" fmla="*/ 179607 w 5662911"/>
              <a:gd name="connsiteY595" fmla="*/ 2259411 h 5540035"/>
              <a:gd name="connsiteX596" fmla="*/ 201806 w 5662911"/>
              <a:gd name="connsiteY596" fmla="*/ 2259454 h 5540035"/>
              <a:gd name="connsiteX597" fmla="*/ 220220 w 5662911"/>
              <a:gd name="connsiteY597" fmla="*/ 2211387 h 5540035"/>
              <a:gd name="connsiteX598" fmla="*/ 227493 w 5662911"/>
              <a:gd name="connsiteY598" fmla="*/ 2144799 h 5540035"/>
              <a:gd name="connsiteX599" fmla="*/ 212707 w 5662911"/>
              <a:gd name="connsiteY599" fmla="*/ 2152170 h 5540035"/>
              <a:gd name="connsiteX600" fmla="*/ 205291 w 5662911"/>
              <a:gd name="connsiteY600" fmla="*/ 2144756 h 5540035"/>
              <a:gd name="connsiteX601" fmla="*/ 245736 w 5662911"/>
              <a:gd name="connsiteY601" fmla="*/ 2007929 h 5540035"/>
              <a:gd name="connsiteX602" fmla="*/ 279059 w 5662911"/>
              <a:gd name="connsiteY602" fmla="*/ 2019093 h 5540035"/>
              <a:gd name="connsiteX603" fmla="*/ 334223 w 5662911"/>
              <a:gd name="connsiteY603" fmla="*/ 1837890 h 5540035"/>
              <a:gd name="connsiteX604" fmla="*/ 319366 w 5662911"/>
              <a:gd name="connsiteY604" fmla="*/ 1808259 h 5540035"/>
              <a:gd name="connsiteX605" fmla="*/ 371040 w 5662911"/>
              <a:gd name="connsiteY605" fmla="*/ 1741756 h 5540035"/>
              <a:gd name="connsiteX606" fmla="*/ 330359 w 5662911"/>
              <a:gd name="connsiteY606" fmla="*/ 1752782 h 5540035"/>
              <a:gd name="connsiteX607" fmla="*/ 396757 w 5662911"/>
              <a:gd name="connsiteY607" fmla="*/ 1641900 h 5540035"/>
              <a:gd name="connsiteX608" fmla="*/ 374515 w 5662911"/>
              <a:gd name="connsiteY608" fmla="*/ 1619658 h 5540035"/>
              <a:gd name="connsiteX609" fmla="*/ 385523 w 5662911"/>
              <a:gd name="connsiteY609" fmla="*/ 1571579 h 5540035"/>
              <a:gd name="connsiteX610" fmla="*/ 429729 w 5662911"/>
              <a:gd name="connsiteY610" fmla="*/ 1468059 h 5540035"/>
              <a:gd name="connsiteX611" fmla="*/ 433328 w 5662911"/>
              <a:gd name="connsiteY611" fmla="*/ 1412562 h 5540035"/>
              <a:gd name="connsiteX612" fmla="*/ 492448 w 5662911"/>
              <a:gd name="connsiteY612" fmla="*/ 1368273 h 5540035"/>
              <a:gd name="connsiteX613" fmla="*/ 459138 w 5662911"/>
              <a:gd name="connsiteY613" fmla="*/ 1364510 h 5540035"/>
              <a:gd name="connsiteX614" fmla="*/ 499706 w 5662911"/>
              <a:gd name="connsiteY614" fmla="*/ 1294284 h 5540035"/>
              <a:gd name="connsiteX615" fmla="*/ 514535 w 5662911"/>
              <a:gd name="connsiteY615" fmla="*/ 1309113 h 5540035"/>
              <a:gd name="connsiteX616" fmla="*/ 532999 w 5662911"/>
              <a:gd name="connsiteY616" fmla="*/ 1290647 h 5540035"/>
              <a:gd name="connsiteX617" fmla="*/ 518132 w 5662911"/>
              <a:gd name="connsiteY617" fmla="*/ 1253616 h 5540035"/>
              <a:gd name="connsiteX618" fmla="*/ 569849 w 5662911"/>
              <a:gd name="connsiteY618" fmla="*/ 1209312 h 5540035"/>
              <a:gd name="connsiteX619" fmla="*/ 599311 w 5662911"/>
              <a:gd name="connsiteY619" fmla="*/ 1135366 h 5540035"/>
              <a:gd name="connsiteX620" fmla="*/ 614113 w 5662911"/>
              <a:gd name="connsiteY620" fmla="*/ 1135393 h 5540035"/>
              <a:gd name="connsiteX621" fmla="*/ 599241 w 5662911"/>
              <a:gd name="connsiteY621" fmla="*/ 1098365 h 5540035"/>
              <a:gd name="connsiteX622" fmla="*/ 606614 w 5662911"/>
              <a:gd name="connsiteY622" fmla="*/ 1083581 h 5540035"/>
              <a:gd name="connsiteX623" fmla="*/ 610196 w 5662911"/>
              <a:gd name="connsiteY623" fmla="*/ 1020685 h 5540035"/>
              <a:gd name="connsiteX624" fmla="*/ 625013 w 5662911"/>
              <a:gd name="connsiteY624" fmla="*/ 1028108 h 5540035"/>
              <a:gd name="connsiteX625" fmla="*/ 628676 w 5662911"/>
              <a:gd name="connsiteY625" fmla="*/ 1009617 h 5540035"/>
              <a:gd name="connsiteX626" fmla="*/ 658278 w 5662911"/>
              <a:gd name="connsiteY626" fmla="*/ 1009672 h 5540035"/>
              <a:gd name="connsiteX627" fmla="*/ 706262 w 5662911"/>
              <a:gd name="connsiteY627" fmla="*/ 946859 h 5540035"/>
              <a:gd name="connsiteX628" fmla="*/ 761755 w 5662911"/>
              <a:gd name="connsiteY628" fmla="*/ 943264 h 5540035"/>
              <a:gd name="connsiteX629" fmla="*/ 761782 w 5662911"/>
              <a:gd name="connsiteY629" fmla="*/ 958066 h 5540035"/>
              <a:gd name="connsiteX630" fmla="*/ 776584 w 5662911"/>
              <a:gd name="connsiteY630" fmla="*/ 958093 h 5540035"/>
              <a:gd name="connsiteX631" fmla="*/ 699097 w 5662911"/>
              <a:gd name="connsiteY631" fmla="*/ 1072653 h 5540035"/>
              <a:gd name="connsiteX632" fmla="*/ 747179 w 5662911"/>
              <a:gd name="connsiteY632" fmla="*/ 1061640 h 5540035"/>
              <a:gd name="connsiteX633" fmla="*/ 739763 w 5662911"/>
              <a:gd name="connsiteY633" fmla="*/ 1054224 h 5540035"/>
              <a:gd name="connsiteX634" fmla="*/ 769326 w 5662911"/>
              <a:gd name="connsiteY634" fmla="*/ 1032080 h 5540035"/>
              <a:gd name="connsiteX635" fmla="*/ 828373 w 5662911"/>
              <a:gd name="connsiteY635" fmla="*/ 950788 h 5540035"/>
              <a:gd name="connsiteX636" fmla="*/ 839479 w 5662911"/>
              <a:gd name="connsiteY636" fmla="*/ 954511 h 5540035"/>
              <a:gd name="connsiteX637" fmla="*/ 839522 w 5662911"/>
              <a:gd name="connsiteY637" fmla="*/ 976711 h 5540035"/>
              <a:gd name="connsiteX638" fmla="*/ 872790 w 5662911"/>
              <a:gd name="connsiteY638" fmla="*/ 958274 h 5540035"/>
              <a:gd name="connsiteX639" fmla="*/ 869067 w 5662911"/>
              <a:gd name="connsiteY639" fmla="*/ 947168 h 5540035"/>
              <a:gd name="connsiteX640" fmla="*/ 880150 w 5662911"/>
              <a:gd name="connsiteY640" fmla="*/ 936085 h 5540035"/>
              <a:gd name="connsiteX641" fmla="*/ 931965 w 5662911"/>
              <a:gd name="connsiteY641" fmla="*/ 943586 h 5540035"/>
              <a:gd name="connsiteX642" fmla="*/ 946709 w 5662911"/>
              <a:gd name="connsiteY642" fmla="*/ 914011 h 5540035"/>
              <a:gd name="connsiteX643" fmla="*/ 913398 w 5662911"/>
              <a:gd name="connsiteY643" fmla="*/ 910248 h 5540035"/>
              <a:gd name="connsiteX644" fmla="*/ 917063 w 5662911"/>
              <a:gd name="connsiteY644" fmla="*/ 891753 h 5540035"/>
              <a:gd name="connsiteX645" fmla="*/ 972573 w 5662911"/>
              <a:gd name="connsiteY645" fmla="*/ 895559 h 5540035"/>
              <a:gd name="connsiteX646" fmla="*/ 1039024 w 5662911"/>
              <a:gd name="connsiteY646" fmla="*/ 814280 h 5540035"/>
              <a:gd name="connsiteX647" fmla="*/ 953898 w 5662911"/>
              <a:gd name="connsiteY647" fmla="*/ 803021 h 5540035"/>
              <a:gd name="connsiteX648" fmla="*/ 1083285 w 5662911"/>
              <a:gd name="connsiteY648" fmla="*/ 740361 h 5540035"/>
              <a:gd name="connsiteX649" fmla="*/ 1035150 w 5662911"/>
              <a:gd name="connsiteY649" fmla="*/ 721769 h 5540035"/>
              <a:gd name="connsiteX650" fmla="*/ 1075844 w 5662911"/>
              <a:gd name="connsiteY650" fmla="*/ 718146 h 5540035"/>
              <a:gd name="connsiteX651" fmla="*/ 1171964 w 5662911"/>
              <a:gd name="connsiteY651" fmla="*/ 673926 h 5540035"/>
              <a:gd name="connsiteX652" fmla="*/ 1168284 w 5662911"/>
              <a:gd name="connsiteY652" fmla="*/ 685019 h 5540035"/>
              <a:gd name="connsiteX653" fmla="*/ 1186794 w 5662911"/>
              <a:gd name="connsiteY653" fmla="*/ 688755 h 5540035"/>
              <a:gd name="connsiteX654" fmla="*/ 1242176 w 5662911"/>
              <a:gd name="connsiteY654" fmla="*/ 625954 h 5540035"/>
              <a:gd name="connsiteX655" fmla="*/ 1260630 w 5662911"/>
              <a:gd name="connsiteY655" fmla="*/ 600092 h 5540035"/>
              <a:gd name="connsiteX656" fmla="*/ 1282857 w 5662911"/>
              <a:gd name="connsiteY656" fmla="*/ 614931 h 5540035"/>
              <a:gd name="connsiteX657" fmla="*/ 1390013 w 5662911"/>
              <a:gd name="connsiteY657" fmla="*/ 537432 h 5540035"/>
              <a:gd name="connsiteX658" fmla="*/ 1316069 w 5662911"/>
              <a:gd name="connsiteY658" fmla="*/ 566892 h 5540035"/>
              <a:gd name="connsiteX659" fmla="*/ 1367801 w 5662911"/>
              <a:gd name="connsiteY659" fmla="*/ 529987 h 5540035"/>
              <a:gd name="connsiteX660" fmla="*/ 1419475 w 5662911"/>
              <a:gd name="connsiteY660" fmla="*/ 463484 h 5540035"/>
              <a:gd name="connsiteX661" fmla="*/ 1364010 w 5662911"/>
              <a:gd name="connsiteY661" fmla="*/ 481880 h 5540035"/>
              <a:gd name="connsiteX662" fmla="*/ 1463739 w 5662911"/>
              <a:gd name="connsiteY662" fmla="*/ 389565 h 5540035"/>
              <a:gd name="connsiteX663" fmla="*/ 1493369 w 5662911"/>
              <a:gd name="connsiteY663" fmla="*/ 404419 h 5540035"/>
              <a:gd name="connsiteX664" fmla="*/ 1500730 w 5662911"/>
              <a:gd name="connsiteY664" fmla="*/ 382232 h 5540035"/>
              <a:gd name="connsiteX665" fmla="*/ 1552404 w 5662911"/>
              <a:gd name="connsiteY665" fmla="*/ 315729 h 5540035"/>
              <a:gd name="connsiteX666" fmla="*/ 1493176 w 5662911"/>
              <a:gd name="connsiteY666" fmla="*/ 300814 h 5540035"/>
              <a:gd name="connsiteX667" fmla="*/ 1496811 w 5662911"/>
              <a:gd name="connsiteY667" fmla="*/ 267521 h 5540035"/>
              <a:gd name="connsiteX668" fmla="*/ 1552321 w 5662911"/>
              <a:gd name="connsiteY668" fmla="*/ 271325 h 5540035"/>
              <a:gd name="connsiteX669" fmla="*/ 1567203 w 5662911"/>
              <a:gd name="connsiteY669" fmla="*/ 315756 h 5540035"/>
              <a:gd name="connsiteX670" fmla="*/ 1633763 w 5662911"/>
              <a:gd name="connsiteY670" fmla="*/ 293680 h 5540035"/>
              <a:gd name="connsiteX671" fmla="*/ 1611619 w 5662911"/>
              <a:gd name="connsiteY671" fmla="*/ 323240 h 5540035"/>
              <a:gd name="connsiteX672" fmla="*/ 1726274 w 5662911"/>
              <a:gd name="connsiteY672" fmla="*/ 297553 h 5540035"/>
              <a:gd name="connsiteX673" fmla="*/ 1711516 w 5662911"/>
              <a:gd name="connsiteY673" fmla="*/ 319728 h 5540035"/>
              <a:gd name="connsiteX674" fmla="*/ 1741161 w 5662911"/>
              <a:gd name="connsiteY674" fmla="*/ 341982 h 5540035"/>
              <a:gd name="connsiteX675" fmla="*/ 1837239 w 5662911"/>
              <a:gd name="connsiteY675" fmla="*/ 275560 h 5540035"/>
              <a:gd name="connsiteX676" fmla="*/ 1940715 w 5662911"/>
              <a:gd name="connsiteY676" fmla="*/ 209149 h 5540035"/>
              <a:gd name="connsiteX677" fmla="*/ 1996140 w 5662911"/>
              <a:gd name="connsiteY677" fmla="*/ 168554 h 5540035"/>
              <a:gd name="connsiteX678" fmla="*/ 2022078 w 5662911"/>
              <a:gd name="connsiteY678" fmla="*/ 187103 h 5540035"/>
              <a:gd name="connsiteX679" fmla="*/ 2033156 w 5662911"/>
              <a:gd name="connsiteY679" fmla="*/ 176025 h 5540035"/>
              <a:gd name="connsiteX680" fmla="*/ 2018357 w 5662911"/>
              <a:gd name="connsiteY680" fmla="*/ 175997 h 5540035"/>
              <a:gd name="connsiteX681" fmla="*/ 2232839 w 5662911"/>
              <a:gd name="connsiteY681" fmla="*/ 109798 h 5540035"/>
              <a:gd name="connsiteX682" fmla="*/ 2188492 w 5662911"/>
              <a:gd name="connsiteY682" fmla="*/ 139315 h 5540035"/>
              <a:gd name="connsiteX683" fmla="*/ 2277253 w 5662911"/>
              <a:gd name="connsiteY683" fmla="*/ 117281 h 5540035"/>
              <a:gd name="connsiteX684" fmla="*/ 2258718 w 5662911"/>
              <a:gd name="connsiteY684" fmla="*/ 98747 h 5540035"/>
              <a:gd name="connsiteX685" fmla="*/ 2288321 w 5662911"/>
              <a:gd name="connsiteY685" fmla="*/ 98802 h 5540035"/>
              <a:gd name="connsiteX686" fmla="*/ 2369638 w 5662911"/>
              <a:gd name="connsiteY686" fmla="*/ 54551 h 5540035"/>
              <a:gd name="connsiteX687" fmla="*/ 2351131 w 5662911"/>
              <a:gd name="connsiteY687" fmla="*/ 50818 h 5540035"/>
              <a:gd name="connsiteX688" fmla="*/ 2402923 w 5662911"/>
              <a:gd name="connsiteY688" fmla="*/ 43513 h 5540035"/>
              <a:gd name="connsiteX689" fmla="*/ 2380747 w 5662911"/>
              <a:gd name="connsiteY689" fmla="*/ 58272 h 5540035"/>
              <a:gd name="connsiteX690" fmla="*/ 2432561 w 5662911"/>
              <a:gd name="connsiteY690" fmla="*/ 65770 h 5540035"/>
              <a:gd name="connsiteX691" fmla="*/ 2528765 w 5662911"/>
              <a:gd name="connsiteY691" fmla="*/ 65948 h 5540035"/>
              <a:gd name="connsiteX692" fmla="*/ 2587925 w 5662911"/>
              <a:gd name="connsiteY692" fmla="*/ 43862 h 5540035"/>
              <a:gd name="connsiteX693" fmla="*/ 2783968 w 5662911"/>
              <a:gd name="connsiteY693" fmla="*/ 10928 h 5540035"/>
              <a:gd name="connsiteX694" fmla="*/ 2787718 w 5662911"/>
              <a:gd name="connsiteY694" fmla="*/ 36835 h 5540035"/>
              <a:gd name="connsiteX695" fmla="*/ 2876451 w 5662911"/>
              <a:gd name="connsiteY695" fmla="*/ 0 h 554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Lst>
            <a:rect l="l" t="t" r="r" b="b"/>
            <a:pathLst>
              <a:path w="5662911" h="5540035">
                <a:moveTo>
                  <a:pt x="1981819" y="3697850"/>
                </a:moveTo>
                <a:lnTo>
                  <a:pt x="1991221" y="3710940"/>
                </a:lnTo>
                <a:cubicBezTo>
                  <a:pt x="2000951" y="3720671"/>
                  <a:pt x="2012069" y="3729942"/>
                  <a:pt x="2010256" y="3750290"/>
                </a:cubicBezTo>
                <a:cubicBezTo>
                  <a:pt x="1995427" y="3735461"/>
                  <a:pt x="1989842" y="3716950"/>
                  <a:pt x="1982873" y="3699824"/>
                </a:cubicBezTo>
                <a:close/>
                <a:moveTo>
                  <a:pt x="1979496" y="3693500"/>
                </a:moveTo>
                <a:lnTo>
                  <a:pt x="1981819" y="3697850"/>
                </a:lnTo>
                <a:lnTo>
                  <a:pt x="1979453" y="3694557"/>
                </a:lnTo>
                <a:close/>
                <a:moveTo>
                  <a:pt x="5555049" y="1821778"/>
                </a:moveTo>
                <a:cubicBezTo>
                  <a:pt x="5560608" y="1827337"/>
                  <a:pt x="5564322" y="1834744"/>
                  <a:pt x="5565724" y="1842610"/>
                </a:cubicBezTo>
                <a:lnTo>
                  <a:pt x="5565717" y="1842661"/>
                </a:lnTo>
                <a:lnTo>
                  <a:pt x="5560337" y="1832129"/>
                </a:lnTo>
                <a:cubicBezTo>
                  <a:pt x="5555049" y="1821778"/>
                  <a:pt x="5555049" y="1821778"/>
                  <a:pt x="5555049" y="1821778"/>
                </a:cubicBezTo>
                <a:close/>
                <a:moveTo>
                  <a:pt x="2876451" y="0"/>
                </a:moveTo>
                <a:cubicBezTo>
                  <a:pt x="2883882" y="14814"/>
                  <a:pt x="2891307" y="29628"/>
                  <a:pt x="2887642" y="48122"/>
                </a:cubicBezTo>
                <a:cubicBezTo>
                  <a:pt x="2902388" y="18547"/>
                  <a:pt x="2954203" y="26046"/>
                  <a:pt x="2972695" y="22383"/>
                </a:cubicBezTo>
                <a:cubicBezTo>
                  <a:pt x="3005978" y="11342"/>
                  <a:pt x="3054142" y="44735"/>
                  <a:pt x="3076271" y="7775"/>
                </a:cubicBezTo>
                <a:cubicBezTo>
                  <a:pt x="3076271" y="7775"/>
                  <a:pt x="3076271" y="7775"/>
                  <a:pt x="3083687" y="15191"/>
                </a:cubicBezTo>
                <a:cubicBezTo>
                  <a:pt x="3120688" y="15258"/>
                  <a:pt x="3172558" y="52357"/>
                  <a:pt x="3194677" y="7996"/>
                </a:cubicBezTo>
                <a:cubicBezTo>
                  <a:pt x="3209463" y="625"/>
                  <a:pt x="3224277" y="8051"/>
                  <a:pt x="3239091" y="15482"/>
                </a:cubicBezTo>
                <a:cubicBezTo>
                  <a:pt x="3283505" y="22963"/>
                  <a:pt x="3316801" y="19328"/>
                  <a:pt x="3353789" y="11995"/>
                </a:cubicBezTo>
                <a:cubicBezTo>
                  <a:pt x="3390818" y="26864"/>
                  <a:pt x="3409282" y="8397"/>
                  <a:pt x="3424156" y="45428"/>
                </a:cubicBezTo>
                <a:cubicBezTo>
                  <a:pt x="3450048" y="41776"/>
                  <a:pt x="3479676" y="56632"/>
                  <a:pt x="3498157" y="45569"/>
                </a:cubicBezTo>
                <a:cubicBezTo>
                  <a:pt x="3520397" y="67809"/>
                  <a:pt x="3531423" y="27130"/>
                  <a:pt x="3561038" y="34586"/>
                </a:cubicBezTo>
                <a:cubicBezTo>
                  <a:pt x="3568451" y="41999"/>
                  <a:pt x="3572157" y="45705"/>
                  <a:pt x="3575879" y="56811"/>
                </a:cubicBezTo>
                <a:cubicBezTo>
                  <a:pt x="3623946" y="38402"/>
                  <a:pt x="3690562" y="45928"/>
                  <a:pt x="3731311" y="71903"/>
                </a:cubicBezTo>
                <a:cubicBezTo>
                  <a:pt x="3712804" y="68170"/>
                  <a:pt x="3694323" y="79236"/>
                  <a:pt x="3683262" y="97715"/>
                </a:cubicBezTo>
                <a:cubicBezTo>
                  <a:pt x="3683262" y="97715"/>
                  <a:pt x="3683262" y="97715"/>
                  <a:pt x="3701796" y="116249"/>
                </a:cubicBezTo>
                <a:cubicBezTo>
                  <a:pt x="3720303" y="119985"/>
                  <a:pt x="3727674" y="105199"/>
                  <a:pt x="3738770" y="101518"/>
                </a:cubicBezTo>
                <a:cubicBezTo>
                  <a:pt x="3738770" y="101518"/>
                  <a:pt x="3738770" y="101518"/>
                  <a:pt x="3753609" y="123748"/>
                </a:cubicBezTo>
                <a:cubicBezTo>
                  <a:pt x="3794262" y="97923"/>
                  <a:pt x="3820310" y="175676"/>
                  <a:pt x="3860936" y="135050"/>
                </a:cubicBezTo>
                <a:cubicBezTo>
                  <a:pt x="3860936" y="135050"/>
                  <a:pt x="3860936" y="135050"/>
                  <a:pt x="3868362" y="149864"/>
                </a:cubicBezTo>
                <a:cubicBezTo>
                  <a:pt x="3934953" y="142586"/>
                  <a:pt x="3953585" y="212925"/>
                  <a:pt x="4023866" y="201960"/>
                </a:cubicBezTo>
                <a:cubicBezTo>
                  <a:pt x="4023866" y="201960"/>
                  <a:pt x="4023866" y="201960"/>
                  <a:pt x="4023906" y="224157"/>
                </a:cubicBezTo>
                <a:cubicBezTo>
                  <a:pt x="4023906" y="224157"/>
                  <a:pt x="4023906" y="224157"/>
                  <a:pt x="4072000" y="220547"/>
                </a:cubicBezTo>
                <a:cubicBezTo>
                  <a:pt x="4090562" y="253882"/>
                  <a:pt x="4146032" y="235489"/>
                  <a:pt x="4164622" y="283623"/>
                </a:cubicBezTo>
                <a:cubicBezTo>
                  <a:pt x="4234921" y="280056"/>
                  <a:pt x="4275753" y="350435"/>
                  <a:pt x="4342341" y="343160"/>
                </a:cubicBezTo>
                <a:cubicBezTo>
                  <a:pt x="4342341" y="343160"/>
                  <a:pt x="4342341" y="343160"/>
                  <a:pt x="4346087" y="369065"/>
                </a:cubicBezTo>
                <a:cubicBezTo>
                  <a:pt x="4346087" y="369065"/>
                  <a:pt x="4346087" y="369065"/>
                  <a:pt x="4357182" y="365387"/>
                </a:cubicBezTo>
                <a:cubicBezTo>
                  <a:pt x="4360943" y="398695"/>
                  <a:pt x="4401624" y="387672"/>
                  <a:pt x="4420146" y="398803"/>
                </a:cubicBezTo>
                <a:cubicBezTo>
                  <a:pt x="4460995" y="476583"/>
                  <a:pt x="4560862" y="458272"/>
                  <a:pt x="4601696" y="528649"/>
                </a:cubicBezTo>
                <a:cubicBezTo>
                  <a:pt x="4649790" y="525039"/>
                  <a:pt x="4672115" y="591685"/>
                  <a:pt x="4716502" y="584364"/>
                </a:cubicBezTo>
                <a:cubicBezTo>
                  <a:pt x="4727625" y="595488"/>
                  <a:pt x="4744297" y="606619"/>
                  <a:pt x="4756347" y="619590"/>
                </a:cubicBezTo>
                <a:cubicBezTo>
                  <a:pt x="4768397" y="632569"/>
                  <a:pt x="4775825" y="647381"/>
                  <a:pt x="4768457" y="665867"/>
                </a:cubicBezTo>
                <a:cubicBezTo>
                  <a:pt x="4779553" y="662190"/>
                  <a:pt x="4786951" y="662200"/>
                  <a:pt x="4798060" y="665922"/>
                </a:cubicBezTo>
                <a:cubicBezTo>
                  <a:pt x="4790729" y="702908"/>
                  <a:pt x="4835113" y="695593"/>
                  <a:pt x="4849957" y="717823"/>
                </a:cubicBezTo>
                <a:cubicBezTo>
                  <a:pt x="4861106" y="743743"/>
                  <a:pt x="4827770" y="725181"/>
                  <a:pt x="4816692" y="736261"/>
                </a:cubicBezTo>
                <a:cubicBezTo>
                  <a:pt x="4816704" y="743657"/>
                  <a:pt x="4827828" y="754781"/>
                  <a:pt x="4835241" y="762194"/>
                </a:cubicBezTo>
                <a:cubicBezTo>
                  <a:pt x="4853748" y="765929"/>
                  <a:pt x="4875950" y="765972"/>
                  <a:pt x="4887028" y="754894"/>
                </a:cubicBezTo>
                <a:cubicBezTo>
                  <a:pt x="4879668" y="777078"/>
                  <a:pt x="4883433" y="810386"/>
                  <a:pt x="4905648" y="817827"/>
                </a:cubicBezTo>
                <a:cubicBezTo>
                  <a:pt x="4905648" y="817827"/>
                  <a:pt x="4905648" y="817827"/>
                  <a:pt x="4924114" y="799363"/>
                </a:cubicBezTo>
                <a:cubicBezTo>
                  <a:pt x="4924152" y="821562"/>
                  <a:pt x="4946367" y="829006"/>
                  <a:pt x="4939011" y="851190"/>
                </a:cubicBezTo>
                <a:cubicBezTo>
                  <a:pt x="4953810" y="851220"/>
                  <a:pt x="4972292" y="840155"/>
                  <a:pt x="4987118" y="854981"/>
                </a:cubicBezTo>
                <a:cubicBezTo>
                  <a:pt x="4987203" y="899383"/>
                  <a:pt x="5039043" y="921682"/>
                  <a:pt x="5061316" y="958726"/>
                </a:cubicBezTo>
                <a:cubicBezTo>
                  <a:pt x="5076172" y="988351"/>
                  <a:pt x="5087321" y="1014274"/>
                  <a:pt x="5120659" y="1032838"/>
                </a:cubicBezTo>
                <a:cubicBezTo>
                  <a:pt x="5131860" y="1088361"/>
                  <a:pt x="5209598" y="1107008"/>
                  <a:pt x="5220804" y="1162531"/>
                </a:cubicBezTo>
                <a:cubicBezTo>
                  <a:pt x="5246726" y="1173677"/>
                  <a:pt x="5232021" y="1225451"/>
                  <a:pt x="5265331" y="1229215"/>
                </a:cubicBezTo>
                <a:cubicBezTo>
                  <a:pt x="5265331" y="1229215"/>
                  <a:pt x="5265331" y="1229215"/>
                  <a:pt x="5361839" y="1392202"/>
                </a:cubicBezTo>
                <a:cubicBezTo>
                  <a:pt x="5380483" y="1469940"/>
                  <a:pt x="5458220" y="1488584"/>
                  <a:pt x="5447280" y="1573667"/>
                </a:cubicBezTo>
                <a:cubicBezTo>
                  <a:pt x="5447280" y="1573667"/>
                  <a:pt x="5447280" y="1573667"/>
                  <a:pt x="5421373" y="1569919"/>
                </a:cubicBezTo>
                <a:cubicBezTo>
                  <a:pt x="5432509" y="1588438"/>
                  <a:pt x="5421456" y="1614321"/>
                  <a:pt x="5432574" y="1625442"/>
                </a:cubicBezTo>
                <a:cubicBezTo>
                  <a:pt x="5417803" y="1640213"/>
                  <a:pt x="5425246" y="1662427"/>
                  <a:pt x="5436367" y="1673551"/>
                </a:cubicBezTo>
                <a:cubicBezTo>
                  <a:pt x="5484532" y="1706939"/>
                  <a:pt x="5484642" y="1766145"/>
                  <a:pt x="5510633" y="1814294"/>
                </a:cubicBezTo>
                <a:cubicBezTo>
                  <a:pt x="5521781" y="1840217"/>
                  <a:pt x="5547701" y="1851363"/>
                  <a:pt x="5562530" y="1866192"/>
                </a:cubicBezTo>
                <a:lnTo>
                  <a:pt x="5565717" y="1842661"/>
                </a:lnTo>
                <a:lnTo>
                  <a:pt x="5567583" y="1846314"/>
                </a:lnTo>
                <a:cubicBezTo>
                  <a:pt x="5580117" y="1870850"/>
                  <a:pt x="5605184" y="1919923"/>
                  <a:pt x="5655320" y="2018069"/>
                </a:cubicBezTo>
                <a:cubicBezTo>
                  <a:pt x="5647977" y="2047657"/>
                  <a:pt x="5648057" y="2092058"/>
                  <a:pt x="5662911" y="2121688"/>
                </a:cubicBezTo>
                <a:cubicBezTo>
                  <a:pt x="5662911" y="2121688"/>
                  <a:pt x="5662911" y="2121688"/>
                  <a:pt x="5629550" y="2088325"/>
                </a:cubicBezTo>
                <a:cubicBezTo>
                  <a:pt x="5625898" y="2114215"/>
                  <a:pt x="5655583" y="2158674"/>
                  <a:pt x="5633422" y="2180834"/>
                </a:cubicBezTo>
                <a:cubicBezTo>
                  <a:pt x="5622316" y="2177113"/>
                  <a:pt x="5637077" y="2154941"/>
                  <a:pt x="5618583" y="2158604"/>
                </a:cubicBezTo>
                <a:cubicBezTo>
                  <a:pt x="5607529" y="2184488"/>
                  <a:pt x="5629786" y="2214129"/>
                  <a:pt x="5622444" y="2243716"/>
                </a:cubicBezTo>
                <a:cubicBezTo>
                  <a:pt x="5607615" y="2228887"/>
                  <a:pt x="5614942" y="2191902"/>
                  <a:pt x="5589050" y="2195550"/>
                </a:cubicBezTo>
                <a:cubicBezTo>
                  <a:pt x="5600242" y="2243674"/>
                  <a:pt x="5615123" y="2288103"/>
                  <a:pt x="5607823" y="2339890"/>
                </a:cubicBezTo>
                <a:cubicBezTo>
                  <a:pt x="5530041" y="2299046"/>
                  <a:pt x="5596852" y="2410174"/>
                  <a:pt x="5541373" y="2421170"/>
                </a:cubicBezTo>
                <a:cubicBezTo>
                  <a:pt x="5541398" y="2435971"/>
                  <a:pt x="5545121" y="2447077"/>
                  <a:pt x="5556227" y="2450800"/>
                </a:cubicBezTo>
                <a:cubicBezTo>
                  <a:pt x="5582164" y="2469347"/>
                  <a:pt x="5604323" y="2447190"/>
                  <a:pt x="5615404" y="2436109"/>
                </a:cubicBezTo>
                <a:cubicBezTo>
                  <a:pt x="5637631" y="2450950"/>
                  <a:pt x="5659846" y="2458391"/>
                  <a:pt x="5659901" y="2487994"/>
                </a:cubicBezTo>
                <a:cubicBezTo>
                  <a:pt x="5645072" y="2473165"/>
                  <a:pt x="5634004" y="2491644"/>
                  <a:pt x="5622915" y="2495322"/>
                </a:cubicBezTo>
                <a:cubicBezTo>
                  <a:pt x="5619233" y="2506415"/>
                  <a:pt x="5626648" y="2513831"/>
                  <a:pt x="5630356" y="2517539"/>
                </a:cubicBezTo>
                <a:cubicBezTo>
                  <a:pt x="5604544" y="2565590"/>
                  <a:pt x="5582438" y="2617352"/>
                  <a:pt x="5549200" y="2650590"/>
                </a:cubicBezTo>
                <a:cubicBezTo>
                  <a:pt x="5549200" y="2650590"/>
                  <a:pt x="5549200" y="2650590"/>
                  <a:pt x="5512172" y="2635721"/>
                </a:cubicBezTo>
                <a:cubicBezTo>
                  <a:pt x="5504798" y="2650507"/>
                  <a:pt x="5523350" y="2676440"/>
                  <a:pt x="5515962" y="2683828"/>
                </a:cubicBezTo>
                <a:cubicBezTo>
                  <a:pt x="5501163" y="2683800"/>
                  <a:pt x="5475256" y="2680050"/>
                  <a:pt x="5460495" y="2702227"/>
                </a:cubicBezTo>
                <a:cubicBezTo>
                  <a:pt x="5456802" y="2705919"/>
                  <a:pt x="5456830" y="2720721"/>
                  <a:pt x="5460538" y="2724426"/>
                </a:cubicBezTo>
                <a:cubicBezTo>
                  <a:pt x="5475422" y="2768853"/>
                  <a:pt x="5434615" y="2713280"/>
                  <a:pt x="5416164" y="2739142"/>
                </a:cubicBezTo>
                <a:cubicBezTo>
                  <a:pt x="5360586" y="2698338"/>
                  <a:pt x="5386702" y="2813089"/>
                  <a:pt x="5320055" y="2790766"/>
                </a:cubicBezTo>
                <a:cubicBezTo>
                  <a:pt x="5294151" y="2787018"/>
                  <a:pt x="5286682" y="2750002"/>
                  <a:pt x="5260785" y="2753652"/>
                </a:cubicBezTo>
                <a:cubicBezTo>
                  <a:pt x="5223814" y="2768386"/>
                  <a:pt x="5223704" y="2709180"/>
                  <a:pt x="5190436" y="2727619"/>
                </a:cubicBezTo>
                <a:cubicBezTo>
                  <a:pt x="5194156" y="2738728"/>
                  <a:pt x="5183078" y="2749806"/>
                  <a:pt x="5194184" y="2753529"/>
                </a:cubicBezTo>
                <a:cubicBezTo>
                  <a:pt x="5231200" y="2760998"/>
                  <a:pt x="5201710" y="2820145"/>
                  <a:pt x="5223952" y="2842388"/>
                </a:cubicBezTo>
                <a:cubicBezTo>
                  <a:pt x="5205471" y="2853453"/>
                  <a:pt x="5186951" y="2842317"/>
                  <a:pt x="5168445" y="2838582"/>
                </a:cubicBezTo>
                <a:cubicBezTo>
                  <a:pt x="5149950" y="2842247"/>
                  <a:pt x="5124071" y="2853298"/>
                  <a:pt x="5138927" y="2882928"/>
                </a:cubicBezTo>
                <a:cubicBezTo>
                  <a:pt x="5090941" y="2945743"/>
                  <a:pt x="5090692" y="2812536"/>
                  <a:pt x="5042668" y="2853147"/>
                </a:cubicBezTo>
                <a:cubicBezTo>
                  <a:pt x="4998209" y="2823464"/>
                  <a:pt x="4957515" y="2827084"/>
                  <a:pt x="4924112" y="2771524"/>
                </a:cubicBezTo>
                <a:cubicBezTo>
                  <a:pt x="4920389" y="2760418"/>
                  <a:pt x="4935163" y="2745644"/>
                  <a:pt x="4916641" y="2734508"/>
                </a:cubicBezTo>
                <a:cubicBezTo>
                  <a:pt x="4883413" y="2775146"/>
                  <a:pt x="4946394" y="2815966"/>
                  <a:pt x="4931663" y="2852936"/>
                </a:cubicBezTo>
                <a:cubicBezTo>
                  <a:pt x="4957543" y="2841885"/>
                  <a:pt x="4935409" y="2878846"/>
                  <a:pt x="4950228" y="2886274"/>
                </a:cubicBezTo>
                <a:cubicBezTo>
                  <a:pt x="4950265" y="2908476"/>
                  <a:pt x="4942910" y="2930661"/>
                  <a:pt x="4924431" y="2941729"/>
                </a:cubicBezTo>
                <a:cubicBezTo>
                  <a:pt x="4894801" y="2926873"/>
                  <a:pt x="4898423" y="2886177"/>
                  <a:pt x="4879874" y="2860242"/>
                </a:cubicBezTo>
                <a:cubicBezTo>
                  <a:pt x="4846606" y="2878680"/>
                  <a:pt x="4824366" y="2856441"/>
                  <a:pt x="4791086" y="2867474"/>
                </a:cubicBezTo>
                <a:cubicBezTo>
                  <a:pt x="4768941" y="2897037"/>
                  <a:pt x="4746642" y="2845194"/>
                  <a:pt x="4717041" y="2845136"/>
                </a:cubicBezTo>
                <a:cubicBezTo>
                  <a:pt x="4680025" y="2837668"/>
                  <a:pt x="4706003" y="2878417"/>
                  <a:pt x="4687524" y="2889480"/>
                </a:cubicBezTo>
                <a:cubicBezTo>
                  <a:pt x="4680234" y="2948668"/>
                  <a:pt x="4732119" y="2993167"/>
                  <a:pt x="4769177" y="3022838"/>
                </a:cubicBezTo>
                <a:cubicBezTo>
                  <a:pt x="4776576" y="3022853"/>
                  <a:pt x="4791377" y="3022881"/>
                  <a:pt x="4795070" y="3019188"/>
                </a:cubicBezTo>
                <a:cubicBezTo>
                  <a:pt x="4791377" y="3022881"/>
                  <a:pt x="4787682" y="3026576"/>
                  <a:pt x="4791389" y="3030284"/>
                </a:cubicBezTo>
                <a:cubicBezTo>
                  <a:pt x="4787727" y="3048775"/>
                  <a:pt x="4806206" y="3037710"/>
                  <a:pt x="4809914" y="3041417"/>
                </a:cubicBezTo>
                <a:cubicBezTo>
                  <a:pt x="4820992" y="3030339"/>
                  <a:pt x="4832086" y="3026656"/>
                  <a:pt x="4832058" y="3011855"/>
                </a:cubicBezTo>
                <a:cubicBezTo>
                  <a:pt x="4832058" y="3011855"/>
                  <a:pt x="4832058" y="3011855"/>
                  <a:pt x="4832156" y="3063660"/>
                </a:cubicBezTo>
                <a:cubicBezTo>
                  <a:pt x="4821060" y="3067337"/>
                  <a:pt x="4806261" y="3067310"/>
                  <a:pt x="4795140" y="3056191"/>
                </a:cubicBezTo>
                <a:cubicBezTo>
                  <a:pt x="4765482" y="3026533"/>
                  <a:pt x="4709987" y="3030126"/>
                  <a:pt x="4684025" y="2996780"/>
                </a:cubicBezTo>
                <a:cubicBezTo>
                  <a:pt x="4684025" y="2996780"/>
                  <a:pt x="4684025" y="2996780"/>
                  <a:pt x="4635988" y="3029990"/>
                </a:cubicBezTo>
                <a:cubicBezTo>
                  <a:pt x="4647076" y="3026312"/>
                  <a:pt x="4635930" y="3000390"/>
                  <a:pt x="4624807" y="2989269"/>
                </a:cubicBezTo>
                <a:cubicBezTo>
                  <a:pt x="4624807" y="2989269"/>
                  <a:pt x="4632195" y="2981881"/>
                  <a:pt x="4635903" y="2985589"/>
                </a:cubicBezTo>
                <a:cubicBezTo>
                  <a:pt x="4654427" y="2996722"/>
                  <a:pt x="4665505" y="2985644"/>
                  <a:pt x="4676566" y="2967165"/>
                </a:cubicBezTo>
                <a:cubicBezTo>
                  <a:pt x="4676501" y="2930161"/>
                  <a:pt x="4683831" y="2893176"/>
                  <a:pt x="4672667" y="2859855"/>
                </a:cubicBezTo>
                <a:cubicBezTo>
                  <a:pt x="4620782" y="2815356"/>
                  <a:pt x="4579991" y="2767178"/>
                  <a:pt x="4546600" y="2719014"/>
                </a:cubicBezTo>
                <a:cubicBezTo>
                  <a:pt x="4565011" y="2670947"/>
                  <a:pt x="4494662" y="2644914"/>
                  <a:pt x="4524190" y="2607969"/>
                </a:cubicBezTo>
                <a:cubicBezTo>
                  <a:pt x="4498255" y="2589417"/>
                  <a:pt x="4516681" y="2548753"/>
                  <a:pt x="4487081" y="2548695"/>
                </a:cubicBezTo>
                <a:cubicBezTo>
                  <a:pt x="4487081" y="2548695"/>
                  <a:pt x="4487081" y="2548695"/>
                  <a:pt x="4490854" y="2589407"/>
                </a:cubicBezTo>
                <a:cubicBezTo>
                  <a:pt x="4490884" y="2604205"/>
                  <a:pt x="4479763" y="2593082"/>
                  <a:pt x="4468670" y="2596765"/>
                </a:cubicBezTo>
                <a:cubicBezTo>
                  <a:pt x="4468670" y="2596765"/>
                  <a:pt x="4468670" y="2596765"/>
                  <a:pt x="4468501" y="2507959"/>
                </a:cubicBezTo>
                <a:cubicBezTo>
                  <a:pt x="4457393" y="2504241"/>
                  <a:pt x="4438889" y="2500503"/>
                  <a:pt x="4446259" y="2485717"/>
                </a:cubicBezTo>
                <a:cubicBezTo>
                  <a:pt x="4509155" y="2482135"/>
                  <a:pt x="4486845" y="2422892"/>
                  <a:pt x="4483067" y="2382185"/>
                </a:cubicBezTo>
                <a:cubicBezTo>
                  <a:pt x="4468240" y="2367357"/>
                  <a:pt x="4438592" y="2345099"/>
                  <a:pt x="4457049" y="2319232"/>
                </a:cubicBezTo>
                <a:cubicBezTo>
                  <a:pt x="4464422" y="2304448"/>
                  <a:pt x="4464339" y="2260044"/>
                  <a:pt x="4434764" y="2274793"/>
                </a:cubicBezTo>
                <a:cubicBezTo>
                  <a:pt x="4434764" y="2274793"/>
                  <a:pt x="4434764" y="2274793"/>
                  <a:pt x="4445815" y="2248910"/>
                </a:cubicBezTo>
                <a:cubicBezTo>
                  <a:pt x="4438374" y="2226696"/>
                  <a:pt x="4427223" y="2200773"/>
                  <a:pt x="4405008" y="2193330"/>
                </a:cubicBezTo>
                <a:cubicBezTo>
                  <a:pt x="4382836" y="2208091"/>
                  <a:pt x="4360554" y="2163650"/>
                  <a:pt x="4342102" y="2189512"/>
                </a:cubicBezTo>
                <a:cubicBezTo>
                  <a:pt x="4327326" y="2204286"/>
                  <a:pt x="4349528" y="2204331"/>
                  <a:pt x="4349558" y="2219130"/>
                </a:cubicBezTo>
                <a:cubicBezTo>
                  <a:pt x="4331092" y="2237596"/>
                  <a:pt x="4312515" y="2196857"/>
                  <a:pt x="4297698" y="2189432"/>
                </a:cubicBezTo>
                <a:cubicBezTo>
                  <a:pt x="4282927" y="2204200"/>
                  <a:pt x="4290368" y="2226417"/>
                  <a:pt x="4290411" y="2248622"/>
                </a:cubicBezTo>
                <a:cubicBezTo>
                  <a:pt x="4316321" y="2252368"/>
                  <a:pt x="4301587" y="2289341"/>
                  <a:pt x="4320094" y="2293073"/>
                </a:cubicBezTo>
                <a:cubicBezTo>
                  <a:pt x="4323927" y="2363385"/>
                  <a:pt x="4368424" y="2415270"/>
                  <a:pt x="4383348" y="2481901"/>
                </a:cubicBezTo>
                <a:cubicBezTo>
                  <a:pt x="4405661" y="2541144"/>
                  <a:pt x="4394733" y="2633627"/>
                  <a:pt x="4450286" y="2659633"/>
                </a:cubicBezTo>
                <a:cubicBezTo>
                  <a:pt x="4417061" y="2700269"/>
                  <a:pt x="4480039" y="2741090"/>
                  <a:pt x="4469029" y="2789169"/>
                </a:cubicBezTo>
                <a:cubicBezTo>
                  <a:pt x="4480152" y="2800291"/>
                  <a:pt x="4513445" y="2796653"/>
                  <a:pt x="4509792" y="2822548"/>
                </a:cubicBezTo>
                <a:cubicBezTo>
                  <a:pt x="4517193" y="2822558"/>
                  <a:pt x="4517193" y="2822558"/>
                  <a:pt x="4520886" y="2818868"/>
                </a:cubicBezTo>
                <a:cubicBezTo>
                  <a:pt x="4543113" y="2833712"/>
                  <a:pt x="4535740" y="2848495"/>
                  <a:pt x="4539491" y="2874403"/>
                </a:cubicBezTo>
                <a:cubicBezTo>
                  <a:pt x="4498742" y="2848428"/>
                  <a:pt x="4506250" y="2907643"/>
                  <a:pt x="4472957" y="2911281"/>
                </a:cubicBezTo>
                <a:cubicBezTo>
                  <a:pt x="4469252" y="2907575"/>
                  <a:pt x="4450730" y="2896437"/>
                  <a:pt x="4443355" y="2911225"/>
                </a:cubicBezTo>
                <a:cubicBezTo>
                  <a:pt x="4417422" y="2892676"/>
                  <a:pt x="4365580" y="2870379"/>
                  <a:pt x="4387694" y="2826017"/>
                </a:cubicBezTo>
                <a:cubicBezTo>
                  <a:pt x="4454272" y="2811341"/>
                  <a:pt x="4398649" y="2748338"/>
                  <a:pt x="4413365" y="2703964"/>
                </a:cubicBezTo>
                <a:cubicBezTo>
                  <a:pt x="4361370" y="2600264"/>
                  <a:pt x="4335242" y="2478108"/>
                  <a:pt x="4294324" y="2363330"/>
                </a:cubicBezTo>
                <a:cubicBezTo>
                  <a:pt x="4297934" y="2315233"/>
                  <a:pt x="4271944" y="2267086"/>
                  <a:pt x="4223795" y="2241093"/>
                </a:cubicBezTo>
                <a:cubicBezTo>
                  <a:pt x="4197774" y="2178142"/>
                  <a:pt x="4156998" y="2137366"/>
                  <a:pt x="4116194" y="2081788"/>
                </a:cubicBezTo>
                <a:cubicBezTo>
                  <a:pt x="4097684" y="2078053"/>
                  <a:pt x="4079261" y="2118718"/>
                  <a:pt x="4064407" y="2089091"/>
                </a:cubicBezTo>
                <a:cubicBezTo>
                  <a:pt x="4056880" y="2022475"/>
                  <a:pt x="3960757" y="2066693"/>
                  <a:pt x="3971730" y="1996414"/>
                </a:cubicBezTo>
                <a:cubicBezTo>
                  <a:pt x="3956914" y="1988986"/>
                  <a:pt x="3956939" y="2003787"/>
                  <a:pt x="3949556" y="2011170"/>
                </a:cubicBezTo>
                <a:cubicBezTo>
                  <a:pt x="3942140" y="2003757"/>
                  <a:pt x="3931031" y="2000037"/>
                  <a:pt x="3934714" y="1988946"/>
                </a:cubicBezTo>
                <a:cubicBezTo>
                  <a:pt x="3919913" y="1988918"/>
                  <a:pt x="3916232" y="2000009"/>
                  <a:pt x="3908844" y="2007397"/>
                </a:cubicBezTo>
                <a:cubicBezTo>
                  <a:pt x="3894073" y="2022168"/>
                  <a:pt x="3879327" y="2051741"/>
                  <a:pt x="3894156" y="2066570"/>
                </a:cubicBezTo>
                <a:cubicBezTo>
                  <a:pt x="3905280" y="2077693"/>
                  <a:pt x="3912638" y="2055504"/>
                  <a:pt x="3916343" y="2059212"/>
                </a:cubicBezTo>
                <a:cubicBezTo>
                  <a:pt x="3916343" y="2059212"/>
                  <a:pt x="3916343" y="2059212"/>
                  <a:pt x="3916371" y="2074013"/>
                </a:cubicBezTo>
                <a:cubicBezTo>
                  <a:pt x="3912680" y="2077703"/>
                  <a:pt x="3905265" y="2070290"/>
                  <a:pt x="3897864" y="2070278"/>
                </a:cubicBezTo>
                <a:cubicBezTo>
                  <a:pt x="3875717" y="2099838"/>
                  <a:pt x="3909070" y="2125800"/>
                  <a:pt x="3927590" y="2136936"/>
                </a:cubicBezTo>
                <a:cubicBezTo>
                  <a:pt x="3935045" y="2166549"/>
                  <a:pt x="3901765" y="2177590"/>
                  <a:pt x="3909206" y="2199805"/>
                </a:cubicBezTo>
                <a:cubicBezTo>
                  <a:pt x="3909206" y="2199805"/>
                  <a:pt x="3909206" y="2199805"/>
                  <a:pt x="3942474" y="2181366"/>
                </a:cubicBezTo>
                <a:cubicBezTo>
                  <a:pt x="3953610" y="2199887"/>
                  <a:pt x="3975852" y="2222129"/>
                  <a:pt x="3975892" y="2244329"/>
                </a:cubicBezTo>
                <a:cubicBezTo>
                  <a:pt x="3946387" y="2296074"/>
                  <a:pt x="4016782" y="2344308"/>
                  <a:pt x="3990985" y="2399761"/>
                </a:cubicBezTo>
                <a:cubicBezTo>
                  <a:pt x="4024238" y="2373926"/>
                  <a:pt x="4046522" y="2418365"/>
                  <a:pt x="4079843" y="2429532"/>
                </a:cubicBezTo>
                <a:cubicBezTo>
                  <a:pt x="4079871" y="2444330"/>
                  <a:pt x="4116887" y="2451801"/>
                  <a:pt x="4091019" y="2470253"/>
                </a:cubicBezTo>
                <a:cubicBezTo>
                  <a:pt x="4065137" y="2481304"/>
                  <a:pt x="4042885" y="2451661"/>
                  <a:pt x="4028068" y="2444233"/>
                </a:cubicBezTo>
                <a:cubicBezTo>
                  <a:pt x="4028068" y="2444233"/>
                  <a:pt x="4028068" y="2444233"/>
                  <a:pt x="4061392" y="2455394"/>
                </a:cubicBezTo>
                <a:cubicBezTo>
                  <a:pt x="4061392" y="2455394"/>
                  <a:pt x="4061392" y="2455394"/>
                  <a:pt x="4065069" y="2444303"/>
                </a:cubicBezTo>
                <a:cubicBezTo>
                  <a:pt x="4046532" y="2425766"/>
                  <a:pt x="4031703" y="2410939"/>
                  <a:pt x="4009507" y="2410897"/>
                </a:cubicBezTo>
                <a:cubicBezTo>
                  <a:pt x="3972548" y="2433029"/>
                  <a:pt x="4028111" y="2466434"/>
                  <a:pt x="4009672" y="2499700"/>
                </a:cubicBezTo>
                <a:cubicBezTo>
                  <a:pt x="3994843" y="2484873"/>
                  <a:pt x="3968966" y="2495924"/>
                  <a:pt x="3950482" y="2506990"/>
                </a:cubicBezTo>
                <a:cubicBezTo>
                  <a:pt x="3946777" y="2503282"/>
                  <a:pt x="3935671" y="2499562"/>
                  <a:pt x="3943056" y="2492174"/>
                </a:cubicBezTo>
                <a:cubicBezTo>
                  <a:pt x="3909751" y="2488413"/>
                  <a:pt x="3894904" y="2466183"/>
                  <a:pt x="3894849" y="2436583"/>
                </a:cubicBezTo>
                <a:cubicBezTo>
                  <a:pt x="3865221" y="2421727"/>
                  <a:pt x="3879952" y="2384753"/>
                  <a:pt x="3868803" y="2358831"/>
                </a:cubicBezTo>
                <a:cubicBezTo>
                  <a:pt x="3853932" y="2321803"/>
                  <a:pt x="3813251" y="2332828"/>
                  <a:pt x="3783638" y="2325372"/>
                </a:cubicBezTo>
                <a:cubicBezTo>
                  <a:pt x="3783638" y="2325372"/>
                  <a:pt x="3783638" y="2325372"/>
                  <a:pt x="3783558" y="2280968"/>
                </a:cubicBezTo>
                <a:cubicBezTo>
                  <a:pt x="3772449" y="2277250"/>
                  <a:pt x="3765076" y="2292034"/>
                  <a:pt x="3757678" y="2292019"/>
                </a:cubicBezTo>
                <a:cubicBezTo>
                  <a:pt x="3739154" y="2280886"/>
                  <a:pt x="3753927" y="2266112"/>
                  <a:pt x="3746499" y="2251300"/>
                </a:cubicBezTo>
                <a:cubicBezTo>
                  <a:pt x="3724269" y="2236456"/>
                  <a:pt x="3690989" y="2247497"/>
                  <a:pt x="3661401" y="2254840"/>
                </a:cubicBezTo>
                <a:cubicBezTo>
                  <a:pt x="3661401" y="2254840"/>
                  <a:pt x="3661401" y="2254840"/>
                  <a:pt x="3661263" y="2180836"/>
                </a:cubicBezTo>
                <a:cubicBezTo>
                  <a:pt x="3675994" y="2143865"/>
                  <a:pt x="3620474" y="2132659"/>
                  <a:pt x="3631510" y="2099378"/>
                </a:cubicBezTo>
                <a:cubicBezTo>
                  <a:pt x="3631510" y="2099378"/>
                  <a:pt x="3631510" y="2099378"/>
                  <a:pt x="3594494" y="2091907"/>
                </a:cubicBezTo>
                <a:cubicBezTo>
                  <a:pt x="3594494" y="2091907"/>
                  <a:pt x="3594494" y="2091907"/>
                  <a:pt x="3605547" y="2066028"/>
                </a:cubicBezTo>
                <a:cubicBezTo>
                  <a:pt x="3583263" y="2021586"/>
                  <a:pt x="3568547" y="2065960"/>
                  <a:pt x="3538916" y="2051103"/>
                </a:cubicBezTo>
                <a:cubicBezTo>
                  <a:pt x="3538916" y="2051103"/>
                  <a:pt x="3538916" y="2051103"/>
                  <a:pt x="3538889" y="2036302"/>
                </a:cubicBezTo>
                <a:cubicBezTo>
                  <a:pt x="3475898" y="1988082"/>
                  <a:pt x="3523881" y="1925272"/>
                  <a:pt x="3508970" y="1866041"/>
                </a:cubicBezTo>
                <a:cubicBezTo>
                  <a:pt x="3508970" y="1866041"/>
                  <a:pt x="3508970" y="1866041"/>
                  <a:pt x="3523799" y="1880870"/>
                </a:cubicBezTo>
                <a:cubicBezTo>
                  <a:pt x="3546028" y="1895714"/>
                  <a:pt x="3571893" y="1877260"/>
                  <a:pt x="3590372" y="1866197"/>
                </a:cubicBezTo>
                <a:cubicBezTo>
                  <a:pt x="3623597" y="1825553"/>
                  <a:pt x="3538500" y="1829098"/>
                  <a:pt x="3568032" y="1792150"/>
                </a:cubicBezTo>
                <a:cubicBezTo>
                  <a:pt x="3597650" y="1799606"/>
                  <a:pt x="3630943" y="1795968"/>
                  <a:pt x="3630872" y="1758968"/>
                </a:cubicBezTo>
                <a:cubicBezTo>
                  <a:pt x="3641968" y="1755287"/>
                  <a:pt x="3638273" y="1758983"/>
                  <a:pt x="3641978" y="1762688"/>
                </a:cubicBezTo>
                <a:cubicBezTo>
                  <a:pt x="3641978" y="1762688"/>
                  <a:pt x="3641978" y="1762688"/>
                  <a:pt x="3638286" y="1766381"/>
                </a:cubicBezTo>
                <a:cubicBezTo>
                  <a:pt x="3682715" y="1781267"/>
                  <a:pt x="3623585" y="1818158"/>
                  <a:pt x="3616239" y="1847743"/>
                </a:cubicBezTo>
                <a:cubicBezTo>
                  <a:pt x="3634746" y="1851476"/>
                  <a:pt x="3653225" y="1840413"/>
                  <a:pt x="3668011" y="1833037"/>
                </a:cubicBezTo>
                <a:cubicBezTo>
                  <a:pt x="3690213" y="1833082"/>
                  <a:pt x="3682868" y="1862667"/>
                  <a:pt x="3697697" y="1877496"/>
                </a:cubicBezTo>
                <a:cubicBezTo>
                  <a:pt x="3727340" y="1899753"/>
                  <a:pt x="3793996" y="1929479"/>
                  <a:pt x="3794091" y="1981281"/>
                </a:cubicBezTo>
                <a:cubicBezTo>
                  <a:pt x="3808920" y="1996110"/>
                  <a:pt x="3842228" y="1999871"/>
                  <a:pt x="3857017" y="1992500"/>
                </a:cubicBezTo>
                <a:cubicBezTo>
                  <a:pt x="3857017" y="1992500"/>
                  <a:pt x="3857017" y="1992500"/>
                  <a:pt x="3856894" y="1925897"/>
                </a:cubicBezTo>
                <a:cubicBezTo>
                  <a:pt x="3893797" y="1874165"/>
                  <a:pt x="3819820" y="1888826"/>
                  <a:pt x="3823430" y="1840731"/>
                </a:cubicBezTo>
                <a:cubicBezTo>
                  <a:pt x="3812337" y="1844409"/>
                  <a:pt x="3793818" y="1833275"/>
                  <a:pt x="3793845" y="1848077"/>
                </a:cubicBezTo>
                <a:cubicBezTo>
                  <a:pt x="3719758" y="1803537"/>
                  <a:pt x="3697310" y="1670290"/>
                  <a:pt x="3586345" y="1692281"/>
                </a:cubicBezTo>
                <a:cubicBezTo>
                  <a:pt x="3549247" y="1640409"/>
                  <a:pt x="3467884" y="1662458"/>
                  <a:pt x="3416097" y="1669760"/>
                </a:cubicBezTo>
                <a:cubicBezTo>
                  <a:pt x="3393870" y="1654921"/>
                  <a:pt x="3430831" y="1632787"/>
                  <a:pt x="3397505" y="1621626"/>
                </a:cubicBezTo>
                <a:cubicBezTo>
                  <a:pt x="3382669" y="1599396"/>
                  <a:pt x="3367920" y="1628971"/>
                  <a:pt x="3349411" y="1625236"/>
                </a:cubicBezTo>
                <a:cubicBezTo>
                  <a:pt x="3316048" y="1591873"/>
                  <a:pt x="3386399" y="1617903"/>
                  <a:pt x="3386346" y="1588303"/>
                </a:cubicBezTo>
                <a:cubicBezTo>
                  <a:pt x="3352993" y="1562340"/>
                  <a:pt x="3319783" y="1610379"/>
                  <a:pt x="3304954" y="1595550"/>
                </a:cubicBezTo>
                <a:cubicBezTo>
                  <a:pt x="3286450" y="1591815"/>
                  <a:pt x="3275367" y="1602898"/>
                  <a:pt x="3275397" y="1617695"/>
                </a:cubicBezTo>
                <a:cubicBezTo>
                  <a:pt x="3256903" y="1621362"/>
                  <a:pt x="3249434" y="1584346"/>
                  <a:pt x="3234660" y="1599120"/>
                </a:cubicBezTo>
                <a:cubicBezTo>
                  <a:pt x="3231023" y="1632413"/>
                  <a:pt x="3268066" y="1654685"/>
                  <a:pt x="3286586" y="1665821"/>
                </a:cubicBezTo>
                <a:cubicBezTo>
                  <a:pt x="3290324" y="1684326"/>
                  <a:pt x="3286671" y="1710220"/>
                  <a:pt x="3264484" y="1717581"/>
                </a:cubicBezTo>
                <a:cubicBezTo>
                  <a:pt x="3238577" y="1713830"/>
                  <a:pt x="3227440" y="1695311"/>
                  <a:pt x="3212601" y="1673082"/>
                </a:cubicBezTo>
                <a:cubicBezTo>
                  <a:pt x="3157104" y="1676676"/>
                  <a:pt x="3223748" y="1699002"/>
                  <a:pt x="3208989" y="1721173"/>
                </a:cubicBezTo>
                <a:cubicBezTo>
                  <a:pt x="3208989" y="1721173"/>
                  <a:pt x="3208989" y="1721173"/>
                  <a:pt x="3201588" y="1721163"/>
                </a:cubicBezTo>
                <a:cubicBezTo>
                  <a:pt x="3194077" y="1661948"/>
                  <a:pt x="3146013" y="1680357"/>
                  <a:pt x="3105274" y="1661780"/>
                </a:cubicBezTo>
                <a:cubicBezTo>
                  <a:pt x="3105247" y="1646978"/>
                  <a:pt x="3108924" y="1635885"/>
                  <a:pt x="3094113" y="1628457"/>
                </a:cubicBezTo>
                <a:cubicBezTo>
                  <a:pt x="3083004" y="1624736"/>
                  <a:pt x="3068218" y="1632109"/>
                  <a:pt x="3057125" y="1635787"/>
                </a:cubicBezTo>
                <a:cubicBezTo>
                  <a:pt x="3023817" y="1632026"/>
                  <a:pt x="2975762" y="1657836"/>
                  <a:pt x="2957200" y="1624500"/>
                </a:cubicBezTo>
                <a:cubicBezTo>
                  <a:pt x="2931266" y="1605951"/>
                  <a:pt x="2898000" y="1624387"/>
                  <a:pt x="2879544" y="1650255"/>
                </a:cubicBezTo>
                <a:cubicBezTo>
                  <a:pt x="2857319" y="1635413"/>
                  <a:pt x="2824051" y="1653849"/>
                  <a:pt x="2827661" y="1605755"/>
                </a:cubicBezTo>
                <a:cubicBezTo>
                  <a:pt x="2742551" y="1601897"/>
                  <a:pt x="2664969" y="1664654"/>
                  <a:pt x="2583620" y="1694101"/>
                </a:cubicBezTo>
                <a:cubicBezTo>
                  <a:pt x="2535495" y="1682912"/>
                  <a:pt x="2535581" y="1727311"/>
                  <a:pt x="2502313" y="1745750"/>
                </a:cubicBezTo>
                <a:cubicBezTo>
                  <a:pt x="2498580" y="1727244"/>
                  <a:pt x="2468952" y="1712387"/>
                  <a:pt x="2487416" y="1693923"/>
                </a:cubicBezTo>
                <a:cubicBezTo>
                  <a:pt x="2491121" y="1697628"/>
                  <a:pt x="2494829" y="1701336"/>
                  <a:pt x="2491139" y="1705029"/>
                </a:cubicBezTo>
                <a:cubicBezTo>
                  <a:pt x="2524432" y="1701391"/>
                  <a:pt x="2550284" y="1675539"/>
                  <a:pt x="2579869" y="1668194"/>
                </a:cubicBezTo>
                <a:cubicBezTo>
                  <a:pt x="2642725" y="1642412"/>
                  <a:pt x="2712966" y="1609242"/>
                  <a:pt x="2764698" y="1572339"/>
                </a:cubicBezTo>
                <a:cubicBezTo>
                  <a:pt x="2738815" y="1583390"/>
                  <a:pt x="2690666" y="1557397"/>
                  <a:pt x="2668534" y="1594358"/>
                </a:cubicBezTo>
                <a:cubicBezTo>
                  <a:pt x="2561197" y="1575658"/>
                  <a:pt x="2487321" y="1642121"/>
                  <a:pt x="2402278" y="1675263"/>
                </a:cubicBezTo>
                <a:cubicBezTo>
                  <a:pt x="2417132" y="1704891"/>
                  <a:pt x="2442984" y="1679039"/>
                  <a:pt x="2465229" y="1701281"/>
                </a:cubicBezTo>
                <a:cubicBezTo>
                  <a:pt x="2465229" y="1701281"/>
                  <a:pt x="2465229" y="1701281"/>
                  <a:pt x="2457844" y="1708667"/>
                </a:cubicBezTo>
                <a:cubicBezTo>
                  <a:pt x="2435657" y="1716025"/>
                  <a:pt x="2409749" y="1712277"/>
                  <a:pt x="2398613" y="1693755"/>
                </a:cubicBezTo>
                <a:cubicBezTo>
                  <a:pt x="2335732" y="1704738"/>
                  <a:pt x="2269182" y="1734215"/>
                  <a:pt x="2224893" y="1793332"/>
                </a:cubicBezTo>
                <a:cubicBezTo>
                  <a:pt x="2224893" y="1793332"/>
                  <a:pt x="2224893" y="1793332"/>
                  <a:pt x="2232307" y="1800748"/>
                </a:cubicBezTo>
                <a:cubicBezTo>
                  <a:pt x="2232307" y="1800748"/>
                  <a:pt x="2232307" y="1800748"/>
                  <a:pt x="2213840" y="1819212"/>
                </a:cubicBezTo>
                <a:cubicBezTo>
                  <a:pt x="2213868" y="1834014"/>
                  <a:pt x="2221313" y="1856226"/>
                  <a:pt x="2232419" y="1859949"/>
                </a:cubicBezTo>
                <a:cubicBezTo>
                  <a:pt x="2250996" y="1900685"/>
                  <a:pt x="2195474" y="1889481"/>
                  <a:pt x="2191824" y="1915373"/>
                </a:cubicBezTo>
                <a:cubicBezTo>
                  <a:pt x="2217718" y="1911726"/>
                  <a:pt x="2251009" y="1908086"/>
                  <a:pt x="2280596" y="1900743"/>
                </a:cubicBezTo>
                <a:cubicBezTo>
                  <a:pt x="2313794" y="1845298"/>
                  <a:pt x="2365513" y="1800997"/>
                  <a:pt x="2361680" y="1730685"/>
                </a:cubicBezTo>
                <a:cubicBezTo>
                  <a:pt x="2398641" y="1708556"/>
                  <a:pt x="2432032" y="1756721"/>
                  <a:pt x="2465342" y="1760484"/>
                </a:cubicBezTo>
                <a:cubicBezTo>
                  <a:pt x="2465342" y="1760484"/>
                  <a:pt x="2465342" y="1760484"/>
                  <a:pt x="2457954" y="1767869"/>
                </a:cubicBezTo>
                <a:cubicBezTo>
                  <a:pt x="2387685" y="1786238"/>
                  <a:pt x="2421119" y="1856602"/>
                  <a:pt x="2417494" y="1897298"/>
                </a:cubicBezTo>
                <a:cubicBezTo>
                  <a:pt x="2469364" y="1934395"/>
                  <a:pt x="2373150" y="1926816"/>
                  <a:pt x="2410219" y="1963884"/>
                </a:cubicBezTo>
                <a:cubicBezTo>
                  <a:pt x="2384296" y="1952738"/>
                  <a:pt x="2365820" y="1963804"/>
                  <a:pt x="2354656" y="1930481"/>
                </a:cubicBezTo>
                <a:cubicBezTo>
                  <a:pt x="2336192" y="1948947"/>
                  <a:pt x="2313960" y="1934103"/>
                  <a:pt x="2295456" y="1930368"/>
                </a:cubicBezTo>
                <a:cubicBezTo>
                  <a:pt x="2195654" y="1985685"/>
                  <a:pt x="2247678" y="2104186"/>
                  <a:pt x="2199706" y="2174397"/>
                </a:cubicBezTo>
                <a:cubicBezTo>
                  <a:pt x="2214535" y="2189226"/>
                  <a:pt x="2207080" y="2159613"/>
                  <a:pt x="2229309" y="2174452"/>
                </a:cubicBezTo>
                <a:cubicBezTo>
                  <a:pt x="2199751" y="2196599"/>
                  <a:pt x="2181295" y="2222464"/>
                  <a:pt x="2170244" y="2248343"/>
                </a:cubicBezTo>
                <a:cubicBezTo>
                  <a:pt x="2170244" y="2248343"/>
                  <a:pt x="2170244" y="2248343"/>
                  <a:pt x="2155433" y="2240915"/>
                </a:cubicBezTo>
                <a:cubicBezTo>
                  <a:pt x="2133314" y="2285276"/>
                  <a:pt x="2144478" y="2318597"/>
                  <a:pt x="2118668" y="2366651"/>
                </a:cubicBezTo>
                <a:cubicBezTo>
                  <a:pt x="2133522" y="2396279"/>
                  <a:pt x="2096576" y="2425811"/>
                  <a:pt x="2100337" y="2459119"/>
                </a:cubicBezTo>
                <a:cubicBezTo>
                  <a:pt x="2022891" y="2595878"/>
                  <a:pt x="2015824" y="2773472"/>
                  <a:pt x="2019826" y="2932581"/>
                </a:cubicBezTo>
                <a:cubicBezTo>
                  <a:pt x="2008549" y="2840058"/>
                  <a:pt x="1993554" y="2736426"/>
                  <a:pt x="2011868" y="2636560"/>
                </a:cubicBezTo>
                <a:cubicBezTo>
                  <a:pt x="2011868" y="2636560"/>
                  <a:pt x="2011868" y="2636560"/>
                  <a:pt x="1986016" y="2662412"/>
                </a:cubicBezTo>
                <a:cubicBezTo>
                  <a:pt x="1986016" y="2662412"/>
                  <a:pt x="1986003" y="2655014"/>
                  <a:pt x="1986003" y="2655014"/>
                </a:cubicBezTo>
                <a:cubicBezTo>
                  <a:pt x="1989653" y="2629116"/>
                  <a:pt x="2022964" y="2632879"/>
                  <a:pt x="2019213" y="2606972"/>
                </a:cubicBezTo>
                <a:cubicBezTo>
                  <a:pt x="2019213" y="2606972"/>
                  <a:pt x="2019213" y="2606972"/>
                  <a:pt x="2008107" y="2603251"/>
                </a:cubicBezTo>
                <a:cubicBezTo>
                  <a:pt x="2000694" y="2595836"/>
                  <a:pt x="2015495" y="2595863"/>
                  <a:pt x="2019186" y="2592171"/>
                </a:cubicBezTo>
                <a:cubicBezTo>
                  <a:pt x="2019143" y="2569971"/>
                  <a:pt x="2022796" y="2544076"/>
                  <a:pt x="2041262" y="2525612"/>
                </a:cubicBezTo>
                <a:cubicBezTo>
                  <a:pt x="2000498" y="2492231"/>
                  <a:pt x="2074475" y="2477571"/>
                  <a:pt x="2052205" y="2440527"/>
                </a:cubicBezTo>
                <a:cubicBezTo>
                  <a:pt x="2085403" y="2385090"/>
                  <a:pt x="2100091" y="2325915"/>
                  <a:pt x="2107364" y="2259326"/>
                </a:cubicBezTo>
                <a:cubicBezTo>
                  <a:pt x="2048068" y="2207413"/>
                  <a:pt x="2166456" y="2200236"/>
                  <a:pt x="2129357" y="2148364"/>
                </a:cubicBezTo>
                <a:cubicBezTo>
                  <a:pt x="2129357" y="2148364"/>
                  <a:pt x="2129357" y="2148364"/>
                  <a:pt x="2144186" y="2163193"/>
                </a:cubicBezTo>
                <a:cubicBezTo>
                  <a:pt x="2188505" y="2118874"/>
                  <a:pt x="2147656" y="2041094"/>
                  <a:pt x="2206816" y="2019008"/>
                </a:cubicBezTo>
                <a:cubicBezTo>
                  <a:pt x="2206816" y="2019008"/>
                  <a:pt x="2206816" y="2019008"/>
                  <a:pt x="2191934" y="1974576"/>
                </a:cubicBezTo>
                <a:cubicBezTo>
                  <a:pt x="2180768" y="1941255"/>
                  <a:pt x="2225199" y="1956140"/>
                  <a:pt x="2228865" y="1937646"/>
                </a:cubicBezTo>
                <a:cubicBezTo>
                  <a:pt x="2214051" y="1930217"/>
                  <a:pt x="2199265" y="1937588"/>
                  <a:pt x="2184463" y="1937560"/>
                </a:cubicBezTo>
                <a:cubicBezTo>
                  <a:pt x="2121665" y="1992947"/>
                  <a:pt x="2047759" y="2044606"/>
                  <a:pt x="2025698" y="2118571"/>
                </a:cubicBezTo>
                <a:cubicBezTo>
                  <a:pt x="2025698" y="2118571"/>
                  <a:pt x="2025698" y="2118571"/>
                  <a:pt x="2044207" y="2122306"/>
                </a:cubicBezTo>
                <a:cubicBezTo>
                  <a:pt x="2044207" y="2122306"/>
                  <a:pt x="2044207" y="2122306"/>
                  <a:pt x="2029418" y="2129674"/>
                </a:cubicBezTo>
                <a:cubicBezTo>
                  <a:pt x="2070142" y="2140853"/>
                  <a:pt x="2036944" y="2196290"/>
                  <a:pt x="2077638" y="2192670"/>
                </a:cubicBezTo>
                <a:cubicBezTo>
                  <a:pt x="2077681" y="2214869"/>
                  <a:pt x="2051761" y="2203721"/>
                  <a:pt x="2044388" y="2218507"/>
                </a:cubicBezTo>
                <a:cubicBezTo>
                  <a:pt x="2044388" y="2218507"/>
                  <a:pt x="2044388" y="2218507"/>
                  <a:pt x="2059229" y="2240737"/>
                </a:cubicBezTo>
                <a:cubicBezTo>
                  <a:pt x="2051856" y="2255523"/>
                  <a:pt x="2059312" y="2285136"/>
                  <a:pt x="2037112" y="2285095"/>
                </a:cubicBezTo>
                <a:cubicBezTo>
                  <a:pt x="2000011" y="2233225"/>
                  <a:pt x="1959486" y="2325651"/>
                  <a:pt x="1940994" y="2329316"/>
                </a:cubicBezTo>
                <a:cubicBezTo>
                  <a:pt x="1963133" y="2299759"/>
                  <a:pt x="1992696" y="2277614"/>
                  <a:pt x="2000026" y="2240626"/>
                </a:cubicBezTo>
                <a:cubicBezTo>
                  <a:pt x="1963038" y="2247957"/>
                  <a:pt x="1933521" y="2292303"/>
                  <a:pt x="1918790" y="2329276"/>
                </a:cubicBezTo>
                <a:cubicBezTo>
                  <a:pt x="1926328" y="2403295"/>
                  <a:pt x="1878332" y="2458702"/>
                  <a:pt x="1845132" y="2514142"/>
                </a:cubicBezTo>
                <a:cubicBezTo>
                  <a:pt x="1848827" y="2510447"/>
                  <a:pt x="1848840" y="2517850"/>
                  <a:pt x="1852545" y="2521558"/>
                </a:cubicBezTo>
                <a:cubicBezTo>
                  <a:pt x="1856296" y="2547465"/>
                  <a:pt x="1845190" y="2543742"/>
                  <a:pt x="1826711" y="2554811"/>
                </a:cubicBezTo>
                <a:cubicBezTo>
                  <a:pt x="1823030" y="2565902"/>
                  <a:pt x="1823058" y="2580703"/>
                  <a:pt x="1837857" y="2580731"/>
                </a:cubicBezTo>
                <a:cubicBezTo>
                  <a:pt x="1845315" y="2610346"/>
                  <a:pt x="1823086" y="2595502"/>
                  <a:pt x="1812022" y="2613983"/>
                </a:cubicBezTo>
                <a:cubicBezTo>
                  <a:pt x="1804649" y="2628770"/>
                  <a:pt x="1808395" y="2654680"/>
                  <a:pt x="1826904" y="2658415"/>
                </a:cubicBezTo>
                <a:cubicBezTo>
                  <a:pt x="1764023" y="2669396"/>
                  <a:pt x="1827014" y="2717613"/>
                  <a:pt x="1808563" y="2743483"/>
                </a:cubicBezTo>
                <a:cubicBezTo>
                  <a:pt x="1808563" y="2743483"/>
                  <a:pt x="1808563" y="2743483"/>
                  <a:pt x="1823337" y="2728709"/>
                </a:cubicBezTo>
                <a:cubicBezTo>
                  <a:pt x="1830750" y="2736122"/>
                  <a:pt x="1827070" y="2747216"/>
                  <a:pt x="1827085" y="2754616"/>
                </a:cubicBezTo>
                <a:cubicBezTo>
                  <a:pt x="1864131" y="2776886"/>
                  <a:pt x="1956667" y="2795561"/>
                  <a:pt x="1916081" y="2858384"/>
                </a:cubicBezTo>
                <a:cubicBezTo>
                  <a:pt x="1916081" y="2858384"/>
                  <a:pt x="1916081" y="2858384"/>
                  <a:pt x="1871652" y="2843502"/>
                </a:cubicBezTo>
                <a:cubicBezTo>
                  <a:pt x="1871652" y="2843502"/>
                  <a:pt x="1871652" y="2843502"/>
                  <a:pt x="1871707" y="2873102"/>
                </a:cubicBezTo>
                <a:cubicBezTo>
                  <a:pt x="1864349" y="2895289"/>
                  <a:pt x="1923577" y="2910201"/>
                  <a:pt x="1890312" y="2928640"/>
                </a:cubicBezTo>
                <a:cubicBezTo>
                  <a:pt x="1864392" y="2917494"/>
                  <a:pt x="1860739" y="2943384"/>
                  <a:pt x="1860784" y="2965586"/>
                </a:cubicBezTo>
                <a:cubicBezTo>
                  <a:pt x="1868235" y="2995201"/>
                  <a:pt x="1890382" y="2965643"/>
                  <a:pt x="1901475" y="2961961"/>
                </a:cubicBezTo>
                <a:cubicBezTo>
                  <a:pt x="1905196" y="2973069"/>
                  <a:pt x="1901521" y="2984163"/>
                  <a:pt x="1894132" y="2991551"/>
                </a:cubicBezTo>
                <a:cubicBezTo>
                  <a:pt x="1857089" y="2969281"/>
                  <a:pt x="1890505" y="3032244"/>
                  <a:pt x="1849786" y="3021068"/>
                </a:cubicBezTo>
                <a:cubicBezTo>
                  <a:pt x="1853396" y="2972971"/>
                  <a:pt x="1868070" y="2906398"/>
                  <a:pt x="1860558" y="2847182"/>
                </a:cubicBezTo>
                <a:cubicBezTo>
                  <a:pt x="1860558" y="2847182"/>
                  <a:pt x="1860558" y="2847182"/>
                  <a:pt x="1834636" y="2836036"/>
                </a:cubicBezTo>
                <a:cubicBezTo>
                  <a:pt x="1834596" y="2813832"/>
                  <a:pt x="1856840" y="2836074"/>
                  <a:pt x="1864213" y="2821290"/>
                </a:cubicBezTo>
                <a:cubicBezTo>
                  <a:pt x="1867876" y="2802796"/>
                  <a:pt x="1849397" y="2813859"/>
                  <a:pt x="1853062" y="2795365"/>
                </a:cubicBezTo>
                <a:cubicBezTo>
                  <a:pt x="1819794" y="2813804"/>
                  <a:pt x="1838206" y="2765735"/>
                  <a:pt x="1801235" y="2780468"/>
                </a:cubicBezTo>
                <a:cubicBezTo>
                  <a:pt x="1808648" y="2787882"/>
                  <a:pt x="1801315" y="2824870"/>
                  <a:pt x="1812436" y="2835991"/>
                </a:cubicBezTo>
                <a:cubicBezTo>
                  <a:pt x="1812436" y="2835991"/>
                  <a:pt x="1812436" y="2835991"/>
                  <a:pt x="1797650" y="2843364"/>
                </a:cubicBezTo>
                <a:cubicBezTo>
                  <a:pt x="1794068" y="2906260"/>
                  <a:pt x="1790528" y="2991355"/>
                  <a:pt x="1809148" y="3054291"/>
                </a:cubicBezTo>
                <a:cubicBezTo>
                  <a:pt x="1835065" y="3065439"/>
                  <a:pt x="1812921" y="3095002"/>
                  <a:pt x="1820367" y="3117214"/>
                </a:cubicBezTo>
                <a:cubicBezTo>
                  <a:pt x="1861103" y="3135791"/>
                  <a:pt x="1809436" y="3209695"/>
                  <a:pt x="1876068" y="3224619"/>
                </a:cubicBezTo>
                <a:cubicBezTo>
                  <a:pt x="1876068" y="3224619"/>
                  <a:pt x="1876068" y="3224619"/>
                  <a:pt x="1894532" y="3206155"/>
                </a:cubicBezTo>
                <a:cubicBezTo>
                  <a:pt x="1909361" y="3220982"/>
                  <a:pt x="1887189" y="3235743"/>
                  <a:pt x="1883508" y="3246836"/>
                </a:cubicBezTo>
                <a:cubicBezTo>
                  <a:pt x="1905723" y="3254277"/>
                  <a:pt x="1916884" y="3287600"/>
                  <a:pt x="1939089" y="3287643"/>
                </a:cubicBezTo>
                <a:cubicBezTo>
                  <a:pt x="1946474" y="3280257"/>
                  <a:pt x="1946459" y="3272854"/>
                  <a:pt x="1946447" y="3265456"/>
                </a:cubicBezTo>
                <a:cubicBezTo>
                  <a:pt x="1939046" y="3265441"/>
                  <a:pt x="1927953" y="3269121"/>
                  <a:pt x="1924232" y="3258015"/>
                </a:cubicBezTo>
                <a:cubicBezTo>
                  <a:pt x="1924232" y="3258015"/>
                  <a:pt x="1924232" y="3258015"/>
                  <a:pt x="1931590" y="3235828"/>
                </a:cubicBezTo>
                <a:cubicBezTo>
                  <a:pt x="1931590" y="3235828"/>
                  <a:pt x="1931590" y="3235828"/>
                  <a:pt x="1924190" y="3235811"/>
                </a:cubicBezTo>
                <a:cubicBezTo>
                  <a:pt x="1916774" y="3228397"/>
                  <a:pt x="1920441" y="3209903"/>
                  <a:pt x="1924122" y="3198812"/>
                </a:cubicBezTo>
                <a:cubicBezTo>
                  <a:pt x="1924122" y="3198812"/>
                  <a:pt x="1927799" y="3187716"/>
                  <a:pt x="1938905" y="3191439"/>
                </a:cubicBezTo>
                <a:cubicBezTo>
                  <a:pt x="1927882" y="3232118"/>
                  <a:pt x="1953848" y="3265468"/>
                  <a:pt x="1972394" y="3291406"/>
                </a:cubicBezTo>
                <a:cubicBezTo>
                  <a:pt x="2013161" y="3324782"/>
                  <a:pt x="2064903" y="3295280"/>
                  <a:pt x="2098186" y="3284241"/>
                </a:cubicBezTo>
                <a:cubicBezTo>
                  <a:pt x="2090730" y="3254626"/>
                  <a:pt x="2116597" y="3236172"/>
                  <a:pt x="2120277" y="3225079"/>
                </a:cubicBezTo>
                <a:cubicBezTo>
                  <a:pt x="2120305" y="3239880"/>
                  <a:pt x="2138796" y="3236215"/>
                  <a:pt x="2146197" y="3236230"/>
                </a:cubicBezTo>
                <a:cubicBezTo>
                  <a:pt x="2197929" y="3199327"/>
                  <a:pt x="2120207" y="3188078"/>
                  <a:pt x="2138628" y="3147412"/>
                </a:cubicBezTo>
                <a:cubicBezTo>
                  <a:pt x="2138628" y="3147412"/>
                  <a:pt x="2138628" y="3147412"/>
                  <a:pt x="2168231" y="3147464"/>
                </a:cubicBezTo>
                <a:cubicBezTo>
                  <a:pt x="2168231" y="3147464"/>
                  <a:pt x="2168231" y="3147464"/>
                  <a:pt x="2168273" y="3169669"/>
                </a:cubicBezTo>
                <a:cubicBezTo>
                  <a:pt x="2186768" y="3166004"/>
                  <a:pt x="2205274" y="3169737"/>
                  <a:pt x="2212703" y="3184553"/>
                </a:cubicBezTo>
                <a:cubicBezTo>
                  <a:pt x="2231252" y="3210488"/>
                  <a:pt x="2223894" y="3232675"/>
                  <a:pt x="2220239" y="3258570"/>
                </a:cubicBezTo>
                <a:cubicBezTo>
                  <a:pt x="2220239" y="3258570"/>
                  <a:pt x="2220239" y="3258570"/>
                  <a:pt x="2246151" y="3262315"/>
                </a:cubicBezTo>
                <a:cubicBezTo>
                  <a:pt x="2257240" y="3258638"/>
                  <a:pt x="2257212" y="3243836"/>
                  <a:pt x="2260907" y="3240141"/>
                </a:cubicBezTo>
                <a:cubicBezTo>
                  <a:pt x="2276000" y="3395575"/>
                  <a:pt x="2416854" y="3529046"/>
                  <a:pt x="2542796" y="3603283"/>
                </a:cubicBezTo>
                <a:cubicBezTo>
                  <a:pt x="2579827" y="3618155"/>
                  <a:pt x="2613162" y="3636717"/>
                  <a:pt x="2650188" y="3651586"/>
                </a:cubicBezTo>
                <a:cubicBezTo>
                  <a:pt x="2742686" y="3648059"/>
                  <a:pt x="2813106" y="3711095"/>
                  <a:pt x="2905551" y="3677966"/>
                </a:cubicBezTo>
                <a:cubicBezTo>
                  <a:pt x="2938787" y="3644730"/>
                  <a:pt x="2968457" y="3681784"/>
                  <a:pt x="3005430" y="3667053"/>
                </a:cubicBezTo>
                <a:cubicBezTo>
                  <a:pt x="3023940" y="3670788"/>
                  <a:pt x="3038656" y="3626414"/>
                  <a:pt x="3053512" y="3656045"/>
                </a:cubicBezTo>
                <a:cubicBezTo>
                  <a:pt x="3060940" y="3670856"/>
                  <a:pt x="3083210" y="3707900"/>
                  <a:pt x="3109090" y="3696849"/>
                </a:cubicBezTo>
                <a:cubicBezTo>
                  <a:pt x="3116491" y="3696859"/>
                  <a:pt x="3120198" y="3700567"/>
                  <a:pt x="3116518" y="3711660"/>
                </a:cubicBezTo>
                <a:cubicBezTo>
                  <a:pt x="3064676" y="3689365"/>
                  <a:pt x="3083306" y="3759702"/>
                  <a:pt x="3061144" y="3781861"/>
                </a:cubicBezTo>
                <a:cubicBezTo>
                  <a:pt x="3038919" y="3767020"/>
                  <a:pt x="2987160" y="3789121"/>
                  <a:pt x="3005568" y="3741054"/>
                </a:cubicBezTo>
                <a:cubicBezTo>
                  <a:pt x="2890941" y="3781540"/>
                  <a:pt x="2794627" y="3722159"/>
                  <a:pt x="2683597" y="3707151"/>
                </a:cubicBezTo>
                <a:cubicBezTo>
                  <a:pt x="2657647" y="3681201"/>
                  <a:pt x="2616953" y="3684824"/>
                  <a:pt x="2583627" y="3673663"/>
                </a:cubicBezTo>
                <a:cubicBezTo>
                  <a:pt x="2587295" y="3655166"/>
                  <a:pt x="2557667" y="3640312"/>
                  <a:pt x="2539161" y="3636576"/>
                </a:cubicBezTo>
                <a:cubicBezTo>
                  <a:pt x="2539161" y="3636576"/>
                  <a:pt x="2539161" y="3636576"/>
                  <a:pt x="2542896" y="3655086"/>
                </a:cubicBezTo>
                <a:cubicBezTo>
                  <a:pt x="2513238" y="3625430"/>
                  <a:pt x="2476210" y="3610556"/>
                  <a:pt x="2439151" y="3580891"/>
                </a:cubicBezTo>
                <a:cubicBezTo>
                  <a:pt x="2376173" y="3540069"/>
                  <a:pt x="2327913" y="3454878"/>
                  <a:pt x="2246468" y="3432523"/>
                </a:cubicBezTo>
                <a:cubicBezTo>
                  <a:pt x="2246468" y="3432523"/>
                  <a:pt x="2246468" y="3432523"/>
                  <a:pt x="2228059" y="3480590"/>
                </a:cubicBezTo>
                <a:cubicBezTo>
                  <a:pt x="2213175" y="3436161"/>
                  <a:pt x="2257408" y="3347441"/>
                  <a:pt x="2183394" y="3339902"/>
                </a:cubicBezTo>
                <a:cubicBezTo>
                  <a:pt x="2168688" y="3391674"/>
                  <a:pt x="2202096" y="3447239"/>
                  <a:pt x="2213298" y="3502762"/>
                </a:cubicBezTo>
                <a:cubicBezTo>
                  <a:pt x="2224404" y="3506485"/>
                  <a:pt x="2242900" y="3502817"/>
                  <a:pt x="2231835" y="3521299"/>
                </a:cubicBezTo>
                <a:cubicBezTo>
                  <a:pt x="2395166" y="3802815"/>
                  <a:pt x="2709765" y="3851505"/>
                  <a:pt x="3020576" y="3852087"/>
                </a:cubicBezTo>
                <a:cubicBezTo>
                  <a:pt x="3035337" y="3829915"/>
                  <a:pt x="3068672" y="3848477"/>
                  <a:pt x="3083419" y="3818902"/>
                </a:cubicBezTo>
                <a:cubicBezTo>
                  <a:pt x="3157420" y="3819043"/>
                  <a:pt x="3246181" y="3797009"/>
                  <a:pt x="3290733" y="3878494"/>
                </a:cubicBezTo>
                <a:cubicBezTo>
                  <a:pt x="3324224" y="3978461"/>
                  <a:pt x="3209556" y="3996744"/>
                  <a:pt x="3157834" y="4041050"/>
                </a:cubicBezTo>
                <a:cubicBezTo>
                  <a:pt x="2802750" y="4106989"/>
                  <a:pt x="2440000" y="4032302"/>
                  <a:pt x="2180602" y="3824611"/>
                </a:cubicBezTo>
                <a:cubicBezTo>
                  <a:pt x="2158388" y="3817167"/>
                  <a:pt x="2113984" y="3817087"/>
                  <a:pt x="2117621" y="3783792"/>
                </a:cubicBezTo>
                <a:cubicBezTo>
                  <a:pt x="2102863" y="3805966"/>
                  <a:pt x="2080635" y="3791122"/>
                  <a:pt x="2069497" y="3772600"/>
                </a:cubicBezTo>
                <a:cubicBezTo>
                  <a:pt x="2073109" y="3724508"/>
                  <a:pt x="2017546" y="3691102"/>
                  <a:pt x="1980503" y="3668833"/>
                </a:cubicBezTo>
                <a:lnTo>
                  <a:pt x="1979496" y="3693500"/>
                </a:lnTo>
                <a:lnTo>
                  <a:pt x="1970052" y="3675808"/>
                </a:lnTo>
                <a:cubicBezTo>
                  <a:pt x="1964546" y="3668571"/>
                  <a:pt x="1957366" y="3662313"/>
                  <a:pt x="1947182" y="3657669"/>
                </a:cubicBezTo>
                <a:cubicBezTo>
                  <a:pt x="1947182" y="3657669"/>
                  <a:pt x="1947182" y="3657669"/>
                  <a:pt x="1943487" y="3661362"/>
                </a:cubicBezTo>
                <a:cubicBezTo>
                  <a:pt x="1943487" y="3661362"/>
                  <a:pt x="1943487" y="3661362"/>
                  <a:pt x="1917552" y="3642812"/>
                </a:cubicBezTo>
                <a:cubicBezTo>
                  <a:pt x="1917637" y="3687211"/>
                  <a:pt x="1947293" y="3716869"/>
                  <a:pt x="1962149" y="3746500"/>
                </a:cubicBezTo>
                <a:cubicBezTo>
                  <a:pt x="1980711" y="3779833"/>
                  <a:pt x="2017767" y="3809508"/>
                  <a:pt x="2058446" y="3798480"/>
                </a:cubicBezTo>
                <a:cubicBezTo>
                  <a:pt x="2051060" y="3805868"/>
                  <a:pt x="2036274" y="3813241"/>
                  <a:pt x="2036289" y="3820639"/>
                </a:cubicBezTo>
                <a:cubicBezTo>
                  <a:pt x="2077025" y="3839216"/>
                  <a:pt x="2103031" y="3894769"/>
                  <a:pt x="2143752" y="3905945"/>
                </a:cubicBezTo>
                <a:cubicBezTo>
                  <a:pt x="2251242" y="4006048"/>
                  <a:pt x="2403054" y="4061836"/>
                  <a:pt x="2543740" y="4106502"/>
                </a:cubicBezTo>
                <a:cubicBezTo>
                  <a:pt x="2669584" y="4128937"/>
                  <a:pt x="2795473" y="4173572"/>
                  <a:pt x="2939746" y="4155346"/>
                </a:cubicBezTo>
                <a:cubicBezTo>
                  <a:pt x="2939746" y="4155346"/>
                  <a:pt x="2939746" y="4155346"/>
                  <a:pt x="2958210" y="4136880"/>
                </a:cubicBezTo>
                <a:cubicBezTo>
                  <a:pt x="3021158" y="4162898"/>
                  <a:pt x="3028396" y="4074107"/>
                  <a:pt x="3080266" y="4111206"/>
                </a:cubicBezTo>
                <a:cubicBezTo>
                  <a:pt x="3098787" y="4122342"/>
                  <a:pt x="3113629" y="4144569"/>
                  <a:pt x="3106268" y="4166756"/>
                </a:cubicBezTo>
                <a:cubicBezTo>
                  <a:pt x="3106268" y="4166756"/>
                  <a:pt x="3106268" y="4166756"/>
                  <a:pt x="3113669" y="4166774"/>
                </a:cubicBezTo>
                <a:cubicBezTo>
                  <a:pt x="3132166" y="4163106"/>
                  <a:pt x="3139536" y="4148317"/>
                  <a:pt x="3143201" y="4129826"/>
                </a:cubicBezTo>
                <a:cubicBezTo>
                  <a:pt x="3165484" y="4174267"/>
                  <a:pt x="3106256" y="4159358"/>
                  <a:pt x="3102618" y="4192654"/>
                </a:cubicBezTo>
                <a:cubicBezTo>
                  <a:pt x="3113739" y="4203772"/>
                  <a:pt x="3132221" y="4192709"/>
                  <a:pt x="3128553" y="4211198"/>
                </a:cubicBezTo>
                <a:cubicBezTo>
                  <a:pt x="3124890" y="4229692"/>
                  <a:pt x="3113835" y="4255574"/>
                  <a:pt x="3087945" y="4259225"/>
                </a:cubicBezTo>
                <a:cubicBezTo>
                  <a:pt x="3088000" y="4288827"/>
                  <a:pt x="3054649" y="4262862"/>
                  <a:pt x="3043586" y="4281344"/>
                </a:cubicBezTo>
                <a:cubicBezTo>
                  <a:pt x="3058382" y="4281369"/>
                  <a:pt x="3076904" y="4292505"/>
                  <a:pt x="3095396" y="4288840"/>
                </a:cubicBezTo>
                <a:cubicBezTo>
                  <a:pt x="3106504" y="4292560"/>
                  <a:pt x="3110159" y="4266665"/>
                  <a:pt x="3121278" y="4277787"/>
                </a:cubicBezTo>
                <a:cubicBezTo>
                  <a:pt x="3132439" y="4311110"/>
                  <a:pt x="3095396" y="4288840"/>
                  <a:pt x="3088013" y="4296225"/>
                </a:cubicBezTo>
                <a:cubicBezTo>
                  <a:pt x="3088013" y="4296225"/>
                  <a:pt x="3088013" y="4296225"/>
                  <a:pt x="3091731" y="4307334"/>
                </a:cubicBezTo>
                <a:cubicBezTo>
                  <a:pt x="3110255" y="4318468"/>
                  <a:pt x="3117655" y="4318483"/>
                  <a:pt x="3136175" y="4329619"/>
                </a:cubicBezTo>
                <a:cubicBezTo>
                  <a:pt x="3180508" y="4292701"/>
                  <a:pt x="3191795" y="4392622"/>
                  <a:pt x="3243545" y="4363120"/>
                </a:cubicBezTo>
                <a:cubicBezTo>
                  <a:pt x="3243545" y="4363120"/>
                  <a:pt x="3243545" y="4363120"/>
                  <a:pt x="3239877" y="4381614"/>
                </a:cubicBezTo>
                <a:cubicBezTo>
                  <a:pt x="3195488" y="4388932"/>
                  <a:pt x="3169691" y="4444382"/>
                  <a:pt x="3136438" y="4470224"/>
                </a:cubicBezTo>
                <a:cubicBezTo>
                  <a:pt x="3136438" y="4470224"/>
                  <a:pt x="3136438" y="4470224"/>
                  <a:pt x="3143854" y="4477640"/>
                </a:cubicBezTo>
                <a:cubicBezTo>
                  <a:pt x="3173401" y="4448092"/>
                  <a:pt x="3184593" y="4496214"/>
                  <a:pt x="3225246" y="4470390"/>
                </a:cubicBezTo>
                <a:cubicBezTo>
                  <a:pt x="3228839" y="4414892"/>
                  <a:pt x="3291762" y="4426111"/>
                  <a:pt x="3325030" y="4407675"/>
                </a:cubicBezTo>
                <a:cubicBezTo>
                  <a:pt x="3328748" y="4418783"/>
                  <a:pt x="3336164" y="4426197"/>
                  <a:pt x="3350965" y="4426224"/>
                </a:cubicBezTo>
                <a:cubicBezTo>
                  <a:pt x="3358227" y="4352235"/>
                  <a:pt x="3436020" y="4400483"/>
                  <a:pt x="3472978" y="4378351"/>
                </a:cubicBezTo>
                <a:cubicBezTo>
                  <a:pt x="3480366" y="4370965"/>
                  <a:pt x="3487764" y="4370978"/>
                  <a:pt x="3502581" y="4378406"/>
                </a:cubicBezTo>
                <a:cubicBezTo>
                  <a:pt x="3521283" y="4485743"/>
                  <a:pt x="3384371" y="4481789"/>
                  <a:pt x="3336399" y="4552000"/>
                </a:cubicBezTo>
                <a:cubicBezTo>
                  <a:pt x="3362375" y="4592749"/>
                  <a:pt x="3402960" y="4529924"/>
                  <a:pt x="3432616" y="4559582"/>
                </a:cubicBezTo>
                <a:cubicBezTo>
                  <a:pt x="3432616" y="4559582"/>
                  <a:pt x="3432616" y="4559582"/>
                  <a:pt x="3484335" y="4515276"/>
                </a:cubicBezTo>
                <a:cubicBezTo>
                  <a:pt x="3550939" y="4515401"/>
                  <a:pt x="3610028" y="4456311"/>
                  <a:pt x="3669229" y="4456419"/>
                </a:cubicBezTo>
                <a:cubicBezTo>
                  <a:pt x="3658178" y="4482299"/>
                  <a:pt x="3691446" y="4463860"/>
                  <a:pt x="3698859" y="4471276"/>
                </a:cubicBezTo>
                <a:cubicBezTo>
                  <a:pt x="3695209" y="4497171"/>
                  <a:pt x="3661886" y="4486007"/>
                  <a:pt x="3658233" y="4511902"/>
                </a:cubicBezTo>
                <a:cubicBezTo>
                  <a:pt x="3636046" y="4519260"/>
                  <a:pt x="3617552" y="4522925"/>
                  <a:pt x="3595328" y="4508083"/>
                </a:cubicBezTo>
                <a:cubicBezTo>
                  <a:pt x="3565737" y="4515431"/>
                  <a:pt x="3536140" y="4515374"/>
                  <a:pt x="3517683" y="4541238"/>
                </a:cubicBezTo>
                <a:cubicBezTo>
                  <a:pt x="3528794" y="4544959"/>
                  <a:pt x="3532485" y="4541266"/>
                  <a:pt x="3539885" y="4541284"/>
                </a:cubicBezTo>
                <a:cubicBezTo>
                  <a:pt x="3539885" y="4541284"/>
                  <a:pt x="3539885" y="4541284"/>
                  <a:pt x="3539913" y="4556080"/>
                </a:cubicBezTo>
                <a:cubicBezTo>
                  <a:pt x="3569528" y="4563538"/>
                  <a:pt x="3591672" y="4533976"/>
                  <a:pt x="3613902" y="4548822"/>
                </a:cubicBezTo>
                <a:cubicBezTo>
                  <a:pt x="3617635" y="4567329"/>
                  <a:pt x="3599158" y="4578392"/>
                  <a:pt x="3602891" y="4596899"/>
                </a:cubicBezTo>
                <a:cubicBezTo>
                  <a:pt x="3643615" y="4608078"/>
                  <a:pt x="3632409" y="4552555"/>
                  <a:pt x="3676853" y="4574840"/>
                </a:cubicBezTo>
                <a:cubicBezTo>
                  <a:pt x="3728597" y="4545335"/>
                  <a:pt x="3784037" y="4512138"/>
                  <a:pt x="3843200" y="4490049"/>
                </a:cubicBezTo>
                <a:cubicBezTo>
                  <a:pt x="3843200" y="4490049"/>
                  <a:pt x="3843200" y="4490049"/>
                  <a:pt x="3846948" y="4515959"/>
                </a:cubicBezTo>
                <a:cubicBezTo>
                  <a:pt x="3787830" y="4560245"/>
                  <a:pt x="3754645" y="4623088"/>
                  <a:pt x="3710342" y="4674802"/>
                </a:cubicBezTo>
                <a:cubicBezTo>
                  <a:pt x="3702981" y="4696991"/>
                  <a:pt x="3665965" y="4689520"/>
                  <a:pt x="3677117" y="4715445"/>
                </a:cubicBezTo>
                <a:cubicBezTo>
                  <a:pt x="3677117" y="4715445"/>
                  <a:pt x="3677117" y="4715445"/>
                  <a:pt x="3828757" y="4682426"/>
                </a:cubicBezTo>
                <a:cubicBezTo>
                  <a:pt x="3862133" y="4723192"/>
                  <a:pt x="3784426" y="4719347"/>
                  <a:pt x="3795605" y="4760065"/>
                </a:cubicBezTo>
                <a:cubicBezTo>
                  <a:pt x="3777081" y="4748932"/>
                  <a:pt x="3766055" y="4789613"/>
                  <a:pt x="3740123" y="4771061"/>
                </a:cubicBezTo>
                <a:cubicBezTo>
                  <a:pt x="3751188" y="4752584"/>
                  <a:pt x="3769655" y="4734118"/>
                  <a:pt x="3743733" y="4722967"/>
                </a:cubicBezTo>
                <a:cubicBezTo>
                  <a:pt x="3680822" y="4719151"/>
                  <a:pt x="3640214" y="4767177"/>
                  <a:pt x="3599600" y="4815201"/>
                </a:cubicBezTo>
                <a:cubicBezTo>
                  <a:pt x="3584744" y="4785571"/>
                  <a:pt x="3632866" y="4796762"/>
                  <a:pt x="3618009" y="4767135"/>
                </a:cubicBezTo>
                <a:cubicBezTo>
                  <a:pt x="3595784" y="4752291"/>
                  <a:pt x="3577346" y="4785558"/>
                  <a:pt x="3547745" y="4785503"/>
                </a:cubicBezTo>
                <a:cubicBezTo>
                  <a:pt x="3510742" y="4785433"/>
                  <a:pt x="3462690" y="4811242"/>
                  <a:pt x="3436838" y="4837097"/>
                </a:cubicBezTo>
                <a:cubicBezTo>
                  <a:pt x="3436838" y="4837097"/>
                  <a:pt x="3436838" y="4837097"/>
                  <a:pt x="3451650" y="4844523"/>
                </a:cubicBezTo>
                <a:cubicBezTo>
                  <a:pt x="3359196" y="4870252"/>
                  <a:pt x="3248222" y="4884845"/>
                  <a:pt x="3174343" y="4951308"/>
                </a:cubicBezTo>
                <a:cubicBezTo>
                  <a:pt x="3437102" y="4977700"/>
                  <a:pt x="3673687" y="4859741"/>
                  <a:pt x="3910356" y="4786181"/>
                </a:cubicBezTo>
                <a:cubicBezTo>
                  <a:pt x="3958420" y="4767772"/>
                  <a:pt x="4002728" y="4716055"/>
                  <a:pt x="4043450" y="4727229"/>
                </a:cubicBezTo>
                <a:cubicBezTo>
                  <a:pt x="4080435" y="4719899"/>
                  <a:pt x="4058166" y="4682855"/>
                  <a:pt x="4080340" y="4668099"/>
                </a:cubicBezTo>
                <a:cubicBezTo>
                  <a:pt x="4087728" y="4660711"/>
                  <a:pt x="4102527" y="4660739"/>
                  <a:pt x="4106247" y="4671850"/>
                </a:cubicBezTo>
                <a:cubicBezTo>
                  <a:pt x="4102570" y="4682938"/>
                  <a:pt x="4091489" y="4694019"/>
                  <a:pt x="4091514" y="4708820"/>
                </a:cubicBezTo>
                <a:cubicBezTo>
                  <a:pt x="3951135" y="4826960"/>
                  <a:pt x="3814486" y="4963609"/>
                  <a:pt x="3644388" y="5022490"/>
                </a:cubicBezTo>
                <a:cubicBezTo>
                  <a:pt x="3644388" y="5022490"/>
                  <a:pt x="3644388" y="5022490"/>
                  <a:pt x="3618619" y="5092747"/>
                </a:cubicBezTo>
                <a:cubicBezTo>
                  <a:pt x="3699999" y="5078098"/>
                  <a:pt x="3777663" y="5059745"/>
                  <a:pt x="3836756" y="5000652"/>
                </a:cubicBezTo>
                <a:cubicBezTo>
                  <a:pt x="3855290" y="5019187"/>
                  <a:pt x="3873729" y="4985921"/>
                  <a:pt x="3892263" y="5004456"/>
                </a:cubicBezTo>
                <a:cubicBezTo>
                  <a:pt x="3825758" y="5056132"/>
                  <a:pt x="3737015" y="5085567"/>
                  <a:pt x="3674199" y="5133553"/>
                </a:cubicBezTo>
                <a:cubicBezTo>
                  <a:pt x="3848030" y="5093173"/>
                  <a:pt x="4014387" y="5015785"/>
                  <a:pt x="4177041" y="4934686"/>
                </a:cubicBezTo>
                <a:lnTo>
                  <a:pt x="4180749" y="4938397"/>
                </a:lnTo>
                <a:cubicBezTo>
                  <a:pt x="4106832" y="4982658"/>
                  <a:pt x="4025508" y="5026906"/>
                  <a:pt x="3947886" y="5067462"/>
                </a:cubicBezTo>
                <a:cubicBezTo>
                  <a:pt x="3862871" y="5115405"/>
                  <a:pt x="3762990" y="5126316"/>
                  <a:pt x="3689096" y="5185380"/>
                </a:cubicBezTo>
                <a:cubicBezTo>
                  <a:pt x="3689096" y="5185380"/>
                  <a:pt x="3689096" y="5185380"/>
                  <a:pt x="3692802" y="5189086"/>
                </a:cubicBezTo>
                <a:cubicBezTo>
                  <a:pt x="3733455" y="5163261"/>
                  <a:pt x="3781552" y="5159651"/>
                  <a:pt x="3829619" y="5141240"/>
                </a:cubicBezTo>
                <a:cubicBezTo>
                  <a:pt x="3763085" y="5178118"/>
                  <a:pt x="3689124" y="5200182"/>
                  <a:pt x="3618858" y="5218550"/>
                </a:cubicBezTo>
                <a:cubicBezTo>
                  <a:pt x="3618858" y="5218550"/>
                  <a:pt x="3618858" y="5218550"/>
                  <a:pt x="3593005" y="5244405"/>
                </a:cubicBezTo>
                <a:cubicBezTo>
                  <a:pt x="3593005" y="5244405"/>
                  <a:pt x="3593005" y="5244405"/>
                  <a:pt x="3226823" y="5314019"/>
                </a:cubicBezTo>
                <a:cubicBezTo>
                  <a:pt x="3167693" y="5350909"/>
                  <a:pt x="3086263" y="5335957"/>
                  <a:pt x="3019674" y="5343230"/>
                </a:cubicBezTo>
                <a:cubicBezTo>
                  <a:pt x="2986434" y="5376470"/>
                  <a:pt x="2949363" y="5339399"/>
                  <a:pt x="2912415" y="5368929"/>
                </a:cubicBezTo>
                <a:cubicBezTo>
                  <a:pt x="2912415" y="5368929"/>
                  <a:pt x="2912415" y="5368929"/>
                  <a:pt x="2916098" y="5357838"/>
                </a:cubicBezTo>
                <a:cubicBezTo>
                  <a:pt x="2801412" y="5368720"/>
                  <a:pt x="2671888" y="5357378"/>
                  <a:pt x="2564563" y="5346074"/>
                </a:cubicBezTo>
                <a:cubicBezTo>
                  <a:pt x="2423930" y="5331014"/>
                  <a:pt x="2275847" y="5286334"/>
                  <a:pt x="2135212" y="5271271"/>
                </a:cubicBezTo>
                <a:cubicBezTo>
                  <a:pt x="2135212" y="5271271"/>
                  <a:pt x="2135212" y="5271271"/>
                  <a:pt x="2135242" y="5286070"/>
                </a:cubicBezTo>
                <a:cubicBezTo>
                  <a:pt x="2135242" y="5286070"/>
                  <a:pt x="2135242" y="5286070"/>
                  <a:pt x="2172240" y="5286138"/>
                </a:cubicBezTo>
                <a:cubicBezTo>
                  <a:pt x="2150040" y="5286100"/>
                  <a:pt x="2131559" y="5297161"/>
                  <a:pt x="2139002" y="5319378"/>
                </a:cubicBezTo>
                <a:cubicBezTo>
                  <a:pt x="2205676" y="5356505"/>
                  <a:pt x="2287048" y="5341856"/>
                  <a:pt x="2364800" y="5367904"/>
                </a:cubicBezTo>
                <a:cubicBezTo>
                  <a:pt x="2398136" y="5386464"/>
                  <a:pt x="2442467" y="5349551"/>
                  <a:pt x="2457337" y="5386577"/>
                </a:cubicBezTo>
                <a:cubicBezTo>
                  <a:pt x="2479551" y="5394020"/>
                  <a:pt x="2483206" y="5368125"/>
                  <a:pt x="2501698" y="5364460"/>
                </a:cubicBezTo>
                <a:cubicBezTo>
                  <a:pt x="2498018" y="5375554"/>
                  <a:pt x="2475846" y="5390312"/>
                  <a:pt x="2486982" y="5408834"/>
                </a:cubicBezTo>
                <a:cubicBezTo>
                  <a:pt x="2564591" y="5360875"/>
                  <a:pt x="2638678" y="5405420"/>
                  <a:pt x="2720068" y="5398170"/>
                </a:cubicBezTo>
                <a:cubicBezTo>
                  <a:pt x="2716428" y="5431465"/>
                  <a:pt x="2757054" y="5390839"/>
                  <a:pt x="2764509" y="5420452"/>
                </a:cubicBezTo>
                <a:cubicBezTo>
                  <a:pt x="2786727" y="5427896"/>
                  <a:pt x="2808911" y="5420538"/>
                  <a:pt x="2819992" y="5409457"/>
                </a:cubicBezTo>
                <a:cubicBezTo>
                  <a:pt x="2819992" y="5409457"/>
                  <a:pt x="2819992" y="5409457"/>
                  <a:pt x="2782976" y="5401988"/>
                </a:cubicBezTo>
                <a:cubicBezTo>
                  <a:pt x="2782976" y="5401988"/>
                  <a:pt x="2782976" y="5401988"/>
                  <a:pt x="2786669" y="5398295"/>
                </a:cubicBezTo>
                <a:cubicBezTo>
                  <a:pt x="2801458" y="5390922"/>
                  <a:pt x="2831070" y="5398378"/>
                  <a:pt x="2827408" y="5416870"/>
                </a:cubicBezTo>
                <a:cubicBezTo>
                  <a:pt x="2879195" y="5409570"/>
                  <a:pt x="2931012" y="5417066"/>
                  <a:pt x="2975383" y="5402350"/>
                </a:cubicBezTo>
                <a:cubicBezTo>
                  <a:pt x="3008704" y="5413513"/>
                  <a:pt x="3078945" y="5380343"/>
                  <a:pt x="3086413" y="5417359"/>
                </a:cubicBezTo>
                <a:cubicBezTo>
                  <a:pt x="3075335" y="5428438"/>
                  <a:pt x="3056851" y="5439504"/>
                  <a:pt x="3038332" y="5428367"/>
                </a:cubicBezTo>
                <a:cubicBezTo>
                  <a:pt x="2912583" y="5457732"/>
                  <a:pt x="2764620" y="5479658"/>
                  <a:pt x="2638776" y="5457217"/>
                </a:cubicBezTo>
                <a:cubicBezTo>
                  <a:pt x="2446371" y="5456858"/>
                  <a:pt x="2264904" y="5371416"/>
                  <a:pt x="2087213" y="5326681"/>
                </a:cubicBezTo>
                <a:cubicBezTo>
                  <a:pt x="2094684" y="5363694"/>
                  <a:pt x="2046574" y="5359909"/>
                  <a:pt x="2042924" y="5385799"/>
                </a:cubicBezTo>
                <a:cubicBezTo>
                  <a:pt x="2113273" y="5411831"/>
                  <a:pt x="2172546" y="5448948"/>
                  <a:pt x="2250256" y="5452791"/>
                </a:cubicBezTo>
                <a:cubicBezTo>
                  <a:pt x="2250256" y="5452791"/>
                  <a:pt x="2250256" y="5452791"/>
                  <a:pt x="2239192" y="5471273"/>
                </a:cubicBezTo>
                <a:cubicBezTo>
                  <a:pt x="2261404" y="5478711"/>
                  <a:pt x="2279841" y="5445443"/>
                  <a:pt x="2294630" y="5438073"/>
                </a:cubicBezTo>
                <a:cubicBezTo>
                  <a:pt x="2335351" y="5449249"/>
                  <a:pt x="2379795" y="5471536"/>
                  <a:pt x="2431582" y="5464234"/>
                </a:cubicBezTo>
                <a:cubicBezTo>
                  <a:pt x="2561177" y="5512576"/>
                  <a:pt x="2705462" y="5501747"/>
                  <a:pt x="2849785" y="5513119"/>
                </a:cubicBezTo>
                <a:cubicBezTo>
                  <a:pt x="2868350" y="5546452"/>
                  <a:pt x="2883083" y="5509479"/>
                  <a:pt x="2909018" y="5528030"/>
                </a:cubicBezTo>
                <a:cubicBezTo>
                  <a:pt x="2909018" y="5528030"/>
                  <a:pt x="2909018" y="5528030"/>
                  <a:pt x="2901630" y="5535416"/>
                </a:cubicBezTo>
                <a:cubicBezTo>
                  <a:pt x="2901630" y="5535416"/>
                  <a:pt x="2901630" y="5535416"/>
                  <a:pt x="2894217" y="5528003"/>
                </a:cubicBezTo>
                <a:cubicBezTo>
                  <a:pt x="2883111" y="5524280"/>
                  <a:pt x="2886829" y="5535388"/>
                  <a:pt x="2883139" y="5539081"/>
                </a:cubicBezTo>
                <a:cubicBezTo>
                  <a:pt x="2794346" y="5546314"/>
                  <a:pt x="2698074" y="5509132"/>
                  <a:pt x="2616727" y="5538579"/>
                </a:cubicBezTo>
                <a:cubicBezTo>
                  <a:pt x="2616727" y="5538579"/>
                  <a:pt x="2616727" y="5538579"/>
                  <a:pt x="2620392" y="5520085"/>
                </a:cubicBezTo>
                <a:cubicBezTo>
                  <a:pt x="2601868" y="5508951"/>
                  <a:pt x="2590817" y="5534831"/>
                  <a:pt x="2572310" y="5531098"/>
                </a:cubicBezTo>
                <a:cubicBezTo>
                  <a:pt x="2572310" y="5531098"/>
                  <a:pt x="2572310" y="5531098"/>
                  <a:pt x="2572296" y="5523695"/>
                </a:cubicBezTo>
                <a:cubicBezTo>
                  <a:pt x="2564857" y="5501483"/>
                  <a:pt x="2542685" y="5516239"/>
                  <a:pt x="2524178" y="5512506"/>
                </a:cubicBezTo>
                <a:cubicBezTo>
                  <a:pt x="2524178" y="5512506"/>
                  <a:pt x="2524178" y="5512506"/>
                  <a:pt x="2524219" y="5534706"/>
                </a:cubicBezTo>
                <a:cubicBezTo>
                  <a:pt x="2442761" y="5504952"/>
                  <a:pt x="2361371" y="5512200"/>
                  <a:pt x="2272538" y="5497233"/>
                </a:cubicBezTo>
                <a:cubicBezTo>
                  <a:pt x="2250243" y="5445393"/>
                  <a:pt x="2180027" y="5493362"/>
                  <a:pt x="2150362" y="5456303"/>
                </a:cubicBezTo>
                <a:cubicBezTo>
                  <a:pt x="2120772" y="5463646"/>
                  <a:pt x="2083741" y="5448780"/>
                  <a:pt x="2061516" y="5433938"/>
                </a:cubicBezTo>
                <a:cubicBezTo>
                  <a:pt x="2006049" y="5452332"/>
                  <a:pt x="2009629" y="5389439"/>
                  <a:pt x="1950481" y="5418928"/>
                </a:cubicBezTo>
                <a:cubicBezTo>
                  <a:pt x="1954119" y="5385633"/>
                  <a:pt x="1906027" y="5389245"/>
                  <a:pt x="1872731" y="5392883"/>
                </a:cubicBezTo>
                <a:cubicBezTo>
                  <a:pt x="1872731" y="5392883"/>
                  <a:pt x="1872731" y="5392883"/>
                  <a:pt x="1876437" y="5396588"/>
                </a:cubicBezTo>
                <a:cubicBezTo>
                  <a:pt x="1891266" y="5411417"/>
                  <a:pt x="1913440" y="5396661"/>
                  <a:pt x="1928266" y="5411487"/>
                </a:cubicBezTo>
                <a:cubicBezTo>
                  <a:pt x="1928266" y="5411487"/>
                  <a:pt x="1928266" y="5411487"/>
                  <a:pt x="1817236" y="5396478"/>
                </a:cubicBezTo>
                <a:cubicBezTo>
                  <a:pt x="1728463" y="5411113"/>
                  <a:pt x="1647074" y="5418361"/>
                  <a:pt x="1558253" y="5410792"/>
                </a:cubicBezTo>
                <a:cubicBezTo>
                  <a:pt x="1558253" y="5410792"/>
                  <a:pt x="1558253" y="5410792"/>
                  <a:pt x="1561948" y="5407097"/>
                </a:cubicBezTo>
                <a:cubicBezTo>
                  <a:pt x="1561948" y="5407097"/>
                  <a:pt x="1561948" y="5407097"/>
                  <a:pt x="1576750" y="5407124"/>
                </a:cubicBezTo>
                <a:cubicBezTo>
                  <a:pt x="1624832" y="5396119"/>
                  <a:pt x="1547097" y="5377472"/>
                  <a:pt x="1561838" y="5347899"/>
                </a:cubicBezTo>
                <a:cubicBezTo>
                  <a:pt x="1569171" y="5310911"/>
                  <a:pt x="1602519" y="5336876"/>
                  <a:pt x="1617278" y="5314701"/>
                </a:cubicBezTo>
                <a:cubicBezTo>
                  <a:pt x="1620943" y="5296205"/>
                  <a:pt x="1609807" y="5277685"/>
                  <a:pt x="1591300" y="5273953"/>
                </a:cubicBezTo>
                <a:cubicBezTo>
                  <a:pt x="1606031" y="5236977"/>
                  <a:pt x="1554229" y="5236881"/>
                  <a:pt x="1550468" y="5203573"/>
                </a:cubicBezTo>
                <a:cubicBezTo>
                  <a:pt x="1557826" y="5181386"/>
                  <a:pt x="1580013" y="5174028"/>
                  <a:pt x="1598507" y="5170363"/>
                </a:cubicBezTo>
                <a:cubicBezTo>
                  <a:pt x="1591079" y="5155547"/>
                  <a:pt x="1587346" y="5137040"/>
                  <a:pt x="1568822" y="5125906"/>
                </a:cubicBezTo>
                <a:cubicBezTo>
                  <a:pt x="1568822" y="5125906"/>
                  <a:pt x="1568822" y="5125906"/>
                  <a:pt x="1550358" y="5144370"/>
                </a:cubicBezTo>
                <a:cubicBezTo>
                  <a:pt x="1550358" y="5144370"/>
                  <a:pt x="1550358" y="5144370"/>
                  <a:pt x="1502191" y="5110977"/>
                </a:cubicBezTo>
                <a:cubicBezTo>
                  <a:pt x="1446698" y="5114574"/>
                  <a:pt x="1468772" y="5048014"/>
                  <a:pt x="1428036" y="5029437"/>
                </a:cubicBezTo>
                <a:cubicBezTo>
                  <a:pt x="1387327" y="5025658"/>
                  <a:pt x="1350341" y="5032994"/>
                  <a:pt x="1328087" y="5003346"/>
                </a:cubicBezTo>
                <a:cubicBezTo>
                  <a:pt x="1346551" y="4984882"/>
                  <a:pt x="1302106" y="4962600"/>
                  <a:pt x="1298389" y="4951491"/>
                </a:cubicBezTo>
                <a:cubicBezTo>
                  <a:pt x="1283600" y="4958862"/>
                  <a:pt x="1291028" y="4973678"/>
                  <a:pt x="1283642" y="4981066"/>
                </a:cubicBezTo>
                <a:cubicBezTo>
                  <a:pt x="1261440" y="4981021"/>
                  <a:pt x="1268786" y="4951436"/>
                  <a:pt x="1257665" y="4940317"/>
                </a:cubicBezTo>
                <a:cubicBezTo>
                  <a:pt x="1257665" y="4940317"/>
                  <a:pt x="1257665" y="4940317"/>
                  <a:pt x="1283587" y="4951463"/>
                </a:cubicBezTo>
                <a:cubicBezTo>
                  <a:pt x="1272411" y="4910742"/>
                  <a:pt x="1227982" y="4895858"/>
                  <a:pt x="1194644" y="4877294"/>
                </a:cubicBezTo>
                <a:cubicBezTo>
                  <a:pt x="1157628" y="4869825"/>
                  <a:pt x="1139038" y="4821688"/>
                  <a:pt x="1102022" y="4814220"/>
                </a:cubicBezTo>
                <a:cubicBezTo>
                  <a:pt x="1098289" y="4795713"/>
                  <a:pt x="1061276" y="4788242"/>
                  <a:pt x="1050125" y="4762322"/>
                </a:cubicBezTo>
                <a:cubicBezTo>
                  <a:pt x="1013066" y="4732649"/>
                  <a:pt x="990811" y="4703009"/>
                  <a:pt x="938956" y="4673311"/>
                </a:cubicBezTo>
                <a:cubicBezTo>
                  <a:pt x="920417" y="4654774"/>
                  <a:pt x="957393" y="4640045"/>
                  <a:pt x="935151" y="4617801"/>
                </a:cubicBezTo>
                <a:cubicBezTo>
                  <a:pt x="935123" y="4602999"/>
                  <a:pt x="920309" y="4595569"/>
                  <a:pt x="905508" y="4595541"/>
                </a:cubicBezTo>
                <a:cubicBezTo>
                  <a:pt x="905508" y="4595541"/>
                  <a:pt x="905508" y="4595541"/>
                  <a:pt x="905493" y="4588145"/>
                </a:cubicBezTo>
                <a:cubicBezTo>
                  <a:pt x="901785" y="4584435"/>
                  <a:pt x="894387" y="4584422"/>
                  <a:pt x="886983" y="4584410"/>
                </a:cubicBezTo>
                <a:cubicBezTo>
                  <a:pt x="886983" y="4584410"/>
                  <a:pt x="886983" y="4584410"/>
                  <a:pt x="887041" y="4614007"/>
                </a:cubicBezTo>
                <a:cubicBezTo>
                  <a:pt x="875933" y="4610290"/>
                  <a:pt x="864854" y="4621368"/>
                  <a:pt x="861131" y="4610262"/>
                </a:cubicBezTo>
                <a:cubicBezTo>
                  <a:pt x="901757" y="4569636"/>
                  <a:pt x="824078" y="4580591"/>
                  <a:pt x="831408" y="4543603"/>
                </a:cubicBezTo>
                <a:cubicBezTo>
                  <a:pt x="846197" y="4536230"/>
                  <a:pt x="835156" y="4569511"/>
                  <a:pt x="853638" y="4558447"/>
                </a:cubicBezTo>
                <a:cubicBezTo>
                  <a:pt x="853610" y="4543646"/>
                  <a:pt x="846179" y="4528832"/>
                  <a:pt x="835061" y="4517711"/>
                </a:cubicBezTo>
                <a:cubicBezTo>
                  <a:pt x="838756" y="4514016"/>
                  <a:pt x="857220" y="4495552"/>
                  <a:pt x="838711" y="4491814"/>
                </a:cubicBezTo>
                <a:cubicBezTo>
                  <a:pt x="786911" y="4491718"/>
                  <a:pt x="805335" y="4451055"/>
                  <a:pt x="783078" y="4421409"/>
                </a:cubicBezTo>
                <a:cubicBezTo>
                  <a:pt x="783078" y="4421409"/>
                  <a:pt x="783078" y="4421409"/>
                  <a:pt x="768292" y="4428785"/>
                </a:cubicBezTo>
                <a:cubicBezTo>
                  <a:pt x="738649" y="4406525"/>
                  <a:pt x="720097" y="4380590"/>
                  <a:pt x="705243" y="4350962"/>
                </a:cubicBezTo>
                <a:cubicBezTo>
                  <a:pt x="705160" y="4306561"/>
                  <a:pt x="745911" y="4332536"/>
                  <a:pt x="760683" y="4317765"/>
                </a:cubicBezTo>
                <a:cubicBezTo>
                  <a:pt x="760683" y="4317765"/>
                  <a:pt x="760683" y="4317765"/>
                  <a:pt x="738428" y="4288122"/>
                </a:cubicBezTo>
                <a:cubicBezTo>
                  <a:pt x="738428" y="4288122"/>
                  <a:pt x="738428" y="4288122"/>
                  <a:pt x="686708" y="4332425"/>
                </a:cubicBezTo>
                <a:cubicBezTo>
                  <a:pt x="686708" y="4332425"/>
                  <a:pt x="686708" y="4332425"/>
                  <a:pt x="675587" y="4321307"/>
                </a:cubicBezTo>
                <a:cubicBezTo>
                  <a:pt x="701412" y="4280653"/>
                  <a:pt x="712463" y="4254774"/>
                  <a:pt x="704977" y="4210357"/>
                </a:cubicBezTo>
                <a:cubicBezTo>
                  <a:pt x="679029" y="4184407"/>
                  <a:pt x="656885" y="4213970"/>
                  <a:pt x="627270" y="4206511"/>
                </a:cubicBezTo>
                <a:cubicBezTo>
                  <a:pt x="619967" y="4258298"/>
                  <a:pt x="679057" y="4199208"/>
                  <a:pt x="671757" y="4250995"/>
                </a:cubicBezTo>
                <a:cubicBezTo>
                  <a:pt x="679210" y="4280608"/>
                  <a:pt x="660713" y="4284276"/>
                  <a:pt x="645957" y="4306450"/>
                </a:cubicBezTo>
                <a:cubicBezTo>
                  <a:pt x="649693" y="4324954"/>
                  <a:pt x="668187" y="4321289"/>
                  <a:pt x="657121" y="4339771"/>
                </a:cubicBezTo>
                <a:cubicBezTo>
                  <a:pt x="627521" y="4339718"/>
                  <a:pt x="623755" y="4306408"/>
                  <a:pt x="608916" y="4284178"/>
                </a:cubicBezTo>
                <a:cubicBezTo>
                  <a:pt x="608916" y="4284178"/>
                  <a:pt x="608916" y="4284178"/>
                  <a:pt x="645902" y="4276848"/>
                </a:cubicBezTo>
                <a:cubicBezTo>
                  <a:pt x="638461" y="4254633"/>
                  <a:pt x="631005" y="4225020"/>
                  <a:pt x="605083" y="4213869"/>
                </a:cubicBezTo>
                <a:cubicBezTo>
                  <a:pt x="601402" y="4224965"/>
                  <a:pt x="594032" y="4239749"/>
                  <a:pt x="590352" y="4250845"/>
                </a:cubicBezTo>
                <a:cubicBezTo>
                  <a:pt x="590352" y="4250845"/>
                  <a:pt x="590352" y="4250845"/>
                  <a:pt x="582938" y="4243432"/>
                </a:cubicBezTo>
                <a:cubicBezTo>
                  <a:pt x="553323" y="4235973"/>
                  <a:pt x="582866" y="4206428"/>
                  <a:pt x="593949" y="4195347"/>
                </a:cubicBezTo>
                <a:cubicBezTo>
                  <a:pt x="582783" y="4162024"/>
                  <a:pt x="564223" y="4128691"/>
                  <a:pt x="534581" y="4106436"/>
                </a:cubicBezTo>
                <a:cubicBezTo>
                  <a:pt x="534581" y="4106436"/>
                  <a:pt x="534581" y="4106436"/>
                  <a:pt x="530888" y="4110129"/>
                </a:cubicBezTo>
                <a:cubicBezTo>
                  <a:pt x="534638" y="4136036"/>
                  <a:pt x="531001" y="4169329"/>
                  <a:pt x="560596" y="4169385"/>
                </a:cubicBezTo>
                <a:cubicBezTo>
                  <a:pt x="560596" y="4169385"/>
                  <a:pt x="560596" y="4169385"/>
                  <a:pt x="549517" y="4180463"/>
                </a:cubicBezTo>
                <a:cubicBezTo>
                  <a:pt x="534638" y="4136036"/>
                  <a:pt x="471685" y="4110016"/>
                  <a:pt x="490081" y="4054549"/>
                </a:cubicBezTo>
                <a:cubicBezTo>
                  <a:pt x="490081" y="4054549"/>
                  <a:pt x="490081" y="4054549"/>
                  <a:pt x="504953" y="4091577"/>
                </a:cubicBezTo>
                <a:cubicBezTo>
                  <a:pt x="516059" y="4095300"/>
                  <a:pt x="545689" y="4110157"/>
                  <a:pt x="541954" y="4091645"/>
                </a:cubicBezTo>
                <a:cubicBezTo>
                  <a:pt x="571484" y="4054704"/>
                  <a:pt x="523429" y="4080511"/>
                  <a:pt x="512296" y="4061990"/>
                </a:cubicBezTo>
                <a:cubicBezTo>
                  <a:pt x="515961" y="4043495"/>
                  <a:pt x="534443" y="4032432"/>
                  <a:pt x="541826" y="4025046"/>
                </a:cubicBezTo>
                <a:cubicBezTo>
                  <a:pt x="549241" y="4032462"/>
                  <a:pt x="556685" y="4054674"/>
                  <a:pt x="571471" y="4047301"/>
                </a:cubicBezTo>
                <a:cubicBezTo>
                  <a:pt x="575134" y="4028807"/>
                  <a:pt x="560322" y="4021379"/>
                  <a:pt x="563987" y="4002887"/>
                </a:cubicBezTo>
                <a:cubicBezTo>
                  <a:pt x="556572" y="3995471"/>
                  <a:pt x="549141" y="3980657"/>
                  <a:pt x="534347" y="3980630"/>
                </a:cubicBezTo>
                <a:cubicBezTo>
                  <a:pt x="534347" y="3980630"/>
                  <a:pt x="534347" y="3980630"/>
                  <a:pt x="515906" y="4013895"/>
                </a:cubicBezTo>
                <a:cubicBezTo>
                  <a:pt x="504852" y="4039775"/>
                  <a:pt x="490011" y="4017548"/>
                  <a:pt x="482598" y="4010135"/>
                </a:cubicBezTo>
                <a:cubicBezTo>
                  <a:pt x="475212" y="4017520"/>
                  <a:pt x="467824" y="4024906"/>
                  <a:pt x="467852" y="4039707"/>
                </a:cubicBezTo>
                <a:cubicBezTo>
                  <a:pt x="460453" y="4039695"/>
                  <a:pt x="453053" y="4039677"/>
                  <a:pt x="449330" y="4028571"/>
                </a:cubicBezTo>
                <a:cubicBezTo>
                  <a:pt x="456663" y="3991583"/>
                  <a:pt x="423312" y="3965620"/>
                  <a:pt x="404750" y="3932284"/>
                </a:cubicBezTo>
                <a:cubicBezTo>
                  <a:pt x="423174" y="3891621"/>
                  <a:pt x="371359" y="3884122"/>
                  <a:pt x="378689" y="3847137"/>
                </a:cubicBezTo>
                <a:cubicBezTo>
                  <a:pt x="378689" y="3847137"/>
                  <a:pt x="378689" y="3847137"/>
                  <a:pt x="397184" y="3843469"/>
                </a:cubicBezTo>
                <a:cubicBezTo>
                  <a:pt x="397169" y="3836068"/>
                  <a:pt x="408247" y="3824990"/>
                  <a:pt x="400831" y="3817574"/>
                </a:cubicBezTo>
                <a:cubicBezTo>
                  <a:pt x="400831" y="3817574"/>
                  <a:pt x="400831" y="3817574"/>
                  <a:pt x="393436" y="3817562"/>
                </a:cubicBezTo>
                <a:cubicBezTo>
                  <a:pt x="352810" y="3858187"/>
                  <a:pt x="360082" y="3791599"/>
                  <a:pt x="334165" y="3780448"/>
                </a:cubicBezTo>
                <a:cubicBezTo>
                  <a:pt x="345090" y="3687964"/>
                  <a:pt x="274711" y="3647133"/>
                  <a:pt x="263452" y="3562010"/>
                </a:cubicBezTo>
                <a:cubicBezTo>
                  <a:pt x="285554" y="3510250"/>
                  <a:pt x="192990" y="3476774"/>
                  <a:pt x="266911" y="3432511"/>
                </a:cubicBezTo>
                <a:cubicBezTo>
                  <a:pt x="266884" y="3417712"/>
                  <a:pt x="259468" y="3410296"/>
                  <a:pt x="248372" y="3413974"/>
                </a:cubicBezTo>
                <a:cubicBezTo>
                  <a:pt x="240986" y="3421362"/>
                  <a:pt x="244722" y="3439871"/>
                  <a:pt x="229921" y="3439844"/>
                </a:cubicBezTo>
                <a:cubicBezTo>
                  <a:pt x="218772" y="3413921"/>
                  <a:pt x="229795" y="3373240"/>
                  <a:pt x="196477" y="3362079"/>
                </a:cubicBezTo>
                <a:cubicBezTo>
                  <a:pt x="196477" y="3362079"/>
                  <a:pt x="192782" y="3365772"/>
                  <a:pt x="196487" y="3369480"/>
                </a:cubicBezTo>
                <a:cubicBezTo>
                  <a:pt x="137329" y="3391569"/>
                  <a:pt x="170730" y="3447131"/>
                  <a:pt x="174508" y="3487840"/>
                </a:cubicBezTo>
                <a:cubicBezTo>
                  <a:pt x="174508" y="3487840"/>
                  <a:pt x="174508" y="3487840"/>
                  <a:pt x="204081" y="3473094"/>
                </a:cubicBezTo>
                <a:cubicBezTo>
                  <a:pt x="218940" y="3502724"/>
                  <a:pt x="230089" y="3528647"/>
                  <a:pt x="241235" y="3554569"/>
                </a:cubicBezTo>
                <a:cubicBezTo>
                  <a:pt x="241293" y="3584167"/>
                  <a:pt x="204249" y="3561897"/>
                  <a:pt x="204287" y="3584099"/>
                </a:cubicBezTo>
                <a:cubicBezTo>
                  <a:pt x="174649" y="3561842"/>
                  <a:pt x="226466" y="3569340"/>
                  <a:pt x="219020" y="3547126"/>
                </a:cubicBezTo>
                <a:cubicBezTo>
                  <a:pt x="204191" y="3532299"/>
                  <a:pt x="185742" y="3558164"/>
                  <a:pt x="174621" y="3547040"/>
                </a:cubicBezTo>
                <a:cubicBezTo>
                  <a:pt x="174621" y="3547040"/>
                  <a:pt x="174621" y="3547040"/>
                  <a:pt x="170888" y="3528534"/>
                </a:cubicBezTo>
                <a:cubicBezTo>
                  <a:pt x="144823" y="3443383"/>
                  <a:pt x="137244" y="3347167"/>
                  <a:pt x="96397" y="3269387"/>
                </a:cubicBezTo>
                <a:cubicBezTo>
                  <a:pt x="96369" y="3254586"/>
                  <a:pt x="103687" y="3210199"/>
                  <a:pt x="77762" y="3199051"/>
                </a:cubicBezTo>
                <a:cubicBezTo>
                  <a:pt x="59243" y="3187915"/>
                  <a:pt x="48165" y="3198993"/>
                  <a:pt x="33376" y="3206369"/>
                </a:cubicBezTo>
                <a:cubicBezTo>
                  <a:pt x="11174" y="3206323"/>
                  <a:pt x="3736" y="3184111"/>
                  <a:pt x="0" y="3165602"/>
                </a:cubicBezTo>
                <a:cubicBezTo>
                  <a:pt x="11038" y="3132324"/>
                  <a:pt x="51647" y="3084298"/>
                  <a:pt x="96038" y="3076982"/>
                </a:cubicBezTo>
                <a:cubicBezTo>
                  <a:pt x="62617" y="3014014"/>
                  <a:pt x="140173" y="2936457"/>
                  <a:pt x="91984" y="2888268"/>
                </a:cubicBezTo>
                <a:cubicBezTo>
                  <a:pt x="114113" y="2851307"/>
                  <a:pt x="80722" y="2803145"/>
                  <a:pt x="95453" y="2766169"/>
                </a:cubicBezTo>
                <a:cubicBezTo>
                  <a:pt x="62077" y="2725408"/>
                  <a:pt x="136079" y="2725543"/>
                  <a:pt x="117502" y="2684809"/>
                </a:cubicBezTo>
                <a:cubicBezTo>
                  <a:pt x="117502" y="2684809"/>
                  <a:pt x="117502" y="2684809"/>
                  <a:pt x="135996" y="2681144"/>
                </a:cubicBezTo>
                <a:cubicBezTo>
                  <a:pt x="139606" y="2633050"/>
                  <a:pt x="84209" y="2688447"/>
                  <a:pt x="69353" y="2658817"/>
                </a:cubicBezTo>
                <a:cubicBezTo>
                  <a:pt x="58216" y="2640298"/>
                  <a:pt x="72975" y="2618123"/>
                  <a:pt x="84043" y="2599644"/>
                </a:cubicBezTo>
                <a:cubicBezTo>
                  <a:pt x="84043" y="2599644"/>
                  <a:pt x="84043" y="2599644"/>
                  <a:pt x="87749" y="2603349"/>
                </a:cubicBezTo>
                <a:cubicBezTo>
                  <a:pt x="98842" y="2599672"/>
                  <a:pt x="109936" y="2595989"/>
                  <a:pt x="124707" y="2581220"/>
                </a:cubicBezTo>
                <a:cubicBezTo>
                  <a:pt x="128387" y="2570127"/>
                  <a:pt x="124652" y="2551617"/>
                  <a:pt x="109850" y="2551590"/>
                </a:cubicBezTo>
                <a:cubicBezTo>
                  <a:pt x="150549" y="2547967"/>
                  <a:pt x="150464" y="2503566"/>
                  <a:pt x="161504" y="2470285"/>
                </a:cubicBezTo>
                <a:cubicBezTo>
                  <a:pt x="205846" y="2440766"/>
                  <a:pt x="131761" y="2396229"/>
                  <a:pt x="176095" y="2359308"/>
                </a:cubicBezTo>
                <a:cubicBezTo>
                  <a:pt x="172344" y="2333401"/>
                  <a:pt x="157543" y="2333373"/>
                  <a:pt x="135359" y="2340731"/>
                </a:cubicBezTo>
                <a:cubicBezTo>
                  <a:pt x="135467" y="2399934"/>
                  <a:pt x="102035" y="2329572"/>
                  <a:pt x="76156" y="2340623"/>
                </a:cubicBezTo>
                <a:cubicBezTo>
                  <a:pt x="72465" y="2344316"/>
                  <a:pt x="65077" y="2351701"/>
                  <a:pt x="68783" y="2355407"/>
                </a:cubicBezTo>
                <a:cubicBezTo>
                  <a:pt x="68800" y="2362808"/>
                  <a:pt x="79889" y="2359130"/>
                  <a:pt x="83599" y="2362838"/>
                </a:cubicBezTo>
                <a:cubicBezTo>
                  <a:pt x="83599" y="2362838"/>
                  <a:pt x="83599" y="2362838"/>
                  <a:pt x="79919" y="2373929"/>
                </a:cubicBezTo>
                <a:cubicBezTo>
                  <a:pt x="109519" y="2373986"/>
                  <a:pt x="116960" y="2396201"/>
                  <a:pt x="135494" y="2414735"/>
                </a:cubicBezTo>
                <a:cubicBezTo>
                  <a:pt x="131819" y="2425829"/>
                  <a:pt x="120710" y="2422109"/>
                  <a:pt x="117018" y="2425801"/>
                </a:cubicBezTo>
                <a:cubicBezTo>
                  <a:pt x="117018" y="2425801"/>
                  <a:pt x="117018" y="2425801"/>
                  <a:pt x="94999" y="2521962"/>
                </a:cubicBezTo>
                <a:cubicBezTo>
                  <a:pt x="98649" y="2496067"/>
                  <a:pt x="69006" y="2473813"/>
                  <a:pt x="50469" y="2455276"/>
                </a:cubicBezTo>
                <a:cubicBezTo>
                  <a:pt x="50469" y="2455276"/>
                  <a:pt x="50469" y="2455276"/>
                  <a:pt x="20924" y="2484821"/>
                </a:cubicBezTo>
                <a:cubicBezTo>
                  <a:pt x="-12424" y="2458861"/>
                  <a:pt x="72641" y="2440520"/>
                  <a:pt x="42976" y="2403461"/>
                </a:cubicBezTo>
                <a:cubicBezTo>
                  <a:pt x="42976" y="2403461"/>
                  <a:pt x="42976" y="2403461"/>
                  <a:pt x="17078" y="2407114"/>
                </a:cubicBezTo>
                <a:cubicBezTo>
                  <a:pt x="17078" y="2407114"/>
                  <a:pt x="17078" y="2407114"/>
                  <a:pt x="35517" y="2373846"/>
                </a:cubicBezTo>
                <a:cubicBezTo>
                  <a:pt x="35517" y="2373846"/>
                  <a:pt x="35517" y="2373846"/>
                  <a:pt x="35573" y="2403448"/>
                </a:cubicBezTo>
                <a:cubicBezTo>
                  <a:pt x="42958" y="2396060"/>
                  <a:pt x="50371" y="2403476"/>
                  <a:pt x="54054" y="2392383"/>
                </a:cubicBezTo>
                <a:cubicBezTo>
                  <a:pt x="46611" y="2370168"/>
                  <a:pt x="76156" y="2340623"/>
                  <a:pt x="42848" y="2336857"/>
                </a:cubicBezTo>
                <a:cubicBezTo>
                  <a:pt x="50193" y="2307273"/>
                  <a:pt x="83572" y="2348036"/>
                  <a:pt x="105758" y="2340678"/>
                </a:cubicBezTo>
                <a:cubicBezTo>
                  <a:pt x="127943" y="2333315"/>
                  <a:pt x="138971" y="2292637"/>
                  <a:pt x="150127" y="2325960"/>
                </a:cubicBezTo>
                <a:cubicBezTo>
                  <a:pt x="150127" y="2325960"/>
                  <a:pt x="150127" y="2325960"/>
                  <a:pt x="153823" y="2322265"/>
                </a:cubicBezTo>
                <a:cubicBezTo>
                  <a:pt x="164929" y="2325987"/>
                  <a:pt x="175979" y="2300108"/>
                  <a:pt x="187118" y="2318627"/>
                </a:cubicBezTo>
                <a:cubicBezTo>
                  <a:pt x="187131" y="2326030"/>
                  <a:pt x="172344" y="2333401"/>
                  <a:pt x="172359" y="2340801"/>
                </a:cubicBezTo>
                <a:cubicBezTo>
                  <a:pt x="179775" y="2348215"/>
                  <a:pt x="187188" y="2355630"/>
                  <a:pt x="198282" y="2351947"/>
                </a:cubicBezTo>
                <a:cubicBezTo>
                  <a:pt x="205637" y="2329763"/>
                  <a:pt x="209275" y="2296470"/>
                  <a:pt x="201834" y="2274253"/>
                </a:cubicBezTo>
                <a:cubicBezTo>
                  <a:pt x="190728" y="2270533"/>
                  <a:pt x="172234" y="2274203"/>
                  <a:pt x="179607" y="2259411"/>
                </a:cubicBezTo>
                <a:cubicBezTo>
                  <a:pt x="183300" y="2255719"/>
                  <a:pt x="194408" y="2259439"/>
                  <a:pt x="201806" y="2259454"/>
                </a:cubicBezTo>
                <a:cubicBezTo>
                  <a:pt x="223993" y="2252094"/>
                  <a:pt x="212847" y="2226174"/>
                  <a:pt x="220220" y="2211387"/>
                </a:cubicBezTo>
                <a:cubicBezTo>
                  <a:pt x="186867" y="2185425"/>
                  <a:pt x="234936" y="2167016"/>
                  <a:pt x="227493" y="2144799"/>
                </a:cubicBezTo>
                <a:cubicBezTo>
                  <a:pt x="216387" y="2141079"/>
                  <a:pt x="216399" y="2148479"/>
                  <a:pt x="212707" y="2152170"/>
                </a:cubicBezTo>
                <a:cubicBezTo>
                  <a:pt x="212707" y="2152170"/>
                  <a:pt x="212707" y="2152170"/>
                  <a:pt x="205291" y="2144756"/>
                </a:cubicBezTo>
                <a:cubicBezTo>
                  <a:pt x="231131" y="2111506"/>
                  <a:pt x="234713" y="2048610"/>
                  <a:pt x="245736" y="2007929"/>
                </a:cubicBezTo>
                <a:cubicBezTo>
                  <a:pt x="245736" y="2007929"/>
                  <a:pt x="245736" y="2007929"/>
                  <a:pt x="279059" y="2019093"/>
                </a:cubicBezTo>
                <a:cubicBezTo>
                  <a:pt x="308561" y="1967344"/>
                  <a:pt x="338054" y="1908201"/>
                  <a:pt x="334223" y="1837890"/>
                </a:cubicBezTo>
                <a:cubicBezTo>
                  <a:pt x="348994" y="1823118"/>
                  <a:pt x="334165" y="1808289"/>
                  <a:pt x="319366" y="1808259"/>
                </a:cubicBezTo>
                <a:cubicBezTo>
                  <a:pt x="297056" y="1749019"/>
                  <a:pt x="356309" y="1778729"/>
                  <a:pt x="371040" y="1741756"/>
                </a:cubicBezTo>
                <a:cubicBezTo>
                  <a:pt x="356226" y="1734325"/>
                  <a:pt x="348866" y="1756515"/>
                  <a:pt x="330359" y="1752782"/>
                </a:cubicBezTo>
                <a:cubicBezTo>
                  <a:pt x="356199" y="1719527"/>
                  <a:pt x="344967" y="1649205"/>
                  <a:pt x="396757" y="1641900"/>
                </a:cubicBezTo>
                <a:cubicBezTo>
                  <a:pt x="396757" y="1641900"/>
                  <a:pt x="396757" y="1641900"/>
                  <a:pt x="374515" y="1619658"/>
                </a:cubicBezTo>
                <a:cubicBezTo>
                  <a:pt x="392994" y="1608594"/>
                  <a:pt x="389243" y="1582687"/>
                  <a:pt x="385523" y="1571579"/>
                </a:cubicBezTo>
                <a:cubicBezTo>
                  <a:pt x="433575" y="1545766"/>
                  <a:pt x="374264" y="1486455"/>
                  <a:pt x="429729" y="1468059"/>
                </a:cubicBezTo>
                <a:cubicBezTo>
                  <a:pt x="425996" y="1449553"/>
                  <a:pt x="451863" y="1431096"/>
                  <a:pt x="433328" y="1412562"/>
                </a:cubicBezTo>
                <a:cubicBezTo>
                  <a:pt x="444364" y="1379284"/>
                  <a:pt x="485101" y="1397858"/>
                  <a:pt x="492448" y="1368273"/>
                </a:cubicBezTo>
                <a:cubicBezTo>
                  <a:pt x="492448" y="1368273"/>
                  <a:pt x="492448" y="1368273"/>
                  <a:pt x="459138" y="1364510"/>
                </a:cubicBezTo>
                <a:cubicBezTo>
                  <a:pt x="481310" y="1349752"/>
                  <a:pt x="481240" y="1312748"/>
                  <a:pt x="499706" y="1294284"/>
                </a:cubicBezTo>
                <a:cubicBezTo>
                  <a:pt x="499706" y="1294284"/>
                  <a:pt x="499706" y="1294284"/>
                  <a:pt x="514535" y="1309113"/>
                </a:cubicBezTo>
                <a:cubicBezTo>
                  <a:pt x="514535" y="1309113"/>
                  <a:pt x="514535" y="1309113"/>
                  <a:pt x="532999" y="1290647"/>
                </a:cubicBezTo>
                <a:cubicBezTo>
                  <a:pt x="547773" y="1275873"/>
                  <a:pt x="529254" y="1264737"/>
                  <a:pt x="518132" y="1253616"/>
                </a:cubicBezTo>
                <a:cubicBezTo>
                  <a:pt x="518132" y="1253616"/>
                  <a:pt x="518132" y="1253616"/>
                  <a:pt x="569849" y="1209312"/>
                </a:cubicBezTo>
                <a:cubicBezTo>
                  <a:pt x="532793" y="1179642"/>
                  <a:pt x="617888" y="1176099"/>
                  <a:pt x="599311" y="1135366"/>
                </a:cubicBezTo>
                <a:cubicBezTo>
                  <a:pt x="599311" y="1135366"/>
                  <a:pt x="599311" y="1135366"/>
                  <a:pt x="614113" y="1135393"/>
                </a:cubicBezTo>
                <a:cubicBezTo>
                  <a:pt x="621486" y="1120607"/>
                  <a:pt x="610352" y="1102085"/>
                  <a:pt x="599241" y="1098365"/>
                </a:cubicBezTo>
                <a:cubicBezTo>
                  <a:pt x="606642" y="1098375"/>
                  <a:pt x="602924" y="1087271"/>
                  <a:pt x="606614" y="1083581"/>
                </a:cubicBezTo>
                <a:cubicBezTo>
                  <a:pt x="565880" y="1065001"/>
                  <a:pt x="628748" y="1046618"/>
                  <a:pt x="610196" y="1020685"/>
                </a:cubicBezTo>
                <a:cubicBezTo>
                  <a:pt x="613904" y="1024391"/>
                  <a:pt x="617625" y="1035497"/>
                  <a:pt x="625013" y="1028108"/>
                </a:cubicBezTo>
                <a:cubicBezTo>
                  <a:pt x="625013" y="1028108"/>
                  <a:pt x="625013" y="1028108"/>
                  <a:pt x="628676" y="1009617"/>
                </a:cubicBezTo>
                <a:cubicBezTo>
                  <a:pt x="628676" y="1009617"/>
                  <a:pt x="628676" y="1009617"/>
                  <a:pt x="658278" y="1009672"/>
                </a:cubicBezTo>
                <a:cubicBezTo>
                  <a:pt x="661916" y="976377"/>
                  <a:pt x="698919" y="976447"/>
                  <a:pt x="706262" y="946859"/>
                </a:cubicBezTo>
                <a:cubicBezTo>
                  <a:pt x="721091" y="961688"/>
                  <a:pt x="743263" y="946932"/>
                  <a:pt x="761755" y="943264"/>
                </a:cubicBezTo>
                <a:cubicBezTo>
                  <a:pt x="761755" y="943264"/>
                  <a:pt x="761755" y="943264"/>
                  <a:pt x="761782" y="958066"/>
                </a:cubicBezTo>
                <a:cubicBezTo>
                  <a:pt x="769195" y="965479"/>
                  <a:pt x="772878" y="954385"/>
                  <a:pt x="776584" y="958093"/>
                </a:cubicBezTo>
                <a:cubicBezTo>
                  <a:pt x="769281" y="1009880"/>
                  <a:pt x="691601" y="1020836"/>
                  <a:pt x="699097" y="1072653"/>
                </a:cubicBezTo>
                <a:cubicBezTo>
                  <a:pt x="713926" y="1087480"/>
                  <a:pt x="743499" y="1072734"/>
                  <a:pt x="747179" y="1061640"/>
                </a:cubicBezTo>
                <a:cubicBezTo>
                  <a:pt x="747179" y="1061640"/>
                  <a:pt x="739778" y="1061627"/>
                  <a:pt x="739763" y="1054224"/>
                </a:cubicBezTo>
                <a:cubicBezTo>
                  <a:pt x="724907" y="1024596"/>
                  <a:pt x="758242" y="1043163"/>
                  <a:pt x="769326" y="1032080"/>
                </a:cubicBezTo>
                <a:cubicBezTo>
                  <a:pt x="806297" y="1017349"/>
                  <a:pt x="813627" y="980363"/>
                  <a:pt x="828373" y="950788"/>
                </a:cubicBezTo>
                <a:cubicBezTo>
                  <a:pt x="835774" y="950803"/>
                  <a:pt x="843174" y="950816"/>
                  <a:pt x="839479" y="954511"/>
                </a:cubicBezTo>
                <a:cubicBezTo>
                  <a:pt x="835786" y="958201"/>
                  <a:pt x="839507" y="969310"/>
                  <a:pt x="839522" y="976711"/>
                </a:cubicBezTo>
                <a:cubicBezTo>
                  <a:pt x="854323" y="976738"/>
                  <a:pt x="865417" y="973058"/>
                  <a:pt x="872790" y="958274"/>
                </a:cubicBezTo>
                <a:cubicBezTo>
                  <a:pt x="869082" y="954564"/>
                  <a:pt x="876467" y="947178"/>
                  <a:pt x="869067" y="947168"/>
                </a:cubicBezTo>
                <a:cubicBezTo>
                  <a:pt x="869067" y="947168"/>
                  <a:pt x="869067" y="947168"/>
                  <a:pt x="880150" y="936085"/>
                </a:cubicBezTo>
                <a:cubicBezTo>
                  <a:pt x="894906" y="913913"/>
                  <a:pt x="913453" y="939848"/>
                  <a:pt x="931965" y="943586"/>
                </a:cubicBezTo>
                <a:cubicBezTo>
                  <a:pt x="935643" y="932490"/>
                  <a:pt x="954134" y="928824"/>
                  <a:pt x="946709" y="914011"/>
                </a:cubicBezTo>
                <a:cubicBezTo>
                  <a:pt x="935587" y="902887"/>
                  <a:pt x="924522" y="921369"/>
                  <a:pt x="913398" y="910248"/>
                </a:cubicBezTo>
                <a:cubicBezTo>
                  <a:pt x="913398" y="910248"/>
                  <a:pt x="913398" y="910248"/>
                  <a:pt x="917063" y="891753"/>
                </a:cubicBezTo>
                <a:cubicBezTo>
                  <a:pt x="935557" y="888088"/>
                  <a:pt x="950374" y="895516"/>
                  <a:pt x="972573" y="895559"/>
                </a:cubicBezTo>
                <a:cubicBezTo>
                  <a:pt x="968798" y="854850"/>
                  <a:pt x="1009466" y="836427"/>
                  <a:pt x="1039024" y="814280"/>
                </a:cubicBezTo>
                <a:cubicBezTo>
                  <a:pt x="1031553" y="777266"/>
                  <a:pt x="968715" y="810446"/>
                  <a:pt x="953898" y="803021"/>
                </a:cubicBezTo>
                <a:cubicBezTo>
                  <a:pt x="998257" y="780902"/>
                  <a:pt x="1046341" y="769893"/>
                  <a:pt x="1083285" y="740361"/>
                </a:cubicBezTo>
                <a:cubicBezTo>
                  <a:pt x="1064778" y="736628"/>
                  <a:pt x="1035190" y="743971"/>
                  <a:pt x="1035150" y="721769"/>
                </a:cubicBezTo>
                <a:cubicBezTo>
                  <a:pt x="1035150" y="721769"/>
                  <a:pt x="1035150" y="721769"/>
                  <a:pt x="1075844" y="718146"/>
                </a:cubicBezTo>
                <a:cubicBezTo>
                  <a:pt x="1109056" y="670105"/>
                  <a:pt x="1146180" y="736779"/>
                  <a:pt x="1171964" y="673926"/>
                </a:cubicBezTo>
                <a:cubicBezTo>
                  <a:pt x="1171964" y="673926"/>
                  <a:pt x="1171964" y="673926"/>
                  <a:pt x="1168284" y="685019"/>
                </a:cubicBezTo>
                <a:cubicBezTo>
                  <a:pt x="1175698" y="692435"/>
                  <a:pt x="1179393" y="688739"/>
                  <a:pt x="1186794" y="688755"/>
                </a:cubicBezTo>
                <a:cubicBezTo>
                  <a:pt x="1205260" y="670291"/>
                  <a:pt x="1245936" y="659262"/>
                  <a:pt x="1242176" y="625954"/>
                </a:cubicBezTo>
                <a:cubicBezTo>
                  <a:pt x="1242176" y="625954"/>
                  <a:pt x="1242176" y="625954"/>
                  <a:pt x="1260630" y="600092"/>
                </a:cubicBezTo>
                <a:cubicBezTo>
                  <a:pt x="1260630" y="600092"/>
                  <a:pt x="1260630" y="600092"/>
                  <a:pt x="1282857" y="614931"/>
                </a:cubicBezTo>
                <a:cubicBezTo>
                  <a:pt x="1316097" y="581691"/>
                  <a:pt x="1367897" y="581789"/>
                  <a:pt x="1390013" y="537432"/>
                </a:cubicBezTo>
                <a:cubicBezTo>
                  <a:pt x="1360415" y="537375"/>
                  <a:pt x="1338296" y="581734"/>
                  <a:pt x="1316069" y="566892"/>
                </a:cubicBezTo>
                <a:cubicBezTo>
                  <a:pt x="1323442" y="552106"/>
                  <a:pt x="1349307" y="533654"/>
                  <a:pt x="1367801" y="529987"/>
                </a:cubicBezTo>
                <a:cubicBezTo>
                  <a:pt x="1375147" y="500402"/>
                  <a:pt x="1426949" y="500497"/>
                  <a:pt x="1419475" y="463484"/>
                </a:cubicBezTo>
                <a:cubicBezTo>
                  <a:pt x="1397278" y="463443"/>
                  <a:pt x="1371439" y="496694"/>
                  <a:pt x="1364010" y="481880"/>
                </a:cubicBezTo>
                <a:cubicBezTo>
                  <a:pt x="1393558" y="452332"/>
                  <a:pt x="1452731" y="437641"/>
                  <a:pt x="1463739" y="389565"/>
                </a:cubicBezTo>
                <a:cubicBezTo>
                  <a:pt x="1474847" y="393282"/>
                  <a:pt x="1478580" y="411789"/>
                  <a:pt x="1493369" y="404419"/>
                </a:cubicBezTo>
                <a:cubicBezTo>
                  <a:pt x="1504463" y="400738"/>
                  <a:pt x="1504447" y="393340"/>
                  <a:pt x="1500730" y="382232"/>
                </a:cubicBezTo>
                <a:cubicBezTo>
                  <a:pt x="1478485" y="359990"/>
                  <a:pt x="1541353" y="341608"/>
                  <a:pt x="1552404" y="315729"/>
                </a:cubicBezTo>
                <a:cubicBezTo>
                  <a:pt x="1530217" y="323084"/>
                  <a:pt x="1515363" y="293456"/>
                  <a:pt x="1493176" y="300814"/>
                </a:cubicBezTo>
                <a:cubicBezTo>
                  <a:pt x="1507975" y="300842"/>
                  <a:pt x="1500534" y="278627"/>
                  <a:pt x="1496811" y="267521"/>
                </a:cubicBezTo>
                <a:cubicBezTo>
                  <a:pt x="1496811" y="267521"/>
                  <a:pt x="1496811" y="267521"/>
                  <a:pt x="1552321" y="271325"/>
                </a:cubicBezTo>
                <a:cubicBezTo>
                  <a:pt x="1537565" y="293499"/>
                  <a:pt x="1570870" y="297260"/>
                  <a:pt x="1567203" y="315756"/>
                </a:cubicBezTo>
                <a:cubicBezTo>
                  <a:pt x="1600556" y="341719"/>
                  <a:pt x="1596753" y="286209"/>
                  <a:pt x="1633763" y="293680"/>
                </a:cubicBezTo>
                <a:cubicBezTo>
                  <a:pt x="1626380" y="301065"/>
                  <a:pt x="1604193" y="308423"/>
                  <a:pt x="1611619" y="323240"/>
                </a:cubicBezTo>
                <a:cubicBezTo>
                  <a:pt x="1656048" y="338121"/>
                  <a:pt x="1685556" y="286377"/>
                  <a:pt x="1726274" y="297553"/>
                </a:cubicBezTo>
                <a:cubicBezTo>
                  <a:pt x="1726274" y="297553"/>
                  <a:pt x="1726274" y="297553"/>
                  <a:pt x="1711516" y="319728"/>
                </a:cubicBezTo>
                <a:cubicBezTo>
                  <a:pt x="1722627" y="323448"/>
                  <a:pt x="1726360" y="341955"/>
                  <a:pt x="1741161" y="341982"/>
                </a:cubicBezTo>
                <a:cubicBezTo>
                  <a:pt x="1741161" y="341982"/>
                  <a:pt x="1741161" y="341982"/>
                  <a:pt x="1837239" y="275560"/>
                </a:cubicBezTo>
                <a:cubicBezTo>
                  <a:pt x="1807486" y="194102"/>
                  <a:pt x="1907478" y="242390"/>
                  <a:pt x="1940715" y="209149"/>
                </a:cubicBezTo>
                <a:cubicBezTo>
                  <a:pt x="1929552" y="175829"/>
                  <a:pt x="1977664" y="179619"/>
                  <a:pt x="1996140" y="168554"/>
                </a:cubicBezTo>
                <a:cubicBezTo>
                  <a:pt x="2003554" y="175969"/>
                  <a:pt x="2007291" y="194479"/>
                  <a:pt x="2022078" y="187103"/>
                </a:cubicBezTo>
                <a:cubicBezTo>
                  <a:pt x="2029493" y="194516"/>
                  <a:pt x="2040572" y="183438"/>
                  <a:pt x="2033156" y="176025"/>
                </a:cubicBezTo>
                <a:cubicBezTo>
                  <a:pt x="2029451" y="172319"/>
                  <a:pt x="2022050" y="172302"/>
                  <a:pt x="2018357" y="175997"/>
                </a:cubicBezTo>
                <a:cubicBezTo>
                  <a:pt x="2073769" y="128001"/>
                  <a:pt x="2162570" y="128164"/>
                  <a:pt x="2232839" y="109798"/>
                </a:cubicBezTo>
                <a:cubicBezTo>
                  <a:pt x="2225466" y="124581"/>
                  <a:pt x="2195853" y="117128"/>
                  <a:pt x="2188492" y="139315"/>
                </a:cubicBezTo>
                <a:cubicBezTo>
                  <a:pt x="2221788" y="135677"/>
                  <a:pt x="2251391" y="135733"/>
                  <a:pt x="2277253" y="117281"/>
                </a:cubicBezTo>
                <a:cubicBezTo>
                  <a:pt x="2277253" y="117281"/>
                  <a:pt x="2277253" y="117281"/>
                  <a:pt x="2258718" y="98747"/>
                </a:cubicBezTo>
                <a:cubicBezTo>
                  <a:pt x="2258718" y="98747"/>
                  <a:pt x="2258718" y="98747"/>
                  <a:pt x="2288321" y="98802"/>
                </a:cubicBezTo>
                <a:cubicBezTo>
                  <a:pt x="2314183" y="80348"/>
                  <a:pt x="2369708" y="91552"/>
                  <a:pt x="2369638" y="54551"/>
                </a:cubicBezTo>
                <a:cubicBezTo>
                  <a:pt x="2369638" y="54551"/>
                  <a:pt x="2369638" y="54551"/>
                  <a:pt x="2351131" y="50818"/>
                </a:cubicBezTo>
                <a:cubicBezTo>
                  <a:pt x="2369638" y="54551"/>
                  <a:pt x="2395435" y="-904"/>
                  <a:pt x="2402923" y="43513"/>
                </a:cubicBezTo>
                <a:cubicBezTo>
                  <a:pt x="2402923" y="43513"/>
                  <a:pt x="2402923" y="43513"/>
                  <a:pt x="2380747" y="58272"/>
                </a:cubicBezTo>
                <a:cubicBezTo>
                  <a:pt x="2380814" y="95275"/>
                  <a:pt x="2414027" y="47233"/>
                  <a:pt x="2432561" y="65770"/>
                </a:cubicBezTo>
                <a:cubicBezTo>
                  <a:pt x="2458398" y="32517"/>
                  <a:pt x="2502845" y="54800"/>
                  <a:pt x="2528765" y="65948"/>
                </a:cubicBezTo>
                <a:cubicBezTo>
                  <a:pt x="2539791" y="25267"/>
                  <a:pt x="2565753" y="58618"/>
                  <a:pt x="2587925" y="43862"/>
                </a:cubicBezTo>
                <a:cubicBezTo>
                  <a:pt x="2650766" y="10674"/>
                  <a:pt x="2717382" y="18203"/>
                  <a:pt x="2783968" y="10928"/>
                </a:cubicBezTo>
                <a:cubicBezTo>
                  <a:pt x="2783968" y="10928"/>
                  <a:pt x="2783968" y="10928"/>
                  <a:pt x="2787718" y="36835"/>
                </a:cubicBezTo>
                <a:cubicBezTo>
                  <a:pt x="2820999" y="25795"/>
                  <a:pt x="2869108" y="29588"/>
                  <a:pt x="2876451"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40368242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9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664337" y="517088"/>
            <a:ext cx="11335276" cy="3759944"/>
          </a:xfrm>
          <a:custGeom>
            <a:avLst/>
            <a:gdLst>
              <a:gd name="connsiteX0" fmla="*/ 11095402 w 11335276"/>
              <a:gd name="connsiteY0" fmla="*/ 3710449 h 3759944"/>
              <a:gd name="connsiteX1" fmla="*/ 11135715 w 11335276"/>
              <a:gd name="connsiteY1" fmla="*/ 3738169 h 3759944"/>
              <a:gd name="connsiteX2" fmla="*/ 11118887 w 11335276"/>
              <a:gd name="connsiteY2" fmla="*/ 3759944 h 3759944"/>
              <a:gd name="connsiteX3" fmla="*/ 11107724 w 11335276"/>
              <a:gd name="connsiteY3" fmla="*/ 3736419 h 3759944"/>
              <a:gd name="connsiteX4" fmla="*/ 11082733 w 11335276"/>
              <a:gd name="connsiteY4" fmla="*/ 3701739 h 3759944"/>
              <a:gd name="connsiteX5" fmla="*/ 11092427 w 11335276"/>
              <a:gd name="connsiteY5" fmla="*/ 3704179 h 3759944"/>
              <a:gd name="connsiteX6" fmla="*/ 11095402 w 11335276"/>
              <a:gd name="connsiteY6" fmla="*/ 3710449 h 3759944"/>
              <a:gd name="connsiteX7" fmla="*/ 8604913 w 11335276"/>
              <a:gd name="connsiteY7" fmla="*/ 2607514 h 3759944"/>
              <a:gd name="connsiteX8" fmla="*/ 8597223 w 11335276"/>
              <a:gd name="connsiteY8" fmla="*/ 2614193 h 3759944"/>
              <a:gd name="connsiteX9" fmla="*/ 8593919 w 11335276"/>
              <a:gd name="connsiteY9" fmla="*/ 2617065 h 3759944"/>
              <a:gd name="connsiteX10" fmla="*/ 8603119 w 11335276"/>
              <a:gd name="connsiteY10" fmla="*/ 2607616 h 3759944"/>
              <a:gd name="connsiteX11" fmla="*/ 461972 w 11335276"/>
              <a:gd name="connsiteY11" fmla="*/ 2554291 h 3759944"/>
              <a:gd name="connsiteX12" fmla="*/ 447299 w 11335276"/>
              <a:gd name="connsiteY12" fmla="*/ 2564128 h 3759944"/>
              <a:gd name="connsiteX13" fmla="*/ 442788 w 11335276"/>
              <a:gd name="connsiteY13" fmla="*/ 2567152 h 3759944"/>
              <a:gd name="connsiteX14" fmla="*/ 457514 w 11335276"/>
              <a:gd name="connsiteY14" fmla="*/ 2555476 h 3759944"/>
              <a:gd name="connsiteX15" fmla="*/ 9594832 w 11335276"/>
              <a:gd name="connsiteY15" fmla="*/ 2544789 h 3759944"/>
              <a:gd name="connsiteX16" fmla="*/ 9584390 w 11335276"/>
              <a:gd name="connsiteY16" fmla="*/ 2551789 h 3759944"/>
              <a:gd name="connsiteX17" fmla="*/ 9582132 w 11335276"/>
              <a:gd name="connsiteY17" fmla="*/ 2553298 h 3759944"/>
              <a:gd name="connsiteX18" fmla="*/ 9600162 w 11335276"/>
              <a:gd name="connsiteY18" fmla="*/ 2541217 h 3759944"/>
              <a:gd name="connsiteX19" fmla="*/ 9601369 w 11335276"/>
              <a:gd name="connsiteY19" fmla="*/ 2550907 h 3759944"/>
              <a:gd name="connsiteX20" fmla="*/ 9594832 w 11335276"/>
              <a:gd name="connsiteY20" fmla="*/ 2544789 h 3759944"/>
              <a:gd name="connsiteX21" fmla="*/ 9597909 w 11335276"/>
              <a:gd name="connsiteY21" fmla="*/ 2542727 h 3759944"/>
              <a:gd name="connsiteX22" fmla="*/ 9600162 w 11335276"/>
              <a:gd name="connsiteY22" fmla="*/ 2541217 h 3759944"/>
              <a:gd name="connsiteX23" fmla="*/ 9567700 w 11335276"/>
              <a:gd name="connsiteY23" fmla="*/ 2515724 h 3759944"/>
              <a:gd name="connsiteX24" fmla="*/ 9600162 w 11335276"/>
              <a:gd name="connsiteY24" fmla="*/ 2541217 h 3759944"/>
              <a:gd name="connsiteX25" fmla="*/ 9594832 w 11335276"/>
              <a:gd name="connsiteY25" fmla="*/ 2544789 h 3759944"/>
              <a:gd name="connsiteX26" fmla="*/ 9567869 w 11335276"/>
              <a:gd name="connsiteY26" fmla="*/ 2519549 h 3759944"/>
              <a:gd name="connsiteX27" fmla="*/ 9565727 w 11335276"/>
              <a:gd name="connsiteY27" fmla="*/ 2516704 h 3759944"/>
              <a:gd name="connsiteX28" fmla="*/ 9535990 w 11335276"/>
              <a:gd name="connsiteY28" fmla="*/ 2269469 h 3759944"/>
              <a:gd name="connsiteX29" fmla="*/ 9546726 w 11335276"/>
              <a:gd name="connsiteY29" fmla="*/ 2273343 h 3759944"/>
              <a:gd name="connsiteX30" fmla="*/ 9589284 w 11335276"/>
              <a:gd name="connsiteY30" fmla="*/ 2296503 h 3759944"/>
              <a:gd name="connsiteX31" fmla="*/ 9536752 w 11335276"/>
              <a:gd name="connsiteY31" fmla="*/ 2271660 h 3759944"/>
              <a:gd name="connsiteX32" fmla="*/ 3457256 w 11335276"/>
              <a:gd name="connsiteY32" fmla="*/ 2182222 h 3759944"/>
              <a:gd name="connsiteX33" fmla="*/ 3455929 w 11335276"/>
              <a:gd name="connsiteY33" fmla="*/ 2186505 h 3759944"/>
              <a:gd name="connsiteX34" fmla="*/ 3443461 w 11335276"/>
              <a:gd name="connsiteY34" fmla="*/ 2194205 h 3759944"/>
              <a:gd name="connsiteX35" fmla="*/ 3513818 w 11335276"/>
              <a:gd name="connsiteY35" fmla="*/ 2174687 h 3759944"/>
              <a:gd name="connsiteX36" fmla="*/ 3517394 w 11335276"/>
              <a:gd name="connsiteY36" fmla="*/ 2180093 h 3759944"/>
              <a:gd name="connsiteX37" fmla="*/ 3520400 w 11335276"/>
              <a:gd name="connsiteY37" fmla="*/ 2184644 h 3759944"/>
              <a:gd name="connsiteX38" fmla="*/ 3509579 w 11335276"/>
              <a:gd name="connsiteY38" fmla="*/ 2176143 h 3759944"/>
              <a:gd name="connsiteX39" fmla="*/ 4299211 w 11335276"/>
              <a:gd name="connsiteY39" fmla="*/ 2075621 h 3759944"/>
              <a:gd name="connsiteX40" fmla="*/ 4298066 w 11335276"/>
              <a:gd name="connsiteY40" fmla="*/ 2076917 h 3759944"/>
              <a:gd name="connsiteX41" fmla="*/ 4288599 w 11335276"/>
              <a:gd name="connsiteY41" fmla="*/ 2079322 h 3759944"/>
              <a:gd name="connsiteX42" fmla="*/ 5168026 w 11335276"/>
              <a:gd name="connsiteY42" fmla="*/ 2018249 h 3759944"/>
              <a:gd name="connsiteX43" fmla="*/ 5177457 w 11335276"/>
              <a:gd name="connsiteY43" fmla="*/ 2018766 h 3759944"/>
              <a:gd name="connsiteX44" fmla="*/ 5151786 w 11335276"/>
              <a:gd name="connsiteY44" fmla="*/ 2031096 h 3759944"/>
              <a:gd name="connsiteX45" fmla="*/ 5164984 w 11335276"/>
              <a:gd name="connsiteY45" fmla="*/ 2018365 h 3759944"/>
              <a:gd name="connsiteX46" fmla="*/ 7464551 w 11335276"/>
              <a:gd name="connsiteY46" fmla="*/ 2003091 h 3759944"/>
              <a:gd name="connsiteX47" fmla="*/ 7474218 w 11335276"/>
              <a:gd name="connsiteY47" fmla="*/ 2007722 h 3759944"/>
              <a:gd name="connsiteX48" fmla="*/ 7463669 w 11335276"/>
              <a:gd name="connsiteY48" fmla="*/ 2009508 h 3759944"/>
              <a:gd name="connsiteX49" fmla="*/ 7464551 w 11335276"/>
              <a:gd name="connsiteY49" fmla="*/ 2003091 h 3759944"/>
              <a:gd name="connsiteX50" fmla="*/ 7499729 w 11335276"/>
              <a:gd name="connsiteY50" fmla="*/ 1985341 h 3759944"/>
              <a:gd name="connsiteX51" fmla="*/ 7510550 w 11335276"/>
              <a:gd name="connsiteY51" fmla="*/ 1993838 h 3759944"/>
              <a:gd name="connsiteX52" fmla="*/ 7499729 w 11335276"/>
              <a:gd name="connsiteY52" fmla="*/ 1985341 h 3759944"/>
              <a:gd name="connsiteX53" fmla="*/ 8949477 w 11335276"/>
              <a:gd name="connsiteY53" fmla="*/ 1941876 h 3759944"/>
              <a:gd name="connsiteX54" fmla="*/ 8954865 w 11335276"/>
              <a:gd name="connsiteY54" fmla="*/ 1945972 h 3759944"/>
              <a:gd name="connsiteX55" fmla="*/ 8955734 w 11335276"/>
              <a:gd name="connsiteY55" fmla="*/ 1947335 h 3759944"/>
              <a:gd name="connsiteX56" fmla="*/ 9277013 w 11335276"/>
              <a:gd name="connsiteY56" fmla="*/ 1808584 h 3759944"/>
              <a:gd name="connsiteX57" fmla="*/ 9280281 w 11335276"/>
              <a:gd name="connsiteY57" fmla="*/ 1809880 h 3759944"/>
              <a:gd name="connsiteX58" fmla="*/ 9275379 w 11335276"/>
              <a:gd name="connsiteY58" fmla="*/ 1813861 h 3759944"/>
              <a:gd name="connsiteX59" fmla="*/ 9277013 w 11335276"/>
              <a:gd name="connsiteY59" fmla="*/ 1808584 h 3759944"/>
              <a:gd name="connsiteX60" fmla="*/ 9431305 w 11335276"/>
              <a:gd name="connsiteY60" fmla="*/ 1782659 h 3759944"/>
              <a:gd name="connsiteX61" fmla="*/ 9431394 w 11335276"/>
              <a:gd name="connsiteY61" fmla="*/ 1782806 h 3759944"/>
              <a:gd name="connsiteX62" fmla="*/ 9428054 w 11335276"/>
              <a:gd name="connsiteY62" fmla="*/ 1785046 h 3759944"/>
              <a:gd name="connsiteX63" fmla="*/ 9431305 w 11335276"/>
              <a:gd name="connsiteY63" fmla="*/ 1782659 h 3759944"/>
              <a:gd name="connsiteX64" fmla="*/ 6974298 w 11335276"/>
              <a:gd name="connsiteY64" fmla="*/ 1765212 h 3759944"/>
              <a:gd name="connsiteX65" fmla="*/ 6965887 w 11335276"/>
              <a:gd name="connsiteY65" fmla="*/ 1776100 h 3759944"/>
              <a:gd name="connsiteX66" fmla="*/ 6974298 w 11335276"/>
              <a:gd name="connsiteY66" fmla="*/ 1765212 h 3759944"/>
              <a:gd name="connsiteX67" fmla="*/ 9518579 w 11335276"/>
              <a:gd name="connsiteY67" fmla="*/ 1731347 h 3759944"/>
              <a:gd name="connsiteX68" fmla="*/ 9521665 w 11335276"/>
              <a:gd name="connsiteY68" fmla="*/ 1732808 h 3759944"/>
              <a:gd name="connsiteX69" fmla="*/ 9580729 w 11335276"/>
              <a:gd name="connsiteY69" fmla="*/ 1756226 h 3759944"/>
              <a:gd name="connsiteX70" fmla="*/ 9726218 w 11335276"/>
              <a:gd name="connsiteY70" fmla="*/ 1826726 h 3759944"/>
              <a:gd name="connsiteX71" fmla="*/ 9656484 w 11335276"/>
              <a:gd name="connsiteY71" fmla="*/ 1815709 h 3759944"/>
              <a:gd name="connsiteX72" fmla="*/ 9567036 w 11335276"/>
              <a:gd name="connsiteY72" fmla="*/ 1762696 h 3759944"/>
              <a:gd name="connsiteX73" fmla="*/ 9489416 w 11335276"/>
              <a:gd name="connsiteY73" fmla="*/ 1713682 h 3759944"/>
              <a:gd name="connsiteX74" fmla="*/ 9501822 w 11335276"/>
              <a:gd name="connsiteY74" fmla="*/ 1720513 h 3759944"/>
              <a:gd name="connsiteX75" fmla="*/ 9518579 w 11335276"/>
              <a:gd name="connsiteY75" fmla="*/ 1731347 h 3759944"/>
              <a:gd name="connsiteX76" fmla="*/ 9496697 w 11335276"/>
              <a:gd name="connsiteY76" fmla="*/ 1720994 h 3759944"/>
              <a:gd name="connsiteX77" fmla="*/ 9474917 w 11335276"/>
              <a:gd name="connsiteY77" fmla="*/ 1690638 h 3759944"/>
              <a:gd name="connsiteX78" fmla="*/ 9476120 w 11335276"/>
              <a:gd name="connsiteY78" fmla="*/ 1700332 h 3759944"/>
              <a:gd name="connsiteX79" fmla="*/ 9489416 w 11335276"/>
              <a:gd name="connsiteY79" fmla="*/ 1713682 h 3759944"/>
              <a:gd name="connsiteX80" fmla="*/ 9452581 w 11335276"/>
              <a:gd name="connsiteY80" fmla="*/ 1693412 h 3759944"/>
              <a:gd name="connsiteX81" fmla="*/ 9445479 w 11335276"/>
              <a:gd name="connsiteY81" fmla="*/ 1689502 h 3759944"/>
              <a:gd name="connsiteX82" fmla="*/ 9452581 w 11335276"/>
              <a:gd name="connsiteY82" fmla="*/ 1693412 h 3759944"/>
              <a:gd name="connsiteX83" fmla="*/ 9449669 w 11335276"/>
              <a:gd name="connsiteY83" fmla="*/ 1693777 h 3759944"/>
              <a:gd name="connsiteX84" fmla="*/ 9446062 w 11335276"/>
              <a:gd name="connsiteY84" fmla="*/ 1694222 h 3759944"/>
              <a:gd name="connsiteX85" fmla="*/ 9443653 w 11335276"/>
              <a:gd name="connsiteY85" fmla="*/ 1674839 h 3759944"/>
              <a:gd name="connsiteX86" fmla="*/ 9445479 w 11335276"/>
              <a:gd name="connsiteY86" fmla="*/ 1689502 h 3759944"/>
              <a:gd name="connsiteX87" fmla="*/ 9435486 w 11335276"/>
              <a:gd name="connsiteY87" fmla="*/ 1684003 h 3759944"/>
              <a:gd name="connsiteX88" fmla="*/ 9428628 w 11335276"/>
              <a:gd name="connsiteY88" fmla="*/ 1681344 h 3759944"/>
              <a:gd name="connsiteX89" fmla="*/ 9367459 w 11335276"/>
              <a:gd name="connsiteY89" fmla="*/ 1657632 h 3759944"/>
              <a:gd name="connsiteX90" fmla="*/ 9428628 w 11335276"/>
              <a:gd name="connsiteY90" fmla="*/ 1681344 h 3759944"/>
              <a:gd name="connsiteX91" fmla="*/ 9418747 w 11335276"/>
              <a:gd name="connsiteY91" fmla="*/ 1685624 h 3759944"/>
              <a:gd name="connsiteX92" fmla="*/ 9382860 w 11335276"/>
              <a:gd name="connsiteY92" fmla="*/ 1667591 h 3759944"/>
              <a:gd name="connsiteX93" fmla="*/ 9441244 w 11335276"/>
              <a:gd name="connsiteY93" fmla="*/ 1655450 h 3759944"/>
              <a:gd name="connsiteX94" fmla="*/ 9443279 w 11335276"/>
              <a:gd name="connsiteY94" fmla="*/ 1671811 h 3759944"/>
              <a:gd name="connsiteX95" fmla="*/ 9443653 w 11335276"/>
              <a:gd name="connsiteY95" fmla="*/ 1674839 h 3759944"/>
              <a:gd name="connsiteX96" fmla="*/ 9422011 w 11335276"/>
              <a:gd name="connsiteY96" fmla="*/ 1657841 h 3759944"/>
              <a:gd name="connsiteX97" fmla="*/ 9441244 w 11335276"/>
              <a:gd name="connsiteY97" fmla="*/ 1655450 h 3759944"/>
              <a:gd name="connsiteX98" fmla="*/ 9342659 w 11335276"/>
              <a:gd name="connsiteY98" fmla="*/ 1648018 h 3759944"/>
              <a:gd name="connsiteX99" fmla="*/ 9363727 w 11335276"/>
              <a:gd name="connsiteY99" fmla="*/ 1655218 h 3759944"/>
              <a:gd name="connsiteX100" fmla="*/ 9367459 w 11335276"/>
              <a:gd name="connsiteY100" fmla="*/ 1657632 h 3759944"/>
              <a:gd name="connsiteX101" fmla="*/ 9506159 w 11335276"/>
              <a:gd name="connsiteY101" fmla="*/ 1627699 h 3759944"/>
              <a:gd name="connsiteX102" fmla="*/ 9639620 w 11335276"/>
              <a:gd name="connsiteY102" fmla="*/ 1680008 h 3759944"/>
              <a:gd name="connsiteX103" fmla="*/ 9704554 w 11335276"/>
              <a:gd name="connsiteY103" fmla="*/ 1730995 h 3759944"/>
              <a:gd name="connsiteX104" fmla="*/ 9711759 w 11335276"/>
              <a:gd name="connsiteY104" fmla="*/ 1710414 h 3759944"/>
              <a:gd name="connsiteX105" fmla="*/ 9714172 w 11335276"/>
              <a:gd name="connsiteY105" fmla="*/ 1729797 h 3759944"/>
              <a:gd name="connsiteX106" fmla="*/ 9735814 w 11335276"/>
              <a:gd name="connsiteY106" fmla="*/ 1746794 h 3759944"/>
              <a:gd name="connsiteX107" fmla="*/ 9779101 w 11335276"/>
              <a:gd name="connsiteY107" fmla="*/ 1780784 h 3759944"/>
              <a:gd name="connsiteX108" fmla="*/ 9740632 w 11335276"/>
              <a:gd name="connsiteY108" fmla="*/ 1785567 h 3759944"/>
              <a:gd name="connsiteX109" fmla="*/ 9666084 w 11335276"/>
              <a:gd name="connsiteY109" fmla="*/ 1735773 h 3759944"/>
              <a:gd name="connsiteX110" fmla="*/ 9613178 w 11335276"/>
              <a:gd name="connsiteY110" fmla="*/ 1702981 h 3759944"/>
              <a:gd name="connsiteX111" fmla="*/ 9628817 w 11335276"/>
              <a:gd name="connsiteY111" fmla="*/ 1750250 h 3759944"/>
              <a:gd name="connsiteX112" fmla="*/ 9580729 w 11335276"/>
              <a:gd name="connsiteY112" fmla="*/ 1756226 h 3759944"/>
              <a:gd name="connsiteX113" fmla="*/ 9514589 w 11335276"/>
              <a:gd name="connsiteY113" fmla="*/ 1695549 h 3759944"/>
              <a:gd name="connsiteX114" fmla="*/ 9550654 w 11335276"/>
              <a:gd name="connsiteY114" fmla="*/ 1671383 h 3759944"/>
              <a:gd name="connsiteX115" fmla="*/ 9506159 w 11335276"/>
              <a:gd name="connsiteY115" fmla="*/ 1627699 h 3759944"/>
              <a:gd name="connsiteX116" fmla="*/ 9803976 w 11335276"/>
              <a:gd name="connsiteY116" fmla="*/ 1513800 h 3759944"/>
              <a:gd name="connsiteX117" fmla="*/ 9843955 w 11335276"/>
              <a:gd name="connsiteY117" fmla="*/ 1516815 h 3759944"/>
              <a:gd name="connsiteX118" fmla="*/ 9836750 w 11335276"/>
              <a:gd name="connsiteY118" fmla="*/ 1537397 h 3759944"/>
              <a:gd name="connsiteX119" fmla="*/ 9803232 w 11335276"/>
              <a:gd name="connsiteY119" fmla="*/ 1513266 h 3759944"/>
              <a:gd name="connsiteX120" fmla="*/ 9803976 w 11335276"/>
              <a:gd name="connsiteY120" fmla="*/ 1513800 h 3759944"/>
              <a:gd name="connsiteX121" fmla="*/ 9800827 w 11335276"/>
              <a:gd name="connsiteY121" fmla="*/ 1513564 h 3759944"/>
              <a:gd name="connsiteX122" fmla="*/ 9800253 w 11335276"/>
              <a:gd name="connsiteY122" fmla="*/ 1513520 h 3759944"/>
              <a:gd name="connsiteX123" fmla="*/ 9756618 w 11335276"/>
              <a:gd name="connsiteY123" fmla="*/ 1498144 h 3759944"/>
              <a:gd name="connsiteX124" fmla="*/ 9758551 w 11335276"/>
              <a:gd name="connsiteY124" fmla="*/ 1499925 h 3759944"/>
              <a:gd name="connsiteX125" fmla="*/ 9753786 w 11335276"/>
              <a:gd name="connsiteY125" fmla="*/ 1498496 h 3759944"/>
              <a:gd name="connsiteX126" fmla="*/ 9762198 w 11335276"/>
              <a:gd name="connsiteY126" fmla="*/ 1487608 h 3759944"/>
              <a:gd name="connsiteX127" fmla="*/ 9763400 w 11335276"/>
              <a:gd name="connsiteY127" fmla="*/ 1497302 h 3759944"/>
              <a:gd name="connsiteX128" fmla="*/ 9756618 w 11335276"/>
              <a:gd name="connsiteY128" fmla="*/ 1498144 h 3759944"/>
              <a:gd name="connsiteX129" fmla="*/ 9756471 w 11335276"/>
              <a:gd name="connsiteY129" fmla="*/ 1498010 h 3759944"/>
              <a:gd name="connsiteX130" fmla="*/ 9758511 w 11335276"/>
              <a:gd name="connsiteY130" fmla="*/ 1488066 h 3759944"/>
              <a:gd name="connsiteX131" fmla="*/ 9800667 w 11335276"/>
              <a:gd name="connsiteY131" fmla="*/ 1482825 h 3759944"/>
              <a:gd name="connsiteX132" fmla="*/ 9800672 w 11335276"/>
              <a:gd name="connsiteY132" fmla="*/ 1492667 h 3759944"/>
              <a:gd name="connsiteX133" fmla="*/ 9797897 w 11335276"/>
              <a:gd name="connsiteY133" fmla="*/ 1496799 h 3759944"/>
              <a:gd name="connsiteX134" fmla="*/ 9760817 w 11335276"/>
              <a:gd name="connsiteY134" fmla="*/ 1476814 h 3759944"/>
              <a:gd name="connsiteX135" fmla="*/ 9758511 w 11335276"/>
              <a:gd name="connsiteY135" fmla="*/ 1488066 h 3759944"/>
              <a:gd name="connsiteX136" fmla="*/ 9752579 w 11335276"/>
              <a:gd name="connsiteY136" fmla="*/ 1488801 h 3759944"/>
              <a:gd name="connsiteX137" fmla="*/ 9766793 w 11335276"/>
              <a:gd name="connsiteY137" fmla="*/ 1468122 h 3759944"/>
              <a:gd name="connsiteX138" fmla="*/ 9760817 w 11335276"/>
              <a:gd name="connsiteY138" fmla="*/ 1476814 h 3759944"/>
              <a:gd name="connsiteX139" fmla="*/ 9760840 w 11335276"/>
              <a:gd name="connsiteY139" fmla="*/ 1476702 h 3759944"/>
              <a:gd name="connsiteX140" fmla="*/ 9766793 w 11335276"/>
              <a:gd name="connsiteY140" fmla="*/ 1468122 h 3759944"/>
              <a:gd name="connsiteX141" fmla="*/ 7985283 w 11335276"/>
              <a:gd name="connsiteY141" fmla="*/ 1413180 h 3759944"/>
              <a:gd name="connsiteX142" fmla="*/ 7987693 w 11335276"/>
              <a:gd name="connsiteY142" fmla="*/ 1432565 h 3759944"/>
              <a:gd name="connsiteX143" fmla="*/ 7978075 w 11335276"/>
              <a:gd name="connsiteY143" fmla="*/ 1433758 h 3759944"/>
              <a:gd name="connsiteX144" fmla="*/ 7975905 w 11335276"/>
              <a:gd name="connsiteY144" fmla="*/ 1416311 h 3759944"/>
              <a:gd name="connsiteX145" fmla="*/ 8716216 w 11335276"/>
              <a:gd name="connsiteY145" fmla="*/ 1322335 h 3759944"/>
              <a:gd name="connsiteX146" fmla="*/ 8727037 w 11335276"/>
              <a:gd name="connsiteY146" fmla="*/ 1330831 h 3759944"/>
              <a:gd name="connsiteX147" fmla="*/ 8716145 w 11335276"/>
              <a:gd name="connsiteY147" fmla="*/ 1325327 h 3759944"/>
              <a:gd name="connsiteX148" fmla="*/ 8490587 w 11335276"/>
              <a:gd name="connsiteY148" fmla="*/ 1258292 h 3759944"/>
              <a:gd name="connsiteX149" fmla="*/ 8490877 w 11335276"/>
              <a:gd name="connsiteY149" fmla="*/ 1258835 h 3759944"/>
              <a:gd name="connsiteX150" fmla="*/ 8486121 w 11335276"/>
              <a:gd name="connsiteY150" fmla="*/ 1263440 h 3759944"/>
              <a:gd name="connsiteX151" fmla="*/ 8484170 w 11335276"/>
              <a:gd name="connsiteY151" fmla="*/ 1262589 h 3759944"/>
              <a:gd name="connsiteX152" fmla="*/ 8478284 w 11335276"/>
              <a:gd name="connsiteY152" fmla="*/ 1238561 h 3759944"/>
              <a:gd name="connsiteX153" fmla="*/ 8502201 w 11335276"/>
              <a:gd name="connsiteY153" fmla="*/ 1250508 h 3759944"/>
              <a:gd name="connsiteX154" fmla="*/ 8499947 w 11335276"/>
              <a:gd name="connsiteY154" fmla="*/ 1252018 h 3759944"/>
              <a:gd name="connsiteX155" fmla="*/ 8490587 w 11335276"/>
              <a:gd name="connsiteY155" fmla="*/ 1258292 h 3759944"/>
              <a:gd name="connsiteX156" fmla="*/ 8483115 w 11335276"/>
              <a:gd name="connsiteY156" fmla="*/ 1244265 h 3759944"/>
              <a:gd name="connsiteX157" fmla="*/ 8478284 w 11335276"/>
              <a:gd name="connsiteY157" fmla="*/ 1238561 h 3759944"/>
              <a:gd name="connsiteX158" fmla="*/ 8302622 w 11335276"/>
              <a:gd name="connsiteY158" fmla="*/ 1216256 h 3759944"/>
              <a:gd name="connsiteX159" fmla="*/ 8313443 w 11335276"/>
              <a:gd name="connsiteY159" fmla="*/ 1224752 h 3759944"/>
              <a:gd name="connsiteX160" fmla="*/ 8312445 w 11335276"/>
              <a:gd name="connsiteY160" fmla="*/ 1224627 h 3759944"/>
              <a:gd name="connsiteX161" fmla="*/ 9580386 w 11335276"/>
              <a:gd name="connsiteY161" fmla="*/ 1151874 h 3759944"/>
              <a:gd name="connsiteX162" fmla="*/ 9576236 w 11335276"/>
              <a:gd name="connsiteY162" fmla="*/ 1159480 h 3759944"/>
              <a:gd name="connsiteX163" fmla="*/ 9575145 w 11335276"/>
              <a:gd name="connsiteY163" fmla="*/ 1157601 h 3759944"/>
              <a:gd name="connsiteX164" fmla="*/ 9574566 w 11335276"/>
              <a:gd name="connsiteY164" fmla="*/ 1156595 h 3759944"/>
              <a:gd name="connsiteX165" fmla="*/ 9580386 w 11335276"/>
              <a:gd name="connsiteY165" fmla="*/ 1151874 h 3759944"/>
              <a:gd name="connsiteX166" fmla="*/ 9399844 w 11335276"/>
              <a:gd name="connsiteY166" fmla="*/ 927020 h 3759944"/>
              <a:gd name="connsiteX167" fmla="*/ 9402890 w 11335276"/>
              <a:gd name="connsiteY167" fmla="*/ 934328 h 3759944"/>
              <a:gd name="connsiteX168" fmla="*/ 9407917 w 11335276"/>
              <a:gd name="connsiteY168" fmla="*/ 941755 h 3759944"/>
              <a:gd name="connsiteX169" fmla="*/ 9401389 w 11335276"/>
              <a:gd name="connsiteY169" fmla="*/ 941898 h 3759944"/>
              <a:gd name="connsiteX170" fmla="*/ 9400183 w 11335276"/>
              <a:gd name="connsiteY170" fmla="*/ 932204 h 3759944"/>
              <a:gd name="connsiteX171" fmla="*/ 9399844 w 11335276"/>
              <a:gd name="connsiteY171" fmla="*/ 927020 h 3759944"/>
              <a:gd name="connsiteX172" fmla="*/ 9167037 w 11335276"/>
              <a:gd name="connsiteY172" fmla="*/ 816929 h 3759944"/>
              <a:gd name="connsiteX173" fmla="*/ 9176540 w 11335276"/>
              <a:gd name="connsiteY173" fmla="*/ 822206 h 3759944"/>
              <a:gd name="connsiteX174" fmla="*/ 9178949 w 11335276"/>
              <a:gd name="connsiteY174" fmla="*/ 825105 h 3759944"/>
              <a:gd name="connsiteX175" fmla="*/ 9171735 w 11335276"/>
              <a:gd name="connsiteY175" fmla="*/ 822803 h 3759944"/>
              <a:gd name="connsiteX176" fmla="*/ 9167037 w 11335276"/>
              <a:gd name="connsiteY176" fmla="*/ 816929 h 3759944"/>
              <a:gd name="connsiteX177" fmla="*/ 498540 w 11335276"/>
              <a:gd name="connsiteY177" fmla="*/ 776255 h 3759944"/>
              <a:gd name="connsiteX178" fmla="*/ 499310 w 11335276"/>
              <a:gd name="connsiteY178" fmla="*/ 777667 h 3759944"/>
              <a:gd name="connsiteX179" fmla="*/ 494029 w 11335276"/>
              <a:gd name="connsiteY179" fmla="*/ 779279 h 3759944"/>
              <a:gd name="connsiteX180" fmla="*/ 498540 w 11335276"/>
              <a:gd name="connsiteY180" fmla="*/ 776255 h 3759944"/>
              <a:gd name="connsiteX181" fmla="*/ 6055356 w 11335276"/>
              <a:gd name="connsiteY181" fmla="*/ 29021 h 3759944"/>
              <a:gd name="connsiteX182" fmla="*/ 6035556 w 11335276"/>
              <a:gd name="connsiteY182" fmla="*/ 39786 h 3759944"/>
              <a:gd name="connsiteX183" fmla="*/ 6033306 w 11335276"/>
              <a:gd name="connsiteY183" fmla="*/ 39609 h 3759944"/>
              <a:gd name="connsiteX184" fmla="*/ 6051900 w 11335276"/>
              <a:gd name="connsiteY184" fmla="*/ 30681 h 3759944"/>
              <a:gd name="connsiteX185" fmla="*/ 6055356 w 11335276"/>
              <a:gd name="connsiteY185" fmla="*/ 29021 h 3759944"/>
              <a:gd name="connsiteX186" fmla="*/ 5953538 w 11335276"/>
              <a:gd name="connsiteY186" fmla="*/ 22608 h 3759944"/>
              <a:gd name="connsiteX187" fmla="*/ 5955208 w 11335276"/>
              <a:gd name="connsiteY187" fmla="*/ 23414 h 3759944"/>
              <a:gd name="connsiteX188" fmla="*/ 5937534 w 11335276"/>
              <a:gd name="connsiteY188" fmla="*/ 23980 h 3759944"/>
              <a:gd name="connsiteX189" fmla="*/ 5953538 w 11335276"/>
              <a:gd name="connsiteY189" fmla="*/ 22608 h 3759944"/>
              <a:gd name="connsiteX190" fmla="*/ 5137149 w 11335276"/>
              <a:gd name="connsiteY190" fmla="*/ 16557 h 3759944"/>
              <a:gd name="connsiteX191" fmla="*/ 5146469 w 11335276"/>
              <a:gd name="connsiteY191" fmla="*/ 23873 h 3759944"/>
              <a:gd name="connsiteX192" fmla="*/ 5137336 w 11335276"/>
              <a:gd name="connsiteY192" fmla="*/ 17933 h 3759944"/>
              <a:gd name="connsiteX193" fmla="*/ 4692922 w 11335276"/>
              <a:gd name="connsiteY193" fmla="*/ 8884 h 3759944"/>
              <a:gd name="connsiteX194" fmla="*/ 4696832 w 11335276"/>
              <a:gd name="connsiteY194" fmla="*/ 10861 h 3759944"/>
              <a:gd name="connsiteX195" fmla="*/ 4693221 w 11335276"/>
              <a:gd name="connsiteY195" fmla="*/ 11311 h 3759944"/>
              <a:gd name="connsiteX196" fmla="*/ 4686011 w 11335276"/>
              <a:gd name="connsiteY196" fmla="*/ 12206 h 3759944"/>
              <a:gd name="connsiteX197" fmla="*/ 4692922 w 11335276"/>
              <a:gd name="connsiteY197" fmla="*/ 8884 h 3759944"/>
              <a:gd name="connsiteX198" fmla="*/ 5136084 w 11335276"/>
              <a:gd name="connsiteY198" fmla="*/ 8769 h 3759944"/>
              <a:gd name="connsiteX199" fmla="*/ 5137149 w 11335276"/>
              <a:gd name="connsiteY199" fmla="*/ 16557 h 3759944"/>
              <a:gd name="connsiteX200" fmla="*/ 5136997 w 11335276"/>
              <a:gd name="connsiteY200" fmla="*/ 16441 h 3759944"/>
              <a:gd name="connsiteX201" fmla="*/ 5135643 w 11335276"/>
              <a:gd name="connsiteY201" fmla="*/ 15377 h 3759944"/>
              <a:gd name="connsiteX202" fmla="*/ 4743713 w 11335276"/>
              <a:gd name="connsiteY202" fmla="*/ 5032 h 3759944"/>
              <a:gd name="connsiteX203" fmla="*/ 4746122 w 11335276"/>
              <a:gd name="connsiteY203" fmla="*/ 24416 h 3759944"/>
              <a:gd name="connsiteX204" fmla="*/ 4726890 w 11335276"/>
              <a:gd name="connsiteY204" fmla="*/ 26808 h 3759944"/>
              <a:gd name="connsiteX205" fmla="*/ 5040674 w 11335276"/>
              <a:gd name="connsiteY205" fmla="*/ 37023 h 3759944"/>
              <a:gd name="connsiteX206" fmla="*/ 5146469 w 11335276"/>
              <a:gd name="connsiteY206" fmla="*/ 23873 h 3759944"/>
              <a:gd name="connsiteX207" fmla="*/ 5380901 w 11335276"/>
              <a:gd name="connsiteY207" fmla="*/ 24265 h 3759944"/>
              <a:gd name="connsiteX208" fmla="*/ 5349641 w 11335276"/>
              <a:gd name="connsiteY208" fmla="*/ 8466 h 3759944"/>
              <a:gd name="connsiteX209" fmla="*/ 5497516 w 11335276"/>
              <a:gd name="connsiteY209" fmla="*/ 19616 h 3759944"/>
              <a:gd name="connsiteX210" fmla="*/ 5508341 w 11335276"/>
              <a:gd name="connsiteY210" fmla="*/ 28112 h 3759944"/>
              <a:gd name="connsiteX211" fmla="*/ 5535985 w 11335276"/>
              <a:gd name="connsiteY211" fmla="*/ 14834 h 3759944"/>
              <a:gd name="connsiteX212" fmla="*/ 5534783 w 11335276"/>
              <a:gd name="connsiteY212" fmla="*/ 5139 h 3759944"/>
              <a:gd name="connsiteX213" fmla="*/ 5596101 w 11335276"/>
              <a:gd name="connsiteY213" fmla="*/ 27044 h 3759944"/>
              <a:gd name="connsiteX214" fmla="*/ 5799273 w 11335276"/>
              <a:gd name="connsiteY214" fmla="*/ 11636 h 3759944"/>
              <a:gd name="connsiteX215" fmla="*/ 5869025 w 11335276"/>
              <a:gd name="connsiteY215" fmla="*/ 101391 h 3759944"/>
              <a:gd name="connsiteX216" fmla="*/ 5864207 w 11335276"/>
              <a:gd name="connsiteY216" fmla="*/ 62623 h 3759944"/>
              <a:gd name="connsiteX217" fmla="*/ 6009673 w 11335276"/>
              <a:gd name="connsiteY217" fmla="*/ 54385 h 3759944"/>
              <a:gd name="connsiteX218" fmla="*/ 5972700 w 11335276"/>
              <a:gd name="connsiteY218" fmla="*/ 31911 h 3759944"/>
              <a:gd name="connsiteX219" fmla="*/ 5955208 w 11335276"/>
              <a:gd name="connsiteY219" fmla="*/ 23414 h 3759944"/>
              <a:gd name="connsiteX220" fmla="*/ 5970820 w 11335276"/>
              <a:gd name="connsiteY220" fmla="*/ 22920 h 3759944"/>
              <a:gd name="connsiteX221" fmla="*/ 6015119 w 11335276"/>
              <a:gd name="connsiteY221" fmla="*/ 38174 h 3759944"/>
              <a:gd name="connsiteX222" fmla="*/ 6033306 w 11335276"/>
              <a:gd name="connsiteY222" fmla="*/ 39609 h 3759944"/>
              <a:gd name="connsiteX223" fmla="*/ 6027703 w 11335276"/>
              <a:gd name="connsiteY223" fmla="*/ 42300 h 3759944"/>
              <a:gd name="connsiteX224" fmla="*/ 6062583 w 11335276"/>
              <a:gd name="connsiteY224" fmla="*/ 87177 h 3759944"/>
              <a:gd name="connsiteX225" fmla="*/ 6079407 w 11335276"/>
              <a:gd name="connsiteY225" fmla="*/ 65402 h 3759944"/>
              <a:gd name="connsiteX226" fmla="*/ 6227286 w 11335276"/>
              <a:gd name="connsiteY226" fmla="*/ 76552 h 3759944"/>
              <a:gd name="connsiteX227" fmla="*/ 6226079 w 11335276"/>
              <a:gd name="connsiteY227" fmla="*/ 66858 h 3759944"/>
              <a:gd name="connsiteX228" fmla="*/ 6325867 w 11335276"/>
              <a:gd name="connsiteY228" fmla="*/ 83984 h 3759944"/>
              <a:gd name="connsiteX229" fmla="*/ 6318662 w 11335276"/>
              <a:gd name="connsiteY229" fmla="*/ 104566 h 3759944"/>
              <a:gd name="connsiteX230" fmla="*/ 6412428 w 11335276"/>
              <a:gd name="connsiteY230" fmla="*/ 73226 h 3759944"/>
              <a:gd name="connsiteX231" fmla="*/ 6484567 w 11335276"/>
              <a:gd name="connsiteY231" fmla="*/ 103631 h 3759944"/>
              <a:gd name="connsiteX232" fmla="*/ 6486980 w 11335276"/>
              <a:gd name="connsiteY232" fmla="*/ 123015 h 3759944"/>
              <a:gd name="connsiteX233" fmla="*/ 6554301 w 11335276"/>
              <a:gd name="connsiteY233" fmla="*/ 114647 h 3759944"/>
              <a:gd name="connsiteX234" fmla="*/ 6638467 w 11335276"/>
              <a:gd name="connsiteY234" fmla="*/ 163243 h 3759944"/>
              <a:gd name="connsiteX235" fmla="*/ 6743059 w 11335276"/>
              <a:gd name="connsiteY235" fmla="*/ 140399 h 3759944"/>
              <a:gd name="connsiteX236" fmla="*/ 6740650 w 11335276"/>
              <a:gd name="connsiteY236" fmla="*/ 121015 h 3759944"/>
              <a:gd name="connsiteX237" fmla="*/ 6759882 w 11335276"/>
              <a:gd name="connsiteY237" fmla="*/ 118624 h 3759944"/>
              <a:gd name="connsiteX238" fmla="*/ 6805583 w 11335276"/>
              <a:gd name="connsiteY238" fmla="*/ 172002 h 3759944"/>
              <a:gd name="connsiteX239" fmla="*/ 6804376 w 11335276"/>
              <a:gd name="connsiteY239" fmla="*/ 162308 h 3759944"/>
              <a:gd name="connsiteX240" fmla="*/ 6943840 w 11335276"/>
              <a:gd name="connsiteY240" fmla="*/ 184341 h 3759944"/>
              <a:gd name="connsiteX241" fmla="*/ 6936630 w 11335276"/>
              <a:gd name="connsiteY241" fmla="*/ 204923 h 3759944"/>
              <a:gd name="connsiteX242" fmla="*/ 7035215 w 11335276"/>
              <a:gd name="connsiteY242" fmla="*/ 212355 h 3759944"/>
              <a:gd name="connsiteX243" fmla="*/ 7025597 w 11335276"/>
              <a:gd name="connsiteY243" fmla="*/ 213553 h 3759944"/>
              <a:gd name="connsiteX244" fmla="*/ 7538983 w 11335276"/>
              <a:gd name="connsiteY244" fmla="*/ 336754 h 3759944"/>
              <a:gd name="connsiteX245" fmla="*/ 7547394 w 11335276"/>
              <a:gd name="connsiteY245" fmla="*/ 325866 h 3759944"/>
              <a:gd name="connsiteX246" fmla="*/ 7535367 w 11335276"/>
              <a:gd name="connsiteY246" fmla="*/ 307676 h 3759944"/>
              <a:gd name="connsiteX247" fmla="*/ 7633974 w 11335276"/>
              <a:gd name="connsiteY247" fmla="*/ 393846 h 3759944"/>
              <a:gd name="connsiteX248" fmla="*/ 7617146 w 11335276"/>
              <a:gd name="connsiteY248" fmla="*/ 415621 h 3759944"/>
              <a:gd name="connsiteX249" fmla="*/ 7629173 w 11335276"/>
              <a:gd name="connsiteY249" fmla="*/ 433811 h 3759944"/>
              <a:gd name="connsiteX250" fmla="*/ 7670034 w 11335276"/>
              <a:gd name="connsiteY250" fmla="*/ 369679 h 3759944"/>
              <a:gd name="connsiteX251" fmla="*/ 7639976 w 11335276"/>
              <a:gd name="connsiteY251" fmla="*/ 363570 h 3759944"/>
              <a:gd name="connsiteX252" fmla="*/ 7684449 w 11335276"/>
              <a:gd name="connsiteY252" fmla="*/ 328516 h 3759944"/>
              <a:gd name="connsiteX253" fmla="*/ 7704888 w 11335276"/>
              <a:gd name="connsiteY253" fmla="*/ 335819 h 3759944"/>
              <a:gd name="connsiteX254" fmla="*/ 7694089 w 11335276"/>
              <a:gd name="connsiteY254" fmla="*/ 406060 h 3759944"/>
              <a:gd name="connsiteX255" fmla="*/ 7772235 w 11335276"/>
              <a:gd name="connsiteY255" fmla="*/ 406189 h 3759944"/>
              <a:gd name="connsiteX256" fmla="*/ 7718122 w 11335276"/>
              <a:gd name="connsiteY256" fmla="*/ 363703 h 3759944"/>
              <a:gd name="connsiteX257" fmla="*/ 7746977 w 11335276"/>
              <a:gd name="connsiteY257" fmla="*/ 360114 h 3759944"/>
              <a:gd name="connsiteX258" fmla="*/ 7771028 w 11335276"/>
              <a:gd name="connsiteY258" fmla="*/ 396495 h 3759944"/>
              <a:gd name="connsiteX259" fmla="*/ 7807088 w 11335276"/>
              <a:gd name="connsiteY259" fmla="*/ 372329 h 3759944"/>
              <a:gd name="connsiteX260" fmla="*/ 7765003 w 11335276"/>
              <a:gd name="connsiteY260" fmla="*/ 348033 h 3759944"/>
              <a:gd name="connsiteX261" fmla="*/ 7926113 w 11335276"/>
              <a:gd name="connsiteY261" fmla="*/ 387064 h 3759944"/>
              <a:gd name="connsiteX262" fmla="*/ 7950167 w 11335276"/>
              <a:gd name="connsiteY262" fmla="*/ 423445 h 3759944"/>
              <a:gd name="connsiteX263" fmla="*/ 7917719 w 11335276"/>
              <a:gd name="connsiteY263" fmla="*/ 476689 h 3759944"/>
              <a:gd name="connsiteX264" fmla="*/ 8015141 w 11335276"/>
              <a:gd name="connsiteY264" fmla="*/ 631907 h 3759944"/>
              <a:gd name="connsiteX265" fmla="*/ 7976671 w 11335276"/>
              <a:gd name="connsiteY265" fmla="*/ 636685 h 3759944"/>
              <a:gd name="connsiteX266" fmla="*/ 8001929 w 11335276"/>
              <a:gd name="connsiteY266" fmla="*/ 682760 h 3759944"/>
              <a:gd name="connsiteX267" fmla="*/ 8107723 w 11335276"/>
              <a:gd name="connsiteY267" fmla="*/ 669611 h 3759944"/>
              <a:gd name="connsiteX268" fmla="*/ 8086077 w 11335276"/>
              <a:gd name="connsiteY268" fmla="*/ 652618 h 3759944"/>
              <a:gd name="connsiteX269" fmla="*/ 8054795 w 11335276"/>
              <a:gd name="connsiteY269" fmla="*/ 558081 h 3759944"/>
              <a:gd name="connsiteX270" fmla="*/ 8095673 w 11335276"/>
              <a:gd name="connsiteY270" fmla="*/ 572682 h 3759944"/>
              <a:gd name="connsiteX271" fmla="*/ 8112501 w 11335276"/>
              <a:gd name="connsiteY271" fmla="*/ 550907 h 3759944"/>
              <a:gd name="connsiteX272" fmla="*/ 8092062 w 11335276"/>
              <a:gd name="connsiteY272" fmla="*/ 543604 h 3759944"/>
              <a:gd name="connsiteX273" fmla="*/ 8101681 w 11335276"/>
              <a:gd name="connsiteY273" fmla="*/ 542411 h 3759944"/>
              <a:gd name="connsiteX274" fmla="*/ 8046343 w 11335276"/>
              <a:gd name="connsiteY274" fmla="*/ 411493 h 3759944"/>
              <a:gd name="connsiteX275" fmla="*/ 8144928 w 11335276"/>
              <a:gd name="connsiteY275" fmla="*/ 418925 h 3759944"/>
              <a:gd name="connsiteX276" fmla="*/ 8259151 w 11335276"/>
              <a:gd name="connsiteY276" fmla="*/ 473625 h 3759944"/>
              <a:gd name="connsiteX277" fmla="*/ 8265177 w 11335276"/>
              <a:gd name="connsiteY277" fmla="*/ 522087 h 3759944"/>
              <a:gd name="connsiteX278" fmla="*/ 8312058 w 11335276"/>
              <a:gd name="connsiteY278" fmla="*/ 506422 h 3759944"/>
              <a:gd name="connsiteX279" fmla="*/ 8288007 w 11335276"/>
              <a:gd name="connsiteY279" fmla="*/ 470036 h 3759944"/>
              <a:gd name="connsiteX280" fmla="*/ 8360145 w 11335276"/>
              <a:gd name="connsiteY280" fmla="*/ 500441 h 3759944"/>
              <a:gd name="connsiteX281" fmla="*/ 8399840 w 11335276"/>
              <a:gd name="connsiteY281" fmla="*/ 584091 h 3759944"/>
              <a:gd name="connsiteX282" fmla="*/ 8413052 w 11335276"/>
              <a:gd name="connsiteY282" fmla="*/ 533238 h 3759944"/>
              <a:gd name="connsiteX283" fmla="*/ 8453952 w 11335276"/>
              <a:gd name="connsiteY283" fmla="*/ 626581 h 3759944"/>
              <a:gd name="connsiteX284" fmla="*/ 8558540 w 11335276"/>
              <a:gd name="connsiteY284" fmla="*/ 603738 h 3759944"/>
              <a:gd name="connsiteX285" fmla="*/ 8526073 w 11335276"/>
              <a:gd name="connsiteY285" fmla="*/ 578244 h 3759944"/>
              <a:gd name="connsiteX286" fmla="*/ 8544103 w 11335276"/>
              <a:gd name="connsiteY286" fmla="*/ 566163 h 3759944"/>
              <a:gd name="connsiteX287" fmla="*/ 8530873 w 11335276"/>
              <a:gd name="connsiteY287" fmla="*/ 538279 h 3759944"/>
              <a:gd name="connsiteX288" fmla="*/ 8631867 w 11335276"/>
              <a:gd name="connsiteY288" fmla="*/ 565099 h 3759944"/>
              <a:gd name="connsiteX289" fmla="*/ 8685998 w 11335276"/>
              <a:gd name="connsiteY289" fmla="*/ 686323 h 3759944"/>
              <a:gd name="connsiteX290" fmla="*/ 8711238 w 11335276"/>
              <a:gd name="connsiteY290" fmla="*/ 653660 h 3759944"/>
              <a:gd name="connsiteX291" fmla="*/ 8936074 w 11335276"/>
              <a:gd name="connsiteY291" fmla="*/ 733983 h 3759944"/>
              <a:gd name="connsiteX292" fmla="*/ 8930049 w 11335276"/>
              <a:gd name="connsiteY292" fmla="*/ 685517 h 3759944"/>
              <a:gd name="connsiteX293" fmla="*/ 8955311 w 11335276"/>
              <a:gd name="connsiteY293" fmla="*/ 731592 h 3759944"/>
              <a:gd name="connsiteX294" fmla="*/ 8961313 w 11335276"/>
              <a:gd name="connsiteY294" fmla="*/ 701316 h 3759944"/>
              <a:gd name="connsiteX295" fmla="*/ 8992573 w 11335276"/>
              <a:gd name="connsiteY295" fmla="*/ 717115 h 3759944"/>
              <a:gd name="connsiteX296" fmla="*/ 9011828 w 11335276"/>
              <a:gd name="connsiteY296" fmla="*/ 793466 h 3759944"/>
              <a:gd name="connsiteX297" fmla="*/ 9062325 w 11335276"/>
              <a:gd name="connsiteY297" fmla="*/ 806874 h 3759944"/>
              <a:gd name="connsiteX298" fmla="*/ 9067125 w 11335276"/>
              <a:gd name="connsiteY298" fmla="*/ 766909 h 3759944"/>
              <a:gd name="connsiteX299" fmla="*/ 9077946 w 11335276"/>
              <a:gd name="connsiteY299" fmla="*/ 775405 h 3759944"/>
              <a:gd name="connsiteX300" fmla="*/ 9184965 w 11335276"/>
              <a:gd name="connsiteY300" fmla="*/ 850687 h 3759944"/>
              <a:gd name="connsiteX301" fmla="*/ 9186951 w 11335276"/>
              <a:gd name="connsiteY301" fmla="*/ 834754 h 3759944"/>
              <a:gd name="connsiteX302" fmla="*/ 9178949 w 11335276"/>
              <a:gd name="connsiteY302" fmla="*/ 825105 h 3759944"/>
              <a:gd name="connsiteX303" fmla="*/ 9198431 w 11335276"/>
              <a:gd name="connsiteY303" fmla="*/ 831326 h 3759944"/>
              <a:gd name="connsiteX304" fmla="*/ 9235462 w 11335276"/>
              <a:gd name="connsiteY304" fmla="*/ 864095 h 3759944"/>
              <a:gd name="connsiteX305" fmla="*/ 9227050 w 11335276"/>
              <a:gd name="connsiteY305" fmla="*/ 874983 h 3759944"/>
              <a:gd name="connsiteX306" fmla="*/ 9343665 w 11335276"/>
              <a:gd name="connsiteY306" fmla="*/ 870329 h 3759944"/>
              <a:gd name="connsiteX307" fmla="*/ 9394162 w 11335276"/>
              <a:gd name="connsiteY307" fmla="*/ 883742 h 3759944"/>
              <a:gd name="connsiteX308" fmla="*/ 9378559 w 11335276"/>
              <a:gd name="connsiteY308" fmla="*/ 993949 h 3759944"/>
              <a:gd name="connsiteX309" fmla="*/ 9386971 w 11335276"/>
              <a:gd name="connsiteY309" fmla="*/ 983061 h 3759944"/>
              <a:gd name="connsiteX310" fmla="*/ 9384562 w 11335276"/>
              <a:gd name="connsiteY310" fmla="*/ 963673 h 3759944"/>
              <a:gd name="connsiteX311" fmla="*/ 9421829 w 11335276"/>
              <a:gd name="connsiteY311" fmla="*/ 949201 h 3759944"/>
              <a:gd name="connsiteX312" fmla="*/ 9409993 w 11335276"/>
              <a:gd name="connsiteY312" fmla="*/ 944828 h 3759944"/>
              <a:gd name="connsiteX313" fmla="*/ 9407917 w 11335276"/>
              <a:gd name="connsiteY313" fmla="*/ 941755 h 3759944"/>
              <a:gd name="connsiteX314" fmla="*/ 9422390 w 11335276"/>
              <a:gd name="connsiteY314" fmla="*/ 941439 h 3759944"/>
              <a:gd name="connsiteX315" fmla="*/ 9425422 w 11335276"/>
              <a:gd name="connsiteY315" fmla="*/ 899541 h 3759944"/>
              <a:gd name="connsiteX316" fmla="*/ 9460298 w 11335276"/>
              <a:gd name="connsiteY316" fmla="*/ 944418 h 3759944"/>
              <a:gd name="connsiteX317" fmla="*/ 9495156 w 11335276"/>
              <a:gd name="connsiteY317" fmla="*/ 910558 h 3759944"/>
              <a:gd name="connsiteX318" fmla="*/ 9491563 w 11335276"/>
              <a:gd name="connsiteY318" fmla="*/ 960218 h 3759944"/>
              <a:gd name="connsiteX319" fmla="*/ 9513204 w 11335276"/>
              <a:gd name="connsiteY319" fmla="*/ 977215 h 3759944"/>
              <a:gd name="connsiteX320" fmla="*/ 9513226 w 11335276"/>
              <a:gd name="connsiteY320" fmla="*/ 1055953 h 3759944"/>
              <a:gd name="connsiteX321" fmla="*/ 9456727 w 11335276"/>
              <a:gd name="connsiteY321" fmla="*/ 1072816 h 3759944"/>
              <a:gd name="connsiteX322" fmla="*/ 9487987 w 11335276"/>
              <a:gd name="connsiteY322" fmla="*/ 1088615 h 3759944"/>
              <a:gd name="connsiteX323" fmla="*/ 9400223 w 11335276"/>
              <a:gd name="connsiteY323" fmla="*/ 1089679 h 3759944"/>
              <a:gd name="connsiteX324" fmla="*/ 9406248 w 11335276"/>
              <a:gd name="connsiteY324" fmla="*/ 1138146 h 3759944"/>
              <a:gd name="connsiteX325" fmla="*/ 9461545 w 11335276"/>
              <a:gd name="connsiteY325" fmla="*/ 1111588 h 3759944"/>
              <a:gd name="connsiteX326" fmla="*/ 9447126 w 11335276"/>
              <a:gd name="connsiteY326" fmla="*/ 1152752 h 3759944"/>
              <a:gd name="connsiteX327" fmla="*/ 9552943 w 11335276"/>
              <a:gd name="connsiteY327" fmla="*/ 1218340 h 3759944"/>
              <a:gd name="connsiteX328" fmla="*/ 9546918 w 11335276"/>
              <a:gd name="connsiteY328" fmla="*/ 1169873 h 3759944"/>
              <a:gd name="connsiteX329" fmla="*/ 9575168 w 11335276"/>
              <a:gd name="connsiteY329" fmla="*/ 1161444 h 3759944"/>
              <a:gd name="connsiteX330" fmla="*/ 9576236 w 11335276"/>
              <a:gd name="connsiteY330" fmla="*/ 1159480 h 3759944"/>
              <a:gd name="connsiteX331" fmla="*/ 9579224 w 11335276"/>
              <a:gd name="connsiteY331" fmla="*/ 1164628 h 3759944"/>
              <a:gd name="connsiteX332" fmla="*/ 9611851 w 11335276"/>
              <a:gd name="connsiteY332" fmla="*/ 1220860 h 3759944"/>
              <a:gd name="connsiteX333" fmla="*/ 9619061 w 11335276"/>
              <a:gd name="connsiteY333" fmla="*/ 1200279 h 3759944"/>
              <a:gd name="connsiteX334" fmla="*/ 9638293 w 11335276"/>
              <a:gd name="connsiteY334" fmla="*/ 1197887 h 3759944"/>
              <a:gd name="connsiteX335" fmla="*/ 9595023 w 11335276"/>
              <a:gd name="connsiteY335" fmla="*/ 1242635 h 3759944"/>
              <a:gd name="connsiteX336" fmla="*/ 9699633 w 11335276"/>
              <a:gd name="connsiteY336" fmla="*/ 1298534 h 3759944"/>
              <a:gd name="connsiteX337" fmla="*/ 8872427 w 11335276"/>
              <a:gd name="connsiteY337" fmla="*/ 1007642 h 3759944"/>
              <a:gd name="connsiteX338" fmla="*/ 9508466 w 11335276"/>
              <a:gd name="connsiteY338" fmla="*/ 1253394 h 3759944"/>
              <a:gd name="connsiteX339" fmla="*/ 9513289 w 11335276"/>
              <a:gd name="connsiteY339" fmla="*/ 1292166 h 3759944"/>
              <a:gd name="connsiteX340" fmla="*/ 9300476 w 11335276"/>
              <a:gd name="connsiteY340" fmla="*/ 1230033 h 3759944"/>
              <a:gd name="connsiteX341" fmla="*/ 9308887 w 11335276"/>
              <a:gd name="connsiteY341" fmla="*/ 1219146 h 3759944"/>
              <a:gd name="connsiteX342" fmla="*/ 8741393 w 11335276"/>
              <a:gd name="connsiteY342" fmla="*/ 1053454 h 3759944"/>
              <a:gd name="connsiteX343" fmla="*/ 8942197 w 11335276"/>
              <a:gd name="connsiteY343" fmla="*/ 1176134 h 3759944"/>
              <a:gd name="connsiteX344" fmla="*/ 9133381 w 11335276"/>
              <a:gd name="connsiteY344" fmla="*/ 1300012 h 3759944"/>
              <a:gd name="connsiteX345" fmla="*/ 9132179 w 11335276"/>
              <a:gd name="connsiteY345" fmla="*/ 1290318 h 3759944"/>
              <a:gd name="connsiteX346" fmla="*/ 9211532 w 11335276"/>
              <a:gd name="connsiteY346" fmla="*/ 1300141 h 3759944"/>
              <a:gd name="connsiteX347" fmla="*/ 9210325 w 11335276"/>
              <a:gd name="connsiteY347" fmla="*/ 1290452 h 3759944"/>
              <a:gd name="connsiteX348" fmla="*/ 9150209 w 11335276"/>
              <a:gd name="connsiteY348" fmla="*/ 1278237 h 3759944"/>
              <a:gd name="connsiteX349" fmla="*/ 9158621 w 11335276"/>
              <a:gd name="connsiteY349" fmla="*/ 1267350 h 3759944"/>
              <a:gd name="connsiteX350" fmla="*/ 9147800 w 11335276"/>
              <a:gd name="connsiteY350" fmla="*/ 1258849 h 3759944"/>
              <a:gd name="connsiteX351" fmla="*/ 9298084 w 11335276"/>
              <a:gd name="connsiteY351" fmla="*/ 1289383 h 3759944"/>
              <a:gd name="connsiteX352" fmla="*/ 9394282 w 11335276"/>
              <a:gd name="connsiteY352" fmla="*/ 1356169 h 3759944"/>
              <a:gd name="connsiteX353" fmla="*/ 9411106 w 11335276"/>
              <a:gd name="connsiteY353" fmla="*/ 1334394 h 3759944"/>
              <a:gd name="connsiteX354" fmla="*/ 9685259 w 11335276"/>
              <a:gd name="connsiteY354" fmla="*/ 1497168 h 3759944"/>
              <a:gd name="connsiteX355" fmla="*/ 9723728 w 11335276"/>
              <a:gd name="connsiteY355" fmla="*/ 1492390 h 3759944"/>
              <a:gd name="connsiteX356" fmla="*/ 9657588 w 11335276"/>
              <a:gd name="connsiteY356" fmla="*/ 1431710 h 3759944"/>
              <a:gd name="connsiteX357" fmla="*/ 9720112 w 11335276"/>
              <a:gd name="connsiteY357" fmla="*/ 1463312 h 3759944"/>
              <a:gd name="connsiteX358" fmla="*/ 9775428 w 11335276"/>
              <a:gd name="connsiteY358" fmla="*/ 1515493 h 3759944"/>
              <a:gd name="connsiteX359" fmla="*/ 9758551 w 11335276"/>
              <a:gd name="connsiteY359" fmla="*/ 1499925 h 3759944"/>
              <a:gd name="connsiteX360" fmla="*/ 9774074 w 11335276"/>
              <a:gd name="connsiteY360" fmla="*/ 1504587 h 3759944"/>
              <a:gd name="connsiteX361" fmla="*/ 9793458 w 11335276"/>
              <a:gd name="connsiteY361" fmla="*/ 1503407 h 3759944"/>
              <a:gd name="connsiteX362" fmla="*/ 9797897 w 11335276"/>
              <a:gd name="connsiteY362" fmla="*/ 1496799 h 3759944"/>
              <a:gd name="connsiteX363" fmla="*/ 9794665 w 11335276"/>
              <a:gd name="connsiteY363" fmla="*/ 1513101 h 3759944"/>
              <a:gd name="connsiteX364" fmla="*/ 9800253 w 11335276"/>
              <a:gd name="connsiteY364" fmla="*/ 1513520 h 3759944"/>
              <a:gd name="connsiteX365" fmla="*/ 9783149 w 11335276"/>
              <a:gd name="connsiteY365" fmla="*/ 1514994 h 3759944"/>
              <a:gd name="connsiteX366" fmla="*/ 9767016 w 11335276"/>
              <a:gd name="connsiteY366" fmla="*/ 1526380 h 3759944"/>
              <a:gd name="connsiteX367" fmla="*/ 9900499 w 11335276"/>
              <a:gd name="connsiteY367" fmla="*/ 1657427 h 3759944"/>
              <a:gd name="connsiteX368" fmla="*/ 9862025 w 11335276"/>
              <a:gd name="connsiteY368" fmla="*/ 1662210 h 3759944"/>
              <a:gd name="connsiteX369" fmla="*/ 9691302 w 11335276"/>
              <a:gd name="connsiteY369" fmla="*/ 1624373 h 3759944"/>
              <a:gd name="connsiteX370" fmla="*/ 9699713 w 11335276"/>
              <a:gd name="connsiteY370" fmla="*/ 1613485 h 3759944"/>
              <a:gd name="connsiteX371" fmla="*/ 9687686 w 11335276"/>
              <a:gd name="connsiteY371" fmla="*/ 1595295 h 3759944"/>
              <a:gd name="connsiteX372" fmla="*/ 9714128 w 11335276"/>
              <a:gd name="connsiteY372" fmla="*/ 1572322 h 3759944"/>
              <a:gd name="connsiteX373" fmla="*/ 9240400 w 11335276"/>
              <a:gd name="connsiteY373" fmla="*/ 1375294 h 3759944"/>
              <a:gd name="connsiteX374" fmla="*/ 9221168 w 11335276"/>
              <a:gd name="connsiteY374" fmla="*/ 1377686 h 3759944"/>
              <a:gd name="connsiteX375" fmla="*/ 9242809 w 11335276"/>
              <a:gd name="connsiteY375" fmla="*/ 1394678 h 3759944"/>
              <a:gd name="connsiteX376" fmla="*/ 8932600 w 11335276"/>
              <a:gd name="connsiteY376" fmla="*/ 1256070 h 3759944"/>
              <a:gd name="connsiteX377" fmla="*/ 8165550 w 11335276"/>
              <a:gd name="connsiteY377" fmla="*/ 1134868 h 3759944"/>
              <a:gd name="connsiteX378" fmla="*/ 8350710 w 11335276"/>
              <a:gd name="connsiteY378" fmla="*/ 1210280 h 3759944"/>
              <a:gd name="connsiteX379" fmla="*/ 8160749 w 11335276"/>
              <a:gd name="connsiteY379" fmla="*/ 1174834 h 3759944"/>
              <a:gd name="connsiteX380" fmla="*/ 8235297 w 11335276"/>
              <a:gd name="connsiteY380" fmla="*/ 1214782 h 3759944"/>
              <a:gd name="connsiteX381" fmla="*/ 8312445 w 11335276"/>
              <a:gd name="connsiteY381" fmla="*/ 1224627 h 3759944"/>
              <a:gd name="connsiteX382" fmla="*/ 8339315 w 11335276"/>
              <a:gd name="connsiteY382" fmla="*/ 1247529 h 3759944"/>
              <a:gd name="connsiteX383" fmla="*/ 8475759 w 11335276"/>
              <a:gd name="connsiteY383" fmla="*/ 1273481 h 3759944"/>
              <a:gd name="connsiteX384" fmla="*/ 8486121 w 11335276"/>
              <a:gd name="connsiteY384" fmla="*/ 1263440 h 3759944"/>
              <a:gd name="connsiteX385" fmla="*/ 8507558 w 11335276"/>
              <a:gd name="connsiteY385" fmla="*/ 1272755 h 3759944"/>
              <a:gd name="connsiteX386" fmla="*/ 8585164 w 11335276"/>
              <a:gd name="connsiteY386" fmla="*/ 1289410 h 3759944"/>
              <a:gd name="connsiteX387" fmla="*/ 8574344 w 11335276"/>
              <a:gd name="connsiteY387" fmla="*/ 1280913 h 3759944"/>
              <a:gd name="connsiteX388" fmla="*/ 8689774 w 11335276"/>
              <a:gd name="connsiteY388" fmla="*/ 1345304 h 3759944"/>
              <a:gd name="connsiteX389" fmla="*/ 8695777 w 11335276"/>
              <a:gd name="connsiteY389" fmla="*/ 1315032 h 3759944"/>
              <a:gd name="connsiteX390" fmla="*/ 8699687 w 11335276"/>
              <a:gd name="connsiteY390" fmla="*/ 1317005 h 3759944"/>
              <a:gd name="connsiteX391" fmla="*/ 8716145 w 11335276"/>
              <a:gd name="connsiteY391" fmla="*/ 1325327 h 3759944"/>
              <a:gd name="connsiteX392" fmla="*/ 8715584 w 11335276"/>
              <a:gd name="connsiteY392" fmla="*/ 1349173 h 3759944"/>
              <a:gd name="connsiteX393" fmla="*/ 8826846 w 11335276"/>
              <a:gd name="connsiteY393" fmla="*/ 1426695 h 3759944"/>
              <a:gd name="connsiteX394" fmla="*/ 7939547 w 11335276"/>
              <a:gd name="connsiteY394" fmla="*/ 1202327 h 3759944"/>
              <a:gd name="connsiteX395" fmla="*/ 7940749 w 11335276"/>
              <a:gd name="connsiteY395" fmla="*/ 1212021 h 3759944"/>
              <a:gd name="connsiteX396" fmla="*/ 8640502 w 11335276"/>
              <a:gd name="connsiteY396" fmla="*/ 1420328 h 3759944"/>
              <a:gd name="connsiteX397" fmla="*/ 7917923 w 11335276"/>
              <a:gd name="connsiteY397" fmla="*/ 1264068 h 3759944"/>
              <a:gd name="connsiteX398" fmla="*/ 7891477 w 11335276"/>
              <a:gd name="connsiteY398" fmla="*/ 1287041 h 3759944"/>
              <a:gd name="connsiteX399" fmla="*/ 8045377 w 11335276"/>
              <a:gd name="connsiteY399" fmla="*/ 1346657 h 3759944"/>
              <a:gd name="connsiteX400" fmla="*/ 8348359 w 11335276"/>
              <a:gd name="connsiteY400" fmla="*/ 1427110 h 3759944"/>
              <a:gd name="connsiteX401" fmla="*/ 8374823 w 11335276"/>
              <a:gd name="connsiteY401" fmla="*/ 1482874 h 3759944"/>
              <a:gd name="connsiteX402" fmla="*/ 8034574 w 11335276"/>
              <a:gd name="connsiteY402" fmla="*/ 1416894 h 3759944"/>
              <a:gd name="connsiteX403" fmla="*/ 7985283 w 11335276"/>
              <a:gd name="connsiteY403" fmla="*/ 1413180 h 3759944"/>
              <a:gd name="connsiteX404" fmla="*/ 7975665 w 11335276"/>
              <a:gd name="connsiteY404" fmla="*/ 1414374 h 3759944"/>
              <a:gd name="connsiteX405" fmla="*/ 7975905 w 11335276"/>
              <a:gd name="connsiteY405" fmla="*/ 1416311 h 3759944"/>
              <a:gd name="connsiteX406" fmla="*/ 7938403 w 11335276"/>
              <a:gd name="connsiteY406" fmla="*/ 1428846 h 3759944"/>
              <a:gd name="connsiteX407" fmla="*/ 7826605 w 11335276"/>
              <a:gd name="connsiteY407" fmla="*/ 1472272 h 3759944"/>
              <a:gd name="connsiteX408" fmla="*/ 7848247 w 11335276"/>
              <a:gd name="connsiteY408" fmla="*/ 1489264 h 3759944"/>
              <a:gd name="connsiteX409" fmla="*/ 7789339 w 11335276"/>
              <a:gd name="connsiteY409" fmla="*/ 1486744 h 3759944"/>
              <a:gd name="connsiteX410" fmla="*/ 7792955 w 11335276"/>
              <a:gd name="connsiteY410" fmla="*/ 1515822 h 3759944"/>
              <a:gd name="connsiteX411" fmla="*/ 7631845 w 11335276"/>
              <a:gd name="connsiteY411" fmla="*/ 1476792 h 3759944"/>
              <a:gd name="connsiteX412" fmla="*/ 7112457 w 11335276"/>
              <a:gd name="connsiteY412" fmla="*/ 1383862 h 3759944"/>
              <a:gd name="connsiteX413" fmla="*/ 7064369 w 11335276"/>
              <a:gd name="connsiteY413" fmla="*/ 1389842 h 3759944"/>
              <a:gd name="connsiteX414" fmla="*/ 7336091 w 11335276"/>
              <a:gd name="connsiteY414" fmla="*/ 1454495 h 3759944"/>
              <a:gd name="connsiteX415" fmla="*/ 7040336 w 11335276"/>
              <a:gd name="connsiteY415" fmla="*/ 1432199 h 3759944"/>
              <a:gd name="connsiteX416" fmla="*/ 7047546 w 11335276"/>
              <a:gd name="connsiteY416" fmla="*/ 1411618 h 3759944"/>
              <a:gd name="connsiteX417" fmla="*/ 7037927 w 11335276"/>
              <a:gd name="connsiteY417" fmla="*/ 1412811 h 3759944"/>
              <a:gd name="connsiteX418" fmla="*/ 6938140 w 11335276"/>
              <a:gd name="connsiteY418" fmla="*/ 1395685 h 3759944"/>
              <a:gd name="connsiteX419" fmla="*/ 7045137 w 11335276"/>
              <a:gd name="connsiteY419" fmla="*/ 1392229 h 3759944"/>
              <a:gd name="connsiteX420" fmla="*/ 7021081 w 11335276"/>
              <a:gd name="connsiteY420" fmla="*/ 1355853 h 3759944"/>
              <a:gd name="connsiteX421" fmla="*/ 6934524 w 11335276"/>
              <a:gd name="connsiteY421" fmla="*/ 1366611 h 3759944"/>
              <a:gd name="connsiteX422" fmla="*/ 6962173 w 11335276"/>
              <a:gd name="connsiteY422" fmla="*/ 1353332 h 3759944"/>
              <a:gd name="connsiteX423" fmla="*/ 6822705 w 11335276"/>
              <a:gd name="connsiteY423" fmla="*/ 1331294 h 3759944"/>
              <a:gd name="connsiteX424" fmla="*/ 6834733 w 11335276"/>
              <a:gd name="connsiteY424" fmla="*/ 1349485 h 3759944"/>
              <a:gd name="connsiteX425" fmla="*/ 6661600 w 11335276"/>
              <a:gd name="connsiteY425" fmla="*/ 1292264 h 3759944"/>
              <a:gd name="connsiteX426" fmla="*/ 6654391 w 11335276"/>
              <a:gd name="connsiteY426" fmla="*/ 1312841 h 3759944"/>
              <a:gd name="connsiteX427" fmla="*/ 6633951 w 11335276"/>
              <a:gd name="connsiteY427" fmla="*/ 1305543 h 3759944"/>
              <a:gd name="connsiteX428" fmla="*/ 6617124 w 11335276"/>
              <a:gd name="connsiteY428" fmla="*/ 1327318 h 3759944"/>
              <a:gd name="connsiteX429" fmla="*/ 6659209 w 11335276"/>
              <a:gd name="connsiteY429" fmla="*/ 1351614 h 3759944"/>
              <a:gd name="connsiteX430" fmla="*/ 6641179 w 11335276"/>
              <a:gd name="connsiteY430" fmla="*/ 1363699 h 3759944"/>
              <a:gd name="connsiteX431" fmla="*/ 6597891 w 11335276"/>
              <a:gd name="connsiteY431" fmla="*/ 1329709 h 3759944"/>
              <a:gd name="connsiteX432" fmla="*/ 6615921 w 11335276"/>
              <a:gd name="connsiteY432" fmla="*/ 1317624 h 3759944"/>
              <a:gd name="connsiteX433" fmla="*/ 6526955 w 11335276"/>
              <a:gd name="connsiteY433" fmla="*/ 1308998 h 3759944"/>
              <a:gd name="connsiteX434" fmla="*/ 6559422 w 11335276"/>
              <a:gd name="connsiteY434" fmla="*/ 1334487 h 3759944"/>
              <a:gd name="connsiteX435" fmla="*/ 6516130 w 11335276"/>
              <a:gd name="connsiteY435" fmla="*/ 1300498 h 3759944"/>
              <a:gd name="connsiteX436" fmla="*/ 6421161 w 11335276"/>
              <a:gd name="connsiteY436" fmla="*/ 1322143 h 3759944"/>
              <a:gd name="connsiteX437" fmla="*/ 5749097 w 11335276"/>
              <a:gd name="connsiteY437" fmla="*/ 1258034 h 3759944"/>
              <a:gd name="connsiteX438" fmla="*/ 5805596 w 11335276"/>
              <a:gd name="connsiteY438" fmla="*/ 1241170 h 3759944"/>
              <a:gd name="connsiteX439" fmla="*/ 5753897 w 11335276"/>
              <a:gd name="connsiteY439" fmla="*/ 1218068 h 3759944"/>
              <a:gd name="connsiteX440" fmla="*/ 5554336 w 11335276"/>
              <a:gd name="connsiteY440" fmla="*/ 1262558 h 3759944"/>
              <a:gd name="connsiteX441" fmla="*/ 5775561 w 11335276"/>
              <a:gd name="connsiteY441" fmla="*/ 1313803 h 3759944"/>
              <a:gd name="connsiteX442" fmla="*/ 5774354 w 11335276"/>
              <a:gd name="connsiteY442" fmla="*/ 1304109 h 3759944"/>
              <a:gd name="connsiteX443" fmla="*/ 6139843 w 11335276"/>
              <a:gd name="connsiteY443" fmla="*/ 1337426 h 3759944"/>
              <a:gd name="connsiteX444" fmla="*/ 6148254 w 11335276"/>
              <a:gd name="connsiteY444" fmla="*/ 1326534 h 3759944"/>
              <a:gd name="connsiteX445" fmla="*/ 6169900 w 11335276"/>
              <a:gd name="connsiteY445" fmla="*/ 1343531 h 3759944"/>
              <a:gd name="connsiteX446" fmla="*/ 6684466 w 11335276"/>
              <a:gd name="connsiteY446" fmla="*/ 1397689 h 3759944"/>
              <a:gd name="connsiteX447" fmla="*/ 6814316 w 11335276"/>
              <a:gd name="connsiteY447" fmla="*/ 1420920 h 3759944"/>
              <a:gd name="connsiteX448" fmla="*/ 6838366 w 11335276"/>
              <a:gd name="connsiteY448" fmla="*/ 1457301 h 3759944"/>
              <a:gd name="connsiteX449" fmla="*/ 6946569 w 11335276"/>
              <a:gd name="connsiteY449" fmla="*/ 1463540 h 3759944"/>
              <a:gd name="connsiteX450" fmla="*/ 6956188 w 11335276"/>
              <a:gd name="connsiteY450" fmla="*/ 1462342 h 3759944"/>
              <a:gd name="connsiteX451" fmla="*/ 6947776 w 11335276"/>
              <a:gd name="connsiteY451" fmla="*/ 1473229 h 3759944"/>
              <a:gd name="connsiteX452" fmla="*/ 7016303 w 11335276"/>
              <a:gd name="connsiteY452" fmla="*/ 1474556 h 3759944"/>
              <a:gd name="connsiteX453" fmla="*/ 7007892 w 11335276"/>
              <a:gd name="connsiteY453" fmla="*/ 1485444 h 3759944"/>
              <a:gd name="connsiteX454" fmla="*/ 7144946 w 11335276"/>
              <a:gd name="connsiteY454" fmla="*/ 1488093 h 3759944"/>
              <a:gd name="connsiteX455" fmla="*/ 7148557 w 11335276"/>
              <a:gd name="connsiteY455" fmla="*/ 1517171 h 3759944"/>
              <a:gd name="connsiteX456" fmla="*/ 7177413 w 11335276"/>
              <a:gd name="connsiteY456" fmla="*/ 1513587 h 3759944"/>
              <a:gd name="connsiteX457" fmla="*/ 7268788 w 11335276"/>
              <a:gd name="connsiteY457" fmla="*/ 1541601 h 3759944"/>
              <a:gd name="connsiteX458" fmla="*/ 7129325 w 11335276"/>
              <a:gd name="connsiteY458" fmla="*/ 1519563 h 3759944"/>
              <a:gd name="connsiteX459" fmla="*/ 6506551 w 11335276"/>
              <a:gd name="connsiteY459" fmla="*/ 1459171 h 3759944"/>
              <a:gd name="connsiteX460" fmla="*/ 6547434 w 11335276"/>
              <a:gd name="connsiteY460" fmla="*/ 1473773 h 3759944"/>
              <a:gd name="connsiteX461" fmla="*/ 6530606 w 11335276"/>
              <a:gd name="connsiteY461" fmla="*/ 1495552 h 3759944"/>
              <a:gd name="connsiteX462" fmla="*/ 7319307 w 11335276"/>
              <a:gd name="connsiteY462" fmla="*/ 1633746 h 3759944"/>
              <a:gd name="connsiteX463" fmla="*/ 7765363 w 11335276"/>
              <a:gd name="connsiteY463" fmla="*/ 1765314 h 3759944"/>
              <a:gd name="connsiteX464" fmla="*/ 7267626 w 11335276"/>
              <a:gd name="connsiteY464" fmla="*/ 1689382 h 3759944"/>
              <a:gd name="connsiteX465" fmla="*/ 7312116 w 11335276"/>
              <a:gd name="connsiteY465" fmla="*/ 1733066 h 3759944"/>
              <a:gd name="connsiteX466" fmla="*/ 7021179 w 11335276"/>
              <a:gd name="connsiteY466" fmla="*/ 1749542 h 3759944"/>
              <a:gd name="connsiteX467" fmla="*/ 7026002 w 11335276"/>
              <a:gd name="connsiteY467" fmla="*/ 1788314 h 3759944"/>
              <a:gd name="connsiteX468" fmla="*/ 6982710 w 11335276"/>
              <a:gd name="connsiteY468" fmla="*/ 1754320 h 3759944"/>
              <a:gd name="connsiteX469" fmla="*/ 6974298 w 11335276"/>
              <a:gd name="connsiteY469" fmla="*/ 1765212 h 3759944"/>
              <a:gd name="connsiteX470" fmla="*/ 6938229 w 11335276"/>
              <a:gd name="connsiteY470" fmla="*/ 1750010 h 3759944"/>
              <a:gd name="connsiteX471" fmla="*/ 6905771 w 11335276"/>
              <a:gd name="connsiteY471" fmla="*/ 1763885 h 3759944"/>
              <a:gd name="connsiteX472" fmla="*/ 7019995 w 11335276"/>
              <a:gd name="connsiteY472" fmla="*/ 1818586 h 3759944"/>
              <a:gd name="connsiteX473" fmla="*/ 7011583 w 11335276"/>
              <a:gd name="connsiteY473" fmla="*/ 1829473 h 3759944"/>
              <a:gd name="connsiteX474" fmla="*/ 7042848 w 11335276"/>
              <a:gd name="connsiteY474" fmla="*/ 1845272 h 3759944"/>
              <a:gd name="connsiteX475" fmla="*/ 7118602 w 11335276"/>
              <a:gd name="connsiteY475" fmla="*/ 1904756 h 3759944"/>
              <a:gd name="connsiteX476" fmla="*/ 7442023 w 11335276"/>
              <a:gd name="connsiteY476" fmla="*/ 1992511 h 3759944"/>
              <a:gd name="connsiteX477" fmla="*/ 7405963 w 11335276"/>
              <a:gd name="connsiteY477" fmla="*/ 2016677 h 3759944"/>
              <a:gd name="connsiteX478" fmla="*/ 7487720 w 11335276"/>
              <a:gd name="connsiteY478" fmla="*/ 2045889 h 3759944"/>
              <a:gd name="connsiteX479" fmla="*/ 7477041 w 11335276"/>
              <a:gd name="connsiteY479" fmla="*/ 2009076 h 3759944"/>
              <a:gd name="connsiteX480" fmla="*/ 7474218 w 11335276"/>
              <a:gd name="connsiteY480" fmla="*/ 2007722 h 3759944"/>
              <a:gd name="connsiteX481" fmla="*/ 7491166 w 11335276"/>
              <a:gd name="connsiteY481" fmla="*/ 2004859 h 3759944"/>
              <a:gd name="connsiteX482" fmla="*/ 7510550 w 11335276"/>
              <a:gd name="connsiteY482" fmla="*/ 1993838 h 3759944"/>
              <a:gd name="connsiteX483" fmla="*/ 7521371 w 11335276"/>
              <a:gd name="connsiteY483" fmla="*/ 2002334 h 3759944"/>
              <a:gd name="connsiteX484" fmla="*/ 7512959 w 11335276"/>
              <a:gd name="connsiteY484" fmla="*/ 2013222 h 3759944"/>
              <a:gd name="connsiteX485" fmla="*/ 7563456 w 11335276"/>
              <a:gd name="connsiteY485" fmla="*/ 2026634 h 3759944"/>
              <a:gd name="connsiteX486" fmla="*/ 7562254 w 11335276"/>
              <a:gd name="connsiteY486" fmla="*/ 2016940 h 3759944"/>
              <a:gd name="connsiteX487" fmla="*/ 7583895 w 11335276"/>
              <a:gd name="connsiteY487" fmla="*/ 2033937 h 3759944"/>
              <a:gd name="connsiteX488" fmla="*/ 7749805 w 11335276"/>
              <a:gd name="connsiteY488" fmla="*/ 2033002 h 3759944"/>
              <a:gd name="connsiteX489" fmla="*/ 8120107 w 11335276"/>
              <a:gd name="connsiteY489" fmla="*/ 2105087 h 3759944"/>
              <a:gd name="connsiteX490" fmla="*/ 7775045 w 11335276"/>
              <a:gd name="connsiteY490" fmla="*/ 2000335 h 3759944"/>
              <a:gd name="connsiteX491" fmla="*/ 7802689 w 11335276"/>
              <a:gd name="connsiteY491" fmla="*/ 1987056 h 3759944"/>
              <a:gd name="connsiteX492" fmla="*/ 7779841 w 11335276"/>
              <a:gd name="connsiteY492" fmla="*/ 1960369 h 3759944"/>
              <a:gd name="connsiteX493" fmla="*/ 7942157 w 11335276"/>
              <a:gd name="connsiteY493" fmla="*/ 2009094 h 3759944"/>
              <a:gd name="connsiteX494" fmla="*/ 8100852 w 11335276"/>
              <a:gd name="connsiteY494" fmla="*/ 2028740 h 3759944"/>
              <a:gd name="connsiteX495" fmla="*/ 8172995 w 11335276"/>
              <a:gd name="connsiteY495" fmla="*/ 2059141 h 3759944"/>
              <a:gd name="connsiteX496" fmla="*/ 8438714 w 11335276"/>
              <a:gd name="connsiteY496" fmla="*/ 2154070 h 3759944"/>
              <a:gd name="connsiteX497" fmla="*/ 8417068 w 11335276"/>
              <a:gd name="connsiteY497" fmla="*/ 2137077 h 3759944"/>
              <a:gd name="connsiteX498" fmla="*/ 8531292 w 11335276"/>
              <a:gd name="connsiteY498" fmla="*/ 2191778 h 3759944"/>
              <a:gd name="connsiteX499" fmla="*/ 8758542 w 11335276"/>
              <a:gd name="connsiteY499" fmla="*/ 2291485 h 3759944"/>
              <a:gd name="connsiteX500" fmla="*/ 8774163 w 11335276"/>
              <a:gd name="connsiteY500" fmla="*/ 2260020 h 3759944"/>
              <a:gd name="connsiteX501" fmla="*/ 8828271 w 11335276"/>
              <a:gd name="connsiteY501" fmla="*/ 2302506 h 3759944"/>
              <a:gd name="connsiteX502" fmla="*/ 8836683 w 11335276"/>
              <a:gd name="connsiteY502" fmla="*/ 2291618 h 3759944"/>
              <a:gd name="connsiteX503" fmla="*/ 8900414 w 11335276"/>
              <a:gd name="connsiteY503" fmla="*/ 2332911 h 3759944"/>
              <a:gd name="connsiteX504" fmla="*/ 8917238 w 11335276"/>
              <a:gd name="connsiteY504" fmla="*/ 2311131 h 3759944"/>
              <a:gd name="connsiteX505" fmla="*/ 8940090 w 11335276"/>
              <a:gd name="connsiteY505" fmla="*/ 2337823 h 3759944"/>
              <a:gd name="connsiteX506" fmla="*/ 8996590 w 11335276"/>
              <a:gd name="connsiteY506" fmla="*/ 2320955 h 3759944"/>
              <a:gd name="connsiteX507" fmla="*/ 8901599 w 11335276"/>
              <a:gd name="connsiteY507" fmla="*/ 2263863 h 3759944"/>
              <a:gd name="connsiteX508" fmla="*/ 8841483 w 11335276"/>
              <a:gd name="connsiteY508" fmla="*/ 2251653 h 3759944"/>
              <a:gd name="connsiteX509" fmla="*/ 8823435 w 11335276"/>
              <a:gd name="connsiteY509" fmla="*/ 2184996 h 3759944"/>
              <a:gd name="connsiteX510" fmla="*/ 8807814 w 11335276"/>
              <a:gd name="connsiteY510" fmla="*/ 2216465 h 3759944"/>
              <a:gd name="connsiteX511" fmla="*/ 8765729 w 11335276"/>
              <a:gd name="connsiteY511" fmla="*/ 2192170 h 3759944"/>
              <a:gd name="connsiteX512" fmla="*/ 8793378 w 11335276"/>
              <a:gd name="connsiteY512" fmla="*/ 2178886 h 3759944"/>
              <a:gd name="connsiteX513" fmla="*/ 8658710 w 11335276"/>
              <a:gd name="connsiteY513" fmla="*/ 2116887 h 3759944"/>
              <a:gd name="connsiteX514" fmla="*/ 8661119 w 11335276"/>
              <a:gd name="connsiteY514" fmla="*/ 2136271 h 3759944"/>
              <a:gd name="connsiteX515" fmla="*/ 8629859 w 11335276"/>
              <a:gd name="connsiteY515" fmla="*/ 2120472 h 3759944"/>
              <a:gd name="connsiteX516" fmla="*/ 8667126 w 11335276"/>
              <a:gd name="connsiteY516" fmla="*/ 2105995 h 3759944"/>
              <a:gd name="connsiteX517" fmla="*/ 8599784 w 11335276"/>
              <a:gd name="connsiteY517" fmla="*/ 2035629 h 3759944"/>
              <a:gd name="connsiteX518" fmla="*/ 8635844 w 11335276"/>
              <a:gd name="connsiteY518" fmla="*/ 2011458 h 3759944"/>
              <a:gd name="connsiteX519" fmla="*/ 8615405 w 11335276"/>
              <a:gd name="connsiteY519" fmla="*/ 2004155 h 3759944"/>
              <a:gd name="connsiteX520" fmla="*/ 8893125 w 11335276"/>
              <a:gd name="connsiteY520" fmla="*/ 2038537 h 3759944"/>
              <a:gd name="connsiteX521" fmla="*/ 8798133 w 11335276"/>
              <a:gd name="connsiteY521" fmla="*/ 1981445 h 3759944"/>
              <a:gd name="connsiteX522" fmla="*/ 8828191 w 11335276"/>
              <a:gd name="connsiteY522" fmla="*/ 1987555 h 3759944"/>
              <a:gd name="connsiteX523" fmla="*/ 8876279 w 11335276"/>
              <a:gd name="connsiteY523" fmla="*/ 1981574 h 3759944"/>
              <a:gd name="connsiteX524" fmla="*/ 8843812 w 11335276"/>
              <a:gd name="connsiteY524" fmla="*/ 1956085 h 3759944"/>
              <a:gd name="connsiteX525" fmla="*/ 8718768 w 11335276"/>
              <a:gd name="connsiteY525" fmla="*/ 1892884 h 3759944"/>
              <a:gd name="connsiteX526" fmla="*/ 8750028 w 11335276"/>
              <a:gd name="connsiteY526" fmla="*/ 1908683 h 3759944"/>
              <a:gd name="connsiteX527" fmla="*/ 8798116 w 11335276"/>
              <a:gd name="connsiteY527" fmla="*/ 1902707 h 3759944"/>
              <a:gd name="connsiteX528" fmla="*/ 8766851 w 11335276"/>
              <a:gd name="connsiteY528" fmla="*/ 1886908 h 3759944"/>
              <a:gd name="connsiteX529" fmla="*/ 8776469 w 11335276"/>
              <a:gd name="connsiteY529" fmla="*/ 1885715 h 3759944"/>
              <a:gd name="connsiteX530" fmla="*/ 8836585 w 11335276"/>
              <a:gd name="connsiteY530" fmla="*/ 1897929 h 3759944"/>
              <a:gd name="connsiteX531" fmla="*/ 8800525 w 11335276"/>
              <a:gd name="connsiteY531" fmla="*/ 1922096 h 3759944"/>
              <a:gd name="connsiteX532" fmla="*/ 8872668 w 11335276"/>
              <a:gd name="connsiteY532" fmla="*/ 1952496 h 3759944"/>
              <a:gd name="connsiteX533" fmla="*/ 8870254 w 11335276"/>
              <a:gd name="connsiteY533" fmla="*/ 1933112 h 3759944"/>
              <a:gd name="connsiteX534" fmla="*/ 8849815 w 11335276"/>
              <a:gd name="connsiteY534" fmla="*/ 1925809 h 3759944"/>
              <a:gd name="connsiteX535" fmla="*/ 8952015 w 11335276"/>
              <a:gd name="connsiteY535" fmla="*/ 1962320 h 3759944"/>
              <a:gd name="connsiteX536" fmla="*/ 8960939 w 11335276"/>
              <a:gd name="connsiteY536" fmla="*/ 1955520 h 3759944"/>
              <a:gd name="connsiteX537" fmla="*/ 8955734 w 11335276"/>
              <a:gd name="connsiteY537" fmla="*/ 1947335 h 3759944"/>
              <a:gd name="connsiteX538" fmla="*/ 8960427 w 11335276"/>
              <a:gd name="connsiteY538" fmla="*/ 1951432 h 3759944"/>
              <a:gd name="connsiteX539" fmla="*/ 9223737 w 11335276"/>
              <a:gd name="connsiteY539" fmla="*/ 2026977 h 3759944"/>
              <a:gd name="connsiteX540" fmla="*/ 9179243 w 11335276"/>
              <a:gd name="connsiteY540" fmla="*/ 1983293 h 3759944"/>
              <a:gd name="connsiteX541" fmla="*/ 9172033 w 11335276"/>
              <a:gd name="connsiteY541" fmla="*/ 2003875 h 3759944"/>
              <a:gd name="connsiteX542" fmla="*/ 9105898 w 11335276"/>
              <a:gd name="connsiteY542" fmla="*/ 1943194 h 3759944"/>
              <a:gd name="connsiteX543" fmla="*/ 9134749 w 11335276"/>
              <a:gd name="connsiteY543" fmla="*/ 1939609 h 3759944"/>
              <a:gd name="connsiteX544" fmla="*/ 9139549 w 11335276"/>
              <a:gd name="connsiteY544" fmla="*/ 1899644 h 3759944"/>
              <a:gd name="connsiteX545" fmla="*/ 9050582 w 11335276"/>
              <a:gd name="connsiteY545" fmla="*/ 1891014 h 3759944"/>
              <a:gd name="connsiteX546" fmla="*/ 9048169 w 11335276"/>
              <a:gd name="connsiteY546" fmla="*/ 1871630 h 3759944"/>
              <a:gd name="connsiteX547" fmla="*/ 9000086 w 11335276"/>
              <a:gd name="connsiteY547" fmla="*/ 1877606 h 3759944"/>
              <a:gd name="connsiteX548" fmla="*/ 9034961 w 11335276"/>
              <a:gd name="connsiteY548" fmla="*/ 1922483 h 3759944"/>
              <a:gd name="connsiteX549" fmla="*/ 8792091 w 11335276"/>
              <a:gd name="connsiteY549" fmla="*/ 1854245 h 3759944"/>
              <a:gd name="connsiteX550" fmla="*/ 8748803 w 11335276"/>
              <a:gd name="connsiteY550" fmla="*/ 1820256 h 3759944"/>
              <a:gd name="connsiteX551" fmla="*/ 8786066 w 11335276"/>
              <a:gd name="connsiteY551" fmla="*/ 1805779 h 3759944"/>
              <a:gd name="connsiteX552" fmla="*/ 8888266 w 11335276"/>
              <a:gd name="connsiteY552" fmla="*/ 1842289 h 3759944"/>
              <a:gd name="connsiteX553" fmla="*/ 8799278 w 11335276"/>
              <a:gd name="connsiteY553" fmla="*/ 1754926 h 3759944"/>
              <a:gd name="connsiteX554" fmla="*/ 8881039 w 11335276"/>
              <a:gd name="connsiteY554" fmla="*/ 1784133 h 3759944"/>
              <a:gd name="connsiteX555" fmla="*/ 8890658 w 11335276"/>
              <a:gd name="connsiteY555" fmla="*/ 1782939 h 3759944"/>
              <a:gd name="connsiteX556" fmla="*/ 8891860 w 11335276"/>
              <a:gd name="connsiteY556" fmla="*/ 1792634 h 3759944"/>
              <a:gd name="connsiteX557" fmla="*/ 8882241 w 11335276"/>
              <a:gd name="connsiteY557" fmla="*/ 1793827 h 3759944"/>
              <a:gd name="connsiteX558" fmla="*/ 8930334 w 11335276"/>
              <a:gd name="connsiteY558" fmla="*/ 1787851 h 3759944"/>
              <a:gd name="connsiteX559" fmla="*/ 8919509 w 11335276"/>
              <a:gd name="connsiteY559" fmla="*/ 1779350 h 3759944"/>
              <a:gd name="connsiteX560" fmla="*/ 9015702 w 11335276"/>
              <a:gd name="connsiteY560" fmla="*/ 1846136 h 3759944"/>
              <a:gd name="connsiteX561" fmla="*/ 9024118 w 11335276"/>
              <a:gd name="connsiteY561" fmla="*/ 1835249 h 3759944"/>
              <a:gd name="connsiteX562" fmla="*/ 9086643 w 11335276"/>
              <a:gd name="connsiteY562" fmla="*/ 1866847 h 3759944"/>
              <a:gd name="connsiteX563" fmla="*/ 9265782 w 11335276"/>
              <a:gd name="connsiteY563" fmla="*/ 1893797 h 3759944"/>
              <a:gd name="connsiteX564" fmla="*/ 9278994 w 11335276"/>
              <a:gd name="connsiteY564" fmla="*/ 1842944 h 3759944"/>
              <a:gd name="connsiteX565" fmla="*/ 9336696 w 11335276"/>
              <a:gd name="connsiteY565" fmla="*/ 1835770 h 3759944"/>
              <a:gd name="connsiteX566" fmla="*/ 9293863 w 11335276"/>
              <a:gd name="connsiteY566" fmla="*/ 1815255 h 3759944"/>
              <a:gd name="connsiteX567" fmla="*/ 9280281 w 11335276"/>
              <a:gd name="connsiteY567" fmla="*/ 1809880 h 3759944"/>
              <a:gd name="connsiteX568" fmla="*/ 9290345 w 11335276"/>
              <a:gd name="connsiteY568" fmla="*/ 1801700 h 3759944"/>
              <a:gd name="connsiteX569" fmla="*/ 9270560 w 11335276"/>
              <a:gd name="connsiteY569" fmla="*/ 1775089 h 3759944"/>
              <a:gd name="connsiteX570" fmla="*/ 9305436 w 11335276"/>
              <a:gd name="connsiteY570" fmla="*/ 1819971 h 3759944"/>
              <a:gd name="connsiteX571" fmla="*/ 9334287 w 11335276"/>
              <a:gd name="connsiteY571" fmla="*/ 1816386 h 3759944"/>
              <a:gd name="connsiteX572" fmla="*/ 9323466 w 11335276"/>
              <a:gd name="connsiteY572" fmla="*/ 1807885 h 3759944"/>
              <a:gd name="connsiteX573" fmla="*/ 9404021 w 11335276"/>
              <a:gd name="connsiteY573" fmla="*/ 1827403 h 3759944"/>
              <a:gd name="connsiteX574" fmla="*/ 9413635 w 11335276"/>
              <a:gd name="connsiteY574" fmla="*/ 1826209 h 3759944"/>
              <a:gd name="connsiteX575" fmla="*/ 9401612 w 11335276"/>
              <a:gd name="connsiteY575" fmla="*/ 1808019 h 3759944"/>
              <a:gd name="connsiteX576" fmla="*/ 9434912 w 11335276"/>
              <a:gd name="connsiteY576" fmla="*/ 1788653 h 3759944"/>
              <a:gd name="connsiteX577" fmla="*/ 9431394 w 11335276"/>
              <a:gd name="connsiteY577" fmla="*/ 1782806 h 3759944"/>
              <a:gd name="connsiteX578" fmla="*/ 9437067 w 11335276"/>
              <a:gd name="connsiteY578" fmla="*/ 1779003 h 3759944"/>
              <a:gd name="connsiteX579" fmla="*/ 9446084 w 11335276"/>
              <a:gd name="connsiteY579" fmla="*/ 1772960 h 3759944"/>
              <a:gd name="connsiteX580" fmla="*/ 9299394 w 11335276"/>
              <a:gd name="connsiteY580" fmla="*/ 1692766 h 3759944"/>
              <a:gd name="connsiteX581" fmla="*/ 9548285 w 11335276"/>
              <a:gd name="connsiteY581" fmla="*/ 1809470 h 3759944"/>
              <a:gd name="connsiteX582" fmla="*/ 9656484 w 11335276"/>
              <a:gd name="connsiteY582" fmla="*/ 1815709 h 3759944"/>
              <a:gd name="connsiteX583" fmla="*/ 9656506 w 11335276"/>
              <a:gd name="connsiteY583" fmla="*/ 1894447 h 3759944"/>
              <a:gd name="connsiteX584" fmla="*/ 9631249 w 11335276"/>
              <a:gd name="connsiteY584" fmla="*/ 1848372 h 3759944"/>
              <a:gd name="connsiteX585" fmla="*/ 9622832 w 11335276"/>
              <a:gd name="connsiteY585" fmla="*/ 1859259 h 3759944"/>
              <a:gd name="connsiteX586" fmla="*/ 9696200 w 11335276"/>
              <a:gd name="connsiteY586" fmla="*/ 1978096 h 3759944"/>
              <a:gd name="connsiteX587" fmla="*/ 9613254 w 11335276"/>
              <a:gd name="connsiteY587" fmla="*/ 2017933 h 3759944"/>
              <a:gd name="connsiteX588" fmla="*/ 9657748 w 11335276"/>
              <a:gd name="connsiteY588" fmla="*/ 2061617 h 3759944"/>
              <a:gd name="connsiteX589" fmla="*/ 9542340 w 11335276"/>
              <a:gd name="connsiteY589" fmla="*/ 2075960 h 3759944"/>
              <a:gd name="connsiteX590" fmla="*/ 9595246 w 11335276"/>
              <a:gd name="connsiteY590" fmla="*/ 2108756 h 3759944"/>
              <a:gd name="connsiteX591" fmla="*/ 9506280 w 11335276"/>
              <a:gd name="connsiteY591" fmla="*/ 2100126 h 3759944"/>
              <a:gd name="connsiteX592" fmla="*/ 9529128 w 11335276"/>
              <a:gd name="connsiteY592" fmla="*/ 2126813 h 3759944"/>
              <a:gd name="connsiteX593" fmla="*/ 9481040 w 11335276"/>
              <a:gd name="connsiteY593" fmla="*/ 2132793 h 3759944"/>
              <a:gd name="connsiteX594" fmla="*/ 9523125 w 11335276"/>
              <a:gd name="connsiteY594" fmla="*/ 2157089 h 3759944"/>
              <a:gd name="connsiteX595" fmla="*/ 9484652 w 11335276"/>
              <a:gd name="connsiteY595" fmla="*/ 2161872 h 3759944"/>
              <a:gd name="connsiteX596" fmla="*/ 9522542 w 11335276"/>
              <a:gd name="connsiteY596" fmla="*/ 2230982 h 3759944"/>
              <a:gd name="connsiteX597" fmla="*/ 9535990 w 11335276"/>
              <a:gd name="connsiteY597" fmla="*/ 2269469 h 3759944"/>
              <a:gd name="connsiteX598" fmla="*/ 9501359 w 11335276"/>
              <a:gd name="connsiteY598" fmla="*/ 2256987 h 3759944"/>
              <a:gd name="connsiteX599" fmla="*/ 9419762 w 11335276"/>
              <a:gd name="connsiteY599" fmla="*/ 2268360 h 3759944"/>
              <a:gd name="connsiteX600" fmla="*/ 9420965 w 11335276"/>
              <a:gd name="connsiteY600" fmla="*/ 2278054 h 3759944"/>
              <a:gd name="connsiteX601" fmla="*/ 9490699 w 11335276"/>
              <a:gd name="connsiteY601" fmla="*/ 2289071 h 3759944"/>
              <a:gd name="connsiteX602" fmla="*/ 9555632 w 11335276"/>
              <a:gd name="connsiteY602" fmla="*/ 2340058 h 3759944"/>
              <a:gd name="connsiteX603" fmla="*/ 9399341 w 11335276"/>
              <a:gd name="connsiteY603" fmla="*/ 2339795 h 3759944"/>
              <a:gd name="connsiteX604" fmla="*/ 9448653 w 11335276"/>
              <a:gd name="connsiteY604" fmla="*/ 2422251 h 3759944"/>
              <a:gd name="connsiteX605" fmla="*/ 9538987 w 11335276"/>
              <a:gd name="connsiteY605" fmla="*/ 2481151 h 3759944"/>
              <a:gd name="connsiteX606" fmla="*/ 9565727 w 11335276"/>
              <a:gd name="connsiteY606" fmla="*/ 2516704 h 3759944"/>
              <a:gd name="connsiteX607" fmla="*/ 9542763 w 11335276"/>
              <a:gd name="connsiteY607" fmla="*/ 2528108 h 3759944"/>
              <a:gd name="connsiteX608" fmla="*/ 9346493 w 11335276"/>
              <a:gd name="connsiteY608" fmla="*/ 2543217 h 3759944"/>
              <a:gd name="connsiteX609" fmla="*/ 9421045 w 11335276"/>
              <a:gd name="connsiteY609" fmla="*/ 2593006 h 3759944"/>
              <a:gd name="connsiteX610" fmla="*/ 9514829 w 11335276"/>
              <a:gd name="connsiteY610" fmla="*/ 2640403 h 3759944"/>
              <a:gd name="connsiteX611" fmla="*/ 9585770 w 11335276"/>
              <a:gd name="connsiteY611" fmla="*/ 2661114 h 3759944"/>
              <a:gd name="connsiteX612" fmla="*/ 9738463 w 11335276"/>
              <a:gd name="connsiteY612" fmla="*/ 2711037 h 3759944"/>
              <a:gd name="connsiteX613" fmla="*/ 9662709 w 11335276"/>
              <a:gd name="connsiteY613" fmla="*/ 2651554 h 3759944"/>
              <a:gd name="connsiteX614" fmla="*/ 9734852 w 11335276"/>
              <a:gd name="connsiteY614" fmla="*/ 2681959 h 3759944"/>
              <a:gd name="connsiteX615" fmla="*/ 9988561 w 11335276"/>
              <a:gd name="connsiteY615" fmla="*/ 2837435 h 3759944"/>
              <a:gd name="connsiteX616" fmla="*/ 10381734 w 11335276"/>
              <a:gd name="connsiteY616" fmla="*/ 3014945 h 3759944"/>
              <a:gd name="connsiteX617" fmla="*/ 10361295 w 11335276"/>
              <a:gd name="connsiteY617" fmla="*/ 3007642 h 3759944"/>
              <a:gd name="connsiteX618" fmla="*/ 10343265 w 11335276"/>
              <a:gd name="connsiteY618" fmla="*/ 3019727 h 3759944"/>
              <a:gd name="connsiteX619" fmla="*/ 10414201 w 11335276"/>
              <a:gd name="connsiteY619" fmla="*/ 3040438 h 3759944"/>
              <a:gd name="connsiteX620" fmla="*/ 10700377 w 11335276"/>
              <a:gd name="connsiteY620" fmla="*/ 3221408 h 3759944"/>
              <a:gd name="connsiteX621" fmla="*/ 11200591 w 11335276"/>
              <a:gd name="connsiteY621" fmla="*/ 3552938 h 3759944"/>
              <a:gd name="connsiteX622" fmla="*/ 11192175 w 11335276"/>
              <a:gd name="connsiteY622" fmla="*/ 3563825 h 3759944"/>
              <a:gd name="connsiteX623" fmla="*/ 11335276 w 11335276"/>
              <a:gd name="connsiteY623" fmla="*/ 3693679 h 3759944"/>
              <a:gd name="connsiteX624" fmla="*/ 11187379 w 11335276"/>
              <a:gd name="connsiteY624" fmla="*/ 3603791 h 3759944"/>
              <a:gd name="connsiteX625" fmla="*/ 11170551 w 11335276"/>
              <a:gd name="connsiteY625" fmla="*/ 3625571 h 3759944"/>
              <a:gd name="connsiteX626" fmla="*/ 11301625 w 11335276"/>
              <a:gd name="connsiteY626" fmla="*/ 3737234 h 3759944"/>
              <a:gd name="connsiteX627" fmla="*/ 10978181 w 11335276"/>
              <a:gd name="connsiteY627" fmla="*/ 3570736 h 3759944"/>
              <a:gd name="connsiteX628" fmla="*/ 10986593 w 11335276"/>
              <a:gd name="connsiteY628" fmla="*/ 3559849 h 3759944"/>
              <a:gd name="connsiteX629" fmla="*/ 10310838 w 11335276"/>
              <a:gd name="connsiteY629" fmla="*/ 3151710 h 3759944"/>
              <a:gd name="connsiteX630" fmla="*/ 10241104 w 11335276"/>
              <a:gd name="connsiteY630" fmla="*/ 3140693 h 3759944"/>
              <a:gd name="connsiteX631" fmla="*/ 10265159 w 11335276"/>
              <a:gd name="connsiteY631" fmla="*/ 3177074 h 3759944"/>
              <a:gd name="connsiteX632" fmla="*/ 10709902 w 11335276"/>
              <a:gd name="connsiteY632" fmla="*/ 3445371 h 3759944"/>
              <a:gd name="connsiteX633" fmla="*/ 11082733 w 11335276"/>
              <a:gd name="connsiteY633" fmla="*/ 3701739 h 3759944"/>
              <a:gd name="connsiteX634" fmla="*/ 11028629 w 11335276"/>
              <a:gd name="connsiteY634" fmla="*/ 3688113 h 3759944"/>
              <a:gd name="connsiteX635" fmla="*/ 10904854 w 11335276"/>
              <a:gd name="connsiteY635" fmla="*/ 3609379 h 3759944"/>
              <a:gd name="connsiteX636" fmla="*/ 10906061 w 11335276"/>
              <a:gd name="connsiteY636" fmla="*/ 3619074 h 3759944"/>
              <a:gd name="connsiteX637" fmla="*/ 10886824 w 11335276"/>
              <a:gd name="connsiteY637" fmla="*/ 3621465 h 3759944"/>
              <a:gd name="connsiteX638" fmla="*/ 10883212 w 11335276"/>
              <a:gd name="connsiteY638" fmla="*/ 3592387 h 3759944"/>
              <a:gd name="connsiteX639" fmla="*/ 10902445 w 11335276"/>
              <a:gd name="connsiteY639" fmla="*/ 3589996 h 3759944"/>
              <a:gd name="connsiteX640" fmla="*/ 10770191 w 11335276"/>
              <a:gd name="connsiteY640" fmla="*/ 3547376 h 3759944"/>
              <a:gd name="connsiteX641" fmla="*/ 10787014 w 11335276"/>
              <a:gd name="connsiteY641" fmla="*/ 3525601 h 3759944"/>
              <a:gd name="connsiteX642" fmla="*/ 10693230 w 11335276"/>
              <a:gd name="connsiteY642" fmla="*/ 3478199 h 3759944"/>
              <a:gd name="connsiteX643" fmla="*/ 10532098 w 11335276"/>
              <a:gd name="connsiteY643" fmla="*/ 3360430 h 3759944"/>
              <a:gd name="connsiteX644" fmla="*/ 10523687 w 11335276"/>
              <a:gd name="connsiteY644" fmla="*/ 3371318 h 3759944"/>
              <a:gd name="connsiteX645" fmla="*/ 10399844 w 11335276"/>
              <a:gd name="connsiteY645" fmla="*/ 3317815 h 3759944"/>
              <a:gd name="connsiteX646" fmla="*/ 10398642 w 11335276"/>
              <a:gd name="connsiteY646" fmla="*/ 3308121 h 3759944"/>
              <a:gd name="connsiteX647" fmla="*/ 10376996 w 11335276"/>
              <a:gd name="connsiteY647" fmla="*/ 3291124 h 3759944"/>
              <a:gd name="connsiteX648" fmla="*/ 10395026 w 11335276"/>
              <a:gd name="connsiteY648" fmla="*/ 3279043 h 3759944"/>
              <a:gd name="connsiteX649" fmla="*/ 10351734 w 11335276"/>
              <a:gd name="connsiteY649" fmla="*/ 3245053 h 3759944"/>
              <a:gd name="connsiteX650" fmla="*/ 10315674 w 11335276"/>
              <a:gd name="connsiteY650" fmla="*/ 3269220 h 3759944"/>
              <a:gd name="connsiteX651" fmla="*/ 10256747 w 11335276"/>
              <a:gd name="connsiteY651" fmla="*/ 3187961 h 3759944"/>
              <a:gd name="connsiteX652" fmla="*/ 10071583 w 11335276"/>
              <a:gd name="connsiteY652" fmla="*/ 3112550 h 3759944"/>
              <a:gd name="connsiteX653" fmla="*/ 10063171 w 11335276"/>
              <a:gd name="connsiteY653" fmla="*/ 3123438 h 3759944"/>
              <a:gd name="connsiteX654" fmla="*/ 9999440 w 11335276"/>
              <a:gd name="connsiteY654" fmla="*/ 3082145 h 3759944"/>
              <a:gd name="connsiteX655" fmla="*/ 9983823 w 11335276"/>
              <a:gd name="connsiteY655" fmla="*/ 3113614 h 3759944"/>
              <a:gd name="connsiteX656" fmla="*/ 9964586 w 11335276"/>
              <a:gd name="connsiteY656" fmla="*/ 3116006 h 3759944"/>
              <a:gd name="connsiteX657" fmla="*/ 9746960 w 11335276"/>
              <a:gd name="connsiteY657" fmla="*/ 3015101 h 3759944"/>
              <a:gd name="connsiteX658" fmla="*/ 9755371 w 11335276"/>
              <a:gd name="connsiteY658" fmla="*/ 3004213 h 3759944"/>
              <a:gd name="connsiteX659" fmla="*/ 9519710 w 11335276"/>
              <a:gd name="connsiteY659" fmla="*/ 2915389 h 3759944"/>
              <a:gd name="connsiteX660" fmla="*/ 9316515 w 11335276"/>
              <a:gd name="connsiteY660" fmla="*/ 2852059 h 3759944"/>
              <a:gd name="connsiteX661" fmla="*/ 9238352 w 11335276"/>
              <a:gd name="connsiteY661" fmla="*/ 2773192 h 3759944"/>
              <a:gd name="connsiteX662" fmla="*/ 8917340 w 11335276"/>
              <a:gd name="connsiteY662" fmla="*/ 2704821 h 3759944"/>
              <a:gd name="connsiteX663" fmla="*/ 8835579 w 11335276"/>
              <a:gd name="connsiteY663" fmla="*/ 2675613 h 3759944"/>
              <a:gd name="connsiteX664" fmla="*/ 8752619 w 11335276"/>
              <a:gd name="connsiteY664" fmla="*/ 2636712 h 3759944"/>
              <a:gd name="connsiteX665" fmla="*/ 8644416 w 11335276"/>
              <a:gd name="connsiteY665" fmla="*/ 2630473 h 3759944"/>
              <a:gd name="connsiteX666" fmla="*/ 8642002 w 11335276"/>
              <a:gd name="connsiteY666" fmla="*/ 2611089 h 3759944"/>
              <a:gd name="connsiteX667" fmla="*/ 8617057 w 11335276"/>
              <a:gd name="connsiteY667" fmla="*/ 2606806 h 3759944"/>
              <a:gd name="connsiteX668" fmla="*/ 8604913 w 11335276"/>
              <a:gd name="connsiteY668" fmla="*/ 2607514 h 3759944"/>
              <a:gd name="connsiteX669" fmla="*/ 8620361 w 11335276"/>
              <a:gd name="connsiteY669" fmla="*/ 2594097 h 3759944"/>
              <a:gd name="connsiteX670" fmla="*/ 8429194 w 11335276"/>
              <a:gd name="connsiteY670" fmla="*/ 2548957 h 3759944"/>
              <a:gd name="connsiteX671" fmla="*/ 8369083 w 11335276"/>
              <a:gd name="connsiteY671" fmla="*/ 2536742 h 3759944"/>
              <a:gd name="connsiteX672" fmla="*/ 8150267 w 11335276"/>
              <a:gd name="connsiteY672" fmla="*/ 2504881 h 3759944"/>
              <a:gd name="connsiteX673" fmla="*/ 8147858 w 11335276"/>
              <a:gd name="connsiteY673" fmla="*/ 2485497 h 3759944"/>
              <a:gd name="connsiteX674" fmla="*/ 7676558 w 11335276"/>
              <a:gd name="connsiteY674" fmla="*/ 2386592 h 3759944"/>
              <a:gd name="connsiteX675" fmla="*/ 7273784 w 11335276"/>
              <a:gd name="connsiteY675" fmla="*/ 2289013 h 3759944"/>
              <a:gd name="connsiteX676" fmla="*/ 7379579 w 11335276"/>
              <a:gd name="connsiteY676" fmla="*/ 2275864 h 3759944"/>
              <a:gd name="connsiteX677" fmla="*/ 7319468 w 11335276"/>
              <a:gd name="connsiteY677" fmla="*/ 2263649 h 3759944"/>
              <a:gd name="connsiteX678" fmla="*/ 7345910 w 11335276"/>
              <a:gd name="connsiteY678" fmla="*/ 2240680 h 3759944"/>
              <a:gd name="connsiteX679" fmla="*/ 7232888 w 11335276"/>
              <a:gd name="connsiteY679" fmla="*/ 2195670 h 3759944"/>
              <a:gd name="connsiteX680" fmla="*/ 7188394 w 11335276"/>
              <a:gd name="connsiteY680" fmla="*/ 2151990 h 3759944"/>
              <a:gd name="connsiteX681" fmla="*/ 7211242 w 11335276"/>
              <a:gd name="connsiteY681" fmla="*/ 2178677 h 3759944"/>
              <a:gd name="connsiteX682" fmla="*/ 7443270 w 11335276"/>
              <a:gd name="connsiteY682" fmla="*/ 2159681 h 3759944"/>
              <a:gd name="connsiteX683" fmla="*/ 7478123 w 11335276"/>
              <a:gd name="connsiteY683" fmla="*/ 2125820 h 3759944"/>
              <a:gd name="connsiteX684" fmla="*/ 7157112 w 11335276"/>
              <a:gd name="connsiteY684" fmla="*/ 2057449 h 3759944"/>
              <a:gd name="connsiteX685" fmla="*/ 7040497 w 11335276"/>
              <a:gd name="connsiteY685" fmla="*/ 2062102 h 3759944"/>
              <a:gd name="connsiteX686" fmla="*/ 7117458 w 11335276"/>
              <a:gd name="connsiteY686" fmla="*/ 2131280 h 3759944"/>
              <a:gd name="connsiteX687" fmla="*/ 7107839 w 11335276"/>
              <a:gd name="connsiteY687" fmla="*/ 2132473 h 3759944"/>
              <a:gd name="connsiteX688" fmla="*/ 7131894 w 11335276"/>
              <a:gd name="connsiteY688" fmla="*/ 2168854 h 3759944"/>
              <a:gd name="connsiteX689" fmla="*/ 7149924 w 11335276"/>
              <a:gd name="connsiteY689" fmla="*/ 2156768 h 3759944"/>
              <a:gd name="connsiteX690" fmla="*/ 7153536 w 11335276"/>
              <a:gd name="connsiteY690" fmla="*/ 2185846 h 3759944"/>
              <a:gd name="connsiteX691" fmla="*/ 6874609 w 11335276"/>
              <a:gd name="connsiteY691" fmla="*/ 2141775 h 3759944"/>
              <a:gd name="connsiteX692" fmla="*/ 6743580 w 11335276"/>
              <a:gd name="connsiteY692" fmla="*/ 2187587 h 3759944"/>
              <a:gd name="connsiteX693" fmla="*/ 6720727 w 11335276"/>
              <a:gd name="connsiteY693" fmla="*/ 2160901 h 3759944"/>
              <a:gd name="connsiteX694" fmla="*/ 6705106 w 11335276"/>
              <a:gd name="connsiteY694" fmla="*/ 2192370 h 3759944"/>
              <a:gd name="connsiteX695" fmla="*/ 6610115 w 11335276"/>
              <a:gd name="connsiteY695" fmla="*/ 2135278 h 3759944"/>
              <a:gd name="connsiteX696" fmla="*/ 6485088 w 11335276"/>
              <a:gd name="connsiteY696" fmla="*/ 2150819 h 3759944"/>
              <a:gd name="connsiteX697" fmla="*/ 6486295 w 11335276"/>
              <a:gd name="connsiteY697" fmla="*/ 2160509 h 3759944"/>
              <a:gd name="connsiteX698" fmla="*/ 6423770 w 11335276"/>
              <a:gd name="connsiteY698" fmla="*/ 2128910 h 3759944"/>
              <a:gd name="connsiteX699" fmla="*/ 6432182 w 11335276"/>
              <a:gd name="connsiteY699" fmla="*/ 2118023 h 3759944"/>
              <a:gd name="connsiteX700" fmla="*/ 6410540 w 11335276"/>
              <a:gd name="connsiteY700" fmla="*/ 2101030 h 3759944"/>
              <a:gd name="connsiteX701" fmla="*/ 6396121 w 11335276"/>
              <a:gd name="connsiteY701" fmla="*/ 2142189 h 3759944"/>
              <a:gd name="connsiteX702" fmla="*/ 6363655 w 11335276"/>
              <a:gd name="connsiteY702" fmla="*/ 2116696 h 3759944"/>
              <a:gd name="connsiteX703" fmla="*/ 6355243 w 11335276"/>
              <a:gd name="connsiteY703" fmla="*/ 2127583 h 3759944"/>
              <a:gd name="connsiteX704" fmla="*/ 6367271 w 11335276"/>
              <a:gd name="connsiteY704" fmla="*/ 2145774 h 3759944"/>
              <a:gd name="connsiteX705" fmla="*/ 6095549 w 11335276"/>
              <a:gd name="connsiteY705" fmla="*/ 2081121 h 3759944"/>
              <a:gd name="connsiteX706" fmla="*/ 5870730 w 11335276"/>
              <a:gd name="connsiteY706" fmla="*/ 2079536 h 3759944"/>
              <a:gd name="connsiteX707" fmla="*/ 5787767 w 11335276"/>
              <a:gd name="connsiteY707" fmla="*/ 2040634 h 3759944"/>
              <a:gd name="connsiteX708" fmla="*/ 5761325 w 11335276"/>
              <a:gd name="connsiteY708" fmla="*/ 2063607 h 3759944"/>
              <a:gd name="connsiteX709" fmla="*/ 5758920 w 11335276"/>
              <a:gd name="connsiteY709" fmla="*/ 2063906 h 3759944"/>
              <a:gd name="connsiteX710" fmla="*/ 5674767 w 11335276"/>
              <a:gd name="connsiteY710" fmla="*/ 2074366 h 3759944"/>
              <a:gd name="connsiteX711" fmla="*/ 5672358 w 11335276"/>
              <a:gd name="connsiteY711" fmla="*/ 2054977 h 3759944"/>
              <a:gd name="connsiteX712" fmla="*/ 5554537 w 11335276"/>
              <a:gd name="connsiteY712" fmla="*/ 2049937 h 3759944"/>
              <a:gd name="connsiteX713" fmla="*/ 5341746 w 11335276"/>
              <a:gd name="connsiteY713" fmla="*/ 2066542 h 3759944"/>
              <a:gd name="connsiteX714" fmla="*/ 5285224 w 11335276"/>
              <a:gd name="connsiteY714" fmla="*/ 2004667 h 3759944"/>
              <a:gd name="connsiteX715" fmla="*/ 5193715 w 11335276"/>
              <a:gd name="connsiteY715" fmla="*/ 2019656 h 3759944"/>
              <a:gd name="connsiteX716" fmla="*/ 5177457 w 11335276"/>
              <a:gd name="connsiteY716" fmla="*/ 2018766 h 3759944"/>
              <a:gd name="connsiteX717" fmla="*/ 5179434 w 11335276"/>
              <a:gd name="connsiteY717" fmla="*/ 2017817 h 3759944"/>
              <a:gd name="connsiteX718" fmla="*/ 5168026 w 11335276"/>
              <a:gd name="connsiteY718" fmla="*/ 2018249 h 3759944"/>
              <a:gd name="connsiteX719" fmla="*/ 5165260 w 11335276"/>
              <a:gd name="connsiteY719" fmla="*/ 2018098 h 3759944"/>
              <a:gd name="connsiteX720" fmla="*/ 5164984 w 11335276"/>
              <a:gd name="connsiteY720" fmla="*/ 2018365 h 3759944"/>
              <a:gd name="connsiteX721" fmla="*/ 5147390 w 11335276"/>
              <a:gd name="connsiteY721" fmla="*/ 2019033 h 3759944"/>
              <a:gd name="connsiteX722" fmla="*/ 5054407 w 11335276"/>
              <a:gd name="connsiteY722" fmla="*/ 2033358 h 3759944"/>
              <a:gd name="connsiteX723" fmla="*/ 4944997 w 11335276"/>
              <a:gd name="connsiteY723" fmla="*/ 2017425 h 3759944"/>
              <a:gd name="connsiteX724" fmla="*/ 4952207 w 11335276"/>
              <a:gd name="connsiteY724" fmla="*/ 1996843 h 3759944"/>
              <a:gd name="connsiteX725" fmla="*/ 4827180 w 11335276"/>
              <a:gd name="connsiteY725" fmla="*/ 2012384 h 3759944"/>
              <a:gd name="connsiteX726" fmla="*/ 4633626 w 11335276"/>
              <a:gd name="connsiteY726" fmla="*/ 2026598 h 3759944"/>
              <a:gd name="connsiteX727" fmla="*/ 4508595 w 11335276"/>
              <a:gd name="connsiteY727" fmla="*/ 2042139 h 3759944"/>
              <a:gd name="connsiteX728" fmla="*/ 4440068 w 11335276"/>
              <a:gd name="connsiteY728" fmla="*/ 2040812 h 3759944"/>
              <a:gd name="connsiteX729" fmla="*/ 4407601 w 11335276"/>
              <a:gd name="connsiteY729" fmla="*/ 2015319 h 3759944"/>
              <a:gd name="connsiteX730" fmla="*/ 4364336 w 11335276"/>
              <a:gd name="connsiteY730" fmla="*/ 2060067 h 3759944"/>
              <a:gd name="connsiteX731" fmla="*/ 4301615 w 11335276"/>
              <a:gd name="connsiteY731" fmla="*/ 2074784 h 3759944"/>
              <a:gd name="connsiteX732" fmla="*/ 4299211 w 11335276"/>
              <a:gd name="connsiteY732" fmla="*/ 2075621 h 3759944"/>
              <a:gd name="connsiteX733" fmla="*/ 4306629 w 11335276"/>
              <a:gd name="connsiteY733" fmla="*/ 2067241 h 3759944"/>
              <a:gd name="connsiteX734" fmla="*/ 4210454 w 11335276"/>
              <a:gd name="connsiteY734" fmla="*/ 2079193 h 3759944"/>
              <a:gd name="connsiteX735" fmla="*/ 4127490 w 11335276"/>
              <a:gd name="connsiteY735" fmla="*/ 2040291 h 3759944"/>
              <a:gd name="connsiteX736" fmla="*/ 4037335 w 11335276"/>
              <a:gd name="connsiteY736" fmla="*/ 2100710 h 3759944"/>
              <a:gd name="connsiteX737" fmla="*/ 4045751 w 11335276"/>
              <a:gd name="connsiteY737" fmla="*/ 2089822 h 3759944"/>
              <a:gd name="connsiteX738" fmla="*/ 3938755 w 11335276"/>
              <a:gd name="connsiteY738" fmla="*/ 2093278 h 3759944"/>
              <a:gd name="connsiteX739" fmla="*/ 3939956 w 11335276"/>
              <a:gd name="connsiteY739" fmla="*/ 2102967 h 3759944"/>
              <a:gd name="connsiteX740" fmla="*/ 3807720 w 11335276"/>
              <a:gd name="connsiteY740" fmla="*/ 2139090 h 3759944"/>
              <a:gd name="connsiteX741" fmla="*/ 3794491 w 11335276"/>
              <a:gd name="connsiteY741" fmla="*/ 2111210 h 3759944"/>
              <a:gd name="connsiteX742" fmla="*/ 3758430 w 11335276"/>
              <a:gd name="connsiteY742" fmla="*/ 2135372 h 3759944"/>
              <a:gd name="connsiteX743" fmla="*/ 3640609 w 11335276"/>
              <a:gd name="connsiteY743" fmla="*/ 2130335 h 3759944"/>
              <a:gd name="connsiteX744" fmla="*/ 3614166 w 11335276"/>
              <a:gd name="connsiteY744" fmla="*/ 2153304 h 3759944"/>
              <a:gd name="connsiteX745" fmla="*/ 3624988 w 11335276"/>
              <a:gd name="connsiteY745" fmla="*/ 2161800 h 3759944"/>
              <a:gd name="connsiteX746" fmla="*/ 3568488 w 11335276"/>
              <a:gd name="connsiteY746" fmla="*/ 2178668 h 3759944"/>
              <a:gd name="connsiteX747" fmla="*/ 3585312 w 11335276"/>
              <a:gd name="connsiteY747" fmla="*/ 2156888 h 3759944"/>
              <a:gd name="connsiteX748" fmla="*/ 3529186 w 11335276"/>
              <a:gd name="connsiteY748" fmla="*/ 2169401 h 3759944"/>
              <a:gd name="connsiteX749" fmla="*/ 3513818 w 11335276"/>
              <a:gd name="connsiteY749" fmla="*/ 2174687 h 3759944"/>
              <a:gd name="connsiteX750" fmla="*/ 3510252 w 11335276"/>
              <a:gd name="connsiteY750" fmla="*/ 2169295 h 3759944"/>
              <a:gd name="connsiteX751" fmla="*/ 3496345 w 11335276"/>
              <a:gd name="connsiteY751" fmla="*/ 2148263 h 3759944"/>
              <a:gd name="connsiteX752" fmla="*/ 3474035 w 11335276"/>
              <a:gd name="connsiteY752" fmla="*/ 2167647 h 3759944"/>
              <a:gd name="connsiteX753" fmla="*/ 3457256 w 11335276"/>
              <a:gd name="connsiteY753" fmla="*/ 2182222 h 3759944"/>
              <a:gd name="connsiteX754" fmla="*/ 3460284 w 11335276"/>
              <a:gd name="connsiteY754" fmla="*/ 2172429 h 3759944"/>
              <a:gd name="connsiteX755" fmla="*/ 3394166 w 11335276"/>
              <a:gd name="connsiteY755" fmla="*/ 2190491 h 3759944"/>
              <a:gd name="connsiteX756" fmla="*/ 3371318 w 11335276"/>
              <a:gd name="connsiteY756" fmla="*/ 2163804 h 3759944"/>
              <a:gd name="connsiteX757" fmla="*/ 3136904 w 11335276"/>
              <a:gd name="connsiteY757" fmla="*/ 2242150 h 3759944"/>
              <a:gd name="connsiteX758" fmla="*/ 3153731 w 11335276"/>
              <a:gd name="connsiteY758" fmla="*/ 2220375 h 3759944"/>
              <a:gd name="connsiteX759" fmla="*/ 3016677 w 11335276"/>
              <a:gd name="connsiteY759" fmla="*/ 2217721 h 3759944"/>
              <a:gd name="connsiteX760" fmla="*/ 2999849 w 11335276"/>
              <a:gd name="connsiteY760" fmla="*/ 2239496 h 3759944"/>
              <a:gd name="connsiteX761" fmla="*/ 3020289 w 11335276"/>
              <a:gd name="connsiteY761" fmla="*/ 2246799 h 3759944"/>
              <a:gd name="connsiteX762" fmla="*/ 2983021 w 11335276"/>
              <a:gd name="connsiteY762" fmla="*/ 2261276 h 3759944"/>
              <a:gd name="connsiteX763" fmla="*/ 2897671 w 11335276"/>
              <a:gd name="connsiteY763" fmla="*/ 2281724 h 3759944"/>
              <a:gd name="connsiteX764" fmla="*/ 2589911 w 11335276"/>
              <a:gd name="connsiteY764" fmla="*/ 2319975 h 3759944"/>
              <a:gd name="connsiteX765" fmla="*/ 2603141 w 11335276"/>
              <a:gd name="connsiteY765" fmla="*/ 2347860 h 3759944"/>
              <a:gd name="connsiteX766" fmla="*/ 2521384 w 11335276"/>
              <a:gd name="connsiteY766" fmla="*/ 2318652 h 3759944"/>
              <a:gd name="connsiteX767" fmla="*/ 2398762 w 11335276"/>
              <a:gd name="connsiteY767" fmla="*/ 2353577 h 3759944"/>
              <a:gd name="connsiteX768" fmla="*/ 2381938 w 11335276"/>
              <a:gd name="connsiteY768" fmla="*/ 2375352 h 3759944"/>
              <a:gd name="connsiteX769" fmla="*/ 2241291 w 11335276"/>
              <a:gd name="connsiteY769" fmla="*/ 2422358 h 3759944"/>
              <a:gd name="connsiteX770" fmla="*/ 2154733 w 11335276"/>
              <a:gd name="connsiteY770" fmla="*/ 2433117 h 3759944"/>
              <a:gd name="connsiteX771" fmla="*/ 1878233 w 11335276"/>
              <a:gd name="connsiteY771" fmla="*/ 2487167 h 3759944"/>
              <a:gd name="connsiteX772" fmla="*/ 1767639 w 11335276"/>
              <a:gd name="connsiteY772" fmla="*/ 2540287 h 3759944"/>
              <a:gd name="connsiteX773" fmla="*/ 1495962 w 11335276"/>
              <a:gd name="connsiteY773" fmla="*/ 2633105 h 3759944"/>
              <a:gd name="connsiteX774" fmla="*/ 1147359 w 11335276"/>
              <a:gd name="connsiteY774" fmla="*/ 2814231 h 3759944"/>
              <a:gd name="connsiteX775" fmla="*/ 1057186 w 11335276"/>
              <a:gd name="connsiteY775" fmla="*/ 2795907 h 3759944"/>
              <a:gd name="connsiteX776" fmla="*/ 1048774 w 11335276"/>
              <a:gd name="connsiteY776" fmla="*/ 2806794 h 3759944"/>
              <a:gd name="connsiteX777" fmla="*/ 779466 w 11335276"/>
              <a:gd name="connsiteY777" fmla="*/ 2761529 h 3759944"/>
              <a:gd name="connsiteX778" fmla="*/ 724169 w 11335276"/>
              <a:gd name="connsiteY778" fmla="*/ 2788087 h 3759944"/>
              <a:gd name="connsiteX779" fmla="*/ 701320 w 11335276"/>
              <a:gd name="connsiteY779" fmla="*/ 2761396 h 3759944"/>
              <a:gd name="connsiteX780" fmla="*/ 692904 w 11335276"/>
              <a:gd name="connsiteY780" fmla="*/ 2772288 h 3759944"/>
              <a:gd name="connsiteX781" fmla="*/ 660437 w 11335276"/>
              <a:gd name="connsiteY781" fmla="*/ 2746794 h 3759944"/>
              <a:gd name="connsiteX782" fmla="*/ 526999 w 11335276"/>
              <a:gd name="connsiteY782" fmla="*/ 2773223 h 3759944"/>
              <a:gd name="connsiteX783" fmla="*/ 637589 w 11335276"/>
              <a:gd name="connsiteY783" fmla="*/ 2720108 h 3759944"/>
              <a:gd name="connsiteX784" fmla="*/ 533001 w 11335276"/>
              <a:gd name="connsiteY784" fmla="*/ 2742947 h 3759944"/>
              <a:gd name="connsiteX785" fmla="*/ 615947 w 11335276"/>
              <a:gd name="connsiteY785" fmla="*/ 2703111 h 3759944"/>
              <a:gd name="connsiteX786" fmla="*/ 498126 w 11335276"/>
              <a:gd name="connsiteY786" fmla="*/ 2698070 h 3759944"/>
              <a:gd name="connsiteX787" fmla="*/ 475277 w 11335276"/>
              <a:gd name="connsiteY787" fmla="*/ 2671379 h 3759944"/>
              <a:gd name="connsiteX788" fmla="*/ 456040 w 11335276"/>
              <a:gd name="connsiteY788" fmla="*/ 2673770 h 3759944"/>
              <a:gd name="connsiteX789" fmla="*/ 453631 w 11335276"/>
              <a:gd name="connsiteY789" fmla="*/ 2654386 h 3759944"/>
              <a:gd name="connsiteX790" fmla="*/ 488489 w 11335276"/>
              <a:gd name="connsiteY790" fmla="*/ 2620525 h 3759944"/>
              <a:gd name="connsiteX791" fmla="*/ 439195 w 11335276"/>
              <a:gd name="connsiteY791" fmla="*/ 2616812 h 3759944"/>
              <a:gd name="connsiteX792" fmla="*/ 519732 w 11335276"/>
              <a:gd name="connsiteY792" fmla="*/ 2557587 h 3759944"/>
              <a:gd name="connsiteX793" fmla="*/ 508906 w 11335276"/>
              <a:gd name="connsiteY793" fmla="*/ 2549090 h 3759944"/>
              <a:gd name="connsiteX794" fmla="*/ 474948 w 11335276"/>
              <a:gd name="connsiteY794" fmla="*/ 2550849 h 3759944"/>
              <a:gd name="connsiteX795" fmla="*/ 461972 w 11335276"/>
              <a:gd name="connsiteY795" fmla="*/ 2554291 h 3759944"/>
              <a:gd name="connsiteX796" fmla="*/ 478848 w 11335276"/>
              <a:gd name="connsiteY796" fmla="*/ 2542985 h 3759944"/>
              <a:gd name="connsiteX797" fmla="*/ 370650 w 11335276"/>
              <a:gd name="connsiteY797" fmla="*/ 2536747 h 3759944"/>
              <a:gd name="connsiteX798" fmla="*/ 324949 w 11335276"/>
              <a:gd name="connsiteY798" fmla="*/ 2483369 h 3759944"/>
              <a:gd name="connsiteX799" fmla="*/ 296098 w 11335276"/>
              <a:gd name="connsiteY799" fmla="*/ 2486958 h 3759944"/>
              <a:gd name="connsiteX800" fmla="*/ 377837 w 11335276"/>
              <a:gd name="connsiteY800" fmla="*/ 2437427 h 3759944"/>
              <a:gd name="connsiteX801" fmla="*/ 345370 w 11335276"/>
              <a:gd name="connsiteY801" fmla="*/ 2411934 h 3759944"/>
              <a:gd name="connsiteX802" fmla="*/ 336958 w 11335276"/>
              <a:gd name="connsiteY802" fmla="*/ 2422821 h 3759944"/>
              <a:gd name="connsiteX803" fmla="*/ 334549 w 11335276"/>
              <a:gd name="connsiteY803" fmla="*/ 2403437 h 3759944"/>
              <a:gd name="connsiteX804" fmla="*/ 278050 w 11335276"/>
              <a:gd name="connsiteY804" fmla="*/ 2420301 h 3759944"/>
              <a:gd name="connsiteX805" fmla="*/ 284052 w 11335276"/>
              <a:gd name="connsiteY805" fmla="*/ 2390029 h 3759944"/>
              <a:gd name="connsiteX806" fmla="*/ 235964 w 11335276"/>
              <a:gd name="connsiteY806" fmla="*/ 2396005 h 3759944"/>
              <a:gd name="connsiteX807" fmla="*/ 285237 w 11335276"/>
              <a:gd name="connsiteY807" fmla="*/ 2320981 h 3759944"/>
              <a:gd name="connsiteX808" fmla="*/ 228733 w 11335276"/>
              <a:gd name="connsiteY808" fmla="*/ 2337849 h 3759944"/>
              <a:gd name="connsiteX809" fmla="*/ 263591 w 11335276"/>
              <a:gd name="connsiteY809" fmla="*/ 2303989 h 3759944"/>
              <a:gd name="connsiteX810" fmla="*/ 195064 w 11335276"/>
              <a:gd name="connsiteY810" fmla="*/ 2302662 h 3759944"/>
              <a:gd name="connsiteX811" fmla="*/ 231124 w 11335276"/>
              <a:gd name="connsiteY811" fmla="*/ 2278495 h 3759944"/>
              <a:gd name="connsiteX812" fmla="*/ 171009 w 11335276"/>
              <a:gd name="connsiteY812" fmla="*/ 2266281 h 3759944"/>
              <a:gd name="connsiteX813" fmla="*/ 207069 w 11335276"/>
              <a:gd name="connsiteY813" fmla="*/ 2242114 h 3759944"/>
              <a:gd name="connsiteX814" fmla="*/ 167397 w 11335276"/>
              <a:gd name="connsiteY814" fmla="*/ 2237203 h 3759944"/>
              <a:gd name="connsiteX815" fmla="*/ 228675 w 11335276"/>
              <a:gd name="connsiteY815" fmla="*/ 2101636 h 3759944"/>
              <a:gd name="connsiteX816" fmla="*/ 149327 w 11335276"/>
              <a:gd name="connsiteY816" fmla="*/ 2091812 h 3759944"/>
              <a:gd name="connsiteX817" fmla="*/ 263511 w 11335276"/>
              <a:gd name="connsiteY817" fmla="*/ 1989037 h 3759944"/>
              <a:gd name="connsiteX818" fmla="*/ 109633 w 11335276"/>
              <a:gd name="connsiteY818" fmla="*/ 2008163 h 3759944"/>
              <a:gd name="connsiteX819" fmla="*/ 121638 w 11335276"/>
              <a:gd name="connsiteY819" fmla="*/ 1947616 h 3759944"/>
              <a:gd name="connsiteX820" fmla="*/ 93990 w 11335276"/>
              <a:gd name="connsiteY820" fmla="*/ 1960894 h 3759944"/>
              <a:gd name="connsiteX821" fmla="*/ 157676 w 11335276"/>
              <a:gd name="connsiteY821" fmla="*/ 1844712 h 3759944"/>
              <a:gd name="connsiteX822" fmla="*/ 84353 w 11335276"/>
              <a:gd name="connsiteY822" fmla="*/ 1883350 h 3759944"/>
              <a:gd name="connsiteX823" fmla="*/ 81944 w 11335276"/>
              <a:gd name="connsiteY823" fmla="*/ 1863966 h 3759944"/>
              <a:gd name="connsiteX824" fmla="*/ 251403 w 11335276"/>
              <a:gd name="connsiteY824" fmla="*/ 1655896 h 3759944"/>
              <a:gd name="connsiteX825" fmla="*/ 73492 w 11335276"/>
              <a:gd name="connsiteY825" fmla="*/ 1717378 h 3759944"/>
              <a:gd name="connsiteX826" fmla="*/ 67468 w 11335276"/>
              <a:gd name="connsiteY826" fmla="*/ 1668912 h 3759944"/>
              <a:gd name="connsiteX827" fmla="*/ 30200 w 11335276"/>
              <a:gd name="connsiteY827" fmla="*/ 1683388 h 3759944"/>
              <a:gd name="connsiteX828" fmla="*/ 177978 w 11335276"/>
              <a:gd name="connsiteY828" fmla="*/ 1300845 h 3759944"/>
              <a:gd name="connsiteX829" fmla="*/ 138301 w 11335276"/>
              <a:gd name="connsiteY829" fmla="*/ 1295933 h 3759944"/>
              <a:gd name="connsiteX830" fmla="*/ 504854 w 11335276"/>
              <a:gd name="connsiteY830" fmla="*/ 787775 h 3759944"/>
              <a:gd name="connsiteX831" fmla="*/ 499310 w 11335276"/>
              <a:gd name="connsiteY831" fmla="*/ 777667 h 3759944"/>
              <a:gd name="connsiteX832" fmla="*/ 565633 w 11335276"/>
              <a:gd name="connsiteY832" fmla="*/ 757459 h 3759944"/>
              <a:gd name="connsiteX833" fmla="*/ 835422 w 11335276"/>
              <a:gd name="connsiteY833" fmla="*/ 618735 h 3759944"/>
              <a:gd name="connsiteX834" fmla="*/ 824601 w 11335276"/>
              <a:gd name="connsiteY834" fmla="*/ 610239 h 3759944"/>
              <a:gd name="connsiteX835" fmla="*/ 1199664 w 11335276"/>
              <a:gd name="connsiteY835" fmla="*/ 484883 h 3759944"/>
              <a:gd name="connsiteX836" fmla="*/ 1449722 w 11335276"/>
              <a:gd name="connsiteY836" fmla="*/ 453805 h 3759944"/>
              <a:gd name="connsiteX837" fmla="*/ 1464136 w 11335276"/>
              <a:gd name="connsiteY837" fmla="*/ 412642 h 3759944"/>
              <a:gd name="connsiteX838" fmla="*/ 1530254 w 11335276"/>
              <a:gd name="connsiteY838" fmla="*/ 394585 h 3759944"/>
              <a:gd name="connsiteX839" fmla="*/ 1787517 w 11335276"/>
              <a:gd name="connsiteY839" fmla="*/ 342921 h 3759944"/>
              <a:gd name="connsiteX840" fmla="*/ 1850041 w 11335276"/>
              <a:gd name="connsiteY840" fmla="*/ 374520 h 3759944"/>
              <a:gd name="connsiteX841" fmla="*/ 2471568 w 11335276"/>
              <a:gd name="connsiteY841" fmla="*/ 267746 h 3759944"/>
              <a:gd name="connsiteX842" fmla="*/ 2816595 w 11335276"/>
              <a:gd name="connsiteY842" fmla="*/ 215022 h 3759944"/>
              <a:gd name="connsiteX843" fmla="*/ 2874302 w 11335276"/>
              <a:gd name="connsiteY843" fmla="*/ 207848 h 3759944"/>
              <a:gd name="connsiteX844" fmla="*/ 3439324 w 11335276"/>
              <a:gd name="connsiteY844" fmla="*/ 117938 h 3759944"/>
              <a:gd name="connsiteX845" fmla="*/ 3460970 w 11335276"/>
              <a:gd name="connsiteY845" fmla="*/ 134935 h 3759944"/>
              <a:gd name="connsiteX846" fmla="*/ 4089725 w 11335276"/>
              <a:gd name="connsiteY846" fmla="*/ 86317 h 3759944"/>
              <a:gd name="connsiteX847" fmla="*/ 4206339 w 11335276"/>
              <a:gd name="connsiteY847" fmla="*/ 81664 h 3759944"/>
              <a:gd name="connsiteX848" fmla="*/ 4213548 w 11335276"/>
              <a:gd name="connsiteY848" fmla="*/ 61082 h 3759944"/>
              <a:gd name="connsiteX849" fmla="*/ 4542950 w 11335276"/>
              <a:gd name="connsiteY849" fmla="*/ 39828 h 3759944"/>
              <a:gd name="connsiteX850" fmla="*/ 4534538 w 11335276"/>
              <a:gd name="connsiteY850" fmla="*/ 50716 h 3759944"/>
              <a:gd name="connsiteX851" fmla="*/ 4717271 w 11335276"/>
              <a:gd name="connsiteY851" fmla="*/ 28005 h 3759944"/>
              <a:gd name="connsiteX852" fmla="*/ 4700737 w 11335276"/>
              <a:gd name="connsiteY852" fmla="*/ 12834 h 3759944"/>
              <a:gd name="connsiteX853" fmla="*/ 4696832 w 11335276"/>
              <a:gd name="connsiteY853" fmla="*/ 10861 h 3759944"/>
              <a:gd name="connsiteX854" fmla="*/ 4710356 w 11335276"/>
              <a:gd name="connsiteY854" fmla="*/ 9178 h 3759944"/>
              <a:gd name="connsiteX855" fmla="*/ 4743713 w 11335276"/>
              <a:gd name="connsiteY855" fmla="*/ 5032 h 3759944"/>
              <a:gd name="connsiteX856" fmla="*/ 5136654 w 11335276"/>
              <a:gd name="connsiteY856" fmla="*/ 179 h 3759944"/>
              <a:gd name="connsiteX857" fmla="*/ 5136084 w 11335276"/>
              <a:gd name="connsiteY857" fmla="*/ 8769 h 3759944"/>
              <a:gd name="connsiteX858" fmla="*/ 5135643 w 11335276"/>
              <a:gd name="connsiteY858" fmla="*/ 5536 h 3759944"/>
              <a:gd name="connsiteX859" fmla="*/ 5136654 w 11335276"/>
              <a:gd name="connsiteY859" fmla="*/ 179 h 375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Lst>
            <a:rect l="l" t="t" r="r" b="b"/>
            <a:pathLst>
              <a:path w="11335276" h="3759944">
                <a:moveTo>
                  <a:pt x="11095402" y="3710449"/>
                </a:moveTo>
                <a:lnTo>
                  <a:pt x="11135715" y="3738169"/>
                </a:lnTo>
                <a:cubicBezTo>
                  <a:pt x="11135715" y="3738169"/>
                  <a:pt x="11135715" y="3738169"/>
                  <a:pt x="11118887" y="3759944"/>
                </a:cubicBezTo>
                <a:cubicBezTo>
                  <a:pt x="11118887" y="3759944"/>
                  <a:pt x="11118887" y="3759944"/>
                  <a:pt x="11107724" y="3736419"/>
                </a:cubicBezTo>
                <a:close/>
                <a:moveTo>
                  <a:pt x="11082733" y="3701739"/>
                </a:moveTo>
                <a:lnTo>
                  <a:pt x="11092427" y="3704179"/>
                </a:lnTo>
                <a:lnTo>
                  <a:pt x="11095402" y="3710449"/>
                </a:lnTo>
                <a:close/>
                <a:moveTo>
                  <a:pt x="8604913" y="2607514"/>
                </a:moveTo>
                <a:lnTo>
                  <a:pt x="8597223" y="2614193"/>
                </a:lnTo>
                <a:cubicBezTo>
                  <a:pt x="8593919" y="2617065"/>
                  <a:pt x="8593919" y="2617065"/>
                  <a:pt x="8593919" y="2617065"/>
                </a:cubicBezTo>
                <a:cubicBezTo>
                  <a:pt x="8595718" y="2611922"/>
                  <a:pt x="8599027" y="2609050"/>
                  <a:pt x="8603119" y="2607616"/>
                </a:cubicBezTo>
                <a:close/>
                <a:moveTo>
                  <a:pt x="461972" y="2554291"/>
                </a:moveTo>
                <a:lnTo>
                  <a:pt x="447299" y="2564128"/>
                </a:lnTo>
                <a:cubicBezTo>
                  <a:pt x="442788" y="2567152"/>
                  <a:pt x="442788" y="2567152"/>
                  <a:pt x="442788" y="2567152"/>
                </a:cubicBezTo>
                <a:cubicBezTo>
                  <a:pt x="446996" y="2561706"/>
                  <a:pt x="452028" y="2558005"/>
                  <a:pt x="457514" y="2555476"/>
                </a:cubicBezTo>
                <a:close/>
                <a:moveTo>
                  <a:pt x="9594832" y="2544789"/>
                </a:moveTo>
                <a:lnTo>
                  <a:pt x="9584390" y="2551789"/>
                </a:lnTo>
                <a:cubicBezTo>
                  <a:pt x="9582132" y="2553298"/>
                  <a:pt x="9582132" y="2553298"/>
                  <a:pt x="9582132" y="2553298"/>
                </a:cubicBezTo>
                <a:close/>
                <a:moveTo>
                  <a:pt x="9600162" y="2541217"/>
                </a:moveTo>
                <a:cubicBezTo>
                  <a:pt x="9601369" y="2550907"/>
                  <a:pt x="9601369" y="2550907"/>
                  <a:pt x="9601369" y="2550907"/>
                </a:cubicBezTo>
                <a:lnTo>
                  <a:pt x="9594832" y="2544789"/>
                </a:lnTo>
                <a:lnTo>
                  <a:pt x="9597909" y="2542727"/>
                </a:lnTo>
                <a:cubicBezTo>
                  <a:pt x="9600162" y="2541217"/>
                  <a:pt x="9600162" y="2541217"/>
                  <a:pt x="9600162" y="2541217"/>
                </a:cubicBezTo>
                <a:close/>
                <a:moveTo>
                  <a:pt x="9567700" y="2515724"/>
                </a:moveTo>
                <a:cubicBezTo>
                  <a:pt x="9600162" y="2541217"/>
                  <a:pt x="9600162" y="2541217"/>
                  <a:pt x="9600162" y="2541217"/>
                </a:cubicBezTo>
                <a:lnTo>
                  <a:pt x="9594832" y="2544789"/>
                </a:lnTo>
                <a:lnTo>
                  <a:pt x="9567869" y="2519549"/>
                </a:lnTo>
                <a:lnTo>
                  <a:pt x="9565727" y="2516704"/>
                </a:lnTo>
                <a:close/>
                <a:moveTo>
                  <a:pt x="9535990" y="2269469"/>
                </a:moveTo>
                <a:lnTo>
                  <a:pt x="9546726" y="2273343"/>
                </a:lnTo>
                <a:cubicBezTo>
                  <a:pt x="9561626" y="2280254"/>
                  <a:pt x="9576054" y="2288305"/>
                  <a:pt x="9589284" y="2296503"/>
                </a:cubicBezTo>
                <a:cubicBezTo>
                  <a:pt x="9561929" y="2292522"/>
                  <a:pt x="9546147" y="2283411"/>
                  <a:pt x="9536752" y="2271660"/>
                </a:cubicBezTo>
                <a:close/>
                <a:moveTo>
                  <a:pt x="3457256" y="2182222"/>
                </a:moveTo>
                <a:lnTo>
                  <a:pt x="3455929" y="2186505"/>
                </a:lnTo>
                <a:cubicBezTo>
                  <a:pt x="3452777" y="2190589"/>
                  <a:pt x="3448270" y="2193608"/>
                  <a:pt x="3443461" y="2194205"/>
                </a:cubicBezTo>
                <a:close/>
                <a:moveTo>
                  <a:pt x="3513818" y="2174687"/>
                </a:moveTo>
                <a:lnTo>
                  <a:pt x="3517394" y="2180093"/>
                </a:lnTo>
                <a:cubicBezTo>
                  <a:pt x="3520400" y="2184644"/>
                  <a:pt x="3520400" y="2184644"/>
                  <a:pt x="3520400" y="2184644"/>
                </a:cubicBezTo>
                <a:cubicBezTo>
                  <a:pt x="3509579" y="2176143"/>
                  <a:pt x="3509579" y="2176143"/>
                  <a:pt x="3509579" y="2176143"/>
                </a:cubicBezTo>
                <a:close/>
                <a:moveTo>
                  <a:pt x="4299211" y="2075621"/>
                </a:moveTo>
                <a:lnTo>
                  <a:pt x="4298066" y="2076917"/>
                </a:lnTo>
                <a:cubicBezTo>
                  <a:pt x="4295813" y="2078427"/>
                  <a:pt x="4293408" y="2078725"/>
                  <a:pt x="4288599" y="2079322"/>
                </a:cubicBezTo>
                <a:close/>
                <a:moveTo>
                  <a:pt x="5168026" y="2018249"/>
                </a:moveTo>
                <a:lnTo>
                  <a:pt x="5177457" y="2018766"/>
                </a:lnTo>
                <a:lnTo>
                  <a:pt x="5151786" y="2031096"/>
                </a:lnTo>
                <a:lnTo>
                  <a:pt x="5164984" y="2018365"/>
                </a:lnTo>
                <a:close/>
                <a:moveTo>
                  <a:pt x="7464551" y="2003091"/>
                </a:moveTo>
                <a:lnTo>
                  <a:pt x="7474218" y="2007722"/>
                </a:lnTo>
                <a:lnTo>
                  <a:pt x="7463669" y="2009508"/>
                </a:lnTo>
                <a:cubicBezTo>
                  <a:pt x="7460663" y="2004961"/>
                  <a:pt x="7461638" y="2002993"/>
                  <a:pt x="7464551" y="2003091"/>
                </a:cubicBezTo>
                <a:close/>
                <a:moveTo>
                  <a:pt x="7499729" y="1985341"/>
                </a:moveTo>
                <a:lnTo>
                  <a:pt x="7510550" y="1993838"/>
                </a:lnTo>
                <a:cubicBezTo>
                  <a:pt x="7510550" y="1993838"/>
                  <a:pt x="7510550" y="1993838"/>
                  <a:pt x="7499729" y="1985341"/>
                </a:cubicBezTo>
                <a:close/>
                <a:moveTo>
                  <a:pt x="8949477" y="1941876"/>
                </a:moveTo>
                <a:cubicBezTo>
                  <a:pt x="8949419" y="1941422"/>
                  <a:pt x="8952087" y="1943243"/>
                  <a:pt x="8954865" y="1945972"/>
                </a:cubicBezTo>
                <a:lnTo>
                  <a:pt x="8955734" y="1947335"/>
                </a:lnTo>
                <a:close/>
                <a:moveTo>
                  <a:pt x="9277013" y="1808584"/>
                </a:moveTo>
                <a:lnTo>
                  <a:pt x="9280281" y="1809880"/>
                </a:lnTo>
                <a:lnTo>
                  <a:pt x="9275379" y="1813861"/>
                </a:lnTo>
                <a:cubicBezTo>
                  <a:pt x="9272373" y="1809315"/>
                  <a:pt x="9273424" y="1807952"/>
                  <a:pt x="9277013" y="1808584"/>
                </a:cubicBezTo>
                <a:close/>
                <a:moveTo>
                  <a:pt x="9431305" y="1782659"/>
                </a:moveTo>
                <a:lnTo>
                  <a:pt x="9431394" y="1782806"/>
                </a:lnTo>
                <a:lnTo>
                  <a:pt x="9428054" y="1785046"/>
                </a:lnTo>
                <a:cubicBezTo>
                  <a:pt x="9428953" y="1782472"/>
                  <a:pt x="9430102" y="1781866"/>
                  <a:pt x="9431305" y="1782659"/>
                </a:cubicBezTo>
                <a:close/>
                <a:moveTo>
                  <a:pt x="6974298" y="1765212"/>
                </a:moveTo>
                <a:lnTo>
                  <a:pt x="6965887" y="1776100"/>
                </a:lnTo>
                <a:cubicBezTo>
                  <a:pt x="6965887" y="1776100"/>
                  <a:pt x="6965887" y="1776100"/>
                  <a:pt x="6974298" y="1765212"/>
                </a:cubicBezTo>
                <a:close/>
                <a:moveTo>
                  <a:pt x="9518579" y="1731347"/>
                </a:moveTo>
                <a:lnTo>
                  <a:pt x="9521665" y="1732808"/>
                </a:lnTo>
                <a:cubicBezTo>
                  <a:pt x="9539548" y="1739198"/>
                  <a:pt x="9559689" y="1744078"/>
                  <a:pt x="9580729" y="1756226"/>
                </a:cubicBezTo>
                <a:cubicBezTo>
                  <a:pt x="9580729" y="1756226"/>
                  <a:pt x="9580729" y="1756226"/>
                  <a:pt x="9726218" y="1826726"/>
                </a:cubicBezTo>
                <a:cubicBezTo>
                  <a:pt x="9726218" y="1826726"/>
                  <a:pt x="9726218" y="1826726"/>
                  <a:pt x="9656484" y="1815709"/>
                </a:cubicBezTo>
                <a:cubicBezTo>
                  <a:pt x="9619809" y="1795662"/>
                  <a:pt x="9591403" y="1778277"/>
                  <a:pt x="9567036" y="1762696"/>
                </a:cubicBezTo>
                <a:close/>
                <a:moveTo>
                  <a:pt x="9489416" y="1713682"/>
                </a:moveTo>
                <a:lnTo>
                  <a:pt x="9501822" y="1720513"/>
                </a:lnTo>
                <a:lnTo>
                  <a:pt x="9518579" y="1731347"/>
                </a:lnTo>
                <a:lnTo>
                  <a:pt x="9496697" y="1720994"/>
                </a:lnTo>
                <a:close/>
                <a:moveTo>
                  <a:pt x="9474917" y="1690638"/>
                </a:moveTo>
                <a:cubicBezTo>
                  <a:pt x="9474917" y="1690638"/>
                  <a:pt x="9474917" y="1690638"/>
                  <a:pt x="9476120" y="1700332"/>
                </a:cubicBezTo>
                <a:lnTo>
                  <a:pt x="9489416" y="1713682"/>
                </a:lnTo>
                <a:lnTo>
                  <a:pt x="9452581" y="1693412"/>
                </a:lnTo>
                <a:close/>
                <a:moveTo>
                  <a:pt x="9445479" y="1689502"/>
                </a:moveTo>
                <a:lnTo>
                  <a:pt x="9452581" y="1693412"/>
                </a:lnTo>
                <a:lnTo>
                  <a:pt x="9449669" y="1693777"/>
                </a:lnTo>
                <a:cubicBezTo>
                  <a:pt x="9446062" y="1694222"/>
                  <a:pt x="9446062" y="1694222"/>
                  <a:pt x="9446062" y="1694222"/>
                </a:cubicBezTo>
                <a:close/>
                <a:moveTo>
                  <a:pt x="9443653" y="1674839"/>
                </a:moveTo>
                <a:lnTo>
                  <a:pt x="9445479" y="1689502"/>
                </a:lnTo>
                <a:lnTo>
                  <a:pt x="9435486" y="1684003"/>
                </a:lnTo>
                <a:lnTo>
                  <a:pt x="9428628" y="1681344"/>
                </a:lnTo>
                <a:close/>
                <a:moveTo>
                  <a:pt x="9367459" y="1657632"/>
                </a:moveTo>
                <a:lnTo>
                  <a:pt x="9428628" y="1681344"/>
                </a:lnTo>
                <a:lnTo>
                  <a:pt x="9418747" y="1685624"/>
                </a:lnTo>
                <a:cubicBezTo>
                  <a:pt x="9406744" y="1684809"/>
                  <a:pt x="9395162" y="1676328"/>
                  <a:pt x="9382860" y="1667591"/>
                </a:cubicBezTo>
                <a:close/>
                <a:moveTo>
                  <a:pt x="9441244" y="1655450"/>
                </a:moveTo>
                <a:cubicBezTo>
                  <a:pt x="9441244" y="1655450"/>
                  <a:pt x="9441244" y="1655450"/>
                  <a:pt x="9443279" y="1671811"/>
                </a:cubicBezTo>
                <a:lnTo>
                  <a:pt x="9443653" y="1674839"/>
                </a:lnTo>
                <a:cubicBezTo>
                  <a:pt x="9443653" y="1674839"/>
                  <a:pt x="9443653" y="1674839"/>
                  <a:pt x="9422011" y="1657841"/>
                </a:cubicBezTo>
                <a:cubicBezTo>
                  <a:pt x="9422011" y="1657841"/>
                  <a:pt x="9422011" y="1657841"/>
                  <a:pt x="9441244" y="1655450"/>
                </a:cubicBezTo>
                <a:close/>
                <a:moveTo>
                  <a:pt x="9342659" y="1648018"/>
                </a:moveTo>
                <a:cubicBezTo>
                  <a:pt x="9350099" y="1648939"/>
                  <a:pt x="9357074" y="1651648"/>
                  <a:pt x="9363727" y="1655218"/>
                </a:cubicBezTo>
                <a:lnTo>
                  <a:pt x="9367459" y="1657632"/>
                </a:lnTo>
                <a:close/>
                <a:moveTo>
                  <a:pt x="9506159" y="1627699"/>
                </a:moveTo>
                <a:cubicBezTo>
                  <a:pt x="9548245" y="1651995"/>
                  <a:pt x="9610765" y="1683598"/>
                  <a:pt x="9639620" y="1680008"/>
                </a:cubicBezTo>
                <a:cubicBezTo>
                  <a:pt x="9690117" y="1693421"/>
                  <a:pt x="9655259" y="1727277"/>
                  <a:pt x="9704554" y="1730995"/>
                </a:cubicBezTo>
                <a:cubicBezTo>
                  <a:pt x="9703347" y="1721301"/>
                  <a:pt x="9712965" y="1720108"/>
                  <a:pt x="9711759" y="1710414"/>
                </a:cubicBezTo>
                <a:cubicBezTo>
                  <a:pt x="9711759" y="1710414"/>
                  <a:pt x="9711759" y="1710414"/>
                  <a:pt x="9714172" y="1729797"/>
                </a:cubicBezTo>
                <a:cubicBezTo>
                  <a:pt x="9714172" y="1729797"/>
                  <a:pt x="9726195" y="1747988"/>
                  <a:pt x="9735814" y="1746794"/>
                </a:cubicBezTo>
                <a:cubicBezTo>
                  <a:pt x="9735814" y="1746794"/>
                  <a:pt x="9735814" y="1746794"/>
                  <a:pt x="9779101" y="1780784"/>
                </a:cubicBezTo>
                <a:cubicBezTo>
                  <a:pt x="9768281" y="1772288"/>
                  <a:pt x="9750250" y="1784369"/>
                  <a:pt x="9740632" y="1785567"/>
                </a:cubicBezTo>
                <a:cubicBezTo>
                  <a:pt x="9709372" y="1769767"/>
                  <a:pt x="9660077" y="1766049"/>
                  <a:pt x="9666084" y="1735773"/>
                </a:cubicBezTo>
                <a:cubicBezTo>
                  <a:pt x="9644438" y="1718781"/>
                  <a:pt x="9630002" y="1681206"/>
                  <a:pt x="9613178" y="1702981"/>
                </a:cubicBezTo>
                <a:cubicBezTo>
                  <a:pt x="9623999" y="1711478"/>
                  <a:pt x="9649256" y="1757553"/>
                  <a:pt x="9628817" y="1750250"/>
                </a:cubicBezTo>
                <a:cubicBezTo>
                  <a:pt x="9628817" y="1750250"/>
                  <a:pt x="9628817" y="1750250"/>
                  <a:pt x="9580729" y="1756226"/>
                </a:cubicBezTo>
                <a:cubicBezTo>
                  <a:pt x="9593941" y="1705373"/>
                  <a:pt x="9527823" y="1723434"/>
                  <a:pt x="9514589" y="1695549"/>
                </a:cubicBezTo>
                <a:cubicBezTo>
                  <a:pt x="9490538" y="1659168"/>
                  <a:pt x="9547060" y="1721043"/>
                  <a:pt x="9550654" y="1671383"/>
                </a:cubicBezTo>
                <a:cubicBezTo>
                  <a:pt x="9550654" y="1671383"/>
                  <a:pt x="9550654" y="1671383"/>
                  <a:pt x="9506159" y="1627699"/>
                </a:cubicBezTo>
                <a:close/>
                <a:moveTo>
                  <a:pt x="9803976" y="1513800"/>
                </a:moveTo>
                <a:lnTo>
                  <a:pt x="9843955" y="1516815"/>
                </a:lnTo>
                <a:cubicBezTo>
                  <a:pt x="9843955" y="1516815"/>
                  <a:pt x="9834341" y="1518013"/>
                  <a:pt x="9836750" y="1537397"/>
                </a:cubicBezTo>
                <a:close/>
                <a:moveTo>
                  <a:pt x="9803232" y="1513266"/>
                </a:moveTo>
                <a:lnTo>
                  <a:pt x="9803976" y="1513800"/>
                </a:lnTo>
                <a:lnTo>
                  <a:pt x="9800827" y="1513564"/>
                </a:lnTo>
                <a:lnTo>
                  <a:pt x="9800253" y="1513520"/>
                </a:lnTo>
                <a:close/>
                <a:moveTo>
                  <a:pt x="9756618" y="1498144"/>
                </a:moveTo>
                <a:lnTo>
                  <a:pt x="9758551" y="1499925"/>
                </a:lnTo>
                <a:lnTo>
                  <a:pt x="9753786" y="1498496"/>
                </a:lnTo>
                <a:close/>
                <a:moveTo>
                  <a:pt x="9762198" y="1487608"/>
                </a:moveTo>
                <a:cubicBezTo>
                  <a:pt x="9762198" y="1487608"/>
                  <a:pt x="9762198" y="1487608"/>
                  <a:pt x="9763400" y="1497302"/>
                </a:cubicBezTo>
                <a:lnTo>
                  <a:pt x="9756618" y="1498144"/>
                </a:lnTo>
                <a:lnTo>
                  <a:pt x="9756471" y="1498010"/>
                </a:lnTo>
                <a:lnTo>
                  <a:pt x="9758511" y="1488066"/>
                </a:lnTo>
                <a:close/>
                <a:moveTo>
                  <a:pt x="9800667" y="1482825"/>
                </a:moveTo>
                <a:cubicBezTo>
                  <a:pt x="9801268" y="1487675"/>
                  <a:pt x="9801571" y="1490097"/>
                  <a:pt x="9800672" y="1492667"/>
                </a:cubicBezTo>
                <a:lnTo>
                  <a:pt x="9797897" y="1496799"/>
                </a:lnTo>
                <a:close/>
                <a:moveTo>
                  <a:pt x="9760817" y="1476814"/>
                </a:moveTo>
                <a:lnTo>
                  <a:pt x="9758511" y="1488066"/>
                </a:lnTo>
                <a:lnTo>
                  <a:pt x="9752579" y="1488801"/>
                </a:lnTo>
                <a:close/>
                <a:moveTo>
                  <a:pt x="9766793" y="1468122"/>
                </a:moveTo>
                <a:lnTo>
                  <a:pt x="9760817" y="1476814"/>
                </a:lnTo>
                <a:lnTo>
                  <a:pt x="9760840" y="1476702"/>
                </a:lnTo>
                <a:cubicBezTo>
                  <a:pt x="9763770" y="1470802"/>
                  <a:pt x="9766962" y="1467022"/>
                  <a:pt x="9766793" y="1468122"/>
                </a:cubicBezTo>
                <a:close/>
                <a:moveTo>
                  <a:pt x="7985283" y="1413180"/>
                </a:moveTo>
                <a:cubicBezTo>
                  <a:pt x="7985283" y="1413180"/>
                  <a:pt x="7985283" y="1413180"/>
                  <a:pt x="7987693" y="1432565"/>
                </a:cubicBezTo>
                <a:cubicBezTo>
                  <a:pt x="7987693" y="1432565"/>
                  <a:pt x="7987693" y="1432565"/>
                  <a:pt x="7978075" y="1433758"/>
                </a:cubicBezTo>
                <a:lnTo>
                  <a:pt x="7975905" y="1416311"/>
                </a:lnTo>
                <a:close/>
                <a:moveTo>
                  <a:pt x="8716216" y="1322335"/>
                </a:moveTo>
                <a:cubicBezTo>
                  <a:pt x="8727037" y="1330831"/>
                  <a:pt x="8727037" y="1330831"/>
                  <a:pt x="8727037" y="1330831"/>
                </a:cubicBezTo>
                <a:lnTo>
                  <a:pt x="8716145" y="1325327"/>
                </a:lnTo>
                <a:close/>
                <a:moveTo>
                  <a:pt x="8490587" y="1258292"/>
                </a:moveTo>
                <a:lnTo>
                  <a:pt x="8490877" y="1258835"/>
                </a:lnTo>
                <a:lnTo>
                  <a:pt x="8486121" y="1263440"/>
                </a:lnTo>
                <a:lnTo>
                  <a:pt x="8484170" y="1262589"/>
                </a:lnTo>
                <a:close/>
                <a:moveTo>
                  <a:pt x="8478284" y="1238561"/>
                </a:moveTo>
                <a:cubicBezTo>
                  <a:pt x="8480034" y="1239113"/>
                  <a:pt x="8486571" y="1242609"/>
                  <a:pt x="8502201" y="1250508"/>
                </a:cubicBezTo>
                <a:cubicBezTo>
                  <a:pt x="8502201" y="1250508"/>
                  <a:pt x="8502201" y="1250508"/>
                  <a:pt x="8499947" y="1252018"/>
                </a:cubicBezTo>
                <a:lnTo>
                  <a:pt x="8490587" y="1258292"/>
                </a:lnTo>
                <a:lnTo>
                  <a:pt x="8483115" y="1244265"/>
                </a:lnTo>
                <a:cubicBezTo>
                  <a:pt x="8479579" y="1240400"/>
                  <a:pt x="8476538" y="1238009"/>
                  <a:pt x="8478284" y="1238561"/>
                </a:cubicBezTo>
                <a:close/>
                <a:moveTo>
                  <a:pt x="8302622" y="1216256"/>
                </a:moveTo>
                <a:cubicBezTo>
                  <a:pt x="8313443" y="1224752"/>
                  <a:pt x="8313443" y="1224752"/>
                  <a:pt x="8313443" y="1224752"/>
                </a:cubicBezTo>
                <a:lnTo>
                  <a:pt x="8312445" y="1224627"/>
                </a:lnTo>
                <a:close/>
                <a:moveTo>
                  <a:pt x="9580386" y="1151874"/>
                </a:moveTo>
                <a:lnTo>
                  <a:pt x="9576236" y="1159480"/>
                </a:lnTo>
                <a:lnTo>
                  <a:pt x="9575145" y="1157601"/>
                </a:lnTo>
                <a:cubicBezTo>
                  <a:pt x="9574566" y="1156595"/>
                  <a:pt x="9574566" y="1156595"/>
                  <a:pt x="9574566" y="1156595"/>
                </a:cubicBezTo>
                <a:cubicBezTo>
                  <a:pt x="9578770" y="1151153"/>
                  <a:pt x="9580498" y="1150320"/>
                  <a:pt x="9580386" y="1151874"/>
                </a:cubicBezTo>
                <a:close/>
                <a:moveTo>
                  <a:pt x="9399844" y="927020"/>
                </a:moveTo>
                <a:cubicBezTo>
                  <a:pt x="9400258" y="927889"/>
                  <a:pt x="9401238" y="930846"/>
                  <a:pt x="9402890" y="934328"/>
                </a:cubicBezTo>
                <a:lnTo>
                  <a:pt x="9407917" y="941755"/>
                </a:lnTo>
                <a:lnTo>
                  <a:pt x="9401389" y="941898"/>
                </a:lnTo>
                <a:cubicBezTo>
                  <a:pt x="9400183" y="932204"/>
                  <a:pt x="9400183" y="932204"/>
                  <a:pt x="9400183" y="932204"/>
                </a:cubicBezTo>
                <a:cubicBezTo>
                  <a:pt x="9399581" y="927359"/>
                  <a:pt x="9399430" y="926148"/>
                  <a:pt x="9399844" y="927020"/>
                </a:cubicBezTo>
                <a:close/>
                <a:moveTo>
                  <a:pt x="9167037" y="816929"/>
                </a:moveTo>
                <a:cubicBezTo>
                  <a:pt x="9168578" y="817045"/>
                  <a:pt x="9172483" y="819018"/>
                  <a:pt x="9176540" y="822206"/>
                </a:cubicBezTo>
                <a:lnTo>
                  <a:pt x="9178949" y="825105"/>
                </a:lnTo>
                <a:lnTo>
                  <a:pt x="9171735" y="822803"/>
                </a:lnTo>
                <a:cubicBezTo>
                  <a:pt x="9166320" y="818554"/>
                  <a:pt x="9165496" y="816813"/>
                  <a:pt x="9167037" y="816929"/>
                </a:cubicBezTo>
                <a:close/>
                <a:moveTo>
                  <a:pt x="498540" y="776255"/>
                </a:moveTo>
                <a:lnTo>
                  <a:pt x="499310" y="777667"/>
                </a:lnTo>
                <a:lnTo>
                  <a:pt x="494029" y="779279"/>
                </a:lnTo>
                <a:cubicBezTo>
                  <a:pt x="493428" y="774430"/>
                  <a:pt x="495832" y="774131"/>
                  <a:pt x="498540" y="776255"/>
                </a:cubicBezTo>
                <a:close/>
                <a:moveTo>
                  <a:pt x="6055356" y="29021"/>
                </a:moveTo>
                <a:cubicBezTo>
                  <a:pt x="6048820" y="35370"/>
                  <a:pt x="6042241" y="38609"/>
                  <a:pt x="6035556" y="39786"/>
                </a:cubicBezTo>
                <a:lnTo>
                  <a:pt x="6033306" y="39609"/>
                </a:lnTo>
                <a:lnTo>
                  <a:pt x="6051900" y="30681"/>
                </a:lnTo>
                <a:cubicBezTo>
                  <a:pt x="6055356" y="29021"/>
                  <a:pt x="6055356" y="29021"/>
                  <a:pt x="6055356" y="29021"/>
                </a:cubicBezTo>
                <a:close/>
                <a:moveTo>
                  <a:pt x="5953538" y="22608"/>
                </a:moveTo>
                <a:lnTo>
                  <a:pt x="5955208" y="23414"/>
                </a:lnTo>
                <a:lnTo>
                  <a:pt x="5937534" y="23980"/>
                </a:lnTo>
                <a:cubicBezTo>
                  <a:pt x="5942041" y="20961"/>
                  <a:pt x="5947527" y="20894"/>
                  <a:pt x="5953538" y="22608"/>
                </a:cubicBezTo>
                <a:close/>
                <a:moveTo>
                  <a:pt x="5137149" y="16557"/>
                </a:moveTo>
                <a:lnTo>
                  <a:pt x="5146469" y="23873"/>
                </a:lnTo>
                <a:cubicBezTo>
                  <a:pt x="5141659" y="24474"/>
                  <a:pt x="5138876" y="21740"/>
                  <a:pt x="5137336" y="17933"/>
                </a:cubicBezTo>
                <a:close/>
                <a:moveTo>
                  <a:pt x="4692922" y="8884"/>
                </a:moveTo>
                <a:lnTo>
                  <a:pt x="4696832" y="10861"/>
                </a:lnTo>
                <a:lnTo>
                  <a:pt x="4693221" y="11311"/>
                </a:lnTo>
                <a:cubicBezTo>
                  <a:pt x="4686011" y="12206"/>
                  <a:pt x="4686011" y="12206"/>
                  <a:pt x="4686011" y="12206"/>
                </a:cubicBezTo>
                <a:cubicBezTo>
                  <a:pt x="4688113" y="9485"/>
                  <a:pt x="4690442" y="8577"/>
                  <a:pt x="4692922" y="8884"/>
                </a:cubicBezTo>
                <a:close/>
                <a:moveTo>
                  <a:pt x="5136084" y="8769"/>
                </a:moveTo>
                <a:lnTo>
                  <a:pt x="5137149" y="16557"/>
                </a:lnTo>
                <a:lnTo>
                  <a:pt x="5136997" y="16441"/>
                </a:lnTo>
                <a:cubicBezTo>
                  <a:pt x="5135643" y="15377"/>
                  <a:pt x="5135643" y="15377"/>
                  <a:pt x="5135643" y="15377"/>
                </a:cubicBezTo>
                <a:close/>
                <a:moveTo>
                  <a:pt x="4743713" y="5032"/>
                </a:moveTo>
                <a:cubicBezTo>
                  <a:pt x="4743713" y="5032"/>
                  <a:pt x="4743713" y="5032"/>
                  <a:pt x="4746122" y="24416"/>
                </a:cubicBezTo>
                <a:cubicBezTo>
                  <a:pt x="4735301" y="15920"/>
                  <a:pt x="4736508" y="25614"/>
                  <a:pt x="4726890" y="26808"/>
                </a:cubicBezTo>
                <a:cubicBezTo>
                  <a:pt x="4854325" y="30655"/>
                  <a:pt x="4934880" y="50172"/>
                  <a:pt x="5040674" y="37023"/>
                </a:cubicBezTo>
                <a:cubicBezTo>
                  <a:pt x="5068323" y="23744"/>
                  <a:pt x="5122431" y="66230"/>
                  <a:pt x="5146469" y="23873"/>
                </a:cubicBezTo>
                <a:cubicBezTo>
                  <a:pt x="5211380" y="-3878"/>
                  <a:pt x="5296753" y="54407"/>
                  <a:pt x="5380901" y="24265"/>
                </a:cubicBezTo>
                <a:cubicBezTo>
                  <a:pt x="5380901" y="24265"/>
                  <a:pt x="5380901" y="24265"/>
                  <a:pt x="5349641" y="8466"/>
                </a:cubicBezTo>
                <a:cubicBezTo>
                  <a:pt x="5401340" y="31568"/>
                  <a:pt x="5463847" y="-15572"/>
                  <a:pt x="5497516" y="19616"/>
                </a:cubicBezTo>
                <a:cubicBezTo>
                  <a:pt x="5497516" y="19616"/>
                  <a:pt x="5497516" y="19616"/>
                  <a:pt x="5508341" y="28112"/>
                </a:cubicBezTo>
                <a:cubicBezTo>
                  <a:pt x="5517955" y="26914"/>
                  <a:pt x="5538395" y="34217"/>
                  <a:pt x="5535985" y="14834"/>
                </a:cubicBezTo>
                <a:cubicBezTo>
                  <a:pt x="5535985" y="14834"/>
                  <a:pt x="5535985" y="14834"/>
                  <a:pt x="5534783" y="5139"/>
                </a:cubicBezTo>
                <a:cubicBezTo>
                  <a:pt x="5534783" y="5139"/>
                  <a:pt x="5534783" y="5139"/>
                  <a:pt x="5596101" y="27044"/>
                </a:cubicBezTo>
                <a:cubicBezTo>
                  <a:pt x="5650191" y="-9204"/>
                  <a:pt x="5742774" y="28500"/>
                  <a:pt x="5799273" y="11636"/>
                </a:cubicBezTo>
                <a:cubicBezTo>
                  <a:pt x="5843768" y="55320"/>
                  <a:pt x="5834149" y="56513"/>
                  <a:pt x="5869025" y="101391"/>
                </a:cubicBezTo>
                <a:cubicBezTo>
                  <a:pt x="5887055" y="89310"/>
                  <a:pt x="5865414" y="72313"/>
                  <a:pt x="5864207" y="62623"/>
                </a:cubicBezTo>
                <a:cubicBezTo>
                  <a:pt x="5912295" y="56647"/>
                  <a:pt x="5973612" y="78551"/>
                  <a:pt x="6009673" y="54385"/>
                </a:cubicBezTo>
                <a:cubicBezTo>
                  <a:pt x="5999453" y="50734"/>
                  <a:pt x="5985929" y="40113"/>
                  <a:pt x="5972700" y="31911"/>
                </a:cubicBezTo>
                <a:lnTo>
                  <a:pt x="5955208" y="23414"/>
                </a:lnTo>
                <a:lnTo>
                  <a:pt x="5970820" y="22920"/>
                </a:lnTo>
                <a:cubicBezTo>
                  <a:pt x="5986600" y="26494"/>
                  <a:pt x="6001198" y="34368"/>
                  <a:pt x="6015119" y="38174"/>
                </a:cubicBezTo>
                <a:lnTo>
                  <a:pt x="6033306" y="39609"/>
                </a:lnTo>
                <a:lnTo>
                  <a:pt x="6027703" y="42300"/>
                </a:lnTo>
                <a:cubicBezTo>
                  <a:pt x="6027703" y="42300"/>
                  <a:pt x="6027703" y="42300"/>
                  <a:pt x="6062583" y="87177"/>
                </a:cubicBezTo>
                <a:cubicBezTo>
                  <a:pt x="6062583" y="87177"/>
                  <a:pt x="6062583" y="87177"/>
                  <a:pt x="6079407" y="65402"/>
                </a:cubicBezTo>
                <a:cubicBezTo>
                  <a:pt x="6131110" y="88504"/>
                  <a:pt x="6179198" y="82528"/>
                  <a:pt x="6227286" y="76552"/>
                </a:cubicBezTo>
                <a:cubicBezTo>
                  <a:pt x="6227286" y="76552"/>
                  <a:pt x="6227286" y="76552"/>
                  <a:pt x="6226079" y="66858"/>
                </a:cubicBezTo>
                <a:cubicBezTo>
                  <a:pt x="6240516" y="104432"/>
                  <a:pt x="6288604" y="98456"/>
                  <a:pt x="6325867" y="83984"/>
                </a:cubicBezTo>
                <a:cubicBezTo>
                  <a:pt x="6325867" y="83984"/>
                  <a:pt x="6325867" y="83984"/>
                  <a:pt x="6318662" y="104566"/>
                </a:cubicBezTo>
                <a:cubicBezTo>
                  <a:pt x="6357131" y="99783"/>
                  <a:pt x="6398010" y="114389"/>
                  <a:pt x="6412428" y="73226"/>
                </a:cubicBezTo>
                <a:cubicBezTo>
                  <a:pt x="6422047" y="72028"/>
                  <a:pt x="6432885" y="159266"/>
                  <a:pt x="6484567" y="103631"/>
                </a:cubicBezTo>
                <a:cubicBezTo>
                  <a:pt x="6484567" y="103631"/>
                  <a:pt x="6484567" y="103631"/>
                  <a:pt x="6486980" y="123015"/>
                </a:cubicBezTo>
                <a:cubicBezTo>
                  <a:pt x="6508622" y="140012"/>
                  <a:pt x="6514625" y="109736"/>
                  <a:pt x="6554301" y="114647"/>
                </a:cubicBezTo>
                <a:cubicBezTo>
                  <a:pt x="6584358" y="120752"/>
                  <a:pt x="6624030" y="125664"/>
                  <a:pt x="6638467" y="163243"/>
                </a:cubicBezTo>
                <a:cubicBezTo>
                  <a:pt x="6662504" y="120886"/>
                  <a:pt x="6709407" y="183954"/>
                  <a:pt x="6743059" y="140399"/>
                </a:cubicBezTo>
                <a:cubicBezTo>
                  <a:pt x="6751470" y="129511"/>
                  <a:pt x="6741852" y="130709"/>
                  <a:pt x="6740650" y="121015"/>
                </a:cubicBezTo>
                <a:cubicBezTo>
                  <a:pt x="6740650" y="121015"/>
                  <a:pt x="6740650" y="121015"/>
                  <a:pt x="6759882" y="118624"/>
                </a:cubicBezTo>
                <a:cubicBezTo>
                  <a:pt x="6717819" y="173066"/>
                  <a:pt x="6801967" y="142919"/>
                  <a:pt x="6805583" y="172002"/>
                </a:cubicBezTo>
                <a:cubicBezTo>
                  <a:pt x="6805583" y="172002"/>
                  <a:pt x="6805583" y="172002"/>
                  <a:pt x="6804376" y="162308"/>
                </a:cubicBezTo>
                <a:cubicBezTo>
                  <a:pt x="6845255" y="176914"/>
                  <a:pt x="6886133" y="191515"/>
                  <a:pt x="6943840" y="184341"/>
                </a:cubicBezTo>
                <a:cubicBezTo>
                  <a:pt x="6934221" y="185539"/>
                  <a:pt x="6925810" y="196427"/>
                  <a:pt x="6936630" y="204923"/>
                </a:cubicBezTo>
                <a:cubicBezTo>
                  <a:pt x="6953458" y="183148"/>
                  <a:pt x="7025597" y="213553"/>
                  <a:pt x="7035215" y="212355"/>
                </a:cubicBezTo>
                <a:cubicBezTo>
                  <a:pt x="7035215" y="212355"/>
                  <a:pt x="7035215" y="212355"/>
                  <a:pt x="7025597" y="213553"/>
                </a:cubicBezTo>
                <a:cubicBezTo>
                  <a:pt x="7186706" y="252583"/>
                  <a:pt x="7410322" y="244474"/>
                  <a:pt x="7538983" y="336754"/>
                </a:cubicBezTo>
                <a:cubicBezTo>
                  <a:pt x="7538983" y="336754"/>
                  <a:pt x="7538983" y="336754"/>
                  <a:pt x="7547394" y="325866"/>
                </a:cubicBezTo>
                <a:cubicBezTo>
                  <a:pt x="7546192" y="316172"/>
                  <a:pt x="7544985" y="306482"/>
                  <a:pt x="7535367" y="307676"/>
                </a:cubicBezTo>
                <a:cubicBezTo>
                  <a:pt x="7605101" y="318692"/>
                  <a:pt x="7583477" y="380438"/>
                  <a:pt x="7633974" y="393846"/>
                </a:cubicBezTo>
                <a:cubicBezTo>
                  <a:pt x="7633974" y="393846"/>
                  <a:pt x="7633974" y="393846"/>
                  <a:pt x="7617146" y="415621"/>
                </a:cubicBezTo>
                <a:cubicBezTo>
                  <a:pt x="7618353" y="425315"/>
                  <a:pt x="7619555" y="435009"/>
                  <a:pt x="7629173" y="433811"/>
                </a:cubicBezTo>
                <a:cubicBezTo>
                  <a:pt x="7658029" y="430227"/>
                  <a:pt x="7653206" y="391454"/>
                  <a:pt x="7670034" y="369679"/>
                </a:cubicBezTo>
                <a:cubicBezTo>
                  <a:pt x="7670034" y="369679"/>
                  <a:pt x="7670034" y="369679"/>
                  <a:pt x="7639976" y="363570"/>
                </a:cubicBezTo>
                <a:cubicBezTo>
                  <a:pt x="7659213" y="361183"/>
                  <a:pt x="7696476" y="346706"/>
                  <a:pt x="7684449" y="328516"/>
                </a:cubicBezTo>
                <a:cubicBezTo>
                  <a:pt x="7685655" y="338210"/>
                  <a:pt x="7704888" y="335819"/>
                  <a:pt x="7704888" y="335819"/>
                </a:cubicBezTo>
                <a:cubicBezTo>
                  <a:pt x="7707297" y="355203"/>
                  <a:pt x="7710913" y="384285"/>
                  <a:pt x="7694089" y="406060"/>
                </a:cubicBezTo>
                <a:cubicBezTo>
                  <a:pt x="7725349" y="421859"/>
                  <a:pt x="7736174" y="430356"/>
                  <a:pt x="7772235" y="406189"/>
                </a:cubicBezTo>
                <a:cubicBezTo>
                  <a:pt x="7772235" y="406189"/>
                  <a:pt x="7772235" y="406189"/>
                  <a:pt x="7718122" y="363703"/>
                </a:cubicBezTo>
                <a:cubicBezTo>
                  <a:pt x="7718122" y="363703"/>
                  <a:pt x="7718122" y="363703"/>
                  <a:pt x="7746977" y="360114"/>
                </a:cubicBezTo>
                <a:cubicBezTo>
                  <a:pt x="7749387" y="379503"/>
                  <a:pt x="7768619" y="377111"/>
                  <a:pt x="7771028" y="396495"/>
                </a:cubicBezTo>
                <a:cubicBezTo>
                  <a:pt x="7779439" y="385608"/>
                  <a:pt x="7799879" y="392910"/>
                  <a:pt x="7807088" y="372329"/>
                </a:cubicBezTo>
                <a:cubicBezTo>
                  <a:pt x="7807088" y="372329"/>
                  <a:pt x="7807088" y="372329"/>
                  <a:pt x="7765003" y="348033"/>
                </a:cubicBezTo>
                <a:cubicBezTo>
                  <a:pt x="7817913" y="380830"/>
                  <a:pt x="7864795" y="365159"/>
                  <a:pt x="7926113" y="387064"/>
                </a:cubicBezTo>
                <a:cubicBezTo>
                  <a:pt x="7957377" y="402863"/>
                  <a:pt x="7902079" y="429421"/>
                  <a:pt x="7950167" y="423445"/>
                </a:cubicBezTo>
                <a:cubicBezTo>
                  <a:pt x="7950167" y="423445"/>
                  <a:pt x="7950167" y="423445"/>
                  <a:pt x="7917719" y="476689"/>
                </a:cubicBezTo>
                <a:cubicBezTo>
                  <a:pt x="7942980" y="522764"/>
                  <a:pt x="7951409" y="590615"/>
                  <a:pt x="8015141" y="631907"/>
                </a:cubicBezTo>
                <a:cubicBezTo>
                  <a:pt x="8015141" y="631907"/>
                  <a:pt x="8015141" y="631907"/>
                  <a:pt x="7976671" y="636685"/>
                </a:cubicBezTo>
                <a:cubicBezTo>
                  <a:pt x="7961051" y="668155"/>
                  <a:pt x="7989901" y="664570"/>
                  <a:pt x="8001929" y="682760"/>
                </a:cubicBezTo>
                <a:cubicBezTo>
                  <a:pt x="8040399" y="677978"/>
                  <a:pt x="8083686" y="711968"/>
                  <a:pt x="8107723" y="669611"/>
                </a:cubicBezTo>
                <a:cubicBezTo>
                  <a:pt x="8107723" y="669611"/>
                  <a:pt x="8107723" y="669611"/>
                  <a:pt x="8086077" y="652618"/>
                </a:cubicBezTo>
                <a:cubicBezTo>
                  <a:pt x="8171432" y="632165"/>
                  <a:pt x="8033171" y="619822"/>
                  <a:pt x="8054795" y="558081"/>
                </a:cubicBezTo>
                <a:cubicBezTo>
                  <a:pt x="8074032" y="555690"/>
                  <a:pt x="8086059" y="573880"/>
                  <a:pt x="8095673" y="572682"/>
                </a:cubicBezTo>
                <a:cubicBezTo>
                  <a:pt x="8095673" y="572682"/>
                  <a:pt x="8095673" y="572682"/>
                  <a:pt x="8112501" y="550907"/>
                </a:cubicBezTo>
                <a:cubicBezTo>
                  <a:pt x="8112501" y="550907"/>
                  <a:pt x="8112501" y="550907"/>
                  <a:pt x="8092062" y="543604"/>
                </a:cubicBezTo>
                <a:cubicBezTo>
                  <a:pt x="8092062" y="543604"/>
                  <a:pt x="8092062" y="543604"/>
                  <a:pt x="8101681" y="542411"/>
                </a:cubicBezTo>
                <a:cubicBezTo>
                  <a:pt x="8116095" y="501247"/>
                  <a:pt x="8064373" y="399407"/>
                  <a:pt x="8046343" y="411493"/>
                </a:cubicBezTo>
                <a:cubicBezTo>
                  <a:pt x="8090815" y="376434"/>
                  <a:pt x="8111277" y="462475"/>
                  <a:pt x="8144928" y="418925"/>
                </a:cubicBezTo>
                <a:cubicBezTo>
                  <a:pt x="8196627" y="442027"/>
                  <a:pt x="8218273" y="459020"/>
                  <a:pt x="8259151" y="473625"/>
                </a:cubicBezTo>
                <a:cubicBezTo>
                  <a:pt x="8251943" y="494207"/>
                  <a:pt x="8233912" y="506288"/>
                  <a:pt x="8265177" y="522087"/>
                </a:cubicBezTo>
                <a:cubicBezTo>
                  <a:pt x="8283207" y="510006"/>
                  <a:pt x="8303646" y="517309"/>
                  <a:pt x="8312058" y="506422"/>
                </a:cubicBezTo>
                <a:cubicBezTo>
                  <a:pt x="8312058" y="506422"/>
                  <a:pt x="8312058" y="506422"/>
                  <a:pt x="8288007" y="470036"/>
                </a:cubicBezTo>
                <a:cubicBezTo>
                  <a:pt x="8288007" y="470036"/>
                  <a:pt x="8288007" y="470036"/>
                  <a:pt x="8360145" y="500441"/>
                </a:cubicBezTo>
                <a:cubicBezTo>
                  <a:pt x="8379383" y="498050"/>
                  <a:pt x="8396228" y="555013"/>
                  <a:pt x="8399840" y="584091"/>
                </a:cubicBezTo>
                <a:cubicBezTo>
                  <a:pt x="8438314" y="579313"/>
                  <a:pt x="8396228" y="555013"/>
                  <a:pt x="8413052" y="533238"/>
                </a:cubicBezTo>
                <a:cubicBezTo>
                  <a:pt x="8444316" y="549037"/>
                  <a:pt x="8432311" y="609584"/>
                  <a:pt x="8453952" y="626581"/>
                </a:cubicBezTo>
                <a:cubicBezTo>
                  <a:pt x="8475576" y="564836"/>
                  <a:pt x="8524889" y="647292"/>
                  <a:pt x="8558540" y="603738"/>
                </a:cubicBezTo>
                <a:cubicBezTo>
                  <a:pt x="8558540" y="603738"/>
                  <a:pt x="8558540" y="603738"/>
                  <a:pt x="8526073" y="578244"/>
                </a:cubicBezTo>
                <a:cubicBezTo>
                  <a:pt x="8526073" y="578244"/>
                  <a:pt x="8526073" y="578244"/>
                  <a:pt x="8544103" y="566163"/>
                </a:cubicBezTo>
                <a:cubicBezTo>
                  <a:pt x="8542901" y="556469"/>
                  <a:pt x="8541694" y="546775"/>
                  <a:pt x="8530873" y="538279"/>
                </a:cubicBezTo>
                <a:cubicBezTo>
                  <a:pt x="8554929" y="574660"/>
                  <a:pt x="8588580" y="531105"/>
                  <a:pt x="8631867" y="565099"/>
                </a:cubicBezTo>
                <a:cubicBezTo>
                  <a:pt x="8663127" y="580898"/>
                  <a:pt x="8671561" y="648748"/>
                  <a:pt x="8685998" y="686323"/>
                </a:cubicBezTo>
                <a:cubicBezTo>
                  <a:pt x="8705235" y="683932"/>
                  <a:pt x="8701619" y="654853"/>
                  <a:pt x="8711238" y="653660"/>
                </a:cubicBezTo>
                <a:cubicBezTo>
                  <a:pt x="8762941" y="676758"/>
                  <a:pt x="8874756" y="712074"/>
                  <a:pt x="8936074" y="733983"/>
                </a:cubicBezTo>
                <a:cubicBezTo>
                  <a:pt x="8936074" y="733983"/>
                  <a:pt x="8936074" y="733983"/>
                  <a:pt x="8930049" y="685517"/>
                </a:cubicBezTo>
                <a:cubicBezTo>
                  <a:pt x="8932458" y="704901"/>
                  <a:pt x="8944485" y="723096"/>
                  <a:pt x="8955311" y="731592"/>
                </a:cubicBezTo>
                <a:cubicBezTo>
                  <a:pt x="8964925" y="730394"/>
                  <a:pt x="8963722" y="720704"/>
                  <a:pt x="8961313" y="701316"/>
                </a:cubicBezTo>
                <a:cubicBezTo>
                  <a:pt x="8961313" y="701316"/>
                  <a:pt x="8961313" y="701316"/>
                  <a:pt x="8992573" y="717115"/>
                </a:cubicBezTo>
                <a:cubicBezTo>
                  <a:pt x="9016628" y="753496"/>
                  <a:pt x="9057507" y="768102"/>
                  <a:pt x="9011828" y="793466"/>
                </a:cubicBezTo>
                <a:cubicBezTo>
                  <a:pt x="9017853" y="841928"/>
                  <a:pt x="9038274" y="770493"/>
                  <a:pt x="9062325" y="806874"/>
                </a:cubicBezTo>
                <a:cubicBezTo>
                  <a:pt x="9062325" y="806874"/>
                  <a:pt x="9062325" y="806874"/>
                  <a:pt x="9067125" y="766909"/>
                </a:cubicBezTo>
                <a:cubicBezTo>
                  <a:pt x="9067125" y="766909"/>
                  <a:pt x="9067125" y="766909"/>
                  <a:pt x="9077946" y="775405"/>
                </a:cubicBezTo>
                <a:cubicBezTo>
                  <a:pt x="9144069" y="757344"/>
                  <a:pt x="9117645" y="859054"/>
                  <a:pt x="9184965" y="850687"/>
                </a:cubicBezTo>
                <a:cubicBezTo>
                  <a:pt x="9189173" y="845241"/>
                  <a:pt x="9189093" y="839715"/>
                  <a:pt x="9186951" y="834754"/>
                </a:cubicBezTo>
                <a:lnTo>
                  <a:pt x="9178949" y="825105"/>
                </a:lnTo>
                <a:lnTo>
                  <a:pt x="9198431" y="831326"/>
                </a:lnTo>
                <a:cubicBezTo>
                  <a:pt x="9211113" y="844979"/>
                  <a:pt x="9192183" y="869474"/>
                  <a:pt x="9235462" y="864095"/>
                </a:cubicBezTo>
                <a:cubicBezTo>
                  <a:pt x="9235462" y="864095"/>
                  <a:pt x="9235462" y="864095"/>
                  <a:pt x="9227050" y="874983"/>
                </a:cubicBezTo>
                <a:cubicBezTo>
                  <a:pt x="9254699" y="861704"/>
                  <a:pt x="9330453" y="921187"/>
                  <a:pt x="9343665" y="870329"/>
                </a:cubicBezTo>
                <a:cubicBezTo>
                  <a:pt x="9355693" y="888524"/>
                  <a:pt x="9374925" y="886133"/>
                  <a:pt x="9394162" y="883742"/>
                </a:cubicBezTo>
                <a:cubicBezTo>
                  <a:pt x="9358102" y="907908"/>
                  <a:pt x="9355711" y="967262"/>
                  <a:pt x="9378559" y="993949"/>
                </a:cubicBezTo>
                <a:cubicBezTo>
                  <a:pt x="9388177" y="992751"/>
                  <a:pt x="9386971" y="983061"/>
                  <a:pt x="9386971" y="983061"/>
                </a:cubicBezTo>
                <a:cubicBezTo>
                  <a:pt x="9386971" y="983061"/>
                  <a:pt x="9376150" y="974561"/>
                  <a:pt x="9384562" y="963673"/>
                </a:cubicBezTo>
                <a:cubicBezTo>
                  <a:pt x="9394180" y="962480"/>
                  <a:pt x="9424238" y="968585"/>
                  <a:pt x="9421829" y="949201"/>
                </a:cubicBezTo>
                <a:cubicBezTo>
                  <a:pt x="9417019" y="949798"/>
                  <a:pt x="9413114" y="947825"/>
                  <a:pt x="9409993" y="944828"/>
                </a:cubicBezTo>
                <a:lnTo>
                  <a:pt x="9407917" y="941755"/>
                </a:lnTo>
                <a:lnTo>
                  <a:pt x="9422390" y="941439"/>
                </a:lnTo>
                <a:cubicBezTo>
                  <a:pt x="9434898" y="931580"/>
                  <a:pt x="9425422" y="899541"/>
                  <a:pt x="9425422" y="899541"/>
                </a:cubicBezTo>
                <a:cubicBezTo>
                  <a:pt x="9455480" y="905646"/>
                  <a:pt x="9439859" y="937115"/>
                  <a:pt x="9460298" y="944418"/>
                </a:cubicBezTo>
                <a:cubicBezTo>
                  <a:pt x="9499974" y="949330"/>
                  <a:pt x="9486744" y="921450"/>
                  <a:pt x="9495156" y="910558"/>
                </a:cubicBezTo>
                <a:cubicBezTo>
                  <a:pt x="9507184" y="928748"/>
                  <a:pt x="9509593" y="948137"/>
                  <a:pt x="9491563" y="960218"/>
                </a:cubicBezTo>
                <a:cubicBezTo>
                  <a:pt x="9491563" y="960218"/>
                  <a:pt x="9491563" y="960218"/>
                  <a:pt x="9513204" y="977215"/>
                </a:cubicBezTo>
                <a:cubicBezTo>
                  <a:pt x="9485560" y="990493"/>
                  <a:pt x="9499997" y="1028068"/>
                  <a:pt x="9513226" y="1055953"/>
                </a:cubicBezTo>
                <a:cubicBezTo>
                  <a:pt x="9490378" y="1029266"/>
                  <a:pt x="9475959" y="1070425"/>
                  <a:pt x="9456727" y="1072816"/>
                </a:cubicBezTo>
                <a:cubicBezTo>
                  <a:pt x="9456727" y="1072816"/>
                  <a:pt x="9456727" y="1072816"/>
                  <a:pt x="9487987" y="1088615"/>
                </a:cubicBezTo>
                <a:cubicBezTo>
                  <a:pt x="9456727" y="1072816"/>
                  <a:pt x="9419460" y="1087288"/>
                  <a:pt x="9400223" y="1089679"/>
                </a:cubicBezTo>
                <a:cubicBezTo>
                  <a:pt x="9400223" y="1089679"/>
                  <a:pt x="9400223" y="1089679"/>
                  <a:pt x="9406248" y="1138146"/>
                </a:cubicBezTo>
                <a:cubicBezTo>
                  <a:pt x="9406248" y="1138146"/>
                  <a:pt x="9406248" y="1138146"/>
                  <a:pt x="9461545" y="1111588"/>
                </a:cubicBezTo>
                <a:cubicBezTo>
                  <a:pt x="9461545" y="1111588"/>
                  <a:pt x="9461545" y="1111588"/>
                  <a:pt x="9447126" y="1152752"/>
                </a:cubicBezTo>
                <a:cubicBezTo>
                  <a:pt x="9484393" y="1138275"/>
                  <a:pt x="9502446" y="1204932"/>
                  <a:pt x="9552943" y="1218340"/>
                </a:cubicBezTo>
                <a:cubicBezTo>
                  <a:pt x="9579385" y="1195367"/>
                  <a:pt x="9530094" y="1191653"/>
                  <a:pt x="9546918" y="1169873"/>
                </a:cubicBezTo>
                <a:cubicBezTo>
                  <a:pt x="9557739" y="1178374"/>
                  <a:pt x="9568858" y="1169611"/>
                  <a:pt x="9575168" y="1161444"/>
                </a:cubicBezTo>
                <a:lnTo>
                  <a:pt x="9576236" y="1159480"/>
                </a:lnTo>
                <a:lnTo>
                  <a:pt x="9579224" y="1164628"/>
                </a:lnTo>
                <a:cubicBezTo>
                  <a:pt x="9583886" y="1172661"/>
                  <a:pt x="9593207" y="1188727"/>
                  <a:pt x="9611851" y="1220860"/>
                </a:cubicBezTo>
                <a:cubicBezTo>
                  <a:pt x="9610645" y="1211166"/>
                  <a:pt x="9620263" y="1209973"/>
                  <a:pt x="9619061" y="1200279"/>
                </a:cubicBezTo>
                <a:cubicBezTo>
                  <a:pt x="9619061" y="1200279"/>
                  <a:pt x="9619061" y="1200279"/>
                  <a:pt x="9638293" y="1197887"/>
                </a:cubicBezTo>
                <a:cubicBezTo>
                  <a:pt x="9634700" y="1247547"/>
                  <a:pt x="9609442" y="1201476"/>
                  <a:pt x="9595023" y="1242635"/>
                </a:cubicBezTo>
                <a:cubicBezTo>
                  <a:pt x="9595023" y="1242635"/>
                  <a:pt x="9595023" y="1242635"/>
                  <a:pt x="9699633" y="1298534"/>
                </a:cubicBezTo>
                <a:cubicBezTo>
                  <a:pt x="9413475" y="1196302"/>
                  <a:pt x="9158563" y="1031131"/>
                  <a:pt x="8872427" y="1007642"/>
                </a:cubicBezTo>
                <a:cubicBezTo>
                  <a:pt x="9090054" y="1108547"/>
                  <a:pt x="9283630" y="1173071"/>
                  <a:pt x="9508466" y="1253394"/>
                </a:cubicBezTo>
                <a:cubicBezTo>
                  <a:pt x="9508466" y="1253394"/>
                  <a:pt x="9508466" y="1253394"/>
                  <a:pt x="9513289" y="1292166"/>
                </a:cubicBezTo>
                <a:cubicBezTo>
                  <a:pt x="9441146" y="1261761"/>
                  <a:pt x="9367796" y="1221666"/>
                  <a:pt x="9300476" y="1230033"/>
                </a:cubicBezTo>
                <a:cubicBezTo>
                  <a:pt x="9300476" y="1230033"/>
                  <a:pt x="9300476" y="1230033"/>
                  <a:pt x="9308887" y="1219146"/>
                </a:cubicBezTo>
                <a:cubicBezTo>
                  <a:pt x="9116518" y="1164312"/>
                  <a:pt x="8931354" y="1088900"/>
                  <a:pt x="8741393" y="1053454"/>
                </a:cubicBezTo>
                <a:cubicBezTo>
                  <a:pt x="8764264" y="1158879"/>
                  <a:pt x="8889291" y="1143342"/>
                  <a:pt x="8942197" y="1176134"/>
                </a:cubicBezTo>
                <a:cubicBezTo>
                  <a:pt x="9050400" y="1182373"/>
                  <a:pt x="9051624" y="1270805"/>
                  <a:pt x="9133381" y="1300012"/>
                </a:cubicBezTo>
                <a:cubicBezTo>
                  <a:pt x="9133381" y="1300012"/>
                  <a:pt x="9133381" y="1300012"/>
                  <a:pt x="9132179" y="1290318"/>
                </a:cubicBezTo>
                <a:cubicBezTo>
                  <a:pt x="9152618" y="1297621"/>
                  <a:pt x="9192295" y="1302533"/>
                  <a:pt x="9211532" y="1300141"/>
                </a:cubicBezTo>
                <a:cubicBezTo>
                  <a:pt x="9211532" y="1300141"/>
                  <a:pt x="9211532" y="1300141"/>
                  <a:pt x="9210325" y="1290452"/>
                </a:cubicBezTo>
                <a:cubicBezTo>
                  <a:pt x="9189886" y="1283149"/>
                  <a:pt x="9158621" y="1267350"/>
                  <a:pt x="9150209" y="1278237"/>
                </a:cubicBezTo>
                <a:cubicBezTo>
                  <a:pt x="9150209" y="1278237"/>
                  <a:pt x="9150209" y="1278237"/>
                  <a:pt x="9158621" y="1267350"/>
                </a:cubicBezTo>
                <a:cubicBezTo>
                  <a:pt x="9158621" y="1267350"/>
                  <a:pt x="9158621" y="1267350"/>
                  <a:pt x="9147800" y="1258849"/>
                </a:cubicBezTo>
                <a:cubicBezTo>
                  <a:pt x="9218719" y="1200826"/>
                  <a:pt x="9275258" y="1341434"/>
                  <a:pt x="9298084" y="1289383"/>
                </a:cubicBezTo>
                <a:cubicBezTo>
                  <a:pt x="9329349" y="1305182"/>
                  <a:pt x="9355813" y="1360951"/>
                  <a:pt x="9394282" y="1356169"/>
                </a:cubicBezTo>
                <a:cubicBezTo>
                  <a:pt x="9394282" y="1356169"/>
                  <a:pt x="9394282" y="1356169"/>
                  <a:pt x="9411106" y="1334394"/>
                </a:cubicBezTo>
                <a:cubicBezTo>
                  <a:pt x="9442388" y="1428931"/>
                  <a:pt x="9590268" y="1440081"/>
                  <a:pt x="9685259" y="1497168"/>
                </a:cubicBezTo>
                <a:cubicBezTo>
                  <a:pt x="9685259" y="1497168"/>
                  <a:pt x="9685259" y="1497168"/>
                  <a:pt x="9723728" y="1492390"/>
                </a:cubicBezTo>
                <a:cubicBezTo>
                  <a:pt x="9723728" y="1492390"/>
                  <a:pt x="9723728" y="1492390"/>
                  <a:pt x="9657588" y="1431710"/>
                </a:cubicBezTo>
                <a:cubicBezTo>
                  <a:pt x="9657588" y="1431710"/>
                  <a:pt x="9657588" y="1431710"/>
                  <a:pt x="9720112" y="1463312"/>
                </a:cubicBezTo>
                <a:cubicBezTo>
                  <a:pt x="9721319" y="1473007"/>
                  <a:pt x="9739367" y="1539659"/>
                  <a:pt x="9775428" y="1515493"/>
                </a:cubicBezTo>
                <a:lnTo>
                  <a:pt x="9758551" y="1499925"/>
                </a:lnTo>
                <a:lnTo>
                  <a:pt x="9774074" y="1504587"/>
                </a:lnTo>
                <a:cubicBezTo>
                  <a:pt x="9781439" y="1504903"/>
                  <a:pt x="9788649" y="1504004"/>
                  <a:pt x="9793458" y="1503407"/>
                </a:cubicBezTo>
                <a:lnTo>
                  <a:pt x="9797897" y="1496799"/>
                </a:lnTo>
                <a:lnTo>
                  <a:pt x="9794665" y="1513101"/>
                </a:lnTo>
                <a:lnTo>
                  <a:pt x="9800253" y="1513520"/>
                </a:lnTo>
                <a:lnTo>
                  <a:pt x="9783149" y="1514994"/>
                </a:lnTo>
                <a:cubicBezTo>
                  <a:pt x="9776857" y="1517158"/>
                  <a:pt x="9771224" y="1520934"/>
                  <a:pt x="9767016" y="1526380"/>
                </a:cubicBezTo>
                <a:cubicBezTo>
                  <a:pt x="9837952" y="1547091"/>
                  <a:pt x="9884855" y="1610159"/>
                  <a:pt x="9900499" y="1657427"/>
                </a:cubicBezTo>
                <a:cubicBezTo>
                  <a:pt x="9900499" y="1657427"/>
                  <a:pt x="9900499" y="1657427"/>
                  <a:pt x="9862025" y="1662210"/>
                </a:cubicBezTo>
                <a:cubicBezTo>
                  <a:pt x="9795907" y="1680271"/>
                  <a:pt x="9746594" y="1597815"/>
                  <a:pt x="9691302" y="1624373"/>
                </a:cubicBezTo>
                <a:cubicBezTo>
                  <a:pt x="9691302" y="1624373"/>
                  <a:pt x="9691302" y="1624373"/>
                  <a:pt x="9699713" y="1613485"/>
                </a:cubicBezTo>
                <a:cubicBezTo>
                  <a:pt x="9698511" y="1603791"/>
                  <a:pt x="9688893" y="1604989"/>
                  <a:pt x="9687686" y="1595295"/>
                </a:cubicBezTo>
                <a:cubicBezTo>
                  <a:pt x="9687686" y="1595295"/>
                  <a:pt x="9687686" y="1595295"/>
                  <a:pt x="9714128" y="1572322"/>
                </a:cubicBezTo>
                <a:cubicBezTo>
                  <a:pt x="9549407" y="1504213"/>
                  <a:pt x="9402716" y="1424019"/>
                  <a:pt x="9240400" y="1375294"/>
                </a:cubicBezTo>
                <a:cubicBezTo>
                  <a:pt x="9240400" y="1375294"/>
                  <a:pt x="9240400" y="1375294"/>
                  <a:pt x="9221168" y="1377686"/>
                </a:cubicBezTo>
                <a:cubicBezTo>
                  <a:pt x="9221168" y="1377686"/>
                  <a:pt x="9221168" y="1377686"/>
                  <a:pt x="9242809" y="1394678"/>
                </a:cubicBezTo>
                <a:cubicBezTo>
                  <a:pt x="9130995" y="1359366"/>
                  <a:pt x="9033594" y="1282886"/>
                  <a:pt x="8932600" y="1256070"/>
                </a:cubicBezTo>
                <a:cubicBezTo>
                  <a:pt x="8707804" y="1333223"/>
                  <a:pt x="8410803" y="1143757"/>
                  <a:pt x="8165550" y="1134868"/>
                </a:cubicBezTo>
                <a:cubicBezTo>
                  <a:pt x="8200425" y="1179746"/>
                  <a:pt x="8317036" y="1175097"/>
                  <a:pt x="8350710" y="1210280"/>
                </a:cubicBezTo>
                <a:cubicBezTo>
                  <a:pt x="8249716" y="1183464"/>
                  <a:pt x="8256925" y="1162882"/>
                  <a:pt x="8160749" y="1174834"/>
                </a:cubicBezTo>
                <a:cubicBezTo>
                  <a:pt x="8178187" y="1197273"/>
                  <a:pt x="8206441" y="1208525"/>
                  <a:pt x="8235297" y="1214782"/>
                </a:cubicBezTo>
                <a:lnTo>
                  <a:pt x="8312445" y="1224627"/>
                </a:lnTo>
                <a:lnTo>
                  <a:pt x="8339315" y="1247529"/>
                </a:lnTo>
                <a:cubicBezTo>
                  <a:pt x="8377699" y="1265363"/>
                  <a:pt x="8421650" y="1250677"/>
                  <a:pt x="8475759" y="1273481"/>
                </a:cubicBezTo>
                <a:lnTo>
                  <a:pt x="8486121" y="1263440"/>
                </a:lnTo>
                <a:lnTo>
                  <a:pt x="8507558" y="1272755"/>
                </a:lnTo>
                <a:cubicBezTo>
                  <a:pt x="8531737" y="1286822"/>
                  <a:pt x="8558117" y="1307533"/>
                  <a:pt x="8585164" y="1289410"/>
                </a:cubicBezTo>
                <a:cubicBezTo>
                  <a:pt x="8585164" y="1289410"/>
                  <a:pt x="8585164" y="1289410"/>
                  <a:pt x="8574344" y="1280913"/>
                </a:cubicBezTo>
                <a:cubicBezTo>
                  <a:pt x="8629636" y="1254356"/>
                  <a:pt x="8614038" y="1364563"/>
                  <a:pt x="8689774" y="1345304"/>
                </a:cubicBezTo>
                <a:cubicBezTo>
                  <a:pt x="8699388" y="1344110"/>
                  <a:pt x="8696979" y="1324722"/>
                  <a:pt x="8695777" y="1315032"/>
                </a:cubicBezTo>
                <a:cubicBezTo>
                  <a:pt x="8695777" y="1315032"/>
                  <a:pt x="8695777" y="1315032"/>
                  <a:pt x="8699687" y="1317005"/>
                </a:cubicBezTo>
                <a:lnTo>
                  <a:pt x="8716145" y="1325327"/>
                </a:lnTo>
                <a:lnTo>
                  <a:pt x="8715584" y="1349173"/>
                </a:lnTo>
                <a:cubicBezTo>
                  <a:pt x="8741175" y="1370904"/>
                  <a:pt x="8828641" y="1382179"/>
                  <a:pt x="8826846" y="1426695"/>
                </a:cubicBezTo>
                <a:cubicBezTo>
                  <a:pt x="8532281" y="1335351"/>
                  <a:pt x="8216065" y="1227014"/>
                  <a:pt x="7939547" y="1202327"/>
                </a:cubicBezTo>
                <a:cubicBezTo>
                  <a:pt x="7939547" y="1202327"/>
                  <a:pt x="7939547" y="1202327"/>
                  <a:pt x="7940749" y="1212021"/>
                </a:cubicBezTo>
                <a:cubicBezTo>
                  <a:pt x="8176411" y="1300840"/>
                  <a:pt x="8403634" y="1321814"/>
                  <a:pt x="8640502" y="1420328"/>
                </a:cubicBezTo>
                <a:cubicBezTo>
                  <a:pt x="8398838" y="1361780"/>
                  <a:pt x="8147555" y="1304429"/>
                  <a:pt x="7917923" y="1264068"/>
                </a:cubicBezTo>
                <a:cubicBezTo>
                  <a:pt x="7917923" y="1264068"/>
                  <a:pt x="7917923" y="1264068"/>
                  <a:pt x="7891477" y="1287041"/>
                </a:cubicBezTo>
                <a:cubicBezTo>
                  <a:pt x="7944383" y="1319837"/>
                  <a:pt x="7994880" y="1333245"/>
                  <a:pt x="8045377" y="1346657"/>
                </a:cubicBezTo>
                <a:cubicBezTo>
                  <a:pt x="8174019" y="1360194"/>
                  <a:pt x="8248571" y="1409983"/>
                  <a:pt x="8348359" y="1427110"/>
                </a:cubicBezTo>
                <a:cubicBezTo>
                  <a:pt x="8350767" y="1446493"/>
                  <a:pt x="8431322" y="1466011"/>
                  <a:pt x="8374823" y="1482874"/>
                </a:cubicBezTo>
                <a:cubicBezTo>
                  <a:pt x="8261801" y="1437868"/>
                  <a:pt x="8124747" y="1435214"/>
                  <a:pt x="8034574" y="1416894"/>
                </a:cubicBezTo>
                <a:cubicBezTo>
                  <a:pt x="8015341" y="1419286"/>
                  <a:pt x="7991287" y="1382905"/>
                  <a:pt x="7985283" y="1413180"/>
                </a:cubicBezTo>
                <a:cubicBezTo>
                  <a:pt x="7975665" y="1414374"/>
                  <a:pt x="7975665" y="1414374"/>
                  <a:pt x="7975665" y="1414374"/>
                </a:cubicBezTo>
                <a:lnTo>
                  <a:pt x="7975905" y="1416311"/>
                </a:lnTo>
                <a:lnTo>
                  <a:pt x="7938403" y="1428846"/>
                </a:lnTo>
                <a:cubicBezTo>
                  <a:pt x="7927599" y="1499088"/>
                  <a:pt x="7879489" y="1426326"/>
                  <a:pt x="7826605" y="1472272"/>
                </a:cubicBezTo>
                <a:cubicBezTo>
                  <a:pt x="7827808" y="1481966"/>
                  <a:pt x="7837427" y="1480768"/>
                  <a:pt x="7848247" y="1489264"/>
                </a:cubicBezTo>
                <a:cubicBezTo>
                  <a:pt x="7797751" y="1475857"/>
                  <a:pt x="7830217" y="1501350"/>
                  <a:pt x="7789339" y="1486744"/>
                </a:cubicBezTo>
                <a:cubicBezTo>
                  <a:pt x="7789339" y="1486744"/>
                  <a:pt x="7789339" y="1486744"/>
                  <a:pt x="7792955" y="1515822"/>
                </a:cubicBezTo>
                <a:cubicBezTo>
                  <a:pt x="7741251" y="1492724"/>
                  <a:pt x="7681135" y="1480510"/>
                  <a:pt x="7631845" y="1476792"/>
                </a:cubicBezTo>
                <a:cubicBezTo>
                  <a:pt x="7489968" y="1435370"/>
                  <a:pt x="7283185" y="1421699"/>
                  <a:pt x="7112457" y="1383862"/>
                </a:cubicBezTo>
                <a:cubicBezTo>
                  <a:pt x="7099227" y="1355982"/>
                  <a:pt x="7083606" y="1387451"/>
                  <a:pt x="7064369" y="1389842"/>
                </a:cubicBezTo>
                <a:cubicBezTo>
                  <a:pt x="7147333" y="1428744"/>
                  <a:pt x="7245918" y="1436176"/>
                  <a:pt x="7336091" y="1454495"/>
                </a:cubicBezTo>
                <a:cubicBezTo>
                  <a:pt x="7220682" y="1468839"/>
                  <a:pt x="7153335" y="1398468"/>
                  <a:pt x="7040336" y="1432199"/>
                </a:cubicBezTo>
                <a:cubicBezTo>
                  <a:pt x="7040336" y="1432199"/>
                  <a:pt x="7040336" y="1432199"/>
                  <a:pt x="7047546" y="1411618"/>
                </a:cubicBezTo>
                <a:cubicBezTo>
                  <a:pt x="7047546" y="1411618"/>
                  <a:pt x="7047546" y="1411618"/>
                  <a:pt x="7037927" y="1412811"/>
                </a:cubicBezTo>
                <a:cubicBezTo>
                  <a:pt x="7001867" y="1436977"/>
                  <a:pt x="6927315" y="1387188"/>
                  <a:pt x="6938140" y="1395685"/>
                </a:cubicBezTo>
                <a:cubicBezTo>
                  <a:pt x="6938140" y="1395685"/>
                  <a:pt x="6938140" y="1395685"/>
                  <a:pt x="7045137" y="1392229"/>
                </a:cubicBezTo>
                <a:cubicBezTo>
                  <a:pt x="7045137" y="1392229"/>
                  <a:pt x="7045137" y="1392229"/>
                  <a:pt x="7021081" y="1355853"/>
                </a:cubicBezTo>
                <a:cubicBezTo>
                  <a:pt x="6994640" y="1378821"/>
                  <a:pt x="6954963" y="1373910"/>
                  <a:pt x="6934524" y="1366611"/>
                </a:cubicBezTo>
                <a:cubicBezTo>
                  <a:pt x="6934524" y="1366611"/>
                  <a:pt x="6934524" y="1366611"/>
                  <a:pt x="6962173" y="1353332"/>
                </a:cubicBezTo>
                <a:cubicBezTo>
                  <a:pt x="6909267" y="1320536"/>
                  <a:pt x="6879209" y="1314427"/>
                  <a:pt x="6822705" y="1331294"/>
                </a:cubicBezTo>
                <a:cubicBezTo>
                  <a:pt x="6823912" y="1340984"/>
                  <a:pt x="6833530" y="1339791"/>
                  <a:pt x="6834733" y="1349485"/>
                </a:cubicBezTo>
                <a:cubicBezTo>
                  <a:pt x="6769799" y="1298498"/>
                  <a:pt x="6718117" y="1354134"/>
                  <a:pt x="6661600" y="1292264"/>
                </a:cubicBezTo>
                <a:cubicBezTo>
                  <a:pt x="6661600" y="1292264"/>
                  <a:pt x="6661600" y="1292264"/>
                  <a:pt x="6654391" y="1312841"/>
                </a:cubicBezTo>
                <a:cubicBezTo>
                  <a:pt x="6635154" y="1315233"/>
                  <a:pt x="6635154" y="1315233"/>
                  <a:pt x="6633951" y="1305543"/>
                </a:cubicBezTo>
                <a:cubicBezTo>
                  <a:pt x="6633951" y="1305543"/>
                  <a:pt x="6633951" y="1305543"/>
                  <a:pt x="6617124" y="1327318"/>
                </a:cubicBezTo>
                <a:cubicBezTo>
                  <a:pt x="6617124" y="1327318"/>
                  <a:pt x="6617124" y="1327318"/>
                  <a:pt x="6659209" y="1351614"/>
                </a:cubicBezTo>
                <a:cubicBezTo>
                  <a:pt x="6659209" y="1351614"/>
                  <a:pt x="6659209" y="1351614"/>
                  <a:pt x="6641179" y="1363699"/>
                </a:cubicBezTo>
                <a:cubicBezTo>
                  <a:pt x="6641179" y="1363699"/>
                  <a:pt x="6641179" y="1363699"/>
                  <a:pt x="6597891" y="1329709"/>
                </a:cubicBezTo>
                <a:cubicBezTo>
                  <a:pt x="6607510" y="1328511"/>
                  <a:pt x="6617124" y="1327318"/>
                  <a:pt x="6615921" y="1317624"/>
                </a:cubicBezTo>
                <a:cubicBezTo>
                  <a:pt x="6602687" y="1289739"/>
                  <a:pt x="6547394" y="1316301"/>
                  <a:pt x="6526955" y="1308998"/>
                </a:cubicBezTo>
                <a:cubicBezTo>
                  <a:pt x="6526955" y="1308998"/>
                  <a:pt x="6526955" y="1308998"/>
                  <a:pt x="6559422" y="1334487"/>
                </a:cubicBezTo>
                <a:cubicBezTo>
                  <a:pt x="6531773" y="1347766"/>
                  <a:pt x="6528157" y="1318688"/>
                  <a:pt x="6516130" y="1300498"/>
                </a:cubicBezTo>
                <a:cubicBezTo>
                  <a:pt x="6489688" y="1323471"/>
                  <a:pt x="6435575" y="1280985"/>
                  <a:pt x="6421161" y="1322143"/>
                </a:cubicBezTo>
                <a:cubicBezTo>
                  <a:pt x="6205961" y="1319365"/>
                  <a:pt x="5975118" y="1269313"/>
                  <a:pt x="5749097" y="1258034"/>
                </a:cubicBezTo>
                <a:cubicBezTo>
                  <a:pt x="5749097" y="1258034"/>
                  <a:pt x="5749097" y="1258034"/>
                  <a:pt x="5805596" y="1241170"/>
                </a:cubicBezTo>
                <a:cubicBezTo>
                  <a:pt x="5801985" y="1212092"/>
                  <a:pt x="5765925" y="1236259"/>
                  <a:pt x="5753897" y="1218068"/>
                </a:cubicBezTo>
                <a:cubicBezTo>
                  <a:pt x="5705827" y="1302782"/>
                  <a:pt x="5625255" y="1204531"/>
                  <a:pt x="5554336" y="1262558"/>
                </a:cubicBezTo>
                <a:cubicBezTo>
                  <a:pt x="5619270" y="1313540"/>
                  <a:pt x="5723857" y="1290701"/>
                  <a:pt x="5775561" y="1313803"/>
                </a:cubicBezTo>
                <a:cubicBezTo>
                  <a:pt x="5775561" y="1313803"/>
                  <a:pt x="5775561" y="1313803"/>
                  <a:pt x="5774354" y="1304109"/>
                </a:cubicBezTo>
                <a:cubicBezTo>
                  <a:pt x="5774354" y="1304109"/>
                  <a:pt x="5774354" y="1304109"/>
                  <a:pt x="6139843" y="1337426"/>
                </a:cubicBezTo>
                <a:cubicBezTo>
                  <a:pt x="6139843" y="1337426"/>
                  <a:pt x="6139843" y="1337426"/>
                  <a:pt x="6148254" y="1326534"/>
                </a:cubicBezTo>
                <a:cubicBezTo>
                  <a:pt x="6148254" y="1326534"/>
                  <a:pt x="6148254" y="1326534"/>
                  <a:pt x="6169900" y="1343531"/>
                </a:cubicBezTo>
                <a:cubicBezTo>
                  <a:pt x="6330988" y="1303824"/>
                  <a:pt x="6500531" y="1410705"/>
                  <a:pt x="6684466" y="1397689"/>
                </a:cubicBezTo>
                <a:cubicBezTo>
                  <a:pt x="6742173" y="1390515"/>
                  <a:pt x="6769839" y="1455974"/>
                  <a:pt x="6814316" y="1420920"/>
                </a:cubicBezTo>
                <a:cubicBezTo>
                  <a:pt x="6814316" y="1420920"/>
                  <a:pt x="6814316" y="1420920"/>
                  <a:pt x="6838366" y="1457301"/>
                </a:cubicBezTo>
                <a:cubicBezTo>
                  <a:pt x="6869631" y="1473100"/>
                  <a:pt x="6910509" y="1487706"/>
                  <a:pt x="6946569" y="1463540"/>
                </a:cubicBezTo>
                <a:cubicBezTo>
                  <a:pt x="6946569" y="1463540"/>
                  <a:pt x="6946569" y="1463540"/>
                  <a:pt x="6956188" y="1462342"/>
                </a:cubicBezTo>
                <a:cubicBezTo>
                  <a:pt x="6956188" y="1462342"/>
                  <a:pt x="6956188" y="1462342"/>
                  <a:pt x="6947776" y="1473229"/>
                </a:cubicBezTo>
                <a:cubicBezTo>
                  <a:pt x="6968215" y="1480532"/>
                  <a:pt x="7000682" y="1506025"/>
                  <a:pt x="7016303" y="1474556"/>
                </a:cubicBezTo>
                <a:cubicBezTo>
                  <a:pt x="7016303" y="1474556"/>
                  <a:pt x="7016303" y="1474556"/>
                  <a:pt x="7007892" y="1485444"/>
                </a:cubicBezTo>
                <a:cubicBezTo>
                  <a:pt x="7047563" y="1490355"/>
                  <a:pt x="7111295" y="1531648"/>
                  <a:pt x="7144946" y="1488093"/>
                </a:cubicBezTo>
                <a:cubicBezTo>
                  <a:pt x="7144946" y="1488093"/>
                  <a:pt x="7144946" y="1488093"/>
                  <a:pt x="7148557" y="1517171"/>
                </a:cubicBezTo>
                <a:cubicBezTo>
                  <a:pt x="7148557" y="1517171"/>
                  <a:pt x="7148557" y="1517171"/>
                  <a:pt x="7177413" y="1513587"/>
                </a:cubicBezTo>
                <a:cubicBezTo>
                  <a:pt x="7219498" y="1537882"/>
                  <a:pt x="7245940" y="1514914"/>
                  <a:pt x="7268788" y="1541601"/>
                </a:cubicBezTo>
                <a:cubicBezTo>
                  <a:pt x="7223109" y="1566960"/>
                  <a:pt x="7166587" y="1505090"/>
                  <a:pt x="7129325" y="1519563"/>
                </a:cubicBezTo>
                <a:cubicBezTo>
                  <a:pt x="6944183" y="1522889"/>
                  <a:pt x="6677261" y="1418266"/>
                  <a:pt x="6506551" y="1459171"/>
                </a:cubicBezTo>
                <a:cubicBezTo>
                  <a:pt x="6518579" y="1477361"/>
                  <a:pt x="6529404" y="1485858"/>
                  <a:pt x="6547434" y="1473773"/>
                </a:cubicBezTo>
                <a:cubicBezTo>
                  <a:pt x="6547434" y="1473773"/>
                  <a:pt x="6547434" y="1473773"/>
                  <a:pt x="6530606" y="1495552"/>
                </a:cubicBezTo>
                <a:cubicBezTo>
                  <a:pt x="6802328" y="1560205"/>
                  <a:pt x="7074028" y="1546120"/>
                  <a:pt x="7319307" y="1633746"/>
                </a:cubicBezTo>
                <a:cubicBezTo>
                  <a:pt x="7458771" y="1655784"/>
                  <a:pt x="7636704" y="1673040"/>
                  <a:pt x="7765363" y="1765314"/>
                </a:cubicBezTo>
                <a:cubicBezTo>
                  <a:pt x="7665577" y="1748193"/>
                  <a:pt x="7431122" y="1669063"/>
                  <a:pt x="7267626" y="1689382"/>
                </a:cubicBezTo>
                <a:cubicBezTo>
                  <a:pt x="7280856" y="1717267"/>
                  <a:pt x="7272444" y="1728154"/>
                  <a:pt x="7312116" y="1733066"/>
                </a:cubicBezTo>
                <a:cubicBezTo>
                  <a:pt x="7215940" y="1745022"/>
                  <a:pt x="7116153" y="1727896"/>
                  <a:pt x="7021179" y="1749542"/>
                </a:cubicBezTo>
                <a:cubicBezTo>
                  <a:pt x="7021179" y="1749542"/>
                  <a:pt x="7021179" y="1749542"/>
                  <a:pt x="7026002" y="1788314"/>
                </a:cubicBezTo>
                <a:cubicBezTo>
                  <a:pt x="7026002" y="1788314"/>
                  <a:pt x="7026002" y="1788314"/>
                  <a:pt x="6982710" y="1754320"/>
                </a:cubicBezTo>
                <a:lnTo>
                  <a:pt x="6974298" y="1765212"/>
                </a:lnTo>
                <a:lnTo>
                  <a:pt x="6938229" y="1750010"/>
                </a:lnTo>
                <a:cubicBezTo>
                  <a:pt x="6928308" y="1748781"/>
                  <a:pt x="6918992" y="1752401"/>
                  <a:pt x="6905771" y="1763885"/>
                </a:cubicBezTo>
                <a:cubicBezTo>
                  <a:pt x="6912998" y="1822041"/>
                  <a:pt x="7015177" y="1779813"/>
                  <a:pt x="7019995" y="1818586"/>
                </a:cubicBezTo>
                <a:cubicBezTo>
                  <a:pt x="7019995" y="1818586"/>
                  <a:pt x="7019995" y="1818586"/>
                  <a:pt x="7011583" y="1829473"/>
                </a:cubicBezTo>
                <a:cubicBezTo>
                  <a:pt x="7021202" y="1828280"/>
                  <a:pt x="7033229" y="1846470"/>
                  <a:pt x="7042848" y="1845272"/>
                </a:cubicBezTo>
                <a:cubicBezTo>
                  <a:pt x="7100550" y="1838103"/>
                  <a:pt x="7095754" y="1878069"/>
                  <a:pt x="7118602" y="1904756"/>
                </a:cubicBezTo>
                <a:cubicBezTo>
                  <a:pt x="7228008" y="1920684"/>
                  <a:pt x="7369885" y="1962110"/>
                  <a:pt x="7442023" y="1992511"/>
                </a:cubicBezTo>
                <a:cubicBezTo>
                  <a:pt x="7425200" y="2014290"/>
                  <a:pt x="7413172" y="1996100"/>
                  <a:pt x="7405963" y="2016677"/>
                </a:cubicBezTo>
                <a:cubicBezTo>
                  <a:pt x="7417990" y="2034868"/>
                  <a:pt x="7439636" y="2051865"/>
                  <a:pt x="7487720" y="2045889"/>
                </a:cubicBezTo>
                <a:cubicBezTo>
                  <a:pt x="7495530" y="2030152"/>
                  <a:pt x="7486513" y="2016512"/>
                  <a:pt x="7477041" y="2009076"/>
                </a:cubicBezTo>
                <a:lnTo>
                  <a:pt x="7474218" y="2007722"/>
                </a:lnTo>
                <a:lnTo>
                  <a:pt x="7491166" y="2004859"/>
                </a:lnTo>
                <a:lnTo>
                  <a:pt x="7510550" y="1993838"/>
                </a:lnTo>
                <a:lnTo>
                  <a:pt x="7521371" y="2002334"/>
                </a:lnTo>
                <a:cubicBezTo>
                  <a:pt x="7521371" y="2002334"/>
                  <a:pt x="7521371" y="2002334"/>
                  <a:pt x="7512959" y="2013222"/>
                </a:cubicBezTo>
                <a:cubicBezTo>
                  <a:pt x="7523784" y="2021722"/>
                  <a:pt x="7555044" y="2037522"/>
                  <a:pt x="7563456" y="2026634"/>
                </a:cubicBezTo>
                <a:cubicBezTo>
                  <a:pt x="7563456" y="2026634"/>
                  <a:pt x="7563456" y="2026634"/>
                  <a:pt x="7562254" y="2016940"/>
                </a:cubicBezTo>
                <a:cubicBezTo>
                  <a:pt x="7562254" y="2016940"/>
                  <a:pt x="7562254" y="2016940"/>
                  <a:pt x="7583895" y="2033937"/>
                </a:cubicBezTo>
                <a:cubicBezTo>
                  <a:pt x="7639193" y="2007379"/>
                  <a:pt x="7688487" y="2011093"/>
                  <a:pt x="7749805" y="2033002"/>
                </a:cubicBezTo>
                <a:cubicBezTo>
                  <a:pt x="7894069" y="2015070"/>
                  <a:pt x="7977050" y="2132709"/>
                  <a:pt x="8120107" y="2105087"/>
                </a:cubicBezTo>
                <a:cubicBezTo>
                  <a:pt x="7995063" y="2041886"/>
                  <a:pt x="7925329" y="2030869"/>
                  <a:pt x="7775045" y="2000335"/>
                </a:cubicBezTo>
                <a:cubicBezTo>
                  <a:pt x="7775045" y="2000335"/>
                  <a:pt x="7775045" y="2000335"/>
                  <a:pt x="7802689" y="1987056"/>
                </a:cubicBezTo>
                <a:cubicBezTo>
                  <a:pt x="7800279" y="1967672"/>
                  <a:pt x="7790665" y="1968865"/>
                  <a:pt x="7779841" y="1960369"/>
                </a:cubicBezTo>
                <a:cubicBezTo>
                  <a:pt x="7831544" y="1983471"/>
                  <a:pt x="7890453" y="1985992"/>
                  <a:pt x="7942157" y="2009094"/>
                </a:cubicBezTo>
                <a:cubicBezTo>
                  <a:pt x="7983035" y="2023699"/>
                  <a:pt x="8057587" y="2073488"/>
                  <a:pt x="8100852" y="2028740"/>
                </a:cubicBezTo>
                <a:cubicBezTo>
                  <a:pt x="8116495" y="2076009"/>
                  <a:pt x="8171793" y="2049451"/>
                  <a:pt x="8172995" y="2059141"/>
                </a:cubicBezTo>
                <a:cubicBezTo>
                  <a:pt x="8252343" y="2068964"/>
                  <a:pt x="8353359" y="2174522"/>
                  <a:pt x="8438714" y="2154070"/>
                </a:cubicBezTo>
                <a:cubicBezTo>
                  <a:pt x="8438714" y="2154070"/>
                  <a:pt x="8438714" y="2154070"/>
                  <a:pt x="8417068" y="2137077"/>
                </a:cubicBezTo>
                <a:cubicBezTo>
                  <a:pt x="8477184" y="2149292"/>
                  <a:pt x="8483204" y="2197754"/>
                  <a:pt x="8531292" y="2191778"/>
                </a:cubicBezTo>
                <a:cubicBezTo>
                  <a:pt x="8575786" y="2235462"/>
                  <a:pt x="8656341" y="2254975"/>
                  <a:pt x="8758542" y="2291485"/>
                </a:cubicBezTo>
                <a:cubicBezTo>
                  <a:pt x="8766953" y="2280597"/>
                  <a:pt x="8776572" y="2279404"/>
                  <a:pt x="8774163" y="2260020"/>
                </a:cubicBezTo>
                <a:cubicBezTo>
                  <a:pt x="8774163" y="2260020"/>
                  <a:pt x="8774163" y="2260020"/>
                  <a:pt x="8828271" y="2302506"/>
                </a:cubicBezTo>
                <a:cubicBezTo>
                  <a:pt x="8828271" y="2302506"/>
                  <a:pt x="8828271" y="2302506"/>
                  <a:pt x="8836683" y="2291618"/>
                </a:cubicBezTo>
                <a:cubicBezTo>
                  <a:pt x="8836683" y="2291618"/>
                  <a:pt x="8836683" y="2291618"/>
                  <a:pt x="8900414" y="2332911"/>
                </a:cubicBezTo>
                <a:cubicBezTo>
                  <a:pt x="8900414" y="2332911"/>
                  <a:pt x="8900414" y="2332911"/>
                  <a:pt x="8917238" y="2311131"/>
                </a:cubicBezTo>
                <a:cubicBezTo>
                  <a:pt x="8917238" y="2311131"/>
                  <a:pt x="8917238" y="2311131"/>
                  <a:pt x="8940090" y="2337823"/>
                </a:cubicBezTo>
                <a:cubicBezTo>
                  <a:pt x="8961732" y="2354815"/>
                  <a:pt x="8977353" y="2323346"/>
                  <a:pt x="8996590" y="2320955"/>
                </a:cubicBezTo>
                <a:cubicBezTo>
                  <a:pt x="8971333" y="2274879"/>
                  <a:pt x="8914828" y="2291747"/>
                  <a:pt x="8901599" y="2263863"/>
                </a:cubicBezTo>
                <a:cubicBezTo>
                  <a:pt x="8879953" y="2246870"/>
                  <a:pt x="8851102" y="2250455"/>
                  <a:pt x="8841483" y="2251653"/>
                </a:cubicBezTo>
                <a:cubicBezTo>
                  <a:pt x="8829456" y="2233462"/>
                  <a:pt x="8855902" y="2210489"/>
                  <a:pt x="8823435" y="2184996"/>
                </a:cubicBezTo>
                <a:cubicBezTo>
                  <a:pt x="8815019" y="2195883"/>
                  <a:pt x="8796989" y="2207969"/>
                  <a:pt x="8807814" y="2216465"/>
                </a:cubicBezTo>
                <a:cubicBezTo>
                  <a:pt x="8781368" y="2239438"/>
                  <a:pt x="8775347" y="2190972"/>
                  <a:pt x="8765729" y="2192170"/>
                </a:cubicBezTo>
                <a:cubicBezTo>
                  <a:pt x="8775347" y="2190972"/>
                  <a:pt x="8786168" y="2199468"/>
                  <a:pt x="8793378" y="2178886"/>
                </a:cubicBezTo>
                <a:cubicBezTo>
                  <a:pt x="8766913" y="2123121"/>
                  <a:pt x="8717619" y="2119408"/>
                  <a:pt x="8658710" y="2116887"/>
                </a:cubicBezTo>
                <a:cubicBezTo>
                  <a:pt x="8658710" y="2116887"/>
                  <a:pt x="8658710" y="2116887"/>
                  <a:pt x="8661119" y="2136271"/>
                </a:cubicBezTo>
                <a:cubicBezTo>
                  <a:pt x="8661119" y="2136271"/>
                  <a:pt x="8661119" y="2136271"/>
                  <a:pt x="8629859" y="2120472"/>
                </a:cubicBezTo>
                <a:cubicBezTo>
                  <a:pt x="8629859" y="2120472"/>
                  <a:pt x="8629859" y="2120472"/>
                  <a:pt x="8667126" y="2105995"/>
                </a:cubicBezTo>
                <a:cubicBezTo>
                  <a:pt x="8679131" y="2045452"/>
                  <a:pt x="8632246" y="2061118"/>
                  <a:pt x="8599784" y="2035629"/>
                </a:cubicBezTo>
                <a:cubicBezTo>
                  <a:pt x="8620223" y="2042928"/>
                  <a:pt x="8627428" y="2022346"/>
                  <a:pt x="8635844" y="2011458"/>
                </a:cubicBezTo>
                <a:cubicBezTo>
                  <a:pt x="8635844" y="2011458"/>
                  <a:pt x="8625019" y="2002962"/>
                  <a:pt x="8615405" y="2004155"/>
                </a:cubicBezTo>
                <a:cubicBezTo>
                  <a:pt x="8718785" y="1971622"/>
                  <a:pt x="8798156" y="2060183"/>
                  <a:pt x="8893125" y="2038537"/>
                </a:cubicBezTo>
                <a:cubicBezTo>
                  <a:pt x="8893125" y="2038537"/>
                  <a:pt x="8893125" y="2038537"/>
                  <a:pt x="8798133" y="1981445"/>
                </a:cubicBezTo>
                <a:cubicBezTo>
                  <a:pt x="8807752" y="1980252"/>
                  <a:pt x="8817370" y="1979054"/>
                  <a:pt x="8828191" y="1987555"/>
                </a:cubicBezTo>
                <a:cubicBezTo>
                  <a:pt x="8849837" y="2004547"/>
                  <a:pt x="8859456" y="2003354"/>
                  <a:pt x="8876279" y="1981574"/>
                </a:cubicBezTo>
                <a:cubicBezTo>
                  <a:pt x="8876279" y="1981574"/>
                  <a:pt x="8876279" y="1981574"/>
                  <a:pt x="8843812" y="1956085"/>
                </a:cubicBezTo>
                <a:cubicBezTo>
                  <a:pt x="8831785" y="1937895"/>
                  <a:pt x="8747636" y="1968037"/>
                  <a:pt x="8718768" y="1892884"/>
                </a:cubicBezTo>
                <a:cubicBezTo>
                  <a:pt x="8728382" y="1891690"/>
                  <a:pt x="8740409" y="1909881"/>
                  <a:pt x="8750028" y="1908683"/>
                </a:cubicBezTo>
                <a:cubicBezTo>
                  <a:pt x="8771674" y="1925680"/>
                  <a:pt x="8781288" y="1924487"/>
                  <a:pt x="8798116" y="1902707"/>
                </a:cubicBezTo>
                <a:cubicBezTo>
                  <a:pt x="8796909" y="1893017"/>
                  <a:pt x="8777676" y="1895404"/>
                  <a:pt x="8766851" y="1886908"/>
                </a:cubicBezTo>
                <a:cubicBezTo>
                  <a:pt x="8766851" y="1886908"/>
                  <a:pt x="8766851" y="1886908"/>
                  <a:pt x="8776469" y="1885715"/>
                </a:cubicBezTo>
                <a:cubicBezTo>
                  <a:pt x="8769265" y="1906296"/>
                  <a:pt x="8812530" y="1861548"/>
                  <a:pt x="8836585" y="1897929"/>
                </a:cubicBezTo>
                <a:cubicBezTo>
                  <a:pt x="8830582" y="1928201"/>
                  <a:pt x="8786088" y="1884517"/>
                  <a:pt x="8800525" y="1922096"/>
                </a:cubicBezTo>
                <a:cubicBezTo>
                  <a:pt x="8823373" y="1948782"/>
                  <a:pt x="8854633" y="1964582"/>
                  <a:pt x="8872668" y="1952496"/>
                </a:cubicBezTo>
                <a:cubicBezTo>
                  <a:pt x="8872668" y="1952496"/>
                  <a:pt x="8872668" y="1952496"/>
                  <a:pt x="8870254" y="1933112"/>
                </a:cubicBezTo>
                <a:cubicBezTo>
                  <a:pt x="8870254" y="1933112"/>
                  <a:pt x="8859433" y="1924616"/>
                  <a:pt x="8849815" y="1925809"/>
                </a:cubicBezTo>
                <a:cubicBezTo>
                  <a:pt x="8865436" y="1894340"/>
                  <a:pt x="8949606" y="1942936"/>
                  <a:pt x="8952015" y="1962320"/>
                </a:cubicBezTo>
                <a:cubicBezTo>
                  <a:pt x="8959229" y="1961424"/>
                  <a:pt x="8961331" y="1958704"/>
                  <a:pt x="8960939" y="1955520"/>
                </a:cubicBezTo>
                <a:lnTo>
                  <a:pt x="8955734" y="1947335"/>
                </a:lnTo>
                <a:lnTo>
                  <a:pt x="8960427" y="1951432"/>
                </a:lnTo>
                <a:cubicBezTo>
                  <a:pt x="9032570" y="1981837"/>
                  <a:pt x="9129970" y="2058313"/>
                  <a:pt x="9223737" y="2026977"/>
                </a:cubicBezTo>
                <a:cubicBezTo>
                  <a:pt x="9182854" y="2012371"/>
                  <a:pt x="9209301" y="1989398"/>
                  <a:pt x="9179243" y="1983293"/>
                </a:cubicBezTo>
                <a:cubicBezTo>
                  <a:pt x="9180445" y="1992983"/>
                  <a:pt x="9170831" y="1994181"/>
                  <a:pt x="9172033" y="2003875"/>
                </a:cubicBezTo>
                <a:cubicBezTo>
                  <a:pt x="9122743" y="2000157"/>
                  <a:pt x="9156395" y="1956606"/>
                  <a:pt x="9105898" y="1943194"/>
                </a:cubicBezTo>
                <a:cubicBezTo>
                  <a:pt x="9105898" y="1943194"/>
                  <a:pt x="9105898" y="1943194"/>
                  <a:pt x="9134749" y="1939609"/>
                </a:cubicBezTo>
                <a:cubicBezTo>
                  <a:pt x="9153985" y="1937218"/>
                  <a:pt x="9141958" y="1919027"/>
                  <a:pt x="9139549" y="1899644"/>
                </a:cubicBezTo>
                <a:cubicBezTo>
                  <a:pt x="9097481" y="1954081"/>
                  <a:pt x="9114287" y="1853569"/>
                  <a:pt x="9050582" y="1891014"/>
                </a:cubicBezTo>
                <a:cubicBezTo>
                  <a:pt x="9050582" y="1891014"/>
                  <a:pt x="9060197" y="1889820"/>
                  <a:pt x="9048169" y="1871630"/>
                </a:cubicBezTo>
                <a:cubicBezTo>
                  <a:pt x="9025321" y="1844943"/>
                  <a:pt x="9018116" y="1865525"/>
                  <a:pt x="9000086" y="1877606"/>
                </a:cubicBezTo>
                <a:cubicBezTo>
                  <a:pt x="9000086" y="1877606"/>
                  <a:pt x="9000086" y="1877606"/>
                  <a:pt x="9034961" y="1922483"/>
                </a:cubicBezTo>
                <a:cubicBezTo>
                  <a:pt x="8937579" y="1924745"/>
                  <a:pt x="8885857" y="1822905"/>
                  <a:pt x="8792091" y="1854245"/>
                </a:cubicBezTo>
                <a:cubicBezTo>
                  <a:pt x="8798093" y="1823969"/>
                  <a:pt x="8759624" y="1828752"/>
                  <a:pt x="8748803" y="1820256"/>
                </a:cubicBezTo>
                <a:cubicBezTo>
                  <a:pt x="8778861" y="1826361"/>
                  <a:pt x="8783657" y="1786395"/>
                  <a:pt x="8786066" y="1805779"/>
                </a:cubicBezTo>
                <a:cubicBezTo>
                  <a:pt x="8786066" y="1805779"/>
                  <a:pt x="8786066" y="1805779"/>
                  <a:pt x="8888266" y="1842289"/>
                </a:cubicBezTo>
                <a:cubicBezTo>
                  <a:pt x="8915897" y="1750272"/>
                  <a:pt x="8798093" y="1823969"/>
                  <a:pt x="8799278" y="1754926"/>
                </a:cubicBezTo>
                <a:cubicBezTo>
                  <a:pt x="8819717" y="1762229"/>
                  <a:pt x="8858191" y="1757446"/>
                  <a:pt x="8881039" y="1784133"/>
                </a:cubicBezTo>
                <a:cubicBezTo>
                  <a:pt x="8881039" y="1784133"/>
                  <a:pt x="8881039" y="1784133"/>
                  <a:pt x="8890658" y="1782939"/>
                </a:cubicBezTo>
                <a:cubicBezTo>
                  <a:pt x="8890658" y="1782939"/>
                  <a:pt x="8890658" y="1782939"/>
                  <a:pt x="8891860" y="1792634"/>
                </a:cubicBezTo>
                <a:cubicBezTo>
                  <a:pt x="8891860" y="1792634"/>
                  <a:pt x="8891860" y="1792634"/>
                  <a:pt x="8882241" y="1793827"/>
                </a:cubicBezTo>
                <a:cubicBezTo>
                  <a:pt x="8902685" y="1801130"/>
                  <a:pt x="8924327" y="1818123"/>
                  <a:pt x="8930334" y="1787851"/>
                </a:cubicBezTo>
                <a:cubicBezTo>
                  <a:pt x="8930334" y="1787851"/>
                  <a:pt x="8930334" y="1787851"/>
                  <a:pt x="8919509" y="1779350"/>
                </a:cubicBezTo>
                <a:cubicBezTo>
                  <a:pt x="8959185" y="1784266"/>
                  <a:pt x="8992854" y="1819450"/>
                  <a:pt x="9015702" y="1846136"/>
                </a:cubicBezTo>
                <a:cubicBezTo>
                  <a:pt x="9015702" y="1846136"/>
                  <a:pt x="9015702" y="1846136"/>
                  <a:pt x="9024118" y="1835249"/>
                </a:cubicBezTo>
                <a:cubicBezTo>
                  <a:pt x="9036146" y="1853439"/>
                  <a:pt x="9081820" y="1828075"/>
                  <a:pt x="9086643" y="1866847"/>
                </a:cubicBezTo>
                <a:cubicBezTo>
                  <a:pt x="9134726" y="1860871"/>
                  <a:pt x="9216488" y="1890078"/>
                  <a:pt x="9265782" y="1893797"/>
                </a:cubicBezTo>
                <a:cubicBezTo>
                  <a:pt x="9217672" y="1821035"/>
                  <a:pt x="9325893" y="1906011"/>
                  <a:pt x="9278994" y="1842944"/>
                </a:cubicBezTo>
                <a:cubicBezTo>
                  <a:pt x="9298227" y="1840552"/>
                  <a:pt x="9321075" y="1867239"/>
                  <a:pt x="9336696" y="1835770"/>
                </a:cubicBezTo>
                <a:cubicBezTo>
                  <a:pt x="9326477" y="1832118"/>
                  <a:pt x="9308139" y="1822095"/>
                  <a:pt x="9293863" y="1815255"/>
                </a:cubicBezTo>
                <a:lnTo>
                  <a:pt x="9280281" y="1809880"/>
                </a:lnTo>
                <a:lnTo>
                  <a:pt x="9290345" y="1801700"/>
                </a:lnTo>
                <a:cubicBezTo>
                  <a:pt x="9288822" y="1789432"/>
                  <a:pt x="9248919" y="1777779"/>
                  <a:pt x="9270560" y="1775089"/>
                </a:cubicBezTo>
                <a:cubicBezTo>
                  <a:pt x="9270560" y="1775089"/>
                  <a:pt x="9270560" y="1775089"/>
                  <a:pt x="9305436" y="1819971"/>
                </a:cubicBezTo>
                <a:cubicBezTo>
                  <a:pt x="9315050" y="1818773"/>
                  <a:pt x="9335494" y="1826076"/>
                  <a:pt x="9334287" y="1816386"/>
                </a:cubicBezTo>
                <a:cubicBezTo>
                  <a:pt x="9334287" y="1816386"/>
                  <a:pt x="9334287" y="1816386"/>
                  <a:pt x="9323466" y="1807885"/>
                </a:cubicBezTo>
                <a:cubicBezTo>
                  <a:pt x="9359527" y="1783719"/>
                  <a:pt x="9364345" y="1822491"/>
                  <a:pt x="9404021" y="1827403"/>
                </a:cubicBezTo>
                <a:cubicBezTo>
                  <a:pt x="9404021" y="1827403"/>
                  <a:pt x="9404021" y="1827403"/>
                  <a:pt x="9413635" y="1826209"/>
                </a:cubicBezTo>
                <a:cubicBezTo>
                  <a:pt x="9413635" y="1826209"/>
                  <a:pt x="9413635" y="1826209"/>
                  <a:pt x="9401612" y="1808019"/>
                </a:cubicBezTo>
                <a:cubicBezTo>
                  <a:pt x="9444000" y="1854419"/>
                  <a:pt x="9441734" y="1806723"/>
                  <a:pt x="9434912" y="1788653"/>
                </a:cubicBezTo>
                <a:lnTo>
                  <a:pt x="9431394" y="1782806"/>
                </a:lnTo>
                <a:lnTo>
                  <a:pt x="9437067" y="1779003"/>
                </a:lnTo>
                <a:cubicBezTo>
                  <a:pt x="9439173" y="1776282"/>
                  <a:pt x="9441275" y="1773557"/>
                  <a:pt x="9446084" y="1772960"/>
                </a:cubicBezTo>
                <a:cubicBezTo>
                  <a:pt x="9370330" y="1713477"/>
                  <a:pt x="9375148" y="1752249"/>
                  <a:pt x="9299394" y="1692766"/>
                </a:cubicBezTo>
                <a:cubicBezTo>
                  <a:pt x="9401590" y="1729281"/>
                  <a:pt x="9501377" y="1746403"/>
                  <a:pt x="9548285" y="1809470"/>
                </a:cubicBezTo>
                <a:cubicBezTo>
                  <a:pt x="9598782" y="1822883"/>
                  <a:pt x="9618014" y="1820492"/>
                  <a:pt x="9656484" y="1815709"/>
                </a:cubicBezTo>
                <a:cubicBezTo>
                  <a:pt x="9661306" y="1854481"/>
                  <a:pt x="9654097" y="1875063"/>
                  <a:pt x="9656506" y="1894447"/>
                </a:cubicBezTo>
                <a:cubicBezTo>
                  <a:pt x="9656506" y="1894447"/>
                  <a:pt x="9656506" y="1894447"/>
                  <a:pt x="9631249" y="1848372"/>
                </a:cubicBezTo>
                <a:cubicBezTo>
                  <a:pt x="9631249" y="1848372"/>
                  <a:pt x="9631249" y="1848372"/>
                  <a:pt x="9622832" y="1859259"/>
                </a:cubicBezTo>
                <a:cubicBezTo>
                  <a:pt x="9600006" y="1911310"/>
                  <a:pt x="9652912" y="1944107"/>
                  <a:pt x="9696200" y="1978096"/>
                </a:cubicBezTo>
                <a:cubicBezTo>
                  <a:pt x="9657730" y="1982879"/>
                  <a:pt x="9616852" y="1968273"/>
                  <a:pt x="9613254" y="2017933"/>
                </a:cubicBezTo>
                <a:cubicBezTo>
                  <a:pt x="9625282" y="2036123"/>
                  <a:pt x="9656546" y="2051923"/>
                  <a:pt x="9657748" y="2061617"/>
                </a:cubicBezTo>
                <a:cubicBezTo>
                  <a:pt x="9613276" y="2096671"/>
                  <a:pt x="9577194" y="2042099"/>
                  <a:pt x="9542340" y="2075960"/>
                </a:cubicBezTo>
                <a:cubicBezTo>
                  <a:pt x="9542340" y="2075960"/>
                  <a:pt x="9542340" y="2075960"/>
                  <a:pt x="9595246" y="2108756"/>
                </a:cubicBezTo>
                <a:cubicBezTo>
                  <a:pt x="9565188" y="2102647"/>
                  <a:pt x="9541133" y="2066266"/>
                  <a:pt x="9506280" y="2100126"/>
                </a:cubicBezTo>
                <a:cubicBezTo>
                  <a:pt x="9506280" y="2100126"/>
                  <a:pt x="9506280" y="2100126"/>
                  <a:pt x="9529128" y="2126813"/>
                </a:cubicBezTo>
                <a:cubicBezTo>
                  <a:pt x="9529128" y="2126813"/>
                  <a:pt x="9529128" y="2126813"/>
                  <a:pt x="9481040" y="2132793"/>
                </a:cubicBezTo>
                <a:cubicBezTo>
                  <a:pt x="9475037" y="2163065"/>
                  <a:pt x="9511098" y="2138898"/>
                  <a:pt x="9523125" y="2157089"/>
                </a:cubicBezTo>
                <a:cubicBezTo>
                  <a:pt x="9523125" y="2157089"/>
                  <a:pt x="9523125" y="2157089"/>
                  <a:pt x="9484652" y="2161872"/>
                </a:cubicBezTo>
                <a:cubicBezTo>
                  <a:pt x="9520124" y="2172225"/>
                  <a:pt x="9518926" y="2201899"/>
                  <a:pt x="9522542" y="2230982"/>
                </a:cubicBezTo>
                <a:lnTo>
                  <a:pt x="9535990" y="2269469"/>
                </a:lnTo>
                <a:lnTo>
                  <a:pt x="9501359" y="2256987"/>
                </a:lnTo>
                <a:cubicBezTo>
                  <a:pt x="9471150" y="2249671"/>
                  <a:pt x="9441996" y="2250833"/>
                  <a:pt x="9419762" y="2268360"/>
                </a:cubicBezTo>
                <a:cubicBezTo>
                  <a:pt x="9419762" y="2268360"/>
                  <a:pt x="9419762" y="2268360"/>
                  <a:pt x="9420965" y="2278054"/>
                </a:cubicBezTo>
                <a:cubicBezTo>
                  <a:pt x="9442611" y="2295047"/>
                  <a:pt x="9472668" y="2301157"/>
                  <a:pt x="9490699" y="2289071"/>
                </a:cubicBezTo>
                <a:cubicBezTo>
                  <a:pt x="9487105" y="2338731"/>
                  <a:pt x="9552016" y="2310980"/>
                  <a:pt x="9555632" y="2340058"/>
                </a:cubicBezTo>
                <a:cubicBezTo>
                  <a:pt x="9495517" y="2327843"/>
                  <a:pt x="9445020" y="2314435"/>
                  <a:pt x="9399341" y="2339795"/>
                </a:cubicBezTo>
                <a:cubicBezTo>
                  <a:pt x="9433010" y="2374983"/>
                  <a:pt x="9457065" y="2411364"/>
                  <a:pt x="9448653" y="2422251"/>
                </a:cubicBezTo>
                <a:cubicBezTo>
                  <a:pt x="9493740" y="2431411"/>
                  <a:pt x="9518690" y="2455377"/>
                  <a:pt x="9538987" y="2481151"/>
                </a:cubicBezTo>
                <a:lnTo>
                  <a:pt x="9565727" y="2516704"/>
                </a:lnTo>
                <a:lnTo>
                  <a:pt x="9542763" y="2528108"/>
                </a:lnTo>
                <a:cubicBezTo>
                  <a:pt x="9481410" y="2545826"/>
                  <a:pt x="9400129" y="2493490"/>
                  <a:pt x="9346493" y="2543217"/>
                </a:cubicBezTo>
                <a:cubicBezTo>
                  <a:pt x="9346493" y="2543217"/>
                  <a:pt x="9346493" y="2543217"/>
                  <a:pt x="9421045" y="2593006"/>
                </a:cubicBezTo>
                <a:cubicBezTo>
                  <a:pt x="9421045" y="2593006"/>
                  <a:pt x="9421045" y="2593006"/>
                  <a:pt x="9514829" y="2640403"/>
                </a:cubicBezTo>
                <a:cubicBezTo>
                  <a:pt x="9537682" y="2667090"/>
                  <a:pt x="9550890" y="2616237"/>
                  <a:pt x="9585770" y="2661114"/>
                </a:cubicBezTo>
                <a:cubicBezTo>
                  <a:pt x="9637469" y="2684217"/>
                  <a:pt x="9690375" y="2717013"/>
                  <a:pt x="9738463" y="2711037"/>
                </a:cubicBezTo>
                <a:cubicBezTo>
                  <a:pt x="9705997" y="2685543"/>
                  <a:pt x="9684355" y="2668546"/>
                  <a:pt x="9662709" y="2651554"/>
                </a:cubicBezTo>
                <a:cubicBezTo>
                  <a:pt x="9701178" y="2646771"/>
                  <a:pt x="9698787" y="2706125"/>
                  <a:pt x="9734852" y="2681959"/>
                </a:cubicBezTo>
                <a:cubicBezTo>
                  <a:pt x="9810606" y="2741442"/>
                  <a:pt x="9921214" y="2767064"/>
                  <a:pt x="9988561" y="2837435"/>
                </a:cubicBezTo>
                <a:cubicBezTo>
                  <a:pt x="10099174" y="2863053"/>
                  <a:pt x="10268713" y="2969938"/>
                  <a:pt x="10381734" y="3014945"/>
                </a:cubicBezTo>
                <a:cubicBezTo>
                  <a:pt x="10381734" y="3014945"/>
                  <a:pt x="10381734" y="3014945"/>
                  <a:pt x="10361295" y="3007642"/>
                </a:cubicBezTo>
                <a:cubicBezTo>
                  <a:pt x="10361295" y="3007642"/>
                  <a:pt x="10351676" y="3008840"/>
                  <a:pt x="10343265" y="3019727"/>
                </a:cubicBezTo>
                <a:cubicBezTo>
                  <a:pt x="10368522" y="3065798"/>
                  <a:pt x="10393762" y="3033135"/>
                  <a:pt x="10414201" y="3040438"/>
                </a:cubicBezTo>
                <a:cubicBezTo>
                  <a:pt x="10414201" y="3040438"/>
                  <a:pt x="10414201" y="3040438"/>
                  <a:pt x="10700377" y="3221408"/>
                </a:cubicBezTo>
                <a:cubicBezTo>
                  <a:pt x="10850683" y="3330675"/>
                  <a:pt x="11050280" y="3443666"/>
                  <a:pt x="11200591" y="3552938"/>
                </a:cubicBezTo>
                <a:cubicBezTo>
                  <a:pt x="11200591" y="3552938"/>
                  <a:pt x="11200591" y="3552938"/>
                  <a:pt x="11192175" y="3563825"/>
                </a:cubicBezTo>
                <a:cubicBezTo>
                  <a:pt x="11237871" y="3617203"/>
                  <a:pt x="11316017" y="3617333"/>
                  <a:pt x="11335276" y="3693679"/>
                </a:cubicBezTo>
                <a:cubicBezTo>
                  <a:pt x="11283572" y="3670577"/>
                  <a:pt x="11230666" y="3637785"/>
                  <a:pt x="11187379" y="3603791"/>
                </a:cubicBezTo>
                <a:cubicBezTo>
                  <a:pt x="11187379" y="3603791"/>
                  <a:pt x="11187379" y="3603791"/>
                  <a:pt x="11170551" y="3625571"/>
                </a:cubicBezTo>
                <a:cubicBezTo>
                  <a:pt x="11224664" y="3668057"/>
                  <a:pt x="11267951" y="3702046"/>
                  <a:pt x="11301625" y="3737234"/>
                </a:cubicBezTo>
                <a:cubicBezTo>
                  <a:pt x="11181394" y="3712805"/>
                  <a:pt x="11097206" y="3585471"/>
                  <a:pt x="10978181" y="3570736"/>
                </a:cubicBezTo>
                <a:cubicBezTo>
                  <a:pt x="10978181" y="3570736"/>
                  <a:pt x="10978181" y="3570736"/>
                  <a:pt x="10986593" y="3559849"/>
                </a:cubicBezTo>
                <a:cubicBezTo>
                  <a:pt x="10783381" y="3417785"/>
                  <a:pt x="10529671" y="3262309"/>
                  <a:pt x="10310838" y="3151710"/>
                </a:cubicBezTo>
                <a:cubicBezTo>
                  <a:pt x="10289192" y="3134717"/>
                  <a:pt x="10257932" y="3118918"/>
                  <a:pt x="10241104" y="3140693"/>
                </a:cubicBezTo>
                <a:cubicBezTo>
                  <a:pt x="10251929" y="3149189"/>
                  <a:pt x="10244720" y="3169771"/>
                  <a:pt x="10265159" y="3177074"/>
                </a:cubicBezTo>
                <a:cubicBezTo>
                  <a:pt x="10426878" y="3260318"/>
                  <a:pt x="10569967" y="3350803"/>
                  <a:pt x="10709902" y="3445371"/>
                </a:cubicBezTo>
                <a:lnTo>
                  <a:pt x="11082733" y="3701739"/>
                </a:lnTo>
                <a:lnTo>
                  <a:pt x="11028629" y="3688113"/>
                </a:lnTo>
                <a:cubicBezTo>
                  <a:pt x="10979255" y="3662878"/>
                  <a:pt x="10964368" y="3616749"/>
                  <a:pt x="10904854" y="3609379"/>
                </a:cubicBezTo>
                <a:cubicBezTo>
                  <a:pt x="10904854" y="3609379"/>
                  <a:pt x="10904854" y="3609379"/>
                  <a:pt x="10906061" y="3619074"/>
                </a:cubicBezTo>
                <a:cubicBezTo>
                  <a:pt x="10906061" y="3619074"/>
                  <a:pt x="10906061" y="3619074"/>
                  <a:pt x="10886824" y="3621465"/>
                </a:cubicBezTo>
                <a:cubicBezTo>
                  <a:pt x="10886824" y="3621465"/>
                  <a:pt x="10886824" y="3621465"/>
                  <a:pt x="10883212" y="3592387"/>
                </a:cubicBezTo>
                <a:cubicBezTo>
                  <a:pt x="10883212" y="3592387"/>
                  <a:pt x="10883212" y="3592387"/>
                  <a:pt x="10902445" y="3589996"/>
                </a:cubicBezTo>
                <a:cubicBezTo>
                  <a:pt x="10902445" y="3589996"/>
                  <a:pt x="10902445" y="3589996"/>
                  <a:pt x="10770191" y="3547376"/>
                </a:cubicBezTo>
                <a:cubicBezTo>
                  <a:pt x="10770191" y="3547376"/>
                  <a:pt x="10770191" y="3547376"/>
                  <a:pt x="10787014" y="3525601"/>
                </a:cubicBezTo>
                <a:cubicBezTo>
                  <a:pt x="10758163" y="3529186"/>
                  <a:pt x="10730493" y="3463726"/>
                  <a:pt x="10693230" y="3478199"/>
                </a:cubicBezTo>
                <a:cubicBezTo>
                  <a:pt x="10655945" y="3413938"/>
                  <a:pt x="10565772" y="3395618"/>
                  <a:pt x="10532098" y="3360430"/>
                </a:cubicBezTo>
                <a:cubicBezTo>
                  <a:pt x="10532098" y="3360430"/>
                  <a:pt x="10532098" y="3360430"/>
                  <a:pt x="10523687" y="3371318"/>
                </a:cubicBezTo>
                <a:cubicBezTo>
                  <a:pt x="10494836" y="3374907"/>
                  <a:pt x="10445523" y="3292451"/>
                  <a:pt x="10399844" y="3317815"/>
                </a:cubicBezTo>
                <a:cubicBezTo>
                  <a:pt x="10399844" y="3317815"/>
                  <a:pt x="10399844" y="3317815"/>
                  <a:pt x="10398642" y="3308121"/>
                </a:cubicBezTo>
                <a:cubicBezTo>
                  <a:pt x="10398642" y="3308121"/>
                  <a:pt x="10398642" y="3308121"/>
                  <a:pt x="10376996" y="3291124"/>
                </a:cubicBezTo>
                <a:cubicBezTo>
                  <a:pt x="10376996" y="3291124"/>
                  <a:pt x="10376996" y="3291124"/>
                  <a:pt x="10395026" y="3279043"/>
                </a:cubicBezTo>
                <a:cubicBezTo>
                  <a:pt x="10395026" y="3279043"/>
                  <a:pt x="10395026" y="3279043"/>
                  <a:pt x="10351734" y="3245053"/>
                </a:cubicBezTo>
                <a:cubicBezTo>
                  <a:pt x="10331295" y="3237750"/>
                  <a:pt x="10324090" y="3258332"/>
                  <a:pt x="10315674" y="3269220"/>
                </a:cubicBezTo>
                <a:cubicBezTo>
                  <a:pt x="10292825" y="3242533"/>
                  <a:pt x="10221889" y="3221822"/>
                  <a:pt x="10256747" y="3187961"/>
                </a:cubicBezTo>
                <a:cubicBezTo>
                  <a:pt x="10161774" y="3209607"/>
                  <a:pt x="10135314" y="3153843"/>
                  <a:pt x="10071583" y="3112550"/>
                </a:cubicBezTo>
                <a:cubicBezTo>
                  <a:pt x="10071583" y="3112550"/>
                  <a:pt x="10071583" y="3112550"/>
                  <a:pt x="10063171" y="3123438"/>
                </a:cubicBezTo>
                <a:cubicBezTo>
                  <a:pt x="10063171" y="3123438"/>
                  <a:pt x="10063171" y="3123438"/>
                  <a:pt x="9999440" y="3082145"/>
                </a:cubicBezTo>
                <a:cubicBezTo>
                  <a:pt x="9991028" y="3093033"/>
                  <a:pt x="9981410" y="3094230"/>
                  <a:pt x="9983823" y="3113614"/>
                </a:cubicBezTo>
                <a:cubicBezTo>
                  <a:pt x="9983823" y="3113614"/>
                  <a:pt x="9983823" y="3113614"/>
                  <a:pt x="9964586" y="3116006"/>
                </a:cubicBezTo>
                <a:cubicBezTo>
                  <a:pt x="9962155" y="3017879"/>
                  <a:pt x="9803477" y="3076975"/>
                  <a:pt x="9746960" y="3015101"/>
                </a:cubicBezTo>
                <a:cubicBezTo>
                  <a:pt x="9746960" y="3015101"/>
                  <a:pt x="9746960" y="3015101"/>
                  <a:pt x="9755371" y="3004213"/>
                </a:cubicBezTo>
                <a:cubicBezTo>
                  <a:pt x="9680819" y="2954420"/>
                  <a:pt x="9569022" y="2997845"/>
                  <a:pt x="9519710" y="2915389"/>
                </a:cubicBezTo>
                <a:cubicBezTo>
                  <a:pt x="9452390" y="2923756"/>
                  <a:pt x="9367017" y="2865471"/>
                  <a:pt x="9316515" y="2852059"/>
                </a:cubicBezTo>
                <a:cubicBezTo>
                  <a:pt x="9366994" y="2786733"/>
                  <a:pt x="9252789" y="2810771"/>
                  <a:pt x="9238352" y="2773192"/>
                </a:cubicBezTo>
                <a:cubicBezTo>
                  <a:pt x="9134949" y="2726992"/>
                  <a:pt x="9021950" y="2760719"/>
                  <a:pt x="8917340" y="2704821"/>
                </a:cubicBezTo>
                <a:cubicBezTo>
                  <a:pt x="8870459" y="2720491"/>
                  <a:pt x="8887260" y="2619978"/>
                  <a:pt x="8835579" y="2675613"/>
                </a:cubicBezTo>
                <a:cubicBezTo>
                  <a:pt x="8810321" y="2629538"/>
                  <a:pt x="8756231" y="2665790"/>
                  <a:pt x="8752619" y="2636712"/>
                </a:cubicBezTo>
                <a:cubicBezTo>
                  <a:pt x="8724971" y="2649991"/>
                  <a:pt x="8672065" y="2617194"/>
                  <a:pt x="8644416" y="2630473"/>
                </a:cubicBezTo>
                <a:cubicBezTo>
                  <a:pt x="8644416" y="2630473"/>
                  <a:pt x="8644416" y="2630473"/>
                  <a:pt x="8642002" y="2611089"/>
                </a:cubicBezTo>
                <a:cubicBezTo>
                  <a:pt x="8637198" y="2611686"/>
                  <a:pt x="8626978" y="2608035"/>
                  <a:pt x="8617057" y="2606806"/>
                </a:cubicBezTo>
                <a:lnTo>
                  <a:pt x="8604913" y="2607514"/>
                </a:lnTo>
                <a:lnTo>
                  <a:pt x="8620361" y="2594097"/>
                </a:lnTo>
                <a:cubicBezTo>
                  <a:pt x="8557836" y="2562494"/>
                  <a:pt x="8450840" y="2565949"/>
                  <a:pt x="8429194" y="2548957"/>
                </a:cubicBezTo>
                <a:cubicBezTo>
                  <a:pt x="8403959" y="2581620"/>
                  <a:pt x="8397934" y="2533158"/>
                  <a:pt x="8369083" y="2536742"/>
                </a:cubicBezTo>
                <a:cubicBezTo>
                  <a:pt x="8293347" y="2555997"/>
                  <a:pt x="8211567" y="2448052"/>
                  <a:pt x="8150267" y="2504881"/>
                </a:cubicBezTo>
                <a:cubicBezTo>
                  <a:pt x="8150267" y="2504881"/>
                  <a:pt x="8150267" y="2504881"/>
                  <a:pt x="8147858" y="2485497"/>
                </a:cubicBezTo>
                <a:cubicBezTo>
                  <a:pt x="7983155" y="2496126"/>
                  <a:pt x="7820821" y="2368664"/>
                  <a:pt x="7676558" y="2386592"/>
                </a:cubicBezTo>
                <a:cubicBezTo>
                  <a:pt x="7549122" y="2382749"/>
                  <a:pt x="7424073" y="2319547"/>
                  <a:pt x="7273784" y="2289013"/>
                </a:cubicBezTo>
                <a:cubicBezTo>
                  <a:pt x="7294224" y="2296316"/>
                  <a:pt x="7351934" y="2289142"/>
                  <a:pt x="7379579" y="2275864"/>
                </a:cubicBezTo>
                <a:cubicBezTo>
                  <a:pt x="7357937" y="2258871"/>
                  <a:pt x="7341109" y="2280646"/>
                  <a:pt x="7319468" y="2263649"/>
                </a:cubicBezTo>
                <a:cubicBezTo>
                  <a:pt x="7319468" y="2263649"/>
                  <a:pt x="7319468" y="2263649"/>
                  <a:pt x="7345910" y="2240680"/>
                </a:cubicBezTo>
                <a:cubicBezTo>
                  <a:pt x="7293004" y="2207884"/>
                  <a:pt x="7282178" y="2199388"/>
                  <a:pt x="7232888" y="2195670"/>
                </a:cubicBezTo>
                <a:cubicBezTo>
                  <a:pt x="7177591" y="2222232"/>
                  <a:pt x="7179982" y="2162878"/>
                  <a:pt x="7188394" y="2151990"/>
                </a:cubicBezTo>
                <a:cubicBezTo>
                  <a:pt x="7188394" y="2151990"/>
                  <a:pt x="7188394" y="2151990"/>
                  <a:pt x="7211242" y="2178677"/>
                </a:cubicBezTo>
                <a:cubicBezTo>
                  <a:pt x="7308625" y="2176415"/>
                  <a:pt x="7348296" y="2181327"/>
                  <a:pt x="7443270" y="2159681"/>
                </a:cubicBezTo>
                <a:cubicBezTo>
                  <a:pt x="7462502" y="2157289"/>
                  <a:pt x="7469712" y="2136708"/>
                  <a:pt x="7478123" y="2125820"/>
                </a:cubicBezTo>
                <a:cubicBezTo>
                  <a:pt x="7377130" y="2099004"/>
                  <a:pt x="7253287" y="2045497"/>
                  <a:pt x="7157112" y="2057449"/>
                </a:cubicBezTo>
                <a:cubicBezTo>
                  <a:pt x="7119844" y="2071925"/>
                  <a:pt x="7076557" y="2037936"/>
                  <a:pt x="7040497" y="2062102"/>
                </a:cubicBezTo>
                <a:cubicBezTo>
                  <a:pt x="7045315" y="2100874"/>
                  <a:pt x="7086193" y="2115480"/>
                  <a:pt x="7117458" y="2131280"/>
                </a:cubicBezTo>
                <a:cubicBezTo>
                  <a:pt x="7117458" y="2131280"/>
                  <a:pt x="7117458" y="2131280"/>
                  <a:pt x="7107839" y="2132473"/>
                </a:cubicBezTo>
                <a:cubicBezTo>
                  <a:pt x="7100630" y="2153054"/>
                  <a:pt x="7121069" y="2160357"/>
                  <a:pt x="7131894" y="2168854"/>
                </a:cubicBezTo>
                <a:cubicBezTo>
                  <a:pt x="7131894" y="2168854"/>
                  <a:pt x="7140306" y="2157966"/>
                  <a:pt x="7149924" y="2156768"/>
                </a:cubicBezTo>
                <a:cubicBezTo>
                  <a:pt x="7149924" y="2156768"/>
                  <a:pt x="7149924" y="2156768"/>
                  <a:pt x="7153536" y="2185846"/>
                </a:cubicBezTo>
                <a:cubicBezTo>
                  <a:pt x="7056158" y="2188108"/>
                  <a:pt x="6963575" y="2150405"/>
                  <a:pt x="6874609" y="2141775"/>
                </a:cubicBezTo>
                <a:cubicBezTo>
                  <a:pt x="6846960" y="2155054"/>
                  <a:pt x="6756792" y="2136734"/>
                  <a:pt x="6743580" y="2187587"/>
                </a:cubicBezTo>
                <a:cubicBezTo>
                  <a:pt x="6743580" y="2187587"/>
                  <a:pt x="6743580" y="2187587"/>
                  <a:pt x="6720727" y="2160901"/>
                </a:cubicBezTo>
                <a:cubicBezTo>
                  <a:pt x="6720727" y="2160901"/>
                  <a:pt x="6720727" y="2160901"/>
                  <a:pt x="6705106" y="2192370"/>
                </a:cubicBezTo>
                <a:cubicBezTo>
                  <a:pt x="6646197" y="2189850"/>
                  <a:pt x="6660616" y="2148686"/>
                  <a:pt x="6610115" y="2135278"/>
                </a:cubicBezTo>
                <a:cubicBezTo>
                  <a:pt x="6552430" y="2221185"/>
                  <a:pt x="6557209" y="2102482"/>
                  <a:pt x="6485088" y="2150819"/>
                </a:cubicBezTo>
                <a:cubicBezTo>
                  <a:pt x="6485088" y="2150819"/>
                  <a:pt x="6485088" y="2150819"/>
                  <a:pt x="6486295" y="2160509"/>
                </a:cubicBezTo>
                <a:cubicBezTo>
                  <a:pt x="6486295" y="2160509"/>
                  <a:pt x="6486295" y="2160509"/>
                  <a:pt x="6423770" y="2128910"/>
                </a:cubicBezTo>
                <a:cubicBezTo>
                  <a:pt x="6423770" y="2128910"/>
                  <a:pt x="6423770" y="2128910"/>
                  <a:pt x="6432182" y="2118023"/>
                </a:cubicBezTo>
                <a:cubicBezTo>
                  <a:pt x="6432182" y="2118023"/>
                  <a:pt x="6432182" y="2118023"/>
                  <a:pt x="6410540" y="2101030"/>
                </a:cubicBezTo>
                <a:cubicBezTo>
                  <a:pt x="6402124" y="2111918"/>
                  <a:pt x="6384094" y="2123999"/>
                  <a:pt x="6396121" y="2142189"/>
                </a:cubicBezTo>
                <a:cubicBezTo>
                  <a:pt x="6396121" y="2142189"/>
                  <a:pt x="6396121" y="2142189"/>
                  <a:pt x="6363655" y="2116696"/>
                </a:cubicBezTo>
                <a:cubicBezTo>
                  <a:pt x="6363655" y="2116696"/>
                  <a:pt x="6363655" y="2116696"/>
                  <a:pt x="6355243" y="2127583"/>
                </a:cubicBezTo>
                <a:cubicBezTo>
                  <a:pt x="6356450" y="2137277"/>
                  <a:pt x="6366064" y="2136084"/>
                  <a:pt x="6367271" y="2145774"/>
                </a:cubicBezTo>
                <a:cubicBezTo>
                  <a:pt x="6265070" y="2109264"/>
                  <a:pt x="6182128" y="2149100"/>
                  <a:pt x="6095549" y="2081121"/>
                </a:cubicBezTo>
                <a:cubicBezTo>
                  <a:pt x="6040256" y="2107678"/>
                  <a:pt x="5950083" y="2089359"/>
                  <a:pt x="5870730" y="2079536"/>
                </a:cubicBezTo>
                <a:cubicBezTo>
                  <a:pt x="5843082" y="2092815"/>
                  <a:pt x="5811822" y="2077015"/>
                  <a:pt x="5787767" y="2040634"/>
                </a:cubicBezTo>
                <a:cubicBezTo>
                  <a:pt x="5779355" y="2051522"/>
                  <a:pt x="5758916" y="2044219"/>
                  <a:pt x="5761325" y="2063607"/>
                </a:cubicBezTo>
                <a:lnTo>
                  <a:pt x="5758920" y="2063906"/>
                </a:lnTo>
                <a:cubicBezTo>
                  <a:pt x="5746902" y="2065397"/>
                  <a:pt x="5722855" y="2068390"/>
                  <a:pt x="5674767" y="2074366"/>
                </a:cubicBezTo>
                <a:cubicBezTo>
                  <a:pt x="5674767" y="2074366"/>
                  <a:pt x="5674767" y="2074366"/>
                  <a:pt x="5672358" y="2054977"/>
                </a:cubicBezTo>
                <a:cubicBezTo>
                  <a:pt x="5644710" y="2068256"/>
                  <a:pt x="5597829" y="2083926"/>
                  <a:pt x="5554537" y="2049937"/>
                </a:cubicBezTo>
                <a:cubicBezTo>
                  <a:pt x="5490828" y="2087382"/>
                  <a:pt x="5417482" y="2047287"/>
                  <a:pt x="5341746" y="2066542"/>
                </a:cubicBezTo>
                <a:cubicBezTo>
                  <a:pt x="5345344" y="2016882"/>
                  <a:pt x="5262398" y="2056718"/>
                  <a:pt x="5285224" y="2004667"/>
                </a:cubicBezTo>
                <a:cubicBezTo>
                  <a:pt x="5259993" y="2059479"/>
                  <a:pt x="5224387" y="2030798"/>
                  <a:pt x="5193715" y="2019656"/>
                </a:cubicBezTo>
                <a:lnTo>
                  <a:pt x="5177457" y="2018766"/>
                </a:lnTo>
                <a:lnTo>
                  <a:pt x="5179434" y="2017817"/>
                </a:lnTo>
                <a:lnTo>
                  <a:pt x="5168026" y="2018249"/>
                </a:lnTo>
                <a:lnTo>
                  <a:pt x="5165260" y="2018098"/>
                </a:lnTo>
                <a:lnTo>
                  <a:pt x="5164984" y="2018365"/>
                </a:lnTo>
                <a:lnTo>
                  <a:pt x="5147390" y="2019033"/>
                </a:lnTo>
                <a:cubicBezTo>
                  <a:pt x="5119101" y="2023468"/>
                  <a:pt x="5098590" y="2035246"/>
                  <a:pt x="5054407" y="2033358"/>
                </a:cubicBezTo>
                <a:cubicBezTo>
                  <a:pt x="5035153" y="1957011"/>
                  <a:pt x="4988289" y="2051415"/>
                  <a:pt x="4944997" y="2017425"/>
                </a:cubicBezTo>
                <a:cubicBezTo>
                  <a:pt x="4943795" y="2007735"/>
                  <a:pt x="4953414" y="2006538"/>
                  <a:pt x="4952207" y="1996843"/>
                </a:cubicBezTo>
                <a:cubicBezTo>
                  <a:pt x="4902917" y="1993130"/>
                  <a:pt x="4829571" y="1953030"/>
                  <a:pt x="4827180" y="2012384"/>
                </a:cubicBezTo>
                <a:cubicBezTo>
                  <a:pt x="4756244" y="1991674"/>
                  <a:pt x="4704562" y="2047309"/>
                  <a:pt x="4633626" y="2026598"/>
                </a:cubicBezTo>
                <a:cubicBezTo>
                  <a:pt x="4587947" y="2051963"/>
                  <a:pt x="4551865" y="1997391"/>
                  <a:pt x="4508595" y="2042139"/>
                </a:cubicBezTo>
                <a:cubicBezTo>
                  <a:pt x="4482153" y="2065108"/>
                  <a:pt x="4462898" y="1988761"/>
                  <a:pt x="4440068" y="2040812"/>
                </a:cubicBezTo>
                <a:cubicBezTo>
                  <a:pt x="4440068" y="2040812"/>
                  <a:pt x="4440068" y="2040812"/>
                  <a:pt x="4407601" y="2015319"/>
                </a:cubicBezTo>
                <a:cubicBezTo>
                  <a:pt x="4407601" y="2015319"/>
                  <a:pt x="4407601" y="2015319"/>
                  <a:pt x="4364336" y="2060067"/>
                </a:cubicBezTo>
                <a:cubicBezTo>
                  <a:pt x="4346292" y="2032784"/>
                  <a:pt x="4318799" y="2062035"/>
                  <a:pt x="4301615" y="2074784"/>
                </a:cubicBezTo>
                <a:lnTo>
                  <a:pt x="4299211" y="2075621"/>
                </a:lnTo>
                <a:lnTo>
                  <a:pt x="4306629" y="2067241"/>
                </a:lnTo>
                <a:cubicBezTo>
                  <a:pt x="4269362" y="2081713"/>
                  <a:pt x="4236896" y="2056224"/>
                  <a:pt x="4210454" y="2079193"/>
                </a:cubicBezTo>
                <a:cubicBezTo>
                  <a:pt x="4180396" y="2073088"/>
                  <a:pt x="4151545" y="2076672"/>
                  <a:pt x="4127490" y="2040291"/>
                </a:cubicBezTo>
                <a:cubicBezTo>
                  <a:pt x="4102250" y="2072959"/>
                  <a:pt x="4074602" y="2086233"/>
                  <a:pt x="4037335" y="2100710"/>
                </a:cubicBezTo>
                <a:cubicBezTo>
                  <a:pt x="4037335" y="2100710"/>
                  <a:pt x="4037335" y="2100710"/>
                  <a:pt x="4045751" y="2089822"/>
                </a:cubicBezTo>
                <a:cubicBezTo>
                  <a:pt x="4025311" y="2082519"/>
                  <a:pt x="3949575" y="2101774"/>
                  <a:pt x="3938755" y="2093278"/>
                </a:cubicBezTo>
                <a:cubicBezTo>
                  <a:pt x="3938755" y="2093278"/>
                  <a:pt x="3938755" y="2093278"/>
                  <a:pt x="3939956" y="2102967"/>
                </a:cubicBezTo>
                <a:cubicBezTo>
                  <a:pt x="3891868" y="2108948"/>
                  <a:pt x="3832960" y="2106427"/>
                  <a:pt x="3807720" y="2139090"/>
                </a:cubicBezTo>
                <a:cubicBezTo>
                  <a:pt x="3806519" y="2129396"/>
                  <a:pt x="3805312" y="2119706"/>
                  <a:pt x="3794491" y="2111210"/>
                </a:cubicBezTo>
                <a:cubicBezTo>
                  <a:pt x="3775253" y="2113597"/>
                  <a:pt x="3766842" y="2124484"/>
                  <a:pt x="3758430" y="2135372"/>
                </a:cubicBezTo>
                <a:cubicBezTo>
                  <a:pt x="3727166" y="2119577"/>
                  <a:pt x="3663480" y="2235760"/>
                  <a:pt x="3640609" y="2130335"/>
                </a:cubicBezTo>
                <a:cubicBezTo>
                  <a:pt x="3640609" y="2130335"/>
                  <a:pt x="3640609" y="2130335"/>
                  <a:pt x="3614166" y="2153304"/>
                </a:cubicBezTo>
                <a:cubicBezTo>
                  <a:pt x="3614166" y="2153304"/>
                  <a:pt x="3614166" y="2153304"/>
                  <a:pt x="3624988" y="2161800"/>
                </a:cubicBezTo>
                <a:cubicBezTo>
                  <a:pt x="3603342" y="2144808"/>
                  <a:pt x="3591337" y="2205355"/>
                  <a:pt x="3568488" y="2178668"/>
                </a:cubicBezTo>
                <a:cubicBezTo>
                  <a:pt x="3568488" y="2178668"/>
                  <a:pt x="3568488" y="2178668"/>
                  <a:pt x="3585312" y="2156888"/>
                </a:cubicBezTo>
                <a:cubicBezTo>
                  <a:pt x="3561867" y="2145039"/>
                  <a:pt x="3547220" y="2159778"/>
                  <a:pt x="3529186" y="2169401"/>
                </a:cubicBezTo>
                <a:lnTo>
                  <a:pt x="3513818" y="2174687"/>
                </a:lnTo>
                <a:lnTo>
                  <a:pt x="3510252" y="2169295"/>
                </a:lnTo>
                <a:cubicBezTo>
                  <a:pt x="3506872" y="2164178"/>
                  <a:pt x="3502361" y="2157356"/>
                  <a:pt x="3496345" y="2148263"/>
                </a:cubicBezTo>
                <a:cubicBezTo>
                  <a:pt x="3496345" y="2148263"/>
                  <a:pt x="3496345" y="2148263"/>
                  <a:pt x="3474035" y="2167647"/>
                </a:cubicBezTo>
                <a:lnTo>
                  <a:pt x="3457256" y="2182222"/>
                </a:lnTo>
                <a:lnTo>
                  <a:pt x="3460284" y="2172429"/>
                </a:lnTo>
                <a:cubicBezTo>
                  <a:pt x="3436234" y="2136048"/>
                  <a:pt x="3401376" y="2169909"/>
                  <a:pt x="3394166" y="2190491"/>
                </a:cubicBezTo>
                <a:cubicBezTo>
                  <a:pt x="3394166" y="2190491"/>
                  <a:pt x="3394166" y="2190491"/>
                  <a:pt x="3371318" y="2163804"/>
                </a:cubicBezTo>
                <a:cubicBezTo>
                  <a:pt x="3277574" y="2273878"/>
                  <a:pt x="3252294" y="2149069"/>
                  <a:pt x="3136904" y="2242150"/>
                </a:cubicBezTo>
                <a:cubicBezTo>
                  <a:pt x="3136904" y="2242150"/>
                  <a:pt x="3136904" y="2242150"/>
                  <a:pt x="3153731" y="2220375"/>
                </a:cubicBezTo>
                <a:cubicBezTo>
                  <a:pt x="3071970" y="2191163"/>
                  <a:pt x="3078013" y="2318367"/>
                  <a:pt x="3016677" y="2217721"/>
                </a:cubicBezTo>
                <a:cubicBezTo>
                  <a:pt x="3016677" y="2217721"/>
                  <a:pt x="3016677" y="2217721"/>
                  <a:pt x="2999849" y="2239496"/>
                </a:cubicBezTo>
                <a:cubicBezTo>
                  <a:pt x="3001056" y="2249190"/>
                  <a:pt x="3020289" y="2246799"/>
                  <a:pt x="3020289" y="2246799"/>
                </a:cubicBezTo>
                <a:cubicBezTo>
                  <a:pt x="3022698" y="2266187"/>
                  <a:pt x="3002258" y="2258884"/>
                  <a:pt x="2983021" y="2261276"/>
                </a:cubicBezTo>
                <a:cubicBezTo>
                  <a:pt x="2936118" y="2198208"/>
                  <a:pt x="2955373" y="2274554"/>
                  <a:pt x="2897671" y="2281724"/>
                </a:cubicBezTo>
                <a:cubicBezTo>
                  <a:pt x="2811114" y="2292482"/>
                  <a:pt x="2671668" y="2349187"/>
                  <a:pt x="2589911" y="2319975"/>
                </a:cubicBezTo>
                <a:cubicBezTo>
                  <a:pt x="2591113" y="2329669"/>
                  <a:pt x="2592320" y="2339363"/>
                  <a:pt x="2603141" y="2347860"/>
                </a:cubicBezTo>
                <a:cubicBezTo>
                  <a:pt x="2603141" y="2347860"/>
                  <a:pt x="2603141" y="2347860"/>
                  <a:pt x="2521384" y="2318652"/>
                </a:cubicBezTo>
                <a:cubicBezTo>
                  <a:pt x="2499738" y="2301655"/>
                  <a:pt x="2442054" y="2387567"/>
                  <a:pt x="2398762" y="2353577"/>
                </a:cubicBezTo>
                <a:cubicBezTo>
                  <a:pt x="2398762" y="2353577"/>
                  <a:pt x="2398762" y="2353577"/>
                  <a:pt x="2381938" y="2375352"/>
                </a:cubicBezTo>
                <a:cubicBezTo>
                  <a:pt x="2344671" y="2389829"/>
                  <a:pt x="2296583" y="2395805"/>
                  <a:pt x="2241291" y="2422358"/>
                </a:cubicBezTo>
                <a:cubicBezTo>
                  <a:pt x="2216051" y="2455025"/>
                  <a:pt x="2176357" y="2371376"/>
                  <a:pt x="2154733" y="2433117"/>
                </a:cubicBezTo>
                <a:cubicBezTo>
                  <a:pt x="2036911" y="2428076"/>
                  <a:pt x="1988841" y="2512794"/>
                  <a:pt x="1878233" y="2487167"/>
                </a:cubicBezTo>
                <a:cubicBezTo>
                  <a:pt x="1846991" y="2550106"/>
                  <a:pt x="1789267" y="2478542"/>
                  <a:pt x="1767639" y="2540287"/>
                </a:cubicBezTo>
                <a:cubicBezTo>
                  <a:pt x="1654640" y="2574014"/>
                  <a:pt x="1588522" y="2592075"/>
                  <a:pt x="1495962" y="2633105"/>
                </a:cubicBezTo>
                <a:cubicBezTo>
                  <a:pt x="1401010" y="2733493"/>
                  <a:pt x="1248313" y="2683571"/>
                  <a:pt x="1147359" y="2814231"/>
                </a:cubicBezTo>
                <a:cubicBezTo>
                  <a:pt x="1119710" y="2827509"/>
                  <a:pt x="1051183" y="2826182"/>
                  <a:pt x="1057186" y="2795907"/>
                </a:cubicBezTo>
                <a:cubicBezTo>
                  <a:pt x="1057186" y="2795907"/>
                  <a:pt x="1057186" y="2795907"/>
                  <a:pt x="1048774" y="2806794"/>
                </a:cubicBezTo>
                <a:cubicBezTo>
                  <a:pt x="945371" y="2760594"/>
                  <a:pt x="857629" y="2840396"/>
                  <a:pt x="779466" y="2761529"/>
                </a:cubicBezTo>
                <a:cubicBezTo>
                  <a:pt x="757820" y="2744532"/>
                  <a:pt x="731378" y="2767505"/>
                  <a:pt x="724169" y="2788087"/>
                </a:cubicBezTo>
                <a:cubicBezTo>
                  <a:pt x="724169" y="2788087"/>
                  <a:pt x="724169" y="2788087"/>
                  <a:pt x="701320" y="2761396"/>
                </a:cubicBezTo>
                <a:cubicBezTo>
                  <a:pt x="701320" y="2761396"/>
                  <a:pt x="701320" y="2761396"/>
                  <a:pt x="692904" y="2772288"/>
                </a:cubicBezTo>
                <a:cubicBezTo>
                  <a:pt x="692904" y="2772288"/>
                  <a:pt x="692904" y="2772288"/>
                  <a:pt x="660437" y="2746794"/>
                </a:cubicBezTo>
                <a:cubicBezTo>
                  <a:pt x="620765" y="2741883"/>
                  <a:pt x="564266" y="2758746"/>
                  <a:pt x="526999" y="2773223"/>
                </a:cubicBezTo>
                <a:cubicBezTo>
                  <a:pt x="526999" y="2773223"/>
                  <a:pt x="526999" y="2773223"/>
                  <a:pt x="637589" y="2720108"/>
                </a:cubicBezTo>
                <a:cubicBezTo>
                  <a:pt x="607531" y="2713998"/>
                  <a:pt x="572678" y="2747859"/>
                  <a:pt x="533001" y="2742947"/>
                </a:cubicBezTo>
                <a:cubicBezTo>
                  <a:pt x="533001" y="2742947"/>
                  <a:pt x="600326" y="2734580"/>
                  <a:pt x="615947" y="2703111"/>
                </a:cubicBezTo>
                <a:cubicBezTo>
                  <a:pt x="608716" y="2644954"/>
                  <a:pt x="548622" y="2711478"/>
                  <a:pt x="498126" y="2698070"/>
                </a:cubicBezTo>
                <a:cubicBezTo>
                  <a:pt x="466861" y="2682271"/>
                  <a:pt x="469275" y="2701654"/>
                  <a:pt x="475277" y="2671379"/>
                </a:cubicBezTo>
                <a:cubicBezTo>
                  <a:pt x="475277" y="2671379"/>
                  <a:pt x="475277" y="2671379"/>
                  <a:pt x="456040" y="2673770"/>
                </a:cubicBezTo>
                <a:cubicBezTo>
                  <a:pt x="456040" y="2673770"/>
                  <a:pt x="456040" y="2673770"/>
                  <a:pt x="453631" y="2654386"/>
                </a:cubicBezTo>
                <a:cubicBezTo>
                  <a:pt x="453631" y="2654386"/>
                  <a:pt x="453631" y="2654386"/>
                  <a:pt x="488489" y="2620525"/>
                </a:cubicBezTo>
                <a:cubicBezTo>
                  <a:pt x="466843" y="2603533"/>
                  <a:pt x="429576" y="2618005"/>
                  <a:pt x="439195" y="2616812"/>
                </a:cubicBezTo>
                <a:cubicBezTo>
                  <a:pt x="439195" y="2616812"/>
                  <a:pt x="439195" y="2616812"/>
                  <a:pt x="519732" y="2557587"/>
                </a:cubicBezTo>
                <a:cubicBezTo>
                  <a:pt x="519732" y="2557587"/>
                  <a:pt x="519732" y="2557587"/>
                  <a:pt x="508906" y="2549090"/>
                </a:cubicBezTo>
                <a:cubicBezTo>
                  <a:pt x="499292" y="2550284"/>
                  <a:pt x="486966" y="2549358"/>
                  <a:pt x="474948" y="2550849"/>
                </a:cubicBezTo>
                <a:lnTo>
                  <a:pt x="461972" y="2554291"/>
                </a:lnTo>
                <a:lnTo>
                  <a:pt x="478848" y="2542985"/>
                </a:lnTo>
                <a:cubicBezTo>
                  <a:pt x="428352" y="2529577"/>
                  <a:pt x="373059" y="2556131"/>
                  <a:pt x="370650" y="2536747"/>
                </a:cubicBezTo>
                <a:cubicBezTo>
                  <a:pt x="367034" y="2507669"/>
                  <a:pt x="310534" y="2524532"/>
                  <a:pt x="324949" y="2483369"/>
                </a:cubicBezTo>
                <a:cubicBezTo>
                  <a:pt x="316537" y="2494261"/>
                  <a:pt x="305716" y="2485760"/>
                  <a:pt x="296098" y="2486958"/>
                </a:cubicBezTo>
                <a:cubicBezTo>
                  <a:pt x="296098" y="2486958"/>
                  <a:pt x="296098" y="2486958"/>
                  <a:pt x="377837" y="2437427"/>
                </a:cubicBezTo>
                <a:cubicBezTo>
                  <a:pt x="377837" y="2437427"/>
                  <a:pt x="377837" y="2437427"/>
                  <a:pt x="345370" y="2411934"/>
                </a:cubicBezTo>
                <a:cubicBezTo>
                  <a:pt x="345370" y="2411934"/>
                  <a:pt x="345370" y="2411934"/>
                  <a:pt x="336958" y="2422821"/>
                </a:cubicBezTo>
                <a:cubicBezTo>
                  <a:pt x="336958" y="2422821"/>
                  <a:pt x="336958" y="2422821"/>
                  <a:pt x="334549" y="2403437"/>
                </a:cubicBezTo>
                <a:cubicBezTo>
                  <a:pt x="334549" y="2403437"/>
                  <a:pt x="334549" y="2403437"/>
                  <a:pt x="278050" y="2420301"/>
                </a:cubicBezTo>
                <a:cubicBezTo>
                  <a:pt x="278050" y="2420301"/>
                  <a:pt x="278050" y="2420301"/>
                  <a:pt x="284052" y="2390029"/>
                </a:cubicBezTo>
                <a:cubicBezTo>
                  <a:pt x="284052" y="2390029"/>
                  <a:pt x="284052" y="2390029"/>
                  <a:pt x="235964" y="2396005"/>
                </a:cubicBezTo>
                <a:cubicBezTo>
                  <a:pt x="262406" y="2373032"/>
                  <a:pt x="298467" y="2348866"/>
                  <a:pt x="285237" y="2320981"/>
                </a:cubicBezTo>
                <a:cubicBezTo>
                  <a:pt x="266000" y="2323373"/>
                  <a:pt x="246763" y="2325764"/>
                  <a:pt x="228733" y="2337849"/>
                </a:cubicBezTo>
                <a:cubicBezTo>
                  <a:pt x="228733" y="2337849"/>
                  <a:pt x="228733" y="2337849"/>
                  <a:pt x="263591" y="2303989"/>
                </a:cubicBezTo>
                <a:cubicBezTo>
                  <a:pt x="263591" y="2303989"/>
                  <a:pt x="263591" y="2303989"/>
                  <a:pt x="195064" y="2302662"/>
                </a:cubicBezTo>
                <a:cubicBezTo>
                  <a:pt x="195064" y="2302662"/>
                  <a:pt x="195064" y="2302662"/>
                  <a:pt x="231124" y="2278495"/>
                </a:cubicBezTo>
                <a:cubicBezTo>
                  <a:pt x="231124" y="2278495"/>
                  <a:pt x="231124" y="2278495"/>
                  <a:pt x="171009" y="2266281"/>
                </a:cubicBezTo>
                <a:cubicBezTo>
                  <a:pt x="171009" y="2266281"/>
                  <a:pt x="171009" y="2266281"/>
                  <a:pt x="207069" y="2242114"/>
                </a:cubicBezTo>
                <a:cubicBezTo>
                  <a:pt x="187836" y="2244506"/>
                  <a:pt x="185427" y="2225117"/>
                  <a:pt x="167397" y="2237203"/>
                </a:cubicBezTo>
                <a:cubicBezTo>
                  <a:pt x="270778" y="2204669"/>
                  <a:pt x="146936" y="2151162"/>
                  <a:pt x="228675" y="2101636"/>
                </a:cubicBezTo>
                <a:cubicBezTo>
                  <a:pt x="203418" y="2055561"/>
                  <a:pt x="142118" y="2112394"/>
                  <a:pt x="149327" y="2091812"/>
                </a:cubicBezTo>
                <a:cubicBezTo>
                  <a:pt x="149327" y="2091812"/>
                  <a:pt x="149327" y="2091812"/>
                  <a:pt x="263511" y="1989037"/>
                </a:cubicBezTo>
                <a:cubicBezTo>
                  <a:pt x="208196" y="1936857"/>
                  <a:pt x="161332" y="2031265"/>
                  <a:pt x="109633" y="2008163"/>
                </a:cubicBezTo>
                <a:cubicBezTo>
                  <a:pt x="109633" y="2008163"/>
                  <a:pt x="109633" y="2008163"/>
                  <a:pt x="121638" y="1947616"/>
                </a:cubicBezTo>
                <a:cubicBezTo>
                  <a:pt x="112020" y="1948809"/>
                  <a:pt x="92787" y="1951200"/>
                  <a:pt x="93990" y="1960894"/>
                </a:cubicBezTo>
                <a:cubicBezTo>
                  <a:pt x="93990" y="1960894"/>
                  <a:pt x="93990" y="1960894"/>
                  <a:pt x="157676" y="1844712"/>
                </a:cubicBezTo>
                <a:cubicBezTo>
                  <a:pt x="118005" y="1839795"/>
                  <a:pt x="102383" y="1871269"/>
                  <a:pt x="84353" y="1883350"/>
                </a:cubicBezTo>
                <a:cubicBezTo>
                  <a:pt x="84353" y="1883350"/>
                  <a:pt x="84353" y="1883350"/>
                  <a:pt x="81944" y="1863966"/>
                </a:cubicBezTo>
                <a:cubicBezTo>
                  <a:pt x="152858" y="1805939"/>
                  <a:pt x="197312" y="1692143"/>
                  <a:pt x="251403" y="1655896"/>
                </a:cubicBezTo>
                <a:cubicBezTo>
                  <a:pt x="191292" y="1643681"/>
                  <a:pt x="110755" y="1702901"/>
                  <a:pt x="73492" y="1717378"/>
                </a:cubicBezTo>
                <a:cubicBezTo>
                  <a:pt x="73492" y="1717378"/>
                  <a:pt x="73492" y="1717378"/>
                  <a:pt x="67468" y="1668912"/>
                </a:cubicBezTo>
                <a:cubicBezTo>
                  <a:pt x="67468" y="1668912"/>
                  <a:pt x="67468" y="1668912"/>
                  <a:pt x="30200" y="1683388"/>
                </a:cubicBezTo>
                <a:cubicBezTo>
                  <a:pt x="-88846" y="1589916"/>
                  <a:pt x="182818" y="1418355"/>
                  <a:pt x="177978" y="1300845"/>
                </a:cubicBezTo>
                <a:cubicBezTo>
                  <a:pt x="177978" y="1300845"/>
                  <a:pt x="177978" y="1300845"/>
                  <a:pt x="138301" y="1295933"/>
                </a:cubicBezTo>
                <a:cubicBezTo>
                  <a:pt x="234437" y="1126506"/>
                  <a:pt x="331757" y="888030"/>
                  <a:pt x="504854" y="787775"/>
                </a:cubicBezTo>
                <a:lnTo>
                  <a:pt x="499310" y="777667"/>
                </a:lnTo>
                <a:lnTo>
                  <a:pt x="565633" y="757459"/>
                </a:lnTo>
                <a:cubicBezTo>
                  <a:pt x="649479" y="728586"/>
                  <a:pt x="762406" y="679487"/>
                  <a:pt x="835422" y="618735"/>
                </a:cubicBezTo>
                <a:cubicBezTo>
                  <a:pt x="835422" y="618735"/>
                  <a:pt x="835422" y="618735"/>
                  <a:pt x="824601" y="610239"/>
                </a:cubicBezTo>
                <a:cubicBezTo>
                  <a:pt x="948426" y="585008"/>
                  <a:pt x="1084256" y="499226"/>
                  <a:pt x="1199664" y="484883"/>
                </a:cubicBezTo>
                <a:cubicBezTo>
                  <a:pt x="1291021" y="434159"/>
                  <a:pt x="1371576" y="453676"/>
                  <a:pt x="1449722" y="453805"/>
                </a:cubicBezTo>
                <a:cubicBezTo>
                  <a:pt x="1449722" y="453805"/>
                  <a:pt x="1449722" y="453805"/>
                  <a:pt x="1464136" y="412642"/>
                </a:cubicBezTo>
                <a:cubicBezTo>
                  <a:pt x="1464136" y="412642"/>
                  <a:pt x="1547100" y="451543"/>
                  <a:pt x="1530254" y="394585"/>
                </a:cubicBezTo>
                <a:cubicBezTo>
                  <a:pt x="1530254" y="394585"/>
                  <a:pt x="1530254" y="394585"/>
                  <a:pt x="1787517" y="342921"/>
                </a:cubicBezTo>
                <a:cubicBezTo>
                  <a:pt x="1793542" y="391388"/>
                  <a:pt x="1827193" y="347833"/>
                  <a:pt x="1850041" y="374520"/>
                </a:cubicBezTo>
                <a:cubicBezTo>
                  <a:pt x="2025547" y="293653"/>
                  <a:pt x="2299656" y="298957"/>
                  <a:pt x="2471568" y="267746"/>
                </a:cubicBezTo>
                <a:cubicBezTo>
                  <a:pt x="2597802" y="261899"/>
                  <a:pt x="2673538" y="242644"/>
                  <a:pt x="2816595" y="215022"/>
                </a:cubicBezTo>
                <a:cubicBezTo>
                  <a:pt x="2832216" y="183553"/>
                  <a:pt x="2861090" y="258706"/>
                  <a:pt x="2874302" y="207848"/>
                </a:cubicBezTo>
                <a:cubicBezTo>
                  <a:pt x="3096711" y="190050"/>
                  <a:pt x="3259000" y="160037"/>
                  <a:pt x="3439324" y="117938"/>
                </a:cubicBezTo>
                <a:cubicBezTo>
                  <a:pt x="3439324" y="117938"/>
                  <a:pt x="3439324" y="117938"/>
                  <a:pt x="3460970" y="134935"/>
                </a:cubicBezTo>
                <a:cubicBezTo>
                  <a:pt x="3671352" y="98946"/>
                  <a:pt x="3870931" y="133194"/>
                  <a:pt x="4089725" y="86317"/>
                </a:cubicBezTo>
                <a:cubicBezTo>
                  <a:pt x="4124578" y="52457"/>
                  <a:pt x="4185900" y="74361"/>
                  <a:pt x="4206339" y="81664"/>
                </a:cubicBezTo>
                <a:cubicBezTo>
                  <a:pt x="4214751" y="70777"/>
                  <a:pt x="4214751" y="70777"/>
                  <a:pt x="4213548" y="61082"/>
                </a:cubicBezTo>
                <a:cubicBezTo>
                  <a:pt x="4320545" y="57627"/>
                  <a:pt x="4431153" y="83249"/>
                  <a:pt x="4542950" y="39828"/>
                </a:cubicBezTo>
                <a:cubicBezTo>
                  <a:pt x="4542950" y="39828"/>
                  <a:pt x="4542950" y="39828"/>
                  <a:pt x="4534538" y="50716"/>
                </a:cubicBezTo>
                <a:cubicBezTo>
                  <a:pt x="4580217" y="25356"/>
                  <a:pt x="4663181" y="64257"/>
                  <a:pt x="4717271" y="28005"/>
                </a:cubicBezTo>
                <a:cubicBezTo>
                  <a:pt x="4711861" y="23757"/>
                  <a:pt x="4706148" y="17082"/>
                  <a:pt x="4700737" y="12834"/>
                </a:cubicBezTo>
                <a:lnTo>
                  <a:pt x="4696832" y="10861"/>
                </a:lnTo>
                <a:lnTo>
                  <a:pt x="4710356" y="9178"/>
                </a:lnTo>
                <a:cubicBezTo>
                  <a:pt x="4718469" y="8172"/>
                  <a:pt x="4729290" y="6827"/>
                  <a:pt x="4743713" y="5032"/>
                </a:cubicBezTo>
                <a:close/>
                <a:moveTo>
                  <a:pt x="5136654" y="179"/>
                </a:moveTo>
                <a:lnTo>
                  <a:pt x="5136084" y="8769"/>
                </a:lnTo>
                <a:lnTo>
                  <a:pt x="5135643" y="5536"/>
                </a:lnTo>
                <a:cubicBezTo>
                  <a:pt x="5135790" y="1826"/>
                  <a:pt x="5136392" y="-712"/>
                  <a:pt x="5136654" y="179"/>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98114205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8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851270" y="512208"/>
            <a:ext cx="10030618" cy="3962121"/>
          </a:xfrm>
          <a:custGeom>
            <a:avLst/>
            <a:gdLst>
              <a:gd name="connsiteX0" fmla="*/ 9575774 w 10030618"/>
              <a:gd name="connsiteY0" fmla="*/ 1920218 h 3962121"/>
              <a:gd name="connsiteX1" fmla="*/ 9572517 w 10030618"/>
              <a:gd name="connsiteY1" fmla="*/ 1922021 h 3962121"/>
              <a:gd name="connsiteX2" fmla="*/ 9572211 w 10030618"/>
              <a:gd name="connsiteY2" fmla="*/ 1921444 h 3962121"/>
              <a:gd name="connsiteX3" fmla="*/ 1393916 w 10030618"/>
              <a:gd name="connsiteY3" fmla="*/ 307 h 3962121"/>
              <a:gd name="connsiteX4" fmla="*/ 2923683 w 10030618"/>
              <a:gd name="connsiteY4" fmla="*/ 54406 h 3962121"/>
              <a:gd name="connsiteX5" fmla="*/ 3757564 w 10030618"/>
              <a:gd name="connsiteY5" fmla="*/ 150582 h 3962121"/>
              <a:gd name="connsiteX6" fmla="*/ 4591444 w 10030618"/>
              <a:gd name="connsiteY6" fmla="*/ 246758 h 3962121"/>
              <a:gd name="connsiteX7" fmla="*/ 5406373 w 10030618"/>
              <a:gd name="connsiteY7" fmla="*/ 342933 h 3962121"/>
              <a:gd name="connsiteX8" fmla="*/ 6183398 w 10030618"/>
              <a:gd name="connsiteY8" fmla="*/ 516050 h 3962121"/>
              <a:gd name="connsiteX9" fmla="*/ 6581386 w 10030618"/>
              <a:gd name="connsiteY9" fmla="*/ 592991 h 3962121"/>
              <a:gd name="connsiteX10" fmla="*/ 8192291 w 10030618"/>
              <a:gd name="connsiteY10" fmla="*/ 1016165 h 3962121"/>
              <a:gd name="connsiteX11" fmla="*/ 8647135 w 10030618"/>
              <a:gd name="connsiteY11" fmla="*/ 1170046 h 3962121"/>
              <a:gd name="connsiteX12" fmla="*/ 8798750 w 10030618"/>
              <a:gd name="connsiteY12" fmla="*/ 1227751 h 3962121"/>
              <a:gd name="connsiteX13" fmla="*/ 8760846 w 10030618"/>
              <a:gd name="connsiteY13" fmla="*/ 1246987 h 3962121"/>
              <a:gd name="connsiteX14" fmla="*/ 9158834 w 10030618"/>
              <a:gd name="connsiteY14" fmla="*/ 1362398 h 3962121"/>
              <a:gd name="connsiteX15" fmla="*/ 9196738 w 10030618"/>
              <a:gd name="connsiteY15" fmla="*/ 1400868 h 3962121"/>
              <a:gd name="connsiteX16" fmla="*/ 8931412 w 10030618"/>
              <a:gd name="connsiteY16" fmla="*/ 1343162 h 3962121"/>
              <a:gd name="connsiteX17" fmla="*/ 8931412 w 10030618"/>
              <a:gd name="connsiteY17" fmla="*/ 1343162 h 3962121"/>
              <a:gd name="connsiteX18" fmla="*/ 9158834 w 10030618"/>
              <a:gd name="connsiteY18" fmla="*/ 1420103 h 3962121"/>
              <a:gd name="connsiteX19" fmla="*/ 8988268 w 10030618"/>
              <a:gd name="connsiteY19" fmla="*/ 1400868 h 3962121"/>
              <a:gd name="connsiteX20" fmla="*/ 8988268 w 10030618"/>
              <a:gd name="connsiteY20" fmla="*/ 1400868 h 3962121"/>
              <a:gd name="connsiteX21" fmla="*/ 9177786 w 10030618"/>
              <a:gd name="connsiteY21" fmla="*/ 1497044 h 3962121"/>
              <a:gd name="connsiteX22" fmla="*/ 9348353 w 10030618"/>
              <a:gd name="connsiteY22" fmla="*/ 1554749 h 3962121"/>
              <a:gd name="connsiteX23" fmla="*/ 9215690 w 10030618"/>
              <a:gd name="connsiteY23" fmla="*/ 1554749 h 3962121"/>
              <a:gd name="connsiteX24" fmla="*/ 9196738 w 10030618"/>
              <a:gd name="connsiteY24" fmla="*/ 1573985 h 3962121"/>
              <a:gd name="connsiteX25" fmla="*/ 9424160 w 10030618"/>
              <a:gd name="connsiteY25" fmla="*/ 1650925 h 3962121"/>
              <a:gd name="connsiteX26" fmla="*/ 9518919 w 10030618"/>
              <a:gd name="connsiteY26" fmla="*/ 1670160 h 3962121"/>
              <a:gd name="connsiteX27" fmla="*/ 9462064 w 10030618"/>
              <a:gd name="connsiteY27" fmla="*/ 1670160 h 3962121"/>
              <a:gd name="connsiteX28" fmla="*/ 9310449 w 10030618"/>
              <a:gd name="connsiteY28" fmla="*/ 1650925 h 3962121"/>
              <a:gd name="connsiteX29" fmla="*/ 9556823 w 10030618"/>
              <a:gd name="connsiteY29" fmla="*/ 1727866 h 3962121"/>
              <a:gd name="connsiteX30" fmla="*/ 9651582 w 10030618"/>
              <a:gd name="connsiteY30" fmla="*/ 1747101 h 3962121"/>
              <a:gd name="connsiteX31" fmla="*/ 9573405 w 10030618"/>
              <a:gd name="connsiteY31" fmla="*/ 1754314 h 3962121"/>
              <a:gd name="connsiteX32" fmla="*/ 9543040 w 10030618"/>
              <a:gd name="connsiteY32" fmla="*/ 1747101 h 3962121"/>
              <a:gd name="connsiteX33" fmla="*/ 9531652 w 10030618"/>
              <a:gd name="connsiteY33" fmla="*/ 1744396 h 3962121"/>
              <a:gd name="connsiteX34" fmla="*/ 9537871 w 10030618"/>
              <a:gd name="connsiteY34" fmla="*/ 1747101 h 3962121"/>
              <a:gd name="connsiteX35" fmla="*/ 9101979 w 10030618"/>
              <a:gd name="connsiteY35" fmla="*/ 1689396 h 3962121"/>
              <a:gd name="connsiteX36" fmla="*/ 9045123 w 10030618"/>
              <a:gd name="connsiteY36" fmla="*/ 1670160 h 3962121"/>
              <a:gd name="connsiteX37" fmla="*/ 9007220 w 10030618"/>
              <a:gd name="connsiteY37" fmla="*/ 1670160 h 3962121"/>
              <a:gd name="connsiteX38" fmla="*/ 9007220 w 10030618"/>
              <a:gd name="connsiteY38" fmla="*/ 1670160 h 3962121"/>
              <a:gd name="connsiteX39" fmla="*/ 9045123 w 10030618"/>
              <a:gd name="connsiteY39" fmla="*/ 1670160 h 3962121"/>
              <a:gd name="connsiteX40" fmla="*/ 9101979 w 10030618"/>
              <a:gd name="connsiteY40" fmla="*/ 1689396 h 3962121"/>
              <a:gd name="connsiteX41" fmla="*/ 9329401 w 10030618"/>
              <a:gd name="connsiteY41" fmla="*/ 1785571 h 3962121"/>
              <a:gd name="connsiteX42" fmla="*/ 9405208 w 10030618"/>
              <a:gd name="connsiteY42" fmla="*/ 1804807 h 3962121"/>
              <a:gd name="connsiteX43" fmla="*/ 9443112 w 10030618"/>
              <a:gd name="connsiteY43" fmla="*/ 1843277 h 3962121"/>
              <a:gd name="connsiteX44" fmla="*/ 9537871 w 10030618"/>
              <a:gd name="connsiteY44" fmla="*/ 1862512 h 3962121"/>
              <a:gd name="connsiteX45" fmla="*/ 9563930 w 10030618"/>
              <a:gd name="connsiteY45" fmla="*/ 1905791 h 3962121"/>
              <a:gd name="connsiteX46" fmla="*/ 9572211 w 10030618"/>
              <a:gd name="connsiteY46" fmla="*/ 1921444 h 3962121"/>
              <a:gd name="connsiteX47" fmla="*/ 9558303 w 10030618"/>
              <a:gd name="connsiteY47" fmla="*/ 1926229 h 3962121"/>
              <a:gd name="connsiteX48" fmla="*/ 9481015 w 10030618"/>
              <a:gd name="connsiteY48" fmla="*/ 1958688 h 3962121"/>
              <a:gd name="connsiteX49" fmla="*/ 9291497 w 10030618"/>
              <a:gd name="connsiteY49" fmla="*/ 1900982 h 3962121"/>
              <a:gd name="connsiteX50" fmla="*/ 9007220 w 10030618"/>
              <a:gd name="connsiteY50" fmla="*/ 1843277 h 3962121"/>
              <a:gd name="connsiteX51" fmla="*/ 8741894 w 10030618"/>
              <a:gd name="connsiteY51" fmla="*/ 1766336 h 3962121"/>
              <a:gd name="connsiteX52" fmla="*/ 8836653 w 10030618"/>
              <a:gd name="connsiteY52" fmla="*/ 1804807 h 3962121"/>
              <a:gd name="connsiteX53" fmla="*/ 9177786 w 10030618"/>
              <a:gd name="connsiteY53" fmla="*/ 1920218 h 3962121"/>
              <a:gd name="connsiteX54" fmla="*/ 9291497 w 10030618"/>
              <a:gd name="connsiteY54" fmla="*/ 1977923 h 3962121"/>
              <a:gd name="connsiteX55" fmla="*/ 9443112 w 10030618"/>
              <a:gd name="connsiteY55" fmla="*/ 2016394 h 3962121"/>
              <a:gd name="connsiteX56" fmla="*/ 9348353 w 10030618"/>
              <a:gd name="connsiteY56" fmla="*/ 1997158 h 3962121"/>
              <a:gd name="connsiteX57" fmla="*/ 9499967 w 10030618"/>
              <a:gd name="connsiteY57" fmla="*/ 2054864 h 3962121"/>
              <a:gd name="connsiteX58" fmla="*/ 9499967 w 10030618"/>
              <a:gd name="connsiteY58" fmla="*/ 2112569 h 3962121"/>
              <a:gd name="connsiteX59" fmla="*/ 9613678 w 10030618"/>
              <a:gd name="connsiteY59" fmla="*/ 2131805 h 3962121"/>
              <a:gd name="connsiteX60" fmla="*/ 9367304 w 10030618"/>
              <a:gd name="connsiteY60" fmla="*/ 2131805 h 3962121"/>
              <a:gd name="connsiteX61" fmla="*/ 9386256 w 10030618"/>
              <a:gd name="connsiteY61" fmla="*/ 2151040 h 3962121"/>
              <a:gd name="connsiteX62" fmla="*/ 9045123 w 10030618"/>
              <a:gd name="connsiteY62" fmla="*/ 2074099 h 3962121"/>
              <a:gd name="connsiteX63" fmla="*/ 7983821 w 10030618"/>
              <a:gd name="connsiteY63" fmla="*/ 1785571 h 3962121"/>
              <a:gd name="connsiteX64" fmla="*/ 7889062 w 10030618"/>
              <a:gd name="connsiteY64" fmla="*/ 1766336 h 3962121"/>
              <a:gd name="connsiteX65" fmla="*/ 7889062 w 10030618"/>
              <a:gd name="connsiteY65" fmla="*/ 1766336 h 3962121"/>
              <a:gd name="connsiteX66" fmla="*/ 7983821 w 10030618"/>
              <a:gd name="connsiteY66" fmla="*/ 1785571 h 3962121"/>
              <a:gd name="connsiteX67" fmla="*/ 8438665 w 10030618"/>
              <a:gd name="connsiteY67" fmla="*/ 1939453 h 3962121"/>
              <a:gd name="connsiteX68" fmla="*/ 8324954 w 10030618"/>
              <a:gd name="connsiteY68" fmla="*/ 1939453 h 3962121"/>
              <a:gd name="connsiteX69" fmla="*/ 8400761 w 10030618"/>
              <a:gd name="connsiteY69" fmla="*/ 1977923 h 3962121"/>
              <a:gd name="connsiteX70" fmla="*/ 9291497 w 10030618"/>
              <a:gd name="connsiteY70" fmla="*/ 2247216 h 3962121"/>
              <a:gd name="connsiteX71" fmla="*/ 9443112 w 10030618"/>
              <a:gd name="connsiteY71" fmla="*/ 2304921 h 3962121"/>
              <a:gd name="connsiteX72" fmla="*/ 9291497 w 10030618"/>
              <a:gd name="connsiteY72" fmla="*/ 2266451 h 3962121"/>
              <a:gd name="connsiteX73" fmla="*/ 9348353 w 10030618"/>
              <a:gd name="connsiteY73" fmla="*/ 2304921 h 3962121"/>
              <a:gd name="connsiteX74" fmla="*/ 9367304 w 10030618"/>
              <a:gd name="connsiteY74" fmla="*/ 2343391 h 3962121"/>
              <a:gd name="connsiteX75" fmla="*/ 9499967 w 10030618"/>
              <a:gd name="connsiteY75" fmla="*/ 2362627 h 3962121"/>
              <a:gd name="connsiteX76" fmla="*/ 9518919 w 10030618"/>
              <a:gd name="connsiteY76" fmla="*/ 2401097 h 3962121"/>
              <a:gd name="connsiteX77" fmla="*/ 9405208 w 10030618"/>
              <a:gd name="connsiteY77" fmla="*/ 2401097 h 3962121"/>
              <a:gd name="connsiteX78" fmla="*/ 9556823 w 10030618"/>
              <a:gd name="connsiteY78" fmla="*/ 2439567 h 3962121"/>
              <a:gd name="connsiteX79" fmla="*/ 9462064 w 10030618"/>
              <a:gd name="connsiteY79" fmla="*/ 2458802 h 3962121"/>
              <a:gd name="connsiteX80" fmla="*/ 9518919 w 10030618"/>
              <a:gd name="connsiteY80" fmla="*/ 2497273 h 3962121"/>
              <a:gd name="connsiteX81" fmla="*/ 9594726 w 10030618"/>
              <a:gd name="connsiteY81" fmla="*/ 2535743 h 3962121"/>
              <a:gd name="connsiteX82" fmla="*/ 9424160 w 10030618"/>
              <a:gd name="connsiteY82" fmla="*/ 2554978 h 3962121"/>
              <a:gd name="connsiteX83" fmla="*/ 9537871 w 10030618"/>
              <a:gd name="connsiteY83" fmla="*/ 2593449 h 3962121"/>
              <a:gd name="connsiteX84" fmla="*/ 9632630 w 10030618"/>
              <a:gd name="connsiteY84" fmla="*/ 2631919 h 3962121"/>
              <a:gd name="connsiteX85" fmla="*/ 9177786 w 10030618"/>
              <a:gd name="connsiteY85" fmla="*/ 2535743 h 3962121"/>
              <a:gd name="connsiteX86" fmla="*/ 9177786 w 10030618"/>
              <a:gd name="connsiteY86" fmla="*/ 2535743 h 3962121"/>
              <a:gd name="connsiteX87" fmla="*/ 9291497 w 10030618"/>
              <a:gd name="connsiteY87" fmla="*/ 2574213 h 3962121"/>
              <a:gd name="connsiteX88" fmla="*/ 9443112 w 10030618"/>
              <a:gd name="connsiteY88" fmla="*/ 2612684 h 3962121"/>
              <a:gd name="connsiteX89" fmla="*/ 9386256 w 10030618"/>
              <a:gd name="connsiteY89" fmla="*/ 2631919 h 3962121"/>
              <a:gd name="connsiteX90" fmla="*/ 9386256 w 10030618"/>
              <a:gd name="connsiteY90" fmla="*/ 2670389 h 3962121"/>
              <a:gd name="connsiteX91" fmla="*/ 9215690 w 10030618"/>
              <a:gd name="connsiteY91" fmla="*/ 2631919 h 3962121"/>
              <a:gd name="connsiteX92" fmla="*/ 8893509 w 10030618"/>
              <a:gd name="connsiteY92" fmla="*/ 2535743 h 3962121"/>
              <a:gd name="connsiteX93" fmla="*/ 8722942 w 10030618"/>
              <a:gd name="connsiteY93" fmla="*/ 2497273 h 3962121"/>
              <a:gd name="connsiteX94" fmla="*/ 8817701 w 10030618"/>
              <a:gd name="connsiteY94" fmla="*/ 2535743 h 3962121"/>
              <a:gd name="connsiteX95" fmla="*/ 9405208 w 10030618"/>
              <a:gd name="connsiteY95" fmla="*/ 2728095 h 3962121"/>
              <a:gd name="connsiteX96" fmla="*/ 9462064 w 10030618"/>
              <a:gd name="connsiteY96" fmla="*/ 2785800 h 3962121"/>
              <a:gd name="connsiteX97" fmla="*/ 9253593 w 10030618"/>
              <a:gd name="connsiteY97" fmla="*/ 2747330 h 3962121"/>
              <a:gd name="connsiteX98" fmla="*/ 6581386 w 10030618"/>
              <a:gd name="connsiteY98" fmla="*/ 2016394 h 3962121"/>
              <a:gd name="connsiteX99" fmla="*/ 5178951 w 10030618"/>
              <a:gd name="connsiteY99" fmla="*/ 1747101 h 3962121"/>
              <a:gd name="connsiteX100" fmla="*/ 3700708 w 10030618"/>
              <a:gd name="connsiteY100" fmla="*/ 1516279 h 3962121"/>
              <a:gd name="connsiteX101" fmla="*/ 2639406 w 10030618"/>
              <a:gd name="connsiteY101" fmla="*/ 1439338 h 3962121"/>
              <a:gd name="connsiteX102" fmla="*/ 2411984 w 10030618"/>
              <a:gd name="connsiteY102" fmla="*/ 1439338 h 3962121"/>
              <a:gd name="connsiteX103" fmla="*/ 2677310 w 10030618"/>
              <a:gd name="connsiteY103" fmla="*/ 1458574 h 3962121"/>
              <a:gd name="connsiteX104" fmla="*/ 2847876 w 10030618"/>
              <a:gd name="connsiteY104" fmla="*/ 1458574 h 3962121"/>
              <a:gd name="connsiteX105" fmla="*/ 4250311 w 10030618"/>
              <a:gd name="connsiteY105" fmla="*/ 1631690 h 3962121"/>
              <a:gd name="connsiteX106" fmla="*/ 5103143 w 10030618"/>
              <a:gd name="connsiteY106" fmla="*/ 1747101 h 3962121"/>
              <a:gd name="connsiteX107" fmla="*/ 5330565 w 10030618"/>
              <a:gd name="connsiteY107" fmla="*/ 1804807 h 3962121"/>
              <a:gd name="connsiteX108" fmla="*/ 4231359 w 10030618"/>
              <a:gd name="connsiteY108" fmla="*/ 1631690 h 3962121"/>
              <a:gd name="connsiteX109" fmla="*/ 2506743 w 10030618"/>
              <a:gd name="connsiteY109" fmla="*/ 1477809 h 3962121"/>
              <a:gd name="connsiteX110" fmla="*/ 2203514 w 10030618"/>
              <a:gd name="connsiteY110" fmla="*/ 1477809 h 3962121"/>
              <a:gd name="connsiteX111" fmla="*/ 2753117 w 10030618"/>
              <a:gd name="connsiteY111" fmla="*/ 1497044 h 3962121"/>
              <a:gd name="connsiteX112" fmla="*/ 4458781 w 10030618"/>
              <a:gd name="connsiteY112" fmla="*/ 1689396 h 3962121"/>
              <a:gd name="connsiteX113" fmla="*/ 5595891 w 10030618"/>
              <a:gd name="connsiteY113" fmla="*/ 1862512 h 3962121"/>
              <a:gd name="connsiteX114" fmla="*/ 5747506 w 10030618"/>
              <a:gd name="connsiteY114" fmla="*/ 1881747 h 3962121"/>
              <a:gd name="connsiteX115" fmla="*/ 5880168 w 10030618"/>
              <a:gd name="connsiteY115" fmla="*/ 1900982 h 3962121"/>
              <a:gd name="connsiteX116" fmla="*/ 5880168 w 10030618"/>
              <a:gd name="connsiteY116" fmla="*/ 1920218 h 3962121"/>
              <a:gd name="connsiteX117" fmla="*/ 5937024 w 10030618"/>
              <a:gd name="connsiteY117" fmla="*/ 1920218 h 3962121"/>
              <a:gd name="connsiteX118" fmla="*/ 5974928 w 10030618"/>
              <a:gd name="connsiteY118" fmla="*/ 1939453 h 3962121"/>
              <a:gd name="connsiteX119" fmla="*/ 6012831 w 10030618"/>
              <a:gd name="connsiteY119" fmla="*/ 1939453 h 3962121"/>
              <a:gd name="connsiteX120" fmla="*/ 6391868 w 10030618"/>
              <a:gd name="connsiteY120" fmla="*/ 2035629 h 3962121"/>
              <a:gd name="connsiteX121" fmla="*/ 6581386 w 10030618"/>
              <a:gd name="connsiteY121" fmla="*/ 2074099 h 3962121"/>
              <a:gd name="connsiteX122" fmla="*/ 6619290 w 10030618"/>
              <a:gd name="connsiteY122" fmla="*/ 2093334 h 3962121"/>
              <a:gd name="connsiteX123" fmla="*/ 6657193 w 10030618"/>
              <a:gd name="connsiteY123" fmla="*/ 2093334 h 3962121"/>
              <a:gd name="connsiteX124" fmla="*/ 6695097 w 10030618"/>
              <a:gd name="connsiteY124" fmla="*/ 2093334 h 3962121"/>
              <a:gd name="connsiteX125" fmla="*/ 6695097 w 10030618"/>
              <a:gd name="connsiteY125" fmla="*/ 2093334 h 3962121"/>
              <a:gd name="connsiteX126" fmla="*/ 6733001 w 10030618"/>
              <a:gd name="connsiteY126" fmla="*/ 2112569 h 3962121"/>
              <a:gd name="connsiteX127" fmla="*/ 6733001 w 10030618"/>
              <a:gd name="connsiteY127" fmla="*/ 2112569 h 3962121"/>
              <a:gd name="connsiteX128" fmla="*/ 6770904 w 10030618"/>
              <a:gd name="connsiteY128" fmla="*/ 2131805 h 3962121"/>
              <a:gd name="connsiteX129" fmla="*/ 6808808 w 10030618"/>
              <a:gd name="connsiteY129" fmla="*/ 2131805 h 3962121"/>
              <a:gd name="connsiteX130" fmla="*/ 6827760 w 10030618"/>
              <a:gd name="connsiteY130" fmla="*/ 2131805 h 3962121"/>
              <a:gd name="connsiteX131" fmla="*/ 6808808 w 10030618"/>
              <a:gd name="connsiteY131" fmla="*/ 2151040 h 3962121"/>
              <a:gd name="connsiteX132" fmla="*/ 6846712 w 10030618"/>
              <a:gd name="connsiteY132" fmla="*/ 2131805 h 3962121"/>
              <a:gd name="connsiteX133" fmla="*/ 7434218 w 10030618"/>
              <a:gd name="connsiteY133" fmla="*/ 2304921 h 3962121"/>
              <a:gd name="connsiteX134" fmla="*/ 7434218 w 10030618"/>
              <a:gd name="connsiteY134" fmla="*/ 2304921 h 3962121"/>
              <a:gd name="connsiteX135" fmla="*/ 7566881 w 10030618"/>
              <a:gd name="connsiteY135" fmla="*/ 2362627 h 3962121"/>
              <a:gd name="connsiteX136" fmla="*/ 7680592 w 10030618"/>
              <a:gd name="connsiteY136" fmla="*/ 2401097 h 3962121"/>
              <a:gd name="connsiteX137" fmla="*/ 8969316 w 10030618"/>
              <a:gd name="connsiteY137" fmla="*/ 2785800 h 3962121"/>
              <a:gd name="connsiteX138" fmla="*/ 9101979 w 10030618"/>
              <a:gd name="connsiteY138" fmla="*/ 2824271 h 3962121"/>
              <a:gd name="connsiteX139" fmla="*/ 9310449 w 10030618"/>
              <a:gd name="connsiteY139" fmla="*/ 2901211 h 3962121"/>
              <a:gd name="connsiteX140" fmla="*/ 8931412 w 10030618"/>
              <a:gd name="connsiteY140" fmla="*/ 2805036 h 3962121"/>
              <a:gd name="connsiteX141" fmla="*/ 7642688 w 10030618"/>
              <a:gd name="connsiteY141" fmla="*/ 2458802 h 3962121"/>
              <a:gd name="connsiteX142" fmla="*/ 7566881 w 10030618"/>
              <a:gd name="connsiteY142" fmla="*/ 2439567 h 3962121"/>
              <a:gd name="connsiteX143" fmla="*/ 7528977 w 10030618"/>
              <a:gd name="connsiteY143" fmla="*/ 2439567 h 3962121"/>
              <a:gd name="connsiteX144" fmla="*/ 7526016 w 10030618"/>
              <a:gd name="connsiteY144" fmla="*/ 2431152 h 3962121"/>
              <a:gd name="connsiteX145" fmla="*/ 7524033 w 10030618"/>
              <a:gd name="connsiteY145" fmla="*/ 2430786 h 3962121"/>
              <a:gd name="connsiteX146" fmla="*/ 7519502 w 10030618"/>
              <a:gd name="connsiteY146" fmla="*/ 2422737 h 3962121"/>
              <a:gd name="connsiteX147" fmla="*/ 7510026 w 10030618"/>
              <a:gd name="connsiteY147" fmla="*/ 2420332 h 3962121"/>
              <a:gd name="connsiteX148" fmla="*/ 7472122 w 10030618"/>
              <a:gd name="connsiteY148" fmla="*/ 2420332 h 3962121"/>
              <a:gd name="connsiteX149" fmla="*/ 7472122 w 10030618"/>
              <a:gd name="connsiteY149" fmla="*/ 2420332 h 3962121"/>
              <a:gd name="connsiteX150" fmla="*/ 7510026 w 10030618"/>
              <a:gd name="connsiteY150" fmla="*/ 2420332 h 3962121"/>
              <a:gd name="connsiteX151" fmla="*/ 7519502 w 10030618"/>
              <a:gd name="connsiteY151" fmla="*/ 2429950 h 3962121"/>
              <a:gd name="connsiteX152" fmla="*/ 7524033 w 10030618"/>
              <a:gd name="connsiteY152" fmla="*/ 2430786 h 3962121"/>
              <a:gd name="connsiteX153" fmla="*/ 7528977 w 10030618"/>
              <a:gd name="connsiteY153" fmla="*/ 2439567 h 3962121"/>
              <a:gd name="connsiteX154" fmla="*/ 7566881 w 10030618"/>
              <a:gd name="connsiteY154" fmla="*/ 2439567 h 3962121"/>
              <a:gd name="connsiteX155" fmla="*/ 7642688 w 10030618"/>
              <a:gd name="connsiteY155" fmla="*/ 2458802 h 3962121"/>
              <a:gd name="connsiteX156" fmla="*/ 9007220 w 10030618"/>
              <a:gd name="connsiteY156" fmla="*/ 2862741 h 3962121"/>
              <a:gd name="connsiteX157" fmla="*/ 9215690 w 10030618"/>
              <a:gd name="connsiteY157" fmla="*/ 2920447 h 3962121"/>
              <a:gd name="connsiteX158" fmla="*/ 9196738 w 10030618"/>
              <a:gd name="connsiteY158" fmla="*/ 2939682 h 3962121"/>
              <a:gd name="connsiteX159" fmla="*/ 9272545 w 10030618"/>
              <a:gd name="connsiteY159" fmla="*/ 2958917 h 3962121"/>
              <a:gd name="connsiteX160" fmla="*/ 9424160 w 10030618"/>
              <a:gd name="connsiteY160" fmla="*/ 3035858 h 3962121"/>
              <a:gd name="connsiteX161" fmla="*/ 9253593 w 10030618"/>
              <a:gd name="connsiteY161" fmla="*/ 2978152 h 3962121"/>
              <a:gd name="connsiteX162" fmla="*/ 9101979 w 10030618"/>
              <a:gd name="connsiteY162" fmla="*/ 2958917 h 3962121"/>
              <a:gd name="connsiteX163" fmla="*/ 9253593 w 10030618"/>
              <a:gd name="connsiteY163" fmla="*/ 2997387 h 3962121"/>
              <a:gd name="connsiteX164" fmla="*/ 9272545 w 10030618"/>
              <a:gd name="connsiteY164" fmla="*/ 3016622 h 3962121"/>
              <a:gd name="connsiteX165" fmla="*/ 9424160 w 10030618"/>
              <a:gd name="connsiteY165" fmla="*/ 3055093 h 3962121"/>
              <a:gd name="connsiteX166" fmla="*/ 9613678 w 10030618"/>
              <a:gd name="connsiteY166" fmla="*/ 3132034 h 3962121"/>
              <a:gd name="connsiteX167" fmla="*/ 9822148 w 10030618"/>
              <a:gd name="connsiteY167" fmla="*/ 3189739 h 3962121"/>
              <a:gd name="connsiteX168" fmla="*/ 9822148 w 10030618"/>
              <a:gd name="connsiteY168" fmla="*/ 3208974 h 3962121"/>
              <a:gd name="connsiteX169" fmla="*/ 9803196 w 10030618"/>
              <a:gd name="connsiteY169" fmla="*/ 3228209 h 3962121"/>
              <a:gd name="connsiteX170" fmla="*/ 9670534 w 10030618"/>
              <a:gd name="connsiteY170" fmla="*/ 3208974 h 3962121"/>
              <a:gd name="connsiteX171" fmla="*/ 7282604 w 10030618"/>
              <a:gd name="connsiteY171" fmla="*/ 2554978 h 3962121"/>
              <a:gd name="connsiteX172" fmla="*/ 7225748 w 10030618"/>
              <a:gd name="connsiteY172" fmla="*/ 2535743 h 3962121"/>
              <a:gd name="connsiteX173" fmla="*/ 7187844 w 10030618"/>
              <a:gd name="connsiteY173" fmla="*/ 2535743 h 3962121"/>
              <a:gd name="connsiteX174" fmla="*/ 7149941 w 10030618"/>
              <a:gd name="connsiteY174" fmla="*/ 2516508 h 3962121"/>
              <a:gd name="connsiteX175" fmla="*/ 7130989 w 10030618"/>
              <a:gd name="connsiteY175" fmla="*/ 2516508 h 3962121"/>
              <a:gd name="connsiteX176" fmla="*/ 7130989 w 10030618"/>
              <a:gd name="connsiteY176" fmla="*/ 2516508 h 3962121"/>
              <a:gd name="connsiteX177" fmla="*/ 7149941 w 10030618"/>
              <a:gd name="connsiteY177" fmla="*/ 2516508 h 3962121"/>
              <a:gd name="connsiteX178" fmla="*/ 7187844 w 10030618"/>
              <a:gd name="connsiteY178" fmla="*/ 2535743 h 3962121"/>
              <a:gd name="connsiteX179" fmla="*/ 7225748 w 10030618"/>
              <a:gd name="connsiteY179" fmla="*/ 2535743 h 3962121"/>
              <a:gd name="connsiteX180" fmla="*/ 7282604 w 10030618"/>
              <a:gd name="connsiteY180" fmla="*/ 2554978 h 3962121"/>
              <a:gd name="connsiteX181" fmla="*/ 9651582 w 10030618"/>
              <a:gd name="connsiteY181" fmla="*/ 3285915 h 3962121"/>
              <a:gd name="connsiteX182" fmla="*/ 9462064 w 10030618"/>
              <a:gd name="connsiteY182" fmla="*/ 3247445 h 3962121"/>
              <a:gd name="connsiteX183" fmla="*/ 9594726 w 10030618"/>
              <a:gd name="connsiteY183" fmla="*/ 3305150 h 3962121"/>
              <a:gd name="connsiteX184" fmla="*/ 9632630 w 10030618"/>
              <a:gd name="connsiteY184" fmla="*/ 3343620 h 3962121"/>
              <a:gd name="connsiteX185" fmla="*/ 9879004 w 10030618"/>
              <a:gd name="connsiteY185" fmla="*/ 3439796 h 3962121"/>
              <a:gd name="connsiteX186" fmla="*/ 9835303 w 10030618"/>
              <a:gd name="connsiteY186" fmla="*/ 3437684 h 3962121"/>
              <a:gd name="connsiteX187" fmla="*/ 9818002 w 10030618"/>
              <a:gd name="connsiteY187" fmla="*/ 3431381 h 3962121"/>
              <a:gd name="connsiteX188" fmla="*/ 9804597 w 10030618"/>
              <a:gd name="connsiteY188" fmla="*/ 3430904 h 3962121"/>
              <a:gd name="connsiteX189" fmla="*/ 9765293 w 10030618"/>
              <a:gd name="connsiteY189" fmla="*/ 3420561 h 3962121"/>
              <a:gd name="connsiteX190" fmla="*/ 9632630 w 10030618"/>
              <a:gd name="connsiteY190" fmla="*/ 3382091 h 3962121"/>
              <a:gd name="connsiteX191" fmla="*/ 9727389 w 10030618"/>
              <a:gd name="connsiteY191" fmla="*/ 3420561 h 3962121"/>
              <a:gd name="connsiteX192" fmla="*/ 9784244 w 10030618"/>
              <a:gd name="connsiteY192" fmla="*/ 3430179 h 3962121"/>
              <a:gd name="connsiteX193" fmla="*/ 9804597 w 10030618"/>
              <a:gd name="connsiteY193" fmla="*/ 3430904 h 3962121"/>
              <a:gd name="connsiteX194" fmla="*/ 9829255 w 10030618"/>
              <a:gd name="connsiteY194" fmla="*/ 3437392 h 3962121"/>
              <a:gd name="connsiteX195" fmla="*/ 9835303 w 10030618"/>
              <a:gd name="connsiteY195" fmla="*/ 3437684 h 3962121"/>
              <a:gd name="connsiteX196" fmla="*/ 9841100 w 10030618"/>
              <a:gd name="connsiteY196" fmla="*/ 3439796 h 3962121"/>
              <a:gd name="connsiteX197" fmla="*/ 9765293 w 10030618"/>
              <a:gd name="connsiteY197" fmla="*/ 3459031 h 3962121"/>
              <a:gd name="connsiteX198" fmla="*/ 9973763 w 10030618"/>
              <a:gd name="connsiteY198" fmla="*/ 3535972 h 3962121"/>
              <a:gd name="connsiteX199" fmla="*/ 9784245 w 10030618"/>
              <a:gd name="connsiteY199" fmla="*/ 3516737 h 3962121"/>
              <a:gd name="connsiteX200" fmla="*/ 9860052 w 10030618"/>
              <a:gd name="connsiteY200" fmla="*/ 3555207 h 3962121"/>
              <a:gd name="connsiteX201" fmla="*/ 9822148 w 10030618"/>
              <a:gd name="connsiteY201" fmla="*/ 3574442 h 3962121"/>
              <a:gd name="connsiteX202" fmla="*/ 9765293 w 10030618"/>
              <a:gd name="connsiteY202" fmla="*/ 3574442 h 3962121"/>
              <a:gd name="connsiteX203" fmla="*/ 9234642 w 10030618"/>
              <a:gd name="connsiteY203" fmla="*/ 3420561 h 3962121"/>
              <a:gd name="connsiteX204" fmla="*/ 9196738 w 10030618"/>
              <a:gd name="connsiteY204" fmla="*/ 3439796 h 3962121"/>
              <a:gd name="connsiteX205" fmla="*/ 9575774 w 10030618"/>
              <a:gd name="connsiteY205" fmla="*/ 3555207 h 3962121"/>
              <a:gd name="connsiteX206" fmla="*/ 9556823 w 10030618"/>
              <a:gd name="connsiteY206" fmla="*/ 3574442 h 3962121"/>
              <a:gd name="connsiteX207" fmla="*/ 9613678 w 10030618"/>
              <a:gd name="connsiteY207" fmla="*/ 3574442 h 3962121"/>
              <a:gd name="connsiteX208" fmla="*/ 9613678 w 10030618"/>
              <a:gd name="connsiteY208" fmla="*/ 3593678 h 3962121"/>
              <a:gd name="connsiteX209" fmla="*/ 9689485 w 10030618"/>
              <a:gd name="connsiteY209" fmla="*/ 3632148 h 3962121"/>
              <a:gd name="connsiteX210" fmla="*/ 9443112 w 10030618"/>
              <a:gd name="connsiteY210" fmla="*/ 3574442 h 3962121"/>
              <a:gd name="connsiteX211" fmla="*/ 9386256 w 10030618"/>
              <a:gd name="connsiteY211" fmla="*/ 3574442 h 3962121"/>
              <a:gd name="connsiteX212" fmla="*/ 9518919 w 10030618"/>
              <a:gd name="connsiteY212" fmla="*/ 3612913 h 3962121"/>
              <a:gd name="connsiteX213" fmla="*/ 9537871 w 10030618"/>
              <a:gd name="connsiteY213" fmla="*/ 3651383 h 3962121"/>
              <a:gd name="connsiteX214" fmla="*/ 9670534 w 10030618"/>
              <a:gd name="connsiteY214" fmla="*/ 3689854 h 3962121"/>
              <a:gd name="connsiteX215" fmla="*/ 9727389 w 10030618"/>
              <a:gd name="connsiteY215" fmla="*/ 3709089 h 3962121"/>
              <a:gd name="connsiteX216" fmla="*/ 9708437 w 10030618"/>
              <a:gd name="connsiteY216" fmla="*/ 3728324 h 3962121"/>
              <a:gd name="connsiteX217" fmla="*/ 9841100 w 10030618"/>
              <a:gd name="connsiteY217" fmla="*/ 3766794 h 3962121"/>
              <a:gd name="connsiteX218" fmla="*/ 9935859 w 10030618"/>
              <a:gd name="connsiteY218" fmla="*/ 3824500 h 3962121"/>
              <a:gd name="connsiteX219" fmla="*/ 9935859 w 10030618"/>
              <a:gd name="connsiteY219" fmla="*/ 3843735 h 3962121"/>
              <a:gd name="connsiteX220" fmla="*/ 10030618 w 10030618"/>
              <a:gd name="connsiteY220" fmla="*/ 3920676 h 3962121"/>
              <a:gd name="connsiteX221" fmla="*/ 9954811 w 10030618"/>
              <a:gd name="connsiteY221" fmla="*/ 3901440 h 3962121"/>
              <a:gd name="connsiteX222" fmla="*/ 10030618 w 10030618"/>
              <a:gd name="connsiteY222" fmla="*/ 3939911 h 3962121"/>
              <a:gd name="connsiteX223" fmla="*/ 9879004 w 10030618"/>
              <a:gd name="connsiteY223" fmla="*/ 3920676 h 3962121"/>
              <a:gd name="connsiteX224" fmla="*/ 8779798 w 10030618"/>
              <a:gd name="connsiteY224" fmla="*/ 3632148 h 3962121"/>
              <a:gd name="connsiteX225" fmla="*/ 8741894 w 10030618"/>
              <a:gd name="connsiteY225" fmla="*/ 3612913 h 3962121"/>
              <a:gd name="connsiteX226" fmla="*/ 8741894 w 10030618"/>
              <a:gd name="connsiteY226" fmla="*/ 3612913 h 3962121"/>
              <a:gd name="connsiteX227" fmla="*/ 8779798 w 10030618"/>
              <a:gd name="connsiteY227" fmla="*/ 3632148 h 3962121"/>
              <a:gd name="connsiteX228" fmla="*/ 9158834 w 10030618"/>
              <a:gd name="connsiteY228" fmla="*/ 3766794 h 3962121"/>
              <a:gd name="connsiteX229" fmla="*/ 9537871 w 10030618"/>
              <a:gd name="connsiteY229" fmla="*/ 3882205 h 3962121"/>
              <a:gd name="connsiteX230" fmla="*/ 9670534 w 10030618"/>
              <a:gd name="connsiteY230" fmla="*/ 3939911 h 3962121"/>
              <a:gd name="connsiteX231" fmla="*/ 9613678 w 10030618"/>
              <a:gd name="connsiteY231" fmla="*/ 3939911 h 3962121"/>
              <a:gd name="connsiteX232" fmla="*/ 9499967 w 10030618"/>
              <a:gd name="connsiteY232" fmla="*/ 3920676 h 3962121"/>
              <a:gd name="connsiteX233" fmla="*/ 8912461 w 10030618"/>
              <a:gd name="connsiteY233" fmla="*/ 3747559 h 3962121"/>
              <a:gd name="connsiteX234" fmla="*/ 5709602 w 10030618"/>
              <a:gd name="connsiteY234" fmla="*/ 2901211 h 3962121"/>
              <a:gd name="connsiteX235" fmla="*/ 4837818 w 10030618"/>
              <a:gd name="connsiteY235" fmla="*/ 2747330 h 3962121"/>
              <a:gd name="connsiteX236" fmla="*/ 2487791 w 10030618"/>
              <a:gd name="connsiteY236" fmla="*/ 2478038 h 3962121"/>
              <a:gd name="connsiteX237" fmla="*/ 971645 w 10030618"/>
              <a:gd name="connsiteY237" fmla="*/ 2497273 h 3962121"/>
              <a:gd name="connsiteX238" fmla="*/ 630512 w 10030618"/>
              <a:gd name="connsiteY238" fmla="*/ 2516508 h 3962121"/>
              <a:gd name="connsiteX239" fmla="*/ 725271 w 10030618"/>
              <a:gd name="connsiteY239" fmla="*/ 2458802 h 3962121"/>
              <a:gd name="connsiteX240" fmla="*/ 895838 w 10030618"/>
              <a:gd name="connsiteY240" fmla="*/ 2420332 h 3962121"/>
              <a:gd name="connsiteX241" fmla="*/ 1464393 w 10030618"/>
              <a:gd name="connsiteY241" fmla="*/ 2381862 h 3962121"/>
              <a:gd name="connsiteX242" fmla="*/ 2847876 w 10030618"/>
              <a:gd name="connsiteY242" fmla="*/ 2401097 h 3962121"/>
              <a:gd name="connsiteX243" fmla="*/ 2949742 w 10030618"/>
              <a:gd name="connsiteY243" fmla="*/ 2404102 h 3962121"/>
              <a:gd name="connsiteX244" fmla="*/ 3030346 w 10030618"/>
              <a:gd name="connsiteY244" fmla="*/ 2407790 h 3962121"/>
              <a:gd name="connsiteX245" fmla="*/ 3151105 w 10030618"/>
              <a:gd name="connsiteY245" fmla="*/ 2420332 h 3962121"/>
              <a:gd name="connsiteX246" fmla="*/ 3226912 w 10030618"/>
              <a:gd name="connsiteY246" fmla="*/ 2420332 h 3962121"/>
              <a:gd name="connsiteX247" fmla="*/ 3094250 w 10030618"/>
              <a:gd name="connsiteY247" fmla="*/ 2410714 h 3962121"/>
              <a:gd name="connsiteX248" fmla="*/ 3030346 w 10030618"/>
              <a:gd name="connsiteY248" fmla="*/ 2407790 h 3962121"/>
              <a:gd name="connsiteX249" fmla="*/ 2899698 w 10030618"/>
              <a:gd name="connsiteY249" fmla="*/ 2394222 h 3962121"/>
              <a:gd name="connsiteX250" fmla="*/ 990597 w 10030618"/>
              <a:gd name="connsiteY250" fmla="*/ 2381862 h 3962121"/>
              <a:gd name="connsiteX251" fmla="*/ 630512 w 10030618"/>
              <a:gd name="connsiteY251" fmla="*/ 2401097 h 3962121"/>
              <a:gd name="connsiteX252" fmla="*/ 573657 w 10030618"/>
              <a:gd name="connsiteY252" fmla="*/ 2381862 h 3962121"/>
              <a:gd name="connsiteX253" fmla="*/ 535753 w 10030618"/>
              <a:gd name="connsiteY253" fmla="*/ 2343391 h 3962121"/>
              <a:gd name="connsiteX254" fmla="*/ 592609 w 10030618"/>
              <a:gd name="connsiteY254" fmla="*/ 2324156 h 3962121"/>
              <a:gd name="connsiteX255" fmla="*/ 649464 w 10030618"/>
              <a:gd name="connsiteY255" fmla="*/ 2285686 h 3962121"/>
              <a:gd name="connsiteX256" fmla="*/ 573657 w 10030618"/>
              <a:gd name="connsiteY256" fmla="*/ 2285686 h 3962121"/>
              <a:gd name="connsiteX257" fmla="*/ 554705 w 10030618"/>
              <a:gd name="connsiteY257" fmla="*/ 2285686 h 3962121"/>
              <a:gd name="connsiteX258" fmla="*/ 573657 w 10030618"/>
              <a:gd name="connsiteY258" fmla="*/ 2285686 h 3962121"/>
              <a:gd name="connsiteX259" fmla="*/ 497849 w 10030618"/>
              <a:gd name="connsiteY259" fmla="*/ 2304921 h 3962121"/>
              <a:gd name="connsiteX260" fmla="*/ 706320 w 10030618"/>
              <a:gd name="connsiteY260" fmla="*/ 2208745 h 3962121"/>
              <a:gd name="connsiteX261" fmla="*/ 838982 w 10030618"/>
              <a:gd name="connsiteY261" fmla="*/ 2189510 h 3962121"/>
              <a:gd name="connsiteX262" fmla="*/ 838982 w 10030618"/>
              <a:gd name="connsiteY262" fmla="*/ 2189510 h 3962121"/>
              <a:gd name="connsiteX263" fmla="*/ 706320 w 10030618"/>
              <a:gd name="connsiteY263" fmla="*/ 2208745 h 3962121"/>
              <a:gd name="connsiteX264" fmla="*/ 649464 w 10030618"/>
              <a:gd name="connsiteY264" fmla="*/ 2170275 h 3962121"/>
              <a:gd name="connsiteX265" fmla="*/ 649464 w 10030618"/>
              <a:gd name="connsiteY265" fmla="*/ 2131805 h 3962121"/>
              <a:gd name="connsiteX266" fmla="*/ 630512 w 10030618"/>
              <a:gd name="connsiteY266" fmla="*/ 2112569 h 3962121"/>
              <a:gd name="connsiteX267" fmla="*/ 478898 w 10030618"/>
              <a:gd name="connsiteY267" fmla="*/ 2151040 h 3962121"/>
              <a:gd name="connsiteX268" fmla="*/ 554705 w 10030618"/>
              <a:gd name="connsiteY268" fmla="*/ 2074099 h 3962121"/>
              <a:gd name="connsiteX269" fmla="*/ 440994 w 10030618"/>
              <a:gd name="connsiteY269" fmla="*/ 2112569 h 3962121"/>
              <a:gd name="connsiteX270" fmla="*/ 440994 w 10030618"/>
              <a:gd name="connsiteY270" fmla="*/ 2035629 h 3962121"/>
              <a:gd name="connsiteX271" fmla="*/ 573657 w 10030618"/>
              <a:gd name="connsiteY271" fmla="*/ 2016394 h 3962121"/>
              <a:gd name="connsiteX272" fmla="*/ 573657 w 10030618"/>
              <a:gd name="connsiteY272" fmla="*/ 1977923 h 3962121"/>
              <a:gd name="connsiteX273" fmla="*/ 687368 w 10030618"/>
              <a:gd name="connsiteY273" fmla="*/ 1958688 h 3962121"/>
              <a:gd name="connsiteX274" fmla="*/ 573657 w 10030618"/>
              <a:gd name="connsiteY274" fmla="*/ 1920218 h 3962121"/>
              <a:gd name="connsiteX275" fmla="*/ 365187 w 10030618"/>
              <a:gd name="connsiteY275" fmla="*/ 1958688 h 3962121"/>
              <a:gd name="connsiteX276" fmla="*/ 384139 w 10030618"/>
              <a:gd name="connsiteY276" fmla="*/ 1920218 h 3962121"/>
              <a:gd name="connsiteX277" fmla="*/ 573657 w 10030618"/>
              <a:gd name="connsiteY277" fmla="*/ 1881747 h 3962121"/>
              <a:gd name="connsiteX278" fmla="*/ 592609 w 10030618"/>
              <a:gd name="connsiteY278" fmla="*/ 1843277 h 3962121"/>
              <a:gd name="connsiteX279" fmla="*/ 744223 w 10030618"/>
              <a:gd name="connsiteY279" fmla="*/ 1804807 h 3962121"/>
              <a:gd name="connsiteX280" fmla="*/ 801079 w 10030618"/>
              <a:gd name="connsiteY280" fmla="*/ 1766336 h 3962121"/>
              <a:gd name="connsiteX281" fmla="*/ 592609 w 10030618"/>
              <a:gd name="connsiteY281" fmla="*/ 1785571 h 3962121"/>
              <a:gd name="connsiteX282" fmla="*/ 346235 w 10030618"/>
              <a:gd name="connsiteY282" fmla="*/ 1766336 h 3962121"/>
              <a:gd name="connsiteX283" fmla="*/ 592609 w 10030618"/>
              <a:gd name="connsiteY283" fmla="*/ 1689396 h 3962121"/>
              <a:gd name="connsiteX284" fmla="*/ 573657 w 10030618"/>
              <a:gd name="connsiteY284" fmla="*/ 1670160 h 3962121"/>
              <a:gd name="connsiteX285" fmla="*/ 706320 w 10030618"/>
              <a:gd name="connsiteY285" fmla="*/ 1612455 h 3962121"/>
              <a:gd name="connsiteX286" fmla="*/ 895838 w 10030618"/>
              <a:gd name="connsiteY286" fmla="*/ 1593220 h 3962121"/>
              <a:gd name="connsiteX287" fmla="*/ 611560 w 10030618"/>
              <a:gd name="connsiteY287" fmla="*/ 1612455 h 3962121"/>
              <a:gd name="connsiteX288" fmla="*/ 592609 w 10030618"/>
              <a:gd name="connsiteY288" fmla="*/ 1593220 h 3962121"/>
              <a:gd name="connsiteX289" fmla="*/ 403090 w 10030618"/>
              <a:gd name="connsiteY289" fmla="*/ 1593220 h 3962121"/>
              <a:gd name="connsiteX290" fmla="*/ 308331 w 10030618"/>
              <a:gd name="connsiteY290" fmla="*/ 1593220 h 3962121"/>
              <a:gd name="connsiteX291" fmla="*/ 668416 w 10030618"/>
              <a:gd name="connsiteY291" fmla="*/ 1497044 h 3962121"/>
              <a:gd name="connsiteX292" fmla="*/ 801079 w 10030618"/>
              <a:gd name="connsiteY292" fmla="*/ 1497044 h 3962121"/>
              <a:gd name="connsiteX293" fmla="*/ 592609 w 10030618"/>
              <a:gd name="connsiteY293" fmla="*/ 1497044 h 3962121"/>
              <a:gd name="connsiteX294" fmla="*/ 308331 w 10030618"/>
              <a:gd name="connsiteY294" fmla="*/ 1535514 h 3962121"/>
              <a:gd name="connsiteX295" fmla="*/ 478898 w 10030618"/>
              <a:gd name="connsiteY295" fmla="*/ 1477809 h 3962121"/>
              <a:gd name="connsiteX296" fmla="*/ 497849 w 10030618"/>
              <a:gd name="connsiteY296" fmla="*/ 1477809 h 3962121"/>
              <a:gd name="connsiteX297" fmla="*/ 478898 w 10030618"/>
              <a:gd name="connsiteY297" fmla="*/ 1477809 h 3962121"/>
              <a:gd name="connsiteX298" fmla="*/ 497849 w 10030618"/>
              <a:gd name="connsiteY298" fmla="*/ 1400868 h 3962121"/>
              <a:gd name="connsiteX299" fmla="*/ 497849 w 10030618"/>
              <a:gd name="connsiteY299" fmla="*/ 1420103 h 3962121"/>
              <a:gd name="connsiteX300" fmla="*/ 497849 w 10030618"/>
              <a:gd name="connsiteY300" fmla="*/ 1400868 h 3962121"/>
              <a:gd name="connsiteX301" fmla="*/ 289379 w 10030618"/>
              <a:gd name="connsiteY301" fmla="*/ 1439338 h 3962121"/>
              <a:gd name="connsiteX302" fmla="*/ 365187 w 10030618"/>
              <a:gd name="connsiteY302" fmla="*/ 1362398 h 3962121"/>
              <a:gd name="connsiteX303" fmla="*/ 232524 w 10030618"/>
              <a:gd name="connsiteY303" fmla="*/ 1323927 h 3962121"/>
              <a:gd name="connsiteX304" fmla="*/ 308331 w 10030618"/>
              <a:gd name="connsiteY304" fmla="*/ 1266222 h 3962121"/>
              <a:gd name="connsiteX305" fmla="*/ 194620 w 10030618"/>
              <a:gd name="connsiteY305" fmla="*/ 1246987 h 3962121"/>
              <a:gd name="connsiteX306" fmla="*/ 251476 w 10030618"/>
              <a:gd name="connsiteY306" fmla="*/ 1208516 h 3962121"/>
              <a:gd name="connsiteX307" fmla="*/ 384139 w 10030618"/>
              <a:gd name="connsiteY307" fmla="*/ 1170046 h 3962121"/>
              <a:gd name="connsiteX308" fmla="*/ 422042 w 10030618"/>
              <a:gd name="connsiteY308" fmla="*/ 1150811 h 3962121"/>
              <a:gd name="connsiteX309" fmla="*/ 194620 w 10030618"/>
              <a:gd name="connsiteY309" fmla="*/ 1170046 h 3962121"/>
              <a:gd name="connsiteX310" fmla="*/ 232524 w 10030618"/>
              <a:gd name="connsiteY310" fmla="*/ 1112340 h 3962121"/>
              <a:gd name="connsiteX311" fmla="*/ 232524 w 10030618"/>
              <a:gd name="connsiteY311" fmla="*/ 1054635 h 3962121"/>
              <a:gd name="connsiteX312" fmla="*/ 194620 w 10030618"/>
              <a:gd name="connsiteY312" fmla="*/ 1016165 h 3962121"/>
              <a:gd name="connsiteX313" fmla="*/ 251476 w 10030618"/>
              <a:gd name="connsiteY313" fmla="*/ 958459 h 3962121"/>
              <a:gd name="connsiteX314" fmla="*/ 384139 w 10030618"/>
              <a:gd name="connsiteY314" fmla="*/ 919989 h 3962121"/>
              <a:gd name="connsiteX315" fmla="*/ 820030 w 10030618"/>
              <a:gd name="connsiteY315" fmla="*/ 862283 h 3962121"/>
              <a:gd name="connsiteX316" fmla="*/ 706320 w 10030618"/>
              <a:gd name="connsiteY316" fmla="*/ 843048 h 3962121"/>
              <a:gd name="connsiteX317" fmla="*/ 308331 w 10030618"/>
              <a:gd name="connsiteY317" fmla="*/ 900753 h 3962121"/>
              <a:gd name="connsiteX318" fmla="*/ 289379 w 10030618"/>
              <a:gd name="connsiteY318" fmla="*/ 843048 h 3962121"/>
              <a:gd name="connsiteX319" fmla="*/ 175668 w 10030618"/>
              <a:gd name="connsiteY319" fmla="*/ 843048 h 3962121"/>
              <a:gd name="connsiteX320" fmla="*/ 118813 w 10030618"/>
              <a:gd name="connsiteY320" fmla="*/ 746872 h 3962121"/>
              <a:gd name="connsiteX321" fmla="*/ 137765 w 10030618"/>
              <a:gd name="connsiteY321" fmla="*/ 650696 h 3962121"/>
              <a:gd name="connsiteX322" fmla="*/ 232524 w 10030618"/>
              <a:gd name="connsiteY322" fmla="*/ 631461 h 3962121"/>
              <a:gd name="connsiteX323" fmla="*/ 61957 w 10030618"/>
              <a:gd name="connsiteY323" fmla="*/ 612226 h 3962121"/>
              <a:gd name="connsiteX324" fmla="*/ 118813 w 10030618"/>
              <a:gd name="connsiteY324" fmla="*/ 573756 h 3962121"/>
              <a:gd name="connsiteX325" fmla="*/ 194620 w 10030618"/>
              <a:gd name="connsiteY325" fmla="*/ 496815 h 3962121"/>
              <a:gd name="connsiteX326" fmla="*/ 365187 w 10030618"/>
              <a:gd name="connsiteY326" fmla="*/ 458344 h 3962121"/>
              <a:gd name="connsiteX327" fmla="*/ 232524 w 10030618"/>
              <a:gd name="connsiteY327" fmla="*/ 458344 h 3962121"/>
              <a:gd name="connsiteX328" fmla="*/ 175668 w 10030618"/>
              <a:gd name="connsiteY328" fmla="*/ 400639 h 3962121"/>
              <a:gd name="connsiteX329" fmla="*/ 43005 w 10030618"/>
              <a:gd name="connsiteY329" fmla="*/ 419874 h 3962121"/>
              <a:gd name="connsiteX330" fmla="*/ 80909 w 10030618"/>
              <a:gd name="connsiteY330" fmla="*/ 381404 h 3962121"/>
              <a:gd name="connsiteX331" fmla="*/ 61957 w 10030618"/>
              <a:gd name="connsiteY331" fmla="*/ 362169 h 3962121"/>
              <a:gd name="connsiteX332" fmla="*/ 24054 w 10030618"/>
              <a:gd name="connsiteY332" fmla="*/ 342933 h 3962121"/>
              <a:gd name="connsiteX333" fmla="*/ 175668 w 10030618"/>
              <a:gd name="connsiteY333" fmla="*/ 304463 h 3962121"/>
              <a:gd name="connsiteX334" fmla="*/ 99861 w 10030618"/>
              <a:gd name="connsiteY334" fmla="*/ 285228 h 3962121"/>
              <a:gd name="connsiteX335" fmla="*/ 232524 w 10030618"/>
              <a:gd name="connsiteY335" fmla="*/ 208287 h 3962121"/>
              <a:gd name="connsiteX336" fmla="*/ 1009549 w 10030618"/>
              <a:gd name="connsiteY336" fmla="*/ 112111 h 3962121"/>
              <a:gd name="connsiteX337" fmla="*/ 1502296 w 10030618"/>
              <a:gd name="connsiteY337" fmla="*/ 112111 h 3962121"/>
              <a:gd name="connsiteX338" fmla="*/ 1843429 w 10030618"/>
              <a:gd name="connsiteY338" fmla="*/ 92876 h 3962121"/>
              <a:gd name="connsiteX339" fmla="*/ 2203514 w 10030618"/>
              <a:gd name="connsiteY339" fmla="*/ 92876 h 3962121"/>
              <a:gd name="connsiteX340" fmla="*/ 2070851 w 10030618"/>
              <a:gd name="connsiteY340" fmla="*/ 92876 h 3962121"/>
              <a:gd name="connsiteX341" fmla="*/ 725271 w 10030618"/>
              <a:gd name="connsiteY341" fmla="*/ 92876 h 3962121"/>
              <a:gd name="connsiteX342" fmla="*/ 384139 w 10030618"/>
              <a:gd name="connsiteY342" fmla="*/ 112111 h 3962121"/>
              <a:gd name="connsiteX343" fmla="*/ 80909 w 10030618"/>
              <a:gd name="connsiteY343" fmla="*/ 169817 h 3962121"/>
              <a:gd name="connsiteX344" fmla="*/ 118813 w 10030618"/>
              <a:gd name="connsiteY344" fmla="*/ 131346 h 3962121"/>
              <a:gd name="connsiteX345" fmla="*/ 175668 w 10030618"/>
              <a:gd name="connsiteY345" fmla="*/ 92876 h 3962121"/>
              <a:gd name="connsiteX346" fmla="*/ 573657 w 10030618"/>
              <a:gd name="connsiteY346" fmla="*/ 54406 h 3962121"/>
              <a:gd name="connsiteX347" fmla="*/ 838982 w 10030618"/>
              <a:gd name="connsiteY347" fmla="*/ 15935 h 3962121"/>
              <a:gd name="connsiteX348" fmla="*/ 1393916 w 10030618"/>
              <a:gd name="connsiteY348" fmla="*/ 307 h 396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030618" h="3962121">
                <a:moveTo>
                  <a:pt x="9575774" y="1920218"/>
                </a:moveTo>
                <a:cubicBezTo>
                  <a:pt x="9575774" y="1925027"/>
                  <a:pt x="9574590" y="1925026"/>
                  <a:pt x="9572517" y="1922021"/>
                </a:cubicBezTo>
                <a:lnTo>
                  <a:pt x="9572211" y="1921444"/>
                </a:lnTo>
                <a:close/>
                <a:moveTo>
                  <a:pt x="1393916" y="307"/>
                </a:moveTo>
                <a:cubicBezTo>
                  <a:pt x="1935819" y="-3300"/>
                  <a:pt x="2440412" y="25553"/>
                  <a:pt x="2923683" y="54406"/>
                </a:cubicBezTo>
                <a:cubicBezTo>
                  <a:pt x="3207961" y="54406"/>
                  <a:pt x="3492239" y="112111"/>
                  <a:pt x="3757564" y="150582"/>
                </a:cubicBezTo>
                <a:cubicBezTo>
                  <a:pt x="4041841" y="169817"/>
                  <a:pt x="4326119" y="208287"/>
                  <a:pt x="4591444" y="246758"/>
                </a:cubicBezTo>
                <a:cubicBezTo>
                  <a:pt x="4856770" y="285228"/>
                  <a:pt x="5122095" y="304463"/>
                  <a:pt x="5406373" y="342933"/>
                </a:cubicBezTo>
                <a:cubicBezTo>
                  <a:pt x="5671698" y="400639"/>
                  <a:pt x="5937024" y="477580"/>
                  <a:pt x="6183398" y="516050"/>
                </a:cubicBezTo>
                <a:cubicBezTo>
                  <a:pt x="6335012" y="535285"/>
                  <a:pt x="6448723" y="554520"/>
                  <a:pt x="6581386" y="592991"/>
                </a:cubicBezTo>
                <a:cubicBezTo>
                  <a:pt x="7130989" y="727637"/>
                  <a:pt x="7642688" y="881518"/>
                  <a:pt x="8192291" y="1016165"/>
                </a:cubicBezTo>
                <a:cubicBezTo>
                  <a:pt x="8343906" y="1073870"/>
                  <a:pt x="8514472" y="1112340"/>
                  <a:pt x="8647135" y="1170046"/>
                </a:cubicBezTo>
                <a:cubicBezTo>
                  <a:pt x="8703990" y="1189281"/>
                  <a:pt x="8779798" y="1208516"/>
                  <a:pt x="8798750" y="1227751"/>
                </a:cubicBezTo>
                <a:cubicBezTo>
                  <a:pt x="8798750" y="1227751"/>
                  <a:pt x="8703990" y="1227751"/>
                  <a:pt x="8760846" y="1246987"/>
                </a:cubicBezTo>
                <a:cubicBezTo>
                  <a:pt x="8912461" y="1304692"/>
                  <a:pt x="9026171" y="1323927"/>
                  <a:pt x="9158834" y="1362398"/>
                </a:cubicBezTo>
                <a:cubicBezTo>
                  <a:pt x="9215690" y="1381633"/>
                  <a:pt x="9367304" y="1439338"/>
                  <a:pt x="9196738" y="1400868"/>
                </a:cubicBezTo>
                <a:cubicBezTo>
                  <a:pt x="9101979" y="1381633"/>
                  <a:pt x="9007220" y="1343162"/>
                  <a:pt x="8931412" y="1343162"/>
                </a:cubicBezTo>
                <a:cubicBezTo>
                  <a:pt x="8931412" y="1304692"/>
                  <a:pt x="8893509" y="1343162"/>
                  <a:pt x="8931412" y="1343162"/>
                </a:cubicBezTo>
                <a:cubicBezTo>
                  <a:pt x="8950364" y="1381633"/>
                  <a:pt x="9158834" y="1400868"/>
                  <a:pt x="9158834" y="1420103"/>
                </a:cubicBezTo>
                <a:cubicBezTo>
                  <a:pt x="9158834" y="1439338"/>
                  <a:pt x="9007220" y="1400868"/>
                  <a:pt x="8988268" y="1400868"/>
                </a:cubicBezTo>
                <a:cubicBezTo>
                  <a:pt x="8988268" y="1362398"/>
                  <a:pt x="8950364" y="1400868"/>
                  <a:pt x="8988268" y="1400868"/>
                </a:cubicBezTo>
                <a:cubicBezTo>
                  <a:pt x="8988268" y="1439338"/>
                  <a:pt x="9120931" y="1477809"/>
                  <a:pt x="9177786" y="1497044"/>
                </a:cubicBezTo>
                <a:cubicBezTo>
                  <a:pt x="9215690" y="1497044"/>
                  <a:pt x="9310449" y="1535514"/>
                  <a:pt x="9348353" y="1554749"/>
                </a:cubicBezTo>
                <a:cubicBezTo>
                  <a:pt x="9518919" y="1593220"/>
                  <a:pt x="9272545" y="1554749"/>
                  <a:pt x="9215690" y="1554749"/>
                </a:cubicBezTo>
                <a:cubicBezTo>
                  <a:pt x="9215690" y="1554749"/>
                  <a:pt x="9196738" y="1573985"/>
                  <a:pt x="9196738" y="1573985"/>
                </a:cubicBezTo>
                <a:cubicBezTo>
                  <a:pt x="9196738" y="1593220"/>
                  <a:pt x="9386256" y="1650925"/>
                  <a:pt x="9424160" y="1650925"/>
                </a:cubicBezTo>
                <a:cubicBezTo>
                  <a:pt x="9405208" y="1650925"/>
                  <a:pt x="9518919" y="1650925"/>
                  <a:pt x="9518919" y="1670160"/>
                </a:cubicBezTo>
                <a:cubicBezTo>
                  <a:pt x="9518919" y="1689396"/>
                  <a:pt x="9462064" y="1670160"/>
                  <a:pt x="9462064" y="1670160"/>
                </a:cubicBezTo>
                <a:cubicBezTo>
                  <a:pt x="9424160" y="1670160"/>
                  <a:pt x="9253593" y="1631690"/>
                  <a:pt x="9310449" y="1650925"/>
                </a:cubicBezTo>
                <a:cubicBezTo>
                  <a:pt x="9424160" y="1689396"/>
                  <a:pt x="9462064" y="1689396"/>
                  <a:pt x="9556823" y="1727866"/>
                </a:cubicBezTo>
                <a:cubicBezTo>
                  <a:pt x="9575774" y="1727866"/>
                  <a:pt x="9651582" y="1747101"/>
                  <a:pt x="9651582" y="1747101"/>
                </a:cubicBezTo>
                <a:cubicBezTo>
                  <a:pt x="9651582" y="1766336"/>
                  <a:pt x="9608940" y="1761528"/>
                  <a:pt x="9573405" y="1754314"/>
                </a:cubicBezTo>
                <a:lnTo>
                  <a:pt x="9543040" y="1747101"/>
                </a:lnTo>
                <a:lnTo>
                  <a:pt x="9531652" y="1744396"/>
                </a:lnTo>
                <a:cubicBezTo>
                  <a:pt x="9523657" y="1742292"/>
                  <a:pt x="9523657" y="1742292"/>
                  <a:pt x="9537871" y="1747101"/>
                </a:cubicBezTo>
                <a:cubicBezTo>
                  <a:pt x="9386256" y="1727866"/>
                  <a:pt x="9234642" y="1727866"/>
                  <a:pt x="9101979" y="1689396"/>
                </a:cubicBezTo>
                <a:cubicBezTo>
                  <a:pt x="9083027" y="1670160"/>
                  <a:pt x="9064075" y="1670160"/>
                  <a:pt x="9045123" y="1670160"/>
                </a:cubicBezTo>
                <a:cubicBezTo>
                  <a:pt x="9045123" y="1650925"/>
                  <a:pt x="9007220" y="1670160"/>
                  <a:pt x="9007220" y="1670160"/>
                </a:cubicBezTo>
                <a:cubicBezTo>
                  <a:pt x="8988268" y="1631690"/>
                  <a:pt x="8950364" y="1670160"/>
                  <a:pt x="9007220" y="1670160"/>
                </a:cubicBezTo>
                <a:cubicBezTo>
                  <a:pt x="9007220" y="1670160"/>
                  <a:pt x="9026171" y="1670160"/>
                  <a:pt x="9045123" y="1670160"/>
                </a:cubicBezTo>
                <a:cubicBezTo>
                  <a:pt x="9045123" y="1689396"/>
                  <a:pt x="9083027" y="1689396"/>
                  <a:pt x="9101979" y="1689396"/>
                </a:cubicBezTo>
                <a:cubicBezTo>
                  <a:pt x="9177786" y="1708631"/>
                  <a:pt x="9272545" y="1766336"/>
                  <a:pt x="9329401" y="1785571"/>
                </a:cubicBezTo>
                <a:cubicBezTo>
                  <a:pt x="9348353" y="1804807"/>
                  <a:pt x="9386256" y="1785571"/>
                  <a:pt x="9405208" y="1804807"/>
                </a:cubicBezTo>
                <a:cubicBezTo>
                  <a:pt x="9424160" y="1804807"/>
                  <a:pt x="9424160" y="1843277"/>
                  <a:pt x="9443112" y="1843277"/>
                </a:cubicBezTo>
                <a:cubicBezTo>
                  <a:pt x="9481015" y="1862512"/>
                  <a:pt x="9518919" y="1862512"/>
                  <a:pt x="9537871" y="1862512"/>
                </a:cubicBezTo>
                <a:cubicBezTo>
                  <a:pt x="9547347" y="1872130"/>
                  <a:pt x="9556823" y="1891365"/>
                  <a:pt x="9563930" y="1905791"/>
                </a:cubicBezTo>
                <a:lnTo>
                  <a:pt x="9572211" y="1921444"/>
                </a:lnTo>
                <a:lnTo>
                  <a:pt x="9558303" y="1926229"/>
                </a:lnTo>
                <a:cubicBezTo>
                  <a:pt x="9527210" y="1937049"/>
                  <a:pt x="9466802" y="1958688"/>
                  <a:pt x="9481015" y="1958688"/>
                </a:cubicBezTo>
                <a:cubicBezTo>
                  <a:pt x="9443112" y="1958688"/>
                  <a:pt x="9367304" y="1920218"/>
                  <a:pt x="9291497" y="1900982"/>
                </a:cubicBezTo>
                <a:cubicBezTo>
                  <a:pt x="9196738" y="1900982"/>
                  <a:pt x="9083027" y="1862512"/>
                  <a:pt x="9007220" y="1843277"/>
                </a:cubicBezTo>
                <a:cubicBezTo>
                  <a:pt x="8950364" y="1824042"/>
                  <a:pt x="8760846" y="1766336"/>
                  <a:pt x="8741894" y="1766336"/>
                </a:cubicBezTo>
                <a:cubicBezTo>
                  <a:pt x="8741894" y="1766336"/>
                  <a:pt x="8798750" y="1804807"/>
                  <a:pt x="8836653" y="1804807"/>
                </a:cubicBezTo>
                <a:cubicBezTo>
                  <a:pt x="8950364" y="1843277"/>
                  <a:pt x="9120931" y="1881747"/>
                  <a:pt x="9177786" y="1920218"/>
                </a:cubicBezTo>
                <a:cubicBezTo>
                  <a:pt x="9215690" y="1939453"/>
                  <a:pt x="9234642" y="1958688"/>
                  <a:pt x="9291497" y="1977923"/>
                </a:cubicBezTo>
                <a:cubicBezTo>
                  <a:pt x="9329401" y="1997158"/>
                  <a:pt x="9424160" y="1997158"/>
                  <a:pt x="9443112" y="2016394"/>
                </a:cubicBezTo>
                <a:cubicBezTo>
                  <a:pt x="9443112" y="2016394"/>
                  <a:pt x="9348353" y="2016394"/>
                  <a:pt x="9348353" y="1997158"/>
                </a:cubicBezTo>
                <a:cubicBezTo>
                  <a:pt x="9329401" y="2035629"/>
                  <a:pt x="9462064" y="2035629"/>
                  <a:pt x="9499967" y="2054864"/>
                </a:cubicBezTo>
                <a:cubicBezTo>
                  <a:pt x="9499967" y="2074099"/>
                  <a:pt x="9499967" y="2112569"/>
                  <a:pt x="9499967" y="2112569"/>
                </a:cubicBezTo>
                <a:cubicBezTo>
                  <a:pt x="9518919" y="2112569"/>
                  <a:pt x="9613678" y="2131805"/>
                  <a:pt x="9613678" y="2131805"/>
                </a:cubicBezTo>
                <a:cubicBezTo>
                  <a:pt x="9613678" y="2170275"/>
                  <a:pt x="9386256" y="2151040"/>
                  <a:pt x="9367304" y="2131805"/>
                </a:cubicBezTo>
                <a:cubicBezTo>
                  <a:pt x="9367304" y="2131805"/>
                  <a:pt x="9386256" y="2151040"/>
                  <a:pt x="9386256" y="2151040"/>
                </a:cubicBezTo>
                <a:cubicBezTo>
                  <a:pt x="9291497" y="2151040"/>
                  <a:pt x="9177786" y="2093334"/>
                  <a:pt x="9045123" y="2074099"/>
                </a:cubicBezTo>
                <a:cubicBezTo>
                  <a:pt x="8703990" y="1977923"/>
                  <a:pt x="8287050" y="1862512"/>
                  <a:pt x="7983821" y="1785571"/>
                </a:cubicBezTo>
                <a:cubicBezTo>
                  <a:pt x="7964869" y="1766336"/>
                  <a:pt x="7926966" y="1766336"/>
                  <a:pt x="7889062" y="1766336"/>
                </a:cubicBezTo>
                <a:cubicBezTo>
                  <a:pt x="7870110" y="1727866"/>
                  <a:pt x="7832206" y="1785571"/>
                  <a:pt x="7889062" y="1766336"/>
                </a:cubicBezTo>
                <a:cubicBezTo>
                  <a:pt x="7908014" y="1785571"/>
                  <a:pt x="7945918" y="1785571"/>
                  <a:pt x="7983821" y="1785571"/>
                </a:cubicBezTo>
                <a:cubicBezTo>
                  <a:pt x="8097532" y="1824042"/>
                  <a:pt x="8306002" y="1900982"/>
                  <a:pt x="8438665" y="1939453"/>
                </a:cubicBezTo>
                <a:cubicBezTo>
                  <a:pt x="8628183" y="1997158"/>
                  <a:pt x="8362858" y="1939453"/>
                  <a:pt x="8324954" y="1939453"/>
                </a:cubicBezTo>
                <a:cubicBezTo>
                  <a:pt x="8173340" y="1900982"/>
                  <a:pt x="8362858" y="1958688"/>
                  <a:pt x="8400761" y="1977923"/>
                </a:cubicBezTo>
                <a:cubicBezTo>
                  <a:pt x="8741894" y="2093334"/>
                  <a:pt x="8969316" y="2151040"/>
                  <a:pt x="9291497" y="2247216"/>
                </a:cubicBezTo>
                <a:cubicBezTo>
                  <a:pt x="9310449" y="2247216"/>
                  <a:pt x="9462064" y="2285686"/>
                  <a:pt x="9443112" y="2304921"/>
                </a:cubicBezTo>
                <a:cubicBezTo>
                  <a:pt x="9424160" y="2324156"/>
                  <a:pt x="9329401" y="2247216"/>
                  <a:pt x="9291497" y="2266451"/>
                </a:cubicBezTo>
                <a:cubicBezTo>
                  <a:pt x="9291497" y="2266451"/>
                  <a:pt x="9348353" y="2304921"/>
                  <a:pt x="9348353" y="2304921"/>
                </a:cubicBezTo>
                <a:cubicBezTo>
                  <a:pt x="9367304" y="2304921"/>
                  <a:pt x="9367304" y="2324156"/>
                  <a:pt x="9367304" y="2343391"/>
                </a:cubicBezTo>
                <a:cubicBezTo>
                  <a:pt x="9405208" y="2343391"/>
                  <a:pt x="9481015" y="2343391"/>
                  <a:pt x="9499967" y="2362627"/>
                </a:cubicBezTo>
                <a:cubicBezTo>
                  <a:pt x="9499967" y="2362627"/>
                  <a:pt x="9499967" y="2381862"/>
                  <a:pt x="9518919" y="2401097"/>
                </a:cubicBezTo>
                <a:cubicBezTo>
                  <a:pt x="9462064" y="2401097"/>
                  <a:pt x="9329401" y="2362627"/>
                  <a:pt x="9405208" y="2401097"/>
                </a:cubicBezTo>
                <a:cubicBezTo>
                  <a:pt x="9481015" y="2420332"/>
                  <a:pt x="9499967" y="2420332"/>
                  <a:pt x="9556823" y="2439567"/>
                </a:cubicBezTo>
                <a:cubicBezTo>
                  <a:pt x="9670534" y="2497273"/>
                  <a:pt x="9537871" y="2478038"/>
                  <a:pt x="9462064" y="2458802"/>
                </a:cubicBezTo>
                <a:cubicBezTo>
                  <a:pt x="9329401" y="2420332"/>
                  <a:pt x="9518919" y="2497273"/>
                  <a:pt x="9518919" y="2497273"/>
                </a:cubicBezTo>
                <a:cubicBezTo>
                  <a:pt x="9556823" y="2516508"/>
                  <a:pt x="9575774" y="2535743"/>
                  <a:pt x="9594726" y="2535743"/>
                </a:cubicBezTo>
                <a:cubicBezTo>
                  <a:pt x="9746341" y="2593449"/>
                  <a:pt x="9234642" y="2478038"/>
                  <a:pt x="9424160" y="2554978"/>
                </a:cubicBezTo>
                <a:cubicBezTo>
                  <a:pt x="9386256" y="2554978"/>
                  <a:pt x="9481015" y="2593449"/>
                  <a:pt x="9537871" y="2593449"/>
                </a:cubicBezTo>
                <a:cubicBezTo>
                  <a:pt x="9556823" y="2612684"/>
                  <a:pt x="9746341" y="2651154"/>
                  <a:pt x="9632630" y="2631919"/>
                </a:cubicBezTo>
                <a:cubicBezTo>
                  <a:pt x="9462064" y="2612684"/>
                  <a:pt x="9329401" y="2554978"/>
                  <a:pt x="9177786" y="2535743"/>
                </a:cubicBezTo>
                <a:cubicBezTo>
                  <a:pt x="9158834" y="2497273"/>
                  <a:pt x="9120931" y="2535743"/>
                  <a:pt x="9177786" y="2535743"/>
                </a:cubicBezTo>
                <a:cubicBezTo>
                  <a:pt x="9234642" y="2574213"/>
                  <a:pt x="9253593" y="2574213"/>
                  <a:pt x="9291497" y="2574213"/>
                </a:cubicBezTo>
                <a:cubicBezTo>
                  <a:pt x="9329401" y="2593449"/>
                  <a:pt x="9424160" y="2593449"/>
                  <a:pt x="9443112" y="2612684"/>
                </a:cubicBezTo>
                <a:cubicBezTo>
                  <a:pt x="9462064" y="2631919"/>
                  <a:pt x="9386256" y="2631919"/>
                  <a:pt x="9386256" y="2631919"/>
                </a:cubicBezTo>
                <a:cubicBezTo>
                  <a:pt x="9367304" y="2651154"/>
                  <a:pt x="9424160" y="2670389"/>
                  <a:pt x="9386256" y="2670389"/>
                </a:cubicBezTo>
                <a:cubicBezTo>
                  <a:pt x="9348353" y="2670389"/>
                  <a:pt x="9272545" y="2651154"/>
                  <a:pt x="9215690" y="2631919"/>
                </a:cubicBezTo>
                <a:cubicBezTo>
                  <a:pt x="9101979" y="2593449"/>
                  <a:pt x="8988268" y="2554978"/>
                  <a:pt x="8893509" y="2535743"/>
                </a:cubicBezTo>
                <a:cubicBezTo>
                  <a:pt x="8874557" y="2535743"/>
                  <a:pt x="8741894" y="2478038"/>
                  <a:pt x="8722942" y="2497273"/>
                </a:cubicBezTo>
                <a:cubicBezTo>
                  <a:pt x="8722942" y="2497273"/>
                  <a:pt x="8817701" y="2535743"/>
                  <a:pt x="8817701" y="2535743"/>
                </a:cubicBezTo>
                <a:cubicBezTo>
                  <a:pt x="9026171" y="2631919"/>
                  <a:pt x="9177786" y="2651154"/>
                  <a:pt x="9405208" y="2728095"/>
                </a:cubicBezTo>
                <a:cubicBezTo>
                  <a:pt x="9424160" y="2747330"/>
                  <a:pt x="9594726" y="2805036"/>
                  <a:pt x="9462064" y="2785800"/>
                </a:cubicBezTo>
                <a:cubicBezTo>
                  <a:pt x="9386256" y="2766565"/>
                  <a:pt x="9310449" y="2747330"/>
                  <a:pt x="9253593" y="2747330"/>
                </a:cubicBezTo>
                <a:cubicBezTo>
                  <a:pt x="8381809" y="2554978"/>
                  <a:pt x="7510026" y="2266451"/>
                  <a:pt x="6581386" y="2016394"/>
                </a:cubicBezTo>
                <a:cubicBezTo>
                  <a:pt x="6145494" y="1900982"/>
                  <a:pt x="5671698" y="1804807"/>
                  <a:pt x="5178951" y="1747101"/>
                </a:cubicBezTo>
                <a:cubicBezTo>
                  <a:pt x="4705155" y="1670160"/>
                  <a:pt x="4212408" y="1554749"/>
                  <a:pt x="3700708" y="1516279"/>
                </a:cubicBezTo>
                <a:cubicBezTo>
                  <a:pt x="3340624" y="1497044"/>
                  <a:pt x="2999491" y="1458574"/>
                  <a:pt x="2639406" y="1439338"/>
                </a:cubicBezTo>
                <a:cubicBezTo>
                  <a:pt x="2601502" y="1439338"/>
                  <a:pt x="2449888" y="1400868"/>
                  <a:pt x="2411984" y="1439338"/>
                </a:cubicBezTo>
                <a:cubicBezTo>
                  <a:pt x="2411984" y="1439338"/>
                  <a:pt x="2639406" y="1458574"/>
                  <a:pt x="2677310" y="1458574"/>
                </a:cubicBezTo>
                <a:cubicBezTo>
                  <a:pt x="2715213" y="1458574"/>
                  <a:pt x="2791021" y="1458574"/>
                  <a:pt x="2847876" y="1458574"/>
                </a:cubicBezTo>
                <a:cubicBezTo>
                  <a:pt x="3321672" y="1477809"/>
                  <a:pt x="3662804" y="1554749"/>
                  <a:pt x="4250311" y="1631690"/>
                </a:cubicBezTo>
                <a:cubicBezTo>
                  <a:pt x="4534589" y="1670160"/>
                  <a:pt x="4818866" y="1708631"/>
                  <a:pt x="5103143" y="1747101"/>
                </a:cubicBezTo>
                <a:cubicBezTo>
                  <a:pt x="5197903" y="1766336"/>
                  <a:pt x="5520084" y="1824042"/>
                  <a:pt x="5330565" y="1804807"/>
                </a:cubicBezTo>
                <a:cubicBezTo>
                  <a:pt x="4951529" y="1747101"/>
                  <a:pt x="4610396" y="1689396"/>
                  <a:pt x="4231359" y="1631690"/>
                </a:cubicBezTo>
                <a:cubicBezTo>
                  <a:pt x="3530142" y="1535514"/>
                  <a:pt x="3132154" y="1497044"/>
                  <a:pt x="2506743" y="1477809"/>
                </a:cubicBezTo>
                <a:cubicBezTo>
                  <a:pt x="2468840" y="1477809"/>
                  <a:pt x="2108755" y="1458574"/>
                  <a:pt x="2203514" y="1477809"/>
                </a:cubicBezTo>
                <a:cubicBezTo>
                  <a:pt x="2411984" y="1477809"/>
                  <a:pt x="2563599" y="1477809"/>
                  <a:pt x="2753117" y="1497044"/>
                </a:cubicBezTo>
                <a:cubicBezTo>
                  <a:pt x="3321672" y="1516279"/>
                  <a:pt x="3890227" y="1612455"/>
                  <a:pt x="4458781" y="1689396"/>
                </a:cubicBezTo>
                <a:cubicBezTo>
                  <a:pt x="4856770" y="1747101"/>
                  <a:pt x="5235806" y="1804807"/>
                  <a:pt x="5595891" y="1862512"/>
                </a:cubicBezTo>
                <a:cubicBezTo>
                  <a:pt x="5652746" y="1881747"/>
                  <a:pt x="5804361" y="1900982"/>
                  <a:pt x="5747506" y="1881747"/>
                </a:cubicBezTo>
                <a:cubicBezTo>
                  <a:pt x="5804361" y="1881747"/>
                  <a:pt x="5842265" y="1900982"/>
                  <a:pt x="5880168" y="1900982"/>
                </a:cubicBezTo>
                <a:cubicBezTo>
                  <a:pt x="5842265" y="1900982"/>
                  <a:pt x="5842265" y="1920218"/>
                  <a:pt x="5880168" y="1920218"/>
                </a:cubicBezTo>
                <a:cubicBezTo>
                  <a:pt x="5880168" y="1939453"/>
                  <a:pt x="5918072" y="1920218"/>
                  <a:pt x="5937024" y="1920218"/>
                </a:cubicBezTo>
                <a:cubicBezTo>
                  <a:pt x="5937024" y="1939453"/>
                  <a:pt x="5955976" y="1939453"/>
                  <a:pt x="5974928" y="1939453"/>
                </a:cubicBezTo>
                <a:cubicBezTo>
                  <a:pt x="5974928" y="1958688"/>
                  <a:pt x="6012831" y="1939453"/>
                  <a:pt x="6012831" y="1939453"/>
                </a:cubicBezTo>
                <a:cubicBezTo>
                  <a:pt x="6126542" y="1977923"/>
                  <a:pt x="6259205" y="2016394"/>
                  <a:pt x="6391868" y="2035629"/>
                </a:cubicBezTo>
                <a:cubicBezTo>
                  <a:pt x="6448723" y="2054864"/>
                  <a:pt x="6505579" y="2074099"/>
                  <a:pt x="6581386" y="2074099"/>
                </a:cubicBezTo>
                <a:cubicBezTo>
                  <a:pt x="6581386" y="2093334"/>
                  <a:pt x="6600338" y="2093334"/>
                  <a:pt x="6619290" y="2093334"/>
                </a:cubicBezTo>
                <a:cubicBezTo>
                  <a:pt x="6619290" y="2112569"/>
                  <a:pt x="6657193" y="2112569"/>
                  <a:pt x="6657193" y="2093334"/>
                </a:cubicBezTo>
                <a:cubicBezTo>
                  <a:pt x="6676145" y="2093334"/>
                  <a:pt x="6695097" y="2093334"/>
                  <a:pt x="6695097" y="2093334"/>
                </a:cubicBezTo>
                <a:cubicBezTo>
                  <a:pt x="6638241" y="2093334"/>
                  <a:pt x="6676145" y="2131805"/>
                  <a:pt x="6695097" y="2093334"/>
                </a:cubicBezTo>
                <a:cubicBezTo>
                  <a:pt x="6714049" y="2093334"/>
                  <a:pt x="6733001" y="2093334"/>
                  <a:pt x="6733001" y="2112569"/>
                </a:cubicBezTo>
                <a:cubicBezTo>
                  <a:pt x="6676145" y="2093334"/>
                  <a:pt x="6714049" y="2131805"/>
                  <a:pt x="6733001" y="2112569"/>
                </a:cubicBezTo>
                <a:cubicBezTo>
                  <a:pt x="6808808" y="2093334"/>
                  <a:pt x="6695097" y="2131805"/>
                  <a:pt x="6770904" y="2131805"/>
                </a:cubicBezTo>
                <a:cubicBezTo>
                  <a:pt x="6789856" y="2151040"/>
                  <a:pt x="6789856" y="2131805"/>
                  <a:pt x="6808808" y="2131805"/>
                </a:cubicBezTo>
                <a:cubicBezTo>
                  <a:pt x="6808808" y="2131805"/>
                  <a:pt x="6827760" y="2131805"/>
                  <a:pt x="6827760" y="2131805"/>
                </a:cubicBezTo>
                <a:cubicBezTo>
                  <a:pt x="6827760" y="2131805"/>
                  <a:pt x="6808808" y="2151040"/>
                  <a:pt x="6808808" y="2151040"/>
                </a:cubicBezTo>
                <a:cubicBezTo>
                  <a:pt x="6808808" y="2151040"/>
                  <a:pt x="6846712" y="2131805"/>
                  <a:pt x="6846712" y="2131805"/>
                </a:cubicBezTo>
                <a:cubicBezTo>
                  <a:pt x="7036230" y="2170275"/>
                  <a:pt x="7263652" y="2227980"/>
                  <a:pt x="7434218" y="2304921"/>
                </a:cubicBezTo>
                <a:cubicBezTo>
                  <a:pt x="7396315" y="2304921"/>
                  <a:pt x="7434218" y="2343391"/>
                  <a:pt x="7434218" y="2304921"/>
                </a:cubicBezTo>
                <a:cubicBezTo>
                  <a:pt x="7453170" y="2324156"/>
                  <a:pt x="7510026" y="2343391"/>
                  <a:pt x="7566881" y="2362627"/>
                </a:cubicBezTo>
                <a:cubicBezTo>
                  <a:pt x="7604784" y="2362627"/>
                  <a:pt x="7642688" y="2381862"/>
                  <a:pt x="7680592" y="2401097"/>
                </a:cubicBezTo>
                <a:cubicBezTo>
                  <a:pt x="8116484" y="2516508"/>
                  <a:pt x="8590279" y="2612684"/>
                  <a:pt x="8969316" y="2785800"/>
                </a:cubicBezTo>
                <a:cubicBezTo>
                  <a:pt x="9007220" y="2805036"/>
                  <a:pt x="9045123" y="2805036"/>
                  <a:pt x="9101979" y="2824271"/>
                </a:cubicBezTo>
                <a:cubicBezTo>
                  <a:pt x="9158834" y="2843506"/>
                  <a:pt x="9386256" y="2920447"/>
                  <a:pt x="9310449" y="2901211"/>
                </a:cubicBezTo>
                <a:cubicBezTo>
                  <a:pt x="9158834" y="2862741"/>
                  <a:pt x="9064075" y="2843506"/>
                  <a:pt x="8931412" y="2805036"/>
                </a:cubicBezTo>
                <a:cubicBezTo>
                  <a:pt x="8514472" y="2689625"/>
                  <a:pt x="8078580" y="2574213"/>
                  <a:pt x="7642688" y="2458802"/>
                </a:cubicBezTo>
                <a:cubicBezTo>
                  <a:pt x="7623736" y="2439567"/>
                  <a:pt x="7604784" y="2439567"/>
                  <a:pt x="7566881" y="2439567"/>
                </a:cubicBezTo>
                <a:cubicBezTo>
                  <a:pt x="7566881" y="2420332"/>
                  <a:pt x="7547929" y="2439567"/>
                  <a:pt x="7528977" y="2439567"/>
                </a:cubicBezTo>
                <a:cubicBezTo>
                  <a:pt x="7528977" y="2434759"/>
                  <a:pt x="7527793" y="2432354"/>
                  <a:pt x="7526016" y="2431152"/>
                </a:cubicBezTo>
                <a:lnTo>
                  <a:pt x="7524033" y="2430786"/>
                </a:lnTo>
                <a:lnTo>
                  <a:pt x="7519502" y="2422737"/>
                </a:lnTo>
                <a:cubicBezTo>
                  <a:pt x="7514764" y="2420332"/>
                  <a:pt x="7510026" y="2420332"/>
                  <a:pt x="7510026" y="2420332"/>
                </a:cubicBezTo>
                <a:cubicBezTo>
                  <a:pt x="7510026" y="2401097"/>
                  <a:pt x="7491074" y="2420332"/>
                  <a:pt x="7472122" y="2420332"/>
                </a:cubicBezTo>
                <a:cubicBezTo>
                  <a:pt x="7453170" y="2381862"/>
                  <a:pt x="7415266" y="2420332"/>
                  <a:pt x="7472122" y="2420332"/>
                </a:cubicBezTo>
                <a:cubicBezTo>
                  <a:pt x="7472122" y="2420332"/>
                  <a:pt x="7491074" y="2420332"/>
                  <a:pt x="7510026" y="2420332"/>
                </a:cubicBezTo>
                <a:cubicBezTo>
                  <a:pt x="7510026" y="2429950"/>
                  <a:pt x="7514764" y="2429950"/>
                  <a:pt x="7519502" y="2429950"/>
                </a:cubicBezTo>
                <a:lnTo>
                  <a:pt x="7524033" y="2430786"/>
                </a:lnTo>
                <a:lnTo>
                  <a:pt x="7528977" y="2439567"/>
                </a:lnTo>
                <a:cubicBezTo>
                  <a:pt x="7528977" y="2439567"/>
                  <a:pt x="7547929" y="2439567"/>
                  <a:pt x="7566881" y="2439567"/>
                </a:cubicBezTo>
                <a:cubicBezTo>
                  <a:pt x="7585832" y="2458802"/>
                  <a:pt x="7604784" y="2458802"/>
                  <a:pt x="7642688" y="2458802"/>
                </a:cubicBezTo>
                <a:cubicBezTo>
                  <a:pt x="8078580" y="2593449"/>
                  <a:pt x="8571328" y="2728095"/>
                  <a:pt x="9007220" y="2862741"/>
                </a:cubicBezTo>
                <a:cubicBezTo>
                  <a:pt x="9083027" y="2881976"/>
                  <a:pt x="9158834" y="2881976"/>
                  <a:pt x="9215690" y="2920447"/>
                </a:cubicBezTo>
                <a:cubicBezTo>
                  <a:pt x="9215690" y="2920447"/>
                  <a:pt x="9196738" y="2939682"/>
                  <a:pt x="9196738" y="2939682"/>
                </a:cubicBezTo>
                <a:cubicBezTo>
                  <a:pt x="9215690" y="2939682"/>
                  <a:pt x="9253593" y="2958917"/>
                  <a:pt x="9272545" y="2958917"/>
                </a:cubicBezTo>
                <a:cubicBezTo>
                  <a:pt x="9310449" y="2978152"/>
                  <a:pt x="9405208" y="3016622"/>
                  <a:pt x="9424160" y="3035858"/>
                </a:cubicBezTo>
                <a:cubicBezTo>
                  <a:pt x="9367304" y="3016622"/>
                  <a:pt x="9310449" y="2997387"/>
                  <a:pt x="9253593" y="2978152"/>
                </a:cubicBezTo>
                <a:cubicBezTo>
                  <a:pt x="9196738" y="2958917"/>
                  <a:pt x="8969316" y="2920447"/>
                  <a:pt x="9101979" y="2958917"/>
                </a:cubicBezTo>
                <a:cubicBezTo>
                  <a:pt x="9139882" y="2958917"/>
                  <a:pt x="9234642" y="2997387"/>
                  <a:pt x="9253593" y="2997387"/>
                </a:cubicBezTo>
                <a:cubicBezTo>
                  <a:pt x="9272545" y="2997387"/>
                  <a:pt x="9253593" y="3016622"/>
                  <a:pt x="9272545" y="3016622"/>
                </a:cubicBezTo>
                <a:cubicBezTo>
                  <a:pt x="9310449" y="3035858"/>
                  <a:pt x="9386256" y="3035858"/>
                  <a:pt x="9424160" y="3055093"/>
                </a:cubicBezTo>
                <a:cubicBezTo>
                  <a:pt x="9481015" y="3074328"/>
                  <a:pt x="9537871" y="3112798"/>
                  <a:pt x="9613678" y="3132034"/>
                </a:cubicBezTo>
                <a:cubicBezTo>
                  <a:pt x="9651582" y="3151269"/>
                  <a:pt x="9803196" y="3170504"/>
                  <a:pt x="9822148" y="3189739"/>
                </a:cubicBezTo>
                <a:cubicBezTo>
                  <a:pt x="9803196" y="3170504"/>
                  <a:pt x="9765293" y="3247445"/>
                  <a:pt x="9822148" y="3208974"/>
                </a:cubicBezTo>
                <a:cubicBezTo>
                  <a:pt x="9803196" y="3228209"/>
                  <a:pt x="9822148" y="3228209"/>
                  <a:pt x="9803196" y="3228209"/>
                </a:cubicBezTo>
                <a:cubicBezTo>
                  <a:pt x="9746341" y="3228209"/>
                  <a:pt x="9708437" y="3228209"/>
                  <a:pt x="9670534" y="3208974"/>
                </a:cubicBezTo>
                <a:cubicBezTo>
                  <a:pt x="8836653" y="3035858"/>
                  <a:pt x="8097532" y="2747330"/>
                  <a:pt x="7282604" y="2554978"/>
                </a:cubicBezTo>
                <a:cubicBezTo>
                  <a:pt x="7282604" y="2554978"/>
                  <a:pt x="7244700" y="2535743"/>
                  <a:pt x="7225748" y="2535743"/>
                </a:cubicBezTo>
                <a:cubicBezTo>
                  <a:pt x="7225748" y="2535743"/>
                  <a:pt x="7206796" y="2535743"/>
                  <a:pt x="7187844" y="2535743"/>
                </a:cubicBezTo>
                <a:cubicBezTo>
                  <a:pt x="7187844" y="2516508"/>
                  <a:pt x="7168893" y="2535743"/>
                  <a:pt x="7149941" y="2516508"/>
                </a:cubicBezTo>
                <a:cubicBezTo>
                  <a:pt x="7149941" y="2516508"/>
                  <a:pt x="7149941" y="2516508"/>
                  <a:pt x="7130989" y="2516508"/>
                </a:cubicBezTo>
                <a:cubicBezTo>
                  <a:pt x="7112037" y="2478038"/>
                  <a:pt x="7074134" y="2535743"/>
                  <a:pt x="7130989" y="2516508"/>
                </a:cubicBezTo>
                <a:cubicBezTo>
                  <a:pt x="7130989" y="2535743"/>
                  <a:pt x="7149941" y="2516508"/>
                  <a:pt x="7149941" y="2516508"/>
                </a:cubicBezTo>
                <a:cubicBezTo>
                  <a:pt x="7168893" y="2535743"/>
                  <a:pt x="7187844" y="2535743"/>
                  <a:pt x="7187844" y="2535743"/>
                </a:cubicBezTo>
                <a:cubicBezTo>
                  <a:pt x="7206796" y="2554978"/>
                  <a:pt x="7206796" y="2535743"/>
                  <a:pt x="7225748" y="2535743"/>
                </a:cubicBezTo>
                <a:cubicBezTo>
                  <a:pt x="7244700" y="2554978"/>
                  <a:pt x="7263652" y="2554978"/>
                  <a:pt x="7282604" y="2554978"/>
                </a:cubicBezTo>
                <a:cubicBezTo>
                  <a:pt x="8059628" y="2824271"/>
                  <a:pt x="8931412" y="2978152"/>
                  <a:pt x="9651582" y="3285915"/>
                </a:cubicBezTo>
                <a:cubicBezTo>
                  <a:pt x="9594726" y="3305150"/>
                  <a:pt x="9481015" y="3228209"/>
                  <a:pt x="9462064" y="3247445"/>
                </a:cubicBezTo>
                <a:cubicBezTo>
                  <a:pt x="9462064" y="3266680"/>
                  <a:pt x="9594726" y="3305150"/>
                  <a:pt x="9594726" y="3305150"/>
                </a:cubicBezTo>
                <a:cubicBezTo>
                  <a:pt x="9632630" y="3324385"/>
                  <a:pt x="9613678" y="3343620"/>
                  <a:pt x="9632630" y="3343620"/>
                </a:cubicBezTo>
                <a:cubicBezTo>
                  <a:pt x="9708437" y="3382091"/>
                  <a:pt x="9841100" y="3382091"/>
                  <a:pt x="9879004" y="3439796"/>
                </a:cubicBezTo>
                <a:lnTo>
                  <a:pt x="9835303" y="3437684"/>
                </a:lnTo>
                <a:lnTo>
                  <a:pt x="9818002" y="3431381"/>
                </a:lnTo>
                <a:lnTo>
                  <a:pt x="9804597" y="3430904"/>
                </a:lnTo>
                <a:lnTo>
                  <a:pt x="9765293" y="3420561"/>
                </a:lnTo>
                <a:cubicBezTo>
                  <a:pt x="9746341" y="3420561"/>
                  <a:pt x="9651582" y="3362856"/>
                  <a:pt x="9632630" y="3382091"/>
                </a:cubicBezTo>
                <a:cubicBezTo>
                  <a:pt x="9632630" y="3382091"/>
                  <a:pt x="9708437" y="3420561"/>
                  <a:pt x="9727389" y="3420561"/>
                </a:cubicBezTo>
                <a:cubicBezTo>
                  <a:pt x="9736865" y="3430179"/>
                  <a:pt x="9760555" y="3430179"/>
                  <a:pt x="9784244" y="3430179"/>
                </a:cubicBezTo>
                <a:lnTo>
                  <a:pt x="9804597" y="3430904"/>
                </a:lnTo>
                <a:lnTo>
                  <a:pt x="9829255" y="3437392"/>
                </a:lnTo>
                <a:lnTo>
                  <a:pt x="9835303" y="3437684"/>
                </a:lnTo>
                <a:lnTo>
                  <a:pt x="9841100" y="3439796"/>
                </a:lnTo>
                <a:cubicBezTo>
                  <a:pt x="9879004" y="3497502"/>
                  <a:pt x="9670534" y="3420561"/>
                  <a:pt x="9765293" y="3459031"/>
                </a:cubicBezTo>
                <a:cubicBezTo>
                  <a:pt x="9841100" y="3478267"/>
                  <a:pt x="9897956" y="3497502"/>
                  <a:pt x="9973763" y="3535972"/>
                </a:cubicBezTo>
                <a:cubicBezTo>
                  <a:pt x="10068522" y="3593678"/>
                  <a:pt x="9784245" y="3516737"/>
                  <a:pt x="9784245" y="3516737"/>
                </a:cubicBezTo>
                <a:cubicBezTo>
                  <a:pt x="9784245" y="3516737"/>
                  <a:pt x="9860052" y="3555207"/>
                  <a:pt x="9860052" y="3555207"/>
                </a:cubicBezTo>
                <a:cubicBezTo>
                  <a:pt x="9935859" y="3574442"/>
                  <a:pt x="9841100" y="3593678"/>
                  <a:pt x="9822148" y="3574442"/>
                </a:cubicBezTo>
                <a:cubicBezTo>
                  <a:pt x="9784245" y="3555207"/>
                  <a:pt x="9803196" y="3574442"/>
                  <a:pt x="9765293" y="3574442"/>
                </a:cubicBezTo>
                <a:cubicBezTo>
                  <a:pt x="9632630" y="3555207"/>
                  <a:pt x="9367304" y="3439796"/>
                  <a:pt x="9234642" y="3420561"/>
                </a:cubicBezTo>
                <a:cubicBezTo>
                  <a:pt x="9139882" y="3420561"/>
                  <a:pt x="9120931" y="3420561"/>
                  <a:pt x="9196738" y="3439796"/>
                </a:cubicBezTo>
                <a:cubicBezTo>
                  <a:pt x="9253593" y="3459031"/>
                  <a:pt x="9556823" y="3535972"/>
                  <a:pt x="9575774" y="3555207"/>
                </a:cubicBezTo>
                <a:cubicBezTo>
                  <a:pt x="9575774" y="3555207"/>
                  <a:pt x="9556823" y="3574442"/>
                  <a:pt x="9556823" y="3574442"/>
                </a:cubicBezTo>
                <a:cubicBezTo>
                  <a:pt x="9594726" y="3593678"/>
                  <a:pt x="9575774" y="3555207"/>
                  <a:pt x="9613678" y="3574442"/>
                </a:cubicBezTo>
                <a:cubicBezTo>
                  <a:pt x="9594726" y="3574442"/>
                  <a:pt x="9594726" y="3612913"/>
                  <a:pt x="9613678" y="3593678"/>
                </a:cubicBezTo>
                <a:cubicBezTo>
                  <a:pt x="9632630" y="3612913"/>
                  <a:pt x="9670534" y="3612913"/>
                  <a:pt x="9689485" y="3632148"/>
                </a:cubicBezTo>
                <a:cubicBezTo>
                  <a:pt x="9594726" y="3593678"/>
                  <a:pt x="9481015" y="3593678"/>
                  <a:pt x="9443112" y="3574442"/>
                </a:cubicBezTo>
                <a:cubicBezTo>
                  <a:pt x="9424160" y="3574442"/>
                  <a:pt x="9291497" y="3535972"/>
                  <a:pt x="9386256" y="3574442"/>
                </a:cubicBezTo>
                <a:cubicBezTo>
                  <a:pt x="9424160" y="3593678"/>
                  <a:pt x="9481015" y="3593678"/>
                  <a:pt x="9518919" y="3612913"/>
                </a:cubicBezTo>
                <a:cubicBezTo>
                  <a:pt x="9537871" y="3612913"/>
                  <a:pt x="9537871" y="3651383"/>
                  <a:pt x="9537871" y="3651383"/>
                </a:cubicBezTo>
                <a:cubicBezTo>
                  <a:pt x="9575774" y="3670618"/>
                  <a:pt x="9632630" y="3670618"/>
                  <a:pt x="9670534" y="3689854"/>
                </a:cubicBezTo>
                <a:cubicBezTo>
                  <a:pt x="9689485" y="3689854"/>
                  <a:pt x="9727389" y="3709089"/>
                  <a:pt x="9727389" y="3709089"/>
                </a:cubicBezTo>
                <a:cubicBezTo>
                  <a:pt x="9727389" y="3709089"/>
                  <a:pt x="9708437" y="3728324"/>
                  <a:pt x="9708437" y="3728324"/>
                </a:cubicBezTo>
                <a:cubicBezTo>
                  <a:pt x="9727389" y="3747559"/>
                  <a:pt x="9784245" y="3747559"/>
                  <a:pt x="9841100" y="3766794"/>
                </a:cubicBezTo>
                <a:cubicBezTo>
                  <a:pt x="9860052" y="3786029"/>
                  <a:pt x="9897956" y="3824500"/>
                  <a:pt x="9935859" y="3824500"/>
                </a:cubicBezTo>
                <a:cubicBezTo>
                  <a:pt x="9973763" y="3843735"/>
                  <a:pt x="9954811" y="3843735"/>
                  <a:pt x="9935859" y="3843735"/>
                </a:cubicBezTo>
                <a:cubicBezTo>
                  <a:pt x="9803196" y="3843735"/>
                  <a:pt x="9973763" y="3862970"/>
                  <a:pt x="10030618" y="3920676"/>
                </a:cubicBezTo>
                <a:cubicBezTo>
                  <a:pt x="9992715" y="3920676"/>
                  <a:pt x="9973763" y="3882205"/>
                  <a:pt x="9954811" y="3901440"/>
                </a:cubicBezTo>
                <a:cubicBezTo>
                  <a:pt x="9935859" y="3901440"/>
                  <a:pt x="10030618" y="3939911"/>
                  <a:pt x="10030618" y="3939911"/>
                </a:cubicBezTo>
                <a:cubicBezTo>
                  <a:pt x="10011667" y="3978381"/>
                  <a:pt x="9897956" y="3939911"/>
                  <a:pt x="9879004" y="3920676"/>
                </a:cubicBezTo>
                <a:cubicBezTo>
                  <a:pt x="9499967" y="3843735"/>
                  <a:pt x="9101979" y="3709089"/>
                  <a:pt x="8779798" y="3632148"/>
                </a:cubicBezTo>
                <a:cubicBezTo>
                  <a:pt x="8779798" y="3612913"/>
                  <a:pt x="8760846" y="3612913"/>
                  <a:pt x="8741894" y="3612913"/>
                </a:cubicBezTo>
                <a:cubicBezTo>
                  <a:pt x="8741894" y="3593678"/>
                  <a:pt x="8703990" y="3632148"/>
                  <a:pt x="8741894" y="3612913"/>
                </a:cubicBezTo>
                <a:cubicBezTo>
                  <a:pt x="8741894" y="3632148"/>
                  <a:pt x="8760846" y="3632148"/>
                  <a:pt x="8779798" y="3632148"/>
                </a:cubicBezTo>
                <a:cubicBezTo>
                  <a:pt x="8893509" y="3670618"/>
                  <a:pt x="9026171" y="3728324"/>
                  <a:pt x="9158834" y="3766794"/>
                </a:cubicBezTo>
                <a:cubicBezTo>
                  <a:pt x="9291497" y="3805265"/>
                  <a:pt x="9443112" y="3824500"/>
                  <a:pt x="9537871" y="3882205"/>
                </a:cubicBezTo>
                <a:cubicBezTo>
                  <a:pt x="9556823" y="3882205"/>
                  <a:pt x="9670534" y="3959146"/>
                  <a:pt x="9670534" y="3939911"/>
                </a:cubicBezTo>
                <a:cubicBezTo>
                  <a:pt x="9689485" y="3978381"/>
                  <a:pt x="9632630" y="3959146"/>
                  <a:pt x="9613678" y="3939911"/>
                </a:cubicBezTo>
                <a:cubicBezTo>
                  <a:pt x="9651582" y="3959146"/>
                  <a:pt x="9575774" y="3939911"/>
                  <a:pt x="9499967" y="3920676"/>
                </a:cubicBezTo>
                <a:cubicBezTo>
                  <a:pt x="9310449" y="3862970"/>
                  <a:pt x="9083027" y="3786029"/>
                  <a:pt x="8912461" y="3747559"/>
                </a:cubicBezTo>
                <a:cubicBezTo>
                  <a:pt x="7851158" y="3439796"/>
                  <a:pt x="6808808" y="3112798"/>
                  <a:pt x="5709602" y="2901211"/>
                </a:cubicBezTo>
                <a:cubicBezTo>
                  <a:pt x="5425325" y="2843506"/>
                  <a:pt x="5122095" y="2805036"/>
                  <a:pt x="4837818" y="2747330"/>
                </a:cubicBezTo>
                <a:cubicBezTo>
                  <a:pt x="4098696" y="2631919"/>
                  <a:pt x="3321672" y="2516508"/>
                  <a:pt x="2487791" y="2478038"/>
                </a:cubicBezTo>
                <a:cubicBezTo>
                  <a:pt x="1995044" y="2458802"/>
                  <a:pt x="1426489" y="2458802"/>
                  <a:pt x="971645" y="2497273"/>
                </a:cubicBezTo>
                <a:cubicBezTo>
                  <a:pt x="914790" y="2497273"/>
                  <a:pt x="630512" y="2554978"/>
                  <a:pt x="630512" y="2516508"/>
                </a:cubicBezTo>
                <a:cubicBezTo>
                  <a:pt x="611560" y="2516508"/>
                  <a:pt x="725271" y="2458802"/>
                  <a:pt x="725271" y="2458802"/>
                </a:cubicBezTo>
                <a:cubicBezTo>
                  <a:pt x="763175" y="2439567"/>
                  <a:pt x="838982" y="2439567"/>
                  <a:pt x="895838" y="2420332"/>
                </a:cubicBezTo>
                <a:cubicBezTo>
                  <a:pt x="1047453" y="2401097"/>
                  <a:pt x="1293826" y="2381862"/>
                  <a:pt x="1464393" y="2381862"/>
                </a:cubicBezTo>
                <a:cubicBezTo>
                  <a:pt x="1995044" y="2343391"/>
                  <a:pt x="2411984" y="2381862"/>
                  <a:pt x="2847876" y="2401097"/>
                </a:cubicBezTo>
                <a:cubicBezTo>
                  <a:pt x="2866828" y="2401097"/>
                  <a:pt x="2904732" y="2402299"/>
                  <a:pt x="2949742" y="2404102"/>
                </a:cubicBezTo>
                <a:lnTo>
                  <a:pt x="3030346" y="2407790"/>
                </a:lnTo>
                <a:lnTo>
                  <a:pt x="3151105" y="2420332"/>
                </a:lnTo>
                <a:cubicBezTo>
                  <a:pt x="3207961" y="2420332"/>
                  <a:pt x="3170057" y="2420332"/>
                  <a:pt x="3226912" y="2420332"/>
                </a:cubicBezTo>
                <a:cubicBezTo>
                  <a:pt x="3264816" y="2420332"/>
                  <a:pt x="3189009" y="2415523"/>
                  <a:pt x="3094250" y="2410714"/>
                </a:cubicBezTo>
                <a:lnTo>
                  <a:pt x="3030346" y="2407790"/>
                </a:lnTo>
                <a:lnTo>
                  <a:pt x="2899698" y="2394222"/>
                </a:lnTo>
                <a:cubicBezTo>
                  <a:pt x="2292351" y="2339785"/>
                  <a:pt x="1554414" y="2331369"/>
                  <a:pt x="990597" y="2381862"/>
                </a:cubicBezTo>
                <a:cubicBezTo>
                  <a:pt x="857934" y="2381862"/>
                  <a:pt x="706320" y="2439567"/>
                  <a:pt x="630512" y="2401097"/>
                </a:cubicBezTo>
                <a:cubicBezTo>
                  <a:pt x="611560" y="2381862"/>
                  <a:pt x="592609" y="2381862"/>
                  <a:pt x="573657" y="2381862"/>
                </a:cubicBezTo>
                <a:cubicBezTo>
                  <a:pt x="592609" y="2381862"/>
                  <a:pt x="554705" y="2324156"/>
                  <a:pt x="535753" y="2343391"/>
                </a:cubicBezTo>
                <a:cubicBezTo>
                  <a:pt x="554705" y="2324156"/>
                  <a:pt x="573657" y="2324156"/>
                  <a:pt x="592609" y="2324156"/>
                </a:cubicBezTo>
                <a:cubicBezTo>
                  <a:pt x="611560" y="2324156"/>
                  <a:pt x="630512" y="2285686"/>
                  <a:pt x="649464" y="2285686"/>
                </a:cubicBezTo>
                <a:cubicBezTo>
                  <a:pt x="725271" y="2266451"/>
                  <a:pt x="611560" y="2285686"/>
                  <a:pt x="573657" y="2285686"/>
                </a:cubicBezTo>
                <a:cubicBezTo>
                  <a:pt x="592609" y="2285686"/>
                  <a:pt x="611560" y="2266451"/>
                  <a:pt x="554705" y="2285686"/>
                </a:cubicBezTo>
                <a:cubicBezTo>
                  <a:pt x="554705" y="2285686"/>
                  <a:pt x="554705" y="2285686"/>
                  <a:pt x="573657" y="2285686"/>
                </a:cubicBezTo>
                <a:cubicBezTo>
                  <a:pt x="535753" y="2285686"/>
                  <a:pt x="497849" y="2304921"/>
                  <a:pt x="497849" y="2304921"/>
                </a:cubicBezTo>
                <a:cubicBezTo>
                  <a:pt x="497849" y="2304921"/>
                  <a:pt x="687368" y="2208745"/>
                  <a:pt x="706320" y="2208745"/>
                </a:cubicBezTo>
                <a:cubicBezTo>
                  <a:pt x="763175" y="2208745"/>
                  <a:pt x="820030" y="2208745"/>
                  <a:pt x="838982" y="2189510"/>
                </a:cubicBezTo>
                <a:cubicBezTo>
                  <a:pt x="933741" y="2208745"/>
                  <a:pt x="895838" y="2170275"/>
                  <a:pt x="838982" y="2189510"/>
                </a:cubicBezTo>
                <a:cubicBezTo>
                  <a:pt x="801079" y="2189510"/>
                  <a:pt x="744223" y="2189510"/>
                  <a:pt x="706320" y="2208745"/>
                </a:cubicBezTo>
                <a:cubicBezTo>
                  <a:pt x="668416" y="2208745"/>
                  <a:pt x="592609" y="2208745"/>
                  <a:pt x="649464" y="2170275"/>
                </a:cubicBezTo>
                <a:cubicBezTo>
                  <a:pt x="706320" y="2131805"/>
                  <a:pt x="687368" y="2151040"/>
                  <a:pt x="649464" y="2131805"/>
                </a:cubicBezTo>
                <a:cubicBezTo>
                  <a:pt x="630512" y="2131805"/>
                  <a:pt x="611560" y="2112569"/>
                  <a:pt x="630512" y="2112569"/>
                </a:cubicBezTo>
                <a:cubicBezTo>
                  <a:pt x="592609" y="2112569"/>
                  <a:pt x="497849" y="2170275"/>
                  <a:pt x="478898" y="2151040"/>
                </a:cubicBezTo>
                <a:cubicBezTo>
                  <a:pt x="440994" y="2112569"/>
                  <a:pt x="744223" y="2054864"/>
                  <a:pt x="554705" y="2074099"/>
                </a:cubicBezTo>
                <a:cubicBezTo>
                  <a:pt x="497849" y="2093334"/>
                  <a:pt x="497849" y="2093334"/>
                  <a:pt x="440994" y="2112569"/>
                </a:cubicBezTo>
                <a:cubicBezTo>
                  <a:pt x="346235" y="2131805"/>
                  <a:pt x="346235" y="2074099"/>
                  <a:pt x="440994" y="2035629"/>
                </a:cubicBezTo>
                <a:cubicBezTo>
                  <a:pt x="478898" y="2016394"/>
                  <a:pt x="516801" y="2035629"/>
                  <a:pt x="573657" y="2016394"/>
                </a:cubicBezTo>
                <a:cubicBezTo>
                  <a:pt x="592609" y="2016394"/>
                  <a:pt x="554705" y="1977923"/>
                  <a:pt x="573657" y="1977923"/>
                </a:cubicBezTo>
                <a:cubicBezTo>
                  <a:pt x="573657" y="1958688"/>
                  <a:pt x="687368" y="1958688"/>
                  <a:pt x="687368" y="1958688"/>
                </a:cubicBezTo>
                <a:cubicBezTo>
                  <a:pt x="687368" y="1958688"/>
                  <a:pt x="573657" y="1920218"/>
                  <a:pt x="573657" y="1920218"/>
                </a:cubicBezTo>
                <a:cubicBezTo>
                  <a:pt x="535753" y="1920218"/>
                  <a:pt x="365187" y="1977923"/>
                  <a:pt x="365187" y="1958688"/>
                </a:cubicBezTo>
                <a:cubicBezTo>
                  <a:pt x="346235" y="1958688"/>
                  <a:pt x="384139" y="1920218"/>
                  <a:pt x="384139" y="1920218"/>
                </a:cubicBezTo>
                <a:cubicBezTo>
                  <a:pt x="422042" y="1881747"/>
                  <a:pt x="535753" y="1881747"/>
                  <a:pt x="573657" y="1881747"/>
                </a:cubicBezTo>
                <a:cubicBezTo>
                  <a:pt x="592609" y="1881747"/>
                  <a:pt x="573657" y="1862512"/>
                  <a:pt x="592609" y="1843277"/>
                </a:cubicBezTo>
                <a:cubicBezTo>
                  <a:pt x="630512" y="1824042"/>
                  <a:pt x="687368" y="1824042"/>
                  <a:pt x="744223" y="1804807"/>
                </a:cubicBezTo>
                <a:cubicBezTo>
                  <a:pt x="782127" y="1804807"/>
                  <a:pt x="914790" y="1766336"/>
                  <a:pt x="801079" y="1766336"/>
                </a:cubicBezTo>
                <a:cubicBezTo>
                  <a:pt x="744223" y="1766336"/>
                  <a:pt x="611560" y="1785571"/>
                  <a:pt x="592609" y="1785571"/>
                </a:cubicBezTo>
                <a:cubicBezTo>
                  <a:pt x="497849" y="1785571"/>
                  <a:pt x="365187" y="1843277"/>
                  <a:pt x="346235" y="1766336"/>
                </a:cubicBezTo>
                <a:cubicBezTo>
                  <a:pt x="327283" y="1708631"/>
                  <a:pt x="573657" y="1689396"/>
                  <a:pt x="592609" y="1689396"/>
                </a:cubicBezTo>
                <a:cubicBezTo>
                  <a:pt x="649464" y="1670160"/>
                  <a:pt x="573657" y="1689396"/>
                  <a:pt x="573657" y="1670160"/>
                </a:cubicBezTo>
                <a:cubicBezTo>
                  <a:pt x="573657" y="1650925"/>
                  <a:pt x="687368" y="1612455"/>
                  <a:pt x="706320" y="1612455"/>
                </a:cubicBezTo>
                <a:cubicBezTo>
                  <a:pt x="744223" y="1612455"/>
                  <a:pt x="895838" y="1612455"/>
                  <a:pt x="895838" y="1593220"/>
                </a:cubicBezTo>
                <a:cubicBezTo>
                  <a:pt x="895838" y="1573985"/>
                  <a:pt x="630512" y="1612455"/>
                  <a:pt x="611560" y="1612455"/>
                </a:cubicBezTo>
                <a:cubicBezTo>
                  <a:pt x="592609" y="1612455"/>
                  <a:pt x="592609" y="1593220"/>
                  <a:pt x="592609" y="1593220"/>
                </a:cubicBezTo>
                <a:cubicBezTo>
                  <a:pt x="554705" y="1593220"/>
                  <a:pt x="459946" y="1573985"/>
                  <a:pt x="403090" y="1593220"/>
                </a:cubicBezTo>
                <a:cubicBezTo>
                  <a:pt x="384139" y="1593220"/>
                  <a:pt x="327283" y="1612455"/>
                  <a:pt x="308331" y="1593220"/>
                </a:cubicBezTo>
                <a:cubicBezTo>
                  <a:pt x="289379" y="1554749"/>
                  <a:pt x="611560" y="1516279"/>
                  <a:pt x="668416" y="1497044"/>
                </a:cubicBezTo>
                <a:cubicBezTo>
                  <a:pt x="687368" y="1497044"/>
                  <a:pt x="801079" y="1497044"/>
                  <a:pt x="801079" y="1497044"/>
                </a:cubicBezTo>
                <a:cubicBezTo>
                  <a:pt x="820030" y="1477809"/>
                  <a:pt x="592609" y="1497044"/>
                  <a:pt x="592609" y="1497044"/>
                </a:cubicBezTo>
                <a:cubicBezTo>
                  <a:pt x="554705" y="1497044"/>
                  <a:pt x="327283" y="1554749"/>
                  <a:pt x="308331" y="1535514"/>
                </a:cubicBezTo>
                <a:cubicBezTo>
                  <a:pt x="289379" y="1516279"/>
                  <a:pt x="422042" y="1477809"/>
                  <a:pt x="478898" y="1477809"/>
                </a:cubicBezTo>
                <a:cubicBezTo>
                  <a:pt x="478898" y="1477809"/>
                  <a:pt x="478898" y="1497044"/>
                  <a:pt x="497849" y="1477809"/>
                </a:cubicBezTo>
                <a:cubicBezTo>
                  <a:pt x="497849" y="1477809"/>
                  <a:pt x="478898" y="1477809"/>
                  <a:pt x="478898" y="1477809"/>
                </a:cubicBezTo>
                <a:cubicBezTo>
                  <a:pt x="478898" y="1458574"/>
                  <a:pt x="497849" y="1420103"/>
                  <a:pt x="497849" y="1400868"/>
                </a:cubicBezTo>
                <a:cubicBezTo>
                  <a:pt x="497849" y="1420103"/>
                  <a:pt x="497849" y="1420103"/>
                  <a:pt x="497849" y="1420103"/>
                </a:cubicBezTo>
                <a:cubicBezTo>
                  <a:pt x="516801" y="1400868"/>
                  <a:pt x="497849" y="1400868"/>
                  <a:pt x="497849" y="1400868"/>
                </a:cubicBezTo>
                <a:cubicBezTo>
                  <a:pt x="440994" y="1400868"/>
                  <a:pt x="327283" y="1477809"/>
                  <a:pt x="289379" y="1439338"/>
                </a:cubicBezTo>
                <a:cubicBezTo>
                  <a:pt x="251476" y="1400868"/>
                  <a:pt x="384139" y="1381633"/>
                  <a:pt x="365187" y="1362398"/>
                </a:cubicBezTo>
                <a:cubicBezTo>
                  <a:pt x="365187" y="1323927"/>
                  <a:pt x="251476" y="1381633"/>
                  <a:pt x="232524" y="1323927"/>
                </a:cubicBezTo>
                <a:cubicBezTo>
                  <a:pt x="232524" y="1285457"/>
                  <a:pt x="308331" y="1285457"/>
                  <a:pt x="308331" y="1266222"/>
                </a:cubicBezTo>
                <a:cubicBezTo>
                  <a:pt x="289379" y="1170046"/>
                  <a:pt x="232524" y="1285457"/>
                  <a:pt x="194620" y="1246987"/>
                </a:cubicBezTo>
                <a:cubicBezTo>
                  <a:pt x="194620" y="1227751"/>
                  <a:pt x="251476" y="1208516"/>
                  <a:pt x="251476" y="1208516"/>
                </a:cubicBezTo>
                <a:cubicBezTo>
                  <a:pt x="327283" y="1189281"/>
                  <a:pt x="327283" y="1189281"/>
                  <a:pt x="384139" y="1170046"/>
                </a:cubicBezTo>
                <a:cubicBezTo>
                  <a:pt x="403090" y="1170046"/>
                  <a:pt x="497849" y="1170046"/>
                  <a:pt x="422042" y="1150811"/>
                </a:cubicBezTo>
                <a:cubicBezTo>
                  <a:pt x="365187" y="1150811"/>
                  <a:pt x="232524" y="1227751"/>
                  <a:pt x="194620" y="1170046"/>
                </a:cubicBezTo>
                <a:cubicBezTo>
                  <a:pt x="175668" y="1131576"/>
                  <a:pt x="308331" y="1150811"/>
                  <a:pt x="232524" y="1112340"/>
                </a:cubicBezTo>
                <a:cubicBezTo>
                  <a:pt x="194620" y="1073870"/>
                  <a:pt x="232524" y="1093105"/>
                  <a:pt x="232524" y="1054635"/>
                </a:cubicBezTo>
                <a:cubicBezTo>
                  <a:pt x="213572" y="1035400"/>
                  <a:pt x="175668" y="1035400"/>
                  <a:pt x="194620" y="1016165"/>
                </a:cubicBezTo>
                <a:cubicBezTo>
                  <a:pt x="194620" y="996929"/>
                  <a:pt x="232524" y="977694"/>
                  <a:pt x="251476" y="958459"/>
                </a:cubicBezTo>
                <a:cubicBezTo>
                  <a:pt x="308331" y="919989"/>
                  <a:pt x="308331" y="919989"/>
                  <a:pt x="384139" y="919989"/>
                </a:cubicBezTo>
                <a:cubicBezTo>
                  <a:pt x="459946" y="900753"/>
                  <a:pt x="744223" y="862283"/>
                  <a:pt x="820030" y="862283"/>
                </a:cubicBezTo>
                <a:cubicBezTo>
                  <a:pt x="990597" y="862283"/>
                  <a:pt x="725271" y="843048"/>
                  <a:pt x="706320" y="843048"/>
                </a:cubicBezTo>
                <a:cubicBezTo>
                  <a:pt x="630512" y="843048"/>
                  <a:pt x="365187" y="900753"/>
                  <a:pt x="308331" y="900753"/>
                </a:cubicBezTo>
                <a:cubicBezTo>
                  <a:pt x="289379" y="881518"/>
                  <a:pt x="308331" y="843048"/>
                  <a:pt x="289379" y="843048"/>
                </a:cubicBezTo>
                <a:cubicBezTo>
                  <a:pt x="270428" y="823813"/>
                  <a:pt x="213572" y="862283"/>
                  <a:pt x="175668" y="843048"/>
                </a:cubicBezTo>
                <a:cubicBezTo>
                  <a:pt x="175668" y="843048"/>
                  <a:pt x="118813" y="727637"/>
                  <a:pt x="118813" y="746872"/>
                </a:cubicBezTo>
                <a:cubicBezTo>
                  <a:pt x="118813" y="727637"/>
                  <a:pt x="137765" y="669931"/>
                  <a:pt x="137765" y="650696"/>
                </a:cubicBezTo>
                <a:cubicBezTo>
                  <a:pt x="137765" y="669931"/>
                  <a:pt x="232524" y="612226"/>
                  <a:pt x="232524" y="631461"/>
                </a:cubicBezTo>
                <a:cubicBezTo>
                  <a:pt x="232524" y="592991"/>
                  <a:pt x="80909" y="631461"/>
                  <a:pt x="61957" y="612226"/>
                </a:cubicBezTo>
                <a:cubicBezTo>
                  <a:pt x="43005" y="592991"/>
                  <a:pt x="213572" y="554520"/>
                  <a:pt x="118813" y="573756"/>
                </a:cubicBezTo>
                <a:cubicBezTo>
                  <a:pt x="24054" y="573756"/>
                  <a:pt x="156717" y="516050"/>
                  <a:pt x="194620" y="496815"/>
                </a:cubicBezTo>
                <a:cubicBezTo>
                  <a:pt x="270428" y="477580"/>
                  <a:pt x="365187" y="477580"/>
                  <a:pt x="365187" y="458344"/>
                </a:cubicBezTo>
                <a:cubicBezTo>
                  <a:pt x="384139" y="419874"/>
                  <a:pt x="251476" y="458344"/>
                  <a:pt x="232524" y="458344"/>
                </a:cubicBezTo>
                <a:cubicBezTo>
                  <a:pt x="194620" y="458344"/>
                  <a:pt x="213572" y="400639"/>
                  <a:pt x="175668" y="400639"/>
                </a:cubicBezTo>
                <a:cubicBezTo>
                  <a:pt x="137765" y="381404"/>
                  <a:pt x="61957" y="439109"/>
                  <a:pt x="43005" y="419874"/>
                </a:cubicBezTo>
                <a:cubicBezTo>
                  <a:pt x="43005" y="419874"/>
                  <a:pt x="99861" y="381404"/>
                  <a:pt x="80909" y="381404"/>
                </a:cubicBezTo>
                <a:cubicBezTo>
                  <a:pt x="156717" y="362169"/>
                  <a:pt x="137765" y="362169"/>
                  <a:pt x="61957" y="362169"/>
                </a:cubicBezTo>
                <a:cubicBezTo>
                  <a:pt x="24054" y="381404"/>
                  <a:pt x="-32802" y="381404"/>
                  <a:pt x="24054" y="342933"/>
                </a:cubicBezTo>
                <a:cubicBezTo>
                  <a:pt x="61957" y="342933"/>
                  <a:pt x="175668" y="323698"/>
                  <a:pt x="175668" y="304463"/>
                </a:cubicBezTo>
                <a:cubicBezTo>
                  <a:pt x="194620" y="285228"/>
                  <a:pt x="118813" y="285228"/>
                  <a:pt x="99861" y="285228"/>
                </a:cubicBezTo>
                <a:cubicBezTo>
                  <a:pt x="99861" y="246758"/>
                  <a:pt x="175668" y="227522"/>
                  <a:pt x="232524" y="208287"/>
                </a:cubicBezTo>
                <a:cubicBezTo>
                  <a:pt x="459946" y="150582"/>
                  <a:pt x="668416" y="112111"/>
                  <a:pt x="1009549" y="112111"/>
                </a:cubicBezTo>
                <a:cubicBezTo>
                  <a:pt x="1161163" y="92876"/>
                  <a:pt x="1350682" y="112111"/>
                  <a:pt x="1502296" y="112111"/>
                </a:cubicBezTo>
                <a:cubicBezTo>
                  <a:pt x="1616007" y="112111"/>
                  <a:pt x="1710766" y="92876"/>
                  <a:pt x="1843429" y="92876"/>
                </a:cubicBezTo>
                <a:cubicBezTo>
                  <a:pt x="1900285" y="92876"/>
                  <a:pt x="2184562" y="112111"/>
                  <a:pt x="2203514" y="92876"/>
                </a:cubicBezTo>
                <a:cubicBezTo>
                  <a:pt x="2222466" y="73641"/>
                  <a:pt x="2070851" y="92876"/>
                  <a:pt x="2070851" y="92876"/>
                </a:cubicBezTo>
                <a:cubicBezTo>
                  <a:pt x="1634959" y="92876"/>
                  <a:pt x="1180115" y="54406"/>
                  <a:pt x="725271" y="92876"/>
                </a:cubicBezTo>
                <a:cubicBezTo>
                  <a:pt x="592609" y="92876"/>
                  <a:pt x="497849" y="112111"/>
                  <a:pt x="384139" y="112111"/>
                </a:cubicBezTo>
                <a:cubicBezTo>
                  <a:pt x="327283" y="112111"/>
                  <a:pt x="118813" y="189052"/>
                  <a:pt x="80909" y="169817"/>
                </a:cubicBezTo>
                <a:cubicBezTo>
                  <a:pt x="61957" y="131346"/>
                  <a:pt x="99861" y="150582"/>
                  <a:pt x="118813" y="131346"/>
                </a:cubicBezTo>
                <a:cubicBezTo>
                  <a:pt x="137765" y="112111"/>
                  <a:pt x="156717" y="92876"/>
                  <a:pt x="175668" y="92876"/>
                </a:cubicBezTo>
                <a:cubicBezTo>
                  <a:pt x="270428" y="54406"/>
                  <a:pt x="422042" y="54406"/>
                  <a:pt x="573657" y="54406"/>
                </a:cubicBezTo>
                <a:cubicBezTo>
                  <a:pt x="649464" y="35171"/>
                  <a:pt x="763175" y="15935"/>
                  <a:pt x="838982" y="15935"/>
                </a:cubicBezTo>
                <a:cubicBezTo>
                  <a:pt x="1028501" y="6318"/>
                  <a:pt x="1213281" y="1509"/>
                  <a:pt x="1393916" y="307"/>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7108849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5304839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5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002457" y="956954"/>
            <a:ext cx="4146857" cy="4944092"/>
          </a:xfrm>
          <a:custGeom>
            <a:avLst/>
            <a:gdLst>
              <a:gd name="connsiteX0" fmla="*/ 1382964 w 4146857"/>
              <a:gd name="connsiteY0" fmla="*/ 4917804 h 4944092"/>
              <a:gd name="connsiteX1" fmla="*/ 1401727 w 4146857"/>
              <a:gd name="connsiteY1" fmla="*/ 4927096 h 4944092"/>
              <a:gd name="connsiteX2" fmla="*/ 1433787 w 4146857"/>
              <a:gd name="connsiteY2" fmla="*/ 4944092 h 4944092"/>
              <a:gd name="connsiteX3" fmla="*/ 1273103 w 4146857"/>
              <a:gd name="connsiteY3" fmla="*/ 4832852 h 4944092"/>
              <a:gd name="connsiteX4" fmla="*/ 1344175 w 4146857"/>
              <a:gd name="connsiteY4" fmla="*/ 4897740 h 4944092"/>
              <a:gd name="connsiteX5" fmla="*/ 1382964 w 4146857"/>
              <a:gd name="connsiteY5" fmla="*/ 4917804 h 4944092"/>
              <a:gd name="connsiteX6" fmla="*/ 1361171 w 4146857"/>
              <a:gd name="connsiteY6" fmla="*/ 4907012 h 4944092"/>
              <a:gd name="connsiteX7" fmla="*/ 1254563 w 4146857"/>
              <a:gd name="connsiteY7" fmla="*/ 4857572 h 4944092"/>
              <a:gd name="connsiteX8" fmla="*/ 946219 w 4146857"/>
              <a:gd name="connsiteY8" fmla="*/ 4572723 h 4944092"/>
              <a:gd name="connsiteX9" fmla="*/ 1130962 w 4146857"/>
              <a:gd name="connsiteY9" fmla="*/ 4727788 h 4944092"/>
              <a:gd name="connsiteX10" fmla="*/ 991135 w 4146857"/>
              <a:gd name="connsiteY10" fmla="*/ 4616160 h 4944092"/>
              <a:gd name="connsiteX11" fmla="*/ 794938 w 4146857"/>
              <a:gd name="connsiteY11" fmla="*/ 4537366 h 4944092"/>
              <a:gd name="connsiteX12" fmla="*/ 832385 w 4146857"/>
              <a:gd name="connsiteY12" fmla="*/ 4582943 h 4944092"/>
              <a:gd name="connsiteX13" fmla="*/ 902298 w 4146857"/>
              <a:gd name="connsiteY13" fmla="*/ 4653627 h 4944092"/>
              <a:gd name="connsiteX14" fmla="*/ 815774 w 4146857"/>
              <a:gd name="connsiteY14" fmla="*/ 4567107 h 4944092"/>
              <a:gd name="connsiteX15" fmla="*/ 877399 w 4146857"/>
              <a:gd name="connsiteY15" fmla="*/ 4506170 h 4944092"/>
              <a:gd name="connsiteX16" fmla="*/ 946219 w 4146857"/>
              <a:gd name="connsiteY16" fmla="*/ 4572723 h 4944092"/>
              <a:gd name="connsiteX17" fmla="*/ 914561 w 4146857"/>
              <a:gd name="connsiteY17" fmla="*/ 4546150 h 4944092"/>
              <a:gd name="connsiteX18" fmla="*/ 451149 w 4146857"/>
              <a:gd name="connsiteY18" fmla="*/ 3899653 h 4944092"/>
              <a:gd name="connsiteX19" fmla="*/ 633462 w 4146857"/>
              <a:gd name="connsiteY19" fmla="*/ 4233379 h 4944092"/>
              <a:gd name="connsiteX20" fmla="*/ 771936 w 4146857"/>
              <a:gd name="connsiteY20" fmla="*/ 4504531 h 4944092"/>
              <a:gd name="connsiteX21" fmla="*/ 794938 w 4146857"/>
              <a:gd name="connsiteY21" fmla="*/ 4537366 h 4944092"/>
              <a:gd name="connsiteX22" fmla="*/ 764790 w 4146857"/>
              <a:gd name="connsiteY22" fmla="*/ 4500671 h 4944092"/>
              <a:gd name="connsiteX23" fmla="*/ 636553 w 4146857"/>
              <a:gd name="connsiteY23" fmla="*/ 4301359 h 4944092"/>
              <a:gd name="connsiteX24" fmla="*/ 451149 w 4146857"/>
              <a:gd name="connsiteY24" fmla="*/ 3899653 h 4944092"/>
              <a:gd name="connsiteX25" fmla="*/ 1538848 w 4146857"/>
              <a:gd name="connsiteY25" fmla="*/ 2824314 h 4944092"/>
              <a:gd name="connsiteX26" fmla="*/ 1613011 w 4146857"/>
              <a:gd name="connsiteY26" fmla="*/ 3102419 h 4944092"/>
              <a:gd name="connsiteX27" fmla="*/ 1965277 w 4146857"/>
              <a:gd name="connsiteY27" fmla="*/ 3584468 h 4944092"/>
              <a:gd name="connsiteX28" fmla="*/ 1668632 w 4146857"/>
              <a:gd name="connsiteY28" fmla="*/ 3318724 h 4944092"/>
              <a:gd name="connsiteX29" fmla="*/ 1507948 w 4146857"/>
              <a:gd name="connsiteY29" fmla="*/ 2978815 h 4944092"/>
              <a:gd name="connsiteX30" fmla="*/ 1538848 w 4146857"/>
              <a:gd name="connsiteY30" fmla="*/ 2824314 h 4944092"/>
              <a:gd name="connsiteX31" fmla="*/ 247205 w 4146857"/>
              <a:gd name="connsiteY31" fmla="*/ 2397886 h 4944092"/>
              <a:gd name="connsiteX32" fmla="*/ 568570 w 4146857"/>
              <a:gd name="connsiteY32" fmla="*/ 3670989 h 4944092"/>
              <a:gd name="connsiteX33" fmla="*/ 383169 w 4146857"/>
              <a:gd name="connsiteY33" fmla="*/ 3040616 h 4944092"/>
              <a:gd name="connsiteX34" fmla="*/ 247205 w 4146857"/>
              <a:gd name="connsiteY34" fmla="*/ 2397886 h 4944092"/>
              <a:gd name="connsiteX35" fmla="*/ 1977637 w 4146857"/>
              <a:gd name="connsiteY35" fmla="*/ 648913 h 4944092"/>
              <a:gd name="connsiteX36" fmla="*/ 1946736 w 4146857"/>
              <a:gd name="connsiteY36" fmla="*/ 723074 h 4944092"/>
              <a:gd name="connsiteX37" fmla="*/ 1888025 w 4146857"/>
              <a:gd name="connsiteY37" fmla="*/ 766334 h 4944092"/>
              <a:gd name="connsiteX38" fmla="*/ 1816953 w 4146857"/>
              <a:gd name="connsiteY38" fmla="*/ 803414 h 4944092"/>
              <a:gd name="connsiteX39" fmla="*/ 1786052 w 4146857"/>
              <a:gd name="connsiteY39" fmla="*/ 797234 h 4944092"/>
              <a:gd name="connsiteX40" fmla="*/ 1773692 w 4146857"/>
              <a:gd name="connsiteY40" fmla="*/ 951738 h 4944092"/>
              <a:gd name="connsiteX41" fmla="*/ 1378167 w 4146857"/>
              <a:gd name="connsiteY41" fmla="*/ 1922017 h 4944092"/>
              <a:gd name="connsiteX42" fmla="*/ 1446147 w 4146857"/>
              <a:gd name="connsiteY42" fmla="*/ 2348445 h 4944092"/>
              <a:gd name="connsiteX43" fmla="*/ 1291643 w 4146857"/>
              <a:gd name="connsiteY43" fmla="*/ 1903476 h 4944092"/>
              <a:gd name="connsiteX44" fmla="*/ 1248383 w 4146857"/>
              <a:gd name="connsiteY44" fmla="*/ 2095061 h 4944092"/>
              <a:gd name="connsiteX45" fmla="*/ 1217483 w 4146857"/>
              <a:gd name="connsiteY45" fmla="*/ 2292822 h 4944092"/>
              <a:gd name="connsiteX46" fmla="*/ 1223663 w 4146857"/>
              <a:gd name="connsiteY46" fmla="*/ 2360805 h 4944092"/>
              <a:gd name="connsiteX47" fmla="*/ 2478226 w 4146857"/>
              <a:gd name="connsiteY47" fmla="*/ 4165398 h 4944092"/>
              <a:gd name="connsiteX48" fmla="*/ 2675990 w 4146857"/>
              <a:gd name="connsiteY48" fmla="*/ 4017074 h 4944092"/>
              <a:gd name="connsiteX49" fmla="*/ 2811951 w 4146857"/>
              <a:gd name="connsiteY49" fmla="*/ 3776050 h 4944092"/>
              <a:gd name="connsiteX50" fmla="*/ 3015895 w 4146857"/>
              <a:gd name="connsiteY50" fmla="*/ 3028256 h 4944092"/>
              <a:gd name="connsiteX51" fmla="*/ 3133319 w 4146857"/>
              <a:gd name="connsiteY51" fmla="*/ 2249562 h 4944092"/>
              <a:gd name="connsiteX52" fmla="*/ 3059155 w 4146857"/>
              <a:gd name="connsiteY52" fmla="*/ 1742792 h 4944092"/>
              <a:gd name="connsiteX53" fmla="*/ 2657450 w 4146857"/>
              <a:gd name="connsiteY53" fmla="*/ 1180403 h 4944092"/>
              <a:gd name="connsiteX54" fmla="*/ 2212481 w 4146857"/>
              <a:gd name="connsiteY54" fmla="*/ 667453 h 4944092"/>
              <a:gd name="connsiteX55" fmla="*/ 2138321 w 4146857"/>
              <a:gd name="connsiteY55" fmla="*/ 648913 h 4944092"/>
              <a:gd name="connsiteX56" fmla="*/ 1977637 w 4146857"/>
              <a:gd name="connsiteY56" fmla="*/ 760154 h 4944092"/>
              <a:gd name="connsiteX57" fmla="*/ 2422605 w 4146857"/>
              <a:gd name="connsiteY57" fmla="*/ 0 h 4944092"/>
              <a:gd name="connsiteX58" fmla="*/ 2422605 w 4146857"/>
              <a:gd name="connsiteY58" fmla="*/ 12360 h 4944092"/>
              <a:gd name="connsiteX59" fmla="*/ 3201299 w 4146857"/>
              <a:gd name="connsiteY59" fmla="*/ 142144 h 4944092"/>
              <a:gd name="connsiteX60" fmla="*/ 3640088 w 4146857"/>
              <a:gd name="connsiteY60" fmla="*/ 741614 h 4944092"/>
              <a:gd name="connsiteX61" fmla="*/ 4066514 w 4146857"/>
              <a:gd name="connsiteY61" fmla="*/ 1341087 h 4944092"/>
              <a:gd name="connsiteX62" fmla="*/ 4146857 w 4146857"/>
              <a:gd name="connsiteY62" fmla="*/ 1965277 h 4944092"/>
              <a:gd name="connsiteX63" fmla="*/ 4004713 w 4146857"/>
              <a:gd name="connsiteY63" fmla="*/ 2966455 h 4944092"/>
              <a:gd name="connsiteX64" fmla="*/ 3763689 w 4146857"/>
              <a:gd name="connsiteY64" fmla="*/ 3949094 h 4944092"/>
              <a:gd name="connsiteX65" fmla="*/ 3287820 w 4146857"/>
              <a:gd name="connsiteY65" fmla="*/ 4588735 h 4944092"/>
              <a:gd name="connsiteX66" fmla="*/ 2546206 w 4146857"/>
              <a:gd name="connsiteY66" fmla="*/ 4919372 h 4944092"/>
              <a:gd name="connsiteX67" fmla="*/ 2484406 w 4146857"/>
              <a:gd name="connsiteY67" fmla="*/ 4900832 h 4944092"/>
              <a:gd name="connsiteX68" fmla="*/ 2382434 w 4146857"/>
              <a:gd name="connsiteY68" fmla="*/ 4922461 h 4944092"/>
              <a:gd name="connsiteX69" fmla="*/ 2292822 w 4146857"/>
              <a:gd name="connsiteY69" fmla="*/ 4944092 h 4944092"/>
              <a:gd name="connsiteX70" fmla="*/ 2231021 w 4146857"/>
              <a:gd name="connsiteY70" fmla="*/ 4907012 h 4944092"/>
              <a:gd name="connsiteX71" fmla="*/ 2014717 w 4146857"/>
              <a:gd name="connsiteY71" fmla="*/ 4907012 h 4944092"/>
              <a:gd name="connsiteX72" fmla="*/ 2156861 w 4146857"/>
              <a:gd name="connsiteY72" fmla="*/ 4857572 h 4944092"/>
              <a:gd name="connsiteX73" fmla="*/ 1804593 w 4146857"/>
              <a:gd name="connsiteY73" fmla="*/ 4839032 h 4944092"/>
              <a:gd name="connsiteX74" fmla="*/ 1433787 w 4146857"/>
              <a:gd name="connsiteY74" fmla="*/ 4869932 h 4944092"/>
              <a:gd name="connsiteX75" fmla="*/ 1594468 w 4146857"/>
              <a:gd name="connsiteY75" fmla="*/ 4795771 h 4944092"/>
              <a:gd name="connsiteX76" fmla="*/ 1266923 w 4146857"/>
              <a:gd name="connsiteY76" fmla="*/ 4598007 h 4944092"/>
              <a:gd name="connsiteX77" fmla="*/ 927018 w 4146857"/>
              <a:gd name="connsiteY77" fmla="*/ 4437323 h 4944092"/>
              <a:gd name="connsiteX78" fmla="*/ 840494 w 4146857"/>
              <a:gd name="connsiteY78" fmla="*/ 4375523 h 4944092"/>
              <a:gd name="connsiteX79" fmla="*/ 766334 w 4146857"/>
              <a:gd name="connsiteY79" fmla="*/ 4301359 h 4944092"/>
              <a:gd name="connsiteX80" fmla="*/ 863670 w 4146857"/>
              <a:gd name="connsiteY80" fmla="*/ 4491399 h 4944092"/>
              <a:gd name="connsiteX81" fmla="*/ 877399 w 4146857"/>
              <a:gd name="connsiteY81" fmla="*/ 4506170 h 4944092"/>
              <a:gd name="connsiteX82" fmla="*/ 862126 w 4146857"/>
              <a:gd name="connsiteY82" fmla="*/ 4491399 h 4944092"/>
              <a:gd name="connsiteX83" fmla="*/ 636553 w 4146857"/>
              <a:gd name="connsiteY83" fmla="*/ 4202478 h 4944092"/>
              <a:gd name="connsiteX84" fmla="*/ 655093 w 4146857"/>
              <a:gd name="connsiteY84" fmla="*/ 4214839 h 4944092"/>
              <a:gd name="connsiteX85" fmla="*/ 673633 w 4146857"/>
              <a:gd name="connsiteY85" fmla="*/ 4202478 h 4944092"/>
              <a:gd name="connsiteX86" fmla="*/ 414069 w 4146857"/>
              <a:gd name="connsiteY86" fmla="*/ 3738969 h 4944092"/>
              <a:gd name="connsiteX87" fmla="*/ 414069 w 4146857"/>
              <a:gd name="connsiteY87" fmla="*/ 3825493 h 4944092"/>
              <a:gd name="connsiteX88" fmla="*/ 0 w 4146857"/>
              <a:gd name="connsiteY88" fmla="*/ 1952917 h 4944092"/>
              <a:gd name="connsiteX89" fmla="*/ 6180 w 4146857"/>
              <a:gd name="connsiteY89" fmla="*/ 1742792 h 4944092"/>
              <a:gd name="connsiteX90" fmla="*/ 46352 w 4146857"/>
              <a:gd name="connsiteY90" fmla="*/ 1705712 h 4944092"/>
              <a:gd name="connsiteX91" fmla="*/ 71844 w 4146857"/>
              <a:gd name="connsiteY91" fmla="*/ 1676356 h 4944092"/>
              <a:gd name="connsiteX92" fmla="*/ 78341 w 4146857"/>
              <a:gd name="connsiteY92" fmla="*/ 1656272 h 4944092"/>
              <a:gd name="connsiteX93" fmla="*/ 74161 w 4146857"/>
              <a:gd name="connsiteY93" fmla="*/ 1656272 h 4944092"/>
              <a:gd name="connsiteX94" fmla="*/ 74161 w 4146857"/>
              <a:gd name="connsiteY94" fmla="*/ 1619192 h 4944092"/>
              <a:gd name="connsiteX95" fmla="*/ 75708 w 4146857"/>
              <a:gd name="connsiteY95" fmla="*/ 1637732 h 4944092"/>
              <a:gd name="connsiteX96" fmla="*/ 78473 w 4146857"/>
              <a:gd name="connsiteY96" fmla="*/ 1640750 h 4944092"/>
              <a:gd name="connsiteX97" fmla="*/ 74161 w 4146857"/>
              <a:gd name="connsiteY97" fmla="*/ 1619192 h 4944092"/>
              <a:gd name="connsiteX98" fmla="*/ 74161 w 4146857"/>
              <a:gd name="connsiteY98" fmla="*/ 1569751 h 4944092"/>
              <a:gd name="connsiteX99" fmla="*/ 92701 w 4146857"/>
              <a:gd name="connsiteY99" fmla="*/ 1569751 h 4944092"/>
              <a:gd name="connsiteX100" fmla="*/ 111241 w 4146857"/>
              <a:gd name="connsiteY100" fmla="*/ 1600652 h 4944092"/>
              <a:gd name="connsiteX101" fmla="*/ 710714 w 4146857"/>
              <a:gd name="connsiteY101" fmla="*/ 735434 h 4944092"/>
              <a:gd name="connsiteX102" fmla="*/ 111241 w 4146857"/>
              <a:gd name="connsiteY102" fmla="*/ 2027077 h 4944092"/>
              <a:gd name="connsiteX103" fmla="*/ 160684 w 4146857"/>
              <a:gd name="connsiteY103" fmla="*/ 2410246 h 4944092"/>
              <a:gd name="connsiteX104" fmla="*/ 234845 w 4146857"/>
              <a:gd name="connsiteY104" fmla="*/ 2119781 h 4944092"/>
              <a:gd name="connsiteX105" fmla="*/ 228665 w 4146857"/>
              <a:gd name="connsiteY105" fmla="*/ 1983817 h 4944092"/>
              <a:gd name="connsiteX106" fmla="*/ 815774 w 4146857"/>
              <a:gd name="connsiteY106" fmla="*/ 704534 h 4944092"/>
              <a:gd name="connsiteX107" fmla="*/ 766334 w 4146857"/>
              <a:gd name="connsiteY107" fmla="*/ 685994 h 4944092"/>
              <a:gd name="connsiteX108" fmla="*/ 1155682 w 4146857"/>
              <a:gd name="connsiteY108" fmla="*/ 401709 h 4944092"/>
              <a:gd name="connsiteX109" fmla="*/ 1557388 w 4146857"/>
              <a:gd name="connsiteY109" fmla="*/ 154504 h 4944092"/>
              <a:gd name="connsiteX110" fmla="*/ 1687172 w 4146857"/>
              <a:gd name="connsiteY110" fmla="*/ 185404 h 4944092"/>
              <a:gd name="connsiteX111" fmla="*/ 1934376 w 4146857"/>
              <a:gd name="connsiteY111" fmla="*/ 120512 h 4944092"/>
              <a:gd name="connsiteX112" fmla="*/ 2193941 w 4146857"/>
              <a:gd name="connsiteY112" fmla="*/ 67981 h 4944092"/>
              <a:gd name="connsiteX113" fmla="*/ 2305182 w 4146857"/>
              <a:gd name="connsiteY113" fmla="*/ 24720 h 4944092"/>
              <a:gd name="connsiteX114" fmla="*/ 2422605 w 4146857"/>
              <a:gd name="connsiteY114" fmla="*/ 0 h 494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146857" h="4944092">
                <a:moveTo>
                  <a:pt x="1382964" y="4917804"/>
                </a:moveTo>
                <a:lnTo>
                  <a:pt x="1401727" y="4927096"/>
                </a:lnTo>
                <a:cubicBezTo>
                  <a:pt x="1413829" y="4933276"/>
                  <a:pt x="1424516" y="4938943"/>
                  <a:pt x="1433787" y="4944092"/>
                </a:cubicBezTo>
                <a:close/>
                <a:moveTo>
                  <a:pt x="1273103" y="4832852"/>
                </a:moveTo>
                <a:cubicBezTo>
                  <a:pt x="1293704" y="4857572"/>
                  <a:pt x="1317394" y="4879200"/>
                  <a:pt x="1344175" y="4897740"/>
                </a:cubicBezTo>
                <a:lnTo>
                  <a:pt x="1382964" y="4917804"/>
                </a:lnTo>
                <a:lnTo>
                  <a:pt x="1361171" y="4907012"/>
                </a:lnTo>
                <a:cubicBezTo>
                  <a:pt x="1331301" y="4892591"/>
                  <a:pt x="1295765" y="4876112"/>
                  <a:pt x="1254563" y="4857572"/>
                </a:cubicBezTo>
                <a:close/>
                <a:moveTo>
                  <a:pt x="946219" y="4572723"/>
                </a:moveTo>
                <a:lnTo>
                  <a:pt x="1130962" y="4727788"/>
                </a:lnTo>
                <a:cubicBezTo>
                  <a:pt x="1082549" y="4692769"/>
                  <a:pt x="1035942" y="4655559"/>
                  <a:pt x="991135" y="4616160"/>
                </a:cubicBezTo>
                <a:close/>
                <a:moveTo>
                  <a:pt x="794938" y="4537366"/>
                </a:moveTo>
                <a:lnTo>
                  <a:pt x="832385" y="4582943"/>
                </a:lnTo>
                <a:cubicBezTo>
                  <a:pt x="855303" y="4608435"/>
                  <a:pt x="878605" y="4631996"/>
                  <a:pt x="902298" y="4653627"/>
                </a:cubicBezTo>
                <a:lnTo>
                  <a:pt x="815774" y="4567107"/>
                </a:lnTo>
                <a:close/>
                <a:moveTo>
                  <a:pt x="877399" y="4506170"/>
                </a:moveTo>
                <a:lnTo>
                  <a:pt x="946219" y="4572723"/>
                </a:lnTo>
                <a:lnTo>
                  <a:pt x="914561" y="4546150"/>
                </a:lnTo>
                <a:close/>
                <a:moveTo>
                  <a:pt x="451149" y="3899653"/>
                </a:moveTo>
                <a:cubicBezTo>
                  <a:pt x="508830" y="3973814"/>
                  <a:pt x="569600" y="4085058"/>
                  <a:pt x="633462" y="4233379"/>
                </a:cubicBezTo>
                <a:cubicBezTo>
                  <a:pt x="681358" y="4344622"/>
                  <a:pt x="727516" y="4435007"/>
                  <a:pt x="771936" y="4504531"/>
                </a:cubicBezTo>
                <a:lnTo>
                  <a:pt x="794938" y="4537366"/>
                </a:lnTo>
                <a:lnTo>
                  <a:pt x="764790" y="4500671"/>
                </a:lnTo>
                <a:cubicBezTo>
                  <a:pt x="720499" y="4441959"/>
                  <a:pt x="677752" y="4375523"/>
                  <a:pt x="636553" y="4301359"/>
                </a:cubicBezTo>
                <a:cubicBezTo>
                  <a:pt x="636553" y="4297240"/>
                  <a:pt x="574750" y="4163337"/>
                  <a:pt x="451149" y="3899653"/>
                </a:cubicBezTo>
                <a:close/>
                <a:moveTo>
                  <a:pt x="1538848" y="2824314"/>
                </a:moveTo>
                <a:cubicBezTo>
                  <a:pt x="1547089" y="2836674"/>
                  <a:pt x="1571809" y="2929375"/>
                  <a:pt x="1613011" y="3102419"/>
                </a:cubicBezTo>
                <a:cubicBezTo>
                  <a:pt x="1662452" y="3217782"/>
                  <a:pt x="1779872" y="3378463"/>
                  <a:pt x="1965277" y="3584468"/>
                </a:cubicBezTo>
                <a:cubicBezTo>
                  <a:pt x="1779872" y="3423784"/>
                  <a:pt x="1680992" y="3335203"/>
                  <a:pt x="1668632" y="3318724"/>
                </a:cubicBezTo>
                <a:cubicBezTo>
                  <a:pt x="1561510" y="3207480"/>
                  <a:pt x="1507948" y="3094178"/>
                  <a:pt x="1507948" y="2978815"/>
                </a:cubicBezTo>
                <a:cubicBezTo>
                  <a:pt x="1507948" y="2929375"/>
                  <a:pt x="1518250" y="2877874"/>
                  <a:pt x="1538848" y="2824314"/>
                </a:cubicBezTo>
                <a:close/>
                <a:moveTo>
                  <a:pt x="247205" y="2397886"/>
                </a:moveTo>
                <a:cubicBezTo>
                  <a:pt x="259565" y="2974696"/>
                  <a:pt x="366686" y="3399064"/>
                  <a:pt x="568570" y="3670989"/>
                </a:cubicBezTo>
                <a:cubicBezTo>
                  <a:pt x="494409" y="3518546"/>
                  <a:pt x="432609" y="3308422"/>
                  <a:pt x="383169" y="3040616"/>
                </a:cubicBezTo>
                <a:cubicBezTo>
                  <a:pt x="309005" y="2661569"/>
                  <a:pt x="263684" y="2447326"/>
                  <a:pt x="247205" y="2397886"/>
                </a:cubicBezTo>
                <a:close/>
                <a:moveTo>
                  <a:pt x="1977637" y="648913"/>
                </a:moveTo>
                <a:lnTo>
                  <a:pt x="1946736" y="723074"/>
                </a:lnTo>
                <a:cubicBezTo>
                  <a:pt x="1934376" y="727193"/>
                  <a:pt x="1914806" y="741614"/>
                  <a:pt x="1888025" y="766334"/>
                </a:cubicBezTo>
                <a:cubicBezTo>
                  <a:pt x="1861243" y="791054"/>
                  <a:pt x="1837554" y="803414"/>
                  <a:pt x="1816953" y="803414"/>
                </a:cubicBezTo>
                <a:cubicBezTo>
                  <a:pt x="1808715" y="803414"/>
                  <a:pt x="1798412" y="801356"/>
                  <a:pt x="1786052" y="797234"/>
                </a:cubicBezTo>
                <a:cubicBezTo>
                  <a:pt x="1765454" y="850797"/>
                  <a:pt x="1761332" y="902298"/>
                  <a:pt x="1773692" y="951738"/>
                </a:cubicBezTo>
                <a:cubicBezTo>
                  <a:pt x="1510009" y="1211303"/>
                  <a:pt x="1378167" y="1534729"/>
                  <a:pt x="1378167" y="1922017"/>
                </a:cubicBezTo>
                <a:cubicBezTo>
                  <a:pt x="1378167" y="2070341"/>
                  <a:pt x="1400826" y="2212481"/>
                  <a:pt x="1446147" y="2348445"/>
                </a:cubicBezTo>
                <a:cubicBezTo>
                  <a:pt x="1351386" y="2167160"/>
                  <a:pt x="1299884" y="2018839"/>
                  <a:pt x="1291643" y="1903476"/>
                </a:cubicBezTo>
                <a:cubicBezTo>
                  <a:pt x="1291643" y="1924078"/>
                  <a:pt x="1277225" y="1987939"/>
                  <a:pt x="1248383" y="2095061"/>
                </a:cubicBezTo>
                <a:cubicBezTo>
                  <a:pt x="1227782" y="2177462"/>
                  <a:pt x="1217483" y="2243382"/>
                  <a:pt x="1217483" y="2292822"/>
                </a:cubicBezTo>
                <a:cubicBezTo>
                  <a:pt x="1217483" y="2317545"/>
                  <a:pt x="1219544" y="2340204"/>
                  <a:pt x="1223663" y="2360805"/>
                </a:cubicBezTo>
                <a:cubicBezTo>
                  <a:pt x="1161862" y="3007658"/>
                  <a:pt x="1580050" y="3609188"/>
                  <a:pt x="2478226" y="4165398"/>
                </a:cubicBezTo>
                <a:cubicBezTo>
                  <a:pt x="2548267" y="4161279"/>
                  <a:pt x="2614189" y="4111836"/>
                  <a:pt x="2675990" y="4017074"/>
                </a:cubicBezTo>
                <a:cubicBezTo>
                  <a:pt x="2721311" y="3934673"/>
                  <a:pt x="2766632" y="3854332"/>
                  <a:pt x="2811951" y="3776050"/>
                </a:cubicBezTo>
                <a:cubicBezTo>
                  <a:pt x="2877873" y="3524726"/>
                  <a:pt x="2945854" y="3275460"/>
                  <a:pt x="3015895" y="3028256"/>
                </a:cubicBezTo>
                <a:cubicBezTo>
                  <a:pt x="3094178" y="2723370"/>
                  <a:pt x="3133319" y="2463805"/>
                  <a:pt x="3133319" y="2249562"/>
                </a:cubicBezTo>
                <a:cubicBezTo>
                  <a:pt x="3133319" y="2072399"/>
                  <a:pt x="3108599" y="1903476"/>
                  <a:pt x="3059155" y="1742792"/>
                </a:cubicBezTo>
                <a:cubicBezTo>
                  <a:pt x="3046795" y="1726313"/>
                  <a:pt x="2912892" y="1538848"/>
                  <a:pt x="2657450" y="1180403"/>
                </a:cubicBezTo>
                <a:cubicBezTo>
                  <a:pt x="2496766" y="953799"/>
                  <a:pt x="2348445" y="782816"/>
                  <a:pt x="2212481" y="667453"/>
                </a:cubicBezTo>
                <a:cubicBezTo>
                  <a:pt x="2187761" y="655093"/>
                  <a:pt x="2163041" y="648913"/>
                  <a:pt x="2138321" y="648913"/>
                </a:cubicBezTo>
                <a:cubicBezTo>
                  <a:pt x="2060038" y="648913"/>
                  <a:pt x="2006476" y="685994"/>
                  <a:pt x="1977637" y="760154"/>
                </a:cubicBezTo>
                <a:close/>
                <a:moveTo>
                  <a:pt x="2422605" y="0"/>
                </a:moveTo>
                <a:lnTo>
                  <a:pt x="2422605" y="12360"/>
                </a:lnTo>
                <a:cubicBezTo>
                  <a:pt x="2772810" y="4122"/>
                  <a:pt x="3032377" y="47382"/>
                  <a:pt x="3201299" y="142144"/>
                </a:cubicBezTo>
                <a:cubicBezTo>
                  <a:pt x="3316662" y="282227"/>
                  <a:pt x="3462925" y="482049"/>
                  <a:pt x="3640088" y="741614"/>
                </a:cubicBezTo>
                <a:cubicBezTo>
                  <a:pt x="3841971" y="1030021"/>
                  <a:pt x="3984115" y="1229843"/>
                  <a:pt x="4066514" y="1341087"/>
                </a:cubicBezTo>
                <a:cubicBezTo>
                  <a:pt x="4120076" y="1538848"/>
                  <a:pt x="4146857" y="1746914"/>
                  <a:pt x="4146857" y="1965277"/>
                </a:cubicBezTo>
                <a:cubicBezTo>
                  <a:pt x="4146857" y="2241324"/>
                  <a:pt x="4099475" y="2575049"/>
                  <a:pt x="4004713" y="2966455"/>
                </a:cubicBezTo>
                <a:cubicBezTo>
                  <a:pt x="3926431" y="3291942"/>
                  <a:pt x="3846090" y="3619488"/>
                  <a:pt x="3763689" y="3949094"/>
                </a:cubicBezTo>
                <a:cubicBezTo>
                  <a:pt x="3673046" y="4200417"/>
                  <a:pt x="3514426" y="4413633"/>
                  <a:pt x="3287820" y="4588735"/>
                </a:cubicBezTo>
                <a:cubicBezTo>
                  <a:pt x="3061216" y="4763838"/>
                  <a:pt x="2814012" y="4874051"/>
                  <a:pt x="2546206" y="4919372"/>
                </a:cubicBezTo>
                <a:cubicBezTo>
                  <a:pt x="2529727" y="4907012"/>
                  <a:pt x="2509126" y="4900832"/>
                  <a:pt x="2484406" y="4900832"/>
                </a:cubicBezTo>
                <a:cubicBezTo>
                  <a:pt x="2459686" y="4900832"/>
                  <a:pt x="2425694" y="4908042"/>
                  <a:pt x="2382434" y="4922461"/>
                </a:cubicBezTo>
                <a:cubicBezTo>
                  <a:pt x="2339173" y="4936882"/>
                  <a:pt x="2309304" y="4944092"/>
                  <a:pt x="2292822" y="4944092"/>
                </a:cubicBezTo>
                <a:cubicBezTo>
                  <a:pt x="2263982" y="4944092"/>
                  <a:pt x="2243381" y="4931732"/>
                  <a:pt x="2231021" y="4907012"/>
                </a:cubicBezTo>
                <a:lnTo>
                  <a:pt x="2014717" y="4907012"/>
                </a:lnTo>
                <a:cubicBezTo>
                  <a:pt x="2051797" y="4902893"/>
                  <a:pt x="2099179" y="4886411"/>
                  <a:pt x="2156861" y="4857572"/>
                </a:cubicBezTo>
                <a:cubicBezTo>
                  <a:pt x="2070337" y="4836971"/>
                  <a:pt x="1952916" y="4830791"/>
                  <a:pt x="1804593" y="4839032"/>
                </a:cubicBezTo>
                <a:cubicBezTo>
                  <a:pt x="1680992" y="4851392"/>
                  <a:pt x="1557388" y="4861691"/>
                  <a:pt x="1433787" y="4869932"/>
                </a:cubicBezTo>
                <a:lnTo>
                  <a:pt x="1594468" y="4795771"/>
                </a:lnTo>
                <a:cubicBezTo>
                  <a:pt x="1520308" y="4729849"/>
                  <a:pt x="1411125" y="4663926"/>
                  <a:pt x="1266923" y="4598007"/>
                </a:cubicBezTo>
                <a:cubicBezTo>
                  <a:pt x="1060921" y="4507364"/>
                  <a:pt x="947616" y="4453802"/>
                  <a:pt x="927018" y="4437323"/>
                </a:cubicBezTo>
                <a:cubicBezTo>
                  <a:pt x="906417" y="4420844"/>
                  <a:pt x="877578" y="4400243"/>
                  <a:pt x="840494" y="4375523"/>
                </a:cubicBezTo>
                <a:cubicBezTo>
                  <a:pt x="803414" y="4350802"/>
                  <a:pt x="778694" y="4326082"/>
                  <a:pt x="766334" y="4301359"/>
                </a:cubicBezTo>
                <a:cubicBezTo>
                  <a:pt x="770453" y="4356982"/>
                  <a:pt x="802900" y="4420327"/>
                  <a:pt x="863670" y="4491399"/>
                </a:cubicBezTo>
                <a:lnTo>
                  <a:pt x="877399" y="4506170"/>
                </a:lnTo>
                <a:lnTo>
                  <a:pt x="862126" y="4491399"/>
                </a:lnTo>
                <a:cubicBezTo>
                  <a:pt x="779725" y="4403848"/>
                  <a:pt x="704534" y="4307542"/>
                  <a:pt x="636553" y="4202478"/>
                </a:cubicBezTo>
                <a:lnTo>
                  <a:pt x="655093" y="4214839"/>
                </a:lnTo>
                <a:lnTo>
                  <a:pt x="673633" y="4202478"/>
                </a:lnTo>
                <a:lnTo>
                  <a:pt x="414069" y="3738969"/>
                </a:lnTo>
                <a:lnTo>
                  <a:pt x="414069" y="3825493"/>
                </a:lnTo>
                <a:cubicBezTo>
                  <a:pt x="138022" y="3079757"/>
                  <a:pt x="0" y="2455567"/>
                  <a:pt x="0" y="1952917"/>
                </a:cubicBezTo>
                <a:cubicBezTo>
                  <a:pt x="0" y="1882875"/>
                  <a:pt x="2061" y="1812834"/>
                  <a:pt x="6180" y="1742792"/>
                </a:cubicBezTo>
                <a:cubicBezTo>
                  <a:pt x="10299" y="1738673"/>
                  <a:pt x="23690" y="1726313"/>
                  <a:pt x="46352" y="1705712"/>
                </a:cubicBezTo>
                <a:cubicBezTo>
                  <a:pt x="57681" y="1695413"/>
                  <a:pt x="66178" y="1685628"/>
                  <a:pt x="71844" y="1676356"/>
                </a:cubicBezTo>
                <a:lnTo>
                  <a:pt x="78341" y="1656272"/>
                </a:lnTo>
                <a:lnTo>
                  <a:pt x="74161" y="1656272"/>
                </a:lnTo>
                <a:lnTo>
                  <a:pt x="74161" y="1619192"/>
                </a:lnTo>
                <a:cubicBezTo>
                  <a:pt x="72103" y="1625372"/>
                  <a:pt x="72616" y="1631552"/>
                  <a:pt x="75708" y="1637732"/>
                </a:cubicBezTo>
                <a:lnTo>
                  <a:pt x="78473" y="1640750"/>
                </a:lnTo>
                <a:lnTo>
                  <a:pt x="74161" y="1619192"/>
                </a:lnTo>
                <a:lnTo>
                  <a:pt x="74161" y="1569751"/>
                </a:lnTo>
                <a:lnTo>
                  <a:pt x="92701" y="1569751"/>
                </a:lnTo>
                <a:cubicBezTo>
                  <a:pt x="88582" y="1577990"/>
                  <a:pt x="94762" y="1588291"/>
                  <a:pt x="111241" y="1600652"/>
                </a:cubicBezTo>
                <a:cubicBezTo>
                  <a:pt x="234845" y="1283405"/>
                  <a:pt x="434667" y="994999"/>
                  <a:pt x="710714" y="735434"/>
                </a:cubicBezTo>
                <a:cubicBezTo>
                  <a:pt x="311066" y="1180403"/>
                  <a:pt x="111241" y="1610951"/>
                  <a:pt x="111241" y="2027077"/>
                </a:cubicBezTo>
                <a:cubicBezTo>
                  <a:pt x="111241" y="2154800"/>
                  <a:pt x="127723" y="2282523"/>
                  <a:pt x="160684" y="2410246"/>
                </a:cubicBezTo>
                <a:cubicBezTo>
                  <a:pt x="168922" y="2402005"/>
                  <a:pt x="193642" y="2305182"/>
                  <a:pt x="234845" y="2119781"/>
                </a:cubicBezTo>
                <a:cubicBezTo>
                  <a:pt x="230726" y="2074460"/>
                  <a:pt x="228665" y="2029138"/>
                  <a:pt x="228665" y="1983817"/>
                </a:cubicBezTo>
                <a:cubicBezTo>
                  <a:pt x="228665" y="1596530"/>
                  <a:pt x="424368" y="1170104"/>
                  <a:pt x="815774" y="704534"/>
                </a:cubicBezTo>
                <a:lnTo>
                  <a:pt x="766334" y="685994"/>
                </a:lnTo>
                <a:cubicBezTo>
                  <a:pt x="861096" y="595351"/>
                  <a:pt x="990879" y="500589"/>
                  <a:pt x="1155682" y="401709"/>
                </a:cubicBezTo>
                <a:cubicBezTo>
                  <a:pt x="1423485" y="236906"/>
                  <a:pt x="1557388" y="154504"/>
                  <a:pt x="1557388" y="154504"/>
                </a:cubicBezTo>
                <a:cubicBezTo>
                  <a:pt x="1598590" y="175105"/>
                  <a:pt x="1641850" y="185404"/>
                  <a:pt x="1687172" y="185404"/>
                </a:cubicBezTo>
                <a:cubicBezTo>
                  <a:pt x="1740731" y="185404"/>
                  <a:pt x="1823133" y="163773"/>
                  <a:pt x="1934376" y="120512"/>
                </a:cubicBezTo>
                <a:cubicBezTo>
                  <a:pt x="2045617" y="77252"/>
                  <a:pt x="2132140" y="59743"/>
                  <a:pt x="2193941" y="67981"/>
                </a:cubicBezTo>
                <a:cubicBezTo>
                  <a:pt x="2218661" y="47382"/>
                  <a:pt x="2255741" y="32961"/>
                  <a:pt x="2305182" y="24720"/>
                </a:cubicBezTo>
                <a:cubicBezTo>
                  <a:pt x="2379345" y="8241"/>
                  <a:pt x="2418483" y="0"/>
                  <a:pt x="2422605"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81520210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4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338412" y="643394"/>
            <a:ext cx="3875033" cy="5571212"/>
          </a:xfrm>
          <a:custGeom>
            <a:avLst/>
            <a:gdLst>
              <a:gd name="connsiteX0" fmla="*/ 666548 w 3875033"/>
              <a:gd name="connsiteY0" fmla="*/ 1527728 h 5571212"/>
              <a:gd name="connsiteX1" fmla="*/ 476140 w 3875033"/>
              <a:gd name="connsiteY1" fmla="*/ 1615652 h 5571212"/>
              <a:gd name="connsiteX2" fmla="*/ 657437 w 3875033"/>
              <a:gd name="connsiteY2" fmla="*/ 1530345 h 5571212"/>
              <a:gd name="connsiteX3" fmla="*/ 0 w 3875033"/>
              <a:gd name="connsiteY3" fmla="*/ 1497265 h 5571212"/>
              <a:gd name="connsiteX4" fmla="*/ 24683 w 3875033"/>
              <a:gd name="connsiteY4" fmla="*/ 1498242 h 5571212"/>
              <a:gd name="connsiteX5" fmla="*/ 20601 w 3875033"/>
              <a:gd name="connsiteY5" fmla="*/ 1499439 h 5571212"/>
              <a:gd name="connsiteX6" fmla="*/ 0 w 3875033"/>
              <a:gd name="connsiteY6" fmla="*/ 1497265 h 5571212"/>
              <a:gd name="connsiteX7" fmla="*/ 959601 w 3875033"/>
              <a:gd name="connsiteY7" fmla="*/ 1490302 h 5571212"/>
              <a:gd name="connsiteX8" fmla="*/ 981576 w 3875033"/>
              <a:gd name="connsiteY8" fmla="*/ 1490302 h 5571212"/>
              <a:gd name="connsiteX9" fmla="*/ 981576 w 3875033"/>
              <a:gd name="connsiteY9" fmla="*/ 1511193 h 5571212"/>
              <a:gd name="connsiteX10" fmla="*/ 959601 w 3875033"/>
              <a:gd name="connsiteY10" fmla="*/ 1511193 h 5571212"/>
              <a:gd name="connsiteX11" fmla="*/ 1237959 w 3875033"/>
              <a:gd name="connsiteY11" fmla="*/ 1420659 h 5571212"/>
              <a:gd name="connsiteX12" fmla="*/ 1267260 w 3875033"/>
              <a:gd name="connsiteY12" fmla="*/ 1420659 h 5571212"/>
              <a:gd name="connsiteX13" fmla="*/ 1267260 w 3875033"/>
              <a:gd name="connsiteY13" fmla="*/ 1448515 h 5571212"/>
              <a:gd name="connsiteX14" fmla="*/ 1237959 w 3875033"/>
              <a:gd name="connsiteY14" fmla="*/ 1448515 h 5571212"/>
              <a:gd name="connsiteX15" fmla="*/ 1010877 w 3875033"/>
              <a:gd name="connsiteY15" fmla="*/ 1406731 h 5571212"/>
              <a:gd name="connsiteX16" fmla="*/ 1010877 w 3875033"/>
              <a:gd name="connsiteY16" fmla="*/ 1427623 h 5571212"/>
              <a:gd name="connsiteX17" fmla="*/ 1040181 w 3875033"/>
              <a:gd name="connsiteY17" fmla="*/ 1427623 h 5571212"/>
              <a:gd name="connsiteX18" fmla="*/ 1040181 w 3875033"/>
              <a:gd name="connsiteY18" fmla="*/ 1406731 h 5571212"/>
              <a:gd name="connsiteX19" fmla="*/ 1172033 w 3875033"/>
              <a:gd name="connsiteY19" fmla="*/ 1371911 h 5571212"/>
              <a:gd name="connsiteX20" fmla="*/ 1172033 w 3875033"/>
              <a:gd name="connsiteY20" fmla="*/ 1392803 h 5571212"/>
              <a:gd name="connsiteX21" fmla="*/ 1194008 w 3875033"/>
              <a:gd name="connsiteY21" fmla="*/ 1392803 h 5571212"/>
              <a:gd name="connsiteX22" fmla="*/ 1194008 w 3875033"/>
              <a:gd name="connsiteY22" fmla="*/ 1371911 h 5571212"/>
              <a:gd name="connsiteX23" fmla="*/ 1259935 w 3875033"/>
              <a:gd name="connsiteY23" fmla="*/ 1351020 h 5571212"/>
              <a:gd name="connsiteX24" fmla="*/ 1259935 w 3875033"/>
              <a:gd name="connsiteY24" fmla="*/ 1378875 h 5571212"/>
              <a:gd name="connsiteX25" fmla="*/ 1281910 w 3875033"/>
              <a:gd name="connsiteY25" fmla="*/ 1378875 h 5571212"/>
              <a:gd name="connsiteX26" fmla="*/ 1281910 w 3875033"/>
              <a:gd name="connsiteY26" fmla="*/ 1351020 h 5571212"/>
              <a:gd name="connsiteX27" fmla="*/ 3296342 w 3875033"/>
              <a:gd name="connsiteY27" fmla="*/ 1197813 h 5571212"/>
              <a:gd name="connsiteX28" fmla="*/ 3501449 w 3875033"/>
              <a:gd name="connsiteY28" fmla="*/ 1211741 h 5571212"/>
              <a:gd name="connsiteX29" fmla="*/ 3560050 w 3875033"/>
              <a:gd name="connsiteY29" fmla="*/ 1211741 h 5571212"/>
              <a:gd name="connsiteX30" fmla="*/ 3552724 w 3875033"/>
              <a:gd name="connsiteY30" fmla="*/ 1225669 h 5571212"/>
              <a:gd name="connsiteX31" fmla="*/ 3289017 w 3875033"/>
              <a:gd name="connsiteY31" fmla="*/ 1211741 h 5571212"/>
              <a:gd name="connsiteX32" fmla="*/ 196975 w 3875033"/>
              <a:gd name="connsiteY32" fmla="*/ 624078 h 5571212"/>
              <a:gd name="connsiteX33" fmla="*/ 197782 w 3875033"/>
              <a:gd name="connsiteY33" fmla="*/ 626761 h 5571212"/>
              <a:gd name="connsiteX34" fmla="*/ 175807 w 3875033"/>
              <a:gd name="connsiteY34" fmla="*/ 626761 h 5571212"/>
              <a:gd name="connsiteX35" fmla="*/ 3765156 w 3875033"/>
              <a:gd name="connsiteY35" fmla="*/ 550157 h 5571212"/>
              <a:gd name="connsiteX36" fmla="*/ 3750506 w 3875033"/>
              <a:gd name="connsiteY36" fmla="*/ 578013 h 5571212"/>
              <a:gd name="connsiteX37" fmla="*/ 3742116 w 3875033"/>
              <a:gd name="connsiteY37" fmla="*/ 558838 h 5571212"/>
              <a:gd name="connsiteX38" fmla="*/ 3742722 w 3875033"/>
              <a:gd name="connsiteY38" fmla="*/ 558428 h 5571212"/>
              <a:gd name="connsiteX39" fmla="*/ 3765156 w 3875033"/>
              <a:gd name="connsiteY39" fmla="*/ 550157 h 5571212"/>
              <a:gd name="connsiteX40" fmla="*/ 3069263 w 3875033"/>
              <a:gd name="connsiteY40" fmla="*/ 0 h 5571212"/>
              <a:gd name="connsiteX41" fmla="*/ 3285356 w 3875033"/>
              <a:gd name="connsiteY41" fmla="*/ 13928 h 5571212"/>
              <a:gd name="connsiteX42" fmla="*/ 3508774 w 3875033"/>
              <a:gd name="connsiteY42" fmla="*/ 27856 h 5571212"/>
              <a:gd name="connsiteX43" fmla="*/ 3647951 w 3875033"/>
              <a:gd name="connsiteY43" fmla="*/ 20892 h 5571212"/>
              <a:gd name="connsiteX44" fmla="*/ 3677255 w 3875033"/>
              <a:gd name="connsiteY44" fmla="*/ 69639 h 5571212"/>
              <a:gd name="connsiteX45" fmla="*/ 3611325 w 3875033"/>
              <a:gd name="connsiteY45" fmla="*/ 118390 h 5571212"/>
              <a:gd name="connsiteX46" fmla="*/ 3684580 w 3875033"/>
              <a:gd name="connsiteY46" fmla="*/ 188030 h 5571212"/>
              <a:gd name="connsiteX47" fmla="*/ 3743181 w 3875033"/>
              <a:gd name="connsiteY47" fmla="*/ 177582 h 5571212"/>
              <a:gd name="connsiteX48" fmla="*/ 3794457 w 3875033"/>
              <a:gd name="connsiteY48" fmla="*/ 167138 h 5571212"/>
              <a:gd name="connsiteX49" fmla="*/ 3838408 w 3875033"/>
              <a:gd name="connsiteY49" fmla="*/ 250705 h 5571212"/>
              <a:gd name="connsiteX50" fmla="*/ 3875033 w 3875033"/>
              <a:gd name="connsiteY50" fmla="*/ 271597 h 5571212"/>
              <a:gd name="connsiteX51" fmla="*/ 3787132 w 3875033"/>
              <a:gd name="connsiteY51" fmla="*/ 355164 h 5571212"/>
              <a:gd name="connsiteX52" fmla="*/ 3662601 w 3875033"/>
              <a:gd name="connsiteY52" fmla="*/ 403915 h 5571212"/>
              <a:gd name="connsiteX53" fmla="*/ 3713881 w 3875033"/>
              <a:gd name="connsiteY53" fmla="*/ 417843 h 5571212"/>
              <a:gd name="connsiteX54" fmla="*/ 3728987 w 3875033"/>
              <a:gd name="connsiteY54" fmla="*/ 528829 h 5571212"/>
              <a:gd name="connsiteX55" fmla="*/ 3742116 w 3875033"/>
              <a:gd name="connsiteY55" fmla="*/ 558838 h 5571212"/>
              <a:gd name="connsiteX56" fmla="*/ 3726697 w 3875033"/>
              <a:gd name="connsiteY56" fmla="*/ 569309 h 5571212"/>
              <a:gd name="connsiteX57" fmla="*/ 3713881 w 3875033"/>
              <a:gd name="connsiteY57" fmla="*/ 598905 h 5571212"/>
              <a:gd name="connsiteX58" fmla="*/ 3724866 w 3875033"/>
              <a:gd name="connsiteY58" fmla="*/ 644172 h 5571212"/>
              <a:gd name="connsiteX59" fmla="*/ 3735856 w 3875033"/>
              <a:gd name="connsiteY59" fmla="*/ 689439 h 5571212"/>
              <a:gd name="connsiteX60" fmla="*/ 3699230 w 3875033"/>
              <a:gd name="connsiteY60" fmla="*/ 745151 h 5571212"/>
              <a:gd name="connsiteX61" fmla="*/ 3574700 w 3875033"/>
              <a:gd name="connsiteY61" fmla="*/ 793898 h 5571212"/>
              <a:gd name="connsiteX62" fmla="*/ 3677255 w 3875033"/>
              <a:gd name="connsiteY62" fmla="*/ 912289 h 5571212"/>
              <a:gd name="connsiteX63" fmla="*/ 3538074 w 3875033"/>
              <a:gd name="connsiteY63" fmla="*/ 995856 h 5571212"/>
              <a:gd name="connsiteX64" fmla="*/ 3560050 w 3875033"/>
              <a:gd name="connsiteY64" fmla="*/ 1009784 h 5571212"/>
              <a:gd name="connsiteX65" fmla="*/ 3486798 w 3875033"/>
              <a:gd name="connsiteY65" fmla="*/ 1030675 h 5571212"/>
              <a:gd name="connsiteX66" fmla="*/ 3662601 w 3875033"/>
              <a:gd name="connsiteY66" fmla="*/ 1058531 h 5571212"/>
              <a:gd name="connsiteX67" fmla="*/ 3208440 w 3875033"/>
              <a:gd name="connsiteY67" fmla="*/ 1162990 h 5571212"/>
              <a:gd name="connsiteX68" fmla="*/ 3223091 w 3875033"/>
              <a:gd name="connsiteY68" fmla="*/ 1176918 h 5571212"/>
              <a:gd name="connsiteX69" fmla="*/ 3091235 w 3875033"/>
              <a:gd name="connsiteY69" fmla="*/ 1225669 h 5571212"/>
              <a:gd name="connsiteX70" fmla="*/ 2915432 w 3875033"/>
              <a:gd name="connsiteY70" fmla="*/ 1197813 h 5571212"/>
              <a:gd name="connsiteX71" fmla="*/ 2512547 w 3875033"/>
              <a:gd name="connsiteY71" fmla="*/ 1281380 h 5571212"/>
              <a:gd name="connsiteX72" fmla="*/ 2563823 w 3875033"/>
              <a:gd name="connsiteY72" fmla="*/ 1330128 h 5571212"/>
              <a:gd name="connsiteX73" fmla="*/ 2523533 w 3875033"/>
              <a:gd name="connsiteY73" fmla="*/ 1427623 h 5571212"/>
              <a:gd name="connsiteX74" fmla="*/ 2512547 w 3875033"/>
              <a:gd name="connsiteY74" fmla="*/ 1532085 h 5571212"/>
              <a:gd name="connsiteX75" fmla="*/ 2475918 w 3875033"/>
              <a:gd name="connsiteY75" fmla="*/ 1546013 h 5571212"/>
              <a:gd name="connsiteX76" fmla="*/ 2497897 w 3875033"/>
              <a:gd name="connsiteY76" fmla="*/ 1559941 h 5571212"/>
              <a:gd name="connsiteX77" fmla="*/ 2505219 w 3875033"/>
              <a:gd name="connsiteY77" fmla="*/ 1713147 h 5571212"/>
              <a:gd name="connsiteX78" fmla="*/ 2464932 w 3875033"/>
              <a:gd name="connsiteY78" fmla="*/ 2200629 h 5571212"/>
              <a:gd name="connsiteX79" fmla="*/ 2424642 w 3875033"/>
              <a:gd name="connsiteY79" fmla="*/ 2709003 h 5571212"/>
              <a:gd name="connsiteX80" fmla="*/ 2497897 w 3875033"/>
              <a:gd name="connsiteY80" fmla="*/ 3182557 h 5571212"/>
              <a:gd name="connsiteX81" fmla="*/ 2505219 w 3875033"/>
              <a:gd name="connsiteY81" fmla="*/ 4150553 h 5571212"/>
              <a:gd name="connsiteX82" fmla="*/ 2512547 w 3875033"/>
              <a:gd name="connsiteY82" fmla="*/ 5118550 h 5571212"/>
              <a:gd name="connsiteX83" fmla="*/ 2446618 w 3875033"/>
              <a:gd name="connsiteY83" fmla="*/ 4975788 h 5571212"/>
              <a:gd name="connsiteX84" fmla="*/ 2351391 w 3875033"/>
              <a:gd name="connsiteY84" fmla="*/ 4874812 h 5571212"/>
              <a:gd name="connsiteX85" fmla="*/ 2322091 w 3875033"/>
              <a:gd name="connsiteY85" fmla="*/ 5041947 h 5571212"/>
              <a:gd name="connsiteX86" fmla="*/ 2351391 w 3875033"/>
              <a:gd name="connsiteY86" fmla="*/ 5216048 h 5571212"/>
              <a:gd name="connsiteX87" fmla="*/ 2322091 w 3875033"/>
              <a:gd name="connsiteY87" fmla="*/ 5216048 h 5571212"/>
              <a:gd name="connsiteX88" fmla="*/ 2311101 w 3875033"/>
              <a:gd name="connsiteY88" fmla="*/ 5299616 h 5571212"/>
              <a:gd name="connsiteX89" fmla="*/ 2263490 w 3875033"/>
              <a:gd name="connsiteY89" fmla="*/ 5383186 h 5571212"/>
              <a:gd name="connsiteX90" fmla="*/ 2285465 w 3875033"/>
              <a:gd name="connsiteY90" fmla="*/ 5418002 h 5571212"/>
              <a:gd name="connsiteX91" fmla="*/ 2208549 w 3875033"/>
              <a:gd name="connsiteY91" fmla="*/ 5327471 h 5571212"/>
              <a:gd name="connsiteX92" fmla="*/ 2182913 w 3875033"/>
              <a:gd name="connsiteY92" fmla="*/ 5236940 h 5571212"/>
              <a:gd name="connsiteX93" fmla="*/ 2146284 w 3875033"/>
              <a:gd name="connsiteY93" fmla="*/ 5299616 h 5571212"/>
              <a:gd name="connsiteX94" fmla="*/ 2109659 w 3875033"/>
              <a:gd name="connsiteY94" fmla="*/ 5240421 h 5571212"/>
              <a:gd name="connsiteX95" fmla="*/ 2073033 w 3875033"/>
              <a:gd name="connsiteY95" fmla="*/ 5202121 h 5571212"/>
              <a:gd name="connsiteX96" fmla="*/ 2036408 w 3875033"/>
              <a:gd name="connsiteY96" fmla="*/ 5292652 h 5571212"/>
              <a:gd name="connsiteX97" fmla="*/ 1985132 w 3875033"/>
              <a:gd name="connsiteY97" fmla="*/ 5334435 h 5571212"/>
              <a:gd name="connsiteX98" fmla="*/ 2021757 w 3875033"/>
              <a:gd name="connsiteY98" fmla="*/ 5369255 h 5571212"/>
              <a:gd name="connsiteX99" fmla="*/ 1985132 w 3875033"/>
              <a:gd name="connsiteY99" fmla="*/ 5383186 h 5571212"/>
              <a:gd name="connsiteX100" fmla="*/ 1941181 w 3875033"/>
              <a:gd name="connsiteY100" fmla="*/ 5313543 h 5571212"/>
              <a:gd name="connsiteX101" fmla="*/ 1860601 w 3875033"/>
              <a:gd name="connsiteY101" fmla="*/ 5264796 h 5571212"/>
              <a:gd name="connsiteX102" fmla="*/ 1765375 w 3875033"/>
              <a:gd name="connsiteY102" fmla="*/ 5424970 h 5571212"/>
              <a:gd name="connsiteX103" fmla="*/ 1809325 w 3875033"/>
              <a:gd name="connsiteY103" fmla="*/ 5515501 h 5571212"/>
              <a:gd name="connsiteX104" fmla="*/ 1823976 w 3875033"/>
              <a:gd name="connsiteY104" fmla="*/ 5550320 h 5571212"/>
              <a:gd name="connsiteX105" fmla="*/ 1809325 w 3875033"/>
              <a:gd name="connsiteY105" fmla="*/ 5571212 h 5571212"/>
              <a:gd name="connsiteX106" fmla="*/ 1721424 w 3875033"/>
              <a:gd name="connsiteY106" fmla="*/ 5369255 h 5571212"/>
              <a:gd name="connsiteX107" fmla="*/ 1589568 w 3875033"/>
              <a:gd name="connsiteY107" fmla="*/ 5216048 h 5571212"/>
              <a:gd name="connsiteX108" fmla="*/ 1552943 w 3875033"/>
              <a:gd name="connsiteY108" fmla="*/ 5292652 h 5571212"/>
              <a:gd name="connsiteX109" fmla="*/ 1574918 w 3875033"/>
              <a:gd name="connsiteY109" fmla="*/ 5383186 h 5571212"/>
              <a:gd name="connsiteX110" fmla="*/ 1574918 w 3875033"/>
              <a:gd name="connsiteY110" fmla="*/ 5466753 h 5571212"/>
              <a:gd name="connsiteX111" fmla="*/ 1516317 w 3875033"/>
              <a:gd name="connsiteY111" fmla="*/ 5317027 h 5571212"/>
              <a:gd name="connsiteX112" fmla="*/ 1435741 w 3875033"/>
              <a:gd name="connsiteY112" fmla="*/ 5236940 h 5571212"/>
              <a:gd name="connsiteX113" fmla="*/ 1311210 w 3875033"/>
              <a:gd name="connsiteY113" fmla="*/ 4394294 h 5571212"/>
              <a:gd name="connsiteX114" fmla="*/ 1311210 w 3875033"/>
              <a:gd name="connsiteY114" fmla="*/ 3530757 h 5571212"/>
              <a:gd name="connsiteX115" fmla="*/ 1237959 w 3875033"/>
              <a:gd name="connsiteY115" fmla="*/ 2959708 h 5571212"/>
              <a:gd name="connsiteX116" fmla="*/ 1289235 w 3875033"/>
              <a:gd name="connsiteY116" fmla="*/ 2305088 h 5571212"/>
              <a:gd name="connsiteX117" fmla="*/ 1347840 w 3875033"/>
              <a:gd name="connsiteY117" fmla="*/ 1664400 h 5571212"/>
              <a:gd name="connsiteX118" fmla="*/ 1377140 w 3875033"/>
              <a:gd name="connsiteY118" fmla="*/ 1629580 h 5571212"/>
              <a:gd name="connsiteX119" fmla="*/ 1362490 w 3875033"/>
              <a:gd name="connsiteY119" fmla="*/ 1378875 h 5571212"/>
              <a:gd name="connsiteX120" fmla="*/ 908325 w 3875033"/>
              <a:gd name="connsiteY120" fmla="*/ 1469406 h 5571212"/>
              <a:gd name="connsiteX121" fmla="*/ 774183 w 3875033"/>
              <a:gd name="connsiteY121" fmla="*/ 1496829 h 5571212"/>
              <a:gd name="connsiteX122" fmla="*/ 666548 w 3875033"/>
              <a:gd name="connsiteY122" fmla="*/ 1527728 h 5571212"/>
              <a:gd name="connsiteX123" fmla="*/ 732519 w 3875033"/>
              <a:gd name="connsiteY123" fmla="*/ 1497265 h 5571212"/>
              <a:gd name="connsiteX124" fmla="*/ 556716 w 3875033"/>
              <a:gd name="connsiteY124" fmla="*/ 1490302 h 5571212"/>
              <a:gd name="connsiteX125" fmla="*/ 351609 w 3875033"/>
              <a:gd name="connsiteY125" fmla="*/ 1511193 h 5571212"/>
              <a:gd name="connsiteX126" fmla="*/ 24683 w 3875033"/>
              <a:gd name="connsiteY126" fmla="*/ 1498242 h 5571212"/>
              <a:gd name="connsiteX127" fmla="*/ 45781 w 3875033"/>
              <a:gd name="connsiteY127" fmla="*/ 1492042 h 5571212"/>
              <a:gd name="connsiteX128" fmla="*/ 109877 w 3875033"/>
              <a:gd name="connsiteY128" fmla="*/ 1448515 h 5571212"/>
              <a:gd name="connsiteX129" fmla="*/ 87901 w 3875033"/>
              <a:gd name="connsiteY129" fmla="*/ 1413695 h 5571212"/>
              <a:gd name="connsiteX130" fmla="*/ 659268 w 3875033"/>
              <a:gd name="connsiteY130" fmla="*/ 1295308 h 5571212"/>
              <a:gd name="connsiteX131" fmla="*/ 21975 w 3875033"/>
              <a:gd name="connsiteY131" fmla="*/ 1225669 h 5571212"/>
              <a:gd name="connsiteX132" fmla="*/ 73251 w 3875033"/>
              <a:gd name="connsiteY132" fmla="*/ 1162990 h 5571212"/>
              <a:gd name="connsiteX133" fmla="*/ 36626 w 3875033"/>
              <a:gd name="connsiteY133" fmla="*/ 1079423 h 5571212"/>
              <a:gd name="connsiteX134" fmla="*/ 87901 w 3875033"/>
              <a:gd name="connsiteY134" fmla="*/ 1086387 h 5571212"/>
              <a:gd name="connsiteX135" fmla="*/ 146506 w 3875033"/>
              <a:gd name="connsiteY135" fmla="*/ 1041120 h 5571212"/>
              <a:gd name="connsiteX136" fmla="*/ 249058 w 3875033"/>
              <a:gd name="connsiteY136" fmla="*/ 1009784 h 5571212"/>
              <a:gd name="connsiteX137" fmla="*/ 175807 w 3875033"/>
              <a:gd name="connsiteY137" fmla="*/ 961036 h 5571212"/>
              <a:gd name="connsiteX138" fmla="*/ 197782 w 3875033"/>
              <a:gd name="connsiteY138" fmla="*/ 947108 h 5571212"/>
              <a:gd name="connsiteX139" fmla="*/ 109877 w 3875033"/>
              <a:gd name="connsiteY139" fmla="*/ 863538 h 5571212"/>
              <a:gd name="connsiteX140" fmla="*/ 238068 w 3875033"/>
              <a:gd name="connsiteY140" fmla="*/ 752115 h 5571212"/>
              <a:gd name="connsiteX141" fmla="*/ 388235 w 3875033"/>
              <a:gd name="connsiteY141" fmla="*/ 675512 h 5571212"/>
              <a:gd name="connsiteX142" fmla="*/ 439514 w 3875033"/>
              <a:gd name="connsiteY142" fmla="*/ 612833 h 5571212"/>
              <a:gd name="connsiteX143" fmla="*/ 380910 w 3875033"/>
              <a:gd name="connsiteY143" fmla="*/ 591941 h 5571212"/>
              <a:gd name="connsiteX144" fmla="*/ 285683 w 3875033"/>
              <a:gd name="connsiteY144" fmla="*/ 612833 h 5571212"/>
              <a:gd name="connsiteX145" fmla="*/ 196975 w 3875033"/>
              <a:gd name="connsiteY145" fmla="*/ 624078 h 5571212"/>
              <a:gd name="connsiteX146" fmla="*/ 168481 w 3875033"/>
              <a:gd name="connsiteY146" fmla="*/ 529266 h 5571212"/>
              <a:gd name="connsiteX147" fmla="*/ 314984 w 3875033"/>
              <a:gd name="connsiteY147" fmla="*/ 431771 h 5571212"/>
              <a:gd name="connsiteX148" fmla="*/ 527416 w 3875033"/>
              <a:gd name="connsiteY148" fmla="*/ 369092 h 5571212"/>
              <a:gd name="connsiteX149" fmla="*/ 1618872 w 3875033"/>
              <a:gd name="connsiteY149" fmla="*/ 208921 h 5571212"/>
              <a:gd name="connsiteX150" fmla="*/ 2739626 w 3875033"/>
              <a:gd name="connsiteY150" fmla="*/ 83571 h 5571212"/>
              <a:gd name="connsiteX151" fmla="*/ 3069263 w 3875033"/>
              <a:gd name="connsiteY151" fmla="*/ 0 h 557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75033" h="5571212">
                <a:moveTo>
                  <a:pt x="666548" y="1527728"/>
                </a:moveTo>
                <a:lnTo>
                  <a:pt x="476140" y="1615652"/>
                </a:lnTo>
                <a:cubicBezTo>
                  <a:pt x="524973" y="1583155"/>
                  <a:pt x="585408" y="1554717"/>
                  <a:pt x="657437" y="1530345"/>
                </a:cubicBezTo>
                <a:close/>
                <a:moveTo>
                  <a:pt x="0" y="1497265"/>
                </a:moveTo>
                <a:lnTo>
                  <a:pt x="24683" y="1498242"/>
                </a:lnTo>
                <a:lnTo>
                  <a:pt x="20601" y="1499439"/>
                </a:lnTo>
                <a:cubicBezTo>
                  <a:pt x="12973" y="1500312"/>
                  <a:pt x="6104" y="1499585"/>
                  <a:pt x="0" y="1497265"/>
                </a:cubicBezTo>
                <a:close/>
                <a:moveTo>
                  <a:pt x="959601" y="1490302"/>
                </a:moveTo>
                <a:lnTo>
                  <a:pt x="981576" y="1490302"/>
                </a:lnTo>
                <a:lnTo>
                  <a:pt x="981576" y="1511193"/>
                </a:lnTo>
                <a:lnTo>
                  <a:pt x="959601" y="1511193"/>
                </a:lnTo>
                <a:close/>
                <a:moveTo>
                  <a:pt x="1237959" y="1420659"/>
                </a:moveTo>
                <a:lnTo>
                  <a:pt x="1267260" y="1420659"/>
                </a:lnTo>
                <a:lnTo>
                  <a:pt x="1267260" y="1448515"/>
                </a:lnTo>
                <a:lnTo>
                  <a:pt x="1237959" y="1448515"/>
                </a:lnTo>
                <a:close/>
                <a:moveTo>
                  <a:pt x="1010877" y="1406731"/>
                </a:moveTo>
                <a:lnTo>
                  <a:pt x="1010877" y="1427623"/>
                </a:lnTo>
                <a:lnTo>
                  <a:pt x="1040181" y="1427623"/>
                </a:lnTo>
                <a:lnTo>
                  <a:pt x="1040181" y="1406731"/>
                </a:lnTo>
                <a:close/>
                <a:moveTo>
                  <a:pt x="1172033" y="1371911"/>
                </a:moveTo>
                <a:lnTo>
                  <a:pt x="1172033" y="1392803"/>
                </a:lnTo>
                <a:lnTo>
                  <a:pt x="1194008" y="1392803"/>
                </a:lnTo>
                <a:lnTo>
                  <a:pt x="1194008" y="1371911"/>
                </a:lnTo>
                <a:close/>
                <a:moveTo>
                  <a:pt x="1259935" y="1351020"/>
                </a:moveTo>
                <a:lnTo>
                  <a:pt x="1259935" y="1378875"/>
                </a:lnTo>
                <a:lnTo>
                  <a:pt x="1281910" y="1378875"/>
                </a:lnTo>
                <a:lnTo>
                  <a:pt x="1281910" y="1351020"/>
                </a:lnTo>
                <a:close/>
                <a:moveTo>
                  <a:pt x="3296342" y="1197813"/>
                </a:moveTo>
                <a:lnTo>
                  <a:pt x="3501449" y="1211741"/>
                </a:lnTo>
                <a:lnTo>
                  <a:pt x="3560050" y="1211741"/>
                </a:lnTo>
                <a:lnTo>
                  <a:pt x="3552724" y="1225669"/>
                </a:lnTo>
                <a:lnTo>
                  <a:pt x="3289017" y="1211741"/>
                </a:lnTo>
                <a:close/>
                <a:moveTo>
                  <a:pt x="196975" y="624078"/>
                </a:moveTo>
                <a:lnTo>
                  <a:pt x="197782" y="626761"/>
                </a:lnTo>
                <a:lnTo>
                  <a:pt x="175807" y="626761"/>
                </a:lnTo>
                <a:close/>
                <a:moveTo>
                  <a:pt x="3765156" y="550157"/>
                </a:moveTo>
                <a:lnTo>
                  <a:pt x="3750506" y="578013"/>
                </a:lnTo>
                <a:lnTo>
                  <a:pt x="3742116" y="558838"/>
                </a:lnTo>
                <a:lnTo>
                  <a:pt x="3742722" y="558428"/>
                </a:lnTo>
                <a:cubicBezTo>
                  <a:pt x="3749132" y="555236"/>
                  <a:pt x="3756610" y="552480"/>
                  <a:pt x="3765156" y="550157"/>
                </a:cubicBezTo>
                <a:close/>
                <a:moveTo>
                  <a:pt x="3069263" y="0"/>
                </a:moveTo>
                <a:cubicBezTo>
                  <a:pt x="3118096" y="0"/>
                  <a:pt x="3190126" y="4645"/>
                  <a:pt x="3285356" y="13928"/>
                </a:cubicBezTo>
                <a:cubicBezTo>
                  <a:pt x="3380582" y="23214"/>
                  <a:pt x="3455055" y="27856"/>
                  <a:pt x="3508774" y="27856"/>
                </a:cubicBezTo>
                <a:cubicBezTo>
                  <a:pt x="3557607" y="27856"/>
                  <a:pt x="3604000" y="25537"/>
                  <a:pt x="3647951" y="20892"/>
                </a:cubicBezTo>
                <a:cubicBezTo>
                  <a:pt x="3652837" y="6964"/>
                  <a:pt x="3662601" y="23214"/>
                  <a:pt x="3677255" y="69639"/>
                </a:cubicBezTo>
                <a:cubicBezTo>
                  <a:pt x="3662601" y="78926"/>
                  <a:pt x="3640626" y="95176"/>
                  <a:pt x="3611325" y="118390"/>
                </a:cubicBezTo>
                <a:cubicBezTo>
                  <a:pt x="3621093" y="164815"/>
                  <a:pt x="3645512" y="188030"/>
                  <a:pt x="3684580" y="188030"/>
                </a:cubicBezTo>
                <a:cubicBezTo>
                  <a:pt x="3699230" y="188030"/>
                  <a:pt x="3718763" y="184546"/>
                  <a:pt x="3743181" y="177582"/>
                </a:cubicBezTo>
                <a:cubicBezTo>
                  <a:pt x="3767596" y="170618"/>
                  <a:pt x="3784689" y="167138"/>
                  <a:pt x="3794457" y="167138"/>
                </a:cubicBezTo>
                <a:cubicBezTo>
                  <a:pt x="3828640" y="167138"/>
                  <a:pt x="3843290" y="194993"/>
                  <a:pt x="3838408" y="250705"/>
                </a:cubicBezTo>
                <a:lnTo>
                  <a:pt x="3875033" y="271597"/>
                </a:lnTo>
                <a:cubicBezTo>
                  <a:pt x="3870151" y="313380"/>
                  <a:pt x="3840850" y="341236"/>
                  <a:pt x="3787132" y="355164"/>
                </a:cubicBezTo>
                <a:cubicBezTo>
                  <a:pt x="3718763" y="369092"/>
                  <a:pt x="3677255" y="385342"/>
                  <a:pt x="3662601" y="403915"/>
                </a:cubicBezTo>
                <a:cubicBezTo>
                  <a:pt x="3667487" y="413198"/>
                  <a:pt x="3684580" y="417843"/>
                  <a:pt x="3713881" y="417843"/>
                </a:cubicBezTo>
                <a:cubicBezTo>
                  <a:pt x="3706552" y="445698"/>
                  <a:pt x="3711591" y="482695"/>
                  <a:pt x="3728987" y="528829"/>
                </a:cubicBezTo>
                <a:lnTo>
                  <a:pt x="3742116" y="558838"/>
                </a:lnTo>
                <a:lnTo>
                  <a:pt x="3726697" y="569309"/>
                </a:lnTo>
                <a:cubicBezTo>
                  <a:pt x="3718154" y="577434"/>
                  <a:pt x="3713881" y="587299"/>
                  <a:pt x="3713881" y="598905"/>
                </a:cubicBezTo>
                <a:cubicBezTo>
                  <a:pt x="3713881" y="608191"/>
                  <a:pt x="3717541" y="623280"/>
                  <a:pt x="3724866" y="644172"/>
                </a:cubicBezTo>
                <a:cubicBezTo>
                  <a:pt x="3732192" y="665064"/>
                  <a:pt x="3735856" y="680153"/>
                  <a:pt x="3735856" y="689439"/>
                </a:cubicBezTo>
                <a:cubicBezTo>
                  <a:pt x="3735856" y="712650"/>
                  <a:pt x="3723645" y="731223"/>
                  <a:pt x="3699230" y="745151"/>
                </a:cubicBezTo>
                <a:lnTo>
                  <a:pt x="3574700" y="793898"/>
                </a:lnTo>
                <a:lnTo>
                  <a:pt x="3677255" y="912289"/>
                </a:lnTo>
                <a:lnTo>
                  <a:pt x="3538074" y="995856"/>
                </a:lnTo>
                <a:lnTo>
                  <a:pt x="3560050" y="1009784"/>
                </a:lnTo>
                <a:cubicBezTo>
                  <a:pt x="3520981" y="995856"/>
                  <a:pt x="3496563" y="1002820"/>
                  <a:pt x="3486798" y="1030675"/>
                </a:cubicBezTo>
                <a:cubicBezTo>
                  <a:pt x="3501449" y="1049245"/>
                  <a:pt x="3560050" y="1058531"/>
                  <a:pt x="3662601" y="1058531"/>
                </a:cubicBezTo>
                <a:cubicBezTo>
                  <a:pt x="3501449" y="1044603"/>
                  <a:pt x="3350060" y="1079423"/>
                  <a:pt x="3208440" y="1162990"/>
                </a:cubicBezTo>
                <a:lnTo>
                  <a:pt x="3223091" y="1176918"/>
                </a:lnTo>
                <a:cubicBezTo>
                  <a:pt x="3198672" y="1200132"/>
                  <a:pt x="3154722" y="1216382"/>
                  <a:pt x="3091235" y="1225669"/>
                </a:cubicBezTo>
                <a:cubicBezTo>
                  <a:pt x="3017984" y="1234952"/>
                  <a:pt x="2959383" y="1225669"/>
                  <a:pt x="2915432" y="1197813"/>
                </a:cubicBezTo>
                <a:cubicBezTo>
                  <a:pt x="2822645" y="1207096"/>
                  <a:pt x="2688350" y="1234952"/>
                  <a:pt x="2512547" y="1281380"/>
                </a:cubicBezTo>
                <a:lnTo>
                  <a:pt x="2563823" y="1330128"/>
                </a:lnTo>
                <a:cubicBezTo>
                  <a:pt x="2519872" y="1344056"/>
                  <a:pt x="2506440" y="1376556"/>
                  <a:pt x="2523533" y="1427623"/>
                </a:cubicBezTo>
                <a:cubicBezTo>
                  <a:pt x="2540626" y="1478693"/>
                  <a:pt x="2536962" y="1513512"/>
                  <a:pt x="2512547" y="1532085"/>
                </a:cubicBezTo>
                <a:cubicBezTo>
                  <a:pt x="2512547" y="1532085"/>
                  <a:pt x="2500336" y="1536727"/>
                  <a:pt x="2475918" y="1546013"/>
                </a:cubicBezTo>
                <a:lnTo>
                  <a:pt x="2497897" y="1559941"/>
                </a:lnTo>
                <a:cubicBezTo>
                  <a:pt x="2502779" y="1606366"/>
                  <a:pt x="2505219" y="1657436"/>
                  <a:pt x="2505219" y="1713147"/>
                </a:cubicBezTo>
                <a:cubicBezTo>
                  <a:pt x="2505219" y="1815287"/>
                  <a:pt x="2491790" y="1977780"/>
                  <a:pt x="2464932" y="2200629"/>
                </a:cubicBezTo>
                <a:cubicBezTo>
                  <a:pt x="2438071" y="2423478"/>
                  <a:pt x="2424642" y="2592935"/>
                  <a:pt x="2424642" y="2709003"/>
                </a:cubicBezTo>
                <a:cubicBezTo>
                  <a:pt x="2424642" y="2885424"/>
                  <a:pt x="2449060" y="3043275"/>
                  <a:pt x="2497897" y="3182557"/>
                </a:cubicBezTo>
                <a:cubicBezTo>
                  <a:pt x="2517429" y="3382192"/>
                  <a:pt x="2519872" y="3704858"/>
                  <a:pt x="2505219" y="4150553"/>
                </a:cubicBezTo>
                <a:cubicBezTo>
                  <a:pt x="2490568" y="4596252"/>
                  <a:pt x="2493011" y="4918915"/>
                  <a:pt x="2512547" y="5118550"/>
                </a:cubicBezTo>
                <a:cubicBezTo>
                  <a:pt x="2493011" y="5072125"/>
                  <a:pt x="2471036" y="5024539"/>
                  <a:pt x="2446618" y="4975788"/>
                </a:cubicBezTo>
                <a:cubicBezTo>
                  <a:pt x="2422203" y="4927040"/>
                  <a:pt x="2390460" y="4893382"/>
                  <a:pt x="2351391" y="4874812"/>
                </a:cubicBezTo>
                <a:cubicBezTo>
                  <a:pt x="2322091" y="4916596"/>
                  <a:pt x="2312323" y="4972307"/>
                  <a:pt x="2322091" y="5041947"/>
                </a:cubicBezTo>
                <a:cubicBezTo>
                  <a:pt x="2341623" y="5158015"/>
                  <a:pt x="2351391" y="5216048"/>
                  <a:pt x="2351391" y="5216048"/>
                </a:cubicBezTo>
                <a:lnTo>
                  <a:pt x="2322091" y="5216048"/>
                </a:lnTo>
                <a:cubicBezTo>
                  <a:pt x="2302558" y="5229976"/>
                  <a:pt x="2298894" y="5257832"/>
                  <a:pt x="2311101" y="5299616"/>
                </a:cubicBezTo>
                <a:cubicBezTo>
                  <a:pt x="2323312" y="5341399"/>
                  <a:pt x="2307440" y="5369255"/>
                  <a:pt x="2263490" y="5383186"/>
                </a:cubicBezTo>
                <a:cubicBezTo>
                  <a:pt x="2283022" y="5401755"/>
                  <a:pt x="2290347" y="5413361"/>
                  <a:pt x="2285465" y="5418002"/>
                </a:cubicBezTo>
                <a:cubicBezTo>
                  <a:pt x="2246397" y="5418002"/>
                  <a:pt x="2220757" y="5387828"/>
                  <a:pt x="2208549" y="5327471"/>
                </a:cubicBezTo>
                <a:cubicBezTo>
                  <a:pt x="2196342" y="5267118"/>
                  <a:pt x="2187796" y="5236940"/>
                  <a:pt x="2182913" y="5236940"/>
                </a:cubicBezTo>
                <a:cubicBezTo>
                  <a:pt x="2173145" y="5241582"/>
                  <a:pt x="2160934" y="5262474"/>
                  <a:pt x="2146284" y="5299616"/>
                </a:cubicBezTo>
                <a:cubicBezTo>
                  <a:pt x="2146284" y="5281046"/>
                  <a:pt x="2134077" y="5261312"/>
                  <a:pt x="2109659" y="5240421"/>
                </a:cubicBezTo>
                <a:cubicBezTo>
                  <a:pt x="2085240" y="5219529"/>
                  <a:pt x="2073033" y="5206762"/>
                  <a:pt x="2073033" y="5202121"/>
                </a:cubicBezTo>
                <a:cubicBezTo>
                  <a:pt x="2053501" y="5202121"/>
                  <a:pt x="2041290" y="5232299"/>
                  <a:pt x="2036408" y="5292652"/>
                </a:cubicBezTo>
                <a:cubicBezTo>
                  <a:pt x="2031525" y="5320507"/>
                  <a:pt x="2014432" y="5334435"/>
                  <a:pt x="1985132" y="5334435"/>
                </a:cubicBezTo>
                <a:lnTo>
                  <a:pt x="2021757" y="5369255"/>
                </a:lnTo>
                <a:cubicBezTo>
                  <a:pt x="2007107" y="5373900"/>
                  <a:pt x="1994896" y="5378541"/>
                  <a:pt x="1985132" y="5383186"/>
                </a:cubicBezTo>
                <a:cubicBezTo>
                  <a:pt x="1975364" y="5383186"/>
                  <a:pt x="1960713" y="5359972"/>
                  <a:pt x="1941181" y="5313543"/>
                </a:cubicBezTo>
                <a:cubicBezTo>
                  <a:pt x="1921645" y="5267118"/>
                  <a:pt x="1894787" y="5250868"/>
                  <a:pt x="1860601" y="5264796"/>
                </a:cubicBezTo>
                <a:cubicBezTo>
                  <a:pt x="1797118" y="5334435"/>
                  <a:pt x="1765375" y="5387828"/>
                  <a:pt x="1765375" y="5424970"/>
                </a:cubicBezTo>
                <a:cubicBezTo>
                  <a:pt x="1765375" y="5452825"/>
                  <a:pt x="1780025" y="5483004"/>
                  <a:pt x="1809325" y="5515501"/>
                </a:cubicBezTo>
                <a:cubicBezTo>
                  <a:pt x="1804443" y="5524787"/>
                  <a:pt x="1809325" y="5536393"/>
                  <a:pt x="1823976" y="5550320"/>
                </a:cubicBezTo>
                <a:lnTo>
                  <a:pt x="1809325" y="5571212"/>
                </a:lnTo>
                <a:cubicBezTo>
                  <a:pt x="1770257" y="5543357"/>
                  <a:pt x="1740956" y="5476036"/>
                  <a:pt x="1721424" y="5369255"/>
                </a:cubicBezTo>
                <a:cubicBezTo>
                  <a:pt x="1701888" y="5276401"/>
                  <a:pt x="1657937" y="5225335"/>
                  <a:pt x="1589568" y="5216048"/>
                </a:cubicBezTo>
                <a:cubicBezTo>
                  <a:pt x="1565154" y="5234618"/>
                  <a:pt x="1552943" y="5260154"/>
                  <a:pt x="1552943" y="5292652"/>
                </a:cubicBezTo>
                <a:cubicBezTo>
                  <a:pt x="1552943" y="5306580"/>
                  <a:pt x="1560268" y="5336758"/>
                  <a:pt x="1574918" y="5383186"/>
                </a:cubicBezTo>
                <a:cubicBezTo>
                  <a:pt x="1584686" y="5420325"/>
                  <a:pt x="1584686" y="5448181"/>
                  <a:pt x="1574918" y="5466753"/>
                </a:cubicBezTo>
                <a:cubicBezTo>
                  <a:pt x="1560268" y="5420325"/>
                  <a:pt x="1540735" y="5370416"/>
                  <a:pt x="1516317" y="5317027"/>
                </a:cubicBezTo>
                <a:cubicBezTo>
                  <a:pt x="1491899" y="5263635"/>
                  <a:pt x="1465041" y="5236940"/>
                  <a:pt x="1435741" y="5236940"/>
                </a:cubicBezTo>
                <a:cubicBezTo>
                  <a:pt x="1338071" y="5032664"/>
                  <a:pt x="1296560" y="4751781"/>
                  <a:pt x="1311210" y="4394294"/>
                </a:cubicBezTo>
                <a:cubicBezTo>
                  <a:pt x="1330746" y="3939313"/>
                  <a:pt x="1330746" y="3651466"/>
                  <a:pt x="1311210" y="3530757"/>
                </a:cubicBezTo>
                <a:cubicBezTo>
                  <a:pt x="1262377" y="3358978"/>
                  <a:pt x="1237959" y="3168626"/>
                  <a:pt x="1237959" y="2959708"/>
                </a:cubicBezTo>
                <a:cubicBezTo>
                  <a:pt x="1237959" y="2811143"/>
                  <a:pt x="1255052" y="2592935"/>
                  <a:pt x="1289235" y="2305088"/>
                </a:cubicBezTo>
                <a:cubicBezTo>
                  <a:pt x="1323421" y="2017245"/>
                  <a:pt x="1342954" y="1803682"/>
                  <a:pt x="1347840" y="1664400"/>
                </a:cubicBezTo>
                <a:lnTo>
                  <a:pt x="1377140" y="1629580"/>
                </a:lnTo>
                <a:lnTo>
                  <a:pt x="1362490" y="1378875"/>
                </a:lnTo>
                <a:cubicBezTo>
                  <a:pt x="1299003" y="1402090"/>
                  <a:pt x="1147615" y="1432268"/>
                  <a:pt x="908325" y="1469406"/>
                </a:cubicBezTo>
                <a:cubicBezTo>
                  <a:pt x="860710" y="1477532"/>
                  <a:pt x="815998" y="1486672"/>
                  <a:pt x="774183" y="1496829"/>
                </a:cubicBezTo>
                <a:lnTo>
                  <a:pt x="666548" y="1527728"/>
                </a:lnTo>
                <a:lnTo>
                  <a:pt x="732519" y="1497265"/>
                </a:lnTo>
                <a:cubicBezTo>
                  <a:pt x="698336" y="1478693"/>
                  <a:pt x="639735" y="1476374"/>
                  <a:pt x="556716" y="1490302"/>
                </a:cubicBezTo>
                <a:cubicBezTo>
                  <a:pt x="444397" y="1508871"/>
                  <a:pt x="376028" y="1515835"/>
                  <a:pt x="351609" y="1511193"/>
                </a:cubicBezTo>
                <a:lnTo>
                  <a:pt x="24683" y="1498242"/>
                </a:lnTo>
                <a:lnTo>
                  <a:pt x="45781" y="1492042"/>
                </a:lnTo>
                <a:cubicBezTo>
                  <a:pt x="64096" y="1483917"/>
                  <a:pt x="85462" y="1469410"/>
                  <a:pt x="109877" y="1448515"/>
                </a:cubicBezTo>
                <a:cubicBezTo>
                  <a:pt x="109877" y="1439232"/>
                  <a:pt x="102552" y="1427623"/>
                  <a:pt x="87901" y="1413695"/>
                </a:cubicBezTo>
                <a:cubicBezTo>
                  <a:pt x="224639" y="1395126"/>
                  <a:pt x="415096" y="1355664"/>
                  <a:pt x="659268" y="1295308"/>
                </a:cubicBezTo>
                <a:cubicBezTo>
                  <a:pt x="507880" y="1272094"/>
                  <a:pt x="295451" y="1248880"/>
                  <a:pt x="21975" y="1225669"/>
                </a:cubicBezTo>
                <a:cubicBezTo>
                  <a:pt x="31744" y="1221024"/>
                  <a:pt x="48837" y="1200132"/>
                  <a:pt x="73251" y="1162990"/>
                </a:cubicBezTo>
                <a:lnTo>
                  <a:pt x="36626" y="1079423"/>
                </a:lnTo>
                <a:cubicBezTo>
                  <a:pt x="56162" y="1084068"/>
                  <a:pt x="73251" y="1086387"/>
                  <a:pt x="87901" y="1086387"/>
                </a:cubicBezTo>
                <a:cubicBezTo>
                  <a:pt x="102552" y="1086387"/>
                  <a:pt x="122088" y="1071298"/>
                  <a:pt x="146506" y="1041120"/>
                </a:cubicBezTo>
                <a:cubicBezTo>
                  <a:pt x="170921" y="1010945"/>
                  <a:pt x="205107" y="1000497"/>
                  <a:pt x="249058" y="1009784"/>
                </a:cubicBezTo>
                <a:cubicBezTo>
                  <a:pt x="234407" y="1000497"/>
                  <a:pt x="209989" y="984247"/>
                  <a:pt x="175807" y="961036"/>
                </a:cubicBezTo>
                <a:cubicBezTo>
                  <a:pt x="190457" y="961036"/>
                  <a:pt x="197782" y="956391"/>
                  <a:pt x="197782" y="947108"/>
                </a:cubicBezTo>
                <a:cubicBezTo>
                  <a:pt x="148945" y="933180"/>
                  <a:pt x="119645" y="905321"/>
                  <a:pt x="109877" y="863538"/>
                </a:cubicBezTo>
                <a:cubicBezTo>
                  <a:pt x="163596" y="849610"/>
                  <a:pt x="206328" y="812471"/>
                  <a:pt x="238068" y="752115"/>
                </a:cubicBezTo>
                <a:cubicBezTo>
                  <a:pt x="269812" y="691758"/>
                  <a:pt x="319866" y="666225"/>
                  <a:pt x="388235" y="675512"/>
                </a:cubicBezTo>
                <a:lnTo>
                  <a:pt x="439514" y="612833"/>
                </a:lnTo>
                <a:cubicBezTo>
                  <a:pt x="419978" y="598905"/>
                  <a:pt x="400446" y="591941"/>
                  <a:pt x="380910" y="591941"/>
                </a:cubicBezTo>
                <a:cubicBezTo>
                  <a:pt x="361377" y="591941"/>
                  <a:pt x="329634" y="598905"/>
                  <a:pt x="285683" y="612833"/>
                </a:cubicBezTo>
                <a:lnTo>
                  <a:pt x="196975" y="624078"/>
                </a:lnTo>
                <a:lnTo>
                  <a:pt x="168481" y="529266"/>
                </a:lnTo>
                <a:cubicBezTo>
                  <a:pt x="168481" y="482841"/>
                  <a:pt x="217314" y="450340"/>
                  <a:pt x="314984" y="431771"/>
                </a:cubicBezTo>
                <a:cubicBezTo>
                  <a:pt x="437071" y="408556"/>
                  <a:pt x="507880" y="387664"/>
                  <a:pt x="527416" y="369092"/>
                </a:cubicBezTo>
                <a:cubicBezTo>
                  <a:pt x="805774" y="313380"/>
                  <a:pt x="1169590" y="259991"/>
                  <a:pt x="1618872" y="208921"/>
                </a:cubicBezTo>
                <a:cubicBezTo>
                  <a:pt x="2317208" y="134637"/>
                  <a:pt x="2690793" y="92854"/>
                  <a:pt x="2739626" y="83571"/>
                </a:cubicBezTo>
                <a:cubicBezTo>
                  <a:pt x="2837295" y="27856"/>
                  <a:pt x="2947175" y="0"/>
                  <a:pt x="3069263"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65299506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83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944038" y="956953"/>
            <a:ext cx="4500629" cy="4944094"/>
          </a:xfrm>
          <a:custGeom>
            <a:avLst/>
            <a:gdLst>
              <a:gd name="connsiteX0" fmla="*/ 3369885 w 4500629"/>
              <a:gd name="connsiteY0" fmla="*/ 4882294 h 4944094"/>
              <a:gd name="connsiteX1" fmla="*/ 3383772 w 4500629"/>
              <a:gd name="connsiteY1" fmla="*/ 4882294 h 4944094"/>
              <a:gd name="connsiteX2" fmla="*/ 3383772 w 4500629"/>
              <a:gd name="connsiteY2" fmla="*/ 4944094 h 4944094"/>
              <a:gd name="connsiteX3" fmla="*/ 3369885 w 4500629"/>
              <a:gd name="connsiteY3" fmla="*/ 4944094 h 4944094"/>
              <a:gd name="connsiteX4" fmla="*/ 1897008 w 4500629"/>
              <a:gd name="connsiteY4" fmla="*/ 509861 h 4944094"/>
              <a:gd name="connsiteX5" fmla="*/ 1897875 w 4500629"/>
              <a:gd name="connsiteY5" fmla="*/ 512950 h 4944094"/>
              <a:gd name="connsiteX6" fmla="*/ 1896269 w 4500629"/>
              <a:gd name="connsiteY6" fmla="*/ 512492 h 4944094"/>
              <a:gd name="connsiteX7" fmla="*/ 4499352 w 4500629"/>
              <a:gd name="connsiteY7" fmla="*/ 0 h 4944094"/>
              <a:gd name="connsiteX8" fmla="*/ 4267904 w 4500629"/>
              <a:gd name="connsiteY8" fmla="*/ 1946738 h 4944094"/>
              <a:gd name="connsiteX9" fmla="*/ 4115148 w 4500629"/>
              <a:gd name="connsiteY9" fmla="*/ 3096240 h 4944094"/>
              <a:gd name="connsiteX10" fmla="*/ 4087374 w 4500629"/>
              <a:gd name="connsiteY10" fmla="*/ 3133321 h 4944094"/>
              <a:gd name="connsiteX11" fmla="*/ 4094319 w 4500629"/>
              <a:gd name="connsiteY11" fmla="*/ 3871843 h 4944094"/>
              <a:gd name="connsiteX12" fmla="*/ 4105890 w 4500629"/>
              <a:gd name="connsiteY12" fmla="*/ 4604189 h 4944094"/>
              <a:gd name="connsiteX13" fmla="*/ 4059601 w 4500629"/>
              <a:gd name="connsiteY13" fmla="*/ 4517665 h 4944094"/>
              <a:gd name="connsiteX14" fmla="*/ 3994796 w 4500629"/>
              <a:gd name="connsiteY14" fmla="*/ 4468225 h 4944094"/>
              <a:gd name="connsiteX15" fmla="*/ 3957763 w 4500629"/>
              <a:gd name="connsiteY15" fmla="*/ 4795773 h 4944094"/>
              <a:gd name="connsiteX16" fmla="*/ 3929989 w 4500629"/>
              <a:gd name="connsiteY16" fmla="*/ 4771050 h 4944094"/>
              <a:gd name="connsiteX17" fmla="*/ 3895274 w 4500629"/>
              <a:gd name="connsiteY17" fmla="*/ 4795773 h 4944094"/>
              <a:gd name="connsiteX18" fmla="*/ 3846669 w 4500629"/>
              <a:gd name="connsiteY18" fmla="*/ 4808130 h 4944094"/>
              <a:gd name="connsiteX19" fmla="*/ 3781864 w 4500629"/>
              <a:gd name="connsiteY19" fmla="*/ 4468225 h 4944094"/>
              <a:gd name="connsiteX20" fmla="*/ 3758718 w 4500629"/>
              <a:gd name="connsiteY20" fmla="*/ 4709250 h 4944094"/>
              <a:gd name="connsiteX21" fmla="*/ 3693913 w 4500629"/>
              <a:gd name="connsiteY21" fmla="*/ 4795773 h 4944094"/>
              <a:gd name="connsiteX22" fmla="*/ 3610593 w 4500629"/>
              <a:gd name="connsiteY22" fmla="*/ 4684529 h 4944094"/>
              <a:gd name="connsiteX23" fmla="*/ 3578188 w 4500629"/>
              <a:gd name="connsiteY23" fmla="*/ 4703070 h 4944094"/>
              <a:gd name="connsiteX24" fmla="*/ 3555043 w 4500629"/>
              <a:gd name="connsiteY24" fmla="*/ 4721610 h 4944094"/>
              <a:gd name="connsiteX25" fmla="*/ 3522641 w 4500629"/>
              <a:gd name="connsiteY25" fmla="*/ 4687621 h 4944094"/>
              <a:gd name="connsiteX26" fmla="*/ 3492552 w 4500629"/>
              <a:gd name="connsiteY26" fmla="*/ 4650538 h 4944094"/>
              <a:gd name="connsiteX27" fmla="*/ 3462465 w 4500629"/>
              <a:gd name="connsiteY27" fmla="*/ 4554749 h 4944094"/>
              <a:gd name="connsiteX28" fmla="*/ 3471723 w 4500629"/>
              <a:gd name="connsiteY28" fmla="*/ 4449685 h 4944094"/>
              <a:gd name="connsiteX29" fmla="*/ 3434692 w 4500629"/>
              <a:gd name="connsiteY29" fmla="*/ 4394064 h 4944094"/>
              <a:gd name="connsiteX30" fmla="*/ 3448579 w 4500629"/>
              <a:gd name="connsiteY30" fmla="*/ 4221020 h 4944094"/>
              <a:gd name="connsiteX31" fmla="*/ 3434692 w 4500629"/>
              <a:gd name="connsiteY31" fmla="*/ 4054159 h 4944094"/>
              <a:gd name="connsiteX32" fmla="*/ 3383772 w 4500629"/>
              <a:gd name="connsiteY32" fmla="*/ 4085059 h 4944094"/>
              <a:gd name="connsiteX33" fmla="*/ 3379143 w 4500629"/>
              <a:gd name="connsiteY33" fmla="*/ 4390973 h 4944094"/>
              <a:gd name="connsiteX34" fmla="*/ 3369885 w 4500629"/>
              <a:gd name="connsiteY34" fmla="*/ 4709250 h 4944094"/>
              <a:gd name="connsiteX35" fmla="*/ 3309709 w 4500629"/>
              <a:gd name="connsiteY35" fmla="*/ 4672169 h 4944094"/>
              <a:gd name="connsiteX36" fmla="*/ 3318967 w 4500629"/>
              <a:gd name="connsiteY36" fmla="*/ 4604189 h 4944094"/>
              <a:gd name="connsiteX37" fmla="*/ 3268049 w 4500629"/>
              <a:gd name="connsiteY37" fmla="*/ 4418785 h 4944094"/>
              <a:gd name="connsiteX38" fmla="*/ 3268049 w 4500629"/>
              <a:gd name="connsiteY38" fmla="*/ 4356984 h 4944094"/>
              <a:gd name="connsiteX39" fmla="*/ 3268049 w 4500629"/>
              <a:gd name="connsiteY39" fmla="*/ 4295184 h 4944094"/>
              <a:gd name="connsiteX40" fmla="*/ 3217129 w 4500629"/>
              <a:gd name="connsiteY40" fmla="*/ 4159220 h 4944094"/>
              <a:gd name="connsiteX41" fmla="*/ 2666282 w 4500629"/>
              <a:gd name="connsiteY41" fmla="*/ 3188941 h 4944094"/>
              <a:gd name="connsiteX42" fmla="*/ 2217274 w 4500629"/>
              <a:gd name="connsiteY42" fmla="*/ 2156862 h 4944094"/>
              <a:gd name="connsiteX43" fmla="*/ 2180242 w 4500629"/>
              <a:gd name="connsiteY43" fmla="*/ 2283554 h 4944094"/>
              <a:gd name="connsiteX44" fmla="*/ 2138582 w 4500629"/>
              <a:gd name="connsiteY44" fmla="*/ 2391707 h 4944094"/>
              <a:gd name="connsiteX45" fmla="*/ 2152469 w 4500629"/>
              <a:gd name="connsiteY45" fmla="*/ 2447327 h 4944094"/>
              <a:gd name="connsiteX46" fmla="*/ 1916390 w 4500629"/>
              <a:gd name="connsiteY46" fmla="*/ 3108600 h 4944094"/>
              <a:gd name="connsiteX47" fmla="*/ 1638654 w 4500629"/>
              <a:gd name="connsiteY47" fmla="*/ 3782231 h 4944094"/>
              <a:gd name="connsiteX48" fmla="*/ 1594678 w 4500629"/>
              <a:gd name="connsiteY48" fmla="*/ 3946007 h 4944094"/>
              <a:gd name="connsiteX49" fmla="*/ 1550702 w 4500629"/>
              <a:gd name="connsiteY49" fmla="*/ 4109779 h 4944094"/>
              <a:gd name="connsiteX50" fmla="*/ 1490526 w 4500629"/>
              <a:gd name="connsiteY50" fmla="*/ 4103599 h 4944094"/>
              <a:gd name="connsiteX51" fmla="*/ 1448866 w 4500629"/>
              <a:gd name="connsiteY51" fmla="*/ 4140680 h 4944094"/>
              <a:gd name="connsiteX52" fmla="*/ 1430350 w 4500629"/>
              <a:gd name="connsiteY52" fmla="*/ 4289001 h 4944094"/>
              <a:gd name="connsiteX53" fmla="*/ 1384059 w 4500629"/>
              <a:gd name="connsiteY53" fmla="*/ 4418785 h 4944094"/>
              <a:gd name="connsiteX54" fmla="*/ 1323883 w 4500629"/>
              <a:gd name="connsiteY54" fmla="*/ 4295184 h 4944094"/>
              <a:gd name="connsiteX55" fmla="*/ 1254450 w 4500629"/>
              <a:gd name="connsiteY55" fmla="*/ 4171580 h 4944094"/>
              <a:gd name="connsiteX56" fmla="*/ 1247505 w 4500629"/>
              <a:gd name="connsiteY56" fmla="*/ 4301361 h 4944094"/>
              <a:gd name="connsiteX57" fmla="*/ 1240563 w 4500629"/>
              <a:gd name="connsiteY57" fmla="*/ 4431145 h 4944094"/>
              <a:gd name="connsiteX58" fmla="*/ 1159556 w 4500629"/>
              <a:gd name="connsiteY58" fmla="*/ 4356984 h 4944094"/>
              <a:gd name="connsiteX59" fmla="*/ 1087807 w 4500629"/>
              <a:gd name="connsiteY59" fmla="*/ 4276641 h 4944094"/>
              <a:gd name="connsiteX60" fmla="*/ 1027631 w 4500629"/>
              <a:gd name="connsiteY60" fmla="*/ 4363164 h 4944094"/>
              <a:gd name="connsiteX61" fmla="*/ 962824 w 4500629"/>
              <a:gd name="connsiteY61" fmla="*/ 4709250 h 4944094"/>
              <a:gd name="connsiteX62" fmla="*/ 703603 w 4500629"/>
              <a:gd name="connsiteY62" fmla="*/ 4554749 h 4944094"/>
              <a:gd name="connsiteX63" fmla="*/ 664256 w 4500629"/>
              <a:gd name="connsiteY63" fmla="*/ 4588737 h 4944094"/>
              <a:gd name="connsiteX64" fmla="*/ 643427 w 4500629"/>
              <a:gd name="connsiteY64" fmla="*/ 4635089 h 4944094"/>
              <a:gd name="connsiteX65" fmla="*/ 578620 w 4500629"/>
              <a:gd name="connsiteY65" fmla="*/ 4659809 h 4944094"/>
              <a:gd name="connsiteX66" fmla="*/ 513816 w 4500629"/>
              <a:gd name="connsiteY66" fmla="*/ 4536208 h 4944094"/>
              <a:gd name="connsiteX67" fmla="*/ 486042 w 4500629"/>
              <a:gd name="connsiteY67" fmla="*/ 4344624 h 4944094"/>
              <a:gd name="connsiteX68" fmla="*/ 472155 w 4500629"/>
              <a:gd name="connsiteY68" fmla="*/ 4412605 h 4944094"/>
              <a:gd name="connsiteX69" fmla="*/ 472155 w 4500629"/>
              <a:gd name="connsiteY69" fmla="*/ 4486765 h 4944094"/>
              <a:gd name="connsiteX70" fmla="*/ 435124 w 4500629"/>
              <a:gd name="connsiteY70" fmla="*/ 4554749 h 4944094"/>
              <a:gd name="connsiteX71" fmla="*/ 449011 w 4500629"/>
              <a:gd name="connsiteY71" fmla="*/ 4721610 h 4944094"/>
              <a:gd name="connsiteX72" fmla="*/ 435124 w 4500629"/>
              <a:gd name="connsiteY72" fmla="*/ 4644361 h 4944094"/>
              <a:gd name="connsiteX73" fmla="*/ 407348 w 4500629"/>
              <a:gd name="connsiteY73" fmla="*/ 4567109 h 4944094"/>
              <a:gd name="connsiteX74" fmla="*/ 342544 w 4500629"/>
              <a:gd name="connsiteY74" fmla="*/ 4684529 h 4944094"/>
              <a:gd name="connsiteX75" fmla="*/ 148127 w 4500629"/>
              <a:gd name="connsiteY75" fmla="*/ 1310187 h 4944094"/>
              <a:gd name="connsiteX76" fmla="*/ 0 w 4500629"/>
              <a:gd name="connsiteY76" fmla="*/ 797235 h 4944094"/>
              <a:gd name="connsiteX77" fmla="*/ 9258 w 4500629"/>
              <a:gd name="connsiteY77" fmla="*/ 784875 h 4944094"/>
              <a:gd name="connsiteX78" fmla="*/ 37034 w 4500629"/>
              <a:gd name="connsiteY78" fmla="*/ 821958 h 4944094"/>
              <a:gd name="connsiteX79" fmla="*/ 46291 w 4500629"/>
              <a:gd name="connsiteY79" fmla="*/ 661274 h 4944094"/>
              <a:gd name="connsiteX80" fmla="*/ 115725 w 4500629"/>
              <a:gd name="connsiteY80" fmla="*/ 797235 h 4944094"/>
              <a:gd name="connsiteX81" fmla="*/ 166643 w 4500629"/>
              <a:gd name="connsiteY81" fmla="*/ 957919 h 4944094"/>
              <a:gd name="connsiteX82" fmla="*/ 268481 w 4500629"/>
              <a:gd name="connsiteY82" fmla="*/ 1705713 h 4944094"/>
              <a:gd name="connsiteX83" fmla="*/ 319399 w 4500629"/>
              <a:gd name="connsiteY83" fmla="*/ 2496767 h 4944094"/>
              <a:gd name="connsiteX84" fmla="*/ 361059 w 4500629"/>
              <a:gd name="connsiteY84" fmla="*/ 3260013 h 4944094"/>
              <a:gd name="connsiteX85" fmla="*/ 407348 w 4500629"/>
              <a:gd name="connsiteY85" fmla="*/ 4035616 h 4944094"/>
              <a:gd name="connsiteX86" fmla="*/ 458269 w 4500629"/>
              <a:gd name="connsiteY86" fmla="*/ 4208660 h 4944094"/>
              <a:gd name="connsiteX87" fmla="*/ 393462 w 4500629"/>
              <a:gd name="connsiteY87" fmla="*/ 2731612 h 4944094"/>
              <a:gd name="connsiteX88" fmla="*/ 291626 w 4500629"/>
              <a:gd name="connsiteY88" fmla="*/ 1248384 h 4944094"/>
              <a:gd name="connsiteX89" fmla="*/ 224506 w 4500629"/>
              <a:gd name="connsiteY89" fmla="*/ 973370 h 4944094"/>
              <a:gd name="connsiteX90" fmla="*/ 162014 w 4500629"/>
              <a:gd name="connsiteY90" fmla="*/ 692174 h 4944094"/>
              <a:gd name="connsiteX91" fmla="*/ 240708 w 4500629"/>
              <a:gd name="connsiteY91" fmla="*/ 475869 h 4944094"/>
              <a:gd name="connsiteX92" fmla="*/ 319399 w 4500629"/>
              <a:gd name="connsiteY92" fmla="*/ 500590 h 4944094"/>
              <a:gd name="connsiteX93" fmla="*/ 384204 w 4500629"/>
              <a:gd name="connsiteY93" fmla="*/ 562390 h 4944094"/>
              <a:gd name="connsiteX94" fmla="*/ 430495 w 4500629"/>
              <a:gd name="connsiteY94" fmla="*/ 395529 h 4944094"/>
              <a:gd name="connsiteX95" fmla="*/ 458269 w 4500629"/>
              <a:gd name="connsiteY95" fmla="*/ 407889 h 4944094"/>
              <a:gd name="connsiteX96" fmla="*/ 472155 w 4500629"/>
              <a:gd name="connsiteY96" fmla="*/ 370809 h 4944094"/>
              <a:gd name="connsiteX97" fmla="*/ 661943 w 4500629"/>
              <a:gd name="connsiteY97" fmla="*/ 735434 h 4944094"/>
              <a:gd name="connsiteX98" fmla="*/ 560105 w 4500629"/>
              <a:gd name="connsiteY98" fmla="*/ 389349 h 4944094"/>
              <a:gd name="connsiteX99" fmla="*/ 587878 w 4500629"/>
              <a:gd name="connsiteY99" fmla="*/ 309005 h 4944094"/>
              <a:gd name="connsiteX100" fmla="*/ 620280 w 4500629"/>
              <a:gd name="connsiteY100" fmla="*/ 327545 h 4944094"/>
              <a:gd name="connsiteX101" fmla="*/ 652685 w 4500629"/>
              <a:gd name="connsiteY101" fmla="*/ 302825 h 4944094"/>
              <a:gd name="connsiteX102" fmla="*/ 694345 w 4500629"/>
              <a:gd name="connsiteY102" fmla="*/ 278105 h 4944094"/>
              <a:gd name="connsiteX103" fmla="*/ 717490 w 4500629"/>
              <a:gd name="connsiteY103" fmla="*/ 284285 h 4944094"/>
              <a:gd name="connsiteX104" fmla="*/ 944308 w 4500629"/>
              <a:gd name="connsiteY104" fmla="*/ 1143323 h 4944094"/>
              <a:gd name="connsiteX105" fmla="*/ 1011429 w 4500629"/>
              <a:gd name="connsiteY105" fmla="*/ 2098150 h 4944094"/>
              <a:gd name="connsiteX106" fmla="*/ 1073920 w 4500629"/>
              <a:gd name="connsiteY106" fmla="*/ 3009717 h 4944094"/>
              <a:gd name="connsiteX107" fmla="*/ 1138725 w 4500629"/>
              <a:gd name="connsiteY107" fmla="*/ 2855216 h 4944094"/>
              <a:gd name="connsiteX108" fmla="*/ 1046147 w 4500629"/>
              <a:gd name="connsiteY108" fmla="*/ 1384348 h 4944094"/>
              <a:gd name="connsiteX109" fmla="*/ 1101694 w 4500629"/>
              <a:gd name="connsiteY109" fmla="*/ 2070341 h 4944094"/>
              <a:gd name="connsiteX110" fmla="*/ 1166498 w 4500629"/>
              <a:gd name="connsiteY110" fmla="*/ 2756332 h 4944094"/>
              <a:gd name="connsiteX111" fmla="*/ 1448866 w 4500629"/>
              <a:gd name="connsiteY111" fmla="*/ 1755153 h 4944094"/>
              <a:gd name="connsiteX112" fmla="*/ 1740489 w 4500629"/>
              <a:gd name="connsiteY112" fmla="*/ 772514 h 4944094"/>
              <a:gd name="connsiteX113" fmla="*/ 1772894 w 4500629"/>
              <a:gd name="connsiteY113" fmla="*/ 611833 h 4944094"/>
              <a:gd name="connsiteX114" fmla="*/ 1833070 w 4500629"/>
              <a:gd name="connsiteY114" fmla="*/ 494410 h 4944094"/>
              <a:gd name="connsiteX115" fmla="*/ 1896269 w 4500629"/>
              <a:gd name="connsiteY115" fmla="*/ 512492 h 4944094"/>
              <a:gd name="connsiteX116" fmla="*/ 1894405 w 4500629"/>
              <a:gd name="connsiteY116" fmla="*/ 519130 h 4944094"/>
              <a:gd name="connsiteX117" fmla="*/ 1883988 w 4500629"/>
              <a:gd name="connsiteY117" fmla="*/ 574750 h 4944094"/>
              <a:gd name="connsiteX118" fmla="*/ 1907132 w 4500629"/>
              <a:gd name="connsiteY118" fmla="*/ 630373 h 4944094"/>
              <a:gd name="connsiteX119" fmla="*/ 1958053 w 4500629"/>
              <a:gd name="connsiteY119" fmla="*/ 463509 h 4944094"/>
              <a:gd name="connsiteX120" fmla="*/ 2032115 w 4500629"/>
              <a:gd name="connsiteY120" fmla="*/ 358449 h 4944094"/>
              <a:gd name="connsiteX121" fmla="*/ 2073775 w 4500629"/>
              <a:gd name="connsiteY121" fmla="*/ 370809 h 4944094"/>
              <a:gd name="connsiteX122" fmla="*/ 2106178 w 4500629"/>
              <a:gd name="connsiteY122" fmla="*/ 346089 h 4944094"/>
              <a:gd name="connsiteX123" fmla="*/ 2138582 w 4500629"/>
              <a:gd name="connsiteY123" fmla="*/ 370809 h 4944094"/>
              <a:gd name="connsiteX124" fmla="*/ 2152469 w 4500629"/>
              <a:gd name="connsiteY124" fmla="*/ 271925 h 4944094"/>
              <a:gd name="connsiteX125" fmla="*/ 2189500 w 4500629"/>
              <a:gd name="connsiteY125" fmla="*/ 284285 h 4944094"/>
              <a:gd name="connsiteX126" fmla="*/ 2217274 w 4500629"/>
              <a:gd name="connsiteY126" fmla="*/ 259565 h 4944094"/>
              <a:gd name="connsiteX127" fmla="*/ 2235789 w 4500629"/>
              <a:gd name="connsiteY127" fmla="*/ 271925 h 4944094"/>
              <a:gd name="connsiteX128" fmla="*/ 2272820 w 4500629"/>
              <a:gd name="connsiteY128" fmla="*/ 290465 h 4944094"/>
              <a:gd name="connsiteX129" fmla="*/ 2291336 w 4500629"/>
              <a:gd name="connsiteY129" fmla="*/ 284285 h 4944094"/>
              <a:gd name="connsiteX130" fmla="*/ 2344570 w 4500629"/>
              <a:gd name="connsiteY130" fmla="*/ 191584 h 4944094"/>
              <a:gd name="connsiteX131" fmla="*/ 2407061 w 4500629"/>
              <a:gd name="connsiteY131" fmla="*/ 142144 h 4944094"/>
              <a:gd name="connsiteX132" fmla="*/ 2448721 w 4500629"/>
              <a:gd name="connsiteY132" fmla="*/ 148324 h 4944094"/>
              <a:gd name="connsiteX133" fmla="*/ 2485752 w 4500629"/>
              <a:gd name="connsiteY133" fmla="*/ 86524 h 4944094"/>
              <a:gd name="connsiteX134" fmla="*/ 2508899 w 4500629"/>
              <a:gd name="connsiteY134" fmla="*/ 117424 h 4944094"/>
              <a:gd name="connsiteX135" fmla="*/ 2550559 w 4500629"/>
              <a:gd name="connsiteY135" fmla="*/ 185404 h 4944094"/>
              <a:gd name="connsiteX136" fmla="*/ 2587591 w 4500629"/>
              <a:gd name="connsiteY136" fmla="*/ 173044 h 4944094"/>
              <a:gd name="connsiteX137" fmla="*/ 2582962 w 4500629"/>
              <a:gd name="connsiteY137" fmla="*/ 228665 h 4944094"/>
              <a:gd name="connsiteX138" fmla="*/ 2645453 w 4500629"/>
              <a:gd name="connsiteY138" fmla="*/ 448058 h 4944094"/>
              <a:gd name="connsiteX139" fmla="*/ 2712573 w 4500629"/>
              <a:gd name="connsiteY139" fmla="*/ 648914 h 4944094"/>
              <a:gd name="connsiteX140" fmla="*/ 2967165 w 4500629"/>
              <a:gd name="connsiteY140" fmla="*/ 1625372 h 4944094"/>
              <a:gd name="connsiteX141" fmla="*/ 3346740 w 4500629"/>
              <a:gd name="connsiteY141" fmla="*/ 2533848 h 4944094"/>
              <a:gd name="connsiteX142" fmla="*/ 3383772 w 4500629"/>
              <a:gd name="connsiteY142" fmla="*/ 2342266 h 4944094"/>
              <a:gd name="connsiteX143" fmla="*/ 3504125 w 4500629"/>
              <a:gd name="connsiteY143" fmla="*/ 1625372 h 4944094"/>
              <a:gd name="connsiteX144" fmla="*/ 3638366 w 4500629"/>
              <a:gd name="connsiteY144" fmla="*/ 939379 h 4944094"/>
              <a:gd name="connsiteX145" fmla="*/ 3740202 w 4500629"/>
              <a:gd name="connsiteY145" fmla="*/ 321365 h 4944094"/>
              <a:gd name="connsiteX146" fmla="*/ 3795749 w 4500629"/>
              <a:gd name="connsiteY146" fmla="*/ 389349 h 4944094"/>
              <a:gd name="connsiteX147" fmla="*/ 3629108 w 4500629"/>
              <a:gd name="connsiteY147" fmla="*/ 1545029 h 4944094"/>
              <a:gd name="connsiteX148" fmla="*/ 3434692 w 4500629"/>
              <a:gd name="connsiteY148" fmla="*/ 2682172 h 4944094"/>
              <a:gd name="connsiteX149" fmla="*/ 3499497 w 4500629"/>
              <a:gd name="connsiteY149" fmla="*/ 2768692 h 4944094"/>
              <a:gd name="connsiteX150" fmla="*/ 3601333 w 4500629"/>
              <a:gd name="connsiteY150" fmla="*/ 1965278 h 4944094"/>
              <a:gd name="connsiteX151" fmla="*/ 3767975 w 4500629"/>
              <a:gd name="connsiteY151" fmla="*/ 1198944 h 4944094"/>
              <a:gd name="connsiteX152" fmla="*/ 3837411 w 4500629"/>
              <a:gd name="connsiteY152" fmla="*/ 685994 h 4944094"/>
              <a:gd name="connsiteX153" fmla="*/ 3948505 w 4500629"/>
              <a:gd name="connsiteY153" fmla="*/ 197765 h 4944094"/>
              <a:gd name="connsiteX154" fmla="*/ 3994796 w 4500629"/>
              <a:gd name="connsiteY154" fmla="*/ 173044 h 4944094"/>
              <a:gd name="connsiteX155" fmla="*/ 4038770 w 4500629"/>
              <a:gd name="connsiteY155" fmla="*/ 203945 h 4944094"/>
              <a:gd name="connsiteX156" fmla="*/ 4105890 w 4500629"/>
              <a:gd name="connsiteY156" fmla="*/ 234845 h 4944094"/>
              <a:gd name="connsiteX157" fmla="*/ 4131350 w 4500629"/>
              <a:gd name="connsiteY157" fmla="*/ 173044 h 4944094"/>
              <a:gd name="connsiteX158" fmla="*/ 4161437 w 4500629"/>
              <a:gd name="connsiteY158" fmla="*/ 117424 h 4944094"/>
              <a:gd name="connsiteX159" fmla="*/ 4189213 w 4500629"/>
              <a:gd name="connsiteY159" fmla="*/ 135964 h 4944094"/>
              <a:gd name="connsiteX160" fmla="*/ 4235502 w 4500629"/>
              <a:gd name="connsiteY160" fmla="*/ 80341 h 4944094"/>
              <a:gd name="connsiteX161" fmla="*/ 4291049 w 4500629"/>
              <a:gd name="connsiteY161" fmla="*/ 108152 h 4944094"/>
              <a:gd name="connsiteX162" fmla="*/ 4346596 w 4500629"/>
              <a:gd name="connsiteY162" fmla="*/ 135964 h 4944094"/>
              <a:gd name="connsiteX163" fmla="*/ 4360485 w 4500629"/>
              <a:gd name="connsiteY163" fmla="*/ 148324 h 4944094"/>
              <a:gd name="connsiteX164" fmla="*/ 4406774 w 4500629"/>
              <a:gd name="connsiteY164" fmla="*/ 37080 h 4944094"/>
              <a:gd name="connsiteX165" fmla="*/ 4499352 w 4500629"/>
              <a:gd name="connsiteY165" fmla="*/ 0 h 494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500629" h="4944094">
                <a:moveTo>
                  <a:pt x="3369885" y="4882294"/>
                </a:moveTo>
                <a:lnTo>
                  <a:pt x="3383772" y="4882294"/>
                </a:lnTo>
                <a:lnTo>
                  <a:pt x="3383772" y="4944094"/>
                </a:lnTo>
                <a:lnTo>
                  <a:pt x="3369885" y="4944094"/>
                </a:lnTo>
                <a:close/>
                <a:moveTo>
                  <a:pt x="1897008" y="509861"/>
                </a:moveTo>
                <a:cubicBezTo>
                  <a:pt x="1897586" y="508831"/>
                  <a:pt x="1897875" y="509861"/>
                  <a:pt x="1897875" y="512950"/>
                </a:cubicBezTo>
                <a:lnTo>
                  <a:pt x="1896269" y="512492"/>
                </a:lnTo>
                <a:close/>
                <a:moveTo>
                  <a:pt x="4499352" y="0"/>
                </a:moveTo>
                <a:cubicBezTo>
                  <a:pt x="4511697" y="399648"/>
                  <a:pt x="4434547" y="1048561"/>
                  <a:pt x="4267904" y="1946738"/>
                </a:cubicBezTo>
                <a:cubicBezTo>
                  <a:pt x="4190754" y="2202183"/>
                  <a:pt x="4139836" y="2585349"/>
                  <a:pt x="4115148" y="3096240"/>
                </a:cubicBezTo>
                <a:lnTo>
                  <a:pt x="4087374" y="3133321"/>
                </a:lnTo>
                <a:cubicBezTo>
                  <a:pt x="4081202" y="3298124"/>
                  <a:pt x="4083517" y="3544298"/>
                  <a:pt x="4094319" y="3871843"/>
                </a:cubicBezTo>
                <a:cubicBezTo>
                  <a:pt x="4105118" y="4199392"/>
                  <a:pt x="4108978" y="4443505"/>
                  <a:pt x="4105890" y="4604189"/>
                </a:cubicBezTo>
                <a:cubicBezTo>
                  <a:pt x="4102805" y="4600067"/>
                  <a:pt x="4087374" y="4571228"/>
                  <a:pt x="4059601" y="4517665"/>
                </a:cubicBezTo>
                <a:cubicBezTo>
                  <a:pt x="4041085" y="4484707"/>
                  <a:pt x="4019482" y="4468225"/>
                  <a:pt x="3994796" y="4468225"/>
                </a:cubicBezTo>
                <a:lnTo>
                  <a:pt x="3957763" y="4795773"/>
                </a:lnTo>
                <a:cubicBezTo>
                  <a:pt x="3948505" y="4779291"/>
                  <a:pt x="3939247" y="4771050"/>
                  <a:pt x="3929989" y="4771050"/>
                </a:cubicBezTo>
                <a:cubicBezTo>
                  <a:pt x="3923819" y="4771050"/>
                  <a:pt x="3912246" y="4779291"/>
                  <a:pt x="3895274" y="4795773"/>
                </a:cubicBezTo>
                <a:cubicBezTo>
                  <a:pt x="3878300" y="4812252"/>
                  <a:pt x="3862097" y="4816371"/>
                  <a:pt x="3846669" y="4808130"/>
                </a:cubicBezTo>
                <a:cubicBezTo>
                  <a:pt x="3865185" y="4663928"/>
                  <a:pt x="3843582" y="4550627"/>
                  <a:pt x="3781864" y="4468225"/>
                </a:cubicBezTo>
                <a:lnTo>
                  <a:pt x="3758718" y="4709250"/>
                </a:lnTo>
                <a:cubicBezTo>
                  <a:pt x="3734032" y="4701009"/>
                  <a:pt x="3712429" y="4729851"/>
                  <a:pt x="3693913" y="4795773"/>
                </a:cubicBezTo>
                <a:cubicBezTo>
                  <a:pt x="3647624" y="4721610"/>
                  <a:pt x="3619850" y="4684529"/>
                  <a:pt x="3610593" y="4684529"/>
                </a:cubicBezTo>
                <a:cubicBezTo>
                  <a:pt x="3598247" y="4684529"/>
                  <a:pt x="3587446" y="4690710"/>
                  <a:pt x="3578188" y="4703070"/>
                </a:cubicBezTo>
                <a:cubicBezTo>
                  <a:pt x="3568930" y="4715430"/>
                  <a:pt x="3561216" y="4721610"/>
                  <a:pt x="3555043" y="4721610"/>
                </a:cubicBezTo>
                <a:cubicBezTo>
                  <a:pt x="3548873" y="4721610"/>
                  <a:pt x="3538071" y="4710280"/>
                  <a:pt x="3522641" y="4687621"/>
                </a:cubicBezTo>
                <a:cubicBezTo>
                  <a:pt x="3507211" y="4664959"/>
                  <a:pt x="3497181" y="4652599"/>
                  <a:pt x="3492552" y="4650538"/>
                </a:cubicBezTo>
                <a:cubicBezTo>
                  <a:pt x="3487923" y="4648480"/>
                  <a:pt x="3477893" y="4616549"/>
                  <a:pt x="3462465" y="4554749"/>
                </a:cubicBezTo>
                <a:cubicBezTo>
                  <a:pt x="3456293" y="4517665"/>
                  <a:pt x="3459378" y="4482646"/>
                  <a:pt x="3471723" y="4449685"/>
                </a:cubicBezTo>
                <a:lnTo>
                  <a:pt x="3434692" y="4394064"/>
                </a:lnTo>
                <a:cubicBezTo>
                  <a:pt x="3443950" y="4344624"/>
                  <a:pt x="3448579" y="4286943"/>
                  <a:pt x="3448579" y="4221020"/>
                </a:cubicBezTo>
                <a:cubicBezTo>
                  <a:pt x="3448579" y="4150979"/>
                  <a:pt x="3443950" y="4095358"/>
                  <a:pt x="3434692" y="4054159"/>
                </a:cubicBezTo>
                <a:cubicBezTo>
                  <a:pt x="3428519" y="4050037"/>
                  <a:pt x="3411547" y="4060339"/>
                  <a:pt x="3383772" y="4085059"/>
                </a:cubicBezTo>
                <a:cubicBezTo>
                  <a:pt x="3374514" y="4163339"/>
                  <a:pt x="3372972" y="4265311"/>
                  <a:pt x="3379143" y="4390973"/>
                </a:cubicBezTo>
                <a:cubicBezTo>
                  <a:pt x="3385315" y="4516638"/>
                  <a:pt x="3382230" y="4622729"/>
                  <a:pt x="3369885" y="4709250"/>
                </a:cubicBezTo>
                <a:lnTo>
                  <a:pt x="3309709" y="4672169"/>
                </a:lnTo>
                <a:cubicBezTo>
                  <a:pt x="3309709" y="4659809"/>
                  <a:pt x="3312794" y="4637150"/>
                  <a:pt x="3318967" y="4604189"/>
                </a:cubicBezTo>
                <a:cubicBezTo>
                  <a:pt x="3285021" y="4575347"/>
                  <a:pt x="3268049" y="4513546"/>
                  <a:pt x="3268049" y="4418785"/>
                </a:cubicBezTo>
                <a:cubicBezTo>
                  <a:pt x="3268049" y="4406425"/>
                  <a:pt x="3268049" y="4385823"/>
                  <a:pt x="3268049" y="4356984"/>
                </a:cubicBezTo>
                <a:cubicBezTo>
                  <a:pt x="3268049" y="4328142"/>
                  <a:pt x="3268049" y="4307544"/>
                  <a:pt x="3268049" y="4295184"/>
                </a:cubicBezTo>
                <a:cubicBezTo>
                  <a:pt x="3268049" y="4212779"/>
                  <a:pt x="3251075" y="4167461"/>
                  <a:pt x="3217129" y="4159220"/>
                </a:cubicBezTo>
                <a:cubicBezTo>
                  <a:pt x="3183185" y="4085059"/>
                  <a:pt x="2999568" y="3761633"/>
                  <a:pt x="2666282" y="3188941"/>
                </a:cubicBezTo>
                <a:cubicBezTo>
                  <a:pt x="2437920" y="2793412"/>
                  <a:pt x="2288251" y="2449388"/>
                  <a:pt x="2217274" y="2156862"/>
                </a:cubicBezTo>
                <a:cubicBezTo>
                  <a:pt x="2220359" y="2189823"/>
                  <a:pt x="2208016" y="2232053"/>
                  <a:pt x="2180242" y="2283554"/>
                </a:cubicBezTo>
                <a:cubicBezTo>
                  <a:pt x="2152469" y="2335056"/>
                  <a:pt x="2138582" y="2371105"/>
                  <a:pt x="2138582" y="2391707"/>
                </a:cubicBezTo>
                <a:cubicBezTo>
                  <a:pt x="2138582" y="2412308"/>
                  <a:pt x="2143211" y="2430848"/>
                  <a:pt x="2152469" y="2447327"/>
                </a:cubicBezTo>
                <a:cubicBezTo>
                  <a:pt x="2075319" y="2665692"/>
                  <a:pt x="1996628" y="2886116"/>
                  <a:pt x="1916390" y="3108600"/>
                </a:cubicBezTo>
                <a:cubicBezTo>
                  <a:pt x="1817639" y="3388766"/>
                  <a:pt x="1725061" y="3613309"/>
                  <a:pt x="1638654" y="3782231"/>
                </a:cubicBezTo>
                <a:cubicBezTo>
                  <a:pt x="1635568" y="3823433"/>
                  <a:pt x="1620910" y="3878023"/>
                  <a:pt x="1594678" y="3946007"/>
                </a:cubicBezTo>
                <a:cubicBezTo>
                  <a:pt x="1568448" y="4013987"/>
                  <a:pt x="1553790" y="4068577"/>
                  <a:pt x="1550702" y="4109779"/>
                </a:cubicBezTo>
                <a:cubicBezTo>
                  <a:pt x="1553790" y="4109779"/>
                  <a:pt x="1533730" y="4107718"/>
                  <a:pt x="1490526" y="4103599"/>
                </a:cubicBezTo>
                <a:cubicBezTo>
                  <a:pt x="1468925" y="4103599"/>
                  <a:pt x="1455039" y="4115959"/>
                  <a:pt x="1448866" y="4140680"/>
                </a:cubicBezTo>
                <a:cubicBezTo>
                  <a:pt x="1445781" y="4144799"/>
                  <a:pt x="1439608" y="4194239"/>
                  <a:pt x="1430350" y="4289001"/>
                </a:cubicBezTo>
                <a:cubicBezTo>
                  <a:pt x="1424178" y="4350804"/>
                  <a:pt x="1408747" y="4394064"/>
                  <a:pt x="1384059" y="4418785"/>
                </a:cubicBezTo>
                <a:cubicBezTo>
                  <a:pt x="1362458" y="4398184"/>
                  <a:pt x="1342399" y="4356984"/>
                  <a:pt x="1323883" y="4295184"/>
                </a:cubicBezTo>
                <a:cubicBezTo>
                  <a:pt x="1305368" y="4233380"/>
                  <a:pt x="1282223" y="4192181"/>
                  <a:pt x="1254450" y="4171580"/>
                </a:cubicBezTo>
                <a:cubicBezTo>
                  <a:pt x="1242105" y="4200419"/>
                  <a:pt x="1239791" y="4243682"/>
                  <a:pt x="1247505" y="4301361"/>
                </a:cubicBezTo>
                <a:cubicBezTo>
                  <a:pt x="1255222" y="4359042"/>
                  <a:pt x="1252906" y="4402305"/>
                  <a:pt x="1240563" y="4431145"/>
                </a:cubicBezTo>
                <a:cubicBezTo>
                  <a:pt x="1218960" y="4435264"/>
                  <a:pt x="1191958" y="4410544"/>
                  <a:pt x="1159556" y="4356984"/>
                </a:cubicBezTo>
                <a:cubicBezTo>
                  <a:pt x="1127154" y="4303422"/>
                  <a:pt x="1103237" y="4276641"/>
                  <a:pt x="1087807" y="4276641"/>
                </a:cubicBezTo>
                <a:cubicBezTo>
                  <a:pt x="1066204" y="4276641"/>
                  <a:pt x="1046147" y="4305483"/>
                  <a:pt x="1027631" y="4363164"/>
                </a:cubicBezTo>
                <a:cubicBezTo>
                  <a:pt x="1015286" y="4486765"/>
                  <a:pt x="993685" y="4602128"/>
                  <a:pt x="962824" y="4709250"/>
                </a:cubicBezTo>
                <a:cubicBezTo>
                  <a:pt x="888762" y="4585649"/>
                  <a:pt x="802354" y="4534147"/>
                  <a:pt x="703603" y="4554749"/>
                </a:cubicBezTo>
                <a:cubicBezTo>
                  <a:pt x="700516" y="4571228"/>
                  <a:pt x="687401" y="4582557"/>
                  <a:pt x="664256" y="4588737"/>
                </a:cubicBezTo>
                <a:cubicBezTo>
                  <a:pt x="641112" y="4594917"/>
                  <a:pt x="634167" y="4610369"/>
                  <a:pt x="643427" y="4635089"/>
                </a:cubicBezTo>
                <a:cubicBezTo>
                  <a:pt x="618739" y="4651568"/>
                  <a:pt x="597136" y="4659809"/>
                  <a:pt x="578620" y="4659809"/>
                </a:cubicBezTo>
                <a:cubicBezTo>
                  <a:pt x="544674" y="4659809"/>
                  <a:pt x="523073" y="4618610"/>
                  <a:pt x="513816" y="4536208"/>
                </a:cubicBezTo>
                <a:cubicBezTo>
                  <a:pt x="501473" y="4424965"/>
                  <a:pt x="492215" y="4361103"/>
                  <a:pt x="486042" y="4344624"/>
                </a:cubicBezTo>
                <a:cubicBezTo>
                  <a:pt x="476784" y="4352862"/>
                  <a:pt x="472155" y="4375524"/>
                  <a:pt x="472155" y="4412605"/>
                </a:cubicBezTo>
                <a:cubicBezTo>
                  <a:pt x="472155" y="4437325"/>
                  <a:pt x="472155" y="4462045"/>
                  <a:pt x="472155" y="4486765"/>
                </a:cubicBezTo>
                <a:cubicBezTo>
                  <a:pt x="469070" y="4519726"/>
                  <a:pt x="456725" y="4542386"/>
                  <a:pt x="435124" y="4554749"/>
                </a:cubicBezTo>
                <a:lnTo>
                  <a:pt x="449011" y="4721610"/>
                </a:lnTo>
                <a:cubicBezTo>
                  <a:pt x="439753" y="4709250"/>
                  <a:pt x="435124" y="4683499"/>
                  <a:pt x="435124" y="4644361"/>
                </a:cubicBezTo>
                <a:cubicBezTo>
                  <a:pt x="435124" y="4605219"/>
                  <a:pt x="425866" y="4579469"/>
                  <a:pt x="407348" y="4567109"/>
                </a:cubicBezTo>
                <a:lnTo>
                  <a:pt x="342544" y="4684529"/>
                </a:lnTo>
                <a:cubicBezTo>
                  <a:pt x="280824" y="3316664"/>
                  <a:pt x="216020" y="2191881"/>
                  <a:pt x="148127" y="1310187"/>
                </a:cubicBezTo>
                <a:cubicBezTo>
                  <a:pt x="123439" y="1194824"/>
                  <a:pt x="74065" y="1023841"/>
                  <a:pt x="0" y="797235"/>
                </a:cubicBezTo>
                <a:lnTo>
                  <a:pt x="9258" y="784875"/>
                </a:lnTo>
                <a:lnTo>
                  <a:pt x="37034" y="821958"/>
                </a:lnTo>
                <a:lnTo>
                  <a:pt x="46291" y="661274"/>
                </a:lnTo>
                <a:cubicBezTo>
                  <a:pt x="77150" y="681872"/>
                  <a:pt x="100295" y="727193"/>
                  <a:pt x="115725" y="797235"/>
                </a:cubicBezTo>
                <a:cubicBezTo>
                  <a:pt x="134241" y="879636"/>
                  <a:pt x="151213" y="933199"/>
                  <a:pt x="166643" y="957919"/>
                </a:cubicBezTo>
                <a:cubicBezTo>
                  <a:pt x="219105" y="1159802"/>
                  <a:pt x="253051" y="1409068"/>
                  <a:pt x="268481" y="1705713"/>
                </a:cubicBezTo>
                <a:cubicBezTo>
                  <a:pt x="293169" y="2138322"/>
                  <a:pt x="310141" y="2402006"/>
                  <a:pt x="319399" y="2496767"/>
                </a:cubicBezTo>
                <a:cubicBezTo>
                  <a:pt x="341000" y="2669811"/>
                  <a:pt x="354889" y="2924227"/>
                  <a:pt x="361059" y="3260013"/>
                </a:cubicBezTo>
                <a:cubicBezTo>
                  <a:pt x="367232" y="3595799"/>
                  <a:pt x="382662" y="3854334"/>
                  <a:pt x="407348" y="4035616"/>
                </a:cubicBezTo>
                <a:lnTo>
                  <a:pt x="458269" y="4208660"/>
                </a:lnTo>
                <a:cubicBezTo>
                  <a:pt x="452096" y="3800774"/>
                  <a:pt x="430495" y="3308423"/>
                  <a:pt x="393462" y="2731612"/>
                </a:cubicBezTo>
                <a:cubicBezTo>
                  <a:pt x="359518" y="2237203"/>
                  <a:pt x="325572" y="1742793"/>
                  <a:pt x="291626" y="1248384"/>
                </a:cubicBezTo>
                <a:cubicBezTo>
                  <a:pt x="288541" y="1190702"/>
                  <a:pt x="266166" y="1099032"/>
                  <a:pt x="224506" y="973370"/>
                </a:cubicBezTo>
                <a:cubicBezTo>
                  <a:pt x="182845" y="847708"/>
                  <a:pt x="162014" y="753974"/>
                  <a:pt x="162014" y="692174"/>
                </a:cubicBezTo>
                <a:cubicBezTo>
                  <a:pt x="162014" y="609772"/>
                  <a:pt x="188246" y="537670"/>
                  <a:pt x="240708" y="475869"/>
                </a:cubicBezTo>
                <a:cubicBezTo>
                  <a:pt x="240708" y="475869"/>
                  <a:pt x="266938" y="484110"/>
                  <a:pt x="319399" y="500590"/>
                </a:cubicBezTo>
                <a:cubicBezTo>
                  <a:pt x="350260" y="508831"/>
                  <a:pt x="371861" y="529432"/>
                  <a:pt x="384204" y="562390"/>
                </a:cubicBezTo>
                <a:cubicBezTo>
                  <a:pt x="365688" y="451149"/>
                  <a:pt x="381119" y="395529"/>
                  <a:pt x="430495" y="395529"/>
                </a:cubicBezTo>
                <a:cubicBezTo>
                  <a:pt x="439753" y="395529"/>
                  <a:pt x="449011" y="399648"/>
                  <a:pt x="458269" y="407889"/>
                </a:cubicBezTo>
                <a:cubicBezTo>
                  <a:pt x="458269" y="403767"/>
                  <a:pt x="462898" y="391407"/>
                  <a:pt x="472155" y="370809"/>
                </a:cubicBezTo>
                <a:lnTo>
                  <a:pt x="661943" y="735434"/>
                </a:lnTo>
                <a:cubicBezTo>
                  <a:pt x="637255" y="574750"/>
                  <a:pt x="603309" y="459390"/>
                  <a:pt x="560105" y="389349"/>
                </a:cubicBezTo>
                <a:lnTo>
                  <a:pt x="587878" y="309005"/>
                </a:lnTo>
                <a:cubicBezTo>
                  <a:pt x="597136" y="321365"/>
                  <a:pt x="607937" y="327545"/>
                  <a:pt x="620280" y="327545"/>
                </a:cubicBezTo>
                <a:cubicBezTo>
                  <a:pt x="626453" y="327545"/>
                  <a:pt x="637255" y="319307"/>
                  <a:pt x="652685" y="302825"/>
                </a:cubicBezTo>
                <a:cubicBezTo>
                  <a:pt x="668113" y="286346"/>
                  <a:pt x="682000" y="278105"/>
                  <a:pt x="694345" y="278105"/>
                </a:cubicBezTo>
                <a:cubicBezTo>
                  <a:pt x="700516" y="278105"/>
                  <a:pt x="708232" y="280166"/>
                  <a:pt x="717490" y="284285"/>
                </a:cubicBezTo>
                <a:cubicBezTo>
                  <a:pt x="822413" y="510892"/>
                  <a:pt x="898019" y="797235"/>
                  <a:pt x="944308" y="1143323"/>
                </a:cubicBezTo>
                <a:cubicBezTo>
                  <a:pt x="972082" y="1353447"/>
                  <a:pt x="994457" y="1671721"/>
                  <a:pt x="1011429" y="2098150"/>
                </a:cubicBezTo>
                <a:cubicBezTo>
                  <a:pt x="1028401" y="2524579"/>
                  <a:pt x="1049232" y="2828435"/>
                  <a:pt x="1073920" y="3009717"/>
                </a:cubicBezTo>
                <a:lnTo>
                  <a:pt x="1138725" y="2855216"/>
                </a:lnTo>
                <a:cubicBezTo>
                  <a:pt x="1138725" y="2830496"/>
                  <a:pt x="1107866" y="2340205"/>
                  <a:pt x="1046147" y="1384348"/>
                </a:cubicBezTo>
                <a:cubicBezTo>
                  <a:pt x="1064662" y="1516190"/>
                  <a:pt x="1083178" y="1744854"/>
                  <a:pt x="1101694" y="2070341"/>
                </a:cubicBezTo>
                <a:cubicBezTo>
                  <a:pt x="1117124" y="2371105"/>
                  <a:pt x="1138725" y="2599770"/>
                  <a:pt x="1166498" y="2756332"/>
                </a:cubicBezTo>
                <a:cubicBezTo>
                  <a:pt x="1237476" y="2554449"/>
                  <a:pt x="1331600" y="2220723"/>
                  <a:pt x="1448866" y="1755153"/>
                </a:cubicBezTo>
                <a:cubicBezTo>
                  <a:pt x="1556875" y="1318425"/>
                  <a:pt x="1654084" y="990880"/>
                  <a:pt x="1740489" y="772514"/>
                </a:cubicBezTo>
                <a:cubicBezTo>
                  <a:pt x="1752835" y="751916"/>
                  <a:pt x="1763634" y="698354"/>
                  <a:pt x="1772894" y="611833"/>
                </a:cubicBezTo>
                <a:cubicBezTo>
                  <a:pt x="1782152" y="545911"/>
                  <a:pt x="1802211" y="506770"/>
                  <a:pt x="1833070" y="494410"/>
                </a:cubicBezTo>
                <a:lnTo>
                  <a:pt x="1896269" y="512492"/>
                </a:lnTo>
                <a:lnTo>
                  <a:pt x="1894405" y="519130"/>
                </a:lnTo>
                <a:cubicBezTo>
                  <a:pt x="1892089" y="529432"/>
                  <a:pt x="1888617" y="547972"/>
                  <a:pt x="1883988" y="574750"/>
                </a:cubicBezTo>
                <a:cubicBezTo>
                  <a:pt x="1880903" y="599470"/>
                  <a:pt x="1888617" y="618013"/>
                  <a:pt x="1907132" y="630373"/>
                </a:cubicBezTo>
                <a:cubicBezTo>
                  <a:pt x="1916390" y="613891"/>
                  <a:pt x="1933364" y="558271"/>
                  <a:pt x="1958053" y="463509"/>
                </a:cubicBezTo>
                <a:cubicBezTo>
                  <a:pt x="1973481" y="393468"/>
                  <a:pt x="1998169" y="358449"/>
                  <a:pt x="2032115" y="358449"/>
                </a:cubicBezTo>
                <a:cubicBezTo>
                  <a:pt x="2044458" y="358449"/>
                  <a:pt x="2058345" y="362568"/>
                  <a:pt x="2073775" y="370809"/>
                </a:cubicBezTo>
                <a:cubicBezTo>
                  <a:pt x="2086120" y="350208"/>
                  <a:pt x="2096920" y="341967"/>
                  <a:pt x="2106178" y="346089"/>
                </a:cubicBezTo>
                <a:cubicBezTo>
                  <a:pt x="2124693" y="362568"/>
                  <a:pt x="2135495" y="370809"/>
                  <a:pt x="2138582" y="370809"/>
                </a:cubicBezTo>
                <a:lnTo>
                  <a:pt x="2152469" y="271925"/>
                </a:lnTo>
                <a:cubicBezTo>
                  <a:pt x="2155554" y="280166"/>
                  <a:pt x="2167897" y="284285"/>
                  <a:pt x="2189500" y="284285"/>
                </a:cubicBezTo>
                <a:lnTo>
                  <a:pt x="2217274" y="259565"/>
                </a:lnTo>
                <a:cubicBezTo>
                  <a:pt x="2217274" y="255446"/>
                  <a:pt x="2223446" y="259565"/>
                  <a:pt x="2235789" y="271925"/>
                </a:cubicBezTo>
                <a:cubicBezTo>
                  <a:pt x="2248132" y="284285"/>
                  <a:pt x="2260477" y="290465"/>
                  <a:pt x="2272820" y="290465"/>
                </a:cubicBezTo>
                <a:cubicBezTo>
                  <a:pt x="2278993" y="290465"/>
                  <a:pt x="2285166" y="288407"/>
                  <a:pt x="2291336" y="284285"/>
                </a:cubicBezTo>
                <a:cubicBezTo>
                  <a:pt x="2309854" y="255446"/>
                  <a:pt x="2327598" y="224546"/>
                  <a:pt x="2344570" y="191584"/>
                </a:cubicBezTo>
                <a:cubicBezTo>
                  <a:pt x="2361544" y="158623"/>
                  <a:pt x="2382373" y="142144"/>
                  <a:pt x="2407061" y="142144"/>
                </a:cubicBezTo>
                <a:cubicBezTo>
                  <a:pt x="2419404" y="142144"/>
                  <a:pt x="2433293" y="144202"/>
                  <a:pt x="2448721" y="148324"/>
                </a:cubicBezTo>
                <a:cubicBezTo>
                  <a:pt x="2451809" y="131842"/>
                  <a:pt x="2464152" y="111244"/>
                  <a:pt x="2485752" y="86524"/>
                </a:cubicBezTo>
                <a:cubicBezTo>
                  <a:pt x="2488840" y="82402"/>
                  <a:pt x="2496554" y="92701"/>
                  <a:pt x="2508899" y="117424"/>
                </a:cubicBezTo>
                <a:cubicBezTo>
                  <a:pt x="2524327" y="154504"/>
                  <a:pt x="2538214" y="177163"/>
                  <a:pt x="2550559" y="185404"/>
                </a:cubicBezTo>
                <a:cubicBezTo>
                  <a:pt x="2553645" y="177163"/>
                  <a:pt x="2565990" y="173044"/>
                  <a:pt x="2587591" y="173044"/>
                </a:cubicBezTo>
                <a:cubicBezTo>
                  <a:pt x="2584505" y="193645"/>
                  <a:pt x="2582962" y="212186"/>
                  <a:pt x="2582962" y="228665"/>
                </a:cubicBezTo>
                <a:cubicBezTo>
                  <a:pt x="2582962" y="286346"/>
                  <a:pt x="2603793" y="359476"/>
                  <a:pt x="2645453" y="448058"/>
                </a:cubicBezTo>
                <a:cubicBezTo>
                  <a:pt x="2687113" y="536639"/>
                  <a:pt x="2709486" y="603592"/>
                  <a:pt x="2712573" y="648914"/>
                </a:cubicBezTo>
                <a:cubicBezTo>
                  <a:pt x="2798979" y="974401"/>
                  <a:pt x="2883845" y="1299885"/>
                  <a:pt x="2967165" y="1625372"/>
                </a:cubicBezTo>
                <a:cubicBezTo>
                  <a:pt x="3075174" y="1996178"/>
                  <a:pt x="3201701" y="2299006"/>
                  <a:pt x="3346740" y="2533848"/>
                </a:cubicBezTo>
                <a:cubicBezTo>
                  <a:pt x="3355998" y="2517368"/>
                  <a:pt x="3368343" y="2453507"/>
                  <a:pt x="3383772" y="2342266"/>
                </a:cubicBezTo>
                <a:cubicBezTo>
                  <a:pt x="3408460" y="2140383"/>
                  <a:pt x="3448579" y="1901416"/>
                  <a:pt x="3504125" y="1625372"/>
                </a:cubicBezTo>
                <a:cubicBezTo>
                  <a:pt x="3547329" y="1398769"/>
                  <a:pt x="3592075" y="1170104"/>
                  <a:pt x="3638366" y="939379"/>
                </a:cubicBezTo>
                <a:cubicBezTo>
                  <a:pt x="3644536" y="688052"/>
                  <a:pt x="3678482" y="482049"/>
                  <a:pt x="3740202" y="321365"/>
                </a:cubicBezTo>
                <a:lnTo>
                  <a:pt x="3795749" y="389349"/>
                </a:lnTo>
                <a:cubicBezTo>
                  <a:pt x="3786491" y="690113"/>
                  <a:pt x="3730944" y="1075343"/>
                  <a:pt x="3629108" y="1545029"/>
                </a:cubicBezTo>
                <a:cubicBezTo>
                  <a:pt x="3521097" y="2060039"/>
                  <a:pt x="3456293" y="2439086"/>
                  <a:pt x="3434692" y="2682172"/>
                </a:cubicBezTo>
                <a:lnTo>
                  <a:pt x="3499497" y="2768692"/>
                </a:lnTo>
                <a:cubicBezTo>
                  <a:pt x="3539613" y="2406128"/>
                  <a:pt x="3573559" y="2138322"/>
                  <a:pt x="3601333" y="1965278"/>
                </a:cubicBezTo>
                <a:cubicBezTo>
                  <a:pt x="3644536" y="1672752"/>
                  <a:pt x="3700085" y="1417309"/>
                  <a:pt x="3767975" y="1198944"/>
                </a:cubicBezTo>
                <a:cubicBezTo>
                  <a:pt x="3777233" y="1153622"/>
                  <a:pt x="3800380" y="982639"/>
                  <a:pt x="3837411" y="685994"/>
                </a:cubicBezTo>
                <a:cubicBezTo>
                  <a:pt x="3862097" y="488230"/>
                  <a:pt x="3899131" y="325487"/>
                  <a:pt x="3948505" y="197765"/>
                </a:cubicBezTo>
                <a:cubicBezTo>
                  <a:pt x="3967021" y="181282"/>
                  <a:pt x="3982451" y="173044"/>
                  <a:pt x="3994796" y="173044"/>
                </a:cubicBezTo>
                <a:cubicBezTo>
                  <a:pt x="4004054" y="173044"/>
                  <a:pt x="4018710" y="183343"/>
                  <a:pt x="4038770" y="203945"/>
                </a:cubicBezTo>
                <a:cubicBezTo>
                  <a:pt x="4058829" y="224546"/>
                  <a:pt x="4081202" y="234845"/>
                  <a:pt x="4105890" y="234845"/>
                </a:cubicBezTo>
                <a:cubicBezTo>
                  <a:pt x="4115148" y="230726"/>
                  <a:pt x="4123634" y="210125"/>
                  <a:pt x="4131350" y="173044"/>
                </a:cubicBezTo>
                <a:cubicBezTo>
                  <a:pt x="4139064" y="135964"/>
                  <a:pt x="4149094" y="117424"/>
                  <a:pt x="4161437" y="117424"/>
                </a:cubicBezTo>
                <a:cubicBezTo>
                  <a:pt x="4167610" y="117424"/>
                  <a:pt x="4176867" y="123604"/>
                  <a:pt x="4189213" y="135964"/>
                </a:cubicBezTo>
                <a:cubicBezTo>
                  <a:pt x="4201556" y="98881"/>
                  <a:pt x="4216986" y="80341"/>
                  <a:pt x="4235502" y="80341"/>
                </a:cubicBezTo>
                <a:cubicBezTo>
                  <a:pt x="4247845" y="80341"/>
                  <a:pt x="4266361" y="89612"/>
                  <a:pt x="4291049" y="108152"/>
                </a:cubicBezTo>
                <a:cubicBezTo>
                  <a:pt x="4315737" y="126693"/>
                  <a:pt x="4334253" y="135964"/>
                  <a:pt x="4346596" y="135964"/>
                </a:cubicBezTo>
                <a:lnTo>
                  <a:pt x="4360485" y="148324"/>
                </a:lnTo>
                <a:cubicBezTo>
                  <a:pt x="4360485" y="86524"/>
                  <a:pt x="4375913" y="49441"/>
                  <a:pt x="4406774" y="37080"/>
                </a:cubicBezTo>
                <a:cubicBezTo>
                  <a:pt x="4465408" y="12360"/>
                  <a:pt x="4496267" y="0"/>
                  <a:pt x="449935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75382958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82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130391" y="947683"/>
            <a:ext cx="3603009" cy="4962634"/>
          </a:xfrm>
          <a:custGeom>
            <a:avLst/>
            <a:gdLst>
              <a:gd name="connsiteX0" fmla="*/ 2679963 w 3603009"/>
              <a:gd name="connsiteY0" fmla="*/ 4673625 h 4962634"/>
              <a:gd name="connsiteX1" fmla="*/ 2678886 w 3603009"/>
              <a:gd name="connsiteY1" fmla="*/ 4674679 h 4962634"/>
              <a:gd name="connsiteX2" fmla="*/ 2644319 w 3603009"/>
              <a:gd name="connsiteY2" fmla="*/ 4700753 h 4962634"/>
              <a:gd name="connsiteX3" fmla="*/ 2627837 w 3603009"/>
              <a:gd name="connsiteY3" fmla="*/ 4708844 h 4962634"/>
              <a:gd name="connsiteX4" fmla="*/ 658135 w 3603009"/>
              <a:gd name="connsiteY4" fmla="*/ 4611341 h 4962634"/>
              <a:gd name="connsiteX5" fmla="*/ 667454 w 3603009"/>
              <a:gd name="connsiteY5" fmla="*/ 4622729 h 4962634"/>
              <a:gd name="connsiteX6" fmla="*/ 679814 w 3603009"/>
              <a:gd name="connsiteY6" fmla="*/ 4653629 h 4962634"/>
              <a:gd name="connsiteX7" fmla="*/ 653197 w 3603009"/>
              <a:gd name="connsiteY7" fmla="*/ 4604679 h 4962634"/>
              <a:gd name="connsiteX8" fmla="*/ 656250 w 3603009"/>
              <a:gd name="connsiteY8" fmla="*/ 4607665 h 4962634"/>
              <a:gd name="connsiteX9" fmla="*/ 658135 w 3603009"/>
              <a:gd name="connsiteY9" fmla="*/ 4611341 h 4962634"/>
              <a:gd name="connsiteX10" fmla="*/ 653546 w 3603009"/>
              <a:gd name="connsiteY10" fmla="*/ 4605733 h 4962634"/>
              <a:gd name="connsiteX11" fmla="*/ 2842855 w 3603009"/>
              <a:gd name="connsiteY11" fmla="*/ 4554748 h 4962634"/>
              <a:gd name="connsiteX12" fmla="*/ 2714422 w 3603009"/>
              <a:gd name="connsiteY12" fmla="*/ 4650347 h 4962634"/>
              <a:gd name="connsiteX13" fmla="*/ 2679963 w 3603009"/>
              <a:gd name="connsiteY13" fmla="*/ 4673625 h 4962634"/>
              <a:gd name="connsiteX14" fmla="*/ 2716160 w 3603009"/>
              <a:gd name="connsiteY14" fmla="*/ 4638178 h 4962634"/>
              <a:gd name="connsiteX15" fmla="*/ 2842855 w 3603009"/>
              <a:gd name="connsiteY15" fmla="*/ 4554748 h 4962634"/>
              <a:gd name="connsiteX16" fmla="*/ 1520308 w 3603009"/>
              <a:gd name="connsiteY16" fmla="*/ 1464688 h 4962634"/>
              <a:gd name="connsiteX17" fmla="*/ 1532668 w 3603009"/>
              <a:gd name="connsiteY17" fmla="*/ 1464688 h 4962634"/>
              <a:gd name="connsiteX18" fmla="*/ 1532668 w 3603009"/>
              <a:gd name="connsiteY18" fmla="*/ 1489409 h 4962634"/>
              <a:gd name="connsiteX19" fmla="*/ 1520308 w 3603009"/>
              <a:gd name="connsiteY19" fmla="*/ 1489409 h 4962634"/>
              <a:gd name="connsiteX20" fmla="*/ 2280462 w 3603009"/>
              <a:gd name="connsiteY20" fmla="*/ 0 h 4962634"/>
              <a:gd name="connsiteX21" fmla="*/ 2898475 w 3603009"/>
              <a:gd name="connsiteY21" fmla="*/ 142144 h 4962634"/>
              <a:gd name="connsiteX22" fmla="*/ 3176580 w 3603009"/>
              <a:gd name="connsiteY22" fmla="*/ 519130 h 4962634"/>
              <a:gd name="connsiteX23" fmla="*/ 3355802 w 3603009"/>
              <a:gd name="connsiteY23" fmla="*/ 939379 h 4962634"/>
              <a:gd name="connsiteX24" fmla="*/ 3269281 w 3603009"/>
              <a:gd name="connsiteY24" fmla="*/ 957919 h 4962634"/>
              <a:gd name="connsiteX25" fmla="*/ 3173489 w 3603009"/>
              <a:gd name="connsiteY25" fmla="*/ 772514 h 4962634"/>
              <a:gd name="connsiteX26" fmla="*/ 3065337 w 3603009"/>
              <a:gd name="connsiteY26" fmla="*/ 587110 h 4962634"/>
              <a:gd name="connsiteX27" fmla="*/ 3139500 w 3603009"/>
              <a:gd name="connsiteY27" fmla="*/ 809595 h 4962634"/>
              <a:gd name="connsiteX28" fmla="*/ 3083877 w 3603009"/>
              <a:gd name="connsiteY28" fmla="*/ 927018 h 4962634"/>
              <a:gd name="connsiteX29" fmla="*/ 3130229 w 3603009"/>
              <a:gd name="connsiteY29" fmla="*/ 1081520 h 4962634"/>
              <a:gd name="connsiteX30" fmla="*/ 3170400 w 3603009"/>
              <a:gd name="connsiteY30" fmla="*/ 1248384 h 4962634"/>
              <a:gd name="connsiteX31" fmla="*/ 3207481 w 3603009"/>
              <a:gd name="connsiteY31" fmla="*/ 1297824 h 4962634"/>
              <a:gd name="connsiteX32" fmla="*/ 3188940 w 3603009"/>
              <a:gd name="connsiteY32" fmla="*/ 1359625 h 4962634"/>
              <a:gd name="connsiteX33" fmla="*/ 3188940 w 3603009"/>
              <a:gd name="connsiteY33" fmla="*/ 1402888 h 4962634"/>
              <a:gd name="connsiteX34" fmla="*/ 3040616 w 3603009"/>
              <a:gd name="connsiteY34" fmla="*/ 1304004 h 4962634"/>
              <a:gd name="connsiteX35" fmla="*/ 2917016 w 3603009"/>
              <a:gd name="connsiteY35" fmla="*/ 1180403 h 4962634"/>
              <a:gd name="connsiteX36" fmla="*/ 2830495 w 3603009"/>
              <a:gd name="connsiteY36" fmla="*/ 1211304 h 4962634"/>
              <a:gd name="connsiteX37" fmla="*/ 2830495 w 3603009"/>
              <a:gd name="connsiteY37" fmla="*/ 1248384 h 4962634"/>
              <a:gd name="connsiteX38" fmla="*/ 2762512 w 3603009"/>
              <a:gd name="connsiteY38" fmla="*/ 1229844 h 4962634"/>
              <a:gd name="connsiteX39" fmla="*/ 2725431 w 3603009"/>
              <a:gd name="connsiteY39" fmla="*/ 1334904 h 4962634"/>
              <a:gd name="connsiteX40" fmla="*/ 2638911 w 3603009"/>
              <a:gd name="connsiteY40" fmla="*/ 1266924 h 4962634"/>
              <a:gd name="connsiteX41" fmla="*/ 2540027 w 3603009"/>
              <a:gd name="connsiteY41" fmla="*/ 1229844 h 4962634"/>
              <a:gd name="connsiteX42" fmla="*/ 2434966 w 3603009"/>
              <a:gd name="connsiteY42" fmla="*/ 1248384 h 4962634"/>
              <a:gd name="connsiteX43" fmla="*/ 2360806 w 3603009"/>
              <a:gd name="connsiteY43" fmla="*/ 1130963 h 4962634"/>
              <a:gd name="connsiteX44" fmla="*/ 2317543 w 3603009"/>
              <a:gd name="connsiteY44" fmla="*/ 988819 h 4962634"/>
              <a:gd name="connsiteX45" fmla="*/ 2125961 w 3603009"/>
              <a:gd name="connsiteY45" fmla="*/ 747794 h 4962634"/>
              <a:gd name="connsiteX46" fmla="*/ 1897297 w 3603009"/>
              <a:gd name="connsiteY46" fmla="*/ 599470 h 4962634"/>
              <a:gd name="connsiteX47" fmla="*/ 1977637 w 3603009"/>
              <a:gd name="connsiteY47" fmla="*/ 648914 h 4962634"/>
              <a:gd name="connsiteX48" fmla="*/ 1786053 w 3603009"/>
              <a:gd name="connsiteY48" fmla="*/ 618010 h 4962634"/>
              <a:gd name="connsiteX49" fmla="*/ 1668632 w 3603009"/>
              <a:gd name="connsiteY49" fmla="*/ 679814 h 4962634"/>
              <a:gd name="connsiteX50" fmla="*/ 1569749 w 3603009"/>
              <a:gd name="connsiteY50" fmla="*/ 772514 h 4962634"/>
              <a:gd name="connsiteX51" fmla="*/ 1532668 w 3603009"/>
              <a:gd name="connsiteY51" fmla="*/ 1013539 h 4962634"/>
              <a:gd name="connsiteX52" fmla="*/ 1541940 w 3603009"/>
              <a:gd name="connsiteY52" fmla="*/ 917747 h 4962634"/>
              <a:gd name="connsiteX53" fmla="*/ 1551209 w 3603009"/>
              <a:gd name="connsiteY53" fmla="*/ 821955 h 4962634"/>
              <a:gd name="connsiteX54" fmla="*/ 1328724 w 3603009"/>
              <a:gd name="connsiteY54" fmla="*/ 939379 h 4962634"/>
              <a:gd name="connsiteX55" fmla="*/ 1229844 w 3603009"/>
              <a:gd name="connsiteY55" fmla="*/ 1396708 h 4962634"/>
              <a:gd name="connsiteX56" fmla="*/ 1297824 w 3603009"/>
              <a:gd name="connsiteY56" fmla="*/ 1792233 h 4962634"/>
              <a:gd name="connsiteX57" fmla="*/ 1940557 w 3603009"/>
              <a:gd name="connsiteY57" fmla="*/ 1928197 h 4962634"/>
              <a:gd name="connsiteX58" fmla="*/ 2125961 w 3603009"/>
              <a:gd name="connsiteY58" fmla="*/ 1928197 h 4962634"/>
              <a:gd name="connsiteX59" fmla="*/ 2317543 w 3603009"/>
              <a:gd name="connsiteY59" fmla="*/ 1922017 h 4962634"/>
              <a:gd name="connsiteX60" fmla="*/ 3003536 w 3603009"/>
              <a:gd name="connsiteY60" fmla="*/ 2082699 h 4962634"/>
              <a:gd name="connsiteX61" fmla="*/ 3603009 w 3603009"/>
              <a:gd name="connsiteY61" fmla="*/ 3158041 h 4962634"/>
              <a:gd name="connsiteX62" fmla="*/ 3565926 w 3603009"/>
              <a:gd name="connsiteY62" fmla="*/ 3448506 h 4962634"/>
              <a:gd name="connsiteX63" fmla="*/ 2898475 w 3603009"/>
              <a:gd name="connsiteY63" fmla="*/ 4517665 h 4962634"/>
              <a:gd name="connsiteX64" fmla="*/ 2700711 w 3603009"/>
              <a:gd name="connsiteY64" fmla="*/ 4591829 h 4962634"/>
              <a:gd name="connsiteX65" fmla="*/ 2521487 w 3603009"/>
              <a:gd name="connsiteY65" fmla="*/ 4703069 h 4962634"/>
              <a:gd name="connsiteX66" fmla="*/ 2583287 w 3603009"/>
              <a:gd name="connsiteY66" fmla="*/ 4721610 h 4962634"/>
              <a:gd name="connsiteX67" fmla="*/ 2612452 w 3603009"/>
              <a:gd name="connsiteY67" fmla="*/ 4716395 h 4962634"/>
              <a:gd name="connsiteX68" fmla="*/ 2627837 w 3603009"/>
              <a:gd name="connsiteY68" fmla="*/ 4708844 h 4962634"/>
              <a:gd name="connsiteX69" fmla="*/ 2591787 w 3603009"/>
              <a:gd name="connsiteY69" fmla="*/ 4733198 h 4962634"/>
              <a:gd name="connsiteX70" fmla="*/ 1977637 w 3603009"/>
              <a:gd name="connsiteY70" fmla="*/ 4962634 h 4962634"/>
              <a:gd name="connsiteX71" fmla="*/ 1724253 w 3603009"/>
              <a:gd name="connsiteY71" fmla="*/ 4913194 h 4962634"/>
              <a:gd name="connsiteX72" fmla="*/ 1687172 w 3603009"/>
              <a:gd name="connsiteY72" fmla="*/ 4863754 h 4962634"/>
              <a:gd name="connsiteX73" fmla="*/ 1582109 w 3603009"/>
              <a:gd name="connsiteY73" fmla="*/ 4894654 h 4962634"/>
              <a:gd name="connsiteX74" fmla="*/ 1390528 w 3603009"/>
              <a:gd name="connsiteY74" fmla="*/ 4835942 h 4962634"/>
              <a:gd name="connsiteX75" fmla="*/ 1217483 w 3603009"/>
              <a:gd name="connsiteY75" fmla="*/ 4777233 h 4962634"/>
              <a:gd name="connsiteX76" fmla="*/ 1155683 w 3603009"/>
              <a:gd name="connsiteY76" fmla="*/ 4789590 h 4962634"/>
              <a:gd name="connsiteX77" fmla="*/ 803415 w 3603009"/>
              <a:gd name="connsiteY77" fmla="*/ 4622729 h 4962634"/>
              <a:gd name="connsiteX78" fmla="*/ 704534 w 3603009"/>
              <a:gd name="connsiteY78" fmla="*/ 4591829 h 4962634"/>
              <a:gd name="connsiteX79" fmla="*/ 667454 w 3603009"/>
              <a:gd name="connsiteY79" fmla="*/ 4567109 h 4962634"/>
              <a:gd name="connsiteX80" fmla="*/ 648913 w 3603009"/>
              <a:gd name="connsiteY80" fmla="*/ 4591829 h 4962634"/>
              <a:gd name="connsiteX81" fmla="*/ 653197 w 3603009"/>
              <a:gd name="connsiteY81" fmla="*/ 4604679 h 4962634"/>
              <a:gd name="connsiteX82" fmla="*/ 622646 w 3603009"/>
              <a:gd name="connsiteY82" fmla="*/ 4574833 h 4962634"/>
              <a:gd name="connsiteX83" fmla="*/ 525310 w 3603009"/>
              <a:gd name="connsiteY83" fmla="*/ 4548565 h 4962634"/>
              <a:gd name="connsiteX84" fmla="*/ 494409 w 3603009"/>
              <a:gd name="connsiteY84" fmla="*/ 4554748 h 4962634"/>
              <a:gd name="connsiteX85" fmla="*/ 475869 w 3603009"/>
              <a:gd name="connsiteY85" fmla="*/ 4591829 h 4962634"/>
              <a:gd name="connsiteX86" fmla="*/ 278105 w 3603009"/>
              <a:gd name="connsiteY86" fmla="*/ 4387884 h 4962634"/>
              <a:gd name="connsiteX87" fmla="*/ 324457 w 3603009"/>
              <a:gd name="connsiteY87" fmla="*/ 4397153 h 4962634"/>
              <a:gd name="connsiteX88" fmla="*/ 370809 w 3603009"/>
              <a:gd name="connsiteY88" fmla="*/ 4418785 h 4962634"/>
              <a:gd name="connsiteX89" fmla="*/ 407889 w 3603009"/>
              <a:gd name="connsiteY89" fmla="*/ 4387884 h 4962634"/>
              <a:gd name="connsiteX90" fmla="*/ 392437 w 3603009"/>
              <a:gd name="connsiteY90" fmla="*/ 4329172 h 4962634"/>
              <a:gd name="connsiteX91" fmla="*/ 358446 w 3603009"/>
              <a:gd name="connsiteY91" fmla="*/ 4301361 h 4962634"/>
              <a:gd name="connsiteX92" fmla="*/ 67981 w 3603009"/>
              <a:gd name="connsiteY92" fmla="*/ 3936735 h 4962634"/>
              <a:gd name="connsiteX93" fmla="*/ 0 w 3603009"/>
              <a:gd name="connsiteY93" fmla="*/ 3497946 h 4962634"/>
              <a:gd name="connsiteX94" fmla="*/ 67981 w 3603009"/>
              <a:gd name="connsiteY94" fmla="*/ 3207481 h 4962634"/>
              <a:gd name="connsiteX95" fmla="*/ 105061 w 3603009"/>
              <a:gd name="connsiteY95" fmla="*/ 3207481 h 4962634"/>
              <a:gd name="connsiteX96" fmla="*/ 61801 w 3603009"/>
              <a:gd name="connsiteY96" fmla="*/ 3399065 h 4962634"/>
              <a:gd name="connsiteX97" fmla="*/ 105061 w 3603009"/>
              <a:gd name="connsiteY97" fmla="*/ 3652450 h 4962634"/>
              <a:gd name="connsiteX98" fmla="*/ 117424 w 3603009"/>
              <a:gd name="connsiteY98" fmla="*/ 3633910 h 4962634"/>
              <a:gd name="connsiteX99" fmla="*/ 154504 w 3603009"/>
              <a:gd name="connsiteY99" fmla="*/ 3887295 h 4962634"/>
              <a:gd name="connsiteX100" fmla="*/ 179224 w 3603009"/>
              <a:gd name="connsiteY100" fmla="*/ 3714251 h 4962634"/>
              <a:gd name="connsiteX101" fmla="*/ 154504 w 3603009"/>
              <a:gd name="connsiteY101" fmla="*/ 3510306 h 4962634"/>
              <a:gd name="connsiteX102" fmla="*/ 191584 w 3603009"/>
              <a:gd name="connsiteY102" fmla="*/ 3275462 h 4962634"/>
              <a:gd name="connsiteX103" fmla="*/ 203944 w 3603009"/>
              <a:gd name="connsiteY103" fmla="*/ 3343442 h 4962634"/>
              <a:gd name="connsiteX104" fmla="*/ 278105 w 3603009"/>
              <a:gd name="connsiteY104" fmla="*/ 3219841 h 4962634"/>
              <a:gd name="connsiteX105" fmla="*/ 376989 w 3603009"/>
              <a:gd name="connsiteY105" fmla="*/ 3133321 h 4962634"/>
              <a:gd name="connsiteX106" fmla="*/ 407889 w 3603009"/>
              <a:gd name="connsiteY106" fmla="*/ 3145681 h 4962634"/>
              <a:gd name="connsiteX107" fmla="*/ 457329 w 3603009"/>
              <a:gd name="connsiteY107" fmla="*/ 3083877 h 4962634"/>
              <a:gd name="connsiteX108" fmla="*/ 466598 w 3603009"/>
              <a:gd name="connsiteY108" fmla="*/ 3130229 h 4962634"/>
              <a:gd name="connsiteX109" fmla="*/ 506769 w 3603009"/>
              <a:gd name="connsiteY109" fmla="*/ 3158041 h 4962634"/>
              <a:gd name="connsiteX110" fmla="*/ 593290 w 3603009"/>
              <a:gd name="connsiteY110" fmla="*/ 3059157 h 4962634"/>
              <a:gd name="connsiteX111" fmla="*/ 630373 w 3603009"/>
              <a:gd name="connsiteY111" fmla="*/ 3108600 h 4962634"/>
              <a:gd name="connsiteX112" fmla="*/ 753974 w 3603009"/>
              <a:gd name="connsiteY112" fmla="*/ 3034437 h 4962634"/>
              <a:gd name="connsiteX113" fmla="*/ 757066 w 3603009"/>
              <a:gd name="connsiteY113" fmla="*/ 3080789 h 4962634"/>
              <a:gd name="connsiteX114" fmla="*/ 803415 w 3603009"/>
              <a:gd name="connsiteY114" fmla="*/ 3108600 h 4962634"/>
              <a:gd name="connsiteX115" fmla="*/ 914658 w 3603009"/>
              <a:gd name="connsiteY115" fmla="*/ 3034437 h 4962634"/>
              <a:gd name="connsiteX116" fmla="*/ 988819 w 3603009"/>
              <a:gd name="connsiteY116" fmla="*/ 2947916 h 4962634"/>
              <a:gd name="connsiteX117" fmla="*/ 1056799 w 3603009"/>
              <a:gd name="connsiteY117" fmla="*/ 3003537 h 4962634"/>
              <a:gd name="connsiteX118" fmla="*/ 1019719 w 3603009"/>
              <a:gd name="connsiteY118" fmla="*/ 3244561 h 4962634"/>
              <a:gd name="connsiteX119" fmla="*/ 1211303 w 3603009"/>
              <a:gd name="connsiteY119" fmla="*/ 3788411 h 4962634"/>
              <a:gd name="connsiteX120" fmla="*/ 1514128 w 3603009"/>
              <a:gd name="connsiteY120" fmla="*/ 4078879 h 4962634"/>
              <a:gd name="connsiteX121" fmla="*/ 1860214 w 3603009"/>
              <a:gd name="connsiteY121" fmla="*/ 4301361 h 4962634"/>
              <a:gd name="connsiteX122" fmla="*/ 2261922 w 3603009"/>
              <a:gd name="connsiteY122" fmla="*/ 3924375 h 4962634"/>
              <a:gd name="connsiteX123" fmla="*/ 2502947 w 3603009"/>
              <a:gd name="connsiteY123" fmla="*/ 3423786 h 4962634"/>
              <a:gd name="connsiteX124" fmla="*/ 2468955 w 3603009"/>
              <a:gd name="connsiteY124" fmla="*/ 3195121 h 4962634"/>
              <a:gd name="connsiteX125" fmla="*/ 2453506 w 3603009"/>
              <a:gd name="connsiteY125" fmla="*/ 2972636 h 4962634"/>
              <a:gd name="connsiteX126" fmla="*/ 2258834 w 3603009"/>
              <a:gd name="connsiteY126" fmla="*/ 2651271 h 4962634"/>
              <a:gd name="connsiteX127" fmla="*/ 1915837 w 3603009"/>
              <a:gd name="connsiteY127" fmla="*/ 2502947 h 4962634"/>
              <a:gd name="connsiteX128" fmla="*/ 1767513 w 3603009"/>
              <a:gd name="connsiteY128" fmla="*/ 2515307 h 4962634"/>
              <a:gd name="connsiteX129" fmla="*/ 1625372 w 3603009"/>
              <a:gd name="connsiteY129" fmla="*/ 2527667 h 4962634"/>
              <a:gd name="connsiteX130" fmla="*/ 1409068 w 3603009"/>
              <a:gd name="connsiteY130" fmla="*/ 2422607 h 4962634"/>
              <a:gd name="connsiteX131" fmla="*/ 920838 w 3603009"/>
              <a:gd name="connsiteY131" fmla="*/ 2404067 h 4962634"/>
              <a:gd name="connsiteX132" fmla="*/ 970279 w 3603009"/>
              <a:gd name="connsiteY132" fmla="*/ 2373166 h 4962634"/>
              <a:gd name="connsiteX133" fmla="*/ 729254 w 3603009"/>
              <a:gd name="connsiteY133" fmla="*/ 2292823 h 4962634"/>
              <a:gd name="connsiteX134" fmla="*/ 494409 w 3603009"/>
              <a:gd name="connsiteY134" fmla="*/ 2150682 h 4962634"/>
              <a:gd name="connsiteX135" fmla="*/ 203944 w 3603009"/>
              <a:gd name="connsiteY135" fmla="*/ 1915837 h 4962634"/>
              <a:gd name="connsiteX136" fmla="*/ 111241 w 3603009"/>
              <a:gd name="connsiteY136" fmla="*/ 1334904 h 4962634"/>
              <a:gd name="connsiteX137" fmla="*/ 253385 w 3603009"/>
              <a:gd name="connsiteY137" fmla="*/ 636553 h 4962634"/>
              <a:gd name="connsiteX138" fmla="*/ 766334 w 3603009"/>
              <a:gd name="connsiteY138" fmla="*/ 346086 h 4962634"/>
              <a:gd name="connsiteX139" fmla="*/ 766334 w 3603009"/>
              <a:gd name="connsiteY139" fmla="*/ 358446 h 4962634"/>
              <a:gd name="connsiteX140" fmla="*/ 902298 w 3603009"/>
              <a:gd name="connsiteY140" fmla="*/ 324457 h 4962634"/>
              <a:gd name="connsiteX141" fmla="*/ 1019719 w 3603009"/>
              <a:gd name="connsiteY141" fmla="*/ 278105 h 4962634"/>
              <a:gd name="connsiteX142" fmla="*/ 1069159 w 3603009"/>
              <a:gd name="connsiteY142" fmla="*/ 296645 h 4962634"/>
              <a:gd name="connsiteX143" fmla="*/ 1384348 w 3603009"/>
              <a:gd name="connsiteY143" fmla="*/ 142144 h 4962634"/>
              <a:gd name="connsiteX144" fmla="*/ 1359627 w 3603009"/>
              <a:gd name="connsiteY144" fmla="*/ 173044 h 4962634"/>
              <a:gd name="connsiteX145" fmla="*/ 1582109 w 3603009"/>
              <a:gd name="connsiteY145" fmla="*/ 123601 h 4962634"/>
              <a:gd name="connsiteX146" fmla="*/ 1653181 w 3603009"/>
              <a:gd name="connsiteY146" fmla="*/ 123601 h 4962634"/>
              <a:gd name="connsiteX147" fmla="*/ 1724253 w 3603009"/>
              <a:gd name="connsiteY147" fmla="*/ 123601 h 4962634"/>
              <a:gd name="connsiteX148" fmla="*/ 2008538 w 3603009"/>
              <a:gd name="connsiteY148" fmla="*/ 18540 h 4962634"/>
              <a:gd name="connsiteX149" fmla="*/ 2280462 w 3603009"/>
              <a:gd name="connsiteY149" fmla="*/ 0 h 496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603009" h="4962634">
                <a:moveTo>
                  <a:pt x="2679963" y="4673625"/>
                </a:moveTo>
                <a:lnTo>
                  <a:pt x="2678886" y="4674679"/>
                </a:lnTo>
                <a:cubicBezTo>
                  <a:pt x="2666913" y="4685108"/>
                  <a:pt x="2655390" y="4693798"/>
                  <a:pt x="2644319" y="4700753"/>
                </a:cubicBezTo>
                <a:lnTo>
                  <a:pt x="2627837" y="4708844"/>
                </a:lnTo>
                <a:close/>
                <a:moveTo>
                  <a:pt x="658135" y="4611341"/>
                </a:moveTo>
                <a:lnTo>
                  <a:pt x="667454" y="4622729"/>
                </a:lnTo>
                <a:cubicBezTo>
                  <a:pt x="679814" y="4635089"/>
                  <a:pt x="683933" y="4645388"/>
                  <a:pt x="679814" y="4653629"/>
                </a:cubicBezTo>
                <a:close/>
                <a:moveTo>
                  <a:pt x="653197" y="4604679"/>
                </a:moveTo>
                <a:lnTo>
                  <a:pt x="656250" y="4607665"/>
                </a:lnTo>
                <a:lnTo>
                  <a:pt x="658135" y="4611341"/>
                </a:lnTo>
                <a:lnTo>
                  <a:pt x="653546" y="4605733"/>
                </a:lnTo>
                <a:close/>
                <a:moveTo>
                  <a:pt x="2842855" y="4554748"/>
                </a:moveTo>
                <a:cubicBezTo>
                  <a:pt x="2799078" y="4588737"/>
                  <a:pt x="2756267" y="4620603"/>
                  <a:pt x="2714422" y="4650347"/>
                </a:cubicBezTo>
                <a:lnTo>
                  <a:pt x="2679963" y="4673625"/>
                </a:lnTo>
                <a:lnTo>
                  <a:pt x="2716160" y="4638178"/>
                </a:lnTo>
                <a:cubicBezTo>
                  <a:pt x="2767661" y="4582557"/>
                  <a:pt x="2809894" y="4554748"/>
                  <a:pt x="2842855" y="4554748"/>
                </a:cubicBezTo>
                <a:close/>
                <a:moveTo>
                  <a:pt x="1520308" y="1464688"/>
                </a:moveTo>
                <a:lnTo>
                  <a:pt x="1532668" y="1464688"/>
                </a:lnTo>
                <a:lnTo>
                  <a:pt x="1532668" y="1489409"/>
                </a:lnTo>
                <a:lnTo>
                  <a:pt x="1520308" y="1489409"/>
                </a:lnTo>
                <a:close/>
                <a:moveTo>
                  <a:pt x="2280462" y="0"/>
                </a:moveTo>
                <a:cubicBezTo>
                  <a:pt x="2527667" y="0"/>
                  <a:pt x="2733672" y="47382"/>
                  <a:pt x="2898475" y="142144"/>
                </a:cubicBezTo>
                <a:cubicBezTo>
                  <a:pt x="2989115" y="265745"/>
                  <a:pt x="3081819" y="391407"/>
                  <a:pt x="3176580" y="519130"/>
                </a:cubicBezTo>
                <a:cubicBezTo>
                  <a:pt x="3271342" y="663332"/>
                  <a:pt x="3331081" y="803415"/>
                  <a:pt x="3355802" y="939379"/>
                </a:cubicBezTo>
                <a:cubicBezTo>
                  <a:pt x="3351682" y="951739"/>
                  <a:pt x="3322843" y="957919"/>
                  <a:pt x="3269281" y="957919"/>
                </a:cubicBezTo>
                <a:cubicBezTo>
                  <a:pt x="3232201" y="912597"/>
                  <a:pt x="3200270" y="850797"/>
                  <a:pt x="3173489" y="772514"/>
                </a:cubicBezTo>
                <a:cubicBezTo>
                  <a:pt x="3146708" y="694232"/>
                  <a:pt x="3110658" y="632432"/>
                  <a:pt x="3065337" y="587110"/>
                </a:cubicBezTo>
                <a:cubicBezTo>
                  <a:pt x="3069459" y="611830"/>
                  <a:pt x="3094179" y="685994"/>
                  <a:pt x="3139500" y="809595"/>
                </a:cubicBezTo>
                <a:cubicBezTo>
                  <a:pt x="3102420" y="842556"/>
                  <a:pt x="3083877" y="881697"/>
                  <a:pt x="3083877" y="927018"/>
                </a:cubicBezTo>
                <a:cubicBezTo>
                  <a:pt x="3083877" y="959980"/>
                  <a:pt x="3099328" y="1011478"/>
                  <a:pt x="3130229" y="1081520"/>
                </a:cubicBezTo>
                <a:cubicBezTo>
                  <a:pt x="3161129" y="1151561"/>
                  <a:pt x="3174519" y="1207181"/>
                  <a:pt x="3170400" y="1248384"/>
                </a:cubicBezTo>
                <a:cubicBezTo>
                  <a:pt x="3195120" y="1260744"/>
                  <a:pt x="3207481" y="1277226"/>
                  <a:pt x="3207481" y="1297824"/>
                </a:cubicBezTo>
                <a:cubicBezTo>
                  <a:pt x="3207481" y="1306065"/>
                  <a:pt x="3201300" y="1326666"/>
                  <a:pt x="3188940" y="1359625"/>
                </a:cubicBezTo>
                <a:cubicBezTo>
                  <a:pt x="3180699" y="1380226"/>
                  <a:pt x="3180699" y="1394647"/>
                  <a:pt x="3188940" y="1402888"/>
                </a:cubicBezTo>
                <a:cubicBezTo>
                  <a:pt x="3168339" y="1386406"/>
                  <a:pt x="3118899" y="1353447"/>
                  <a:pt x="3040616" y="1304004"/>
                </a:cubicBezTo>
                <a:cubicBezTo>
                  <a:pt x="2978816" y="1271043"/>
                  <a:pt x="2937614" y="1229844"/>
                  <a:pt x="2917016" y="1180403"/>
                </a:cubicBezTo>
                <a:cubicBezTo>
                  <a:pt x="2879935" y="1176281"/>
                  <a:pt x="2851093" y="1186583"/>
                  <a:pt x="2830495" y="1211304"/>
                </a:cubicBezTo>
                <a:lnTo>
                  <a:pt x="2830495" y="1248384"/>
                </a:lnTo>
                <a:cubicBezTo>
                  <a:pt x="2814013" y="1244265"/>
                  <a:pt x="2791354" y="1238085"/>
                  <a:pt x="2762512" y="1229844"/>
                </a:cubicBezTo>
                <a:cubicBezTo>
                  <a:pt x="2713071" y="1279284"/>
                  <a:pt x="2700711" y="1314306"/>
                  <a:pt x="2725431" y="1334904"/>
                </a:cubicBezTo>
                <a:cubicBezTo>
                  <a:pt x="2717190" y="1326666"/>
                  <a:pt x="2688351" y="1304004"/>
                  <a:pt x="2638911" y="1266924"/>
                </a:cubicBezTo>
                <a:cubicBezTo>
                  <a:pt x="2601830" y="1242204"/>
                  <a:pt x="2568869" y="1229844"/>
                  <a:pt x="2540027" y="1229844"/>
                </a:cubicBezTo>
                <a:cubicBezTo>
                  <a:pt x="2515307" y="1283406"/>
                  <a:pt x="2480288" y="1289586"/>
                  <a:pt x="2434966" y="1248384"/>
                </a:cubicBezTo>
                <a:cubicBezTo>
                  <a:pt x="2393764" y="1227783"/>
                  <a:pt x="2369044" y="1188641"/>
                  <a:pt x="2360806" y="1130963"/>
                </a:cubicBezTo>
                <a:cubicBezTo>
                  <a:pt x="2348446" y="1056799"/>
                  <a:pt x="2334025" y="1009420"/>
                  <a:pt x="2317543" y="988819"/>
                </a:cubicBezTo>
                <a:cubicBezTo>
                  <a:pt x="2305183" y="980578"/>
                  <a:pt x="2241321" y="900237"/>
                  <a:pt x="2125961" y="747794"/>
                </a:cubicBezTo>
                <a:cubicBezTo>
                  <a:pt x="2051798" y="648914"/>
                  <a:pt x="1975576" y="599470"/>
                  <a:pt x="1897297" y="599470"/>
                </a:cubicBezTo>
                <a:lnTo>
                  <a:pt x="1977637" y="648914"/>
                </a:lnTo>
                <a:cubicBezTo>
                  <a:pt x="1891117" y="595351"/>
                  <a:pt x="1827255" y="585052"/>
                  <a:pt x="1786053" y="618010"/>
                </a:cubicBezTo>
                <a:cubicBezTo>
                  <a:pt x="1748973" y="601531"/>
                  <a:pt x="1709832" y="622132"/>
                  <a:pt x="1668632" y="679814"/>
                </a:cubicBezTo>
                <a:cubicBezTo>
                  <a:pt x="1627430" y="737495"/>
                  <a:pt x="1594469" y="768395"/>
                  <a:pt x="1569749" y="772514"/>
                </a:cubicBezTo>
                <a:lnTo>
                  <a:pt x="1532668" y="1013539"/>
                </a:lnTo>
                <a:cubicBezTo>
                  <a:pt x="1524430" y="992938"/>
                  <a:pt x="1527519" y="961007"/>
                  <a:pt x="1541940" y="917747"/>
                </a:cubicBezTo>
                <a:cubicBezTo>
                  <a:pt x="1556358" y="874487"/>
                  <a:pt x="1559450" y="842556"/>
                  <a:pt x="1551209" y="821955"/>
                </a:cubicBezTo>
                <a:cubicBezTo>
                  <a:pt x="1493527" y="826077"/>
                  <a:pt x="1419367" y="865218"/>
                  <a:pt x="1328724" y="939379"/>
                </a:cubicBezTo>
                <a:cubicBezTo>
                  <a:pt x="1262805" y="1075340"/>
                  <a:pt x="1229844" y="1227783"/>
                  <a:pt x="1229844" y="1396708"/>
                </a:cubicBezTo>
                <a:cubicBezTo>
                  <a:pt x="1229844" y="1540910"/>
                  <a:pt x="1252503" y="1672752"/>
                  <a:pt x="1297824" y="1792233"/>
                </a:cubicBezTo>
                <a:cubicBezTo>
                  <a:pt x="1442026" y="1882876"/>
                  <a:pt x="1656272" y="1928197"/>
                  <a:pt x="1940557" y="1928197"/>
                </a:cubicBezTo>
                <a:cubicBezTo>
                  <a:pt x="1981756" y="1928197"/>
                  <a:pt x="2043560" y="1928197"/>
                  <a:pt x="2125961" y="1928197"/>
                </a:cubicBezTo>
                <a:cubicBezTo>
                  <a:pt x="2212482" y="1924076"/>
                  <a:pt x="2276343" y="1922017"/>
                  <a:pt x="2317543" y="1922017"/>
                </a:cubicBezTo>
                <a:cubicBezTo>
                  <a:pt x="2622429" y="1922017"/>
                  <a:pt x="2851093" y="1975577"/>
                  <a:pt x="3003536" y="2082699"/>
                </a:cubicBezTo>
                <a:cubicBezTo>
                  <a:pt x="3403184" y="2375224"/>
                  <a:pt x="3603009" y="2733673"/>
                  <a:pt x="3603009" y="3158041"/>
                </a:cubicBezTo>
                <a:cubicBezTo>
                  <a:pt x="3603009" y="3256921"/>
                  <a:pt x="3590649" y="3353744"/>
                  <a:pt x="3565926" y="3448506"/>
                </a:cubicBezTo>
                <a:cubicBezTo>
                  <a:pt x="3429965" y="3909954"/>
                  <a:pt x="3207481" y="4266341"/>
                  <a:pt x="2898475" y="4517665"/>
                </a:cubicBezTo>
                <a:cubicBezTo>
                  <a:pt x="2836672" y="4517665"/>
                  <a:pt x="2770753" y="4542385"/>
                  <a:pt x="2700711" y="4591829"/>
                </a:cubicBezTo>
                <a:cubicBezTo>
                  <a:pt x="2610069" y="4657748"/>
                  <a:pt x="2550329" y="4694828"/>
                  <a:pt x="2521487" y="4703069"/>
                </a:cubicBezTo>
                <a:cubicBezTo>
                  <a:pt x="2542088" y="4715430"/>
                  <a:pt x="2562689" y="4721610"/>
                  <a:pt x="2583287" y="4721610"/>
                </a:cubicBezTo>
                <a:cubicBezTo>
                  <a:pt x="2592559" y="4721610"/>
                  <a:pt x="2602280" y="4719872"/>
                  <a:pt x="2612452" y="4716395"/>
                </a:cubicBezTo>
                <a:lnTo>
                  <a:pt x="2627837" y="4708844"/>
                </a:lnTo>
                <a:lnTo>
                  <a:pt x="2591787" y="4733198"/>
                </a:lnTo>
                <a:cubicBezTo>
                  <a:pt x="2352306" y="4886154"/>
                  <a:pt x="2147590" y="4962634"/>
                  <a:pt x="1977637" y="4962634"/>
                </a:cubicBezTo>
                <a:cubicBezTo>
                  <a:pt x="1891117" y="4962634"/>
                  <a:pt x="1806654" y="4946155"/>
                  <a:pt x="1724253" y="4913194"/>
                </a:cubicBezTo>
                <a:cubicBezTo>
                  <a:pt x="1724253" y="4925554"/>
                  <a:pt x="1711893" y="4909075"/>
                  <a:pt x="1687172" y="4863754"/>
                </a:cubicBezTo>
                <a:cubicBezTo>
                  <a:pt x="1654211" y="4884355"/>
                  <a:pt x="1619192" y="4894654"/>
                  <a:pt x="1582109" y="4894654"/>
                </a:cubicBezTo>
                <a:cubicBezTo>
                  <a:pt x="1536790" y="4894654"/>
                  <a:pt x="1472929" y="4875083"/>
                  <a:pt x="1390528" y="4835942"/>
                </a:cubicBezTo>
                <a:cubicBezTo>
                  <a:pt x="1308126" y="4796801"/>
                  <a:pt x="1250445" y="4777233"/>
                  <a:pt x="1217483" y="4777233"/>
                </a:cubicBezTo>
                <a:cubicBezTo>
                  <a:pt x="1192763" y="4777233"/>
                  <a:pt x="1172162" y="4781352"/>
                  <a:pt x="1155683" y="4789590"/>
                </a:cubicBezTo>
                <a:cubicBezTo>
                  <a:pt x="1077400" y="4760751"/>
                  <a:pt x="959980" y="4705130"/>
                  <a:pt x="803415" y="4622729"/>
                </a:cubicBezTo>
                <a:cubicBezTo>
                  <a:pt x="741614" y="4639208"/>
                  <a:pt x="708653" y="4628909"/>
                  <a:pt x="704534" y="4591829"/>
                </a:cubicBezTo>
                <a:cubicBezTo>
                  <a:pt x="683933" y="4575347"/>
                  <a:pt x="671573" y="4567109"/>
                  <a:pt x="667454" y="4567109"/>
                </a:cubicBezTo>
                <a:cubicBezTo>
                  <a:pt x="655094" y="4575347"/>
                  <a:pt x="648913" y="4583588"/>
                  <a:pt x="648913" y="4591829"/>
                </a:cubicBezTo>
                <a:lnTo>
                  <a:pt x="653197" y="4604679"/>
                </a:lnTo>
                <a:lnTo>
                  <a:pt x="622646" y="4574833"/>
                </a:lnTo>
                <a:cubicBezTo>
                  <a:pt x="596895" y="4557320"/>
                  <a:pt x="564451" y="4548565"/>
                  <a:pt x="525310" y="4548565"/>
                </a:cubicBezTo>
                <a:cubicBezTo>
                  <a:pt x="517069" y="4548565"/>
                  <a:pt x="506769" y="4550626"/>
                  <a:pt x="494409" y="4554748"/>
                </a:cubicBezTo>
                <a:cubicBezTo>
                  <a:pt x="477930" y="4571228"/>
                  <a:pt x="471750" y="4583588"/>
                  <a:pt x="475869" y="4591829"/>
                </a:cubicBezTo>
                <a:lnTo>
                  <a:pt x="278105" y="4387884"/>
                </a:lnTo>
                <a:cubicBezTo>
                  <a:pt x="286346" y="4379643"/>
                  <a:pt x="301795" y="4382735"/>
                  <a:pt x="324457" y="4397153"/>
                </a:cubicBezTo>
                <a:cubicBezTo>
                  <a:pt x="347116" y="4411574"/>
                  <a:pt x="362568" y="4418785"/>
                  <a:pt x="370809" y="4418785"/>
                </a:cubicBezTo>
                <a:cubicBezTo>
                  <a:pt x="387288" y="4418785"/>
                  <a:pt x="399648" y="4408485"/>
                  <a:pt x="407889" y="4387884"/>
                </a:cubicBezTo>
                <a:cubicBezTo>
                  <a:pt x="416127" y="4367283"/>
                  <a:pt x="410977" y="4347713"/>
                  <a:pt x="392437" y="4329172"/>
                </a:cubicBezTo>
                <a:cubicBezTo>
                  <a:pt x="373897" y="4310632"/>
                  <a:pt x="362568" y="4301361"/>
                  <a:pt x="358446" y="4301361"/>
                </a:cubicBezTo>
                <a:cubicBezTo>
                  <a:pt x="218366" y="4284882"/>
                  <a:pt x="121543" y="4163339"/>
                  <a:pt x="67981" y="3936735"/>
                </a:cubicBezTo>
                <a:cubicBezTo>
                  <a:pt x="22659" y="3734852"/>
                  <a:pt x="0" y="3588589"/>
                  <a:pt x="0" y="3497946"/>
                </a:cubicBezTo>
                <a:cubicBezTo>
                  <a:pt x="0" y="3382583"/>
                  <a:pt x="22659" y="3285764"/>
                  <a:pt x="67981" y="3207481"/>
                </a:cubicBezTo>
                <a:lnTo>
                  <a:pt x="105061" y="3207481"/>
                </a:lnTo>
                <a:cubicBezTo>
                  <a:pt x="76222" y="3261043"/>
                  <a:pt x="61801" y="3324902"/>
                  <a:pt x="61801" y="3399065"/>
                </a:cubicBezTo>
                <a:cubicBezTo>
                  <a:pt x="61801" y="3464985"/>
                  <a:pt x="76222" y="3549447"/>
                  <a:pt x="105061" y="3652450"/>
                </a:cubicBezTo>
                <a:lnTo>
                  <a:pt x="117424" y="3633910"/>
                </a:lnTo>
                <a:cubicBezTo>
                  <a:pt x="84463" y="3687469"/>
                  <a:pt x="96823" y="3771932"/>
                  <a:pt x="154504" y="3887295"/>
                </a:cubicBezTo>
                <a:cubicBezTo>
                  <a:pt x="179224" y="3854334"/>
                  <a:pt x="187462" y="3796652"/>
                  <a:pt x="179224" y="3714251"/>
                </a:cubicBezTo>
                <a:cubicBezTo>
                  <a:pt x="170983" y="3648328"/>
                  <a:pt x="162742" y="3580348"/>
                  <a:pt x="154504" y="3510306"/>
                </a:cubicBezTo>
                <a:cubicBezTo>
                  <a:pt x="113302" y="3452625"/>
                  <a:pt x="125662" y="3374345"/>
                  <a:pt x="191584" y="3275462"/>
                </a:cubicBezTo>
                <a:cubicBezTo>
                  <a:pt x="191584" y="3316664"/>
                  <a:pt x="195703" y="3339323"/>
                  <a:pt x="203944" y="3343442"/>
                </a:cubicBezTo>
                <a:cubicBezTo>
                  <a:pt x="208064" y="3339323"/>
                  <a:pt x="232784" y="3298124"/>
                  <a:pt x="278105" y="3219841"/>
                </a:cubicBezTo>
                <a:cubicBezTo>
                  <a:pt x="306947" y="3162160"/>
                  <a:pt x="339905" y="3133321"/>
                  <a:pt x="376989" y="3133321"/>
                </a:cubicBezTo>
                <a:cubicBezTo>
                  <a:pt x="385227" y="3133321"/>
                  <a:pt x="395529" y="3137440"/>
                  <a:pt x="407889" y="3145681"/>
                </a:cubicBezTo>
                <a:lnTo>
                  <a:pt x="457329" y="3083877"/>
                </a:lnTo>
                <a:cubicBezTo>
                  <a:pt x="449088" y="3104478"/>
                  <a:pt x="452180" y="3119930"/>
                  <a:pt x="466598" y="3130229"/>
                </a:cubicBezTo>
                <a:cubicBezTo>
                  <a:pt x="481019" y="3140528"/>
                  <a:pt x="494409" y="3149800"/>
                  <a:pt x="506769" y="3158041"/>
                </a:cubicBezTo>
                <a:lnTo>
                  <a:pt x="593290" y="3059157"/>
                </a:lnTo>
                <a:lnTo>
                  <a:pt x="630373" y="3108600"/>
                </a:lnTo>
                <a:cubicBezTo>
                  <a:pt x="642733" y="3083877"/>
                  <a:pt x="683933" y="3059157"/>
                  <a:pt x="753974" y="3034437"/>
                </a:cubicBezTo>
                <a:cubicBezTo>
                  <a:pt x="741614" y="3055038"/>
                  <a:pt x="742645" y="3070490"/>
                  <a:pt x="757066" y="3080789"/>
                </a:cubicBezTo>
                <a:cubicBezTo>
                  <a:pt x="771484" y="3091088"/>
                  <a:pt x="786935" y="3100359"/>
                  <a:pt x="803415" y="3108600"/>
                </a:cubicBezTo>
                <a:cubicBezTo>
                  <a:pt x="844617" y="3116838"/>
                  <a:pt x="881697" y="3092118"/>
                  <a:pt x="914658" y="3034437"/>
                </a:cubicBezTo>
                <a:cubicBezTo>
                  <a:pt x="947617" y="2976756"/>
                  <a:pt x="972340" y="2947916"/>
                  <a:pt x="988819" y="2947916"/>
                </a:cubicBezTo>
                <a:cubicBezTo>
                  <a:pt x="1005298" y="2947916"/>
                  <a:pt x="1027960" y="2966456"/>
                  <a:pt x="1056799" y="3003537"/>
                </a:cubicBezTo>
                <a:cubicBezTo>
                  <a:pt x="1032079" y="3077697"/>
                  <a:pt x="1019719" y="3158041"/>
                  <a:pt x="1019719" y="3244561"/>
                </a:cubicBezTo>
                <a:cubicBezTo>
                  <a:pt x="1019719" y="3458805"/>
                  <a:pt x="1083581" y="3640090"/>
                  <a:pt x="1211303" y="3788411"/>
                </a:cubicBezTo>
                <a:cubicBezTo>
                  <a:pt x="1281345" y="3891414"/>
                  <a:pt x="1382286" y="3988236"/>
                  <a:pt x="1514128" y="4078879"/>
                </a:cubicBezTo>
                <a:cubicBezTo>
                  <a:pt x="1629491" y="4153040"/>
                  <a:pt x="1744854" y="4227200"/>
                  <a:pt x="1860214" y="4301361"/>
                </a:cubicBezTo>
                <a:cubicBezTo>
                  <a:pt x="2095061" y="4091239"/>
                  <a:pt x="2228961" y="3965574"/>
                  <a:pt x="2261922" y="3924375"/>
                </a:cubicBezTo>
                <a:cubicBezTo>
                  <a:pt x="2410246" y="3763691"/>
                  <a:pt x="2490587" y="3596830"/>
                  <a:pt x="2502947" y="3423786"/>
                </a:cubicBezTo>
                <a:cubicBezTo>
                  <a:pt x="2478227" y="3378464"/>
                  <a:pt x="2466897" y="3302243"/>
                  <a:pt x="2468955" y="3195121"/>
                </a:cubicBezTo>
                <a:cubicBezTo>
                  <a:pt x="2471016" y="3087999"/>
                  <a:pt x="2465867" y="3013836"/>
                  <a:pt x="2453506" y="2972636"/>
                </a:cubicBezTo>
                <a:cubicBezTo>
                  <a:pt x="2432905" y="2857274"/>
                  <a:pt x="2368013" y="2750152"/>
                  <a:pt x="2258834" y="2651271"/>
                </a:cubicBezTo>
                <a:cubicBezTo>
                  <a:pt x="2149651" y="2552388"/>
                  <a:pt x="2035319" y="2502947"/>
                  <a:pt x="1915837" y="2502947"/>
                </a:cubicBezTo>
                <a:cubicBezTo>
                  <a:pt x="1882876" y="2502947"/>
                  <a:pt x="1833435" y="2507066"/>
                  <a:pt x="1767513" y="2515307"/>
                </a:cubicBezTo>
                <a:cubicBezTo>
                  <a:pt x="1701594" y="2523548"/>
                  <a:pt x="1654211" y="2527667"/>
                  <a:pt x="1625372" y="2527667"/>
                </a:cubicBezTo>
                <a:cubicBezTo>
                  <a:pt x="1530607" y="2527667"/>
                  <a:pt x="1458508" y="2492648"/>
                  <a:pt x="1409068" y="2422607"/>
                </a:cubicBezTo>
                <a:cubicBezTo>
                  <a:pt x="1293705" y="2410247"/>
                  <a:pt x="1130963" y="2404067"/>
                  <a:pt x="920838" y="2404067"/>
                </a:cubicBezTo>
                <a:cubicBezTo>
                  <a:pt x="916716" y="2404067"/>
                  <a:pt x="933198" y="2393765"/>
                  <a:pt x="970279" y="2373166"/>
                </a:cubicBezTo>
                <a:cubicBezTo>
                  <a:pt x="834315" y="2327845"/>
                  <a:pt x="753974" y="2301064"/>
                  <a:pt x="729254" y="2292823"/>
                </a:cubicBezTo>
                <a:cubicBezTo>
                  <a:pt x="630373" y="2251624"/>
                  <a:pt x="552091" y="2204241"/>
                  <a:pt x="494409" y="2150682"/>
                </a:cubicBezTo>
                <a:cubicBezTo>
                  <a:pt x="370809" y="2150682"/>
                  <a:pt x="273986" y="2072399"/>
                  <a:pt x="203944" y="1915837"/>
                </a:cubicBezTo>
                <a:cubicBezTo>
                  <a:pt x="142144" y="1734552"/>
                  <a:pt x="111241" y="1540910"/>
                  <a:pt x="111241" y="1334904"/>
                </a:cubicBezTo>
                <a:cubicBezTo>
                  <a:pt x="111241" y="1079462"/>
                  <a:pt x="158623" y="846675"/>
                  <a:pt x="253385" y="636553"/>
                </a:cubicBezTo>
                <a:cubicBezTo>
                  <a:pt x="331667" y="558271"/>
                  <a:pt x="502651" y="461448"/>
                  <a:pt x="766334" y="346086"/>
                </a:cubicBezTo>
                <a:lnTo>
                  <a:pt x="766334" y="358446"/>
                </a:lnTo>
                <a:cubicBezTo>
                  <a:pt x="799295" y="366687"/>
                  <a:pt x="844617" y="355357"/>
                  <a:pt x="902298" y="324457"/>
                </a:cubicBezTo>
                <a:cubicBezTo>
                  <a:pt x="959980" y="293557"/>
                  <a:pt x="999118" y="278105"/>
                  <a:pt x="1019719" y="278105"/>
                </a:cubicBezTo>
                <a:cubicBezTo>
                  <a:pt x="1040320" y="278105"/>
                  <a:pt x="1056799" y="284285"/>
                  <a:pt x="1069159" y="296645"/>
                </a:cubicBezTo>
                <a:cubicBezTo>
                  <a:pt x="1180403" y="259565"/>
                  <a:pt x="1285464" y="208064"/>
                  <a:pt x="1384348" y="142144"/>
                </a:cubicBezTo>
                <a:cubicBezTo>
                  <a:pt x="1367865" y="158623"/>
                  <a:pt x="1359627" y="168922"/>
                  <a:pt x="1359627" y="173044"/>
                </a:cubicBezTo>
                <a:cubicBezTo>
                  <a:pt x="1417306" y="140083"/>
                  <a:pt x="1491469" y="123601"/>
                  <a:pt x="1582109" y="123601"/>
                </a:cubicBezTo>
                <a:cubicBezTo>
                  <a:pt x="1598591" y="123601"/>
                  <a:pt x="1622281" y="123601"/>
                  <a:pt x="1653181" y="123601"/>
                </a:cubicBezTo>
                <a:cubicBezTo>
                  <a:pt x="1684081" y="123601"/>
                  <a:pt x="1707774" y="123601"/>
                  <a:pt x="1724253" y="123601"/>
                </a:cubicBezTo>
                <a:cubicBezTo>
                  <a:pt x="1847854" y="123601"/>
                  <a:pt x="1942618" y="88582"/>
                  <a:pt x="2008538" y="18540"/>
                </a:cubicBezTo>
                <a:cubicBezTo>
                  <a:pt x="2103299" y="6180"/>
                  <a:pt x="2193942" y="0"/>
                  <a:pt x="228046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76997657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80_Blank">
    <p:spTree>
      <p:nvGrpSpPr>
        <p:cNvPr id="1" name=""/>
        <p:cNvGrpSpPr/>
        <p:nvPr/>
      </p:nvGrpSpPr>
      <p:grpSpPr>
        <a:xfrm>
          <a:off x="0" y="0"/>
          <a:ext cx="0" cy="0"/>
          <a:chOff x="0" y="0"/>
          <a:chExt cx="0" cy="0"/>
        </a:xfrm>
      </p:grpSpPr>
      <p:sp>
        <p:nvSpPr>
          <p:cNvPr id="19" name="Picture Placeholder 18"/>
          <p:cNvSpPr>
            <a:spLocks noGrp="1"/>
          </p:cNvSpPr>
          <p:nvPr>
            <p:ph type="pic" sz="quarter" idx="18" hasCustomPrompt="1"/>
          </p:nvPr>
        </p:nvSpPr>
        <p:spPr>
          <a:xfrm>
            <a:off x="4189866" y="1074762"/>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0" name="Picture Placeholder 19"/>
          <p:cNvSpPr>
            <a:spLocks noGrp="1"/>
          </p:cNvSpPr>
          <p:nvPr>
            <p:ph type="pic" sz="quarter" idx="19" hasCustomPrompt="1"/>
          </p:nvPr>
        </p:nvSpPr>
        <p:spPr>
          <a:xfrm>
            <a:off x="6687405" y="1074761"/>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4" name="Picture Placeholder 23"/>
          <p:cNvSpPr>
            <a:spLocks noGrp="1"/>
          </p:cNvSpPr>
          <p:nvPr>
            <p:ph type="pic" sz="quarter" idx="20" hasCustomPrompt="1"/>
          </p:nvPr>
        </p:nvSpPr>
        <p:spPr>
          <a:xfrm>
            <a:off x="9184946" y="3572302"/>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2" name="Picture Placeholder 21"/>
          <p:cNvSpPr>
            <a:spLocks noGrp="1"/>
          </p:cNvSpPr>
          <p:nvPr>
            <p:ph type="pic" sz="quarter" idx="15" hasCustomPrompt="1"/>
          </p:nvPr>
        </p:nvSpPr>
        <p:spPr>
          <a:xfrm>
            <a:off x="4189866" y="3572302"/>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21" name="Picture Placeholder 20"/>
          <p:cNvSpPr>
            <a:spLocks noGrp="1"/>
          </p:cNvSpPr>
          <p:nvPr>
            <p:ph type="pic" sz="quarter" idx="16" hasCustomPrompt="1"/>
          </p:nvPr>
        </p:nvSpPr>
        <p:spPr>
          <a:xfrm>
            <a:off x="9184945" y="1074761"/>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3" name="Picture Placeholder 22"/>
          <p:cNvSpPr>
            <a:spLocks noGrp="1"/>
          </p:cNvSpPr>
          <p:nvPr>
            <p:ph type="pic" sz="quarter" idx="17" hasCustomPrompt="1"/>
          </p:nvPr>
        </p:nvSpPr>
        <p:spPr>
          <a:xfrm>
            <a:off x="6687406" y="3572302"/>
            <a:ext cx="2224585" cy="2210939"/>
          </a:xfrm>
          <a:custGeom>
            <a:avLst/>
            <a:gdLst>
              <a:gd name="connsiteX0" fmla="*/ 0 w 2224585"/>
              <a:gd name="connsiteY0" fmla="*/ 0 h 2210939"/>
              <a:gd name="connsiteX1" fmla="*/ 2224585 w 2224585"/>
              <a:gd name="connsiteY1" fmla="*/ 0 h 2210939"/>
              <a:gd name="connsiteX2" fmla="*/ 2224585 w 2224585"/>
              <a:gd name="connsiteY2" fmla="*/ 2210939 h 2210939"/>
              <a:gd name="connsiteX3" fmla="*/ 0 w 2224585"/>
              <a:gd name="connsiteY3" fmla="*/ 2210939 h 2210939"/>
            </a:gdLst>
            <a:ahLst/>
            <a:cxnLst>
              <a:cxn ang="0">
                <a:pos x="connsiteX0" y="connsiteY0"/>
              </a:cxn>
              <a:cxn ang="0">
                <a:pos x="connsiteX1" y="connsiteY1"/>
              </a:cxn>
              <a:cxn ang="0">
                <a:pos x="connsiteX2" y="connsiteY2"/>
              </a:cxn>
              <a:cxn ang="0">
                <a:pos x="connsiteX3" y="connsiteY3"/>
              </a:cxn>
            </a:cxnLst>
            <a:rect l="l" t="t" r="r" b="b"/>
            <a:pathLst>
              <a:path w="2224585" h="2210939">
                <a:moveTo>
                  <a:pt x="0" y="0"/>
                </a:moveTo>
                <a:lnTo>
                  <a:pt x="2224585" y="0"/>
                </a:lnTo>
                <a:lnTo>
                  <a:pt x="2224585" y="2210939"/>
                </a:lnTo>
                <a:lnTo>
                  <a:pt x="0" y="22109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7142583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79_Blank">
    <p:spTree>
      <p:nvGrpSpPr>
        <p:cNvPr id="1" name=""/>
        <p:cNvGrpSpPr/>
        <p:nvPr/>
      </p:nvGrpSpPr>
      <p:grpSpPr>
        <a:xfrm>
          <a:off x="0" y="0"/>
          <a:ext cx="0" cy="0"/>
          <a:chOff x="0" y="0"/>
          <a:chExt cx="0" cy="0"/>
        </a:xfrm>
      </p:grpSpPr>
      <p:sp>
        <p:nvSpPr>
          <p:cNvPr id="13" name="Picture Placeholder 12"/>
          <p:cNvSpPr>
            <a:spLocks noGrp="1"/>
          </p:cNvSpPr>
          <p:nvPr>
            <p:ph type="pic" sz="quarter" idx="15" hasCustomPrompt="1"/>
          </p:nvPr>
        </p:nvSpPr>
        <p:spPr>
          <a:xfrm>
            <a:off x="3788445" y="2554941"/>
            <a:ext cx="2027823" cy="2550459"/>
          </a:xfrm>
          <a:custGeom>
            <a:avLst/>
            <a:gdLst>
              <a:gd name="connsiteX0" fmla="*/ 0 w 2027823"/>
              <a:gd name="connsiteY0" fmla="*/ 0 h 2550459"/>
              <a:gd name="connsiteX1" fmla="*/ 2027823 w 2027823"/>
              <a:gd name="connsiteY1" fmla="*/ 0 h 2550459"/>
              <a:gd name="connsiteX2" fmla="*/ 2027823 w 2027823"/>
              <a:gd name="connsiteY2" fmla="*/ 2550459 h 2550459"/>
              <a:gd name="connsiteX3" fmla="*/ 0 w 2027823"/>
              <a:gd name="connsiteY3" fmla="*/ 2550459 h 2550459"/>
            </a:gdLst>
            <a:ahLst/>
            <a:cxnLst>
              <a:cxn ang="0">
                <a:pos x="connsiteX0" y="connsiteY0"/>
              </a:cxn>
              <a:cxn ang="0">
                <a:pos x="connsiteX1" y="connsiteY1"/>
              </a:cxn>
              <a:cxn ang="0">
                <a:pos x="connsiteX2" y="connsiteY2"/>
              </a:cxn>
              <a:cxn ang="0">
                <a:pos x="connsiteX3" y="connsiteY3"/>
              </a:cxn>
            </a:cxnLst>
            <a:rect l="l" t="t" r="r" b="b"/>
            <a:pathLst>
              <a:path w="2027823" h="2550459">
                <a:moveTo>
                  <a:pt x="0" y="0"/>
                </a:moveTo>
                <a:lnTo>
                  <a:pt x="2027823" y="0"/>
                </a:lnTo>
                <a:lnTo>
                  <a:pt x="2027823" y="2550459"/>
                </a:lnTo>
                <a:lnTo>
                  <a:pt x="0" y="255045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2" name="Picture Placeholder 11"/>
          <p:cNvSpPr>
            <a:spLocks noGrp="1"/>
          </p:cNvSpPr>
          <p:nvPr>
            <p:ph type="pic" sz="quarter" idx="16" hasCustomPrompt="1"/>
          </p:nvPr>
        </p:nvSpPr>
        <p:spPr>
          <a:xfrm>
            <a:off x="6396321" y="1281955"/>
            <a:ext cx="3414153" cy="4294093"/>
          </a:xfrm>
          <a:custGeom>
            <a:avLst/>
            <a:gdLst>
              <a:gd name="connsiteX0" fmla="*/ 0 w 3414153"/>
              <a:gd name="connsiteY0" fmla="*/ 0 h 4294093"/>
              <a:gd name="connsiteX1" fmla="*/ 3414153 w 3414153"/>
              <a:gd name="connsiteY1" fmla="*/ 0 h 4294093"/>
              <a:gd name="connsiteX2" fmla="*/ 3414153 w 3414153"/>
              <a:gd name="connsiteY2" fmla="*/ 4294093 h 4294093"/>
              <a:gd name="connsiteX3" fmla="*/ 0 w 3414153"/>
              <a:gd name="connsiteY3" fmla="*/ 4294093 h 4294093"/>
            </a:gdLst>
            <a:ahLst/>
            <a:cxnLst>
              <a:cxn ang="0">
                <a:pos x="connsiteX0" y="connsiteY0"/>
              </a:cxn>
              <a:cxn ang="0">
                <a:pos x="connsiteX1" y="connsiteY1"/>
              </a:cxn>
              <a:cxn ang="0">
                <a:pos x="connsiteX2" y="connsiteY2"/>
              </a:cxn>
              <a:cxn ang="0">
                <a:pos x="connsiteX3" y="connsiteY3"/>
              </a:cxn>
            </a:cxnLst>
            <a:rect l="l" t="t" r="r" b="b"/>
            <a:pathLst>
              <a:path w="3414153" h="4294093">
                <a:moveTo>
                  <a:pt x="0" y="0"/>
                </a:moveTo>
                <a:lnTo>
                  <a:pt x="3414153" y="0"/>
                </a:lnTo>
                <a:lnTo>
                  <a:pt x="3414153" y="4294093"/>
                </a:lnTo>
                <a:lnTo>
                  <a:pt x="0" y="429409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7" hasCustomPrompt="1"/>
          </p:nvPr>
        </p:nvSpPr>
        <p:spPr>
          <a:xfrm>
            <a:off x="1298985" y="2554941"/>
            <a:ext cx="2027823" cy="2550459"/>
          </a:xfrm>
          <a:custGeom>
            <a:avLst/>
            <a:gdLst>
              <a:gd name="connsiteX0" fmla="*/ 0 w 2027823"/>
              <a:gd name="connsiteY0" fmla="*/ 0 h 2550459"/>
              <a:gd name="connsiteX1" fmla="*/ 2027823 w 2027823"/>
              <a:gd name="connsiteY1" fmla="*/ 0 h 2550459"/>
              <a:gd name="connsiteX2" fmla="*/ 2027823 w 2027823"/>
              <a:gd name="connsiteY2" fmla="*/ 2550459 h 2550459"/>
              <a:gd name="connsiteX3" fmla="*/ 0 w 2027823"/>
              <a:gd name="connsiteY3" fmla="*/ 2550459 h 2550459"/>
            </a:gdLst>
            <a:ahLst/>
            <a:cxnLst>
              <a:cxn ang="0">
                <a:pos x="connsiteX0" y="connsiteY0"/>
              </a:cxn>
              <a:cxn ang="0">
                <a:pos x="connsiteX1" y="connsiteY1"/>
              </a:cxn>
              <a:cxn ang="0">
                <a:pos x="connsiteX2" y="connsiteY2"/>
              </a:cxn>
              <a:cxn ang="0">
                <a:pos x="connsiteX3" y="connsiteY3"/>
              </a:cxn>
            </a:cxnLst>
            <a:rect l="l" t="t" r="r" b="b"/>
            <a:pathLst>
              <a:path w="2027823" h="2550459">
                <a:moveTo>
                  <a:pt x="0" y="0"/>
                </a:moveTo>
                <a:lnTo>
                  <a:pt x="2027823" y="0"/>
                </a:lnTo>
                <a:lnTo>
                  <a:pt x="2027823" y="2550459"/>
                </a:lnTo>
                <a:lnTo>
                  <a:pt x="0" y="255045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5602810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78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2805956" y="950261"/>
            <a:ext cx="3913093" cy="4921625"/>
          </a:xfrm>
          <a:custGeom>
            <a:avLst/>
            <a:gdLst>
              <a:gd name="connsiteX0" fmla="*/ 0 w 3913093"/>
              <a:gd name="connsiteY0" fmla="*/ 0 h 4921625"/>
              <a:gd name="connsiteX1" fmla="*/ 3913093 w 3913093"/>
              <a:gd name="connsiteY1" fmla="*/ 0 h 4921625"/>
              <a:gd name="connsiteX2" fmla="*/ 3913093 w 3913093"/>
              <a:gd name="connsiteY2" fmla="*/ 4921625 h 4921625"/>
              <a:gd name="connsiteX3" fmla="*/ 0 w 3913093"/>
              <a:gd name="connsiteY3" fmla="*/ 4921625 h 4921625"/>
            </a:gdLst>
            <a:ahLst/>
            <a:cxnLst>
              <a:cxn ang="0">
                <a:pos x="connsiteX0" y="connsiteY0"/>
              </a:cxn>
              <a:cxn ang="0">
                <a:pos x="connsiteX1" y="connsiteY1"/>
              </a:cxn>
              <a:cxn ang="0">
                <a:pos x="connsiteX2" y="connsiteY2"/>
              </a:cxn>
              <a:cxn ang="0">
                <a:pos x="connsiteX3" y="connsiteY3"/>
              </a:cxn>
            </a:cxnLst>
            <a:rect l="l" t="t" r="r" b="b"/>
            <a:pathLst>
              <a:path w="3913093" h="4921625">
                <a:moveTo>
                  <a:pt x="0" y="0"/>
                </a:moveTo>
                <a:lnTo>
                  <a:pt x="3913093" y="0"/>
                </a:lnTo>
                <a:lnTo>
                  <a:pt x="3913093" y="4921625"/>
                </a:lnTo>
                <a:lnTo>
                  <a:pt x="0" y="492162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2295661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77_Blank">
    <p:spTree>
      <p:nvGrpSpPr>
        <p:cNvPr id="1" name=""/>
        <p:cNvGrpSpPr/>
        <p:nvPr/>
      </p:nvGrpSpPr>
      <p:grpSpPr>
        <a:xfrm>
          <a:off x="0" y="0"/>
          <a:ext cx="0" cy="0"/>
          <a:chOff x="0" y="0"/>
          <a:chExt cx="0" cy="0"/>
        </a:xfrm>
      </p:grpSpPr>
      <p:sp>
        <p:nvSpPr>
          <p:cNvPr id="14" name="Picture Placeholder 13"/>
          <p:cNvSpPr>
            <a:spLocks noGrp="1"/>
          </p:cNvSpPr>
          <p:nvPr>
            <p:ph type="pic" sz="quarter" idx="15" hasCustomPrompt="1"/>
          </p:nvPr>
        </p:nvSpPr>
        <p:spPr>
          <a:xfrm>
            <a:off x="3866978" y="3243264"/>
            <a:ext cx="2305396" cy="2268509"/>
          </a:xfrm>
          <a:custGeom>
            <a:avLst/>
            <a:gdLst>
              <a:gd name="connsiteX0" fmla="*/ 0 w 2305396"/>
              <a:gd name="connsiteY0" fmla="*/ 0 h 2268509"/>
              <a:gd name="connsiteX1" fmla="*/ 2305396 w 2305396"/>
              <a:gd name="connsiteY1" fmla="*/ 0 h 2268509"/>
              <a:gd name="connsiteX2" fmla="*/ 2305396 w 2305396"/>
              <a:gd name="connsiteY2" fmla="*/ 2268509 h 2268509"/>
              <a:gd name="connsiteX3" fmla="*/ 0 w 2305396"/>
              <a:gd name="connsiteY3" fmla="*/ 2268509 h 2268509"/>
            </a:gdLst>
            <a:ahLst/>
            <a:cxnLst>
              <a:cxn ang="0">
                <a:pos x="connsiteX0" y="connsiteY0"/>
              </a:cxn>
              <a:cxn ang="0">
                <a:pos x="connsiteX1" y="connsiteY1"/>
              </a:cxn>
              <a:cxn ang="0">
                <a:pos x="connsiteX2" y="connsiteY2"/>
              </a:cxn>
              <a:cxn ang="0">
                <a:pos x="connsiteX3" y="connsiteY3"/>
              </a:cxn>
            </a:cxnLst>
            <a:rect l="l" t="t" r="r" b="b"/>
            <a:pathLst>
              <a:path w="2305396" h="2268509">
                <a:moveTo>
                  <a:pt x="0" y="0"/>
                </a:moveTo>
                <a:lnTo>
                  <a:pt x="2305396" y="0"/>
                </a:lnTo>
                <a:lnTo>
                  <a:pt x="2305396" y="2268509"/>
                </a:lnTo>
                <a:lnTo>
                  <a:pt x="0" y="22685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3" name="Picture Placeholder 12"/>
          <p:cNvSpPr>
            <a:spLocks noGrp="1"/>
          </p:cNvSpPr>
          <p:nvPr>
            <p:ph type="pic" sz="quarter" idx="16" hasCustomPrompt="1"/>
          </p:nvPr>
        </p:nvSpPr>
        <p:spPr>
          <a:xfrm>
            <a:off x="1714327" y="2314576"/>
            <a:ext cx="2305396" cy="2268509"/>
          </a:xfrm>
          <a:custGeom>
            <a:avLst/>
            <a:gdLst>
              <a:gd name="connsiteX0" fmla="*/ 0 w 2305396"/>
              <a:gd name="connsiteY0" fmla="*/ 0 h 2268509"/>
              <a:gd name="connsiteX1" fmla="*/ 2305396 w 2305396"/>
              <a:gd name="connsiteY1" fmla="*/ 0 h 2268509"/>
              <a:gd name="connsiteX2" fmla="*/ 2305396 w 2305396"/>
              <a:gd name="connsiteY2" fmla="*/ 2268509 h 2268509"/>
              <a:gd name="connsiteX3" fmla="*/ 0 w 2305396"/>
              <a:gd name="connsiteY3" fmla="*/ 2268509 h 2268509"/>
            </a:gdLst>
            <a:ahLst/>
            <a:cxnLst>
              <a:cxn ang="0">
                <a:pos x="connsiteX0" y="connsiteY0"/>
              </a:cxn>
              <a:cxn ang="0">
                <a:pos x="connsiteX1" y="connsiteY1"/>
              </a:cxn>
              <a:cxn ang="0">
                <a:pos x="connsiteX2" y="connsiteY2"/>
              </a:cxn>
              <a:cxn ang="0">
                <a:pos x="connsiteX3" y="connsiteY3"/>
              </a:cxn>
            </a:cxnLst>
            <a:rect l="l" t="t" r="r" b="b"/>
            <a:pathLst>
              <a:path w="2305396" h="2268509">
                <a:moveTo>
                  <a:pt x="0" y="0"/>
                </a:moveTo>
                <a:lnTo>
                  <a:pt x="2305396" y="0"/>
                </a:lnTo>
                <a:lnTo>
                  <a:pt x="2305396" y="2268509"/>
                </a:lnTo>
                <a:lnTo>
                  <a:pt x="0" y="22685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6" name="Picture Placeholder 15"/>
          <p:cNvSpPr>
            <a:spLocks noGrp="1"/>
          </p:cNvSpPr>
          <p:nvPr>
            <p:ph type="pic" sz="quarter" idx="17" hasCustomPrompt="1"/>
          </p:nvPr>
        </p:nvSpPr>
        <p:spPr>
          <a:xfrm>
            <a:off x="8172278" y="3243264"/>
            <a:ext cx="2305396" cy="2268509"/>
          </a:xfrm>
          <a:custGeom>
            <a:avLst/>
            <a:gdLst>
              <a:gd name="connsiteX0" fmla="*/ 0 w 2305396"/>
              <a:gd name="connsiteY0" fmla="*/ 0 h 2268509"/>
              <a:gd name="connsiteX1" fmla="*/ 2305396 w 2305396"/>
              <a:gd name="connsiteY1" fmla="*/ 0 h 2268509"/>
              <a:gd name="connsiteX2" fmla="*/ 2305396 w 2305396"/>
              <a:gd name="connsiteY2" fmla="*/ 2268509 h 2268509"/>
              <a:gd name="connsiteX3" fmla="*/ 0 w 2305396"/>
              <a:gd name="connsiteY3" fmla="*/ 2268509 h 2268509"/>
            </a:gdLst>
            <a:ahLst/>
            <a:cxnLst>
              <a:cxn ang="0">
                <a:pos x="connsiteX0" y="connsiteY0"/>
              </a:cxn>
              <a:cxn ang="0">
                <a:pos x="connsiteX1" y="connsiteY1"/>
              </a:cxn>
              <a:cxn ang="0">
                <a:pos x="connsiteX2" y="connsiteY2"/>
              </a:cxn>
              <a:cxn ang="0">
                <a:pos x="connsiteX3" y="connsiteY3"/>
              </a:cxn>
            </a:cxnLst>
            <a:rect l="l" t="t" r="r" b="b"/>
            <a:pathLst>
              <a:path w="2305396" h="2268509">
                <a:moveTo>
                  <a:pt x="0" y="0"/>
                </a:moveTo>
                <a:lnTo>
                  <a:pt x="2305396" y="0"/>
                </a:lnTo>
                <a:lnTo>
                  <a:pt x="2305396" y="2268509"/>
                </a:lnTo>
                <a:lnTo>
                  <a:pt x="0" y="22685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8" hasCustomPrompt="1"/>
          </p:nvPr>
        </p:nvSpPr>
        <p:spPr>
          <a:xfrm>
            <a:off x="6019627" y="2314576"/>
            <a:ext cx="2305396" cy="2268509"/>
          </a:xfrm>
          <a:custGeom>
            <a:avLst/>
            <a:gdLst>
              <a:gd name="connsiteX0" fmla="*/ 0 w 2305396"/>
              <a:gd name="connsiteY0" fmla="*/ 0 h 2268509"/>
              <a:gd name="connsiteX1" fmla="*/ 2305396 w 2305396"/>
              <a:gd name="connsiteY1" fmla="*/ 0 h 2268509"/>
              <a:gd name="connsiteX2" fmla="*/ 2305396 w 2305396"/>
              <a:gd name="connsiteY2" fmla="*/ 2268509 h 2268509"/>
              <a:gd name="connsiteX3" fmla="*/ 0 w 2305396"/>
              <a:gd name="connsiteY3" fmla="*/ 2268509 h 2268509"/>
            </a:gdLst>
            <a:ahLst/>
            <a:cxnLst>
              <a:cxn ang="0">
                <a:pos x="connsiteX0" y="connsiteY0"/>
              </a:cxn>
              <a:cxn ang="0">
                <a:pos x="connsiteX1" y="connsiteY1"/>
              </a:cxn>
              <a:cxn ang="0">
                <a:pos x="connsiteX2" y="connsiteY2"/>
              </a:cxn>
              <a:cxn ang="0">
                <a:pos x="connsiteX3" y="connsiteY3"/>
              </a:cxn>
            </a:cxnLst>
            <a:rect l="l" t="t" r="r" b="b"/>
            <a:pathLst>
              <a:path w="2305396" h="2268509">
                <a:moveTo>
                  <a:pt x="0" y="0"/>
                </a:moveTo>
                <a:lnTo>
                  <a:pt x="2305396" y="0"/>
                </a:lnTo>
                <a:lnTo>
                  <a:pt x="2305396" y="2268509"/>
                </a:lnTo>
                <a:lnTo>
                  <a:pt x="0" y="22685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415080535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41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4398866" y="1201003"/>
            <a:ext cx="3343293" cy="4621001"/>
          </a:xfrm>
          <a:custGeom>
            <a:avLst/>
            <a:gdLst>
              <a:gd name="connsiteX0" fmla="*/ 0 w 3343293"/>
              <a:gd name="connsiteY0" fmla="*/ 0 h 4621001"/>
              <a:gd name="connsiteX1" fmla="*/ 3343293 w 3343293"/>
              <a:gd name="connsiteY1" fmla="*/ 0 h 4621001"/>
              <a:gd name="connsiteX2" fmla="*/ 3343293 w 3343293"/>
              <a:gd name="connsiteY2" fmla="*/ 4621001 h 4621001"/>
              <a:gd name="connsiteX3" fmla="*/ 0 w 3343293"/>
              <a:gd name="connsiteY3" fmla="*/ 4621001 h 4621001"/>
            </a:gdLst>
            <a:ahLst/>
            <a:cxnLst>
              <a:cxn ang="0">
                <a:pos x="connsiteX0" y="connsiteY0"/>
              </a:cxn>
              <a:cxn ang="0">
                <a:pos x="connsiteX1" y="connsiteY1"/>
              </a:cxn>
              <a:cxn ang="0">
                <a:pos x="connsiteX2" y="connsiteY2"/>
              </a:cxn>
              <a:cxn ang="0">
                <a:pos x="connsiteX3" y="connsiteY3"/>
              </a:cxn>
            </a:cxnLst>
            <a:rect l="l" t="t" r="r" b="b"/>
            <a:pathLst>
              <a:path w="3343293" h="4621001">
                <a:moveTo>
                  <a:pt x="0" y="0"/>
                </a:moveTo>
                <a:lnTo>
                  <a:pt x="3343293" y="0"/>
                </a:lnTo>
                <a:lnTo>
                  <a:pt x="3343293" y="4621001"/>
                </a:lnTo>
                <a:lnTo>
                  <a:pt x="0" y="462100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94701458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38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 y="2"/>
            <a:ext cx="6015430" cy="6023923"/>
          </a:xfrm>
          <a:custGeom>
            <a:avLst/>
            <a:gdLst>
              <a:gd name="connsiteX0" fmla="*/ 2133917 w 6015430"/>
              <a:gd name="connsiteY0" fmla="*/ 5721388 h 6023923"/>
              <a:gd name="connsiteX1" fmla="*/ 2133918 w 6015430"/>
              <a:gd name="connsiteY1" fmla="*/ 5721388 h 6023923"/>
              <a:gd name="connsiteX2" fmla="*/ 2133916 w 6015430"/>
              <a:gd name="connsiteY2" fmla="*/ 5721389 h 6023923"/>
              <a:gd name="connsiteX3" fmla="*/ 759144 w 6015430"/>
              <a:gd name="connsiteY3" fmla="*/ 3769002 h 6023923"/>
              <a:gd name="connsiteX4" fmla="*/ 1096791 w 6015430"/>
              <a:gd name="connsiteY4" fmla="*/ 3920176 h 6023923"/>
              <a:gd name="connsiteX5" fmla="*/ 2153234 w 6015430"/>
              <a:gd name="connsiteY5" fmla="*/ 5038093 h 6023923"/>
              <a:gd name="connsiteX6" fmla="*/ 2197972 w 6015430"/>
              <a:gd name="connsiteY6" fmla="*/ 5647344 h 6023923"/>
              <a:gd name="connsiteX7" fmla="*/ 2133917 w 6015430"/>
              <a:gd name="connsiteY7" fmla="*/ 5721388 h 6023923"/>
              <a:gd name="connsiteX8" fmla="*/ 2056372 w 6015430"/>
              <a:gd name="connsiteY8" fmla="*/ 5781158 h 6023923"/>
              <a:gd name="connsiteX9" fmla="*/ 1450622 w 6015430"/>
              <a:gd name="connsiteY9" fmla="*/ 5702070 h 6023923"/>
              <a:gd name="connsiteX10" fmla="*/ 394177 w 6015430"/>
              <a:gd name="connsiteY10" fmla="*/ 4584154 h 6023923"/>
              <a:gd name="connsiteX11" fmla="*/ 413494 w 6015430"/>
              <a:gd name="connsiteY11" fmla="*/ 3900858 h 6023923"/>
              <a:gd name="connsiteX12" fmla="*/ 413495 w 6015430"/>
              <a:gd name="connsiteY12" fmla="*/ 3900859 h 6023923"/>
              <a:gd name="connsiteX13" fmla="*/ 759144 w 6015430"/>
              <a:gd name="connsiteY13" fmla="*/ 3769002 h 6023923"/>
              <a:gd name="connsiteX14" fmla="*/ 0 w 6015430"/>
              <a:gd name="connsiteY14" fmla="*/ 1029341 h 6023923"/>
              <a:gd name="connsiteX15" fmla="*/ 3657055 w 6015430"/>
              <a:gd name="connsiteY15" fmla="*/ 4899190 h 6023923"/>
              <a:gd name="connsiteX16" fmla="*/ 3701793 w 6015430"/>
              <a:gd name="connsiteY16" fmla="*/ 5508441 h 6023923"/>
              <a:gd name="connsiteX17" fmla="*/ 3637738 w 6015430"/>
              <a:gd name="connsiteY17" fmla="*/ 5582486 h 6023923"/>
              <a:gd name="connsiteX18" fmla="*/ 3560193 w 6015430"/>
              <a:gd name="connsiteY18" fmla="*/ 5642255 h 6023923"/>
              <a:gd name="connsiteX19" fmla="*/ 2954442 w 6015430"/>
              <a:gd name="connsiteY19" fmla="*/ 5563168 h 6023923"/>
              <a:gd name="connsiteX20" fmla="*/ 0 w 6015430"/>
              <a:gd name="connsiteY20" fmla="*/ 2436814 h 6023923"/>
              <a:gd name="connsiteX21" fmla="*/ 4051689 w 6015430"/>
              <a:gd name="connsiteY21" fmla="*/ 332217 h 6023923"/>
              <a:gd name="connsiteX22" fmla="*/ 4389336 w 6015430"/>
              <a:gd name="connsiteY22" fmla="*/ 483391 h 6023923"/>
              <a:gd name="connsiteX23" fmla="*/ 5692703 w 6015430"/>
              <a:gd name="connsiteY23" fmla="*/ 1862597 h 6023923"/>
              <a:gd name="connsiteX24" fmla="*/ 5673385 w 6015430"/>
              <a:gd name="connsiteY24" fmla="*/ 2545893 h 6023923"/>
              <a:gd name="connsiteX25" fmla="*/ 4990089 w 6015430"/>
              <a:gd name="connsiteY25" fmla="*/ 2526575 h 6023923"/>
              <a:gd name="connsiteX26" fmla="*/ 3686723 w 6015430"/>
              <a:gd name="connsiteY26" fmla="*/ 1147369 h 6023923"/>
              <a:gd name="connsiteX27" fmla="*/ 3706040 w 6015430"/>
              <a:gd name="connsiteY27" fmla="*/ 464074 h 6023923"/>
              <a:gd name="connsiteX28" fmla="*/ 4051689 w 6015430"/>
              <a:gd name="connsiteY28" fmla="*/ 332217 h 6023923"/>
              <a:gd name="connsiteX29" fmla="*/ 967356 w 6015430"/>
              <a:gd name="connsiteY29" fmla="*/ 0 h 6023923"/>
              <a:gd name="connsiteX30" fmla="*/ 2297439 w 6015430"/>
              <a:gd name="connsiteY30" fmla="*/ 0 h 6023923"/>
              <a:gd name="connsiteX31" fmla="*/ 5883380 w 6015430"/>
              <a:gd name="connsiteY31" fmla="*/ 3794598 h 6023923"/>
              <a:gd name="connsiteX32" fmla="*/ 5864062 w 6015430"/>
              <a:gd name="connsiteY32" fmla="*/ 4477894 h 6023923"/>
              <a:gd name="connsiteX33" fmla="*/ 5180767 w 6015430"/>
              <a:gd name="connsiteY33" fmla="*/ 4458576 h 6023923"/>
              <a:gd name="connsiteX34" fmla="*/ 0 w 6015430"/>
              <a:gd name="connsiteY34" fmla="*/ 0 h 6023923"/>
              <a:gd name="connsiteX35" fmla="*/ 662350 w 6015430"/>
              <a:gd name="connsiteY35" fmla="*/ 0 h 6023923"/>
              <a:gd name="connsiteX36" fmla="*/ 5584519 w 6015430"/>
              <a:gd name="connsiteY36" fmla="*/ 5208578 h 6023923"/>
              <a:gd name="connsiteX37" fmla="*/ 5565201 w 6015430"/>
              <a:gd name="connsiteY37" fmla="*/ 5891873 h 6023923"/>
              <a:gd name="connsiteX38" fmla="*/ 5565202 w 6015430"/>
              <a:gd name="connsiteY38" fmla="*/ 5891873 h 6023923"/>
              <a:gd name="connsiteX39" fmla="*/ 4881906 w 6015430"/>
              <a:gd name="connsiteY39" fmla="*/ 5872555 h 6023923"/>
              <a:gd name="connsiteX40" fmla="*/ 0 w 6015430"/>
              <a:gd name="connsiteY40" fmla="*/ 706584 h 602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15430" h="6023923">
                <a:moveTo>
                  <a:pt x="2133917" y="5721388"/>
                </a:moveTo>
                <a:lnTo>
                  <a:pt x="2133918" y="5721388"/>
                </a:lnTo>
                <a:lnTo>
                  <a:pt x="2133916" y="5721389"/>
                </a:lnTo>
                <a:close/>
                <a:moveTo>
                  <a:pt x="759144" y="3769002"/>
                </a:moveTo>
                <a:cubicBezTo>
                  <a:pt x="882796" y="3772498"/>
                  <a:pt x="1005114" y="3823166"/>
                  <a:pt x="1096791" y="3920176"/>
                </a:cubicBezTo>
                <a:lnTo>
                  <a:pt x="2153234" y="5038093"/>
                </a:lnTo>
                <a:cubicBezTo>
                  <a:pt x="2313667" y="5207862"/>
                  <a:pt x="2327100" y="5463304"/>
                  <a:pt x="2197972" y="5647344"/>
                </a:cubicBezTo>
                <a:lnTo>
                  <a:pt x="2133917" y="5721388"/>
                </a:lnTo>
                <a:lnTo>
                  <a:pt x="2056372" y="5781158"/>
                </a:lnTo>
                <a:cubicBezTo>
                  <a:pt x="1865331" y="5899682"/>
                  <a:pt x="1611055" y="5871839"/>
                  <a:pt x="1450622" y="5702070"/>
                </a:cubicBezTo>
                <a:lnTo>
                  <a:pt x="394177" y="4584154"/>
                </a:lnTo>
                <a:cubicBezTo>
                  <a:pt x="210824" y="4390133"/>
                  <a:pt x="219473" y="4084210"/>
                  <a:pt x="413494" y="3900858"/>
                </a:cubicBezTo>
                <a:lnTo>
                  <a:pt x="413495" y="3900859"/>
                </a:lnTo>
                <a:cubicBezTo>
                  <a:pt x="510506" y="3809183"/>
                  <a:pt x="635491" y="3765507"/>
                  <a:pt x="759144" y="3769002"/>
                </a:cubicBezTo>
                <a:close/>
                <a:moveTo>
                  <a:pt x="0" y="1029341"/>
                </a:moveTo>
                <a:lnTo>
                  <a:pt x="3657055" y="4899190"/>
                </a:lnTo>
                <a:cubicBezTo>
                  <a:pt x="3817488" y="5068959"/>
                  <a:pt x="3830920" y="5324402"/>
                  <a:pt x="3701793" y="5508441"/>
                </a:cubicBezTo>
                <a:lnTo>
                  <a:pt x="3637738" y="5582486"/>
                </a:lnTo>
                <a:lnTo>
                  <a:pt x="3560193" y="5642255"/>
                </a:lnTo>
                <a:cubicBezTo>
                  <a:pt x="3369152" y="5760780"/>
                  <a:pt x="3114876" y="5732937"/>
                  <a:pt x="2954442" y="5563168"/>
                </a:cubicBezTo>
                <a:lnTo>
                  <a:pt x="0" y="2436814"/>
                </a:lnTo>
                <a:close/>
                <a:moveTo>
                  <a:pt x="4051689" y="332217"/>
                </a:moveTo>
                <a:cubicBezTo>
                  <a:pt x="4175341" y="335713"/>
                  <a:pt x="4297660" y="386381"/>
                  <a:pt x="4389336" y="483391"/>
                </a:cubicBezTo>
                <a:lnTo>
                  <a:pt x="5692703" y="1862597"/>
                </a:lnTo>
                <a:cubicBezTo>
                  <a:pt x="5876055" y="2056618"/>
                  <a:pt x="5867406" y="2362540"/>
                  <a:pt x="5673385" y="2545893"/>
                </a:cubicBezTo>
                <a:cubicBezTo>
                  <a:pt x="5479364" y="2729245"/>
                  <a:pt x="5173442" y="2720596"/>
                  <a:pt x="4990089" y="2526575"/>
                </a:cubicBezTo>
                <a:lnTo>
                  <a:pt x="3686723" y="1147369"/>
                </a:lnTo>
                <a:cubicBezTo>
                  <a:pt x="3503370" y="953348"/>
                  <a:pt x="3512019" y="647426"/>
                  <a:pt x="3706040" y="464074"/>
                </a:cubicBezTo>
                <a:cubicBezTo>
                  <a:pt x="3803051" y="372397"/>
                  <a:pt x="3928037" y="328722"/>
                  <a:pt x="4051689" y="332217"/>
                </a:cubicBezTo>
                <a:close/>
                <a:moveTo>
                  <a:pt x="967356" y="0"/>
                </a:moveTo>
                <a:lnTo>
                  <a:pt x="2297439" y="0"/>
                </a:lnTo>
                <a:lnTo>
                  <a:pt x="5883380" y="3794598"/>
                </a:lnTo>
                <a:cubicBezTo>
                  <a:pt x="6066732" y="3988619"/>
                  <a:pt x="6058083" y="4294542"/>
                  <a:pt x="5864062" y="4477894"/>
                </a:cubicBezTo>
                <a:cubicBezTo>
                  <a:pt x="5670041" y="4661246"/>
                  <a:pt x="5364119" y="4652598"/>
                  <a:pt x="5180767" y="4458576"/>
                </a:cubicBezTo>
                <a:close/>
                <a:moveTo>
                  <a:pt x="0" y="0"/>
                </a:moveTo>
                <a:lnTo>
                  <a:pt x="662350" y="0"/>
                </a:lnTo>
                <a:lnTo>
                  <a:pt x="5584519" y="5208578"/>
                </a:lnTo>
                <a:cubicBezTo>
                  <a:pt x="5767871" y="5402599"/>
                  <a:pt x="5759222" y="5708521"/>
                  <a:pt x="5565201" y="5891873"/>
                </a:cubicBezTo>
                <a:lnTo>
                  <a:pt x="5565202" y="5891873"/>
                </a:lnTo>
                <a:cubicBezTo>
                  <a:pt x="5371181" y="6075225"/>
                  <a:pt x="5065259" y="6066576"/>
                  <a:pt x="4881906" y="5872555"/>
                </a:cubicBezTo>
                <a:lnTo>
                  <a:pt x="0" y="70658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8603709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314926736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6_Blank">
    <p:spTree>
      <p:nvGrpSpPr>
        <p:cNvPr id="1" name=""/>
        <p:cNvGrpSpPr/>
        <p:nvPr/>
      </p:nvGrpSpPr>
      <p:grpSpPr>
        <a:xfrm>
          <a:off x="0" y="0"/>
          <a:ext cx="0" cy="0"/>
          <a:chOff x="0" y="0"/>
          <a:chExt cx="0" cy="0"/>
        </a:xfrm>
      </p:grpSpPr>
      <p:sp>
        <p:nvSpPr>
          <p:cNvPr id="10" name="Picture Placeholder 9"/>
          <p:cNvSpPr>
            <a:spLocks noGrp="1"/>
          </p:cNvSpPr>
          <p:nvPr>
            <p:ph type="pic" sz="quarter" idx="15" hasCustomPrompt="1"/>
          </p:nvPr>
        </p:nvSpPr>
        <p:spPr>
          <a:xfrm>
            <a:off x="0" y="1"/>
            <a:ext cx="7151427" cy="3444499"/>
          </a:xfrm>
          <a:custGeom>
            <a:avLst/>
            <a:gdLst>
              <a:gd name="connsiteX0" fmla="*/ 0 w 7151427"/>
              <a:gd name="connsiteY0" fmla="*/ 0 h 3444499"/>
              <a:gd name="connsiteX1" fmla="*/ 7151427 w 7151427"/>
              <a:gd name="connsiteY1" fmla="*/ 0 h 3444499"/>
              <a:gd name="connsiteX2" fmla="*/ 7151427 w 7151427"/>
              <a:gd name="connsiteY2" fmla="*/ 3444499 h 3444499"/>
              <a:gd name="connsiteX3" fmla="*/ 0 w 7151427"/>
              <a:gd name="connsiteY3" fmla="*/ 3444499 h 3444499"/>
            </a:gdLst>
            <a:ahLst/>
            <a:cxnLst>
              <a:cxn ang="0">
                <a:pos x="connsiteX0" y="connsiteY0"/>
              </a:cxn>
              <a:cxn ang="0">
                <a:pos x="connsiteX1" y="connsiteY1"/>
              </a:cxn>
              <a:cxn ang="0">
                <a:pos x="connsiteX2" y="connsiteY2"/>
              </a:cxn>
              <a:cxn ang="0">
                <a:pos x="connsiteX3" y="connsiteY3"/>
              </a:cxn>
            </a:cxnLst>
            <a:rect l="l" t="t" r="r" b="b"/>
            <a:pathLst>
              <a:path w="7151427" h="3444499">
                <a:moveTo>
                  <a:pt x="0" y="0"/>
                </a:moveTo>
                <a:lnTo>
                  <a:pt x="7151427" y="0"/>
                </a:lnTo>
                <a:lnTo>
                  <a:pt x="7151427" y="3444499"/>
                </a:lnTo>
                <a:lnTo>
                  <a:pt x="0" y="34444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9" name="Picture Placeholder 8"/>
          <p:cNvSpPr>
            <a:spLocks noGrp="1"/>
          </p:cNvSpPr>
          <p:nvPr>
            <p:ph type="pic" sz="quarter" idx="16" hasCustomPrompt="1"/>
          </p:nvPr>
        </p:nvSpPr>
        <p:spPr>
          <a:xfrm>
            <a:off x="5126724" y="3444500"/>
            <a:ext cx="7065275" cy="3413500"/>
          </a:xfrm>
          <a:custGeom>
            <a:avLst/>
            <a:gdLst>
              <a:gd name="connsiteX0" fmla="*/ 0 w 7065275"/>
              <a:gd name="connsiteY0" fmla="*/ 0 h 3413500"/>
              <a:gd name="connsiteX1" fmla="*/ 7065275 w 7065275"/>
              <a:gd name="connsiteY1" fmla="*/ 0 h 3413500"/>
              <a:gd name="connsiteX2" fmla="*/ 7065275 w 7065275"/>
              <a:gd name="connsiteY2" fmla="*/ 3413500 h 3413500"/>
              <a:gd name="connsiteX3" fmla="*/ 0 w 7065275"/>
              <a:gd name="connsiteY3" fmla="*/ 3413500 h 3413500"/>
            </a:gdLst>
            <a:ahLst/>
            <a:cxnLst>
              <a:cxn ang="0">
                <a:pos x="connsiteX0" y="connsiteY0"/>
              </a:cxn>
              <a:cxn ang="0">
                <a:pos x="connsiteX1" y="connsiteY1"/>
              </a:cxn>
              <a:cxn ang="0">
                <a:pos x="connsiteX2" y="connsiteY2"/>
              </a:cxn>
              <a:cxn ang="0">
                <a:pos x="connsiteX3" y="connsiteY3"/>
              </a:cxn>
            </a:cxnLst>
            <a:rect l="l" t="t" r="r" b="b"/>
            <a:pathLst>
              <a:path w="7065275" h="3413500">
                <a:moveTo>
                  <a:pt x="0" y="0"/>
                </a:moveTo>
                <a:lnTo>
                  <a:pt x="7065275" y="0"/>
                </a:lnTo>
                <a:lnTo>
                  <a:pt x="7065275" y="3413500"/>
                </a:lnTo>
                <a:lnTo>
                  <a:pt x="0" y="34135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9412720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5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887784" y="1105951"/>
            <a:ext cx="4935714" cy="4700678"/>
          </a:xfrm>
          <a:custGeom>
            <a:avLst/>
            <a:gdLst>
              <a:gd name="connsiteX0" fmla="*/ 2467857 w 4935714"/>
              <a:gd name="connsiteY0" fmla="*/ 0 h 4700678"/>
              <a:gd name="connsiteX1" fmla="*/ 4935714 w 4935714"/>
              <a:gd name="connsiteY1" fmla="*/ 1795499 h 4700678"/>
              <a:gd name="connsiteX2" fmla="*/ 3993076 w 4935714"/>
              <a:gd name="connsiteY2" fmla="*/ 4700678 h 4700678"/>
              <a:gd name="connsiteX3" fmla="*/ 942638 w 4935714"/>
              <a:gd name="connsiteY3" fmla="*/ 4700678 h 4700678"/>
              <a:gd name="connsiteX4" fmla="*/ 0 w 4935714"/>
              <a:gd name="connsiteY4" fmla="*/ 1795499 h 4700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5714" h="4700678">
                <a:moveTo>
                  <a:pt x="2467857" y="0"/>
                </a:moveTo>
                <a:lnTo>
                  <a:pt x="4935714" y="1795499"/>
                </a:lnTo>
                <a:lnTo>
                  <a:pt x="3993076" y="4700678"/>
                </a:lnTo>
                <a:lnTo>
                  <a:pt x="942638" y="4700678"/>
                </a:lnTo>
                <a:lnTo>
                  <a:pt x="0" y="17954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61383061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4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737089" y="973185"/>
            <a:ext cx="4911633" cy="4911633"/>
          </a:xfrm>
          <a:custGeom>
            <a:avLst/>
            <a:gdLst>
              <a:gd name="connsiteX0" fmla="*/ 2455817 w 4911633"/>
              <a:gd name="connsiteY0" fmla="*/ 0 h 4911633"/>
              <a:gd name="connsiteX1" fmla="*/ 4911633 w 4911633"/>
              <a:gd name="connsiteY1" fmla="*/ 2455817 h 4911633"/>
              <a:gd name="connsiteX2" fmla="*/ 2455817 w 4911633"/>
              <a:gd name="connsiteY2" fmla="*/ 4911633 h 4911633"/>
              <a:gd name="connsiteX3" fmla="*/ 0 w 4911633"/>
              <a:gd name="connsiteY3" fmla="*/ 2455817 h 4911633"/>
            </a:gdLst>
            <a:ahLst/>
            <a:cxnLst>
              <a:cxn ang="0">
                <a:pos x="connsiteX0" y="connsiteY0"/>
              </a:cxn>
              <a:cxn ang="0">
                <a:pos x="connsiteX1" y="connsiteY1"/>
              </a:cxn>
              <a:cxn ang="0">
                <a:pos x="connsiteX2" y="connsiteY2"/>
              </a:cxn>
              <a:cxn ang="0">
                <a:pos x="connsiteX3" y="connsiteY3"/>
              </a:cxn>
            </a:cxnLst>
            <a:rect l="l" t="t" r="r" b="b"/>
            <a:pathLst>
              <a:path w="4911633" h="4911633">
                <a:moveTo>
                  <a:pt x="2455817" y="0"/>
                </a:moveTo>
                <a:lnTo>
                  <a:pt x="4911633" y="2455817"/>
                </a:lnTo>
                <a:lnTo>
                  <a:pt x="2455817" y="4911633"/>
                </a:lnTo>
                <a:lnTo>
                  <a:pt x="0" y="245581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1372953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3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0" y="-7786"/>
            <a:ext cx="5618922" cy="6865786"/>
          </a:xfrm>
          <a:custGeom>
            <a:avLst/>
            <a:gdLst>
              <a:gd name="connsiteX0" fmla="*/ 0 w 5618922"/>
              <a:gd name="connsiteY0" fmla="*/ 0 h 6865786"/>
              <a:gd name="connsiteX1" fmla="*/ 5618922 w 5618922"/>
              <a:gd name="connsiteY1" fmla="*/ 0 h 6865786"/>
              <a:gd name="connsiteX2" fmla="*/ 5618922 w 5618922"/>
              <a:gd name="connsiteY2" fmla="*/ 6865786 h 6865786"/>
              <a:gd name="connsiteX3" fmla="*/ 0 w 5618922"/>
              <a:gd name="connsiteY3" fmla="*/ 6865786 h 6865786"/>
            </a:gdLst>
            <a:ahLst/>
            <a:cxnLst>
              <a:cxn ang="0">
                <a:pos x="connsiteX0" y="connsiteY0"/>
              </a:cxn>
              <a:cxn ang="0">
                <a:pos x="connsiteX1" y="connsiteY1"/>
              </a:cxn>
              <a:cxn ang="0">
                <a:pos x="connsiteX2" y="connsiteY2"/>
              </a:cxn>
              <a:cxn ang="0">
                <a:pos x="connsiteX3" y="connsiteY3"/>
              </a:cxn>
            </a:cxnLst>
            <a:rect l="l" t="t" r="r" b="b"/>
            <a:pathLst>
              <a:path w="5618922" h="6865786">
                <a:moveTo>
                  <a:pt x="0" y="0"/>
                </a:moveTo>
                <a:lnTo>
                  <a:pt x="5618922" y="0"/>
                </a:lnTo>
                <a:lnTo>
                  <a:pt x="5618922" y="6865786"/>
                </a:lnTo>
                <a:lnTo>
                  <a:pt x="0" y="686578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6680380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2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442914" y="328613"/>
            <a:ext cx="4614861" cy="6229350"/>
          </a:xfrm>
          <a:custGeom>
            <a:avLst/>
            <a:gdLst>
              <a:gd name="connsiteX0" fmla="*/ 0 w 4614861"/>
              <a:gd name="connsiteY0" fmla="*/ 0 h 6229350"/>
              <a:gd name="connsiteX1" fmla="*/ 4614861 w 4614861"/>
              <a:gd name="connsiteY1" fmla="*/ 0 h 6229350"/>
              <a:gd name="connsiteX2" fmla="*/ 4614861 w 4614861"/>
              <a:gd name="connsiteY2" fmla="*/ 6229350 h 6229350"/>
              <a:gd name="connsiteX3" fmla="*/ 0 w 4614861"/>
              <a:gd name="connsiteY3" fmla="*/ 6229350 h 6229350"/>
            </a:gdLst>
            <a:ahLst/>
            <a:cxnLst>
              <a:cxn ang="0">
                <a:pos x="connsiteX0" y="connsiteY0"/>
              </a:cxn>
              <a:cxn ang="0">
                <a:pos x="connsiteX1" y="connsiteY1"/>
              </a:cxn>
              <a:cxn ang="0">
                <a:pos x="connsiteX2" y="connsiteY2"/>
              </a:cxn>
              <a:cxn ang="0">
                <a:pos x="connsiteX3" y="connsiteY3"/>
              </a:cxn>
            </a:cxnLst>
            <a:rect l="l" t="t" r="r" b="b"/>
            <a:pathLst>
              <a:path w="4614861" h="6229350">
                <a:moveTo>
                  <a:pt x="0" y="0"/>
                </a:moveTo>
                <a:lnTo>
                  <a:pt x="4614861" y="0"/>
                </a:lnTo>
                <a:lnTo>
                  <a:pt x="4614861" y="6229350"/>
                </a:lnTo>
                <a:lnTo>
                  <a:pt x="0" y="622935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72798030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1_Blank">
    <p:spTree>
      <p:nvGrpSpPr>
        <p:cNvPr id="1" name=""/>
        <p:cNvGrpSpPr/>
        <p:nvPr/>
      </p:nvGrpSpPr>
      <p:grpSpPr>
        <a:xfrm>
          <a:off x="0" y="0"/>
          <a:ext cx="0" cy="0"/>
          <a:chOff x="0" y="0"/>
          <a:chExt cx="0" cy="0"/>
        </a:xfrm>
      </p:grpSpPr>
      <p:sp>
        <p:nvSpPr>
          <p:cNvPr id="9" name="Picture Placeholder 8"/>
          <p:cNvSpPr>
            <a:spLocks noGrp="1"/>
          </p:cNvSpPr>
          <p:nvPr>
            <p:ph type="pic" sz="quarter" idx="16" hasCustomPrompt="1"/>
          </p:nvPr>
        </p:nvSpPr>
        <p:spPr>
          <a:xfrm>
            <a:off x="1" y="0"/>
            <a:ext cx="5247861" cy="6858000"/>
          </a:xfrm>
          <a:custGeom>
            <a:avLst/>
            <a:gdLst>
              <a:gd name="connsiteX0" fmla="*/ 0 w 5247861"/>
              <a:gd name="connsiteY0" fmla="*/ 0 h 6858000"/>
              <a:gd name="connsiteX1" fmla="*/ 5247861 w 5247861"/>
              <a:gd name="connsiteY1" fmla="*/ 0 h 6858000"/>
              <a:gd name="connsiteX2" fmla="*/ 5247861 w 5247861"/>
              <a:gd name="connsiteY2" fmla="*/ 6858000 h 6858000"/>
              <a:gd name="connsiteX3" fmla="*/ 0 w 524786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247861" h="6858000">
                <a:moveTo>
                  <a:pt x="0" y="0"/>
                </a:moveTo>
                <a:lnTo>
                  <a:pt x="5247861" y="0"/>
                </a:lnTo>
                <a:lnTo>
                  <a:pt x="5247861" y="6858000"/>
                </a:lnTo>
                <a:lnTo>
                  <a:pt x="0" y="6858000"/>
                </a:lnTo>
                <a:close/>
              </a:path>
            </a:pathLst>
          </a:custGeom>
          <a:solidFill>
            <a:schemeClr val="bg1">
              <a:lumMod val="75000"/>
            </a:schemeClr>
          </a:solidFill>
        </p:spPr>
        <p:txBody>
          <a:bodyPr wrap="square" anchor="ctr">
            <a:noAutofit/>
          </a:bodyPr>
          <a:lstStyle>
            <a:lvl1pPr marL="0" indent="0" algn="ctr">
              <a:buFontTx/>
              <a:buNone/>
              <a:defRPr sz="1200"/>
            </a:lvl1pPr>
          </a:lstStyle>
          <a:p>
            <a:r>
              <a:rPr lang="en-US"/>
              <a:t>Picture</a:t>
            </a:r>
          </a:p>
        </p:txBody>
      </p:sp>
      <p:sp>
        <p:nvSpPr>
          <p:cNvPr id="10" name="Picture Placeholder 9"/>
          <p:cNvSpPr>
            <a:spLocks noGrp="1"/>
          </p:cNvSpPr>
          <p:nvPr>
            <p:ph type="pic" sz="quarter" idx="15" hasCustomPrompt="1"/>
          </p:nvPr>
        </p:nvSpPr>
        <p:spPr>
          <a:xfrm>
            <a:off x="757527" y="1314846"/>
            <a:ext cx="3732806" cy="4228311"/>
          </a:xfrm>
          <a:custGeom>
            <a:avLst/>
            <a:gdLst>
              <a:gd name="connsiteX0" fmla="*/ 1849664 w 3732806"/>
              <a:gd name="connsiteY0" fmla="*/ 628053 h 4228311"/>
              <a:gd name="connsiteX1" fmla="*/ 1793866 w 3732806"/>
              <a:gd name="connsiteY1" fmla="*/ 893429 h 4228311"/>
              <a:gd name="connsiteX2" fmla="*/ 1244268 w 3732806"/>
              <a:gd name="connsiteY2" fmla="*/ 2580036 h 4228311"/>
              <a:gd name="connsiteX3" fmla="*/ 2469008 w 3732806"/>
              <a:gd name="connsiteY3" fmla="*/ 2580036 h 4228311"/>
              <a:gd name="connsiteX4" fmla="*/ 1913830 w 3732806"/>
              <a:gd name="connsiteY4" fmla="*/ 893429 h 4228311"/>
              <a:gd name="connsiteX5" fmla="*/ 1860823 w 3732806"/>
              <a:gd name="connsiteY5" fmla="*/ 628053 h 4228311"/>
              <a:gd name="connsiteX6" fmla="*/ 1498144 w 3732806"/>
              <a:gd name="connsiteY6" fmla="*/ 0 h 4228311"/>
              <a:gd name="connsiteX7" fmla="*/ 2245822 w 3732806"/>
              <a:gd name="connsiteY7" fmla="*/ 0 h 4228311"/>
              <a:gd name="connsiteX8" fmla="*/ 3732806 w 3732806"/>
              <a:gd name="connsiteY8" fmla="*/ 4228311 h 4228311"/>
              <a:gd name="connsiteX9" fmla="*/ 3004658 w 3732806"/>
              <a:gd name="connsiteY9" fmla="*/ 4228311 h 4228311"/>
              <a:gd name="connsiteX10" fmla="*/ 2644769 w 3732806"/>
              <a:gd name="connsiteY10" fmla="*/ 3152068 h 4228311"/>
              <a:gd name="connsiteX11" fmla="*/ 1071298 w 3732806"/>
              <a:gd name="connsiteY11" fmla="*/ 3152068 h 4228311"/>
              <a:gd name="connsiteX12" fmla="*/ 725357 w 3732806"/>
              <a:gd name="connsiteY12" fmla="*/ 4228311 h 4228311"/>
              <a:gd name="connsiteX13" fmla="*/ 0 w 3732806"/>
              <a:gd name="connsiteY13" fmla="*/ 4228311 h 422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2806" h="4228311">
                <a:moveTo>
                  <a:pt x="1849664" y="628053"/>
                </a:moveTo>
                <a:cubicBezTo>
                  <a:pt x="1832925" y="740102"/>
                  <a:pt x="1814327" y="828559"/>
                  <a:pt x="1793866" y="893429"/>
                </a:cubicBezTo>
                <a:lnTo>
                  <a:pt x="1244268" y="2580036"/>
                </a:lnTo>
                <a:lnTo>
                  <a:pt x="2469008" y="2580036"/>
                </a:lnTo>
                <a:lnTo>
                  <a:pt x="1913830" y="893429"/>
                </a:lnTo>
                <a:cubicBezTo>
                  <a:pt x="1897091" y="838389"/>
                  <a:pt x="1879424" y="749930"/>
                  <a:pt x="1860823" y="628053"/>
                </a:cubicBezTo>
                <a:close/>
                <a:moveTo>
                  <a:pt x="1498144" y="0"/>
                </a:moveTo>
                <a:lnTo>
                  <a:pt x="2245822" y="0"/>
                </a:lnTo>
                <a:lnTo>
                  <a:pt x="3732806" y="4228311"/>
                </a:lnTo>
                <a:lnTo>
                  <a:pt x="3004658" y="4228311"/>
                </a:lnTo>
                <a:lnTo>
                  <a:pt x="2644769" y="3152068"/>
                </a:lnTo>
                <a:lnTo>
                  <a:pt x="1071298" y="3152068"/>
                </a:lnTo>
                <a:lnTo>
                  <a:pt x="725357" y="4228311"/>
                </a:lnTo>
                <a:lnTo>
                  <a:pt x="0" y="422831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65596118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0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0" y="1"/>
            <a:ext cx="12192000" cy="3578087"/>
          </a:xfrm>
          <a:custGeom>
            <a:avLst/>
            <a:gdLst>
              <a:gd name="connsiteX0" fmla="*/ 0 w 12192000"/>
              <a:gd name="connsiteY0" fmla="*/ 0 h 3578087"/>
              <a:gd name="connsiteX1" fmla="*/ 12192000 w 12192000"/>
              <a:gd name="connsiteY1" fmla="*/ 0 h 3578087"/>
              <a:gd name="connsiteX2" fmla="*/ 12192000 w 12192000"/>
              <a:gd name="connsiteY2" fmla="*/ 3578087 h 3578087"/>
              <a:gd name="connsiteX3" fmla="*/ 0 w 12192000"/>
              <a:gd name="connsiteY3" fmla="*/ 3578087 h 3578087"/>
            </a:gdLst>
            <a:ahLst/>
            <a:cxnLst>
              <a:cxn ang="0">
                <a:pos x="connsiteX0" y="connsiteY0"/>
              </a:cxn>
              <a:cxn ang="0">
                <a:pos x="connsiteX1" y="connsiteY1"/>
              </a:cxn>
              <a:cxn ang="0">
                <a:pos x="connsiteX2" y="connsiteY2"/>
              </a:cxn>
              <a:cxn ang="0">
                <a:pos x="connsiteX3" y="connsiteY3"/>
              </a:cxn>
            </a:cxnLst>
            <a:rect l="l" t="t" r="r" b="b"/>
            <a:pathLst>
              <a:path w="12192000" h="3578087">
                <a:moveTo>
                  <a:pt x="0" y="0"/>
                </a:moveTo>
                <a:lnTo>
                  <a:pt x="12192000" y="0"/>
                </a:lnTo>
                <a:lnTo>
                  <a:pt x="12192000" y="3578087"/>
                </a:lnTo>
                <a:lnTo>
                  <a:pt x="0" y="357808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01053463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8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1466116" y="1210082"/>
            <a:ext cx="1748953" cy="1930181"/>
          </a:xfrm>
          <a:custGeom>
            <a:avLst/>
            <a:gdLst>
              <a:gd name="connsiteX0" fmla="*/ 874477 w 1748953"/>
              <a:gd name="connsiteY0" fmla="*/ 0 h 1930181"/>
              <a:gd name="connsiteX1" fmla="*/ 1006155 w 1748953"/>
              <a:gd name="connsiteY1" fmla="*/ 35339 h 1930181"/>
              <a:gd name="connsiteX2" fmla="*/ 1620652 w 1748953"/>
              <a:gd name="connsiteY2" fmla="*/ 385363 h 1930181"/>
              <a:gd name="connsiteX3" fmla="*/ 1748953 w 1748953"/>
              <a:gd name="connsiteY3" fmla="*/ 614225 h 1930181"/>
              <a:gd name="connsiteX4" fmla="*/ 1748953 w 1748953"/>
              <a:gd name="connsiteY4" fmla="*/ 1314273 h 1930181"/>
              <a:gd name="connsiteX5" fmla="*/ 1620652 w 1748953"/>
              <a:gd name="connsiteY5" fmla="*/ 1543135 h 1930181"/>
              <a:gd name="connsiteX6" fmla="*/ 1006155 w 1748953"/>
              <a:gd name="connsiteY6" fmla="*/ 1899891 h 1930181"/>
              <a:gd name="connsiteX7" fmla="*/ 742799 w 1748953"/>
              <a:gd name="connsiteY7" fmla="*/ 1899891 h 1930181"/>
              <a:gd name="connsiteX8" fmla="*/ 128302 w 1748953"/>
              <a:gd name="connsiteY8" fmla="*/ 1543135 h 1930181"/>
              <a:gd name="connsiteX9" fmla="*/ 0 w 1748953"/>
              <a:gd name="connsiteY9" fmla="*/ 1314273 h 1930181"/>
              <a:gd name="connsiteX10" fmla="*/ 0 w 1748953"/>
              <a:gd name="connsiteY10" fmla="*/ 614225 h 1930181"/>
              <a:gd name="connsiteX11" fmla="*/ 128302 w 1748953"/>
              <a:gd name="connsiteY11" fmla="*/ 385363 h 1930181"/>
              <a:gd name="connsiteX12" fmla="*/ 742799 w 1748953"/>
              <a:gd name="connsiteY12" fmla="*/ 35339 h 1930181"/>
              <a:gd name="connsiteX13" fmla="*/ 874477 w 1748953"/>
              <a:gd name="connsiteY13" fmla="*/ 0 h 193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953" h="1930181">
                <a:moveTo>
                  <a:pt x="874477" y="0"/>
                </a:moveTo>
                <a:cubicBezTo>
                  <a:pt x="921746" y="0"/>
                  <a:pt x="969015" y="11779"/>
                  <a:pt x="1006155" y="35339"/>
                </a:cubicBezTo>
                <a:cubicBezTo>
                  <a:pt x="1620652" y="385363"/>
                  <a:pt x="1620652" y="385363"/>
                  <a:pt x="1620652" y="385363"/>
                </a:cubicBezTo>
                <a:cubicBezTo>
                  <a:pt x="1688179" y="425750"/>
                  <a:pt x="1748953" y="526719"/>
                  <a:pt x="1748953" y="614225"/>
                </a:cubicBezTo>
                <a:cubicBezTo>
                  <a:pt x="1748953" y="1314273"/>
                  <a:pt x="1748953" y="1314273"/>
                  <a:pt x="1748953" y="1314273"/>
                </a:cubicBezTo>
                <a:cubicBezTo>
                  <a:pt x="1748953" y="1401779"/>
                  <a:pt x="1688179" y="1502748"/>
                  <a:pt x="1620652" y="1543135"/>
                </a:cubicBezTo>
                <a:cubicBezTo>
                  <a:pt x="1006155" y="1899891"/>
                  <a:pt x="1006155" y="1899891"/>
                  <a:pt x="1006155" y="1899891"/>
                </a:cubicBezTo>
                <a:cubicBezTo>
                  <a:pt x="931875" y="1940278"/>
                  <a:pt x="817079" y="1940278"/>
                  <a:pt x="742799" y="1899891"/>
                </a:cubicBezTo>
                <a:cubicBezTo>
                  <a:pt x="128302" y="1543135"/>
                  <a:pt x="128302" y="1543135"/>
                  <a:pt x="128302" y="1543135"/>
                </a:cubicBezTo>
                <a:cubicBezTo>
                  <a:pt x="54022" y="1502748"/>
                  <a:pt x="0" y="1401779"/>
                  <a:pt x="0" y="1314273"/>
                </a:cubicBezTo>
                <a:lnTo>
                  <a:pt x="0" y="614225"/>
                </a:lnTo>
                <a:cubicBezTo>
                  <a:pt x="0" y="526719"/>
                  <a:pt x="54022" y="425750"/>
                  <a:pt x="128302" y="385363"/>
                </a:cubicBezTo>
                <a:cubicBezTo>
                  <a:pt x="742799" y="35339"/>
                  <a:pt x="742799" y="35339"/>
                  <a:pt x="742799" y="35339"/>
                </a:cubicBezTo>
                <a:cubicBezTo>
                  <a:pt x="779939" y="11779"/>
                  <a:pt x="827208" y="0"/>
                  <a:pt x="87447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50929138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1779297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0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6" name="Picture Placeholder 5"/>
          <p:cNvSpPr>
            <a:spLocks noGrp="1"/>
          </p:cNvSpPr>
          <p:nvPr>
            <p:ph type="pic" sz="quarter" idx="16" hasCustomPrompt="1"/>
          </p:nvPr>
        </p:nvSpPr>
        <p:spPr>
          <a:xfrm>
            <a:off x="1448275" y="1867768"/>
            <a:ext cx="2536425" cy="3095040"/>
          </a:xfrm>
          <a:custGeom>
            <a:avLst/>
            <a:gdLst>
              <a:gd name="connsiteX0" fmla="*/ 277104 w 2536425"/>
              <a:gd name="connsiteY0" fmla="*/ 0 h 3095040"/>
              <a:gd name="connsiteX1" fmla="*/ 2259321 w 2536425"/>
              <a:gd name="connsiteY1" fmla="*/ 0 h 3095040"/>
              <a:gd name="connsiteX2" fmla="*/ 2536425 w 2536425"/>
              <a:gd name="connsiteY2" fmla="*/ 277104 h 3095040"/>
              <a:gd name="connsiteX3" fmla="*/ 2536425 w 2536425"/>
              <a:gd name="connsiteY3" fmla="*/ 2817936 h 3095040"/>
              <a:gd name="connsiteX4" fmla="*/ 2259321 w 2536425"/>
              <a:gd name="connsiteY4" fmla="*/ 3095040 h 3095040"/>
              <a:gd name="connsiteX5" fmla="*/ 277104 w 2536425"/>
              <a:gd name="connsiteY5" fmla="*/ 3095040 h 3095040"/>
              <a:gd name="connsiteX6" fmla="*/ 0 w 2536425"/>
              <a:gd name="connsiteY6" fmla="*/ 2817936 h 3095040"/>
              <a:gd name="connsiteX7" fmla="*/ 0 w 2536425"/>
              <a:gd name="connsiteY7" fmla="*/ 277104 h 3095040"/>
              <a:gd name="connsiteX8" fmla="*/ 277104 w 2536425"/>
              <a:gd name="connsiteY8" fmla="*/ 0 h 309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6425" h="3095040">
                <a:moveTo>
                  <a:pt x="277104" y="0"/>
                </a:moveTo>
                <a:lnTo>
                  <a:pt x="2259321" y="0"/>
                </a:lnTo>
                <a:cubicBezTo>
                  <a:pt x="2412361" y="0"/>
                  <a:pt x="2536425" y="124064"/>
                  <a:pt x="2536425" y="277104"/>
                </a:cubicBezTo>
                <a:lnTo>
                  <a:pt x="2536425" y="2817936"/>
                </a:lnTo>
                <a:cubicBezTo>
                  <a:pt x="2536425" y="2970976"/>
                  <a:pt x="2412361" y="3095040"/>
                  <a:pt x="2259321" y="3095040"/>
                </a:cubicBezTo>
                <a:lnTo>
                  <a:pt x="277104" y="3095040"/>
                </a:lnTo>
                <a:cubicBezTo>
                  <a:pt x="124064" y="3095040"/>
                  <a:pt x="0" y="2970976"/>
                  <a:pt x="0" y="2817936"/>
                </a:cubicBezTo>
                <a:lnTo>
                  <a:pt x="0" y="277104"/>
                </a:lnTo>
                <a:cubicBezTo>
                  <a:pt x="0" y="124064"/>
                  <a:pt x="124064" y="0"/>
                  <a:pt x="27710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3796012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graphics">
  <p:cSld name="graphics">
    <p:spTree>
      <p:nvGrpSpPr>
        <p:cNvPr id="1" name="Shape 59"/>
        <p:cNvGrpSpPr/>
        <p:nvPr/>
      </p:nvGrpSpPr>
      <p:grpSpPr>
        <a:xfrm>
          <a:off x="0" y="0"/>
          <a:ext cx="0" cy="0"/>
          <a:chOff x="0" y="0"/>
          <a:chExt cx="0" cy="0"/>
        </a:xfrm>
      </p:grpSpPr>
      <p:sp>
        <p:nvSpPr>
          <p:cNvPr id="3" name="Google Shape;61;p9"/>
          <p:cNvSpPr>
            <a:spLocks noChangeArrowheads="1"/>
          </p:cNvSpPr>
          <p:nvPr/>
        </p:nvSpPr>
        <p:spPr bwMode="auto">
          <a:xfrm>
            <a:off x="631825"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4" name="Google Shape;64;p9"/>
          <p:cNvSpPr>
            <a:spLocks noChangeArrowheads="1"/>
          </p:cNvSpPr>
          <p:nvPr/>
        </p:nvSpPr>
        <p:spPr bwMode="auto">
          <a:xfrm>
            <a:off x="0" y="681038"/>
            <a:ext cx="473075" cy="1062037"/>
          </a:xfrm>
          <a:prstGeom prst="rect">
            <a:avLst/>
          </a:prstGeom>
          <a:solidFill>
            <a:srgbClr val="CBC7D8"/>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60" name="Google Shape;60;p9"/>
          <p:cNvSpPr txBox="1">
            <a:spLocks noGrp="1"/>
          </p:cNvSpPr>
          <p:nvPr>
            <p:ph type="title"/>
          </p:nvPr>
        </p:nvSpPr>
        <p:spPr>
          <a:xfrm>
            <a:off x="616775" y="681038"/>
            <a:ext cx="4403460" cy="1061701"/>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 name="Google Shape;62;p9"/>
          <p:cNvSpPr txBox="1">
            <a:spLocks noGrp="1"/>
          </p:cNvSpPr>
          <p:nvPr>
            <p:ph type="ftr" idx="10"/>
          </p:nvPr>
        </p:nvSpPr>
        <p:spPr>
          <a:xfrm>
            <a:off x="1022350"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cs typeface="+mn-cs"/>
            </a:endParaRPr>
          </a:p>
        </p:txBody>
      </p:sp>
      <p:sp>
        <p:nvSpPr>
          <p:cNvPr id="6" name="Google Shape;63;p9"/>
          <p:cNvSpPr txBox="1">
            <a:spLocks noGrp="1"/>
          </p:cNvSpPr>
          <p:nvPr>
            <p:ph type="sldNum" idx="11"/>
          </p:nvPr>
        </p:nvSpPr>
        <p:spPr>
          <a:xfrm>
            <a:off x="631825"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defTabSz="938213" eaLnBrk="0" fontAlgn="base" hangingPunct="0">
              <a:spcAft>
                <a:spcPct val="0"/>
              </a:spcAft>
              <a:buClrTx/>
              <a:buFontTx/>
              <a:buNone/>
              <a:defRPr/>
            </a:pPr>
            <a:fld id="{E66FFC2D-C088-4A5E-AE39-577F45E5630C}" type="slidenum">
              <a:rPr lang="lv-LV" kern="1200">
                <a:solidFill>
                  <a:srgbClr val="FFFFFF"/>
                </a:solidFill>
              </a:rPr>
              <a:pPr defTabSz="938213" eaLnBrk="0" fontAlgn="base" hangingPunct="0">
                <a:spcAft>
                  <a:spcPct val="0"/>
                </a:spcAft>
                <a:buClrTx/>
                <a:buFontTx/>
                <a:buNone/>
                <a:defRPr/>
              </a:pPr>
              <a:t>‹#›</a:t>
            </a:fld>
            <a:endParaRPr lang="lv-LV" kern="1200">
              <a:solidFill>
                <a:srgbClr val="FFFFFF"/>
              </a:solidFill>
            </a:endParaRPr>
          </a:p>
        </p:txBody>
      </p:sp>
    </p:spTree>
    <p:extLst>
      <p:ext uri="{BB962C8B-B14F-4D97-AF65-F5344CB8AC3E}">
        <p14:creationId xmlns:p14="http://schemas.microsoft.com/office/powerpoint/2010/main" val="144890209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99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7" name="Picture Placeholder 6"/>
          <p:cNvSpPr>
            <a:spLocks noGrp="1"/>
          </p:cNvSpPr>
          <p:nvPr>
            <p:ph type="pic" sz="quarter" idx="16" hasCustomPrompt="1"/>
          </p:nvPr>
        </p:nvSpPr>
        <p:spPr>
          <a:xfrm>
            <a:off x="1498019" y="1105036"/>
            <a:ext cx="3578277" cy="4668159"/>
          </a:xfrm>
          <a:custGeom>
            <a:avLst/>
            <a:gdLst>
              <a:gd name="connsiteX0" fmla="*/ 0 w 3578277"/>
              <a:gd name="connsiteY0" fmla="*/ 0 h 4668159"/>
              <a:gd name="connsiteX1" fmla="*/ 3578277 w 3578277"/>
              <a:gd name="connsiteY1" fmla="*/ 0 h 4668159"/>
              <a:gd name="connsiteX2" fmla="*/ 3578277 w 3578277"/>
              <a:gd name="connsiteY2" fmla="*/ 4668159 h 4668159"/>
              <a:gd name="connsiteX3" fmla="*/ 0 w 3578277"/>
              <a:gd name="connsiteY3" fmla="*/ 4668159 h 4668159"/>
            </a:gdLst>
            <a:ahLst/>
            <a:cxnLst>
              <a:cxn ang="0">
                <a:pos x="connsiteX0" y="connsiteY0"/>
              </a:cxn>
              <a:cxn ang="0">
                <a:pos x="connsiteX1" y="connsiteY1"/>
              </a:cxn>
              <a:cxn ang="0">
                <a:pos x="connsiteX2" y="connsiteY2"/>
              </a:cxn>
              <a:cxn ang="0">
                <a:pos x="connsiteX3" y="connsiteY3"/>
              </a:cxn>
            </a:cxnLst>
            <a:rect l="l" t="t" r="r" b="b"/>
            <a:pathLst>
              <a:path w="3578277" h="4668159">
                <a:moveTo>
                  <a:pt x="0" y="0"/>
                </a:moveTo>
                <a:lnTo>
                  <a:pt x="3578277" y="0"/>
                </a:lnTo>
                <a:lnTo>
                  <a:pt x="3578277" y="4668159"/>
                </a:lnTo>
                <a:lnTo>
                  <a:pt x="0" y="466815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1947417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98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6" name="Picture Placeholder 5"/>
          <p:cNvSpPr>
            <a:spLocks noGrp="1"/>
          </p:cNvSpPr>
          <p:nvPr>
            <p:ph type="pic" sz="quarter" idx="16" hasCustomPrompt="1"/>
          </p:nvPr>
        </p:nvSpPr>
        <p:spPr>
          <a:xfrm>
            <a:off x="1078829" y="955927"/>
            <a:ext cx="3622952" cy="4986077"/>
          </a:xfrm>
          <a:custGeom>
            <a:avLst/>
            <a:gdLst>
              <a:gd name="connsiteX0" fmla="*/ 0 w 3622952"/>
              <a:gd name="connsiteY0" fmla="*/ 0 h 4986077"/>
              <a:gd name="connsiteX1" fmla="*/ 3622952 w 3622952"/>
              <a:gd name="connsiteY1" fmla="*/ 0 h 4986077"/>
              <a:gd name="connsiteX2" fmla="*/ 3622952 w 3622952"/>
              <a:gd name="connsiteY2" fmla="*/ 4986077 h 4986077"/>
              <a:gd name="connsiteX3" fmla="*/ 0 w 3622952"/>
              <a:gd name="connsiteY3" fmla="*/ 4986077 h 4986077"/>
            </a:gdLst>
            <a:ahLst/>
            <a:cxnLst>
              <a:cxn ang="0">
                <a:pos x="connsiteX0" y="connsiteY0"/>
              </a:cxn>
              <a:cxn ang="0">
                <a:pos x="connsiteX1" y="connsiteY1"/>
              </a:cxn>
              <a:cxn ang="0">
                <a:pos x="connsiteX2" y="connsiteY2"/>
              </a:cxn>
              <a:cxn ang="0">
                <a:pos x="connsiteX3" y="connsiteY3"/>
              </a:cxn>
            </a:cxnLst>
            <a:rect l="l" t="t" r="r" b="b"/>
            <a:pathLst>
              <a:path w="3622952" h="4986077">
                <a:moveTo>
                  <a:pt x="0" y="0"/>
                </a:moveTo>
                <a:lnTo>
                  <a:pt x="3622952" y="0"/>
                </a:lnTo>
                <a:lnTo>
                  <a:pt x="3622952" y="4986077"/>
                </a:lnTo>
                <a:lnTo>
                  <a:pt x="0" y="498607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8170375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97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7" name="Picture Placeholder 6"/>
          <p:cNvSpPr>
            <a:spLocks noGrp="1"/>
          </p:cNvSpPr>
          <p:nvPr>
            <p:ph type="pic" sz="quarter" idx="16" hasCustomPrompt="1"/>
          </p:nvPr>
        </p:nvSpPr>
        <p:spPr>
          <a:xfrm>
            <a:off x="-1765853" y="1176415"/>
            <a:ext cx="5911132" cy="4459408"/>
          </a:xfrm>
          <a:custGeom>
            <a:avLst/>
            <a:gdLst>
              <a:gd name="connsiteX0" fmla="*/ 0 w 5911132"/>
              <a:gd name="connsiteY0" fmla="*/ 0 h 4459408"/>
              <a:gd name="connsiteX1" fmla="*/ 5911132 w 5911132"/>
              <a:gd name="connsiteY1" fmla="*/ 0 h 4459408"/>
              <a:gd name="connsiteX2" fmla="*/ 5911132 w 5911132"/>
              <a:gd name="connsiteY2" fmla="*/ 4459408 h 4459408"/>
              <a:gd name="connsiteX3" fmla="*/ 0 w 5911132"/>
              <a:gd name="connsiteY3" fmla="*/ 4459408 h 4459408"/>
            </a:gdLst>
            <a:ahLst/>
            <a:cxnLst>
              <a:cxn ang="0">
                <a:pos x="connsiteX0" y="connsiteY0"/>
              </a:cxn>
              <a:cxn ang="0">
                <a:pos x="connsiteX1" y="connsiteY1"/>
              </a:cxn>
              <a:cxn ang="0">
                <a:pos x="connsiteX2" y="connsiteY2"/>
              </a:cxn>
              <a:cxn ang="0">
                <a:pos x="connsiteX3" y="connsiteY3"/>
              </a:cxn>
            </a:cxnLst>
            <a:rect l="l" t="t" r="r" b="b"/>
            <a:pathLst>
              <a:path w="5911132" h="4459408">
                <a:moveTo>
                  <a:pt x="0" y="0"/>
                </a:moveTo>
                <a:lnTo>
                  <a:pt x="5911132" y="0"/>
                </a:lnTo>
                <a:lnTo>
                  <a:pt x="5911132" y="4459408"/>
                </a:lnTo>
                <a:lnTo>
                  <a:pt x="0" y="445940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9232147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96_Blank">
    <p:spTree>
      <p:nvGrpSpPr>
        <p:cNvPr id="1" name=""/>
        <p:cNvGrpSpPr/>
        <p:nvPr/>
      </p:nvGrpSpPr>
      <p:grpSpPr>
        <a:xfrm>
          <a:off x="0" y="0"/>
          <a:ext cx="0" cy="0"/>
          <a:chOff x="0" y="0"/>
          <a:chExt cx="0" cy="0"/>
        </a:xfrm>
      </p:grpSpPr>
      <p:sp>
        <p:nvSpPr>
          <p:cNvPr id="11" name="Picture Placeholder 10"/>
          <p:cNvSpPr>
            <a:spLocks noGrp="1"/>
          </p:cNvSpPr>
          <p:nvPr>
            <p:ph type="pic" sz="quarter" idx="17" hasCustomPrompt="1"/>
          </p:nvPr>
        </p:nvSpPr>
        <p:spPr>
          <a:xfrm rot="1111988">
            <a:off x="2908648" y="4191643"/>
            <a:ext cx="1987205" cy="3501844"/>
          </a:xfrm>
          <a:custGeom>
            <a:avLst/>
            <a:gdLst>
              <a:gd name="connsiteX0" fmla="*/ 0 w 12192000"/>
              <a:gd name="connsiteY0" fmla="*/ 0 h 3180522"/>
              <a:gd name="connsiteX1" fmla="*/ 12192000 w 12192000"/>
              <a:gd name="connsiteY1" fmla="*/ 0 h 3180522"/>
              <a:gd name="connsiteX2" fmla="*/ 12192000 w 12192000"/>
              <a:gd name="connsiteY2" fmla="*/ 3180522 h 3180522"/>
              <a:gd name="connsiteX3" fmla="*/ 0 w 12192000"/>
              <a:gd name="connsiteY3" fmla="*/ 3180522 h 3180522"/>
            </a:gdLst>
            <a:ahLst/>
            <a:cxnLst>
              <a:cxn ang="0">
                <a:pos x="connsiteX0" y="connsiteY0"/>
              </a:cxn>
              <a:cxn ang="0">
                <a:pos x="connsiteX1" y="connsiteY1"/>
              </a:cxn>
              <a:cxn ang="0">
                <a:pos x="connsiteX2" y="connsiteY2"/>
              </a:cxn>
              <a:cxn ang="0">
                <a:pos x="connsiteX3" y="connsiteY3"/>
              </a:cxn>
            </a:cxnLst>
            <a:rect l="l" t="t" r="r" b="b"/>
            <a:pathLst>
              <a:path w="12192000" h="3180522">
                <a:moveTo>
                  <a:pt x="0" y="0"/>
                </a:moveTo>
                <a:lnTo>
                  <a:pt x="12192000" y="0"/>
                </a:lnTo>
                <a:lnTo>
                  <a:pt x="12192000" y="3180522"/>
                </a:lnTo>
                <a:lnTo>
                  <a:pt x="0" y="318052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2" name="Picture Placeholder 11"/>
          <p:cNvSpPr>
            <a:spLocks noGrp="1"/>
          </p:cNvSpPr>
          <p:nvPr>
            <p:ph type="pic" sz="quarter" idx="18" hasCustomPrompt="1"/>
          </p:nvPr>
        </p:nvSpPr>
        <p:spPr>
          <a:xfrm rot="1111988">
            <a:off x="4419665" y="-424499"/>
            <a:ext cx="1987205" cy="3501844"/>
          </a:xfrm>
          <a:custGeom>
            <a:avLst/>
            <a:gdLst>
              <a:gd name="connsiteX0" fmla="*/ 0 w 12192000"/>
              <a:gd name="connsiteY0" fmla="*/ 0 h 3180522"/>
              <a:gd name="connsiteX1" fmla="*/ 12192000 w 12192000"/>
              <a:gd name="connsiteY1" fmla="*/ 0 h 3180522"/>
              <a:gd name="connsiteX2" fmla="*/ 12192000 w 12192000"/>
              <a:gd name="connsiteY2" fmla="*/ 3180522 h 3180522"/>
              <a:gd name="connsiteX3" fmla="*/ 0 w 12192000"/>
              <a:gd name="connsiteY3" fmla="*/ 3180522 h 3180522"/>
            </a:gdLst>
            <a:ahLst/>
            <a:cxnLst>
              <a:cxn ang="0">
                <a:pos x="connsiteX0" y="connsiteY0"/>
              </a:cxn>
              <a:cxn ang="0">
                <a:pos x="connsiteX1" y="connsiteY1"/>
              </a:cxn>
              <a:cxn ang="0">
                <a:pos x="connsiteX2" y="connsiteY2"/>
              </a:cxn>
              <a:cxn ang="0">
                <a:pos x="connsiteX3" y="connsiteY3"/>
              </a:cxn>
            </a:cxnLst>
            <a:rect l="l" t="t" r="r" b="b"/>
            <a:pathLst>
              <a:path w="12192000" h="3180522">
                <a:moveTo>
                  <a:pt x="0" y="0"/>
                </a:moveTo>
                <a:lnTo>
                  <a:pt x="12192000" y="0"/>
                </a:lnTo>
                <a:lnTo>
                  <a:pt x="12192000" y="3180522"/>
                </a:lnTo>
                <a:lnTo>
                  <a:pt x="0" y="318052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7" name="Picture Placeholder 6"/>
          <p:cNvSpPr>
            <a:spLocks noGrp="1"/>
          </p:cNvSpPr>
          <p:nvPr>
            <p:ph type="pic" sz="quarter" idx="16" hasCustomPrompt="1"/>
          </p:nvPr>
        </p:nvSpPr>
        <p:spPr>
          <a:xfrm rot="1111988">
            <a:off x="1212172" y="1640898"/>
            <a:ext cx="1987205" cy="3501844"/>
          </a:xfrm>
          <a:custGeom>
            <a:avLst/>
            <a:gdLst>
              <a:gd name="connsiteX0" fmla="*/ 0 w 12192000"/>
              <a:gd name="connsiteY0" fmla="*/ 0 h 3180522"/>
              <a:gd name="connsiteX1" fmla="*/ 12192000 w 12192000"/>
              <a:gd name="connsiteY1" fmla="*/ 0 h 3180522"/>
              <a:gd name="connsiteX2" fmla="*/ 12192000 w 12192000"/>
              <a:gd name="connsiteY2" fmla="*/ 3180522 h 3180522"/>
              <a:gd name="connsiteX3" fmla="*/ 0 w 12192000"/>
              <a:gd name="connsiteY3" fmla="*/ 3180522 h 3180522"/>
            </a:gdLst>
            <a:ahLst/>
            <a:cxnLst>
              <a:cxn ang="0">
                <a:pos x="connsiteX0" y="connsiteY0"/>
              </a:cxn>
              <a:cxn ang="0">
                <a:pos x="connsiteX1" y="connsiteY1"/>
              </a:cxn>
              <a:cxn ang="0">
                <a:pos x="connsiteX2" y="connsiteY2"/>
              </a:cxn>
              <a:cxn ang="0">
                <a:pos x="connsiteX3" y="connsiteY3"/>
              </a:cxn>
            </a:cxnLst>
            <a:rect l="l" t="t" r="r" b="b"/>
            <a:pathLst>
              <a:path w="12192000" h="3180522">
                <a:moveTo>
                  <a:pt x="0" y="0"/>
                </a:moveTo>
                <a:lnTo>
                  <a:pt x="12192000" y="0"/>
                </a:lnTo>
                <a:lnTo>
                  <a:pt x="12192000" y="3180522"/>
                </a:lnTo>
                <a:lnTo>
                  <a:pt x="0" y="318052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41681880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9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6" name="Picture Placeholder 5"/>
          <p:cNvSpPr>
            <a:spLocks noGrp="1"/>
          </p:cNvSpPr>
          <p:nvPr>
            <p:ph type="pic" sz="quarter" idx="16" hasCustomPrompt="1"/>
          </p:nvPr>
        </p:nvSpPr>
        <p:spPr>
          <a:xfrm>
            <a:off x="-1143290" y="1529220"/>
            <a:ext cx="5912654" cy="3280013"/>
          </a:xfrm>
          <a:custGeom>
            <a:avLst/>
            <a:gdLst>
              <a:gd name="connsiteX0" fmla="*/ 0 w 5912654"/>
              <a:gd name="connsiteY0" fmla="*/ 0 h 3280013"/>
              <a:gd name="connsiteX1" fmla="*/ 5912654 w 5912654"/>
              <a:gd name="connsiteY1" fmla="*/ 0 h 3280013"/>
              <a:gd name="connsiteX2" fmla="*/ 5912654 w 5912654"/>
              <a:gd name="connsiteY2" fmla="*/ 3280013 h 3280013"/>
              <a:gd name="connsiteX3" fmla="*/ 0 w 5912654"/>
              <a:gd name="connsiteY3" fmla="*/ 3280013 h 3280013"/>
            </a:gdLst>
            <a:ahLst/>
            <a:cxnLst>
              <a:cxn ang="0">
                <a:pos x="connsiteX0" y="connsiteY0"/>
              </a:cxn>
              <a:cxn ang="0">
                <a:pos x="connsiteX1" y="connsiteY1"/>
              </a:cxn>
              <a:cxn ang="0">
                <a:pos x="connsiteX2" y="connsiteY2"/>
              </a:cxn>
              <a:cxn ang="0">
                <a:pos x="connsiteX3" y="connsiteY3"/>
              </a:cxn>
            </a:cxnLst>
            <a:rect l="l" t="t" r="r" b="b"/>
            <a:pathLst>
              <a:path w="5912654" h="3280013">
                <a:moveTo>
                  <a:pt x="0" y="0"/>
                </a:moveTo>
                <a:lnTo>
                  <a:pt x="5912654" y="0"/>
                </a:lnTo>
                <a:lnTo>
                  <a:pt x="5912654" y="3280013"/>
                </a:lnTo>
                <a:lnTo>
                  <a:pt x="0" y="328001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5412377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93_Blank">
    <p:spTree>
      <p:nvGrpSpPr>
        <p:cNvPr id="1" name=""/>
        <p:cNvGrpSpPr/>
        <p:nvPr/>
      </p:nvGrpSpPr>
      <p:grpSpPr>
        <a:xfrm>
          <a:off x="0" y="0"/>
          <a:ext cx="0" cy="0"/>
          <a:chOff x="0" y="0"/>
          <a:chExt cx="0" cy="0"/>
        </a:xfrm>
      </p:grpSpPr>
      <p:sp>
        <p:nvSpPr>
          <p:cNvPr id="36" name="Picture Placeholder 35"/>
          <p:cNvSpPr>
            <a:spLocks noGrp="1"/>
          </p:cNvSpPr>
          <p:nvPr>
            <p:ph type="pic" sz="quarter" idx="15" hasCustomPrompt="1"/>
          </p:nvPr>
        </p:nvSpPr>
        <p:spPr>
          <a:xfrm>
            <a:off x="1169914" y="2643647"/>
            <a:ext cx="1394460" cy="1629013"/>
          </a:xfrm>
          <a:custGeom>
            <a:avLst/>
            <a:gdLst>
              <a:gd name="connsiteX0" fmla="*/ 974945 w 1394460"/>
              <a:gd name="connsiteY0" fmla="*/ 1515680 h 1629013"/>
              <a:gd name="connsiteX1" fmla="*/ 1036599 w 1394460"/>
              <a:gd name="connsiteY1" fmla="*/ 1543831 h 1629013"/>
              <a:gd name="connsiteX2" fmla="*/ 1088278 w 1394460"/>
              <a:gd name="connsiteY2" fmla="*/ 1629013 h 1629013"/>
              <a:gd name="connsiteX3" fmla="*/ 974945 w 1394460"/>
              <a:gd name="connsiteY3" fmla="*/ 1515680 h 1629013"/>
              <a:gd name="connsiteX4" fmla="*/ 735610 w 1394460"/>
              <a:gd name="connsiteY4" fmla="*/ 1381763 h 1629013"/>
              <a:gd name="connsiteX5" fmla="*/ 735610 w 1394460"/>
              <a:gd name="connsiteY5" fmla="*/ 1406810 h 1629013"/>
              <a:gd name="connsiteX6" fmla="*/ 764205 w 1394460"/>
              <a:gd name="connsiteY6" fmla="*/ 1381763 h 1629013"/>
              <a:gd name="connsiteX7" fmla="*/ 683171 w 1394460"/>
              <a:gd name="connsiteY7" fmla="*/ 281039 h 1629013"/>
              <a:gd name="connsiteX8" fmla="*/ 669665 w 1394460"/>
              <a:gd name="connsiteY8" fmla="*/ 293074 h 1629013"/>
              <a:gd name="connsiteX9" fmla="*/ 654861 w 1394460"/>
              <a:gd name="connsiteY9" fmla="*/ 302541 h 1629013"/>
              <a:gd name="connsiteX10" fmla="*/ 662809 w 1394460"/>
              <a:gd name="connsiteY10" fmla="*/ 315779 h 1629013"/>
              <a:gd name="connsiteX11" fmla="*/ 618936 w 1394460"/>
              <a:gd name="connsiteY11" fmla="*/ 367552 h 1629013"/>
              <a:gd name="connsiteX12" fmla="*/ 554701 w 1394460"/>
              <a:gd name="connsiteY12" fmla="*/ 434147 h 1629013"/>
              <a:gd name="connsiteX13" fmla="*/ 556688 w 1394460"/>
              <a:gd name="connsiteY13" fmla="*/ 395806 h 1629013"/>
              <a:gd name="connsiteX14" fmla="*/ 557934 w 1394460"/>
              <a:gd name="connsiteY14" fmla="*/ 389596 h 1629013"/>
              <a:gd name="connsiteX15" fmla="*/ 544625 w 1394460"/>
              <a:gd name="connsiteY15" fmla="*/ 414648 h 1629013"/>
              <a:gd name="connsiteX16" fmla="*/ 471957 w 1394460"/>
              <a:gd name="connsiteY16" fmla="*/ 593841 h 1629013"/>
              <a:gd name="connsiteX17" fmla="*/ 394436 w 1394460"/>
              <a:gd name="connsiteY17" fmla="*/ 852016 h 1629013"/>
              <a:gd name="connsiteX18" fmla="*/ 640009 w 1394460"/>
              <a:gd name="connsiteY18" fmla="*/ 1242589 h 1629013"/>
              <a:gd name="connsiteX19" fmla="*/ 668858 w 1394460"/>
              <a:gd name="connsiteY19" fmla="*/ 1245565 h 1629013"/>
              <a:gd name="connsiteX20" fmla="*/ 700207 w 1394460"/>
              <a:gd name="connsiteY20" fmla="*/ 1248542 h 1629013"/>
              <a:gd name="connsiteX21" fmla="*/ 723671 w 1394460"/>
              <a:gd name="connsiteY21" fmla="*/ 1245377 h 1629013"/>
              <a:gd name="connsiteX22" fmla="*/ 435414 w 1394460"/>
              <a:gd name="connsiteY22" fmla="*/ 968454 h 1629013"/>
              <a:gd name="connsiteX23" fmla="*/ 481520 w 1394460"/>
              <a:gd name="connsiteY23" fmla="*/ 948346 h 1629013"/>
              <a:gd name="connsiteX24" fmla="*/ 503413 w 1394460"/>
              <a:gd name="connsiteY24" fmla="*/ 951909 h 1629013"/>
              <a:gd name="connsiteX25" fmla="*/ 515686 w 1394460"/>
              <a:gd name="connsiteY25" fmla="*/ 957473 h 1629013"/>
              <a:gd name="connsiteX26" fmla="*/ 510717 w 1394460"/>
              <a:gd name="connsiteY26" fmla="*/ 937403 h 1629013"/>
              <a:gd name="connsiteX27" fmla="*/ 510083 w 1394460"/>
              <a:gd name="connsiteY27" fmla="*/ 908128 h 1629013"/>
              <a:gd name="connsiteX28" fmla="*/ 559965 w 1394460"/>
              <a:gd name="connsiteY28" fmla="*/ 897458 h 1629013"/>
              <a:gd name="connsiteX29" fmla="*/ 602636 w 1394460"/>
              <a:gd name="connsiteY29" fmla="*/ 899502 h 1629013"/>
              <a:gd name="connsiteX30" fmla="*/ 600427 w 1394460"/>
              <a:gd name="connsiteY30" fmla="*/ 897489 h 1629013"/>
              <a:gd name="connsiteX31" fmla="*/ 648084 w 1394460"/>
              <a:gd name="connsiteY31" fmla="*/ 857970 h 1629013"/>
              <a:gd name="connsiteX32" fmla="*/ 709115 w 1394460"/>
              <a:gd name="connsiteY32" fmla="*/ 861022 h 1629013"/>
              <a:gd name="connsiteX33" fmla="*/ 709629 w 1394460"/>
              <a:gd name="connsiteY33" fmla="*/ 862106 h 1629013"/>
              <a:gd name="connsiteX34" fmla="*/ 715465 w 1394460"/>
              <a:gd name="connsiteY34" fmla="*/ 850372 h 1629013"/>
              <a:gd name="connsiteX35" fmla="*/ 731747 w 1394460"/>
              <a:gd name="connsiteY35" fmla="*/ 829027 h 1629013"/>
              <a:gd name="connsiteX36" fmla="*/ 858032 w 1394460"/>
              <a:gd name="connsiteY36" fmla="*/ 932386 h 1629013"/>
              <a:gd name="connsiteX37" fmla="*/ 878774 w 1394460"/>
              <a:gd name="connsiteY37" fmla="*/ 656414 h 1629013"/>
              <a:gd name="connsiteX38" fmla="*/ 856892 w 1394460"/>
              <a:gd name="connsiteY38" fmla="*/ 447194 h 1629013"/>
              <a:gd name="connsiteX39" fmla="*/ 786942 w 1394460"/>
              <a:gd name="connsiteY39" fmla="*/ 338577 h 1629013"/>
              <a:gd name="connsiteX40" fmla="*/ 683171 w 1394460"/>
              <a:gd name="connsiteY40" fmla="*/ 281039 h 1629013"/>
              <a:gd name="connsiteX41" fmla="*/ 945147 w 1394460"/>
              <a:gd name="connsiteY41" fmla="*/ 13870 h 1629013"/>
              <a:gd name="connsiteX42" fmla="*/ 929115 w 1394460"/>
              <a:gd name="connsiteY42" fmla="*/ 48735 h 1629013"/>
              <a:gd name="connsiteX43" fmla="*/ 918331 w 1394460"/>
              <a:gd name="connsiteY43" fmla="*/ 55368 h 1629013"/>
              <a:gd name="connsiteX44" fmla="*/ 907369 w 1394460"/>
              <a:gd name="connsiteY44" fmla="*/ 50413 h 1629013"/>
              <a:gd name="connsiteX45" fmla="*/ 907550 w 1394460"/>
              <a:gd name="connsiteY45" fmla="*/ 49920 h 1629013"/>
              <a:gd name="connsiteX46" fmla="*/ 805592 w 1394460"/>
              <a:gd name="connsiteY46" fmla="*/ 0 h 1629013"/>
              <a:gd name="connsiteX47" fmla="*/ 919308 w 1394460"/>
              <a:gd name="connsiteY47" fmla="*/ 17956 h 1629013"/>
              <a:gd name="connsiteX48" fmla="*/ 907550 w 1394460"/>
              <a:gd name="connsiteY48" fmla="*/ 49920 h 1629013"/>
              <a:gd name="connsiteX49" fmla="*/ 896665 w 1394460"/>
              <a:gd name="connsiteY49" fmla="*/ 60358 h 1629013"/>
              <a:gd name="connsiteX50" fmla="*/ 914943 w 1394460"/>
              <a:gd name="connsiteY50" fmla="*/ 57452 h 1629013"/>
              <a:gd name="connsiteX51" fmla="*/ 918331 w 1394460"/>
              <a:gd name="connsiteY51" fmla="*/ 55368 h 1629013"/>
              <a:gd name="connsiteX52" fmla="*/ 968778 w 1394460"/>
              <a:gd name="connsiteY52" fmla="*/ 78165 h 1629013"/>
              <a:gd name="connsiteX53" fmla="*/ 1124980 w 1394460"/>
              <a:gd name="connsiteY53" fmla="*/ 203362 h 1629013"/>
              <a:gd name="connsiteX54" fmla="*/ 1227453 w 1394460"/>
              <a:gd name="connsiteY54" fmla="*/ 445293 h 1629013"/>
              <a:gd name="connsiteX55" fmla="*/ 1216780 w 1394460"/>
              <a:gd name="connsiteY55" fmla="*/ 790710 h 1629013"/>
              <a:gd name="connsiteX56" fmla="*/ 1153891 w 1394460"/>
              <a:gd name="connsiteY56" fmla="*/ 1098475 h 1629013"/>
              <a:gd name="connsiteX57" fmla="*/ 1145184 w 1394460"/>
              <a:gd name="connsiteY57" fmla="*/ 1115290 h 1629013"/>
              <a:gd name="connsiteX58" fmla="*/ 1153891 w 1394460"/>
              <a:gd name="connsiteY58" fmla="*/ 1145879 h 1629013"/>
              <a:gd name="connsiteX59" fmla="*/ 1140972 w 1394460"/>
              <a:gd name="connsiteY59" fmla="*/ 1160604 h 1629013"/>
              <a:gd name="connsiteX60" fmla="*/ 1128052 w 1394460"/>
              <a:gd name="connsiteY60" fmla="*/ 1181283 h 1629013"/>
              <a:gd name="connsiteX61" fmla="*/ 1140813 w 1394460"/>
              <a:gd name="connsiteY61" fmla="*/ 1187996 h 1629013"/>
              <a:gd name="connsiteX62" fmla="*/ 1394460 w 1394460"/>
              <a:gd name="connsiteY62" fmla="*/ 1433095 h 1629013"/>
              <a:gd name="connsiteX63" fmla="*/ 1343160 w 1394460"/>
              <a:gd name="connsiteY63" fmla="*/ 1459029 h 1629013"/>
              <a:gd name="connsiteX64" fmla="*/ 1318904 w 1394460"/>
              <a:gd name="connsiteY64" fmla="*/ 1450605 h 1629013"/>
              <a:gd name="connsiteX65" fmla="*/ 1334960 w 1394460"/>
              <a:gd name="connsiteY65" fmla="*/ 1463936 h 1629013"/>
              <a:gd name="connsiteX66" fmla="*/ 1354688 w 1394460"/>
              <a:gd name="connsiteY66" fmla="*/ 1501905 h 1629013"/>
              <a:gd name="connsiteX67" fmla="*/ 1308423 w 1394460"/>
              <a:gd name="connsiteY67" fmla="*/ 1541550 h 1629013"/>
              <a:gd name="connsiteX68" fmla="*/ 1307325 w 1394460"/>
              <a:gd name="connsiteY68" fmla="*/ 1540989 h 1629013"/>
              <a:gd name="connsiteX69" fmla="*/ 1308978 w 1394460"/>
              <a:gd name="connsiteY69" fmla="*/ 1544813 h 1629013"/>
              <a:gd name="connsiteX70" fmla="*/ 1314947 w 1394460"/>
              <a:gd name="connsiteY70" fmla="*/ 1589241 h 1629013"/>
              <a:gd name="connsiteX71" fmla="*/ 1238978 w 1394460"/>
              <a:gd name="connsiteY71" fmla="*/ 1546237 h 1629013"/>
              <a:gd name="connsiteX72" fmla="*/ 1207186 w 1394460"/>
              <a:gd name="connsiteY72" fmla="*/ 1527619 h 1629013"/>
              <a:gd name="connsiteX73" fmla="*/ 1203640 w 1394460"/>
              <a:gd name="connsiteY73" fmla="*/ 1527967 h 1629013"/>
              <a:gd name="connsiteX74" fmla="*/ 1169408 w 1394460"/>
              <a:gd name="connsiteY74" fmla="*/ 1541550 h 1629013"/>
              <a:gd name="connsiteX75" fmla="*/ 1133165 w 1394460"/>
              <a:gd name="connsiteY75" fmla="*/ 1532210 h 1629013"/>
              <a:gd name="connsiteX76" fmla="*/ 1102850 w 1394460"/>
              <a:gd name="connsiteY76" fmla="*/ 1522202 h 1629013"/>
              <a:gd name="connsiteX77" fmla="*/ 1109424 w 1394460"/>
              <a:gd name="connsiteY77" fmla="*/ 1533270 h 1629013"/>
              <a:gd name="connsiteX78" fmla="*/ 1103258 w 1394460"/>
              <a:gd name="connsiteY78" fmla="*/ 1555452 h 1629013"/>
              <a:gd name="connsiteX79" fmla="*/ 959776 w 1394460"/>
              <a:gd name="connsiteY79" fmla="*/ 1471505 h 1629013"/>
              <a:gd name="connsiteX80" fmla="*/ 891132 w 1394460"/>
              <a:gd name="connsiteY80" fmla="*/ 1415844 h 1629013"/>
              <a:gd name="connsiteX81" fmla="*/ 874367 w 1394460"/>
              <a:gd name="connsiteY81" fmla="*/ 1401748 h 1629013"/>
              <a:gd name="connsiteX82" fmla="*/ 937199 w 1394460"/>
              <a:gd name="connsiteY82" fmla="*/ 1485882 h 1629013"/>
              <a:gd name="connsiteX83" fmla="*/ 848944 w 1394460"/>
              <a:gd name="connsiteY83" fmla="*/ 1411625 h 1629013"/>
              <a:gd name="connsiteX84" fmla="*/ 805592 w 1394460"/>
              <a:gd name="connsiteY84" fmla="*/ 1394398 h 1629013"/>
              <a:gd name="connsiteX85" fmla="*/ 784122 w 1394460"/>
              <a:gd name="connsiteY85" fmla="*/ 1402694 h 1629013"/>
              <a:gd name="connsiteX86" fmla="*/ 776142 w 1394460"/>
              <a:gd name="connsiteY86" fmla="*/ 1404245 h 1629013"/>
              <a:gd name="connsiteX87" fmla="*/ 872788 w 1394460"/>
              <a:gd name="connsiteY87" fmla="*/ 1522868 h 1629013"/>
              <a:gd name="connsiteX88" fmla="*/ 879122 w 1394460"/>
              <a:gd name="connsiteY88" fmla="*/ 1551463 h 1629013"/>
              <a:gd name="connsiteX89" fmla="*/ 856892 w 1394460"/>
              <a:gd name="connsiteY89" fmla="*/ 1555452 h 1629013"/>
              <a:gd name="connsiteX90" fmla="*/ 845762 w 1394460"/>
              <a:gd name="connsiteY90" fmla="*/ 1535756 h 1629013"/>
              <a:gd name="connsiteX91" fmla="*/ 823801 w 1394460"/>
              <a:gd name="connsiteY91" fmla="*/ 1512259 h 1629013"/>
              <a:gd name="connsiteX92" fmla="*/ 777125 w 1394460"/>
              <a:gd name="connsiteY92" fmla="*/ 1470524 h 1629013"/>
              <a:gd name="connsiteX93" fmla="*/ 741025 w 1394460"/>
              <a:gd name="connsiteY93" fmla="*/ 1438161 h 1629013"/>
              <a:gd name="connsiteX94" fmla="*/ 723926 w 1394460"/>
              <a:gd name="connsiteY94" fmla="*/ 1434614 h 1629013"/>
              <a:gd name="connsiteX95" fmla="*/ 717718 w 1394460"/>
              <a:gd name="connsiteY95" fmla="*/ 1414570 h 1629013"/>
              <a:gd name="connsiteX96" fmla="*/ 710151 w 1394460"/>
              <a:gd name="connsiteY96" fmla="*/ 1412321 h 1629013"/>
              <a:gd name="connsiteX97" fmla="*/ 677218 w 1394460"/>
              <a:gd name="connsiteY97" fmla="*/ 1427220 h 1629013"/>
              <a:gd name="connsiteX98" fmla="*/ 622181 w 1394460"/>
              <a:gd name="connsiteY98" fmla="*/ 1436988 h 1629013"/>
              <a:gd name="connsiteX99" fmla="*/ 292376 w 1394460"/>
              <a:gd name="connsiteY99" fmla="*/ 1351078 h 1629013"/>
              <a:gd name="connsiteX100" fmla="*/ 52915 w 1394460"/>
              <a:gd name="connsiteY100" fmla="*/ 1088437 h 1629013"/>
              <a:gd name="connsiteX101" fmla="*/ 0 w 1394460"/>
              <a:gd name="connsiteY101" fmla="*/ 900971 h 1629013"/>
              <a:gd name="connsiteX102" fmla="*/ 48671 w 1394460"/>
              <a:gd name="connsiteY102" fmla="*/ 668351 h 1629013"/>
              <a:gd name="connsiteX103" fmla="*/ 120111 w 1394460"/>
              <a:gd name="connsiteY103" fmla="*/ 453591 h 1629013"/>
              <a:gd name="connsiteX104" fmla="*/ 228664 w 1394460"/>
              <a:gd name="connsiteY104" fmla="*/ 256563 h 1629013"/>
              <a:gd name="connsiteX105" fmla="*/ 418249 w 1394460"/>
              <a:gd name="connsiteY105" fmla="*/ 113684 h 1629013"/>
              <a:gd name="connsiteX106" fmla="*/ 506758 w 1394460"/>
              <a:gd name="connsiteY106" fmla="*/ 78296 h 1629013"/>
              <a:gd name="connsiteX107" fmla="*/ 600459 w 1394460"/>
              <a:gd name="connsiteY107" fmla="*/ 42877 h 1629013"/>
              <a:gd name="connsiteX108" fmla="*/ 652834 w 1394460"/>
              <a:gd name="connsiteY108" fmla="*/ 26853 h 1629013"/>
              <a:gd name="connsiteX109" fmla="*/ 700111 w 1394460"/>
              <a:gd name="connsiteY109" fmla="*/ 14250 h 1629013"/>
              <a:gd name="connsiteX110" fmla="*/ 805592 w 1394460"/>
              <a:gd name="connsiteY110" fmla="*/ 0 h 162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394460" h="1629013">
                <a:moveTo>
                  <a:pt x="974945" y="1515680"/>
                </a:moveTo>
                <a:cubicBezTo>
                  <a:pt x="974945" y="1515680"/>
                  <a:pt x="995496" y="1525063"/>
                  <a:pt x="1036599" y="1543831"/>
                </a:cubicBezTo>
                <a:cubicBezTo>
                  <a:pt x="1059484" y="1561585"/>
                  <a:pt x="1076711" y="1589979"/>
                  <a:pt x="1088278" y="1629013"/>
                </a:cubicBezTo>
                <a:cubicBezTo>
                  <a:pt x="1035692" y="1589155"/>
                  <a:pt x="997914" y="1551378"/>
                  <a:pt x="974945" y="1515680"/>
                </a:cubicBezTo>
                <a:close/>
                <a:moveTo>
                  <a:pt x="735610" y="1381763"/>
                </a:moveTo>
                <a:lnTo>
                  <a:pt x="735610" y="1406810"/>
                </a:lnTo>
                <a:cubicBezTo>
                  <a:pt x="751041" y="1409155"/>
                  <a:pt x="760574" y="1400805"/>
                  <a:pt x="764205" y="1381763"/>
                </a:cubicBezTo>
                <a:close/>
                <a:moveTo>
                  <a:pt x="683171" y="281039"/>
                </a:moveTo>
                <a:cubicBezTo>
                  <a:pt x="684036" y="280427"/>
                  <a:pt x="679534" y="284440"/>
                  <a:pt x="669665" y="293074"/>
                </a:cubicBezTo>
                <a:cubicBezTo>
                  <a:pt x="659796" y="301708"/>
                  <a:pt x="654861" y="304864"/>
                  <a:pt x="654861" y="302541"/>
                </a:cubicBezTo>
                <a:cubicBezTo>
                  <a:pt x="654861" y="299501"/>
                  <a:pt x="657509" y="303913"/>
                  <a:pt x="662809" y="315779"/>
                </a:cubicBezTo>
                <a:cubicBezTo>
                  <a:pt x="642079" y="330810"/>
                  <a:pt x="627453" y="348068"/>
                  <a:pt x="618936" y="367552"/>
                </a:cubicBezTo>
                <a:cubicBezTo>
                  <a:pt x="610417" y="387037"/>
                  <a:pt x="589005" y="409237"/>
                  <a:pt x="554701" y="434147"/>
                </a:cubicBezTo>
                <a:cubicBezTo>
                  <a:pt x="554701" y="419923"/>
                  <a:pt x="555363" y="407143"/>
                  <a:pt x="556688" y="395806"/>
                </a:cubicBezTo>
                <a:lnTo>
                  <a:pt x="557934" y="389596"/>
                </a:lnTo>
                <a:lnTo>
                  <a:pt x="544625" y="414648"/>
                </a:lnTo>
                <a:cubicBezTo>
                  <a:pt x="518995" y="466423"/>
                  <a:pt x="494771" y="526154"/>
                  <a:pt x="471957" y="593841"/>
                </a:cubicBezTo>
                <a:cubicBezTo>
                  <a:pt x="444849" y="687615"/>
                  <a:pt x="419011" y="773674"/>
                  <a:pt x="394436" y="852016"/>
                </a:cubicBezTo>
                <a:cubicBezTo>
                  <a:pt x="417279" y="1062956"/>
                  <a:pt x="499136" y="1193148"/>
                  <a:pt x="640009" y="1242589"/>
                </a:cubicBezTo>
                <a:cubicBezTo>
                  <a:pt x="644654" y="1242589"/>
                  <a:pt x="654270" y="1243581"/>
                  <a:pt x="668858" y="1245565"/>
                </a:cubicBezTo>
                <a:cubicBezTo>
                  <a:pt x="683446" y="1247550"/>
                  <a:pt x="693895" y="1248542"/>
                  <a:pt x="700207" y="1248542"/>
                </a:cubicBezTo>
                <a:cubicBezTo>
                  <a:pt x="712134" y="1248542"/>
                  <a:pt x="719957" y="1247486"/>
                  <a:pt x="723671" y="1245377"/>
                </a:cubicBezTo>
                <a:cubicBezTo>
                  <a:pt x="663887" y="1197517"/>
                  <a:pt x="567799" y="1105210"/>
                  <a:pt x="435414" y="968454"/>
                </a:cubicBezTo>
                <a:cubicBezTo>
                  <a:pt x="453400" y="955047"/>
                  <a:pt x="468769" y="948346"/>
                  <a:pt x="481520" y="948346"/>
                </a:cubicBezTo>
                <a:cubicBezTo>
                  <a:pt x="488533" y="948346"/>
                  <a:pt x="495831" y="949533"/>
                  <a:pt x="503413" y="951909"/>
                </a:cubicBezTo>
                <a:lnTo>
                  <a:pt x="515686" y="957473"/>
                </a:lnTo>
                <a:lnTo>
                  <a:pt x="510717" y="937403"/>
                </a:lnTo>
                <a:cubicBezTo>
                  <a:pt x="509444" y="927808"/>
                  <a:pt x="509234" y="918051"/>
                  <a:pt x="510083" y="908128"/>
                </a:cubicBezTo>
                <a:cubicBezTo>
                  <a:pt x="524776" y="902302"/>
                  <a:pt x="541404" y="898744"/>
                  <a:pt x="559965" y="897458"/>
                </a:cubicBezTo>
                <a:lnTo>
                  <a:pt x="602636" y="899502"/>
                </a:lnTo>
                <a:lnTo>
                  <a:pt x="600427" y="897489"/>
                </a:lnTo>
                <a:lnTo>
                  <a:pt x="648084" y="857970"/>
                </a:lnTo>
                <a:cubicBezTo>
                  <a:pt x="680226" y="852444"/>
                  <a:pt x="700569" y="853462"/>
                  <a:pt x="709115" y="861022"/>
                </a:cubicBezTo>
                <a:lnTo>
                  <a:pt x="709629" y="862106"/>
                </a:lnTo>
                <a:lnTo>
                  <a:pt x="715465" y="850372"/>
                </a:lnTo>
                <a:cubicBezTo>
                  <a:pt x="719674" y="843805"/>
                  <a:pt x="725103" y="836691"/>
                  <a:pt x="731747" y="829027"/>
                </a:cubicBezTo>
                <a:lnTo>
                  <a:pt x="858032" y="932386"/>
                </a:lnTo>
                <a:cubicBezTo>
                  <a:pt x="871860" y="836710"/>
                  <a:pt x="878774" y="744720"/>
                  <a:pt x="878774" y="656414"/>
                </a:cubicBezTo>
                <a:cubicBezTo>
                  <a:pt x="878774" y="577859"/>
                  <a:pt x="871480" y="508120"/>
                  <a:pt x="856892" y="447194"/>
                </a:cubicBezTo>
                <a:cubicBezTo>
                  <a:pt x="849821" y="405942"/>
                  <a:pt x="826504" y="369737"/>
                  <a:pt x="786942" y="338577"/>
                </a:cubicBezTo>
                <a:cubicBezTo>
                  <a:pt x="752171" y="311261"/>
                  <a:pt x="717581" y="292081"/>
                  <a:pt x="683171" y="281039"/>
                </a:cubicBezTo>
                <a:close/>
                <a:moveTo>
                  <a:pt x="945147" y="13870"/>
                </a:moveTo>
                <a:cubicBezTo>
                  <a:pt x="942540" y="29367"/>
                  <a:pt x="937197" y="40987"/>
                  <a:pt x="929115" y="48735"/>
                </a:cubicBezTo>
                <a:lnTo>
                  <a:pt x="918331" y="55368"/>
                </a:lnTo>
                <a:lnTo>
                  <a:pt x="907369" y="50413"/>
                </a:lnTo>
                <a:lnTo>
                  <a:pt x="907550" y="49920"/>
                </a:lnTo>
                <a:close/>
                <a:moveTo>
                  <a:pt x="805592" y="0"/>
                </a:moveTo>
                <a:cubicBezTo>
                  <a:pt x="837723" y="0"/>
                  <a:pt x="875628" y="5986"/>
                  <a:pt x="919308" y="17956"/>
                </a:cubicBezTo>
                <a:lnTo>
                  <a:pt x="907550" y="49920"/>
                </a:lnTo>
                <a:lnTo>
                  <a:pt x="896665" y="60358"/>
                </a:lnTo>
                <a:cubicBezTo>
                  <a:pt x="903441" y="60358"/>
                  <a:pt x="909534" y="59389"/>
                  <a:pt x="914943" y="57452"/>
                </a:cubicBezTo>
                <a:lnTo>
                  <a:pt x="918331" y="55368"/>
                </a:lnTo>
                <a:lnTo>
                  <a:pt x="968778" y="78165"/>
                </a:lnTo>
                <a:cubicBezTo>
                  <a:pt x="1027851" y="109412"/>
                  <a:pt x="1079918" y="151145"/>
                  <a:pt x="1124980" y="203362"/>
                </a:cubicBezTo>
                <a:cubicBezTo>
                  <a:pt x="1193296" y="284239"/>
                  <a:pt x="1227453" y="364881"/>
                  <a:pt x="1227453" y="445293"/>
                </a:cubicBezTo>
                <a:cubicBezTo>
                  <a:pt x="1224559" y="623428"/>
                  <a:pt x="1221004" y="738565"/>
                  <a:pt x="1216780" y="790710"/>
                </a:cubicBezTo>
                <a:cubicBezTo>
                  <a:pt x="1207619" y="912626"/>
                  <a:pt x="1186656" y="1015214"/>
                  <a:pt x="1153891" y="1098475"/>
                </a:cubicBezTo>
                <a:cubicBezTo>
                  <a:pt x="1155391" y="1107996"/>
                  <a:pt x="1152487" y="1113602"/>
                  <a:pt x="1145184" y="1115290"/>
                </a:cubicBezTo>
                <a:cubicBezTo>
                  <a:pt x="1138808" y="1135684"/>
                  <a:pt x="1141710" y="1145879"/>
                  <a:pt x="1153891" y="1145879"/>
                </a:cubicBezTo>
                <a:cubicBezTo>
                  <a:pt x="1153891" y="1143115"/>
                  <a:pt x="1149584" y="1148023"/>
                  <a:pt x="1140972" y="1160604"/>
                </a:cubicBezTo>
                <a:cubicBezTo>
                  <a:pt x="1132358" y="1173187"/>
                  <a:pt x="1128052" y="1180080"/>
                  <a:pt x="1128052" y="1181283"/>
                </a:cubicBezTo>
                <a:cubicBezTo>
                  <a:pt x="1128052" y="1181873"/>
                  <a:pt x="1132306" y="1184112"/>
                  <a:pt x="1140813" y="1187996"/>
                </a:cubicBezTo>
                <a:cubicBezTo>
                  <a:pt x="1200747" y="1237015"/>
                  <a:pt x="1285297" y="1318715"/>
                  <a:pt x="1394460" y="1433095"/>
                </a:cubicBezTo>
                <a:cubicBezTo>
                  <a:pt x="1377488" y="1457667"/>
                  <a:pt x="1360387" y="1466313"/>
                  <a:pt x="1343160" y="1459029"/>
                </a:cubicBezTo>
                <a:cubicBezTo>
                  <a:pt x="1325934" y="1451745"/>
                  <a:pt x="1317849" y="1448937"/>
                  <a:pt x="1318904" y="1450605"/>
                </a:cubicBezTo>
                <a:cubicBezTo>
                  <a:pt x="1318904" y="1449422"/>
                  <a:pt x="1324256" y="1453867"/>
                  <a:pt x="1334960" y="1463936"/>
                </a:cubicBezTo>
                <a:cubicBezTo>
                  <a:pt x="1345662" y="1474006"/>
                  <a:pt x="1352240" y="1486663"/>
                  <a:pt x="1354688" y="1501905"/>
                </a:cubicBezTo>
                <a:lnTo>
                  <a:pt x="1308423" y="1541550"/>
                </a:lnTo>
                <a:lnTo>
                  <a:pt x="1307325" y="1540989"/>
                </a:lnTo>
                <a:lnTo>
                  <a:pt x="1308978" y="1544813"/>
                </a:lnTo>
                <a:cubicBezTo>
                  <a:pt x="1312957" y="1553426"/>
                  <a:pt x="1314947" y="1568236"/>
                  <a:pt x="1314947" y="1589241"/>
                </a:cubicBezTo>
                <a:cubicBezTo>
                  <a:pt x="1288220" y="1583013"/>
                  <a:pt x="1262898" y="1568678"/>
                  <a:pt x="1238978" y="1546237"/>
                </a:cubicBezTo>
                <a:cubicBezTo>
                  <a:pt x="1225426" y="1533825"/>
                  <a:pt x="1214827" y="1527619"/>
                  <a:pt x="1207186" y="1527619"/>
                </a:cubicBezTo>
                <a:cubicBezTo>
                  <a:pt x="1205265" y="1527619"/>
                  <a:pt x="1204083" y="1527734"/>
                  <a:pt x="1203640" y="1527967"/>
                </a:cubicBezTo>
                <a:cubicBezTo>
                  <a:pt x="1196398" y="1537022"/>
                  <a:pt x="1184988" y="1541550"/>
                  <a:pt x="1169408" y="1541550"/>
                </a:cubicBezTo>
                <a:cubicBezTo>
                  <a:pt x="1159740" y="1541550"/>
                  <a:pt x="1147659" y="1538438"/>
                  <a:pt x="1133165" y="1532210"/>
                </a:cubicBezTo>
                <a:lnTo>
                  <a:pt x="1102850" y="1522202"/>
                </a:lnTo>
                <a:lnTo>
                  <a:pt x="1109424" y="1533270"/>
                </a:lnTo>
                <a:cubicBezTo>
                  <a:pt x="1109599" y="1538991"/>
                  <a:pt x="1107543" y="1546386"/>
                  <a:pt x="1103258" y="1555452"/>
                </a:cubicBezTo>
                <a:cubicBezTo>
                  <a:pt x="1056601" y="1539029"/>
                  <a:pt x="1008775" y="1511046"/>
                  <a:pt x="959776" y="1471505"/>
                </a:cubicBezTo>
                <a:cubicBezTo>
                  <a:pt x="930750" y="1448241"/>
                  <a:pt x="907868" y="1429686"/>
                  <a:pt x="891132" y="1415844"/>
                </a:cubicBezTo>
                <a:lnTo>
                  <a:pt x="874367" y="1401748"/>
                </a:lnTo>
                <a:lnTo>
                  <a:pt x="937199" y="1485882"/>
                </a:lnTo>
                <a:cubicBezTo>
                  <a:pt x="912350" y="1481998"/>
                  <a:pt x="882932" y="1457245"/>
                  <a:pt x="848944" y="1411625"/>
                </a:cubicBezTo>
                <a:cubicBezTo>
                  <a:pt x="832457" y="1400139"/>
                  <a:pt x="818007" y="1394398"/>
                  <a:pt x="805592" y="1394398"/>
                </a:cubicBezTo>
                <a:cubicBezTo>
                  <a:pt x="798372" y="1394398"/>
                  <a:pt x="791217" y="1397164"/>
                  <a:pt x="784122" y="1402694"/>
                </a:cubicBezTo>
                <a:lnTo>
                  <a:pt x="776142" y="1404245"/>
                </a:lnTo>
                <a:lnTo>
                  <a:pt x="872788" y="1522868"/>
                </a:lnTo>
                <a:lnTo>
                  <a:pt x="879122" y="1551463"/>
                </a:lnTo>
                <a:lnTo>
                  <a:pt x="856892" y="1555452"/>
                </a:lnTo>
                <a:cubicBezTo>
                  <a:pt x="858222" y="1544243"/>
                  <a:pt x="854512" y="1537677"/>
                  <a:pt x="845762" y="1535756"/>
                </a:cubicBezTo>
                <a:cubicBezTo>
                  <a:pt x="837011" y="1533835"/>
                  <a:pt x="829691" y="1526002"/>
                  <a:pt x="823801" y="1512259"/>
                </a:cubicBezTo>
                <a:cubicBezTo>
                  <a:pt x="814258" y="1500585"/>
                  <a:pt x="798700" y="1486673"/>
                  <a:pt x="777125" y="1470524"/>
                </a:cubicBezTo>
                <a:cubicBezTo>
                  <a:pt x="756078" y="1455006"/>
                  <a:pt x="744044" y="1444218"/>
                  <a:pt x="741025" y="1438161"/>
                </a:cubicBezTo>
                <a:lnTo>
                  <a:pt x="723926" y="1434614"/>
                </a:lnTo>
                <a:lnTo>
                  <a:pt x="717718" y="1414570"/>
                </a:lnTo>
                <a:cubicBezTo>
                  <a:pt x="715270" y="1413070"/>
                  <a:pt x="712746" y="1412321"/>
                  <a:pt x="710151" y="1412321"/>
                </a:cubicBezTo>
                <a:cubicBezTo>
                  <a:pt x="707026" y="1412321"/>
                  <a:pt x="696049" y="1417288"/>
                  <a:pt x="677218" y="1427220"/>
                </a:cubicBezTo>
                <a:cubicBezTo>
                  <a:pt x="658386" y="1437153"/>
                  <a:pt x="640040" y="1440408"/>
                  <a:pt x="622181" y="1436988"/>
                </a:cubicBezTo>
                <a:cubicBezTo>
                  <a:pt x="469803" y="1409397"/>
                  <a:pt x="359868" y="1380761"/>
                  <a:pt x="292376" y="1351078"/>
                </a:cubicBezTo>
                <a:cubicBezTo>
                  <a:pt x="158807" y="1292644"/>
                  <a:pt x="78988" y="1205095"/>
                  <a:pt x="52915" y="1088437"/>
                </a:cubicBezTo>
                <a:cubicBezTo>
                  <a:pt x="17638" y="1032788"/>
                  <a:pt x="0" y="970301"/>
                  <a:pt x="0" y="900971"/>
                </a:cubicBezTo>
                <a:cubicBezTo>
                  <a:pt x="0" y="839160"/>
                  <a:pt x="16224" y="761620"/>
                  <a:pt x="48671" y="668351"/>
                </a:cubicBezTo>
                <a:cubicBezTo>
                  <a:pt x="92160" y="544514"/>
                  <a:pt x="115972" y="472927"/>
                  <a:pt x="120111" y="453591"/>
                </a:cubicBezTo>
                <a:cubicBezTo>
                  <a:pt x="192479" y="322237"/>
                  <a:pt x="228664" y="256563"/>
                  <a:pt x="228664" y="256563"/>
                </a:cubicBezTo>
                <a:cubicBezTo>
                  <a:pt x="282391" y="180225"/>
                  <a:pt x="345587" y="132598"/>
                  <a:pt x="418249" y="113684"/>
                </a:cubicBezTo>
                <a:cubicBezTo>
                  <a:pt x="436132" y="111319"/>
                  <a:pt x="465633" y="99523"/>
                  <a:pt x="506758" y="78296"/>
                </a:cubicBezTo>
                <a:cubicBezTo>
                  <a:pt x="547882" y="57069"/>
                  <a:pt x="579116" y="45263"/>
                  <a:pt x="600459" y="42877"/>
                </a:cubicBezTo>
                <a:cubicBezTo>
                  <a:pt x="611795" y="31540"/>
                  <a:pt x="629253" y="26199"/>
                  <a:pt x="652834" y="26853"/>
                </a:cubicBezTo>
                <a:cubicBezTo>
                  <a:pt x="676414" y="27509"/>
                  <a:pt x="692175" y="23308"/>
                  <a:pt x="700111" y="14250"/>
                </a:cubicBezTo>
                <a:cubicBezTo>
                  <a:pt x="738090" y="4751"/>
                  <a:pt x="773251" y="0"/>
                  <a:pt x="80559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39" name="Picture Placeholder 38"/>
          <p:cNvSpPr>
            <a:spLocks noGrp="1"/>
          </p:cNvSpPr>
          <p:nvPr>
            <p:ph type="pic" sz="quarter" idx="16" hasCustomPrompt="1"/>
          </p:nvPr>
        </p:nvSpPr>
        <p:spPr>
          <a:xfrm>
            <a:off x="9897338" y="2643645"/>
            <a:ext cx="1305003" cy="1629014"/>
          </a:xfrm>
          <a:custGeom>
            <a:avLst/>
            <a:gdLst>
              <a:gd name="connsiteX0" fmla="*/ 448208 w 1305003"/>
              <a:gd name="connsiteY0" fmla="*/ 933886 h 1629014"/>
              <a:gd name="connsiteX1" fmla="*/ 445357 w 1305003"/>
              <a:gd name="connsiteY1" fmla="*/ 934761 h 1629014"/>
              <a:gd name="connsiteX2" fmla="*/ 445009 w 1305003"/>
              <a:gd name="connsiteY2" fmla="*/ 938442 h 1629014"/>
              <a:gd name="connsiteX3" fmla="*/ 442507 w 1305003"/>
              <a:gd name="connsiteY3" fmla="*/ 249088 h 1629014"/>
              <a:gd name="connsiteX4" fmla="*/ 427822 w 1305003"/>
              <a:gd name="connsiteY4" fmla="*/ 256664 h 1629014"/>
              <a:gd name="connsiteX5" fmla="*/ 418905 w 1305003"/>
              <a:gd name="connsiteY5" fmla="*/ 257609 h 1629014"/>
              <a:gd name="connsiteX6" fmla="*/ 455164 w 1305003"/>
              <a:gd name="connsiteY6" fmla="*/ 274296 h 1629014"/>
              <a:gd name="connsiteX7" fmla="*/ 503781 w 1305003"/>
              <a:gd name="connsiteY7" fmla="*/ 298964 h 1629014"/>
              <a:gd name="connsiteX8" fmla="*/ 389980 w 1305003"/>
              <a:gd name="connsiteY8" fmla="*/ 298964 h 1629014"/>
              <a:gd name="connsiteX9" fmla="*/ 412327 w 1305003"/>
              <a:gd name="connsiteY9" fmla="*/ 312199 h 1629014"/>
              <a:gd name="connsiteX10" fmla="*/ 394437 w 1305003"/>
              <a:gd name="connsiteY10" fmla="*/ 342695 h 1629014"/>
              <a:gd name="connsiteX11" fmla="*/ 460018 w 1305003"/>
              <a:gd name="connsiteY11" fmla="*/ 345197 h 1629014"/>
              <a:gd name="connsiteX12" fmla="*/ 433133 w 1305003"/>
              <a:gd name="connsiteY12" fmla="*/ 368534 h 1629014"/>
              <a:gd name="connsiteX13" fmla="*/ 380503 w 1305003"/>
              <a:gd name="connsiteY13" fmla="*/ 356349 h 1629014"/>
              <a:gd name="connsiteX14" fmla="*/ 380503 w 1305003"/>
              <a:gd name="connsiteY14" fmla="*/ 382436 h 1629014"/>
              <a:gd name="connsiteX15" fmla="*/ 362825 w 1305003"/>
              <a:gd name="connsiteY15" fmla="*/ 382436 h 1629014"/>
              <a:gd name="connsiteX16" fmla="*/ 355798 w 1305003"/>
              <a:gd name="connsiteY16" fmla="*/ 508975 h 1629014"/>
              <a:gd name="connsiteX17" fmla="*/ 378509 w 1305003"/>
              <a:gd name="connsiteY17" fmla="*/ 508975 h 1629014"/>
              <a:gd name="connsiteX18" fmla="*/ 378509 w 1305003"/>
              <a:gd name="connsiteY18" fmla="*/ 555429 h 1629014"/>
              <a:gd name="connsiteX19" fmla="*/ 374549 w 1305003"/>
              <a:gd name="connsiteY19" fmla="*/ 555429 h 1629014"/>
              <a:gd name="connsiteX20" fmla="*/ 374549 w 1305003"/>
              <a:gd name="connsiteY20" fmla="*/ 599161 h 1629014"/>
              <a:gd name="connsiteX21" fmla="*/ 352401 w 1305003"/>
              <a:gd name="connsiteY21" fmla="*/ 599161 h 1629014"/>
              <a:gd name="connsiteX22" fmla="*/ 350166 w 1305003"/>
              <a:gd name="connsiteY22" fmla="*/ 781305 h 1629014"/>
              <a:gd name="connsiteX23" fmla="*/ 363213 w 1305003"/>
              <a:gd name="connsiteY23" fmla="*/ 780102 h 1629014"/>
              <a:gd name="connsiteX24" fmla="*/ 437788 w 1305003"/>
              <a:gd name="connsiteY24" fmla="*/ 763446 h 1629014"/>
              <a:gd name="connsiteX25" fmla="*/ 480569 w 1305003"/>
              <a:gd name="connsiteY25" fmla="*/ 766423 h 1629014"/>
              <a:gd name="connsiteX26" fmla="*/ 525251 w 1305003"/>
              <a:gd name="connsiteY26" fmla="*/ 769400 h 1629014"/>
              <a:gd name="connsiteX27" fmla="*/ 586146 w 1305003"/>
              <a:gd name="connsiteY27" fmla="*/ 751982 h 1629014"/>
              <a:gd name="connsiteX28" fmla="*/ 705717 w 1305003"/>
              <a:gd name="connsiteY28" fmla="*/ 638808 h 1629014"/>
              <a:gd name="connsiteX29" fmla="*/ 755496 w 1305003"/>
              <a:gd name="connsiteY29" fmla="*/ 477531 h 1629014"/>
              <a:gd name="connsiteX30" fmla="*/ 733614 w 1305003"/>
              <a:gd name="connsiteY30" fmla="*/ 423475 h 1629014"/>
              <a:gd name="connsiteX31" fmla="*/ 699827 w 1305003"/>
              <a:gd name="connsiteY31" fmla="*/ 372587 h 1629014"/>
              <a:gd name="connsiteX32" fmla="*/ 711766 w 1305003"/>
              <a:gd name="connsiteY32" fmla="*/ 353873 h 1629014"/>
              <a:gd name="connsiteX33" fmla="*/ 442507 w 1305003"/>
              <a:gd name="connsiteY33" fmla="*/ 249088 h 1629014"/>
              <a:gd name="connsiteX34" fmla="*/ 86765 w 1305003"/>
              <a:gd name="connsiteY34" fmla="*/ 239304 h 1629014"/>
              <a:gd name="connsiteX35" fmla="*/ 91895 w 1305003"/>
              <a:gd name="connsiteY35" fmla="*/ 275561 h 1629014"/>
              <a:gd name="connsiteX36" fmla="*/ 92884 w 1305003"/>
              <a:gd name="connsiteY36" fmla="*/ 290131 h 1629014"/>
              <a:gd name="connsiteX37" fmla="*/ 97754 w 1305003"/>
              <a:gd name="connsiteY37" fmla="*/ 247712 h 1629014"/>
              <a:gd name="connsiteX38" fmla="*/ 94113 w 1305003"/>
              <a:gd name="connsiteY38" fmla="*/ 249247 h 1629014"/>
              <a:gd name="connsiteX39" fmla="*/ 86765 w 1305003"/>
              <a:gd name="connsiteY39" fmla="*/ 239304 h 1629014"/>
              <a:gd name="connsiteX40" fmla="*/ 543142 w 1305003"/>
              <a:gd name="connsiteY40" fmla="*/ 0 h 1629014"/>
              <a:gd name="connsiteX41" fmla="*/ 646945 w 1305003"/>
              <a:gd name="connsiteY41" fmla="*/ 16372 h 1629014"/>
              <a:gd name="connsiteX42" fmla="*/ 1030140 w 1305003"/>
              <a:gd name="connsiteY42" fmla="*/ 209759 h 1629014"/>
              <a:gd name="connsiteX43" fmla="*/ 1073617 w 1305003"/>
              <a:gd name="connsiteY43" fmla="*/ 309571 h 1629014"/>
              <a:gd name="connsiteX44" fmla="*/ 1100217 w 1305003"/>
              <a:gd name="connsiteY44" fmla="*/ 413880 h 1629014"/>
              <a:gd name="connsiteX45" fmla="*/ 1081438 w 1305003"/>
              <a:gd name="connsiteY45" fmla="*/ 482566 h 1629014"/>
              <a:gd name="connsiteX46" fmla="*/ 1018708 w 1305003"/>
              <a:gd name="connsiteY46" fmla="*/ 642669 h 1629014"/>
              <a:gd name="connsiteX47" fmla="*/ 992931 w 1305003"/>
              <a:gd name="connsiteY47" fmla="*/ 711591 h 1629014"/>
              <a:gd name="connsiteX48" fmla="*/ 934126 w 1305003"/>
              <a:gd name="connsiteY48" fmla="*/ 782066 h 1629014"/>
              <a:gd name="connsiteX49" fmla="*/ 912181 w 1305003"/>
              <a:gd name="connsiteY49" fmla="*/ 800733 h 1629014"/>
              <a:gd name="connsiteX50" fmla="*/ 888116 w 1305003"/>
              <a:gd name="connsiteY50" fmla="*/ 825860 h 1629014"/>
              <a:gd name="connsiteX51" fmla="*/ 790076 w 1305003"/>
              <a:gd name="connsiteY51" fmla="*/ 874817 h 1629014"/>
              <a:gd name="connsiteX52" fmla="*/ 1074377 w 1305003"/>
              <a:gd name="connsiteY52" fmla="*/ 1123905 h 1629014"/>
              <a:gd name="connsiteX53" fmla="*/ 1305003 w 1305003"/>
              <a:gd name="connsiteY53" fmla="*/ 1404310 h 1629014"/>
              <a:gd name="connsiteX54" fmla="*/ 1249175 w 1305003"/>
              <a:gd name="connsiteY54" fmla="*/ 1412321 h 1629014"/>
              <a:gd name="connsiteX55" fmla="*/ 1239137 w 1305003"/>
              <a:gd name="connsiteY55" fmla="*/ 1407666 h 1629014"/>
              <a:gd name="connsiteX56" fmla="*/ 1239390 w 1305003"/>
              <a:gd name="connsiteY56" fmla="*/ 1411910 h 1629014"/>
              <a:gd name="connsiteX57" fmla="*/ 1248336 w 1305003"/>
              <a:gd name="connsiteY57" fmla="*/ 1449926 h 1629014"/>
              <a:gd name="connsiteX58" fmla="*/ 1252755 w 1305003"/>
              <a:gd name="connsiteY58" fmla="*/ 1513718 h 1629014"/>
              <a:gd name="connsiteX59" fmla="*/ 1235401 w 1305003"/>
              <a:gd name="connsiteY59" fmla="*/ 1513718 h 1629014"/>
              <a:gd name="connsiteX60" fmla="*/ 1245344 w 1305003"/>
              <a:gd name="connsiteY60" fmla="*/ 1533826 h 1629014"/>
              <a:gd name="connsiteX61" fmla="*/ 1178068 w 1305003"/>
              <a:gd name="connsiteY61" fmla="*/ 1517691 h 1629014"/>
              <a:gd name="connsiteX62" fmla="*/ 1153512 w 1305003"/>
              <a:gd name="connsiteY62" fmla="*/ 1485883 h 1629014"/>
              <a:gd name="connsiteX63" fmla="*/ 1145816 w 1305003"/>
              <a:gd name="connsiteY63" fmla="*/ 1489842 h 1629014"/>
              <a:gd name="connsiteX64" fmla="*/ 1110920 w 1305003"/>
              <a:gd name="connsiteY64" fmla="*/ 1497915 h 1629014"/>
              <a:gd name="connsiteX65" fmla="*/ 1049212 w 1305003"/>
              <a:gd name="connsiteY65" fmla="*/ 1482484 h 1629014"/>
              <a:gd name="connsiteX66" fmla="*/ 1034401 w 1305003"/>
              <a:gd name="connsiteY66" fmla="*/ 1469955 h 1629014"/>
              <a:gd name="connsiteX67" fmla="*/ 1028651 w 1305003"/>
              <a:gd name="connsiteY67" fmla="*/ 1469955 h 1629014"/>
              <a:gd name="connsiteX68" fmla="*/ 1028651 w 1305003"/>
              <a:gd name="connsiteY68" fmla="*/ 1505738 h 1629014"/>
              <a:gd name="connsiteX69" fmla="*/ 982797 w 1305003"/>
              <a:gd name="connsiteY69" fmla="*/ 1505738 h 1629014"/>
              <a:gd name="connsiteX70" fmla="*/ 350230 w 1305003"/>
              <a:gd name="connsiteY70" fmla="*/ 905343 h 1629014"/>
              <a:gd name="connsiteX71" fmla="*/ 344720 w 1305003"/>
              <a:gd name="connsiteY71" fmla="*/ 908288 h 1629014"/>
              <a:gd name="connsiteX72" fmla="*/ 430220 w 1305003"/>
              <a:gd name="connsiteY72" fmla="*/ 1506593 h 1629014"/>
              <a:gd name="connsiteX73" fmla="*/ 396455 w 1305003"/>
              <a:gd name="connsiteY73" fmla="*/ 1507456 h 1629014"/>
              <a:gd name="connsiteX74" fmla="*/ 388747 w 1305003"/>
              <a:gd name="connsiteY74" fmla="*/ 1504966 h 1629014"/>
              <a:gd name="connsiteX75" fmla="*/ 392030 w 1305003"/>
              <a:gd name="connsiteY75" fmla="*/ 1509323 h 1629014"/>
              <a:gd name="connsiteX76" fmla="*/ 398396 w 1305003"/>
              <a:gd name="connsiteY76" fmla="*/ 1535852 h 1629014"/>
              <a:gd name="connsiteX77" fmla="*/ 394437 w 1305003"/>
              <a:gd name="connsiteY77" fmla="*/ 1582845 h 1629014"/>
              <a:gd name="connsiteX78" fmla="*/ 382561 w 1305003"/>
              <a:gd name="connsiteY78" fmla="*/ 1629014 h 1629014"/>
              <a:gd name="connsiteX79" fmla="*/ 324248 w 1305003"/>
              <a:gd name="connsiteY79" fmla="*/ 1579552 h 1629014"/>
              <a:gd name="connsiteX80" fmla="*/ 312512 w 1305003"/>
              <a:gd name="connsiteY80" fmla="*/ 1554021 h 1629014"/>
              <a:gd name="connsiteX81" fmla="*/ 306474 w 1305003"/>
              <a:gd name="connsiteY81" fmla="*/ 1550814 h 1629014"/>
              <a:gd name="connsiteX82" fmla="*/ 301157 w 1305003"/>
              <a:gd name="connsiteY82" fmla="*/ 1565909 h 1629014"/>
              <a:gd name="connsiteX83" fmla="*/ 291109 w 1305003"/>
              <a:gd name="connsiteY83" fmla="*/ 1591364 h 1629014"/>
              <a:gd name="connsiteX84" fmla="*/ 245160 w 1305003"/>
              <a:gd name="connsiteY84" fmla="*/ 1586281 h 1629014"/>
              <a:gd name="connsiteX85" fmla="*/ 227049 w 1305003"/>
              <a:gd name="connsiteY85" fmla="*/ 1577335 h 1629014"/>
              <a:gd name="connsiteX86" fmla="*/ 203805 w 1305003"/>
              <a:gd name="connsiteY86" fmla="*/ 1583288 h 1629014"/>
              <a:gd name="connsiteX87" fmla="*/ 139174 w 1305003"/>
              <a:gd name="connsiteY87" fmla="*/ 1430475 h 1629014"/>
              <a:gd name="connsiteX88" fmla="*/ 124877 w 1305003"/>
              <a:gd name="connsiteY88" fmla="*/ 1378232 h 1629014"/>
              <a:gd name="connsiteX89" fmla="*/ 131236 w 1305003"/>
              <a:gd name="connsiteY89" fmla="*/ 1413389 h 1629014"/>
              <a:gd name="connsiteX90" fmla="*/ 167769 w 1305003"/>
              <a:gd name="connsiteY90" fmla="*/ 1557290 h 1629014"/>
              <a:gd name="connsiteX91" fmla="*/ 139015 w 1305003"/>
              <a:gd name="connsiteY91" fmla="*/ 1587279 h 1629014"/>
              <a:gd name="connsiteX92" fmla="*/ 91358 w 1305003"/>
              <a:gd name="connsiteY92" fmla="*/ 1545542 h 1629014"/>
              <a:gd name="connsiteX93" fmla="*/ 0 w 1305003"/>
              <a:gd name="connsiteY93" fmla="*/ 853251 h 1629014"/>
              <a:gd name="connsiteX94" fmla="*/ 30305 w 1305003"/>
              <a:gd name="connsiteY94" fmla="*/ 198138 h 1629014"/>
              <a:gd name="connsiteX95" fmla="*/ 71947 w 1305003"/>
              <a:gd name="connsiteY95" fmla="*/ 182858 h 1629014"/>
              <a:gd name="connsiteX96" fmla="*/ 94936 w 1305003"/>
              <a:gd name="connsiteY96" fmla="*/ 184173 h 1629014"/>
              <a:gd name="connsiteX97" fmla="*/ 103550 w 1305003"/>
              <a:gd name="connsiteY97" fmla="*/ 153424 h 1629014"/>
              <a:gd name="connsiteX98" fmla="*/ 143195 w 1305003"/>
              <a:gd name="connsiteY98" fmla="*/ 113272 h 1629014"/>
              <a:gd name="connsiteX99" fmla="*/ 161436 w 1305003"/>
              <a:gd name="connsiteY99" fmla="*/ 121284 h 1629014"/>
              <a:gd name="connsiteX100" fmla="*/ 187195 w 1305003"/>
              <a:gd name="connsiteY100" fmla="*/ 102395 h 1629014"/>
              <a:gd name="connsiteX101" fmla="*/ 228821 w 1305003"/>
              <a:gd name="connsiteY101" fmla="*/ 83506 h 1629014"/>
              <a:gd name="connsiteX102" fmla="*/ 371795 w 1305003"/>
              <a:gd name="connsiteY102" fmla="*/ 32902 h 1629014"/>
              <a:gd name="connsiteX103" fmla="*/ 543142 w 1305003"/>
              <a:gd name="connsiteY103" fmla="*/ 0 h 162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05003" h="1629014">
                <a:moveTo>
                  <a:pt x="448208" y="933886"/>
                </a:moveTo>
                <a:lnTo>
                  <a:pt x="445357" y="934761"/>
                </a:lnTo>
                <a:cubicBezTo>
                  <a:pt x="444332" y="937811"/>
                  <a:pt x="444215" y="939038"/>
                  <a:pt x="445009" y="938442"/>
                </a:cubicBezTo>
                <a:close/>
                <a:moveTo>
                  <a:pt x="442507" y="249088"/>
                </a:moveTo>
                <a:cubicBezTo>
                  <a:pt x="439138" y="252456"/>
                  <a:pt x="434245" y="254982"/>
                  <a:pt x="427822" y="256664"/>
                </a:cubicBezTo>
                <a:lnTo>
                  <a:pt x="418905" y="257609"/>
                </a:lnTo>
                <a:lnTo>
                  <a:pt x="455164" y="274296"/>
                </a:lnTo>
                <a:cubicBezTo>
                  <a:pt x="469780" y="281405"/>
                  <a:pt x="485984" y="289628"/>
                  <a:pt x="503781" y="298964"/>
                </a:cubicBezTo>
                <a:lnTo>
                  <a:pt x="389980" y="298964"/>
                </a:lnTo>
                <a:lnTo>
                  <a:pt x="412327" y="312199"/>
                </a:lnTo>
                <a:cubicBezTo>
                  <a:pt x="400527" y="332530"/>
                  <a:pt x="394564" y="342695"/>
                  <a:pt x="394437" y="342695"/>
                </a:cubicBezTo>
                <a:cubicBezTo>
                  <a:pt x="418460" y="321711"/>
                  <a:pt x="440322" y="322544"/>
                  <a:pt x="460018" y="345197"/>
                </a:cubicBezTo>
                <a:cubicBezTo>
                  <a:pt x="442095" y="360755"/>
                  <a:pt x="433133" y="368534"/>
                  <a:pt x="433133" y="368534"/>
                </a:cubicBezTo>
                <a:lnTo>
                  <a:pt x="380503" y="356349"/>
                </a:lnTo>
                <a:lnTo>
                  <a:pt x="380503" y="382436"/>
                </a:lnTo>
                <a:lnTo>
                  <a:pt x="362825" y="382436"/>
                </a:lnTo>
                <a:lnTo>
                  <a:pt x="355798" y="508975"/>
                </a:lnTo>
                <a:lnTo>
                  <a:pt x="378509" y="508975"/>
                </a:lnTo>
                <a:lnTo>
                  <a:pt x="378509" y="555429"/>
                </a:lnTo>
                <a:lnTo>
                  <a:pt x="374549" y="555429"/>
                </a:lnTo>
                <a:lnTo>
                  <a:pt x="374549" y="599161"/>
                </a:lnTo>
                <a:lnTo>
                  <a:pt x="352401" y="599161"/>
                </a:lnTo>
                <a:lnTo>
                  <a:pt x="350166" y="781305"/>
                </a:lnTo>
                <a:lnTo>
                  <a:pt x="363213" y="780102"/>
                </a:lnTo>
                <a:cubicBezTo>
                  <a:pt x="382635" y="768998"/>
                  <a:pt x="407493" y="763446"/>
                  <a:pt x="437788" y="763446"/>
                </a:cubicBezTo>
                <a:cubicBezTo>
                  <a:pt x="446422" y="763446"/>
                  <a:pt x="460682" y="764438"/>
                  <a:pt x="480569" y="766423"/>
                </a:cubicBezTo>
                <a:cubicBezTo>
                  <a:pt x="500456" y="768407"/>
                  <a:pt x="515348" y="769400"/>
                  <a:pt x="525251" y="769400"/>
                </a:cubicBezTo>
                <a:cubicBezTo>
                  <a:pt x="549571" y="769400"/>
                  <a:pt x="569868" y="763593"/>
                  <a:pt x="586146" y="751982"/>
                </a:cubicBezTo>
                <a:cubicBezTo>
                  <a:pt x="638754" y="733195"/>
                  <a:pt x="678610" y="695468"/>
                  <a:pt x="705717" y="638808"/>
                </a:cubicBezTo>
                <a:cubicBezTo>
                  <a:pt x="719354" y="610264"/>
                  <a:pt x="735949" y="556507"/>
                  <a:pt x="755496" y="477531"/>
                </a:cubicBezTo>
                <a:cubicBezTo>
                  <a:pt x="755496" y="477531"/>
                  <a:pt x="748202" y="459511"/>
                  <a:pt x="733614" y="423475"/>
                </a:cubicBezTo>
                <a:cubicBezTo>
                  <a:pt x="726945" y="410176"/>
                  <a:pt x="715682" y="393214"/>
                  <a:pt x="699827" y="372587"/>
                </a:cubicBezTo>
                <a:cubicBezTo>
                  <a:pt x="717243" y="360111"/>
                  <a:pt x="721224" y="353873"/>
                  <a:pt x="711766" y="353873"/>
                </a:cubicBezTo>
                <a:cubicBezTo>
                  <a:pt x="662936" y="281463"/>
                  <a:pt x="573182" y="246535"/>
                  <a:pt x="442507" y="249088"/>
                </a:cubicBezTo>
                <a:close/>
                <a:moveTo>
                  <a:pt x="86765" y="239304"/>
                </a:moveTo>
                <a:cubicBezTo>
                  <a:pt x="89046" y="240444"/>
                  <a:pt x="90756" y="252530"/>
                  <a:pt x="91895" y="275561"/>
                </a:cubicBezTo>
                <a:lnTo>
                  <a:pt x="92884" y="290131"/>
                </a:lnTo>
                <a:lnTo>
                  <a:pt x="97754" y="247712"/>
                </a:lnTo>
                <a:lnTo>
                  <a:pt x="94113" y="249247"/>
                </a:lnTo>
                <a:cubicBezTo>
                  <a:pt x="94113" y="249247"/>
                  <a:pt x="91663" y="245932"/>
                  <a:pt x="86765" y="239304"/>
                </a:cubicBezTo>
                <a:close/>
                <a:moveTo>
                  <a:pt x="543142" y="0"/>
                </a:moveTo>
                <a:cubicBezTo>
                  <a:pt x="579558" y="0"/>
                  <a:pt x="614160" y="5459"/>
                  <a:pt x="646945" y="16372"/>
                </a:cubicBezTo>
                <a:cubicBezTo>
                  <a:pt x="814312" y="57202"/>
                  <a:pt x="942043" y="121664"/>
                  <a:pt x="1030140" y="209759"/>
                </a:cubicBezTo>
                <a:cubicBezTo>
                  <a:pt x="1033348" y="219322"/>
                  <a:pt x="1047840" y="252594"/>
                  <a:pt x="1073617" y="309571"/>
                </a:cubicBezTo>
                <a:cubicBezTo>
                  <a:pt x="1091351" y="351857"/>
                  <a:pt x="1100217" y="386626"/>
                  <a:pt x="1100217" y="413880"/>
                </a:cubicBezTo>
                <a:cubicBezTo>
                  <a:pt x="1100217" y="440184"/>
                  <a:pt x="1093958" y="463080"/>
                  <a:pt x="1081438" y="482566"/>
                </a:cubicBezTo>
                <a:cubicBezTo>
                  <a:pt x="1067864" y="559893"/>
                  <a:pt x="1046955" y="613263"/>
                  <a:pt x="1018708" y="642669"/>
                </a:cubicBezTo>
                <a:cubicBezTo>
                  <a:pt x="1020038" y="665786"/>
                  <a:pt x="1011446" y="688761"/>
                  <a:pt x="992931" y="711591"/>
                </a:cubicBezTo>
                <a:cubicBezTo>
                  <a:pt x="974418" y="734424"/>
                  <a:pt x="954815" y="757914"/>
                  <a:pt x="934126" y="782066"/>
                </a:cubicBezTo>
                <a:cubicBezTo>
                  <a:pt x="924838" y="782066"/>
                  <a:pt x="917522" y="788289"/>
                  <a:pt x="912181" y="800733"/>
                </a:cubicBezTo>
                <a:cubicBezTo>
                  <a:pt x="906840" y="813177"/>
                  <a:pt x="898818" y="821554"/>
                  <a:pt x="888116" y="825860"/>
                </a:cubicBezTo>
                <a:cubicBezTo>
                  <a:pt x="865779" y="839499"/>
                  <a:pt x="833100" y="855817"/>
                  <a:pt x="790076" y="874817"/>
                </a:cubicBezTo>
                <a:cubicBezTo>
                  <a:pt x="879291" y="938762"/>
                  <a:pt x="974058" y="1021790"/>
                  <a:pt x="1074377" y="1123905"/>
                </a:cubicBezTo>
                <a:cubicBezTo>
                  <a:pt x="1204949" y="1241724"/>
                  <a:pt x="1281823" y="1335193"/>
                  <a:pt x="1305003" y="1404310"/>
                </a:cubicBezTo>
                <a:cubicBezTo>
                  <a:pt x="1287776" y="1413620"/>
                  <a:pt x="1269168" y="1416290"/>
                  <a:pt x="1249175" y="1412321"/>
                </a:cubicBezTo>
                <a:cubicBezTo>
                  <a:pt x="1242315" y="1408332"/>
                  <a:pt x="1238968" y="1406779"/>
                  <a:pt x="1239137" y="1407666"/>
                </a:cubicBezTo>
                <a:cubicBezTo>
                  <a:pt x="1239306" y="1408553"/>
                  <a:pt x="1239390" y="1409967"/>
                  <a:pt x="1239390" y="1411910"/>
                </a:cubicBezTo>
                <a:cubicBezTo>
                  <a:pt x="1239390" y="1419848"/>
                  <a:pt x="1242373" y="1432519"/>
                  <a:pt x="1248336" y="1449926"/>
                </a:cubicBezTo>
                <a:cubicBezTo>
                  <a:pt x="1254300" y="1467332"/>
                  <a:pt x="1255773" y="1488595"/>
                  <a:pt x="1252755" y="1513718"/>
                </a:cubicBezTo>
                <a:lnTo>
                  <a:pt x="1235401" y="1513718"/>
                </a:lnTo>
                <a:cubicBezTo>
                  <a:pt x="1235401" y="1511226"/>
                  <a:pt x="1238716" y="1517930"/>
                  <a:pt x="1245344" y="1533826"/>
                </a:cubicBezTo>
                <a:cubicBezTo>
                  <a:pt x="1215112" y="1544275"/>
                  <a:pt x="1192688" y="1538897"/>
                  <a:pt x="1178068" y="1517691"/>
                </a:cubicBezTo>
                <a:cubicBezTo>
                  <a:pt x="1163448" y="1496485"/>
                  <a:pt x="1155264" y="1485883"/>
                  <a:pt x="1153512" y="1485883"/>
                </a:cubicBezTo>
                <a:cubicBezTo>
                  <a:pt x="1153744" y="1485883"/>
                  <a:pt x="1151179" y="1487203"/>
                  <a:pt x="1145816" y="1489842"/>
                </a:cubicBezTo>
                <a:cubicBezTo>
                  <a:pt x="1132686" y="1487203"/>
                  <a:pt x="1121053" y="1489893"/>
                  <a:pt x="1110920" y="1497915"/>
                </a:cubicBezTo>
                <a:cubicBezTo>
                  <a:pt x="1091366" y="1502825"/>
                  <a:pt x="1070797" y="1497681"/>
                  <a:pt x="1049212" y="1482484"/>
                </a:cubicBezTo>
                <a:lnTo>
                  <a:pt x="1034401" y="1469955"/>
                </a:lnTo>
                <a:lnTo>
                  <a:pt x="1028651" y="1469955"/>
                </a:lnTo>
                <a:lnTo>
                  <a:pt x="1028651" y="1505738"/>
                </a:lnTo>
                <a:lnTo>
                  <a:pt x="982797" y="1505738"/>
                </a:lnTo>
                <a:cubicBezTo>
                  <a:pt x="733795" y="1209868"/>
                  <a:pt x="522939" y="1009736"/>
                  <a:pt x="350230" y="905343"/>
                </a:cubicBezTo>
                <a:cubicBezTo>
                  <a:pt x="349892" y="905343"/>
                  <a:pt x="348056" y="906325"/>
                  <a:pt x="344720" y="908288"/>
                </a:cubicBezTo>
                <a:cubicBezTo>
                  <a:pt x="352383" y="1155455"/>
                  <a:pt x="380883" y="1354889"/>
                  <a:pt x="430220" y="1506593"/>
                </a:cubicBezTo>
                <a:cubicBezTo>
                  <a:pt x="415272" y="1508303"/>
                  <a:pt x="404019" y="1508590"/>
                  <a:pt x="396455" y="1507456"/>
                </a:cubicBezTo>
                <a:lnTo>
                  <a:pt x="388747" y="1504966"/>
                </a:lnTo>
                <a:lnTo>
                  <a:pt x="392030" y="1509323"/>
                </a:lnTo>
                <a:cubicBezTo>
                  <a:pt x="394289" y="1515335"/>
                  <a:pt x="396411" y="1524178"/>
                  <a:pt x="398396" y="1535852"/>
                </a:cubicBezTo>
                <a:cubicBezTo>
                  <a:pt x="402363" y="1559201"/>
                  <a:pt x="401044" y="1574865"/>
                  <a:pt x="394437" y="1582845"/>
                </a:cubicBezTo>
                <a:cubicBezTo>
                  <a:pt x="395745" y="1587870"/>
                  <a:pt x="391788" y="1603259"/>
                  <a:pt x="382561" y="1629014"/>
                </a:cubicBezTo>
                <a:cubicBezTo>
                  <a:pt x="349249" y="1618290"/>
                  <a:pt x="329812" y="1601803"/>
                  <a:pt x="324248" y="1579552"/>
                </a:cubicBezTo>
                <a:cubicBezTo>
                  <a:pt x="321466" y="1568426"/>
                  <a:pt x="317554" y="1559915"/>
                  <a:pt x="312512" y="1554021"/>
                </a:cubicBezTo>
                <a:lnTo>
                  <a:pt x="306474" y="1550814"/>
                </a:lnTo>
                <a:lnTo>
                  <a:pt x="301157" y="1565909"/>
                </a:lnTo>
                <a:cubicBezTo>
                  <a:pt x="298322" y="1573447"/>
                  <a:pt x="294973" y="1581932"/>
                  <a:pt x="291109" y="1591364"/>
                </a:cubicBezTo>
                <a:cubicBezTo>
                  <a:pt x="271053" y="1593939"/>
                  <a:pt x="255737" y="1592244"/>
                  <a:pt x="245160" y="1586281"/>
                </a:cubicBezTo>
                <a:cubicBezTo>
                  <a:pt x="234586" y="1580317"/>
                  <a:pt x="228546" y="1577335"/>
                  <a:pt x="227049" y="1577335"/>
                </a:cubicBezTo>
                <a:cubicBezTo>
                  <a:pt x="226373" y="1577335"/>
                  <a:pt x="218626" y="1579319"/>
                  <a:pt x="203805" y="1583288"/>
                </a:cubicBezTo>
                <a:cubicBezTo>
                  <a:pt x="178452" y="1536950"/>
                  <a:pt x="156906" y="1486012"/>
                  <a:pt x="139174" y="1430475"/>
                </a:cubicBezTo>
                <a:lnTo>
                  <a:pt x="124877" y="1378232"/>
                </a:lnTo>
                <a:lnTo>
                  <a:pt x="131236" y="1413389"/>
                </a:lnTo>
                <a:cubicBezTo>
                  <a:pt x="141674" y="1464647"/>
                  <a:pt x="153852" y="1512614"/>
                  <a:pt x="167769" y="1557290"/>
                </a:cubicBezTo>
                <a:lnTo>
                  <a:pt x="139015" y="1587279"/>
                </a:lnTo>
                <a:lnTo>
                  <a:pt x="91358" y="1545542"/>
                </a:lnTo>
                <a:cubicBezTo>
                  <a:pt x="30452" y="1353306"/>
                  <a:pt x="0" y="1122543"/>
                  <a:pt x="0" y="853251"/>
                </a:cubicBezTo>
                <a:cubicBezTo>
                  <a:pt x="0" y="767859"/>
                  <a:pt x="10102" y="549487"/>
                  <a:pt x="30305" y="198138"/>
                </a:cubicBezTo>
                <a:cubicBezTo>
                  <a:pt x="44344" y="186633"/>
                  <a:pt x="58224" y="181540"/>
                  <a:pt x="71947" y="182858"/>
                </a:cubicBezTo>
                <a:cubicBezTo>
                  <a:pt x="85667" y="184179"/>
                  <a:pt x="93331" y="184616"/>
                  <a:pt x="94936" y="184173"/>
                </a:cubicBezTo>
                <a:cubicBezTo>
                  <a:pt x="96582" y="177587"/>
                  <a:pt x="99454" y="167336"/>
                  <a:pt x="103550" y="153424"/>
                </a:cubicBezTo>
                <a:cubicBezTo>
                  <a:pt x="107644" y="139513"/>
                  <a:pt x="120860" y="126128"/>
                  <a:pt x="143195" y="113272"/>
                </a:cubicBezTo>
                <a:cubicBezTo>
                  <a:pt x="153878" y="118613"/>
                  <a:pt x="159958" y="121284"/>
                  <a:pt x="161436" y="121284"/>
                </a:cubicBezTo>
                <a:cubicBezTo>
                  <a:pt x="164033" y="121284"/>
                  <a:pt x="172619" y="114986"/>
                  <a:pt x="187195" y="102395"/>
                </a:cubicBezTo>
                <a:cubicBezTo>
                  <a:pt x="201773" y="89802"/>
                  <a:pt x="215649" y="83506"/>
                  <a:pt x="228821" y="83506"/>
                </a:cubicBezTo>
                <a:cubicBezTo>
                  <a:pt x="271952" y="67630"/>
                  <a:pt x="319609" y="50763"/>
                  <a:pt x="371795" y="32902"/>
                </a:cubicBezTo>
                <a:cubicBezTo>
                  <a:pt x="439097" y="10969"/>
                  <a:pt x="496213" y="0"/>
                  <a:pt x="54314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8" name="Picture Placeholder 37"/>
          <p:cNvSpPr>
            <a:spLocks noGrp="1"/>
          </p:cNvSpPr>
          <p:nvPr>
            <p:ph type="pic" sz="quarter" idx="17" hasCustomPrompt="1"/>
          </p:nvPr>
        </p:nvSpPr>
        <p:spPr>
          <a:xfrm>
            <a:off x="7253601" y="2643235"/>
            <a:ext cx="1072383" cy="1629836"/>
          </a:xfrm>
          <a:custGeom>
            <a:avLst/>
            <a:gdLst>
              <a:gd name="connsiteX0" fmla="*/ 306183 w 1072383"/>
              <a:gd name="connsiteY0" fmla="*/ 588042 h 1629836"/>
              <a:gd name="connsiteX1" fmla="*/ 306183 w 1072383"/>
              <a:gd name="connsiteY1" fmla="*/ 597259 h 1629836"/>
              <a:gd name="connsiteX2" fmla="*/ 340731 w 1072383"/>
              <a:gd name="connsiteY2" fmla="*/ 597259 h 1629836"/>
              <a:gd name="connsiteX3" fmla="*/ 340731 w 1072383"/>
              <a:gd name="connsiteY3" fmla="*/ 588042 h 1629836"/>
              <a:gd name="connsiteX4" fmla="*/ 947713 w 1072383"/>
              <a:gd name="connsiteY4" fmla="*/ 286976 h 1629836"/>
              <a:gd name="connsiteX5" fmla="*/ 947297 w 1072383"/>
              <a:gd name="connsiteY5" fmla="*/ 287497 h 1629836"/>
              <a:gd name="connsiteX6" fmla="*/ 947142 w 1072383"/>
              <a:gd name="connsiteY6" fmla="*/ 288100 h 1629836"/>
              <a:gd name="connsiteX7" fmla="*/ 978426 w 1072383"/>
              <a:gd name="connsiteY7" fmla="*/ 197396 h 1629836"/>
              <a:gd name="connsiteX8" fmla="*/ 976940 w 1072383"/>
              <a:gd name="connsiteY8" fmla="*/ 198324 h 1629836"/>
              <a:gd name="connsiteX9" fmla="*/ 978207 w 1072383"/>
              <a:gd name="connsiteY9" fmla="*/ 197628 h 1629836"/>
              <a:gd name="connsiteX10" fmla="*/ 360632 w 1072383"/>
              <a:gd name="connsiteY10" fmla="*/ 121032 h 1629836"/>
              <a:gd name="connsiteX11" fmla="*/ 373758 w 1072383"/>
              <a:gd name="connsiteY11" fmla="*/ 124827 h 1629836"/>
              <a:gd name="connsiteX12" fmla="*/ 370205 w 1072383"/>
              <a:gd name="connsiteY12" fmla="*/ 122760 h 1629836"/>
              <a:gd name="connsiteX13" fmla="*/ 579306 w 1072383"/>
              <a:gd name="connsiteY13" fmla="*/ 62413 h 1629836"/>
              <a:gd name="connsiteX14" fmla="*/ 616324 w 1072383"/>
              <a:gd name="connsiteY14" fmla="*/ 73845 h 1629836"/>
              <a:gd name="connsiteX15" fmla="*/ 887129 w 1072383"/>
              <a:gd name="connsiteY15" fmla="*/ 848 h 1629836"/>
              <a:gd name="connsiteX16" fmla="*/ 1072383 w 1072383"/>
              <a:gd name="connsiteY16" fmla="*/ 46769 h 1629836"/>
              <a:gd name="connsiteX17" fmla="*/ 1010745 w 1072383"/>
              <a:gd name="connsiteY17" fmla="*/ 68476 h 1629836"/>
              <a:gd name="connsiteX18" fmla="*/ 985065 w 1072383"/>
              <a:gd name="connsiteY18" fmla="*/ 72228 h 1629836"/>
              <a:gd name="connsiteX19" fmla="*/ 998243 w 1072383"/>
              <a:gd name="connsiteY19" fmla="*/ 77034 h 1629836"/>
              <a:gd name="connsiteX20" fmla="*/ 1011964 w 1072383"/>
              <a:gd name="connsiteY20" fmla="*/ 102945 h 1629836"/>
              <a:gd name="connsiteX21" fmla="*/ 1036600 w 1072383"/>
              <a:gd name="connsiteY21" fmla="*/ 101805 h 1629836"/>
              <a:gd name="connsiteX22" fmla="*/ 1045166 w 1072383"/>
              <a:gd name="connsiteY22" fmla="*/ 113554 h 1629836"/>
              <a:gd name="connsiteX23" fmla="*/ 1052496 w 1072383"/>
              <a:gd name="connsiteY23" fmla="*/ 136354 h 1629836"/>
              <a:gd name="connsiteX24" fmla="*/ 1041096 w 1072383"/>
              <a:gd name="connsiteY24" fmla="*/ 174669 h 1629836"/>
              <a:gd name="connsiteX25" fmla="*/ 992900 w 1072383"/>
              <a:gd name="connsiteY25" fmla="*/ 191547 h 1629836"/>
              <a:gd name="connsiteX26" fmla="*/ 990991 w 1072383"/>
              <a:gd name="connsiteY26" fmla="*/ 192215 h 1629836"/>
              <a:gd name="connsiteX27" fmla="*/ 1003626 w 1072383"/>
              <a:gd name="connsiteY27" fmla="*/ 198358 h 1629836"/>
              <a:gd name="connsiteX28" fmla="*/ 1026657 w 1072383"/>
              <a:gd name="connsiteY28" fmla="*/ 221852 h 1629836"/>
              <a:gd name="connsiteX29" fmla="*/ 1014718 w 1072383"/>
              <a:gd name="connsiteY29" fmla="*/ 243718 h 1629836"/>
              <a:gd name="connsiteX30" fmla="*/ 1004776 w 1072383"/>
              <a:gd name="connsiteY30" fmla="*/ 267958 h 1629836"/>
              <a:gd name="connsiteX31" fmla="*/ 968612 w 1072383"/>
              <a:gd name="connsiteY31" fmla="*/ 263969 h 1629836"/>
              <a:gd name="connsiteX32" fmla="*/ 954917 w 1072383"/>
              <a:gd name="connsiteY32" fmla="*/ 277966 h 1629836"/>
              <a:gd name="connsiteX33" fmla="*/ 948681 w 1072383"/>
              <a:gd name="connsiteY33" fmla="*/ 285767 h 1629836"/>
              <a:gd name="connsiteX34" fmla="*/ 949105 w 1072383"/>
              <a:gd name="connsiteY34" fmla="*/ 289428 h 1629836"/>
              <a:gd name="connsiteX35" fmla="*/ 909396 w 1072383"/>
              <a:gd name="connsiteY35" fmla="*/ 351464 h 1629836"/>
              <a:gd name="connsiteX36" fmla="*/ 883494 w 1072383"/>
              <a:gd name="connsiteY36" fmla="*/ 342914 h 1629836"/>
              <a:gd name="connsiteX37" fmla="*/ 913323 w 1072383"/>
              <a:gd name="connsiteY37" fmla="*/ 373346 h 1629836"/>
              <a:gd name="connsiteX38" fmla="*/ 844922 w 1072383"/>
              <a:gd name="connsiteY38" fmla="*/ 355421 h 1629836"/>
              <a:gd name="connsiteX39" fmla="*/ 705527 w 1072383"/>
              <a:gd name="connsiteY39" fmla="*/ 355421 h 1629836"/>
              <a:gd name="connsiteX40" fmla="*/ 597228 w 1072383"/>
              <a:gd name="connsiteY40" fmla="*/ 338797 h 1629836"/>
              <a:gd name="connsiteX41" fmla="*/ 564644 w 1072383"/>
              <a:gd name="connsiteY41" fmla="*/ 353079 h 1629836"/>
              <a:gd name="connsiteX42" fmla="*/ 564644 w 1072383"/>
              <a:gd name="connsiteY42" fmla="*/ 361407 h 1629836"/>
              <a:gd name="connsiteX43" fmla="*/ 509101 w 1072383"/>
              <a:gd name="connsiteY43" fmla="*/ 384619 h 1629836"/>
              <a:gd name="connsiteX44" fmla="*/ 418218 w 1072383"/>
              <a:gd name="connsiteY44" fmla="*/ 399185 h 1629836"/>
              <a:gd name="connsiteX45" fmla="*/ 386924 w 1072383"/>
              <a:gd name="connsiteY45" fmla="*/ 417586 h 1629836"/>
              <a:gd name="connsiteX46" fmla="*/ 375661 w 1072383"/>
              <a:gd name="connsiteY46" fmla="*/ 459566 h 1629836"/>
              <a:gd name="connsiteX47" fmla="*/ 370465 w 1072383"/>
              <a:gd name="connsiteY47" fmla="*/ 621072 h 1629836"/>
              <a:gd name="connsiteX48" fmla="*/ 702202 w 1072383"/>
              <a:gd name="connsiteY48" fmla="*/ 595263 h 1629836"/>
              <a:gd name="connsiteX49" fmla="*/ 784978 w 1072383"/>
              <a:gd name="connsiteY49" fmla="*/ 597796 h 1629836"/>
              <a:gd name="connsiteX50" fmla="*/ 835803 w 1072383"/>
              <a:gd name="connsiteY50" fmla="*/ 648843 h 1629836"/>
              <a:gd name="connsiteX51" fmla="*/ 706760 w 1072383"/>
              <a:gd name="connsiteY51" fmla="*/ 655229 h 1629836"/>
              <a:gd name="connsiteX52" fmla="*/ 775288 w 1072383"/>
              <a:gd name="connsiteY52" fmla="*/ 654922 h 1629836"/>
              <a:gd name="connsiteX53" fmla="*/ 851699 w 1072383"/>
              <a:gd name="connsiteY53" fmla="*/ 678737 h 1629836"/>
              <a:gd name="connsiteX54" fmla="*/ 851699 w 1072383"/>
              <a:gd name="connsiteY54" fmla="*/ 731208 h 1629836"/>
              <a:gd name="connsiteX55" fmla="*/ 834536 w 1072383"/>
              <a:gd name="connsiteY55" fmla="*/ 722118 h 1629836"/>
              <a:gd name="connsiteX56" fmla="*/ 806733 w 1072383"/>
              <a:gd name="connsiteY56" fmla="*/ 749478 h 1629836"/>
              <a:gd name="connsiteX57" fmla="*/ 782097 w 1072383"/>
              <a:gd name="connsiteY57" fmla="*/ 758061 h 1629836"/>
              <a:gd name="connsiteX58" fmla="*/ 835803 w 1072383"/>
              <a:gd name="connsiteY58" fmla="*/ 762241 h 1629836"/>
              <a:gd name="connsiteX59" fmla="*/ 805593 w 1072383"/>
              <a:gd name="connsiteY59" fmla="*/ 804767 h 1629836"/>
              <a:gd name="connsiteX60" fmla="*/ 789067 w 1072383"/>
              <a:gd name="connsiteY60" fmla="*/ 802125 h 1629836"/>
              <a:gd name="connsiteX61" fmla="*/ 790077 w 1072383"/>
              <a:gd name="connsiteY61" fmla="*/ 808347 h 1629836"/>
              <a:gd name="connsiteX62" fmla="*/ 784107 w 1072383"/>
              <a:gd name="connsiteY62" fmla="*/ 827156 h 1629836"/>
              <a:gd name="connsiteX63" fmla="*/ 778138 w 1072383"/>
              <a:gd name="connsiteY63" fmla="*/ 850843 h 1629836"/>
              <a:gd name="connsiteX64" fmla="*/ 731465 w 1072383"/>
              <a:gd name="connsiteY64" fmla="*/ 858978 h 1629836"/>
              <a:gd name="connsiteX65" fmla="*/ 700045 w 1072383"/>
              <a:gd name="connsiteY65" fmla="*/ 863112 h 1629836"/>
              <a:gd name="connsiteX66" fmla="*/ 782097 w 1072383"/>
              <a:gd name="connsiteY66" fmla="*/ 890584 h 1629836"/>
              <a:gd name="connsiteX67" fmla="*/ 547450 w 1072383"/>
              <a:gd name="connsiteY67" fmla="*/ 926019 h 1629836"/>
              <a:gd name="connsiteX68" fmla="*/ 386300 w 1072383"/>
              <a:gd name="connsiteY68" fmla="*/ 939235 h 1629836"/>
              <a:gd name="connsiteX69" fmla="*/ 369026 w 1072383"/>
              <a:gd name="connsiteY69" fmla="*/ 943182 h 1629836"/>
              <a:gd name="connsiteX70" fmla="*/ 372555 w 1072383"/>
              <a:gd name="connsiteY70" fmla="*/ 943182 h 1629836"/>
              <a:gd name="connsiteX71" fmla="*/ 352668 w 1072383"/>
              <a:gd name="connsiteY71" fmla="*/ 1006103 h 1629836"/>
              <a:gd name="connsiteX72" fmla="*/ 356343 w 1072383"/>
              <a:gd name="connsiteY72" fmla="*/ 1113167 h 1629836"/>
              <a:gd name="connsiteX73" fmla="*/ 363213 w 1072383"/>
              <a:gd name="connsiteY73" fmla="*/ 1202499 h 1629836"/>
              <a:gd name="connsiteX74" fmla="*/ 612112 w 1072383"/>
              <a:gd name="connsiteY74" fmla="*/ 1168426 h 1629836"/>
              <a:gd name="connsiteX75" fmla="*/ 879155 w 1072383"/>
              <a:gd name="connsiteY75" fmla="*/ 1128083 h 1629836"/>
              <a:gd name="connsiteX76" fmla="*/ 936408 w 1072383"/>
              <a:gd name="connsiteY76" fmla="*/ 1130045 h 1629836"/>
              <a:gd name="connsiteX77" fmla="*/ 944768 w 1072383"/>
              <a:gd name="connsiteY77" fmla="*/ 1168583 h 1629836"/>
              <a:gd name="connsiteX78" fmla="*/ 930486 w 1072383"/>
              <a:gd name="connsiteY78" fmla="*/ 1177330 h 1629836"/>
              <a:gd name="connsiteX79" fmla="*/ 918172 w 1072383"/>
              <a:gd name="connsiteY79" fmla="*/ 1188836 h 1629836"/>
              <a:gd name="connsiteX80" fmla="*/ 934531 w 1072383"/>
              <a:gd name="connsiteY80" fmla="*/ 1190576 h 1629836"/>
              <a:gd name="connsiteX81" fmla="*/ 980265 w 1072383"/>
              <a:gd name="connsiteY81" fmla="*/ 1205062 h 1629836"/>
              <a:gd name="connsiteX82" fmla="*/ 991633 w 1072383"/>
              <a:gd name="connsiteY82" fmla="*/ 1246483 h 1629836"/>
              <a:gd name="connsiteX83" fmla="*/ 961931 w 1072383"/>
              <a:gd name="connsiteY83" fmla="*/ 1273969 h 1629836"/>
              <a:gd name="connsiteX84" fmla="*/ 935203 w 1072383"/>
              <a:gd name="connsiteY84" fmla="*/ 1273812 h 1629836"/>
              <a:gd name="connsiteX85" fmla="*/ 976940 w 1072383"/>
              <a:gd name="connsiteY85" fmla="*/ 1339582 h 1629836"/>
              <a:gd name="connsiteX86" fmla="*/ 921429 w 1072383"/>
              <a:gd name="connsiteY86" fmla="*/ 1329639 h 1629836"/>
              <a:gd name="connsiteX87" fmla="*/ 930898 w 1072383"/>
              <a:gd name="connsiteY87" fmla="*/ 1324413 h 1629836"/>
              <a:gd name="connsiteX88" fmla="*/ 894671 w 1072383"/>
              <a:gd name="connsiteY88" fmla="*/ 1326883 h 1629836"/>
              <a:gd name="connsiteX89" fmla="*/ 947142 w 1072383"/>
              <a:gd name="connsiteY89" fmla="*/ 1369855 h 1629836"/>
              <a:gd name="connsiteX90" fmla="*/ 896477 w 1072383"/>
              <a:gd name="connsiteY90" fmla="*/ 1398038 h 1629836"/>
              <a:gd name="connsiteX91" fmla="*/ 890404 w 1072383"/>
              <a:gd name="connsiteY91" fmla="*/ 1399269 h 1629836"/>
              <a:gd name="connsiteX92" fmla="*/ 892044 w 1072383"/>
              <a:gd name="connsiteY92" fmla="*/ 1400357 h 1629836"/>
              <a:gd name="connsiteX93" fmla="*/ 935203 w 1072383"/>
              <a:gd name="connsiteY93" fmla="*/ 1450130 h 1629836"/>
              <a:gd name="connsiteX94" fmla="*/ 897157 w 1072383"/>
              <a:gd name="connsiteY94" fmla="*/ 1459092 h 1629836"/>
              <a:gd name="connsiteX95" fmla="*/ 893436 w 1072383"/>
              <a:gd name="connsiteY95" fmla="*/ 1476762 h 1629836"/>
              <a:gd name="connsiteX96" fmla="*/ 678642 w 1072383"/>
              <a:gd name="connsiteY96" fmla="*/ 1500290 h 1629836"/>
              <a:gd name="connsiteX97" fmla="*/ 489626 w 1072383"/>
              <a:gd name="connsiteY97" fmla="*/ 1554280 h 1629836"/>
              <a:gd name="connsiteX98" fmla="*/ 452973 w 1072383"/>
              <a:gd name="connsiteY98" fmla="*/ 1561248 h 1629836"/>
              <a:gd name="connsiteX99" fmla="*/ 432183 w 1072383"/>
              <a:gd name="connsiteY99" fmla="*/ 1569194 h 1629836"/>
              <a:gd name="connsiteX100" fmla="*/ 432183 w 1072383"/>
              <a:gd name="connsiteY100" fmla="*/ 1600006 h 1629836"/>
              <a:gd name="connsiteX101" fmla="*/ 408255 w 1072383"/>
              <a:gd name="connsiteY101" fmla="*/ 1572173 h 1629836"/>
              <a:gd name="connsiteX102" fmla="*/ 178567 w 1072383"/>
              <a:gd name="connsiteY102" fmla="*/ 1572173 h 1629836"/>
              <a:gd name="connsiteX103" fmla="*/ 151651 w 1072383"/>
              <a:gd name="connsiteY103" fmla="*/ 1588101 h 1629836"/>
              <a:gd name="connsiteX104" fmla="*/ 141633 w 1072383"/>
              <a:gd name="connsiteY104" fmla="*/ 1582088 h 1629836"/>
              <a:gd name="connsiteX105" fmla="*/ 134478 w 1072383"/>
              <a:gd name="connsiteY105" fmla="*/ 1579930 h 1629836"/>
              <a:gd name="connsiteX106" fmla="*/ 118892 w 1072383"/>
              <a:gd name="connsiteY106" fmla="*/ 1601856 h 1629836"/>
              <a:gd name="connsiteX107" fmla="*/ 102284 w 1072383"/>
              <a:gd name="connsiteY107" fmla="*/ 1619530 h 1629836"/>
              <a:gd name="connsiteX108" fmla="*/ 73941 w 1072383"/>
              <a:gd name="connsiteY108" fmla="*/ 1629836 h 1629836"/>
              <a:gd name="connsiteX109" fmla="*/ 31825 w 1072383"/>
              <a:gd name="connsiteY109" fmla="*/ 1606499 h 1629836"/>
              <a:gd name="connsiteX110" fmla="*/ 31825 w 1072383"/>
              <a:gd name="connsiteY110" fmla="*/ 1555752 h 1629836"/>
              <a:gd name="connsiteX111" fmla="*/ 22773 w 1072383"/>
              <a:gd name="connsiteY111" fmla="*/ 1549186 h 1629836"/>
              <a:gd name="connsiteX112" fmla="*/ 11939 w 1072383"/>
              <a:gd name="connsiteY112" fmla="*/ 1497914 h 1629836"/>
              <a:gd name="connsiteX113" fmla="*/ 0 w 1072383"/>
              <a:gd name="connsiteY113" fmla="*/ 979314 h 1629836"/>
              <a:gd name="connsiteX114" fmla="*/ 47721 w 1072383"/>
              <a:gd name="connsiteY114" fmla="*/ 300544 h 1629836"/>
              <a:gd name="connsiteX115" fmla="*/ 47721 w 1072383"/>
              <a:gd name="connsiteY115" fmla="*/ 245697 h 1629836"/>
              <a:gd name="connsiteX116" fmla="*/ 84675 w 1072383"/>
              <a:gd name="connsiteY116" fmla="*/ 173752 h 1629836"/>
              <a:gd name="connsiteX117" fmla="*/ 89923 w 1072383"/>
              <a:gd name="connsiteY117" fmla="*/ 177872 h 1629836"/>
              <a:gd name="connsiteX118" fmla="*/ 89458 w 1072383"/>
              <a:gd name="connsiteY118" fmla="*/ 151870 h 1629836"/>
              <a:gd name="connsiteX119" fmla="*/ 135564 w 1072383"/>
              <a:gd name="connsiteY119" fmla="*/ 161845 h 1629836"/>
              <a:gd name="connsiteX120" fmla="*/ 160802 w 1072383"/>
              <a:gd name="connsiteY120" fmla="*/ 156874 h 1629836"/>
              <a:gd name="connsiteX121" fmla="*/ 189270 w 1072383"/>
              <a:gd name="connsiteY121" fmla="*/ 151902 h 1629836"/>
              <a:gd name="connsiteX122" fmla="*/ 204937 w 1072383"/>
              <a:gd name="connsiteY122" fmla="*/ 152890 h 1629836"/>
              <a:gd name="connsiteX123" fmla="*/ 208849 w 1072383"/>
              <a:gd name="connsiteY123" fmla="*/ 154121 h 1629836"/>
              <a:gd name="connsiteX124" fmla="*/ 204772 w 1072383"/>
              <a:gd name="connsiteY124" fmla="*/ 144159 h 1629836"/>
              <a:gd name="connsiteX125" fmla="*/ 216377 w 1072383"/>
              <a:gd name="connsiteY125" fmla="*/ 104148 h 1629836"/>
              <a:gd name="connsiteX126" fmla="*/ 316157 w 1072383"/>
              <a:gd name="connsiteY126" fmla="*/ 112311 h 1629836"/>
              <a:gd name="connsiteX127" fmla="*/ 317344 w 1072383"/>
              <a:gd name="connsiteY127" fmla="*/ 112510 h 1629836"/>
              <a:gd name="connsiteX128" fmla="*/ 311510 w 1072383"/>
              <a:gd name="connsiteY128" fmla="*/ 111024 h 1629836"/>
              <a:gd name="connsiteX129" fmla="*/ 264416 w 1072383"/>
              <a:gd name="connsiteY129" fmla="*/ 55700 h 1629836"/>
              <a:gd name="connsiteX130" fmla="*/ 845429 w 1072383"/>
              <a:gd name="connsiteY130" fmla="*/ 1107 h 1629836"/>
              <a:gd name="connsiteX131" fmla="*/ 887129 w 1072383"/>
              <a:gd name="connsiteY131" fmla="*/ 848 h 16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2383" h="1629836">
                <a:moveTo>
                  <a:pt x="306183" y="588042"/>
                </a:moveTo>
                <a:lnTo>
                  <a:pt x="306183" y="597259"/>
                </a:lnTo>
                <a:lnTo>
                  <a:pt x="340731" y="597259"/>
                </a:lnTo>
                <a:lnTo>
                  <a:pt x="340731" y="588042"/>
                </a:lnTo>
                <a:close/>
                <a:moveTo>
                  <a:pt x="947713" y="286976"/>
                </a:moveTo>
                <a:lnTo>
                  <a:pt x="947297" y="287497"/>
                </a:lnTo>
                <a:cubicBezTo>
                  <a:pt x="946001" y="289186"/>
                  <a:pt x="945949" y="289387"/>
                  <a:pt x="947142" y="288100"/>
                </a:cubicBezTo>
                <a:close/>
                <a:moveTo>
                  <a:pt x="978426" y="197396"/>
                </a:moveTo>
                <a:lnTo>
                  <a:pt x="976940" y="198324"/>
                </a:lnTo>
                <a:cubicBezTo>
                  <a:pt x="977026" y="197861"/>
                  <a:pt x="977447" y="197628"/>
                  <a:pt x="978207" y="197628"/>
                </a:cubicBezTo>
                <a:close/>
                <a:moveTo>
                  <a:pt x="360632" y="121032"/>
                </a:moveTo>
                <a:lnTo>
                  <a:pt x="373758" y="124827"/>
                </a:lnTo>
                <a:cubicBezTo>
                  <a:pt x="378139" y="124827"/>
                  <a:pt x="376954" y="124138"/>
                  <a:pt x="370205" y="122760"/>
                </a:cubicBezTo>
                <a:close/>
                <a:moveTo>
                  <a:pt x="579306" y="62413"/>
                </a:moveTo>
                <a:cubicBezTo>
                  <a:pt x="604111" y="85466"/>
                  <a:pt x="616449" y="89276"/>
                  <a:pt x="616324" y="73845"/>
                </a:cubicBezTo>
                <a:close/>
                <a:moveTo>
                  <a:pt x="887129" y="848"/>
                </a:moveTo>
                <a:cubicBezTo>
                  <a:pt x="933841" y="4483"/>
                  <a:pt x="995593" y="19789"/>
                  <a:pt x="1072383" y="46769"/>
                </a:cubicBezTo>
                <a:cubicBezTo>
                  <a:pt x="1051408" y="56185"/>
                  <a:pt x="1030863" y="63421"/>
                  <a:pt x="1010745" y="68476"/>
                </a:cubicBezTo>
                <a:lnTo>
                  <a:pt x="985065" y="72228"/>
                </a:lnTo>
                <a:lnTo>
                  <a:pt x="998243" y="77034"/>
                </a:lnTo>
                <a:cubicBezTo>
                  <a:pt x="1004477" y="82793"/>
                  <a:pt x="1009051" y="91429"/>
                  <a:pt x="1011964" y="102945"/>
                </a:cubicBezTo>
                <a:cubicBezTo>
                  <a:pt x="1028514" y="102945"/>
                  <a:pt x="1036727" y="102565"/>
                  <a:pt x="1036600" y="101805"/>
                </a:cubicBezTo>
                <a:cubicBezTo>
                  <a:pt x="1037423" y="101257"/>
                  <a:pt x="1040279" y="105172"/>
                  <a:pt x="1045166" y="113554"/>
                </a:cubicBezTo>
                <a:cubicBezTo>
                  <a:pt x="1050052" y="121935"/>
                  <a:pt x="1052496" y="129535"/>
                  <a:pt x="1052496" y="136354"/>
                </a:cubicBezTo>
                <a:cubicBezTo>
                  <a:pt x="1052496" y="144185"/>
                  <a:pt x="1048696" y="156957"/>
                  <a:pt x="1041096" y="174669"/>
                </a:cubicBezTo>
                <a:cubicBezTo>
                  <a:pt x="1037509" y="175830"/>
                  <a:pt x="1021441" y="181458"/>
                  <a:pt x="992900" y="191547"/>
                </a:cubicBezTo>
                <a:lnTo>
                  <a:pt x="990991" y="192215"/>
                </a:lnTo>
                <a:lnTo>
                  <a:pt x="1003626" y="198358"/>
                </a:lnTo>
                <a:cubicBezTo>
                  <a:pt x="1018980" y="206849"/>
                  <a:pt x="1026657" y="214680"/>
                  <a:pt x="1026657" y="221852"/>
                </a:cubicBezTo>
                <a:cubicBezTo>
                  <a:pt x="1026657" y="232366"/>
                  <a:pt x="1022678" y="239656"/>
                  <a:pt x="1014718" y="243718"/>
                </a:cubicBezTo>
                <a:cubicBezTo>
                  <a:pt x="1006760" y="247783"/>
                  <a:pt x="1003445" y="255862"/>
                  <a:pt x="1004776" y="267958"/>
                </a:cubicBezTo>
                <a:cubicBezTo>
                  <a:pt x="982355" y="265300"/>
                  <a:pt x="970301" y="263969"/>
                  <a:pt x="968612" y="263969"/>
                </a:cubicBezTo>
                <a:cubicBezTo>
                  <a:pt x="967049" y="263969"/>
                  <a:pt x="962486" y="268634"/>
                  <a:pt x="954917" y="277966"/>
                </a:cubicBezTo>
                <a:lnTo>
                  <a:pt x="948681" y="285767"/>
                </a:lnTo>
                <a:lnTo>
                  <a:pt x="949105" y="289428"/>
                </a:lnTo>
                <a:cubicBezTo>
                  <a:pt x="949105" y="299562"/>
                  <a:pt x="935869" y="320240"/>
                  <a:pt x="909396" y="351464"/>
                </a:cubicBezTo>
                <a:cubicBezTo>
                  <a:pt x="893922" y="350134"/>
                  <a:pt x="885287" y="347284"/>
                  <a:pt x="883494" y="342914"/>
                </a:cubicBezTo>
                <a:lnTo>
                  <a:pt x="913323" y="373346"/>
                </a:lnTo>
                <a:lnTo>
                  <a:pt x="844922" y="355421"/>
                </a:lnTo>
                <a:cubicBezTo>
                  <a:pt x="832890" y="358082"/>
                  <a:pt x="786424" y="358082"/>
                  <a:pt x="705527" y="355421"/>
                </a:cubicBezTo>
                <a:cubicBezTo>
                  <a:pt x="649773" y="354113"/>
                  <a:pt x="613673" y="348571"/>
                  <a:pt x="597228" y="338797"/>
                </a:cubicBezTo>
                <a:cubicBezTo>
                  <a:pt x="575506" y="338797"/>
                  <a:pt x="564644" y="343558"/>
                  <a:pt x="564644" y="353079"/>
                </a:cubicBezTo>
                <a:lnTo>
                  <a:pt x="564644" y="361407"/>
                </a:lnTo>
                <a:cubicBezTo>
                  <a:pt x="575748" y="362590"/>
                  <a:pt x="557233" y="370325"/>
                  <a:pt x="509101" y="384619"/>
                </a:cubicBezTo>
                <a:cubicBezTo>
                  <a:pt x="471375" y="395639"/>
                  <a:pt x="441082" y="400493"/>
                  <a:pt x="418218" y="399185"/>
                </a:cubicBezTo>
                <a:lnTo>
                  <a:pt x="386924" y="417586"/>
                </a:lnTo>
                <a:lnTo>
                  <a:pt x="375661" y="459566"/>
                </a:lnTo>
                <a:cubicBezTo>
                  <a:pt x="366276" y="506390"/>
                  <a:pt x="364544" y="560225"/>
                  <a:pt x="370465" y="621072"/>
                </a:cubicBezTo>
                <a:cubicBezTo>
                  <a:pt x="518728" y="603865"/>
                  <a:pt x="629307" y="595263"/>
                  <a:pt x="702202" y="595263"/>
                </a:cubicBezTo>
                <a:cubicBezTo>
                  <a:pt x="725762" y="595263"/>
                  <a:pt x="753355" y="596108"/>
                  <a:pt x="784978" y="597796"/>
                </a:cubicBezTo>
                <a:lnTo>
                  <a:pt x="835803" y="648843"/>
                </a:lnTo>
                <a:lnTo>
                  <a:pt x="706760" y="655229"/>
                </a:lnTo>
                <a:lnTo>
                  <a:pt x="775288" y="654922"/>
                </a:lnTo>
                <a:cubicBezTo>
                  <a:pt x="797582" y="672129"/>
                  <a:pt x="823053" y="680065"/>
                  <a:pt x="851699" y="678737"/>
                </a:cubicBezTo>
                <a:lnTo>
                  <a:pt x="851699" y="731208"/>
                </a:lnTo>
                <a:cubicBezTo>
                  <a:pt x="837261" y="731208"/>
                  <a:pt x="831540" y="728177"/>
                  <a:pt x="834536" y="722118"/>
                </a:cubicBezTo>
                <a:cubicBezTo>
                  <a:pt x="832194" y="733878"/>
                  <a:pt x="822925" y="742998"/>
                  <a:pt x="806733" y="749478"/>
                </a:cubicBezTo>
                <a:cubicBezTo>
                  <a:pt x="790542" y="755959"/>
                  <a:pt x="782330" y="758821"/>
                  <a:pt x="782097" y="758061"/>
                </a:cubicBezTo>
                <a:cubicBezTo>
                  <a:pt x="787882" y="766146"/>
                  <a:pt x="805784" y="767538"/>
                  <a:pt x="835803" y="762241"/>
                </a:cubicBezTo>
                <a:cubicBezTo>
                  <a:pt x="820625" y="790593"/>
                  <a:pt x="810555" y="804767"/>
                  <a:pt x="805593" y="804767"/>
                </a:cubicBezTo>
                <a:lnTo>
                  <a:pt x="789067" y="802125"/>
                </a:lnTo>
                <a:lnTo>
                  <a:pt x="790077" y="808347"/>
                </a:lnTo>
                <a:cubicBezTo>
                  <a:pt x="790077" y="815587"/>
                  <a:pt x="788086" y="821857"/>
                  <a:pt x="784107" y="827156"/>
                </a:cubicBezTo>
                <a:cubicBezTo>
                  <a:pt x="780128" y="832455"/>
                  <a:pt x="778138" y="840350"/>
                  <a:pt x="778138" y="850843"/>
                </a:cubicBezTo>
                <a:cubicBezTo>
                  <a:pt x="763620" y="853750"/>
                  <a:pt x="748062" y="856463"/>
                  <a:pt x="731465" y="858978"/>
                </a:cubicBezTo>
                <a:lnTo>
                  <a:pt x="700045" y="863112"/>
                </a:lnTo>
                <a:lnTo>
                  <a:pt x="782097" y="890584"/>
                </a:lnTo>
                <a:cubicBezTo>
                  <a:pt x="728137" y="911527"/>
                  <a:pt x="649922" y="923339"/>
                  <a:pt x="547450" y="926019"/>
                </a:cubicBezTo>
                <a:cubicBezTo>
                  <a:pt x="478669" y="927966"/>
                  <a:pt x="424953" y="932373"/>
                  <a:pt x="386300" y="939235"/>
                </a:cubicBezTo>
                <a:lnTo>
                  <a:pt x="369026" y="943182"/>
                </a:lnTo>
                <a:lnTo>
                  <a:pt x="372555" y="943182"/>
                </a:lnTo>
                <a:lnTo>
                  <a:pt x="352668" y="1006103"/>
                </a:lnTo>
                <a:cubicBezTo>
                  <a:pt x="356468" y="1022972"/>
                  <a:pt x="357693" y="1058660"/>
                  <a:pt x="356343" y="1113167"/>
                </a:cubicBezTo>
                <a:cubicBezTo>
                  <a:pt x="355076" y="1156867"/>
                  <a:pt x="357367" y="1186645"/>
                  <a:pt x="363213" y="1202499"/>
                </a:cubicBezTo>
                <a:cubicBezTo>
                  <a:pt x="417806" y="1204695"/>
                  <a:pt x="500773" y="1193336"/>
                  <a:pt x="612112" y="1168426"/>
                </a:cubicBezTo>
                <a:cubicBezTo>
                  <a:pt x="731642" y="1141529"/>
                  <a:pt x="820656" y="1128083"/>
                  <a:pt x="879155" y="1128083"/>
                </a:cubicBezTo>
                <a:cubicBezTo>
                  <a:pt x="905121" y="1128083"/>
                  <a:pt x="924205" y="1128737"/>
                  <a:pt x="936408" y="1130045"/>
                </a:cubicBezTo>
                <a:cubicBezTo>
                  <a:pt x="943438" y="1155737"/>
                  <a:pt x="946224" y="1168583"/>
                  <a:pt x="944768" y="1168583"/>
                </a:cubicBezTo>
                <a:cubicBezTo>
                  <a:pt x="942308" y="1168583"/>
                  <a:pt x="937548" y="1171500"/>
                  <a:pt x="930486" y="1177330"/>
                </a:cubicBezTo>
                <a:lnTo>
                  <a:pt x="918172" y="1188836"/>
                </a:lnTo>
                <a:lnTo>
                  <a:pt x="934531" y="1190576"/>
                </a:lnTo>
                <a:cubicBezTo>
                  <a:pt x="949725" y="1193795"/>
                  <a:pt x="964971" y="1198624"/>
                  <a:pt x="980265" y="1205062"/>
                </a:cubicBezTo>
                <a:cubicBezTo>
                  <a:pt x="991307" y="1214627"/>
                  <a:pt x="995095" y="1228433"/>
                  <a:pt x="991633" y="1246483"/>
                </a:cubicBezTo>
                <a:cubicBezTo>
                  <a:pt x="983759" y="1264807"/>
                  <a:pt x="973858" y="1273969"/>
                  <a:pt x="961931" y="1273969"/>
                </a:cubicBezTo>
                <a:cubicBezTo>
                  <a:pt x="950004" y="1273969"/>
                  <a:pt x="941093" y="1273917"/>
                  <a:pt x="935203" y="1273812"/>
                </a:cubicBezTo>
                <a:cubicBezTo>
                  <a:pt x="942171" y="1274762"/>
                  <a:pt x="956083" y="1296685"/>
                  <a:pt x="976940" y="1339582"/>
                </a:cubicBezTo>
                <a:cubicBezTo>
                  <a:pt x="952241" y="1339582"/>
                  <a:pt x="933738" y="1336267"/>
                  <a:pt x="921429" y="1329639"/>
                </a:cubicBezTo>
                <a:cubicBezTo>
                  <a:pt x="926623" y="1327846"/>
                  <a:pt x="929778" y="1326104"/>
                  <a:pt x="930898" y="1324413"/>
                </a:cubicBezTo>
                <a:cubicBezTo>
                  <a:pt x="906747" y="1328699"/>
                  <a:pt x="894671" y="1329524"/>
                  <a:pt x="894671" y="1326883"/>
                </a:cubicBezTo>
                <a:lnTo>
                  <a:pt x="947142" y="1369855"/>
                </a:lnTo>
                <a:cubicBezTo>
                  <a:pt x="925841" y="1381721"/>
                  <a:pt x="908953" y="1391114"/>
                  <a:pt x="896477" y="1398038"/>
                </a:cubicBezTo>
                <a:lnTo>
                  <a:pt x="890404" y="1399269"/>
                </a:lnTo>
                <a:lnTo>
                  <a:pt x="892044" y="1400357"/>
                </a:lnTo>
                <a:cubicBezTo>
                  <a:pt x="900203" y="1407524"/>
                  <a:pt x="914590" y="1424116"/>
                  <a:pt x="935203" y="1450130"/>
                </a:cubicBezTo>
                <a:cubicBezTo>
                  <a:pt x="916288" y="1455682"/>
                  <a:pt x="903606" y="1458668"/>
                  <a:pt x="897157" y="1459092"/>
                </a:cubicBezTo>
                <a:cubicBezTo>
                  <a:pt x="890708" y="1459513"/>
                  <a:pt x="889467" y="1465403"/>
                  <a:pt x="893436" y="1476762"/>
                </a:cubicBezTo>
                <a:cubicBezTo>
                  <a:pt x="819674" y="1475432"/>
                  <a:pt x="748077" y="1483274"/>
                  <a:pt x="678642" y="1500290"/>
                </a:cubicBezTo>
                <a:cubicBezTo>
                  <a:pt x="673407" y="1501282"/>
                  <a:pt x="610402" y="1519278"/>
                  <a:pt x="489626" y="1554280"/>
                </a:cubicBezTo>
                <a:cubicBezTo>
                  <a:pt x="480085" y="1551642"/>
                  <a:pt x="467865" y="1553964"/>
                  <a:pt x="452973" y="1561248"/>
                </a:cubicBezTo>
                <a:lnTo>
                  <a:pt x="432183" y="1569194"/>
                </a:lnTo>
                <a:lnTo>
                  <a:pt x="432183" y="1600006"/>
                </a:lnTo>
                <a:lnTo>
                  <a:pt x="408255" y="1572173"/>
                </a:lnTo>
                <a:lnTo>
                  <a:pt x="178567" y="1572173"/>
                </a:lnTo>
                <a:lnTo>
                  <a:pt x="151651" y="1588101"/>
                </a:lnTo>
                <a:cubicBezTo>
                  <a:pt x="149434" y="1585936"/>
                  <a:pt x="146095" y="1583933"/>
                  <a:pt x="141633" y="1582088"/>
                </a:cubicBezTo>
                <a:lnTo>
                  <a:pt x="134478" y="1579930"/>
                </a:lnTo>
                <a:lnTo>
                  <a:pt x="118892" y="1601856"/>
                </a:lnTo>
                <a:cubicBezTo>
                  <a:pt x="112284" y="1610202"/>
                  <a:pt x="106748" y="1616094"/>
                  <a:pt x="102284" y="1619530"/>
                </a:cubicBezTo>
                <a:cubicBezTo>
                  <a:pt x="93353" y="1626400"/>
                  <a:pt x="83906" y="1629836"/>
                  <a:pt x="73941" y="1629836"/>
                </a:cubicBezTo>
                <a:cubicBezTo>
                  <a:pt x="61402" y="1629836"/>
                  <a:pt x="47363" y="1622057"/>
                  <a:pt x="31825" y="1606499"/>
                </a:cubicBezTo>
                <a:lnTo>
                  <a:pt x="31825" y="1555752"/>
                </a:lnTo>
                <a:lnTo>
                  <a:pt x="22773" y="1549186"/>
                </a:lnTo>
                <a:cubicBezTo>
                  <a:pt x="12900" y="1537203"/>
                  <a:pt x="9289" y="1520112"/>
                  <a:pt x="11939" y="1497914"/>
                </a:cubicBezTo>
                <a:cubicBezTo>
                  <a:pt x="3979" y="1233753"/>
                  <a:pt x="0" y="1060887"/>
                  <a:pt x="0" y="979314"/>
                </a:cubicBezTo>
                <a:cubicBezTo>
                  <a:pt x="0" y="716314"/>
                  <a:pt x="15906" y="490056"/>
                  <a:pt x="47721" y="300544"/>
                </a:cubicBezTo>
                <a:cubicBezTo>
                  <a:pt x="47721" y="300544"/>
                  <a:pt x="47721" y="282262"/>
                  <a:pt x="47721" y="245697"/>
                </a:cubicBezTo>
                <a:cubicBezTo>
                  <a:pt x="47721" y="215276"/>
                  <a:pt x="60040" y="191295"/>
                  <a:pt x="84675" y="173752"/>
                </a:cubicBezTo>
                <a:lnTo>
                  <a:pt x="89923" y="177872"/>
                </a:lnTo>
                <a:lnTo>
                  <a:pt x="89458" y="151870"/>
                </a:lnTo>
                <a:cubicBezTo>
                  <a:pt x="115826" y="158520"/>
                  <a:pt x="131195" y="161845"/>
                  <a:pt x="135564" y="161845"/>
                </a:cubicBezTo>
                <a:cubicBezTo>
                  <a:pt x="140441" y="161845"/>
                  <a:pt x="148853" y="160188"/>
                  <a:pt x="160802" y="156874"/>
                </a:cubicBezTo>
                <a:cubicBezTo>
                  <a:pt x="172751" y="153559"/>
                  <a:pt x="182240" y="151902"/>
                  <a:pt x="189270" y="151902"/>
                </a:cubicBezTo>
                <a:cubicBezTo>
                  <a:pt x="195529" y="151902"/>
                  <a:pt x="200751" y="152232"/>
                  <a:pt x="204937" y="152890"/>
                </a:cubicBezTo>
                <a:lnTo>
                  <a:pt x="208849" y="154121"/>
                </a:lnTo>
                <a:lnTo>
                  <a:pt x="204772" y="144159"/>
                </a:lnTo>
                <a:cubicBezTo>
                  <a:pt x="202121" y="133763"/>
                  <a:pt x="205991" y="120426"/>
                  <a:pt x="216377" y="104148"/>
                </a:cubicBezTo>
                <a:cubicBezTo>
                  <a:pt x="256666" y="106144"/>
                  <a:pt x="289926" y="108865"/>
                  <a:pt x="316157" y="112311"/>
                </a:cubicBezTo>
                <a:lnTo>
                  <a:pt x="317344" y="112510"/>
                </a:lnTo>
                <a:lnTo>
                  <a:pt x="311510" y="111024"/>
                </a:lnTo>
                <a:cubicBezTo>
                  <a:pt x="291277" y="102261"/>
                  <a:pt x="275577" y="83819"/>
                  <a:pt x="264416" y="55700"/>
                </a:cubicBezTo>
                <a:cubicBezTo>
                  <a:pt x="291247" y="52426"/>
                  <a:pt x="484919" y="34230"/>
                  <a:pt x="845429" y="1107"/>
                </a:cubicBezTo>
                <a:cubicBezTo>
                  <a:pt x="857659" y="-277"/>
                  <a:pt x="871559" y="-363"/>
                  <a:pt x="887129" y="848"/>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7" name="Picture Placeholder 36"/>
          <p:cNvSpPr>
            <a:spLocks noGrp="1"/>
          </p:cNvSpPr>
          <p:nvPr>
            <p:ph type="pic" sz="quarter" idx="18" hasCustomPrompt="1"/>
          </p:nvPr>
        </p:nvSpPr>
        <p:spPr>
          <a:xfrm>
            <a:off x="4233625" y="2624125"/>
            <a:ext cx="1407519" cy="1668057"/>
          </a:xfrm>
          <a:custGeom>
            <a:avLst/>
            <a:gdLst>
              <a:gd name="connsiteX0" fmla="*/ 454766 w 1407519"/>
              <a:gd name="connsiteY0" fmla="*/ 1612058 h 1668057"/>
              <a:gd name="connsiteX1" fmla="*/ 483875 w 1407519"/>
              <a:gd name="connsiteY1" fmla="*/ 1630192 h 1668057"/>
              <a:gd name="connsiteX2" fmla="*/ 485168 w 1407519"/>
              <a:gd name="connsiteY2" fmla="*/ 1631624 h 1668057"/>
              <a:gd name="connsiteX3" fmla="*/ 472308 w 1407519"/>
              <a:gd name="connsiteY3" fmla="*/ 1643641 h 1668057"/>
              <a:gd name="connsiteX4" fmla="*/ 494811 w 1407519"/>
              <a:gd name="connsiteY4" fmla="*/ 1642306 h 1668057"/>
              <a:gd name="connsiteX5" fmla="*/ 498741 w 1407519"/>
              <a:gd name="connsiteY5" fmla="*/ 1646659 h 1668057"/>
              <a:gd name="connsiteX6" fmla="*/ 513813 w 1407519"/>
              <a:gd name="connsiteY6" fmla="*/ 1668057 h 1668057"/>
              <a:gd name="connsiteX7" fmla="*/ 440887 w 1407519"/>
              <a:gd name="connsiteY7" fmla="*/ 1631416 h 1668057"/>
              <a:gd name="connsiteX8" fmla="*/ 466099 w 1407519"/>
              <a:gd name="connsiteY8" fmla="*/ 665423 h 1668057"/>
              <a:gd name="connsiteX9" fmla="*/ 463424 w 1407519"/>
              <a:gd name="connsiteY9" fmla="*/ 671035 h 1668057"/>
              <a:gd name="connsiteX10" fmla="*/ 462554 w 1407519"/>
              <a:gd name="connsiteY10" fmla="*/ 673423 h 1668057"/>
              <a:gd name="connsiteX11" fmla="*/ 466989 w 1407519"/>
              <a:gd name="connsiteY11" fmla="*/ 666439 h 1668057"/>
              <a:gd name="connsiteX12" fmla="*/ 466099 w 1407519"/>
              <a:gd name="connsiteY12" fmla="*/ 665423 h 1668057"/>
              <a:gd name="connsiteX13" fmla="*/ 262539 w 1407519"/>
              <a:gd name="connsiteY13" fmla="*/ 257501 h 1668057"/>
              <a:gd name="connsiteX14" fmla="*/ 229335 w 1407519"/>
              <a:gd name="connsiteY14" fmla="*/ 301495 h 1668057"/>
              <a:gd name="connsiteX15" fmla="*/ 201042 w 1407519"/>
              <a:gd name="connsiteY15" fmla="*/ 343630 h 1668057"/>
              <a:gd name="connsiteX16" fmla="*/ 223385 w 1407519"/>
              <a:gd name="connsiteY16" fmla="*/ 313600 h 1668057"/>
              <a:gd name="connsiteX17" fmla="*/ 268708 w 1407519"/>
              <a:gd name="connsiteY17" fmla="*/ 260279 h 1668057"/>
              <a:gd name="connsiteX18" fmla="*/ 725127 w 1407519"/>
              <a:gd name="connsiteY18" fmla="*/ 253178 h 1668057"/>
              <a:gd name="connsiteX19" fmla="*/ 694422 w 1407519"/>
              <a:gd name="connsiteY19" fmla="*/ 262339 h 1668057"/>
              <a:gd name="connsiteX20" fmla="*/ 676343 w 1407519"/>
              <a:gd name="connsiteY20" fmla="*/ 272716 h 1668057"/>
              <a:gd name="connsiteX21" fmla="*/ 677560 w 1407519"/>
              <a:gd name="connsiteY21" fmla="*/ 273671 h 1668057"/>
              <a:gd name="connsiteX22" fmla="*/ 666325 w 1407519"/>
              <a:gd name="connsiteY22" fmla="*/ 279463 h 1668057"/>
              <a:gd name="connsiteX23" fmla="*/ 665307 w 1407519"/>
              <a:gd name="connsiteY23" fmla="*/ 280172 h 1668057"/>
              <a:gd name="connsiteX24" fmla="*/ 652348 w 1407519"/>
              <a:gd name="connsiteY24" fmla="*/ 290630 h 1668057"/>
              <a:gd name="connsiteX25" fmla="*/ 636790 w 1407519"/>
              <a:gd name="connsiteY25" fmla="*/ 300721 h 1668057"/>
              <a:gd name="connsiteX26" fmla="*/ 621138 w 1407519"/>
              <a:gd name="connsiteY26" fmla="*/ 303725 h 1668057"/>
              <a:gd name="connsiteX27" fmla="*/ 621553 w 1407519"/>
              <a:gd name="connsiteY27" fmla="*/ 314697 h 1668057"/>
              <a:gd name="connsiteX28" fmla="*/ 625776 w 1407519"/>
              <a:gd name="connsiteY28" fmla="*/ 338716 h 1668057"/>
              <a:gd name="connsiteX29" fmla="*/ 495491 w 1407519"/>
              <a:gd name="connsiteY29" fmla="*/ 651815 h 1668057"/>
              <a:gd name="connsiteX30" fmla="*/ 517865 w 1407519"/>
              <a:gd name="connsiteY30" fmla="*/ 813034 h 1668057"/>
              <a:gd name="connsiteX31" fmla="*/ 456741 w 1407519"/>
              <a:gd name="connsiteY31" fmla="*/ 706859 h 1668057"/>
              <a:gd name="connsiteX32" fmla="*/ 456248 w 1407519"/>
              <a:gd name="connsiteY32" fmla="*/ 691484 h 1668057"/>
              <a:gd name="connsiteX33" fmla="*/ 452724 w 1407519"/>
              <a:gd name="connsiteY33" fmla="*/ 702139 h 1668057"/>
              <a:gd name="connsiteX34" fmla="*/ 442541 w 1407519"/>
              <a:gd name="connsiteY34" fmla="*/ 773961 h 1668057"/>
              <a:gd name="connsiteX35" fmla="*/ 444520 w 1407519"/>
              <a:gd name="connsiteY35" fmla="*/ 795751 h 1668057"/>
              <a:gd name="connsiteX36" fmla="*/ 457987 w 1407519"/>
              <a:gd name="connsiteY36" fmla="*/ 948315 h 1668057"/>
              <a:gd name="connsiteX37" fmla="*/ 508629 w 1407519"/>
              <a:gd name="connsiteY37" fmla="*/ 1053036 h 1668057"/>
              <a:gd name="connsiteX38" fmla="*/ 511162 w 1407519"/>
              <a:gd name="connsiteY38" fmla="*/ 1064331 h 1668057"/>
              <a:gd name="connsiteX39" fmla="*/ 528685 w 1407519"/>
              <a:gd name="connsiteY39" fmla="*/ 1094509 h 1668057"/>
              <a:gd name="connsiteX40" fmla="*/ 528866 w 1407519"/>
              <a:gd name="connsiteY40" fmla="*/ 1094883 h 1668057"/>
              <a:gd name="connsiteX41" fmla="*/ 528999 w 1407519"/>
              <a:gd name="connsiteY41" fmla="*/ 1095048 h 1668057"/>
              <a:gd name="connsiteX42" fmla="*/ 528685 w 1407519"/>
              <a:gd name="connsiteY42" fmla="*/ 1094509 h 1668057"/>
              <a:gd name="connsiteX43" fmla="*/ 508629 w 1407519"/>
              <a:gd name="connsiteY43" fmla="*/ 1053036 h 1668057"/>
              <a:gd name="connsiteX44" fmla="*/ 496723 w 1407519"/>
              <a:gd name="connsiteY44" fmla="*/ 999934 h 1668057"/>
              <a:gd name="connsiteX45" fmla="*/ 522469 w 1407519"/>
              <a:gd name="connsiteY45" fmla="*/ 928273 h 1668057"/>
              <a:gd name="connsiteX46" fmla="*/ 572080 w 1407519"/>
              <a:gd name="connsiteY46" fmla="*/ 1036056 h 1668057"/>
              <a:gd name="connsiteX47" fmla="*/ 688877 w 1407519"/>
              <a:gd name="connsiteY47" fmla="*/ 1220198 h 1668057"/>
              <a:gd name="connsiteX48" fmla="*/ 554473 w 1407519"/>
              <a:gd name="connsiteY48" fmla="*/ 1125744 h 1668057"/>
              <a:gd name="connsiteX49" fmla="*/ 531365 w 1407519"/>
              <a:gd name="connsiteY49" fmla="*/ 1098001 h 1668057"/>
              <a:gd name="connsiteX50" fmla="*/ 585835 w 1407519"/>
              <a:gd name="connsiteY50" fmla="*/ 1165920 h 1668057"/>
              <a:gd name="connsiteX51" fmla="*/ 842865 w 1407519"/>
              <a:gd name="connsiteY51" fmla="*/ 1370036 h 1668057"/>
              <a:gd name="connsiteX52" fmla="*/ 882520 w 1407519"/>
              <a:gd name="connsiteY52" fmla="*/ 1335407 h 1668057"/>
              <a:gd name="connsiteX53" fmla="*/ 927560 w 1407519"/>
              <a:gd name="connsiteY53" fmla="*/ 1255509 h 1668057"/>
              <a:gd name="connsiteX54" fmla="*/ 995684 w 1407519"/>
              <a:gd name="connsiteY54" fmla="*/ 1005803 h 1668057"/>
              <a:gd name="connsiteX55" fmla="*/ 1032130 w 1407519"/>
              <a:gd name="connsiteY55" fmla="*/ 759694 h 1668057"/>
              <a:gd name="connsiteX56" fmla="*/ 1009530 w 1407519"/>
              <a:gd name="connsiteY56" fmla="*/ 602625 h 1668057"/>
              <a:gd name="connsiteX57" fmla="*/ 878954 w 1407519"/>
              <a:gd name="connsiteY57" fmla="*/ 419844 h 1668057"/>
              <a:gd name="connsiteX58" fmla="*/ 738326 w 1407519"/>
              <a:gd name="connsiteY58" fmla="*/ 256420 h 1668057"/>
              <a:gd name="connsiteX59" fmla="*/ 725127 w 1407519"/>
              <a:gd name="connsiteY59" fmla="*/ 253178 h 1668057"/>
              <a:gd name="connsiteX60" fmla="*/ 839524 w 1407519"/>
              <a:gd name="connsiteY60" fmla="*/ 0 h 1668057"/>
              <a:gd name="connsiteX61" fmla="*/ 839524 w 1407519"/>
              <a:gd name="connsiteY61" fmla="*/ 1979 h 1668057"/>
              <a:gd name="connsiteX62" fmla="*/ 1089491 w 1407519"/>
              <a:gd name="connsiteY62" fmla="*/ 51784 h 1668057"/>
              <a:gd name="connsiteX63" fmla="*/ 1236702 w 1407519"/>
              <a:gd name="connsiteY63" fmla="*/ 252466 h 1668057"/>
              <a:gd name="connsiteX64" fmla="*/ 1379210 w 1407519"/>
              <a:gd name="connsiteY64" fmla="*/ 452528 h 1668057"/>
              <a:gd name="connsiteX65" fmla="*/ 1407519 w 1407519"/>
              <a:gd name="connsiteY65" fmla="*/ 666050 h 1668057"/>
              <a:gd name="connsiteX66" fmla="*/ 1360048 w 1407519"/>
              <a:gd name="connsiteY66" fmla="*/ 1000873 h 1668057"/>
              <a:gd name="connsiteX67" fmla="*/ 1280509 w 1407519"/>
              <a:gd name="connsiteY67" fmla="*/ 1325224 h 1668057"/>
              <a:gd name="connsiteX68" fmla="*/ 1116631 w 1407519"/>
              <a:gd name="connsiteY68" fmla="*/ 1546656 h 1668057"/>
              <a:gd name="connsiteX69" fmla="*/ 854050 w 1407519"/>
              <a:gd name="connsiteY69" fmla="*/ 1659919 h 1668057"/>
              <a:gd name="connsiteX70" fmla="*/ 839135 w 1407519"/>
              <a:gd name="connsiteY70" fmla="*/ 1653822 h 1668057"/>
              <a:gd name="connsiteX71" fmla="*/ 809126 w 1407519"/>
              <a:gd name="connsiteY71" fmla="*/ 1660941 h 1668057"/>
              <a:gd name="connsiteX72" fmla="*/ 776036 w 1407519"/>
              <a:gd name="connsiteY72" fmla="*/ 1668057 h 1668057"/>
              <a:gd name="connsiteX73" fmla="*/ 742541 w 1407519"/>
              <a:gd name="connsiteY73" fmla="*/ 1655834 h 1668057"/>
              <a:gd name="connsiteX74" fmla="*/ 663682 w 1407519"/>
              <a:gd name="connsiteY74" fmla="*/ 1655834 h 1668057"/>
              <a:gd name="connsiteX75" fmla="*/ 678670 w 1407519"/>
              <a:gd name="connsiteY75" fmla="*/ 1638767 h 1668057"/>
              <a:gd name="connsiteX76" fmla="*/ 691262 w 1407519"/>
              <a:gd name="connsiteY76" fmla="*/ 1628370 h 1668057"/>
              <a:gd name="connsiteX77" fmla="*/ 675192 w 1407519"/>
              <a:gd name="connsiteY77" fmla="*/ 1629651 h 1668057"/>
              <a:gd name="connsiteX78" fmla="*/ 618611 w 1407519"/>
              <a:gd name="connsiteY78" fmla="*/ 1633298 h 1668057"/>
              <a:gd name="connsiteX79" fmla="*/ 551425 w 1407519"/>
              <a:gd name="connsiteY79" fmla="*/ 1638948 h 1668057"/>
              <a:gd name="connsiteX80" fmla="*/ 494811 w 1407519"/>
              <a:gd name="connsiteY80" fmla="*/ 1642306 h 1668057"/>
              <a:gd name="connsiteX81" fmla="*/ 485168 w 1407519"/>
              <a:gd name="connsiteY81" fmla="*/ 1631624 h 1668057"/>
              <a:gd name="connsiteX82" fmla="*/ 525226 w 1407519"/>
              <a:gd name="connsiteY82" fmla="*/ 1594193 h 1668057"/>
              <a:gd name="connsiteX83" fmla="*/ 420428 w 1407519"/>
              <a:gd name="connsiteY83" fmla="*/ 1548342 h 1668057"/>
              <a:gd name="connsiteX84" fmla="*/ 347060 w 1407519"/>
              <a:gd name="connsiteY84" fmla="*/ 1515181 h 1668057"/>
              <a:gd name="connsiteX85" fmla="*/ 326458 w 1407519"/>
              <a:gd name="connsiteY85" fmla="*/ 1505022 h 1668057"/>
              <a:gd name="connsiteX86" fmla="*/ 362686 w 1407519"/>
              <a:gd name="connsiteY86" fmla="*/ 1544787 h 1668057"/>
              <a:gd name="connsiteX87" fmla="*/ 414040 w 1407519"/>
              <a:gd name="connsiteY87" fmla="*/ 1596819 h 1668057"/>
              <a:gd name="connsiteX88" fmla="*/ 351851 w 1407519"/>
              <a:gd name="connsiteY88" fmla="*/ 1555163 h 1668057"/>
              <a:gd name="connsiteX89" fmla="*/ 307125 w 1407519"/>
              <a:gd name="connsiteY89" fmla="*/ 1514633 h 1668057"/>
              <a:gd name="connsiteX90" fmla="*/ 338716 w 1407519"/>
              <a:gd name="connsiteY90" fmla="*/ 1572371 h 1668057"/>
              <a:gd name="connsiteX91" fmla="*/ 209696 w 1407519"/>
              <a:gd name="connsiteY91" fmla="*/ 1441372 h 1668057"/>
              <a:gd name="connsiteX92" fmla="*/ 148606 w 1407519"/>
              <a:gd name="connsiteY92" fmla="*/ 1282521 h 1668057"/>
              <a:gd name="connsiteX93" fmla="*/ 180043 w 1407519"/>
              <a:gd name="connsiteY93" fmla="*/ 1308281 h 1668057"/>
              <a:gd name="connsiteX94" fmla="*/ 197228 w 1407519"/>
              <a:gd name="connsiteY94" fmla="*/ 1326682 h 1668057"/>
              <a:gd name="connsiteX95" fmla="*/ 177919 w 1407519"/>
              <a:gd name="connsiteY95" fmla="*/ 1271074 h 1668057"/>
              <a:gd name="connsiteX96" fmla="*/ 177919 w 1407519"/>
              <a:gd name="connsiteY96" fmla="*/ 1299576 h 1668057"/>
              <a:gd name="connsiteX97" fmla="*/ 0 w 1407519"/>
              <a:gd name="connsiteY97" fmla="*/ 661996 h 1668057"/>
              <a:gd name="connsiteX98" fmla="*/ 2401 w 1407519"/>
              <a:gd name="connsiteY98" fmla="*/ 585116 h 1668057"/>
              <a:gd name="connsiteX99" fmla="*/ 18159 w 1407519"/>
              <a:gd name="connsiteY99" fmla="*/ 570103 h 1668057"/>
              <a:gd name="connsiteX100" fmla="*/ 24385 w 1407519"/>
              <a:gd name="connsiteY100" fmla="*/ 564355 h 1668057"/>
              <a:gd name="connsiteX101" fmla="*/ 24416 w 1407519"/>
              <a:gd name="connsiteY101" fmla="*/ 564323 h 1668057"/>
              <a:gd name="connsiteX102" fmla="*/ 24416 w 1407519"/>
              <a:gd name="connsiteY102" fmla="*/ 517087 h 1668057"/>
              <a:gd name="connsiteX103" fmla="*/ 50933 w 1407519"/>
              <a:gd name="connsiteY103" fmla="*/ 517087 h 1668057"/>
              <a:gd name="connsiteX104" fmla="*/ 62637 w 1407519"/>
              <a:gd name="connsiteY104" fmla="*/ 488878 h 1668057"/>
              <a:gd name="connsiteX105" fmla="*/ 233672 w 1407519"/>
              <a:gd name="connsiteY105" fmla="*/ 275114 h 1668057"/>
              <a:gd name="connsiteX106" fmla="*/ 257526 w 1407519"/>
              <a:gd name="connsiteY106" fmla="*/ 255245 h 1668057"/>
              <a:gd name="connsiteX107" fmla="*/ 252431 w 1407519"/>
              <a:gd name="connsiteY107" fmla="*/ 252950 h 1668057"/>
              <a:gd name="connsiteX108" fmla="*/ 380706 w 1407519"/>
              <a:gd name="connsiteY108" fmla="*/ 142899 h 1668057"/>
              <a:gd name="connsiteX109" fmla="*/ 532554 w 1407519"/>
              <a:gd name="connsiteY109" fmla="*/ 48801 h 1668057"/>
              <a:gd name="connsiteX110" fmla="*/ 576523 w 1407519"/>
              <a:gd name="connsiteY110" fmla="*/ 61059 h 1668057"/>
              <a:gd name="connsiteX111" fmla="*/ 654505 w 1407519"/>
              <a:gd name="connsiteY111" fmla="*/ 38653 h 1668057"/>
              <a:gd name="connsiteX112" fmla="*/ 736575 w 1407519"/>
              <a:gd name="connsiteY112" fmla="*/ 20299 h 1668057"/>
              <a:gd name="connsiteX113" fmla="*/ 777917 w 1407519"/>
              <a:gd name="connsiteY113" fmla="*/ 8204 h 1668057"/>
              <a:gd name="connsiteX114" fmla="*/ 839524 w 1407519"/>
              <a:gd name="connsiteY114" fmla="*/ 0 h 166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407519" h="1668057">
                <a:moveTo>
                  <a:pt x="454766" y="1612058"/>
                </a:moveTo>
                <a:cubicBezTo>
                  <a:pt x="464332" y="1614815"/>
                  <a:pt x="474034" y="1620861"/>
                  <a:pt x="483875" y="1630192"/>
                </a:cubicBezTo>
                <a:lnTo>
                  <a:pt x="485168" y="1631624"/>
                </a:lnTo>
                <a:lnTo>
                  <a:pt x="472308" y="1643641"/>
                </a:lnTo>
                <a:lnTo>
                  <a:pt x="494811" y="1642306"/>
                </a:lnTo>
                <a:lnTo>
                  <a:pt x="498741" y="1646659"/>
                </a:lnTo>
                <a:cubicBezTo>
                  <a:pt x="503730" y="1652969"/>
                  <a:pt x="508753" y="1660102"/>
                  <a:pt x="513813" y="1668057"/>
                </a:cubicBezTo>
                <a:cubicBezTo>
                  <a:pt x="469756" y="1657726"/>
                  <a:pt x="445448" y="1645511"/>
                  <a:pt x="440887" y="1631416"/>
                </a:cubicBezTo>
                <a:close/>
                <a:moveTo>
                  <a:pt x="466099" y="665423"/>
                </a:moveTo>
                <a:cubicBezTo>
                  <a:pt x="465505" y="666191"/>
                  <a:pt x="464613" y="668060"/>
                  <a:pt x="463424" y="671035"/>
                </a:cubicBezTo>
                <a:lnTo>
                  <a:pt x="462554" y="673423"/>
                </a:lnTo>
                <a:lnTo>
                  <a:pt x="466989" y="666439"/>
                </a:lnTo>
                <a:cubicBezTo>
                  <a:pt x="466989" y="664995"/>
                  <a:pt x="466694" y="664657"/>
                  <a:pt x="466099" y="665423"/>
                </a:cubicBezTo>
                <a:close/>
                <a:moveTo>
                  <a:pt x="262539" y="257501"/>
                </a:moveTo>
                <a:lnTo>
                  <a:pt x="229335" y="301495"/>
                </a:lnTo>
                <a:lnTo>
                  <a:pt x="201042" y="343630"/>
                </a:lnTo>
                <a:lnTo>
                  <a:pt x="223385" y="313600"/>
                </a:lnTo>
                <a:cubicBezTo>
                  <a:pt x="237486" y="295914"/>
                  <a:pt x="252594" y="278140"/>
                  <a:pt x="268708" y="260279"/>
                </a:cubicBezTo>
                <a:close/>
                <a:moveTo>
                  <a:pt x="725127" y="253178"/>
                </a:moveTo>
                <a:cubicBezTo>
                  <a:pt x="716936" y="253178"/>
                  <a:pt x="706700" y="256231"/>
                  <a:pt x="694422" y="262339"/>
                </a:cubicBezTo>
                <a:lnTo>
                  <a:pt x="676343" y="272716"/>
                </a:lnTo>
                <a:lnTo>
                  <a:pt x="677560" y="273671"/>
                </a:lnTo>
                <a:lnTo>
                  <a:pt x="666325" y="279463"/>
                </a:lnTo>
                <a:lnTo>
                  <a:pt x="665307" y="280172"/>
                </a:lnTo>
                <a:lnTo>
                  <a:pt x="652348" y="290630"/>
                </a:lnTo>
                <a:cubicBezTo>
                  <a:pt x="647490" y="295116"/>
                  <a:pt x="642304" y="298479"/>
                  <a:pt x="636790" y="300721"/>
                </a:cubicBezTo>
                <a:lnTo>
                  <a:pt x="621138" y="303725"/>
                </a:lnTo>
                <a:lnTo>
                  <a:pt x="621553" y="314697"/>
                </a:lnTo>
                <a:cubicBezTo>
                  <a:pt x="622337" y="320810"/>
                  <a:pt x="623744" y="328816"/>
                  <a:pt x="625776" y="338716"/>
                </a:cubicBezTo>
                <a:cubicBezTo>
                  <a:pt x="538921" y="425551"/>
                  <a:pt x="495491" y="529917"/>
                  <a:pt x="495491" y="651815"/>
                </a:cubicBezTo>
                <a:cubicBezTo>
                  <a:pt x="495491" y="699372"/>
                  <a:pt x="502950" y="753111"/>
                  <a:pt x="517865" y="813034"/>
                </a:cubicBezTo>
                <a:cubicBezTo>
                  <a:pt x="481198" y="769557"/>
                  <a:pt x="460824" y="734164"/>
                  <a:pt x="456741" y="706859"/>
                </a:cubicBezTo>
                <a:lnTo>
                  <a:pt x="456248" y="691484"/>
                </a:lnTo>
                <a:lnTo>
                  <a:pt x="452724" y="702139"/>
                </a:lnTo>
                <a:cubicBezTo>
                  <a:pt x="445935" y="735451"/>
                  <a:pt x="442541" y="759391"/>
                  <a:pt x="442541" y="773961"/>
                </a:cubicBezTo>
                <a:cubicBezTo>
                  <a:pt x="442541" y="781917"/>
                  <a:pt x="443200" y="789180"/>
                  <a:pt x="444520" y="795751"/>
                </a:cubicBezTo>
                <a:cubicBezTo>
                  <a:pt x="439440" y="847606"/>
                  <a:pt x="443929" y="898459"/>
                  <a:pt x="457987" y="948315"/>
                </a:cubicBezTo>
                <a:lnTo>
                  <a:pt x="508629" y="1053036"/>
                </a:lnTo>
                <a:lnTo>
                  <a:pt x="511162" y="1064331"/>
                </a:lnTo>
                <a:lnTo>
                  <a:pt x="528685" y="1094509"/>
                </a:lnTo>
                <a:lnTo>
                  <a:pt x="528866" y="1094883"/>
                </a:lnTo>
                <a:lnTo>
                  <a:pt x="528999" y="1095048"/>
                </a:lnTo>
                <a:lnTo>
                  <a:pt x="528685" y="1094509"/>
                </a:lnTo>
                <a:lnTo>
                  <a:pt x="508629" y="1053036"/>
                </a:lnTo>
                <a:lnTo>
                  <a:pt x="496723" y="999934"/>
                </a:lnTo>
                <a:cubicBezTo>
                  <a:pt x="496723" y="981603"/>
                  <a:pt x="505306" y="957716"/>
                  <a:pt x="522469" y="928273"/>
                </a:cubicBezTo>
                <a:cubicBezTo>
                  <a:pt x="541623" y="941590"/>
                  <a:pt x="558159" y="977516"/>
                  <a:pt x="572080" y="1036056"/>
                </a:cubicBezTo>
                <a:cubicBezTo>
                  <a:pt x="587018" y="1070944"/>
                  <a:pt x="625949" y="1132327"/>
                  <a:pt x="688877" y="1220198"/>
                </a:cubicBezTo>
                <a:cubicBezTo>
                  <a:pt x="603338" y="1162656"/>
                  <a:pt x="558538" y="1131170"/>
                  <a:pt x="554473" y="1125744"/>
                </a:cubicBezTo>
                <a:lnTo>
                  <a:pt x="531365" y="1098001"/>
                </a:lnTo>
                <a:lnTo>
                  <a:pt x="585835" y="1165920"/>
                </a:lnTo>
                <a:cubicBezTo>
                  <a:pt x="649982" y="1236206"/>
                  <a:pt x="735658" y="1304245"/>
                  <a:pt x="842865" y="1370036"/>
                </a:cubicBezTo>
                <a:cubicBezTo>
                  <a:pt x="853824" y="1370686"/>
                  <a:pt x="867043" y="1359141"/>
                  <a:pt x="882520" y="1335407"/>
                </a:cubicBezTo>
                <a:cubicBezTo>
                  <a:pt x="898496" y="1306395"/>
                  <a:pt x="913508" y="1279764"/>
                  <a:pt x="927560" y="1255509"/>
                </a:cubicBezTo>
                <a:cubicBezTo>
                  <a:pt x="949414" y="1172091"/>
                  <a:pt x="972122" y="1088854"/>
                  <a:pt x="995684" y="1005803"/>
                </a:cubicBezTo>
                <a:cubicBezTo>
                  <a:pt x="1019982" y="911055"/>
                  <a:pt x="1032130" y="829020"/>
                  <a:pt x="1032130" y="759694"/>
                </a:cubicBezTo>
                <a:cubicBezTo>
                  <a:pt x="1032130" y="704031"/>
                  <a:pt x="1024598" y="651675"/>
                  <a:pt x="1009530" y="602625"/>
                </a:cubicBezTo>
                <a:cubicBezTo>
                  <a:pt x="1005358" y="597048"/>
                  <a:pt x="961833" y="536122"/>
                  <a:pt x="878954" y="419844"/>
                </a:cubicBezTo>
                <a:cubicBezTo>
                  <a:pt x="826684" y="346087"/>
                  <a:pt x="779807" y="291613"/>
                  <a:pt x="738326" y="256420"/>
                </a:cubicBezTo>
                <a:cubicBezTo>
                  <a:pt x="734001" y="254260"/>
                  <a:pt x="729603" y="253178"/>
                  <a:pt x="725127" y="253178"/>
                </a:cubicBezTo>
                <a:close/>
                <a:moveTo>
                  <a:pt x="839524" y="0"/>
                </a:moveTo>
                <a:lnTo>
                  <a:pt x="839524" y="1979"/>
                </a:lnTo>
                <a:cubicBezTo>
                  <a:pt x="944798" y="747"/>
                  <a:pt x="1028121" y="17348"/>
                  <a:pt x="1089491" y="51784"/>
                </a:cubicBezTo>
                <a:cubicBezTo>
                  <a:pt x="1129266" y="100056"/>
                  <a:pt x="1178335" y="166948"/>
                  <a:pt x="1236702" y="252466"/>
                </a:cubicBezTo>
                <a:cubicBezTo>
                  <a:pt x="1301811" y="345503"/>
                  <a:pt x="1349315" y="412192"/>
                  <a:pt x="1379210" y="452528"/>
                </a:cubicBezTo>
                <a:cubicBezTo>
                  <a:pt x="1398084" y="522243"/>
                  <a:pt x="1407519" y="593418"/>
                  <a:pt x="1407519" y="666050"/>
                </a:cubicBezTo>
                <a:cubicBezTo>
                  <a:pt x="1407519" y="758658"/>
                  <a:pt x="1391694" y="870264"/>
                  <a:pt x="1360048" y="1000873"/>
                </a:cubicBezTo>
                <a:cubicBezTo>
                  <a:pt x="1333136" y="1112720"/>
                  <a:pt x="1306623" y="1220837"/>
                  <a:pt x="1280509" y="1325224"/>
                </a:cubicBezTo>
                <a:cubicBezTo>
                  <a:pt x="1248925" y="1412839"/>
                  <a:pt x="1194301" y="1486648"/>
                  <a:pt x="1116631" y="1546656"/>
                </a:cubicBezTo>
                <a:cubicBezTo>
                  <a:pt x="1038961" y="1606666"/>
                  <a:pt x="951434" y="1644419"/>
                  <a:pt x="854050" y="1659919"/>
                </a:cubicBezTo>
                <a:cubicBezTo>
                  <a:pt x="847286" y="1655854"/>
                  <a:pt x="842313" y="1653822"/>
                  <a:pt x="839135" y="1653822"/>
                </a:cubicBezTo>
                <a:cubicBezTo>
                  <a:pt x="833364" y="1653822"/>
                  <a:pt x="823361" y="1656194"/>
                  <a:pt x="809126" y="1660941"/>
                </a:cubicBezTo>
                <a:cubicBezTo>
                  <a:pt x="794891" y="1665685"/>
                  <a:pt x="783861" y="1668057"/>
                  <a:pt x="776036" y="1668057"/>
                </a:cubicBezTo>
                <a:cubicBezTo>
                  <a:pt x="757769" y="1668057"/>
                  <a:pt x="746605" y="1663983"/>
                  <a:pt x="742541" y="1655834"/>
                </a:cubicBezTo>
                <a:lnTo>
                  <a:pt x="663682" y="1655834"/>
                </a:lnTo>
                <a:cubicBezTo>
                  <a:pt x="669043" y="1649062"/>
                  <a:pt x="674040" y="1643373"/>
                  <a:pt x="678670" y="1638767"/>
                </a:cubicBezTo>
                <a:lnTo>
                  <a:pt x="691262" y="1628370"/>
                </a:lnTo>
                <a:lnTo>
                  <a:pt x="675192" y="1629651"/>
                </a:lnTo>
                <a:cubicBezTo>
                  <a:pt x="659878" y="1630775"/>
                  <a:pt x="641017" y="1631990"/>
                  <a:pt x="618611" y="1633298"/>
                </a:cubicBezTo>
                <a:cubicBezTo>
                  <a:pt x="598204" y="1635340"/>
                  <a:pt x="575808" y="1637223"/>
                  <a:pt x="551425" y="1638948"/>
                </a:cubicBezTo>
                <a:lnTo>
                  <a:pt x="494811" y="1642306"/>
                </a:lnTo>
                <a:lnTo>
                  <a:pt x="485168" y="1631624"/>
                </a:lnTo>
                <a:lnTo>
                  <a:pt x="525226" y="1594193"/>
                </a:lnTo>
                <a:cubicBezTo>
                  <a:pt x="507197" y="1587341"/>
                  <a:pt x="472265" y="1572058"/>
                  <a:pt x="420428" y="1548342"/>
                </a:cubicBezTo>
                <a:cubicBezTo>
                  <a:pt x="388910" y="1534476"/>
                  <a:pt x="364455" y="1523421"/>
                  <a:pt x="347060" y="1515181"/>
                </a:cubicBezTo>
                <a:lnTo>
                  <a:pt x="326458" y="1505022"/>
                </a:lnTo>
                <a:lnTo>
                  <a:pt x="362686" y="1544787"/>
                </a:lnTo>
                <a:cubicBezTo>
                  <a:pt x="377434" y="1560252"/>
                  <a:pt x="394552" y="1577596"/>
                  <a:pt x="414040" y="1596819"/>
                </a:cubicBezTo>
                <a:cubicBezTo>
                  <a:pt x="392076" y="1584264"/>
                  <a:pt x="371348" y="1570380"/>
                  <a:pt x="351851" y="1555163"/>
                </a:cubicBezTo>
                <a:lnTo>
                  <a:pt x="307125" y="1514633"/>
                </a:lnTo>
                <a:lnTo>
                  <a:pt x="338716" y="1572371"/>
                </a:lnTo>
                <a:cubicBezTo>
                  <a:pt x="282770" y="1539145"/>
                  <a:pt x="239764" y="1495479"/>
                  <a:pt x="209696" y="1441372"/>
                </a:cubicBezTo>
                <a:cubicBezTo>
                  <a:pt x="209696" y="1439447"/>
                  <a:pt x="189332" y="1386499"/>
                  <a:pt x="148606" y="1282521"/>
                </a:cubicBezTo>
                <a:cubicBezTo>
                  <a:pt x="159830" y="1290589"/>
                  <a:pt x="170310" y="1299175"/>
                  <a:pt x="180043" y="1308281"/>
                </a:cubicBezTo>
                <a:lnTo>
                  <a:pt x="197228" y="1326682"/>
                </a:lnTo>
                <a:lnTo>
                  <a:pt x="177919" y="1271074"/>
                </a:lnTo>
                <a:lnTo>
                  <a:pt x="177919" y="1299576"/>
                </a:lnTo>
                <a:cubicBezTo>
                  <a:pt x="59306" y="1043307"/>
                  <a:pt x="0" y="830781"/>
                  <a:pt x="0" y="661996"/>
                </a:cubicBezTo>
                <a:cubicBezTo>
                  <a:pt x="0" y="638326"/>
                  <a:pt x="800" y="612700"/>
                  <a:pt x="2401" y="585116"/>
                </a:cubicBezTo>
                <a:cubicBezTo>
                  <a:pt x="7371" y="580144"/>
                  <a:pt x="12625" y="575141"/>
                  <a:pt x="18159" y="570103"/>
                </a:cubicBezTo>
                <a:cubicBezTo>
                  <a:pt x="20926" y="567585"/>
                  <a:pt x="23001" y="565669"/>
                  <a:pt x="24385" y="564355"/>
                </a:cubicBezTo>
                <a:lnTo>
                  <a:pt x="24416" y="564323"/>
                </a:lnTo>
                <a:lnTo>
                  <a:pt x="24416" y="517087"/>
                </a:lnTo>
                <a:lnTo>
                  <a:pt x="50933" y="517087"/>
                </a:lnTo>
                <a:lnTo>
                  <a:pt x="62637" y="488878"/>
                </a:lnTo>
                <a:cubicBezTo>
                  <a:pt x="96613" y="416445"/>
                  <a:pt x="153624" y="345189"/>
                  <a:pt x="233672" y="275114"/>
                </a:cubicBezTo>
                <a:lnTo>
                  <a:pt x="257526" y="255245"/>
                </a:lnTo>
                <a:lnTo>
                  <a:pt x="252431" y="252950"/>
                </a:lnTo>
                <a:cubicBezTo>
                  <a:pt x="287732" y="208615"/>
                  <a:pt x="330490" y="171931"/>
                  <a:pt x="380706" y="142899"/>
                </a:cubicBezTo>
                <a:cubicBezTo>
                  <a:pt x="481939" y="80166"/>
                  <a:pt x="532554" y="48801"/>
                  <a:pt x="532554" y="48801"/>
                </a:cubicBezTo>
                <a:cubicBezTo>
                  <a:pt x="550259" y="56972"/>
                  <a:pt x="564915" y="61059"/>
                  <a:pt x="576523" y="61059"/>
                </a:cubicBezTo>
                <a:cubicBezTo>
                  <a:pt x="591481" y="61059"/>
                  <a:pt x="617477" y="53590"/>
                  <a:pt x="654505" y="38653"/>
                </a:cubicBezTo>
                <a:cubicBezTo>
                  <a:pt x="691535" y="23715"/>
                  <a:pt x="718891" y="17597"/>
                  <a:pt x="736575" y="20299"/>
                </a:cubicBezTo>
                <a:cubicBezTo>
                  <a:pt x="742907" y="15781"/>
                  <a:pt x="756688" y="11749"/>
                  <a:pt x="777917" y="8204"/>
                </a:cubicBezTo>
                <a:cubicBezTo>
                  <a:pt x="802300" y="2930"/>
                  <a:pt x="822835" y="196"/>
                  <a:pt x="83952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2" name="Picture Placeholder 31"/>
          <p:cNvSpPr>
            <a:spLocks noGrp="1"/>
          </p:cNvSpPr>
          <p:nvPr>
            <p:ph type="pic" sz="quarter" idx="19" hasCustomPrompt="1"/>
          </p:nvPr>
        </p:nvSpPr>
        <p:spPr>
          <a:xfrm>
            <a:off x="1154018" y="521580"/>
            <a:ext cx="1426253" cy="1629012"/>
          </a:xfrm>
          <a:custGeom>
            <a:avLst/>
            <a:gdLst>
              <a:gd name="connsiteX0" fmla="*/ 21882 w 1426253"/>
              <a:gd name="connsiteY0" fmla="*/ 1353927 h 1629012"/>
              <a:gd name="connsiteX1" fmla="*/ 26203 w 1426253"/>
              <a:gd name="connsiteY1" fmla="*/ 1353927 h 1629012"/>
              <a:gd name="connsiteX2" fmla="*/ 32015 w 1426253"/>
              <a:gd name="connsiteY2" fmla="*/ 1378501 h 1629012"/>
              <a:gd name="connsiteX3" fmla="*/ 57536 w 1426253"/>
              <a:gd name="connsiteY3" fmla="*/ 1368745 h 1629012"/>
              <a:gd name="connsiteX4" fmla="*/ 54672 w 1426253"/>
              <a:gd name="connsiteY4" fmla="*/ 1389471 h 1629012"/>
              <a:gd name="connsiteX5" fmla="*/ 52887 w 1426253"/>
              <a:gd name="connsiteY5" fmla="*/ 1402377 h 1629012"/>
              <a:gd name="connsiteX6" fmla="*/ 21882 w 1426253"/>
              <a:gd name="connsiteY6" fmla="*/ 1402377 h 1629012"/>
              <a:gd name="connsiteX7" fmla="*/ 80607 w 1426253"/>
              <a:gd name="connsiteY7" fmla="*/ 1208938 h 1629012"/>
              <a:gd name="connsiteX8" fmla="*/ 88867 w 1426253"/>
              <a:gd name="connsiteY8" fmla="*/ 1213162 h 1629012"/>
              <a:gd name="connsiteX9" fmla="*/ 89618 w 1426253"/>
              <a:gd name="connsiteY9" fmla="*/ 1215482 h 1629012"/>
              <a:gd name="connsiteX10" fmla="*/ 81006 w 1426253"/>
              <a:gd name="connsiteY10" fmla="*/ 1215482 h 1629012"/>
              <a:gd name="connsiteX11" fmla="*/ 80432 w 1426253"/>
              <a:gd name="connsiteY11" fmla="*/ 1206091 h 1629012"/>
              <a:gd name="connsiteX12" fmla="*/ 80607 w 1426253"/>
              <a:gd name="connsiteY12" fmla="*/ 1208938 h 1629012"/>
              <a:gd name="connsiteX13" fmla="*/ 80211 w 1426253"/>
              <a:gd name="connsiteY13" fmla="*/ 1208737 h 1629012"/>
              <a:gd name="connsiteX14" fmla="*/ 78421 w 1426253"/>
              <a:gd name="connsiteY14" fmla="*/ 1169027 h 1629012"/>
              <a:gd name="connsiteX15" fmla="*/ 82873 w 1426253"/>
              <a:gd name="connsiteY15" fmla="*/ 1169027 h 1629012"/>
              <a:gd name="connsiteX16" fmla="*/ 82681 w 1426253"/>
              <a:gd name="connsiteY16" fmla="*/ 1179184 h 1629012"/>
              <a:gd name="connsiteX17" fmla="*/ 80432 w 1426253"/>
              <a:gd name="connsiteY17" fmla="*/ 1206091 h 1629012"/>
              <a:gd name="connsiteX18" fmla="*/ 78312 w 1426253"/>
              <a:gd name="connsiteY18" fmla="*/ 1171371 h 1629012"/>
              <a:gd name="connsiteX19" fmla="*/ 83838 w 1426253"/>
              <a:gd name="connsiteY19" fmla="*/ 1098544 h 1629012"/>
              <a:gd name="connsiteX20" fmla="*/ 80481 w 1426253"/>
              <a:gd name="connsiteY20" fmla="*/ 1125550 h 1629012"/>
              <a:gd name="connsiteX21" fmla="*/ 78421 w 1426253"/>
              <a:gd name="connsiteY21" fmla="*/ 1169027 h 1629012"/>
              <a:gd name="connsiteX22" fmla="*/ 65613 w 1426253"/>
              <a:gd name="connsiteY22" fmla="*/ 1169027 h 1629012"/>
              <a:gd name="connsiteX23" fmla="*/ 65613 w 1426253"/>
              <a:gd name="connsiteY23" fmla="*/ 1215482 h 1629012"/>
              <a:gd name="connsiteX24" fmla="*/ 81006 w 1426253"/>
              <a:gd name="connsiteY24" fmla="*/ 1215482 h 1629012"/>
              <a:gd name="connsiteX25" fmla="*/ 81297 w 1426253"/>
              <a:gd name="connsiteY25" fmla="*/ 1220223 h 1629012"/>
              <a:gd name="connsiteX26" fmla="*/ 82983 w 1426253"/>
              <a:gd name="connsiteY26" fmla="*/ 1230382 h 1629012"/>
              <a:gd name="connsiteX27" fmla="*/ 86286 w 1426253"/>
              <a:gd name="connsiteY27" fmla="*/ 1227475 h 1629012"/>
              <a:gd name="connsiteX28" fmla="*/ 90891 w 1426253"/>
              <a:gd name="connsiteY28" fmla="*/ 1219408 h 1629012"/>
              <a:gd name="connsiteX29" fmla="*/ 89618 w 1426253"/>
              <a:gd name="connsiteY29" fmla="*/ 1215482 h 1629012"/>
              <a:gd name="connsiteX30" fmla="*/ 116090 w 1426253"/>
              <a:gd name="connsiteY30" fmla="*/ 1215482 h 1629012"/>
              <a:gd name="connsiteX31" fmla="*/ 116090 w 1426253"/>
              <a:gd name="connsiteY31" fmla="*/ 1169027 h 1629012"/>
              <a:gd name="connsiteX32" fmla="*/ 82873 w 1426253"/>
              <a:gd name="connsiteY32" fmla="*/ 1169027 h 1629012"/>
              <a:gd name="connsiteX33" fmla="*/ 83504 w 1426253"/>
              <a:gd name="connsiteY33" fmla="*/ 1135556 h 1629012"/>
              <a:gd name="connsiteX34" fmla="*/ 83709 w 1426253"/>
              <a:gd name="connsiteY34" fmla="*/ 1106333 h 1629012"/>
              <a:gd name="connsiteX35" fmla="*/ 1086505 w 1426253"/>
              <a:gd name="connsiteY35" fmla="*/ 1037093 h 1629012"/>
              <a:gd name="connsiteX36" fmla="*/ 1082588 w 1426253"/>
              <a:gd name="connsiteY36" fmla="*/ 1053410 h 1629012"/>
              <a:gd name="connsiteX37" fmla="*/ 1068392 w 1426253"/>
              <a:gd name="connsiteY37" fmla="*/ 1149489 h 1629012"/>
              <a:gd name="connsiteX38" fmla="*/ 1081596 w 1426253"/>
              <a:gd name="connsiteY38" fmla="*/ 1228593 h 1629012"/>
              <a:gd name="connsiteX39" fmla="*/ 1088907 w 1426253"/>
              <a:gd name="connsiteY39" fmla="*/ 1261071 h 1629012"/>
              <a:gd name="connsiteX40" fmla="*/ 1084533 w 1426253"/>
              <a:gd name="connsiteY40" fmla="*/ 1137314 h 1629012"/>
              <a:gd name="connsiteX41" fmla="*/ 742355 w 1426253"/>
              <a:gd name="connsiteY41" fmla="*/ 886691 h 1629012"/>
              <a:gd name="connsiteX42" fmla="*/ 963639 w 1426253"/>
              <a:gd name="connsiteY42" fmla="*/ 921017 h 1629012"/>
              <a:gd name="connsiteX43" fmla="*/ 956291 w 1426253"/>
              <a:gd name="connsiteY43" fmla="*/ 886691 h 1629012"/>
              <a:gd name="connsiteX44" fmla="*/ 519677 w 1426253"/>
              <a:gd name="connsiteY44" fmla="*/ 846981 h 1629012"/>
              <a:gd name="connsiteX45" fmla="*/ 514326 w 1426253"/>
              <a:gd name="connsiteY45" fmla="*/ 875512 h 1629012"/>
              <a:gd name="connsiteX46" fmla="*/ 1029852 w 1426253"/>
              <a:gd name="connsiteY46" fmla="*/ 885645 h 1629012"/>
              <a:gd name="connsiteX47" fmla="*/ 1029852 w 1426253"/>
              <a:gd name="connsiteY47" fmla="*/ 859616 h 1629012"/>
              <a:gd name="connsiteX48" fmla="*/ 519677 w 1426253"/>
              <a:gd name="connsiteY48" fmla="*/ 846981 h 1629012"/>
              <a:gd name="connsiteX49" fmla="*/ 461252 w 1426253"/>
              <a:gd name="connsiteY49" fmla="*/ 842960 h 1629012"/>
              <a:gd name="connsiteX50" fmla="*/ 461252 w 1426253"/>
              <a:gd name="connsiteY50" fmla="*/ 873517 h 1629012"/>
              <a:gd name="connsiteX51" fmla="*/ 491842 w 1426253"/>
              <a:gd name="connsiteY51" fmla="*/ 873517 h 1629012"/>
              <a:gd name="connsiteX52" fmla="*/ 491842 w 1426253"/>
              <a:gd name="connsiteY52" fmla="*/ 842960 h 1629012"/>
              <a:gd name="connsiteX53" fmla="*/ 97406 w 1426253"/>
              <a:gd name="connsiteY53" fmla="*/ 781336 h 1629012"/>
              <a:gd name="connsiteX54" fmla="*/ 97406 w 1426253"/>
              <a:gd name="connsiteY54" fmla="*/ 809899 h 1629012"/>
              <a:gd name="connsiteX55" fmla="*/ 129991 w 1426253"/>
              <a:gd name="connsiteY55" fmla="*/ 809899 h 1629012"/>
              <a:gd name="connsiteX56" fmla="*/ 129991 w 1426253"/>
              <a:gd name="connsiteY56" fmla="*/ 781336 h 1629012"/>
              <a:gd name="connsiteX57" fmla="*/ 1117600 w 1426253"/>
              <a:gd name="connsiteY57" fmla="*/ 185630 h 1629012"/>
              <a:gd name="connsiteX58" fmla="*/ 1110159 w 1426253"/>
              <a:gd name="connsiteY58" fmla="*/ 284650 h 1629012"/>
              <a:gd name="connsiteX59" fmla="*/ 1119533 w 1426253"/>
              <a:gd name="connsiteY59" fmla="*/ 427782 h 1629012"/>
              <a:gd name="connsiteX60" fmla="*/ 1119879 w 1426253"/>
              <a:gd name="connsiteY60" fmla="*/ 431474 h 1629012"/>
              <a:gd name="connsiteX61" fmla="*/ 1122927 w 1426253"/>
              <a:gd name="connsiteY61" fmla="*/ 382203 h 1629012"/>
              <a:gd name="connsiteX62" fmla="*/ 1127290 w 1426253"/>
              <a:gd name="connsiteY62" fmla="*/ 252826 h 1629012"/>
              <a:gd name="connsiteX63" fmla="*/ 1125918 w 1426253"/>
              <a:gd name="connsiteY63" fmla="*/ 187636 h 1629012"/>
              <a:gd name="connsiteX64" fmla="*/ 1256551 w 1426253"/>
              <a:gd name="connsiteY64" fmla="*/ 65987 h 1629012"/>
              <a:gd name="connsiteX65" fmla="*/ 1256778 w 1426253"/>
              <a:gd name="connsiteY65" fmla="*/ 67838 h 1629012"/>
              <a:gd name="connsiteX66" fmla="*/ 1261254 w 1426253"/>
              <a:gd name="connsiteY66" fmla="*/ 75208 h 1629012"/>
              <a:gd name="connsiteX67" fmla="*/ 1267224 w 1426253"/>
              <a:gd name="connsiteY67" fmla="*/ 71535 h 1629012"/>
              <a:gd name="connsiteX68" fmla="*/ 1264981 w 1426253"/>
              <a:gd name="connsiteY68" fmla="*/ 70382 h 1629012"/>
              <a:gd name="connsiteX69" fmla="*/ 1262775 w 1426253"/>
              <a:gd name="connsiteY69" fmla="*/ 70887 h 1629012"/>
              <a:gd name="connsiteX70" fmla="*/ 1259940 w 1426253"/>
              <a:gd name="connsiteY70" fmla="*/ 71535 h 1629012"/>
              <a:gd name="connsiteX71" fmla="*/ 1258132 w 1426253"/>
              <a:gd name="connsiteY71" fmla="*/ 69684 h 1629012"/>
              <a:gd name="connsiteX72" fmla="*/ 1258924 w 1426253"/>
              <a:gd name="connsiteY72" fmla="*/ 67266 h 1629012"/>
              <a:gd name="connsiteX73" fmla="*/ 1256754 w 1426253"/>
              <a:gd name="connsiteY73" fmla="*/ 66148 h 1629012"/>
              <a:gd name="connsiteX74" fmla="*/ 381517 w 1426253"/>
              <a:gd name="connsiteY74" fmla="*/ 0 h 1629012"/>
              <a:gd name="connsiteX75" fmla="*/ 442127 w 1426253"/>
              <a:gd name="connsiteY75" fmla="*/ 0 h 1629012"/>
              <a:gd name="connsiteX76" fmla="*/ 435063 w 1426253"/>
              <a:gd name="connsiteY76" fmla="*/ 31763 h 1629012"/>
              <a:gd name="connsiteX77" fmla="*/ 469960 w 1426253"/>
              <a:gd name="connsiteY77" fmla="*/ 25809 h 1629012"/>
              <a:gd name="connsiteX78" fmla="*/ 468630 w 1426253"/>
              <a:gd name="connsiteY78" fmla="*/ 32208 h 1629012"/>
              <a:gd name="connsiteX79" fmla="*/ 469866 w 1426253"/>
              <a:gd name="connsiteY79" fmla="*/ 31763 h 1629012"/>
              <a:gd name="connsiteX80" fmla="*/ 475233 w 1426253"/>
              <a:gd name="connsiteY80" fmla="*/ 37034 h 1629012"/>
              <a:gd name="connsiteX81" fmla="*/ 475154 w 1426253"/>
              <a:gd name="connsiteY81" fmla="*/ 35752 h 1629012"/>
              <a:gd name="connsiteX82" fmla="*/ 500581 w 1426253"/>
              <a:gd name="connsiteY82" fmla="*/ 43700 h 1629012"/>
              <a:gd name="connsiteX83" fmla="*/ 491082 w 1426253"/>
              <a:gd name="connsiteY83" fmla="*/ 9945 h 1629012"/>
              <a:gd name="connsiteX84" fmla="*/ 547512 w 1426253"/>
              <a:gd name="connsiteY84" fmla="*/ 1933 h 1629012"/>
              <a:gd name="connsiteX85" fmla="*/ 539121 w 1426253"/>
              <a:gd name="connsiteY85" fmla="*/ 181068 h 1629012"/>
              <a:gd name="connsiteX86" fmla="*/ 503781 w 1426253"/>
              <a:gd name="connsiteY86" fmla="*/ 333480 h 1629012"/>
              <a:gd name="connsiteX87" fmla="*/ 488201 w 1426253"/>
              <a:gd name="connsiteY87" fmla="*/ 416017 h 1629012"/>
              <a:gd name="connsiteX88" fmla="*/ 454064 w 1426253"/>
              <a:gd name="connsiteY88" fmla="*/ 496085 h 1629012"/>
              <a:gd name="connsiteX89" fmla="*/ 471386 w 1426253"/>
              <a:gd name="connsiteY89" fmla="*/ 616323 h 1629012"/>
              <a:gd name="connsiteX90" fmla="*/ 574437 w 1426253"/>
              <a:gd name="connsiteY90" fmla="*/ 618468 h 1629012"/>
              <a:gd name="connsiteX91" fmla="*/ 589158 w 1426253"/>
              <a:gd name="connsiteY91" fmla="*/ 619524 h 1629012"/>
              <a:gd name="connsiteX92" fmla="*/ 608335 w 1426253"/>
              <a:gd name="connsiteY92" fmla="*/ 601494 h 1629012"/>
              <a:gd name="connsiteX93" fmla="*/ 676139 w 1426253"/>
              <a:gd name="connsiteY93" fmla="*/ 583421 h 1629012"/>
              <a:gd name="connsiteX94" fmla="*/ 698623 w 1426253"/>
              <a:gd name="connsiteY94" fmla="*/ 598432 h 1629012"/>
              <a:gd name="connsiteX95" fmla="*/ 1039606 w 1426253"/>
              <a:gd name="connsiteY95" fmla="*/ 598432 h 1629012"/>
              <a:gd name="connsiteX96" fmla="*/ 1051734 w 1426253"/>
              <a:gd name="connsiteY96" fmla="*/ 465559 h 1629012"/>
              <a:gd name="connsiteX97" fmla="*/ 1048741 w 1426253"/>
              <a:gd name="connsiteY97" fmla="*/ 368977 h 1629012"/>
              <a:gd name="connsiteX98" fmla="*/ 1045749 w 1426253"/>
              <a:gd name="connsiteY98" fmla="*/ 270717 h 1629012"/>
              <a:gd name="connsiteX99" fmla="*/ 1068961 w 1426253"/>
              <a:gd name="connsiteY99" fmla="*/ 99370 h 1629012"/>
              <a:gd name="connsiteX100" fmla="*/ 1085523 w 1426253"/>
              <a:gd name="connsiteY100" fmla="*/ 131954 h 1629012"/>
              <a:gd name="connsiteX101" fmla="*/ 1120101 w 1426253"/>
              <a:gd name="connsiteY101" fmla="*/ 131542 h 1629012"/>
              <a:gd name="connsiteX102" fmla="*/ 1103225 w 1426253"/>
              <a:gd name="connsiteY102" fmla="*/ 121220 h 1629012"/>
              <a:gd name="connsiteX103" fmla="*/ 1122084 w 1426253"/>
              <a:gd name="connsiteY103" fmla="*/ 116927 h 1629012"/>
              <a:gd name="connsiteX104" fmla="*/ 1121306 w 1426253"/>
              <a:gd name="connsiteY104" fmla="*/ 103327 h 1629012"/>
              <a:gd name="connsiteX105" fmla="*/ 1145119 w 1426253"/>
              <a:gd name="connsiteY105" fmla="*/ 111277 h 1629012"/>
              <a:gd name="connsiteX106" fmla="*/ 1167317 w 1426253"/>
              <a:gd name="connsiteY106" fmla="*/ 53644 h 1629012"/>
              <a:gd name="connsiteX107" fmla="*/ 1193100 w 1426253"/>
              <a:gd name="connsiteY107" fmla="*/ 75582 h 1629012"/>
              <a:gd name="connsiteX108" fmla="*/ 1195947 w 1426253"/>
              <a:gd name="connsiteY108" fmla="*/ 67834 h 1629012"/>
              <a:gd name="connsiteX109" fmla="*/ 1215069 w 1426253"/>
              <a:gd name="connsiteY109" fmla="*/ 55671 h 1629012"/>
              <a:gd name="connsiteX110" fmla="*/ 1255287 w 1426253"/>
              <a:gd name="connsiteY110" fmla="*/ 55671 h 1629012"/>
              <a:gd name="connsiteX111" fmla="*/ 1256354 w 1426253"/>
              <a:gd name="connsiteY111" fmla="*/ 64384 h 1629012"/>
              <a:gd name="connsiteX112" fmla="*/ 1258780 w 1426253"/>
              <a:gd name="connsiteY112" fmla="*/ 64850 h 1629012"/>
              <a:gd name="connsiteX113" fmla="*/ 1259626 w 1426253"/>
              <a:gd name="connsiteY113" fmla="*/ 65126 h 1629012"/>
              <a:gd name="connsiteX114" fmla="*/ 1262964 w 1426253"/>
              <a:gd name="connsiteY114" fmla="*/ 54943 h 1629012"/>
              <a:gd name="connsiteX115" fmla="*/ 1314153 w 1426253"/>
              <a:gd name="connsiteY115" fmla="*/ 39870 h 1629012"/>
              <a:gd name="connsiteX116" fmla="*/ 1321248 w 1426253"/>
              <a:gd name="connsiteY116" fmla="*/ 71535 h 1629012"/>
              <a:gd name="connsiteX117" fmla="*/ 1352121 w 1426253"/>
              <a:gd name="connsiteY117" fmla="*/ 47659 h 1629012"/>
              <a:gd name="connsiteX118" fmla="*/ 1357856 w 1426253"/>
              <a:gd name="connsiteY118" fmla="*/ 58105 h 1629012"/>
              <a:gd name="connsiteX119" fmla="*/ 1354995 w 1426253"/>
              <a:gd name="connsiteY119" fmla="*/ 45553 h 1629012"/>
              <a:gd name="connsiteX120" fmla="*/ 1351930 w 1426253"/>
              <a:gd name="connsiteY120" fmla="*/ 25809 h 1629012"/>
              <a:gd name="connsiteX121" fmla="*/ 1374675 w 1426253"/>
              <a:gd name="connsiteY121" fmla="*/ 33322 h 1629012"/>
              <a:gd name="connsiteX122" fmla="*/ 1378421 w 1426253"/>
              <a:gd name="connsiteY122" fmla="*/ 35251 h 1629012"/>
              <a:gd name="connsiteX123" fmla="*/ 1383574 w 1426253"/>
              <a:gd name="connsiteY123" fmla="*/ 32423 h 1629012"/>
              <a:gd name="connsiteX124" fmla="*/ 1426253 w 1426253"/>
              <a:gd name="connsiteY124" fmla="*/ 19824 h 1629012"/>
              <a:gd name="connsiteX125" fmla="*/ 1426253 w 1426253"/>
              <a:gd name="connsiteY125" fmla="*/ 512900 h 1629012"/>
              <a:gd name="connsiteX126" fmla="*/ 1380525 w 1426253"/>
              <a:gd name="connsiteY126" fmla="*/ 1019214 h 1629012"/>
              <a:gd name="connsiteX127" fmla="*/ 1391957 w 1426253"/>
              <a:gd name="connsiteY127" fmla="*/ 1189610 h 1629012"/>
              <a:gd name="connsiteX128" fmla="*/ 1408361 w 1426253"/>
              <a:gd name="connsiteY128" fmla="*/ 1390438 h 1629012"/>
              <a:gd name="connsiteX129" fmla="*/ 1388505 w 1426253"/>
              <a:gd name="connsiteY129" fmla="*/ 1388728 h 1629012"/>
              <a:gd name="connsiteX130" fmla="*/ 1392464 w 1426253"/>
              <a:gd name="connsiteY130" fmla="*/ 1479895 h 1629012"/>
              <a:gd name="connsiteX131" fmla="*/ 1312126 w 1426253"/>
              <a:gd name="connsiteY131" fmla="*/ 1450241 h 1629012"/>
              <a:gd name="connsiteX132" fmla="*/ 1282408 w 1426253"/>
              <a:gd name="connsiteY132" fmla="*/ 1437681 h 1629012"/>
              <a:gd name="connsiteX133" fmla="*/ 1279240 w 1426253"/>
              <a:gd name="connsiteY133" fmla="*/ 1434543 h 1629012"/>
              <a:gd name="connsiteX134" fmla="*/ 1274277 w 1426253"/>
              <a:gd name="connsiteY134" fmla="*/ 1458053 h 1629012"/>
              <a:gd name="connsiteX135" fmla="*/ 1263740 w 1426253"/>
              <a:gd name="connsiteY135" fmla="*/ 1479895 h 1629012"/>
              <a:gd name="connsiteX136" fmla="*/ 1254867 w 1426253"/>
              <a:gd name="connsiteY136" fmla="*/ 1477517 h 1629012"/>
              <a:gd name="connsiteX137" fmla="*/ 1255287 w 1426253"/>
              <a:gd name="connsiteY137" fmla="*/ 1478692 h 1629012"/>
              <a:gd name="connsiteX138" fmla="*/ 1220454 w 1426253"/>
              <a:gd name="connsiteY138" fmla="*/ 1493877 h 1629012"/>
              <a:gd name="connsiteX139" fmla="*/ 1191891 w 1426253"/>
              <a:gd name="connsiteY139" fmla="*/ 1515679 h 1629012"/>
              <a:gd name="connsiteX140" fmla="*/ 1133039 w 1426253"/>
              <a:gd name="connsiteY140" fmla="*/ 1463064 h 1629012"/>
              <a:gd name="connsiteX141" fmla="*/ 1117721 w 1426253"/>
              <a:gd name="connsiteY141" fmla="*/ 1451627 h 1629012"/>
              <a:gd name="connsiteX142" fmla="*/ 1109512 w 1426253"/>
              <a:gd name="connsiteY142" fmla="*/ 1440099 h 1629012"/>
              <a:gd name="connsiteX143" fmla="*/ 1114118 w 1426253"/>
              <a:gd name="connsiteY143" fmla="*/ 1519670 h 1629012"/>
              <a:gd name="connsiteX144" fmla="*/ 1036884 w 1426253"/>
              <a:gd name="connsiteY144" fmla="*/ 1433885 h 1629012"/>
              <a:gd name="connsiteX145" fmla="*/ 1006008 w 1426253"/>
              <a:gd name="connsiteY145" fmla="*/ 1077923 h 1629012"/>
              <a:gd name="connsiteX146" fmla="*/ 1016072 w 1426253"/>
              <a:gd name="connsiteY146" fmla="*/ 950767 h 1629012"/>
              <a:gd name="connsiteX147" fmla="*/ 1017015 w 1426253"/>
              <a:gd name="connsiteY147" fmla="*/ 947212 h 1629012"/>
              <a:gd name="connsiteX148" fmla="*/ 1002904 w 1426253"/>
              <a:gd name="connsiteY148" fmla="*/ 952915 h 1629012"/>
              <a:gd name="connsiteX149" fmla="*/ 978553 w 1426253"/>
              <a:gd name="connsiteY149" fmla="*/ 955027 h 1629012"/>
              <a:gd name="connsiteX150" fmla="*/ 929597 w 1426253"/>
              <a:gd name="connsiteY150" fmla="*/ 950055 h 1629012"/>
              <a:gd name="connsiteX151" fmla="*/ 885106 w 1426253"/>
              <a:gd name="connsiteY151" fmla="*/ 945082 h 1629012"/>
              <a:gd name="connsiteX152" fmla="*/ 860439 w 1426253"/>
              <a:gd name="connsiteY152" fmla="*/ 949073 h 1629012"/>
              <a:gd name="connsiteX153" fmla="*/ 477624 w 1426253"/>
              <a:gd name="connsiteY153" fmla="*/ 937134 h 1629012"/>
              <a:gd name="connsiteX154" fmla="*/ 473253 w 1426253"/>
              <a:gd name="connsiteY154" fmla="*/ 940238 h 1629012"/>
              <a:gd name="connsiteX155" fmla="*/ 481899 w 1426253"/>
              <a:gd name="connsiteY155" fmla="*/ 1487843 h 1629012"/>
              <a:gd name="connsiteX156" fmla="*/ 431295 w 1426253"/>
              <a:gd name="connsiteY156" fmla="*/ 1487843 h 1629012"/>
              <a:gd name="connsiteX157" fmla="*/ 435350 w 1426253"/>
              <a:gd name="connsiteY157" fmla="*/ 1497122 h 1629012"/>
              <a:gd name="connsiteX158" fmla="*/ 446116 w 1426253"/>
              <a:gd name="connsiteY158" fmla="*/ 1555451 h 1629012"/>
              <a:gd name="connsiteX159" fmla="*/ 391871 w 1426253"/>
              <a:gd name="connsiteY159" fmla="*/ 1550784 h 1629012"/>
              <a:gd name="connsiteX160" fmla="*/ 372554 w 1426253"/>
              <a:gd name="connsiteY160" fmla="*/ 1548006 h 1629012"/>
              <a:gd name="connsiteX161" fmla="*/ 372554 w 1426253"/>
              <a:gd name="connsiteY161" fmla="*/ 1593229 h 1629012"/>
              <a:gd name="connsiteX162" fmla="*/ 328032 w 1426253"/>
              <a:gd name="connsiteY162" fmla="*/ 1593229 h 1629012"/>
              <a:gd name="connsiteX163" fmla="*/ 328032 w 1426253"/>
              <a:gd name="connsiteY163" fmla="*/ 1565216 h 1629012"/>
              <a:gd name="connsiteX164" fmla="*/ 321348 w 1426253"/>
              <a:gd name="connsiteY164" fmla="*/ 1565145 h 1629012"/>
              <a:gd name="connsiteX165" fmla="*/ 306301 w 1426253"/>
              <a:gd name="connsiteY165" fmla="*/ 1564397 h 1629012"/>
              <a:gd name="connsiteX166" fmla="*/ 300274 w 1426253"/>
              <a:gd name="connsiteY166" fmla="*/ 1563280 h 1629012"/>
              <a:gd name="connsiteX167" fmla="*/ 296893 w 1426253"/>
              <a:gd name="connsiteY167" fmla="*/ 1570287 h 1629012"/>
              <a:gd name="connsiteX168" fmla="*/ 258815 w 1426253"/>
              <a:gd name="connsiteY168" fmla="*/ 1575702 h 1629012"/>
              <a:gd name="connsiteX169" fmla="*/ 237123 w 1426253"/>
              <a:gd name="connsiteY169" fmla="*/ 1573477 h 1629012"/>
              <a:gd name="connsiteX170" fmla="*/ 237371 w 1426253"/>
              <a:gd name="connsiteY170" fmla="*/ 1589240 h 1629012"/>
              <a:gd name="connsiteX171" fmla="*/ 222642 w 1426253"/>
              <a:gd name="connsiteY171" fmla="*/ 1588804 h 1629012"/>
              <a:gd name="connsiteX172" fmla="*/ 212505 w 1426253"/>
              <a:gd name="connsiteY172" fmla="*/ 1587607 h 1629012"/>
              <a:gd name="connsiteX173" fmla="*/ 201874 w 1426253"/>
              <a:gd name="connsiteY173" fmla="*/ 1629012 h 1629012"/>
              <a:gd name="connsiteX174" fmla="*/ 158175 w 1426253"/>
              <a:gd name="connsiteY174" fmla="*/ 1609871 h 1629012"/>
              <a:gd name="connsiteX175" fmla="*/ 125557 w 1426253"/>
              <a:gd name="connsiteY175" fmla="*/ 1601177 h 1629012"/>
              <a:gd name="connsiteX176" fmla="*/ 98656 w 1426253"/>
              <a:gd name="connsiteY176" fmla="*/ 1463904 h 1629012"/>
              <a:gd name="connsiteX177" fmla="*/ 97817 w 1426253"/>
              <a:gd name="connsiteY177" fmla="*/ 1358614 h 1629012"/>
              <a:gd name="connsiteX178" fmla="*/ 84265 w 1426253"/>
              <a:gd name="connsiteY178" fmla="*/ 1501397 h 1629012"/>
              <a:gd name="connsiteX179" fmla="*/ 94208 w 1426253"/>
              <a:gd name="connsiteY179" fmla="*/ 1621064 h 1629012"/>
              <a:gd name="connsiteX180" fmla="*/ 41737 w 1426253"/>
              <a:gd name="connsiteY180" fmla="*/ 1519288 h 1629012"/>
              <a:gd name="connsiteX181" fmla="*/ 49013 w 1426253"/>
              <a:gd name="connsiteY181" fmla="*/ 1430391 h 1629012"/>
              <a:gd name="connsiteX182" fmla="*/ 52887 w 1426253"/>
              <a:gd name="connsiteY182" fmla="*/ 1402377 h 1629012"/>
              <a:gd name="connsiteX183" fmla="*/ 70364 w 1426253"/>
              <a:gd name="connsiteY183" fmla="*/ 1402377 h 1629012"/>
              <a:gd name="connsiteX184" fmla="*/ 70364 w 1426253"/>
              <a:gd name="connsiteY184" fmla="*/ 1359369 h 1629012"/>
              <a:gd name="connsiteX185" fmla="*/ 58812 w 1426253"/>
              <a:gd name="connsiteY185" fmla="*/ 1368258 h 1629012"/>
              <a:gd name="connsiteX186" fmla="*/ 57536 w 1426253"/>
              <a:gd name="connsiteY186" fmla="*/ 1368745 h 1629012"/>
              <a:gd name="connsiteX187" fmla="*/ 59582 w 1426253"/>
              <a:gd name="connsiteY187" fmla="*/ 1353927 h 1629012"/>
              <a:gd name="connsiteX188" fmla="*/ 26203 w 1426253"/>
              <a:gd name="connsiteY188" fmla="*/ 1353927 h 1629012"/>
              <a:gd name="connsiteX189" fmla="*/ 18008 w 1426253"/>
              <a:gd name="connsiteY189" fmla="*/ 1319287 h 1629012"/>
              <a:gd name="connsiteX190" fmla="*/ 0 w 1426253"/>
              <a:gd name="connsiteY190" fmla="*/ 1131597 h 1629012"/>
              <a:gd name="connsiteX191" fmla="*/ 23844 w 1426253"/>
              <a:gd name="connsiteY191" fmla="*/ 825415 h 1629012"/>
              <a:gd name="connsiteX192" fmla="*/ 49717 w 1426253"/>
              <a:gd name="connsiteY192" fmla="*/ 508720 h 1629012"/>
              <a:gd name="connsiteX193" fmla="*/ 62652 w 1426253"/>
              <a:gd name="connsiteY193" fmla="*/ 352242 h 1629012"/>
              <a:gd name="connsiteX194" fmla="*/ 73561 w 1426253"/>
              <a:gd name="connsiteY194" fmla="*/ 199150 h 1629012"/>
              <a:gd name="connsiteX195" fmla="*/ 65613 w 1426253"/>
              <a:gd name="connsiteY195" fmla="*/ 87431 h 1629012"/>
              <a:gd name="connsiteX196" fmla="*/ 145665 w 1426253"/>
              <a:gd name="connsiteY196" fmla="*/ 179358 h 1629012"/>
              <a:gd name="connsiteX197" fmla="*/ 146116 w 1426253"/>
              <a:gd name="connsiteY197" fmla="*/ 273369 h 1629012"/>
              <a:gd name="connsiteX198" fmla="*/ 146132 w 1426253"/>
              <a:gd name="connsiteY198" fmla="*/ 273664 h 1629012"/>
              <a:gd name="connsiteX199" fmla="*/ 146403 w 1426253"/>
              <a:gd name="connsiteY199" fmla="*/ 271872 h 1629012"/>
              <a:gd name="connsiteX200" fmla="*/ 151809 w 1426253"/>
              <a:gd name="connsiteY200" fmla="*/ 243136 h 1629012"/>
              <a:gd name="connsiteX201" fmla="*/ 163019 w 1426253"/>
              <a:gd name="connsiteY201" fmla="*/ 205104 h 1629012"/>
              <a:gd name="connsiteX202" fmla="*/ 157065 w 1426253"/>
              <a:gd name="connsiteY202" fmla="*/ 169368 h 1629012"/>
              <a:gd name="connsiteX203" fmla="*/ 151111 w 1426253"/>
              <a:gd name="connsiteY203" fmla="*/ 125020 h 1629012"/>
              <a:gd name="connsiteX204" fmla="*/ 147122 w 1426253"/>
              <a:gd name="connsiteY204" fmla="*/ 105704 h 1629012"/>
              <a:gd name="connsiteX205" fmla="*/ 164017 w 1426253"/>
              <a:gd name="connsiteY205" fmla="*/ 74353 h 1629012"/>
              <a:gd name="connsiteX206" fmla="*/ 178947 w 1426253"/>
              <a:gd name="connsiteY206" fmla="*/ 49178 h 1629012"/>
              <a:gd name="connsiteX207" fmla="*/ 190854 w 1426253"/>
              <a:gd name="connsiteY207" fmla="*/ 48450 h 1629012"/>
              <a:gd name="connsiteX208" fmla="*/ 219481 w 1426253"/>
              <a:gd name="connsiteY208" fmla="*/ 40977 h 1629012"/>
              <a:gd name="connsiteX209" fmla="*/ 224229 w 1426253"/>
              <a:gd name="connsiteY209" fmla="*/ 45728 h 1629012"/>
              <a:gd name="connsiteX210" fmla="*/ 230057 w 1426253"/>
              <a:gd name="connsiteY210" fmla="*/ 45728 h 1629012"/>
              <a:gd name="connsiteX211" fmla="*/ 236089 w 1426253"/>
              <a:gd name="connsiteY211" fmla="*/ 45728 h 1629012"/>
              <a:gd name="connsiteX212" fmla="*/ 253979 w 1426253"/>
              <a:gd name="connsiteY212" fmla="*/ 34988 h 1629012"/>
              <a:gd name="connsiteX213" fmla="*/ 260820 w 1426253"/>
              <a:gd name="connsiteY213" fmla="*/ 35752 h 1629012"/>
              <a:gd name="connsiteX214" fmla="*/ 260456 w 1426253"/>
              <a:gd name="connsiteY214" fmla="*/ 31794 h 1629012"/>
              <a:gd name="connsiteX215" fmla="*/ 312640 w 1426253"/>
              <a:gd name="connsiteY215" fmla="*/ 23158 h 1629012"/>
              <a:gd name="connsiteX216" fmla="*/ 318501 w 1426253"/>
              <a:gd name="connsiteY216" fmla="*/ 17346 h 1629012"/>
              <a:gd name="connsiteX217" fmla="*/ 341490 w 1426253"/>
              <a:gd name="connsiteY217" fmla="*/ 13870 h 1629012"/>
              <a:gd name="connsiteX218" fmla="*/ 381517 w 1426253"/>
              <a:gd name="connsiteY218" fmla="*/ 0 h 162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26253" h="1629012">
                <a:moveTo>
                  <a:pt x="21882" y="1353927"/>
                </a:moveTo>
                <a:lnTo>
                  <a:pt x="26203" y="1353927"/>
                </a:lnTo>
                <a:lnTo>
                  <a:pt x="32015" y="1378501"/>
                </a:lnTo>
                <a:lnTo>
                  <a:pt x="57536" y="1368745"/>
                </a:lnTo>
                <a:lnTo>
                  <a:pt x="54672" y="1389471"/>
                </a:lnTo>
                <a:lnTo>
                  <a:pt x="52887" y="1402377"/>
                </a:lnTo>
                <a:lnTo>
                  <a:pt x="21882" y="1402377"/>
                </a:lnTo>
                <a:close/>
                <a:moveTo>
                  <a:pt x="80607" y="1208938"/>
                </a:moveTo>
                <a:lnTo>
                  <a:pt x="88867" y="1213162"/>
                </a:lnTo>
                <a:lnTo>
                  <a:pt x="89618" y="1215482"/>
                </a:lnTo>
                <a:lnTo>
                  <a:pt x="81006" y="1215482"/>
                </a:lnTo>
                <a:close/>
                <a:moveTo>
                  <a:pt x="80432" y="1206091"/>
                </a:moveTo>
                <a:lnTo>
                  <a:pt x="80607" y="1208938"/>
                </a:lnTo>
                <a:lnTo>
                  <a:pt x="80211" y="1208737"/>
                </a:lnTo>
                <a:close/>
                <a:moveTo>
                  <a:pt x="78421" y="1169027"/>
                </a:moveTo>
                <a:lnTo>
                  <a:pt x="82873" y="1169027"/>
                </a:lnTo>
                <a:lnTo>
                  <a:pt x="82681" y="1179184"/>
                </a:lnTo>
                <a:lnTo>
                  <a:pt x="80432" y="1206091"/>
                </a:lnTo>
                <a:lnTo>
                  <a:pt x="78312" y="1171371"/>
                </a:lnTo>
                <a:close/>
                <a:moveTo>
                  <a:pt x="83838" y="1098544"/>
                </a:moveTo>
                <a:lnTo>
                  <a:pt x="80481" y="1125550"/>
                </a:lnTo>
                <a:lnTo>
                  <a:pt x="78421" y="1169027"/>
                </a:lnTo>
                <a:lnTo>
                  <a:pt x="65613" y="1169027"/>
                </a:lnTo>
                <a:lnTo>
                  <a:pt x="65613" y="1215482"/>
                </a:lnTo>
                <a:lnTo>
                  <a:pt x="81006" y="1215482"/>
                </a:lnTo>
                <a:lnTo>
                  <a:pt x="81297" y="1220223"/>
                </a:lnTo>
                <a:lnTo>
                  <a:pt x="82983" y="1230382"/>
                </a:lnTo>
                <a:lnTo>
                  <a:pt x="86286" y="1227475"/>
                </a:lnTo>
                <a:cubicBezTo>
                  <a:pt x="88925" y="1224482"/>
                  <a:pt x="90460" y="1221794"/>
                  <a:pt x="90891" y="1219408"/>
                </a:cubicBezTo>
                <a:lnTo>
                  <a:pt x="89618" y="1215482"/>
                </a:lnTo>
                <a:lnTo>
                  <a:pt x="116090" y="1215482"/>
                </a:lnTo>
                <a:lnTo>
                  <a:pt x="116090" y="1169027"/>
                </a:lnTo>
                <a:lnTo>
                  <a:pt x="82873" y="1169027"/>
                </a:lnTo>
                <a:lnTo>
                  <a:pt x="83504" y="1135556"/>
                </a:lnTo>
                <a:cubicBezTo>
                  <a:pt x="83504" y="1127085"/>
                  <a:pt x="83573" y="1117343"/>
                  <a:pt x="83709" y="1106333"/>
                </a:cubicBezTo>
                <a:close/>
                <a:moveTo>
                  <a:pt x="1086505" y="1037093"/>
                </a:moveTo>
                <a:lnTo>
                  <a:pt x="1082588" y="1053410"/>
                </a:lnTo>
                <a:cubicBezTo>
                  <a:pt x="1073123" y="1095897"/>
                  <a:pt x="1068392" y="1127924"/>
                  <a:pt x="1068392" y="1149489"/>
                </a:cubicBezTo>
                <a:cubicBezTo>
                  <a:pt x="1068392" y="1177060"/>
                  <a:pt x="1072793" y="1203428"/>
                  <a:pt x="1081596" y="1228593"/>
                </a:cubicBezTo>
                <a:lnTo>
                  <a:pt x="1088907" y="1261071"/>
                </a:lnTo>
                <a:lnTo>
                  <a:pt x="1084533" y="1137314"/>
                </a:lnTo>
                <a:close/>
                <a:moveTo>
                  <a:pt x="742355" y="886691"/>
                </a:moveTo>
                <a:cubicBezTo>
                  <a:pt x="784153" y="905753"/>
                  <a:pt x="857915" y="917195"/>
                  <a:pt x="963639" y="921017"/>
                </a:cubicBezTo>
                <a:lnTo>
                  <a:pt x="956291" y="886691"/>
                </a:lnTo>
                <a:close/>
                <a:moveTo>
                  <a:pt x="519677" y="846981"/>
                </a:moveTo>
                <a:lnTo>
                  <a:pt x="514326" y="875512"/>
                </a:lnTo>
                <a:cubicBezTo>
                  <a:pt x="790519" y="875512"/>
                  <a:pt x="962362" y="878890"/>
                  <a:pt x="1029852" y="885645"/>
                </a:cubicBezTo>
                <a:lnTo>
                  <a:pt x="1029852" y="859616"/>
                </a:lnTo>
                <a:cubicBezTo>
                  <a:pt x="875681" y="863268"/>
                  <a:pt x="705621" y="859057"/>
                  <a:pt x="519677" y="846981"/>
                </a:cubicBezTo>
                <a:close/>
                <a:moveTo>
                  <a:pt x="461252" y="842960"/>
                </a:moveTo>
                <a:lnTo>
                  <a:pt x="461252" y="873517"/>
                </a:lnTo>
                <a:lnTo>
                  <a:pt x="491842" y="873517"/>
                </a:lnTo>
                <a:lnTo>
                  <a:pt x="491842" y="842960"/>
                </a:lnTo>
                <a:close/>
                <a:moveTo>
                  <a:pt x="97406" y="781336"/>
                </a:moveTo>
                <a:lnTo>
                  <a:pt x="97406" y="809899"/>
                </a:lnTo>
                <a:lnTo>
                  <a:pt x="129991" y="809899"/>
                </a:lnTo>
                <a:lnTo>
                  <a:pt x="129991" y="781336"/>
                </a:lnTo>
                <a:close/>
                <a:moveTo>
                  <a:pt x="1117600" y="185630"/>
                </a:moveTo>
                <a:cubicBezTo>
                  <a:pt x="1112640" y="206824"/>
                  <a:pt x="1110159" y="239831"/>
                  <a:pt x="1110159" y="284650"/>
                </a:cubicBezTo>
                <a:cubicBezTo>
                  <a:pt x="1110159" y="312495"/>
                  <a:pt x="1113283" y="360206"/>
                  <a:pt x="1119533" y="427782"/>
                </a:cubicBezTo>
                <a:lnTo>
                  <a:pt x="1119879" y="431474"/>
                </a:lnTo>
                <a:lnTo>
                  <a:pt x="1122927" y="382203"/>
                </a:lnTo>
                <a:cubicBezTo>
                  <a:pt x="1125836" y="330277"/>
                  <a:pt x="1127290" y="287152"/>
                  <a:pt x="1127290" y="252826"/>
                </a:cubicBezTo>
                <a:lnTo>
                  <a:pt x="1125918" y="187636"/>
                </a:lnTo>
                <a:close/>
                <a:moveTo>
                  <a:pt x="1256551" y="65987"/>
                </a:moveTo>
                <a:lnTo>
                  <a:pt x="1256778" y="67838"/>
                </a:lnTo>
                <a:cubicBezTo>
                  <a:pt x="1257772" y="71095"/>
                  <a:pt x="1259266" y="73551"/>
                  <a:pt x="1261254" y="75208"/>
                </a:cubicBezTo>
                <a:cubicBezTo>
                  <a:pt x="1265235" y="78523"/>
                  <a:pt x="1267224" y="77298"/>
                  <a:pt x="1267224" y="71535"/>
                </a:cubicBezTo>
                <a:lnTo>
                  <a:pt x="1264981" y="70382"/>
                </a:lnTo>
                <a:lnTo>
                  <a:pt x="1262775" y="70887"/>
                </a:lnTo>
                <a:cubicBezTo>
                  <a:pt x="1260886" y="71318"/>
                  <a:pt x="1259940" y="71535"/>
                  <a:pt x="1259940" y="71535"/>
                </a:cubicBezTo>
                <a:cubicBezTo>
                  <a:pt x="1258232" y="73066"/>
                  <a:pt x="1257627" y="72448"/>
                  <a:pt x="1258132" y="69684"/>
                </a:cubicBezTo>
                <a:lnTo>
                  <a:pt x="1258924" y="67266"/>
                </a:lnTo>
                <a:lnTo>
                  <a:pt x="1256754" y="66148"/>
                </a:lnTo>
                <a:close/>
                <a:moveTo>
                  <a:pt x="381517" y="0"/>
                </a:moveTo>
                <a:lnTo>
                  <a:pt x="442127" y="0"/>
                </a:lnTo>
                <a:cubicBezTo>
                  <a:pt x="442127" y="23687"/>
                  <a:pt x="439772" y="34274"/>
                  <a:pt x="435063" y="31763"/>
                </a:cubicBezTo>
                <a:lnTo>
                  <a:pt x="469960" y="25809"/>
                </a:lnTo>
                <a:lnTo>
                  <a:pt x="468630" y="32208"/>
                </a:lnTo>
                <a:lnTo>
                  <a:pt x="469866" y="31763"/>
                </a:lnTo>
                <a:lnTo>
                  <a:pt x="475233" y="37034"/>
                </a:lnTo>
                <a:lnTo>
                  <a:pt x="475154" y="35752"/>
                </a:lnTo>
                <a:lnTo>
                  <a:pt x="500581" y="43700"/>
                </a:lnTo>
                <a:cubicBezTo>
                  <a:pt x="495558" y="39331"/>
                  <a:pt x="492390" y="28078"/>
                  <a:pt x="491082" y="9945"/>
                </a:cubicBezTo>
                <a:cubicBezTo>
                  <a:pt x="503769" y="9945"/>
                  <a:pt x="522580" y="7274"/>
                  <a:pt x="547512" y="1933"/>
                </a:cubicBezTo>
                <a:cubicBezTo>
                  <a:pt x="543332" y="98579"/>
                  <a:pt x="540534" y="158290"/>
                  <a:pt x="539121" y="181068"/>
                </a:cubicBezTo>
                <a:cubicBezTo>
                  <a:pt x="532385" y="240264"/>
                  <a:pt x="520605" y="291067"/>
                  <a:pt x="503781" y="333480"/>
                </a:cubicBezTo>
                <a:cubicBezTo>
                  <a:pt x="506419" y="358875"/>
                  <a:pt x="501225" y="386389"/>
                  <a:pt x="488201" y="416017"/>
                </a:cubicBezTo>
                <a:cubicBezTo>
                  <a:pt x="475176" y="445646"/>
                  <a:pt x="463796" y="472336"/>
                  <a:pt x="454064" y="496085"/>
                </a:cubicBezTo>
                <a:lnTo>
                  <a:pt x="471386" y="616323"/>
                </a:lnTo>
                <a:cubicBezTo>
                  <a:pt x="515264" y="616323"/>
                  <a:pt x="549614" y="617039"/>
                  <a:pt x="574437" y="618468"/>
                </a:cubicBezTo>
                <a:lnTo>
                  <a:pt x="589158" y="619524"/>
                </a:lnTo>
                <a:lnTo>
                  <a:pt x="608335" y="601494"/>
                </a:lnTo>
                <a:cubicBezTo>
                  <a:pt x="628870" y="585994"/>
                  <a:pt x="651472" y="579971"/>
                  <a:pt x="676139" y="583421"/>
                </a:cubicBezTo>
                <a:lnTo>
                  <a:pt x="698623" y="598432"/>
                </a:lnTo>
                <a:lnTo>
                  <a:pt x="1039606" y="598432"/>
                </a:lnTo>
                <a:cubicBezTo>
                  <a:pt x="1047691" y="566152"/>
                  <a:pt x="1051734" y="521862"/>
                  <a:pt x="1051734" y="465559"/>
                </a:cubicBezTo>
                <a:cubicBezTo>
                  <a:pt x="1051734" y="444998"/>
                  <a:pt x="1050738" y="412804"/>
                  <a:pt x="1048741" y="368977"/>
                </a:cubicBezTo>
                <a:cubicBezTo>
                  <a:pt x="1046747" y="325150"/>
                  <a:pt x="1045749" y="292397"/>
                  <a:pt x="1045749" y="270717"/>
                </a:cubicBezTo>
                <a:cubicBezTo>
                  <a:pt x="1045749" y="210677"/>
                  <a:pt x="1053486" y="153561"/>
                  <a:pt x="1068961" y="99370"/>
                </a:cubicBezTo>
                <a:cubicBezTo>
                  <a:pt x="1081458" y="100701"/>
                  <a:pt x="1086979" y="111562"/>
                  <a:pt x="1085523" y="131954"/>
                </a:cubicBezTo>
                <a:cubicBezTo>
                  <a:pt x="1108576" y="129570"/>
                  <a:pt x="1120101" y="129433"/>
                  <a:pt x="1120101" y="131542"/>
                </a:cubicBezTo>
                <a:cubicBezTo>
                  <a:pt x="1120101" y="126561"/>
                  <a:pt x="1114476" y="123119"/>
                  <a:pt x="1103225" y="121220"/>
                </a:cubicBezTo>
                <a:lnTo>
                  <a:pt x="1122084" y="116927"/>
                </a:lnTo>
                <a:lnTo>
                  <a:pt x="1121306" y="103327"/>
                </a:lnTo>
                <a:lnTo>
                  <a:pt x="1145119" y="111277"/>
                </a:lnTo>
                <a:lnTo>
                  <a:pt x="1167317" y="53644"/>
                </a:lnTo>
                <a:lnTo>
                  <a:pt x="1193100" y="75582"/>
                </a:lnTo>
                <a:lnTo>
                  <a:pt x="1195947" y="67834"/>
                </a:lnTo>
                <a:cubicBezTo>
                  <a:pt x="1199976" y="63515"/>
                  <a:pt x="1206351" y="59461"/>
                  <a:pt x="1215069" y="55671"/>
                </a:cubicBezTo>
                <a:lnTo>
                  <a:pt x="1255287" y="55671"/>
                </a:lnTo>
                <a:lnTo>
                  <a:pt x="1256354" y="64384"/>
                </a:lnTo>
                <a:lnTo>
                  <a:pt x="1258780" y="64850"/>
                </a:lnTo>
                <a:lnTo>
                  <a:pt x="1259626" y="65126"/>
                </a:lnTo>
                <a:lnTo>
                  <a:pt x="1262964" y="54943"/>
                </a:lnTo>
                <a:cubicBezTo>
                  <a:pt x="1268401" y="40818"/>
                  <a:pt x="1285464" y="35795"/>
                  <a:pt x="1314153" y="39870"/>
                </a:cubicBezTo>
                <a:lnTo>
                  <a:pt x="1321248" y="71535"/>
                </a:lnTo>
                <a:lnTo>
                  <a:pt x="1352121" y="47659"/>
                </a:lnTo>
                <a:lnTo>
                  <a:pt x="1357856" y="58105"/>
                </a:lnTo>
                <a:lnTo>
                  <a:pt x="1354995" y="45553"/>
                </a:lnTo>
                <a:cubicBezTo>
                  <a:pt x="1353945" y="39896"/>
                  <a:pt x="1352923" y="33314"/>
                  <a:pt x="1351930" y="25809"/>
                </a:cubicBezTo>
                <a:cubicBezTo>
                  <a:pt x="1362899" y="29124"/>
                  <a:pt x="1370479" y="31627"/>
                  <a:pt x="1374675" y="33322"/>
                </a:cubicBezTo>
                <a:lnTo>
                  <a:pt x="1378421" y="35251"/>
                </a:lnTo>
                <a:lnTo>
                  <a:pt x="1383574" y="32423"/>
                </a:lnTo>
                <a:cubicBezTo>
                  <a:pt x="1391981" y="28710"/>
                  <a:pt x="1406207" y="24511"/>
                  <a:pt x="1426253" y="19824"/>
                </a:cubicBezTo>
                <a:cubicBezTo>
                  <a:pt x="1426253" y="197704"/>
                  <a:pt x="1426253" y="362063"/>
                  <a:pt x="1426253" y="512900"/>
                </a:cubicBezTo>
                <a:cubicBezTo>
                  <a:pt x="1423382" y="713814"/>
                  <a:pt x="1408140" y="882585"/>
                  <a:pt x="1380525" y="1019214"/>
                </a:cubicBezTo>
                <a:cubicBezTo>
                  <a:pt x="1380525" y="1066797"/>
                  <a:pt x="1384337" y="1123597"/>
                  <a:pt x="1391957" y="1189610"/>
                </a:cubicBezTo>
                <a:cubicBezTo>
                  <a:pt x="1402892" y="1300442"/>
                  <a:pt x="1408361" y="1367385"/>
                  <a:pt x="1408361" y="1390438"/>
                </a:cubicBezTo>
                <a:cubicBezTo>
                  <a:pt x="1394216" y="1389108"/>
                  <a:pt x="1387598" y="1388539"/>
                  <a:pt x="1388505" y="1388728"/>
                </a:cubicBezTo>
                <a:lnTo>
                  <a:pt x="1392464" y="1479895"/>
                </a:lnTo>
                <a:cubicBezTo>
                  <a:pt x="1363985" y="1466216"/>
                  <a:pt x="1337207" y="1456331"/>
                  <a:pt x="1312126" y="1450241"/>
                </a:cubicBezTo>
                <a:cubicBezTo>
                  <a:pt x="1299587" y="1447194"/>
                  <a:pt x="1289680" y="1443008"/>
                  <a:pt x="1282408" y="1437681"/>
                </a:cubicBezTo>
                <a:lnTo>
                  <a:pt x="1279240" y="1434543"/>
                </a:lnTo>
                <a:lnTo>
                  <a:pt x="1274277" y="1458053"/>
                </a:lnTo>
                <a:cubicBezTo>
                  <a:pt x="1271475" y="1466652"/>
                  <a:pt x="1267963" y="1473932"/>
                  <a:pt x="1263740" y="1479895"/>
                </a:cubicBezTo>
                <a:lnTo>
                  <a:pt x="1254867" y="1477517"/>
                </a:lnTo>
                <a:lnTo>
                  <a:pt x="1255287" y="1478692"/>
                </a:lnTo>
                <a:cubicBezTo>
                  <a:pt x="1238038" y="1486819"/>
                  <a:pt x="1226427" y="1491882"/>
                  <a:pt x="1220454" y="1493877"/>
                </a:cubicBezTo>
                <a:cubicBezTo>
                  <a:pt x="1214478" y="1495871"/>
                  <a:pt x="1204957" y="1503139"/>
                  <a:pt x="1191891" y="1515679"/>
                </a:cubicBezTo>
                <a:cubicBezTo>
                  <a:pt x="1176374" y="1493765"/>
                  <a:pt x="1156756" y="1476228"/>
                  <a:pt x="1133039" y="1463064"/>
                </a:cubicBezTo>
                <a:cubicBezTo>
                  <a:pt x="1127109" y="1459773"/>
                  <a:pt x="1122002" y="1455961"/>
                  <a:pt x="1117721" y="1451627"/>
                </a:cubicBezTo>
                <a:lnTo>
                  <a:pt x="1109512" y="1440099"/>
                </a:lnTo>
                <a:lnTo>
                  <a:pt x="1114118" y="1519670"/>
                </a:lnTo>
                <a:cubicBezTo>
                  <a:pt x="1068392" y="1515595"/>
                  <a:pt x="1042647" y="1487000"/>
                  <a:pt x="1036884" y="1433885"/>
                </a:cubicBezTo>
                <a:cubicBezTo>
                  <a:pt x="1016301" y="1249945"/>
                  <a:pt x="1006008" y="1131291"/>
                  <a:pt x="1006008" y="1077923"/>
                </a:cubicBezTo>
                <a:cubicBezTo>
                  <a:pt x="1006008" y="1025895"/>
                  <a:pt x="1009363" y="983510"/>
                  <a:pt x="1016072" y="950767"/>
                </a:cubicBezTo>
                <a:lnTo>
                  <a:pt x="1017015" y="947212"/>
                </a:lnTo>
                <a:lnTo>
                  <a:pt x="1002904" y="952915"/>
                </a:lnTo>
                <a:cubicBezTo>
                  <a:pt x="996235" y="954323"/>
                  <a:pt x="988118" y="955027"/>
                  <a:pt x="978553" y="955027"/>
                </a:cubicBezTo>
                <a:cubicBezTo>
                  <a:pt x="967155" y="955027"/>
                  <a:pt x="950835" y="953368"/>
                  <a:pt x="929597" y="950055"/>
                </a:cubicBezTo>
                <a:cubicBezTo>
                  <a:pt x="908360" y="946740"/>
                  <a:pt x="893530" y="945082"/>
                  <a:pt x="885106" y="945082"/>
                </a:cubicBezTo>
                <a:cubicBezTo>
                  <a:pt x="876830" y="945082"/>
                  <a:pt x="868608" y="946412"/>
                  <a:pt x="860439" y="949073"/>
                </a:cubicBezTo>
                <a:lnTo>
                  <a:pt x="477624" y="937134"/>
                </a:lnTo>
                <a:lnTo>
                  <a:pt x="473253" y="940238"/>
                </a:lnTo>
                <a:cubicBezTo>
                  <a:pt x="464281" y="1180775"/>
                  <a:pt x="467164" y="1363311"/>
                  <a:pt x="481899" y="1487843"/>
                </a:cubicBezTo>
                <a:lnTo>
                  <a:pt x="431295" y="1487843"/>
                </a:lnTo>
                <a:cubicBezTo>
                  <a:pt x="431888" y="1486302"/>
                  <a:pt x="433238" y="1489396"/>
                  <a:pt x="435350" y="1497122"/>
                </a:cubicBezTo>
                <a:cubicBezTo>
                  <a:pt x="439444" y="1508100"/>
                  <a:pt x="443033" y="1527542"/>
                  <a:pt x="446116" y="1555451"/>
                </a:cubicBezTo>
                <a:cubicBezTo>
                  <a:pt x="433401" y="1555451"/>
                  <a:pt x="415319" y="1553896"/>
                  <a:pt x="391871" y="1550784"/>
                </a:cubicBezTo>
                <a:lnTo>
                  <a:pt x="372554" y="1548006"/>
                </a:lnTo>
                <a:lnTo>
                  <a:pt x="372554" y="1593229"/>
                </a:lnTo>
                <a:lnTo>
                  <a:pt x="328032" y="1593229"/>
                </a:lnTo>
                <a:lnTo>
                  <a:pt x="328032" y="1565216"/>
                </a:lnTo>
                <a:lnTo>
                  <a:pt x="321348" y="1565145"/>
                </a:lnTo>
                <a:cubicBezTo>
                  <a:pt x="314945" y="1564980"/>
                  <a:pt x="309930" y="1564729"/>
                  <a:pt x="306301" y="1564397"/>
                </a:cubicBezTo>
                <a:lnTo>
                  <a:pt x="300274" y="1563280"/>
                </a:lnTo>
                <a:lnTo>
                  <a:pt x="296893" y="1570287"/>
                </a:lnTo>
                <a:cubicBezTo>
                  <a:pt x="290759" y="1574837"/>
                  <a:pt x="278066" y="1576643"/>
                  <a:pt x="258815" y="1575702"/>
                </a:cubicBezTo>
                <a:lnTo>
                  <a:pt x="237123" y="1573477"/>
                </a:lnTo>
                <a:lnTo>
                  <a:pt x="237371" y="1589240"/>
                </a:lnTo>
                <a:cubicBezTo>
                  <a:pt x="231845" y="1589240"/>
                  <a:pt x="226935" y="1589095"/>
                  <a:pt x="222642" y="1588804"/>
                </a:cubicBezTo>
                <a:lnTo>
                  <a:pt x="212505" y="1587607"/>
                </a:lnTo>
                <a:lnTo>
                  <a:pt x="201874" y="1629012"/>
                </a:lnTo>
                <a:cubicBezTo>
                  <a:pt x="180657" y="1626015"/>
                  <a:pt x="166091" y="1619634"/>
                  <a:pt x="158175" y="1609871"/>
                </a:cubicBezTo>
                <a:cubicBezTo>
                  <a:pt x="150256" y="1600107"/>
                  <a:pt x="139385" y="1597210"/>
                  <a:pt x="125557" y="1601177"/>
                </a:cubicBezTo>
                <a:cubicBezTo>
                  <a:pt x="110949" y="1566050"/>
                  <a:pt x="101981" y="1520292"/>
                  <a:pt x="98656" y="1463904"/>
                </a:cubicBezTo>
                <a:cubicBezTo>
                  <a:pt x="95332" y="1407517"/>
                  <a:pt x="95053" y="1372420"/>
                  <a:pt x="97817" y="1358614"/>
                </a:cubicBezTo>
                <a:cubicBezTo>
                  <a:pt x="88781" y="1399378"/>
                  <a:pt x="84265" y="1446973"/>
                  <a:pt x="84265" y="1501397"/>
                </a:cubicBezTo>
                <a:cubicBezTo>
                  <a:pt x="84265" y="1534351"/>
                  <a:pt x="87578" y="1574240"/>
                  <a:pt x="94208" y="1621064"/>
                </a:cubicBezTo>
                <a:cubicBezTo>
                  <a:pt x="59226" y="1586231"/>
                  <a:pt x="41737" y="1552305"/>
                  <a:pt x="41737" y="1519288"/>
                </a:cubicBezTo>
                <a:cubicBezTo>
                  <a:pt x="41737" y="1498120"/>
                  <a:pt x="44163" y="1468487"/>
                  <a:pt x="49013" y="1430391"/>
                </a:cubicBezTo>
                <a:lnTo>
                  <a:pt x="52887" y="1402377"/>
                </a:lnTo>
                <a:lnTo>
                  <a:pt x="70364" y="1402377"/>
                </a:lnTo>
                <a:lnTo>
                  <a:pt x="70364" y="1359369"/>
                </a:lnTo>
                <a:lnTo>
                  <a:pt x="58812" y="1368258"/>
                </a:lnTo>
                <a:lnTo>
                  <a:pt x="57536" y="1368745"/>
                </a:lnTo>
                <a:lnTo>
                  <a:pt x="59582" y="1353927"/>
                </a:lnTo>
                <a:lnTo>
                  <a:pt x="26203" y="1353927"/>
                </a:lnTo>
                <a:lnTo>
                  <a:pt x="18008" y="1319287"/>
                </a:lnTo>
                <a:cubicBezTo>
                  <a:pt x="6003" y="1259236"/>
                  <a:pt x="0" y="1196671"/>
                  <a:pt x="0" y="1131597"/>
                </a:cubicBezTo>
                <a:cubicBezTo>
                  <a:pt x="0" y="1062671"/>
                  <a:pt x="7948" y="960610"/>
                  <a:pt x="23844" y="825415"/>
                </a:cubicBezTo>
                <a:cubicBezTo>
                  <a:pt x="39784" y="682031"/>
                  <a:pt x="48408" y="576465"/>
                  <a:pt x="49717" y="508720"/>
                </a:cubicBezTo>
                <a:cubicBezTo>
                  <a:pt x="51067" y="473191"/>
                  <a:pt x="55380" y="421030"/>
                  <a:pt x="62652" y="352242"/>
                </a:cubicBezTo>
                <a:cubicBezTo>
                  <a:pt x="69924" y="283451"/>
                  <a:pt x="73561" y="232422"/>
                  <a:pt x="73561" y="199150"/>
                </a:cubicBezTo>
                <a:cubicBezTo>
                  <a:pt x="73561" y="167441"/>
                  <a:pt x="70913" y="130202"/>
                  <a:pt x="65613" y="87431"/>
                </a:cubicBezTo>
                <a:cubicBezTo>
                  <a:pt x="104858" y="95453"/>
                  <a:pt x="131542" y="126096"/>
                  <a:pt x="145665" y="179358"/>
                </a:cubicBezTo>
                <a:cubicBezTo>
                  <a:pt x="145001" y="209305"/>
                  <a:pt x="145152" y="240642"/>
                  <a:pt x="146116" y="273369"/>
                </a:cubicBezTo>
                <a:lnTo>
                  <a:pt x="146132" y="273664"/>
                </a:lnTo>
                <a:lnTo>
                  <a:pt x="146403" y="271872"/>
                </a:lnTo>
                <a:cubicBezTo>
                  <a:pt x="148508" y="258678"/>
                  <a:pt x="150310" y="249099"/>
                  <a:pt x="151809" y="243136"/>
                </a:cubicBezTo>
                <a:cubicBezTo>
                  <a:pt x="159282" y="229371"/>
                  <a:pt x="163019" y="216695"/>
                  <a:pt x="163019" y="205104"/>
                </a:cubicBezTo>
                <a:cubicBezTo>
                  <a:pt x="163019" y="199172"/>
                  <a:pt x="161034" y="187261"/>
                  <a:pt x="157065" y="169368"/>
                </a:cubicBezTo>
                <a:cubicBezTo>
                  <a:pt x="153096" y="151477"/>
                  <a:pt x="151111" y="136695"/>
                  <a:pt x="151111" y="125020"/>
                </a:cubicBezTo>
                <a:cubicBezTo>
                  <a:pt x="148453" y="119742"/>
                  <a:pt x="147122" y="113304"/>
                  <a:pt x="147122" y="105704"/>
                </a:cubicBezTo>
                <a:cubicBezTo>
                  <a:pt x="147122" y="93755"/>
                  <a:pt x="152754" y="83305"/>
                  <a:pt x="164017" y="74353"/>
                </a:cubicBezTo>
                <a:cubicBezTo>
                  <a:pt x="175280" y="65402"/>
                  <a:pt x="180255" y="57011"/>
                  <a:pt x="178947" y="49178"/>
                </a:cubicBezTo>
                <a:lnTo>
                  <a:pt x="190854" y="48450"/>
                </a:lnTo>
                <a:lnTo>
                  <a:pt x="219481" y="40977"/>
                </a:lnTo>
                <a:lnTo>
                  <a:pt x="224229" y="45728"/>
                </a:lnTo>
                <a:lnTo>
                  <a:pt x="230057" y="45728"/>
                </a:lnTo>
                <a:lnTo>
                  <a:pt x="236089" y="45728"/>
                </a:lnTo>
                <a:lnTo>
                  <a:pt x="253979" y="34988"/>
                </a:lnTo>
                <a:lnTo>
                  <a:pt x="260820" y="35752"/>
                </a:lnTo>
                <a:lnTo>
                  <a:pt x="260456" y="31794"/>
                </a:lnTo>
                <a:lnTo>
                  <a:pt x="312640" y="23158"/>
                </a:lnTo>
                <a:lnTo>
                  <a:pt x="318501" y="17346"/>
                </a:lnTo>
                <a:cubicBezTo>
                  <a:pt x="323673" y="14365"/>
                  <a:pt x="331337" y="13206"/>
                  <a:pt x="341490" y="13870"/>
                </a:cubicBezTo>
                <a:cubicBezTo>
                  <a:pt x="361799" y="15200"/>
                  <a:pt x="375142" y="10577"/>
                  <a:pt x="38151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5" name="Picture Placeholder 34"/>
          <p:cNvSpPr>
            <a:spLocks noGrp="1"/>
          </p:cNvSpPr>
          <p:nvPr>
            <p:ph type="pic" sz="quarter" idx="20" hasCustomPrompt="1"/>
          </p:nvPr>
        </p:nvSpPr>
        <p:spPr>
          <a:xfrm>
            <a:off x="9990488" y="521581"/>
            <a:ext cx="1118703" cy="1629013"/>
          </a:xfrm>
          <a:custGeom>
            <a:avLst/>
            <a:gdLst>
              <a:gd name="connsiteX0" fmla="*/ 252508 w 1118703"/>
              <a:gd name="connsiteY0" fmla="*/ 1550652 h 1629013"/>
              <a:gd name="connsiteX1" fmla="*/ 251273 w 1118703"/>
              <a:gd name="connsiteY1" fmla="*/ 1553457 h 1629013"/>
              <a:gd name="connsiteX2" fmla="*/ 252508 w 1118703"/>
              <a:gd name="connsiteY2" fmla="*/ 1553457 h 1629013"/>
              <a:gd name="connsiteX3" fmla="*/ 252508 w 1118703"/>
              <a:gd name="connsiteY3" fmla="*/ 1538796 h 1629013"/>
              <a:gd name="connsiteX4" fmla="*/ 235377 w 1118703"/>
              <a:gd name="connsiteY4" fmla="*/ 1542660 h 1629013"/>
              <a:gd name="connsiteX5" fmla="*/ 252508 w 1118703"/>
              <a:gd name="connsiteY5" fmla="*/ 1540524 h 1629013"/>
              <a:gd name="connsiteX6" fmla="*/ 112099 w 1118703"/>
              <a:gd name="connsiteY6" fmla="*/ 1503772 h 1629013"/>
              <a:gd name="connsiteX7" fmla="*/ 109345 w 1118703"/>
              <a:gd name="connsiteY7" fmla="*/ 1516723 h 1629013"/>
              <a:gd name="connsiteX8" fmla="*/ 113715 w 1118703"/>
              <a:gd name="connsiteY8" fmla="*/ 1516914 h 1629013"/>
              <a:gd name="connsiteX9" fmla="*/ 112099 w 1118703"/>
              <a:gd name="connsiteY9" fmla="*/ 1446109 h 1629013"/>
              <a:gd name="connsiteX10" fmla="*/ 95208 w 1118703"/>
              <a:gd name="connsiteY10" fmla="*/ 1449219 h 1629013"/>
              <a:gd name="connsiteX11" fmla="*/ 112099 w 1118703"/>
              <a:gd name="connsiteY11" fmla="*/ 1447312 h 1629013"/>
              <a:gd name="connsiteX12" fmla="*/ 406344 w 1118703"/>
              <a:gd name="connsiteY12" fmla="*/ 1228623 h 1629013"/>
              <a:gd name="connsiteX13" fmla="*/ 421544 w 1118703"/>
              <a:gd name="connsiteY13" fmla="*/ 1257218 h 1629013"/>
              <a:gd name="connsiteX14" fmla="*/ 425469 w 1118703"/>
              <a:gd name="connsiteY14" fmla="*/ 1257218 h 1629013"/>
              <a:gd name="connsiteX15" fmla="*/ 646153 w 1118703"/>
              <a:gd name="connsiteY15" fmla="*/ 1157090 h 1629013"/>
              <a:gd name="connsiteX16" fmla="*/ 692638 w 1118703"/>
              <a:gd name="connsiteY16" fmla="*/ 1157090 h 1629013"/>
              <a:gd name="connsiteX17" fmla="*/ 692638 w 1118703"/>
              <a:gd name="connsiteY17" fmla="*/ 1188107 h 1629013"/>
              <a:gd name="connsiteX18" fmla="*/ 678251 w 1118703"/>
              <a:gd name="connsiteY18" fmla="*/ 1187433 h 1629013"/>
              <a:gd name="connsiteX19" fmla="*/ 650585 w 1118703"/>
              <a:gd name="connsiteY19" fmla="*/ 1186920 h 1629013"/>
              <a:gd name="connsiteX20" fmla="*/ 646153 w 1118703"/>
              <a:gd name="connsiteY20" fmla="*/ 1187419 h 1629013"/>
              <a:gd name="connsiteX21" fmla="*/ 112099 w 1118703"/>
              <a:gd name="connsiteY21" fmla="*/ 849674 h 1629013"/>
              <a:gd name="connsiteX22" fmla="*/ 81509 w 1118703"/>
              <a:gd name="connsiteY22" fmla="*/ 1117666 h 1629013"/>
              <a:gd name="connsiteX23" fmla="*/ 83504 w 1118703"/>
              <a:gd name="connsiteY23" fmla="*/ 1393638 h 1629013"/>
              <a:gd name="connsiteX24" fmla="*/ 112099 w 1118703"/>
              <a:gd name="connsiteY24" fmla="*/ 1395189 h 1629013"/>
              <a:gd name="connsiteX25" fmla="*/ 112099 w 1118703"/>
              <a:gd name="connsiteY25" fmla="*/ 849674 h 1629013"/>
              <a:gd name="connsiteX26" fmla="*/ 466003 w 1118703"/>
              <a:gd name="connsiteY26" fmla="*/ 836975 h 1629013"/>
              <a:gd name="connsiteX27" fmla="*/ 475946 w 1118703"/>
              <a:gd name="connsiteY27" fmla="*/ 923235 h 1629013"/>
              <a:gd name="connsiteX28" fmla="*/ 466003 w 1118703"/>
              <a:gd name="connsiteY28" fmla="*/ 836975 h 1629013"/>
              <a:gd name="connsiteX29" fmla="*/ 451310 w 1118703"/>
              <a:gd name="connsiteY29" fmla="*/ 606380 h 1629013"/>
              <a:gd name="connsiteX30" fmla="*/ 499790 w 1118703"/>
              <a:gd name="connsiteY30" fmla="*/ 606380 h 1629013"/>
              <a:gd name="connsiteX31" fmla="*/ 499790 w 1118703"/>
              <a:gd name="connsiteY31" fmla="*/ 662779 h 1629013"/>
              <a:gd name="connsiteX32" fmla="*/ 485618 w 1118703"/>
              <a:gd name="connsiteY32" fmla="*/ 662779 h 1629013"/>
              <a:gd name="connsiteX33" fmla="*/ 431423 w 1118703"/>
              <a:gd name="connsiteY33" fmla="*/ 859616 h 1629013"/>
              <a:gd name="connsiteX34" fmla="*/ 442316 w 1118703"/>
              <a:gd name="connsiteY34" fmla="*/ 640167 h 1629013"/>
              <a:gd name="connsiteX35" fmla="*/ 451310 w 1118703"/>
              <a:gd name="connsiteY35" fmla="*/ 640167 h 1629013"/>
              <a:gd name="connsiteX36" fmla="*/ 419486 w 1118703"/>
              <a:gd name="connsiteY36" fmla="*/ 300167 h 1629013"/>
              <a:gd name="connsiteX37" fmla="*/ 466003 w 1118703"/>
              <a:gd name="connsiteY37" fmla="*/ 334240 h 1629013"/>
              <a:gd name="connsiteX38" fmla="*/ 466003 w 1118703"/>
              <a:gd name="connsiteY38" fmla="*/ 343930 h 1629013"/>
              <a:gd name="connsiteX39" fmla="*/ 471957 w 1118703"/>
              <a:gd name="connsiteY39" fmla="*/ 343930 h 1629013"/>
              <a:gd name="connsiteX40" fmla="*/ 471957 w 1118703"/>
              <a:gd name="connsiteY40" fmla="*/ 398364 h 1629013"/>
              <a:gd name="connsiteX41" fmla="*/ 425469 w 1118703"/>
              <a:gd name="connsiteY41" fmla="*/ 398364 h 1629013"/>
              <a:gd name="connsiteX42" fmla="*/ 425469 w 1118703"/>
              <a:gd name="connsiteY42" fmla="*/ 343930 h 1629013"/>
              <a:gd name="connsiteX43" fmla="*/ 448417 w 1118703"/>
              <a:gd name="connsiteY43" fmla="*/ 343930 h 1629013"/>
              <a:gd name="connsiteX44" fmla="*/ 437629 w 1118703"/>
              <a:gd name="connsiteY44" fmla="*/ 228600 h 1629013"/>
              <a:gd name="connsiteX45" fmla="*/ 466003 w 1118703"/>
              <a:gd name="connsiteY45" fmla="*/ 279804 h 1629013"/>
              <a:gd name="connsiteX46" fmla="*/ 413532 w 1118703"/>
              <a:gd name="connsiteY46" fmla="*/ 290984 h 1629013"/>
              <a:gd name="connsiteX47" fmla="*/ 446347 w 1118703"/>
              <a:gd name="connsiteY47" fmla="*/ 151263 h 1629013"/>
              <a:gd name="connsiteX48" fmla="*/ 453020 w 1118703"/>
              <a:gd name="connsiteY48" fmla="*/ 153424 h 1629013"/>
              <a:gd name="connsiteX49" fmla="*/ 466003 w 1118703"/>
              <a:gd name="connsiteY49" fmla="*/ 199530 h 1629013"/>
              <a:gd name="connsiteX50" fmla="*/ 423095 w 1118703"/>
              <a:gd name="connsiteY50" fmla="*/ 161752 h 1629013"/>
              <a:gd name="connsiteX51" fmla="*/ 444121 w 1118703"/>
              <a:gd name="connsiteY51" fmla="*/ 155419 h 1629013"/>
              <a:gd name="connsiteX52" fmla="*/ 446347 w 1118703"/>
              <a:gd name="connsiteY52" fmla="*/ 151263 h 1629013"/>
              <a:gd name="connsiteX53" fmla="*/ 397636 w 1118703"/>
              <a:gd name="connsiteY53" fmla="*/ 41737 h 1629013"/>
              <a:gd name="connsiteX54" fmla="*/ 446116 w 1118703"/>
              <a:gd name="connsiteY54" fmla="*/ 41737 h 1629013"/>
              <a:gd name="connsiteX55" fmla="*/ 446116 w 1118703"/>
              <a:gd name="connsiteY55" fmla="*/ 108078 h 1629013"/>
              <a:gd name="connsiteX56" fmla="*/ 397636 w 1118703"/>
              <a:gd name="connsiteY56" fmla="*/ 108078 h 1629013"/>
              <a:gd name="connsiteX57" fmla="*/ 344340 w 1118703"/>
              <a:gd name="connsiteY57" fmla="*/ 0 h 1629013"/>
              <a:gd name="connsiteX58" fmla="*/ 380503 w 1118703"/>
              <a:gd name="connsiteY58" fmla="*/ 49558 h 1629013"/>
              <a:gd name="connsiteX59" fmla="*/ 398079 w 1118703"/>
              <a:gd name="connsiteY59" fmla="*/ 322301 h 1629013"/>
              <a:gd name="connsiteX60" fmla="*/ 416222 w 1118703"/>
              <a:gd name="connsiteY60" fmla="*/ 486538 h 1629013"/>
              <a:gd name="connsiteX61" fmla="*/ 416407 w 1118703"/>
              <a:gd name="connsiteY61" fmla="*/ 489050 h 1629013"/>
              <a:gd name="connsiteX62" fmla="*/ 456458 w 1118703"/>
              <a:gd name="connsiteY62" fmla="*/ 516750 h 1629013"/>
              <a:gd name="connsiteX63" fmla="*/ 450363 w 1118703"/>
              <a:gd name="connsiteY63" fmla="*/ 476998 h 1629013"/>
              <a:gd name="connsiteX64" fmla="*/ 441365 w 1118703"/>
              <a:gd name="connsiteY64" fmla="*/ 423443 h 1629013"/>
              <a:gd name="connsiteX65" fmla="*/ 515688 w 1118703"/>
              <a:gd name="connsiteY65" fmla="*/ 499380 h 1629013"/>
              <a:gd name="connsiteX66" fmla="*/ 506742 w 1118703"/>
              <a:gd name="connsiteY66" fmla="*/ 559420 h 1629013"/>
              <a:gd name="connsiteX67" fmla="*/ 466003 w 1118703"/>
              <a:gd name="connsiteY67" fmla="*/ 594410 h 1629013"/>
              <a:gd name="connsiteX68" fmla="*/ 463591 w 1118703"/>
              <a:gd name="connsiteY68" fmla="*/ 571229 h 1629013"/>
              <a:gd name="connsiteX69" fmla="*/ 416646 w 1118703"/>
              <a:gd name="connsiteY69" fmla="*/ 492297 h 1629013"/>
              <a:gd name="connsiteX70" fmla="*/ 420760 w 1118703"/>
              <a:gd name="connsiteY70" fmla="*/ 548411 h 1629013"/>
              <a:gd name="connsiteX71" fmla="*/ 422272 w 1118703"/>
              <a:gd name="connsiteY71" fmla="*/ 596786 h 1629013"/>
              <a:gd name="connsiteX72" fmla="*/ 396115 w 1118703"/>
              <a:gd name="connsiteY72" fmla="*/ 806829 h 1629013"/>
              <a:gd name="connsiteX73" fmla="*/ 399978 w 1118703"/>
              <a:gd name="connsiteY73" fmla="*/ 1176532 h 1629013"/>
              <a:gd name="connsiteX74" fmla="*/ 417901 w 1118703"/>
              <a:gd name="connsiteY74" fmla="*/ 1176975 h 1629013"/>
              <a:gd name="connsiteX75" fmla="*/ 461632 w 1118703"/>
              <a:gd name="connsiteY75" fmla="*/ 1171720 h 1629013"/>
              <a:gd name="connsiteX76" fmla="*/ 525631 w 1118703"/>
              <a:gd name="connsiteY76" fmla="*/ 1179352 h 1629013"/>
              <a:gd name="connsiteX77" fmla="*/ 492001 w 1118703"/>
              <a:gd name="connsiteY77" fmla="*/ 1213906 h 1629013"/>
              <a:gd name="connsiteX78" fmla="*/ 490633 w 1118703"/>
              <a:gd name="connsiteY78" fmla="*/ 1215296 h 1629013"/>
              <a:gd name="connsiteX79" fmla="*/ 498462 w 1118703"/>
              <a:gd name="connsiteY79" fmla="*/ 1214105 h 1629013"/>
              <a:gd name="connsiteX80" fmla="*/ 546498 w 1118703"/>
              <a:gd name="connsiteY80" fmla="*/ 1205381 h 1629013"/>
              <a:gd name="connsiteX81" fmla="*/ 632122 w 1118703"/>
              <a:gd name="connsiteY81" fmla="*/ 1189000 h 1629013"/>
              <a:gd name="connsiteX82" fmla="*/ 646153 w 1118703"/>
              <a:gd name="connsiteY82" fmla="*/ 1187419 h 1629013"/>
              <a:gd name="connsiteX83" fmla="*/ 646153 w 1118703"/>
              <a:gd name="connsiteY83" fmla="*/ 1203544 h 1629013"/>
              <a:gd name="connsiteX84" fmla="*/ 692638 w 1118703"/>
              <a:gd name="connsiteY84" fmla="*/ 1203544 h 1629013"/>
              <a:gd name="connsiteX85" fmla="*/ 692638 w 1118703"/>
              <a:gd name="connsiteY85" fmla="*/ 1196278 h 1629013"/>
              <a:gd name="connsiteX86" fmla="*/ 692638 w 1118703"/>
              <a:gd name="connsiteY86" fmla="*/ 1188107 h 1629013"/>
              <a:gd name="connsiteX87" fmla="*/ 699188 w 1118703"/>
              <a:gd name="connsiteY87" fmla="*/ 1188413 h 1629013"/>
              <a:gd name="connsiteX88" fmla="*/ 711251 w 1118703"/>
              <a:gd name="connsiteY88" fmla="*/ 1188978 h 1629013"/>
              <a:gd name="connsiteX89" fmla="*/ 793243 w 1118703"/>
              <a:gd name="connsiteY89" fmla="*/ 1195152 h 1629013"/>
              <a:gd name="connsiteX90" fmla="*/ 932827 w 1118703"/>
              <a:gd name="connsiteY90" fmla="*/ 1202816 h 1629013"/>
              <a:gd name="connsiteX91" fmla="*/ 1020449 w 1118703"/>
              <a:gd name="connsiteY91" fmla="*/ 1194836 h 1629013"/>
              <a:gd name="connsiteX92" fmla="*/ 1054127 w 1118703"/>
              <a:gd name="connsiteY92" fmla="*/ 1225014 h 1629013"/>
              <a:gd name="connsiteX93" fmla="*/ 1052114 w 1118703"/>
              <a:gd name="connsiteY93" fmla="*/ 1248542 h 1629013"/>
              <a:gd name="connsiteX94" fmla="*/ 1087866 w 1118703"/>
              <a:gd name="connsiteY94" fmla="*/ 1238568 h 1629013"/>
              <a:gd name="connsiteX95" fmla="*/ 1113548 w 1118703"/>
              <a:gd name="connsiteY95" fmla="*/ 1314599 h 1629013"/>
              <a:gd name="connsiteX96" fmla="*/ 1113136 w 1118703"/>
              <a:gd name="connsiteY96" fmla="*/ 1343542 h 1629013"/>
              <a:gd name="connsiteX97" fmla="*/ 1102211 w 1118703"/>
              <a:gd name="connsiteY97" fmla="*/ 1346327 h 1629013"/>
              <a:gd name="connsiteX98" fmla="*/ 1106170 w 1118703"/>
              <a:gd name="connsiteY98" fmla="*/ 1376505 h 1629013"/>
              <a:gd name="connsiteX99" fmla="*/ 1071375 w 1118703"/>
              <a:gd name="connsiteY99" fmla="*/ 1380013 h 1629013"/>
              <a:gd name="connsiteX100" fmla="*/ 1054415 w 1118703"/>
              <a:gd name="connsiteY100" fmla="*/ 1385907 h 1629013"/>
              <a:gd name="connsiteX101" fmla="*/ 1055758 w 1118703"/>
              <a:gd name="connsiteY101" fmla="*/ 1407920 h 1629013"/>
              <a:gd name="connsiteX102" fmla="*/ 1051546 w 1118703"/>
              <a:gd name="connsiteY102" fmla="*/ 1437336 h 1629013"/>
              <a:gd name="connsiteX103" fmla="*/ 973771 w 1118703"/>
              <a:gd name="connsiteY103" fmla="*/ 1494259 h 1629013"/>
              <a:gd name="connsiteX104" fmla="*/ 963894 w 1118703"/>
              <a:gd name="connsiteY104" fmla="*/ 1496309 h 1629013"/>
              <a:gd name="connsiteX105" fmla="*/ 960543 w 1118703"/>
              <a:gd name="connsiteY105" fmla="*/ 1517579 h 1629013"/>
              <a:gd name="connsiteX106" fmla="*/ 959048 w 1118703"/>
              <a:gd name="connsiteY106" fmla="*/ 1529233 h 1629013"/>
              <a:gd name="connsiteX107" fmla="*/ 987911 w 1118703"/>
              <a:gd name="connsiteY107" fmla="*/ 1524751 h 1629013"/>
              <a:gd name="connsiteX108" fmla="*/ 1024661 w 1118703"/>
              <a:gd name="connsiteY108" fmla="*/ 1579298 h 1629013"/>
              <a:gd name="connsiteX109" fmla="*/ 975831 w 1118703"/>
              <a:gd name="connsiteY109" fmla="*/ 1563400 h 1629013"/>
              <a:gd name="connsiteX110" fmla="*/ 633233 w 1118703"/>
              <a:gd name="connsiteY110" fmla="*/ 1565396 h 1629013"/>
              <a:gd name="connsiteX111" fmla="*/ 293770 w 1118703"/>
              <a:gd name="connsiteY111" fmla="*/ 1610995 h 1629013"/>
              <a:gd name="connsiteX112" fmla="*/ 241808 w 1118703"/>
              <a:gd name="connsiteY112" fmla="*/ 1609931 h 1629013"/>
              <a:gd name="connsiteX113" fmla="*/ 198802 w 1118703"/>
              <a:gd name="connsiteY113" fmla="*/ 1629013 h 1629013"/>
              <a:gd name="connsiteX114" fmla="*/ 208170 w 1118703"/>
              <a:gd name="connsiteY114" fmla="*/ 1604658 h 1629013"/>
              <a:gd name="connsiteX115" fmla="*/ 183047 w 1118703"/>
              <a:gd name="connsiteY115" fmla="*/ 1600466 h 1629013"/>
              <a:gd name="connsiteX116" fmla="*/ 124422 w 1118703"/>
              <a:gd name="connsiteY116" fmla="*/ 1582744 h 1629013"/>
              <a:gd name="connsiteX117" fmla="*/ 112099 w 1118703"/>
              <a:gd name="connsiteY117" fmla="*/ 1577471 h 1629013"/>
              <a:gd name="connsiteX118" fmla="*/ 112099 w 1118703"/>
              <a:gd name="connsiteY118" fmla="*/ 1611123 h 1629013"/>
              <a:gd name="connsiteX119" fmla="*/ 63619 w 1118703"/>
              <a:gd name="connsiteY119" fmla="*/ 1611123 h 1629013"/>
              <a:gd name="connsiteX120" fmla="*/ 72074 w 1118703"/>
              <a:gd name="connsiteY120" fmla="*/ 1583287 h 1629013"/>
              <a:gd name="connsiteX121" fmla="*/ 37778 w 1118703"/>
              <a:gd name="connsiteY121" fmla="*/ 1601178 h 1629013"/>
              <a:gd name="connsiteX122" fmla="*/ 29830 w 1118703"/>
              <a:gd name="connsiteY122" fmla="*/ 1474798 h 1629013"/>
              <a:gd name="connsiteX123" fmla="*/ 19887 w 1118703"/>
              <a:gd name="connsiteY123" fmla="*/ 1368177 h 1629013"/>
              <a:gd name="connsiteX124" fmla="*/ 21882 w 1118703"/>
              <a:gd name="connsiteY124" fmla="*/ 1326410 h 1629013"/>
              <a:gd name="connsiteX125" fmla="*/ 10941 w 1118703"/>
              <a:gd name="connsiteY125" fmla="*/ 1259610 h 1629013"/>
              <a:gd name="connsiteX126" fmla="*/ 0 w 1118703"/>
              <a:gd name="connsiteY126" fmla="*/ 1187268 h 1629013"/>
              <a:gd name="connsiteX127" fmla="*/ 9945 w 1118703"/>
              <a:gd name="connsiteY127" fmla="*/ 1137487 h 1629013"/>
              <a:gd name="connsiteX128" fmla="*/ 8946 w 1118703"/>
              <a:gd name="connsiteY128" fmla="*/ 1116113 h 1629013"/>
              <a:gd name="connsiteX129" fmla="*/ 46488 w 1118703"/>
              <a:gd name="connsiteY129" fmla="*/ 1108133 h 1629013"/>
              <a:gd name="connsiteX130" fmla="*/ 26853 w 1118703"/>
              <a:gd name="connsiteY130" fmla="*/ 1105347 h 1629013"/>
              <a:gd name="connsiteX131" fmla="*/ 23844 w 1118703"/>
              <a:gd name="connsiteY131" fmla="*/ 1052053 h 1629013"/>
              <a:gd name="connsiteX132" fmla="*/ 14900 w 1118703"/>
              <a:gd name="connsiteY132" fmla="*/ 875781 h 1629013"/>
              <a:gd name="connsiteX133" fmla="*/ 5954 w 1118703"/>
              <a:gd name="connsiteY133" fmla="*/ 688238 h 1629013"/>
              <a:gd name="connsiteX134" fmla="*/ 11939 w 1118703"/>
              <a:gd name="connsiteY134" fmla="*/ 520375 h 1629013"/>
              <a:gd name="connsiteX135" fmla="*/ 17893 w 1118703"/>
              <a:gd name="connsiteY135" fmla="*/ 350263 h 1629013"/>
              <a:gd name="connsiteX136" fmla="*/ 5954 w 1118703"/>
              <a:gd name="connsiteY136" fmla="*/ 173596 h 1629013"/>
              <a:gd name="connsiteX137" fmla="*/ 12160 w 1118703"/>
              <a:gd name="connsiteY137" fmla="*/ 149560 h 1629013"/>
              <a:gd name="connsiteX138" fmla="*/ 44111 w 1118703"/>
              <a:gd name="connsiteY138" fmla="*/ 119287 h 1629013"/>
              <a:gd name="connsiteX139" fmla="*/ 70839 w 1118703"/>
              <a:gd name="connsiteY139" fmla="*/ 130182 h 1629013"/>
              <a:gd name="connsiteX140" fmla="*/ 76077 w 1118703"/>
              <a:gd name="connsiteY140" fmla="*/ 152903 h 1629013"/>
              <a:gd name="connsiteX141" fmla="*/ 79270 w 1118703"/>
              <a:gd name="connsiteY141" fmla="*/ 126983 h 1629013"/>
              <a:gd name="connsiteX142" fmla="*/ 96393 w 1118703"/>
              <a:gd name="connsiteY142" fmla="*/ 77489 h 1629013"/>
              <a:gd name="connsiteX143" fmla="*/ 105841 w 1118703"/>
              <a:gd name="connsiteY143" fmla="*/ 80994 h 1629013"/>
              <a:gd name="connsiteX144" fmla="*/ 111039 w 1118703"/>
              <a:gd name="connsiteY144" fmla="*/ 83275 h 1629013"/>
              <a:gd name="connsiteX145" fmla="*/ 116469 w 1118703"/>
              <a:gd name="connsiteY145" fmla="*/ 77536 h 1629013"/>
              <a:gd name="connsiteX146" fmla="*/ 119287 w 1118703"/>
              <a:gd name="connsiteY146" fmla="*/ 69572 h 1629013"/>
              <a:gd name="connsiteX147" fmla="*/ 119287 w 1118703"/>
              <a:gd name="connsiteY147" fmla="*/ 57601 h 1629013"/>
              <a:gd name="connsiteX148" fmla="*/ 155957 w 1118703"/>
              <a:gd name="connsiteY148" fmla="*/ 67546 h 1629013"/>
              <a:gd name="connsiteX149" fmla="*/ 188193 w 1118703"/>
              <a:gd name="connsiteY149" fmla="*/ 59755 h 1629013"/>
              <a:gd name="connsiteX150" fmla="*/ 231133 w 1118703"/>
              <a:gd name="connsiteY150" fmla="*/ 35752 h 1629013"/>
              <a:gd name="connsiteX151" fmla="*/ 272172 w 1118703"/>
              <a:gd name="connsiteY151" fmla="*/ 57601 h 1629013"/>
              <a:gd name="connsiteX152" fmla="*/ 344340 w 1118703"/>
              <a:gd name="connsiteY152" fmla="*/ 0 h 162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118703" h="1629013">
                <a:moveTo>
                  <a:pt x="252508" y="1550652"/>
                </a:moveTo>
                <a:lnTo>
                  <a:pt x="251273" y="1553457"/>
                </a:lnTo>
                <a:lnTo>
                  <a:pt x="252508" y="1553457"/>
                </a:lnTo>
                <a:close/>
                <a:moveTo>
                  <a:pt x="252508" y="1538796"/>
                </a:moveTo>
                <a:cubicBezTo>
                  <a:pt x="252424" y="1538818"/>
                  <a:pt x="246713" y="1540104"/>
                  <a:pt x="235377" y="1542660"/>
                </a:cubicBezTo>
                <a:lnTo>
                  <a:pt x="252508" y="1540524"/>
                </a:lnTo>
                <a:close/>
                <a:moveTo>
                  <a:pt x="112099" y="1503772"/>
                </a:moveTo>
                <a:lnTo>
                  <a:pt x="109345" y="1516723"/>
                </a:lnTo>
                <a:lnTo>
                  <a:pt x="113715" y="1516914"/>
                </a:lnTo>
                <a:close/>
                <a:moveTo>
                  <a:pt x="112099" y="1446109"/>
                </a:moveTo>
                <a:lnTo>
                  <a:pt x="95208" y="1449219"/>
                </a:lnTo>
                <a:lnTo>
                  <a:pt x="112099" y="1447312"/>
                </a:lnTo>
                <a:close/>
                <a:moveTo>
                  <a:pt x="406344" y="1228623"/>
                </a:moveTo>
                <a:lnTo>
                  <a:pt x="421544" y="1257218"/>
                </a:lnTo>
                <a:lnTo>
                  <a:pt x="425469" y="1257218"/>
                </a:lnTo>
                <a:close/>
                <a:moveTo>
                  <a:pt x="646153" y="1157090"/>
                </a:moveTo>
                <a:lnTo>
                  <a:pt x="692638" y="1157090"/>
                </a:lnTo>
                <a:lnTo>
                  <a:pt x="692638" y="1188107"/>
                </a:lnTo>
                <a:lnTo>
                  <a:pt x="678251" y="1187433"/>
                </a:lnTo>
                <a:cubicBezTo>
                  <a:pt x="668142" y="1187091"/>
                  <a:pt x="658919" y="1186920"/>
                  <a:pt x="650585" y="1186920"/>
                </a:cubicBezTo>
                <a:lnTo>
                  <a:pt x="646153" y="1187419"/>
                </a:lnTo>
                <a:close/>
                <a:moveTo>
                  <a:pt x="112099" y="849674"/>
                </a:moveTo>
                <a:cubicBezTo>
                  <a:pt x="91706" y="914251"/>
                  <a:pt x="81509" y="1003583"/>
                  <a:pt x="81509" y="1117666"/>
                </a:cubicBezTo>
                <a:cubicBezTo>
                  <a:pt x="81509" y="1298987"/>
                  <a:pt x="82175" y="1390978"/>
                  <a:pt x="83504" y="1393638"/>
                </a:cubicBezTo>
                <a:lnTo>
                  <a:pt x="112099" y="1395189"/>
                </a:lnTo>
                <a:cubicBezTo>
                  <a:pt x="115879" y="1308613"/>
                  <a:pt x="115879" y="1126775"/>
                  <a:pt x="112099" y="849674"/>
                </a:cubicBezTo>
                <a:close/>
                <a:moveTo>
                  <a:pt x="466003" y="836975"/>
                </a:moveTo>
                <a:cubicBezTo>
                  <a:pt x="466003" y="859817"/>
                  <a:pt x="469318" y="888569"/>
                  <a:pt x="475946" y="923235"/>
                </a:cubicBezTo>
                <a:cubicBezTo>
                  <a:pt x="435666" y="894312"/>
                  <a:pt x="432351" y="865558"/>
                  <a:pt x="466003" y="836975"/>
                </a:cubicBezTo>
                <a:close/>
                <a:moveTo>
                  <a:pt x="451310" y="606380"/>
                </a:moveTo>
                <a:lnTo>
                  <a:pt x="499790" y="606380"/>
                </a:lnTo>
                <a:lnTo>
                  <a:pt x="499790" y="662779"/>
                </a:lnTo>
                <a:lnTo>
                  <a:pt x="485618" y="662779"/>
                </a:lnTo>
                <a:lnTo>
                  <a:pt x="431423" y="859616"/>
                </a:lnTo>
                <a:lnTo>
                  <a:pt x="442316" y="640167"/>
                </a:lnTo>
                <a:lnTo>
                  <a:pt x="451310" y="640167"/>
                </a:lnTo>
                <a:close/>
                <a:moveTo>
                  <a:pt x="419486" y="300167"/>
                </a:moveTo>
                <a:lnTo>
                  <a:pt x="466003" y="334240"/>
                </a:lnTo>
                <a:lnTo>
                  <a:pt x="466003" y="343930"/>
                </a:lnTo>
                <a:lnTo>
                  <a:pt x="471957" y="343930"/>
                </a:lnTo>
                <a:lnTo>
                  <a:pt x="471957" y="398364"/>
                </a:lnTo>
                <a:lnTo>
                  <a:pt x="425469" y="398364"/>
                </a:lnTo>
                <a:lnTo>
                  <a:pt x="425469" y="343930"/>
                </a:lnTo>
                <a:lnTo>
                  <a:pt x="448417" y="343930"/>
                </a:lnTo>
                <a:close/>
                <a:moveTo>
                  <a:pt x="437629" y="228600"/>
                </a:moveTo>
                <a:lnTo>
                  <a:pt x="466003" y="279804"/>
                </a:lnTo>
                <a:lnTo>
                  <a:pt x="413532" y="290984"/>
                </a:lnTo>
                <a:close/>
                <a:moveTo>
                  <a:pt x="446347" y="151263"/>
                </a:moveTo>
                <a:cubicBezTo>
                  <a:pt x="447828" y="150931"/>
                  <a:pt x="450053" y="151650"/>
                  <a:pt x="453020" y="153424"/>
                </a:cubicBezTo>
                <a:cubicBezTo>
                  <a:pt x="458952" y="156972"/>
                  <a:pt x="463279" y="172339"/>
                  <a:pt x="466003" y="199530"/>
                </a:cubicBezTo>
                <a:lnTo>
                  <a:pt x="423095" y="161752"/>
                </a:lnTo>
                <a:cubicBezTo>
                  <a:pt x="437112" y="160042"/>
                  <a:pt x="444121" y="157932"/>
                  <a:pt x="444121" y="155419"/>
                </a:cubicBezTo>
                <a:cubicBezTo>
                  <a:pt x="444121" y="152981"/>
                  <a:pt x="444863" y="151595"/>
                  <a:pt x="446347" y="151263"/>
                </a:cubicBezTo>
                <a:close/>
                <a:moveTo>
                  <a:pt x="397636" y="41737"/>
                </a:moveTo>
                <a:lnTo>
                  <a:pt x="446116" y="41737"/>
                </a:lnTo>
                <a:lnTo>
                  <a:pt x="446116" y="108078"/>
                </a:lnTo>
                <a:lnTo>
                  <a:pt x="397636" y="108078"/>
                </a:lnTo>
                <a:close/>
                <a:moveTo>
                  <a:pt x="344340" y="0"/>
                </a:moveTo>
                <a:cubicBezTo>
                  <a:pt x="368448" y="0"/>
                  <a:pt x="380503" y="16521"/>
                  <a:pt x="380503" y="49558"/>
                </a:cubicBezTo>
                <a:cubicBezTo>
                  <a:pt x="377695" y="115340"/>
                  <a:pt x="383553" y="206255"/>
                  <a:pt x="398079" y="322301"/>
                </a:cubicBezTo>
                <a:cubicBezTo>
                  <a:pt x="406143" y="386045"/>
                  <a:pt x="412192" y="440791"/>
                  <a:pt x="416222" y="486538"/>
                </a:cubicBezTo>
                <a:lnTo>
                  <a:pt x="416407" y="489050"/>
                </a:lnTo>
                <a:lnTo>
                  <a:pt x="456458" y="516750"/>
                </a:lnTo>
                <a:lnTo>
                  <a:pt x="450363" y="476998"/>
                </a:lnTo>
                <a:cubicBezTo>
                  <a:pt x="447679" y="460348"/>
                  <a:pt x="444680" y="442497"/>
                  <a:pt x="441365" y="423443"/>
                </a:cubicBezTo>
                <a:cubicBezTo>
                  <a:pt x="490913" y="438496"/>
                  <a:pt x="515688" y="463808"/>
                  <a:pt x="515688" y="499380"/>
                </a:cubicBezTo>
                <a:cubicBezTo>
                  <a:pt x="515688" y="512341"/>
                  <a:pt x="512705" y="532354"/>
                  <a:pt x="506742" y="559420"/>
                </a:cubicBezTo>
                <a:cubicBezTo>
                  <a:pt x="500778" y="586483"/>
                  <a:pt x="487199" y="598146"/>
                  <a:pt x="466003" y="594410"/>
                </a:cubicBezTo>
                <a:lnTo>
                  <a:pt x="463591" y="571229"/>
                </a:lnTo>
                <a:lnTo>
                  <a:pt x="416646" y="492297"/>
                </a:lnTo>
                <a:lnTo>
                  <a:pt x="420760" y="548411"/>
                </a:lnTo>
                <a:cubicBezTo>
                  <a:pt x="421766" y="566785"/>
                  <a:pt x="422272" y="582910"/>
                  <a:pt x="422272" y="596786"/>
                </a:cubicBezTo>
                <a:cubicBezTo>
                  <a:pt x="422272" y="673861"/>
                  <a:pt x="413552" y="743874"/>
                  <a:pt x="396115" y="806829"/>
                </a:cubicBezTo>
                <a:lnTo>
                  <a:pt x="399978" y="1176532"/>
                </a:lnTo>
                <a:cubicBezTo>
                  <a:pt x="400591" y="1176828"/>
                  <a:pt x="406564" y="1176975"/>
                  <a:pt x="417901" y="1176975"/>
                </a:cubicBezTo>
                <a:cubicBezTo>
                  <a:pt x="425986" y="1176975"/>
                  <a:pt x="440564" y="1175224"/>
                  <a:pt x="461632" y="1171720"/>
                </a:cubicBezTo>
                <a:cubicBezTo>
                  <a:pt x="484180" y="1167244"/>
                  <a:pt x="505511" y="1169787"/>
                  <a:pt x="525631" y="1179352"/>
                </a:cubicBezTo>
                <a:cubicBezTo>
                  <a:pt x="510727" y="1194709"/>
                  <a:pt x="499516" y="1206229"/>
                  <a:pt x="492001" y="1213906"/>
                </a:cubicBezTo>
                <a:lnTo>
                  <a:pt x="490633" y="1215296"/>
                </a:lnTo>
                <a:lnTo>
                  <a:pt x="498462" y="1214105"/>
                </a:lnTo>
                <a:cubicBezTo>
                  <a:pt x="510884" y="1212057"/>
                  <a:pt x="526897" y="1209150"/>
                  <a:pt x="546498" y="1205381"/>
                </a:cubicBezTo>
                <a:cubicBezTo>
                  <a:pt x="582598" y="1197386"/>
                  <a:pt x="611139" y="1191925"/>
                  <a:pt x="632122" y="1189000"/>
                </a:cubicBezTo>
                <a:lnTo>
                  <a:pt x="646153" y="1187419"/>
                </a:lnTo>
                <a:lnTo>
                  <a:pt x="646153" y="1203544"/>
                </a:lnTo>
                <a:lnTo>
                  <a:pt x="692638" y="1203544"/>
                </a:lnTo>
                <a:lnTo>
                  <a:pt x="692638" y="1196278"/>
                </a:lnTo>
                <a:lnTo>
                  <a:pt x="692638" y="1188107"/>
                </a:lnTo>
                <a:lnTo>
                  <a:pt x="699188" y="1188413"/>
                </a:lnTo>
                <a:lnTo>
                  <a:pt x="711251" y="1188978"/>
                </a:lnTo>
                <a:cubicBezTo>
                  <a:pt x="735028" y="1190350"/>
                  <a:pt x="762358" y="1192408"/>
                  <a:pt x="793243" y="1195152"/>
                </a:cubicBezTo>
                <a:cubicBezTo>
                  <a:pt x="857124" y="1200261"/>
                  <a:pt x="903652" y="1202816"/>
                  <a:pt x="932827" y="1202816"/>
                </a:cubicBezTo>
                <a:cubicBezTo>
                  <a:pt x="963798" y="1202816"/>
                  <a:pt x="993004" y="1200156"/>
                  <a:pt x="1020449" y="1194836"/>
                </a:cubicBezTo>
                <a:cubicBezTo>
                  <a:pt x="1039766" y="1199269"/>
                  <a:pt x="1050991" y="1209329"/>
                  <a:pt x="1054127" y="1225014"/>
                </a:cubicBezTo>
                <a:cubicBezTo>
                  <a:pt x="1057261" y="1240699"/>
                  <a:pt x="1056591" y="1248542"/>
                  <a:pt x="1052114" y="1248542"/>
                </a:cubicBezTo>
                <a:cubicBezTo>
                  <a:pt x="1051629" y="1248542"/>
                  <a:pt x="1063546" y="1245217"/>
                  <a:pt x="1087866" y="1238568"/>
                </a:cubicBezTo>
                <a:cubicBezTo>
                  <a:pt x="1090380" y="1269432"/>
                  <a:pt x="1098940" y="1294775"/>
                  <a:pt x="1113548" y="1314599"/>
                </a:cubicBezTo>
                <a:cubicBezTo>
                  <a:pt x="1120557" y="1327771"/>
                  <a:pt x="1120420" y="1337419"/>
                  <a:pt x="1113136" y="1343542"/>
                </a:cubicBezTo>
                <a:cubicBezTo>
                  <a:pt x="1105852" y="1349664"/>
                  <a:pt x="1102211" y="1350593"/>
                  <a:pt x="1102211" y="1346327"/>
                </a:cubicBezTo>
                <a:cubicBezTo>
                  <a:pt x="1102211" y="1345759"/>
                  <a:pt x="1103532" y="1355817"/>
                  <a:pt x="1106170" y="1376505"/>
                </a:cubicBezTo>
                <a:cubicBezTo>
                  <a:pt x="1093820" y="1376505"/>
                  <a:pt x="1082223" y="1377674"/>
                  <a:pt x="1071375" y="1380013"/>
                </a:cubicBezTo>
                <a:lnTo>
                  <a:pt x="1054415" y="1385907"/>
                </a:lnTo>
                <a:lnTo>
                  <a:pt x="1055758" y="1407920"/>
                </a:lnTo>
                <a:cubicBezTo>
                  <a:pt x="1052950" y="1427531"/>
                  <a:pt x="1051546" y="1437336"/>
                  <a:pt x="1051546" y="1437336"/>
                </a:cubicBezTo>
                <a:cubicBezTo>
                  <a:pt x="1032657" y="1465046"/>
                  <a:pt x="1006731" y="1484018"/>
                  <a:pt x="973771" y="1494259"/>
                </a:cubicBezTo>
                <a:lnTo>
                  <a:pt x="963894" y="1496309"/>
                </a:lnTo>
                <a:lnTo>
                  <a:pt x="960543" y="1517579"/>
                </a:lnTo>
                <a:cubicBezTo>
                  <a:pt x="959547" y="1524272"/>
                  <a:pt x="959048" y="1528155"/>
                  <a:pt x="959048" y="1529233"/>
                </a:cubicBezTo>
                <a:cubicBezTo>
                  <a:pt x="959048" y="1525622"/>
                  <a:pt x="968668" y="1524129"/>
                  <a:pt x="987911" y="1524751"/>
                </a:cubicBezTo>
                <a:cubicBezTo>
                  <a:pt x="1007154" y="1525376"/>
                  <a:pt x="1019403" y="1543557"/>
                  <a:pt x="1024661" y="1579298"/>
                </a:cubicBezTo>
                <a:lnTo>
                  <a:pt x="975831" y="1563400"/>
                </a:lnTo>
                <a:cubicBezTo>
                  <a:pt x="863647" y="1564730"/>
                  <a:pt x="749448" y="1565396"/>
                  <a:pt x="633233" y="1565396"/>
                </a:cubicBezTo>
                <a:cubicBezTo>
                  <a:pt x="502323" y="1570632"/>
                  <a:pt x="389169" y="1585831"/>
                  <a:pt x="293770" y="1610995"/>
                </a:cubicBezTo>
                <a:lnTo>
                  <a:pt x="241808" y="1609931"/>
                </a:lnTo>
                <a:lnTo>
                  <a:pt x="198802" y="1629013"/>
                </a:lnTo>
                <a:lnTo>
                  <a:pt x="208170" y="1604658"/>
                </a:lnTo>
                <a:lnTo>
                  <a:pt x="183047" y="1600466"/>
                </a:lnTo>
                <a:cubicBezTo>
                  <a:pt x="163868" y="1595944"/>
                  <a:pt x="144327" y="1590036"/>
                  <a:pt x="124422" y="1582744"/>
                </a:cubicBezTo>
                <a:lnTo>
                  <a:pt x="112099" y="1577471"/>
                </a:lnTo>
                <a:lnTo>
                  <a:pt x="112099" y="1611123"/>
                </a:lnTo>
                <a:lnTo>
                  <a:pt x="63619" y="1611123"/>
                </a:lnTo>
                <a:cubicBezTo>
                  <a:pt x="66277" y="1591552"/>
                  <a:pt x="69097" y="1582273"/>
                  <a:pt x="72074" y="1583287"/>
                </a:cubicBezTo>
                <a:lnTo>
                  <a:pt x="37778" y="1601178"/>
                </a:lnTo>
                <a:cubicBezTo>
                  <a:pt x="39108" y="1564953"/>
                  <a:pt x="36459" y="1522826"/>
                  <a:pt x="29830" y="1474798"/>
                </a:cubicBezTo>
                <a:cubicBezTo>
                  <a:pt x="23202" y="1426771"/>
                  <a:pt x="19887" y="1391230"/>
                  <a:pt x="19887" y="1368177"/>
                </a:cubicBezTo>
                <a:cubicBezTo>
                  <a:pt x="19887" y="1352281"/>
                  <a:pt x="20551" y="1338358"/>
                  <a:pt x="21882" y="1326410"/>
                </a:cubicBezTo>
                <a:cubicBezTo>
                  <a:pt x="21882" y="1311695"/>
                  <a:pt x="18235" y="1289428"/>
                  <a:pt x="10941" y="1259610"/>
                </a:cubicBezTo>
                <a:cubicBezTo>
                  <a:pt x="3647" y="1229790"/>
                  <a:pt x="0" y="1205676"/>
                  <a:pt x="0" y="1187268"/>
                </a:cubicBezTo>
                <a:cubicBezTo>
                  <a:pt x="0" y="1166812"/>
                  <a:pt x="3315" y="1150218"/>
                  <a:pt x="9945" y="1137487"/>
                </a:cubicBezTo>
                <a:cubicBezTo>
                  <a:pt x="4645" y="1132717"/>
                  <a:pt x="4313" y="1125592"/>
                  <a:pt x="8946" y="1116113"/>
                </a:cubicBezTo>
                <a:cubicBezTo>
                  <a:pt x="13580" y="1106634"/>
                  <a:pt x="26093" y="1103975"/>
                  <a:pt x="46488" y="1108133"/>
                </a:cubicBezTo>
                <a:lnTo>
                  <a:pt x="26853" y="1105347"/>
                </a:lnTo>
                <a:cubicBezTo>
                  <a:pt x="24849" y="1095615"/>
                  <a:pt x="23844" y="1077850"/>
                  <a:pt x="23844" y="1052053"/>
                </a:cubicBezTo>
                <a:cubicBezTo>
                  <a:pt x="23844" y="1014687"/>
                  <a:pt x="20864" y="955930"/>
                  <a:pt x="14900" y="875781"/>
                </a:cubicBezTo>
                <a:cubicBezTo>
                  <a:pt x="8936" y="795634"/>
                  <a:pt x="5954" y="733119"/>
                  <a:pt x="5954" y="688238"/>
                </a:cubicBezTo>
                <a:cubicBezTo>
                  <a:pt x="5954" y="654524"/>
                  <a:pt x="7948" y="598570"/>
                  <a:pt x="11939" y="520375"/>
                </a:cubicBezTo>
                <a:cubicBezTo>
                  <a:pt x="15908" y="446317"/>
                  <a:pt x="17893" y="389614"/>
                  <a:pt x="17893" y="350263"/>
                </a:cubicBezTo>
                <a:cubicBezTo>
                  <a:pt x="17893" y="287627"/>
                  <a:pt x="13912" y="228737"/>
                  <a:pt x="5954" y="173596"/>
                </a:cubicBezTo>
                <a:cubicBezTo>
                  <a:pt x="8994" y="169585"/>
                  <a:pt x="11062" y="161573"/>
                  <a:pt x="12160" y="149560"/>
                </a:cubicBezTo>
                <a:cubicBezTo>
                  <a:pt x="17185" y="129379"/>
                  <a:pt x="27835" y="119287"/>
                  <a:pt x="44111" y="119287"/>
                </a:cubicBezTo>
                <a:cubicBezTo>
                  <a:pt x="51015" y="119287"/>
                  <a:pt x="59924" y="122920"/>
                  <a:pt x="70839" y="130182"/>
                </a:cubicBezTo>
                <a:lnTo>
                  <a:pt x="76077" y="152903"/>
                </a:lnTo>
                <a:lnTo>
                  <a:pt x="79270" y="126983"/>
                </a:lnTo>
                <a:cubicBezTo>
                  <a:pt x="83074" y="111013"/>
                  <a:pt x="88783" y="94514"/>
                  <a:pt x="96393" y="77489"/>
                </a:cubicBezTo>
                <a:cubicBezTo>
                  <a:pt x="100166" y="78823"/>
                  <a:pt x="103315" y="79992"/>
                  <a:pt x="105841" y="80994"/>
                </a:cubicBezTo>
                <a:lnTo>
                  <a:pt x="111039" y="83275"/>
                </a:lnTo>
                <a:lnTo>
                  <a:pt x="116469" y="77536"/>
                </a:lnTo>
                <a:cubicBezTo>
                  <a:pt x="122423" y="72227"/>
                  <a:pt x="123362" y="69572"/>
                  <a:pt x="119287" y="69572"/>
                </a:cubicBezTo>
                <a:lnTo>
                  <a:pt x="119287" y="57601"/>
                </a:lnTo>
                <a:lnTo>
                  <a:pt x="155957" y="67546"/>
                </a:lnTo>
                <a:cubicBezTo>
                  <a:pt x="163621" y="65243"/>
                  <a:pt x="174365" y="62648"/>
                  <a:pt x="188193" y="59755"/>
                </a:cubicBezTo>
                <a:cubicBezTo>
                  <a:pt x="202021" y="56864"/>
                  <a:pt x="216335" y="48862"/>
                  <a:pt x="231133" y="35752"/>
                </a:cubicBezTo>
                <a:cubicBezTo>
                  <a:pt x="251420" y="40777"/>
                  <a:pt x="265101" y="48061"/>
                  <a:pt x="272172" y="57601"/>
                </a:cubicBezTo>
                <a:cubicBezTo>
                  <a:pt x="292439" y="19201"/>
                  <a:pt x="316494" y="0"/>
                  <a:pt x="344340"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4" name="Picture Placeholder 33"/>
          <p:cNvSpPr>
            <a:spLocks noGrp="1"/>
          </p:cNvSpPr>
          <p:nvPr>
            <p:ph type="pic" sz="quarter" idx="21" hasCustomPrompt="1"/>
          </p:nvPr>
        </p:nvSpPr>
        <p:spPr>
          <a:xfrm>
            <a:off x="7216820" y="521373"/>
            <a:ext cx="1145944" cy="1629426"/>
          </a:xfrm>
          <a:custGeom>
            <a:avLst/>
            <a:gdLst>
              <a:gd name="connsiteX0" fmla="*/ 376546 w 1145944"/>
              <a:gd name="connsiteY0" fmla="*/ 814302 h 1629426"/>
              <a:gd name="connsiteX1" fmla="*/ 376546 w 1145944"/>
              <a:gd name="connsiteY1" fmla="*/ 828773 h 1629426"/>
              <a:gd name="connsiteX2" fmla="*/ 413738 w 1145944"/>
              <a:gd name="connsiteY2" fmla="*/ 864723 h 1629426"/>
              <a:gd name="connsiteX3" fmla="*/ 444239 w 1145944"/>
              <a:gd name="connsiteY3" fmla="*/ 889299 h 1629426"/>
              <a:gd name="connsiteX4" fmla="*/ 416042 w 1145944"/>
              <a:gd name="connsiteY4" fmla="*/ 34801 h 1629426"/>
              <a:gd name="connsiteX5" fmla="*/ 418979 w 1145944"/>
              <a:gd name="connsiteY5" fmla="*/ 44366 h 1629426"/>
              <a:gd name="connsiteX6" fmla="*/ 420403 w 1145944"/>
              <a:gd name="connsiteY6" fmla="*/ 78153 h 1629426"/>
              <a:gd name="connsiteX7" fmla="*/ 419516 w 1145944"/>
              <a:gd name="connsiteY7" fmla="*/ 114064 h 1629426"/>
              <a:gd name="connsiteX8" fmla="*/ 438787 w 1145944"/>
              <a:gd name="connsiteY8" fmla="*/ 174324 h 1629426"/>
              <a:gd name="connsiteX9" fmla="*/ 432929 w 1145944"/>
              <a:gd name="connsiteY9" fmla="*/ 231056 h 1629426"/>
              <a:gd name="connsiteX10" fmla="*/ 423644 w 1145944"/>
              <a:gd name="connsiteY10" fmla="*/ 240983 h 1629426"/>
              <a:gd name="connsiteX11" fmla="*/ 419516 w 1145944"/>
              <a:gd name="connsiteY11" fmla="*/ 240983 h 1629426"/>
              <a:gd name="connsiteX12" fmla="*/ 419516 w 1145944"/>
              <a:gd name="connsiteY12" fmla="*/ 245393 h 1629426"/>
              <a:gd name="connsiteX13" fmla="*/ 415527 w 1145944"/>
              <a:gd name="connsiteY13" fmla="*/ 249659 h 1629426"/>
              <a:gd name="connsiteX14" fmla="*/ 404586 w 1145944"/>
              <a:gd name="connsiteY14" fmla="*/ 156829 h 1629426"/>
              <a:gd name="connsiteX15" fmla="*/ 393646 w 1145944"/>
              <a:gd name="connsiteY15" fmla="*/ 78153 h 1629426"/>
              <a:gd name="connsiteX16" fmla="*/ 387851 w 1145944"/>
              <a:gd name="connsiteY16" fmla="*/ 54088 h 1629426"/>
              <a:gd name="connsiteX17" fmla="*/ 410333 w 1145944"/>
              <a:gd name="connsiteY17" fmla="*/ 44873 h 1629426"/>
              <a:gd name="connsiteX18" fmla="*/ 416042 w 1145944"/>
              <a:gd name="connsiteY18" fmla="*/ 34801 h 1629426"/>
              <a:gd name="connsiteX19" fmla="*/ 316507 w 1145944"/>
              <a:gd name="connsiteY19" fmla="*/ 0 h 1629426"/>
              <a:gd name="connsiteX20" fmla="*/ 350674 w 1145944"/>
              <a:gd name="connsiteY20" fmla="*/ 24383 h 1629426"/>
              <a:gd name="connsiteX21" fmla="*/ 364591 w 1145944"/>
              <a:gd name="connsiteY21" fmla="*/ 131370 h 1629426"/>
              <a:gd name="connsiteX22" fmla="*/ 378509 w 1145944"/>
              <a:gd name="connsiteY22" fmla="*/ 233223 h 1629426"/>
              <a:gd name="connsiteX23" fmla="*/ 376546 w 1145944"/>
              <a:gd name="connsiteY23" fmla="*/ 259032 h 1629426"/>
              <a:gd name="connsiteX24" fmla="*/ 384494 w 1145944"/>
              <a:gd name="connsiteY24" fmla="*/ 286961 h 1629426"/>
              <a:gd name="connsiteX25" fmla="*/ 379903 w 1145944"/>
              <a:gd name="connsiteY25" fmla="*/ 331928 h 1629426"/>
              <a:gd name="connsiteX26" fmla="*/ 378650 w 1145944"/>
              <a:gd name="connsiteY26" fmla="*/ 339754 h 1629426"/>
              <a:gd name="connsiteX27" fmla="*/ 398921 w 1145944"/>
              <a:gd name="connsiteY27" fmla="*/ 320979 h 1629426"/>
              <a:gd name="connsiteX28" fmla="*/ 431350 w 1145944"/>
              <a:gd name="connsiteY28" fmla="*/ 295385 h 1629426"/>
              <a:gd name="connsiteX29" fmla="*/ 419516 w 1145944"/>
              <a:gd name="connsiteY29" fmla="*/ 295385 h 1629426"/>
              <a:gd name="connsiteX30" fmla="*/ 419516 w 1145944"/>
              <a:gd name="connsiteY30" fmla="*/ 245393 h 1629426"/>
              <a:gd name="connsiteX31" fmla="*/ 423644 w 1145944"/>
              <a:gd name="connsiteY31" fmla="*/ 240983 h 1629426"/>
              <a:gd name="connsiteX32" fmla="*/ 466004 w 1145944"/>
              <a:gd name="connsiteY32" fmla="*/ 240983 h 1629426"/>
              <a:gd name="connsiteX33" fmla="*/ 466004 w 1145944"/>
              <a:gd name="connsiteY33" fmla="*/ 269977 h 1629426"/>
              <a:gd name="connsiteX34" fmla="*/ 497776 w 1145944"/>
              <a:gd name="connsiteY34" fmla="*/ 247598 h 1629426"/>
              <a:gd name="connsiteX35" fmla="*/ 562791 w 1145944"/>
              <a:gd name="connsiteY35" fmla="*/ 205563 h 1629426"/>
              <a:gd name="connsiteX36" fmla="*/ 754800 w 1145944"/>
              <a:gd name="connsiteY36" fmla="*/ 69920 h 1629426"/>
              <a:gd name="connsiteX37" fmla="*/ 817944 w 1145944"/>
              <a:gd name="connsiteY37" fmla="*/ 33662 h 1629426"/>
              <a:gd name="connsiteX38" fmla="*/ 903379 w 1145944"/>
              <a:gd name="connsiteY38" fmla="*/ 8330 h 1629426"/>
              <a:gd name="connsiteX39" fmla="*/ 902635 w 1145944"/>
              <a:gd name="connsiteY39" fmla="*/ 30080 h 1629426"/>
              <a:gd name="connsiteX40" fmla="*/ 901838 w 1145944"/>
              <a:gd name="connsiteY40" fmla="*/ 34091 h 1629426"/>
              <a:gd name="connsiteX41" fmla="*/ 918366 w 1145944"/>
              <a:gd name="connsiteY41" fmla="*/ 33202 h 1629426"/>
              <a:gd name="connsiteX42" fmla="*/ 941159 w 1145944"/>
              <a:gd name="connsiteY42" fmla="*/ 22230 h 1629426"/>
              <a:gd name="connsiteX43" fmla="*/ 972983 w 1145944"/>
              <a:gd name="connsiteY43" fmla="*/ 58773 h 1629426"/>
              <a:gd name="connsiteX44" fmla="*/ 968485 w 1145944"/>
              <a:gd name="connsiteY44" fmla="*/ 83156 h 1629426"/>
              <a:gd name="connsiteX45" fmla="*/ 968765 w 1145944"/>
              <a:gd name="connsiteY45" fmla="*/ 96567 h 1629426"/>
              <a:gd name="connsiteX46" fmla="*/ 981006 w 1145944"/>
              <a:gd name="connsiteY46" fmla="*/ 89885 h 1629426"/>
              <a:gd name="connsiteX47" fmla="*/ 1012755 w 1145944"/>
              <a:gd name="connsiteY47" fmla="*/ 85912 h 1629426"/>
              <a:gd name="connsiteX48" fmla="*/ 986978 w 1145944"/>
              <a:gd name="connsiteY48" fmla="*/ 143925 h 1629426"/>
              <a:gd name="connsiteX49" fmla="*/ 1001894 w 1145944"/>
              <a:gd name="connsiteY49" fmla="*/ 174419 h 1629426"/>
              <a:gd name="connsiteX50" fmla="*/ 1012755 w 1145944"/>
              <a:gd name="connsiteY50" fmla="*/ 188068 h 1629426"/>
              <a:gd name="connsiteX51" fmla="*/ 990874 w 1145944"/>
              <a:gd name="connsiteY51" fmla="*/ 233667 h 1629426"/>
              <a:gd name="connsiteX52" fmla="*/ 970101 w 1145944"/>
              <a:gd name="connsiteY52" fmla="*/ 245383 h 1629426"/>
              <a:gd name="connsiteX53" fmla="*/ 1060446 w 1145944"/>
              <a:gd name="connsiteY53" fmla="*/ 254853 h 1629426"/>
              <a:gd name="connsiteX54" fmla="*/ 1002558 w 1145944"/>
              <a:gd name="connsiteY54" fmla="*/ 331232 h 1629426"/>
              <a:gd name="connsiteX55" fmla="*/ 943881 w 1145944"/>
              <a:gd name="connsiteY55" fmla="*/ 360998 h 1629426"/>
              <a:gd name="connsiteX56" fmla="*/ 929251 w 1145944"/>
              <a:gd name="connsiteY56" fmla="*/ 368566 h 1629426"/>
              <a:gd name="connsiteX57" fmla="*/ 933208 w 1145944"/>
              <a:gd name="connsiteY57" fmla="*/ 374488 h 1629426"/>
              <a:gd name="connsiteX58" fmla="*/ 768006 w 1145944"/>
              <a:gd name="connsiteY58" fmla="*/ 495642 h 1629426"/>
              <a:gd name="connsiteX59" fmla="*/ 617115 w 1145944"/>
              <a:gd name="connsiteY59" fmla="*/ 585987 h 1629426"/>
              <a:gd name="connsiteX60" fmla="*/ 639884 w 1145944"/>
              <a:gd name="connsiteY60" fmla="*/ 599920 h 1629426"/>
              <a:gd name="connsiteX61" fmla="*/ 666801 w 1145944"/>
              <a:gd name="connsiteY61" fmla="*/ 663191 h 1629426"/>
              <a:gd name="connsiteX62" fmla="*/ 599652 w 1145944"/>
              <a:gd name="connsiteY62" fmla="*/ 637873 h 1629426"/>
              <a:gd name="connsiteX63" fmla="*/ 572972 w 1145944"/>
              <a:gd name="connsiteY63" fmla="*/ 615468 h 1629426"/>
              <a:gd name="connsiteX64" fmla="*/ 563093 w 1145944"/>
              <a:gd name="connsiteY64" fmla="*/ 630162 h 1629426"/>
              <a:gd name="connsiteX65" fmla="*/ 555461 w 1145944"/>
              <a:gd name="connsiteY65" fmla="*/ 628579 h 1629426"/>
              <a:gd name="connsiteX66" fmla="*/ 855785 w 1145944"/>
              <a:gd name="connsiteY66" fmla="*/ 925039 h 1629426"/>
              <a:gd name="connsiteX67" fmla="*/ 938846 w 1145944"/>
              <a:gd name="connsiteY67" fmla="*/ 1026988 h 1629426"/>
              <a:gd name="connsiteX68" fmla="*/ 1022572 w 1145944"/>
              <a:gd name="connsiteY68" fmla="*/ 1131062 h 1629426"/>
              <a:gd name="connsiteX69" fmla="*/ 1082389 w 1145944"/>
              <a:gd name="connsiteY69" fmla="*/ 1184863 h 1629426"/>
              <a:gd name="connsiteX70" fmla="*/ 1124063 w 1145944"/>
              <a:gd name="connsiteY70" fmla="*/ 1291451 h 1629426"/>
              <a:gd name="connsiteX71" fmla="*/ 1106172 w 1145944"/>
              <a:gd name="connsiteY71" fmla="*/ 1287840 h 1629426"/>
              <a:gd name="connsiteX72" fmla="*/ 1145944 w 1145944"/>
              <a:gd name="connsiteY72" fmla="*/ 1382903 h 1629426"/>
              <a:gd name="connsiteX73" fmla="*/ 1038596 w 1145944"/>
              <a:gd name="connsiteY73" fmla="*/ 1357508 h 1629426"/>
              <a:gd name="connsiteX74" fmla="*/ 1038596 w 1145944"/>
              <a:gd name="connsiteY74" fmla="*/ 1392846 h 1629426"/>
              <a:gd name="connsiteX75" fmla="*/ 1006169 w 1145944"/>
              <a:gd name="connsiteY75" fmla="*/ 1386863 h 1629426"/>
              <a:gd name="connsiteX76" fmla="*/ 1030648 w 1145944"/>
              <a:gd name="connsiteY76" fmla="*/ 1416692 h 1629426"/>
              <a:gd name="connsiteX77" fmla="*/ 1006422 w 1145944"/>
              <a:gd name="connsiteY77" fmla="*/ 1410327 h 1629426"/>
              <a:gd name="connsiteX78" fmla="*/ 980424 w 1145944"/>
              <a:gd name="connsiteY78" fmla="*/ 1452474 h 1629426"/>
              <a:gd name="connsiteX79" fmla="*/ 914105 w 1145944"/>
              <a:gd name="connsiteY79" fmla="*/ 1407517 h 1629426"/>
              <a:gd name="connsiteX80" fmla="*/ 921609 w 1145944"/>
              <a:gd name="connsiteY80" fmla="*/ 1424211 h 1629426"/>
              <a:gd name="connsiteX81" fmla="*/ 923266 w 1145944"/>
              <a:gd name="connsiteY81" fmla="*/ 1423911 h 1629426"/>
              <a:gd name="connsiteX82" fmla="*/ 922574 w 1145944"/>
              <a:gd name="connsiteY82" fmla="*/ 1426357 h 1629426"/>
              <a:gd name="connsiteX83" fmla="*/ 926090 w 1145944"/>
              <a:gd name="connsiteY83" fmla="*/ 1434179 h 1629426"/>
              <a:gd name="connsiteX84" fmla="*/ 933208 w 1145944"/>
              <a:gd name="connsiteY84" fmla="*/ 1468372 h 1629426"/>
              <a:gd name="connsiteX85" fmla="*/ 915463 w 1145944"/>
              <a:gd name="connsiteY85" fmla="*/ 1451366 h 1629426"/>
              <a:gd name="connsiteX86" fmla="*/ 913323 w 1145944"/>
              <a:gd name="connsiteY86" fmla="*/ 1458048 h 1629426"/>
              <a:gd name="connsiteX87" fmla="*/ 922268 w 1145944"/>
              <a:gd name="connsiteY87" fmla="*/ 1476604 h 1629426"/>
              <a:gd name="connsiteX88" fmla="*/ 912975 w 1145944"/>
              <a:gd name="connsiteY88" fmla="*/ 1522078 h 1629426"/>
              <a:gd name="connsiteX89" fmla="*/ 807178 w 1145944"/>
              <a:gd name="connsiteY89" fmla="*/ 1428820 h 1629426"/>
              <a:gd name="connsiteX90" fmla="*/ 723515 w 1145944"/>
              <a:gd name="connsiteY90" fmla="*/ 1325588 h 1629426"/>
              <a:gd name="connsiteX91" fmla="*/ 601028 w 1145944"/>
              <a:gd name="connsiteY91" fmla="*/ 1193823 h 1629426"/>
              <a:gd name="connsiteX92" fmla="*/ 491654 w 1145944"/>
              <a:gd name="connsiteY92" fmla="*/ 1058831 h 1629426"/>
              <a:gd name="connsiteX93" fmla="*/ 415243 w 1145944"/>
              <a:gd name="connsiteY93" fmla="*/ 983591 h 1629426"/>
              <a:gd name="connsiteX94" fmla="*/ 372414 w 1145944"/>
              <a:gd name="connsiteY94" fmla="*/ 951759 h 1629426"/>
              <a:gd name="connsiteX95" fmla="*/ 364591 w 1145944"/>
              <a:gd name="connsiteY95" fmla="*/ 939965 h 1629426"/>
              <a:gd name="connsiteX96" fmla="*/ 361797 w 1145944"/>
              <a:gd name="connsiteY96" fmla="*/ 1019468 h 1629426"/>
              <a:gd name="connsiteX97" fmla="*/ 360744 w 1145944"/>
              <a:gd name="connsiteY97" fmla="*/ 1116114 h 1629426"/>
              <a:gd name="connsiteX98" fmla="*/ 390448 w 1145944"/>
              <a:gd name="connsiteY98" fmla="*/ 1413493 h 1629426"/>
              <a:gd name="connsiteX99" fmla="*/ 383228 w 1145944"/>
              <a:gd name="connsiteY99" fmla="*/ 1518087 h 1629426"/>
              <a:gd name="connsiteX100" fmla="*/ 348711 w 1145944"/>
              <a:gd name="connsiteY100" fmla="*/ 1525655 h 1629426"/>
              <a:gd name="connsiteX101" fmla="*/ 351688 w 1145944"/>
              <a:gd name="connsiteY101" fmla="*/ 1550546 h 1629426"/>
              <a:gd name="connsiteX102" fmla="*/ 354665 w 1145944"/>
              <a:gd name="connsiteY102" fmla="*/ 1579329 h 1629426"/>
              <a:gd name="connsiteX103" fmla="*/ 328792 w 1145944"/>
              <a:gd name="connsiteY103" fmla="*/ 1629426 h 1629426"/>
              <a:gd name="connsiteX104" fmla="*/ 293675 w 1145944"/>
              <a:gd name="connsiteY104" fmla="*/ 1607545 h 1629426"/>
              <a:gd name="connsiteX105" fmla="*/ 276321 w 1145944"/>
              <a:gd name="connsiteY105" fmla="*/ 1629426 h 1629426"/>
              <a:gd name="connsiteX106" fmla="*/ 245590 w 1145944"/>
              <a:gd name="connsiteY106" fmla="*/ 1586896 h 1629426"/>
              <a:gd name="connsiteX107" fmla="*/ 244920 w 1145944"/>
              <a:gd name="connsiteY107" fmla="*/ 1575957 h 1629426"/>
              <a:gd name="connsiteX108" fmla="*/ 240158 w 1145944"/>
              <a:gd name="connsiteY108" fmla="*/ 1579860 h 1629426"/>
              <a:gd name="connsiteX109" fmla="*/ 195573 w 1145944"/>
              <a:gd name="connsiteY109" fmla="*/ 1597602 h 1629426"/>
              <a:gd name="connsiteX110" fmla="*/ 157225 w 1145944"/>
              <a:gd name="connsiteY110" fmla="*/ 1593611 h 1629426"/>
              <a:gd name="connsiteX111" fmla="*/ 129009 w 1145944"/>
              <a:gd name="connsiteY111" fmla="*/ 1562516 h 1629426"/>
              <a:gd name="connsiteX112" fmla="*/ 108894 w 1145944"/>
              <a:gd name="connsiteY112" fmla="*/ 1538312 h 1629426"/>
              <a:gd name="connsiteX113" fmla="*/ 105151 w 1145944"/>
              <a:gd name="connsiteY113" fmla="*/ 1556881 h 1629426"/>
              <a:gd name="connsiteX114" fmla="*/ 40819 w 1145944"/>
              <a:gd name="connsiteY114" fmla="*/ 1613530 h 1629426"/>
              <a:gd name="connsiteX115" fmla="*/ 28500 w 1145944"/>
              <a:gd name="connsiteY115" fmla="*/ 1491361 h 1629426"/>
              <a:gd name="connsiteX116" fmla="*/ 0 w 1145944"/>
              <a:gd name="connsiteY116" fmla="*/ 1187681 h 1629426"/>
              <a:gd name="connsiteX117" fmla="*/ 14377 w 1145944"/>
              <a:gd name="connsiteY117" fmla="*/ 875766 h 1629426"/>
              <a:gd name="connsiteX118" fmla="*/ 34453 w 1145944"/>
              <a:gd name="connsiteY118" fmla="*/ 580984 h 1629426"/>
              <a:gd name="connsiteX119" fmla="*/ 26157 w 1145944"/>
              <a:gd name="connsiteY119" fmla="*/ 343028 h 1629426"/>
              <a:gd name="connsiteX120" fmla="*/ 15896 w 1145944"/>
              <a:gd name="connsiteY120" fmla="*/ 100701 h 1629426"/>
              <a:gd name="connsiteX121" fmla="*/ 69785 w 1145944"/>
              <a:gd name="connsiteY121" fmla="*/ 111019 h 1629426"/>
              <a:gd name="connsiteX122" fmla="*/ 79390 w 1145944"/>
              <a:gd name="connsiteY122" fmla="*/ 123135 h 1629426"/>
              <a:gd name="connsiteX123" fmla="*/ 77553 w 1145944"/>
              <a:gd name="connsiteY123" fmla="*/ 107635 h 1629426"/>
              <a:gd name="connsiteX124" fmla="*/ 129612 w 1145944"/>
              <a:gd name="connsiteY124" fmla="*/ 54088 h 1629426"/>
              <a:gd name="connsiteX125" fmla="*/ 146015 w 1145944"/>
              <a:gd name="connsiteY125" fmla="*/ 54088 h 1629426"/>
              <a:gd name="connsiteX126" fmla="*/ 157445 w 1145944"/>
              <a:gd name="connsiteY126" fmla="*/ 56082 h 1629426"/>
              <a:gd name="connsiteX127" fmla="*/ 184648 w 1145944"/>
              <a:gd name="connsiteY127" fmla="*/ 32174 h 1629426"/>
              <a:gd name="connsiteX128" fmla="*/ 203521 w 1145944"/>
              <a:gd name="connsiteY128" fmla="*/ 39615 h 1629426"/>
              <a:gd name="connsiteX129" fmla="*/ 233160 w 1145944"/>
              <a:gd name="connsiteY129" fmla="*/ 28215 h 1629426"/>
              <a:gd name="connsiteX130" fmla="*/ 235648 w 1145944"/>
              <a:gd name="connsiteY130" fmla="*/ 32590 h 1629426"/>
              <a:gd name="connsiteX131" fmla="*/ 236360 w 1145944"/>
              <a:gd name="connsiteY131" fmla="*/ 30464 h 1629426"/>
              <a:gd name="connsiteX132" fmla="*/ 277651 w 1145944"/>
              <a:gd name="connsiteY132" fmla="*/ 18304 h 1629426"/>
              <a:gd name="connsiteX133" fmla="*/ 281535 w 1145944"/>
              <a:gd name="connsiteY133" fmla="*/ 20786 h 1629426"/>
              <a:gd name="connsiteX134" fmla="*/ 282694 w 1145944"/>
              <a:gd name="connsiteY134" fmla="*/ 19452 h 1629426"/>
              <a:gd name="connsiteX135" fmla="*/ 289938 w 1145944"/>
              <a:gd name="connsiteY135" fmla="*/ 11116 h 1629426"/>
              <a:gd name="connsiteX136" fmla="*/ 316507 w 1145944"/>
              <a:gd name="connsiteY136" fmla="*/ 0 h 162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145944" h="1629426">
                <a:moveTo>
                  <a:pt x="376546" y="814302"/>
                </a:moveTo>
                <a:lnTo>
                  <a:pt x="376546" y="828773"/>
                </a:lnTo>
                <a:cubicBezTo>
                  <a:pt x="383164" y="837429"/>
                  <a:pt x="395562" y="849412"/>
                  <a:pt x="413738" y="864723"/>
                </a:cubicBezTo>
                <a:lnTo>
                  <a:pt x="444239" y="889299"/>
                </a:lnTo>
                <a:close/>
                <a:moveTo>
                  <a:pt x="416042" y="34801"/>
                </a:moveTo>
                <a:cubicBezTo>
                  <a:pt x="417482" y="34718"/>
                  <a:pt x="418462" y="37905"/>
                  <a:pt x="418979" y="44366"/>
                </a:cubicBezTo>
                <a:cubicBezTo>
                  <a:pt x="420520" y="53654"/>
                  <a:pt x="420996" y="64917"/>
                  <a:pt x="420403" y="78153"/>
                </a:cubicBezTo>
                <a:cubicBezTo>
                  <a:pt x="419812" y="91390"/>
                  <a:pt x="419516" y="103359"/>
                  <a:pt x="419516" y="114064"/>
                </a:cubicBezTo>
                <a:cubicBezTo>
                  <a:pt x="419516" y="128715"/>
                  <a:pt x="425941" y="148801"/>
                  <a:pt x="438787" y="174324"/>
                </a:cubicBezTo>
                <a:cubicBezTo>
                  <a:pt x="448421" y="193467"/>
                  <a:pt x="446469" y="212378"/>
                  <a:pt x="432929" y="231056"/>
                </a:cubicBezTo>
                <a:lnTo>
                  <a:pt x="423644" y="240983"/>
                </a:lnTo>
                <a:lnTo>
                  <a:pt x="419516" y="240983"/>
                </a:lnTo>
                <a:lnTo>
                  <a:pt x="419516" y="245393"/>
                </a:lnTo>
                <a:lnTo>
                  <a:pt x="415527" y="249659"/>
                </a:lnTo>
                <a:cubicBezTo>
                  <a:pt x="415527" y="222257"/>
                  <a:pt x="411880" y="191313"/>
                  <a:pt x="404586" y="156829"/>
                </a:cubicBezTo>
                <a:cubicBezTo>
                  <a:pt x="397293" y="122344"/>
                  <a:pt x="393646" y="96119"/>
                  <a:pt x="393646" y="78153"/>
                </a:cubicBezTo>
                <a:cubicBezTo>
                  <a:pt x="391218" y="68252"/>
                  <a:pt x="389287" y="60230"/>
                  <a:pt x="387851" y="54088"/>
                </a:cubicBezTo>
                <a:cubicBezTo>
                  <a:pt x="386415" y="47943"/>
                  <a:pt x="393910" y="44873"/>
                  <a:pt x="410333" y="44873"/>
                </a:cubicBezTo>
                <a:cubicBezTo>
                  <a:pt x="412698" y="38243"/>
                  <a:pt x="414601" y="34887"/>
                  <a:pt x="416042" y="34801"/>
                </a:cubicBezTo>
                <a:close/>
                <a:moveTo>
                  <a:pt x="316507" y="0"/>
                </a:moveTo>
                <a:cubicBezTo>
                  <a:pt x="329573" y="0"/>
                  <a:pt x="340964" y="8129"/>
                  <a:pt x="350674" y="24383"/>
                </a:cubicBezTo>
                <a:cubicBezTo>
                  <a:pt x="350674" y="50582"/>
                  <a:pt x="355313" y="86244"/>
                  <a:pt x="364591" y="131370"/>
                </a:cubicBezTo>
                <a:cubicBezTo>
                  <a:pt x="373870" y="176493"/>
                  <a:pt x="378509" y="210445"/>
                  <a:pt x="378509" y="233223"/>
                </a:cubicBezTo>
                <a:cubicBezTo>
                  <a:pt x="378509" y="244709"/>
                  <a:pt x="377855" y="253312"/>
                  <a:pt x="376546" y="259032"/>
                </a:cubicBezTo>
                <a:cubicBezTo>
                  <a:pt x="381844" y="261355"/>
                  <a:pt x="384494" y="270663"/>
                  <a:pt x="384494" y="286961"/>
                </a:cubicBezTo>
                <a:cubicBezTo>
                  <a:pt x="384494" y="289411"/>
                  <a:pt x="382963" y="304399"/>
                  <a:pt x="379903" y="331928"/>
                </a:cubicBezTo>
                <a:lnTo>
                  <a:pt x="378650" y="339754"/>
                </a:lnTo>
                <a:lnTo>
                  <a:pt x="398921" y="320979"/>
                </a:lnTo>
                <a:lnTo>
                  <a:pt x="431350" y="295385"/>
                </a:lnTo>
                <a:lnTo>
                  <a:pt x="419516" y="295385"/>
                </a:lnTo>
                <a:lnTo>
                  <a:pt x="419516" y="245393"/>
                </a:lnTo>
                <a:lnTo>
                  <a:pt x="423644" y="240983"/>
                </a:lnTo>
                <a:lnTo>
                  <a:pt x="466004" y="240983"/>
                </a:lnTo>
                <a:lnTo>
                  <a:pt x="466004" y="269977"/>
                </a:lnTo>
                <a:lnTo>
                  <a:pt x="497776" y="247598"/>
                </a:lnTo>
                <a:cubicBezTo>
                  <a:pt x="517715" y="234182"/>
                  <a:pt x="539388" y="220169"/>
                  <a:pt x="562791" y="205563"/>
                </a:cubicBezTo>
                <a:cubicBezTo>
                  <a:pt x="656409" y="147139"/>
                  <a:pt x="720411" y="101924"/>
                  <a:pt x="754800" y="69920"/>
                </a:cubicBezTo>
                <a:cubicBezTo>
                  <a:pt x="769979" y="54698"/>
                  <a:pt x="791027" y="42614"/>
                  <a:pt x="817944" y="33662"/>
                </a:cubicBezTo>
                <a:cubicBezTo>
                  <a:pt x="845240" y="26211"/>
                  <a:pt x="873718" y="17766"/>
                  <a:pt x="903379" y="8330"/>
                </a:cubicBezTo>
                <a:cubicBezTo>
                  <a:pt x="903379" y="17332"/>
                  <a:pt x="903132" y="24584"/>
                  <a:pt x="902635" y="30080"/>
                </a:cubicBezTo>
                <a:lnTo>
                  <a:pt x="901838" y="34091"/>
                </a:lnTo>
                <a:lnTo>
                  <a:pt x="918366" y="33202"/>
                </a:lnTo>
                <a:cubicBezTo>
                  <a:pt x="925654" y="31186"/>
                  <a:pt x="933252" y="27529"/>
                  <a:pt x="941159" y="22230"/>
                </a:cubicBezTo>
                <a:cubicBezTo>
                  <a:pt x="962374" y="33588"/>
                  <a:pt x="972983" y="45770"/>
                  <a:pt x="972983" y="58773"/>
                </a:cubicBezTo>
                <a:cubicBezTo>
                  <a:pt x="972983" y="63122"/>
                  <a:pt x="971483" y="71251"/>
                  <a:pt x="968485" y="83156"/>
                </a:cubicBezTo>
                <a:lnTo>
                  <a:pt x="968765" y="96567"/>
                </a:lnTo>
                <a:lnTo>
                  <a:pt x="981006" y="89885"/>
                </a:lnTo>
                <a:cubicBezTo>
                  <a:pt x="989939" y="87236"/>
                  <a:pt x="1000522" y="85912"/>
                  <a:pt x="1012755" y="85912"/>
                </a:cubicBezTo>
                <a:cubicBezTo>
                  <a:pt x="995570" y="116249"/>
                  <a:pt x="986978" y="135585"/>
                  <a:pt x="986978" y="143925"/>
                </a:cubicBezTo>
                <a:cubicBezTo>
                  <a:pt x="986978" y="153172"/>
                  <a:pt x="991951" y="163337"/>
                  <a:pt x="1001894" y="174419"/>
                </a:cubicBezTo>
                <a:lnTo>
                  <a:pt x="1012755" y="188068"/>
                </a:lnTo>
                <a:cubicBezTo>
                  <a:pt x="1012755" y="207743"/>
                  <a:pt x="1005461" y="222943"/>
                  <a:pt x="990874" y="233667"/>
                </a:cubicBezTo>
                <a:cubicBezTo>
                  <a:pt x="976286" y="244391"/>
                  <a:pt x="969362" y="248296"/>
                  <a:pt x="970101" y="245383"/>
                </a:cubicBezTo>
                <a:cubicBezTo>
                  <a:pt x="1003288" y="254355"/>
                  <a:pt x="1033402" y="257511"/>
                  <a:pt x="1060446" y="254853"/>
                </a:cubicBezTo>
                <a:cubicBezTo>
                  <a:pt x="1051430" y="281326"/>
                  <a:pt x="1032135" y="306785"/>
                  <a:pt x="1002558" y="331232"/>
                </a:cubicBezTo>
                <a:cubicBezTo>
                  <a:pt x="981174" y="351075"/>
                  <a:pt x="961614" y="360998"/>
                  <a:pt x="943881" y="360998"/>
                </a:cubicBezTo>
                <a:cubicBezTo>
                  <a:pt x="942974" y="361463"/>
                  <a:pt x="938096" y="363985"/>
                  <a:pt x="929251" y="368566"/>
                </a:cubicBezTo>
                <a:lnTo>
                  <a:pt x="933208" y="374488"/>
                </a:lnTo>
                <a:cubicBezTo>
                  <a:pt x="891304" y="415127"/>
                  <a:pt x="836236" y="455512"/>
                  <a:pt x="768006" y="495642"/>
                </a:cubicBezTo>
                <a:cubicBezTo>
                  <a:pt x="682486" y="545656"/>
                  <a:pt x="632188" y="575770"/>
                  <a:pt x="617115" y="585987"/>
                </a:cubicBezTo>
                <a:cubicBezTo>
                  <a:pt x="618404" y="585332"/>
                  <a:pt x="625992" y="589978"/>
                  <a:pt x="639884" y="599920"/>
                </a:cubicBezTo>
                <a:cubicBezTo>
                  <a:pt x="653774" y="609865"/>
                  <a:pt x="662746" y="630953"/>
                  <a:pt x="666801" y="663191"/>
                </a:cubicBezTo>
                <a:cubicBezTo>
                  <a:pt x="637625" y="661248"/>
                  <a:pt x="615242" y="652809"/>
                  <a:pt x="599652" y="637873"/>
                </a:cubicBezTo>
                <a:cubicBezTo>
                  <a:pt x="584060" y="622937"/>
                  <a:pt x="575168" y="615468"/>
                  <a:pt x="572972" y="615468"/>
                </a:cubicBezTo>
                <a:cubicBezTo>
                  <a:pt x="571706" y="615468"/>
                  <a:pt x="568413" y="620366"/>
                  <a:pt x="563093" y="630162"/>
                </a:cubicBezTo>
                <a:lnTo>
                  <a:pt x="555461" y="628579"/>
                </a:lnTo>
                <a:cubicBezTo>
                  <a:pt x="621918" y="682981"/>
                  <a:pt x="722026" y="781802"/>
                  <a:pt x="855785" y="925039"/>
                </a:cubicBezTo>
                <a:cubicBezTo>
                  <a:pt x="864778" y="954573"/>
                  <a:pt x="892466" y="988556"/>
                  <a:pt x="938846" y="1026988"/>
                </a:cubicBezTo>
                <a:cubicBezTo>
                  <a:pt x="985226" y="1065423"/>
                  <a:pt x="1013135" y="1100112"/>
                  <a:pt x="1022572" y="1131062"/>
                </a:cubicBezTo>
                <a:cubicBezTo>
                  <a:pt x="1055717" y="1161840"/>
                  <a:pt x="1075656" y="1179774"/>
                  <a:pt x="1082389" y="1184863"/>
                </a:cubicBezTo>
                <a:cubicBezTo>
                  <a:pt x="1105528" y="1212623"/>
                  <a:pt x="1119417" y="1248153"/>
                  <a:pt x="1124063" y="1291451"/>
                </a:cubicBezTo>
                <a:cubicBezTo>
                  <a:pt x="1109497" y="1288791"/>
                  <a:pt x="1103533" y="1287588"/>
                  <a:pt x="1106172" y="1287840"/>
                </a:cubicBezTo>
                <a:cubicBezTo>
                  <a:pt x="1106172" y="1286088"/>
                  <a:pt x="1119429" y="1317775"/>
                  <a:pt x="1145944" y="1382903"/>
                </a:cubicBezTo>
                <a:cubicBezTo>
                  <a:pt x="1086664" y="1363016"/>
                  <a:pt x="1050881" y="1354551"/>
                  <a:pt x="1038596" y="1357508"/>
                </a:cubicBezTo>
                <a:lnTo>
                  <a:pt x="1038596" y="1392846"/>
                </a:lnTo>
                <a:lnTo>
                  <a:pt x="1006169" y="1386863"/>
                </a:lnTo>
                <a:cubicBezTo>
                  <a:pt x="1007899" y="1385025"/>
                  <a:pt x="1016060" y="1394968"/>
                  <a:pt x="1030648" y="1416692"/>
                </a:cubicBezTo>
                <a:cubicBezTo>
                  <a:pt x="1013145" y="1415362"/>
                  <a:pt x="1005072" y="1413240"/>
                  <a:pt x="1006422" y="1410327"/>
                </a:cubicBezTo>
                <a:cubicBezTo>
                  <a:pt x="1001355" y="1430614"/>
                  <a:pt x="992689" y="1444663"/>
                  <a:pt x="980424" y="1452474"/>
                </a:cubicBezTo>
                <a:lnTo>
                  <a:pt x="914105" y="1407517"/>
                </a:lnTo>
                <a:lnTo>
                  <a:pt x="921609" y="1424211"/>
                </a:lnTo>
                <a:lnTo>
                  <a:pt x="923266" y="1423911"/>
                </a:lnTo>
                <a:lnTo>
                  <a:pt x="922574" y="1426357"/>
                </a:lnTo>
                <a:lnTo>
                  <a:pt x="926090" y="1434179"/>
                </a:lnTo>
                <a:cubicBezTo>
                  <a:pt x="929639" y="1445130"/>
                  <a:pt x="932011" y="1456528"/>
                  <a:pt x="933208" y="1468372"/>
                </a:cubicBezTo>
                <a:lnTo>
                  <a:pt x="915463" y="1451366"/>
                </a:lnTo>
                <a:lnTo>
                  <a:pt x="913323" y="1458048"/>
                </a:lnTo>
                <a:cubicBezTo>
                  <a:pt x="913323" y="1460517"/>
                  <a:pt x="916304" y="1466704"/>
                  <a:pt x="922268" y="1476604"/>
                </a:cubicBezTo>
                <a:cubicBezTo>
                  <a:pt x="928233" y="1486505"/>
                  <a:pt x="925135" y="1501664"/>
                  <a:pt x="912975" y="1522078"/>
                </a:cubicBezTo>
                <a:cubicBezTo>
                  <a:pt x="891167" y="1496132"/>
                  <a:pt x="855901" y="1465047"/>
                  <a:pt x="807178" y="1428820"/>
                </a:cubicBezTo>
                <a:cubicBezTo>
                  <a:pt x="756383" y="1391052"/>
                  <a:pt x="728496" y="1356641"/>
                  <a:pt x="723515" y="1325588"/>
                </a:cubicBezTo>
                <a:cubicBezTo>
                  <a:pt x="681313" y="1308213"/>
                  <a:pt x="640484" y="1264292"/>
                  <a:pt x="601028" y="1193823"/>
                </a:cubicBezTo>
                <a:cubicBezTo>
                  <a:pt x="562966" y="1125297"/>
                  <a:pt x="526506" y="1080299"/>
                  <a:pt x="491654" y="1058831"/>
                </a:cubicBezTo>
                <a:cubicBezTo>
                  <a:pt x="478458" y="1032463"/>
                  <a:pt x="452989" y="1007382"/>
                  <a:pt x="415243" y="983591"/>
                </a:cubicBezTo>
                <a:cubicBezTo>
                  <a:pt x="395071" y="971368"/>
                  <a:pt x="380794" y="960757"/>
                  <a:pt x="372414" y="951759"/>
                </a:cubicBezTo>
                <a:lnTo>
                  <a:pt x="364591" y="939965"/>
                </a:lnTo>
                <a:lnTo>
                  <a:pt x="361797" y="1019468"/>
                </a:lnTo>
                <a:cubicBezTo>
                  <a:pt x="361095" y="1050554"/>
                  <a:pt x="360744" y="1082770"/>
                  <a:pt x="360744" y="1116114"/>
                </a:cubicBezTo>
                <a:cubicBezTo>
                  <a:pt x="360744" y="1227918"/>
                  <a:pt x="370646" y="1327044"/>
                  <a:pt x="390448" y="1413493"/>
                </a:cubicBezTo>
                <a:cubicBezTo>
                  <a:pt x="388802" y="1419552"/>
                  <a:pt x="386393" y="1454417"/>
                  <a:pt x="383228" y="1518087"/>
                </a:cubicBezTo>
                <a:cubicBezTo>
                  <a:pt x="360217" y="1518087"/>
                  <a:pt x="348711" y="1520610"/>
                  <a:pt x="348711" y="1525655"/>
                </a:cubicBezTo>
                <a:cubicBezTo>
                  <a:pt x="348711" y="1530320"/>
                  <a:pt x="349703" y="1538618"/>
                  <a:pt x="351688" y="1550546"/>
                </a:cubicBezTo>
                <a:cubicBezTo>
                  <a:pt x="353672" y="1562473"/>
                  <a:pt x="354665" y="1572067"/>
                  <a:pt x="354665" y="1579329"/>
                </a:cubicBezTo>
                <a:cubicBezTo>
                  <a:pt x="354665" y="1596325"/>
                  <a:pt x="346040" y="1613023"/>
                  <a:pt x="328792" y="1629426"/>
                </a:cubicBezTo>
                <a:lnTo>
                  <a:pt x="293675" y="1607545"/>
                </a:lnTo>
                <a:lnTo>
                  <a:pt x="276321" y="1629426"/>
                </a:lnTo>
                <a:cubicBezTo>
                  <a:pt x="259333" y="1619959"/>
                  <a:pt x="249088" y="1605783"/>
                  <a:pt x="245590" y="1586896"/>
                </a:cubicBezTo>
                <a:lnTo>
                  <a:pt x="244920" y="1575957"/>
                </a:lnTo>
                <a:lnTo>
                  <a:pt x="240158" y="1579860"/>
                </a:lnTo>
                <a:cubicBezTo>
                  <a:pt x="229529" y="1586484"/>
                  <a:pt x="214667" y="1592398"/>
                  <a:pt x="195573" y="1597602"/>
                </a:cubicBezTo>
                <a:cubicBezTo>
                  <a:pt x="177396" y="1597602"/>
                  <a:pt x="164614" y="1596272"/>
                  <a:pt x="157225" y="1593611"/>
                </a:cubicBezTo>
                <a:cubicBezTo>
                  <a:pt x="157225" y="1594941"/>
                  <a:pt x="147819" y="1584577"/>
                  <a:pt x="129009" y="1562516"/>
                </a:cubicBezTo>
                <a:lnTo>
                  <a:pt x="108894" y="1538312"/>
                </a:lnTo>
                <a:lnTo>
                  <a:pt x="105151" y="1556881"/>
                </a:lnTo>
                <a:cubicBezTo>
                  <a:pt x="96573" y="1577564"/>
                  <a:pt x="75129" y="1596447"/>
                  <a:pt x="40819" y="1613530"/>
                </a:cubicBezTo>
                <a:cubicBezTo>
                  <a:pt x="38011" y="1579986"/>
                  <a:pt x="33905" y="1539261"/>
                  <a:pt x="28500" y="1491361"/>
                </a:cubicBezTo>
                <a:cubicBezTo>
                  <a:pt x="9501" y="1402230"/>
                  <a:pt x="0" y="1301004"/>
                  <a:pt x="0" y="1187681"/>
                </a:cubicBezTo>
                <a:cubicBezTo>
                  <a:pt x="0" y="1112694"/>
                  <a:pt x="4793" y="1008724"/>
                  <a:pt x="14377" y="875766"/>
                </a:cubicBezTo>
                <a:cubicBezTo>
                  <a:pt x="26432" y="735209"/>
                  <a:pt x="33123" y="636948"/>
                  <a:pt x="34453" y="580984"/>
                </a:cubicBezTo>
                <a:cubicBezTo>
                  <a:pt x="35762" y="523688"/>
                  <a:pt x="32998" y="444370"/>
                  <a:pt x="26157" y="343028"/>
                </a:cubicBezTo>
                <a:cubicBezTo>
                  <a:pt x="19317" y="241685"/>
                  <a:pt x="15896" y="160909"/>
                  <a:pt x="15896" y="100701"/>
                </a:cubicBezTo>
                <a:cubicBezTo>
                  <a:pt x="38253" y="95270"/>
                  <a:pt x="56216" y="98708"/>
                  <a:pt x="69785" y="111019"/>
                </a:cubicBezTo>
                <a:lnTo>
                  <a:pt x="79390" y="123135"/>
                </a:lnTo>
                <a:lnTo>
                  <a:pt x="77553" y="107635"/>
                </a:lnTo>
                <a:cubicBezTo>
                  <a:pt x="77553" y="71937"/>
                  <a:pt x="94904" y="54088"/>
                  <a:pt x="129612" y="54088"/>
                </a:cubicBezTo>
                <a:cubicBezTo>
                  <a:pt x="132271" y="54088"/>
                  <a:pt x="137739" y="54088"/>
                  <a:pt x="146015" y="54088"/>
                </a:cubicBezTo>
                <a:cubicBezTo>
                  <a:pt x="151356" y="55416"/>
                  <a:pt x="155166" y="56082"/>
                  <a:pt x="157445" y="56082"/>
                </a:cubicBezTo>
                <a:cubicBezTo>
                  <a:pt x="166101" y="56082"/>
                  <a:pt x="175169" y="48112"/>
                  <a:pt x="184648" y="32174"/>
                </a:cubicBezTo>
                <a:cubicBezTo>
                  <a:pt x="199109" y="37472"/>
                  <a:pt x="205400" y="39953"/>
                  <a:pt x="203521" y="39615"/>
                </a:cubicBezTo>
                <a:cubicBezTo>
                  <a:pt x="208652" y="37547"/>
                  <a:pt x="218531" y="33747"/>
                  <a:pt x="233160" y="28215"/>
                </a:cubicBezTo>
                <a:lnTo>
                  <a:pt x="235648" y="32590"/>
                </a:lnTo>
                <a:lnTo>
                  <a:pt x="236360" y="30464"/>
                </a:lnTo>
                <a:cubicBezTo>
                  <a:pt x="248265" y="17038"/>
                  <a:pt x="262029" y="12983"/>
                  <a:pt x="277651" y="18304"/>
                </a:cubicBezTo>
                <a:lnTo>
                  <a:pt x="281535" y="20786"/>
                </a:lnTo>
                <a:lnTo>
                  <a:pt x="282694" y="19452"/>
                </a:lnTo>
                <a:cubicBezTo>
                  <a:pt x="284305" y="17598"/>
                  <a:pt x="286719" y="14820"/>
                  <a:pt x="289938" y="11116"/>
                </a:cubicBezTo>
                <a:cubicBezTo>
                  <a:pt x="296377" y="3707"/>
                  <a:pt x="305234" y="0"/>
                  <a:pt x="31650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3" name="Picture Placeholder 32"/>
          <p:cNvSpPr>
            <a:spLocks noGrp="1"/>
          </p:cNvSpPr>
          <p:nvPr>
            <p:ph type="pic" sz="quarter" idx="22" hasCustomPrompt="1"/>
          </p:nvPr>
        </p:nvSpPr>
        <p:spPr>
          <a:xfrm>
            <a:off x="4510709" y="520566"/>
            <a:ext cx="938908" cy="1631040"/>
          </a:xfrm>
          <a:custGeom>
            <a:avLst/>
            <a:gdLst>
              <a:gd name="connsiteX0" fmla="*/ 395743 w 938908"/>
              <a:gd name="connsiteY0" fmla="*/ 1590966 h 1631040"/>
              <a:gd name="connsiteX1" fmla="*/ 405584 w 938908"/>
              <a:gd name="connsiteY1" fmla="*/ 1594465 h 1631040"/>
              <a:gd name="connsiteX2" fmla="*/ 406964 w 938908"/>
              <a:gd name="connsiteY2" fmla="*/ 1594672 h 1631040"/>
              <a:gd name="connsiteX3" fmla="*/ 462012 w 938908"/>
              <a:gd name="connsiteY3" fmla="*/ 1631040 h 1631040"/>
              <a:gd name="connsiteX4" fmla="*/ 421321 w 938908"/>
              <a:gd name="connsiteY4" fmla="*/ 1631040 h 1631040"/>
              <a:gd name="connsiteX5" fmla="*/ 127995 w 938908"/>
              <a:gd name="connsiteY5" fmla="*/ 1183721 h 1631040"/>
              <a:gd name="connsiteX6" fmla="*/ 174958 w 938908"/>
              <a:gd name="connsiteY6" fmla="*/ 1324098 h 1631040"/>
              <a:gd name="connsiteX7" fmla="*/ 127995 w 938908"/>
              <a:gd name="connsiteY7" fmla="*/ 1183721 h 1631040"/>
              <a:gd name="connsiteX8" fmla="*/ 473192 w 938908"/>
              <a:gd name="connsiteY8" fmla="*/ 1169060 h 1631040"/>
              <a:gd name="connsiteX9" fmla="*/ 521672 w 938908"/>
              <a:gd name="connsiteY9" fmla="*/ 1169060 h 1631040"/>
              <a:gd name="connsiteX10" fmla="*/ 521672 w 938908"/>
              <a:gd name="connsiteY10" fmla="*/ 1213519 h 1631040"/>
              <a:gd name="connsiteX11" fmla="*/ 473192 w 938908"/>
              <a:gd name="connsiteY11" fmla="*/ 1213519 h 1631040"/>
              <a:gd name="connsiteX12" fmla="*/ 672214 w 938908"/>
              <a:gd name="connsiteY12" fmla="*/ 692575 h 1631040"/>
              <a:gd name="connsiteX13" fmla="*/ 648147 w 938908"/>
              <a:gd name="connsiteY13" fmla="*/ 918166 h 1631040"/>
              <a:gd name="connsiteX14" fmla="*/ 662270 w 938908"/>
              <a:gd name="connsiteY14" fmla="*/ 1143917 h 1631040"/>
              <a:gd name="connsiteX15" fmla="*/ 690328 w 938908"/>
              <a:gd name="connsiteY15" fmla="*/ 916045 h 1631040"/>
              <a:gd name="connsiteX16" fmla="*/ 672214 w 938908"/>
              <a:gd name="connsiteY16" fmla="*/ 692575 h 1631040"/>
              <a:gd name="connsiteX17" fmla="*/ 636208 w 938908"/>
              <a:gd name="connsiteY17" fmla="*/ 539565 h 1631040"/>
              <a:gd name="connsiteX18" fmla="*/ 645155 w 938908"/>
              <a:gd name="connsiteY18" fmla="*/ 560939 h 1631040"/>
              <a:gd name="connsiteX19" fmla="*/ 654101 w 938908"/>
              <a:gd name="connsiteY19" fmla="*/ 590864 h 1631040"/>
              <a:gd name="connsiteX20" fmla="*/ 675778 w 938908"/>
              <a:gd name="connsiteY20" fmla="*/ 590258 h 1631040"/>
              <a:gd name="connsiteX21" fmla="*/ 690119 w 938908"/>
              <a:gd name="connsiteY21" fmla="*/ 587056 h 1631040"/>
              <a:gd name="connsiteX22" fmla="*/ 689021 w 938908"/>
              <a:gd name="connsiteY22" fmla="*/ 585219 h 1631040"/>
              <a:gd name="connsiteX23" fmla="*/ 678168 w 938908"/>
              <a:gd name="connsiteY23" fmla="*/ 552705 h 1631040"/>
              <a:gd name="connsiteX24" fmla="*/ 636208 w 938908"/>
              <a:gd name="connsiteY24" fmla="*/ 539565 h 1631040"/>
              <a:gd name="connsiteX25" fmla="*/ 658249 w 938908"/>
              <a:gd name="connsiteY25" fmla="*/ 410333 h 1631040"/>
              <a:gd name="connsiteX26" fmla="*/ 633422 w 938908"/>
              <a:gd name="connsiteY26" fmla="*/ 443410 h 1631040"/>
              <a:gd name="connsiteX27" fmla="*/ 636208 w 938908"/>
              <a:gd name="connsiteY27" fmla="*/ 461253 h 1631040"/>
              <a:gd name="connsiteX28" fmla="*/ 658249 w 938908"/>
              <a:gd name="connsiteY28" fmla="*/ 410333 h 1631040"/>
              <a:gd name="connsiteX29" fmla="*/ 828488 w 938908"/>
              <a:gd name="connsiteY29" fmla="*/ 0 h 1631040"/>
              <a:gd name="connsiteX30" fmla="*/ 878901 w 938908"/>
              <a:gd name="connsiteY30" fmla="*/ 67164 h 1631040"/>
              <a:gd name="connsiteX31" fmla="*/ 938908 w 938908"/>
              <a:gd name="connsiteY31" fmla="*/ 527055 h 1631040"/>
              <a:gd name="connsiteX32" fmla="*/ 930896 w 938908"/>
              <a:gd name="connsiteY32" fmla="*/ 897995 h 1631040"/>
              <a:gd name="connsiteX33" fmla="*/ 878330 w 938908"/>
              <a:gd name="connsiteY33" fmla="*/ 1283121 h 1631040"/>
              <a:gd name="connsiteX34" fmla="*/ 852428 w 938908"/>
              <a:gd name="connsiteY34" fmla="*/ 1325809 h 1631040"/>
              <a:gd name="connsiteX35" fmla="*/ 801635 w 938908"/>
              <a:gd name="connsiteY35" fmla="*/ 1371819 h 1631040"/>
              <a:gd name="connsiteX36" fmla="*/ 801983 w 938908"/>
              <a:gd name="connsiteY36" fmla="*/ 1411022 h 1631040"/>
              <a:gd name="connsiteX37" fmla="*/ 714043 w 938908"/>
              <a:gd name="connsiteY37" fmla="*/ 1460316 h 1631040"/>
              <a:gd name="connsiteX38" fmla="*/ 708272 w 938908"/>
              <a:gd name="connsiteY38" fmla="*/ 1462615 h 1631040"/>
              <a:gd name="connsiteX39" fmla="*/ 725596 w 938908"/>
              <a:gd name="connsiteY39" fmla="*/ 1473327 h 1631040"/>
              <a:gd name="connsiteX40" fmla="*/ 754261 w 938908"/>
              <a:gd name="connsiteY40" fmla="*/ 1509379 h 1631040"/>
              <a:gd name="connsiteX41" fmla="*/ 616355 w 938908"/>
              <a:gd name="connsiteY41" fmla="*/ 1572110 h 1631040"/>
              <a:gd name="connsiteX42" fmla="*/ 574584 w 938908"/>
              <a:gd name="connsiteY42" fmla="*/ 1585923 h 1631040"/>
              <a:gd name="connsiteX43" fmla="*/ 570563 w 938908"/>
              <a:gd name="connsiteY43" fmla="*/ 1592419 h 1631040"/>
              <a:gd name="connsiteX44" fmla="*/ 516480 w 938908"/>
              <a:gd name="connsiteY44" fmla="*/ 1624993 h 1631040"/>
              <a:gd name="connsiteX45" fmla="*/ 476829 w 938908"/>
              <a:gd name="connsiteY45" fmla="*/ 1606307 h 1631040"/>
              <a:gd name="connsiteX46" fmla="*/ 476761 w 938908"/>
              <a:gd name="connsiteY46" fmla="*/ 1605086 h 1631040"/>
              <a:gd name="connsiteX47" fmla="*/ 406964 w 938908"/>
              <a:gd name="connsiteY47" fmla="*/ 1594672 h 1631040"/>
              <a:gd name="connsiteX48" fmla="*/ 391651 w 938908"/>
              <a:gd name="connsiteY48" fmla="*/ 1584555 h 1631040"/>
              <a:gd name="connsiteX49" fmla="*/ 395743 w 938908"/>
              <a:gd name="connsiteY49" fmla="*/ 1590966 h 1631040"/>
              <a:gd name="connsiteX50" fmla="*/ 379489 w 938908"/>
              <a:gd name="connsiteY50" fmla="*/ 1585183 h 1631040"/>
              <a:gd name="connsiteX51" fmla="*/ 266410 w 938908"/>
              <a:gd name="connsiteY51" fmla="*/ 1535440 h 1631040"/>
              <a:gd name="connsiteX52" fmla="*/ 283937 w 938908"/>
              <a:gd name="connsiteY52" fmla="*/ 1504684 h 1631040"/>
              <a:gd name="connsiteX53" fmla="*/ 299270 w 938908"/>
              <a:gd name="connsiteY53" fmla="*/ 1500249 h 1631040"/>
              <a:gd name="connsiteX54" fmla="*/ 296667 w 938908"/>
              <a:gd name="connsiteY54" fmla="*/ 1498279 h 1631040"/>
              <a:gd name="connsiteX55" fmla="*/ 252317 w 938908"/>
              <a:gd name="connsiteY55" fmla="*/ 1481923 h 1631040"/>
              <a:gd name="connsiteX56" fmla="*/ 0 w 938908"/>
              <a:gd name="connsiteY56" fmla="*/ 1009588 h 1631040"/>
              <a:gd name="connsiteX57" fmla="*/ 67831 w 938908"/>
              <a:gd name="connsiteY57" fmla="*/ 986124 h 1631040"/>
              <a:gd name="connsiteX58" fmla="*/ 73957 w 938908"/>
              <a:gd name="connsiteY58" fmla="*/ 1021054 h 1631040"/>
              <a:gd name="connsiteX59" fmla="*/ 79237 w 938908"/>
              <a:gd name="connsiteY59" fmla="*/ 977953 h 1631040"/>
              <a:gd name="connsiteX60" fmla="*/ 96266 w 938908"/>
              <a:gd name="connsiteY60" fmla="*/ 928459 h 1631040"/>
              <a:gd name="connsiteX61" fmla="*/ 115551 w 938908"/>
              <a:gd name="connsiteY61" fmla="*/ 942313 h 1631040"/>
              <a:gd name="connsiteX62" fmla="*/ 115674 w 938908"/>
              <a:gd name="connsiteY62" fmla="*/ 942542 h 1631040"/>
              <a:gd name="connsiteX63" fmla="*/ 117561 w 938908"/>
              <a:gd name="connsiteY63" fmla="*/ 941102 h 1631040"/>
              <a:gd name="connsiteX64" fmla="*/ 143766 w 938908"/>
              <a:gd name="connsiteY64" fmla="*/ 936723 h 1631040"/>
              <a:gd name="connsiteX65" fmla="*/ 167346 w 938908"/>
              <a:gd name="connsiteY65" fmla="*/ 936779 h 1631040"/>
              <a:gd name="connsiteX66" fmla="*/ 168213 w 938908"/>
              <a:gd name="connsiteY66" fmla="*/ 933301 h 1631040"/>
              <a:gd name="connsiteX67" fmla="*/ 202714 w 938908"/>
              <a:gd name="connsiteY67" fmla="*/ 910566 h 1631040"/>
              <a:gd name="connsiteX68" fmla="*/ 242355 w 938908"/>
              <a:gd name="connsiteY68" fmla="*/ 901123 h 1631040"/>
              <a:gd name="connsiteX69" fmla="*/ 269713 w 938908"/>
              <a:gd name="connsiteY69" fmla="*/ 896173 h 1631040"/>
              <a:gd name="connsiteX70" fmla="*/ 270713 w 938908"/>
              <a:gd name="connsiteY70" fmla="*/ 891944 h 1631040"/>
              <a:gd name="connsiteX71" fmla="*/ 326290 w 938908"/>
              <a:gd name="connsiteY71" fmla="*/ 868799 h 1631040"/>
              <a:gd name="connsiteX72" fmla="*/ 412170 w 938908"/>
              <a:gd name="connsiteY72" fmla="*/ 1140592 h 1631040"/>
              <a:gd name="connsiteX73" fmla="*/ 427464 w 938908"/>
              <a:gd name="connsiteY73" fmla="*/ 1155094 h 1631040"/>
              <a:gd name="connsiteX74" fmla="*/ 432182 w 938908"/>
              <a:gd name="connsiteY74" fmla="*/ 1183721 h 1631040"/>
              <a:gd name="connsiteX75" fmla="*/ 459954 w 938908"/>
              <a:gd name="connsiteY75" fmla="*/ 1204779 h 1631040"/>
              <a:gd name="connsiteX76" fmla="*/ 516289 w 938908"/>
              <a:gd name="connsiteY76" fmla="*/ 1248575 h 1631040"/>
              <a:gd name="connsiteX77" fmla="*/ 551913 w 938908"/>
              <a:gd name="connsiteY77" fmla="*/ 1248575 h 1631040"/>
              <a:gd name="connsiteX78" fmla="*/ 564644 w 938908"/>
              <a:gd name="connsiteY78" fmla="*/ 1234450 h 1631040"/>
              <a:gd name="connsiteX79" fmla="*/ 596436 w 938908"/>
              <a:gd name="connsiteY79" fmla="*/ 823485 h 1631040"/>
              <a:gd name="connsiteX80" fmla="*/ 574586 w 938908"/>
              <a:gd name="connsiteY80" fmla="*/ 525124 h 1631040"/>
              <a:gd name="connsiteX81" fmla="*/ 580540 w 938908"/>
              <a:gd name="connsiteY81" fmla="*/ 511318 h 1631040"/>
              <a:gd name="connsiteX82" fmla="*/ 573574 w 938908"/>
              <a:gd name="connsiteY82" fmla="*/ 494819 h 1631040"/>
              <a:gd name="connsiteX83" fmla="*/ 566606 w 938908"/>
              <a:gd name="connsiteY83" fmla="*/ 467586 h 1631040"/>
              <a:gd name="connsiteX84" fmla="*/ 570597 w 938908"/>
              <a:gd name="connsiteY84" fmla="*/ 451974 h 1631040"/>
              <a:gd name="connsiteX85" fmla="*/ 543078 w 938908"/>
              <a:gd name="connsiteY85" fmla="*/ 316632 h 1631040"/>
              <a:gd name="connsiteX86" fmla="*/ 524871 w 938908"/>
              <a:gd name="connsiteY86" fmla="*/ 167390 h 1631040"/>
              <a:gd name="connsiteX87" fmla="*/ 532913 w 938908"/>
              <a:gd name="connsiteY87" fmla="*/ 95918 h 1631040"/>
              <a:gd name="connsiteX88" fmla="*/ 559038 w 938908"/>
              <a:gd name="connsiteY88" fmla="*/ 87527 h 1631040"/>
              <a:gd name="connsiteX89" fmla="*/ 597496 w 938908"/>
              <a:gd name="connsiteY89" fmla="*/ 120460 h 1631040"/>
              <a:gd name="connsiteX90" fmla="*/ 600648 w 938908"/>
              <a:gd name="connsiteY90" fmla="*/ 126384 h 1631040"/>
              <a:gd name="connsiteX91" fmla="*/ 599349 w 938908"/>
              <a:gd name="connsiteY91" fmla="*/ 111126 h 1631040"/>
              <a:gd name="connsiteX92" fmla="*/ 605683 w 938908"/>
              <a:gd name="connsiteY92" fmla="*/ 47723 h 1631040"/>
              <a:gd name="connsiteX93" fmla="*/ 644538 w 938908"/>
              <a:gd name="connsiteY93" fmla="*/ 51711 h 1631040"/>
              <a:gd name="connsiteX94" fmla="*/ 702092 w 938908"/>
              <a:gd name="connsiteY94" fmla="*/ 39774 h 1631040"/>
              <a:gd name="connsiteX95" fmla="*/ 748561 w 938908"/>
              <a:gd name="connsiteY95" fmla="*/ 29830 h 1631040"/>
              <a:gd name="connsiteX96" fmla="*/ 781716 w 938908"/>
              <a:gd name="connsiteY96" fmla="*/ 11971 h 1631040"/>
              <a:gd name="connsiteX97" fmla="*/ 801808 w 938908"/>
              <a:gd name="connsiteY97" fmla="*/ 16942 h 1631040"/>
              <a:gd name="connsiteX98" fmla="*/ 815537 w 938908"/>
              <a:gd name="connsiteY98" fmla="*/ 21914 h 1631040"/>
              <a:gd name="connsiteX99" fmla="*/ 828488 w 938908"/>
              <a:gd name="connsiteY99" fmla="*/ 0 h 16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38908" h="1631040">
                <a:moveTo>
                  <a:pt x="395743" y="1590966"/>
                </a:moveTo>
                <a:lnTo>
                  <a:pt x="405584" y="1594465"/>
                </a:lnTo>
                <a:lnTo>
                  <a:pt x="406964" y="1594672"/>
                </a:lnTo>
                <a:lnTo>
                  <a:pt x="462012" y="1631040"/>
                </a:lnTo>
                <a:lnTo>
                  <a:pt x="421321" y="1631040"/>
                </a:lnTo>
                <a:close/>
                <a:moveTo>
                  <a:pt x="127995" y="1183721"/>
                </a:moveTo>
                <a:cubicBezTo>
                  <a:pt x="121853" y="1241038"/>
                  <a:pt x="137506" y="1287830"/>
                  <a:pt x="174958" y="1324098"/>
                </a:cubicBezTo>
                <a:cubicBezTo>
                  <a:pt x="158575" y="1284853"/>
                  <a:pt x="142921" y="1238061"/>
                  <a:pt x="127995" y="1183721"/>
                </a:cubicBezTo>
                <a:close/>
                <a:moveTo>
                  <a:pt x="473192" y="1169060"/>
                </a:moveTo>
                <a:lnTo>
                  <a:pt x="521672" y="1169060"/>
                </a:lnTo>
                <a:lnTo>
                  <a:pt x="521672" y="1213519"/>
                </a:lnTo>
                <a:lnTo>
                  <a:pt x="473192" y="1213519"/>
                </a:lnTo>
                <a:close/>
                <a:moveTo>
                  <a:pt x="672214" y="692575"/>
                </a:moveTo>
                <a:cubicBezTo>
                  <a:pt x="652180" y="737521"/>
                  <a:pt x="644158" y="812717"/>
                  <a:pt x="648147" y="918166"/>
                </a:cubicBezTo>
                <a:cubicBezTo>
                  <a:pt x="653447" y="1014053"/>
                  <a:pt x="658154" y="1089302"/>
                  <a:pt x="662270" y="1143917"/>
                </a:cubicBezTo>
                <a:cubicBezTo>
                  <a:pt x="685070" y="1092617"/>
                  <a:pt x="694422" y="1016660"/>
                  <a:pt x="690328" y="916045"/>
                </a:cubicBezTo>
                <a:cubicBezTo>
                  <a:pt x="685112" y="813383"/>
                  <a:pt x="679075" y="738894"/>
                  <a:pt x="672214" y="692575"/>
                </a:cubicBezTo>
                <a:close/>
                <a:moveTo>
                  <a:pt x="636208" y="539565"/>
                </a:moveTo>
                <a:cubicBezTo>
                  <a:pt x="636208" y="537918"/>
                  <a:pt x="639191" y="545043"/>
                  <a:pt x="645155" y="560939"/>
                </a:cubicBezTo>
                <a:cubicBezTo>
                  <a:pt x="651118" y="576835"/>
                  <a:pt x="654101" y="586810"/>
                  <a:pt x="654101" y="590864"/>
                </a:cubicBezTo>
                <a:cubicBezTo>
                  <a:pt x="654101" y="593334"/>
                  <a:pt x="661327" y="593131"/>
                  <a:pt x="675778" y="590258"/>
                </a:cubicBezTo>
                <a:lnTo>
                  <a:pt x="690119" y="587056"/>
                </a:lnTo>
                <a:lnTo>
                  <a:pt x="689021" y="585219"/>
                </a:lnTo>
                <a:cubicBezTo>
                  <a:pt x="686609" y="579587"/>
                  <a:pt x="682990" y="568750"/>
                  <a:pt x="678168" y="552705"/>
                </a:cubicBezTo>
                <a:cubicBezTo>
                  <a:pt x="675865" y="544176"/>
                  <a:pt x="661880" y="539797"/>
                  <a:pt x="636208" y="539565"/>
                </a:cubicBezTo>
                <a:close/>
                <a:moveTo>
                  <a:pt x="658249" y="410333"/>
                </a:moveTo>
                <a:cubicBezTo>
                  <a:pt x="639839" y="410333"/>
                  <a:pt x="631565" y="421359"/>
                  <a:pt x="633422" y="443410"/>
                </a:cubicBezTo>
                <a:cubicBezTo>
                  <a:pt x="635280" y="465458"/>
                  <a:pt x="636208" y="471408"/>
                  <a:pt x="636208" y="461253"/>
                </a:cubicBezTo>
                <a:cubicBezTo>
                  <a:pt x="651303" y="452344"/>
                  <a:pt x="658651" y="435370"/>
                  <a:pt x="658249" y="410333"/>
                </a:cubicBezTo>
                <a:close/>
                <a:moveTo>
                  <a:pt x="828488" y="0"/>
                </a:moveTo>
                <a:lnTo>
                  <a:pt x="878901" y="67164"/>
                </a:lnTo>
                <a:cubicBezTo>
                  <a:pt x="889519" y="173331"/>
                  <a:pt x="909522" y="326628"/>
                  <a:pt x="938908" y="527055"/>
                </a:cubicBezTo>
                <a:cubicBezTo>
                  <a:pt x="936228" y="650872"/>
                  <a:pt x="933557" y="774518"/>
                  <a:pt x="930896" y="897995"/>
                </a:cubicBezTo>
                <a:cubicBezTo>
                  <a:pt x="925533" y="1052338"/>
                  <a:pt x="908013" y="1180712"/>
                  <a:pt x="878330" y="1283121"/>
                </a:cubicBezTo>
                <a:cubicBezTo>
                  <a:pt x="875290" y="1283121"/>
                  <a:pt x="866655" y="1297351"/>
                  <a:pt x="852428" y="1325809"/>
                </a:cubicBezTo>
                <a:cubicBezTo>
                  <a:pt x="836130" y="1353000"/>
                  <a:pt x="819200" y="1368337"/>
                  <a:pt x="801635" y="1371819"/>
                </a:cubicBezTo>
                <a:cubicBezTo>
                  <a:pt x="801866" y="1371039"/>
                  <a:pt x="801983" y="1384106"/>
                  <a:pt x="801983" y="1411022"/>
                </a:cubicBezTo>
                <a:cubicBezTo>
                  <a:pt x="772740" y="1429800"/>
                  <a:pt x="743425" y="1446231"/>
                  <a:pt x="714043" y="1460316"/>
                </a:cubicBezTo>
                <a:lnTo>
                  <a:pt x="708272" y="1462615"/>
                </a:lnTo>
                <a:lnTo>
                  <a:pt x="725596" y="1473327"/>
                </a:lnTo>
                <a:cubicBezTo>
                  <a:pt x="733612" y="1481338"/>
                  <a:pt x="743169" y="1493355"/>
                  <a:pt x="754261" y="1509379"/>
                </a:cubicBezTo>
                <a:cubicBezTo>
                  <a:pt x="745014" y="1516979"/>
                  <a:pt x="699045" y="1537888"/>
                  <a:pt x="616355" y="1572110"/>
                </a:cubicBezTo>
                <a:lnTo>
                  <a:pt x="574584" y="1585923"/>
                </a:lnTo>
                <a:lnTo>
                  <a:pt x="570563" y="1592419"/>
                </a:lnTo>
                <a:cubicBezTo>
                  <a:pt x="555011" y="1612978"/>
                  <a:pt x="536983" y="1623836"/>
                  <a:pt x="516480" y="1624993"/>
                </a:cubicBezTo>
                <a:cubicBezTo>
                  <a:pt x="494011" y="1625942"/>
                  <a:pt x="480794" y="1619714"/>
                  <a:pt x="476829" y="1606307"/>
                </a:cubicBezTo>
                <a:lnTo>
                  <a:pt x="476761" y="1605086"/>
                </a:lnTo>
                <a:lnTo>
                  <a:pt x="406964" y="1594672"/>
                </a:lnTo>
                <a:lnTo>
                  <a:pt x="391651" y="1584555"/>
                </a:lnTo>
                <a:lnTo>
                  <a:pt x="395743" y="1590966"/>
                </a:lnTo>
                <a:lnTo>
                  <a:pt x="379489" y="1585183"/>
                </a:lnTo>
                <a:cubicBezTo>
                  <a:pt x="350494" y="1574077"/>
                  <a:pt x="312800" y="1557495"/>
                  <a:pt x="266410" y="1535440"/>
                </a:cubicBezTo>
                <a:cubicBezTo>
                  <a:pt x="268162" y="1520661"/>
                  <a:pt x="274004" y="1510411"/>
                  <a:pt x="283937" y="1504684"/>
                </a:cubicBezTo>
                <a:lnTo>
                  <a:pt x="299270" y="1500249"/>
                </a:lnTo>
                <a:lnTo>
                  <a:pt x="296667" y="1498279"/>
                </a:lnTo>
                <a:cubicBezTo>
                  <a:pt x="284664" y="1487376"/>
                  <a:pt x="269882" y="1481923"/>
                  <a:pt x="252317" y="1481923"/>
                </a:cubicBezTo>
                <a:cubicBezTo>
                  <a:pt x="108764" y="1420786"/>
                  <a:pt x="24658" y="1263341"/>
                  <a:pt x="0" y="1009588"/>
                </a:cubicBezTo>
                <a:lnTo>
                  <a:pt x="67831" y="986124"/>
                </a:lnTo>
                <a:lnTo>
                  <a:pt x="73957" y="1021054"/>
                </a:lnTo>
                <a:lnTo>
                  <a:pt x="79237" y="977953"/>
                </a:lnTo>
                <a:cubicBezTo>
                  <a:pt x="83021" y="961983"/>
                  <a:pt x="88698" y="945485"/>
                  <a:pt x="96266" y="928459"/>
                </a:cubicBezTo>
                <a:cubicBezTo>
                  <a:pt x="106020" y="934381"/>
                  <a:pt x="112447" y="938998"/>
                  <a:pt x="115551" y="942313"/>
                </a:cubicBezTo>
                <a:lnTo>
                  <a:pt x="115674" y="942542"/>
                </a:lnTo>
                <a:lnTo>
                  <a:pt x="117561" y="941102"/>
                </a:lnTo>
                <a:cubicBezTo>
                  <a:pt x="122376" y="939165"/>
                  <a:pt x="131109" y="937706"/>
                  <a:pt x="143766" y="936723"/>
                </a:cubicBezTo>
                <a:lnTo>
                  <a:pt x="167346" y="936779"/>
                </a:lnTo>
                <a:lnTo>
                  <a:pt x="168213" y="933301"/>
                </a:lnTo>
                <a:cubicBezTo>
                  <a:pt x="173154" y="923118"/>
                  <a:pt x="184656" y="915540"/>
                  <a:pt x="202714" y="910566"/>
                </a:cubicBezTo>
                <a:cubicBezTo>
                  <a:pt x="214752" y="907253"/>
                  <a:pt x="227966" y="904104"/>
                  <a:pt x="242355" y="901123"/>
                </a:cubicBezTo>
                <a:lnTo>
                  <a:pt x="269713" y="896173"/>
                </a:lnTo>
                <a:lnTo>
                  <a:pt x="270713" y="891944"/>
                </a:lnTo>
                <a:cubicBezTo>
                  <a:pt x="277824" y="879537"/>
                  <a:pt x="296351" y="871824"/>
                  <a:pt x="326290" y="868799"/>
                </a:cubicBezTo>
                <a:cubicBezTo>
                  <a:pt x="334186" y="932279"/>
                  <a:pt x="362813" y="1022878"/>
                  <a:pt x="412170" y="1140592"/>
                </a:cubicBezTo>
                <a:lnTo>
                  <a:pt x="427464" y="1155094"/>
                </a:lnTo>
                <a:cubicBezTo>
                  <a:pt x="427907" y="1176354"/>
                  <a:pt x="429480" y="1185896"/>
                  <a:pt x="432182" y="1183721"/>
                </a:cubicBezTo>
                <a:cubicBezTo>
                  <a:pt x="432182" y="1183363"/>
                  <a:pt x="441439" y="1190383"/>
                  <a:pt x="459954" y="1204779"/>
                </a:cubicBezTo>
                <a:cubicBezTo>
                  <a:pt x="494385" y="1227749"/>
                  <a:pt x="513165" y="1242346"/>
                  <a:pt x="516289" y="1248575"/>
                </a:cubicBezTo>
                <a:cubicBezTo>
                  <a:pt x="523593" y="1248575"/>
                  <a:pt x="535468" y="1248575"/>
                  <a:pt x="551913" y="1248575"/>
                </a:cubicBezTo>
                <a:cubicBezTo>
                  <a:pt x="559111" y="1247560"/>
                  <a:pt x="563355" y="1242854"/>
                  <a:pt x="564644" y="1234450"/>
                </a:cubicBezTo>
                <a:cubicBezTo>
                  <a:pt x="585839" y="1089946"/>
                  <a:pt x="596436" y="952957"/>
                  <a:pt x="596436" y="823485"/>
                </a:cubicBezTo>
                <a:cubicBezTo>
                  <a:pt x="596436" y="719766"/>
                  <a:pt x="589152" y="620312"/>
                  <a:pt x="574586" y="525124"/>
                </a:cubicBezTo>
                <a:cubicBezTo>
                  <a:pt x="578555" y="518727"/>
                  <a:pt x="580540" y="514125"/>
                  <a:pt x="580540" y="511318"/>
                </a:cubicBezTo>
                <a:cubicBezTo>
                  <a:pt x="580540" y="509607"/>
                  <a:pt x="578217" y="504107"/>
                  <a:pt x="573574" y="494819"/>
                </a:cubicBezTo>
                <a:cubicBezTo>
                  <a:pt x="568929" y="485531"/>
                  <a:pt x="566606" y="476453"/>
                  <a:pt x="566606" y="467586"/>
                </a:cubicBezTo>
                <a:cubicBezTo>
                  <a:pt x="566606" y="460135"/>
                  <a:pt x="567937" y="454931"/>
                  <a:pt x="570597" y="451974"/>
                </a:cubicBezTo>
                <a:cubicBezTo>
                  <a:pt x="567937" y="437788"/>
                  <a:pt x="558763" y="392675"/>
                  <a:pt x="543078" y="316632"/>
                </a:cubicBezTo>
                <a:cubicBezTo>
                  <a:pt x="530940" y="255938"/>
                  <a:pt x="524871" y="206191"/>
                  <a:pt x="524871" y="167390"/>
                </a:cubicBezTo>
                <a:cubicBezTo>
                  <a:pt x="524871" y="144695"/>
                  <a:pt x="527552" y="120872"/>
                  <a:pt x="532913" y="95918"/>
                </a:cubicBezTo>
                <a:cubicBezTo>
                  <a:pt x="544293" y="90325"/>
                  <a:pt x="553001" y="87527"/>
                  <a:pt x="559038" y="87527"/>
                </a:cubicBezTo>
                <a:cubicBezTo>
                  <a:pt x="571245" y="87527"/>
                  <a:pt x="584065" y="98505"/>
                  <a:pt x="597496" y="120460"/>
                </a:cubicBezTo>
                <a:lnTo>
                  <a:pt x="600648" y="126384"/>
                </a:lnTo>
                <a:lnTo>
                  <a:pt x="599349" y="111126"/>
                </a:lnTo>
                <a:cubicBezTo>
                  <a:pt x="598506" y="85882"/>
                  <a:pt x="600616" y="64748"/>
                  <a:pt x="605683" y="47723"/>
                </a:cubicBezTo>
                <a:cubicBezTo>
                  <a:pt x="624536" y="50381"/>
                  <a:pt x="637487" y="51711"/>
                  <a:pt x="644538" y="51711"/>
                </a:cubicBezTo>
                <a:cubicBezTo>
                  <a:pt x="656274" y="51711"/>
                  <a:pt x="675460" y="47732"/>
                  <a:pt x="702092" y="39774"/>
                </a:cubicBezTo>
                <a:cubicBezTo>
                  <a:pt x="728722" y="31814"/>
                  <a:pt x="744213" y="28500"/>
                  <a:pt x="748561" y="29830"/>
                </a:cubicBezTo>
                <a:cubicBezTo>
                  <a:pt x="752278" y="17925"/>
                  <a:pt x="763328" y="11971"/>
                  <a:pt x="781716" y="11971"/>
                </a:cubicBezTo>
                <a:cubicBezTo>
                  <a:pt x="787163" y="11971"/>
                  <a:pt x="793860" y="13627"/>
                  <a:pt x="801808" y="16942"/>
                </a:cubicBezTo>
                <a:cubicBezTo>
                  <a:pt x="809756" y="20257"/>
                  <a:pt x="814332" y="21914"/>
                  <a:pt x="815537" y="21914"/>
                </a:cubicBezTo>
                <a:cubicBezTo>
                  <a:pt x="813023" y="21914"/>
                  <a:pt x="817340" y="14610"/>
                  <a:pt x="828488"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0" name="Picture Placeholder 39"/>
          <p:cNvSpPr>
            <a:spLocks noGrp="1"/>
          </p:cNvSpPr>
          <p:nvPr>
            <p:ph type="pic" sz="quarter" idx="23" hasCustomPrompt="1"/>
          </p:nvPr>
        </p:nvSpPr>
        <p:spPr>
          <a:xfrm>
            <a:off x="1274329" y="4704081"/>
            <a:ext cx="1185630" cy="1668055"/>
          </a:xfrm>
          <a:custGeom>
            <a:avLst/>
            <a:gdLst>
              <a:gd name="connsiteX0" fmla="*/ 0 w 1185630"/>
              <a:gd name="connsiteY0" fmla="*/ 1543089 h 1668055"/>
              <a:gd name="connsiteX1" fmla="*/ 51686 w 1185630"/>
              <a:gd name="connsiteY1" fmla="*/ 1632616 h 1668055"/>
              <a:gd name="connsiteX2" fmla="*/ 51686 w 1185630"/>
              <a:gd name="connsiteY2" fmla="*/ 1668055 h 1668055"/>
              <a:gd name="connsiteX3" fmla="*/ 415302 w 1185630"/>
              <a:gd name="connsiteY3" fmla="*/ 1398569 h 1668055"/>
              <a:gd name="connsiteX4" fmla="*/ 462904 w 1185630"/>
              <a:gd name="connsiteY4" fmla="*/ 1398569 h 1668055"/>
              <a:gd name="connsiteX5" fmla="*/ 462904 w 1185630"/>
              <a:gd name="connsiteY5" fmla="*/ 1448179 h 1668055"/>
              <a:gd name="connsiteX6" fmla="*/ 415302 w 1185630"/>
              <a:gd name="connsiteY6" fmla="*/ 1448179 h 1668055"/>
              <a:gd name="connsiteX7" fmla="*/ 1137998 w 1185630"/>
              <a:gd name="connsiteY7" fmla="*/ 818384 h 1668055"/>
              <a:gd name="connsiteX8" fmla="*/ 1185630 w 1185630"/>
              <a:gd name="connsiteY8" fmla="*/ 818384 h 1668055"/>
              <a:gd name="connsiteX9" fmla="*/ 1185630 w 1185630"/>
              <a:gd name="connsiteY9" fmla="*/ 863909 h 1668055"/>
              <a:gd name="connsiteX10" fmla="*/ 1137998 w 1185630"/>
              <a:gd name="connsiteY10" fmla="*/ 863909 h 1668055"/>
              <a:gd name="connsiteX11" fmla="*/ 386802 w 1185630"/>
              <a:gd name="connsiteY11" fmla="*/ 557814 h 1668055"/>
              <a:gd name="connsiteX12" fmla="*/ 436444 w 1185630"/>
              <a:gd name="connsiteY12" fmla="*/ 557814 h 1668055"/>
              <a:gd name="connsiteX13" fmla="*/ 436444 w 1185630"/>
              <a:gd name="connsiteY13" fmla="*/ 605382 h 1668055"/>
              <a:gd name="connsiteX14" fmla="*/ 386802 w 1185630"/>
              <a:gd name="connsiteY14" fmla="*/ 605382 h 1668055"/>
              <a:gd name="connsiteX15" fmla="*/ 386802 w 1185630"/>
              <a:gd name="connsiteY15" fmla="*/ 282978 h 1668055"/>
              <a:gd name="connsiteX16" fmla="*/ 389117 w 1185630"/>
              <a:gd name="connsiteY16" fmla="*/ 282978 h 1668055"/>
              <a:gd name="connsiteX17" fmla="*/ 438486 w 1185630"/>
              <a:gd name="connsiteY17" fmla="*/ 282978 h 1668055"/>
              <a:gd name="connsiteX18" fmla="*/ 438486 w 1185630"/>
              <a:gd name="connsiteY18" fmla="*/ 360344 h 1668055"/>
              <a:gd name="connsiteX19" fmla="*/ 448669 w 1185630"/>
              <a:gd name="connsiteY19" fmla="*/ 360344 h 1668055"/>
              <a:gd name="connsiteX20" fmla="*/ 448669 w 1185630"/>
              <a:gd name="connsiteY20" fmla="*/ 420104 h 1668055"/>
              <a:gd name="connsiteX21" fmla="*/ 440531 w 1185630"/>
              <a:gd name="connsiteY21" fmla="*/ 420104 h 1668055"/>
              <a:gd name="connsiteX22" fmla="*/ 440531 w 1185630"/>
              <a:gd name="connsiteY22" fmla="*/ 462872 h 1668055"/>
              <a:gd name="connsiteX23" fmla="*/ 390887 w 1185630"/>
              <a:gd name="connsiteY23" fmla="*/ 462872 h 1668055"/>
              <a:gd name="connsiteX24" fmla="*/ 390887 w 1185630"/>
              <a:gd name="connsiteY24" fmla="*/ 417347 h 1668055"/>
              <a:gd name="connsiteX25" fmla="*/ 401037 w 1185630"/>
              <a:gd name="connsiteY25" fmla="*/ 417347 h 1668055"/>
              <a:gd name="connsiteX26" fmla="*/ 401037 w 1185630"/>
              <a:gd name="connsiteY26" fmla="*/ 360344 h 1668055"/>
              <a:gd name="connsiteX27" fmla="*/ 416416 w 1185630"/>
              <a:gd name="connsiteY27" fmla="*/ 360344 h 1668055"/>
              <a:gd name="connsiteX28" fmla="*/ 415298 w 1185630"/>
              <a:gd name="connsiteY28" fmla="*/ 359790 h 1668055"/>
              <a:gd name="connsiteX29" fmla="*/ 389850 w 1185630"/>
              <a:gd name="connsiteY29" fmla="*/ 332133 h 1668055"/>
              <a:gd name="connsiteX30" fmla="*/ 386802 w 1185630"/>
              <a:gd name="connsiteY30" fmla="*/ 282978 h 1668055"/>
              <a:gd name="connsiteX31" fmla="*/ 413649 w 1185630"/>
              <a:gd name="connsiteY31" fmla="*/ 214495 h 1668055"/>
              <a:gd name="connsiteX32" fmla="*/ 359077 w 1185630"/>
              <a:gd name="connsiteY32" fmla="*/ 221369 h 1668055"/>
              <a:gd name="connsiteX33" fmla="*/ 369258 w 1185630"/>
              <a:gd name="connsiteY33" fmla="*/ 387159 h 1668055"/>
              <a:gd name="connsiteX34" fmla="*/ 366212 w 1185630"/>
              <a:gd name="connsiteY34" fmla="*/ 526005 h 1668055"/>
              <a:gd name="connsiteX35" fmla="*/ 363164 w 1185630"/>
              <a:gd name="connsiteY35" fmla="*/ 682327 h 1668055"/>
              <a:gd name="connsiteX36" fmla="*/ 363423 w 1185630"/>
              <a:gd name="connsiteY36" fmla="*/ 749123 h 1668055"/>
              <a:gd name="connsiteX37" fmla="*/ 407553 w 1185630"/>
              <a:gd name="connsiteY37" fmla="*/ 738973 h 1668055"/>
              <a:gd name="connsiteX38" fmla="*/ 478953 w 1185630"/>
              <a:gd name="connsiteY38" fmla="*/ 746157 h 1668055"/>
              <a:gd name="connsiteX39" fmla="*/ 552754 w 1185630"/>
              <a:gd name="connsiteY39" fmla="*/ 751750 h 1668055"/>
              <a:gd name="connsiteX40" fmla="*/ 736833 w 1185630"/>
              <a:gd name="connsiteY40" fmla="*/ 587190 h 1668055"/>
              <a:gd name="connsiteX41" fmla="*/ 751196 w 1185630"/>
              <a:gd name="connsiteY41" fmla="*/ 519488 h 1668055"/>
              <a:gd name="connsiteX42" fmla="*/ 716080 w 1185630"/>
              <a:gd name="connsiteY42" fmla="*/ 360538 h 1668055"/>
              <a:gd name="connsiteX43" fmla="*/ 615464 w 1185630"/>
              <a:gd name="connsiteY43" fmla="*/ 276427 h 1668055"/>
              <a:gd name="connsiteX44" fmla="*/ 413649 w 1185630"/>
              <a:gd name="connsiteY44" fmla="*/ 214495 h 1668055"/>
              <a:gd name="connsiteX45" fmla="*/ 568382 w 1185630"/>
              <a:gd name="connsiteY45" fmla="*/ 0 h 1668055"/>
              <a:gd name="connsiteX46" fmla="*/ 1034399 w 1185630"/>
              <a:gd name="connsiteY46" fmla="*/ 212937 h 1668055"/>
              <a:gd name="connsiteX47" fmla="*/ 1091987 w 1185630"/>
              <a:gd name="connsiteY47" fmla="*/ 438034 h 1668055"/>
              <a:gd name="connsiteX48" fmla="*/ 1056675 w 1185630"/>
              <a:gd name="connsiteY48" fmla="*/ 571563 h 1668055"/>
              <a:gd name="connsiteX49" fmla="*/ 896656 w 1185630"/>
              <a:gd name="connsiteY49" fmla="*/ 796723 h 1668055"/>
              <a:gd name="connsiteX50" fmla="*/ 696559 w 1185630"/>
              <a:gd name="connsiteY50" fmla="*/ 912060 h 1668055"/>
              <a:gd name="connsiteX51" fmla="*/ 552105 w 1185630"/>
              <a:gd name="connsiteY51" fmla="*/ 927040 h 1668055"/>
              <a:gd name="connsiteX52" fmla="*/ 465221 w 1185630"/>
              <a:gd name="connsiteY52" fmla="*/ 922461 h 1668055"/>
              <a:gd name="connsiteX53" fmla="*/ 368776 w 1185630"/>
              <a:gd name="connsiteY53" fmla="*/ 909132 h 1668055"/>
              <a:gd name="connsiteX54" fmla="*/ 368853 w 1185630"/>
              <a:gd name="connsiteY54" fmla="*/ 965043 h 1668055"/>
              <a:gd name="connsiteX55" fmla="*/ 381160 w 1185630"/>
              <a:gd name="connsiteY55" fmla="*/ 1183718 h 1668055"/>
              <a:gd name="connsiteX56" fmla="*/ 403890 w 1185630"/>
              <a:gd name="connsiteY56" fmla="*/ 1482810 h 1668055"/>
              <a:gd name="connsiteX57" fmla="*/ 366000 w 1185630"/>
              <a:gd name="connsiteY57" fmla="*/ 1527590 h 1668055"/>
              <a:gd name="connsiteX58" fmla="*/ 315951 w 1185630"/>
              <a:gd name="connsiteY58" fmla="*/ 1572369 h 1668055"/>
              <a:gd name="connsiteX59" fmla="*/ 277042 w 1185630"/>
              <a:gd name="connsiteY59" fmla="*/ 1567148 h 1668055"/>
              <a:gd name="connsiteX60" fmla="*/ 260409 w 1185630"/>
              <a:gd name="connsiteY60" fmla="*/ 1521493 h 1668055"/>
              <a:gd name="connsiteX61" fmla="*/ 239395 w 1185630"/>
              <a:gd name="connsiteY61" fmla="*/ 1538825 h 1668055"/>
              <a:gd name="connsiteX62" fmla="*/ 197859 w 1185630"/>
              <a:gd name="connsiteY62" fmla="*/ 1554048 h 1668055"/>
              <a:gd name="connsiteX63" fmla="*/ 189786 w 1185630"/>
              <a:gd name="connsiteY63" fmla="*/ 1552005 h 1668055"/>
              <a:gd name="connsiteX64" fmla="*/ 146562 w 1185630"/>
              <a:gd name="connsiteY64" fmla="*/ 1570325 h 1668055"/>
              <a:gd name="connsiteX65" fmla="*/ 146140 w 1185630"/>
              <a:gd name="connsiteY65" fmla="*/ 1548908 h 1668055"/>
              <a:gd name="connsiteX66" fmla="*/ 137354 w 1185630"/>
              <a:gd name="connsiteY66" fmla="*/ 1545909 h 1668055"/>
              <a:gd name="connsiteX67" fmla="*/ 125762 w 1185630"/>
              <a:gd name="connsiteY67" fmla="*/ 1561830 h 1668055"/>
              <a:gd name="connsiteX68" fmla="*/ 79409 w 1185630"/>
              <a:gd name="connsiteY68" fmla="*/ 1619191 h 1668055"/>
              <a:gd name="connsiteX69" fmla="*/ 59047 w 1185630"/>
              <a:gd name="connsiteY69" fmla="*/ 1540754 h 1668055"/>
              <a:gd name="connsiteX70" fmla="*/ 38683 w 1185630"/>
              <a:gd name="connsiteY70" fmla="*/ 1476292 h 1668055"/>
              <a:gd name="connsiteX71" fmla="*/ 40726 w 1185630"/>
              <a:gd name="connsiteY71" fmla="*/ 1458069 h 1668055"/>
              <a:gd name="connsiteX72" fmla="*/ 22471 w 1185630"/>
              <a:gd name="connsiteY72" fmla="*/ 1307681 h 1668055"/>
              <a:gd name="connsiteX73" fmla="*/ 10279 w 1185630"/>
              <a:gd name="connsiteY73" fmla="*/ 1157747 h 1668055"/>
              <a:gd name="connsiteX74" fmla="*/ 8139 w 1185630"/>
              <a:gd name="connsiteY74" fmla="*/ 704441 h 1668055"/>
              <a:gd name="connsiteX75" fmla="*/ 6096 w 1185630"/>
              <a:gd name="connsiteY75" fmla="*/ 243482 h 1668055"/>
              <a:gd name="connsiteX76" fmla="*/ 15257 w 1185630"/>
              <a:gd name="connsiteY76" fmla="*/ 208187 h 1668055"/>
              <a:gd name="connsiteX77" fmla="*/ 68611 w 1185630"/>
              <a:gd name="connsiteY77" fmla="*/ 179151 h 1668055"/>
              <a:gd name="connsiteX78" fmla="*/ 70387 w 1185630"/>
              <a:gd name="connsiteY78" fmla="*/ 190802 h 1668055"/>
              <a:gd name="connsiteX79" fmla="*/ 73917 w 1185630"/>
              <a:gd name="connsiteY79" fmla="*/ 176390 h 1668055"/>
              <a:gd name="connsiteX80" fmla="*/ 87985 w 1185630"/>
              <a:gd name="connsiteY80" fmla="*/ 157507 h 1668055"/>
              <a:gd name="connsiteX81" fmla="*/ 129409 w 1185630"/>
              <a:gd name="connsiteY81" fmla="*/ 113945 h 1668055"/>
              <a:gd name="connsiteX82" fmla="*/ 162385 w 1185630"/>
              <a:gd name="connsiteY82" fmla="*/ 126785 h 1668055"/>
              <a:gd name="connsiteX83" fmla="*/ 237483 w 1185630"/>
              <a:gd name="connsiteY83" fmla="*/ 89268 h 1668055"/>
              <a:gd name="connsiteX84" fmla="*/ 312905 w 1185630"/>
              <a:gd name="connsiteY84" fmla="*/ 50844 h 1668055"/>
              <a:gd name="connsiteX85" fmla="*/ 362887 w 1185630"/>
              <a:gd name="connsiteY85" fmla="*/ 31518 h 1668055"/>
              <a:gd name="connsiteX86" fmla="*/ 418092 w 1185630"/>
              <a:gd name="connsiteY86" fmla="*/ 16247 h 1668055"/>
              <a:gd name="connsiteX87" fmla="*/ 568382 w 1185630"/>
              <a:gd name="connsiteY87" fmla="*/ 0 h 166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185630" h="1668055">
                <a:moveTo>
                  <a:pt x="0" y="1543089"/>
                </a:moveTo>
                <a:lnTo>
                  <a:pt x="51686" y="1632616"/>
                </a:lnTo>
                <a:lnTo>
                  <a:pt x="51686" y="1668055"/>
                </a:lnTo>
                <a:close/>
                <a:moveTo>
                  <a:pt x="415302" y="1398569"/>
                </a:moveTo>
                <a:lnTo>
                  <a:pt x="462904" y="1398569"/>
                </a:lnTo>
                <a:lnTo>
                  <a:pt x="462904" y="1448179"/>
                </a:lnTo>
                <a:lnTo>
                  <a:pt x="415302" y="1448179"/>
                </a:lnTo>
                <a:close/>
                <a:moveTo>
                  <a:pt x="1137998" y="818384"/>
                </a:moveTo>
                <a:lnTo>
                  <a:pt x="1185630" y="818384"/>
                </a:lnTo>
                <a:lnTo>
                  <a:pt x="1185630" y="863909"/>
                </a:lnTo>
                <a:lnTo>
                  <a:pt x="1137998" y="863909"/>
                </a:lnTo>
                <a:close/>
                <a:moveTo>
                  <a:pt x="386802" y="557814"/>
                </a:moveTo>
                <a:lnTo>
                  <a:pt x="436444" y="557814"/>
                </a:lnTo>
                <a:lnTo>
                  <a:pt x="436444" y="605382"/>
                </a:lnTo>
                <a:lnTo>
                  <a:pt x="386802" y="605382"/>
                </a:lnTo>
                <a:close/>
                <a:moveTo>
                  <a:pt x="386802" y="282978"/>
                </a:moveTo>
                <a:lnTo>
                  <a:pt x="389117" y="282978"/>
                </a:lnTo>
                <a:lnTo>
                  <a:pt x="438486" y="282978"/>
                </a:lnTo>
                <a:lnTo>
                  <a:pt x="438486" y="360344"/>
                </a:lnTo>
                <a:lnTo>
                  <a:pt x="448669" y="360344"/>
                </a:lnTo>
                <a:lnTo>
                  <a:pt x="448669" y="420104"/>
                </a:lnTo>
                <a:lnTo>
                  <a:pt x="440531" y="420104"/>
                </a:lnTo>
                <a:lnTo>
                  <a:pt x="440531" y="462872"/>
                </a:lnTo>
                <a:lnTo>
                  <a:pt x="390887" y="462872"/>
                </a:lnTo>
                <a:lnTo>
                  <a:pt x="390887" y="417347"/>
                </a:lnTo>
                <a:lnTo>
                  <a:pt x="401037" y="417347"/>
                </a:lnTo>
                <a:lnTo>
                  <a:pt x="401037" y="360344"/>
                </a:lnTo>
                <a:lnTo>
                  <a:pt x="416416" y="360344"/>
                </a:lnTo>
                <a:lnTo>
                  <a:pt x="415298" y="359790"/>
                </a:lnTo>
                <a:cubicBezTo>
                  <a:pt x="395788" y="348874"/>
                  <a:pt x="387305" y="339657"/>
                  <a:pt x="389850" y="332133"/>
                </a:cubicBezTo>
                <a:cubicBezTo>
                  <a:pt x="393242" y="322103"/>
                  <a:pt x="392226" y="305718"/>
                  <a:pt x="386802" y="282978"/>
                </a:cubicBezTo>
                <a:close/>
                <a:moveTo>
                  <a:pt x="413649" y="214495"/>
                </a:moveTo>
                <a:cubicBezTo>
                  <a:pt x="389612" y="214495"/>
                  <a:pt x="371421" y="216786"/>
                  <a:pt x="359077" y="221369"/>
                </a:cubicBezTo>
                <a:cubicBezTo>
                  <a:pt x="365866" y="262679"/>
                  <a:pt x="369258" y="317943"/>
                  <a:pt x="369258" y="387159"/>
                </a:cubicBezTo>
                <a:cubicBezTo>
                  <a:pt x="369258" y="413099"/>
                  <a:pt x="368242" y="459382"/>
                  <a:pt x="366212" y="526005"/>
                </a:cubicBezTo>
                <a:cubicBezTo>
                  <a:pt x="364180" y="592627"/>
                  <a:pt x="363164" y="644735"/>
                  <a:pt x="363164" y="682327"/>
                </a:cubicBezTo>
                <a:cubicBezTo>
                  <a:pt x="363164" y="718406"/>
                  <a:pt x="363250" y="740671"/>
                  <a:pt x="363423" y="749123"/>
                </a:cubicBezTo>
                <a:cubicBezTo>
                  <a:pt x="366860" y="742357"/>
                  <a:pt x="381571" y="738973"/>
                  <a:pt x="407553" y="738973"/>
                </a:cubicBezTo>
                <a:cubicBezTo>
                  <a:pt x="421712" y="738973"/>
                  <a:pt x="445513" y="741367"/>
                  <a:pt x="478953" y="746157"/>
                </a:cubicBezTo>
                <a:cubicBezTo>
                  <a:pt x="512395" y="750944"/>
                  <a:pt x="536994" y="752809"/>
                  <a:pt x="552754" y="751750"/>
                </a:cubicBezTo>
                <a:cubicBezTo>
                  <a:pt x="623959" y="729269"/>
                  <a:pt x="685320" y="674414"/>
                  <a:pt x="736833" y="587190"/>
                </a:cubicBezTo>
                <a:cubicBezTo>
                  <a:pt x="746409" y="569140"/>
                  <a:pt x="751196" y="546573"/>
                  <a:pt x="751196" y="519488"/>
                </a:cubicBezTo>
                <a:cubicBezTo>
                  <a:pt x="751196" y="507144"/>
                  <a:pt x="739492" y="454161"/>
                  <a:pt x="716080" y="360538"/>
                </a:cubicBezTo>
                <a:cubicBezTo>
                  <a:pt x="679547" y="321563"/>
                  <a:pt x="646009" y="293525"/>
                  <a:pt x="615464" y="276427"/>
                </a:cubicBezTo>
                <a:cubicBezTo>
                  <a:pt x="515637" y="235138"/>
                  <a:pt x="448366" y="214495"/>
                  <a:pt x="413649" y="214495"/>
                </a:cubicBezTo>
                <a:close/>
                <a:moveTo>
                  <a:pt x="568382" y="0"/>
                </a:moveTo>
                <a:cubicBezTo>
                  <a:pt x="754136" y="0"/>
                  <a:pt x="909476" y="70979"/>
                  <a:pt x="1034399" y="212937"/>
                </a:cubicBezTo>
                <a:cubicBezTo>
                  <a:pt x="1072791" y="305286"/>
                  <a:pt x="1091987" y="380317"/>
                  <a:pt x="1091987" y="438034"/>
                </a:cubicBezTo>
                <a:cubicBezTo>
                  <a:pt x="1091987" y="489678"/>
                  <a:pt x="1080215" y="534187"/>
                  <a:pt x="1056675" y="571563"/>
                </a:cubicBezTo>
                <a:cubicBezTo>
                  <a:pt x="1051098" y="656667"/>
                  <a:pt x="997758" y="731722"/>
                  <a:pt x="896656" y="796723"/>
                </a:cubicBezTo>
                <a:cubicBezTo>
                  <a:pt x="865334" y="833040"/>
                  <a:pt x="798635" y="871485"/>
                  <a:pt x="696559" y="912060"/>
                </a:cubicBezTo>
                <a:cubicBezTo>
                  <a:pt x="650884" y="922047"/>
                  <a:pt x="602732" y="927040"/>
                  <a:pt x="552105" y="927040"/>
                </a:cubicBezTo>
                <a:cubicBezTo>
                  <a:pt x="525235" y="927040"/>
                  <a:pt x="496275" y="925513"/>
                  <a:pt x="465221" y="922461"/>
                </a:cubicBezTo>
                <a:lnTo>
                  <a:pt x="368776" y="909132"/>
                </a:lnTo>
                <a:lnTo>
                  <a:pt x="368853" y="965043"/>
                </a:lnTo>
                <a:cubicBezTo>
                  <a:pt x="369940" y="1026505"/>
                  <a:pt x="374041" y="1099396"/>
                  <a:pt x="381160" y="1183718"/>
                </a:cubicBezTo>
                <a:cubicBezTo>
                  <a:pt x="394670" y="1345737"/>
                  <a:pt x="402246" y="1445434"/>
                  <a:pt x="403890" y="1482810"/>
                </a:cubicBezTo>
                <a:cubicBezTo>
                  <a:pt x="379981" y="1482810"/>
                  <a:pt x="367352" y="1497737"/>
                  <a:pt x="366000" y="1527590"/>
                </a:cubicBezTo>
                <a:cubicBezTo>
                  <a:pt x="364650" y="1557442"/>
                  <a:pt x="347966" y="1572369"/>
                  <a:pt x="315951" y="1572369"/>
                </a:cubicBezTo>
                <a:cubicBezTo>
                  <a:pt x="307436" y="1572369"/>
                  <a:pt x="294466" y="1570628"/>
                  <a:pt x="277042" y="1567148"/>
                </a:cubicBezTo>
                <a:cubicBezTo>
                  <a:pt x="273625" y="1545013"/>
                  <a:pt x="268081" y="1529795"/>
                  <a:pt x="260409" y="1521493"/>
                </a:cubicBezTo>
                <a:cubicBezTo>
                  <a:pt x="261618" y="1522898"/>
                  <a:pt x="254614" y="1528675"/>
                  <a:pt x="239395" y="1538825"/>
                </a:cubicBezTo>
                <a:cubicBezTo>
                  <a:pt x="224177" y="1548974"/>
                  <a:pt x="210333" y="1554048"/>
                  <a:pt x="197859" y="1554048"/>
                </a:cubicBezTo>
                <a:cubicBezTo>
                  <a:pt x="189839" y="1554048"/>
                  <a:pt x="187149" y="1553368"/>
                  <a:pt x="189786" y="1552005"/>
                </a:cubicBezTo>
                <a:lnTo>
                  <a:pt x="146562" y="1570325"/>
                </a:lnTo>
                <a:cubicBezTo>
                  <a:pt x="149286" y="1556621"/>
                  <a:pt x="149146" y="1549483"/>
                  <a:pt x="146140" y="1548908"/>
                </a:cubicBezTo>
                <a:cubicBezTo>
                  <a:pt x="143137" y="1548336"/>
                  <a:pt x="140207" y="1547336"/>
                  <a:pt x="137354" y="1545909"/>
                </a:cubicBezTo>
                <a:cubicBezTo>
                  <a:pt x="131840" y="1545909"/>
                  <a:pt x="127978" y="1551217"/>
                  <a:pt x="125762" y="1561830"/>
                </a:cubicBezTo>
                <a:cubicBezTo>
                  <a:pt x="123545" y="1572445"/>
                  <a:pt x="108094" y="1591564"/>
                  <a:pt x="79409" y="1619191"/>
                </a:cubicBezTo>
                <a:cubicBezTo>
                  <a:pt x="79409" y="1592688"/>
                  <a:pt x="72622" y="1566544"/>
                  <a:pt x="59047" y="1540754"/>
                </a:cubicBezTo>
                <a:cubicBezTo>
                  <a:pt x="45472" y="1514965"/>
                  <a:pt x="38683" y="1493478"/>
                  <a:pt x="38683" y="1476292"/>
                </a:cubicBezTo>
                <a:cubicBezTo>
                  <a:pt x="38683" y="1467451"/>
                  <a:pt x="39363" y="1461377"/>
                  <a:pt x="40726" y="1458069"/>
                </a:cubicBezTo>
                <a:cubicBezTo>
                  <a:pt x="32685" y="1426854"/>
                  <a:pt x="26599" y="1376725"/>
                  <a:pt x="22471" y="1307681"/>
                </a:cubicBezTo>
                <a:cubicBezTo>
                  <a:pt x="19769" y="1234810"/>
                  <a:pt x="15705" y="1184832"/>
                  <a:pt x="10279" y="1157747"/>
                </a:cubicBezTo>
                <a:cubicBezTo>
                  <a:pt x="4789" y="1059974"/>
                  <a:pt x="4074" y="908871"/>
                  <a:pt x="8139" y="704441"/>
                </a:cubicBezTo>
                <a:cubicBezTo>
                  <a:pt x="13565" y="505760"/>
                  <a:pt x="12883" y="352108"/>
                  <a:pt x="6096" y="243482"/>
                </a:cubicBezTo>
                <a:cubicBezTo>
                  <a:pt x="12883" y="239310"/>
                  <a:pt x="15937" y="227545"/>
                  <a:pt x="15257" y="208187"/>
                </a:cubicBezTo>
                <a:cubicBezTo>
                  <a:pt x="14575" y="188829"/>
                  <a:pt x="32361" y="179151"/>
                  <a:pt x="68611" y="179151"/>
                </a:cubicBezTo>
                <a:lnTo>
                  <a:pt x="70387" y="190802"/>
                </a:lnTo>
                <a:lnTo>
                  <a:pt x="73917" y="176390"/>
                </a:lnTo>
                <a:cubicBezTo>
                  <a:pt x="77045" y="170053"/>
                  <a:pt x="81734" y="163760"/>
                  <a:pt x="87985" y="157507"/>
                </a:cubicBezTo>
                <a:cubicBezTo>
                  <a:pt x="100491" y="145002"/>
                  <a:pt x="114299" y="130480"/>
                  <a:pt x="129409" y="113945"/>
                </a:cubicBezTo>
                <a:cubicBezTo>
                  <a:pt x="142618" y="131604"/>
                  <a:pt x="153609" y="135884"/>
                  <a:pt x="162385" y="126785"/>
                </a:cubicBezTo>
                <a:cubicBezTo>
                  <a:pt x="174447" y="107221"/>
                  <a:pt x="199480" y="94715"/>
                  <a:pt x="237483" y="89268"/>
                </a:cubicBezTo>
                <a:cubicBezTo>
                  <a:pt x="275484" y="83821"/>
                  <a:pt x="300625" y="71012"/>
                  <a:pt x="312905" y="50844"/>
                </a:cubicBezTo>
                <a:cubicBezTo>
                  <a:pt x="326004" y="52206"/>
                  <a:pt x="342666" y="45763"/>
                  <a:pt x="362887" y="31518"/>
                </a:cubicBezTo>
                <a:cubicBezTo>
                  <a:pt x="383110" y="17273"/>
                  <a:pt x="401511" y="12183"/>
                  <a:pt x="418092" y="16247"/>
                </a:cubicBezTo>
                <a:cubicBezTo>
                  <a:pt x="466211" y="5416"/>
                  <a:pt x="516309" y="0"/>
                  <a:pt x="56838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3" name="Picture Placeholder 42"/>
          <p:cNvSpPr>
            <a:spLocks noGrp="1"/>
          </p:cNvSpPr>
          <p:nvPr>
            <p:ph type="pic" sz="quarter" idx="24" hasCustomPrompt="1"/>
          </p:nvPr>
        </p:nvSpPr>
        <p:spPr>
          <a:xfrm>
            <a:off x="10309887" y="4748404"/>
            <a:ext cx="479905" cy="1631041"/>
          </a:xfrm>
          <a:custGeom>
            <a:avLst/>
            <a:gdLst>
              <a:gd name="connsiteX0" fmla="*/ 417521 w 479905"/>
              <a:gd name="connsiteY0" fmla="*/ 1290310 h 1631041"/>
              <a:gd name="connsiteX1" fmla="*/ 467998 w 479905"/>
              <a:gd name="connsiteY1" fmla="*/ 1352694 h 1631041"/>
              <a:gd name="connsiteX2" fmla="*/ 417521 w 479905"/>
              <a:gd name="connsiteY2" fmla="*/ 1352694 h 1631041"/>
              <a:gd name="connsiteX3" fmla="*/ 411536 w 479905"/>
              <a:gd name="connsiteY3" fmla="*/ 1216781 h 1631041"/>
              <a:gd name="connsiteX4" fmla="*/ 417521 w 479905"/>
              <a:gd name="connsiteY4" fmla="*/ 1216781 h 1631041"/>
              <a:gd name="connsiteX5" fmla="*/ 417521 w 479905"/>
              <a:gd name="connsiteY5" fmla="*/ 1221468 h 1631041"/>
              <a:gd name="connsiteX6" fmla="*/ 459777 w 479905"/>
              <a:gd name="connsiteY6" fmla="*/ 1221468 h 1631041"/>
              <a:gd name="connsiteX7" fmla="*/ 463810 w 479905"/>
              <a:gd name="connsiteY7" fmla="*/ 1262960 h 1631041"/>
              <a:gd name="connsiteX8" fmla="*/ 456377 w 479905"/>
              <a:gd name="connsiteY8" fmla="*/ 1324859 h 1631041"/>
              <a:gd name="connsiteX9" fmla="*/ 425376 w 479905"/>
              <a:gd name="connsiteY9" fmla="*/ 1287081 h 1631041"/>
              <a:gd name="connsiteX10" fmla="*/ 411536 w 479905"/>
              <a:gd name="connsiteY10" fmla="*/ 1287081 h 1631041"/>
              <a:gd name="connsiteX11" fmla="*/ 417521 w 479905"/>
              <a:gd name="connsiteY11" fmla="*/ 1175014 h 1631041"/>
              <a:gd name="connsiteX12" fmla="*/ 440825 w 479905"/>
              <a:gd name="connsiteY12" fmla="*/ 1175014 h 1631041"/>
              <a:gd name="connsiteX13" fmla="*/ 452070 w 479905"/>
              <a:gd name="connsiteY13" fmla="*/ 1189675 h 1631041"/>
              <a:gd name="connsiteX14" fmla="*/ 452070 w 479905"/>
              <a:gd name="connsiteY14" fmla="*/ 1175014 h 1631041"/>
              <a:gd name="connsiteX15" fmla="*/ 466003 w 479905"/>
              <a:gd name="connsiteY15" fmla="*/ 1175014 h 1631041"/>
              <a:gd name="connsiteX16" fmla="*/ 466003 w 479905"/>
              <a:gd name="connsiteY16" fmla="*/ 1221468 h 1631041"/>
              <a:gd name="connsiteX17" fmla="*/ 459777 w 479905"/>
              <a:gd name="connsiteY17" fmla="*/ 1221468 h 1631041"/>
              <a:gd name="connsiteX18" fmla="*/ 459322 w 479905"/>
              <a:gd name="connsiteY18" fmla="*/ 1216781 h 1631041"/>
              <a:gd name="connsiteX19" fmla="*/ 417521 w 479905"/>
              <a:gd name="connsiteY19" fmla="*/ 1216781 h 1631041"/>
              <a:gd name="connsiteX20" fmla="*/ 399631 w 479905"/>
              <a:gd name="connsiteY20" fmla="*/ 1121308 h 1631041"/>
              <a:gd name="connsiteX21" fmla="*/ 452070 w 479905"/>
              <a:gd name="connsiteY21" fmla="*/ 1152150 h 1631041"/>
              <a:gd name="connsiteX22" fmla="*/ 452070 w 479905"/>
              <a:gd name="connsiteY22" fmla="*/ 1175014 h 1631041"/>
              <a:gd name="connsiteX23" fmla="*/ 440825 w 479905"/>
              <a:gd name="connsiteY23" fmla="*/ 1175014 h 1631041"/>
              <a:gd name="connsiteX24" fmla="*/ 417521 w 479905"/>
              <a:gd name="connsiteY24" fmla="*/ 831054 h 1631041"/>
              <a:gd name="connsiteX25" fmla="*/ 467998 w 479905"/>
              <a:gd name="connsiteY25" fmla="*/ 873139 h 1631041"/>
              <a:gd name="connsiteX26" fmla="*/ 441429 w 479905"/>
              <a:gd name="connsiteY26" fmla="*/ 923266 h 1631041"/>
              <a:gd name="connsiteX27" fmla="*/ 467302 w 479905"/>
              <a:gd name="connsiteY27" fmla="*/ 405585 h 1631041"/>
              <a:gd name="connsiteX28" fmla="*/ 479905 w 479905"/>
              <a:gd name="connsiteY28" fmla="*/ 527246 h 1631041"/>
              <a:gd name="connsiteX29" fmla="*/ 439371 w 479905"/>
              <a:gd name="connsiteY29" fmla="*/ 638585 h 1631041"/>
              <a:gd name="connsiteX30" fmla="*/ 417521 w 479905"/>
              <a:gd name="connsiteY30" fmla="*/ 545992 h 1631041"/>
              <a:gd name="connsiteX31" fmla="*/ 417521 w 479905"/>
              <a:gd name="connsiteY31" fmla="*/ 434623 h 1631041"/>
              <a:gd name="connsiteX32" fmla="*/ 389686 w 479905"/>
              <a:gd name="connsiteY32" fmla="*/ 37778 h 1631041"/>
              <a:gd name="connsiteX33" fmla="*/ 467998 w 479905"/>
              <a:gd name="connsiteY33" fmla="*/ 189651 h 1631041"/>
              <a:gd name="connsiteX34" fmla="*/ 418852 w 479905"/>
              <a:gd name="connsiteY34" fmla="*/ 146823 h 1631041"/>
              <a:gd name="connsiteX35" fmla="*/ 403779 w 479905"/>
              <a:gd name="connsiteY35" fmla="*/ 109932 h 1631041"/>
              <a:gd name="connsiteX36" fmla="*/ 389686 w 479905"/>
              <a:gd name="connsiteY36" fmla="*/ 37778 h 1631041"/>
              <a:gd name="connsiteX37" fmla="*/ 268404 w 479905"/>
              <a:gd name="connsiteY37" fmla="*/ 0 h 1631041"/>
              <a:gd name="connsiteX38" fmla="*/ 359604 w 479905"/>
              <a:gd name="connsiteY38" fmla="*/ 63999 h 1631041"/>
              <a:gd name="connsiteX39" fmla="*/ 385888 w 479905"/>
              <a:gd name="connsiteY39" fmla="*/ 147250 h 1631041"/>
              <a:gd name="connsiteX40" fmla="*/ 402385 w 479905"/>
              <a:gd name="connsiteY40" fmla="*/ 497416 h 1631041"/>
              <a:gd name="connsiteX41" fmla="*/ 392126 w 479905"/>
              <a:gd name="connsiteY41" fmla="*/ 894007 h 1631041"/>
              <a:gd name="connsiteX42" fmla="*/ 386140 w 479905"/>
              <a:gd name="connsiteY42" fmla="*/ 1288411 h 1631041"/>
              <a:gd name="connsiteX43" fmla="*/ 390320 w 479905"/>
              <a:gd name="connsiteY43" fmla="*/ 1511153 h 1631041"/>
              <a:gd name="connsiteX44" fmla="*/ 353081 w 479905"/>
              <a:gd name="connsiteY44" fmla="*/ 1562706 h 1631041"/>
              <a:gd name="connsiteX45" fmla="*/ 315651 w 479905"/>
              <a:gd name="connsiteY45" fmla="*/ 1631041 h 1631041"/>
              <a:gd name="connsiteX46" fmla="*/ 269689 w 479905"/>
              <a:gd name="connsiteY46" fmla="*/ 1602043 h 1631041"/>
              <a:gd name="connsiteX47" fmla="*/ 273155 w 479905"/>
              <a:gd name="connsiteY47" fmla="*/ 1627052 h 1631041"/>
              <a:gd name="connsiteX48" fmla="*/ 224277 w 479905"/>
              <a:gd name="connsiteY48" fmla="*/ 1585822 h 1631041"/>
              <a:gd name="connsiteX49" fmla="*/ 225655 w 479905"/>
              <a:gd name="connsiteY49" fmla="*/ 1575373 h 1631041"/>
              <a:gd name="connsiteX50" fmla="*/ 181053 w 479905"/>
              <a:gd name="connsiteY50" fmla="*/ 1584317 h 1631041"/>
              <a:gd name="connsiteX51" fmla="*/ 124893 w 479905"/>
              <a:gd name="connsiteY51" fmla="*/ 1587310 h 1631041"/>
              <a:gd name="connsiteX52" fmla="*/ 83758 w 479905"/>
              <a:gd name="connsiteY52" fmla="*/ 1543705 h 1631041"/>
              <a:gd name="connsiteX53" fmla="*/ 83661 w 479905"/>
              <a:gd name="connsiteY53" fmla="*/ 1540727 h 1631041"/>
              <a:gd name="connsiteX54" fmla="*/ 70069 w 479905"/>
              <a:gd name="connsiteY54" fmla="*/ 1554845 h 1631041"/>
              <a:gd name="connsiteX55" fmla="*/ 21882 w 479905"/>
              <a:gd name="connsiteY55" fmla="*/ 1595258 h 1631041"/>
              <a:gd name="connsiteX56" fmla="*/ 10261 w 479905"/>
              <a:gd name="connsiteY56" fmla="*/ 1321375 h 1631041"/>
              <a:gd name="connsiteX57" fmla="*/ 0 w 479905"/>
              <a:gd name="connsiteY57" fmla="*/ 1052116 h 1631041"/>
              <a:gd name="connsiteX58" fmla="*/ 21882 w 479905"/>
              <a:gd name="connsiteY58" fmla="*/ 766896 h 1631041"/>
              <a:gd name="connsiteX59" fmla="*/ 18177 w 479905"/>
              <a:gd name="connsiteY59" fmla="*/ 511730 h 1631041"/>
              <a:gd name="connsiteX60" fmla="*/ 13902 w 479905"/>
              <a:gd name="connsiteY60" fmla="*/ 511730 h 1631041"/>
              <a:gd name="connsiteX61" fmla="*/ 22230 w 479905"/>
              <a:gd name="connsiteY61" fmla="*/ 433481 h 1631041"/>
              <a:gd name="connsiteX62" fmla="*/ 21882 w 479905"/>
              <a:gd name="connsiteY62" fmla="*/ 362010 h 1631041"/>
              <a:gd name="connsiteX63" fmla="*/ 21882 w 479905"/>
              <a:gd name="connsiteY63" fmla="*/ 188892 h 1631041"/>
              <a:gd name="connsiteX64" fmla="*/ 36090 w 479905"/>
              <a:gd name="connsiteY64" fmla="*/ 188892 h 1631041"/>
              <a:gd name="connsiteX65" fmla="*/ 36188 w 479905"/>
              <a:gd name="connsiteY65" fmla="*/ 189089 h 1631041"/>
              <a:gd name="connsiteX66" fmla="*/ 38253 w 479905"/>
              <a:gd name="connsiteY66" fmla="*/ 188892 h 1631041"/>
              <a:gd name="connsiteX67" fmla="*/ 36090 w 479905"/>
              <a:gd name="connsiteY67" fmla="*/ 188892 h 1631041"/>
              <a:gd name="connsiteX68" fmla="*/ 30939 w 479905"/>
              <a:gd name="connsiteY68" fmla="*/ 178472 h 1631041"/>
              <a:gd name="connsiteX69" fmla="*/ 17893 w 479905"/>
              <a:gd name="connsiteY69" fmla="*/ 115299 h 1631041"/>
              <a:gd name="connsiteX70" fmla="*/ 87280 w 479905"/>
              <a:gd name="connsiteY70" fmla="*/ 199904 h 1631041"/>
              <a:gd name="connsiteX71" fmla="*/ 86727 w 479905"/>
              <a:gd name="connsiteY71" fmla="*/ 183507 h 1631041"/>
              <a:gd name="connsiteX72" fmla="*/ 76538 w 479905"/>
              <a:gd name="connsiteY72" fmla="*/ 150384 h 1631041"/>
              <a:gd name="connsiteX73" fmla="*/ 61624 w 479905"/>
              <a:gd name="connsiteY73" fmla="*/ 93829 h 1631041"/>
              <a:gd name="connsiteX74" fmla="*/ 103771 w 479905"/>
              <a:gd name="connsiteY74" fmla="*/ 37778 h 1631041"/>
              <a:gd name="connsiteX75" fmla="*/ 129612 w 479905"/>
              <a:gd name="connsiteY75" fmla="*/ 47755 h 1631041"/>
              <a:gd name="connsiteX76" fmla="*/ 176224 w 479905"/>
              <a:gd name="connsiteY76" fmla="*/ 27867 h 1631041"/>
              <a:gd name="connsiteX77" fmla="*/ 231006 w 479905"/>
              <a:gd name="connsiteY77" fmla="*/ 7980 h 1631041"/>
              <a:gd name="connsiteX78" fmla="*/ 270049 w 479905"/>
              <a:gd name="connsiteY78" fmla="*/ 21621 h 163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9905" h="1631041">
                <a:moveTo>
                  <a:pt x="417521" y="1290310"/>
                </a:moveTo>
                <a:lnTo>
                  <a:pt x="467998" y="1352694"/>
                </a:lnTo>
                <a:lnTo>
                  <a:pt x="417521" y="1352694"/>
                </a:lnTo>
                <a:close/>
                <a:moveTo>
                  <a:pt x="411536" y="1216781"/>
                </a:moveTo>
                <a:lnTo>
                  <a:pt x="417521" y="1216781"/>
                </a:lnTo>
                <a:lnTo>
                  <a:pt x="417521" y="1221468"/>
                </a:lnTo>
                <a:lnTo>
                  <a:pt x="459777" y="1221468"/>
                </a:lnTo>
                <a:lnTo>
                  <a:pt x="463810" y="1262960"/>
                </a:lnTo>
                <a:cubicBezTo>
                  <a:pt x="463319" y="1280972"/>
                  <a:pt x="460841" y="1301605"/>
                  <a:pt x="456377" y="1324859"/>
                </a:cubicBezTo>
                <a:lnTo>
                  <a:pt x="425376" y="1287081"/>
                </a:lnTo>
                <a:lnTo>
                  <a:pt x="411536" y="1287081"/>
                </a:lnTo>
                <a:close/>
                <a:moveTo>
                  <a:pt x="417521" y="1175014"/>
                </a:moveTo>
                <a:lnTo>
                  <a:pt x="440825" y="1175014"/>
                </a:lnTo>
                <a:lnTo>
                  <a:pt x="452070" y="1189675"/>
                </a:lnTo>
                <a:lnTo>
                  <a:pt x="452070" y="1175014"/>
                </a:lnTo>
                <a:lnTo>
                  <a:pt x="466003" y="1175014"/>
                </a:lnTo>
                <a:lnTo>
                  <a:pt x="466003" y="1221468"/>
                </a:lnTo>
                <a:lnTo>
                  <a:pt x="459777" y="1221468"/>
                </a:lnTo>
                <a:lnTo>
                  <a:pt x="459322" y="1216781"/>
                </a:lnTo>
                <a:lnTo>
                  <a:pt x="417521" y="1216781"/>
                </a:lnTo>
                <a:close/>
                <a:moveTo>
                  <a:pt x="399631" y="1121308"/>
                </a:moveTo>
                <a:lnTo>
                  <a:pt x="452070" y="1152150"/>
                </a:lnTo>
                <a:lnTo>
                  <a:pt x="452070" y="1175014"/>
                </a:lnTo>
                <a:lnTo>
                  <a:pt x="440825" y="1175014"/>
                </a:lnTo>
                <a:close/>
                <a:moveTo>
                  <a:pt x="417521" y="831054"/>
                </a:moveTo>
                <a:lnTo>
                  <a:pt x="467998" y="873139"/>
                </a:lnTo>
                <a:lnTo>
                  <a:pt x="441429" y="923266"/>
                </a:lnTo>
                <a:close/>
                <a:moveTo>
                  <a:pt x="467302" y="405585"/>
                </a:moveTo>
                <a:cubicBezTo>
                  <a:pt x="475703" y="442316"/>
                  <a:pt x="479905" y="482870"/>
                  <a:pt x="479905" y="527246"/>
                </a:cubicBezTo>
                <a:cubicBezTo>
                  <a:pt x="479905" y="601472"/>
                  <a:pt x="466393" y="638585"/>
                  <a:pt x="439371" y="638585"/>
                </a:cubicBezTo>
                <a:cubicBezTo>
                  <a:pt x="426241" y="615890"/>
                  <a:pt x="418957" y="585027"/>
                  <a:pt x="417521" y="545992"/>
                </a:cubicBezTo>
                <a:cubicBezTo>
                  <a:pt x="417521" y="510948"/>
                  <a:pt x="417521" y="473825"/>
                  <a:pt x="417521" y="434623"/>
                </a:cubicBezTo>
                <a:close/>
                <a:moveTo>
                  <a:pt x="389686" y="37778"/>
                </a:moveTo>
                <a:cubicBezTo>
                  <a:pt x="438812" y="73456"/>
                  <a:pt x="464916" y="124080"/>
                  <a:pt x="467998" y="189651"/>
                </a:cubicBezTo>
                <a:cubicBezTo>
                  <a:pt x="435887" y="176963"/>
                  <a:pt x="419506" y="162687"/>
                  <a:pt x="418852" y="146823"/>
                </a:cubicBezTo>
                <a:cubicBezTo>
                  <a:pt x="418197" y="130958"/>
                  <a:pt x="413172" y="118659"/>
                  <a:pt x="403779" y="109932"/>
                </a:cubicBezTo>
                <a:cubicBezTo>
                  <a:pt x="394385" y="101202"/>
                  <a:pt x="389686" y="77151"/>
                  <a:pt x="389686" y="37778"/>
                </a:cubicBezTo>
                <a:close/>
                <a:moveTo>
                  <a:pt x="268404" y="0"/>
                </a:moveTo>
                <a:cubicBezTo>
                  <a:pt x="319302" y="8698"/>
                  <a:pt x="349703" y="30031"/>
                  <a:pt x="359604" y="63999"/>
                </a:cubicBezTo>
                <a:cubicBezTo>
                  <a:pt x="368936" y="93532"/>
                  <a:pt x="377695" y="121284"/>
                  <a:pt x="385888" y="147250"/>
                </a:cubicBezTo>
                <a:cubicBezTo>
                  <a:pt x="396886" y="254282"/>
                  <a:pt x="402385" y="371004"/>
                  <a:pt x="402385" y="497416"/>
                </a:cubicBezTo>
                <a:cubicBezTo>
                  <a:pt x="402385" y="566239"/>
                  <a:pt x="398964" y="698434"/>
                  <a:pt x="392126" y="894007"/>
                </a:cubicBezTo>
                <a:cubicBezTo>
                  <a:pt x="385518" y="1060825"/>
                  <a:pt x="383522" y="1192292"/>
                  <a:pt x="386140" y="1288411"/>
                </a:cubicBezTo>
                <a:lnTo>
                  <a:pt x="390320" y="1511153"/>
                </a:lnTo>
                <a:cubicBezTo>
                  <a:pt x="373495" y="1524918"/>
                  <a:pt x="361081" y="1542101"/>
                  <a:pt x="353081" y="1562706"/>
                </a:cubicBezTo>
                <a:cubicBezTo>
                  <a:pt x="339189" y="1597455"/>
                  <a:pt x="326714" y="1620234"/>
                  <a:pt x="315651" y="1631041"/>
                </a:cubicBezTo>
                <a:lnTo>
                  <a:pt x="269689" y="1602043"/>
                </a:lnTo>
                <a:lnTo>
                  <a:pt x="273155" y="1627052"/>
                </a:lnTo>
                <a:cubicBezTo>
                  <a:pt x="242502" y="1606533"/>
                  <a:pt x="226210" y="1592788"/>
                  <a:pt x="224277" y="1585822"/>
                </a:cubicBezTo>
                <a:cubicBezTo>
                  <a:pt x="222346" y="1578854"/>
                  <a:pt x="222805" y="1575373"/>
                  <a:pt x="225655" y="1575373"/>
                </a:cubicBezTo>
                <a:cubicBezTo>
                  <a:pt x="218836" y="1582000"/>
                  <a:pt x="203968" y="1584983"/>
                  <a:pt x="181053" y="1584317"/>
                </a:cubicBezTo>
                <a:cubicBezTo>
                  <a:pt x="158137" y="1583653"/>
                  <a:pt x="139417" y="1584651"/>
                  <a:pt x="124893" y="1587310"/>
                </a:cubicBezTo>
                <a:lnTo>
                  <a:pt x="83758" y="1543705"/>
                </a:lnTo>
                <a:lnTo>
                  <a:pt x="83661" y="1540727"/>
                </a:lnTo>
                <a:lnTo>
                  <a:pt x="70069" y="1554845"/>
                </a:lnTo>
                <a:cubicBezTo>
                  <a:pt x="57683" y="1566641"/>
                  <a:pt x="41620" y="1580111"/>
                  <a:pt x="21882" y="1595258"/>
                </a:cubicBezTo>
                <a:cubicBezTo>
                  <a:pt x="21882" y="1531102"/>
                  <a:pt x="18008" y="1439807"/>
                  <a:pt x="10261" y="1321375"/>
                </a:cubicBezTo>
                <a:cubicBezTo>
                  <a:pt x="3420" y="1206194"/>
                  <a:pt x="0" y="1116442"/>
                  <a:pt x="0" y="1052116"/>
                </a:cubicBezTo>
                <a:cubicBezTo>
                  <a:pt x="0" y="945316"/>
                  <a:pt x="7294" y="850243"/>
                  <a:pt x="21882" y="766896"/>
                </a:cubicBezTo>
                <a:lnTo>
                  <a:pt x="18177" y="511730"/>
                </a:lnTo>
                <a:lnTo>
                  <a:pt x="13902" y="511730"/>
                </a:lnTo>
                <a:cubicBezTo>
                  <a:pt x="21862" y="479092"/>
                  <a:pt x="24638" y="453011"/>
                  <a:pt x="22230" y="433481"/>
                </a:cubicBezTo>
                <a:cubicBezTo>
                  <a:pt x="18008" y="401625"/>
                  <a:pt x="17893" y="377803"/>
                  <a:pt x="21882" y="362010"/>
                </a:cubicBezTo>
                <a:lnTo>
                  <a:pt x="21882" y="188892"/>
                </a:lnTo>
                <a:lnTo>
                  <a:pt x="36090" y="188892"/>
                </a:lnTo>
                <a:lnTo>
                  <a:pt x="36188" y="189089"/>
                </a:lnTo>
                <a:cubicBezTo>
                  <a:pt x="37407" y="190826"/>
                  <a:pt x="38095" y="190760"/>
                  <a:pt x="38253" y="188892"/>
                </a:cubicBezTo>
                <a:lnTo>
                  <a:pt x="36090" y="188892"/>
                </a:lnTo>
                <a:lnTo>
                  <a:pt x="30939" y="178472"/>
                </a:lnTo>
                <a:cubicBezTo>
                  <a:pt x="22242" y="155125"/>
                  <a:pt x="17893" y="134066"/>
                  <a:pt x="17893" y="115299"/>
                </a:cubicBezTo>
                <a:lnTo>
                  <a:pt x="87280" y="199904"/>
                </a:lnTo>
                <a:lnTo>
                  <a:pt x="86727" y="183507"/>
                </a:lnTo>
                <a:cubicBezTo>
                  <a:pt x="84906" y="174356"/>
                  <a:pt x="81509" y="163315"/>
                  <a:pt x="76538" y="150384"/>
                </a:cubicBezTo>
                <a:cubicBezTo>
                  <a:pt x="66595" y="124523"/>
                  <a:pt x="61624" y="105672"/>
                  <a:pt x="61624" y="93829"/>
                </a:cubicBezTo>
                <a:cubicBezTo>
                  <a:pt x="61624" y="71070"/>
                  <a:pt x="75673" y="52388"/>
                  <a:pt x="103771" y="37778"/>
                </a:cubicBezTo>
                <a:cubicBezTo>
                  <a:pt x="116585" y="44430"/>
                  <a:pt x="125199" y="47755"/>
                  <a:pt x="129612" y="47755"/>
                </a:cubicBezTo>
                <a:cubicBezTo>
                  <a:pt x="138814" y="47755"/>
                  <a:pt x="154353" y="41125"/>
                  <a:pt x="176224" y="27867"/>
                </a:cubicBezTo>
                <a:cubicBezTo>
                  <a:pt x="198094" y="14610"/>
                  <a:pt x="216355" y="7980"/>
                  <a:pt x="231006" y="7980"/>
                </a:cubicBezTo>
                <a:lnTo>
                  <a:pt x="270049" y="2162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2" name="Picture Placeholder 41"/>
          <p:cNvSpPr>
            <a:spLocks noGrp="1"/>
          </p:cNvSpPr>
          <p:nvPr>
            <p:ph type="pic" sz="quarter" idx="25" hasCustomPrompt="1"/>
          </p:nvPr>
        </p:nvSpPr>
        <p:spPr>
          <a:xfrm>
            <a:off x="7177063" y="4745442"/>
            <a:ext cx="1225458" cy="1636962"/>
          </a:xfrm>
          <a:custGeom>
            <a:avLst/>
            <a:gdLst>
              <a:gd name="connsiteX0" fmla="*/ 290254 w 1225458"/>
              <a:gd name="connsiteY0" fmla="*/ 1520874 h 1636962"/>
              <a:gd name="connsiteX1" fmla="*/ 390668 w 1225458"/>
              <a:gd name="connsiteY1" fmla="*/ 1561659 h 1636962"/>
              <a:gd name="connsiteX2" fmla="*/ 457705 w 1225458"/>
              <a:gd name="connsiteY2" fmla="*/ 1576543 h 1636962"/>
              <a:gd name="connsiteX3" fmla="*/ 587285 w 1225458"/>
              <a:gd name="connsiteY3" fmla="*/ 1594466 h 1636962"/>
              <a:gd name="connsiteX4" fmla="*/ 525251 w 1225458"/>
              <a:gd name="connsiteY4" fmla="*/ 1636962 h 1636962"/>
              <a:gd name="connsiteX5" fmla="*/ 290254 w 1225458"/>
              <a:gd name="connsiteY5" fmla="*/ 1520874 h 1636962"/>
              <a:gd name="connsiteX6" fmla="*/ 145920 w 1225458"/>
              <a:gd name="connsiteY6" fmla="*/ 1283060 h 1636962"/>
              <a:gd name="connsiteX7" fmla="*/ 145920 w 1225458"/>
              <a:gd name="connsiteY7" fmla="*/ 1304212 h 1636962"/>
              <a:gd name="connsiteX8" fmla="*/ 158097 w 1225458"/>
              <a:gd name="connsiteY8" fmla="*/ 1304212 h 1636962"/>
              <a:gd name="connsiteX9" fmla="*/ 897233 w 1225458"/>
              <a:gd name="connsiteY9" fmla="*/ 1159813 h 1636962"/>
              <a:gd name="connsiteX10" fmla="*/ 895989 w 1225458"/>
              <a:gd name="connsiteY10" fmla="*/ 1170183 h 1636962"/>
              <a:gd name="connsiteX11" fmla="*/ 905832 w 1225458"/>
              <a:gd name="connsiteY11" fmla="*/ 1211503 h 1636962"/>
              <a:gd name="connsiteX12" fmla="*/ 903798 w 1225458"/>
              <a:gd name="connsiteY12" fmla="*/ 1197710 h 1636962"/>
              <a:gd name="connsiteX13" fmla="*/ 900918 w 1225458"/>
              <a:gd name="connsiteY13" fmla="*/ 1163951 h 1636962"/>
              <a:gd name="connsiteX14" fmla="*/ 900703 w 1225458"/>
              <a:gd name="connsiteY14" fmla="*/ 1159813 h 1636962"/>
              <a:gd name="connsiteX15" fmla="*/ 915015 w 1225458"/>
              <a:gd name="connsiteY15" fmla="*/ 977371 h 1636962"/>
              <a:gd name="connsiteX16" fmla="*/ 913438 w 1225458"/>
              <a:gd name="connsiteY16" fmla="*/ 996035 h 1636962"/>
              <a:gd name="connsiteX17" fmla="*/ 918525 w 1225458"/>
              <a:gd name="connsiteY17" fmla="*/ 996035 h 1636962"/>
              <a:gd name="connsiteX18" fmla="*/ 919753 w 1225458"/>
              <a:gd name="connsiteY18" fmla="*/ 986570 h 1636962"/>
              <a:gd name="connsiteX19" fmla="*/ 99400 w 1225458"/>
              <a:gd name="connsiteY19" fmla="*/ 724401 h 1636962"/>
              <a:gd name="connsiteX20" fmla="*/ 91452 w 1225458"/>
              <a:gd name="connsiteY20" fmla="*/ 835361 h 1636962"/>
              <a:gd name="connsiteX21" fmla="*/ 178947 w 1225458"/>
              <a:gd name="connsiteY21" fmla="*/ 1234578 h 1636962"/>
              <a:gd name="connsiteX22" fmla="*/ 127995 w 1225458"/>
              <a:gd name="connsiteY22" fmla="*/ 871142 h 1636962"/>
              <a:gd name="connsiteX23" fmla="*/ 99400 w 1225458"/>
              <a:gd name="connsiteY23" fmla="*/ 724401 h 1636962"/>
              <a:gd name="connsiteX24" fmla="*/ 873699 w 1225458"/>
              <a:gd name="connsiteY24" fmla="*/ 280330 h 1636962"/>
              <a:gd name="connsiteX25" fmla="*/ 878072 w 1225458"/>
              <a:gd name="connsiteY25" fmla="*/ 325314 h 1636962"/>
              <a:gd name="connsiteX26" fmla="*/ 886722 w 1225458"/>
              <a:gd name="connsiteY26" fmla="*/ 898598 h 1636962"/>
              <a:gd name="connsiteX27" fmla="*/ 919592 w 1225458"/>
              <a:gd name="connsiteY27" fmla="*/ 923233 h 1636962"/>
              <a:gd name="connsiteX28" fmla="*/ 916773 w 1225458"/>
              <a:gd name="connsiteY28" fmla="*/ 956587 h 1636962"/>
              <a:gd name="connsiteX29" fmla="*/ 922106 w 1225458"/>
              <a:gd name="connsiteY29" fmla="*/ 962646 h 1636962"/>
              <a:gd name="connsiteX30" fmla="*/ 926594 w 1225458"/>
              <a:gd name="connsiteY30" fmla="*/ 904484 h 1636962"/>
              <a:gd name="connsiteX31" fmla="*/ 928459 w 1225458"/>
              <a:gd name="connsiteY31" fmla="*/ 831370 h 1636962"/>
              <a:gd name="connsiteX32" fmla="*/ 904613 w 1225458"/>
              <a:gd name="connsiteY32" fmla="*/ 524080 h 1636962"/>
              <a:gd name="connsiteX33" fmla="*/ 878062 w 1225458"/>
              <a:gd name="connsiteY33" fmla="*/ 316719 h 1636962"/>
              <a:gd name="connsiteX34" fmla="*/ 527626 w 1225458"/>
              <a:gd name="connsiteY34" fmla="*/ 85437 h 1636962"/>
              <a:gd name="connsiteX35" fmla="*/ 532977 w 1225458"/>
              <a:gd name="connsiteY35" fmla="*/ 208683 h 1636962"/>
              <a:gd name="connsiteX36" fmla="*/ 543522 w 1225458"/>
              <a:gd name="connsiteY36" fmla="*/ 316443 h 1636962"/>
              <a:gd name="connsiteX37" fmla="*/ 491083 w 1225458"/>
              <a:gd name="connsiteY37" fmla="*/ 416255 h 1636962"/>
              <a:gd name="connsiteX38" fmla="*/ 479144 w 1225458"/>
              <a:gd name="connsiteY38" fmla="*/ 318312 h 1636962"/>
              <a:gd name="connsiteX39" fmla="*/ 495042 w 1225458"/>
              <a:gd name="connsiteY39" fmla="*/ 299501 h 1636962"/>
              <a:gd name="connsiteX40" fmla="*/ 469201 w 1225458"/>
              <a:gd name="connsiteY40" fmla="*/ 189208 h 1636962"/>
              <a:gd name="connsiteX41" fmla="*/ 527626 w 1225458"/>
              <a:gd name="connsiteY41" fmla="*/ 85437 h 1636962"/>
              <a:gd name="connsiteX42" fmla="*/ 1121687 w 1225458"/>
              <a:gd name="connsiteY42" fmla="*/ 0 h 1636962"/>
              <a:gd name="connsiteX43" fmla="*/ 1156996 w 1225458"/>
              <a:gd name="connsiteY43" fmla="*/ 19667 h 1636962"/>
              <a:gd name="connsiteX44" fmla="*/ 1193348 w 1225458"/>
              <a:gd name="connsiteY44" fmla="*/ 290318 h 1636962"/>
              <a:gd name="connsiteX45" fmla="*/ 1213266 w 1225458"/>
              <a:gd name="connsiteY45" fmla="*/ 555556 h 1636962"/>
              <a:gd name="connsiteX46" fmla="*/ 1225458 w 1225458"/>
              <a:gd name="connsiteY46" fmla="*/ 785644 h 1636962"/>
              <a:gd name="connsiteX47" fmla="*/ 1200884 w 1225458"/>
              <a:gd name="connsiteY47" fmla="*/ 1205951 h 1636962"/>
              <a:gd name="connsiteX48" fmla="*/ 1138723 w 1225458"/>
              <a:gd name="connsiteY48" fmla="*/ 1368874 h 1636962"/>
              <a:gd name="connsiteX49" fmla="*/ 1011740 w 1225458"/>
              <a:gd name="connsiteY49" fmla="*/ 1521666 h 1636962"/>
              <a:gd name="connsiteX50" fmla="*/ 964622 w 1225458"/>
              <a:gd name="connsiteY50" fmla="*/ 1503741 h 1636962"/>
              <a:gd name="connsiteX51" fmla="*/ 876432 w 1225458"/>
              <a:gd name="connsiteY51" fmla="*/ 1539177 h 1636962"/>
              <a:gd name="connsiteX52" fmla="*/ 710150 w 1225458"/>
              <a:gd name="connsiteY52" fmla="*/ 1585283 h 1636962"/>
              <a:gd name="connsiteX53" fmla="*/ 604036 w 1225458"/>
              <a:gd name="connsiteY53" fmla="*/ 1560899 h 1636962"/>
              <a:gd name="connsiteX54" fmla="*/ 389243 w 1225458"/>
              <a:gd name="connsiteY54" fmla="*/ 1521286 h 1636962"/>
              <a:gd name="connsiteX55" fmla="*/ 223058 w 1225458"/>
              <a:gd name="connsiteY55" fmla="*/ 1417040 h 1636962"/>
              <a:gd name="connsiteX56" fmla="*/ 163810 w 1225458"/>
              <a:gd name="connsiteY56" fmla="*/ 1314134 h 1636962"/>
              <a:gd name="connsiteX57" fmla="*/ 163810 w 1225458"/>
              <a:gd name="connsiteY57" fmla="*/ 1346708 h 1636962"/>
              <a:gd name="connsiteX58" fmla="*/ 117293 w 1225458"/>
              <a:gd name="connsiteY58" fmla="*/ 1346708 h 1636962"/>
              <a:gd name="connsiteX59" fmla="*/ 117293 w 1225458"/>
              <a:gd name="connsiteY59" fmla="*/ 1304212 h 1636962"/>
              <a:gd name="connsiteX60" fmla="*/ 140986 w 1225458"/>
              <a:gd name="connsiteY60" fmla="*/ 1304212 h 1636962"/>
              <a:gd name="connsiteX61" fmla="*/ 106201 w 1225458"/>
              <a:gd name="connsiteY61" fmla="*/ 1257098 h 1636962"/>
              <a:gd name="connsiteX62" fmla="*/ 105386 w 1225458"/>
              <a:gd name="connsiteY62" fmla="*/ 1257630 h 1636962"/>
              <a:gd name="connsiteX63" fmla="*/ 103009 w 1225458"/>
              <a:gd name="connsiteY63" fmla="*/ 1252777 h 1636962"/>
              <a:gd name="connsiteX64" fmla="*/ 95443 w 1225458"/>
              <a:gd name="connsiteY64" fmla="*/ 1242526 h 1636962"/>
              <a:gd name="connsiteX65" fmla="*/ 98195 w 1225458"/>
              <a:gd name="connsiteY65" fmla="*/ 1242933 h 1636962"/>
              <a:gd name="connsiteX66" fmla="*/ 68853 w 1225458"/>
              <a:gd name="connsiteY66" fmla="*/ 1182974 h 1636962"/>
              <a:gd name="connsiteX67" fmla="*/ 21882 w 1225458"/>
              <a:gd name="connsiteY67" fmla="*/ 893024 h 1636962"/>
              <a:gd name="connsiteX68" fmla="*/ 38776 w 1225458"/>
              <a:gd name="connsiteY68" fmla="*/ 626900 h 1636962"/>
              <a:gd name="connsiteX69" fmla="*/ 46168 w 1225458"/>
              <a:gd name="connsiteY69" fmla="*/ 543138 h 1636962"/>
              <a:gd name="connsiteX70" fmla="*/ 50775 w 1225458"/>
              <a:gd name="connsiteY70" fmla="*/ 479985 h 1636962"/>
              <a:gd name="connsiteX71" fmla="*/ 5763 w 1225458"/>
              <a:gd name="connsiteY71" fmla="*/ 499761 h 1636962"/>
              <a:gd name="connsiteX72" fmla="*/ 0 w 1225458"/>
              <a:gd name="connsiteY72" fmla="*/ 379680 h 1636962"/>
              <a:gd name="connsiteX73" fmla="*/ 31524 w 1225458"/>
              <a:gd name="connsiteY73" fmla="*/ 368771 h 1636962"/>
              <a:gd name="connsiteX74" fmla="*/ 48051 w 1225458"/>
              <a:gd name="connsiteY74" fmla="*/ 357597 h 1636962"/>
              <a:gd name="connsiteX75" fmla="*/ 55518 w 1225458"/>
              <a:gd name="connsiteY75" fmla="*/ 356124 h 1636962"/>
              <a:gd name="connsiteX76" fmla="*/ 52686 w 1225458"/>
              <a:gd name="connsiteY76" fmla="*/ 280011 h 1636962"/>
              <a:gd name="connsiteX77" fmla="*/ 43732 w 1225458"/>
              <a:gd name="connsiteY77" fmla="*/ 199467 h 1636962"/>
              <a:gd name="connsiteX78" fmla="*/ 76570 w 1225458"/>
              <a:gd name="connsiteY78" fmla="*/ 172932 h 1636962"/>
              <a:gd name="connsiteX79" fmla="*/ 102632 w 1225458"/>
              <a:gd name="connsiteY79" fmla="*/ 208713 h 1636962"/>
              <a:gd name="connsiteX80" fmla="*/ 123658 w 1225458"/>
              <a:gd name="connsiteY80" fmla="*/ 172932 h 1636962"/>
              <a:gd name="connsiteX81" fmla="*/ 139175 w 1225458"/>
              <a:gd name="connsiteY81" fmla="*/ 191292 h 1636962"/>
              <a:gd name="connsiteX82" fmla="*/ 139175 w 1225458"/>
              <a:gd name="connsiteY82" fmla="*/ 185787 h 1636962"/>
              <a:gd name="connsiteX83" fmla="*/ 137180 w 1225458"/>
              <a:gd name="connsiteY83" fmla="*/ 169321 h 1636962"/>
              <a:gd name="connsiteX84" fmla="*/ 206623 w 1225458"/>
              <a:gd name="connsiteY84" fmla="*/ 120270 h 1636962"/>
              <a:gd name="connsiteX85" fmla="*/ 203171 w 1225458"/>
              <a:gd name="connsiteY85" fmla="*/ 127236 h 1636962"/>
              <a:gd name="connsiteX86" fmla="*/ 215253 w 1225458"/>
              <a:gd name="connsiteY86" fmla="*/ 122264 h 1636962"/>
              <a:gd name="connsiteX87" fmla="*/ 236960 w 1225458"/>
              <a:gd name="connsiteY87" fmla="*/ 117293 h 1636962"/>
              <a:gd name="connsiteX88" fmla="*/ 240508 w 1225458"/>
              <a:gd name="connsiteY88" fmla="*/ 117261 h 1636962"/>
              <a:gd name="connsiteX89" fmla="*/ 280723 w 1225458"/>
              <a:gd name="connsiteY89" fmla="*/ 103359 h 1636962"/>
              <a:gd name="connsiteX90" fmla="*/ 293627 w 1225458"/>
              <a:gd name="connsiteY90" fmla="*/ 103359 h 1636962"/>
              <a:gd name="connsiteX91" fmla="*/ 306562 w 1225458"/>
              <a:gd name="connsiteY91" fmla="*/ 103359 h 1636962"/>
              <a:gd name="connsiteX92" fmla="*/ 336899 w 1225458"/>
              <a:gd name="connsiteY92" fmla="*/ 77489 h 1636962"/>
              <a:gd name="connsiteX93" fmla="*/ 353714 w 1225458"/>
              <a:gd name="connsiteY93" fmla="*/ 89426 h 1636962"/>
              <a:gd name="connsiteX94" fmla="*/ 412803 w 1225458"/>
              <a:gd name="connsiteY94" fmla="*/ 61593 h 1636962"/>
              <a:gd name="connsiteX95" fmla="*/ 445800 w 1225458"/>
              <a:gd name="connsiteY95" fmla="*/ 226131 h 1636962"/>
              <a:gd name="connsiteX96" fmla="*/ 451815 w 1225458"/>
              <a:gd name="connsiteY96" fmla="*/ 379396 h 1636962"/>
              <a:gd name="connsiteX97" fmla="*/ 423918 w 1225458"/>
              <a:gd name="connsiteY97" fmla="*/ 595963 h 1636962"/>
              <a:gd name="connsiteX98" fmla="*/ 404347 w 1225458"/>
              <a:gd name="connsiteY98" fmla="*/ 809520 h 1636962"/>
              <a:gd name="connsiteX99" fmla="*/ 408086 w 1225458"/>
              <a:gd name="connsiteY99" fmla="*/ 890206 h 1636962"/>
              <a:gd name="connsiteX100" fmla="*/ 482850 w 1225458"/>
              <a:gd name="connsiteY100" fmla="*/ 1152118 h 1636962"/>
              <a:gd name="connsiteX101" fmla="*/ 692480 w 1225458"/>
              <a:gd name="connsiteY101" fmla="*/ 1333725 h 1636962"/>
              <a:gd name="connsiteX102" fmla="*/ 724083 w 1225458"/>
              <a:gd name="connsiteY102" fmla="*/ 1343986 h 1636962"/>
              <a:gd name="connsiteX103" fmla="*/ 794067 w 1225458"/>
              <a:gd name="connsiteY103" fmla="*/ 1288886 h 1636962"/>
              <a:gd name="connsiteX104" fmla="*/ 840996 w 1225458"/>
              <a:gd name="connsiteY104" fmla="*/ 815474 h 1636962"/>
              <a:gd name="connsiteX105" fmla="*/ 837005 w 1225458"/>
              <a:gd name="connsiteY105" fmla="*/ 681557 h 1636962"/>
              <a:gd name="connsiteX106" fmla="*/ 803218 w 1225458"/>
              <a:gd name="connsiteY106" fmla="*/ 433261 h 1636962"/>
              <a:gd name="connsiteX107" fmla="*/ 775383 w 1225458"/>
              <a:gd name="connsiteY107" fmla="*/ 166376 h 1636962"/>
              <a:gd name="connsiteX108" fmla="*/ 781337 w 1225458"/>
              <a:gd name="connsiteY108" fmla="*/ 145476 h 1636962"/>
              <a:gd name="connsiteX109" fmla="*/ 827190 w 1225458"/>
              <a:gd name="connsiteY109" fmla="*/ 117072 h 1636962"/>
              <a:gd name="connsiteX110" fmla="*/ 849770 w 1225458"/>
              <a:gd name="connsiteY110" fmla="*/ 135898 h 1636962"/>
              <a:gd name="connsiteX111" fmla="*/ 848944 w 1225458"/>
              <a:gd name="connsiteY111" fmla="*/ 105324 h 1636962"/>
              <a:gd name="connsiteX112" fmla="*/ 879154 w 1225458"/>
              <a:gd name="connsiteY112" fmla="*/ 109345 h 1636962"/>
              <a:gd name="connsiteX113" fmla="*/ 876447 w 1225458"/>
              <a:gd name="connsiteY113" fmla="*/ 89617 h 1636962"/>
              <a:gd name="connsiteX114" fmla="*/ 912563 w 1225458"/>
              <a:gd name="connsiteY114" fmla="*/ 49654 h 1636962"/>
              <a:gd name="connsiteX115" fmla="*/ 922885 w 1225458"/>
              <a:gd name="connsiteY115" fmla="*/ 63619 h 1636962"/>
              <a:gd name="connsiteX116" fmla="*/ 935584 w 1225458"/>
              <a:gd name="connsiteY116" fmla="*/ 57649 h 1636962"/>
              <a:gd name="connsiteX117" fmla="*/ 952115 w 1225458"/>
              <a:gd name="connsiteY117" fmla="*/ 53247 h 1636962"/>
              <a:gd name="connsiteX118" fmla="*/ 952224 w 1225458"/>
              <a:gd name="connsiteY118" fmla="*/ 52905 h 1636962"/>
              <a:gd name="connsiteX119" fmla="*/ 994452 w 1225458"/>
              <a:gd name="connsiteY119" fmla="*/ 41737 h 1636962"/>
              <a:gd name="connsiteX120" fmla="*/ 1044483 w 1225458"/>
              <a:gd name="connsiteY120" fmla="*/ 44462 h 1636962"/>
              <a:gd name="connsiteX121" fmla="*/ 1052306 w 1225458"/>
              <a:gd name="connsiteY121" fmla="*/ 57602 h 1636962"/>
              <a:gd name="connsiteX122" fmla="*/ 1055251 w 1225458"/>
              <a:gd name="connsiteY122" fmla="*/ 15898 h 1636962"/>
              <a:gd name="connsiteX123" fmla="*/ 1092206 w 1225458"/>
              <a:gd name="connsiteY123" fmla="*/ 7948 h 1636962"/>
              <a:gd name="connsiteX124" fmla="*/ 1121687 w 1225458"/>
              <a:gd name="connsiteY124" fmla="*/ 0 h 16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225458" h="1636962">
                <a:moveTo>
                  <a:pt x="290254" y="1520874"/>
                </a:moveTo>
                <a:cubicBezTo>
                  <a:pt x="318565" y="1526003"/>
                  <a:pt x="352036" y="1539598"/>
                  <a:pt x="390668" y="1561659"/>
                </a:cubicBezTo>
                <a:cubicBezTo>
                  <a:pt x="414503" y="1572912"/>
                  <a:pt x="436848" y="1577873"/>
                  <a:pt x="457705" y="1576543"/>
                </a:cubicBezTo>
                <a:cubicBezTo>
                  <a:pt x="473856" y="1588492"/>
                  <a:pt x="517049" y="1594466"/>
                  <a:pt x="587285" y="1594466"/>
                </a:cubicBezTo>
                <a:cubicBezTo>
                  <a:pt x="561995" y="1622798"/>
                  <a:pt x="541317" y="1636962"/>
                  <a:pt x="525251" y="1636962"/>
                </a:cubicBezTo>
                <a:cubicBezTo>
                  <a:pt x="440743" y="1636962"/>
                  <a:pt x="362412" y="1598266"/>
                  <a:pt x="290254" y="1520874"/>
                </a:cubicBezTo>
                <a:close/>
                <a:moveTo>
                  <a:pt x="145920" y="1283060"/>
                </a:moveTo>
                <a:lnTo>
                  <a:pt x="145920" y="1304212"/>
                </a:lnTo>
                <a:lnTo>
                  <a:pt x="158097" y="1304212"/>
                </a:lnTo>
                <a:close/>
                <a:moveTo>
                  <a:pt x="897233" y="1159813"/>
                </a:moveTo>
                <a:lnTo>
                  <a:pt x="895989" y="1170183"/>
                </a:lnTo>
                <a:lnTo>
                  <a:pt x="905832" y="1211503"/>
                </a:lnTo>
                <a:lnTo>
                  <a:pt x="903798" y="1197710"/>
                </a:lnTo>
                <a:cubicBezTo>
                  <a:pt x="902740" y="1188160"/>
                  <a:pt x="901781" y="1176907"/>
                  <a:pt x="900918" y="1163951"/>
                </a:cubicBezTo>
                <a:lnTo>
                  <a:pt x="900703" y="1159813"/>
                </a:lnTo>
                <a:close/>
                <a:moveTo>
                  <a:pt x="915015" y="977371"/>
                </a:moveTo>
                <a:lnTo>
                  <a:pt x="913438" y="996035"/>
                </a:lnTo>
                <a:lnTo>
                  <a:pt x="918525" y="996035"/>
                </a:lnTo>
                <a:lnTo>
                  <a:pt x="919753" y="986570"/>
                </a:lnTo>
                <a:close/>
                <a:moveTo>
                  <a:pt x="99400" y="724401"/>
                </a:moveTo>
                <a:cubicBezTo>
                  <a:pt x="94103" y="754695"/>
                  <a:pt x="91452" y="791681"/>
                  <a:pt x="91452" y="835361"/>
                </a:cubicBezTo>
                <a:cubicBezTo>
                  <a:pt x="91452" y="979970"/>
                  <a:pt x="120618" y="1113043"/>
                  <a:pt x="178947" y="1234578"/>
                </a:cubicBezTo>
                <a:cubicBezTo>
                  <a:pt x="144979" y="1149817"/>
                  <a:pt x="127995" y="1028673"/>
                  <a:pt x="127995" y="871142"/>
                </a:cubicBezTo>
                <a:cubicBezTo>
                  <a:pt x="127995" y="816106"/>
                  <a:pt x="118464" y="767192"/>
                  <a:pt x="99400" y="724401"/>
                </a:cubicBezTo>
                <a:close/>
                <a:moveTo>
                  <a:pt x="873699" y="280330"/>
                </a:moveTo>
                <a:lnTo>
                  <a:pt x="878072" y="325314"/>
                </a:lnTo>
                <a:cubicBezTo>
                  <a:pt x="891946" y="508417"/>
                  <a:pt x="894829" y="699511"/>
                  <a:pt x="886722" y="898598"/>
                </a:cubicBezTo>
                <a:cubicBezTo>
                  <a:pt x="886722" y="910081"/>
                  <a:pt x="897679" y="918294"/>
                  <a:pt x="919592" y="923233"/>
                </a:cubicBezTo>
                <a:lnTo>
                  <a:pt x="916773" y="956587"/>
                </a:lnTo>
                <a:lnTo>
                  <a:pt x="922106" y="962646"/>
                </a:lnTo>
                <a:lnTo>
                  <a:pt x="926594" y="904484"/>
                </a:lnTo>
                <a:cubicBezTo>
                  <a:pt x="927837" y="880220"/>
                  <a:pt x="928459" y="855848"/>
                  <a:pt x="928459" y="831370"/>
                </a:cubicBezTo>
                <a:cubicBezTo>
                  <a:pt x="928459" y="752416"/>
                  <a:pt x="920511" y="649985"/>
                  <a:pt x="904613" y="524080"/>
                </a:cubicBezTo>
                <a:cubicBezTo>
                  <a:pt x="893414" y="439141"/>
                  <a:pt x="884565" y="370020"/>
                  <a:pt x="878062" y="316719"/>
                </a:cubicBezTo>
                <a:close/>
                <a:moveTo>
                  <a:pt x="527626" y="85437"/>
                </a:moveTo>
                <a:cubicBezTo>
                  <a:pt x="524965" y="125040"/>
                  <a:pt x="526749" y="166123"/>
                  <a:pt x="532977" y="208683"/>
                </a:cubicBezTo>
                <a:cubicBezTo>
                  <a:pt x="540008" y="262135"/>
                  <a:pt x="543522" y="298055"/>
                  <a:pt x="543522" y="316443"/>
                </a:cubicBezTo>
                <a:cubicBezTo>
                  <a:pt x="543522" y="347518"/>
                  <a:pt x="526043" y="380790"/>
                  <a:pt x="491083" y="416255"/>
                </a:cubicBezTo>
                <a:cubicBezTo>
                  <a:pt x="499021" y="366834"/>
                  <a:pt x="495042" y="334187"/>
                  <a:pt x="479144" y="318312"/>
                </a:cubicBezTo>
                <a:lnTo>
                  <a:pt x="495042" y="299501"/>
                </a:lnTo>
                <a:cubicBezTo>
                  <a:pt x="477815" y="270347"/>
                  <a:pt x="469201" y="233584"/>
                  <a:pt x="469201" y="189208"/>
                </a:cubicBezTo>
                <a:cubicBezTo>
                  <a:pt x="469201" y="154608"/>
                  <a:pt x="488677" y="120017"/>
                  <a:pt x="527626" y="85437"/>
                </a:cubicBezTo>
                <a:close/>
                <a:moveTo>
                  <a:pt x="1121687" y="0"/>
                </a:moveTo>
                <a:cubicBezTo>
                  <a:pt x="1135366" y="0"/>
                  <a:pt x="1147136" y="6556"/>
                  <a:pt x="1156996" y="19667"/>
                </a:cubicBezTo>
                <a:cubicBezTo>
                  <a:pt x="1169302" y="111288"/>
                  <a:pt x="1181420" y="201505"/>
                  <a:pt x="1193348" y="290318"/>
                </a:cubicBezTo>
                <a:cubicBezTo>
                  <a:pt x="1207957" y="396549"/>
                  <a:pt x="1214595" y="484960"/>
                  <a:pt x="1213266" y="555556"/>
                </a:cubicBezTo>
                <a:cubicBezTo>
                  <a:pt x="1221393" y="630203"/>
                  <a:pt x="1225458" y="706900"/>
                  <a:pt x="1225458" y="785644"/>
                </a:cubicBezTo>
                <a:cubicBezTo>
                  <a:pt x="1225458" y="878617"/>
                  <a:pt x="1217267" y="1018718"/>
                  <a:pt x="1200884" y="1205951"/>
                </a:cubicBezTo>
                <a:cubicBezTo>
                  <a:pt x="1190794" y="1221805"/>
                  <a:pt x="1170074" y="1276114"/>
                  <a:pt x="1138723" y="1368874"/>
                </a:cubicBezTo>
                <a:cubicBezTo>
                  <a:pt x="1113031" y="1444410"/>
                  <a:pt x="1070704" y="1495340"/>
                  <a:pt x="1011740" y="1521666"/>
                </a:cubicBezTo>
                <a:cubicBezTo>
                  <a:pt x="992720" y="1509717"/>
                  <a:pt x="977013" y="1503741"/>
                  <a:pt x="964622" y="1503741"/>
                </a:cubicBezTo>
                <a:cubicBezTo>
                  <a:pt x="945980" y="1503741"/>
                  <a:pt x="916584" y="1515553"/>
                  <a:pt x="876432" y="1539177"/>
                </a:cubicBezTo>
                <a:cubicBezTo>
                  <a:pt x="817911" y="1569915"/>
                  <a:pt x="762484" y="1585283"/>
                  <a:pt x="710150" y="1585283"/>
                </a:cubicBezTo>
                <a:cubicBezTo>
                  <a:pt x="669196" y="1585283"/>
                  <a:pt x="633824" y="1577156"/>
                  <a:pt x="604036" y="1560899"/>
                </a:cubicBezTo>
                <a:cubicBezTo>
                  <a:pt x="557382" y="1554588"/>
                  <a:pt x="485783" y="1541382"/>
                  <a:pt x="389243" y="1521286"/>
                </a:cubicBezTo>
                <a:cubicBezTo>
                  <a:pt x="362581" y="1513875"/>
                  <a:pt x="307185" y="1479128"/>
                  <a:pt x="223058" y="1417040"/>
                </a:cubicBezTo>
                <a:lnTo>
                  <a:pt x="163810" y="1314134"/>
                </a:lnTo>
                <a:lnTo>
                  <a:pt x="163810" y="1346708"/>
                </a:lnTo>
                <a:lnTo>
                  <a:pt x="117293" y="1346708"/>
                </a:lnTo>
                <a:lnTo>
                  <a:pt x="117293" y="1304212"/>
                </a:lnTo>
                <a:lnTo>
                  <a:pt x="140986" y="1304212"/>
                </a:lnTo>
                <a:lnTo>
                  <a:pt x="106201" y="1257098"/>
                </a:lnTo>
                <a:lnTo>
                  <a:pt x="105386" y="1257630"/>
                </a:lnTo>
                <a:lnTo>
                  <a:pt x="103009" y="1252777"/>
                </a:lnTo>
                <a:lnTo>
                  <a:pt x="95443" y="1242526"/>
                </a:lnTo>
                <a:lnTo>
                  <a:pt x="98195" y="1242933"/>
                </a:lnTo>
                <a:lnTo>
                  <a:pt x="68853" y="1182974"/>
                </a:lnTo>
                <a:cubicBezTo>
                  <a:pt x="37539" y="1102818"/>
                  <a:pt x="21882" y="1006168"/>
                  <a:pt x="21882" y="893024"/>
                </a:cubicBezTo>
                <a:cubicBezTo>
                  <a:pt x="21882" y="834885"/>
                  <a:pt x="27513" y="746178"/>
                  <a:pt x="38776" y="626900"/>
                </a:cubicBezTo>
                <a:cubicBezTo>
                  <a:pt x="41592" y="597081"/>
                  <a:pt x="44056" y="569160"/>
                  <a:pt x="46168" y="543138"/>
                </a:cubicBezTo>
                <a:lnTo>
                  <a:pt x="50775" y="479985"/>
                </a:lnTo>
                <a:lnTo>
                  <a:pt x="5763" y="499761"/>
                </a:lnTo>
                <a:lnTo>
                  <a:pt x="0" y="379680"/>
                </a:lnTo>
                <a:cubicBezTo>
                  <a:pt x="15242" y="382341"/>
                  <a:pt x="25750" y="378706"/>
                  <a:pt x="31524" y="368771"/>
                </a:cubicBezTo>
                <a:cubicBezTo>
                  <a:pt x="34412" y="363806"/>
                  <a:pt x="39920" y="360081"/>
                  <a:pt x="48051" y="357597"/>
                </a:cubicBezTo>
                <a:lnTo>
                  <a:pt x="55518" y="356124"/>
                </a:lnTo>
                <a:lnTo>
                  <a:pt x="52686" y="280011"/>
                </a:lnTo>
                <a:cubicBezTo>
                  <a:pt x="50696" y="253220"/>
                  <a:pt x="47711" y="226373"/>
                  <a:pt x="43732" y="199467"/>
                </a:cubicBezTo>
                <a:lnTo>
                  <a:pt x="76570" y="172932"/>
                </a:lnTo>
                <a:lnTo>
                  <a:pt x="102632" y="208713"/>
                </a:lnTo>
                <a:lnTo>
                  <a:pt x="123658" y="172932"/>
                </a:lnTo>
                <a:lnTo>
                  <a:pt x="139175" y="191292"/>
                </a:lnTo>
                <a:lnTo>
                  <a:pt x="139175" y="185787"/>
                </a:lnTo>
                <a:cubicBezTo>
                  <a:pt x="137844" y="179180"/>
                  <a:pt x="137180" y="173691"/>
                  <a:pt x="137180" y="169321"/>
                </a:cubicBezTo>
                <a:cubicBezTo>
                  <a:pt x="137180" y="133285"/>
                  <a:pt x="160326" y="116935"/>
                  <a:pt x="206623" y="120270"/>
                </a:cubicBezTo>
                <a:cubicBezTo>
                  <a:pt x="208946" y="124915"/>
                  <a:pt x="207794" y="127236"/>
                  <a:pt x="203171" y="127236"/>
                </a:cubicBezTo>
                <a:cubicBezTo>
                  <a:pt x="203953" y="127236"/>
                  <a:pt x="207979" y="125579"/>
                  <a:pt x="215253" y="122264"/>
                </a:cubicBezTo>
                <a:cubicBezTo>
                  <a:pt x="222525" y="118949"/>
                  <a:pt x="229762" y="117293"/>
                  <a:pt x="236960" y="117293"/>
                </a:cubicBezTo>
                <a:cubicBezTo>
                  <a:pt x="245511" y="117293"/>
                  <a:pt x="246692" y="117283"/>
                  <a:pt x="240508" y="117261"/>
                </a:cubicBezTo>
                <a:cubicBezTo>
                  <a:pt x="242808" y="107995"/>
                  <a:pt x="256213" y="103359"/>
                  <a:pt x="280723" y="103359"/>
                </a:cubicBezTo>
                <a:cubicBezTo>
                  <a:pt x="283362" y="103359"/>
                  <a:pt x="287663" y="103359"/>
                  <a:pt x="293627" y="103359"/>
                </a:cubicBezTo>
                <a:cubicBezTo>
                  <a:pt x="299590" y="103359"/>
                  <a:pt x="303903" y="103359"/>
                  <a:pt x="306562" y="103359"/>
                </a:cubicBezTo>
                <a:cubicBezTo>
                  <a:pt x="315620" y="103359"/>
                  <a:pt x="325731" y="94737"/>
                  <a:pt x="336899" y="77489"/>
                </a:cubicBezTo>
                <a:lnTo>
                  <a:pt x="353714" y="89426"/>
                </a:lnTo>
                <a:cubicBezTo>
                  <a:pt x="357661" y="77731"/>
                  <a:pt x="377357" y="68453"/>
                  <a:pt x="412803" y="61593"/>
                </a:cubicBezTo>
                <a:cubicBezTo>
                  <a:pt x="432036" y="108120"/>
                  <a:pt x="443034" y="162967"/>
                  <a:pt x="445800" y="226131"/>
                </a:cubicBezTo>
                <a:cubicBezTo>
                  <a:pt x="448439" y="276100"/>
                  <a:pt x="450443" y="327189"/>
                  <a:pt x="451815" y="379396"/>
                </a:cubicBezTo>
                <a:cubicBezTo>
                  <a:pt x="448988" y="414736"/>
                  <a:pt x="439687" y="486925"/>
                  <a:pt x="423918" y="595963"/>
                </a:cubicBezTo>
                <a:cubicBezTo>
                  <a:pt x="410872" y="683360"/>
                  <a:pt x="404347" y="754547"/>
                  <a:pt x="404347" y="809520"/>
                </a:cubicBezTo>
                <a:cubicBezTo>
                  <a:pt x="404347" y="838316"/>
                  <a:pt x="405594" y="865210"/>
                  <a:pt x="408086" y="890206"/>
                </a:cubicBezTo>
                <a:cubicBezTo>
                  <a:pt x="404222" y="982968"/>
                  <a:pt x="429142" y="1070272"/>
                  <a:pt x="482850" y="1152118"/>
                </a:cubicBezTo>
                <a:cubicBezTo>
                  <a:pt x="536556" y="1233965"/>
                  <a:pt x="606433" y="1294502"/>
                  <a:pt x="692480" y="1333725"/>
                </a:cubicBezTo>
                <a:cubicBezTo>
                  <a:pt x="703880" y="1340566"/>
                  <a:pt x="714415" y="1343986"/>
                  <a:pt x="724083" y="1343986"/>
                </a:cubicBezTo>
                <a:cubicBezTo>
                  <a:pt x="750218" y="1343986"/>
                  <a:pt x="773546" y="1325618"/>
                  <a:pt x="794067" y="1288886"/>
                </a:cubicBezTo>
                <a:cubicBezTo>
                  <a:pt x="825352" y="1133742"/>
                  <a:pt x="840996" y="975937"/>
                  <a:pt x="840996" y="815474"/>
                </a:cubicBezTo>
                <a:cubicBezTo>
                  <a:pt x="840996" y="769937"/>
                  <a:pt x="839666" y="725298"/>
                  <a:pt x="837005" y="681557"/>
                </a:cubicBezTo>
                <a:cubicBezTo>
                  <a:pt x="834472" y="633381"/>
                  <a:pt x="823211" y="550617"/>
                  <a:pt x="803218" y="433261"/>
                </a:cubicBezTo>
                <a:cubicBezTo>
                  <a:pt x="786034" y="324835"/>
                  <a:pt x="776755" y="235874"/>
                  <a:pt x="775383" y="166376"/>
                </a:cubicBezTo>
                <a:cubicBezTo>
                  <a:pt x="779352" y="162281"/>
                  <a:pt x="781337" y="155313"/>
                  <a:pt x="781337" y="145476"/>
                </a:cubicBezTo>
                <a:cubicBezTo>
                  <a:pt x="781337" y="121367"/>
                  <a:pt x="796620" y="111900"/>
                  <a:pt x="827190" y="117072"/>
                </a:cubicBezTo>
                <a:lnTo>
                  <a:pt x="849770" y="135898"/>
                </a:lnTo>
                <a:lnTo>
                  <a:pt x="848944" y="105324"/>
                </a:lnTo>
                <a:cubicBezTo>
                  <a:pt x="868388" y="108005"/>
                  <a:pt x="878458" y="109345"/>
                  <a:pt x="879154" y="109345"/>
                </a:cubicBezTo>
                <a:cubicBezTo>
                  <a:pt x="875227" y="109345"/>
                  <a:pt x="874326" y="102769"/>
                  <a:pt x="876447" y="89617"/>
                </a:cubicBezTo>
                <a:cubicBezTo>
                  <a:pt x="878567" y="76465"/>
                  <a:pt x="890606" y="63144"/>
                  <a:pt x="912563" y="49654"/>
                </a:cubicBezTo>
                <a:cubicBezTo>
                  <a:pt x="921428" y="58964"/>
                  <a:pt x="924870" y="63619"/>
                  <a:pt x="922885" y="63619"/>
                </a:cubicBezTo>
                <a:cubicBezTo>
                  <a:pt x="923392" y="63619"/>
                  <a:pt x="927624" y="61628"/>
                  <a:pt x="935584" y="57649"/>
                </a:cubicBezTo>
                <a:lnTo>
                  <a:pt x="952115" y="53247"/>
                </a:lnTo>
                <a:lnTo>
                  <a:pt x="952224" y="52905"/>
                </a:lnTo>
                <a:cubicBezTo>
                  <a:pt x="957845" y="45460"/>
                  <a:pt x="971920" y="41737"/>
                  <a:pt x="994452" y="41737"/>
                </a:cubicBezTo>
                <a:cubicBezTo>
                  <a:pt x="1008004" y="41737"/>
                  <a:pt x="1024682" y="42646"/>
                  <a:pt x="1044483" y="44462"/>
                </a:cubicBezTo>
                <a:lnTo>
                  <a:pt x="1052306" y="57602"/>
                </a:lnTo>
                <a:lnTo>
                  <a:pt x="1055251" y="15898"/>
                </a:lnTo>
                <a:cubicBezTo>
                  <a:pt x="1068636" y="15898"/>
                  <a:pt x="1080953" y="13248"/>
                  <a:pt x="1092206" y="7948"/>
                </a:cubicBezTo>
                <a:cubicBezTo>
                  <a:pt x="1103457" y="2651"/>
                  <a:pt x="1113284" y="0"/>
                  <a:pt x="112168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1" name="Picture Placeholder 40"/>
          <p:cNvSpPr>
            <a:spLocks noGrp="1"/>
          </p:cNvSpPr>
          <p:nvPr>
            <p:ph type="pic" sz="quarter" idx="26" hasCustomPrompt="1"/>
          </p:nvPr>
        </p:nvSpPr>
        <p:spPr>
          <a:xfrm>
            <a:off x="4368432" y="4749667"/>
            <a:ext cx="1223462" cy="1628513"/>
          </a:xfrm>
          <a:custGeom>
            <a:avLst/>
            <a:gdLst>
              <a:gd name="connsiteX0" fmla="*/ 343781 w 1223462"/>
              <a:gd name="connsiteY0" fmla="*/ 785468 h 1628513"/>
              <a:gd name="connsiteX1" fmla="*/ 350226 w 1223462"/>
              <a:gd name="connsiteY1" fmla="*/ 795514 h 1628513"/>
              <a:gd name="connsiteX2" fmla="*/ 357681 w 1223462"/>
              <a:gd name="connsiteY2" fmla="*/ 812614 h 1628513"/>
              <a:gd name="connsiteX3" fmla="*/ 361394 w 1223462"/>
              <a:gd name="connsiteY3" fmla="*/ 823391 h 1628513"/>
              <a:gd name="connsiteX4" fmla="*/ 353905 w 1223462"/>
              <a:gd name="connsiteY4" fmla="*/ 841225 h 1628513"/>
              <a:gd name="connsiteX5" fmla="*/ 367492 w 1223462"/>
              <a:gd name="connsiteY5" fmla="*/ 841950 h 1628513"/>
              <a:gd name="connsiteX6" fmla="*/ 374671 w 1223462"/>
              <a:gd name="connsiteY6" fmla="*/ 866481 h 1628513"/>
              <a:gd name="connsiteX7" fmla="*/ 394437 w 1223462"/>
              <a:gd name="connsiteY7" fmla="*/ 946578 h 1628513"/>
              <a:gd name="connsiteX8" fmla="*/ 344249 w 1223462"/>
              <a:gd name="connsiteY8" fmla="*/ 801735 h 1628513"/>
              <a:gd name="connsiteX9" fmla="*/ 343551 w 1223462"/>
              <a:gd name="connsiteY9" fmla="*/ 777383 h 1628513"/>
              <a:gd name="connsiteX10" fmla="*/ 343781 w 1223462"/>
              <a:gd name="connsiteY10" fmla="*/ 785468 h 1628513"/>
              <a:gd name="connsiteX11" fmla="*/ 343463 w 1223462"/>
              <a:gd name="connsiteY11" fmla="*/ 784971 h 1628513"/>
              <a:gd name="connsiteX12" fmla="*/ 332023 w 1223462"/>
              <a:gd name="connsiteY12" fmla="*/ 783559 h 1628513"/>
              <a:gd name="connsiteX13" fmla="*/ 342853 w 1223462"/>
              <a:gd name="connsiteY13" fmla="*/ 753002 h 1628513"/>
              <a:gd name="connsiteX14" fmla="*/ 349914 w 1223462"/>
              <a:gd name="connsiteY14" fmla="*/ 753002 h 1628513"/>
              <a:gd name="connsiteX15" fmla="*/ 346281 w 1223462"/>
              <a:gd name="connsiteY15" fmla="*/ 775920 h 1628513"/>
              <a:gd name="connsiteX16" fmla="*/ 343551 w 1223462"/>
              <a:gd name="connsiteY16" fmla="*/ 777383 h 1628513"/>
              <a:gd name="connsiteX17" fmla="*/ 844954 w 1223462"/>
              <a:gd name="connsiteY17" fmla="*/ 268632 h 1628513"/>
              <a:gd name="connsiteX18" fmla="*/ 765154 w 1223462"/>
              <a:gd name="connsiteY18" fmla="*/ 362838 h 1628513"/>
              <a:gd name="connsiteX19" fmla="*/ 784091 w 1223462"/>
              <a:gd name="connsiteY19" fmla="*/ 369236 h 1628513"/>
              <a:gd name="connsiteX20" fmla="*/ 884929 w 1223462"/>
              <a:gd name="connsiteY20" fmla="*/ 179004 h 1628513"/>
              <a:gd name="connsiteX21" fmla="*/ 870969 w 1223462"/>
              <a:gd name="connsiteY21" fmla="*/ 190875 h 1628513"/>
              <a:gd name="connsiteX22" fmla="*/ 854898 w 1223462"/>
              <a:gd name="connsiteY22" fmla="*/ 216193 h 1628513"/>
              <a:gd name="connsiteX23" fmla="*/ 885488 w 1223462"/>
              <a:gd name="connsiteY23" fmla="*/ 216193 h 1628513"/>
              <a:gd name="connsiteX24" fmla="*/ 890682 w 1223462"/>
              <a:gd name="connsiteY24" fmla="*/ 189086 h 1628513"/>
              <a:gd name="connsiteX25" fmla="*/ 884929 w 1223462"/>
              <a:gd name="connsiteY25" fmla="*/ 179004 h 1628513"/>
              <a:gd name="connsiteX26" fmla="*/ 357862 w 1223462"/>
              <a:gd name="connsiteY26" fmla="*/ 94877 h 1628513"/>
              <a:gd name="connsiteX27" fmla="*/ 426229 w 1223462"/>
              <a:gd name="connsiteY27" fmla="*/ 141554 h 1628513"/>
              <a:gd name="connsiteX28" fmla="*/ 398016 w 1223462"/>
              <a:gd name="connsiteY28" fmla="*/ 159288 h 1628513"/>
              <a:gd name="connsiteX29" fmla="*/ 371668 w 1223462"/>
              <a:gd name="connsiteY29" fmla="*/ 144531 h 1628513"/>
              <a:gd name="connsiteX30" fmla="*/ 357862 w 1223462"/>
              <a:gd name="connsiteY30" fmla="*/ 94877 h 1628513"/>
              <a:gd name="connsiteX31" fmla="*/ 242908 w 1223462"/>
              <a:gd name="connsiteY31" fmla="*/ 132 h 1628513"/>
              <a:gd name="connsiteX32" fmla="*/ 273994 w 1223462"/>
              <a:gd name="connsiteY32" fmla="*/ 14114 h 1628513"/>
              <a:gd name="connsiteX33" fmla="*/ 289527 w 1223462"/>
              <a:gd name="connsiteY33" fmla="*/ 52001 h 1628513"/>
              <a:gd name="connsiteX34" fmla="*/ 351497 w 1223462"/>
              <a:gd name="connsiteY34" fmla="*/ 143519 h 1628513"/>
              <a:gd name="connsiteX35" fmla="*/ 440163 w 1223462"/>
              <a:gd name="connsiteY35" fmla="*/ 182372 h 1628513"/>
              <a:gd name="connsiteX36" fmla="*/ 440163 w 1223462"/>
              <a:gd name="connsiteY36" fmla="*/ 240258 h 1628513"/>
              <a:gd name="connsiteX37" fmla="*/ 438860 w 1223462"/>
              <a:gd name="connsiteY37" fmla="*/ 240783 h 1628513"/>
              <a:gd name="connsiteX38" fmla="*/ 445625 w 1223462"/>
              <a:gd name="connsiteY38" fmla="*/ 252386 h 1628513"/>
              <a:gd name="connsiteX39" fmla="*/ 448111 w 1223462"/>
              <a:gd name="connsiteY39" fmla="*/ 276580 h 1628513"/>
              <a:gd name="connsiteX40" fmla="*/ 436128 w 1223462"/>
              <a:gd name="connsiteY40" fmla="*/ 268416 h 1628513"/>
              <a:gd name="connsiteX41" fmla="*/ 440465 w 1223462"/>
              <a:gd name="connsiteY41" fmla="*/ 274711 h 1628513"/>
              <a:gd name="connsiteX42" fmla="*/ 489721 w 1223462"/>
              <a:gd name="connsiteY42" fmla="*/ 366006 h 1628513"/>
              <a:gd name="connsiteX43" fmla="*/ 566861 w 1223462"/>
              <a:gd name="connsiteY43" fmla="*/ 512399 h 1628513"/>
              <a:gd name="connsiteX44" fmla="*/ 751951 w 1223462"/>
              <a:gd name="connsiteY44" fmla="*/ 267841 h 1628513"/>
              <a:gd name="connsiteX45" fmla="*/ 934855 w 1223462"/>
              <a:gd name="connsiteY45" fmla="*/ 15365 h 1628513"/>
              <a:gd name="connsiteX46" fmla="*/ 974945 w 1223462"/>
              <a:gd name="connsiteY46" fmla="*/ 36296 h 1628513"/>
              <a:gd name="connsiteX47" fmla="*/ 968991 w 1223462"/>
              <a:gd name="connsiteY47" fmla="*/ 51528 h 1628513"/>
              <a:gd name="connsiteX48" fmla="*/ 976940 w 1223462"/>
              <a:gd name="connsiteY48" fmla="*/ 60900 h 1628513"/>
              <a:gd name="connsiteX49" fmla="*/ 982925 w 1223462"/>
              <a:gd name="connsiteY49" fmla="*/ 65048 h 1628513"/>
              <a:gd name="connsiteX50" fmla="*/ 994293 w 1223462"/>
              <a:gd name="connsiteY50" fmla="*/ 48392 h 1628513"/>
              <a:gd name="connsiteX51" fmla="*/ 988175 w 1223462"/>
              <a:gd name="connsiteY51" fmla="*/ 64338 h 1628513"/>
              <a:gd name="connsiteX52" fmla="*/ 1005954 w 1223462"/>
              <a:gd name="connsiteY52" fmla="*/ 42066 h 1628513"/>
              <a:gd name="connsiteX53" fmla="*/ 1045750 w 1223462"/>
              <a:gd name="connsiteY53" fmla="*/ 5420 h 1628513"/>
              <a:gd name="connsiteX54" fmla="*/ 1041793 w 1223462"/>
              <a:gd name="connsiteY54" fmla="*/ 51908 h 1628513"/>
              <a:gd name="connsiteX55" fmla="*/ 1064150 w 1223462"/>
              <a:gd name="connsiteY55" fmla="*/ 21316 h 1628513"/>
              <a:gd name="connsiteX56" fmla="*/ 1079951 w 1223462"/>
              <a:gd name="connsiteY56" fmla="*/ 11437 h 1628513"/>
              <a:gd name="connsiteX57" fmla="*/ 1100709 w 1223462"/>
              <a:gd name="connsiteY57" fmla="*/ 19385 h 1628513"/>
              <a:gd name="connsiteX58" fmla="*/ 1106273 w 1223462"/>
              <a:gd name="connsiteY58" fmla="*/ 25162 h 1628513"/>
              <a:gd name="connsiteX59" fmla="*/ 1106456 w 1223462"/>
              <a:gd name="connsiteY59" fmla="*/ 24341 h 1628513"/>
              <a:gd name="connsiteX60" fmla="*/ 1120737 w 1223462"/>
              <a:gd name="connsiteY60" fmla="*/ 15365 h 1628513"/>
              <a:gd name="connsiteX61" fmla="*/ 1169536 w 1223462"/>
              <a:gd name="connsiteY61" fmla="*/ 25307 h 1628513"/>
              <a:gd name="connsiteX62" fmla="*/ 1223462 w 1223462"/>
              <a:gd name="connsiteY62" fmla="*/ 70083 h 1628513"/>
              <a:gd name="connsiteX63" fmla="*/ 1181916 w 1223462"/>
              <a:gd name="connsiteY63" fmla="*/ 156595 h 1628513"/>
              <a:gd name="connsiteX64" fmla="*/ 973108 w 1223462"/>
              <a:gd name="connsiteY64" fmla="*/ 443588 h 1628513"/>
              <a:gd name="connsiteX65" fmla="*/ 841736 w 1223462"/>
              <a:gd name="connsiteY65" fmla="*/ 651804 h 1628513"/>
              <a:gd name="connsiteX66" fmla="*/ 830018 w 1223462"/>
              <a:gd name="connsiteY66" fmla="*/ 664785 h 1628513"/>
              <a:gd name="connsiteX67" fmla="*/ 841756 w 1223462"/>
              <a:gd name="connsiteY67" fmla="*/ 686122 h 1628513"/>
              <a:gd name="connsiteX68" fmla="*/ 811473 w 1223462"/>
              <a:gd name="connsiteY68" fmla="*/ 686122 h 1628513"/>
              <a:gd name="connsiteX69" fmla="*/ 806203 w 1223462"/>
              <a:gd name="connsiteY69" fmla="*/ 696411 h 1628513"/>
              <a:gd name="connsiteX70" fmla="*/ 795871 w 1223462"/>
              <a:gd name="connsiteY70" fmla="*/ 708851 h 1628513"/>
              <a:gd name="connsiteX71" fmla="*/ 789516 w 1223462"/>
              <a:gd name="connsiteY71" fmla="*/ 712283 h 1628513"/>
              <a:gd name="connsiteX72" fmla="*/ 790908 w 1223462"/>
              <a:gd name="connsiteY72" fmla="*/ 728539 h 1628513"/>
              <a:gd name="connsiteX73" fmla="*/ 798025 w 1223462"/>
              <a:gd name="connsiteY73" fmla="*/ 791508 h 1628513"/>
              <a:gd name="connsiteX74" fmla="*/ 759646 w 1223462"/>
              <a:gd name="connsiteY74" fmla="*/ 773615 h 1628513"/>
              <a:gd name="connsiteX75" fmla="*/ 756606 w 1223462"/>
              <a:gd name="connsiteY75" fmla="*/ 777574 h 1628513"/>
              <a:gd name="connsiteX76" fmla="*/ 739063 w 1223462"/>
              <a:gd name="connsiteY76" fmla="*/ 761678 h 1628513"/>
              <a:gd name="connsiteX77" fmla="*/ 726428 w 1223462"/>
              <a:gd name="connsiteY77" fmla="*/ 782229 h 1628513"/>
              <a:gd name="connsiteX78" fmla="*/ 755085 w 1223462"/>
              <a:gd name="connsiteY78" fmla="*/ 938059 h 1628513"/>
              <a:gd name="connsiteX79" fmla="*/ 780134 w 1223462"/>
              <a:gd name="connsiteY79" fmla="*/ 1123656 h 1628513"/>
              <a:gd name="connsiteX80" fmla="*/ 773041 w 1223462"/>
              <a:gd name="connsiteY80" fmla="*/ 1250575 h 1628513"/>
              <a:gd name="connsiteX81" fmla="*/ 764206 w 1223462"/>
              <a:gd name="connsiteY81" fmla="*/ 1383573 h 1628513"/>
              <a:gd name="connsiteX82" fmla="*/ 780134 w 1223462"/>
              <a:gd name="connsiteY82" fmla="*/ 1527119 h 1628513"/>
              <a:gd name="connsiteX83" fmla="*/ 724734 w 1223462"/>
              <a:gd name="connsiteY83" fmla="*/ 1509226 h 1628513"/>
              <a:gd name="connsiteX84" fmla="*/ 713131 w 1223462"/>
              <a:gd name="connsiteY84" fmla="*/ 1495807 h 1628513"/>
              <a:gd name="connsiteX85" fmla="*/ 712564 w 1223462"/>
              <a:gd name="connsiteY85" fmla="*/ 1494956 h 1628513"/>
              <a:gd name="connsiteX86" fmla="*/ 712538 w 1223462"/>
              <a:gd name="connsiteY86" fmla="*/ 1500055 h 1628513"/>
              <a:gd name="connsiteX87" fmla="*/ 716499 w 1223462"/>
              <a:gd name="connsiteY87" fmla="*/ 1518584 h 1628513"/>
              <a:gd name="connsiteX88" fmla="*/ 697052 w 1223462"/>
              <a:gd name="connsiteY88" fmla="*/ 1558796 h 1628513"/>
              <a:gd name="connsiteX89" fmla="*/ 687708 w 1223462"/>
              <a:gd name="connsiteY89" fmla="*/ 1566642 h 1628513"/>
              <a:gd name="connsiteX90" fmla="*/ 688807 w 1223462"/>
              <a:gd name="connsiteY90" fmla="*/ 1566891 h 1628513"/>
              <a:gd name="connsiteX91" fmla="*/ 682500 w 1223462"/>
              <a:gd name="connsiteY91" fmla="*/ 1571015 h 1628513"/>
              <a:gd name="connsiteX92" fmla="*/ 677946 w 1223462"/>
              <a:gd name="connsiteY92" fmla="*/ 1574839 h 1628513"/>
              <a:gd name="connsiteX93" fmla="*/ 678232 w 1223462"/>
              <a:gd name="connsiteY93" fmla="*/ 1573805 h 1628513"/>
              <a:gd name="connsiteX94" fmla="*/ 672340 w 1223462"/>
              <a:gd name="connsiteY94" fmla="*/ 1577657 h 1628513"/>
              <a:gd name="connsiteX95" fmla="*/ 646754 w 1223462"/>
              <a:gd name="connsiteY95" fmla="*/ 1578164 h 1628513"/>
              <a:gd name="connsiteX96" fmla="*/ 639756 w 1223462"/>
              <a:gd name="connsiteY96" fmla="*/ 1548998 h 1628513"/>
              <a:gd name="connsiteX97" fmla="*/ 608280 w 1223462"/>
              <a:gd name="connsiteY97" fmla="*/ 1550804 h 1628513"/>
              <a:gd name="connsiteX98" fmla="*/ 592796 w 1223462"/>
              <a:gd name="connsiteY98" fmla="*/ 1544850 h 1628513"/>
              <a:gd name="connsiteX99" fmla="*/ 557076 w 1223462"/>
              <a:gd name="connsiteY99" fmla="*/ 1566891 h 1628513"/>
              <a:gd name="connsiteX100" fmla="*/ 538710 w 1223462"/>
              <a:gd name="connsiteY100" fmla="*/ 1562916 h 1628513"/>
              <a:gd name="connsiteX101" fmla="*/ 527246 w 1223462"/>
              <a:gd name="connsiteY101" fmla="*/ 1558943 h 1628513"/>
              <a:gd name="connsiteX102" fmla="*/ 522472 w 1223462"/>
              <a:gd name="connsiteY102" fmla="*/ 1561920 h 1628513"/>
              <a:gd name="connsiteX103" fmla="*/ 516375 w 1223462"/>
              <a:gd name="connsiteY103" fmla="*/ 1566394 h 1628513"/>
              <a:gd name="connsiteX104" fmla="*/ 519266 w 1223462"/>
              <a:gd name="connsiteY104" fmla="*/ 1572401 h 1628513"/>
              <a:gd name="connsiteX105" fmla="*/ 531615 w 1223462"/>
              <a:gd name="connsiteY105" fmla="*/ 1628513 h 1628513"/>
              <a:gd name="connsiteX106" fmla="*/ 417649 w 1223462"/>
              <a:gd name="connsiteY106" fmla="*/ 1418913 h 1628513"/>
              <a:gd name="connsiteX107" fmla="*/ 419484 w 1223462"/>
              <a:gd name="connsiteY107" fmla="*/ 1239871 h 1628513"/>
              <a:gd name="connsiteX108" fmla="*/ 425470 w 1223462"/>
              <a:gd name="connsiteY108" fmla="*/ 1069475 h 1628513"/>
              <a:gd name="connsiteX109" fmla="*/ 393582 w 1223462"/>
              <a:gd name="connsiteY109" fmla="*/ 837234 h 1628513"/>
              <a:gd name="connsiteX110" fmla="*/ 387915 w 1223462"/>
              <a:gd name="connsiteY110" fmla="*/ 849173 h 1628513"/>
              <a:gd name="connsiteX111" fmla="*/ 372428 w 1223462"/>
              <a:gd name="connsiteY111" fmla="*/ 842213 h 1628513"/>
              <a:gd name="connsiteX112" fmla="*/ 367492 w 1223462"/>
              <a:gd name="connsiteY112" fmla="*/ 841950 h 1628513"/>
              <a:gd name="connsiteX113" fmla="*/ 365828 w 1223462"/>
              <a:gd name="connsiteY113" fmla="*/ 836269 h 1628513"/>
              <a:gd name="connsiteX114" fmla="*/ 361394 w 1223462"/>
              <a:gd name="connsiteY114" fmla="*/ 823391 h 1628513"/>
              <a:gd name="connsiteX115" fmla="*/ 368660 w 1223462"/>
              <a:gd name="connsiteY115" fmla="*/ 806089 h 1628513"/>
              <a:gd name="connsiteX116" fmla="*/ 379744 w 1223462"/>
              <a:gd name="connsiteY116" fmla="*/ 785238 h 1628513"/>
              <a:gd name="connsiteX117" fmla="*/ 350501 w 1223462"/>
              <a:gd name="connsiteY117" fmla="*/ 741775 h 1628513"/>
              <a:gd name="connsiteX118" fmla="*/ 320591 w 1223462"/>
              <a:gd name="connsiteY118" fmla="*/ 685299 h 1628513"/>
              <a:gd name="connsiteX119" fmla="*/ 167547 w 1223462"/>
              <a:gd name="connsiteY119" fmla="*/ 429466 h 1628513"/>
              <a:gd name="connsiteX120" fmla="*/ 0 w 1223462"/>
              <a:gd name="connsiteY120" fmla="*/ 165842 h 1628513"/>
              <a:gd name="connsiteX121" fmla="*/ 0 w 1223462"/>
              <a:gd name="connsiteY121" fmla="*/ 126704 h 1628513"/>
              <a:gd name="connsiteX122" fmla="*/ 54973 w 1223462"/>
              <a:gd name="connsiteY122" fmla="*/ 134936 h 1628513"/>
              <a:gd name="connsiteX123" fmla="*/ 69016 w 1223462"/>
              <a:gd name="connsiteY123" fmla="*/ 155981 h 1628513"/>
              <a:gd name="connsiteX124" fmla="*/ 65613 w 1223462"/>
              <a:gd name="connsiteY124" fmla="*/ 122238 h 1628513"/>
              <a:gd name="connsiteX125" fmla="*/ 106145 w 1223462"/>
              <a:gd name="connsiteY125" fmla="*/ 99628 h 1628513"/>
              <a:gd name="connsiteX126" fmla="*/ 101777 w 1223462"/>
              <a:gd name="connsiteY126" fmla="*/ 75056 h 1628513"/>
              <a:gd name="connsiteX127" fmla="*/ 108933 w 1223462"/>
              <a:gd name="connsiteY127" fmla="*/ 73059 h 1628513"/>
              <a:gd name="connsiteX128" fmla="*/ 121664 w 1223462"/>
              <a:gd name="connsiteY128" fmla="*/ 73059 h 1628513"/>
              <a:gd name="connsiteX129" fmla="*/ 123632 w 1223462"/>
              <a:gd name="connsiteY129" fmla="*/ 73268 h 1628513"/>
              <a:gd name="connsiteX130" fmla="*/ 123278 w 1223462"/>
              <a:gd name="connsiteY130" fmla="*/ 72427 h 1628513"/>
              <a:gd name="connsiteX131" fmla="*/ 152094 w 1223462"/>
              <a:gd name="connsiteY131" fmla="*/ 47157 h 1628513"/>
              <a:gd name="connsiteX132" fmla="*/ 154975 w 1223462"/>
              <a:gd name="connsiteY132" fmla="*/ 55137 h 1628513"/>
              <a:gd name="connsiteX133" fmla="*/ 199214 w 1223462"/>
              <a:gd name="connsiteY133" fmla="*/ 27333 h 1628513"/>
              <a:gd name="connsiteX134" fmla="*/ 205291 w 1223462"/>
              <a:gd name="connsiteY134" fmla="*/ 29400 h 1628513"/>
              <a:gd name="connsiteX135" fmla="*/ 205090 w 1223462"/>
              <a:gd name="connsiteY135" fmla="*/ 26675 h 1628513"/>
              <a:gd name="connsiteX136" fmla="*/ 224737 w 1223462"/>
              <a:gd name="connsiteY136" fmla="*/ 3014 h 1628513"/>
              <a:gd name="connsiteX137" fmla="*/ 242908 w 1223462"/>
              <a:gd name="connsiteY137" fmla="*/ 132 h 162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223462" h="1628513">
                <a:moveTo>
                  <a:pt x="343781" y="785468"/>
                </a:moveTo>
                <a:lnTo>
                  <a:pt x="350226" y="795514"/>
                </a:lnTo>
                <a:cubicBezTo>
                  <a:pt x="352594" y="800122"/>
                  <a:pt x="355080" y="805821"/>
                  <a:pt x="357681" y="812614"/>
                </a:cubicBezTo>
                <a:lnTo>
                  <a:pt x="361394" y="823391"/>
                </a:lnTo>
                <a:lnTo>
                  <a:pt x="353905" y="841225"/>
                </a:lnTo>
                <a:lnTo>
                  <a:pt x="367492" y="841950"/>
                </a:lnTo>
                <a:lnTo>
                  <a:pt x="374671" y="866481"/>
                </a:lnTo>
                <a:cubicBezTo>
                  <a:pt x="380798" y="888810"/>
                  <a:pt x="387386" y="915508"/>
                  <a:pt x="394437" y="946578"/>
                </a:cubicBezTo>
                <a:cubicBezTo>
                  <a:pt x="366206" y="898635"/>
                  <a:pt x="349476" y="850354"/>
                  <a:pt x="344249" y="801735"/>
                </a:cubicBezTo>
                <a:close/>
                <a:moveTo>
                  <a:pt x="343551" y="777383"/>
                </a:moveTo>
                <a:lnTo>
                  <a:pt x="343781" y="785468"/>
                </a:lnTo>
                <a:lnTo>
                  <a:pt x="343463" y="784971"/>
                </a:lnTo>
                <a:cubicBezTo>
                  <a:pt x="339188" y="780129"/>
                  <a:pt x="335374" y="779658"/>
                  <a:pt x="332023" y="783559"/>
                </a:cubicBezTo>
                <a:close/>
                <a:moveTo>
                  <a:pt x="342853" y="753002"/>
                </a:moveTo>
                <a:lnTo>
                  <a:pt x="349914" y="753002"/>
                </a:lnTo>
                <a:cubicBezTo>
                  <a:pt x="350473" y="763187"/>
                  <a:pt x="349262" y="770827"/>
                  <a:pt x="346281" y="775920"/>
                </a:cubicBezTo>
                <a:lnTo>
                  <a:pt x="343551" y="777383"/>
                </a:lnTo>
                <a:close/>
                <a:moveTo>
                  <a:pt x="844954" y="268632"/>
                </a:moveTo>
                <a:lnTo>
                  <a:pt x="765154" y="362838"/>
                </a:lnTo>
                <a:lnTo>
                  <a:pt x="784091" y="369236"/>
                </a:lnTo>
                <a:close/>
                <a:moveTo>
                  <a:pt x="884929" y="179004"/>
                </a:moveTo>
                <a:cubicBezTo>
                  <a:pt x="881644" y="179302"/>
                  <a:pt x="876991" y="183259"/>
                  <a:pt x="870969" y="190875"/>
                </a:cubicBezTo>
                <a:cubicBezTo>
                  <a:pt x="858925" y="206107"/>
                  <a:pt x="853568" y="214545"/>
                  <a:pt x="854898" y="216193"/>
                </a:cubicBezTo>
                <a:lnTo>
                  <a:pt x="885488" y="216193"/>
                </a:lnTo>
                <a:lnTo>
                  <a:pt x="890682" y="189086"/>
                </a:lnTo>
                <a:cubicBezTo>
                  <a:pt x="890133" y="182066"/>
                  <a:pt x="888214" y="178706"/>
                  <a:pt x="884929" y="179004"/>
                </a:cubicBezTo>
                <a:close/>
                <a:moveTo>
                  <a:pt x="357862" y="94877"/>
                </a:moveTo>
                <a:lnTo>
                  <a:pt x="426229" y="141554"/>
                </a:lnTo>
                <a:cubicBezTo>
                  <a:pt x="413437" y="153376"/>
                  <a:pt x="404031" y="159288"/>
                  <a:pt x="398016" y="159288"/>
                </a:cubicBezTo>
                <a:cubicBezTo>
                  <a:pt x="385813" y="159288"/>
                  <a:pt x="377031" y="154368"/>
                  <a:pt x="371668" y="144531"/>
                </a:cubicBezTo>
                <a:cubicBezTo>
                  <a:pt x="366307" y="134694"/>
                  <a:pt x="361704" y="118143"/>
                  <a:pt x="357862" y="94877"/>
                </a:cubicBezTo>
                <a:close/>
                <a:moveTo>
                  <a:pt x="242908" y="132"/>
                </a:moveTo>
                <a:cubicBezTo>
                  <a:pt x="259128" y="-862"/>
                  <a:pt x="269490" y="3797"/>
                  <a:pt x="273994" y="14114"/>
                </a:cubicBezTo>
                <a:cubicBezTo>
                  <a:pt x="280000" y="27866"/>
                  <a:pt x="285178" y="40497"/>
                  <a:pt x="289527" y="52001"/>
                </a:cubicBezTo>
                <a:cubicBezTo>
                  <a:pt x="299258" y="58104"/>
                  <a:pt x="319915" y="88608"/>
                  <a:pt x="351497" y="143519"/>
                </a:cubicBezTo>
                <a:cubicBezTo>
                  <a:pt x="369926" y="173390"/>
                  <a:pt x="399482" y="186341"/>
                  <a:pt x="440163" y="182372"/>
                </a:cubicBezTo>
                <a:lnTo>
                  <a:pt x="440163" y="240258"/>
                </a:lnTo>
                <a:lnTo>
                  <a:pt x="438860" y="240783"/>
                </a:lnTo>
                <a:lnTo>
                  <a:pt x="445625" y="252386"/>
                </a:lnTo>
                <a:cubicBezTo>
                  <a:pt x="447284" y="258551"/>
                  <a:pt x="448111" y="266616"/>
                  <a:pt x="448111" y="276580"/>
                </a:cubicBezTo>
                <a:lnTo>
                  <a:pt x="436128" y="268416"/>
                </a:lnTo>
                <a:lnTo>
                  <a:pt x="440465" y="274711"/>
                </a:lnTo>
                <a:cubicBezTo>
                  <a:pt x="455685" y="299011"/>
                  <a:pt x="472104" y="329441"/>
                  <a:pt x="489721" y="366006"/>
                </a:cubicBezTo>
                <a:cubicBezTo>
                  <a:pt x="524955" y="439134"/>
                  <a:pt x="550669" y="487932"/>
                  <a:pt x="566861" y="512399"/>
                </a:cubicBezTo>
                <a:cubicBezTo>
                  <a:pt x="612756" y="464583"/>
                  <a:pt x="674452" y="383064"/>
                  <a:pt x="751951" y="267841"/>
                </a:cubicBezTo>
                <a:cubicBezTo>
                  <a:pt x="826049" y="150568"/>
                  <a:pt x="887019" y="66410"/>
                  <a:pt x="934855" y="15365"/>
                </a:cubicBezTo>
                <a:lnTo>
                  <a:pt x="974945" y="36296"/>
                </a:lnTo>
                <a:cubicBezTo>
                  <a:pt x="970976" y="49511"/>
                  <a:pt x="968991" y="54588"/>
                  <a:pt x="968991" y="51528"/>
                </a:cubicBezTo>
                <a:cubicBezTo>
                  <a:pt x="968991" y="50746"/>
                  <a:pt x="971642" y="53870"/>
                  <a:pt x="976940" y="60900"/>
                </a:cubicBezTo>
                <a:cubicBezTo>
                  <a:pt x="982239" y="67931"/>
                  <a:pt x="984233" y="69313"/>
                  <a:pt x="982925" y="65048"/>
                </a:cubicBezTo>
                <a:lnTo>
                  <a:pt x="994293" y="48392"/>
                </a:lnTo>
                <a:lnTo>
                  <a:pt x="988175" y="64338"/>
                </a:lnTo>
                <a:lnTo>
                  <a:pt x="1005954" y="42066"/>
                </a:lnTo>
                <a:cubicBezTo>
                  <a:pt x="1020200" y="25689"/>
                  <a:pt x="1033465" y="13475"/>
                  <a:pt x="1045750" y="5420"/>
                </a:cubicBezTo>
                <a:cubicBezTo>
                  <a:pt x="1052422" y="16019"/>
                  <a:pt x="1051103" y="31513"/>
                  <a:pt x="1041793" y="51908"/>
                </a:cubicBezTo>
                <a:cubicBezTo>
                  <a:pt x="1067485" y="51908"/>
                  <a:pt x="1074938" y="41710"/>
                  <a:pt x="1064150" y="21316"/>
                </a:cubicBezTo>
                <a:cubicBezTo>
                  <a:pt x="1060581" y="14730"/>
                  <a:pt x="1065848" y="11437"/>
                  <a:pt x="1079951" y="11437"/>
                </a:cubicBezTo>
                <a:cubicBezTo>
                  <a:pt x="1087825" y="11437"/>
                  <a:pt x="1094745" y="14086"/>
                  <a:pt x="1100709" y="19385"/>
                </a:cubicBezTo>
                <a:lnTo>
                  <a:pt x="1106273" y="25162"/>
                </a:lnTo>
                <a:lnTo>
                  <a:pt x="1106456" y="24341"/>
                </a:lnTo>
                <a:cubicBezTo>
                  <a:pt x="1108947" y="22346"/>
                  <a:pt x="1113708" y="19354"/>
                  <a:pt x="1120737" y="15365"/>
                </a:cubicBezTo>
                <a:cubicBezTo>
                  <a:pt x="1134904" y="40549"/>
                  <a:pt x="1151168" y="43864"/>
                  <a:pt x="1169536" y="25307"/>
                </a:cubicBezTo>
                <a:cubicBezTo>
                  <a:pt x="1200377" y="9389"/>
                  <a:pt x="1218354" y="24315"/>
                  <a:pt x="1223462" y="70083"/>
                </a:cubicBezTo>
                <a:cubicBezTo>
                  <a:pt x="1203766" y="94402"/>
                  <a:pt x="1189918" y="123242"/>
                  <a:pt x="1181916" y="156595"/>
                </a:cubicBezTo>
                <a:cubicBezTo>
                  <a:pt x="1132476" y="211548"/>
                  <a:pt x="1062871" y="307212"/>
                  <a:pt x="973108" y="443588"/>
                </a:cubicBezTo>
                <a:cubicBezTo>
                  <a:pt x="926290" y="532018"/>
                  <a:pt x="882499" y="601421"/>
                  <a:pt x="841736" y="651804"/>
                </a:cubicBezTo>
                <a:lnTo>
                  <a:pt x="830018" y="664785"/>
                </a:lnTo>
                <a:lnTo>
                  <a:pt x="841756" y="686122"/>
                </a:lnTo>
                <a:lnTo>
                  <a:pt x="811473" y="686122"/>
                </a:lnTo>
                <a:lnTo>
                  <a:pt x="806203" y="696411"/>
                </a:lnTo>
                <a:cubicBezTo>
                  <a:pt x="802863" y="701644"/>
                  <a:pt x="799419" y="705792"/>
                  <a:pt x="795871" y="708851"/>
                </a:cubicBezTo>
                <a:lnTo>
                  <a:pt x="789516" y="712283"/>
                </a:lnTo>
                <a:lnTo>
                  <a:pt x="790908" y="728539"/>
                </a:lnTo>
                <a:cubicBezTo>
                  <a:pt x="792337" y="743000"/>
                  <a:pt x="794710" y="763988"/>
                  <a:pt x="798025" y="791508"/>
                </a:cubicBezTo>
                <a:lnTo>
                  <a:pt x="759646" y="773615"/>
                </a:lnTo>
                <a:lnTo>
                  <a:pt x="756606" y="777574"/>
                </a:lnTo>
                <a:lnTo>
                  <a:pt x="739063" y="761678"/>
                </a:lnTo>
                <a:lnTo>
                  <a:pt x="726428" y="782229"/>
                </a:lnTo>
                <a:cubicBezTo>
                  <a:pt x="730228" y="808259"/>
                  <a:pt x="739781" y="860203"/>
                  <a:pt x="755085" y="938059"/>
                </a:cubicBezTo>
                <a:cubicBezTo>
                  <a:pt x="771784" y="1013152"/>
                  <a:pt x="780134" y="1075017"/>
                  <a:pt x="780134" y="1123656"/>
                </a:cubicBezTo>
                <a:cubicBezTo>
                  <a:pt x="781295" y="1149391"/>
                  <a:pt x="778931" y="1191697"/>
                  <a:pt x="773041" y="1250575"/>
                </a:cubicBezTo>
                <a:cubicBezTo>
                  <a:pt x="767151" y="1309453"/>
                  <a:pt x="764206" y="1353787"/>
                  <a:pt x="764206" y="1383573"/>
                </a:cubicBezTo>
                <a:cubicBezTo>
                  <a:pt x="764206" y="1428689"/>
                  <a:pt x="769515" y="1476537"/>
                  <a:pt x="780134" y="1527119"/>
                </a:cubicBezTo>
                <a:cubicBezTo>
                  <a:pt x="753808" y="1527119"/>
                  <a:pt x="735341" y="1521153"/>
                  <a:pt x="724734" y="1509226"/>
                </a:cubicBezTo>
                <a:cubicBezTo>
                  <a:pt x="719428" y="1503262"/>
                  <a:pt x="715563" y="1498790"/>
                  <a:pt x="713131" y="1495807"/>
                </a:cubicBezTo>
                <a:lnTo>
                  <a:pt x="712564" y="1494956"/>
                </a:lnTo>
                <a:lnTo>
                  <a:pt x="712538" y="1500055"/>
                </a:lnTo>
                <a:cubicBezTo>
                  <a:pt x="713190" y="1504791"/>
                  <a:pt x="714511" y="1510968"/>
                  <a:pt x="716499" y="1518584"/>
                </a:cubicBezTo>
                <a:cubicBezTo>
                  <a:pt x="719484" y="1530008"/>
                  <a:pt x="713002" y="1543411"/>
                  <a:pt x="697052" y="1558796"/>
                </a:cubicBezTo>
                <a:lnTo>
                  <a:pt x="687708" y="1566642"/>
                </a:lnTo>
                <a:lnTo>
                  <a:pt x="688807" y="1566891"/>
                </a:lnTo>
                <a:lnTo>
                  <a:pt x="682500" y="1571015"/>
                </a:lnTo>
                <a:lnTo>
                  <a:pt x="677946" y="1574839"/>
                </a:lnTo>
                <a:lnTo>
                  <a:pt x="678232" y="1573805"/>
                </a:lnTo>
                <a:lnTo>
                  <a:pt x="672340" y="1577657"/>
                </a:lnTo>
                <a:cubicBezTo>
                  <a:pt x="665333" y="1579536"/>
                  <a:pt x="656804" y="1579705"/>
                  <a:pt x="646754" y="1578164"/>
                </a:cubicBezTo>
                <a:cubicBezTo>
                  <a:pt x="642532" y="1565413"/>
                  <a:pt x="640200" y="1555692"/>
                  <a:pt x="639756" y="1548998"/>
                </a:cubicBezTo>
                <a:cubicBezTo>
                  <a:pt x="638722" y="1554298"/>
                  <a:pt x="628229" y="1554900"/>
                  <a:pt x="608280" y="1550804"/>
                </a:cubicBezTo>
                <a:cubicBezTo>
                  <a:pt x="595591" y="1546940"/>
                  <a:pt x="590431" y="1544956"/>
                  <a:pt x="592796" y="1544850"/>
                </a:cubicBezTo>
                <a:cubicBezTo>
                  <a:pt x="587876" y="1559543"/>
                  <a:pt x="575971" y="1566891"/>
                  <a:pt x="557076" y="1566891"/>
                </a:cubicBezTo>
                <a:cubicBezTo>
                  <a:pt x="551460" y="1566891"/>
                  <a:pt x="545338" y="1565567"/>
                  <a:pt x="538710" y="1562916"/>
                </a:cubicBezTo>
                <a:cubicBezTo>
                  <a:pt x="532080" y="1560267"/>
                  <a:pt x="528258" y="1558943"/>
                  <a:pt x="527246" y="1558943"/>
                </a:cubicBezTo>
                <a:cubicBezTo>
                  <a:pt x="526886" y="1558943"/>
                  <a:pt x="525295" y="1559935"/>
                  <a:pt x="522472" y="1561920"/>
                </a:cubicBezTo>
                <a:lnTo>
                  <a:pt x="516375" y="1566394"/>
                </a:lnTo>
                <a:lnTo>
                  <a:pt x="519266" y="1572401"/>
                </a:lnTo>
                <a:cubicBezTo>
                  <a:pt x="525619" y="1587643"/>
                  <a:pt x="529738" y="1606347"/>
                  <a:pt x="531615" y="1628513"/>
                </a:cubicBezTo>
                <a:cubicBezTo>
                  <a:pt x="476243" y="1564441"/>
                  <a:pt x="438252" y="1494574"/>
                  <a:pt x="417649" y="1418913"/>
                </a:cubicBezTo>
                <a:cubicBezTo>
                  <a:pt x="414905" y="1372996"/>
                  <a:pt x="415517" y="1313317"/>
                  <a:pt x="419484" y="1239871"/>
                </a:cubicBezTo>
                <a:cubicBezTo>
                  <a:pt x="423475" y="1153633"/>
                  <a:pt x="425470" y="1096835"/>
                  <a:pt x="425470" y="1069475"/>
                </a:cubicBezTo>
                <a:cubicBezTo>
                  <a:pt x="425470" y="970802"/>
                  <a:pt x="414841" y="893389"/>
                  <a:pt x="393582" y="837234"/>
                </a:cubicBezTo>
                <a:lnTo>
                  <a:pt x="387915" y="849173"/>
                </a:lnTo>
                <a:cubicBezTo>
                  <a:pt x="383259" y="845858"/>
                  <a:pt x="378097" y="843537"/>
                  <a:pt x="372428" y="842213"/>
                </a:cubicBezTo>
                <a:lnTo>
                  <a:pt x="367492" y="841950"/>
                </a:lnTo>
                <a:lnTo>
                  <a:pt x="365828" y="836269"/>
                </a:lnTo>
                <a:lnTo>
                  <a:pt x="361394" y="823391"/>
                </a:lnTo>
                <a:lnTo>
                  <a:pt x="368660" y="806089"/>
                </a:lnTo>
                <a:cubicBezTo>
                  <a:pt x="372967" y="796759"/>
                  <a:pt x="376661" y="789807"/>
                  <a:pt x="379744" y="785238"/>
                </a:cubicBezTo>
                <a:cubicBezTo>
                  <a:pt x="378815" y="778799"/>
                  <a:pt x="369067" y="764311"/>
                  <a:pt x="350501" y="741775"/>
                </a:cubicBezTo>
                <a:cubicBezTo>
                  <a:pt x="331934" y="719239"/>
                  <a:pt x="321963" y="700413"/>
                  <a:pt x="320591" y="685299"/>
                </a:cubicBezTo>
                <a:cubicBezTo>
                  <a:pt x="290551" y="642717"/>
                  <a:pt x="239535" y="557439"/>
                  <a:pt x="167547" y="429466"/>
                </a:cubicBezTo>
                <a:cubicBezTo>
                  <a:pt x="104151" y="317218"/>
                  <a:pt x="48301" y="229345"/>
                  <a:pt x="0" y="165842"/>
                </a:cubicBezTo>
                <a:lnTo>
                  <a:pt x="0" y="126704"/>
                </a:lnTo>
                <a:cubicBezTo>
                  <a:pt x="36649" y="132192"/>
                  <a:pt x="54973" y="134936"/>
                  <a:pt x="54973" y="134936"/>
                </a:cubicBezTo>
                <a:lnTo>
                  <a:pt x="69016" y="155981"/>
                </a:lnTo>
                <a:lnTo>
                  <a:pt x="65613" y="122238"/>
                </a:lnTo>
                <a:cubicBezTo>
                  <a:pt x="66944" y="100598"/>
                  <a:pt x="80454" y="93062"/>
                  <a:pt x="106145" y="99628"/>
                </a:cubicBezTo>
                <a:cubicBezTo>
                  <a:pt x="105682" y="83247"/>
                  <a:pt x="104224" y="75056"/>
                  <a:pt x="101777" y="75056"/>
                </a:cubicBezTo>
                <a:cubicBezTo>
                  <a:pt x="101248" y="75056"/>
                  <a:pt x="103634" y="74390"/>
                  <a:pt x="108933" y="73059"/>
                </a:cubicBezTo>
                <a:cubicBezTo>
                  <a:pt x="114760" y="73059"/>
                  <a:pt x="119003" y="73059"/>
                  <a:pt x="121664" y="73059"/>
                </a:cubicBezTo>
                <a:lnTo>
                  <a:pt x="123632" y="73268"/>
                </a:lnTo>
                <a:lnTo>
                  <a:pt x="123278" y="72427"/>
                </a:lnTo>
                <a:lnTo>
                  <a:pt x="152094" y="47157"/>
                </a:lnTo>
                <a:lnTo>
                  <a:pt x="154975" y="55137"/>
                </a:lnTo>
                <a:cubicBezTo>
                  <a:pt x="163989" y="36602"/>
                  <a:pt x="178736" y="27333"/>
                  <a:pt x="199214" y="27333"/>
                </a:cubicBezTo>
                <a:lnTo>
                  <a:pt x="205291" y="29400"/>
                </a:lnTo>
                <a:lnTo>
                  <a:pt x="205090" y="26675"/>
                </a:lnTo>
                <a:cubicBezTo>
                  <a:pt x="206218" y="17820"/>
                  <a:pt x="212768" y="9934"/>
                  <a:pt x="224737" y="3014"/>
                </a:cubicBezTo>
                <a:cubicBezTo>
                  <a:pt x="231444" y="1425"/>
                  <a:pt x="237503" y="465"/>
                  <a:pt x="242908" y="132"/>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58269941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92_Blank">
    <p:spTree>
      <p:nvGrpSpPr>
        <p:cNvPr id="1" name=""/>
        <p:cNvGrpSpPr/>
        <p:nvPr/>
      </p:nvGrpSpPr>
      <p:grpSpPr>
        <a:xfrm>
          <a:off x="0" y="0"/>
          <a:ext cx="0" cy="0"/>
          <a:chOff x="0" y="0"/>
          <a:chExt cx="0" cy="0"/>
        </a:xfrm>
      </p:grpSpPr>
      <p:sp>
        <p:nvSpPr>
          <p:cNvPr id="49" name="Picture Placeholder 48"/>
          <p:cNvSpPr>
            <a:spLocks noGrp="1"/>
          </p:cNvSpPr>
          <p:nvPr>
            <p:ph type="pic" sz="quarter" idx="15" hasCustomPrompt="1"/>
          </p:nvPr>
        </p:nvSpPr>
        <p:spPr>
          <a:xfrm>
            <a:off x="1288471" y="2535656"/>
            <a:ext cx="1101746" cy="1605171"/>
          </a:xfrm>
          <a:custGeom>
            <a:avLst/>
            <a:gdLst>
              <a:gd name="connsiteX0" fmla="*/ 240137 w 1101746"/>
              <a:gd name="connsiteY0" fmla="*/ 1501052 h 1605171"/>
              <a:gd name="connsiteX1" fmla="*/ 240137 w 1101746"/>
              <a:gd name="connsiteY1" fmla="*/ 1531610 h 1605171"/>
              <a:gd name="connsiteX2" fmla="*/ 274685 w 1101746"/>
              <a:gd name="connsiteY2" fmla="*/ 1531610 h 1605171"/>
              <a:gd name="connsiteX3" fmla="*/ 274685 w 1101746"/>
              <a:gd name="connsiteY3" fmla="*/ 1501052 h 1605171"/>
              <a:gd name="connsiteX4" fmla="*/ 145073 w 1101746"/>
              <a:gd name="connsiteY4" fmla="*/ 1481165 h 1605171"/>
              <a:gd name="connsiteX5" fmla="*/ 144694 w 1101746"/>
              <a:gd name="connsiteY5" fmla="*/ 1481432 h 1605171"/>
              <a:gd name="connsiteX6" fmla="*/ 144694 w 1101746"/>
              <a:gd name="connsiteY6" fmla="*/ 1513719 h 1605171"/>
              <a:gd name="connsiteX7" fmla="*/ 179274 w 1101746"/>
              <a:gd name="connsiteY7" fmla="*/ 1513719 h 1605171"/>
              <a:gd name="connsiteX8" fmla="*/ 179274 w 1101746"/>
              <a:gd name="connsiteY8" fmla="*/ 1481165 h 1605171"/>
              <a:gd name="connsiteX9" fmla="*/ 548282 w 1101746"/>
              <a:gd name="connsiteY9" fmla="*/ 1459283 h 1605171"/>
              <a:gd name="connsiteX10" fmla="*/ 548282 w 1101746"/>
              <a:gd name="connsiteY10" fmla="*/ 1491837 h 1605171"/>
              <a:gd name="connsiteX11" fmla="*/ 568922 w 1101746"/>
              <a:gd name="connsiteY11" fmla="*/ 1491837 h 1605171"/>
              <a:gd name="connsiteX12" fmla="*/ 575719 w 1101746"/>
              <a:gd name="connsiteY12" fmla="*/ 1490362 h 1605171"/>
              <a:gd name="connsiteX13" fmla="*/ 582862 w 1101746"/>
              <a:gd name="connsiteY13" fmla="*/ 1488439 h 1605171"/>
              <a:gd name="connsiteX14" fmla="*/ 582862 w 1101746"/>
              <a:gd name="connsiteY14" fmla="*/ 1459283 h 1605171"/>
              <a:gd name="connsiteX15" fmla="*/ 151850 w 1101746"/>
              <a:gd name="connsiteY15" fmla="*/ 1456054 h 1605171"/>
              <a:gd name="connsiteX16" fmla="*/ 139128 w 1101746"/>
              <a:gd name="connsiteY16" fmla="*/ 1458066 h 1605171"/>
              <a:gd name="connsiteX17" fmla="*/ 182678 w 1101746"/>
              <a:gd name="connsiteY17" fmla="*/ 1473265 h 1605171"/>
              <a:gd name="connsiteX18" fmla="*/ 269680 w 1101746"/>
              <a:gd name="connsiteY18" fmla="*/ 1493389 h 1605171"/>
              <a:gd name="connsiteX19" fmla="*/ 292946 w 1101746"/>
              <a:gd name="connsiteY19" fmla="*/ 1497208 h 1605171"/>
              <a:gd name="connsiteX20" fmla="*/ 241493 w 1101746"/>
              <a:gd name="connsiteY20" fmla="*/ 1484760 h 1605171"/>
              <a:gd name="connsiteX21" fmla="*/ 151850 w 1101746"/>
              <a:gd name="connsiteY21" fmla="*/ 1456054 h 1605171"/>
              <a:gd name="connsiteX22" fmla="*/ 658354 w 1101746"/>
              <a:gd name="connsiteY22" fmla="*/ 1435439 h 1605171"/>
              <a:gd name="connsiteX23" fmla="*/ 687456 w 1101746"/>
              <a:gd name="connsiteY23" fmla="*/ 1450069 h 1605171"/>
              <a:gd name="connsiteX24" fmla="*/ 676308 w 1101746"/>
              <a:gd name="connsiteY24" fmla="*/ 1435439 h 1605171"/>
              <a:gd name="connsiteX25" fmla="*/ 501637 w 1101746"/>
              <a:gd name="connsiteY25" fmla="*/ 1037805 h 1605171"/>
              <a:gd name="connsiteX26" fmla="*/ 553032 w 1101746"/>
              <a:gd name="connsiteY26" fmla="*/ 1037805 h 1605171"/>
              <a:gd name="connsiteX27" fmla="*/ 529188 w 1101746"/>
              <a:gd name="connsiteY27" fmla="*/ 1041794 h 1605171"/>
              <a:gd name="connsiteX28" fmla="*/ 501637 w 1101746"/>
              <a:gd name="connsiteY28" fmla="*/ 1037805 h 1605171"/>
              <a:gd name="connsiteX29" fmla="*/ 540713 w 1101746"/>
              <a:gd name="connsiteY29" fmla="*/ 998760 h 1605171"/>
              <a:gd name="connsiteX30" fmla="*/ 330354 w 1101746"/>
              <a:gd name="connsiteY30" fmla="*/ 1019311 h 1605171"/>
              <a:gd name="connsiteX31" fmla="*/ 330354 w 1101746"/>
              <a:gd name="connsiteY31" fmla="*/ 1127481 h 1605171"/>
              <a:gd name="connsiteX32" fmla="*/ 443339 w 1101746"/>
              <a:gd name="connsiteY32" fmla="*/ 1051738 h 1605171"/>
              <a:gd name="connsiteX33" fmla="*/ 477476 w 1101746"/>
              <a:gd name="connsiteY33" fmla="*/ 1051738 h 1605171"/>
              <a:gd name="connsiteX34" fmla="*/ 330354 w 1101746"/>
              <a:gd name="connsiteY34" fmla="*/ 1127598 h 1605171"/>
              <a:gd name="connsiteX35" fmla="*/ 330354 w 1101746"/>
              <a:gd name="connsiteY35" fmla="*/ 1237367 h 1605171"/>
              <a:gd name="connsiteX36" fmla="*/ 459204 w 1101746"/>
              <a:gd name="connsiteY36" fmla="*/ 1260483 h 1605171"/>
              <a:gd name="connsiteX37" fmla="*/ 844521 w 1101746"/>
              <a:gd name="connsiteY37" fmla="*/ 1107598 h 1605171"/>
              <a:gd name="connsiteX38" fmla="*/ 815767 w 1101746"/>
              <a:gd name="connsiteY38" fmla="*/ 1070420 h 1605171"/>
              <a:gd name="connsiteX39" fmla="*/ 540713 w 1101746"/>
              <a:gd name="connsiteY39" fmla="*/ 998760 h 1605171"/>
              <a:gd name="connsiteX40" fmla="*/ 783511 w 1101746"/>
              <a:gd name="connsiteY40" fmla="*/ 852697 h 1605171"/>
              <a:gd name="connsiteX41" fmla="*/ 759021 w 1101746"/>
              <a:gd name="connsiteY41" fmla="*/ 853886 h 1605171"/>
              <a:gd name="connsiteX42" fmla="*/ 815547 w 1101746"/>
              <a:gd name="connsiteY42" fmla="*/ 902335 h 1605171"/>
              <a:gd name="connsiteX43" fmla="*/ 854464 w 1101746"/>
              <a:gd name="connsiteY43" fmla="*/ 888656 h 1605171"/>
              <a:gd name="connsiteX44" fmla="*/ 783511 w 1101746"/>
              <a:gd name="connsiteY44" fmla="*/ 852697 h 1605171"/>
              <a:gd name="connsiteX45" fmla="*/ 343496 w 1101746"/>
              <a:gd name="connsiteY45" fmla="*/ 683900 h 1605171"/>
              <a:gd name="connsiteX46" fmla="*/ 352868 w 1101746"/>
              <a:gd name="connsiteY46" fmla="*/ 716454 h 1605171"/>
              <a:gd name="connsiteX47" fmla="*/ 364173 w 1101746"/>
              <a:gd name="connsiteY47" fmla="*/ 683900 h 1605171"/>
              <a:gd name="connsiteX48" fmla="*/ 438937 w 1101746"/>
              <a:gd name="connsiteY48" fmla="*/ 677946 h 1605171"/>
              <a:gd name="connsiteX49" fmla="*/ 438937 w 1101746"/>
              <a:gd name="connsiteY49" fmla="*/ 710500 h 1605171"/>
              <a:gd name="connsiteX50" fmla="*/ 471523 w 1101746"/>
              <a:gd name="connsiteY50" fmla="*/ 710500 h 1605171"/>
              <a:gd name="connsiteX51" fmla="*/ 471523 w 1101746"/>
              <a:gd name="connsiteY51" fmla="*/ 677946 h 1605171"/>
              <a:gd name="connsiteX52" fmla="*/ 283868 w 1101746"/>
              <a:gd name="connsiteY52" fmla="*/ 673989 h 1605171"/>
              <a:gd name="connsiteX53" fmla="*/ 283868 w 1101746"/>
              <a:gd name="connsiteY53" fmla="*/ 704515 h 1605171"/>
              <a:gd name="connsiteX54" fmla="*/ 316452 w 1101746"/>
              <a:gd name="connsiteY54" fmla="*/ 704515 h 1605171"/>
              <a:gd name="connsiteX55" fmla="*/ 316452 w 1101746"/>
              <a:gd name="connsiteY55" fmla="*/ 673989 h 1605171"/>
              <a:gd name="connsiteX56" fmla="*/ 429754 w 1101746"/>
              <a:gd name="connsiteY56" fmla="*/ 312866 h 1605171"/>
              <a:gd name="connsiteX57" fmla="*/ 410344 w 1101746"/>
              <a:gd name="connsiteY57" fmla="*/ 452198 h 1605171"/>
              <a:gd name="connsiteX58" fmla="*/ 388019 w 1101746"/>
              <a:gd name="connsiteY58" fmla="*/ 570282 h 1605171"/>
              <a:gd name="connsiteX59" fmla="*/ 573108 w 1101746"/>
              <a:gd name="connsiteY59" fmla="*/ 541623 h 1605171"/>
              <a:gd name="connsiteX60" fmla="*/ 734578 w 1101746"/>
              <a:gd name="connsiteY60" fmla="*/ 502330 h 1605171"/>
              <a:gd name="connsiteX61" fmla="*/ 757215 w 1101746"/>
              <a:gd name="connsiteY61" fmla="*/ 499103 h 1605171"/>
              <a:gd name="connsiteX62" fmla="*/ 747100 w 1101746"/>
              <a:gd name="connsiteY62" fmla="*/ 486492 h 1605171"/>
              <a:gd name="connsiteX63" fmla="*/ 735177 w 1101746"/>
              <a:gd name="connsiteY63" fmla="*/ 469931 h 1605171"/>
              <a:gd name="connsiteX64" fmla="*/ 733942 w 1101746"/>
              <a:gd name="connsiteY64" fmla="*/ 469931 h 1605171"/>
              <a:gd name="connsiteX65" fmla="*/ 429754 w 1101746"/>
              <a:gd name="connsiteY65" fmla="*/ 312866 h 1605171"/>
              <a:gd name="connsiteX66" fmla="*/ 212301 w 1101746"/>
              <a:gd name="connsiteY66" fmla="*/ 71567 h 1605171"/>
              <a:gd name="connsiteX67" fmla="*/ 212301 w 1101746"/>
              <a:gd name="connsiteY67" fmla="*/ 104121 h 1605171"/>
              <a:gd name="connsiteX68" fmla="*/ 244885 w 1101746"/>
              <a:gd name="connsiteY68" fmla="*/ 104121 h 1605171"/>
              <a:gd name="connsiteX69" fmla="*/ 244885 w 1101746"/>
              <a:gd name="connsiteY69" fmla="*/ 71567 h 1605171"/>
              <a:gd name="connsiteX70" fmla="*/ 201335 w 1101746"/>
              <a:gd name="connsiteY70" fmla="*/ 54247 h 1605171"/>
              <a:gd name="connsiteX71" fmla="*/ 198789 w 1101746"/>
              <a:gd name="connsiteY71" fmla="*/ 55772 h 1605171"/>
              <a:gd name="connsiteX72" fmla="*/ 200012 w 1101746"/>
              <a:gd name="connsiteY72" fmla="*/ 59837 h 1605171"/>
              <a:gd name="connsiteX73" fmla="*/ 359424 w 1101746"/>
              <a:gd name="connsiteY73" fmla="*/ 43732 h 1605171"/>
              <a:gd name="connsiteX74" fmla="*/ 359424 w 1101746"/>
              <a:gd name="connsiteY74" fmla="*/ 74291 h 1605171"/>
              <a:gd name="connsiteX75" fmla="*/ 393972 w 1101746"/>
              <a:gd name="connsiteY75" fmla="*/ 74291 h 1605171"/>
              <a:gd name="connsiteX76" fmla="*/ 393972 w 1101746"/>
              <a:gd name="connsiteY76" fmla="*/ 43732 h 1605171"/>
              <a:gd name="connsiteX77" fmla="*/ 407524 w 1101746"/>
              <a:gd name="connsiteY77" fmla="*/ 0 h 1605171"/>
              <a:gd name="connsiteX78" fmla="*/ 781821 w 1101746"/>
              <a:gd name="connsiteY78" fmla="*/ 99466 h 1605171"/>
              <a:gd name="connsiteX79" fmla="*/ 853925 w 1101746"/>
              <a:gd name="connsiteY79" fmla="*/ 167547 h 1605171"/>
              <a:gd name="connsiteX80" fmla="*/ 998387 w 1101746"/>
              <a:gd name="connsiteY80" fmla="*/ 378763 h 1605171"/>
              <a:gd name="connsiteX81" fmla="*/ 982459 w 1101746"/>
              <a:gd name="connsiteY81" fmla="*/ 377465 h 1605171"/>
              <a:gd name="connsiteX82" fmla="*/ 992403 w 1101746"/>
              <a:gd name="connsiteY82" fmla="*/ 428162 h 1605171"/>
              <a:gd name="connsiteX83" fmla="*/ 978502 w 1101746"/>
              <a:gd name="connsiteY83" fmla="*/ 428162 h 1605171"/>
              <a:gd name="connsiteX84" fmla="*/ 978502 w 1101746"/>
              <a:gd name="connsiteY84" fmla="*/ 448049 h 1605171"/>
              <a:gd name="connsiteX85" fmla="*/ 974511 w 1101746"/>
              <a:gd name="connsiteY85" fmla="*/ 442096 h 1605171"/>
              <a:gd name="connsiteX86" fmla="*/ 934754 w 1101746"/>
              <a:gd name="connsiteY86" fmla="*/ 488993 h 1605171"/>
              <a:gd name="connsiteX87" fmla="*/ 896734 w 1101746"/>
              <a:gd name="connsiteY87" fmla="*/ 531345 h 1605171"/>
              <a:gd name="connsiteX88" fmla="*/ 895590 w 1101746"/>
              <a:gd name="connsiteY88" fmla="*/ 542558 h 1605171"/>
              <a:gd name="connsiteX89" fmla="*/ 904306 w 1101746"/>
              <a:gd name="connsiteY89" fmla="*/ 538742 h 1605171"/>
              <a:gd name="connsiteX90" fmla="*/ 903167 w 1101746"/>
              <a:gd name="connsiteY90" fmla="*/ 608947 h 1605171"/>
              <a:gd name="connsiteX91" fmla="*/ 881064 w 1101746"/>
              <a:gd name="connsiteY91" fmla="*/ 635925 h 1605171"/>
              <a:gd name="connsiteX92" fmla="*/ 885053 w 1101746"/>
              <a:gd name="connsiteY92" fmla="*/ 638269 h 1605171"/>
              <a:gd name="connsiteX93" fmla="*/ 882655 w 1101746"/>
              <a:gd name="connsiteY93" fmla="*/ 643883 h 1605171"/>
              <a:gd name="connsiteX94" fmla="*/ 908900 w 1101746"/>
              <a:gd name="connsiteY94" fmla="*/ 638142 h 1605171"/>
              <a:gd name="connsiteX95" fmla="*/ 861889 w 1101746"/>
              <a:gd name="connsiteY95" fmla="*/ 703471 h 1605171"/>
              <a:gd name="connsiteX96" fmla="*/ 823431 w 1101746"/>
              <a:gd name="connsiteY96" fmla="*/ 735579 h 1605171"/>
              <a:gd name="connsiteX97" fmla="*/ 844981 w 1101746"/>
              <a:gd name="connsiteY97" fmla="*/ 739238 h 1605171"/>
              <a:gd name="connsiteX98" fmla="*/ 876536 w 1101746"/>
              <a:gd name="connsiteY98" fmla="*/ 751032 h 1605171"/>
              <a:gd name="connsiteX99" fmla="*/ 1004404 w 1101746"/>
              <a:gd name="connsiteY99" fmla="*/ 862403 h 1605171"/>
              <a:gd name="connsiteX100" fmla="*/ 1101746 w 1101746"/>
              <a:gd name="connsiteY100" fmla="*/ 1022320 h 1605171"/>
              <a:gd name="connsiteX101" fmla="*/ 1067516 w 1101746"/>
              <a:gd name="connsiteY101" fmla="*/ 1061237 h 1605171"/>
              <a:gd name="connsiteX102" fmla="*/ 1040124 w 1101746"/>
              <a:gd name="connsiteY102" fmla="*/ 1069438 h 1605171"/>
              <a:gd name="connsiteX103" fmla="*/ 1042118 w 1101746"/>
              <a:gd name="connsiteY103" fmla="*/ 1087870 h 1605171"/>
              <a:gd name="connsiteX104" fmla="*/ 1034170 w 1101746"/>
              <a:gd name="connsiteY104" fmla="*/ 1131458 h 1605171"/>
              <a:gd name="connsiteX105" fmla="*/ 1026825 w 1101746"/>
              <a:gd name="connsiteY105" fmla="*/ 1163394 h 1605171"/>
              <a:gd name="connsiteX106" fmla="*/ 1013524 w 1101746"/>
              <a:gd name="connsiteY106" fmla="*/ 1189644 h 1605171"/>
              <a:gd name="connsiteX107" fmla="*/ 1012895 w 1101746"/>
              <a:gd name="connsiteY107" fmla="*/ 1200523 h 1605171"/>
              <a:gd name="connsiteX108" fmla="*/ 1030181 w 1101746"/>
              <a:gd name="connsiteY108" fmla="*/ 1192844 h 1605171"/>
              <a:gd name="connsiteX109" fmla="*/ 994619 w 1101746"/>
              <a:gd name="connsiteY109" fmla="*/ 1260292 h 1605171"/>
              <a:gd name="connsiteX110" fmla="*/ 960516 w 1101746"/>
              <a:gd name="connsiteY110" fmla="*/ 1280305 h 1605171"/>
              <a:gd name="connsiteX111" fmla="*/ 945979 w 1101746"/>
              <a:gd name="connsiteY111" fmla="*/ 1312891 h 1605171"/>
              <a:gd name="connsiteX112" fmla="*/ 798604 w 1101746"/>
              <a:gd name="connsiteY112" fmla="*/ 1436167 h 1605171"/>
              <a:gd name="connsiteX113" fmla="*/ 648919 w 1101746"/>
              <a:gd name="connsiteY113" fmla="*/ 1536708 h 1605171"/>
              <a:gd name="connsiteX114" fmla="*/ 447267 w 1101746"/>
              <a:gd name="connsiteY114" fmla="*/ 1577336 h 1605171"/>
              <a:gd name="connsiteX115" fmla="*/ 375139 w 1101746"/>
              <a:gd name="connsiteY115" fmla="*/ 1572981 h 1605171"/>
              <a:gd name="connsiteX116" fmla="*/ 334343 w 1101746"/>
              <a:gd name="connsiteY116" fmla="*/ 1566429 h 1605171"/>
              <a:gd name="connsiteX117" fmla="*/ 334343 w 1101746"/>
              <a:gd name="connsiteY117" fmla="*/ 1605171 h 1605171"/>
              <a:gd name="connsiteX118" fmla="*/ 285863 w 1101746"/>
              <a:gd name="connsiteY118" fmla="*/ 1605171 h 1605171"/>
              <a:gd name="connsiteX119" fmla="*/ 285863 w 1101746"/>
              <a:gd name="connsiteY119" fmla="*/ 1560680 h 1605171"/>
              <a:gd name="connsiteX120" fmla="*/ 298537 w 1101746"/>
              <a:gd name="connsiteY120" fmla="*/ 1560680 h 1605171"/>
              <a:gd name="connsiteX121" fmla="*/ 293755 w 1101746"/>
              <a:gd name="connsiteY121" fmla="*/ 1559912 h 1605171"/>
              <a:gd name="connsiteX122" fmla="*/ 103211 w 1101746"/>
              <a:gd name="connsiteY122" fmla="*/ 1507638 h 1605171"/>
              <a:gd name="connsiteX123" fmla="*/ 77086 w 1101746"/>
              <a:gd name="connsiteY123" fmla="*/ 1480437 h 1605171"/>
              <a:gd name="connsiteX124" fmla="*/ 100942 w 1101746"/>
              <a:gd name="connsiteY124" fmla="*/ 1462320 h 1605171"/>
              <a:gd name="connsiteX125" fmla="*/ 109226 w 1101746"/>
              <a:gd name="connsiteY125" fmla="*/ 1461737 h 1605171"/>
              <a:gd name="connsiteX126" fmla="*/ 96973 w 1101746"/>
              <a:gd name="connsiteY126" fmla="*/ 1443355 h 1605171"/>
              <a:gd name="connsiteX127" fmla="*/ 123745 w 1101746"/>
              <a:gd name="connsiteY127" fmla="*/ 1452699 h 1605171"/>
              <a:gd name="connsiteX128" fmla="*/ 122112 w 1101746"/>
              <a:gd name="connsiteY128" fmla="*/ 1448834 h 1605171"/>
              <a:gd name="connsiteX129" fmla="*/ 114277 w 1101746"/>
              <a:gd name="connsiteY129" fmla="*/ 1447092 h 1605171"/>
              <a:gd name="connsiteX130" fmla="*/ 95484 w 1101746"/>
              <a:gd name="connsiteY130" fmla="*/ 1430531 h 1605171"/>
              <a:gd name="connsiteX131" fmla="*/ 94808 w 1101746"/>
              <a:gd name="connsiteY131" fmla="*/ 1428803 h 1605171"/>
              <a:gd name="connsiteX132" fmla="*/ 94251 w 1101746"/>
              <a:gd name="connsiteY132" fmla="*/ 1429933 h 1605171"/>
              <a:gd name="connsiteX133" fmla="*/ 75185 w 1101746"/>
              <a:gd name="connsiteY133" fmla="*/ 1455294 h 1605171"/>
              <a:gd name="connsiteX134" fmla="*/ 5519 w 1101746"/>
              <a:gd name="connsiteY134" fmla="*/ 1460013 h 1605171"/>
              <a:gd name="connsiteX135" fmla="*/ 11473 w 1101746"/>
              <a:gd name="connsiteY135" fmla="*/ 1388067 h 1605171"/>
              <a:gd name="connsiteX136" fmla="*/ 3777 w 1101746"/>
              <a:gd name="connsiteY136" fmla="*/ 1313334 h 1605171"/>
              <a:gd name="connsiteX137" fmla="*/ 1562 w 1101746"/>
              <a:gd name="connsiteY137" fmla="*/ 1219506 h 1605171"/>
              <a:gd name="connsiteX138" fmla="*/ 61190 w 1101746"/>
              <a:gd name="connsiteY138" fmla="*/ 645615 h 1605171"/>
              <a:gd name="connsiteX139" fmla="*/ 122812 w 1101746"/>
              <a:gd name="connsiteY139" fmla="*/ 59598 h 1605171"/>
              <a:gd name="connsiteX140" fmla="*/ 138740 w 1101746"/>
              <a:gd name="connsiteY140" fmla="*/ 75494 h 1605171"/>
              <a:gd name="connsiteX141" fmla="*/ 156157 w 1101746"/>
              <a:gd name="connsiteY141" fmla="*/ 67467 h 1605171"/>
              <a:gd name="connsiteX142" fmla="*/ 175514 w 1101746"/>
              <a:gd name="connsiteY142" fmla="*/ 61841 h 1605171"/>
              <a:gd name="connsiteX143" fmla="*/ 195425 w 1101746"/>
              <a:gd name="connsiteY143" fmla="*/ 56526 h 1605171"/>
              <a:gd name="connsiteX144" fmla="*/ 218571 w 1101746"/>
              <a:gd name="connsiteY144" fmla="*/ 13902 h 1605171"/>
              <a:gd name="connsiteX145" fmla="*/ 268732 w 1101746"/>
              <a:gd name="connsiteY145" fmla="*/ 13902 h 1605171"/>
              <a:gd name="connsiteX146" fmla="*/ 240548 w 1101746"/>
              <a:gd name="connsiteY146" fmla="*/ 30774 h 1605171"/>
              <a:gd name="connsiteX147" fmla="*/ 261131 w 1101746"/>
              <a:gd name="connsiteY147" fmla="*/ 30621 h 1605171"/>
              <a:gd name="connsiteX148" fmla="*/ 271422 w 1101746"/>
              <a:gd name="connsiteY148" fmla="*/ 35752 h 1605171"/>
              <a:gd name="connsiteX149" fmla="*/ 364443 w 1101746"/>
              <a:gd name="connsiteY149" fmla="*/ 19824 h 1605171"/>
              <a:gd name="connsiteX150" fmla="*/ 387156 w 1101746"/>
              <a:gd name="connsiteY150" fmla="*/ 18591 h 1605171"/>
              <a:gd name="connsiteX151" fmla="*/ 359468 w 1101746"/>
              <a:gd name="connsiteY151" fmla="*/ 14602 h 1605171"/>
              <a:gd name="connsiteX152" fmla="*/ 316452 w 1101746"/>
              <a:gd name="connsiteY152" fmla="*/ 3927 h 1605171"/>
              <a:gd name="connsiteX153" fmla="*/ 407524 w 1101746"/>
              <a:gd name="connsiteY153" fmla="*/ 0 h 160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101746" h="1605171">
                <a:moveTo>
                  <a:pt x="240137" y="1501052"/>
                </a:moveTo>
                <a:lnTo>
                  <a:pt x="240137" y="1531610"/>
                </a:lnTo>
                <a:lnTo>
                  <a:pt x="274685" y="1531610"/>
                </a:lnTo>
                <a:lnTo>
                  <a:pt x="274685" y="1501052"/>
                </a:lnTo>
                <a:close/>
                <a:moveTo>
                  <a:pt x="145073" y="1481165"/>
                </a:moveTo>
                <a:lnTo>
                  <a:pt x="144694" y="1481432"/>
                </a:lnTo>
                <a:lnTo>
                  <a:pt x="144694" y="1513719"/>
                </a:lnTo>
                <a:lnTo>
                  <a:pt x="179274" y="1513719"/>
                </a:lnTo>
                <a:lnTo>
                  <a:pt x="179274" y="1481165"/>
                </a:lnTo>
                <a:close/>
                <a:moveTo>
                  <a:pt x="548282" y="1459283"/>
                </a:moveTo>
                <a:lnTo>
                  <a:pt x="548282" y="1491837"/>
                </a:lnTo>
                <a:lnTo>
                  <a:pt x="568922" y="1491837"/>
                </a:lnTo>
                <a:lnTo>
                  <a:pt x="575719" y="1490362"/>
                </a:lnTo>
                <a:lnTo>
                  <a:pt x="582862" y="1488439"/>
                </a:lnTo>
                <a:lnTo>
                  <a:pt x="582862" y="1459283"/>
                </a:lnTo>
                <a:close/>
                <a:moveTo>
                  <a:pt x="151850" y="1456054"/>
                </a:moveTo>
                <a:lnTo>
                  <a:pt x="139128" y="1458066"/>
                </a:lnTo>
                <a:lnTo>
                  <a:pt x="182678" y="1473265"/>
                </a:lnTo>
                <a:cubicBezTo>
                  <a:pt x="211462" y="1481603"/>
                  <a:pt x="240463" y="1488312"/>
                  <a:pt x="269680" y="1493389"/>
                </a:cubicBezTo>
                <a:lnTo>
                  <a:pt x="292946" y="1497208"/>
                </a:lnTo>
                <a:lnTo>
                  <a:pt x="241493" y="1484760"/>
                </a:lnTo>
                <a:cubicBezTo>
                  <a:pt x="212427" y="1476558"/>
                  <a:pt x="182545" y="1466989"/>
                  <a:pt x="151850" y="1456054"/>
                </a:cubicBezTo>
                <a:close/>
                <a:moveTo>
                  <a:pt x="658354" y="1435439"/>
                </a:moveTo>
                <a:lnTo>
                  <a:pt x="687456" y="1450069"/>
                </a:lnTo>
                <a:lnTo>
                  <a:pt x="676308" y="1435439"/>
                </a:lnTo>
                <a:close/>
                <a:moveTo>
                  <a:pt x="501637" y="1037805"/>
                </a:moveTo>
                <a:lnTo>
                  <a:pt x="553032" y="1037805"/>
                </a:lnTo>
                <a:lnTo>
                  <a:pt x="529188" y="1041794"/>
                </a:lnTo>
                <a:cubicBezTo>
                  <a:pt x="509490" y="1041794"/>
                  <a:pt x="500307" y="1040463"/>
                  <a:pt x="501637" y="1037805"/>
                </a:cubicBezTo>
                <a:close/>
                <a:moveTo>
                  <a:pt x="540713" y="998760"/>
                </a:moveTo>
                <a:cubicBezTo>
                  <a:pt x="476916" y="998760"/>
                  <a:pt x="406796" y="1005611"/>
                  <a:pt x="330354" y="1019311"/>
                </a:cubicBezTo>
                <a:lnTo>
                  <a:pt x="330354" y="1127481"/>
                </a:lnTo>
                <a:lnTo>
                  <a:pt x="443339" y="1051738"/>
                </a:lnTo>
                <a:lnTo>
                  <a:pt x="477476" y="1051738"/>
                </a:lnTo>
                <a:lnTo>
                  <a:pt x="330354" y="1127598"/>
                </a:lnTo>
                <a:lnTo>
                  <a:pt x="330354" y="1237367"/>
                </a:lnTo>
                <a:cubicBezTo>
                  <a:pt x="367340" y="1252778"/>
                  <a:pt x="410290" y="1260483"/>
                  <a:pt x="459204" y="1260483"/>
                </a:cubicBezTo>
                <a:cubicBezTo>
                  <a:pt x="571239" y="1260483"/>
                  <a:pt x="699679" y="1209521"/>
                  <a:pt x="844521" y="1107598"/>
                </a:cubicBezTo>
                <a:lnTo>
                  <a:pt x="815767" y="1070420"/>
                </a:lnTo>
                <a:cubicBezTo>
                  <a:pt x="745954" y="1022646"/>
                  <a:pt x="654270" y="998760"/>
                  <a:pt x="540713" y="998760"/>
                </a:cubicBezTo>
                <a:close/>
                <a:moveTo>
                  <a:pt x="783511" y="852697"/>
                </a:moveTo>
                <a:cubicBezTo>
                  <a:pt x="775418" y="851995"/>
                  <a:pt x="767255" y="852391"/>
                  <a:pt x="759021" y="853886"/>
                </a:cubicBezTo>
                <a:cubicBezTo>
                  <a:pt x="774368" y="880443"/>
                  <a:pt x="793211" y="896594"/>
                  <a:pt x="815547" y="902335"/>
                </a:cubicBezTo>
                <a:cubicBezTo>
                  <a:pt x="837882" y="908078"/>
                  <a:pt x="850855" y="903518"/>
                  <a:pt x="854464" y="888656"/>
                </a:cubicBezTo>
                <a:cubicBezTo>
                  <a:pt x="831443" y="866790"/>
                  <a:pt x="807791" y="854803"/>
                  <a:pt x="783511" y="852697"/>
                </a:cubicBezTo>
                <a:close/>
                <a:moveTo>
                  <a:pt x="343496" y="683900"/>
                </a:moveTo>
                <a:lnTo>
                  <a:pt x="352868" y="716454"/>
                </a:lnTo>
                <a:lnTo>
                  <a:pt x="364173" y="683900"/>
                </a:lnTo>
                <a:close/>
                <a:moveTo>
                  <a:pt x="438937" y="677946"/>
                </a:moveTo>
                <a:lnTo>
                  <a:pt x="438937" y="710500"/>
                </a:lnTo>
                <a:lnTo>
                  <a:pt x="471523" y="710500"/>
                </a:lnTo>
                <a:lnTo>
                  <a:pt x="471523" y="677946"/>
                </a:lnTo>
                <a:close/>
                <a:moveTo>
                  <a:pt x="283868" y="673989"/>
                </a:moveTo>
                <a:lnTo>
                  <a:pt x="283868" y="704515"/>
                </a:lnTo>
                <a:lnTo>
                  <a:pt x="316452" y="704515"/>
                </a:lnTo>
                <a:lnTo>
                  <a:pt x="316452" y="673989"/>
                </a:lnTo>
                <a:close/>
                <a:moveTo>
                  <a:pt x="429754" y="312866"/>
                </a:moveTo>
                <a:cubicBezTo>
                  <a:pt x="429754" y="341069"/>
                  <a:pt x="423283" y="387513"/>
                  <a:pt x="410344" y="452198"/>
                </a:cubicBezTo>
                <a:cubicBezTo>
                  <a:pt x="396516" y="516500"/>
                  <a:pt x="389073" y="555863"/>
                  <a:pt x="388019" y="570282"/>
                </a:cubicBezTo>
                <a:cubicBezTo>
                  <a:pt x="428656" y="573153"/>
                  <a:pt x="490354" y="563600"/>
                  <a:pt x="573108" y="541623"/>
                </a:cubicBezTo>
                <a:cubicBezTo>
                  <a:pt x="647445" y="521531"/>
                  <a:pt x="701268" y="508433"/>
                  <a:pt x="734578" y="502330"/>
                </a:cubicBezTo>
                <a:lnTo>
                  <a:pt x="757215" y="499103"/>
                </a:lnTo>
                <a:lnTo>
                  <a:pt x="747100" y="486492"/>
                </a:lnTo>
                <a:cubicBezTo>
                  <a:pt x="737821" y="473151"/>
                  <a:pt x="733846" y="467628"/>
                  <a:pt x="735177" y="469931"/>
                </a:cubicBezTo>
                <a:lnTo>
                  <a:pt x="733942" y="469931"/>
                </a:lnTo>
                <a:cubicBezTo>
                  <a:pt x="680552" y="380484"/>
                  <a:pt x="579157" y="328128"/>
                  <a:pt x="429754" y="312866"/>
                </a:cubicBezTo>
                <a:close/>
                <a:moveTo>
                  <a:pt x="212301" y="71567"/>
                </a:moveTo>
                <a:lnTo>
                  <a:pt x="212301" y="104121"/>
                </a:lnTo>
                <a:lnTo>
                  <a:pt x="244885" y="104121"/>
                </a:lnTo>
                <a:lnTo>
                  <a:pt x="244885" y="71567"/>
                </a:lnTo>
                <a:close/>
                <a:moveTo>
                  <a:pt x="201335" y="54247"/>
                </a:moveTo>
                <a:lnTo>
                  <a:pt x="198789" y="55772"/>
                </a:lnTo>
                <a:lnTo>
                  <a:pt x="200012" y="59837"/>
                </a:lnTo>
                <a:close/>
                <a:moveTo>
                  <a:pt x="359424" y="43732"/>
                </a:moveTo>
                <a:lnTo>
                  <a:pt x="359424" y="74291"/>
                </a:lnTo>
                <a:lnTo>
                  <a:pt x="393972" y="74291"/>
                </a:lnTo>
                <a:lnTo>
                  <a:pt x="393972" y="43732"/>
                </a:lnTo>
                <a:close/>
                <a:moveTo>
                  <a:pt x="407524" y="0"/>
                </a:moveTo>
                <a:cubicBezTo>
                  <a:pt x="557560" y="0"/>
                  <a:pt x="682326" y="33155"/>
                  <a:pt x="781821" y="99466"/>
                </a:cubicBezTo>
                <a:lnTo>
                  <a:pt x="853925" y="167547"/>
                </a:lnTo>
                <a:cubicBezTo>
                  <a:pt x="914915" y="210509"/>
                  <a:pt x="963069" y="280914"/>
                  <a:pt x="998387" y="378763"/>
                </a:cubicBezTo>
                <a:lnTo>
                  <a:pt x="982459" y="377465"/>
                </a:lnTo>
                <a:cubicBezTo>
                  <a:pt x="989089" y="374128"/>
                  <a:pt x="992403" y="391029"/>
                  <a:pt x="992403" y="428162"/>
                </a:cubicBezTo>
                <a:lnTo>
                  <a:pt x="978502" y="428162"/>
                </a:lnTo>
                <a:lnTo>
                  <a:pt x="978502" y="448049"/>
                </a:lnTo>
                <a:lnTo>
                  <a:pt x="974511" y="442096"/>
                </a:lnTo>
                <a:cubicBezTo>
                  <a:pt x="975841" y="457443"/>
                  <a:pt x="962590" y="473075"/>
                  <a:pt x="934754" y="488993"/>
                </a:cubicBezTo>
                <a:cubicBezTo>
                  <a:pt x="913879" y="500932"/>
                  <a:pt x="901204" y="515049"/>
                  <a:pt x="896734" y="531345"/>
                </a:cubicBezTo>
                <a:lnTo>
                  <a:pt x="895590" y="542558"/>
                </a:lnTo>
                <a:lnTo>
                  <a:pt x="904306" y="538742"/>
                </a:lnTo>
                <a:cubicBezTo>
                  <a:pt x="913996" y="569584"/>
                  <a:pt x="913616" y="592987"/>
                  <a:pt x="903167" y="608947"/>
                </a:cubicBezTo>
                <a:cubicBezTo>
                  <a:pt x="892717" y="624906"/>
                  <a:pt x="885350" y="633899"/>
                  <a:pt x="881064" y="635925"/>
                </a:cubicBezTo>
                <a:lnTo>
                  <a:pt x="885053" y="638269"/>
                </a:lnTo>
                <a:lnTo>
                  <a:pt x="882655" y="643883"/>
                </a:lnTo>
                <a:lnTo>
                  <a:pt x="908900" y="638142"/>
                </a:lnTo>
                <a:cubicBezTo>
                  <a:pt x="900898" y="668437"/>
                  <a:pt x="885228" y="690213"/>
                  <a:pt x="861889" y="703471"/>
                </a:cubicBezTo>
                <a:cubicBezTo>
                  <a:pt x="838552" y="716728"/>
                  <a:pt x="825732" y="727431"/>
                  <a:pt x="823431" y="735579"/>
                </a:cubicBezTo>
                <a:cubicBezTo>
                  <a:pt x="824022" y="735621"/>
                  <a:pt x="831206" y="736842"/>
                  <a:pt x="844981" y="739238"/>
                </a:cubicBezTo>
                <a:cubicBezTo>
                  <a:pt x="858755" y="741633"/>
                  <a:pt x="869274" y="745566"/>
                  <a:pt x="876536" y="751032"/>
                </a:cubicBezTo>
                <a:cubicBezTo>
                  <a:pt x="952112" y="815611"/>
                  <a:pt x="994736" y="852735"/>
                  <a:pt x="1004404" y="862403"/>
                </a:cubicBezTo>
                <a:cubicBezTo>
                  <a:pt x="1053487" y="914485"/>
                  <a:pt x="1085935" y="967789"/>
                  <a:pt x="1101746" y="1022320"/>
                </a:cubicBezTo>
                <a:cubicBezTo>
                  <a:pt x="1096681" y="1044317"/>
                  <a:pt x="1085269" y="1057290"/>
                  <a:pt x="1067516" y="1061237"/>
                </a:cubicBezTo>
                <a:cubicBezTo>
                  <a:pt x="1049762" y="1065185"/>
                  <a:pt x="1040631" y="1067919"/>
                  <a:pt x="1040124" y="1069438"/>
                </a:cubicBezTo>
                <a:cubicBezTo>
                  <a:pt x="1041454" y="1073914"/>
                  <a:pt x="1042118" y="1080057"/>
                  <a:pt x="1042118" y="1087870"/>
                </a:cubicBezTo>
                <a:cubicBezTo>
                  <a:pt x="1042118" y="1096735"/>
                  <a:pt x="1039470" y="1111265"/>
                  <a:pt x="1034170" y="1131458"/>
                </a:cubicBezTo>
                <a:cubicBezTo>
                  <a:pt x="1028873" y="1151649"/>
                  <a:pt x="1026423" y="1162296"/>
                  <a:pt x="1026825" y="1163394"/>
                </a:cubicBezTo>
                <a:cubicBezTo>
                  <a:pt x="1018696" y="1161809"/>
                  <a:pt x="1014263" y="1170560"/>
                  <a:pt x="1013524" y="1189644"/>
                </a:cubicBezTo>
                <a:lnTo>
                  <a:pt x="1012895" y="1200523"/>
                </a:lnTo>
                <a:lnTo>
                  <a:pt x="1030181" y="1192844"/>
                </a:lnTo>
                <a:cubicBezTo>
                  <a:pt x="1027817" y="1223411"/>
                  <a:pt x="1015963" y="1245895"/>
                  <a:pt x="994619" y="1260292"/>
                </a:cubicBezTo>
                <a:cubicBezTo>
                  <a:pt x="973276" y="1274689"/>
                  <a:pt x="961908" y="1281361"/>
                  <a:pt x="960516" y="1280305"/>
                </a:cubicBezTo>
                <a:cubicBezTo>
                  <a:pt x="940185" y="1293121"/>
                  <a:pt x="935341" y="1303982"/>
                  <a:pt x="945979" y="1312891"/>
                </a:cubicBezTo>
                <a:cubicBezTo>
                  <a:pt x="920900" y="1352031"/>
                  <a:pt x="871776" y="1393121"/>
                  <a:pt x="798604" y="1436167"/>
                </a:cubicBezTo>
                <a:cubicBezTo>
                  <a:pt x="705864" y="1497875"/>
                  <a:pt x="655968" y="1531389"/>
                  <a:pt x="648919" y="1536708"/>
                </a:cubicBezTo>
                <a:cubicBezTo>
                  <a:pt x="587610" y="1563794"/>
                  <a:pt x="520395" y="1577336"/>
                  <a:pt x="447267" y="1577336"/>
                </a:cubicBezTo>
                <a:cubicBezTo>
                  <a:pt x="424767" y="1577336"/>
                  <a:pt x="400725" y="1575884"/>
                  <a:pt x="375139" y="1572981"/>
                </a:cubicBezTo>
                <a:lnTo>
                  <a:pt x="334343" y="1566429"/>
                </a:lnTo>
                <a:lnTo>
                  <a:pt x="334343" y="1605171"/>
                </a:lnTo>
                <a:lnTo>
                  <a:pt x="285863" y="1605171"/>
                </a:lnTo>
                <a:lnTo>
                  <a:pt x="285863" y="1560680"/>
                </a:lnTo>
                <a:lnTo>
                  <a:pt x="298537" y="1560680"/>
                </a:lnTo>
                <a:lnTo>
                  <a:pt x="293755" y="1559912"/>
                </a:lnTo>
                <a:cubicBezTo>
                  <a:pt x="236412" y="1548296"/>
                  <a:pt x="172899" y="1530872"/>
                  <a:pt x="103211" y="1507638"/>
                </a:cubicBezTo>
                <a:lnTo>
                  <a:pt x="77086" y="1480437"/>
                </a:lnTo>
                <a:cubicBezTo>
                  <a:pt x="85309" y="1470725"/>
                  <a:pt x="93261" y="1464686"/>
                  <a:pt x="100942" y="1462320"/>
                </a:cubicBezTo>
                <a:lnTo>
                  <a:pt x="109226" y="1461737"/>
                </a:lnTo>
                <a:lnTo>
                  <a:pt x="96973" y="1443355"/>
                </a:lnTo>
                <a:lnTo>
                  <a:pt x="123745" y="1452699"/>
                </a:lnTo>
                <a:lnTo>
                  <a:pt x="122112" y="1448834"/>
                </a:lnTo>
                <a:cubicBezTo>
                  <a:pt x="120018" y="1446680"/>
                  <a:pt x="117407" y="1446100"/>
                  <a:pt x="114277" y="1447092"/>
                </a:cubicBezTo>
                <a:cubicBezTo>
                  <a:pt x="108019" y="1449076"/>
                  <a:pt x="101754" y="1443556"/>
                  <a:pt x="95484" y="1430531"/>
                </a:cubicBezTo>
                <a:lnTo>
                  <a:pt x="94808" y="1428803"/>
                </a:lnTo>
                <a:lnTo>
                  <a:pt x="94251" y="1429933"/>
                </a:lnTo>
                <a:cubicBezTo>
                  <a:pt x="88946" y="1438476"/>
                  <a:pt x="82590" y="1446929"/>
                  <a:pt x="75185" y="1455294"/>
                </a:cubicBezTo>
                <a:lnTo>
                  <a:pt x="5519" y="1460013"/>
                </a:lnTo>
                <a:cubicBezTo>
                  <a:pt x="9488" y="1428579"/>
                  <a:pt x="11473" y="1404595"/>
                  <a:pt x="11473" y="1388067"/>
                </a:cubicBezTo>
                <a:cubicBezTo>
                  <a:pt x="11473" y="1378038"/>
                  <a:pt x="8908" y="1353128"/>
                  <a:pt x="3777" y="1313334"/>
                </a:cubicBezTo>
                <a:cubicBezTo>
                  <a:pt x="-359" y="1275840"/>
                  <a:pt x="-1099" y="1244565"/>
                  <a:pt x="1562" y="1219506"/>
                </a:cubicBezTo>
                <a:cubicBezTo>
                  <a:pt x="-1099" y="1083658"/>
                  <a:pt x="18777" y="892360"/>
                  <a:pt x="61190" y="645615"/>
                </a:cubicBezTo>
                <a:cubicBezTo>
                  <a:pt x="103601" y="393888"/>
                  <a:pt x="124142" y="198550"/>
                  <a:pt x="122812" y="59598"/>
                </a:cubicBezTo>
                <a:lnTo>
                  <a:pt x="138740" y="75494"/>
                </a:lnTo>
                <a:cubicBezTo>
                  <a:pt x="138740" y="73699"/>
                  <a:pt x="144547" y="71024"/>
                  <a:pt x="156157" y="67467"/>
                </a:cubicBezTo>
                <a:cubicBezTo>
                  <a:pt x="161962" y="65687"/>
                  <a:pt x="168415" y="63814"/>
                  <a:pt x="175514" y="61841"/>
                </a:cubicBezTo>
                <a:lnTo>
                  <a:pt x="195425" y="56526"/>
                </a:lnTo>
                <a:lnTo>
                  <a:pt x="218571" y="13902"/>
                </a:lnTo>
                <a:lnTo>
                  <a:pt x="268732" y="13902"/>
                </a:lnTo>
                <a:lnTo>
                  <a:pt x="240548" y="30774"/>
                </a:lnTo>
                <a:lnTo>
                  <a:pt x="261131" y="30621"/>
                </a:lnTo>
                <a:lnTo>
                  <a:pt x="271422" y="35752"/>
                </a:lnTo>
                <a:cubicBezTo>
                  <a:pt x="302866" y="28607"/>
                  <a:pt x="333873" y="23298"/>
                  <a:pt x="364443" y="19824"/>
                </a:cubicBezTo>
                <a:lnTo>
                  <a:pt x="387156" y="18591"/>
                </a:lnTo>
                <a:lnTo>
                  <a:pt x="359468" y="14602"/>
                </a:lnTo>
                <a:cubicBezTo>
                  <a:pt x="346065" y="11923"/>
                  <a:pt x="331726" y="8366"/>
                  <a:pt x="316452" y="3927"/>
                </a:cubicBezTo>
                <a:cubicBezTo>
                  <a:pt x="341764" y="1311"/>
                  <a:pt x="372123" y="0"/>
                  <a:pt x="40752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53" name="Picture Placeholder 52"/>
          <p:cNvSpPr>
            <a:spLocks noGrp="1"/>
          </p:cNvSpPr>
          <p:nvPr>
            <p:ph type="pic" sz="quarter" idx="16" hasCustomPrompt="1"/>
          </p:nvPr>
        </p:nvSpPr>
        <p:spPr>
          <a:xfrm>
            <a:off x="9602659" y="4683969"/>
            <a:ext cx="1326851" cy="1631039"/>
          </a:xfrm>
          <a:custGeom>
            <a:avLst/>
            <a:gdLst>
              <a:gd name="connsiteX0" fmla="*/ 741563 w 1326851"/>
              <a:gd name="connsiteY0" fmla="*/ 1278404 h 1631039"/>
              <a:gd name="connsiteX1" fmla="*/ 792038 w 1326851"/>
              <a:gd name="connsiteY1" fmla="*/ 1278404 h 1631039"/>
              <a:gd name="connsiteX2" fmla="*/ 792038 w 1326851"/>
              <a:gd name="connsiteY2" fmla="*/ 1326852 h 1631039"/>
              <a:gd name="connsiteX3" fmla="*/ 762055 w 1326851"/>
              <a:gd name="connsiteY3" fmla="*/ 1326852 h 1631039"/>
              <a:gd name="connsiteX4" fmla="*/ 741563 w 1326851"/>
              <a:gd name="connsiteY4" fmla="*/ 1322258 h 1631039"/>
              <a:gd name="connsiteX5" fmla="*/ 931940 w 1326851"/>
              <a:gd name="connsiteY5" fmla="*/ 1102179 h 1631039"/>
              <a:gd name="connsiteX6" fmla="*/ 932858 w 1326851"/>
              <a:gd name="connsiteY6" fmla="*/ 1302976 h 1631039"/>
              <a:gd name="connsiteX7" fmla="*/ 950339 w 1326851"/>
              <a:gd name="connsiteY7" fmla="*/ 1312825 h 1631039"/>
              <a:gd name="connsiteX8" fmla="*/ 948343 w 1326851"/>
              <a:gd name="connsiteY8" fmla="*/ 1328119 h 1631039"/>
              <a:gd name="connsiteX9" fmla="*/ 971143 w 1326851"/>
              <a:gd name="connsiteY9" fmla="*/ 1328119 h 1631039"/>
              <a:gd name="connsiteX10" fmla="*/ 962499 w 1326851"/>
              <a:gd name="connsiteY10" fmla="*/ 1213170 h 1631039"/>
              <a:gd name="connsiteX11" fmla="*/ 931940 w 1326851"/>
              <a:gd name="connsiteY11" fmla="*/ 1102179 h 1631039"/>
              <a:gd name="connsiteX12" fmla="*/ 1186917 w 1326851"/>
              <a:gd name="connsiteY12" fmla="*/ 1050500 h 1631039"/>
              <a:gd name="connsiteX13" fmla="*/ 1202815 w 1326851"/>
              <a:gd name="connsiteY13" fmla="*/ 1379734 h 1631039"/>
              <a:gd name="connsiteX14" fmla="*/ 1211175 w 1326851"/>
              <a:gd name="connsiteY14" fmla="*/ 1369855 h 1631039"/>
              <a:gd name="connsiteX15" fmla="*/ 1212821 w 1326851"/>
              <a:gd name="connsiteY15" fmla="*/ 1369855 h 1631039"/>
              <a:gd name="connsiteX16" fmla="*/ 1195659 w 1326851"/>
              <a:gd name="connsiteY16" fmla="*/ 1191289 h 1631039"/>
              <a:gd name="connsiteX17" fmla="*/ 1186917 w 1326851"/>
              <a:gd name="connsiteY17" fmla="*/ 1050500 h 1631039"/>
              <a:gd name="connsiteX18" fmla="*/ 425469 w 1326851"/>
              <a:gd name="connsiteY18" fmla="*/ 926496 h 1631039"/>
              <a:gd name="connsiteX19" fmla="*/ 451769 w 1326851"/>
              <a:gd name="connsiteY19" fmla="*/ 926496 h 1631039"/>
              <a:gd name="connsiteX20" fmla="*/ 455452 w 1326851"/>
              <a:gd name="connsiteY20" fmla="*/ 930531 h 1631039"/>
              <a:gd name="connsiteX21" fmla="*/ 475945 w 1326851"/>
              <a:gd name="connsiteY21" fmla="*/ 943378 h 1631039"/>
              <a:gd name="connsiteX22" fmla="*/ 475945 w 1326851"/>
              <a:gd name="connsiteY22" fmla="*/ 974944 h 1631039"/>
              <a:gd name="connsiteX23" fmla="*/ 425469 w 1326851"/>
              <a:gd name="connsiteY23" fmla="*/ 974944 h 1631039"/>
              <a:gd name="connsiteX24" fmla="*/ 831052 w 1326851"/>
              <a:gd name="connsiteY24" fmla="*/ 670029 h 1631039"/>
              <a:gd name="connsiteX25" fmla="*/ 831052 w 1326851"/>
              <a:gd name="connsiteY25" fmla="*/ 700586 h 1631039"/>
              <a:gd name="connsiteX26" fmla="*/ 863636 w 1326851"/>
              <a:gd name="connsiteY26" fmla="*/ 700586 h 1631039"/>
              <a:gd name="connsiteX27" fmla="*/ 863636 w 1326851"/>
              <a:gd name="connsiteY27" fmla="*/ 670029 h 1631039"/>
              <a:gd name="connsiteX28" fmla="*/ 1051291 w 1326851"/>
              <a:gd name="connsiteY28" fmla="*/ 602960 h 1631039"/>
              <a:gd name="connsiteX29" fmla="*/ 1167412 w 1326851"/>
              <a:gd name="connsiteY29" fmla="*/ 613726 h 1631039"/>
              <a:gd name="connsiteX30" fmla="*/ 1285116 w 1326851"/>
              <a:gd name="connsiteY30" fmla="*/ 639851 h 1631039"/>
              <a:gd name="connsiteX31" fmla="*/ 1240973 w 1326851"/>
              <a:gd name="connsiteY31" fmla="*/ 664805 h 1631039"/>
              <a:gd name="connsiteX32" fmla="*/ 1193298 w 1326851"/>
              <a:gd name="connsiteY32" fmla="*/ 657837 h 1631039"/>
              <a:gd name="connsiteX33" fmla="*/ 1145562 w 1326851"/>
              <a:gd name="connsiteY33" fmla="*/ 650872 h 1631039"/>
              <a:gd name="connsiteX34" fmla="*/ 1135977 w 1326851"/>
              <a:gd name="connsiteY34" fmla="*/ 648776 h 1631039"/>
              <a:gd name="connsiteX35" fmla="*/ 1128787 w 1326851"/>
              <a:gd name="connsiteY35" fmla="*/ 660150 h 1631039"/>
              <a:gd name="connsiteX36" fmla="*/ 1103793 w 1326851"/>
              <a:gd name="connsiteY36" fmla="*/ 668794 h 1631039"/>
              <a:gd name="connsiteX37" fmla="*/ 946903 w 1326851"/>
              <a:gd name="connsiteY37" fmla="*/ 696613 h 1631039"/>
              <a:gd name="connsiteX38" fmla="*/ 815916 w 1326851"/>
              <a:gd name="connsiteY38" fmla="*/ 720474 h 1631039"/>
              <a:gd name="connsiteX39" fmla="*/ 787289 w 1326851"/>
              <a:gd name="connsiteY39" fmla="*/ 703279 h 1631039"/>
              <a:gd name="connsiteX40" fmla="*/ 700047 w 1326851"/>
              <a:gd name="connsiteY40" fmla="*/ 679498 h 1631039"/>
              <a:gd name="connsiteX41" fmla="*/ 870634 w 1326851"/>
              <a:gd name="connsiteY41" fmla="*/ 640484 h 1631039"/>
              <a:gd name="connsiteX42" fmla="*/ 1051291 w 1326851"/>
              <a:gd name="connsiteY42" fmla="*/ 602960 h 1631039"/>
              <a:gd name="connsiteX43" fmla="*/ 683930 w 1326851"/>
              <a:gd name="connsiteY43" fmla="*/ 5027 h 1631039"/>
              <a:gd name="connsiteX44" fmla="*/ 662989 w 1326851"/>
              <a:gd name="connsiteY44" fmla="*/ 34461 h 1631039"/>
              <a:gd name="connsiteX45" fmla="*/ 601476 w 1326851"/>
              <a:gd name="connsiteY45" fmla="*/ 79935 h 1631039"/>
              <a:gd name="connsiteX46" fmla="*/ 575600 w 1326851"/>
              <a:gd name="connsiteY46" fmla="*/ 89664 h 1631039"/>
              <a:gd name="connsiteX47" fmla="*/ 638964 w 1326851"/>
              <a:gd name="connsiteY47" fmla="*/ 73561 h 1631039"/>
              <a:gd name="connsiteX48" fmla="*/ 631618 w 1326851"/>
              <a:gd name="connsiteY48" fmla="*/ 85618 h 1631039"/>
              <a:gd name="connsiteX49" fmla="*/ 643617 w 1326851"/>
              <a:gd name="connsiteY49" fmla="*/ 81215 h 1631039"/>
              <a:gd name="connsiteX50" fmla="*/ 674841 w 1326851"/>
              <a:gd name="connsiteY50" fmla="*/ 69650 h 1631039"/>
              <a:gd name="connsiteX51" fmla="*/ 736892 w 1326851"/>
              <a:gd name="connsiteY51" fmla="*/ 50236 h 1631039"/>
              <a:gd name="connsiteX52" fmla="*/ 743259 w 1326851"/>
              <a:gd name="connsiteY52" fmla="*/ 49015 h 1631039"/>
              <a:gd name="connsiteX53" fmla="*/ 683930 w 1326851"/>
              <a:gd name="connsiteY53" fmla="*/ 42276 h 1631039"/>
              <a:gd name="connsiteX54" fmla="*/ 683930 w 1326851"/>
              <a:gd name="connsiteY54" fmla="*/ 0 h 1631039"/>
              <a:gd name="connsiteX55" fmla="*/ 931212 w 1326851"/>
              <a:gd name="connsiteY55" fmla="*/ 19571 h 1631039"/>
              <a:gd name="connsiteX56" fmla="*/ 931212 w 1326851"/>
              <a:gd name="connsiteY56" fmla="*/ 63871 h 1631039"/>
              <a:gd name="connsiteX57" fmla="*/ 965401 w 1326851"/>
              <a:gd name="connsiteY57" fmla="*/ 67156 h 1631039"/>
              <a:gd name="connsiteX58" fmla="*/ 1023994 w 1326851"/>
              <a:gd name="connsiteY58" fmla="*/ 73086 h 1631039"/>
              <a:gd name="connsiteX59" fmla="*/ 1049391 w 1326851"/>
              <a:gd name="connsiteY59" fmla="*/ 98452 h 1631039"/>
              <a:gd name="connsiteX60" fmla="*/ 1069627 w 1326851"/>
              <a:gd name="connsiteY60" fmla="*/ 115298 h 1631039"/>
              <a:gd name="connsiteX61" fmla="*/ 1134003 w 1326851"/>
              <a:gd name="connsiteY61" fmla="*/ 169289 h 1631039"/>
              <a:gd name="connsiteX62" fmla="*/ 1130046 w 1326851"/>
              <a:gd name="connsiteY62" fmla="*/ 175338 h 1631039"/>
              <a:gd name="connsiteX63" fmla="*/ 1145942 w 1326851"/>
              <a:gd name="connsiteY63" fmla="*/ 189460 h 1631039"/>
              <a:gd name="connsiteX64" fmla="*/ 1161838 w 1326851"/>
              <a:gd name="connsiteY64" fmla="*/ 196808 h 1631039"/>
              <a:gd name="connsiteX65" fmla="*/ 1165449 w 1326851"/>
              <a:gd name="connsiteY65" fmla="*/ 194875 h 1631039"/>
              <a:gd name="connsiteX66" fmla="*/ 1239388 w 1326851"/>
              <a:gd name="connsiteY66" fmla="*/ 274137 h 1631039"/>
              <a:gd name="connsiteX67" fmla="*/ 1103793 w 1326851"/>
              <a:gd name="connsiteY67" fmla="*/ 316886 h 1631039"/>
              <a:gd name="connsiteX68" fmla="*/ 1024644 w 1326851"/>
              <a:gd name="connsiteY68" fmla="*/ 312911 h 1631039"/>
              <a:gd name="connsiteX69" fmla="*/ 948723 w 1326851"/>
              <a:gd name="connsiteY69" fmla="*/ 308938 h 1631039"/>
              <a:gd name="connsiteX70" fmla="*/ 902872 w 1326851"/>
              <a:gd name="connsiteY70" fmla="*/ 312863 h 1631039"/>
              <a:gd name="connsiteX71" fmla="*/ 690991 w 1326851"/>
              <a:gd name="connsiteY71" fmla="*/ 408054 h 1631039"/>
              <a:gd name="connsiteX72" fmla="*/ 513311 w 1326851"/>
              <a:gd name="connsiteY72" fmla="*/ 597734 h 1631039"/>
              <a:gd name="connsiteX73" fmla="*/ 464006 w 1326851"/>
              <a:gd name="connsiteY73" fmla="*/ 801603 h 1631039"/>
              <a:gd name="connsiteX74" fmla="*/ 481899 w 1326851"/>
              <a:gd name="connsiteY74" fmla="*/ 947109 h 1631039"/>
              <a:gd name="connsiteX75" fmla="*/ 475945 w 1326851"/>
              <a:gd name="connsiteY75" fmla="*/ 943378 h 1631039"/>
              <a:gd name="connsiteX76" fmla="*/ 475945 w 1326851"/>
              <a:gd name="connsiteY76" fmla="*/ 926496 h 1631039"/>
              <a:gd name="connsiteX77" fmla="*/ 451769 w 1326851"/>
              <a:gd name="connsiteY77" fmla="*/ 926496 h 1631039"/>
              <a:gd name="connsiteX78" fmla="*/ 436243 w 1326851"/>
              <a:gd name="connsiteY78" fmla="*/ 909482 h 1631039"/>
              <a:gd name="connsiteX79" fmla="*/ 419547 w 1326851"/>
              <a:gd name="connsiteY79" fmla="*/ 853979 h 1631039"/>
              <a:gd name="connsiteX80" fmla="*/ 417332 w 1326851"/>
              <a:gd name="connsiteY80" fmla="*/ 778139 h 1631039"/>
              <a:gd name="connsiteX81" fmla="*/ 414291 w 1326851"/>
              <a:gd name="connsiteY81" fmla="*/ 901003 h 1631039"/>
              <a:gd name="connsiteX82" fmla="*/ 436173 w 1326851"/>
              <a:gd name="connsiteY82" fmla="*/ 1059178 h 1631039"/>
              <a:gd name="connsiteX83" fmla="*/ 469296 w 1326851"/>
              <a:gd name="connsiteY83" fmla="*/ 1186381 h 1631039"/>
              <a:gd name="connsiteX84" fmla="*/ 486902 w 1326851"/>
              <a:gd name="connsiteY84" fmla="*/ 1198984 h 1631039"/>
              <a:gd name="connsiteX85" fmla="*/ 499790 w 1326851"/>
              <a:gd name="connsiteY85" fmla="*/ 1225678 h 1631039"/>
              <a:gd name="connsiteX86" fmla="*/ 674445 w 1326851"/>
              <a:gd name="connsiteY86" fmla="*/ 1307211 h 1631039"/>
              <a:gd name="connsiteX87" fmla="*/ 741563 w 1326851"/>
              <a:gd name="connsiteY87" fmla="*/ 1322258 h 1631039"/>
              <a:gd name="connsiteX88" fmla="*/ 741563 w 1326851"/>
              <a:gd name="connsiteY88" fmla="*/ 1326852 h 1631039"/>
              <a:gd name="connsiteX89" fmla="*/ 762055 w 1326851"/>
              <a:gd name="connsiteY89" fmla="*/ 1326852 h 1631039"/>
              <a:gd name="connsiteX90" fmla="*/ 771405 w 1326851"/>
              <a:gd name="connsiteY90" fmla="*/ 1328948 h 1631039"/>
              <a:gd name="connsiteX91" fmla="*/ 874782 w 1326851"/>
              <a:gd name="connsiteY91" fmla="*/ 1337999 h 1631039"/>
              <a:gd name="connsiteX92" fmla="*/ 868830 w 1326851"/>
              <a:gd name="connsiteY92" fmla="*/ 1181346 h 1631039"/>
              <a:gd name="connsiteX93" fmla="*/ 872179 w 1326851"/>
              <a:gd name="connsiteY93" fmla="*/ 1058114 h 1631039"/>
              <a:gd name="connsiteX94" fmla="*/ 874191 w 1326851"/>
              <a:gd name="connsiteY94" fmla="*/ 1033792 h 1631039"/>
              <a:gd name="connsiteX95" fmla="*/ 858237 w 1326851"/>
              <a:gd name="connsiteY95" fmla="*/ 1035566 h 1631039"/>
              <a:gd name="connsiteX96" fmla="*/ 741056 w 1326851"/>
              <a:gd name="connsiteY96" fmla="*/ 1036505 h 1631039"/>
              <a:gd name="connsiteX97" fmla="*/ 594853 w 1326851"/>
              <a:gd name="connsiteY97" fmla="*/ 1007403 h 1631039"/>
              <a:gd name="connsiteX98" fmla="*/ 593272 w 1326851"/>
              <a:gd name="connsiteY98" fmla="*/ 994813 h 1631039"/>
              <a:gd name="connsiteX99" fmla="*/ 587738 w 1326851"/>
              <a:gd name="connsiteY99" fmla="*/ 991349 h 1631039"/>
              <a:gd name="connsiteX100" fmla="*/ 574586 w 1326851"/>
              <a:gd name="connsiteY100" fmla="*/ 981182 h 1631039"/>
              <a:gd name="connsiteX101" fmla="*/ 620755 w 1326851"/>
              <a:gd name="connsiteY101" fmla="*/ 964043 h 1631039"/>
              <a:gd name="connsiteX102" fmla="*/ 632553 w 1326851"/>
              <a:gd name="connsiteY102" fmla="*/ 960177 h 1631039"/>
              <a:gd name="connsiteX103" fmla="*/ 598430 w 1326851"/>
              <a:gd name="connsiteY103" fmla="*/ 954963 h 1631039"/>
              <a:gd name="connsiteX104" fmla="*/ 604511 w 1326851"/>
              <a:gd name="connsiteY104" fmla="*/ 881941 h 1631039"/>
              <a:gd name="connsiteX105" fmla="*/ 636027 w 1326851"/>
              <a:gd name="connsiteY105" fmla="*/ 850163 h 1631039"/>
              <a:gd name="connsiteX106" fmla="*/ 642000 w 1326851"/>
              <a:gd name="connsiteY106" fmla="*/ 847943 h 1631039"/>
              <a:gd name="connsiteX107" fmla="*/ 635315 w 1326851"/>
              <a:gd name="connsiteY107" fmla="*/ 845128 h 1631039"/>
              <a:gd name="connsiteX108" fmla="*/ 620311 w 1326851"/>
              <a:gd name="connsiteY108" fmla="*/ 813540 h 1631039"/>
              <a:gd name="connsiteX109" fmla="*/ 629051 w 1326851"/>
              <a:gd name="connsiteY109" fmla="*/ 777759 h 1631039"/>
              <a:gd name="connsiteX110" fmla="*/ 652390 w 1326851"/>
              <a:gd name="connsiteY110" fmla="*/ 754420 h 1631039"/>
              <a:gd name="connsiteX111" fmla="*/ 822534 w 1326851"/>
              <a:gd name="connsiteY111" fmla="*/ 731969 h 1631039"/>
              <a:gd name="connsiteX112" fmla="*/ 968357 w 1326851"/>
              <a:gd name="connsiteY112" fmla="*/ 694856 h 1631039"/>
              <a:gd name="connsiteX113" fmla="*/ 1147557 w 1326851"/>
              <a:gd name="connsiteY113" fmla="*/ 679971 h 1631039"/>
              <a:gd name="connsiteX114" fmla="*/ 1326851 w 1326851"/>
              <a:gd name="connsiteY114" fmla="*/ 719459 h 1631039"/>
              <a:gd name="connsiteX115" fmla="*/ 1326851 w 1326851"/>
              <a:gd name="connsiteY115" fmla="*/ 766200 h 1631039"/>
              <a:gd name="connsiteX116" fmla="*/ 1299254 w 1326851"/>
              <a:gd name="connsiteY116" fmla="*/ 763255 h 1631039"/>
              <a:gd name="connsiteX117" fmla="*/ 1301012 w 1326851"/>
              <a:gd name="connsiteY117" fmla="*/ 769872 h 1631039"/>
              <a:gd name="connsiteX118" fmla="*/ 1298763 w 1326851"/>
              <a:gd name="connsiteY118" fmla="*/ 775414 h 1631039"/>
              <a:gd name="connsiteX119" fmla="*/ 1318903 w 1326851"/>
              <a:gd name="connsiteY119" fmla="*/ 775414 h 1631039"/>
              <a:gd name="connsiteX120" fmla="*/ 1273177 w 1326851"/>
              <a:gd name="connsiteY120" fmla="*/ 1187300 h 1631039"/>
              <a:gd name="connsiteX121" fmla="*/ 1288978 w 1326851"/>
              <a:gd name="connsiteY121" fmla="*/ 1386639 h 1631039"/>
              <a:gd name="connsiteX122" fmla="*/ 1253765 w 1326851"/>
              <a:gd name="connsiteY122" fmla="*/ 1481922 h 1631039"/>
              <a:gd name="connsiteX123" fmla="*/ 1212030 w 1326851"/>
              <a:gd name="connsiteY123" fmla="*/ 1441611 h 1631039"/>
              <a:gd name="connsiteX124" fmla="*/ 1209809 w 1326851"/>
              <a:gd name="connsiteY124" fmla="*/ 1436992 h 1631039"/>
              <a:gd name="connsiteX125" fmla="*/ 1209375 w 1326851"/>
              <a:gd name="connsiteY125" fmla="*/ 1444986 h 1631039"/>
              <a:gd name="connsiteX126" fmla="*/ 1207248 w 1326851"/>
              <a:gd name="connsiteY126" fmla="*/ 1467864 h 1631039"/>
              <a:gd name="connsiteX127" fmla="*/ 1142522 w 1326851"/>
              <a:gd name="connsiteY127" fmla="*/ 1533634 h 1631039"/>
              <a:gd name="connsiteX128" fmla="*/ 1137298 w 1326851"/>
              <a:gd name="connsiteY128" fmla="*/ 1523691 h 1631039"/>
              <a:gd name="connsiteX129" fmla="*/ 1111805 w 1326851"/>
              <a:gd name="connsiteY129" fmla="*/ 1539587 h 1631039"/>
              <a:gd name="connsiteX130" fmla="*/ 1093994 w 1326851"/>
              <a:gd name="connsiteY130" fmla="*/ 1524198 h 1631039"/>
              <a:gd name="connsiteX131" fmla="*/ 1093300 w 1326851"/>
              <a:gd name="connsiteY131" fmla="*/ 1523876 h 1631039"/>
              <a:gd name="connsiteX132" fmla="*/ 1095197 w 1326851"/>
              <a:gd name="connsiteY132" fmla="*/ 1531828 h 1631039"/>
              <a:gd name="connsiteX133" fmla="*/ 1096225 w 1326851"/>
              <a:gd name="connsiteY133" fmla="*/ 1537625 h 1631039"/>
              <a:gd name="connsiteX134" fmla="*/ 1100216 w 1326851"/>
              <a:gd name="connsiteY134" fmla="*/ 1550956 h 1631039"/>
              <a:gd name="connsiteX135" fmla="*/ 992613 w 1326851"/>
              <a:gd name="connsiteY135" fmla="*/ 1614922 h 1631039"/>
              <a:gd name="connsiteX136" fmla="*/ 878329 w 1326851"/>
              <a:gd name="connsiteY136" fmla="*/ 1626702 h 1631039"/>
              <a:gd name="connsiteX137" fmla="*/ 823484 w 1326851"/>
              <a:gd name="connsiteY137" fmla="*/ 1631039 h 1631039"/>
              <a:gd name="connsiteX138" fmla="*/ 666497 w 1326851"/>
              <a:gd name="connsiteY138" fmla="*/ 1601209 h 1631039"/>
              <a:gd name="connsiteX139" fmla="*/ 521291 w 1326851"/>
              <a:gd name="connsiteY139" fmla="*/ 1571380 h 1631039"/>
              <a:gd name="connsiteX140" fmla="*/ 488928 w 1326851"/>
              <a:gd name="connsiteY140" fmla="*/ 1573374 h 1631039"/>
              <a:gd name="connsiteX141" fmla="*/ 38856 w 1326851"/>
              <a:gd name="connsiteY141" fmla="*/ 1157470 h 1631039"/>
              <a:gd name="connsiteX142" fmla="*/ 0 w 1326851"/>
              <a:gd name="connsiteY142" fmla="*/ 849324 h 1631039"/>
              <a:gd name="connsiteX143" fmla="*/ 120617 w 1326851"/>
              <a:gd name="connsiteY143" fmla="*/ 496909 h 1631039"/>
              <a:gd name="connsiteX144" fmla="*/ 254218 w 1326851"/>
              <a:gd name="connsiteY144" fmla="*/ 282085 h 1631039"/>
              <a:gd name="connsiteX145" fmla="*/ 419483 w 1326851"/>
              <a:gd name="connsiteY145" fmla="*/ 127997 h 1631039"/>
              <a:gd name="connsiteX146" fmla="*/ 448110 w 1326851"/>
              <a:gd name="connsiteY146" fmla="*/ 115519 h 1631039"/>
              <a:gd name="connsiteX147" fmla="*/ 435793 w 1326851"/>
              <a:gd name="connsiteY147" fmla="*/ 103423 h 1631039"/>
              <a:gd name="connsiteX148" fmla="*/ 450232 w 1326851"/>
              <a:gd name="connsiteY148" fmla="*/ 87527 h 1631039"/>
              <a:gd name="connsiteX149" fmla="*/ 465211 w 1326851"/>
              <a:gd name="connsiteY149" fmla="*/ 80591 h 1631039"/>
              <a:gd name="connsiteX150" fmla="*/ 459258 w 1326851"/>
              <a:gd name="connsiteY150" fmla="*/ 72643 h 1631039"/>
              <a:gd name="connsiteX151" fmla="*/ 498682 w 1326851"/>
              <a:gd name="connsiteY151" fmla="*/ 52599 h 1631039"/>
              <a:gd name="connsiteX152" fmla="*/ 522622 w 1326851"/>
              <a:gd name="connsiteY152" fmla="*/ 45450 h 1631039"/>
              <a:gd name="connsiteX153" fmla="*/ 523087 w 1326851"/>
              <a:gd name="connsiteY153" fmla="*/ 45330 h 1631039"/>
              <a:gd name="connsiteX154" fmla="*/ 527661 w 1326851"/>
              <a:gd name="connsiteY154" fmla="*/ 36770 h 1631039"/>
              <a:gd name="connsiteX155" fmla="*/ 542018 w 1326851"/>
              <a:gd name="connsiteY155" fmla="*/ 37762 h 1631039"/>
              <a:gd name="connsiteX156" fmla="*/ 556695 w 1326851"/>
              <a:gd name="connsiteY156" fmla="*/ 59439 h 1631039"/>
              <a:gd name="connsiteX157" fmla="*/ 572655 w 1326851"/>
              <a:gd name="connsiteY157" fmla="*/ 50984 h 1631039"/>
              <a:gd name="connsiteX158" fmla="*/ 580919 w 1326851"/>
              <a:gd name="connsiteY158" fmla="*/ 53074 h 1631039"/>
              <a:gd name="connsiteX159" fmla="*/ 655498 w 1326851"/>
              <a:gd name="connsiteY159" fmla="*/ 19683 h 1631039"/>
              <a:gd name="connsiteX160" fmla="*/ 683930 w 1326851"/>
              <a:gd name="connsiteY160" fmla="*/ 4369 h 163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326851" h="1631039">
                <a:moveTo>
                  <a:pt x="741563" y="1278404"/>
                </a:moveTo>
                <a:lnTo>
                  <a:pt x="792038" y="1278404"/>
                </a:lnTo>
                <a:lnTo>
                  <a:pt x="792038" y="1326852"/>
                </a:lnTo>
                <a:lnTo>
                  <a:pt x="762055" y="1326852"/>
                </a:lnTo>
                <a:lnTo>
                  <a:pt x="741563" y="1322258"/>
                </a:lnTo>
                <a:close/>
                <a:moveTo>
                  <a:pt x="931940" y="1102179"/>
                </a:moveTo>
                <a:lnTo>
                  <a:pt x="932858" y="1302976"/>
                </a:lnTo>
                <a:cubicBezTo>
                  <a:pt x="944090" y="1307177"/>
                  <a:pt x="949916" y="1310460"/>
                  <a:pt x="950339" y="1312825"/>
                </a:cubicBezTo>
                <a:cubicBezTo>
                  <a:pt x="949009" y="1323233"/>
                  <a:pt x="948343" y="1328331"/>
                  <a:pt x="948343" y="1328119"/>
                </a:cubicBezTo>
                <a:lnTo>
                  <a:pt x="971143" y="1328119"/>
                </a:lnTo>
                <a:cubicBezTo>
                  <a:pt x="968083" y="1294511"/>
                  <a:pt x="965202" y="1256194"/>
                  <a:pt x="962499" y="1213170"/>
                </a:cubicBezTo>
                <a:cubicBezTo>
                  <a:pt x="958763" y="1162292"/>
                  <a:pt x="948576" y="1125296"/>
                  <a:pt x="931940" y="1102179"/>
                </a:cubicBezTo>
                <a:close/>
                <a:moveTo>
                  <a:pt x="1186917" y="1050500"/>
                </a:moveTo>
                <a:cubicBezTo>
                  <a:pt x="1174990" y="1131735"/>
                  <a:pt x="1180289" y="1241481"/>
                  <a:pt x="1202815" y="1379734"/>
                </a:cubicBezTo>
                <a:cubicBezTo>
                  <a:pt x="1204018" y="1373148"/>
                  <a:pt x="1206804" y="1369855"/>
                  <a:pt x="1211175" y="1369855"/>
                </a:cubicBezTo>
                <a:cubicBezTo>
                  <a:pt x="1212273" y="1369855"/>
                  <a:pt x="1212821" y="1369855"/>
                  <a:pt x="1212821" y="1369855"/>
                </a:cubicBezTo>
                <a:cubicBezTo>
                  <a:pt x="1201380" y="1294258"/>
                  <a:pt x="1195659" y="1234736"/>
                  <a:pt x="1195659" y="1191289"/>
                </a:cubicBezTo>
                <a:cubicBezTo>
                  <a:pt x="1195659" y="1129498"/>
                  <a:pt x="1192745" y="1082569"/>
                  <a:pt x="1186917" y="1050500"/>
                </a:cubicBezTo>
                <a:close/>
                <a:moveTo>
                  <a:pt x="425469" y="926496"/>
                </a:moveTo>
                <a:lnTo>
                  <a:pt x="451769" y="926496"/>
                </a:lnTo>
                <a:lnTo>
                  <a:pt x="455452" y="930531"/>
                </a:lnTo>
                <a:lnTo>
                  <a:pt x="475945" y="943378"/>
                </a:lnTo>
                <a:lnTo>
                  <a:pt x="475945" y="974944"/>
                </a:lnTo>
                <a:lnTo>
                  <a:pt x="425469" y="974944"/>
                </a:lnTo>
                <a:close/>
                <a:moveTo>
                  <a:pt x="831052" y="670029"/>
                </a:moveTo>
                <a:lnTo>
                  <a:pt x="831052" y="700586"/>
                </a:lnTo>
                <a:lnTo>
                  <a:pt x="863636" y="700586"/>
                </a:lnTo>
                <a:lnTo>
                  <a:pt x="863636" y="670029"/>
                </a:lnTo>
                <a:close/>
                <a:moveTo>
                  <a:pt x="1051291" y="602960"/>
                </a:moveTo>
                <a:cubicBezTo>
                  <a:pt x="1121823" y="622973"/>
                  <a:pt x="1160529" y="626562"/>
                  <a:pt x="1167412" y="613726"/>
                </a:cubicBezTo>
                <a:cubicBezTo>
                  <a:pt x="1214363" y="600890"/>
                  <a:pt x="1253596" y="609600"/>
                  <a:pt x="1285116" y="639851"/>
                </a:cubicBezTo>
                <a:cubicBezTo>
                  <a:pt x="1270950" y="656487"/>
                  <a:pt x="1256235" y="664805"/>
                  <a:pt x="1240973" y="664805"/>
                </a:cubicBezTo>
                <a:cubicBezTo>
                  <a:pt x="1231072" y="664805"/>
                  <a:pt x="1215180" y="662482"/>
                  <a:pt x="1193298" y="657837"/>
                </a:cubicBezTo>
                <a:cubicBezTo>
                  <a:pt x="1171417" y="653194"/>
                  <a:pt x="1155505" y="650872"/>
                  <a:pt x="1145562" y="650872"/>
                </a:cubicBezTo>
                <a:lnTo>
                  <a:pt x="1135977" y="648776"/>
                </a:lnTo>
                <a:lnTo>
                  <a:pt x="1128787" y="660150"/>
                </a:lnTo>
                <a:cubicBezTo>
                  <a:pt x="1121889" y="665913"/>
                  <a:pt x="1113557" y="668794"/>
                  <a:pt x="1103793" y="668794"/>
                </a:cubicBezTo>
                <a:cubicBezTo>
                  <a:pt x="1068497" y="668794"/>
                  <a:pt x="1016199" y="678066"/>
                  <a:pt x="946903" y="696613"/>
                </a:cubicBezTo>
                <a:cubicBezTo>
                  <a:pt x="877606" y="715158"/>
                  <a:pt x="833944" y="723112"/>
                  <a:pt x="815916" y="720474"/>
                </a:cubicBezTo>
                <a:cubicBezTo>
                  <a:pt x="802277" y="694782"/>
                  <a:pt x="792736" y="689049"/>
                  <a:pt x="787289" y="703279"/>
                </a:cubicBezTo>
                <a:cubicBezTo>
                  <a:pt x="762801" y="696186"/>
                  <a:pt x="733721" y="688258"/>
                  <a:pt x="700047" y="679498"/>
                </a:cubicBezTo>
                <a:cubicBezTo>
                  <a:pt x="755465" y="660118"/>
                  <a:pt x="812327" y="647113"/>
                  <a:pt x="870634" y="640484"/>
                </a:cubicBezTo>
                <a:cubicBezTo>
                  <a:pt x="944501" y="631428"/>
                  <a:pt x="1004719" y="618920"/>
                  <a:pt x="1051291" y="602960"/>
                </a:cubicBezTo>
                <a:close/>
                <a:moveTo>
                  <a:pt x="683930" y="5027"/>
                </a:moveTo>
                <a:lnTo>
                  <a:pt x="662989" y="34461"/>
                </a:lnTo>
                <a:cubicBezTo>
                  <a:pt x="646508" y="53072"/>
                  <a:pt x="626005" y="68228"/>
                  <a:pt x="601476" y="79935"/>
                </a:cubicBezTo>
                <a:lnTo>
                  <a:pt x="575600" y="89664"/>
                </a:lnTo>
                <a:lnTo>
                  <a:pt x="638964" y="73561"/>
                </a:lnTo>
                <a:lnTo>
                  <a:pt x="631618" y="85618"/>
                </a:lnTo>
                <a:lnTo>
                  <a:pt x="643617" y="81215"/>
                </a:lnTo>
                <a:cubicBezTo>
                  <a:pt x="652822" y="77821"/>
                  <a:pt x="663230" y="73965"/>
                  <a:pt x="674841" y="69650"/>
                </a:cubicBezTo>
                <a:cubicBezTo>
                  <a:pt x="698064" y="61022"/>
                  <a:pt x="718747" y="54549"/>
                  <a:pt x="736892" y="50236"/>
                </a:cubicBezTo>
                <a:lnTo>
                  <a:pt x="743259" y="49015"/>
                </a:lnTo>
                <a:lnTo>
                  <a:pt x="683930" y="42276"/>
                </a:lnTo>
                <a:close/>
                <a:moveTo>
                  <a:pt x="683930" y="0"/>
                </a:moveTo>
                <a:cubicBezTo>
                  <a:pt x="746270" y="5638"/>
                  <a:pt x="828698" y="12160"/>
                  <a:pt x="931212" y="19571"/>
                </a:cubicBezTo>
                <a:lnTo>
                  <a:pt x="931212" y="63871"/>
                </a:lnTo>
                <a:lnTo>
                  <a:pt x="965401" y="67156"/>
                </a:lnTo>
                <a:cubicBezTo>
                  <a:pt x="983442" y="68940"/>
                  <a:pt x="1002973" y="70917"/>
                  <a:pt x="1023994" y="73086"/>
                </a:cubicBezTo>
                <a:cubicBezTo>
                  <a:pt x="1029441" y="83916"/>
                  <a:pt x="1037906" y="92371"/>
                  <a:pt x="1049391" y="98452"/>
                </a:cubicBezTo>
                <a:cubicBezTo>
                  <a:pt x="1060875" y="104531"/>
                  <a:pt x="1067620" y="110146"/>
                  <a:pt x="1069627" y="115298"/>
                </a:cubicBezTo>
                <a:cubicBezTo>
                  <a:pt x="1102453" y="111329"/>
                  <a:pt x="1123913" y="129325"/>
                  <a:pt x="1134003" y="169289"/>
                </a:cubicBezTo>
                <a:cubicBezTo>
                  <a:pt x="1131364" y="174757"/>
                  <a:pt x="1130046" y="176773"/>
                  <a:pt x="1130046" y="175338"/>
                </a:cubicBezTo>
                <a:cubicBezTo>
                  <a:pt x="1130046" y="177469"/>
                  <a:pt x="1135343" y="182176"/>
                  <a:pt x="1145942" y="189460"/>
                </a:cubicBezTo>
                <a:cubicBezTo>
                  <a:pt x="1156539" y="196744"/>
                  <a:pt x="1161838" y="199192"/>
                  <a:pt x="1161838" y="196808"/>
                </a:cubicBezTo>
                <a:cubicBezTo>
                  <a:pt x="1155821" y="195519"/>
                  <a:pt x="1157026" y="194875"/>
                  <a:pt x="1165449" y="194875"/>
                </a:cubicBezTo>
                <a:cubicBezTo>
                  <a:pt x="1194348" y="194875"/>
                  <a:pt x="1218996" y="221296"/>
                  <a:pt x="1239388" y="274137"/>
                </a:cubicBezTo>
                <a:cubicBezTo>
                  <a:pt x="1202593" y="302637"/>
                  <a:pt x="1157394" y="316886"/>
                  <a:pt x="1103793" y="316886"/>
                </a:cubicBezTo>
                <a:cubicBezTo>
                  <a:pt x="1085513" y="316886"/>
                  <a:pt x="1059129" y="315562"/>
                  <a:pt x="1024644" y="312911"/>
                </a:cubicBezTo>
                <a:cubicBezTo>
                  <a:pt x="990159" y="310263"/>
                  <a:pt x="964852" y="308938"/>
                  <a:pt x="948723" y="308938"/>
                </a:cubicBezTo>
                <a:cubicBezTo>
                  <a:pt x="932658" y="308938"/>
                  <a:pt x="917374" y="310247"/>
                  <a:pt x="902872" y="312863"/>
                </a:cubicBezTo>
                <a:cubicBezTo>
                  <a:pt x="827463" y="314130"/>
                  <a:pt x="756837" y="345861"/>
                  <a:pt x="690991" y="408054"/>
                </a:cubicBezTo>
                <a:cubicBezTo>
                  <a:pt x="631775" y="472653"/>
                  <a:pt x="572549" y="535880"/>
                  <a:pt x="513311" y="597734"/>
                </a:cubicBezTo>
                <a:cubicBezTo>
                  <a:pt x="480441" y="656169"/>
                  <a:pt x="464006" y="724127"/>
                  <a:pt x="464006" y="801603"/>
                </a:cubicBezTo>
                <a:cubicBezTo>
                  <a:pt x="464006" y="846991"/>
                  <a:pt x="469972" y="895493"/>
                  <a:pt x="481899" y="947109"/>
                </a:cubicBezTo>
                <a:lnTo>
                  <a:pt x="475945" y="943378"/>
                </a:lnTo>
                <a:lnTo>
                  <a:pt x="475945" y="926496"/>
                </a:lnTo>
                <a:lnTo>
                  <a:pt x="451769" y="926496"/>
                </a:lnTo>
                <a:lnTo>
                  <a:pt x="436243" y="909482"/>
                </a:lnTo>
                <a:cubicBezTo>
                  <a:pt x="425853" y="893960"/>
                  <a:pt x="420287" y="875459"/>
                  <a:pt x="419547" y="853979"/>
                </a:cubicBezTo>
                <a:cubicBezTo>
                  <a:pt x="418069" y="803419"/>
                  <a:pt x="417332" y="778139"/>
                  <a:pt x="417332" y="778139"/>
                </a:cubicBezTo>
                <a:cubicBezTo>
                  <a:pt x="415303" y="808495"/>
                  <a:pt x="414291" y="849451"/>
                  <a:pt x="414291" y="901003"/>
                </a:cubicBezTo>
                <a:cubicBezTo>
                  <a:pt x="414291" y="938560"/>
                  <a:pt x="421585" y="991284"/>
                  <a:pt x="436173" y="1059178"/>
                </a:cubicBezTo>
                <a:cubicBezTo>
                  <a:pt x="457156" y="1134035"/>
                  <a:pt x="468198" y="1176436"/>
                  <a:pt x="469296" y="1186381"/>
                </a:cubicBezTo>
                <a:cubicBezTo>
                  <a:pt x="468472" y="1184754"/>
                  <a:pt x="474341" y="1188956"/>
                  <a:pt x="486902" y="1198984"/>
                </a:cubicBezTo>
                <a:cubicBezTo>
                  <a:pt x="499463" y="1209012"/>
                  <a:pt x="503759" y="1217909"/>
                  <a:pt x="499790" y="1225678"/>
                </a:cubicBezTo>
                <a:cubicBezTo>
                  <a:pt x="553728" y="1261314"/>
                  <a:pt x="611946" y="1288491"/>
                  <a:pt x="674445" y="1307211"/>
                </a:cubicBezTo>
                <a:lnTo>
                  <a:pt x="741563" y="1322258"/>
                </a:lnTo>
                <a:lnTo>
                  <a:pt x="741563" y="1326852"/>
                </a:lnTo>
                <a:lnTo>
                  <a:pt x="762055" y="1326852"/>
                </a:lnTo>
                <a:lnTo>
                  <a:pt x="771405" y="1328948"/>
                </a:lnTo>
                <a:cubicBezTo>
                  <a:pt x="804794" y="1334080"/>
                  <a:pt x="839253" y="1337097"/>
                  <a:pt x="874782" y="1337999"/>
                </a:cubicBezTo>
                <a:cubicBezTo>
                  <a:pt x="870815" y="1298333"/>
                  <a:pt x="868830" y="1246114"/>
                  <a:pt x="868830" y="1181346"/>
                </a:cubicBezTo>
                <a:cubicBezTo>
                  <a:pt x="868830" y="1133055"/>
                  <a:pt x="869946" y="1091978"/>
                  <a:pt x="872179" y="1058114"/>
                </a:cubicBezTo>
                <a:lnTo>
                  <a:pt x="874191" y="1033792"/>
                </a:lnTo>
                <a:lnTo>
                  <a:pt x="858237" y="1035566"/>
                </a:lnTo>
                <a:cubicBezTo>
                  <a:pt x="825304" y="1038219"/>
                  <a:pt x="786243" y="1038531"/>
                  <a:pt x="741056" y="1036505"/>
                </a:cubicBezTo>
                <a:cubicBezTo>
                  <a:pt x="647703" y="1029938"/>
                  <a:pt x="598969" y="1020238"/>
                  <a:pt x="594853" y="1007403"/>
                </a:cubicBezTo>
                <a:lnTo>
                  <a:pt x="593272" y="994813"/>
                </a:lnTo>
                <a:lnTo>
                  <a:pt x="587738" y="991349"/>
                </a:lnTo>
                <a:cubicBezTo>
                  <a:pt x="584152" y="988784"/>
                  <a:pt x="579768" y="985394"/>
                  <a:pt x="574586" y="981182"/>
                </a:cubicBezTo>
                <a:cubicBezTo>
                  <a:pt x="588107" y="975747"/>
                  <a:pt x="603497" y="970032"/>
                  <a:pt x="620755" y="964043"/>
                </a:cubicBezTo>
                <a:lnTo>
                  <a:pt x="632553" y="960177"/>
                </a:lnTo>
                <a:lnTo>
                  <a:pt x="598430" y="954963"/>
                </a:lnTo>
                <a:cubicBezTo>
                  <a:pt x="599824" y="914261"/>
                  <a:pt x="601850" y="889921"/>
                  <a:pt x="604511" y="881941"/>
                </a:cubicBezTo>
                <a:cubicBezTo>
                  <a:pt x="609434" y="868403"/>
                  <a:pt x="619940" y="857810"/>
                  <a:pt x="636027" y="850163"/>
                </a:cubicBezTo>
                <a:lnTo>
                  <a:pt x="642000" y="847943"/>
                </a:lnTo>
                <a:lnTo>
                  <a:pt x="635315" y="845128"/>
                </a:lnTo>
                <a:cubicBezTo>
                  <a:pt x="625313" y="838108"/>
                  <a:pt x="620311" y="827579"/>
                  <a:pt x="620311" y="813540"/>
                </a:cubicBezTo>
                <a:cubicBezTo>
                  <a:pt x="620311" y="803303"/>
                  <a:pt x="623225" y="791374"/>
                  <a:pt x="629051" y="777759"/>
                </a:cubicBezTo>
                <a:lnTo>
                  <a:pt x="652390" y="754420"/>
                </a:lnTo>
                <a:cubicBezTo>
                  <a:pt x="681904" y="743568"/>
                  <a:pt x="738618" y="736085"/>
                  <a:pt x="822534" y="731969"/>
                </a:cubicBezTo>
                <a:cubicBezTo>
                  <a:pt x="888294" y="729478"/>
                  <a:pt x="936901" y="717107"/>
                  <a:pt x="968357" y="694856"/>
                </a:cubicBezTo>
                <a:cubicBezTo>
                  <a:pt x="1058839" y="684933"/>
                  <a:pt x="1118572" y="679971"/>
                  <a:pt x="1147557" y="679971"/>
                </a:cubicBezTo>
                <a:cubicBezTo>
                  <a:pt x="1212790" y="679971"/>
                  <a:pt x="1272555" y="693135"/>
                  <a:pt x="1326851" y="719459"/>
                </a:cubicBezTo>
                <a:lnTo>
                  <a:pt x="1326851" y="766200"/>
                </a:lnTo>
                <a:cubicBezTo>
                  <a:pt x="1308612" y="763539"/>
                  <a:pt x="1299413" y="762559"/>
                  <a:pt x="1299254" y="763255"/>
                </a:cubicBezTo>
                <a:cubicBezTo>
                  <a:pt x="1299095" y="763953"/>
                  <a:pt x="1299682" y="766158"/>
                  <a:pt x="1301012" y="769872"/>
                </a:cubicBezTo>
                <a:cubicBezTo>
                  <a:pt x="1299682" y="774708"/>
                  <a:pt x="1298932" y="776556"/>
                  <a:pt x="1298763" y="775414"/>
                </a:cubicBezTo>
                <a:lnTo>
                  <a:pt x="1318903" y="775414"/>
                </a:lnTo>
                <a:cubicBezTo>
                  <a:pt x="1288419" y="925134"/>
                  <a:pt x="1273177" y="1062429"/>
                  <a:pt x="1273177" y="1187300"/>
                </a:cubicBezTo>
                <a:cubicBezTo>
                  <a:pt x="1273177" y="1259519"/>
                  <a:pt x="1278445" y="1325965"/>
                  <a:pt x="1288978" y="1386639"/>
                </a:cubicBezTo>
                <a:cubicBezTo>
                  <a:pt x="1287375" y="1407856"/>
                  <a:pt x="1275637" y="1439617"/>
                  <a:pt x="1253765" y="1481922"/>
                </a:cubicBezTo>
                <a:cubicBezTo>
                  <a:pt x="1232888" y="1466617"/>
                  <a:pt x="1218974" y="1453180"/>
                  <a:pt x="1212030" y="1441611"/>
                </a:cubicBezTo>
                <a:lnTo>
                  <a:pt x="1209809" y="1436992"/>
                </a:lnTo>
                <a:lnTo>
                  <a:pt x="1209375" y="1444986"/>
                </a:lnTo>
                <a:cubicBezTo>
                  <a:pt x="1208886" y="1451281"/>
                  <a:pt x="1208176" y="1458907"/>
                  <a:pt x="1207248" y="1467864"/>
                </a:cubicBezTo>
                <a:cubicBezTo>
                  <a:pt x="1203680" y="1503561"/>
                  <a:pt x="1182105" y="1525485"/>
                  <a:pt x="1142522" y="1533634"/>
                </a:cubicBezTo>
                <a:cubicBezTo>
                  <a:pt x="1138763" y="1528567"/>
                  <a:pt x="1137021" y="1525252"/>
                  <a:pt x="1137298" y="1523691"/>
                </a:cubicBezTo>
                <a:lnTo>
                  <a:pt x="1111805" y="1539587"/>
                </a:lnTo>
                <a:cubicBezTo>
                  <a:pt x="1103761" y="1532293"/>
                  <a:pt x="1097826" y="1527163"/>
                  <a:pt x="1093994" y="1524198"/>
                </a:cubicBezTo>
                <a:lnTo>
                  <a:pt x="1093300" y="1523876"/>
                </a:lnTo>
                <a:lnTo>
                  <a:pt x="1095197" y="1531828"/>
                </a:lnTo>
                <a:cubicBezTo>
                  <a:pt x="1095883" y="1534954"/>
                  <a:pt x="1096225" y="1536885"/>
                  <a:pt x="1096225" y="1537625"/>
                </a:cubicBezTo>
                <a:lnTo>
                  <a:pt x="1100216" y="1550956"/>
                </a:lnTo>
                <a:cubicBezTo>
                  <a:pt x="1078809" y="1587688"/>
                  <a:pt x="1042941" y="1609010"/>
                  <a:pt x="992613" y="1614922"/>
                </a:cubicBezTo>
                <a:cubicBezTo>
                  <a:pt x="952692" y="1619038"/>
                  <a:pt x="914598" y="1622964"/>
                  <a:pt x="878329" y="1626702"/>
                </a:cubicBezTo>
                <a:cubicBezTo>
                  <a:pt x="861125" y="1629594"/>
                  <a:pt x="842842" y="1631039"/>
                  <a:pt x="823484" y="1631039"/>
                </a:cubicBezTo>
                <a:cubicBezTo>
                  <a:pt x="785104" y="1631039"/>
                  <a:pt x="732776" y="1621097"/>
                  <a:pt x="666497" y="1601209"/>
                </a:cubicBezTo>
                <a:cubicBezTo>
                  <a:pt x="600220" y="1581324"/>
                  <a:pt x="551817" y="1571380"/>
                  <a:pt x="521291" y="1571380"/>
                </a:cubicBezTo>
                <a:cubicBezTo>
                  <a:pt x="512572" y="1571380"/>
                  <a:pt x="501784" y="1572046"/>
                  <a:pt x="488928" y="1573374"/>
                </a:cubicBezTo>
                <a:cubicBezTo>
                  <a:pt x="308769" y="1501809"/>
                  <a:pt x="158743" y="1363174"/>
                  <a:pt x="38856" y="1157470"/>
                </a:cubicBezTo>
                <a:cubicBezTo>
                  <a:pt x="12951" y="1036186"/>
                  <a:pt x="0" y="933472"/>
                  <a:pt x="0" y="849324"/>
                </a:cubicBezTo>
                <a:cubicBezTo>
                  <a:pt x="0" y="694792"/>
                  <a:pt x="40206" y="577320"/>
                  <a:pt x="120617" y="496909"/>
                </a:cubicBezTo>
                <a:cubicBezTo>
                  <a:pt x="133811" y="430938"/>
                  <a:pt x="178344" y="359329"/>
                  <a:pt x="254218" y="282085"/>
                </a:cubicBezTo>
                <a:cubicBezTo>
                  <a:pt x="352003" y="182990"/>
                  <a:pt x="407093" y="131628"/>
                  <a:pt x="419483" y="127997"/>
                </a:cubicBezTo>
                <a:lnTo>
                  <a:pt x="448110" y="115519"/>
                </a:lnTo>
                <a:cubicBezTo>
                  <a:pt x="440490" y="107456"/>
                  <a:pt x="436384" y="103423"/>
                  <a:pt x="435793" y="103423"/>
                </a:cubicBezTo>
                <a:cubicBezTo>
                  <a:pt x="436004" y="103423"/>
                  <a:pt x="440816" y="98124"/>
                  <a:pt x="450232" y="87527"/>
                </a:cubicBezTo>
                <a:cubicBezTo>
                  <a:pt x="459647" y="76928"/>
                  <a:pt x="464641" y="74617"/>
                  <a:pt x="465211" y="80591"/>
                </a:cubicBezTo>
                <a:lnTo>
                  <a:pt x="459258" y="72643"/>
                </a:lnTo>
                <a:cubicBezTo>
                  <a:pt x="459258" y="72643"/>
                  <a:pt x="472398" y="65961"/>
                  <a:pt x="498682" y="52599"/>
                </a:cubicBezTo>
                <a:cubicBezTo>
                  <a:pt x="510609" y="48977"/>
                  <a:pt x="518589" y="46595"/>
                  <a:pt x="522622" y="45450"/>
                </a:cubicBezTo>
                <a:lnTo>
                  <a:pt x="523087" y="45330"/>
                </a:lnTo>
                <a:lnTo>
                  <a:pt x="527661" y="36770"/>
                </a:lnTo>
                <a:cubicBezTo>
                  <a:pt x="530850" y="35442"/>
                  <a:pt x="535637" y="35774"/>
                  <a:pt x="542018" y="37762"/>
                </a:cubicBezTo>
                <a:cubicBezTo>
                  <a:pt x="554778" y="41743"/>
                  <a:pt x="559672" y="48967"/>
                  <a:pt x="556695" y="59439"/>
                </a:cubicBezTo>
                <a:lnTo>
                  <a:pt x="572655" y="50984"/>
                </a:lnTo>
                <a:cubicBezTo>
                  <a:pt x="579811" y="39542"/>
                  <a:pt x="582565" y="40238"/>
                  <a:pt x="580919" y="53074"/>
                </a:cubicBezTo>
                <a:cubicBezTo>
                  <a:pt x="567934" y="64305"/>
                  <a:pt x="592792" y="53173"/>
                  <a:pt x="655498" y="19683"/>
                </a:cubicBezTo>
                <a:lnTo>
                  <a:pt x="683930" y="436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52" name="Picture Placeholder 51"/>
          <p:cNvSpPr>
            <a:spLocks noGrp="1"/>
          </p:cNvSpPr>
          <p:nvPr>
            <p:ph type="pic" sz="quarter" idx="17" hasCustomPrompt="1"/>
          </p:nvPr>
        </p:nvSpPr>
        <p:spPr>
          <a:xfrm>
            <a:off x="6767705" y="4684982"/>
            <a:ext cx="1224362" cy="1629013"/>
          </a:xfrm>
          <a:custGeom>
            <a:avLst/>
            <a:gdLst>
              <a:gd name="connsiteX0" fmla="*/ 215363 w 1224362"/>
              <a:gd name="connsiteY0" fmla="*/ 1571348 h 1629013"/>
              <a:gd name="connsiteX1" fmla="*/ 215402 w 1224362"/>
              <a:gd name="connsiteY1" fmla="*/ 1574900 h 1629013"/>
              <a:gd name="connsiteX2" fmla="*/ 218791 w 1224362"/>
              <a:gd name="connsiteY2" fmla="*/ 1574341 h 1629013"/>
              <a:gd name="connsiteX3" fmla="*/ 215363 w 1224362"/>
              <a:gd name="connsiteY3" fmla="*/ 1571348 h 1629013"/>
              <a:gd name="connsiteX4" fmla="*/ 709438 w 1224362"/>
              <a:gd name="connsiteY4" fmla="*/ 1066953 h 1629013"/>
              <a:gd name="connsiteX5" fmla="*/ 714268 w 1224362"/>
              <a:gd name="connsiteY5" fmla="*/ 1071115 h 1629013"/>
              <a:gd name="connsiteX6" fmla="*/ 709702 w 1224362"/>
              <a:gd name="connsiteY6" fmla="*/ 1070254 h 1629013"/>
              <a:gd name="connsiteX7" fmla="*/ 561414 w 1224362"/>
              <a:gd name="connsiteY7" fmla="*/ 1065722 h 1629013"/>
              <a:gd name="connsiteX8" fmla="*/ 561414 w 1224362"/>
              <a:gd name="connsiteY8" fmla="*/ 1102150 h 1629013"/>
              <a:gd name="connsiteX9" fmla="*/ 512932 w 1224362"/>
              <a:gd name="connsiteY9" fmla="*/ 1102150 h 1629013"/>
              <a:gd name="connsiteX10" fmla="*/ 512932 w 1224362"/>
              <a:gd name="connsiteY10" fmla="*/ 1068110 h 1629013"/>
              <a:gd name="connsiteX11" fmla="*/ 705995 w 1224362"/>
              <a:gd name="connsiteY11" fmla="*/ 1063769 h 1629013"/>
              <a:gd name="connsiteX12" fmla="*/ 709185 w 1224362"/>
              <a:gd name="connsiteY12" fmla="*/ 1063797 h 1629013"/>
              <a:gd name="connsiteX13" fmla="*/ 709438 w 1224362"/>
              <a:gd name="connsiteY13" fmla="*/ 1066953 h 1629013"/>
              <a:gd name="connsiteX14" fmla="*/ 706439 w 1224362"/>
              <a:gd name="connsiteY14" fmla="*/ 1064368 h 1629013"/>
              <a:gd name="connsiteX15" fmla="*/ 823865 w 1224362"/>
              <a:gd name="connsiteY15" fmla="*/ 1061783 h 1629013"/>
              <a:gd name="connsiteX16" fmla="*/ 823865 w 1224362"/>
              <a:gd name="connsiteY16" fmla="*/ 1102150 h 1629013"/>
              <a:gd name="connsiteX17" fmla="*/ 773388 w 1224362"/>
              <a:gd name="connsiteY17" fmla="*/ 1102150 h 1629013"/>
              <a:gd name="connsiteX18" fmla="*/ 773388 w 1224362"/>
              <a:gd name="connsiteY18" fmla="*/ 1064034 h 1629013"/>
              <a:gd name="connsiteX19" fmla="*/ 819550 w 1224362"/>
              <a:gd name="connsiteY19" fmla="*/ 1062459 h 1629013"/>
              <a:gd name="connsiteX20" fmla="*/ 376514 w 1224362"/>
              <a:gd name="connsiteY20" fmla="*/ 996003 h 1629013"/>
              <a:gd name="connsiteX21" fmla="*/ 482914 w 1224362"/>
              <a:gd name="connsiteY21" fmla="*/ 1014687 h 1629013"/>
              <a:gd name="connsiteX22" fmla="*/ 608375 w 1224362"/>
              <a:gd name="connsiteY22" fmla="*/ 1014687 h 1629013"/>
              <a:gd name="connsiteX23" fmla="*/ 718479 w 1224362"/>
              <a:gd name="connsiteY23" fmla="*/ 982133 h 1629013"/>
              <a:gd name="connsiteX24" fmla="*/ 712399 w 1224362"/>
              <a:gd name="connsiteY24" fmla="*/ 1014687 h 1629013"/>
              <a:gd name="connsiteX25" fmla="*/ 757460 w 1224362"/>
              <a:gd name="connsiteY25" fmla="*/ 982133 h 1629013"/>
              <a:gd name="connsiteX26" fmla="*/ 662049 w 1224362"/>
              <a:gd name="connsiteY26" fmla="*/ 980106 h 1629013"/>
              <a:gd name="connsiteX27" fmla="*/ 660814 w 1224362"/>
              <a:gd name="connsiteY27" fmla="*/ 1014687 h 1629013"/>
              <a:gd name="connsiteX28" fmla="*/ 667496 w 1224362"/>
              <a:gd name="connsiteY28" fmla="*/ 1014687 h 1629013"/>
              <a:gd name="connsiteX29" fmla="*/ 1123682 w 1224362"/>
              <a:gd name="connsiteY29" fmla="*/ 0 h 1629013"/>
              <a:gd name="connsiteX30" fmla="*/ 1215513 w 1224362"/>
              <a:gd name="connsiteY30" fmla="*/ 16722 h 1629013"/>
              <a:gd name="connsiteX31" fmla="*/ 1147804 w 1224362"/>
              <a:gd name="connsiteY31" fmla="*/ 48466 h 1629013"/>
              <a:gd name="connsiteX32" fmla="*/ 1096916 w 1224362"/>
              <a:gd name="connsiteY32" fmla="*/ 65852 h 1629013"/>
              <a:gd name="connsiteX33" fmla="*/ 1101800 w 1224362"/>
              <a:gd name="connsiteY33" fmla="*/ 65613 h 1629013"/>
              <a:gd name="connsiteX34" fmla="*/ 1219124 w 1224362"/>
              <a:gd name="connsiteY34" fmla="*/ 75558 h 1629013"/>
              <a:gd name="connsiteX35" fmla="*/ 1219488 w 1224362"/>
              <a:gd name="connsiteY35" fmla="*/ 116217 h 1629013"/>
              <a:gd name="connsiteX36" fmla="*/ 1209562 w 1224362"/>
              <a:gd name="connsiteY36" fmla="*/ 123595 h 1629013"/>
              <a:gd name="connsiteX37" fmla="*/ 1221467 w 1224362"/>
              <a:gd name="connsiteY37" fmla="*/ 155801 h 1629013"/>
              <a:gd name="connsiteX38" fmla="*/ 1161839 w 1224362"/>
              <a:gd name="connsiteY38" fmla="*/ 155482 h 1629013"/>
              <a:gd name="connsiteX39" fmla="*/ 1177735 w 1224362"/>
              <a:gd name="connsiteY39" fmla="*/ 181260 h 1629013"/>
              <a:gd name="connsiteX40" fmla="*/ 1171768 w 1224362"/>
              <a:gd name="connsiteY40" fmla="*/ 197615 h 1629013"/>
              <a:gd name="connsiteX41" fmla="*/ 1165798 w 1224362"/>
              <a:gd name="connsiteY41" fmla="*/ 205104 h 1629013"/>
              <a:gd name="connsiteX42" fmla="*/ 1167001 w 1224362"/>
              <a:gd name="connsiteY42" fmla="*/ 214478 h 1629013"/>
              <a:gd name="connsiteX43" fmla="*/ 1144945 w 1224362"/>
              <a:gd name="connsiteY43" fmla="*/ 259601 h 1629013"/>
              <a:gd name="connsiteX44" fmla="*/ 1125829 w 1224362"/>
              <a:gd name="connsiteY44" fmla="*/ 270256 h 1629013"/>
              <a:gd name="connsiteX45" fmla="*/ 1133815 w 1224362"/>
              <a:gd name="connsiteY45" fmla="*/ 271984 h 1629013"/>
              <a:gd name="connsiteX46" fmla="*/ 1149902 w 1224362"/>
              <a:gd name="connsiteY46" fmla="*/ 326767 h 1629013"/>
              <a:gd name="connsiteX47" fmla="*/ 1125644 w 1224362"/>
              <a:gd name="connsiteY47" fmla="*/ 323836 h 1629013"/>
              <a:gd name="connsiteX48" fmla="*/ 1121114 w 1224362"/>
              <a:gd name="connsiteY48" fmla="*/ 320599 h 1629013"/>
              <a:gd name="connsiteX49" fmla="*/ 1124061 w 1224362"/>
              <a:gd name="connsiteY49" fmla="*/ 336298 h 1629013"/>
              <a:gd name="connsiteX50" fmla="*/ 1087749 w 1224362"/>
              <a:gd name="connsiteY50" fmla="*/ 337817 h 1629013"/>
              <a:gd name="connsiteX51" fmla="*/ 1081420 w 1224362"/>
              <a:gd name="connsiteY51" fmla="*/ 335608 h 1629013"/>
              <a:gd name="connsiteX52" fmla="*/ 1098932 w 1224362"/>
              <a:gd name="connsiteY52" fmla="*/ 352556 h 1629013"/>
              <a:gd name="connsiteX53" fmla="*/ 1120072 w 1224362"/>
              <a:gd name="connsiteY53" fmla="*/ 377812 h 1629013"/>
              <a:gd name="connsiteX54" fmla="*/ 1091857 w 1224362"/>
              <a:gd name="connsiteY54" fmla="*/ 400326 h 1629013"/>
              <a:gd name="connsiteX55" fmla="*/ 1071242 w 1224362"/>
              <a:gd name="connsiteY55" fmla="*/ 392378 h 1629013"/>
              <a:gd name="connsiteX56" fmla="*/ 1066746 w 1224362"/>
              <a:gd name="connsiteY56" fmla="*/ 384430 h 1629013"/>
              <a:gd name="connsiteX57" fmla="*/ 1008733 w 1224362"/>
              <a:gd name="connsiteY57" fmla="*/ 380473 h 1629013"/>
              <a:gd name="connsiteX58" fmla="*/ 994072 w 1224362"/>
              <a:gd name="connsiteY58" fmla="*/ 360522 h 1629013"/>
              <a:gd name="connsiteX59" fmla="*/ 810216 w 1224362"/>
              <a:gd name="connsiteY59" fmla="*/ 388421 h 1629013"/>
              <a:gd name="connsiteX60" fmla="*/ 630414 w 1224362"/>
              <a:gd name="connsiteY60" fmla="*/ 436744 h 1629013"/>
              <a:gd name="connsiteX61" fmla="*/ 612651 w 1224362"/>
              <a:gd name="connsiteY61" fmla="*/ 444565 h 1629013"/>
              <a:gd name="connsiteX62" fmla="*/ 589818 w 1224362"/>
              <a:gd name="connsiteY62" fmla="*/ 442095 h 1629013"/>
              <a:gd name="connsiteX63" fmla="*/ 555841 w 1224362"/>
              <a:gd name="connsiteY63" fmla="*/ 465719 h 1629013"/>
              <a:gd name="connsiteX64" fmla="*/ 521640 w 1224362"/>
              <a:gd name="connsiteY64" fmla="*/ 483989 h 1629013"/>
              <a:gd name="connsiteX65" fmla="*/ 464198 w 1224362"/>
              <a:gd name="connsiteY65" fmla="*/ 517746 h 1629013"/>
              <a:gd name="connsiteX66" fmla="*/ 449980 w 1224362"/>
              <a:gd name="connsiteY66" fmla="*/ 530539 h 1629013"/>
              <a:gd name="connsiteX67" fmla="*/ 448333 w 1224362"/>
              <a:gd name="connsiteY67" fmla="*/ 552547 h 1629013"/>
              <a:gd name="connsiteX68" fmla="*/ 439751 w 1224362"/>
              <a:gd name="connsiteY68" fmla="*/ 569331 h 1629013"/>
              <a:gd name="connsiteX69" fmla="*/ 428858 w 1224362"/>
              <a:gd name="connsiteY69" fmla="*/ 596468 h 1629013"/>
              <a:gd name="connsiteX70" fmla="*/ 401150 w 1224362"/>
              <a:gd name="connsiteY70" fmla="*/ 763605 h 1629013"/>
              <a:gd name="connsiteX71" fmla="*/ 384430 w 1224362"/>
              <a:gd name="connsiteY71" fmla="*/ 797203 h 1629013"/>
              <a:gd name="connsiteX72" fmla="*/ 718100 w 1224362"/>
              <a:gd name="connsiteY72" fmla="*/ 779342 h 1629013"/>
              <a:gd name="connsiteX73" fmla="*/ 996826 w 1224362"/>
              <a:gd name="connsiteY73" fmla="*/ 799261 h 1629013"/>
              <a:gd name="connsiteX74" fmla="*/ 921207 w 1224362"/>
              <a:gd name="connsiteY74" fmla="*/ 887451 h 1629013"/>
              <a:gd name="connsiteX75" fmla="*/ 916743 w 1224362"/>
              <a:gd name="connsiteY75" fmla="*/ 881466 h 1629013"/>
              <a:gd name="connsiteX76" fmla="*/ 915633 w 1224362"/>
              <a:gd name="connsiteY76" fmla="*/ 891283 h 1629013"/>
              <a:gd name="connsiteX77" fmla="*/ 915207 w 1224362"/>
              <a:gd name="connsiteY77" fmla="*/ 891287 h 1629013"/>
              <a:gd name="connsiteX78" fmla="*/ 931418 w 1224362"/>
              <a:gd name="connsiteY78" fmla="*/ 906412 h 1629013"/>
              <a:gd name="connsiteX79" fmla="*/ 953095 w 1224362"/>
              <a:gd name="connsiteY79" fmla="*/ 946699 h 1629013"/>
              <a:gd name="connsiteX80" fmla="*/ 941315 w 1224362"/>
              <a:gd name="connsiteY80" fmla="*/ 971462 h 1629013"/>
              <a:gd name="connsiteX81" fmla="*/ 925426 w 1224362"/>
              <a:gd name="connsiteY81" fmla="*/ 983024 h 1629013"/>
              <a:gd name="connsiteX82" fmla="*/ 900429 w 1224362"/>
              <a:gd name="connsiteY82" fmla="*/ 986810 h 1629013"/>
              <a:gd name="connsiteX83" fmla="*/ 908834 w 1224362"/>
              <a:gd name="connsiteY83" fmla="*/ 987575 h 1629013"/>
              <a:gd name="connsiteX84" fmla="*/ 947109 w 1224362"/>
              <a:gd name="connsiteY84" fmla="*/ 1021812 h 1629013"/>
              <a:gd name="connsiteX85" fmla="*/ 868831 w 1224362"/>
              <a:gd name="connsiteY85" fmla="*/ 1054727 h 1629013"/>
              <a:gd name="connsiteX86" fmla="*/ 823865 w 1224362"/>
              <a:gd name="connsiteY86" fmla="*/ 1061783 h 1629013"/>
              <a:gd name="connsiteX87" fmla="*/ 823865 w 1224362"/>
              <a:gd name="connsiteY87" fmla="*/ 1053699 h 1629013"/>
              <a:gd name="connsiteX88" fmla="*/ 773388 w 1224362"/>
              <a:gd name="connsiteY88" fmla="*/ 1053699 h 1629013"/>
              <a:gd name="connsiteX89" fmla="*/ 773388 w 1224362"/>
              <a:gd name="connsiteY89" fmla="*/ 1064034 h 1629013"/>
              <a:gd name="connsiteX90" fmla="*/ 763507 w 1224362"/>
              <a:gd name="connsiteY90" fmla="*/ 1064370 h 1629013"/>
              <a:gd name="connsiteX91" fmla="*/ 724630 w 1224362"/>
              <a:gd name="connsiteY91" fmla="*/ 1063940 h 1629013"/>
              <a:gd name="connsiteX92" fmla="*/ 709185 w 1224362"/>
              <a:gd name="connsiteY92" fmla="*/ 1063797 h 1629013"/>
              <a:gd name="connsiteX93" fmla="*/ 708535 w 1224362"/>
              <a:gd name="connsiteY93" fmla="*/ 1055694 h 1629013"/>
              <a:gd name="connsiteX94" fmla="*/ 702876 w 1224362"/>
              <a:gd name="connsiteY94" fmla="*/ 1059550 h 1629013"/>
              <a:gd name="connsiteX95" fmla="*/ 705995 w 1224362"/>
              <a:gd name="connsiteY95" fmla="*/ 1063769 h 1629013"/>
              <a:gd name="connsiteX96" fmla="*/ 690690 w 1224362"/>
              <a:gd name="connsiteY96" fmla="*/ 1063628 h 1629013"/>
              <a:gd name="connsiteX97" fmla="*/ 590769 w 1224362"/>
              <a:gd name="connsiteY97" fmla="*/ 1064276 h 1629013"/>
              <a:gd name="connsiteX98" fmla="*/ 561414 w 1224362"/>
              <a:gd name="connsiteY98" fmla="*/ 1065722 h 1629013"/>
              <a:gd name="connsiteX99" fmla="*/ 561414 w 1224362"/>
              <a:gd name="connsiteY99" fmla="*/ 1053699 h 1629013"/>
              <a:gd name="connsiteX100" fmla="*/ 512932 w 1224362"/>
              <a:gd name="connsiteY100" fmla="*/ 1053699 h 1629013"/>
              <a:gd name="connsiteX101" fmla="*/ 512932 w 1224362"/>
              <a:gd name="connsiteY101" fmla="*/ 1068110 h 1629013"/>
              <a:gd name="connsiteX102" fmla="*/ 471862 w 1224362"/>
              <a:gd name="connsiteY102" fmla="*/ 1070135 h 1629013"/>
              <a:gd name="connsiteX103" fmla="*/ 366571 w 1224362"/>
              <a:gd name="connsiteY103" fmla="*/ 1084510 h 1629013"/>
              <a:gd name="connsiteX104" fmla="*/ 372555 w 1224362"/>
              <a:gd name="connsiteY104" fmla="*/ 1163392 h 1629013"/>
              <a:gd name="connsiteX105" fmla="*/ 370560 w 1224362"/>
              <a:gd name="connsiteY105" fmla="*/ 1222733 h 1629013"/>
              <a:gd name="connsiteX106" fmla="*/ 370560 w 1224362"/>
              <a:gd name="connsiteY106" fmla="*/ 1292622 h 1629013"/>
              <a:gd name="connsiteX107" fmla="*/ 397857 w 1224362"/>
              <a:gd name="connsiteY107" fmla="*/ 1475528 h 1629013"/>
              <a:gd name="connsiteX108" fmla="*/ 345925 w 1224362"/>
              <a:gd name="connsiteY108" fmla="*/ 1571348 h 1629013"/>
              <a:gd name="connsiteX109" fmla="*/ 344936 w 1224362"/>
              <a:gd name="connsiteY109" fmla="*/ 1566627 h 1629013"/>
              <a:gd name="connsiteX110" fmla="*/ 344443 w 1224362"/>
              <a:gd name="connsiteY110" fmla="*/ 1569455 h 1629013"/>
              <a:gd name="connsiteX111" fmla="*/ 280912 w 1224362"/>
              <a:gd name="connsiteY111" fmla="*/ 1603174 h 1629013"/>
              <a:gd name="connsiteX112" fmla="*/ 252160 w 1224362"/>
              <a:gd name="connsiteY112" fmla="*/ 1599183 h 1629013"/>
              <a:gd name="connsiteX113" fmla="*/ 222591 w 1224362"/>
              <a:gd name="connsiteY113" fmla="*/ 1589470 h 1629013"/>
              <a:gd name="connsiteX114" fmla="*/ 215462 w 1224362"/>
              <a:gd name="connsiteY114" fmla="*/ 1583190 h 1629013"/>
              <a:gd name="connsiteX115" fmla="*/ 215490 w 1224362"/>
              <a:gd name="connsiteY115" fmla="*/ 1603174 h 1629013"/>
              <a:gd name="connsiteX116" fmla="*/ 187901 w 1224362"/>
              <a:gd name="connsiteY116" fmla="*/ 1594220 h 1629013"/>
              <a:gd name="connsiteX117" fmla="*/ 184743 w 1224362"/>
              <a:gd name="connsiteY117" fmla="*/ 1592856 h 1629013"/>
              <a:gd name="connsiteX118" fmla="*/ 184853 w 1224362"/>
              <a:gd name="connsiteY118" fmla="*/ 1592977 h 1629013"/>
              <a:gd name="connsiteX119" fmla="*/ 179422 w 1224362"/>
              <a:gd name="connsiteY119" fmla="*/ 1598203 h 1629013"/>
              <a:gd name="connsiteX120" fmla="*/ 157445 w 1224362"/>
              <a:gd name="connsiteY120" fmla="*/ 1605169 h 1629013"/>
              <a:gd name="connsiteX121" fmla="*/ 129232 w 1224362"/>
              <a:gd name="connsiteY121" fmla="*/ 1592281 h 1629013"/>
              <a:gd name="connsiteX122" fmla="*/ 125723 w 1224362"/>
              <a:gd name="connsiteY122" fmla="*/ 1581067 h 1629013"/>
              <a:gd name="connsiteX123" fmla="*/ 125534 w 1224362"/>
              <a:gd name="connsiteY123" fmla="*/ 1580156 h 1629013"/>
              <a:gd name="connsiteX124" fmla="*/ 125425 w 1224362"/>
              <a:gd name="connsiteY124" fmla="*/ 1580113 h 1629013"/>
              <a:gd name="connsiteX125" fmla="*/ 123247 w 1224362"/>
              <a:gd name="connsiteY125" fmla="*/ 1573154 h 1629013"/>
              <a:gd name="connsiteX126" fmla="*/ 113302 w 1224362"/>
              <a:gd name="connsiteY126" fmla="*/ 1575339 h 1629013"/>
              <a:gd name="connsiteX127" fmla="*/ 125425 w 1224362"/>
              <a:gd name="connsiteY127" fmla="*/ 1580113 h 1629013"/>
              <a:gd name="connsiteX128" fmla="*/ 125723 w 1224362"/>
              <a:gd name="connsiteY128" fmla="*/ 1581067 h 1629013"/>
              <a:gd name="connsiteX129" fmla="*/ 128534 w 1224362"/>
              <a:gd name="connsiteY129" fmla="*/ 1594608 h 1629013"/>
              <a:gd name="connsiteX130" fmla="*/ 92371 w 1224362"/>
              <a:gd name="connsiteY130" fmla="*/ 1629013 h 1629013"/>
              <a:gd name="connsiteX131" fmla="*/ 63619 w 1224362"/>
              <a:gd name="connsiteY131" fmla="*/ 1625024 h 1629013"/>
              <a:gd name="connsiteX132" fmla="*/ 69573 w 1224362"/>
              <a:gd name="connsiteY132" fmla="*/ 1590856 h 1629013"/>
              <a:gd name="connsiteX133" fmla="*/ 56651 w 1224362"/>
              <a:gd name="connsiteY133" fmla="*/ 1585693 h 1629013"/>
              <a:gd name="connsiteX134" fmla="*/ 47691 w 1224362"/>
              <a:gd name="connsiteY134" fmla="*/ 1557067 h 1629013"/>
              <a:gd name="connsiteX135" fmla="*/ 0 w 1224362"/>
              <a:gd name="connsiteY135" fmla="*/ 1298607 h 1629013"/>
              <a:gd name="connsiteX136" fmla="*/ 2977 w 1224362"/>
              <a:gd name="connsiteY136" fmla="*/ 1186586 h 1629013"/>
              <a:gd name="connsiteX137" fmla="*/ 5954 w 1224362"/>
              <a:gd name="connsiteY137" fmla="*/ 1061616 h 1629013"/>
              <a:gd name="connsiteX138" fmla="*/ 5954 w 1224362"/>
              <a:gd name="connsiteY138" fmla="*/ 1035807 h 1629013"/>
              <a:gd name="connsiteX139" fmla="*/ 17970 w 1224362"/>
              <a:gd name="connsiteY139" fmla="*/ 1035807 h 1629013"/>
              <a:gd name="connsiteX140" fmla="*/ 17893 w 1224362"/>
              <a:gd name="connsiteY140" fmla="*/ 1022255 h 1629013"/>
              <a:gd name="connsiteX141" fmla="*/ 9945 w 1224362"/>
              <a:gd name="connsiteY141" fmla="*/ 951291 h 1629013"/>
              <a:gd name="connsiteX142" fmla="*/ 21850 w 1224362"/>
              <a:gd name="connsiteY142" fmla="*/ 948694 h 1629013"/>
              <a:gd name="connsiteX143" fmla="*/ 18873 w 1224362"/>
              <a:gd name="connsiteY143" fmla="*/ 938688 h 1629013"/>
              <a:gd name="connsiteX144" fmla="*/ 15896 w 1224362"/>
              <a:gd name="connsiteY144" fmla="*/ 920859 h 1629013"/>
              <a:gd name="connsiteX145" fmla="*/ 25841 w 1224362"/>
              <a:gd name="connsiteY145" fmla="*/ 894133 h 1629013"/>
              <a:gd name="connsiteX146" fmla="*/ 43732 w 1224362"/>
              <a:gd name="connsiteY146" fmla="*/ 764680 h 1629013"/>
              <a:gd name="connsiteX147" fmla="*/ 75524 w 1224362"/>
              <a:gd name="connsiteY147" fmla="*/ 591528 h 1629013"/>
              <a:gd name="connsiteX148" fmla="*/ 95475 w 1224362"/>
              <a:gd name="connsiteY148" fmla="*/ 506283 h 1629013"/>
              <a:gd name="connsiteX149" fmla="*/ 137401 w 1224362"/>
              <a:gd name="connsiteY149" fmla="*/ 288926 h 1629013"/>
              <a:gd name="connsiteX150" fmla="*/ 127110 w 1224362"/>
              <a:gd name="connsiteY150" fmla="*/ 282306 h 1629013"/>
              <a:gd name="connsiteX151" fmla="*/ 142547 w 1224362"/>
              <a:gd name="connsiteY151" fmla="*/ 242329 h 1629013"/>
              <a:gd name="connsiteX152" fmla="*/ 207542 w 1224362"/>
              <a:gd name="connsiteY152" fmla="*/ 188828 h 1629013"/>
              <a:gd name="connsiteX153" fmla="*/ 199981 w 1224362"/>
              <a:gd name="connsiteY153" fmla="*/ 226099 h 1629013"/>
              <a:gd name="connsiteX154" fmla="*/ 214921 w 1224362"/>
              <a:gd name="connsiteY154" fmla="*/ 193831 h 1629013"/>
              <a:gd name="connsiteX155" fmla="*/ 264795 w 1224362"/>
              <a:gd name="connsiteY155" fmla="*/ 151082 h 1629013"/>
              <a:gd name="connsiteX156" fmla="*/ 283573 w 1224362"/>
              <a:gd name="connsiteY156" fmla="*/ 155071 h 1629013"/>
              <a:gd name="connsiteX157" fmla="*/ 290634 w 1224362"/>
              <a:gd name="connsiteY157" fmla="*/ 159062 h 1629013"/>
              <a:gd name="connsiteX158" fmla="*/ 322840 w 1224362"/>
              <a:gd name="connsiteY158" fmla="*/ 145096 h 1629013"/>
              <a:gd name="connsiteX159" fmla="*/ 320806 w 1224362"/>
              <a:gd name="connsiteY159" fmla="*/ 154166 h 1629013"/>
              <a:gd name="connsiteX160" fmla="*/ 328344 w 1224362"/>
              <a:gd name="connsiteY160" fmla="*/ 144136 h 1629013"/>
              <a:gd name="connsiteX161" fmla="*/ 376134 w 1224362"/>
              <a:gd name="connsiteY161" fmla="*/ 121284 h 1629013"/>
              <a:gd name="connsiteX162" fmla="*/ 418408 w 1224362"/>
              <a:gd name="connsiteY162" fmla="*/ 135058 h 1629013"/>
              <a:gd name="connsiteX163" fmla="*/ 421860 w 1224362"/>
              <a:gd name="connsiteY163" fmla="*/ 135186 h 1629013"/>
              <a:gd name="connsiteX164" fmla="*/ 430029 w 1224362"/>
              <a:gd name="connsiteY164" fmla="*/ 120190 h 1629013"/>
              <a:gd name="connsiteX165" fmla="*/ 448492 w 1224362"/>
              <a:gd name="connsiteY165" fmla="*/ 95411 h 1629013"/>
              <a:gd name="connsiteX166" fmla="*/ 479762 w 1224362"/>
              <a:gd name="connsiteY166" fmla="*/ 100122 h 1629013"/>
              <a:gd name="connsiteX167" fmla="*/ 483775 w 1224362"/>
              <a:gd name="connsiteY167" fmla="*/ 103715 h 1629013"/>
              <a:gd name="connsiteX168" fmla="*/ 484210 w 1224362"/>
              <a:gd name="connsiteY168" fmla="*/ 103328 h 1629013"/>
              <a:gd name="connsiteX169" fmla="*/ 513946 w 1224362"/>
              <a:gd name="connsiteY169" fmla="*/ 125209 h 1629013"/>
              <a:gd name="connsiteX170" fmla="*/ 808126 w 1224362"/>
              <a:gd name="connsiteY170" fmla="*/ 48578 h 1629013"/>
              <a:gd name="connsiteX171" fmla="*/ 1123682 w 1224362"/>
              <a:gd name="connsiteY171" fmla="*/ 0 h 162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224362" h="1629013">
                <a:moveTo>
                  <a:pt x="215363" y="1571348"/>
                </a:moveTo>
                <a:lnTo>
                  <a:pt x="215402" y="1574900"/>
                </a:lnTo>
                <a:lnTo>
                  <a:pt x="218791" y="1574341"/>
                </a:lnTo>
                <a:cubicBezTo>
                  <a:pt x="219230" y="1573677"/>
                  <a:pt x="218087" y="1572679"/>
                  <a:pt x="215363" y="1571348"/>
                </a:cubicBezTo>
                <a:close/>
                <a:moveTo>
                  <a:pt x="709438" y="1066953"/>
                </a:moveTo>
                <a:lnTo>
                  <a:pt x="714268" y="1071115"/>
                </a:lnTo>
                <a:cubicBezTo>
                  <a:pt x="712478" y="1081535"/>
                  <a:pt x="710957" y="1081246"/>
                  <a:pt x="709702" y="1070254"/>
                </a:cubicBezTo>
                <a:close/>
                <a:moveTo>
                  <a:pt x="561414" y="1065722"/>
                </a:moveTo>
                <a:lnTo>
                  <a:pt x="561414" y="1102150"/>
                </a:lnTo>
                <a:lnTo>
                  <a:pt x="512932" y="1102150"/>
                </a:lnTo>
                <a:lnTo>
                  <a:pt x="512932" y="1068110"/>
                </a:lnTo>
                <a:close/>
                <a:moveTo>
                  <a:pt x="705995" y="1063769"/>
                </a:moveTo>
                <a:lnTo>
                  <a:pt x="709185" y="1063797"/>
                </a:lnTo>
                <a:lnTo>
                  <a:pt x="709438" y="1066953"/>
                </a:lnTo>
                <a:lnTo>
                  <a:pt x="706439" y="1064368"/>
                </a:lnTo>
                <a:close/>
                <a:moveTo>
                  <a:pt x="823865" y="1061783"/>
                </a:moveTo>
                <a:lnTo>
                  <a:pt x="823865" y="1102150"/>
                </a:lnTo>
                <a:lnTo>
                  <a:pt x="773388" y="1102150"/>
                </a:lnTo>
                <a:lnTo>
                  <a:pt x="773388" y="1064034"/>
                </a:lnTo>
                <a:lnTo>
                  <a:pt x="819550" y="1062459"/>
                </a:lnTo>
                <a:close/>
                <a:moveTo>
                  <a:pt x="376514" y="996003"/>
                </a:moveTo>
                <a:lnTo>
                  <a:pt x="482914" y="1014687"/>
                </a:lnTo>
                <a:lnTo>
                  <a:pt x="608375" y="1014687"/>
                </a:lnTo>
                <a:close/>
                <a:moveTo>
                  <a:pt x="718479" y="982133"/>
                </a:moveTo>
                <a:lnTo>
                  <a:pt x="712399" y="1014687"/>
                </a:lnTo>
                <a:lnTo>
                  <a:pt x="757460" y="982133"/>
                </a:lnTo>
                <a:close/>
                <a:moveTo>
                  <a:pt x="662049" y="980106"/>
                </a:moveTo>
                <a:lnTo>
                  <a:pt x="660814" y="1014687"/>
                </a:lnTo>
                <a:lnTo>
                  <a:pt x="667496" y="1014687"/>
                </a:lnTo>
                <a:close/>
                <a:moveTo>
                  <a:pt x="1123682" y="0"/>
                </a:moveTo>
                <a:cubicBezTo>
                  <a:pt x="1147305" y="0"/>
                  <a:pt x="1177916" y="5574"/>
                  <a:pt x="1215513" y="16722"/>
                </a:cubicBezTo>
                <a:cubicBezTo>
                  <a:pt x="1191353" y="29281"/>
                  <a:pt x="1168783" y="39864"/>
                  <a:pt x="1147804" y="48466"/>
                </a:cubicBezTo>
                <a:lnTo>
                  <a:pt x="1096916" y="65852"/>
                </a:lnTo>
                <a:lnTo>
                  <a:pt x="1101800" y="65613"/>
                </a:lnTo>
                <a:cubicBezTo>
                  <a:pt x="1138512" y="65613"/>
                  <a:pt x="1177620" y="68928"/>
                  <a:pt x="1219124" y="75558"/>
                </a:cubicBezTo>
                <a:cubicBezTo>
                  <a:pt x="1225985" y="94705"/>
                  <a:pt x="1226106" y="108257"/>
                  <a:pt x="1219488" y="116217"/>
                </a:cubicBezTo>
                <a:cubicBezTo>
                  <a:pt x="1212871" y="124175"/>
                  <a:pt x="1209562" y="126635"/>
                  <a:pt x="1209562" y="123595"/>
                </a:cubicBezTo>
                <a:cubicBezTo>
                  <a:pt x="1209562" y="120554"/>
                  <a:pt x="1213529" y="131290"/>
                  <a:pt x="1221467" y="155801"/>
                </a:cubicBezTo>
                <a:cubicBezTo>
                  <a:pt x="1185051" y="150501"/>
                  <a:pt x="1165176" y="150396"/>
                  <a:pt x="1161839" y="155482"/>
                </a:cubicBezTo>
                <a:cubicBezTo>
                  <a:pt x="1172438" y="161796"/>
                  <a:pt x="1177735" y="170388"/>
                  <a:pt x="1177735" y="181260"/>
                </a:cubicBezTo>
                <a:cubicBezTo>
                  <a:pt x="1177735" y="187529"/>
                  <a:pt x="1175747" y="192982"/>
                  <a:pt x="1171768" y="197615"/>
                </a:cubicBezTo>
                <a:cubicBezTo>
                  <a:pt x="1167787" y="202248"/>
                  <a:pt x="1165798" y="204746"/>
                  <a:pt x="1165798" y="205104"/>
                </a:cubicBezTo>
                <a:cubicBezTo>
                  <a:pt x="1165798" y="207933"/>
                  <a:pt x="1166200" y="211057"/>
                  <a:pt x="1167001" y="214478"/>
                </a:cubicBezTo>
                <a:cubicBezTo>
                  <a:pt x="1170189" y="233309"/>
                  <a:pt x="1162837" y="248350"/>
                  <a:pt x="1144945" y="259601"/>
                </a:cubicBezTo>
                <a:lnTo>
                  <a:pt x="1125829" y="270256"/>
                </a:lnTo>
                <a:lnTo>
                  <a:pt x="1133815" y="271984"/>
                </a:lnTo>
                <a:cubicBezTo>
                  <a:pt x="1144539" y="277388"/>
                  <a:pt x="1149902" y="295649"/>
                  <a:pt x="1149902" y="326767"/>
                </a:cubicBezTo>
                <a:cubicBezTo>
                  <a:pt x="1138703" y="326767"/>
                  <a:pt x="1130618" y="325791"/>
                  <a:pt x="1125644" y="323836"/>
                </a:cubicBezTo>
                <a:lnTo>
                  <a:pt x="1121114" y="320599"/>
                </a:lnTo>
                <a:lnTo>
                  <a:pt x="1124061" y="336298"/>
                </a:lnTo>
                <a:cubicBezTo>
                  <a:pt x="1112112" y="340013"/>
                  <a:pt x="1100008" y="340520"/>
                  <a:pt x="1087749" y="337817"/>
                </a:cubicBezTo>
                <a:lnTo>
                  <a:pt x="1081420" y="335608"/>
                </a:lnTo>
                <a:lnTo>
                  <a:pt x="1098932" y="352556"/>
                </a:lnTo>
                <a:cubicBezTo>
                  <a:pt x="1105562" y="359773"/>
                  <a:pt x="1112609" y="368192"/>
                  <a:pt x="1120072" y="377812"/>
                </a:cubicBezTo>
                <a:cubicBezTo>
                  <a:pt x="1109621" y="392822"/>
                  <a:pt x="1100217" y="400326"/>
                  <a:pt x="1091857" y="400326"/>
                </a:cubicBezTo>
                <a:cubicBezTo>
                  <a:pt x="1082758" y="400326"/>
                  <a:pt x="1075888" y="397678"/>
                  <a:pt x="1071242" y="392378"/>
                </a:cubicBezTo>
                <a:cubicBezTo>
                  <a:pt x="1066597" y="387081"/>
                  <a:pt x="1065100" y="384430"/>
                  <a:pt x="1066746" y="384430"/>
                </a:cubicBezTo>
                <a:lnTo>
                  <a:pt x="1008733" y="380473"/>
                </a:lnTo>
                <a:cubicBezTo>
                  <a:pt x="998009" y="354760"/>
                  <a:pt x="993122" y="348110"/>
                  <a:pt x="994072" y="360522"/>
                </a:cubicBezTo>
                <a:cubicBezTo>
                  <a:pt x="955714" y="357905"/>
                  <a:pt x="894427" y="367204"/>
                  <a:pt x="810216" y="388421"/>
                </a:cubicBezTo>
                <a:cubicBezTo>
                  <a:pt x="745658" y="404317"/>
                  <a:pt x="685725" y="420424"/>
                  <a:pt x="630414" y="436744"/>
                </a:cubicBezTo>
                <a:cubicBezTo>
                  <a:pt x="625834" y="439045"/>
                  <a:pt x="619913" y="441652"/>
                  <a:pt x="612651" y="444565"/>
                </a:cubicBezTo>
                <a:cubicBezTo>
                  <a:pt x="597534" y="449548"/>
                  <a:pt x="589924" y="448723"/>
                  <a:pt x="589818" y="442095"/>
                </a:cubicBezTo>
                <a:cubicBezTo>
                  <a:pt x="589966" y="452440"/>
                  <a:pt x="578641" y="460314"/>
                  <a:pt x="555841" y="465719"/>
                </a:cubicBezTo>
                <a:cubicBezTo>
                  <a:pt x="533040" y="471124"/>
                  <a:pt x="521640" y="477212"/>
                  <a:pt x="521640" y="483989"/>
                </a:cubicBezTo>
                <a:cubicBezTo>
                  <a:pt x="513640" y="492075"/>
                  <a:pt x="494493" y="503328"/>
                  <a:pt x="464198" y="517746"/>
                </a:cubicBezTo>
                <a:cubicBezTo>
                  <a:pt x="452143" y="522539"/>
                  <a:pt x="447405" y="526802"/>
                  <a:pt x="449980" y="530539"/>
                </a:cubicBezTo>
                <a:lnTo>
                  <a:pt x="448333" y="552547"/>
                </a:lnTo>
                <a:cubicBezTo>
                  <a:pt x="441704" y="563737"/>
                  <a:pt x="438844" y="569331"/>
                  <a:pt x="439751" y="569331"/>
                </a:cubicBezTo>
                <a:cubicBezTo>
                  <a:pt x="442433" y="569331"/>
                  <a:pt x="438802" y="578376"/>
                  <a:pt x="428858" y="596468"/>
                </a:cubicBezTo>
                <a:cubicBezTo>
                  <a:pt x="420160" y="632484"/>
                  <a:pt x="410925" y="688196"/>
                  <a:pt x="401150" y="763605"/>
                </a:cubicBezTo>
                <a:cubicBezTo>
                  <a:pt x="388696" y="775701"/>
                  <a:pt x="383122" y="786900"/>
                  <a:pt x="384430" y="797203"/>
                </a:cubicBezTo>
                <a:cubicBezTo>
                  <a:pt x="510568" y="785295"/>
                  <a:pt x="621792" y="779342"/>
                  <a:pt x="718100" y="779342"/>
                </a:cubicBezTo>
                <a:cubicBezTo>
                  <a:pt x="807082" y="779342"/>
                  <a:pt x="899991" y="785981"/>
                  <a:pt x="996826" y="799261"/>
                </a:cubicBezTo>
                <a:cubicBezTo>
                  <a:pt x="985362" y="831286"/>
                  <a:pt x="960156" y="860682"/>
                  <a:pt x="921207" y="887451"/>
                </a:cubicBezTo>
                <a:lnTo>
                  <a:pt x="916743" y="881466"/>
                </a:lnTo>
                <a:lnTo>
                  <a:pt x="915633" y="891283"/>
                </a:lnTo>
                <a:lnTo>
                  <a:pt x="915207" y="891287"/>
                </a:lnTo>
                <a:lnTo>
                  <a:pt x="931418" y="906412"/>
                </a:lnTo>
                <a:cubicBezTo>
                  <a:pt x="945868" y="921568"/>
                  <a:pt x="953095" y="934997"/>
                  <a:pt x="953095" y="946699"/>
                </a:cubicBezTo>
                <a:cubicBezTo>
                  <a:pt x="953095" y="957992"/>
                  <a:pt x="949169" y="966246"/>
                  <a:pt x="941315" y="971462"/>
                </a:cubicBezTo>
                <a:cubicBezTo>
                  <a:pt x="938296" y="976497"/>
                  <a:pt x="933001" y="980351"/>
                  <a:pt x="925426" y="983024"/>
                </a:cubicBezTo>
                <a:lnTo>
                  <a:pt x="900429" y="986810"/>
                </a:lnTo>
                <a:lnTo>
                  <a:pt x="908834" y="987575"/>
                </a:lnTo>
                <a:cubicBezTo>
                  <a:pt x="924249" y="991542"/>
                  <a:pt x="937008" y="1002954"/>
                  <a:pt x="947109" y="1021812"/>
                </a:cubicBezTo>
                <a:cubicBezTo>
                  <a:pt x="925524" y="1036662"/>
                  <a:pt x="899431" y="1047634"/>
                  <a:pt x="868831" y="1054727"/>
                </a:cubicBezTo>
                <a:lnTo>
                  <a:pt x="823865" y="1061783"/>
                </a:lnTo>
                <a:lnTo>
                  <a:pt x="823865" y="1053699"/>
                </a:lnTo>
                <a:lnTo>
                  <a:pt x="773388" y="1053699"/>
                </a:lnTo>
                <a:lnTo>
                  <a:pt x="773388" y="1064034"/>
                </a:lnTo>
                <a:lnTo>
                  <a:pt x="763507" y="1064370"/>
                </a:lnTo>
                <a:cubicBezTo>
                  <a:pt x="749725" y="1064207"/>
                  <a:pt x="736766" y="1064064"/>
                  <a:pt x="724630" y="1063940"/>
                </a:cubicBezTo>
                <a:lnTo>
                  <a:pt x="709185" y="1063797"/>
                </a:lnTo>
                <a:lnTo>
                  <a:pt x="708535" y="1055694"/>
                </a:lnTo>
                <a:cubicBezTo>
                  <a:pt x="703806" y="1055694"/>
                  <a:pt x="701919" y="1056978"/>
                  <a:pt x="702876" y="1059550"/>
                </a:cubicBezTo>
                <a:lnTo>
                  <a:pt x="705995" y="1063769"/>
                </a:lnTo>
                <a:lnTo>
                  <a:pt x="690690" y="1063628"/>
                </a:lnTo>
                <a:cubicBezTo>
                  <a:pt x="627749" y="1063125"/>
                  <a:pt x="594442" y="1063342"/>
                  <a:pt x="590769" y="1064276"/>
                </a:cubicBezTo>
                <a:lnTo>
                  <a:pt x="561414" y="1065722"/>
                </a:lnTo>
                <a:lnTo>
                  <a:pt x="561414" y="1053699"/>
                </a:lnTo>
                <a:lnTo>
                  <a:pt x="512932" y="1053699"/>
                </a:lnTo>
                <a:lnTo>
                  <a:pt x="512932" y="1068110"/>
                </a:lnTo>
                <a:lnTo>
                  <a:pt x="471862" y="1070135"/>
                </a:lnTo>
                <a:cubicBezTo>
                  <a:pt x="421512" y="1074104"/>
                  <a:pt x="386415" y="1078896"/>
                  <a:pt x="366571" y="1084510"/>
                </a:cubicBezTo>
                <a:cubicBezTo>
                  <a:pt x="370560" y="1102348"/>
                  <a:pt x="372555" y="1128643"/>
                  <a:pt x="372555" y="1163392"/>
                </a:cubicBezTo>
                <a:cubicBezTo>
                  <a:pt x="372555" y="1173989"/>
                  <a:pt x="371891" y="1193771"/>
                  <a:pt x="370560" y="1222733"/>
                </a:cubicBezTo>
                <a:cubicBezTo>
                  <a:pt x="370560" y="1254760"/>
                  <a:pt x="370560" y="1278056"/>
                  <a:pt x="370560" y="1292622"/>
                </a:cubicBezTo>
                <a:cubicBezTo>
                  <a:pt x="370560" y="1363870"/>
                  <a:pt x="379660" y="1424840"/>
                  <a:pt x="397857" y="1475528"/>
                </a:cubicBezTo>
                <a:cubicBezTo>
                  <a:pt x="402184" y="1506350"/>
                  <a:pt x="384874" y="1538289"/>
                  <a:pt x="345925" y="1571348"/>
                </a:cubicBezTo>
                <a:lnTo>
                  <a:pt x="344936" y="1566627"/>
                </a:lnTo>
                <a:lnTo>
                  <a:pt x="344443" y="1569455"/>
                </a:lnTo>
                <a:cubicBezTo>
                  <a:pt x="335972" y="1590510"/>
                  <a:pt x="314796" y="1601749"/>
                  <a:pt x="280912" y="1603174"/>
                </a:cubicBezTo>
                <a:cubicBezTo>
                  <a:pt x="269597" y="1601844"/>
                  <a:pt x="260013" y="1600514"/>
                  <a:pt x="252160" y="1599183"/>
                </a:cubicBezTo>
                <a:cubicBezTo>
                  <a:pt x="239018" y="1596682"/>
                  <a:pt x="229163" y="1593445"/>
                  <a:pt x="222591" y="1589470"/>
                </a:cubicBezTo>
                <a:lnTo>
                  <a:pt x="215462" y="1583190"/>
                </a:lnTo>
                <a:lnTo>
                  <a:pt x="215490" y="1603174"/>
                </a:lnTo>
                <a:cubicBezTo>
                  <a:pt x="202465" y="1599193"/>
                  <a:pt x="193268" y="1596211"/>
                  <a:pt x="187901" y="1594220"/>
                </a:cubicBezTo>
                <a:lnTo>
                  <a:pt x="184743" y="1592856"/>
                </a:lnTo>
                <a:lnTo>
                  <a:pt x="184853" y="1592977"/>
                </a:lnTo>
                <a:cubicBezTo>
                  <a:pt x="184209" y="1594139"/>
                  <a:pt x="182399" y="1595881"/>
                  <a:pt x="179422" y="1598203"/>
                </a:cubicBezTo>
                <a:cubicBezTo>
                  <a:pt x="173469" y="1602846"/>
                  <a:pt x="166143" y="1605169"/>
                  <a:pt x="157445" y="1605169"/>
                </a:cubicBezTo>
                <a:cubicBezTo>
                  <a:pt x="151175" y="1605169"/>
                  <a:pt x="141772" y="1600872"/>
                  <a:pt x="129232" y="1592281"/>
                </a:cubicBezTo>
                <a:lnTo>
                  <a:pt x="125723" y="1581067"/>
                </a:lnTo>
                <a:lnTo>
                  <a:pt x="125534" y="1580156"/>
                </a:lnTo>
                <a:lnTo>
                  <a:pt x="125425" y="1580113"/>
                </a:lnTo>
                <a:lnTo>
                  <a:pt x="123247" y="1573154"/>
                </a:lnTo>
                <a:cubicBezTo>
                  <a:pt x="116617" y="1568572"/>
                  <a:pt x="113302" y="1569302"/>
                  <a:pt x="113302" y="1575339"/>
                </a:cubicBezTo>
                <a:lnTo>
                  <a:pt x="125425" y="1580113"/>
                </a:lnTo>
                <a:lnTo>
                  <a:pt x="125723" y="1581067"/>
                </a:lnTo>
                <a:lnTo>
                  <a:pt x="128534" y="1594608"/>
                </a:lnTo>
                <a:cubicBezTo>
                  <a:pt x="127458" y="1607454"/>
                  <a:pt x="115404" y="1618923"/>
                  <a:pt x="92371" y="1629013"/>
                </a:cubicBezTo>
                <a:cubicBezTo>
                  <a:pt x="87431" y="1626355"/>
                  <a:pt x="77847" y="1625024"/>
                  <a:pt x="63619" y="1625024"/>
                </a:cubicBezTo>
                <a:cubicBezTo>
                  <a:pt x="67588" y="1602393"/>
                  <a:pt x="69573" y="1591003"/>
                  <a:pt x="69573" y="1590856"/>
                </a:cubicBezTo>
                <a:cubicBezTo>
                  <a:pt x="69573" y="1594908"/>
                  <a:pt x="65265" y="1593188"/>
                  <a:pt x="56651" y="1585693"/>
                </a:cubicBezTo>
                <a:cubicBezTo>
                  <a:pt x="48039" y="1578201"/>
                  <a:pt x="45052" y="1568658"/>
                  <a:pt x="47691" y="1557067"/>
                </a:cubicBezTo>
                <a:cubicBezTo>
                  <a:pt x="15896" y="1494327"/>
                  <a:pt x="0" y="1408172"/>
                  <a:pt x="0" y="1298607"/>
                </a:cubicBezTo>
                <a:cubicBezTo>
                  <a:pt x="0" y="1273041"/>
                  <a:pt x="993" y="1235702"/>
                  <a:pt x="2977" y="1186586"/>
                </a:cubicBezTo>
                <a:cubicBezTo>
                  <a:pt x="4962" y="1137472"/>
                  <a:pt x="5954" y="1095816"/>
                  <a:pt x="5954" y="1061616"/>
                </a:cubicBezTo>
                <a:lnTo>
                  <a:pt x="5954" y="1035807"/>
                </a:lnTo>
                <a:lnTo>
                  <a:pt x="17970" y="1035807"/>
                </a:lnTo>
                <a:lnTo>
                  <a:pt x="17893" y="1022255"/>
                </a:lnTo>
                <a:cubicBezTo>
                  <a:pt x="17893" y="1004374"/>
                  <a:pt x="15242" y="980719"/>
                  <a:pt x="9945" y="951291"/>
                </a:cubicBezTo>
                <a:cubicBezTo>
                  <a:pt x="17881" y="947807"/>
                  <a:pt x="21850" y="946942"/>
                  <a:pt x="21850" y="948694"/>
                </a:cubicBezTo>
                <a:cubicBezTo>
                  <a:pt x="21850" y="948630"/>
                  <a:pt x="20858" y="945295"/>
                  <a:pt x="18873" y="938688"/>
                </a:cubicBezTo>
                <a:cubicBezTo>
                  <a:pt x="16889" y="932080"/>
                  <a:pt x="15896" y="926136"/>
                  <a:pt x="15896" y="920859"/>
                </a:cubicBezTo>
                <a:cubicBezTo>
                  <a:pt x="15896" y="906567"/>
                  <a:pt x="19211" y="897659"/>
                  <a:pt x="25841" y="894133"/>
                </a:cubicBezTo>
                <a:cubicBezTo>
                  <a:pt x="21850" y="859574"/>
                  <a:pt x="27814" y="816424"/>
                  <a:pt x="43732" y="764680"/>
                </a:cubicBezTo>
                <a:cubicBezTo>
                  <a:pt x="62416" y="680807"/>
                  <a:pt x="73013" y="623090"/>
                  <a:pt x="75524" y="591528"/>
                </a:cubicBezTo>
                <a:cubicBezTo>
                  <a:pt x="76960" y="570291"/>
                  <a:pt x="83611" y="541875"/>
                  <a:pt x="95475" y="506283"/>
                </a:cubicBezTo>
                <a:cubicBezTo>
                  <a:pt x="96805" y="442465"/>
                  <a:pt x="110781" y="370012"/>
                  <a:pt x="137401" y="288926"/>
                </a:cubicBezTo>
                <a:cubicBezTo>
                  <a:pt x="149688" y="284513"/>
                  <a:pt x="146258" y="282306"/>
                  <a:pt x="127110" y="282306"/>
                </a:cubicBezTo>
                <a:cubicBezTo>
                  <a:pt x="129833" y="278655"/>
                  <a:pt x="134979" y="265328"/>
                  <a:pt x="142547" y="242329"/>
                </a:cubicBezTo>
                <a:cubicBezTo>
                  <a:pt x="150115" y="219328"/>
                  <a:pt x="171780" y="201495"/>
                  <a:pt x="207542" y="188828"/>
                </a:cubicBezTo>
                <a:lnTo>
                  <a:pt x="199981" y="226099"/>
                </a:lnTo>
                <a:lnTo>
                  <a:pt x="214921" y="193831"/>
                </a:lnTo>
                <a:cubicBezTo>
                  <a:pt x="224884" y="165332"/>
                  <a:pt x="241510" y="151082"/>
                  <a:pt x="264795" y="151082"/>
                </a:cubicBezTo>
                <a:cubicBezTo>
                  <a:pt x="272015" y="151082"/>
                  <a:pt x="278273" y="152412"/>
                  <a:pt x="283573" y="155071"/>
                </a:cubicBezTo>
                <a:cubicBezTo>
                  <a:pt x="288872" y="157731"/>
                  <a:pt x="291227" y="159062"/>
                  <a:pt x="290634" y="159062"/>
                </a:cubicBezTo>
                <a:cubicBezTo>
                  <a:pt x="285842" y="159062"/>
                  <a:pt x="296578" y="154407"/>
                  <a:pt x="322840" y="145096"/>
                </a:cubicBezTo>
                <a:lnTo>
                  <a:pt x="320806" y="154166"/>
                </a:lnTo>
                <a:lnTo>
                  <a:pt x="328344" y="144136"/>
                </a:lnTo>
                <a:cubicBezTo>
                  <a:pt x="342343" y="128902"/>
                  <a:pt x="358273" y="121284"/>
                  <a:pt x="376134" y="121284"/>
                </a:cubicBezTo>
                <a:cubicBezTo>
                  <a:pt x="388990" y="121284"/>
                  <a:pt x="403083" y="125875"/>
                  <a:pt x="418408" y="135058"/>
                </a:cubicBezTo>
                <a:cubicBezTo>
                  <a:pt x="418704" y="135142"/>
                  <a:pt x="419854" y="135186"/>
                  <a:pt x="421860" y="135186"/>
                </a:cubicBezTo>
                <a:cubicBezTo>
                  <a:pt x="421522" y="135186"/>
                  <a:pt x="424246" y="130186"/>
                  <a:pt x="430029" y="120190"/>
                </a:cubicBezTo>
                <a:cubicBezTo>
                  <a:pt x="435814" y="110194"/>
                  <a:pt x="441968" y="101936"/>
                  <a:pt x="448492" y="95411"/>
                </a:cubicBezTo>
                <a:cubicBezTo>
                  <a:pt x="462941" y="95411"/>
                  <a:pt x="473365" y="96982"/>
                  <a:pt x="479762" y="100122"/>
                </a:cubicBezTo>
                <a:lnTo>
                  <a:pt x="483775" y="103715"/>
                </a:lnTo>
                <a:lnTo>
                  <a:pt x="484210" y="103328"/>
                </a:lnTo>
                <a:lnTo>
                  <a:pt x="513946" y="125209"/>
                </a:lnTo>
                <a:cubicBezTo>
                  <a:pt x="608015" y="100615"/>
                  <a:pt x="706077" y="75071"/>
                  <a:pt x="808126" y="48578"/>
                </a:cubicBezTo>
                <a:cubicBezTo>
                  <a:pt x="930907" y="16193"/>
                  <a:pt x="1036093" y="0"/>
                  <a:pt x="112368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8" name="Picture Placeholder 47"/>
          <p:cNvSpPr>
            <a:spLocks noGrp="1"/>
          </p:cNvSpPr>
          <p:nvPr>
            <p:ph type="pic" sz="quarter" idx="18" hasCustomPrompt="1"/>
          </p:nvPr>
        </p:nvSpPr>
        <p:spPr>
          <a:xfrm>
            <a:off x="3954430" y="2523797"/>
            <a:ext cx="1303008" cy="1628888"/>
          </a:xfrm>
          <a:custGeom>
            <a:avLst/>
            <a:gdLst>
              <a:gd name="connsiteX0" fmla="*/ 627026 w 1303008"/>
              <a:gd name="connsiteY0" fmla="*/ 851512 h 1628888"/>
              <a:gd name="connsiteX1" fmla="*/ 787290 w 1303008"/>
              <a:gd name="connsiteY1" fmla="*/ 1113202 h 1628888"/>
              <a:gd name="connsiteX2" fmla="*/ 627026 w 1303008"/>
              <a:gd name="connsiteY2" fmla="*/ 851512 h 1628888"/>
              <a:gd name="connsiteX3" fmla="*/ 414292 w 1303008"/>
              <a:gd name="connsiteY3" fmla="*/ 583139 h 1628888"/>
              <a:gd name="connsiteX4" fmla="*/ 495042 w 1303008"/>
              <a:gd name="connsiteY4" fmla="*/ 705624 h 1628888"/>
              <a:gd name="connsiteX5" fmla="*/ 414292 w 1303008"/>
              <a:gd name="connsiteY5" fmla="*/ 583139 h 1628888"/>
              <a:gd name="connsiteX6" fmla="*/ 111007 w 1303008"/>
              <a:gd name="connsiteY6" fmla="*/ 509584 h 1628888"/>
              <a:gd name="connsiteX7" fmla="*/ 111639 w 1303008"/>
              <a:gd name="connsiteY7" fmla="*/ 518049 h 1628888"/>
              <a:gd name="connsiteX8" fmla="*/ 111968 w 1303008"/>
              <a:gd name="connsiteY8" fmla="*/ 538648 h 1628888"/>
              <a:gd name="connsiteX9" fmla="*/ 113348 w 1303008"/>
              <a:gd name="connsiteY9" fmla="*/ 538648 h 1628888"/>
              <a:gd name="connsiteX10" fmla="*/ 112829 w 1303008"/>
              <a:gd name="connsiteY10" fmla="*/ 511517 h 1628888"/>
              <a:gd name="connsiteX11" fmla="*/ 372555 w 1303008"/>
              <a:gd name="connsiteY11" fmla="*/ 147726 h 1628888"/>
              <a:gd name="connsiteX12" fmla="*/ 433418 w 1303008"/>
              <a:gd name="connsiteY12" fmla="*/ 256184 h 1628888"/>
              <a:gd name="connsiteX13" fmla="*/ 510304 w 1303008"/>
              <a:gd name="connsiteY13" fmla="*/ 393395 h 1628888"/>
              <a:gd name="connsiteX14" fmla="*/ 679940 w 1303008"/>
              <a:gd name="connsiteY14" fmla="*/ 606224 h 1628888"/>
              <a:gd name="connsiteX15" fmla="*/ 569394 w 1303008"/>
              <a:gd name="connsiteY15" fmla="*/ 425283 h 1628888"/>
              <a:gd name="connsiteX16" fmla="*/ 426229 w 1303008"/>
              <a:gd name="connsiteY16" fmla="*/ 210205 h 1628888"/>
              <a:gd name="connsiteX17" fmla="*/ 403588 w 1303008"/>
              <a:gd name="connsiteY17" fmla="*/ 159792 h 1628888"/>
              <a:gd name="connsiteX18" fmla="*/ 372555 w 1303008"/>
              <a:gd name="connsiteY18" fmla="*/ 147726 h 1628888"/>
              <a:gd name="connsiteX19" fmla="*/ 1183437 w 1303008"/>
              <a:gd name="connsiteY19" fmla="*/ 478 h 1628888"/>
              <a:gd name="connsiteX20" fmla="*/ 1227991 w 1303008"/>
              <a:gd name="connsiteY20" fmla="*/ 64286 h 1628888"/>
              <a:gd name="connsiteX21" fmla="*/ 1243919 w 1303008"/>
              <a:gd name="connsiteY21" fmla="*/ 132084 h 1628888"/>
              <a:gd name="connsiteX22" fmla="*/ 1267225 w 1303008"/>
              <a:gd name="connsiteY22" fmla="*/ 389880 h 1628888"/>
              <a:gd name="connsiteX23" fmla="*/ 1258280 w 1303008"/>
              <a:gd name="connsiteY23" fmla="*/ 608519 h 1628888"/>
              <a:gd name="connsiteX24" fmla="*/ 1249334 w 1303008"/>
              <a:gd name="connsiteY24" fmla="*/ 837230 h 1628888"/>
              <a:gd name="connsiteX25" fmla="*/ 1271184 w 1303008"/>
              <a:gd name="connsiteY25" fmla="*/ 1125901 h 1628888"/>
              <a:gd name="connsiteX26" fmla="*/ 1303008 w 1303008"/>
              <a:gd name="connsiteY26" fmla="*/ 1406210 h 1628888"/>
              <a:gd name="connsiteX27" fmla="*/ 1270661 w 1303008"/>
              <a:gd name="connsiteY27" fmla="*/ 1380284 h 1628888"/>
              <a:gd name="connsiteX28" fmla="*/ 1267225 w 1303008"/>
              <a:gd name="connsiteY28" fmla="*/ 1370526 h 1628888"/>
              <a:gd name="connsiteX29" fmla="*/ 1267225 w 1303008"/>
              <a:gd name="connsiteY29" fmla="*/ 1380371 h 1628888"/>
              <a:gd name="connsiteX30" fmla="*/ 1235717 w 1303008"/>
              <a:gd name="connsiteY30" fmla="*/ 1353787 h 1628888"/>
              <a:gd name="connsiteX31" fmla="*/ 1234452 w 1303008"/>
              <a:gd name="connsiteY31" fmla="*/ 1351834 h 1628888"/>
              <a:gd name="connsiteX32" fmla="*/ 1236057 w 1303008"/>
              <a:gd name="connsiteY32" fmla="*/ 1358205 h 1628888"/>
              <a:gd name="connsiteX33" fmla="*/ 1245343 w 1303008"/>
              <a:gd name="connsiteY33" fmla="*/ 1419320 h 1628888"/>
              <a:gd name="connsiteX34" fmla="*/ 1229447 w 1303008"/>
              <a:gd name="connsiteY34" fmla="*/ 1423723 h 1628888"/>
              <a:gd name="connsiteX35" fmla="*/ 1188915 w 1303008"/>
              <a:gd name="connsiteY35" fmla="*/ 1461944 h 1628888"/>
              <a:gd name="connsiteX36" fmla="*/ 1185224 w 1303008"/>
              <a:gd name="connsiteY36" fmla="*/ 1452364 h 1628888"/>
              <a:gd name="connsiteX37" fmla="*/ 1165735 w 1303008"/>
              <a:gd name="connsiteY37" fmla="*/ 1449942 h 1628888"/>
              <a:gd name="connsiteX38" fmla="*/ 1162822 w 1303008"/>
              <a:gd name="connsiteY38" fmla="*/ 1431828 h 1628888"/>
              <a:gd name="connsiteX39" fmla="*/ 1153790 w 1303008"/>
              <a:gd name="connsiteY39" fmla="*/ 1428557 h 1628888"/>
              <a:gd name="connsiteX40" fmla="*/ 1153891 w 1303008"/>
              <a:gd name="connsiteY40" fmla="*/ 1447313 h 1628888"/>
              <a:gd name="connsiteX41" fmla="*/ 1123682 w 1303008"/>
              <a:gd name="connsiteY41" fmla="*/ 1457922 h 1628888"/>
              <a:gd name="connsiteX42" fmla="*/ 1104461 w 1303008"/>
              <a:gd name="connsiteY42" fmla="*/ 1453046 h 1628888"/>
              <a:gd name="connsiteX43" fmla="*/ 1092965 w 1303008"/>
              <a:gd name="connsiteY43" fmla="*/ 1440781 h 1628888"/>
              <a:gd name="connsiteX44" fmla="*/ 1085588 w 1303008"/>
              <a:gd name="connsiteY44" fmla="*/ 1443292 h 1628888"/>
              <a:gd name="connsiteX45" fmla="*/ 1074697 w 1303008"/>
              <a:gd name="connsiteY45" fmla="*/ 1443773 h 1628888"/>
              <a:gd name="connsiteX46" fmla="*/ 1065480 w 1303008"/>
              <a:gd name="connsiteY46" fmla="*/ 1503647 h 1628888"/>
              <a:gd name="connsiteX47" fmla="*/ 1031391 w 1303008"/>
              <a:gd name="connsiteY47" fmla="*/ 1466741 h 1628888"/>
              <a:gd name="connsiteX48" fmla="*/ 1024313 w 1303008"/>
              <a:gd name="connsiteY48" fmla="*/ 1456080 h 1628888"/>
              <a:gd name="connsiteX49" fmla="*/ 1025165 w 1303008"/>
              <a:gd name="connsiteY49" fmla="*/ 1459600 h 1628888"/>
              <a:gd name="connsiteX50" fmla="*/ 1026656 w 1303008"/>
              <a:gd name="connsiteY50" fmla="*/ 1473438 h 1628888"/>
              <a:gd name="connsiteX51" fmla="*/ 978174 w 1303008"/>
              <a:gd name="connsiteY51" fmla="*/ 1519546 h 1628888"/>
              <a:gd name="connsiteX52" fmla="*/ 960979 w 1303008"/>
              <a:gd name="connsiteY52" fmla="*/ 1453173 h 1628888"/>
              <a:gd name="connsiteX53" fmla="*/ 925007 w 1303008"/>
              <a:gd name="connsiteY53" fmla="*/ 1449942 h 1628888"/>
              <a:gd name="connsiteX54" fmla="*/ 863637 w 1303008"/>
              <a:gd name="connsiteY54" fmla="*/ 1345222 h 1628888"/>
              <a:gd name="connsiteX55" fmla="*/ 800589 w 1303008"/>
              <a:gd name="connsiteY55" fmla="*/ 1256936 h 1628888"/>
              <a:gd name="connsiteX56" fmla="*/ 718875 w 1303008"/>
              <a:gd name="connsiteY56" fmla="*/ 1127277 h 1628888"/>
              <a:gd name="connsiteX57" fmla="*/ 634214 w 1303008"/>
              <a:gd name="connsiteY57" fmla="*/ 984384 h 1628888"/>
              <a:gd name="connsiteX58" fmla="*/ 638205 w 1303008"/>
              <a:gd name="connsiteY58" fmla="*/ 984700 h 1628888"/>
              <a:gd name="connsiteX59" fmla="*/ 587981 w 1303008"/>
              <a:gd name="connsiteY59" fmla="*/ 937233 h 1628888"/>
              <a:gd name="connsiteX60" fmla="*/ 537918 w 1303008"/>
              <a:gd name="connsiteY60" fmla="*/ 855407 h 1628888"/>
              <a:gd name="connsiteX61" fmla="*/ 462331 w 1303008"/>
              <a:gd name="connsiteY61" fmla="*/ 782067 h 1628888"/>
              <a:gd name="connsiteX62" fmla="*/ 415487 w 1303008"/>
              <a:gd name="connsiteY62" fmla="*/ 719249 h 1628888"/>
              <a:gd name="connsiteX63" fmla="*/ 413155 w 1303008"/>
              <a:gd name="connsiteY63" fmla="*/ 715400 h 1628888"/>
              <a:gd name="connsiteX64" fmla="*/ 412645 w 1303008"/>
              <a:gd name="connsiteY64" fmla="*/ 733998 h 1628888"/>
              <a:gd name="connsiteX65" fmla="*/ 412329 w 1303008"/>
              <a:gd name="connsiteY65" fmla="*/ 781560 h 1628888"/>
              <a:gd name="connsiteX66" fmla="*/ 439371 w 1303008"/>
              <a:gd name="connsiteY66" fmla="*/ 1127579 h 1628888"/>
              <a:gd name="connsiteX67" fmla="*/ 477909 w 1303008"/>
              <a:gd name="connsiteY67" fmla="*/ 1503902 h 1628888"/>
              <a:gd name="connsiteX68" fmla="*/ 443275 w 1303008"/>
              <a:gd name="connsiteY68" fmla="*/ 1503208 h 1628888"/>
              <a:gd name="connsiteX69" fmla="*/ 438534 w 1303008"/>
              <a:gd name="connsiteY69" fmla="*/ 1500917 h 1628888"/>
              <a:gd name="connsiteX70" fmla="*/ 437953 w 1303008"/>
              <a:gd name="connsiteY70" fmla="*/ 1510355 h 1628888"/>
              <a:gd name="connsiteX71" fmla="*/ 436426 w 1303008"/>
              <a:gd name="connsiteY71" fmla="*/ 1534444 h 1628888"/>
              <a:gd name="connsiteX72" fmla="*/ 400518 w 1303008"/>
              <a:gd name="connsiteY72" fmla="*/ 1598710 h 1628888"/>
              <a:gd name="connsiteX73" fmla="*/ 400390 w 1303008"/>
              <a:gd name="connsiteY73" fmla="*/ 1628888 h 1628888"/>
              <a:gd name="connsiteX74" fmla="*/ 338498 w 1303008"/>
              <a:gd name="connsiteY74" fmla="*/ 1573884 h 1628888"/>
              <a:gd name="connsiteX75" fmla="*/ 328603 w 1303008"/>
              <a:gd name="connsiteY75" fmla="*/ 1555327 h 1628888"/>
              <a:gd name="connsiteX76" fmla="*/ 280343 w 1303008"/>
              <a:gd name="connsiteY76" fmla="*/ 1591110 h 1628888"/>
              <a:gd name="connsiteX77" fmla="*/ 277894 w 1303008"/>
              <a:gd name="connsiteY77" fmla="*/ 1574395 h 1628888"/>
              <a:gd name="connsiteX78" fmla="*/ 276873 w 1303008"/>
              <a:gd name="connsiteY78" fmla="*/ 1574550 h 1628888"/>
              <a:gd name="connsiteX79" fmla="*/ 258842 w 1303008"/>
              <a:gd name="connsiteY79" fmla="*/ 1575214 h 1628888"/>
              <a:gd name="connsiteX80" fmla="*/ 245415 w 1303008"/>
              <a:gd name="connsiteY80" fmla="*/ 1583162 h 1628888"/>
              <a:gd name="connsiteX81" fmla="*/ 241880 w 1303008"/>
              <a:gd name="connsiteY81" fmla="*/ 1572985 h 1628888"/>
              <a:gd name="connsiteX82" fmla="*/ 237594 w 1303008"/>
              <a:gd name="connsiteY82" fmla="*/ 1574216 h 1628888"/>
              <a:gd name="connsiteX83" fmla="*/ 213907 w 1303008"/>
              <a:gd name="connsiteY83" fmla="*/ 1575214 h 1628888"/>
              <a:gd name="connsiteX84" fmla="*/ 193624 w 1303008"/>
              <a:gd name="connsiteY84" fmla="*/ 1552386 h 1628888"/>
              <a:gd name="connsiteX85" fmla="*/ 192636 w 1303008"/>
              <a:gd name="connsiteY85" fmla="*/ 1548333 h 1628888"/>
              <a:gd name="connsiteX86" fmla="*/ 195605 w 1303008"/>
              <a:gd name="connsiteY86" fmla="*/ 1628888 h 1628888"/>
              <a:gd name="connsiteX87" fmla="*/ 143702 w 1303008"/>
              <a:gd name="connsiteY87" fmla="*/ 1561281 h 1628888"/>
              <a:gd name="connsiteX88" fmla="*/ 112922 w 1303008"/>
              <a:gd name="connsiteY88" fmla="*/ 1583162 h 1628888"/>
              <a:gd name="connsiteX89" fmla="*/ 57665 w 1303008"/>
              <a:gd name="connsiteY89" fmla="*/ 965100 h 1628888"/>
              <a:gd name="connsiteX90" fmla="*/ 32238 w 1303008"/>
              <a:gd name="connsiteY90" fmla="*/ 362931 h 1628888"/>
              <a:gd name="connsiteX91" fmla="*/ 12239 w 1303008"/>
              <a:gd name="connsiteY91" fmla="*/ 281597 h 1628888"/>
              <a:gd name="connsiteX92" fmla="*/ 0 w 1303008"/>
              <a:gd name="connsiteY92" fmla="*/ 184776 h 1628888"/>
              <a:gd name="connsiteX93" fmla="*/ 4423 w 1303008"/>
              <a:gd name="connsiteY93" fmla="*/ 184879 h 1628888"/>
              <a:gd name="connsiteX94" fmla="*/ 3991 w 1303008"/>
              <a:gd name="connsiteY94" fmla="*/ 181008 h 1628888"/>
              <a:gd name="connsiteX95" fmla="*/ 26728 w 1303008"/>
              <a:gd name="connsiteY95" fmla="*/ 156911 h 1628888"/>
              <a:gd name="connsiteX96" fmla="*/ 76284 w 1303008"/>
              <a:gd name="connsiteY96" fmla="*/ 164646 h 1628888"/>
              <a:gd name="connsiteX97" fmla="*/ 75556 w 1303008"/>
              <a:gd name="connsiteY97" fmla="*/ 158937 h 1628888"/>
              <a:gd name="connsiteX98" fmla="*/ 81257 w 1303008"/>
              <a:gd name="connsiteY98" fmla="*/ 158937 h 1628888"/>
              <a:gd name="connsiteX99" fmla="*/ 84423 w 1303008"/>
              <a:gd name="connsiteY99" fmla="*/ 129012 h 1628888"/>
              <a:gd name="connsiteX100" fmla="*/ 143861 w 1303008"/>
              <a:gd name="connsiteY100" fmla="*/ 120209 h 1628888"/>
              <a:gd name="connsiteX101" fmla="*/ 176773 w 1303008"/>
              <a:gd name="connsiteY101" fmla="*/ 123898 h 1628888"/>
              <a:gd name="connsiteX102" fmla="*/ 177515 w 1303008"/>
              <a:gd name="connsiteY102" fmla="*/ 122241 h 1628888"/>
              <a:gd name="connsiteX103" fmla="*/ 221539 w 1303008"/>
              <a:gd name="connsiteY103" fmla="*/ 97251 h 1628888"/>
              <a:gd name="connsiteX104" fmla="*/ 223058 w 1303008"/>
              <a:gd name="connsiteY104" fmla="*/ 111215 h 1628888"/>
              <a:gd name="connsiteX105" fmla="*/ 231497 w 1303008"/>
              <a:gd name="connsiteY105" fmla="*/ 108224 h 1628888"/>
              <a:gd name="connsiteX106" fmla="*/ 242959 w 1303008"/>
              <a:gd name="connsiteY106" fmla="*/ 106252 h 1628888"/>
              <a:gd name="connsiteX107" fmla="*/ 243373 w 1303008"/>
              <a:gd name="connsiteY107" fmla="*/ 104812 h 1628888"/>
              <a:gd name="connsiteX108" fmla="*/ 315335 w 1303008"/>
              <a:gd name="connsiteY108" fmla="*/ 61468 h 1628888"/>
              <a:gd name="connsiteX109" fmla="*/ 336694 w 1303008"/>
              <a:gd name="connsiteY109" fmla="*/ 57493 h 1628888"/>
              <a:gd name="connsiteX110" fmla="*/ 363183 w 1303008"/>
              <a:gd name="connsiteY110" fmla="*/ 49561 h 1628888"/>
              <a:gd name="connsiteX111" fmla="*/ 382911 w 1303008"/>
              <a:gd name="connsiteY111" fmla="*/ 59442 h 1628888"/>
              <a:gd name="connsiteX112" fmla="*/ 589248 w 1303008"/>
              <a:gd name="connsiteY112" fmla="*/ 342664 h 1628888"/>
              <a:gd name="connsiteX113" fmla="*/ 769779 w 1303008"/>
              <a:gd name="connsiteY113" fmla="*/ 581366 h 1628888"/>
              <a:gd name="connsiteX114" fmla="*/ 840268 w 1303008"/>
              <a:gd name="connsiteY114" fmla="*/ 663318 h 1628888"/>
              <a:gd name="connsiteX115" fmla="*/ 856252 w 1303008"/>
              <a:gd name="connsiteY115" fmla="*/ 687529 h 1628888"/>
              <a:gd name="connsiteX116" fmla="*/ 862846 w 1303008"/>
              <a:gd name="connsiteY116" fmla="*/ 701329 h 1628888"/>
              <a:gd name="connsiteX117" fmla="*/ 863081 w 1303008"/>
              <a:gd name="connsiteY117" fmla="*/ 692862 h 1628888"/>
              <a:gd name="connsiteX118" fmla="*/ 872788 w 1303008"/>
              <a:gd name="connsiteY118" fmla="*/ 527912 h 1628888"/>
              <a:gd name="connsiteX119" fmla="*/ 882733 w 1303008"/>
              <a:gd name="connsiteY119" fmla="*/ 326261 h 1628888"/>
              <a:gd name="connsiteX120" fmla="*/ 864840 w 1303008"/>
              <a:gd name="connsiteY120" fmla="*/ 107194 h 1628888"/>
              <a:gd name="connsiteX121" fmla="*/ 918071 w 1303008"/>
              <a:gd name="connsiteY121" fmla="*/ 103203 h 1628888"/>
              <a:gd name="connsiteX122" fmla="*/ 940448 w 1303008"/>
              <a:gd name="connsiteY122" fmla="*/ 157488 h 1628888"/>
              <a:gd name="connsiteX123" fmla="*/ 946755 w 1303008"/>
              <a:gd name="connsiteY123" fmla="*/ 185719 h 1628888"/>
              <a:gd name="connsiteX124" fmla="*/ 946785 w 1303008"/>
              <a:gd name="connsiteY124" fmla="*/ 180564 h 1628888"/>
              <a:gd name="connsiteX125" fmla="*/ 936407 w 1303008"/>
              <a:gd name="connsiteY125" fmla="*/ 69828 h 1628888"/>
              <a:gd name="connsiteX126" fmla="*/ 994957 w 1303008"/>
              <a:gd name="connsiteY126" fmla="*/ 81353 h 1628888"/>
              <a:gd name="connsiteX127" fmla="*/ 1021557 w 1303008"/>
              <a:gd name="connsiteY127" fmla="*/ 61468 h 1628888"/>
              <a:gd name="connsiteX128" fmla="*/ 1031850 w 1303008"/>
              <a:gd name="connsiteY128" fmla="*/ 93040 h 1628888"/>
              <a:gd name="connsiteX129" fmla="*/ 1060445 w 1303008"/>
              <a:gd name="connsiteY129" fmla="*/ 102000 h 1628888"/>
              <a:gd name="connsiteX130" fmla="*/ 1055503 w 1303008"/>
              <a:gd name="connsiteY130" fmla="*/ 65425 h 1628888"/>
              <a:gd name="connsiteX131" fmla="*/ 1041793 w 1303008"/>
              <a:gd name="connsiteY131" fmla="*/ 75781 h 1628888"/>
              <a:gd name="connsiteX132" fmla="*/ 1041793 w 1303008"/>
              <a:gd name="connsiteY132" fmla="*/ 41613 h 1628888"/>
              <a:gd name="connsiteX133" fmla="*/ 1089672 w 1303008"/>
              <a:gd name="connsiteY133" fmla="*/ 29644 h 1628888"/>
              <a:gd name="connsiteX134" fmla="*/ 1109875 w 1303008"/>
              <a:gd name="connsiteY134" fmla="*/ 51526 h 1628888"/>
              <a:gd name="connsiteX135" fmla="*/ 1114308 w 1303008"/>
              <a:gd name="connsiteY135" fmla="*/ 43575 h 1628888"/>
              <a:gd name="connsiteX136" fmla="*/ 1129707 w 1303008"/>
              <a:gd name="connsiteY136" fmla="*/ 58241 h 1628888"/>
              <a:gd name="connsiteX137" fmla="*/ 1129271 w 1303008"/>
              <a:gd name="connsiteY137" fmla="*/ 54976 h 1628888"/>
              <a:gd name="connsiteX138" fmla="*/ 1127291 w 1303008"/>
              <a:gd name="connsiteY138" fmla="*/ 36007 h 1628888"/>
              <a:gd name="connsiteX139" fmla="*/ 1183437 w 1303008"/>
              <a:gd name="connsiteY139" fmla="*/ 478 h 162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303008" h="1628888">
                <a:moveTo>
                  <a:pt x="627026" y="851512"/>
                </a:moveTo>
                <a:cubicBezTo>
                  <a:pt x="699754" y="967030"/>
                  <a:pt x="753175" y="1054261"/>
                  <a:pt x="787290" y="1113202"/>
                </a:cubicBezTo>
                <a:cubicBezTo>
                  <a:pt x="783343" y="1065323"/>
                  <a:pt x="729921" y="978093"/>
                  <a:pt x="627026" y="851512"/>
                </a:cubicBezTo>
                <a:close/>
                <a:moveTo>
                  <a:pt x="414292" y="583139"/>
                </a:moveTo>
                <a:cubicBezTo>
                  <a:pt x="416720" y="616747"/>
                  <a:pt x="443637" y="657576"/>
                  <a:pt x="495042" y="705624"/>
                </a:cubicBezTo>
                <a:cubicBezTo>
                  <a:pt x="479841" y="673641"/>
                  <a:pt x="452925" y="632813"/>
                  <a:pt x="414292" y="583139"/>
                </a:cubicBezTo>
                <a:close/>
                <a:moveTo>
                  <a:pt x="111007" y="509584"/>
                </a:moveTo>
                <a:lnTo>
                  <a:pt x="111639" y="518049"/>
                </a:lnTo>
                <a:lnTo>
                  <a:pt x="111968" y="538648"/>
                </a:lnTo>
                <a:lnTo>
                  <a:pt x="113348" y="538648"/>
                </a:lnTo>
                <a:lnTo>
                  <a:pt x="112829" y="511517"/>
                </a:lnTo>
                <a:close/>
                <a:moveTo>
                  <a:pt x="372555" y="147726"/>
                </a:moveTo>
                <a:cubicBezTo>
                  <a:pt x="385751" y="172596"/>
                  <a:pt x="406038" y="208748"/>
                  <a:pt x="433418" y="256184"/>
                </a:cubicBezTo>
                <a:cubicBezTo>
                  <a:pt x="457274" y="299503"/>
                  <a:pt x="482902" y="345241"/>
                  <a:pt x="510304" y="393395"/>
                </a:cubicBezTo>
                <a:lnTo>
                  <a:pt x="679940" y="606224"/>
                </a:lnTo>
                <a:cubicBezTo>
                  <a:pt x="661216" y="561870"/>
                  <a:pt x="624367" y="501557"/>
                  <a:pt x="569394" y="425283"/>
                </a:cubicBezTo>
                <a:cubicBezTo>
                  <a:pt x="483093" y="293045"/>
                  <a:pt x="435370" y="221351"/>
                  <a:pt x="426229" y="210205"/>
                </a:cubicBezTo>
                <a:cubicBezTo>
                  <a:pt x="427559" y="196651"/>
                  <a:pt x="420013" y="179846"/>
                  <a:pt x="403588" y="159792"/>
                </a:cubicBezTo>
                <a:cubicBezTo>
                  <a:pt x="382899" y="151749"/>
                  <a:pt x="372555" y="147726"/>
                  <a:pt x="372555" y="147726"/>
                </a:cubicBezTo>
                <a:close/>
                <a:moveTo>
                  <a:pt x="1183437" y="478"/>
                </a:moveTo>
                <a:cubicBezTo>
                  <a:pt x="1207313" y="12405"/>
                  <a:pt x="1222165" y="33675"/>
                  <a:pt x="1227991" y="64286"/>
                </a:cubicBezTo>
                <a:cubicBezTo>
                  <a:pt x="1233838" y="89154"/>
                  <a:pt x="1239147" y="111754"/>
                  <a:pt x="1243919" y="132084"/>
                </a:cubicBezTo>
                <a:cubicBezTo>
                  <a:pt x="1259456" y="213932"/>
                  <a:pt x="1267225" y="299863"/>
                  <a:pt x="1267225" y="389880"/>
                </a:cubicBezTo>
                <a:cubicBezTo>
                  <a:pt x="1267225" y="437632"/>
                  <a:pt x="1264244" y="510513"/>
                  <a:pt x="1258280" y="608519"/>
                </a:cubicBezTo>
                <a:cubicBezTo>
                  <a:pt x="1252315" y="706527"/>
                  <a:pt x="1249334" y="782765"/>
                  <a:pt x="1249334" y="837230"/>
                </a:cubicBezTo>
                <a:cubicBezTo>
                  <a:pt x="1249334" y="931955"/>
                  <a:pt x="1256616" y="1028177"/>
                  <a:pt x="1271184" y="1125901"/>
                </a:cubicBezTo>
                <a:cubicBezTo>
                  <a:pt x="1289508" y="1211948"/>
                  <a:pt x="1300117" y="1305384"/>
                  <a:pt x="1303008" y="1406210"/>
                </a:cubicBezTo>
                <a:cubicBezTo>
                  <a:pt x="1287406" y="1398536"/>
                  <a:pt x="1276625" y="1389894"/>
                  <a:pt x="1270661" y="1380284"/>
                </a:cubicBezTo>
                <a:lnTo>
                  <a:pt x="1267225" y="1370526"/>
                </a:lnTo>
                <a:lnTo>
                  <a:pt x="1267225" y="1380371"/>
                </a:lnTo>
                <a:cubicBezTo>
                  <a:pt x="1252742" y="1370270"/>
                  <a:pt x="1242241" y="1361409"/>
                  <a:pt x="1235717" y="1353787"/>
                </a:cubicBezTo>
                <a:lnTo>
                  <a:pt x="1234452" y="1351834"/>
                </a:lnTo>
                <a:lnTo>
                  <a:pt x="1236057" y="1358205"/>
                </a:lnTo>
                <a:cubicBezTo>
                  <a:pt x="1238934" y="1372318"/>
                  <a:pt x="1242030" y="1392690"/>
                  <a:pt x="1245343" y="1419320"/>
                </a:cubicBezTo>
                <a:cubicBezTo>
                  <a:pt x="1234746" y="1422361"/>
                  <a:pt x="1229447" y="1423828"/>
                  <a:pt x="1229447" y="1423723"/>
                </a:cubicBezTo>
                <a:cubicBezTo>
                  <a:pt x="1215937" y="1447577"/>
                  <a:pt x="1202425" y="1460318"/>
                  <a:pt x="1188915" y="1461944"/>
                </a:cubicBezTo>
                <a:cubicBezTo>
                  <a:pt x="1187521" y="1458482"/>
                  <a:pt x="1186292" y="1455289"/>
                  <a:pt x="1185224" y="1452364"/>
                </a:cubicBezTo>
                <a:cubicBezTo>
                  <a:pt x="1184158" y="1449441"/>
                  <a:pt x="1177662" y="1448633"/>
                  <a:pt x="1165735" y="1449942"/>
                </a:cubicBezTo>
                <a:cubicBezTo>
                  <a:pt x="1163919" y="1437887"/>
                  <a:pt x="1162949" y="1431850"/>
                  <a:pt x="1162822" y="1431828"/>
                </a:cubicBezTo>
                <a:lnTo>
                  <a:pt x="1153790" y="1428557"/>
                </a:lnTo>
                <a:lnTo>
                  <a:pt x="1153891" y="1447313"/>
                </a:lnTo>
                <a:cubicBezTo>
                  <a:pt x="1139832" y="1454386"/>
                  <a:pt x="1129761" y="1457922"/>
                  <a:pt x="1123682" y="1457922"/>
                </a:cubicBezTo>
                <a:cubicBezTo>
                  <a:pt x="1116356" y="1457922"/>
                  <a:pt x="1109949" y="1456297"/>
                  <a:pt x="1104461" y="1453046"/>
                </a:cubicBezTo>
                <a:lnTo>
                  <a:pt x="1092965" y="1440781"/>
                </a:lnTo>
                <a:lnTo>
                  <a:pt x="1085588" y="1443292"/>
                </a:lnTo>
                <a:lnTo>
                  <a:pt x="1074697" y="1443773"/>
                </a:lnTo>
                <a:lnTo>
                  <a:pt x="1065480" y="1503647"/>
                </a:lnTo>
                <a:cubicBezTo>
                  <a:pt x="1051135" y="1490064"/>
                  <a:pt x="1039770" y="1477761"/>
                  <a:pt x="1031391" y="1466741"/>
                </a:cubicBezTo>
                <a:lnTo>
                  <a:pt x="1024313" y="1456080"/>
                </a:lnTo>
                <a:lnTo>
                  <a:pt x="1025165" y="1459600"/>
                </a:lnTo>
                <a:cubicBezTo>
                  <a:pt x="1026159" y="1464995"/>
                  <a:pt x="1026656" y="1469606"/>
                  <a:pt x="1026656" y="1473438"/>
                </a:cubicBezTo>
                <a:cubicBezTo>
                  <a:pt x="1026656" y="1486823"/>
                  <a:pt x="1010495" y="1502192"/>
                  <a:pt x="978174" y="1519546"/>
                </a:cubicBezTo>
                <a:cubicBezTo>
                  <a:pt x="983473" y="1495162"/>
                  <a:pt x="977742" y="1473038"/>
                  <a:pt x="960979" y="1453173"/>
                </a:cubicBezTo>
                <a:cubicBezTo>
                  <a:pt x="954035" y="1440421"/>
                  <a:pt x="942043" y="1439345"/>
                  <a:pt x="925007" y="1449942"/>
                </a:cubicBezTo>
                <a:cubicBezTo>
                  <a:pt x="911201" y="1416292"/>
                  <a:pt x="890745" y="1381384"/>
                  <a:pt x="863637" y="1345222"/>
                </a:cubicBezTo>
                <a:cubicBezTo>
                  <a:pt x="829226" y="1301543"/>
                  <a:pt x="808211" y="1272115"/>
                  <a:pt x="800589" y="1256936"/>
                </a:cubicBezTo>
                <a:cubicBezTo>
                  <a:pt x="776755" y="1231772"/>
                  <a:pt x="749516" y="1188553"/>
                  <a:pt x="718875" y="1127277"/>
                </a:cubicBezTo>
                <a:cubicBezTo>
                  <a:pt x="688232" y="1066003"/>
                  <a:pt x="660013" y="1018372"/>
                  <a:pt x="634214" y="984384"/>
                </a:cubicBezTo>
                <a:lnTo>
                  <a:pt x="638205" y="984700"/>
                </a:lnTo>
                <a:cubicBezTo>
                  <a:pt x="620599" y="978472"/>
                  <a:pt x="603857" y="962650"/>
                  <a:pt x="587981" y="937233"/>
                </a:cubicBezTo>
                <a:cubicBezTo>
                  <a:pt x="572107" y="911815"/>
                  <a:pt x="555419" y="884539"/>
                  <a:pt x="537918" y="855407"/>
                </a:cubicBezTo>
                <a:cubicBezTo>
                  <a:pt x="514209" y="838264"/>
                  <a:pt x="489015" y="813817"/>
                  <a:pt x="462331" y="782067"/>
                </a:cubicBezTo>
                <a:cubicBezTo>
                  <a:pt x="440523" y="754126"/>
                  <a:pt x="424909" y="733187"/>
                  <a:pt x="415487" y="719249"/>
                </a:cubicBezTo>
                <a:lnTo>
                  <a:pt x="413155" y="715400"/>
                </a:lnTo>
                <a:lnTo>
                  <a:pt x="412645" y="733998"/>
                </a:lnTo>
                <a:cubicBezTo>
                  <a:pt x="412435" y="747699"/>
                  <a:pt x="412329" y="763554"/>
                  <a:pt x="412329" y="781560"/>
                </a:cubicBezTo>
                <a:cubicBezTo>
                  <a:pt x="412329" y="868072"/>
                  <a:pt x="421343" y="983412"/>
                  <a:pt x="439371" y="1127579"/>
                </a:cubicBezTo>
                <a:cubicBezTo>
                  <a:pt x="462150" y="1297880"/>
                  <a:pt x="474995" y="1423321"/>
                  <a:pt x="477909" y="1503902"/>
                </a:cubicBezTo>
                <a:cubicBezTo>
                  <a:pt x="463396" y="1505801"/>
                  <a:pt x="451851" y="1505570"/>
                  <a:pt x="443275" y="1503208"/>
                </a:cubicBezTo>
                <a:lnTo>
                  <a:pt x="438534" y="1500917"/>
                </a:lnTo>
                <a:lnTo>
                  <a:pt x="437953" y="1510355"/>
                </a:lnTo>
                <a:cubicBezTo>
                  <a:pt x="437506" y="1517503"/>
                  <a:pt x="436997" y="1525533"/>
                  <a:pt x="436426" y="1534444"/>
                </a:cubicBezTo>
                <a:cubicBezTo>
                  <a:pt x="434147" y="1570090"/>
                  <a:pt x="422176" y="1591512"/>
                  <a:pt x="400518" y="1598710"/>
                </a:cubicBezTo>
                <a:cubicBezTo>
                  <a:pt x="399102" y="1601582"/>
                  <a:pt x="399060" y="1611642"/>
                  <a:pt x="400390" y="1628888"/>
                </a:cubicBezTo>
                <a:cubicBezTo>
                  <a:pt x="365410" y="1602099"/>
                  <a:pt x="344779" y="1583765"/>
                  <a:pt x="338498" y="1573884"/>
                </a:cubicBezTo>
                <a:cubicBezTo>
                  <a:pt x="332218" y="1564005"/>
                  <a:pt x="328919" y="1557819"/>
                  <a:pt x="328603" y="1555327"/>
                </a:cubicBezTo>
                <a:cubicBezTo>
                  <a:pt x="329024" y="1556278"/>
                  <a:pt x="312939" y="1568205"/>
                  <a:pt x="280343" y="1591110"/>
                </a:cubicBezTo>
                <a:lnTo>
                  <a:pt x="277894" y="1574395"/>
                </a:lnTo>
                <a:lnTo>
                  <a:pt x="276873" y="1574550"/>
                </a:lnTo>
                <a:cubicBezTo>
                  <a:pt x="271675" y="1574993"/>
                  <a:pt x="265666" y="1575214"/>
                  <a:pt x="258842" y="1575214"/>
                </a:cubicBezTo>
                <a:cubicBezTo>
                  <a:pt x="261882" y="1575214"/>
                  <a:pt x="257406" y="1577863"/>
                  <a:pt x="245415" y="1583162"/>
                </a:cubicBezTo>
                <a:lnTo>
                  <a:pt x="241880" y="1572985"/>
                </a:lnTo>
                <a:lnTo>
                  <a:pt x="237594" y="1574216"/>
                </a:lnTo>
                <a:cubicBezTo>
                  <a:pt x="233033" y="1574882"/>
                  <a:pt x="225138" y="1575214"/>
                  <a:pt x="213907" y="1575214"/>
                </a:cubicBezTo>
                <a:cubicBezTo>
                  <a:pt x="204998" y="1568849"/>
                  <a:pt x="198237" y="1561241"/>
                  <a:pt x="193624" y="1552386"/>
                </a:cubicBezTo>
                <a:lnTo>
                  <a:pt x="192636" y="1548333"/>
                </a:lnTo>
                <a:lnTo>
                  <a:pt x="195605" y="1628888"/>
                </a:lnTo>
                <a:cubicBezTo>
                  <a:pt x="164339" y="1594521"/>
                  <a:pt x="147039" y="1571985"/>
                  <a:pt x="143702" y="1561281"/>
                </a:cubicBezTo>
                <a:lnTo>
                  <a:pt x="112922" y="1583162"/>
                </a:lnTo>
                <a:cubicBezTo>
                  <a:pt x="84085" y="1418414"/>
                  <a:pt x="65667" y="1212391"/>
                  <a:pt x="57665" y="965100"/>
                </a:cubicBezTo>
                <a:cubicBezTo>
                  <a:pt x="48419" y="662642"/>
                  <a:pt x="39941" y="461920"/>
                  <a:pt x="32238" y="362931"/>
                </a:cubicBezTo>
                <a:cubicBezTo>
                  <a:pt x="21597" y="345663"/>
                  <a:pt x="14932" y="318551"/>
                  <a:pt x="12239" y="281597"/>
                </a:cubicBezTo>
                <a:cubicBezTo>
                  <a:pt x="9549" y="244642"/>
                  <a:pt x="5469" y="212369"/>
                  <a:pt x="0" y="184776"/>
                </a:cubicBezTo>
                <a:lnTo>
                  <a:pt x="4423" y="184879"/>
                </a:lnTo>
                <a:lnTo>
                  <a:pt x="3991" y="181008"/>
                </a:lnTo>
                <a:cubicBezTo>
                  <a:pt x="7791" y="173282"/>
                  <a:pt x="15369" y="165249"/>
                  <a:pt x="26728" y="156911"/>
                </a:cubicBezTo>
                <a:lnTo>
                  <a:pt x="76284" y="164646"/>
                </a:lnTo>
                <a:lnTo>
                  <a:pt x="75556" y="158937"/>
                </a:lnTo>
                <a:lnTo>
                  <a:pt x="81257" y="158937"/>
                </a:lnTo>
                <a:lnTo>
                  <a:pt x="84423" y="129012"/>
                </a:lnTo>
                <a:cubicBezTo>
                  <a:pt x="104753" y="117105"/>
                  <a:pt x="124565" y="114172"/>
                  <a:pt x="143861" y="120209"/>
                </a:cubicBezTo>
                <a:lnTo>
                  <a:pt x="176773" y="123898"/>
                </a:lnTo>
                <a:lnTo>
                  <a:pt x="177515" y="122241"/>
                </a:lnTo>
                <a:cubicBezTo>
                  <a:pt x="184586" y="112563"/>
                  <a:pt x="199262" y="104233"/>
                  <a:pt x="221539" y="97251"/>
                </a:cubicBezTo>
                <a:cubicBezTo>
                  <a:pt x="225802" y="106560"/>
                  <a:pt x="226309" y="111215"/>
                  <a:pt x="223058" y="111215"/>
                </a:cubicBezTo>
                <a:cubicBezTo>
                  <a:pt x="223396" y="111215"/>
                  <a:pt x="226210" y="110219"/>
                  <a:pt x="231497" y="108224"/>
                </a:cubicBezTo>
                <a:lnTo>
                  <a:pt x="242959" y="106252"/>
                </a:lnTo>
                <a:lnTo>
                  <a:pt x="243373" y="104812"/>
                </a:lnTo>
                <a:cubicBezTo>
                  <a:pt x="252968" y="88677"/>
                  <a:pt x="276955" y="74228"/>
                  <a:pt x="315335" y="61468"/>
                </a:cubicBezTo>
                <a:cubicBezTo>
                  <a:pt x="320253" y="64107"/>
                  <a:pt x="327374" y="62783"/>
                  <a:pt x="336694" y="57493"/>
                </a:cubicBezTo>
                <a:cubicBezTo>
                  <a:pt x="346014" y="52206"/>
                  <a:pt x="354843" y="49561"/>
                  <a:pt x="363183" y="49561"/>
                </a:cubicBezTo>
                <a:cubicBezTo>
                  <a:pt x="373062" y="52876"/>
                  <a:pt x="379638" y="56169"/>
                  <a:pt x="382911" y="59442"/>
                </a:cubicBezTo>
                <a:cubicBezTo>
                  <a:pt x="451521" y="109220"/>
                  <a:pt x="520300" y="203629"/>
                  <a:pt x="589248" y="342664"/>
                </a:cubicBezTo>
                <a:cubicBezTo>
                  <a:pt x="659464" y="455608"/>
                  <a:pt x="719641" y="535174"/>
                  <a:pt x="769779" y="581366"/>
                </a:cubicBezTo>
                <a:cubicBezTo>
                  <a:pt x="792367" y="598656"/>
                  <a:pt x="815863" y="625974"/>
                  <a:pt x="840268" y="663318"/>
                </a:cubicBezTo>
                <a:cubicBezTo>
                  <a:pt x="846765" y="672297"/>
                  <a:pt x="852092" y="680366"/>
                  <a:pt x="856252" y="687529"/>
                </a:cubicBezTo>
                <a:lnTo>
                  <a:pt x="862846" y="701329"/>
                </a:lnTo>
                <a:lnTo>
                  <a:pt x="863081" y="692862"/>
                </a:lnTo>
                <a:cubicBezTo>
                  <a:pt x="864614" y="653131"/>
                  <a:pt x="867849" y="598149"/>
                  <a:pt x="872788" y="527912"/>
                </a:cubicBezTo>
                <a:cubicBezTo>
                  <a:pt x="879418" y="437685"/>
                  <a:pt x="882733" y="370468"/>
                  <a:pt x="882733" y="326261"/>
                </a:cubicBezTo>
                <a:cubicBezTo>
                  <a:pt x="882733" y="257673"/>
                  <a:pt x="876767" y="184651"/>
                  <a:pt x="864840" y="107194"/>
                </a:cubicBezTo>
                <a:cubicBezTo>
                  <a:pt x="883777" y="109833"/>
                  <a:pt x="901521" y="108503"/>
                  <a:pt x="918071" y="103203"/>
                </a:cubicBezTo>
                <a:cubicBezTo>
                  <a:pt x="926918" y="119861"/>
                  <a:pt x="934377" y="137954"/>
                  <a:pt x="940448" y="157488"/>
                </a:cubicBezTo>
                <a:lnTo>
                  <a:pt x="946755" y="185719"/>
                </a:lnTo>
                <a:lnTo>
                  <a:pt x="946785" y="180564"/>
                </a:lnTo>
                <a:cubicBezTo>
                  <a:pt x="945176" y="141532"/>
                  <a:pt x="941716" y="104619"/>
                  <a:pt x="936407" y="69828"/>
                </a:cubicBezTo>
                <a:cubicBezTo>
                  <a:pt x="968917" y="65584"/>
                  <a:pt x="988435" y="69426"/>
                  <a:pt x="994957" y="81353"/>
                </a:cubicBezTo>
                <a:lnTo>
                  <a:pt x="1021557" y="61468"/>
                </a:lnTo>
                <a:cubicBezTo>
                  <a:pt x="1031564" y="74726"/>
                  <a:pt x="1034994" y="85249"/>
                  <a:pt x="1031850" y="93040"/>
                </a:cubicBezTo>
                <a:cubicBezTo>
                  <a:pt x="1035755" y="99013"/>
                  <a:pt x="1045286" y="102000"/>
                  <a:pt x="1060445" y="102000"/>
                </a:cubicBezTo>
                <a:lnTo>
                  <a:pt x="1055503" y="65425"/>
                </a:lnTo>
                <a:cubicBezTo>
                  <a:pt x="1046362" y="69269"/>
                  <a:pt x="1041793" y="72719"/>
                  <a:pt x="1041793" y="75781"/>
                </a:cubicBezTo>
                <a:cubicBezTo>
                  <a:pt x="1041793" y="53003"/>
                  <a:pt x="1041793" y="41613"/>
                  <a:pt x="1041793" y="41613"/>
                </a:cubicBezTo>
                <a:cubicBezTo>
                  <a:pt x="1064549" y="41613"/>
                  <a:pt x="1080509" y="37624"/>
                  <a:pt x="1089672" y="29644"/>
                </a:cubicBezTo>
                <a:lnTo>
                  <a:pt x="1109875" y="51526"/>
                </a:lnTo>
                <a:lnTo>
                  <a:pt x="1114308" y="43575"/>
                </a:lnTo>
                <a:lnTo>
                  <a:pt x="1129707" y="58241"/>
                </a:lnTo>
                <a:lnTo>
                  <a:pt x="1129271" y="54976"/>
                </a:lnTo>
                <a:cubicBezTo>
                  <a:pt x="1127951" y="47694"/>
                  <a:pt x="1127291" y="41370"/>
                  <a:pt x="1127291" y="36007"/>
                </a:cubicBezTo>
                <a:cubicBezTo>
                  <a:pt x="1127291" y="9240"/>
                  <a:pt x="1146007" y="-2604"/>
                  <a:pt x="1183437" y="478"/>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50" name="Picture Placeholder 49"/>
          <p:cNvSpPr>
            <a:spLocks noGrp="1"/>
          </p:cNvSpPr>
          <p:nvPr>
            <p:ph type="pic" sz="quarter" idx="19" hasCustomPrompt="1"/>
          </p:nvPr>
        </p:nvSpPr>
        <p:spPr>
          <a:xfrm>
            <a:off x="1239535" y="4681990"/>
            <a:ext cx="1199617" cy="1634997"/>
          </a:xfrm>
          <a:custGeom>
            <a:avLst/>
            <a:gdLst>
              <a:gd name="connsiteX0" fmla="*/ 148093 w 1199617"/>
              <a:gd name="connsiteY0" fmla="*/ 663950 h 1634997"/>
              <a:gd name="connsiteX1" fmla="*/ 153076 w 1199617"/>
              <a:gd name="connsiteY1" fmla="*/ 673036 h 1634997"/>
              <a:gd name="connsiteX2" fmla="*/ 153076 w 1199617"/>
              <a:gd name="connsiteY2" fmla="*/ 668001 h 1634997"/>
              <a:gd name="connsiteX3" fmla="*/ 316266 w 1199617"/>
              <a:gd name="connsiteY3" fmla="*/ 505462 h 1634997"/>
              <a:gd name="connsiteX4" fmla="*/ 314890 w 1199617"/>
              <a:gd name="connsiteY4" fmla="*/ 505744 h 1634997"/>
              <a:gd name="connsiteX5" fmla="*/ 308177 w 1199617"/>
              <a:gd name="connsiteY5" fmla="*/ 602390 h 1634997"/>
              <a:gd name="connsiteX6" fmla="*/ 326829 w 1199617"/>
              <a:gd name="connsiteY6" fmla="*/ 568505 h 1634997"/>
              <a:gd name="connsiteX7" fmla="*/ 316266 w 1199617"/>
              <a:gd name="connsiteY7" fmla="*/ 505462 h 1634997"/>
              <a:gd name="connsiteX8" fmla="*/ 489088 w 1199617"/>
              <a:gd name="connsiteY8" fmla="*/ 471195 h 1634997"/>
              <a:gd name="connsiteX9" fmla="*/ 533579 w 1199617"/>
              <a:gd name="connsiteY9" fmla="*/ 471195 h 1634997"/>
              <a:gd name="connsiteX10" fmla="*/ 533579 w 1199617"/>
              <a:gd name="connsiteY10" fmla="*/ 517649 h 1634997"/>
              <a:gd name="connsiteX11" fmla="*/ 489088 w 1199617"/>
              <a:gd name="connsiteY11" fmla="*/ 517649 h 1634997"/>
              <a:gd name="connsiteX12" fmla="*/ 94337 w 1199617"/>
              <a:gd name="connsiteY12" fmla="*/ 448491 h 1634997"/>
              <a:gd name="connsiteX13" fmla="*/ 93448 w 1199617"/>
              <a:gd name="connsiteY13" fmla="*/ 455868 h 1634997"/>
              <a:gd name="connsiteX14" fmla="*/ 97081 w 1199617"/>
              <a:gd name="connsiteY14" fmla="*/ 469801 h 1634997"/>
              <a:gd name="connsiteX15" fmla="*/ 99285 w 1199617"/>
              <a:gd name="connsiteY15" fmla="*/ 479814 h 1634997"/>
              <a:gd name="connsiteX16" fmla="*/ 190854 w 1199617"/>
              <a:gd name="connsiteY16" fmla="*/ 187623 h 1634997"/>
              <a:gd name="connsiteX17" fmla="*/ 113334 w 1199617"/>
              <a:gd name="connsiteY17" fmla="*/ 291077 h 1634997"/>
              <a:gd name="connsiteX18" fmla="*/ 94894 w 1199617"/>
              <a:gd name="connsiteY18" fmla="*/ 443883 h 1634997"/>
              <a:gd name="connsiteX19" fmla="*/ 109534 w 1199617"/>
              <a:gd name="connsiteY19" fmla="*/ 363173 h 1634997"/>
              <a:gd name="connsiteX20" fmla="*/ 123720 w 1199617"/>
              <a:gd name="connsiteY20" fmla="*/ 290507 h 1634997"/>
              <a:gd name="connsiteX21" fmla="*/ 190854 w 1199617"/>
              <a:gd name="connsiteY21" fmla="*/ 187623 h 1634997"/>
              <a:gd name="connsiteX22" fmla="*/ 852601 w 1199617"/>
              <a:gd name="connsiteY22" fmla="*/ 115716 h 1634997"/>
              <a:gd name="connsiteX23" fmla="*/ 819874 w 1199617"/>
              <a:gd name="connsiteY23" fmla="*/ 118053 h 1634997"/>
              <a:gd name="connsiteX24" fmla="*/ 841169 w 1199617"/>
              <a:gd name="connsiteY24" fmla="*/ 127236 h 1634997"/>
              <a:gd name="connsiteX25" fmla="*/ 864840 w 1199617"/>
              <a:gd name="connsiteY25" fmla="*/ 121250 h 1634997"/>
              <a:gd name="connsiteX26" fmla="*/ 852601 w 1199617"/>
              <a:gd name="connsiteY26" fmla="*/ 115716 h 1634997"/>
              <a:gd name="connsiteX27" fmla="*/ 753881 w 1199617"/>
              <a:gd name="connsiteY27" fmla="*/ 0 h 1634997"/>
              <a:gd name="connsiteX28" fmla="*/ 966965 w 1199617"/>
              <a:gd name="connsiteY28" fmla="*/ 50855 h 1634997"/>
              <a:gd name="connsiteX29" fmla="*/ 1058955 w 1199617"/>
              <a:gd name="connsiteY29" fmla="*/ 175272 h 1634997"/>
              <a:gd name="connsiteX30" fmla="*/ 1120102 w 1199617"/>
              <a:gd name="connsiteY30" fmla="*/ 322458 h 1634997"/>
              <a:gd name="connsiteX31" fmla="*/ 1062121 w 1199617"/>
              <a:gd name="connsiteY31" fmla="*/ 346682 h 1634997"/>
              <a:gd name="connsiteX32" fmla="*/ 1039374 w 1199617"/>
              <a:gd name="connsiteY32" fmla="*/ 313476 h 1634997"/>
              <a:gd name="connsiteX33" fmla="*/ 1035936 w 1199617"/>
              <a:gd name="connsiteY33" fmla="*/ 305804 h 1634997"/>
              <a:gd name="connsiteX34" fmla="*/ 1032610 w 1199617"/>
              <a:gd name="connsiteY34" fmla="*/ 316473 h 1634997"/>
              <a:gd name="connsiteX35" fmla="*/ 1047523 w 1199617"/>
              <a:gd name="connsiteY35" fmla="*/ 363529 h 1634997"/>
              <a:gd name="connsiteX36" fmla="*/ 1060443 w 1199617"/>
              <a:gd name="connsiteY36" fmla="*/ 409762 h 1634997"/>
              <a:gd name="connsiteX37" fmla="*/ 1072382 w 1199617"/>
              <a:gd name="connsiteY37" fmla="*/ 435760 h 1634997"/>
              <a:gd name="connsiteX38" fmla="*/ 1064845 w 1199617"/>
              <a:gd name="connsiteY38" fmla="*/ 463088 h 1634997"/>
              <a:gd name="connsiteX39" fmla="*/ 1066428 w 1199617"/>
              <a:gd name="connsiteY39" fmla="*/ 489814 h 1634997"/>
              <a:gd name="connsiteX40" fmla="*/ 987009 w 1199617"/>
              <a:gd name="connsiteY40" fmla="*/ 454951 h 1634997"/>
              <a:gd name="connsiteX41" fmla="*/ 959016 w 1199617"/>
              <a:gd name="connsiteY41" fmla="*/ 436211 h 1634997"/>
              <a:gd name="connsiteX42" fmla="*/ 951100 w 1199617"/>
              <a:gd name="connsiteY42" fmla="*/ 425861 h 1634997"/>
              <a:gd name="connsiteX43" fmla="*/ 951100 w 1199617"/>
              <a:gd name="connsiteY43" fmla="*/ 440131 h 1634997"/>
              <a:gd name="connsiteX44" fmla="*/ 914842 w 1199617"/>
              <a:gd name="connsiteY44" fmla="*/ 434145 h 1634997"/>
              <a:gd name="connsiteX45" fmla="*/ 876779 w 1199617"/>
              <a:gd name="connsiteY45" fmla="*/ 427432 h 1634997"/>
              <a:gd name="connsiteX46" fmla="*/ 856669 w 1199617"/>
              <a:gd name="connsiteY46" fmla="*/ 442157 h 1634997"/>
              <a:gd name="connsiteX47" fmla="*/ 850368 w 1199617"/>
              <a:gd name="connsiteY47" fmla="*/ 434145 h 1634997"/>
              <a:gd name="connsiteX48" fmla="*/ 791627 w 1199617"/>
              <a:gd name="connsiteY48" fmla="*/ 436838 h 1634997"/>
              <a:gd name="connsiteX49" fmla="*/ 759675 w 1199617"/>
              <a:gd name="connsiteY49" fmla="*/ 386932 h 1634997"/>
              <a:gd name="connsiteX50" fmla="*/ 752487 w 1199617"/>
              <a:gd name="connsiteY50" fmla="*/ 352161 h 1634997"/>
              <a:gd name="connsiteX51" fmla="*/ 687731 w 1199617"/>
              <a:gd name="connsiteY51" fmla="*/ 271158 h 1634997"/>
              <a:gd name="connsiteX52" fmla="*/ 650902 w 1199617"/>
              <a:gd name="connsiteY52" fmla="*/ 231354 h 1634997"/>
              <a:gd name="connsiteX53" fmla="*/ 656316 w 1199617"/>
              <a:gd name="connsiteY53" fmla="*/ 228030 h 1634997"/>
              <a:gd name="connsiteX54" fmla="*/ 597766 w 1199617"/>
              <a:gd name="connsiteY54" fmla="*/ 237340 h 1634997"/>
              <a:gd name="connsiteX55" fmla="*/ 566306 w 1199617"/>
              <a:gd name="connsiteY55" fmla="*/ 256529 h 1634997"/>
              <a:gd name="connsiteX56" fmla="*/ 542919 w 1199617"/>
              <a:gd name="connsiteY56" fmla="*/ 284649 h 1634997"/>
              <a:gd name="connsiteX57" fmla="*/ 521956 w 1199617"/>
              <a:gd name="connsiteY57" fmla="*/ 364575 h 1634997"/>
              <a:gd name="connsiteX58" fmla="*/ 496038 w 1199617"/>
              <a:gd name="connsiteY58" fmla="*/ 314606 h 1634997"/>
              <a:gd name="connsiteX59" fmla="*/ 499832 w 1199617"/>
              <a:gd name="connsiteY59" fmla="*/ 306025 h 1634997"/>
              <a:gd name="connsiteX60" fmla="*/ 492009 w 1199617"/>
              <a:gd name="connsiteY60" fmla="*/ 311366 h 1634997"/>
              <a:gd name="connsiteX61" fmla="*/ 463722 w 1199617"/>
              <a:gd name="connsiteY61" fmla="*/ 333572 h 1634997"/>
              <a:gd name="connsiteX62" fmla="*/ 436173 w 1199617"/>
              <a:gd name="connsiteY62" fmla="*/ 467584 h 1634997"/>
              <a:gd name="connsiteX63" fmla="*/ 454412 w 1199617"/>
              <a:gd name="connsiteY63" fmla="*/ 583103 h 1634997"/>
              <a:gd name="connsiteX64" fmla="*/ 644536 w 1199617"/>
              <a:gd name="connsiteY64" fmla="*/ 620312 h 1634997"/>
              <a:gd name="connsiteX65" fmla="*/ 708883 w 1199617"/>
              <a:gd name="connsiteY65" fmla="*/ 620312 h 1634997"/>
              <a:gd name="connsiteX66" fmla="*/ 765820 w 1199617"/>
              <a:gd name="connsiteY66" fmla="*/ 618318 h 1634997"/>
              <a:gd name="connsiteX67" fmla="*/ 996035 w 1199617"/>
              <a:gd name="connsiteY67" fmla="*/ 672117 h 1634997"/>
              <a:gd name="connsiteX68" fmla="*/ 1199617 w 1199617"/>
              <a:gd name="connsiteY68" fmla="*/ 1034190 h 1634997"/>
              <a:gd name="connsiteX69" fmla="*/ 1185336 w 1199617"/>
              <a:gd name="connsiteY69" fmla="*/ 1138373 h 1634997"/>
              <a:gd name="connsiteX70" fmla="*/ 959935 w 1199617"/>
              <a:gd name="connsiteY70" fmla="*/ 1491866 h 1634997"/>
              <a:gd name="connsiteX71" fmla="*/ 928767 w 1199617"/>
              <a:gd name="connsiteY71" fmla="*/ 1497676 h 1634997"/>
              <a:gd name="connsiteX72" fmla="*/ 901592 w 1199617"/>
              <a:gd name="connsiteY72" fmla="*/ 1512331 h 1634997"/>
              <a:gd name="connsiteX73" fmla="*/ 868097 w 1199617"/>
              <a:gd name="connsiteY73" fmla="*/ 1539522 h 1634997"/>
              <a:gd name="connsiteX74" fmla="*/ 656475 w 1199617"/>
              <a:gd name="connsiteY74" fmla="*/ 1634997 h 1634997"/>
              <a:gd name="connsiteX75" fmla="*/ 595233 w 1199617"/>
              <a:gd name="connsiteY75" fmla="*/ 1619101 h 1634997"/>
              <a:gd name="connsiteX76" fmla="*/ 555302 w 1199617"/>
              <a:gd name="connsiteY76" fmla="*/ 1603173 h 1634997"/>
              <a:gd name="connsiteX77" fmla="*/ 529240 w 1199617"/>
              <a:gd name="connsiteY77" fmla="*/ 1613116 h 1634997"/>
              <a:gd name="connsiteX78" fmla="*/ 462724 w 1199617"/>
              <a:gd name="connsiteY78" fmla="*/ 1594227 h 1634997"/>
              <a:gd name="connsiteX79" fmla="*/ 411916 w 1199617"/>
              <a:gd name="connsiteY79" fmla="*/ 1575338 h 1634997"/>
              <a:gd name="connsiteX80" fmla="*/ 393011 w 1199617"/>
              <a:gd name="connsiteY80" fmla="*/ 1579329 h 1634997"/>
              <a:gd name="connsiteX81" fmla="*/ 276132 w 1199617"/>
              <a:gd name="connsiteY81" fmla="*/ 1525653 h 1634997"/>
              <a:gd name="connsiteX82" fmla="*/ 256254 w 1199617"/>
              <a:gd name="connsiteY82" fmla="*/ 1527400 h 1634997"/>
              <a:gd name="connsiteX83" fmla="*/ 244594 w 1199617"/>
              <a:gd name="connsiteY83" fmla="*/ 1525259 h 1634997"/>
              <a:gd name="connsiteX84" fmla="*/ 235534 w 1199617"/>
              <a:gd name="connsiteY84" fmla="*/ 1535597 h 1634997"/>
              <a:gd name="connsiteX85" fmla="*/ 212410 w 1199617"/>
              <a:gd name="connsiteY85" fmla="*/ 1510232 h 1634997"/>
              <a:gd name="connsiteX86" fmla="*/ 191898 w 1199617"/>
              <a:gd name="connsiteY86" fmla="*/ 1502737 h 1634997"/>
              <a:gd name="connsiteX87" fmla="*/ 193608 w 1199617"/>
              <a:gd name="connsiteY87" fmla="*/ 1515710 h 1634997"/>
              <a:gd name="connsiteX88" fmla="*/ 89458 w 1199617"/>
              <a:gd name="connsiteY88" fmla="*/ 1430305 h 1634997"/>
              <a:gd name="connsiteX89" fmla="*/ 108299 w 1199617"/>
              <a:gd name="connsiteY89" fmla="*/ 1414423 h 1634997"/>
              <a:gd name="connsiteX90" fmla="*/ 95455 w 1199617"/>
              <a:gd name="connsiteY90" fmla="*/ 1410352 h 1634997"/>
              <a:gd name="connsiteX91" fmla="*/ 22198 w 1199617"/>
              <a:gd name="connsiteY91" fmla="*/ 1289454 h 1634997"/>
              <a:gd name="connsiteX92" fmla="*/ 0 w 1199617"/>
              <a:gd name="connsiteY92" fmla="*/ 1143535 h 1634997"/>
              <a:gd name="connsiteX93" fmla="*/ 29703 w 1199617"/>
              <a:gd name="connsiteY93" fmla="*/ 1031848 h 1634997"/>
              <a:gd name="connsiteX94" fmla="*/ 74321 w 1199617"/>
              <a:gd name="connsiteY94" fmla="*/ 1031848 h 1634997"/>
              <a:gd name="connsiteX95" fmla="*/ 63895 w 1199617"/>
              <a:gd name="connsiteY95" fmla="*/ 1076442 h 1634997"/>
              <a:gd name="connsiteX96" fmla="*/ 61636 w 1199617"/>
              <a:gd name="connsiteY96" fmla="*/ 1099374 h 1634997"/>
              <a:gd name="connsiteX97" fmla="*/ 71795 w 1199617"/>
              <a:gd name="connsiteY97" fmla="*/ 1084142 h 1634997"/>
              <a:gd name="connsiteX98" fmla="*/ 81710 w 1199617"/>
              <a:gd name="connsiteY98" fmla="*/ 1073547 h 1634997"/>
              <a:gd name="connsiteX99" fmla="*/ 81350 w 1199617"/>
              <a:gd name="connsiteY99" fmla="*/ 1073585 h 1634997"/>
              <a:gd name="connsiteX100" fmla="*/ 91547 w 1199617"/>
              <a:gd name="connsiteY100" fmla="*/ 1045686 h 1634997"/>
              <a:gd name="connsiteX101" fmla="*/ 141549 w 1199617"/>
              <a:gd name="connsiteY101" fmla="*/ 1008004 h 1634997"/>
              <a:gd name="connsiteX102" fmla="*/ 147091 w 1199617"/>
              <a:gd name="connsiteY102" fmla="*/ 1009966 h 1634997"/>
              <a:gd name="connsiteX103" fmla="*/ 187654 w 1199617"/>
              <a:gd name="connsiteY103" fmla="*/ 990081 h 1634997"/>
              <a:gd name="connsiteX104" fmla="*/ 185334 w 1199617"/>
              <a:gd name="connsiteY104" fmla="*/ 1008089 h 1634997"/>
              <a:gd name="connsiteX105" fmla="*/ 212197 w 1199617"/>
              <a:gd name="connsiteY105" fmla="*/ 982131 h 1634997"/>
              <a:gd name="connsiteX106" fmla="*/ 219322 w 1199617"/>
              <a:gd name="connsiteY106" fmla="*/ 998029 h 1634997"/>
              <a:gd name="connsiteX107" fmla="*/ 283097 w 1199617"/>
              <a:gd name="connsiteY107" fmla="*/ 974151 h 1634997"/>
              <a:gd name="connsiteX108" fmla="*/ 279804 w 1199617"/>
              <a:gd name="connsiteY108" fmla="*/ 999692 h 1634997"/>
              <a:gd name="connsiteX109" fmla="*/ 286201 w 1199617"/>
              <a:gd name="connsiteY109" fmla="*/ 1001354 h 1634997"/>
              <a:gd name="connsiteX110" fmla="*/ 302825 w 1199617"/>
              <a:gd name="connsiteY110" fmla="*/ 975165 h 1634997"/>
              <a:gd name="connsiteX111" fmla="*/ 338354 w 1199617"/>
              <a:gd name="connsiteY111" fmla="*/ 948344 h 1634997"/>
              <a:gd name="connsiteX112" fmla="*/ 380503 w 1199617"/>
              <a:gd name="connsiteY112" fmla="*/ 981531 h 1634997"/>
              <a:gd name="connsiteX113" fmla="*/ 368566 w 1199617"/>
              <a:gd name="connsiteY113" fmla="*/ 1062026 h 1634997"/>
              <a:gd name="connsiteX114" fmla="*/ 425597 w 1199617"/>
              <a:gd name="connsiteY114" fmla="*/ 1225804 h 1634997"/>
              <a:gd name="connsiteX115" fmla="*/ 521704 w 1199617"/>
              <a:gd name="connsiteY115" fmla="*/ 1317606 h 1634997"/>
              <a:gd name="connsiteX116" fmla="*/ 616385 w 1199617"/>
              <a:gd name="connsiteY116" fmla="*/ 1381730 h 1634997"/>
              <a:gd name="connsiteX117" fmla="*/ 734849 w 1199617"/>
              <a:gd name="connsiteY117" fmla="*/ 1266147 h 1634997"/>
              <a:gd name="connsiteX118" fmla="*/ 805213 w 1199617"/>
              <a:gd name="connsiteY118" fmla="*/ 1124630 h 1634997"/>
              <a:gd name="connsiteX119" fmla="*/ 794272 w 1199617"/>
              <a:gd name="connsiteY119" fmla="*/ 1050705 h 1634997"/>
              <a:gd name="connsiteX120" fmla="*/ 789316 w 1199617"/>
              <a:gd name="connsiteY120" fmla="*/ 978617 h 1634997"/>
              <a:gd name="connsiteX121" fmla="*/ 733346 w 1199617"/>
              <a:gd name="connsiteY121" fmla="*/ 886404 h 1634997"/>
              <a:gd name="connsiteX122" fmla="*/ 636588 w 1199617"/>
              <a:gd name="connsiteY122" fmla="*/ 843718 h 1634997"/>
              <a:gd name="connsiteX123" fmla="*/ 591133 w 1199617"/>
              <a:gd name="connsiteY123" fmla="*/ 847693 h 1634997"/>
              <a:gd name="connsiteX124" fmla="*/ 543142 w 1199617"/>
              <a:gd name="connsiteY124" fmla="*/ 851666 h 1634997"/>
              <a:gd name="connsiteX125" fmla="*/ 462140 w 1199617"/>
              <a:gd name="connsiteY125" fmla="*/ 816897 h 1634997"/>
              <a:gd name="connsiteX126" fmla="*/ 316504 w 1199617"/>
              <a:gd name="connsiteY126" fmla="*/ 811894 h 1634997"/>
              <a:gd name="connsiteX127" fmla="*/ 312136 w 1199617"/>
              <a:gd name="connsiteY127" fmla="*/ 787163 h 1634997"/>
              <a:gd name="connsiteX128" fmla="*/ 245795 w 1199617"/>
              <a:gd name="connsiteY128" fmla="*/ 774369 h 1634997"/>
              <a:gd name="connsiteX129" fmla="*/ 171219 w 1199617"/>
              <a:gd name="connsiteY129" fmla="*/ 730385 h 1634997"/>
              <a:gd name="connsiteX130" fmla="*/ 67292 w 1199617"/>
              <a:gd name="connsiteY130" fmla="*/ 643302 h 1634997"/>
              <a:gd name="connsiteX131" fmla="*/ 35783 w 1199617"/>
              <a:gd name="connsiteY131" fmla="*/ 447699 h 1634997"/>
              <a:gd name="connsiteX132" fmla="*/ 84138 w 1199617"/>
              <a:gd name="connsiteY132" fmla="*/ 213273 h 1634997"/>
              <a:gd name="connsiteX133" fmla="*/ 287057 w 1199617"/>
              <a:gd name="connsiteY133" fmla="*/ 109311 h 1634997"/>
              <a:gd name="connsiteX134" fmla="*/ 287057 w 1199617"/>
              <a:gd name="connsiteY134" fmla="*/ 115814 h 1634997"/>
              <a:gd name="connsiteX135" fmla="*/ 288160 w 1199617"/>
              <a:gd name="connsiteY135" fmla="*/ 114414 h 1634997"/>
              <a:gd name="connsiteX136" fmla="*/ 306230 w 1199617"/>
              <a:gd name="connsiteY136" fmla="*/ 103375 h 1634997"/>
              <a:gd name="connsiteX137" fmla="*/ 348299 w 1199617"/>
              <a:gd name="connsiteY137" fmla="*/ 89490 h 1634997"/>
              <a:gd name="connsiteX138" fmla="*/ 370021 w 1199617"/>
              <a:gd name="connsiteY138" fmla="*/ 93415 h 1634997"/>
              <a:gd name="connsiteX139" fmla="*/ 485888 w 1199617"/>
              <a:gd name="connsiteY139" fmla="*/ 43700 h 1634997"/>
              <a:gd name="connsiteX140" fmla="*/ 485322 w 1199617"/>
              <a:gd name="connsiteY140" fmla="*/ 46038 h 1634997"/>
              <a:gd name="connsiteX141" fmla="*/ 491691 w 1199617"/>
              <a:gd name="connsiteY141" fmla="*/ 43241 h 1634997"/>
              <a:gd name="connsiteX142" fmla="*/ 529240 w 1199617"/>
              <a:gd name="connsiteY142" fmla="*/ 39773 h 1634997"/>
              <a:gd name="connsiteX143" fmla="*/ 552104 w 1199617"/>
              <a:gd name="connsiteY143" fmla="*/ 39773 h 1634997"/>
              <a:gd name="connsiteX144" fmla="*/ 574966 w 1199617"/>
              <a:gd name="connsiteY144" fmla="*/ 39773 h 1634997"/>
              <a:gd name="connsiteX145" fmla="*/ 655968 w 1199617"/>
              <a:gd name="connsiteY145" fmla="*/ 7250 h 1634997"/>
              <a:gd name="connsiteX146" fmla="*/ 753881 w 1199617"/>
              <a:gd name="connsiteY146" fmla="*/ 0 h 163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199617" h="1634997">
                <a:moveTo>
                  <a:pt x="148093" y="663950"/>
                </a:moveTo>
                <a:lnTo>
                  <a:pt x="153076" y="673036"/>
                </a:lnTo>
                <a:lnTo>
                  <a:pt x="153076" y="668001"/>
                </a:lnTo>
                <a:close/>
                <a:moveTo>
                  <a:pt x="316266" y="505462"/>
                </a:moveTo>
                <a:cubicBezTo>
                  <a:pt x="315630" y="503781"/>
                  <a:pt x="315170" y="503875"/>
                  <a:pt x="314890" y="505744"/>
                </a:cubicBezTo>
                <a:lnTo>
                  <a:pt x="308177" y="602390"/>
                </a:lnTo>
                <a:cubicBezTo>
                  <a:pt x="325065" y="598188"/>
                  <a:pt x="331283" y="586893"/>
                  <a:pt x="326829" y="568505"/>
                </a:cubicBezTo>
                <a:cubicBezTo>
                  <a:pt x="321698" y="531519"/>
                  <a:pt x="318179" y="510504"/>
                  <a:pt x="316266" y="505462"/>
                </a:cubicBezTo>
                <a:close/>
                <a:moveTo>
                  <a:pt x="489088" y="471195"/>
                </a:moveTo>
                <a:lnTo>
                  <a:pt x="533579" y="471195"/>
                </a:lnTo>
                <a:lnTo>
                  <a:pt x="533579" y="517649"/>
                </a:lnTo>
                <a:lnTo>
                  <a:pt x="489088" y="517649"/>
                </a:lnTo>
                <a:close/>
                <a:moveTo>
                  <a:pt x="94337" y="448491"/>
                </a:moveTo>
                <a:lnTo>
                  <a:pt x="93448" y="455868"/>
                </a:lnTo>
                <a:cubicBezTo>
                  <a:pt x="94455" y="459163"/>
                  <a:pt x="95668" y="463806"/>
                  <a:pt x="97081" y="469801"/>
                </a:cubicBezTo>
                <a:lnTo>
                  <a:pt x="99285" y="479814"/>
                </a:lnTo>
                <a:close/>
                <a:moveTo>
                  <a:pt x="190854" y="187623"/>
                </a:moveTo>
                <a:cubicBezTo>
                  <a:pt x="152283" y="189375"/>
                  <a:pt x="126444" y="223860"/>
                  <a:pt x="113334" y="291077"/>
                </a:cubicBezTo>
                <a:lnTo>
                  <a:pt x="94894" y="443883"/>
                </a:lnTo>
                <a:lnTo>
                  <a:pt x="109534" y="363173"/>
                </a:lnTo>
                <a:cubicBezTo>
                  <a:pt x="114453" y="336980"/>
                  <a:pt x="119182" y="312758"/>
                  <a:pt x="123720" y="290507"/>
                </a:cubicBezTo>
                <a:cubicBezTo>
                  <a:pt x="141010" y="238636"/>
                  <a:pt x="163389" y="204342"/>
                  <a:pt x="190854" y="187623"/>
                </a:cubicBezTo>
                <a:close/>
                <a:moveTo>
                  <a:pt x="852601" y="115716"/>
                </a:moveTo>
                <a:cubicBezTo>
                  <a:pt x="845106" y="115183"/>
                  <a:pt x="834197" y="115963"/>
                  <a:pt x="819874" y="118053"/>
                </a:cubicBezTo>
                <a:cubicBezTo>
                  <a:pt x="820952" y="120691"/>
                  <a:pt x="828049" y="123752"/>
                  <a:pt x="841169" y="127236"/>
                </a:cubicBezTo>
                <a:cubicBezTo>
                  <a:pt x="854289" y="130717"/>
                  <a:pt x="862180" y="128723"/>
                  <a:pt x="864840" y="121250"/>
                </a:cubicBezTo>
                <a:cubicBezTo>
                  <a:pt x="864176" y="118094"/>
                  <a:pt x="860096" y="116249"/>
                  <a:pt x="852601" y="115716"/>
                </a:cubicBezTo>
                <a:close/>
                <a:moveTo>
                  <a:pt x="753881" y="0"/>
                </a:moveTo>
                <a:cubicBezTo>
                  <a:pt x="836973" y="0"/>
                  <a:pt x="908001" y="16952"/>
                  <a:pt x="966965" y="50855"/>
                </a:cubicBezTo>
                <a:cubicBezTo>
                  <a:pt x="985521" y="85858"/>
                  <a:pt x="1016184" y="127331"/>
                  <a:pt x="1058955" y="175272"/>
                </a:cubicBezTo>
                <a:cubicBezTo>
                  <a:pt x="1090917" y="223933"/>
                  <a:pt x="1111299" y="272996"/>
                  <a:pt x="1120102" y="322458"/>
                </a:cubicBezTo>
                <a:cubicBezTo>
                  <a:pt x="1114888" y="338607"/>
                  <a:pt x="1095562" y="346682"/>
                  <a:pt x="1062121" y="346682"/>
                </a:cubicBezTo>
                <a:cubicBezTo>
                  <a:pt x="1053423" y="336054"/>
                  <a:pt x="1045841" y="324986"/>
                  <a:pt x="1039374" y="313476"/>
                </a:cubicBezTo>
                <a:lnTo>
                  <a:pt x="1035936" y="305804"/>
                </a:lnTo>
                <a:lnTo>
                  <a:pt x="1032610" y="316473"/>
                </a:lnTo>
                <a:cubicBezTo>
                  <a:pt x="1032610" y="325192"/>
                  <a:pt x="1037581" y="340878"/>
                  <a:pt x="1047523" y="363529"/>
                </a:cubicBezTo>
                <a:cubicBezTo>
                  <a:pt x="1057466" y="386182"/>
                  <a:pt x="1061773" y="401593"/>
                  <a:pt x="1060443" y="409762"/>
                </a:cubicBezTo>
                <a:cubicBezTo>
                  <a:pt x="1068403" y="413435"/>
                  <a:pt x="1072382" y="422101"/>
                  <a:pt x="1072382" y="435760"/>
                </a:cubicBezTo>
                <a:cubicBezTo>
                  <a:pt x="1072382" y="440447"/>
                  <a:pt x="1069870" y="449556"/>
                  <a:pt x="1064845" y="463088"/>
                </a:cubicBezTo>
                <a:cubicBezTo>
                  <a:pt x="1063241" y="462181"/>
                  <a:pt x="1063768" y="471090"/>
                  <a:pt x="1066428" y="489814"/>
                </a:cubicBezTo>
                <a:cubicBezTo>
                  <a:pt x="1040146" y="483397"/>
                  <a:pt x="1013673" y="471776"/>
                  <a:pt x="987009" y="454951"/>
                </a:cubicBezTo>
                <a:cubicBezTo>
                  <a:pt x="975471" y="448797"/>
                  <a:pt x="966141" y="442551"/>
                  <a:pt x="959016" y="436211"/>
                </a:cubicBezTo>
                <a:lnTo>
                  <a:pt x="951100" y="425861"/>
                </a:lnTo>
                <a:lnTo>
                  <a:pt x="951100" y="440131"/>
                </a:lnTo>
                <a:cubicBezTo>
                  <a:pt x="928702" y="438484"/>
                  <a:pt x="916615" y="436488"/>
                  <a:pt x="914842" y="434145"/>
                </a:cubicBezTo>
                <a:cubicBezTo>
                  <a:pt x="908530" y="436363"/>
                  <a:pt x="895841" y="434123"/>
                  <a:pt x="876779" y="427432"/>
                </a:cubicBezTo>
                <a:cubicBezTo>
                  <a:pt x="878551" y="448628"/>
                  <a:pt x="871850" y="453535"/>
                  <a:pt x="856669" y="442157"/>
                </a:cubicBezTo>
                <a:cubicBezTo>
                  <a:pt x="848670" y="436816"/>
                  <a:pt x="846568" y="434145"/>
                  <a:pt x="850368" y="434145"/>
                </a:cubicBezTo>
                <a:cubicBezTo>
                  <a:pt x="838230" y="451394"/>
                  <a:pt x="818649" y="452291"/>
                  <a:pt x="791627" y="436838"/>
                </a:cubicBezTo>
                <a:cubicBezTo>
                  <a:pt x="773832" y="427949"/>
                  <a:pt x="763181" y="411313"/>
                  <a:pt x="759675" y="386932"/>
                </a:cubicBezTo>
                <a:cubicBezTo>
                  <a:pt x="756066" y="365229"/>
                  <a:pt x="753670" y="353638"/>
                  <a:pt x="752487" y="352161"/>
                </a:cubicBezTo>
                <a:cubicBezTo>
                  <a:pt x="747822" y="349037"/>
                  <a:pt x="726237" y="322037"/>
                  <a:pt x="687731" y="271158"/>
                </a:cubicBezTo>
                <a:cubicBezTo>
                  <a:pt x="667822" y="244622"/>
                  <a:pt x="655547" y="231354"/>
                  <a:pt x="650902" y="231354"/>
                </a:cubicBezTo>
                <a:lnTo>
                  <a:pt x="656316" y="228030"/>
                </a:lnTo>
                <a:cubicBezTo>
                  <a:pt x="629463" y="223637"/>
                  <a:pt x="609946" y="226741"/>
                  <a:pt x="597766" y="237340"/>
                </a:cubicBezTo>
                <a:cubicBezTo>
                  <a:pt x="588498" y="232040"/>
                  <a:pt x="578012" y="238437"/>
                  <a:pt x="566306" y="256529"/>
                </a:cubicBezTo>
                <a:cubicBezTo>
                  <a:pt x="554600" y="274620"/>
                  <a:pt x="546805" y="283994"/>
                  <a:pt x="542919" y="284649"/>
                </a:cubicBezTo>
                <a:lnTo>
                  <a:pt x="521956" y="364575"/>
                </a:lnTo>
                <a:cubicBezTo>
                  <a:pt x="500045" y="345173"/>
                  <a:pt x="491405" y="328517"/>
                  <a:pt x="496038" y="314606"/>
                </a:cubicBezTo>
                <a:lnTo>
                  <a:pt x="499832" y="306025"/>
                </a:lnTo>
                <a:lnTo>
                  <a:pt x="492009" y="311366"/>
                </a:lnTo>
                <a:cubicBezTo>
                  <a:pt x="485005" y="316471"/>
                  <a:pt x="475576" y="323872"/>
                  <a:pt x="463722" y="333572"/>
                </a:cubicBezTo>
                <a:cubicBezTo>
                  <a:pt x="445356" y="371426"/>
                  <a:pt x="436173" y="416096"/>
                  <a:pt x="436173" y="467584"/>
                </a:cubicBezTo>
                <a:cubicBezTo>
                  <a:pt x="436173" y="512572"/>
                  <a:pt x="442252" y="551078"/>
                  <a:pt x="454412" y="583103"/>
                </a:cubicBezTo>
                <a:cubicBezTo>
                  <a:pt x="493868" y="607910"/>
                  <a:pt x="557244" y="620312"/>
                  <a:pt x="644536" y="620312"/>
                </a:cubicBezTo>
                <a:cubicBezTo>
                  <a:pt x="657796" y="620312"/>
                  <a:pt x="679244" y="620312"/>
                  <a:pt x="708883" y="620312"/>
                </a:cubicBezTo>
                <a:cubicBezTo>
                  <a:pt x="736686" y="618982"/>
                  <a:pt x="755665" y="618318"/>
                  <a:pt x="765820" y="618318"/>
                </a:cubicBezTo>
                <a:cubicBezTo>
                  <a:pt x="868251" y="618318"/>
                  <a:pt x="944987" y="636250"/>
                  <a:pt x="996035" y="672117"/>
                </a:cubicBezTo>
                <a:cubicBezTo>
                  <a:pt x="1131757" y="771466"/>
                  <a:pt x="1199617" y="892157"/>
                  <a:pt x="1199617" y="1034190"/>
                </a:cubicBezTo>
                <a:cubicBezTo>
                  <a:pt x="1199617" y="1067166"/>
                  <a:pt x="1194857" y="1101894"/>
                  <a:pt x="1185336" y="1138373"/>
                </a:cubicBezTo>
                <a:cubicBezTo>
                  <a:pt x="1141403" y="1287543"/>
                  <a:pt x="1066271" y="1405373"/>
                  <a:pt x="959935" y="1491866"/>
                </a:cubicBezTo>
                <a:cubicBezTo>
                  <a:pt x="949738" y="1491866"/>
                  <a:pt x="939348" y="1493802"/>
                  <a:pt x="928767" y="1497676"/>
                </a:cubicBezTo>
                <a:lnTo>
                  <a:pt x="901592" y="1512331"/>
                </a:lnTo>
                <a:lnTo>
                  <a:pt x="868097" y="1539522"/>
                </a:lnTo>
                <a:cubicBezTo>
                  <a:pt x="785220" y="1603173"/>
                  <a:pt x="714677" y="1634997"/>
                  <a:pt x="656475" y="1634997"/>
                </a:cubicBezTo>
                <a:cubicBezTo>
                  <a:pt x="625675" y="1634997"/>
                  <a:pt x="605261" y="1629698"/>
                  <a:pt x="595233" y="1619101"/>
                </a:cubicBezTo>
                <a:cubicBezTo>
                  <a:pt x="595233" y="1623070"/>
                  <a:pt x="581922" y="1617761"/>
                  <a:pt x="555302" y="1603173"/>
                </a:cubicBezTo>
                <a:cubicBezTo>
                  <a:pt x="553782" y="1609801"/>
                  <a:pt x="545095" y="1613116"/>
                  <a:pt x="529240" y="1613116"/>
                </a:cubicBezTo>
                <a:cubicBezTo>
                  <a:pt x="511401" y="1613116"/>
                  <a:pt x="489229" y="1606820"/>
                  <a:pt x="462724" y="1594227"/>
                </a:cubicBezTo>
                <a:cubicBezTo>
                  <a:pt x="436219" y="1581633"/>
                  <a:pt x="419283" y="1575338"/>
                  <a:pt x="411916" y="1575338"/>
                </a:cubicBezTo>
                <a:cubicBezTo>
                  <a:pt x="407356" y="1575338"/>
                  <a:pt x="401054" y="1576668"/>
                  <a:pt x="393011" y="1579329"/>
                </a:cubicBezTo>
                <a:cubicBezTo>
                  <a:pt x="362718" y="1569575"/>
                  <a:pt x="323757" y="1551682"/>
                  <a:pt x="276132" y="1525653"/>
                </a:cubicBezTo>
                <a:cubicBezTo>
                  <a:pt x="268647" y="1526979"/>
                  <a:pt x="262021" y="1527560"/>
                  <a:pt x="256254" y="1527400"/>
                </a:cubicBezTo>
                <a:lnTo>
                  <a:pt x="244594" y="1525259"/>
                </a:lnTo>
                <a:lnTo>
                  <a:pt x="235534" y="1535597"/>
                </a:lnTo>
                <a:cubicBezTo>
                  <a:pt x="227829" y="1524324"/>
                  <a:pt x="220121" y="1515869"/>
                  <a:pt x="212410" y="1510232"/>
                </a:cubicBezTo>
                <a:lnTo>
                  <a:pt x="191898" y="1502737"/>
                </a:lnTo>
                <a:lnTo>
                  <a:pt x="193608" y="1515710"/>
                </a:lnTo>
                <a:lnTo>
                  <a:pt x="89458" y="1430305"/>
                </a:lnTo>
                <a:lnTo>
                  <a:pt x="108299" y="1414423"/>
                </a:lnTo>
                <a:lnTo>
                  <a:pt x="95455" y="1410352"/>
                </a:lnTo>
                <a:cubicBezTo>
                  <a:pt x="61167" y="1391344"/>
                  <a:pt x="36750" y="1351045"/>
                  <a:pt x="22198" y="1289454"/>
                </a:cubicBezTo>
                <a:cubicBezTo>
                  <a:pt x="7399" y="1223589"/>
                  <a:pt x="0" y="1174948"/>
                  <a:pt x="0" y="1143535"/>
                </a:cubicBezTo>
                <a:cubicBezTo>
                  <a:pt x="0" y="1103256"/>
                  <a:pt x="9901" y="1066027"/>
                  <a:pt x="29703" y="1031848"/>
                </a:cubicBezTo>
                <a:lnTo>
                  <a:pt x="74321" y="1031848"/>
                </a:lnTo>
                <a:cubicBezTo>
                  <a:pt x="69688" y="1048261"/>
                  <a:pt x="66212" y="1063127"/>
                  <a:pt x="63895" y="1076442"/>
                </a:cubicBezTo>
                <a:lnTo>
                  <a:pt x="61636" y="1099374"/>
                </a:lnTo>
                <a:lnTo>
                  <a:pt x="71795" y="1084142"/>
                </a:lnTo>
                <a:lnTo>
                  <a:pt x="81710" y="1073547"/>
                </a:lnTo>
                <a:lnTo>
                  <a:pt x="81350" y="1073585"/>
                </a:lnTo>
                <a:cubicBezTo>
                  <a:pt x="74363" y="1078841"/>
                  <a:pt x="77763" y="1069542"/>
                  <a:pt x="91547" y="1045686"/>
                </a:cubicBezTo>
                <a:cubicBezTo>
                  <a:pt x="104129" y="1020565"/>
                  <a:pt x="120797" y="1008004"/>
                  <a:pt x="141549" y="1008004"/>
                </a:cubicBezTo>
                <a:cubicBezTo>
                  <a:pt x="148431" y="1008004"/>
                  <a:pt x="150278" y="1008658"/>
                  <a:pt x="147091" y="1009966"/>
                </a:cubicBezTo>
                <a:lnTo>
                  <a:pt x="187654" y="990081"/>
                </a:lnTo>
                <a:lnTo>
                  <a:pt x="185334" y="1008089"/>
                </a:lnTo>
                <a:lnTo>
                  <a:pt x="212197" y="982131"/>
                </a:lnTo>
                <a:lnTo>
                  <a:pt x="219322" y="998029"/>
                </a:lnTo>
                <a:cubicBezTo>
                  <a:pt x="215605" y="994144"/>
                  <a:pt x="236864" y="986186"/>
                  <a:pt x="283097" y="974151"/>
                </a:cubicBezTo>
                <a:cubicBezTo>
                  <a:pt x="279108" y="991316"/>
                  <a:pt x="278009" y="999829"/>
                  <a:pt x="279804" y="999692"/>
                </a:cubicBezTo>
                <a:cubicBezTo>
                  <a:pt x="281598" y="999554"/>
                  <a:pt x="283730" y="1000107"/>
                  <a:pt x="286201" y="1001354"/>
                </a:cubicBezTo>
                <a:cubicBezTo>
                  <a:pt x="287130" y="1001776"/>
                  <a:pt x="292672" y="993046"/>
                  <a:pt x="302825" y="975165"/>
                </a:cubicBezTo>
                <a:cubicBezTo>
                  <a:pt x="312981" y="957285"/>
                  <a:pt x="324822" y="948344"/>
                  <a:pt x="338354" y="948344"/>
                </a:cubicBezTo>
                <a:cubicBezTo>
                  <a:pt x="350536" y="948344"/>
                  <a:pt x="364585" y="959406"/>
                  <a:pt x="380503" y="981531"/>
                </a:cubicBezTo>
                <a:cubicBezTo>
                  <a:pt x="372545" y="1009270"/>
                  <a:pt x="368566" y="1036101"/>
                  <a:pt x="368566" y="1062026"/>
                </a:cubicBezTo>
                <a:cubicBezTo>
                  <a:pt x="368566" y="1127090"/>
                  <a:pt x="387576" y="1181683"/>
                  <a:pt x="425597" y="1225804"/>
                </a:cubicBezTo>
                <a:cubicBezTo>
                  <a:pt x="447510" y="1258042"/>
                  <a:pt x="479545" y="1288641"/>
                  <a:pt x="521704" y="1317606"/>
                </a:cubicBezTo>
                <a:cubicBezTo>
                  <a:pt x="556431" y="1339941"/>
                  <a:pt x="587993" y="1361316"/>
                  <a:pt x="616385" y="1381730"/>
                </a:cubicBezTo>
                <a:cubicBezTo>
                  <a:pt x="683456" y="1319559"/>
                  <a:pt x="722944" y="1281031"/>
                  <a:pt x="734849" y="1266147"/>
                </a:cubicBezTo>
                <a:cubicBezTo>
                  <a:pt x="778063" y="1219345"/>
                  <a:pt x="801518" y="1172172"/>
                  <a:pt x="805213" y="1124630"/>
                </a:cubicBezTo>
                <a:cubicBezTo>
                  <a:pt x="797254" y="1110444"/>
                  <a:pt x="793608" y="1085802"/>
                  <a:pt x="794272" y="1050705"/>
                </a:cubicBezTo>
                <a:cubicBezTo>
                  <a:pt x="794936" y="1015608"/>
                  <a:pt x="793285" y="991579"/>
                  <a:pt x="789316" y="978617"/>
                </a:cubicBezTo>
                <a:cubicBezTo>
                  <a:pt x="783426" y="945600"/>
                  <a:pt x="764770" y="914862"/>
                  <a:pt x="733346" y="886404"/>
                </a:cubicBezTo>
                <a:cubicBezTo>
                  <a:pt x="701923" y="857946"/>
                  <a:pt x="669669" y="843718"/>
                  <a:pt x="636588" y="843718"/>
                </a:cubicBezTo>
                <a:cubicBezTo>
                  <a:pt x="627469" y="843718"/>
                  <a:pt x="612316" y="845043"/>
                  <a:pt x="591133" y="847693"/>
                </a:cubicBezTo>
                <a:cubicBezTo>
                  <a:pt x="569947" y="850342"/>
                  <a:pt x="553949" y="851666"/>
                  <a:pt x="543142" y="851666"/>
                </a:cubicBezTo>
                <a:cubicBezTo>
                  <a:pt x="505501" y="851666"/>
                  <a:pt x="478499" y="840077"/>
                  <a:pt x="462140" y="816897"/>
                </a:cubicBezTo>
                <a:cubicBezTo>
                  <a:pt x="431085" y="813560"/>
                  <a:pt x="382541" y="811894"/>
                  <a:pt x="316504" y="811894"/>
                </a:cubicBezTo>
                <a:cubicBezTo>
                  <a:pt x="301664" y="811894"/>
                  <a:pt x="300209" y="803650"/>
                  <a:pt x="312136" y="787163"/>
                </a:cubicBezTo>
                <a:cubicBezTo>
                  <a:pt x="277472" y="781822"/>
                  <a:pt x="255358" y="777556"/>
                  <a:pt x="245795" y="774369"/>
                </a:cubicBezTo>
                <a:cubicBezTo>
                  <a:pt x="212861" y="760626"/>
                  <a:pt x="188002" y="745965"/>
                  <a:pt x="171219" y="730385"/>
                </a:cubicBezTo>
                <a:cubicBezTo>
                  <a:pt x="127880" y="730385"/>
                  <a:pt x="93236" y="701356"/>
                  <a:pt x="67292" y="643302"/>
                </a:cubicBezTo>
                <a:cubicBezTo>
                  <a:pt x="46285" y="581763"/>
                  <a:pt x="35783" y="516563"/>
                  <a:pt x="35783" y="447699"/>
                </a:cubicBezTo>
                <a:cubicBezTo>
                  <a:pt x="35783" y="362917"/>
                  <a:pt x="51900" y="284776"/>
                  <a:pt x="84138" y="213273"/>
                </a:cubicBezTo>
                <a:cubicBezTo>
                  <a:pt x="112469" y="184942"/>
                  <a:pt x="180108" y="150288"/>
                  <a:pt x="287057" y="109311"/>
                </a:cubicBezTo>
                <a:lnTo>
                  <a:pt x="287057" y="115814"/>
                </a:lnTo>
                <a:lnTo>
                  <a:pt x="288160" y="114414"/>
                </a:lnTo>
                <a:cubicBezTo>
                  <a:pt x="291356" y="111683"/>
                  <a:pt x="297379" y="108003"/>
                  <a:pt x="306230" y="103375"/>
                </a:cubicBezTo>
                <a:cubicBezTo>
                  <a:pt x="323932" y="94117"/>
                  <a:pt x="337955" y="89490"/>
                  <a:pt x="348299" y="89490"/>
                </a:cubicBezTo>
                <a:cubicBezTo>
                  <a:pt x="360797" y="89490"/>
                  <a:pt x="368037" y="90798"/>
                  <a:pt x="370021" y="93415"/>
                </a:cubicBezTo>
                <a:cubicBezTo>
                  <a:pt x="395164" y="84379"/>
                  <a:pt x="433787" y="67807"/>
                  <a:pt x="485888" y="43700"/>
                </a:cubicBezTo>
                <a:lnTo>
                  <a:pt x="485322" y="46038"/>
                </a:lnTo>
                <a:lnTo>
                  <a:pt x="491691" y="43241"/>
                </a:lnTo>
                <a:cubicBezTo>
                  <a:pt x="500247" y="40928"/>
                  <a:pt x="512763" y="39773"/>
                  <a:pt x="529240" y="39773"/>
                </a:cubicBezTo>
                <a:cubicBezTo>
                  <a:pt x="534539" y="39773"/>
                  <a:pt x="542159" y="39773"/>
                  <a:pt x="552104" y="39773"/>
                </a:cubicBezTo>
                <a:cubicBezTo>
                  <a:pt x="562047" y="39773"/>
                  <a:pt x="569667" y="39773"/>
                  <a:pt x="574966" y="39773"/>
                </a:cubicBezTo>
                <a:cubicBezTo>
                  <a:pt x="608554" y="39773"/>
                  <a:pt x="635554" y="28931"/>
                  <a:pt x="655968" y="7250"/>
                </a:cubicBezTo>
                <a:cubicBezTo>
                  <a:pt x="692935" y="2416"/>
                  <a:pt x="725572" y="0"/>
                  <a:pt x="753881"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6" name="Picture Placeholder 45"/>
          <p:cNvSpPr>
            <a:spLocks noGrp="1"/>
          </p:cNvSpPr>
          <p:nvPr>
            <p:ph type="pic" sz="quarter" idx="20" hasCustomPrompt="1"/>
          </p:nvPr>
        </p:nvSpPr>
        <p:spPr>
          <a:xfrm>
            <a:off x="9580778" y="2522720"/>
            <a:ext cx="1370613" cy="1631040"/>
          </a:xfrm>
          <a:custGeom>
            <a:avLst/>
            <a:gdLst>
              <a:gd name="connsiteX0" fmla="*/ 940304 w 1370613"/>
              <a:gd name="connsiteY0" fmla="*/ 1199949 h 1631040"/>
              <a:gd name="connsiteX1" fmla="*/ 937938 w 1370613"/>
              <a:gd name="connsiteY1" fmla="*/ 1207526 h 1631040"/>
              <a:gd name="connsiteX2" fmla="*/ 952903 w 1370613"/>
              <a:gd name="connsiteY2" fmla="*/ 1235900 h 1631040"/>
              <a:gd name="connsiteX3" fmla="*/ 1003600 w 1370613"/>
              <a:gd name="connsiteY3" fmla="*/ 1320742 h 1631040"/>
              <a:gd name="connsiteX4" fmla="*/ 1024655 w 1370613"/>
              <a:gd name="connsiteY4" fmla="*/ 1355587 h 1631040"/>
              <a:gd name="connsiteX5" fmla="*/ 1029270 w 1370613"/>
              <a:gd name="connsiteY5" fmla="*/ 1360059 h 1631040"/>
              <a:gd name="connsiteX6" fmla="*/ 1034331 w 1370613"/>
              <a:gd name="connsiteY6" fmla="*/ 1365263 h 1631040"/>
              <a:gd name="connsiteX7" fmla="*/ 982417 w 1370613"/>
              <a:gd name="connsiteY7" fmla="*/ 1273994 h 1631040"/>
              <a:gd name="connsiteX8" fmla="*/ 896664 w 1370613"/>
              <a:gd name="connsiteY8" fmla="*/ 1105441 h 1631040"/>
              <a:gd name="connsiteX9" fmla="*/ 901413 w 1370613"/>
              <a:gd name="connsiteY9" fmla="*/ 1105441 h 1631040"/>
              <a:gd name="connsiteX10" fmla="*/ 901413 w 1370613"/>
              <a:gd name="connsiteY10" fmla="*/ 1132010 h 1631040"/>
              <a:gd name="connsiteX11" fmla="*/ 896664 w 1370613"/>
              <a:gd name="connsiteY11" fmla="*/ 1132010 h 1631040"/>
              <a:gd name="connsiteX12" fmla="*/ 896664 w 1370613"/>
              <a:gd name="connsiteY12" fmla="*/ 1101452 h 1631040"/>
              <a:gd name="connsiteX13" fmla="*/ 896664 w 1370613"/>
              <a:gd name="connsiteY13" fmla="*/ 1105441 h 1631040"/>
              <a:gd name="connsiteX14" fmla="*/ 868829 w 1370613"/>
              <a:gd name="connsiteY14" fmla="*/ 1105441 h 1631040"/>
              <a:gd name="connsiteX15" fmla="*/ 868829 w 1370613"/>
              <a:gd name="connsiteY15" fmla="*/ 1136001 h 1631040"/>
              <a:gd name="connsiteX16" fmla="*/ 901413 w 1370613"/>
              <a:gd name="connsiteY16" fmla="*/ 1136001 h 1631040"/>
              <a:gd name="connsiteX17" fmla="*/ 901413 w 1370613"/>
              <a:gd name="connsiteY17" fmla="*/ 1132010 h 1631040"/>
              <a:gd name="connsiteX18" fmla="*/ 929248 w 1370613"/>
              <a:gd name="connsiteY18" fmla="*/ 1132010 h 1631040"/>
              <a:gd name="connsiteX19" fmla="*/ 929248 w 1370613"/>
              <a:gd name="connsiteY19" fmla="*/ 1101452 h 1631040"/>
              <a:gd name="connsiteX20" fmla="*/ 615973 w 1370613"/>
              <a:gd name="connsiteY20" fmla="*/ 935204 h 1631040"/>
              <a:gd name="connsiteX21" fmla="*/ 554945 w 1370613"/>
              <a:gd name="connsiteY21" fmla="*/ 942737 h 1631040"/>
              <a:gd name="connsiteX22" fmla="*/ 576897 w 1370613"/>
              <a:gd name="connsiteY22" fmla="*/ 940714 h 1631040"/>
              <a:gd name="connsiteX23" fmla="*/ 620825 w 1370613"/>
              <a:gd name="connsiteY23" fmla="*/ 937111 h 1631040"/>
              <a:gd name="connsiteX24" fmla="*/ 626987 w 1370613"/>
              <a:gd name="connsiteY24" fmla="*/ 936703 h 1631040"/>
              <a:gd name="connsiteX25" fmla="*/ 626194 w 1370613"/>
              <a:gd name="connsiteY25" fmla="*/ 936676 h 1631040"/>
              <a:gd name="connsiteX26" fmla="*/ 615973 w 1370613"/>
              <a:gd name="connsiteY26" fmla="*/ 935204 h 1631040"/>
              <a:gd name="connsiteX27" fmla="*/ 822767 w 1370613"/>
              <a:gd name="connsiteY27" fmla="*/ 928761 h 1631040"/>
              <a:gd name="connsiteX28" fmla="*/ 820768 w 1370613"/>
              <a:gd name="connsiteY28" fmla="*/ 931273 h 1631040"/>
              <a:gd name="connsiteX29" fmla="*/ 822280 w 1370613"/>
              <a:gd name="connsiteY29" fmla="*/ 930628 h 1631040"/>
              <a:gd name="connsiteX30" fmla="*/ 801032 w 1370613"/>
              <a:gd name="connsiteY30" fmla="*/ 860851 h 1631040"/>
              <a:gd name="connsiteX31" fmla="*/ 800022 w 1370613"/>
              <a:gd name="connsiteY31" fmla="*/ 861583 h 1631040"/>
              <a:gd name="connsiteX32" fmla="*/ 802074 w 1370613"/>
              <a:gd name="connsiteY32" fmla="*/ 864069 h 1631040"/>
              <a:gd name="connsiteX33" fmla="*/ 813920 w 1370613"/>
              <a:gd name="connsiteY33" fmla="*/ 866837 h 1631040"/>
              <a:gd name="connsiteX34" fmla="*/ 693143 w 1370613"/>
              <a:gd name="connsiteY34" fmla="*/ 612726 h 1631040"/>
              <a:gd name="connsiteX35" fmla="*/ 696884 w 1370613"/>
              <a:gd name="connsiteY35" fmla="*/ 624958 h 1631040"/>
              <a:gd name="connsiteX36" fmla="*/ 698624 w 1370613"/>
              <a:gd name="connsiteY36" fmla="*/ 634594 h 1631040"/>
              <a:gd name="connsiteX37" fmla="*/ 691940 w 1370613"/>
              <a:gd name="connsiteY37" fmla="*/ 657305 h 1631040"/>
              <a:gd name="connsiteX38" fmla="*/ 698490 w 1370613"/>
              <a:gd name="connsiteY38" fmla="*/ 676301 h 1631040"/>
              <a:gd name="connsiteX39" fmla="*/ 712778 w 1370613"/>
              <a:gd name="connsiteY39" fmla="*/ 698893 h 1631040"/>
              <a:gd name="connsiteX40" fmla="*/ 752298 w 1370613"/>
              <a:gd name="connsiteY40" fmla="*/ 796030 h 1631040"/>
              <a:gd name="connsiteX41" fmla="*/ 715993 w 1370613"/>
              <a:gd name="connsiteY41" fmla="*/ 729333 h 1631040"/>
              <a:gd name="connsiteX42" fmla="*/ 725031 w 1370613"/>
              <a:gd name="connsiteY42" fmla="*/ 757363 h 1631040"/>
              <a:gd name="connsiteX43" fmla="*/ 759486 w 1370613"/>
              <a:gd name="connsiteY43" fmla="*/ 866837 h 1631040"/>
              <a:gd name="connsiteX44" fmla="*/ 766832 w 1370613"/>
              <a:gd name="connsiteY44" fmla="*/ 863780 h 1631040"/>
              <a:gd name="connsiteX45" fmla="*/ 775520 w 1370613"/>
              <a:gd name="connsiteY45" fmla="*/ 860151 h 1631040"/>
              <a:gd name="connsiteX46" fmla="*/ 749542 w 1370613"/>
              <a:gd name="connsiteY46" fmla="*/ 829057 h 1631040"/>
              <a:gd name="connsiteX47" fmla="*/ 775828 w 1370613"/>
              <a:gd name="connsiteY47" fmla="*/ 839302 h 1631040"/>
              <a:gd name="connsiteX48" fmla="*/ 630254 w 1370613"/>
              <a:gd name="connsiteY48" fmla="*/ 576551 h 1631040"/>
              <a:gd name="connsiteX49" fmla="*/ 666797 w 1370613"/>
              <a:gd name="connsiteY49" fmla="*/ 593239 h 1631040"/>
              <a:gd name="connsiteX50" fmla="*/ 608691 w 1370613"/>
              <a:gd name="connsiteY50" fmla="*/ 551470 h 1631040"/>
              <a:gd name="connsiteX51" fmla="*/ 603149 w 1370613"/>
              <a:gd name="connsiteY51" fmla="*/ 611129 h 1631040"/>
              <a:gd name="connsiteX52" fmla="*/ 588963 w 1370613"/>
              <a:gd name="connsiteY52" fmla="*/ 601187 h 1631040"/>
              <a:gd name="connsiteX53" fmla="*/ 479934 w 1370613"/>
              <a:gd name="connsiteY53" fmla="*/ 898629 h 1631040"/>
              <a:gd name="connsiteX54" fmla="*/ 703499 w 1370613"/>
              <a:gd name="connsiteY54" fmla="*/ 872820 h 1631040"/>
              <a:gd name="connsiteX55" fmla="*/ 724242 w 1370613"/>
              <a:gd name="connsiteY55" fmla="*/ 866837 h 1631040"/>
              <a:gd name="connsiteX56" fmla="*/ 730004 w 1370613"/>
              <a:gd name="connsiteY56" fmla="*/ 873367 h 1631040"/>
              <a:gd name="connsiteX57" fmla="*/ 703838 w 1370613"/>
              <a:gd name="connsiteY57" fmla="*/ 818619 h 1631040"/>
              <a:gd name="connsiteX58" fmla="*/ 608691 w 1370613"/>
              <a:gd name="connsiteY58" fmla="*/ 551470 h 1631040"/>
              <a:gd name="connsiteX59" fmla="*/ 614358 w 1370613"/>
              <a:gd name="connsiteY59" fmla="*/ 499062 h 1631040"/>
              <a:gd name="connsiteX60" fmla="*/ 614358 w 1370613"/>
              <a:gd name="connsiteY60" fmla="*/ 529620 h 1631040"/>
              <a:gd name="connsiteX61" fmla="*/ 628262 w 1370613"/>
              <a:gd name="connsiteY61" fmla="*/ 529620 h 1631040"/>
              <a:gd name="connsiteX62" fmla="*/ 646912 w 1370613"/>
              <a:gd name="connsiteY62" fmla="*/ 529620 h 1631040"/>
              <a:gd name="connsiteX63" fmla="*/ 646912 w 1370613"/>
              <a:gd name="connsiteY63" fmla="*/ 499062 h 1631040"/>
              <a:gd name="connsiteX64" fmla="*/ 692859 w 1370613"/>
              <a:gd name="connsiteY64" fmla="*/ 0 h 1631040"/>
              <a:gd name="connsiteX65" fmla="*/ 718763 w 1370613"/>
              <a:gd name="connsiteY65" fmla="*/ 12794 h 1631040"/>
              <a:gd name="connsiteX66" fmla="*/ 791452 w 1370613"/>
              <a:gd name="connsiteY66" fmla="*/ 200560 h 1631040"/>
              <a:gd name="connsiteX67" fmla="*/ 858982 w 1370613"/>
              <a:gd name="connsiteY67" fmla="*/ 386679 h 1631040"/>
              <a:gd name="connsiteX68" fmla="*/ 887481 w 1370613"/>
              <a:gd name="connsiteY68" fmla="*/ 455647 h 1631040"/>
              <a:gd name="connsiteX69" fmla="*/ 883522 w 1370613"/>
              <a:gd name="connsiteY69" fmla="*/ 470024 h 1631040"/>
              <a:gd name="connsiteX70" fmla="*/ 906797 w 1370613"/>
              <a:gd name="connsiteY70" fmla="*/ 516225 h 1631040"/>
              <a:gd name="connsiteX71" fmla="*/ 920317 w 1370613"/>
              <a:gd name="connsiteY71" fmla="*/ 561890 h 1631040"/>
              <a:gd name="connsiteX72" fmla="*/ 1102336 w 1370613"/>
              <a:gd name="connsiteY72" fmla="*/ 947268 h 1631040"/>
              <a:gd name="connsiteX73" fmla="*/ 1312031 w 1370613"/>
              <a:gd name="connsiteY73" fmla="*/ 1337398 h 1631040"/>
              <a:gd name="connsiteX74" fmla="*/ 1370613 w 1370613"/>
              <a:gd name="connsiteY74" fmla="*/ 1468021 h 1631040"/>
              <a:gd name="connsiteX75" fmla="*/ 1338821 w 1370613"/>
              <a:gd name="connsiteY75" fmla="*/ 1468021 h 1631040"/>
              <a:gd name="connsiteX76" fmla="*/ 1332835 w 1370613"/>
              <a:gd name="connsiteY76" fmla="*/ 1471601 h 1631040"/>
              <a:gd name="connsiteX77" fmla="*/ 1352722 w 1370613"/>
              <a:gd name="connsiteY77" fmla="*/ 1484298 h 1631040"/>
              <a:gd name="connsiteX78" fmla="*/ 1312570 w 1370613"/>
              <a:gd name="connsiteY78" fmla="*/ 1521696 h 1631040"/>
              <a:gd name="connsiteX79" fmla="*/ 1277151 w 1370613"/>
              <a:gd name="connsiteY79" fmla="*/ 1509758 h 1631040"/>
              <a:gd name="connsiteX80" fmla="*/ 1252911 w 1370613"/>
              <a:gd name="connsiteY80" fmla="*/ 1497819 h 1631040"/>
              <a:gd name="connsiteX81" fmla="*/ 1237394 w 1370613"/>
              <a:gd name="connsiteY81" fmla="*/ 1513970 h 1631040"/>
              <a:gd name="connsiteX82" fmla="*/ 1239389 w 1370613"/>
              <a:gd name="connsiteY82" fmla="*/ 1537594 h 1631040"/>
              <a:gd name="connsiteX83" fmla="*/ 1211174 w 1370613"/>
              <a:gd name="connsiteY83" fmla="*/ 1537594 h 1631040"/>
              <a:gd name="connsiteX84" fmla="*/ 1199030 w 1370613"/>
              <a:gd name="connsiteY84" fmla="*/ 1542565 h 1631040"/>
              <a:gd name="connsiteX85" fmla="*/ 1177385 w 1370613"/>
              <a:gd name="connsiteY85" fmla="*/ 1547536 h 1631040"/>
              <a:gd name="connsiteX86" fmla="*/ 1142254 w 1370613"/>
              <a:gd name="connsiteY86" fmla="*/ 1523169 h 1631040"/>
              <a:gd name="connsiteX87" fmla="*/ 1126650 w 1370613"/>
              <a:gd name="connsiteY87" fmla="*/ 1504843 h 1631040"/>
              <a:gd name="connsiteX88" fmla="*/ 1147937 w 1370613"/>
              <a:gd name="connsiteY88" fmla="*/ 1571381 h 1631040"/>
              <a:gd name="connsiteX89" fmla="*/ 1084825 w 1370613"/>
              <a:gd name="connsiteY89" fmla="*/ 1471702 h 1631040"/>
              <a:gd name="connsiteX90" fmla="*/ 1086625 w 1370613"/>
              <a:gd name="connsiteY90" fmla="*/ 1475697 h 1631040"/>
              <a:gd name="connsiteX91" fmla="*/ 1100214 w 1370613"/>
              <a:gd name="connsiteY91" fmla="*/ 1515744 h 1631040"/>
              <a:gd name="connsiteX92" fmla="*/ 965411 w 1370613"/>
              <a:gd name="connsiteY92" fmla="*/ 1352693 h 1631040"/>
              <a:gd name="connsiteX93" fmla="*/ 868988 w 1370613"/>
              <a:gd name="connsiteY93" fmla="*/ 1179732 h 1631040"/>
              <a:gd name="connsiteX94" fmla="*/ 604795 w 1370613"/>
              <a:gd name="connsiteY94" fmla="*/ 1185684 h 1631040"/>
              <a:gd name="connsiteX95" fmla="*/ 392283 w 1370613"/>
              <a:gd name="connsiteY95" fmla="*/ 1210954 h 1631040"/>
              <a:gd name="connsiteX96" fmla="*/ 385221 w 1370613"/>
              <a:gd name="connsiteY96" fmla="*/ 1225347 h 1631040"/>
              <a:gd name="connsiteX97" fmla="*/ 384223 w 1370613"/>
              <a:gd name="connsiteY97" fmla="*/ 1230256 h 1631040"/>
              <a:gd name="connsiteX98" fmla="*/ 388483 w 1370613"/>
              <a:gd name="connsiteY98" fmla="*/ 1232328 h 1631040"/>
              <a:gd name="connsiteX99" fmla="*/ 332084 w 1370613"/>
              <a:gd name="connsiteY99" fmla="*/ 1387622 h 1631040"/>
              <a:gd name="connsiteX100" fmla="*/ 256181 w 1370613"/>
              <a:gd name="connsiteY100" fmla="*/ 1565427 h 1631040"/>
              <a:gd name="connsiteX101" fmla="*/ 235059 w 1370613"/>
              <a:gd name="connsiteY101" fmla="*/ 1572458 h 1631040"/>
              <a:gd name="connsiteX102" fmla="*/ 219479 w 1370613"/>
              <a:gd name="connsiteY102" fmla="*/ 1631040 h 1631040"/>
              <a:gd name="connsiteX103" fmla="*/ 158521 w 1370613"/>
              <a:gd name="connsiteY103" fmla="*/ 1589226 h 1631040"/>
              <a:gd name="connsiteX104" fmla="*/ 139554 w 1370613"/>
              <a:gd name="connsiteY104" fmla="*/ 1557479 h 1631040"/>
              <a:gd name="connsiteX105" fmla="*/ 73022 w 1370613"/>
              <a:gd name="connsiteY105" fmla="*/ 1589303 h 1631040"/>
              <a:gd name="connsiteX106" fmla="*/ 51711 w 1370613"/>
              <a:gd name="connsiteY106" fmla="*/ 1539208 h 1631040"/>
              <a:gd name="connsiteX107" fmla="*/ 56683 w 1370613"/>
              <a:gd name="connsiteY107" fmla="*/ 1497646 h 1631040"/>
              <a:gd name="connsiteX108" fmla="*/ 58373 w 1370613"/>
              <a:gd name="connsiteY108" fmla="*/ 1487704 h 1631040"/>
              <a:gd name="connsiteX109" fmla="*/ 53034 w 1370613"/>
              <a:gd name="connsiteY109" fmla="*/ 1497859 h 1631040"/>
              <a:gd name="connsiteX110" fmla="*/ 0 w 1370613"/>
              <a:gd name="connsiteY110" fmla="*/ 1581323 h 1631040"/>
              <a:gd name="connsiteX111" fmla="*/ 18889 w 1370613"/>
              <a:gd name="connsiteY111" fmla="*/ 1496799 h 1631040"/>
              <a:gd name="connsiteX112" fmla="*/ 31325 w 1370613"/>
              <a:gd name="connsiteY112" fmla="*/ 1455613 h 1631040"/>
              <a:gd name="connsiteX113" fmla="*/ 12730 w 1370613"/>
              <a:gd name="connsiteY113" fmla="*/ 1481923 h 1631040"/>
              <a:gd name="connsiteX114" fmla="*/ 2122 w 1370613"/>
              <a:gd name="connsiteY114" fmla="*/ 1449371 h 1631040"/>
              <a:gd name="connsiteX115" fmla="*/ 28784 w 1370613"/>
              <a:gd name="connsiteY115" fmla="*/ 1324731 h 1631040"/>
              <a:gd name="connsiteX116" fmla="*/ 69761 w 1370613"/>
              <a:gd name="connsiteY116" fmla="*/ 1203829 h 1631040"/>
              <a:gd name="connsiteX117" fmla="*/ 109661 w 1370613"/>
              <a:gd name="connsiteY117" fmla="*/ 1034192 h 1631040"/>
              <a:gd name="connsiteX118" fmla="*/ 163715 w 1370613"/>
              <a:gd name="connsiteY118" fmla="*/ 863860 h 1631040"/>
              <a:gd name="connsiteX119" fmla="*/ 203646 w 1370613"/>
              <a:gd name="connsiteY119" fmla="*/ 793719 h 1631040"/>
              <a:gd name="connsiteX120" fmla="*/ 228630 w 1370613"/>
              <a:gd name="connsiteY120" fmla="*/ 721836 h 1631040"/>
              <a:gd name="connsiteX121" fmla="*/ 310742 w 1370613"/>
              <a:gd name="connsiteY121" fmla="*/ 496845 h 1631040"/>
              <a:gd name="connsiteX122" fmla="*/ 426107 w 1370613"/>
              <a:gd name="connsiteY122" fmla="*/ 224404 h 1631040"/>
              <a:gd name="connsiteX123" fmla="*/ 439403 w 1370613"/>
              <a:gd name="connsiteY123" fmla="*/ 169132 h 1631040"/>
              <a:gd name="connsiteX124" fmla="*/ 526452 w 1370613"/>
              <a:gd name="connsiteY124" fmla="*/ 84709 h 1631040"/>
              <a:gd name="connsiteX125" fmla="*/ 573351 w 1370613"/>
              <a:gd name="connsiteY125" fmla="*/ 45726 h 1631040"/>
              <a:gd name="connsiteX126" fmla="*/ 561666 w 1370613"/>
              <a:gd name="connsiteY126" fmla="*/ 73561 h 1631040"/>
              <a:gd name="connsiteX127" fmla="*/ 625695 w 1370613"/>
              <a:gd name="connsiteY127" fmla="*/ 35784 h 1631040"/>
              <a:gd name="connsiteX128" fmla="*/ 640579 w 1370613"/>
              <a:gd name="connsiteY128" fmla="*/ 41769 h 1631040"/>
              <a:gd name="connsiteX129" fmla="*/ 640642 w 1370613"/>
              <a:gd name="connsiteY129" fmla="*/ 34042 h 1631040"/>
              <a:gd name="connsiteX130" fmla="*/ 692859 w 1370613"/>
              <a:gd name="connsiteY130" fmla="*/ 0 h 16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370613" h="1631040">
                <a:moveTo>
                  <a:pt x="940304" y="1199949"/>
                </a:moveTo>
                <a:lnTo>
                  <a:pt x="937938" y="1207526"/>
                </a:lnTo>
                <a:lnTo>
                  <a:pt x="952903" y="1235900"/>
                </a:lnTo>
                <a:cubicBezTo>
                  <a:pt x="965960" y="1259402"/>
                  <a:pt x="982860" y="1287683"/>
                  <a:pt x="1003600" y="1320742"/>
                </a:cubicBezTo>
                <a:lnTo>
                  <a:pt x="1024655" y="1355587"/>
                </a:lnTo>
                <a:lnTo>
                  <a:pt x="1029270" y="1360059"/>
                </a:lnTo>
                <a:lnTo>
                  <a:pt x="1034331" y="1365263"/>
                </a:lnTo>
                <a:lnTo>
                  <a:pt x="982417" y="1273994"/>
                </a:lnTo>
                <a:close/>
                <a:moveTo>
                  <a:pt x="896664" y="1105441"/>
                </a:moveTo>
                <a:lnTo>
                  <a:pt x="901413" y="1105441"/>
                </a:lnTo>
                <a:lnTo>
                  <a:pt x="901413" y="1132010"/>
                </a:lnTo>
                <a:lnTo>
                  <a:pt x="896664" y="1132010"/>
                </a:lnTo>
                <a:close/>
                <a:moveTo>
                  <a:pt x="896664" y="1101452"/>
                </a:moveTo>
                <a:lnTo>
                  <a:pt x="896664" y="1105441"/>
                </a:lnTo>
                <a:lnTo>
                  <a:pt x="868829" y="1105441"/>
                </a:lnTo>
                <a:lnTo>
                  <a:pt x="868829" y="1136001"/>
                </a:lnTo>
                <a:lnTo>
                  <a:pt x="901413" y="1136001"/>
                </a:lnTo>
                <a:lnTo>
                  <a:pt x="901413" y="1132010"/>
                </a:lnTo>
                <a:lnTo>
                  <a:pt x="929248" y="1132010"/>
                </a:lnTo>
                <a:lnTo>
                  <a:pt x="929248" y="1101452"/>
                </a:lnTo>
                <a:close/>
                <a:moveTo>
                  <a:pt x="615973" y="935204"/>
                </a:moveTo>
                <a:lnTo>
                  <a:pt x="554945" y="942737"/>
                </a:lnTo>
                <a:lnTo>
                  <a:pt x="576897" y="940714"/>
                </a:lnTo>
                <a:cubicBezTo>
                  <a:pt x="592387" y="939342"/>
                  <a:pt x="607030" y="938141"/>
                  <a:pt x="620825" y="937111"/>
                </a:cubicBezTo>
                <a:lnTo>
                  <a:pt x="626987" y="936703"/>
                </a:lnTo>
                <a:lnTo>
                  <a:pt x="626194" y="936676"/>
                </a:lnTo>
                <a:cubicBezTo>
                  <a:pt x="622094" y="936349"/>
                  <a:pt x="618687" y="935858"/>
                  <a:pt x="615973" y="935204"/>
                </a:cubicBezTo>
                <a:close/>
                <a:moveTo>
                  <a:pt x="822767" y="928761"/>
                </a:moveTo>
                <a:lnTo>
                  <a:pt x="820768" y="931273"/>
                </a:lnTo>
                <a:lnTo>
                  <a:pt x="822280" y="930628"/>
                </a:lnTo>
                <a:close/>
                <a:moveTo>
                  <a:pt x="801032" y="860851"/>
                </a:moveTo>
                <a:lnTo>
                  <a:pt x="800022" y="861583"/>
                </a:lnTo>
                <a:lnTo>
                  <a:pt x="802074" y="864069"/>
                </a:lnTo>
                <a:cubicBezTo>
                  <a:pt x="809971" y="872675"/>
                  <a:pt x="813920" y="873596"/>
                  <a:pt x="813920" y="866837"/>
                </a:cubicBezTo>
                <a:close/>
                <a:moveTo>
                  <a:pt x="693143" y="612726"/>
                </a:moveTo>
                <a:lnTo>
                  <a:pt x="696884" y="624958"/>
                </a:lnTo>
                <a:cubicBezTo>
                  <a:pt x="698043" y="629408"/>
                  <a:pt x="698624" y="632621"/>
                  <a:pt x="698624" y="634594"/>
                </a:cubicBezTo>
                <a:lnTo>
                  <a:pt x="691940" y="657305"/>
                </a:lnTo>
                <a:lnTo>
                  <a:pt x="698490" y="676301"/>
                </a:lnTo>
                <a:lnTo>
                  <a:pt x="712778" y="698893"/>
                </a:lnTo>
                <a:cubicBezTo>
                  <a:pt x="727819" y="726527"/>
                  <a:pt x="740993" y="758906"/>
                  <a:pt x="752298" y="796030"/>
                </a:cubicBezTo>
                <a:lnTo>
                  <a:pt x="715993" y="729333"/>
                </a:lnTo>
                <a:lnTo>
                  <a:pt x="725031" y="757363"/>
                </a:lnTo>
                <a:cubicBezTo>
                  <a:pt x="734874" y="788187"/>
                  <a:pt x="746360" y="824678"/>
                  <a:pt x="759486" y="866837"/>
                </a:cubicBezTo>
                <a:cubicBezTo>
                  <a:pt x="758820" y="867121"/>
                  <a:pt x="761270" y="866103"/>
                  <a:pt x="766832" y="863780"/>
                </a:cubicBezTo>
                <a:lnTo>
                  <a:pt x="775520" y="860151"/>
                </a:lnTo>
                <a:lnTo>
                  <a:pt x="749542" y="829057"/>
                </a:lnTo>
                <a:lnTo>
                  <a:pt x="775828" y="839302"/>
                </a:lnTo>
                <a:close/>
                <a:moveTo>
                  <a:pt x="630254" y="576551"/>
                </a:moveTo>
                <a:cubicBezTo>
                  <a:pt x="630254" y="585754"/>
                  <a:pt x="642436" y="591318"/>
                  <a:pt x="666797" y="593239"/>
                </a:cubicBezTo>
                <a:close/>
                <a:moveTo>
                  <a:pt x="608691" y="551470"/>
                </a:moveTo>
                <a:lnTo>
                  <a:pt x="603149" y="611129"/>
                </a:lnTo>
                <a:lnTo>
                  <a:pt x="588963" y="601187"/>
                </a:lnTo>
                <a:cubicBezTo>
                  <a:pt x="571947" y="648390"/>
                  <a:pt x="535605" y="747538"/>
                  <a:pt x="479934" y="898629"/>
                </a:cubicBezTo>
                <a:cubicBezTo>
                  <a:pt x="590154" y="881423"/>
                  <a:pt x="664676" y="872820"/>
                  <a:pt x="703499" y="872820"/>
                </a:cubicBezTo>
                <a:lnTo>
                  <a:pt x="724242" y="866837"/>
                </a:lnTo>
                <a:lnTo>
                  <a:pt x="730004" y="873367"/>
                </a:lnTo>
                <a:lnTo>
                  <a:pt x="703838" y="818619"/>
                </a:lnTo>
                <a:cubicBezTo>
                  <a:pt x="675050" y="752714"/>
                  <a:pt x="643333" y="663664"/>
                  <a:pt x="608691" y="551470"/>
                </a:cubicBezTo>
                <a:close/>
                <a:moveTo>
                  <a:pt x="614358" y="499062"/>
                </a:moveTo>
                <a:lnTo>
                  <a:pt x="614358" y="529620"/>
                </a:lnTo>
                <a:lnTo>
                  <a:pt x="628262" y="529620"/>
                </a:lnTo>
                <a:lnTo>
                  <a:pt x="646912" y="529620"/>
                </a:lnTo>
                <a:lnTo>
                  <a:pt x="646912" y="499062"/>
                </a:lnTo>
                <a:close/>
                <a:moveTo>
                  <a:pt x="692859" y="0"/>
                </a:moveTo>
                <a:lnTo>
                  <a:pt x="718763" y="12794"/>
                </a:lnTo>
                <a:cubicBezTo>
                  <a:pt x="726109" y="59723"/>
                  <a:pt x="750339" y="122312"/>
                  <a:pt x="791452" y="200560"/>
                </a:cubicBezTo>
                <a:cubicBezTo>
                  <a:pt x="832566" y="278806"/>
                  <a:pt x="855076" y="340846"/>
                  <a:pt x="858982" y="386679"/>
                </a:cubicBezTo>
                <a:cubicBezTo>
                  <a:pt x="877980" y="419231"/>
                  <a:pt x="887481" y="442221"/>
                  <a:pt x="887481" y="455647"/>
                </a:cubicBezTo>
                <a:cubicBezTo>
                  <a:pt x="887481" y="465423"/>
                  <a:pt x="886161" y="470215"/>
                  <a:pt x="883522" y="470024"/>
                </a:cubicBezTo>
                <a:cubicBezTo>
                  <a:pt x="894331" y="477181"/>
                  <a:pt x="902089" y="492582"/>
                  <a:pt x="906797" y="516225"/>
                </a:cubicBezTo>
                <a:cubicBezTo>
                  <a:pt x="912940" y="539533"/>
                  <a:pt x="917448" y="554753"/>
                  <a:pt x="920317" y="561890"/>
                </a:cubicBezTo>
                <a:cubicBezTo>
                  <a:pt x="981772" y="691384"/>
                  <a:pt x="1042444" y="819842"/>
                  <a:pt x="1102336" y="947268"/>
                </a:cubicBezTo>
                <a:cubicBezTo>
                  <a:pt x="1180467" y="1107607"/>
                  <a:pt x="1250365" y="1237650"/>
                  <a:pt x="1312031" y="1337398"/>
                </a:cubicBezTo>
                <a:cubicBezTo>
                  <a:pt x="1324000" y="1360007"/>
                  <a:pt x="1343529" y="1403550"/>
                  <a:pt x="1370613" y="1468021"/>
                </a:cubicBezTo>
                <a:lnTo>
                  <a:pt x="1338821" y="1468021"/>
                </a:lnTo>
                <a:cubicBezTo>
                  <a:pt x="1334832" y="1466691"/>
                  <a:pt x="1332835" y="1467884"/>
                  <a:pt x="1332835" y="1471601"/>
                </a:cubicBezTo>
                <a:cubicBezTo>
                  <a:pt x="1332835" y="1471812"/>
                  <a:pt x="1339465" y="1476043"/>
                  <a:pt x="1352722" y="1484298"/>
                </a:cubicBezTo>
                <a:cubicBezTo>
                  <a:pt x="1340203" y="1509230"/>
                  <a:pt x="1326820" y="1521696"/>
                  <a:pt x="1312570" y="1521696"/>
                </a:cubicBezTo>
                <a:cubicBezTo>
                  <a:pt x="1301550" y="1521696"/>
                  <a:pt x="1289744" y="1517717"/>
                  <a:pt x="1277151" y="1509758"/>
                </a:cubicBezTo>
                <a:cubicBezTo>
                  <a:pt x="1264558" y="1501798"/>
                  <a:pt x="1256478" y="1497819"/>
                  <a:pt x="1252911" y="1497819"/>
                </a:cubicBezTo>
                <a:cubicBezTo>
                  <a:pt x="1249321" y="1497819"/>
                  <a:pt x="1244149" y="1503202"/>
                  <a:pt x="1237394" y="1513970"/>
                </a:cubicBezTo>
                <a:lnTo>
                  <a:pt x="1239389" y="1537594"/>
                </a:lnTo>
                <a:lnTo>
                  <a:pt x="1211174" y="1537594"/>
                </a:lnTo>
                <a:cubicBezTo>
                  <a:pt x="1210372" y="1537594"/>
                  <a:pt x="1206324" y="1539250"/>
                  <a:pt x="1199030" y="1542565"/>
                </a:cubicBezTo>
                <a:cubicBezTo>
                  <a:pt x="1191736" y="1545878"/>
                  <a:pt x="1184522" y="1547536"/>
                  <a:pt x="1177385" y="1547536"/>
                </a:cubicBezTo>
                <a:cubicBezTo>
                  <a:pt x="1168993" y="1547536"/>
                  <a:pt x="1157283" y="1539413"/>
                  <a:pt x="1142254" y="1523169"/>
                </a:cubicBezTo>
                <a:lnTo>
                  <a:pt x="1126650" y="1504843"/>
                </a:lnTo>
                <a:lnTo>
                  <a:pt x="1147937" y="1571381"/>
                </a:lnTo>
                <a:lnTo>
                  <a:pt x="1084825" y="1471702"/>
                </a:lnTo>
                <a:lnTo>
                  <a:pt x="1086625" y="1475697"/>
                </a:lnTo>
                <a:cubicBezTo>
                  <a:pt x="1092328" y="1490013"/>
                  <a:pt x="1096858" y="1503361"/>
                  <a:pt x="1100214" y="1515744"/>
                </a:cubicBezTo>
                <a:cubicBezTo>
                  <a:pt x="1018854" y="1415149"/>
                  <a:pt x="973918" y="1360799"/>
                  <a:pt x="965411" y="1352693"/>
                </a:cubicBezTo>
                <a:cubicBezTo>
                  <a:pt x="920805" y="1282964"/>
                  <a:pt x="888662" y="1225309"/>
                  <a:pt x="868988" y="1179732"/>
                </a:cubicBezTo>
                <a:cubicBezTo>
                  <a:pt x="856828" y="1183699"/>
                  <a:pt x="768765" y="1185684"/>
                  <a:pt x="604795" y="1185684"/>
                </a:cubicBezTo>
                <a:cubicBezTo>
                  <a:pt x="496835" y="1185684"/>
                  <a:pt x="425996" y="1194107"/>
                  <a:pt x="392283" y="1210954"/>
                </a:cubicBezTo>
                <a:cubicBezTo>
                  <a:pt x="388566" y="1212559"/>
                  <a:pt x="386214" y="1217357"/>
                  <a:pt x="385221" y="1225347"/>
                </a:cubicBezTo>
                <a:lnTo>
                  <a:pt x="384223" y="1230256"/>
                </a:lnTo>
                <a:lnTo>
                  <a:pt x="388483" y="1232328"/>
                </a:lnTo>
                <a:cubicBezTo>
                  <a:pt x="376068" y="1273517"/>
                  <a:pt x="357271" y="1325280"/>
                  <a:pt x="332084" y="1387622"/>
                </a:cubicBezTo>
                <a:lnTo>
                  <a:pt x="256181" y="1565427"/>
                </a:lnTo>
                <a:cubicBezTo>
                  <a:pt x="242881" y="1565427"/>
                  <a:pt x="235840" y="1567772"/>
                  <a:pt x="235059" y="1572458"/>
                </a:cubicBezTo>
                <a:cubicBezTo>
                  <a:pt x="224673" y="1611513"/>
                  <a:pt x="219479" y="1631040"/>
                  <a:pt x="219479" y="1631040"/>
                </a:cubicBezTo>
                <a:cubicBezTo>
                  <a:pt x="189418" y="1624327"/>
                  <a:pt x="169098" y="1610389"/>
                  <a:pt x="158521" y="1589226"/>
                </a:cubicBezTo>
                <a:cubicBezTo>
                  <a:pt x="147946" y="1568062"/>
                  <a:pt x="141622" y="1557479"/>
                  <a:pt x="139554" y="1557479"/>
                </a:cubicBezTo>
                <a:cubicBezTo>
                  <a:pt x="135838" y="1557479"/>
                  <a:pt x="113662" y="1568088"/>
                  <a:pt x="73022" y="1589303"/>
                </a:cubicBezTo>
                <a:cubicBezTo>
                  <a:pt x="58814" y="1570325"/>
                  <a:pt x="51711" y="1553627"/>
                  <a:pt x="51711" y="1539208"/>
                </a:cubicBezTo>
                <a:cubicBezTo>
                  <a:pt x="51711" y="1528737"/>
                  <a:pt x="53368" y="1514883"/>
                  <a:pt x="56683" y="1497646"/>
                </a:cubicBezTo>
                <a:lnTo>
                  <a:pt x="58373" y="1487704"/>
                </a:lnTo>
                <a:lnTo>
                  <a:pt x="53034" y="1497859"/>
                </a:lnTo>
                <a:cubicBezTo>
                  <a:pt x="40520" y="1519725"/>
                  <a:pt x="22842" y="1547546"/>
                  <a:pt x="0" y="1581323"/>
                </a:cubicBezTo>
                <a:cubicBezTo>
                  <a:pt x="2871" y="1559611"/>
                  <a:pt x="9167" y="1531437"/>
                  <a:pt x="18889" y="1496799"/>
                </a:cubicBezTo>
                <a:lnTo>
                  <a:pt x="31325" y="1455613"/>
                </a:lnTo>
                <a:lnTo>
                  <a:pt x="12730" y="1481923"/>
                </a:lnTo>
                <a:lnTo>
                  <a:pt x="2122" y="1449371"/>
                </a:lnTo>
                <a:cubicBezTo>
                  <a:pt x="706" y="1424290"/>
                  <a:pt x="9595" y="1382744"/>
                  <a:pt x="28784" y="1324731"/>
                </a:cubicBezTo>
                <a:cubicBezTo>
                  <a:pt x="53970" y="1250527"/>
                  <a:pt x="67627" y="1210226"/>
                  <a:pt x="69761" y="1203829"/>
                </a:cubicBezTo>
                <a:cubicBezTo>
                  <a:pt x="83124" y="1146409"/>
                  <a:pt x="96423" y="1089861"/>
                  <a:pt x="109661" y="1034192"/>
                </a:cubicBezTo>
                <a:cubicBezTo>
                  <a:pt x="125535" y="968094"/>
                  <a:pt x="143553" y="911316"/>
                  <a:pt x="163715" y="863860"/>
                </a:cubicBezTo>
                <a:cubicBezTo>
                  <a:pt x="175473" y="843677"/>
                  <a:pt x="188784" y="820298"/>
                  <a:pt x="203646" y="793719"/>
                </a:cubicBezTo>
                <a:cubicBezTo>
                  <a:pt x="208713" y="777230"/>
                  <a:pt x="217041" y="753271"/>
                  <a:pt x="228630" y="721836"/>
                </a:cubicBezTo>
                <a:cubicBezTo>
                  <a:pt x="247187" y="673555"/>
                  <a:pt x="274556" y="598558"/>
                  <a:pt x="310742" y="496845"/>
                </a:cubicBezTo>
                <a:lnTo>
                  <a:pt x="426107" y="224404"/>
                </a:lnTo>
                <a:lnTo>
                  <a:pt x="439403" y="169132"/>
                </a:lnTo>
                <a:cubicBezTo>
                  <a:pt x="452386" y="122137"/>
                  <a:pt x="481402" y="93997"/>
                  <a:pt x="526452" y="84709"/>
                </a:cubicBezTo>
                <a:lnTo>
                  <a:pt x="573351" y="45726"/>
                </a:lnTo>
                <a:cubicBezTo>
                  <a:pt x="572043" y="65697"/>
                  <a:pt x="568147" y="74975"/>
                  <a:pt x="561666" y="73561"/>
                </a:cubicBezTo>
                <a:cubicBezTo>
                  <a:pt x="561728" y="73414"/>
                  <a:pt x="583073" y="60821"/>
                  <a:pt x="625695" y="35784"/>
                </a:cubicBezTo>
                <a:cubicBezTo>
                  <a:pt x="634900" y="39774"/>
                  <a:pt x="639861" y="41769"/>
                  <a:pt x="640579" y="41769"/>
                </a:cubicBezTo>
                <a:cubicBezTo>
                  <a:pt x="640094" y="41769"/>
                  <a:pt x="640114" y="39194"/>
                  <a:pt x="640642" y="34042"/>
                </a:cubicBezTo>
                <a:cubicBezTo>
                  <a:pt x="650521" y="21671"/>
                  <a:pt x="667927" y="10325"/>
                  <a:pt x="692859"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7" name="Picture Placeholder 46"/>
          <p:cNvSpPr>
            <a:spLocks noGrp="1"/>
          </p:cNvSpPr>
          <p:nvPr>
            <p:ph type="pic" sz="quarter" idx="21" hasCustomPrompt="1"/>
          </p:nvPr>
        </p:nvSpPr>
        <p:spPr>
          <a:xfrm>
            <a:off x="6664765" y="2522720"/>
            <a:ext cx="1430243" cy="1631040"/>
          </a:xfrm>
          <a:custGeom>
            <a:avLst/>
            <a:gdLst>
              <a:gd name="connsiteX0" fmla="*/ 88748 w 1430243"/>
              <a:gd name="connsiteY0" fmla="*/ 1584586 h 1631040"/>
              <a:gd name="connsiteX1" fmla="*/ 133981 w 1430243"/>
              <a:gd name="connsiteY1" fmla="*/ 1584586 h 1631040"/>
              <a:gd name="connsiteX2" fmla="*/ 133981 w 1430243"/>
              <a:gd name="connsiteY2" fmla="*/ 1631040 h 1631040"/>
              <a:gd name="connsiteX3" fmla="*/ 87463 w 1430243"/>
              <a:gd name="connsiteY3" fmla="*/ 1631040 h 1631040"/>
              <a:gd name="connsiteX4" fmla="*/ 87463 w 1430243"/>
              <a:gd name="connsiteY4" fmla="*/ 1585517 h 1631040"/>
              <a:gd name="connsiteX5" fmla="*/ 1362673 w 1430243"/>
              <a:gd name="connsiteY5" fmla="*/ 1525008 h 1631040"/>
              <a:gd name="connsiteX6" fmla="*/ 1353121 w 1430243"/>
              <a:gd name="connsiteY6" fmla="*/ 1525655 h 1631040"/>
              <a:gd name="connsiteX7" fmla="*/ 1351235 w 1430243"/>
              <a:gd name="connsiteY7" fmla="*/ 1533444 h 1631040"/>
              <a:gd name="connsiteX8" fmla="*/ 477149 w 1430243"/>
              <a:gd name="connsiteY8" fmla="*/ 577943 h 1631040"/>
              <a:gd name="connsiteX9" fmla="*/ 462012 w 1430243"/>
              <a:gd name="connsiteY9" fmla="*/ 595233 h 1631040"/>
              <a:gd name="connsiteX10" fmla="*/ 493220 w 1430243"/>
              <a:gd name="connsiteY10" fmla="*/ 634389 h 1631040"/>
              <a:gd name="connsiteX11" fmla="*/ 571104 w 1430243"/>
              <a:gd name="connsiteY11" fmla="*/ 676742 h 1631040"/>
              <a:gd name="connsiteX12" fmla="*/ 581834 w 1430243"/>
              <a:gd name="connsiteY12" fmla="*/ 666724 h 1631040"/>
              <a:gd name="connsiteX13" fmla="*/ 580037 w 1430243"/>
              <a:gd name="connsiteY13" fmla="*/ 664203 h 1631040"/>
              <a:gd name="connsiteX14" fmla="*/ 547465 w 1430243"/>
              <a:gd name="connsiteY14" fmla="*/ 631903 h 1631040"/>
              <a:gd name="connsiteX15" fmla="*/ 477149 w 1430243"/>
              <a:gd name="connsiteY15" fmla="*/ 577943 h 1631040"/>
              <a:gd name="connsiteX16" fmla="*/ 112956 w 1430243"/>
              <a:gd name="connsiteY16" fmla="*/ 575414 h 1631040"/>
              <a:gd name="connsiteX17" fmla="*/ 114941 w 1430243"/>
              <a:gd name="connsiteY17" fmla="*/ 589647 h 1631040"/>
              <a:gd name="connsiteX18" fmla="*/ 115298 w 1430243"/>
              <a:gd name="connsiteY18" fmla="*/ 586462 h 1631040"/>
              <a:gd name="connsiteX19" fmla="*/ 374551 w 1430243"/>
              <a:gd name="connsiteY19" fmla="*/ 469960 h 1631040"/>
              <a:gd name="connsiteX20" fmla="*/ 429428 w 1430243"/>
              <a:gd name="connsiteY20" fmla="*/ 520880 h 1631040"/>
              <a:gd name="connsiteX21" fmla="*/ 403747 w 1430243"/>
              <a:gd name="connsiteY21" fmla="*/ 483166 h 1631040"/>
              <a:gd name="connsiteX22" fmla="*/ 374551 w 1430243"/>
              <a:gd name="connsiteY22" fmla="*/ 469960 h 1631040"/>
              <a:gd name="connsiteX23" fmla="*/ 322078 w 1430243"/>
              <a:gd name="connsiteY23" fmla="*/ 288323 h 1631040"/>
              <a:gd name="connsiteX24" fmla="*/ 322078 w 1430243"/>
              <a:gd name="connsiteY24" fmla="*/ 320844 h 1631040"/>
              <a:gd name="connsiteX25" fmla="*/ 356659 w 1430243"/>
              <a:gd name="connsiteY25" fmla="*/ 320844 h 1631040"/>
              <a:gd name="connsiteX26" fmla="*/ 356659 w 1430243"/>
              <a:gd name="connsiteY26" fmla="*/ 288323 h 1631040"/>
              <a:gd name="connsiteX27" fmla="*/ 1121307 w 1430243"/>
              <a:gd name="connsiteY27" fmla="*/ 271160 h 1631040"/>
              <a:gd name="connsiteX28" fmla="*/ 1121307 w 1430243"/>
              <a:gd name="connsiteY28" fmla="*/ 504002 h 1631040"/>
              <a:gd name="connsiteX29" fmla="*/ 1127291 w 1430243"/>
              <a:gd name="connsiteY29" fmla="*/ 779722 h 1631040"/>
              <a:gd name="connsiteX30" fmla="*/ 1157882 w 1430243"/>
              <a:gd name="connsiteY30" fmla="*/ 1007974 h 1631040"/>
              <a:gd name="connsiteX31" fmla="*/ 1155569 w 1430243"/>
              <a:gd name="connsiteY31" fmla="*/ 745364 h 1631040"/>
              <a:gd name="connsiteX32" fmla="*/ 1147937 w 1430243"/>
              <a:gd name="connsiteY32" fmla="*/ 475534 h 1631040"/>
              <a:gd name="connsiteX33" fmla="*/ 1121307 w 1430243"/>
              <a:gd name="connsiteY33" fmla="*/ 271160 h 1631040"/>
              <a:gd name="connsiteX34" fmla="*/ 1376696 w 1430243"/>
              <a:gd name="connsiteY34" fmla="*/ 0 h 1631040"/>
              <a:gd name="connsiteX35" fmla="*/ 1416341 w 1430243"/>
              <a:gd name="connsiteY35" fmla="*/ 30084 h 1631040"/>
              <a:gd name="connsiteX36" fmla="*/ 1400413 w 1430243"/>
              <a:gd name="connsiteY36" fmla="*/ 330408 h 1631040"/>
              <a:gd name="connsiteX37" fmla="*/ 1405385 w 1430243"/>
              <a:gd name="connsiteY37" fmla="*/ 584135 h 1631040"/>
              <a:gd name="connsiteX38" fmla="*/ 1410356 w 1430243"/>
              <a:gd name="connsiteY38" fmla="*/ 817500 h 1631040"/>
              <a:gd name="connsiteX39" fmla="*/ 1396456 w 1430243"/>
              <a:gd name="connsiteY39" fmla="*/ 1093440 h 1631040"/>
              <a:gd name="connsiteX40" fmla="*/ 1406083 w 1430243"/>
              <a:gd name="connsiteY40" fmla="*/ 1268239 h 1631040"/>
              <a:gd name="connsiteX41" fmla="*/ 1430243 w 1430243"/>
              <a:gd name="connsiteY41" fmla="*/ 1458079 h 1631040"/>
              <a:gd name="connsiteX42" fmla="*/ 1407783 w 1430243"/>
              <a:gd name="connsiteY42" fmla="*/ 1455834 h 1631040"/>
              <a:gd name="connsiteX43" fmla="*/ 1396981 w 1430243"/>
              <a:gd name="connsiteY43" fmla="*/ 1454754 h 1631040"/>
              <a:gd name="connsiteX44" fmla="*/ 1398236 w 1430243"/>
              <a:gd name="connsiteY44" fmla="*/ 1476880 h 1631040"/>
              <a:gd name="connsiteX45" fmla="*/ 1365296 w 1430243"/>
              <a:gd name="connsiteY45" fmla="*/ 1524831 h 1631040"/>
              <a:gd name="connsiteX46" fmla="*/ 1364630 w 1430243"/>
              <a:gd name="connsiteY46" fmla="*/ 1524877 h 1631040"/>
              <a:gd name="connsiteX47" fmla="*/ 1364630 w 1430243"/>
              <a:gd name="connsiteY47" fmla="*/ 1531006 h 1631040"/>
              <a:gd name="connsiteX48" fmla="*/ 1325649 w 1430243"/>
              <a:gd name="connsiteY48" fmla="*/ 1563433 h 1631040"/>
              <a:gd name="connsiteX49" fmla="*/ 1290784 w 1430243"/>
              <a:gd name="connsiteY49" fmla="*/ 1481923 h 1631040"/>
              <a:gd name="connsiteX50" fmla="*/ 1287112 w 1430243"/>
              <a:gd name="connsiteY50" fmla="*/ 1539588 h 1631040"/>
              <a:gd name="connsiteX51" fmla="*/ 1200947 w 1430243"/>
              <a:gd name="connsiteY51" fmla="*/ 1539588 h 1631040"/>
              <a:gd name="connsiteX52" fmla="*/ 1172484 w 1430243"/>
              <a:gd name="connsiteY52" fmla="*/ 1488617 h 1631040"/>
              <a:gd name="connsiteX53" fmla="*/ 1171633 w 1430243"/>
              <a:gd name="connsiteY53" fmla="*/ 1486370 h 1631040"/>
              <a:gd name="connsiteX54" fmla="*/ 1172871 w 1430243"/>
              <a:gd name="connsiteY54" fmla="*/ 1496227 h 1631040"/>
              <a:gd name="connsiteX55" fmla="*/ 1181726 w 1430243"/>
              <a:gd name="connsiteY55" fmla="*/ 1563433 h 1631040"/>
              <a:gd name="connsiteX56" fmla="*/ 1090115 w 1430243"/>
              <a:gd name="connsiteY56" fmla="*/ 1457699 h 1631040"/>
              <a:gd name="connsiteX57" fmla="*/ 1059683 w 1430243"/>
              <a:gd name="connsiteY57" fmla="*/ 1141572 h 1631040"/>
              <a:gd name="connsiteX58" fmla="*/ 1067631 w 1430243"/>
              <a:gd name="connsiteY58" fmla="*/ 894290 h 1631040"/>
              <a:gd name="connsiteX59" fmla="*/ 1075581 w 1430243"/>
              <a:gd name="connsiteY59" fmla="*/ 648527 h 1631040"/>
              <a:gd name="connsiteX60" fmla="*/ 1073549 w 1430243"/>
              <a:gd name="connsiteY60" fmla="*/ 451720 h 1631040"/>
              <a:gd name="connsiteX61" fmla="*/ 1072573 w 1430243"/>
              <a:gd name="connsiteY61" fmla="*/ 418730 h 1631040"/>
              <a:gd name="connsiteX62" fmla="*/ 1061884 w 1430243"/>
              <a:gd name="connsiteY62" fmla="*/ 450907 h 1631040"/>
              <a:gd name="connsiteX63" fmla="*/ 1005597 w 1430243"/>
              <a:gd name="connsiteY63" fmla="*/ 553908 h 1631040"/>
              <a:gd name="connsiteX64" fmla="*/ 957054 w 1430243"/>
              <a:gd name="connsiteY64" fmla="*/ 722280 h 1631040"/>
              <a:gd name="connsiteX65" fmla="*/ 932670 w 1430243"/>
              <a:gd name="connsiteY65" fmla="*/ 769652 h 1631040"/>
              <a:gd name="connsiteX66" fmla="*/ 923265 w 1430243"/>
              <a:gd name="connsiteY66" fmla="*/ 811862 h 1631040"/>
              <a:gd name="connsiteX67" fmla="*/ 888607 w 1430243"/>
              <a:gd name="connsiteY67" fmla="*/ 854486 h 1631040"/>
              <a:gd name="connsiteX68" fmla="*/ 840648 w 1430243"/>
              <a:gd name="connsiteY68" fmla="*/ 881498 h 1631040"/>
              <a:gd name="connsiteX69" fmla="*/ 807746 w 1430243"/>
              <a:gd name="connsiteY69" fmla="*/ 844512 h 1631040"/>
              <a:gd name="connsiteX70" fmla="*/ 811166 w 1430243"/>
              <a:gd name="connsiteY70" fmla="*/ 830515 h 1631040"/>
              <a:gd name="connsiteX71" fmla="*/ 824086 w 1430243"/>
              <a:gd name="connsiteY71" fmla="*/ 815442 h 1631040"/>
              <a:gd name="connsiteX72" fmla="*/ 818070 w 1430243"/>
              <a:gd name="connsiteY72" fmla="*/ 800908 h 1631040"/>
              <a:gd name="connsiteX73" fmla="*/ 739599 w 1430243"/>
              <a:gd name="connsiteY73" fmla="*/ 837767 h 1631040"/>
              <a:gd name="connsiteX74" fmla="*/ 745933 w 1430243"/>
              <a:gd name="connsiteY74" fmla="*/ 827822 h 1631040"/>
              <a:gd name="connsiteX75" fmla="*/ 748309 w 1430243"/>
              <a:gd name="connsiteY75" fmla="*/ 827822 h 1631040"/>
              <a:gd name="connsiteX76" fmla="*/ 748309 w 1430243"/>
              <a:gd name="connsiteY76" fmla="*/ 826239 h 1631040"/>
              <a:gd name="connsiteX77" fmla="*/ 704086 w 1430243"/>
              <a:gd name="connsiteY77" fmla="*/ 828313 h 1631040"/>
              <a:gd name="connsiteX78" fmla="*/ 698642 w 1430243"/>
              <a:gd name="connsiteY78" fmla="*/ 823217 h 1631040"/>
              <a:gd name="connsiteX79" fmla="*/ 698688 w 1430243"/>
              <a:gd name="connsiteY79" fmla="*/ 823865 h 1631040"/>
              <a:gd name="connsiteX80" fmla="*/ 685538 w 1430243"/>
              <a:gd name="connsiteY80" fmla="*/ 816179 h 1631040"/>
              <a:gd name="connsiteX81" fmla="*/ 684251 w 1430243"/>
              <a:gd name="connsiteY81" fmla="*/ 818842 h 1631040"/>
              <a:gd name="connsiteX82" fmla="*/ 650110 w 1430243"/>
              <a:gd name="connsiteY82" fmla="*/ 851700 h 1631040"/>
              <a:gd name="connsiteX83" fmla="*/ 650110 w 1430243"/>
              <a:gd name="connsiteY83" fmla="*/ 830236 h 1631040"/>
              <a:gd name="connsiteX84" fmla="*/ 650110 w 1430243"/>
              <a:gd name="connsiteY84" fmla="*/ 826182 h 1631040"/>
              <a:gd name="connsiteX85" fmla="*/ 646913 w 1430243"/>
              <a:gd name="connsiteY85" fmla="*/ 830167 h 1631040"/>
              <a:gd name="connsiteX86" fmla="*/ 614233 w 1430243"/>
              <a:gd name="connsiteY86" fmla="*/ 823865 h 1631040"/>
              <a:gd name="connsiteX87" fmla="*/ 613124 w 1430243"/>
              <a:gd name="connsiteY87" fmla="*/ 821109 h 1631040"/>
              <a:gd name="connsiteX88" fmla="*/ 582534 w 1430243"/>
              <a:gd name="connsiteY88" fmla="*/ 785707 h 1631040"/>
              <a:gd name="connsiteX89" fmla="*/ 602801 w 1430243"/>
              <a:gd name="connsiteY89" fmla="*/ 729126 h 1631040"/>
              <a:gd name="connsiteX90" fmla="*/ 605591 w 1430243"/>
              <a:gd name="connsiteY90" fmla="*/ 727002 h 1631040"/>
              <a:gd name="connsiteX91" fmla="*/ 573184 w 1430243"/>
              <a:gd name="connsiteY91" fmla="*/ 705932 h 1631040"/>
              <a:gd name="connsiteX92" fmla="*/ 388451 w 1430243"/>
              <a:gd name="connsiteY92" fmla="*/ 565403 h 1631040"/>
              <a:gd name="connsiteX93" fmla="*/ 398396 w 1430243"/>
              <a:gd name="connsiteY93" fmla="*/ 666800 h 1631040"/>
              <a:gd name="connsiteX94" fmla="*/ 382024 w 1430243"/>
              <a:gd name="connsiteY94" fmla="*/ 660814 h 1631040"/>
              <a:gd name="connsiteX95" fmla="*/ 360618 w 1430243"/>
              <a:gd name="connsiteY95" fmla="*/ 950720 h 1631040"/>
              <a:gd name="connsiteX96" fmla="*/ 370244 w 1430243"/>
              <a:gd name="connsiteY96" fmla="*/ 1215989 h 1631040"/>
              <a:gd name="connsiteX97" fmla="*/ 379743 w 1430243"/>
              <a:gd name="connsiteY97" fmla="*/ 1501810 h 1631040"/>
              <a:gd name="connsiteX98" fmla="*/ 350673 w 1430243"/>
              <a:gd name="connsiteY98" fmla="*/ 1511373 h 1631040"/>
              <a:gd name="connsiteX99" fmla="*/ 352670 w 1430243"/>
              <a:gd name="connsiteY99" fmla="*/ 1528315 h 1631040"/>
              <a:gd name="connsiteX100" fmla="*/ 352670 w 1430243"/>
              <a:gd name="connsiteY100" fmla="*/ 1547157 h 1631040"/>
              <a:gd name="connsiteX101" fmla="*/ 342725 w 1430243"/>
              <a:gd name="connsiteY101" fmla="*/ 1582337 h 1631040"/>
              <a:gd name="connsiteX102" fmla="*/ 342725 w 1430243"/>
              <a:gd name="connsiteY102" fmla="*/ 1607196 h 1631040"/>
              <a:gd name="connsiteX103" fmla="*/ 316252 w 1430243"/>
              <a:gd name="connsiteY103" fmla="*/ 1600990 h 1631040"/>
              <a:gd name="connsiteX104" fmla="*/ 275022 w 1430243"/>
              <a:gd name="connsiteY104" fmla="*/ 1611153 h 1631040"/>
              <a:gd name="connsiteX105" fmla="*/ 258842 w 1430243"/>
              <a:gd name="connsiteY105" fmla="*/ 1557226 h 1631040"/>
              <a:gd name="connsiteX106" fmla="*/ 248350 w 1430243"/>
              <a:gd name="connsiteY106" fmla="*/ 1542227 h 1631040"/>
              <a:gd name="connsiteX107" fmla="*/ 241864 w 1430243"/>
              <a:gd name="connsiteY107" fmla="*/ 1561128 h 1631040"/>
              <a:gd name="connsiteX108" fmla="*/ 221032 w 1430243"/>
              <a:gd name="connsiteY108" fmla="*/ 1577366 h 1631040"/>
              <a:gd name="connsiteX109" fmla="*/ 160265 w 1430243"/>
              <a:gd name="connsiteY109" fmla="*/ 1569132 h 1631040"/>
              <a:gd name="connsiteX110" fmla="*/ 132573 w 1430243"/>
              <a:gd name="connsiteY110" fmla="*/ 1552064 h 1631040"/>
              <a:gd name="connsiteX111" fmla="*/ 115253 w 1430243"/>
              <a:gd name="connsiteY111" fmla="*/ 1527162 h 1631040"/>
              <a:gd name="connsiteX112" fmla="*/ 113461 w 1430243"/>
              <a:gd name="connsiteY112" fmla="*/ 1566662 h 1631040"/>
              <a:gd name="connsiteX113" fmla="*/ 88748 w 1430243"/>
              <a:gd name="connsiteY113" fmla="*/ 1584586 h 1631040"/>
              <a:gd name="connsiteX114" fmla="*/ 87463 w 1430243"/>
              <a:gd name="connsiteY114" fmla="*/ 1584586 h 1631040"/>
              <a:gd name="connsiteX115" fmla="*/ 87463 w 1430243"/>
              <a:gd name="connsiteY115" fmla="*/ 1585517 h 1631040"/>
              <a:gd name="connsiteX116" fmla="*/ 84993 w 1430243"/>
              <a:gd name="connsiteY116" fmla="*/ 1587309 h 1631040"/>
              <a:gd name="connsiteX117" fmla="*/ 73752 w 1430243"/>
              <a:gd name="connsiteY117" fmla="*/ 1587309 h 1631040"/>
              <a:gd name="connsiteX118" fmla="*/ 37778 w 1430243"/>
              <a:gd name="connsiteY118" fmla="*/ 1342369 h 1631040"/>
              <a:gd name="connsiteX119" fmla="*/ 39775 w 1430243"/>
              <a:gd name="connsiteY119" fmla="*/ 1262001 h 1631040"/>
              <a:gd name="connsiteX120" fmla="*/ 39775 w 1430243"/>
              <a:gd name="connsiteY120" fmla="*/ 1181347 h 1631040"/>
              <a:gd name="connsiteX121" fmla="*/ 34801 w 1430243"/>
              <a:gd name="connsiteY121" fmla="*/ 1083561 h 1631040"/>
              <a:gd name="connsiteX122" fmla="*/ 29830 w 1430243"/>
              <a:gd name="connsiteY122" fmla="*/ 982513 h 1631040"/>
              <a:gd name="connsiteX123" fmla="*/ 45726 w 1430243"/>
              <a:gd name="connsiteY123" fmla="*/ 805276 h 1631040"/>
              <a:gd name="connsiteX124" fmla="*/ 61624 w 1430243"/>
              <a:gd name="connsiteY124" fmla="*/ 636590 h 1631040"/>
              <a:gd name="connsiteX125" fmla="*/ 42781 w 1430243"/>
              <a:gd name="connsiteY125" fmla="*/ 506124 h 1631040"/>
              <a:gd name="connsiteX126" fmla="*/ 13902 w 1430243"/>
              <a:gd name="connsiteY126" fmla="*/ 358305 h 1631040"/>
              <a:gd name="connsiteX127" fmla="*/ 0 w 1430243"/>
              <a:gd name="connsiteY127" fmla="*/ 202318 h 1631040"/>
              <a:gd name="connsiteX128" fmla="*/ 52044 w 1430243"/>
              <a:gd name="connsiteY128" fmla="*/ 211626 h 1631040"/>
              <a:gd name="connsiteX129" fmla="*/ 63903 w 1430243"/>
              <a:gd name="connsiteY129" fmla="*/ 241140 h 1631040"/>
              <a:gd name="connsiteX130" fmla="*/ 65947 w 1430243"/>
              <a:gd name="connsiteY130" fmla="*/ 254115 h 1631040"/>
              <a:gd name="connsiteX131" fmla="*/ 65613 w 1430243"/>
              <a:gd name="connsiteY131" fmla="*/ 246902 h 1631040"/>
              <a:gd name="connsiteX132" fmla="*/ 68051 w 1430243"/>
              <a:gd name="connsiteY132" fmla="*/ 175022 h 1631040"/>
              <a:gd name="connsiteX133" fmla="*/ 135009 w 1430243"/>
              <a:gd name="connsiteY133" fmla="*/ 154898 h 1631040"/>
              <a:gd name="connsiteX134" fmla="*/ 139179 w 1430243"/>
              <a:gd name="connsiteY134" fmla="*/ 157938 h 1631040"/>
              <a:gd name="connsiteX135" fmla="*/ 139254 w 1430243"/>
              <a:gd name="connsiteY135" fmla="*/ 155071 h 1631040"/>
              <a:gd name="connsiteX136" fmla="*/ 144905 w 1430243"/>
              <a:gd name="connsiteY136" fmla="*/ 149117 h 1631040"/>
              <a:gd name="connsiteX137" fmla="*/ 157133 w 1430243"/>
              <a:gd name="connsiteY137" fmla="*/ 165485 h 1631040"/>
              <a:gd name="connsiteX138" fmla="*/ 175274 w 1430243"/>
              <a:gd name="connsiteY138" fmla="*/ 133569 h 1631040"/>
              <a:gd name="connsiteX139" fmla="*/ 201161 w 1430243"/>
              <a:gd name="connsiteY139" fmla="*/ 132589 h 1631040"/>
              <a:gd name="connsiteX140" fmla="*/ 211207 w 1430243"/>
              <a:gd name="connsiteY140" fmla="*/ 140063 h 1631040"/>
              <a:gd name="connsiteX141" fmla="*/ 218294 w 1430243"/>
              <a:gd name="connsiteY141" fmla="*/ 137289 h 1631040"/>
              <a:gd name="connsiteX142" fmla="*/ 240464 w 1430243"/>
              <a:gd name="connsiteY142" fmla="*/ 131135 h 1631040"/>
              <a:gd name="connsiteX143" fmla="*/ 245312 w 1430243"/>
              <a:gd name="connsiteY143" fmla="*/ 129598 h 1631040"/>
              <a:gd name="connsiteX144" fmla="*/ 245475 w 1430243"/>
              <a:gd name="connsiteY144" fmla="*/ 127587 h 1631040"/>
              <a:gd name="connsiteX145" fmla="*/ 271445 w 1430243"/>
              <a:gd name="connsiteY145" fmla="*/ 102852 h 1631040"/>
              <a:gd name="connsiteX146" fmla="*/ 306437 w 1430243"/>
              <a:gd name="connsiteY146" fmla="*/ 77521 h 1631040"/>
              <a:gd name="connsiteX147" fmla="*/ 541559 w 1430243"/>
              <a:gd name="connsiteY147" fmla="*/ 270367 h 1631040"/>
              <a:gd name="connsiteX148" fmla="*/ 720283 w 1430243"/>
              <a:gd name="connsiteY148" fmla="*/ 421480 h 1631040"/>
              <a:gd name="connsiteX149" fmla="*/ 796789 w 1430243"/>
              <a:gd name="connsiteY149" fmla="*/ 267329 h 1631040"/>
              <a:gd name="connsiteX150" fmla="*/ 901922 w 1430243"/>
              <a:gd name="connsiteY150" fmla="*/ 87463 h 1631040"/>
              <a:gd name="connsiteX151" fmla="*/ 934824 w 1430243"/>
              <a:gd name="connsiteY151" fmla="*/ 109488 h 1631040"/>
              <a:gd name="connsiteX152" fmla="*/ 947032 w 1430243"/>
              <a:gd name="connsiteY152" fmla="*/ 119259 h 1631040"/>
              <a:gd name="connsiteX153" fmla="*/ 947378 w 1430243"/>
              <a:gd name="connsiteY153" fmla="*/ 120647 h 1631040"/>
              <a:gd name="connsiteX154" fmla="*/ 982924 w 1430243"/>
              <a:gd name="connsiteY154" fmla="*/ 71567 h 1631040"/>
              <a:gd name="connsiteX155" fmla="*/ 986303 w 1430243"/>
              <a:gd name="connsiteY155" fmla="*/ 74436 h 1631040"/>
              <a:gd name="connsiteX156" fmla="*/ 996921 w 1430243"/>
              <a:gd name="connsiteY156" fmla="*/ 63619 h 1631040"/>
              <a:gd name="connsiteX157" fmla="*/ 1044167 w 1430243"/>
              <a:gd name="connsiteY157" fmla="*/ 69602 h 1631040"/>
              <a:gd name="connsiteX158" fmla="*/ 1079286 w 1430243"/>
              <a:gd name="connsiteY158" fmla="*/ 67101 h 1631040"/>
              <a:gd name="connsiteX159" fmla="*/ 1119722 w 1430243"/>
              <a:gd name="connsiteY159" fmla="*/ 68779 h 1631040"/>
              <a:gd name="connsiteX160" fmla="*/ 1133783 w 1430243"/>
              <a:gd name="connsiteY160" fmla="*/ 79499 h 1631040"/>
              <a:gd name="connsiteX161" fmla="*/ 1134457 w 1430243"/>
              <a:gd name="connsiteY161" fmla="*/ 81758 h 1631040"/>
              <a:gd name="connsiteX162" fmla="*/ 1141304 w 1430243"/>
              <a:gd name="connsiteY162" fmla="*/ 77453 h 1631040"/>
              <a:gd name="connsiteX163" fmla="*/ 1158355 w 1430243"/>
              <a:gd name="connsiteY163" fmla="*/ 59200 h 1631040"/>
              <a:gd name="connsiteX164" fmla="*/ 1219504 w 1430243"/>
              <a:gd name="connsiteY164" fmla="*/ 23844 h 1631040"/>
              <a:gd name="connsiteX165" fmla="*/ 1234657 w 1430243"/>
              <a:gd name="connsiteY165" fmla="*/ 45758 h 1631040"/>
              <a:gd name="connsiteX166" fmla="*/ 1239497 w 1430243"/>
              <a:gd name="connsiteY166" fmla="*/ 45957 h 1631040"/>
              <a:gd name="connsiteX167" fmla="*/ 1247156 w 1430243"/>
              <a:gd name="connsiteY167" fmla="*/ 33646 h 1631040"/>
              <a:gd name="connsiteX168" fmla="*/ 1270804 w 1430243"/>
              <a:gd name="connsiteY168" fmla="*/ 25873 h 1631040"/>
              <a:gd name="connsiteX169" fmla="*/ 1303515 w 1430243"/>
              <a:gd name="connsiteY169" fmla="*/ 25873 h 1631040"/>
              <a:gd name="connsiteX170" fmla="*/ 1308043 w 1430243"/>
              <a:gd name="connsiteY170" fmla="*/ 47723 h 1631040"/>
              <a:gd name="connsiteX171" fmla="*/ 1365865 w 1430243"/>
              <a:gd name="connsiteY171" fmla="*/ 5954 h 16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430243" h="1631040">
                <a:moveTo>
                  <a:pt x="88748" y="1584586"/>
                </a:moveTo>
                <a:lnTo>
                  <a:pt x="133981" y="1584586"/>
                </a:lnTo>
                <a:lnTo>
                  <a:pt x="133981" y="1631040"/>
                </a:lnTo>
                <a:lnTo>
                  <a:pt x="87463" y="1631040"/>
                </a:lnTo>
                <a:lnTo>
                  <a:pt x="87463" y="1585517"/>
                </a:lnTo>
                <a:close/>
                <a:moveTo>
                  <a:pt x="1362673" y="1525008"/>
                </a:moveTo>
                <a:lnTo>
                  <a:pt x="1353121" y="1525655"/>
                </a:lnTo>
                <a:cubicBezTo>
                  <a:pt x="1350776" y="1527090"/>
                  <a:pt x="1350148" y="1529687"/>
                  <a:pt x="1351235" y="1533444"/>
                </a:cubicBezTo>
                <a:close/>
                <a:moveTo>
                  <a:pt x="477149" y="577943"/>
                </a:moveTo>
                <a:lnTo>
                  <a:pt x="462012" y="595233"/>
                </a:lnTo>
                <a:cubicBezTo>
                  <a:pt x="457644" y="598146"/>
                  <a:pt x="468045" y="611199"/>
                  <a:pt x="493220" y="634389"/>
                </a:cubicBezTo>
                <a:cubicBezTo>
                  <a:pt x="518395" y="657579"/>
                  <a:pt x="544357" y="671698"/>
                  <a:pt x="571104" y="676742"/>
                </a:cubicBezTo>
                <a:lnTo>
                  <a:pt x="581834" y="666724"/>
                </a:lnTo>
                <a:lnTo>
                  <a:pt x="580037" y="664203"/>
                </a:lnTo>
                <a:cubicBezTo>
                  <a:pt x="573506" y="656529"/>
                  <a:pt x="562649" y="645761"/>
                  <a:pt x="547465" y="631903"/>
                </a:cubicBezTo>
                <a:cubicBezTo>
                  <a:pt x="517096" y="604183"/>
                  <a:pt x="493658" y="586197"/>
                  <a:pt x="477149" y="577943"/>
                </a:cubicBezTo>
                <a:close/>
                <a:moveTo>
                  <a:pt x="112956" y="575414"/>
                </a:moveTo>
                <a:lnTo>
                  <a:pt x="114941" y="589647"/>
                </a:lnTo>
                <a:lnTo>
                  <a:pt x="115298" y="586462"/>
                </a:lnTo>
                <a:close/>
                <a:moveTo>
                  <a:pt x="374551" y="469960"/>
                </a:moveTo>
                <a:lnTo>
                  <a:pt x="429428" y="520880"/>
                </a:lnTo>
                <a:cubicBezTo>
                  <a:pt x="413300" y="495738"/>
                  <a:pt x="404739" y="483166"/>
                  <a:pt x="403747" y="483166"/>
                </a:cubicBezTo>
                <a:cubicBezTo>
                  <a:pt x="390129" y="471344"/>
                  <a:pt x="380398" y="466942"/>
                  <a:pt x="374551" y="469960"/>
                </a:cubicBezTo>
                <a:close/>
                <a:moveTo>
                  <a:pt x="322078" y="288323"/>
                </a:moveTo>
                <a:lnTo>
                  <a:pt x="322078" y="320844"/>
                </a:lnTo>
                <a:lnTo>
                  <a:pt x="356659" y="320844"/>
                </a:lnTo>
                <a:lnTo>
                  <a:pt x="356659" y="288323"/>
                </a:lnTo>
                <a:close/>
                <a:moveTo>
                  <a:pt x="1121307" y="271160"/>
                </a:moveTo>
                <a:cubicBezTo>
                  <a:pt x="1118668" y="314437"/>
                  <a:pt x="1118668" y="392050"/>
                  <a:pt x="1121307" y="504002"/>
                </a:cubicBezTo>
                <a:cubicBezTo>
                  <a:pt x="1125296" y="643504"/>
                  <a:pt x="1127291" y="735410"/>
                  <a:pt x="1127291" y="779722"/>
                </a:cubicBezTo>
                <a:cubicBezTo>
                  <a:pt x="1127291" y="875354"/>
                  <a:pt x="1137488" y="951438"/>
                  <a:pt x="1157882" y="1007974"/>
                </a:cubicBezTo>
                <a:cubicBezTo>
                  <a:pt x="1161660" y="947511"/>
                  <a:pt x="1160889" y="859974"/>
                  <a:pt x="1155569" y="745364"/>
                </a:cubicBezTo>
                <a:cubicBezTo>
                  <a:pt x="1150481" y="607721"/>
                  <a:pt x="1147937" y="517778"/>
                  <a:pt x="1147937" y="475534"/>
                </a:cubicBezTo>
                <a:cubicBezTo>
                  <a:pt x="1147937" y="393731"/>
                  <a:pt x="1139061" y="325604"/>
                  <a:pt x="1121307" y="271160"/>
                </a:cubicBezTo>
                <a:close/>
                <a:moveTo>
                  <a:pt x="1376696" y="0"/>
                </a:moveTo>
                <a:lnTo>
                  <a:pt x="1416341" y="30084"/>
                </a:lnTo>
                <a:cubicBezTo>
                  <a:pt x="1405723" y="120290"/>
                  <a:pt x="1400413" y="220399"/>
                  <a:pt x="1400413" y="330408"/>
                </a:cubicBezTo>
                <a:cubicBezTo>
                  <a:pt x="1400413" y="391440"/>
                  <a:pt x="1402070" y="476016"/>
                  <a:pt x="1405385" y="584135"/>
                </a:cubicBezTo>
                <a:cubicBezTo>
                  <a:pt x="1408700" y="692255"/>
                  <a:pt x="1410356" y="770042"/>
                  <a:pt x="1410356" y="817500"/>
                </a:cubicBezTo>
                <a:cubicBezTo>
                  <a:pt x="1410356" y="920732"/>
                  <a:pt x="1405723" y="1012713"/>
                  <a:pt x="1396456" y="1093440"/>
                </a:cubicBezTo>
                <a:cubicBezTo>
                  <a:pt x="1400149" y="1118098"/>
                  <a:pt x="1403358" y="1176364"/>
                  <a:pt x="1406083" y="1268239"/>
                </a:cubicBezTo>
                <a:cubicBezTo>
                  <a:pt x="1408658" y="1339424"/>
                  <a:pt x="1416711" y="1402705"/>
                  <a:pt x="1430243" y="1458079"/>
                </a:cubicBezTo>
                <a:cubicBezTo>
                  <a:pt x="1430243" y="1458079"/>
                  <a:pt x="1422756" y="1457331"/>
                  <a:pt x="1407783" y="1455834"/>
                </a:cubicBezTo>
                <a:lnTo>
                  <a:pt x="1396981" y="1454754"/>
                </a:lnTo>
                <a:lnTo>
                  <a:pt x="1398236" y="1476880"/>
                </a:lnTo>
                <a:cubicBezTo>
                  <a:pt x="1396828" y="1504429"/>
                  <a:pt x="1385848" y="1520413"/>
                  <a:pt x="1365296" y="1524831"/>
                </a:cubicBezTo>
                <a:lnTo>
                  <a:pt x="1364630" y="1524877"/>
                </a:lnTo>
                <a:lnTo>
                  <a:pt x="1364630" y="1531006"/>
                </a:lnTo>
                <a:cubicBezTo>
                  <a:pt x="1365960" y="1545510"/>
                  <a:pt x="1352967" y="1556318"/>
                  <a:pt x="1325649" y="1563433"/>
                </a:cubicBezTo>
                <a:cubicBezTo>
                  <a:pt x="1320055" y="1525750"/>
                  <a:pt x="1308433" y="1498579"/>
                  <a:pt x="1290784" y="1481923"/>
                </a:cubicBezTo>
                <a:cubicBezTo>
                  <a:pt x="1280377" y="1491635"/>
                  <a:pt x="1279154" y="1510856"/>
                  <a:pt x="1287112" y="1539588"/>
                </a:cubicBezTo>
                <a:cubicBezTo>
                  <a:pt x="1251794" y="1532959"/>
                  <a:pt x="1223072" y="1532959"/>
                  <a:pt x="1200947" y="1539588"/>
                </a:cubicBezTo>
                <a:cubicBezTo>
                  <a:pt x="1190396" y="1523839"/>
                  <a:pt x="1180909" y="1506849"/>
                  <a:pt x="1172484" y="1488617"/>
                </a:cubicBezTo>
                <a:lnTo>
                  <a:pt x="1171633" y="1486370"/>
                </a:lnTo>
                <a:lnTo>
                  <a:pt x="1172871" y="1496227"/>
                </a:lnTo>
                <a:cubicBezTo>
                  <a:pt x="1175625" y="1517607"/>
                  <a:pt x="1178578" y="1540010"/>
                  <a:pt x="1181726" y="1563433"/>
                </a:cubicBezTo>
                <a:cubicBezTo>
                  <a:pt x="1136486" y="1537636"/>
                  <a:pt x="1105948" y="1502391"/>
                  <a:pt x="1090115" y="1457699"/>
                </a:cubicBezTo>
                <a:cubicBezTo>
                  <a:pt x="1069828" y="1368484"/>
                  <a:pt x="1059683" y="1263109"/>
                  <a:pt x="1059683" y="1141572"/>
                </a:cubicBezTo>
                <a:cubicBezTo>
                  <a:pt x="1059683" y="1086664"/>
                  <a:pt x="1062334" y="1004235"/>
                  <a:pt x="1067631" y="894290"/>
                </a:cubicBezTo>
                <a:cubicBezTo>
                  <a:pt x="1072931" y="784345"/>
                  <a:pt x="1075581" y="702424"/>
                  <a:pt x="1075581" y="648527"/>
                </a:cubicBezTo>
                <a:cubicBezTo>
                  <a:pt x="1075581" y="573715"/>
                  <a:pt x="1074903" y="508114"/>
                  <a:pt x="1073549" y="451720"/>
                </a:cubicBezTo>
                <a:lnTo>
                  <a:pt x="1072573" y="418730"/>
                </a:lnTo>
                <a:lnTo>
                  <a:pt x="1061884" y="450907"/>
                </a:lnTo>
                <a:cubicBezTo>
                  <a:pt x="1050822" y="476825"/>
                  <a:pt x="1032061" y="511159"/>
                  <a:pt x="1005597" y="553908"/>
                </a:cubicBezTo>
                <a:cubicBezTo>
                  <a:pt x="966626" y="616123"/>
                  <a:pt x="950446" y="672246"/>
                  <a:pt x="957054" y="722280"/>
                </a:cubicBezTo>
                <a:cubicBezTo>
                  <a:pt x="947384" y="740687"/>
                  <a:pt x="939256" y="756478"/>
                  <a:pt x="932670" y="769652"/>
                </a:cubicBezTo>
                <a:cubicBezTo>
                  <a:pt x="925070" y="783458"/>
                  <a:pt x="921934" y="797529"/>
                  <a:pt x="923265" y="811862"/>
                </a:cubicBezTo>
                <a:cubicBezTo>
                  <a:pt x="913386" y="831918"/>
                  <a:pt x="901833" y="846126"/>
                  <a:pt x="888607" y="854486"/>
                </a:cubicBezTo>
                <a:cubicBezTo>
                  <a:pt x="875379" y="862846"/>
                  <a:pt x="859394" y="871850"/>
                  <a:pt x="840648" y="881498"/>
                </a:cubicBezTo>
                <a:cubicBezTo>
                  <a:pt x="817024" y="877951"/>
                  <a:pt x="806058" y="865622"/>
                  <a:pt x="807746" y="844512"/>
                </a:cubicBezTo>
                <a:cubicBezTo>
                  <a:pt x="811357" y="839340"/>
                  <a:pt x="812496" y="834673"/>
                  <a:pt x="811166" y="830515"/>
                </a:cubicBezTo>
                <a:cubicBezTo>
                  <a:pt x="821763" y="818482"/>
                  <a:pt x="826070" y="813457"/>
                  <a:pt x="824086" y="815442"/>
                </a:cubicBezTo>
                <a:cubicBezTo>
                  <a:pt x="816823" y="805139"/>
                  <a:pt x="814819" y="800295"/>
                  <a:pt x="818070" y="800908"/>
                </a:cubicBezTo>
                <a:cubicBezTo>
                  <a:pt x="816909" y="812707"/>
                  <a:pt x="790752" y="824994"/>
                  <a:pt x="739599" y="837767"/>
                </a:cubicBezTo>
                <a:cubicBezTo>
                  <a:pt x="739599" y="831137"/>
                  <a:pt x="741711" y="827822"/>
                  <a:pt x="745933" y="827822"/>
                </a:cubicBezTo>
                <a:cubicBezTo>
                  <a:pt x="747518" y="827822"/>
                  <a:pt x="748309" y="827822"/>
                  <a:pt x="748309" y="827822"/>
                </a:cubicBezTo>
                <a:lnTo>
                  <a:pt x="748309" y="826239"/>
                </a:lnTo>
                <a:cubicBezTo>
                  <a:pt x="726670" y="833925"/>
                  <a:pt x="711929" y="834615"/>
                  <a:pt x="704086" y="828313"/>
                </a:cubicBezTo>
                <a:lnTo>
                  <a:pt x="698642" y="823217"/>
                </a:lnTo>
                <a:lnTo>
                  <a:pt x="698688" y="823865"/>
                </a:lnTo>
                <a:lnTo>
                  <a:pt x="685538" y="816179"/>
                </a:lnTo>
                <a:lnTo>
                  <a:pt x="684251" y="818842"/>
                </a:lnTo>
                <a:cubicBezTo>
                  <a:pt x="676997" y="829654"/>
                  <a:pt x="665617" y="840606"/>
                  <a:pt x="650110" y="851700"/>
                </a:cubicBezTo>
                <a:cubicBezTo>
                  <a:pt x="650110" y="851700"/>
                  <a:pt x="650110" y="844546"/>
                  <a:pt x="650110" y="830236"/>
                </a:cubicBezTo>
                <a:lnTo>
                  <a:pt x="650110" y="826182"/>
                </a:lnTo>
                <a:lnTo>
                  <a:pt x="646913" y="830167"/>
                </a:lnTo>
                <a:cubicBezTo>
                  <a:pt x="646913" y="840531"/>
                  <a:pt x="636019" y="838431"/>
                  <a:pt x="614233" y="823865"/>
                </a:cubicBezTo>
                <a:lnTo>
                  <a:pt x="613124" y="821109"/>
                </a:lnTo>
                <a:cubicBezTo>
                  <a:pt x="592731" y="821552"/>
                  <a:pt x="582534" y="809752"/>
                  <a:pt x="582534" y="785707"/>
                </a:cubicBezTo>
                <a:cubicBezTo>
                  <a:pt x="589291" y="755878"/>
                  <a:pt x="596046" y="737016"/>
                  <a:pt x="602801" y="729126"/>
                </a:cubicBezTo>
                <a:lnTo>
                  <a:pt x="605591" y="727002"/>
                </a:lnTo>
                <a:lnTo>
                  <a:pt x="573184" y="705932"/>
                </a:lnTo>
                <a:cubicBezTo>
                  <a:pt x="520375" y="669894"/>
                  <a:pt x="458799" y="623053"/>
                  <a:pt x="388451" y="565403"/>
                </a:cubicBezTo>
                <a:cubicBezTo>
                  <a:pt x="384484" y="596796"/>
                  <a:pt x="387797" y="630595"/>
                  <a:pt x="398396" y="666800"/>
                </a:cubicBezTo>
                <a:lnTo>
                  <a:pt x="382024" y="660814"/>
                </a:lnTo>
                <a:cubicBezTo>
                  <a:pt x="367753" y="734596"/>
                  <a:pt x="360618" y="831232"/>
                  <a:pt x="360618" y="950720"/>
                </a:cubicBezTo>
                <a:cubicBezTo>
                  <a:pt x="360618" y="1009704"/>
                  <a:pt x="363825" y="1098127"/>
                  <a:pt x="370244" y="1215989"/>
                </a:cubicBezTo>
                <a:cubicBezTo>
                  <a:pt x="378224" y="1332880"/>
                  <a:pt x="381390" y="1428154"/>
                  <a:pt x="379743" y="1501810"/>
                </a:cubicBezTo>
                <a:cubicBezTo>
                  <a:pt x="360363" y="1501810"/>
                  <a:pt x="350673" y="1504998"/>
                  <a:pt x="350673" y="1511373"/>
                </a:cubicBezTo>
                <a:cubicBezTo>
                  <a:pt x="350673" y="1514708"/>
                  <a:pt x="351339" y="1520355"/>
                  <a:pt x="352670" y="1528315"/>
                </a:cubicBezTo>
                <a:cubicBezTo>
                  <a:pt x="352670" y="1536906"/>
                  <a:pt x="352670" y="1543187"/>
                  <a:pt x="352670" y="1547157"/>
                </a:cubicBezTo>
                <a:cubicBezTo>
                  <a:pt x="352670" y="1566642"/>
                  <a:pt x="349355" y="1578368"/>
                  <a:pt x="342725" y="1582337"/>
                </a:cubicBezTo>
                <a:lnTo>
                  <a:pt x="342725" y="1607196"/>
                </a:lnTo>
                <a:cubicBezTo>
                  <a:pt x="320476" y="1601877"/>
                  <a:pt x="311651" y="1599807"/>
                  <a:pt x="316252" y="1600990"/>
                </a:cubicBezTo>
                <a:cubicBezTo>
                  <a:pt x="312579" y="1603438"/>
                  <a:pt x="298837" y="1606826"/>
                  <a:pt x="275022" y="1611153"/>
                </a:cubicBezTo>
                <a:cubicBezTo>
                  <a:pt x="272236" y="1587637"/>
                  <a:pt x="266843" y="1569661"/>
                  <a:pt x="258842" y="1557226"/>
                </a:cubicBezTo>
                <a:lnTo>
                  <a:pt x="248350" y="1542227"/>
                </a:lnTo>
                <a:lnTo>
                  <a:pt x="241864" y="1561128"/>
                </a:lnTo>
                <a:cubicBezTo>
                  <a:pt x="237117" y="1567553"/>
                  <a:pt x="230173" y="1572964"/>
                  <a:pt x="221032" y="1577366"/>
                </a:cubicBezTo>
                <a:cubicBezTo>
                  <a:pt x="187169" y="1574536"/>
                  <a:pt x="166914" y="1571792"/>
                  <a:pt x="160265" y="1569132"/>
                </a:cubicBezTo>
                <a:cubicBezTo>
                  <a:pt x="149666" y="1565270"/>
                  <a:pt x="140435" y="1559579"/>
                  <a:pt x="132573" y="1552064"/>
                </a:cubicBezTo>
                <a:lnTo>
                  <a:pt x="115253" y="1527162"/>
                </a:lnTo>
                <a:lnTo>
                  <a:pt x="113461" y="1566662"/>
                </a:lnTo>
                <a:lnTo>
                  <a:pt x="88748" y="1584586"/>
                </a:lnTo>
                <a:lnTo>
                  <a:pt x="87463" y="1584586"/>
                </a:lnTo>
                <a:lnTo>
                  <a:pt x="87463" y="1585517"/>
                </a:lnTo>
                <a:lnTo>
                  <a:pt x="84993" y="1587309"/>
                </a:lnTo>
                <a:lnTo>
                  <a:pt x="73752" y="1587309"/>
                </a:lnTo>
                <a:cubicBezTo>
                  <a:pt x="49769" y="1523364"/>
                  <a:pt x="37778" y="1441717"/>
                  <a:pt x="37778" y="1342369"/>
                </a:cubicBezTo>
                <a:cubicBezTo>
                  <a:pt x="37778" y="1324763"/>
                  <a:pt x="38444" y="1297973"/>
                  <a:pt x="39775" y="1262001"/>
                </a:cubicBezTo>
                <a:cubicBezTo>
                  <a:pt x="39775" y="1226786"/>
                  <a:pt x="39775" y="1199904"/>
                  <a:pt x="39775" y="1181347"/>
                </a:cubicBezTo>
                <a:cubicBezTo>
                  <a:pt x="39775" y="1159855"/>
                  <a:pt x="38116" y="1127259"/>
                  <a:pt x="34801" y="1083561"/>
                </a:cubicBezTo>
                <a:cubicBezTo>
                  <a:pt x="31488" y="1039862"/>
                  <a:pt x="29830" y="1006178"/>
                  <a:pt x="29830" y="982513"/>
                </a:cubicBezTo>
                <a:cubicBezTo>
                  <a:pt x="29830" y="941241"/>
                  <a:pt x="35129" y="882162"/>
                  <a:pt x="45726" y="805276"/>
                </a:cubicBezTo>
                <a:cubicBezTo>
                  <a:pt x="56325" y="728390"/>
                  <a:pt x="61624" y="672161"/>
                  <a:pt x="61624" y="636590"/>
                </a:cubicBezTo>
                <a:cubicBezTo>
                  <a:pt x="61624" y="586156"/>
                  <a:pt x="55343" y="542667"/>
                  <a:pt x="42781" y="506124"/>
                </a:cubicBezTo>
                <a:cubicBezTo>
                  <a:pt x="29039" y="467998"/>
                  <a:pt x="19412" y="418724"/>
                  <a:pt x="13902" y="358305"/>
                </a:cubicBezTo>
                <a:cubicBezTo>
                  <a:pt x="6155" y="276881"/>
                  <a:pt x="1521" y="224884"/>
                  <a:pt x="0" y="202318"/>
                </a:cubicBezTo>
                <a:cubicBezTo>
                  <a:pt x="30168" y="197335"/>
                  <a:pt x="47516" y="200439"/>
                  <a:pt x="52044" y="211626"/>
                </a:cubicBezTo>
                <a:cubicBezTo>
                  <a:pt x="56574" y="222816"/>
                  <a:pt x="60525" y="232653"/>
                  <a:pt x="63903" y="241140"/>
                </a:cubicBezTo>
                <a:lnTo>
                  <a:pt x="65947" y="254115"/>
                </a:lnTo>
                <a:lnTo>
                  <a:pt x="65613" y="246902"/>
                </a:lnTo>
                <a:cubicBezTo>
                  <a:pt x="65613" y="224947"/>
                  <a:pt x="66427" y="200988"/>
                  <a:pt x="68051" y="175022"/>
                </a:cubicBezTo>
                <a:cubicBezTo>
                  <a:pt x="95887" y="155103"/>
                  <a:pt x="118206" y="148395"/>
                  <a:pt x="135009" y="154898"/>
                </a:cubicBezTo>
                <a:lnTo>
                  <a:pt x="139179" y="157938"/>
                </a:lnTo>
                <a:lnTo>
                  <a:pt x="139254" y="155071"/>
                </a:lnTo>
                <a:cubicBezTo>
                  <a:pt x="143022" y="151102"/>
                  <a:pt x="144905" y="149117"/>
                  <a:pt x="144905" y="149117"/>
                </a:cubicBezTo>
                <a:lnTo>
                  <a:pt x="157133" y="165485"/>
                </a:lnTo>
                <a:lnTo>
                  <a:pt x="175274" y="133569"/>
                </a:lnTo>
                <a:cubicBezTo>
                  <a:pt x="186040" y="131459"/>
                  <a:pt x="194670" y="131131"/>
                  <a:pt x="201161" y="132589"/>
                </a:cubicBezTo>
                <a:lnTo>
                  <a:pt x="211207" y="140063"/>
                </a:lnTo>
                <a:lnTo>
                  <a:pt x="218294" y="137289"/>
                </a:lnTo>
                <a:cubicBezTo>
                  <a:pt x="226278" y="135195"/>
                  <a:pt x="233669" y="133143"/>
                  <a:pt x="240464" y="131135"/>
                </a:cubicBezTo>
                <a:lnTo>
                  <a:pt x="245312" y="129598"/>
                </a:lnTo>
                <a:lnTo>
                  <a:pt x="245475" y="127587"/>
                </a:lnTo>
                <a:cubicBezTo>
                  <a:pt x="248348" y="116718"/>
                  <a:pt x="257004" y="108474"/>
                  <a:pt x="271445" y="102852"/>
                </a:cubicBezTo>
                <a:cubicBezTo>
                  <a:pt x="283964" y="98018"/>
                  <a:pt x="295627" y="89575"/>
                  <a:pt x="306437" y="77521"/>
                </a:cubicBezTo>
                <a:cubicBezTo>
                  <a:pt x="366476" y="113346"/>
                  <a:pt x="444849" y="177628"/>
                  <a:pt x="541559" y="270367"/>
                </a:cubicBezTo>
                <a:cubicBezTo>
                  <a:pt x="620175" y="342125"/>
                  <a:pt x="679751" y="392494"/>
                  <a:pt x="720283" y="421480"/>
                </a:cubicBezTo>
                <a:cubicBezTo>
                  <a:pt x="728875" y="390279"/>
                  <a:pt x="754378" y="338893"/>
                  <a:pt x="796789" y="267329"/>
                </a:cubicBezTo>
                <a:cubicBezTo>
                  <a:pt x="839202" y="195762"/>
                  <a:pt x="874246" y="135808"/>
                  <a:pt x="901922" y="87463"/>
                </a:cubicBezTo>
                <a:cubicBezTo>
                  <a:pt x="913006" y="97807"/>
                  <a:pt x="923973" y="105149"/>
                  <a:pt x="934824" y="109488"/>
                </a:cubicBezTo>
                <a:cubicBezTo>
                  <a:pt x="940249" y="111655"/>
                  <a:pt x="944317" y="114915"/>
                  <a:pt x="947032" y="119259"/>
                </a:cubicBezTo>
                <a:lnTo>
                  <a:pt x="947378" y="120647"/>
                </a:lnTo>
                <a:lnTo>
                  <a:pt x="982924" y="71567"/>
                </a:lnTo>
                <a:lnTo>
                  <a:pt x="986303" y="74436"/>
                </a:lnTo>
                <a:lnTo>
                  <a:pt x="996921" y="63619"/>
                </a:lnTo>
                <a:cubicBezTo>
                  <a:pt x="1015794" y="67608"/>
                  <a:pt x="1031544" y="69602"/>
                  <a:pt x="1044167" y="69602"/>
                </a:cubicBezTo>
                <a:cubicBezTo>
                  <a:pt x="1057551" y="69602"/>
                  <a:pt x="1069258" y="68769"/>
                  <a:pt x="1079286" y="67101"/>
                </a:cubicBezTo>
                <a:cubicBezTo>
                  <a:pt x="1090199" y="59481"/>
                  <a:pt x="1103679" y="60039"/>
                  <a:pt x="1119722" y="68779"/>
                </a:cubicBezTo>
                <a:cubicBezTo>
                  <a:pt x="1127175" y="73235"/>
                  <a:pt x="1131862" y="76807"/>
                  <a:pt x="1133783" y="79499"/>
                </a:cubicBezTo>
                <a:lnTo>
                  <a:pt x="1134457" y="81758"/>
                </a:lnTo>
                <a:lnTo>
                  <a:pt x="1141304" y="77453"/>
                </a:lnTo>
                <a:cubicBezTo>
                  <a:pt x="1145758" y="73396"/>
                  <a:pt x="1151443" y="67313"/>
                  <a:pt x="1158355" y="59200"/>
                </a:cubicBezTo>
                <a:cubicBezTo>
                  <a:pt x="1172183" y="42978"/>
                  <a:pt x="1192566" y="31192"/>
                  <a:pt x="1219504" y="23844"/>
                </a:cubicBezTo>
                <a:cubicBezTo>
                  <a:pt x="1218174" y="38454"/>
                  <a:pt x="1223225" y="45758"/>
                  <a:pt x="1234657" y="45758"/>
                </a:cubicBezTo>
                <a:lnTo>
                  <a:pt x="1239497" y="45957"/>
                </a:lnTo>
                <a:lnTo>
                  <a:pt x="1247156" y="33646"/>
                </a:lnTo>
                <a:cubicBezTo>
                  <a:pt x="1253516" y="28464"/>
                  <a:pt x="1261398" y="25873"/>
                  <a:pt x="1270804" y="25873"/>
                </a:cubicBezTo>
                <a:cubicBezTo>
                  <a:pt x="1285392" y="25873"/>
                  <a:pt x="1296295" y="25873"/>
                  <a:pt x="1303515" y="25873"/>
                </a:cubicBezTo>
                <a:lnTo>
                  <a:pt x="1308043" y="47723"/>
                </a:lnTo>
                <a:cubicBezTo>
                  <a:pt x="1314229" y="14578"/>
                  <a:pt x="1333502" y="654"/>
                  <a:pt x="1365865" y="5954"/>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51" name="Picture Placeholder 50"/>
          <p:cNvSpPr>
            <a:spLocks noGrp="1"/>
          </p:cNvSpPr>
          <p:nvPr>
            <p:ph type="pic" sz="quarter" idx="22" hasCustomPrompt="1"/>
          </p:nvPr>
        </p:nvSpPr>
        <p:spPr>
          <a:xfrm>
            <a:off x="4007123" y="4668087"/>
            <a:ext cx="1197623" cy="1662803"/>
          </a:xfrm>
          <a:custGeom>
            <a:avLst/>
            <a:gdLst>
              <a:gd name="connsiteX0" fmla="*/ 986124 w 1197623"/>
              <a:gd name="connsiteY0" fmla="*/ 1314884 h 1662803"/>
              <a:gd name="connsiteX1" fmla="*/ 924468 w 1197623"/>
              <a:gd name="connsiteY1" fmla="*/ 1347090 h 1662803"/>
              <a:gd name="connsiteX2" fmla="*/ 912563 w 1197623"/>
              <a:gd name="connsiteY2" fmla="*/ 1362605 h 1662803"/>
              <a:gd name="connsiteX3" fmla="*/ 1067759 w 1197623"/>
              <a:gd name="connsiteY3" fmla="*/ 1064371 h 1662803"/>
              <a:gd name="connsiteX4" fmla="*/ 1066168 w 1197623"/>
              <a:gd name="connsiteY4" fmla="*/ 1077576 h 1662803"/>
              <a:gd name="connsiteX5" fmla="*/ 1065761 w 1197623"/>
              <a:gd name="connsiteY5" fmla="*/ 1091589 h 1662803"/>
              <a:gd name="connsiteX6" fmla="*/ 1066496 w 1197623"/>
              <a:gd name="connsiteY6" fmla="*/ 1089863 h 1662803"/>
              <a:gd name="connsiteX7" fmla="*/ 1067759 w 1197623"/>
              <a:gd name="connsiteY7" fmla="*/ 1064371 h 1662803"/>
              <a:gd name="connsiteX8" fmla="*/ 341950 w 1197623"/>
              <a:gd name="connsiteY8" fmla="*/ 603518 h 1662803"/>
              <a:gd name="connsiteX9" fmla="*/ 341811 w 1197623"/>
              <a:gd name="connsiteY9" fmla="*/ 613784 h 1662803"/>
              <a:gd name="connsiteX10" fmla="*/ 344404 w 1197623"/>
              <a:gd name="connsiteY10" fmla="*/ 789633 h 1662803"/>
              <a:gd name="connsiteX11" fmla="*/ 344579 w 1197623"/>
              <a:gd name="connsiteY11" fmla="*/ 803755 h 1662803"/>
              <a:gd name="connsiteX12" fmla="*/ 345205 w 1197623"/>
              <a:gd name="connsiteY12" fmla="*/ 763917 h 1662803"/>
              <a:gd name="connsiteX13" fmla="*/ 343272 w 1197623"/>
              <a:gd name="connsiteY13" fmla="*/ 627435 h 1662803"/>
              <a:gd name="connsiteX14" fmla="*/ 1031121 w 1197623"/>
              <a:gd name="connsiteY14" fmla="*/ 428162 h 1662803"/>
              <a:gd name="connsiteX15" fmla="*/ 1028651 w 1197623"/>
              <a:gd name="connsiteY15" fmla="*/ 431519 h 1662803"/>
              <a:gd name="connsiteX16" fmla="*/ 1032509 w 1197623"/>
              <a:gd name="connsiteY16" fmla="*/ 437717 h 1662803"/>
              <a:gd name="connsiteX17" fmla="*/ 473572 w 1197623"/>
              <a:gd name="connsiteY17" fmla="*/ 392379 h 1662803"/>
              <a:gd name="connsiteX18" fmla="*/ 456630 w 1197623"/>
              <a:gd name="connsiteY18" fmla="*/ 393013 h 1662803"/>
              <a:gd name="connsiteX19" fmla="*/ 445800 w 1197623"/>
              <a:gd name="connsiteY19" fmla="*/ 518823 h 1662803"/>
              <a:gd name="connsiteX20" fmla="*/ 443806 w 1197623"/>
              <a:gd name="connsiteY20" fmla="*/ 915508 h 1662803"/>
              <a:gd name="connsiteX21" fmla="*/ 442571 w 1197623"/>
              <a:gd name="connsiteY21" fmla="*/ 1292243 h 1662803"/>
              <a:gd name="connsiteX22" fmla="*/ 478859 w 1197623"/>
              <a:gd name="connsiteY22" fmla="*/ 1270820 h 1662803"/>
              <a:gd name="connsiteX23" fmla="*/ 510990 w 1197623"/>
              <a:gd name="connsiteY23" fmla="*/ 1257605 h 1662803"/>
              <a:gd name="connsiteX24" fmla="*/ 563980 w 1197623"/>
              <a:gd name="connsiteY24" fmla="*/ 1211936 h 1662803"/>
              <a:gd name="connsiteX25" fmla="*/ 717261 w 1197623"/>
              <a:gd name="connsiteY25" fmla="*/ 1137916 h 1662803"/>
              <a:gd name="connsiteX26" fmla="*/ 817120 w 1197623"/>
              <a:gd name="connsiteY26" fmla="*/ 1002496 h 1662803"/>
              <a:gd name="connsiteX27" fmla="*/ 797265 w 1197623"/>
              <a:gd name="connsiteY27" fmla="*/ 940935 h 1662803"/>
              <a:gd name="connsiteX28" fmla="*/ 807178 w 1197623"/>
              <a:gd name="connsiteY28" fmla="*/ 887038 h 1662803"/>
              <a:gd name="connsiteX29" fmla="*/ 780197 w 1197623"/>
              <a:gd name="connsiteY29" fmla="*/ 792166 h 1662803"/>
              <a:gd name="connsiteX30" fmla="*/ 757493 w 1197623"/>
              <a:gd name="connsiteY30" fmla="*/ 685830 h 1662803"/>
              <a:gd name="connsiteX31" fmla="*/ 702140 w 1197623"/>
              <a:gd name="connsiteY31" fmla="*/ 584483 h 1662803"/>
              <a:gd name="connsiteX32" fmla="*/ 673426 w 1197623"/>
              <a:gd name="connsiteY32" fmla="*/ 507430 h 1662803"/>
              <a:gd name="connsiteX33" fmla="*/ 667309 w 1197623"/>
              <a:gd name="connsiteY33" fmla="*/ 496428 h 1662803"/>
              <a:gd name="connsiteX34" fmla="*/ 643105 w 1197623"/>
              <a:gd name="connsiteY34" fmla="*/ 481369 h 1662803"/>
              <a:gd name="connsiteX35" fmla="*/ 604005 w 1197623"/>
              <a:gd name="connsiteY35" fmla="*/ 452957 h 1662803"/>
              <a:gd name="connsiteX36" fmla="*/ 473572 w 1197623"/>
              <a:gd name="connsiteY36" fmla="*/ 392379 h 1662803"/>
              <a:gd name="connsiteX37" fmla="*/ 353746 w 1197623"/>
              <a:gd name="connsiteY37" fmla="*/ 378477 h 1662803"/>
              <a:gd name="connsiteX38" fmla="*/ 352197 w 1197623"/>
              <a:gd name="connsiteY38" fmla="*/ 392802 h 1662803"/>
              <a:gd name="connsiteX39" fmla="*/ 354519 w 1197623"/>
              <a:gd name="connsiteY39" fmla="*/ 382856 h 1662803"/>
              <a:gd name="connsiteX40" fmla="*/ 355867 w 1197623"/>
              <a:gd name="connsiteY40" fmla="*/ 380442 h 1662803"/>
              <a:gd name="connsiteX41" fmla="*/ 922126 w 1197623"/>
              <a:gd name="connsiteY41" fmla="*/ 322808 h 1662803"/>
              <a:gd name="connsiteX42" fmla="*/ 917312 w 1197623"/>
              <a:gd name="connsiteY42" fmla="*/ 329174 h 1662803"/>
              <a:gd name="connsiteX43" fmla="*/ 938090 w 1197623"/>
              <a:gd name="connsiteY43" fmla="*/ 341465 h 1662803"/>
              <a:gd name="connsiteX44" fmla="*/ 226669 w 1197623"/>
              <a:gd name="connsiteY44" fmla="*/ 230943 h 1662803"/>
              <a:gd name="connsiteX45" fmla="*/ 226669 w 1197623"/>
              <a:gd name="connsiteY45" fmla="*/ 238732 h 1662803"/>
              <a:gd name="connsiteX46" fmla="*/ 229662 w 1197623"/>
              <a:gd name="connsiteY46" fmla="*/ 240637 h 1662803"/>
              <a:gd name="connsiteX47" fmla="*/ 231504 w 1197623"/>
              <a:gd name="connsiteY47" fmla="*/ 239020 h 1662803"/>
              <a:gd name="connsiteX48" fmla="*/ 226827 w 1197623"/>
              <a:gd name="connsiteY48" fmla="*/ 235473 h 1662803"/>
              <a:gd name="connsiteX49" fmla="*/ 256799 w 1197623"/>
              <a:gd name="connsiteY49" fmla="*/ 214699 h 1662803"/>
              <a:gd name="connsiteX50" fmla="*/ 257859 w 1197623"/>
              <a:gd name="connsiteY50" fmla="*/ 215894 h 1662803"/>
              <a:gd name="connsiteX51" fmla="*/ 259222 w 1197623"/>
              <a:gd name="connsiteY51" fmla="*/ 214699 h 1662803"/>
              <a:gd name="connsiteX52" fmla="*/ 557076 w 1197623"/>
              <a:gd name="connsiteY52" fmla="*/ 0 h 1662803"/>
              <a:gd name="connsiteX53" fmla="*/ 801160 w 1197623"/>
              <a:gd name="connsiteY53" fmla="*/ 87748 h 1662803"/>
              <a:gd name="connsiteX54" fmla="*/ 900340 w 1197623"/>
              <a:gd name="connsiteY54" fmla="*/ 131163 h 1662803"/>
              <a:gd name="connsiteX55" fmla="*/ 998537 w 1197623"/>
              <a:gd name="connsiteY55" fmla="*/ 242502 h 1662803"/>
              <a:gd name="connsiteX56" fmla="*/ 1091446 w 1197623"/>
              <a:gd name="connsiteY56" fmla="*/ 374329 h 1662803"/>
              <a:gd name="connsiteX57" fmla="*/ 1197623 w 1197623"/>
              <a:gd name="connsiteY57" fmla="*/ 647136 h 1662803"/>
              <a:gd name="connsiteX58" fmla="*/ 1193491 w 1197623"/>
              <a:gd name="connsiteY58" fmla="*/ 873059 h 1662803"/>
              <a:gd name="connsiteX59" fmla="*/ 1187078 w 1197623"/>
              <a:gd name="connsiteY59" fmla="*/ 1097621 h 1662803"/>
              <a:gd name="connsiteX60" fmla="*/ 1071116 w 1197623"/>
              <a:gd name="connsiteY60" fmla="*/ 1300380 h 1662803"/>
              <a:gd name="connsiteX61" fmla="*/ 776745 w 1197623"/>
              <a:gd name="connsiteY61" fmla="*/ 1523629 h 1662803"/>
              <a:gd name="connsiteX62" fmla="*/ 773705 w 1197623"/>
              <a:gd name="connsiteY62" fmla="*/ 1519670 h 1662803"/>
              <a:gd name="connsiteX63" fmla="*/ 409953 w 1197623"/>
              <a:gd name="connsiteY63" fmla="*/ 1662803 h 1662803"/>
              <a:gd name="connsiteX64" fmla="*/ 210741 w 1197623"/>
              <a:gd name="connsiteY64" fmla="*/ 1613750 h 1662803"/>
              <a:gd name="connsiteX65" fmla="*/ 210741 w 1197623"/>
              <a:gd name="connsiteY65" fmla="*/ 1568844 h 1662803"/>
              <a:gd name="connsiteX66" fmla="*/ 205675 w 1197623"/>
              <a:gd name="connsiteY66" fmla="*/ 1569235 h 1662803"/>
              <a:gd name="connsiteX67" fmla="*/ 82460 w 1197623"/>
              <a:gd name="connsiteY67" fmla="*/ 1562514 h 1662803"/>
              <a:gd name="connsiteX68" fmla="*/ 49717 w 1197623"/>
              <a:gd name="connsiteY68" fmla="*/ 1515965 h 1662803"/>
              <a:gd name="connsiteX69" fmla="*/ 59660 w 1197623"/>
              <a:gd name="connsiteY69" fmla="*/ 988435 h 1662803"/>
              <a:gd name="connsiteX70" fmla="*/ 60642 w 1197623"/>
              <a:gd name="connsiteY70" fmla="*/ 691128 h 1662803"/>
              <a:gd name="connsiteX71" fmla="*/ 60179 w 1197623"/>
              <a:gd name="connsiteY71" fmla="*/ 656794 h 1662803"/>
              <a:gd name="connsiteX72" fmla="*/ 0 w 1197623"/>
              <a:gd name="connsiteY72" fmla="*/ 656794 h 1662803"/>
              <a:gd name="connsiteX73" fmla="*/ 0 w 1197623"/>
              <a:gd name="connsiteY73" fmla="*/ 535542 h 1662803"/>
              <a:gd name="connsiteX74" fmla="*/ 0 w 1197623"/>
              <a:gd name="connsiteY74" fmla="*/ 512933 h 1662803"/>
              <a:gd name="connsiteX75" fmla="*/ 0 w 1197623"/>
              <a:gd name="connsiteY75" fmla="*/ 449316 h 1662803"/>
              <a:gd name="connsiteX76" fmla="*/ 11724 w 1197623"/>
              <a:gd name="connsiteY76" fmla="*/ 449316 h 1662803"/>
              <a:gd name="connsiteX77" fmla="*/ 24131 w 1197623"/>
              <a:gd name="connsiteY77" fmla="*/ 333954 h 1662803"/>
              <a:gd name="connsiteX78" fmla="*/ 25841 w 1197623"/>
              <a:gd name="connsiteY78" fmla="*/ 334143 h 1662803"/>
              <a:gd name="connsiteX79" fmla="*/ 25841 w 1197623"/>
              <a:gd name="connsiteY79" fmla="*/ 290254 h 1662803"/>
              <a:gd name="connsiteX80" fmla="*/ 84262 w 1197623"/>
              <a:gd name="connsiteY80" fmla="*/ 290254 h 1662803"/>
              <a:gd name="connsiteX81" fmla="*/ 85681 w 1197623"/>
              <a:gd name="connsiteY81" fmla="*/ 284619 h 1662803"/>
              <a:gd name="connsiteX82" fmla="*/ 110896 w 1197623"/>
              <a:gd name="connsiteY82" fmla="*/ 228632 h 1662803"/>
              <a:gd name="connsiteX83" fmla="*/ 179219 w 1197623"/>
              <a:gd name="connsiteY83" fmla="*/ 228632 h 1662803"/>
              <a:gd name="connsiteX84" fmla="*/ 181100 w 1197623"/>
              <a:gd name="connsiteY84" fmla="*/ 223601 h 1662803"/>
              <a:gd name="connsiteX85" fmla="*/ 237340 w 1197623"/>
              <a:gd name="connsiteY85" fmla="*/ 192785 h 1662803"/>
              <a:gd name="connsiteX86" fmla="*/ 243570 w 1197623"/>
              <a:gd name="connsiteY86" fmla="*/ 199801 h 1662803"/>
              <a:gd name="connsiteX87" fmla="*/ 265076 w 1197623"/>
              <a:gd name="connsiteY87" fmla="*/ 167547 h 1662803"/>
              <a:gd name="connsiteX88" fmla="*/ 360994 w 1197623"/>
              <a:gd name="connsiteY88" fmla="*/ 95570 h 1662803"/>
              <a:gd name="connsiteX89" fmla="*/ 423020 w 1197623"/>
              <a:gd name="connsiteY89" fmla="*/ 71686 h 1662803"/>
              <a:gd name="connsiteX90" fmla="*/ 377749 w 1197623"/>
              <a:gd name="connsiteY90" fmla="*/ 56399 h 1662803"/>
              <a:gd name="connsiteX91" fmla="*/ 557076 w 1197623"/>
              <a:gd name="connsiteY91" fmla="*/ 0 h 166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197623" h="1662803">
                <a:moveTo>
                  <a:pt x="986124" y="1314884"/>
                </a:moveTo>
                <a:lnTo>
                  <a:pt x="924468" y="1347090"/>
                </a:lnTo>
                <a:lnTo>
                  <a:pt x="912563" y="1362605"/>
                </a:lnTo>
                <a:close/>
                <a:moveTo>
                  <a:pt x="1067759" y="1064371"/>
                </a:moveTo>
                <a:cubicBezTo>
                  <a:pt x="1067053" y="1067938"/>
                  <a:pt x="1066522" y="1072341"/>
                  <a:pt x="1066168" y="1077576"/>
                </a:cubicBezTo>
                <a:lnTo>
                  <a:pt x="1065761" y="1091589"/>
                </a:lnTo>
                <a:lnTo>
                  <a:pt x="1066496" y="1089863"/>
                </a:lnTo>
                <a:cubicBezTo>
                  <a:pt x="1070527" y="1077914"/>
                  <a:pt x="1070947" y="1069417"/>
                  <a:pt x="1067759" y="1064371"/>
                </a:cubicBezTo>
                <a:close/>
                <a:moveTo>
                  <a:pt x="341950" y="603518"/>
                </a:moveTo>
                <a:lnTo>
                  <a:pt x="341811" y="613784"/>
                </a:lnTo>
                <a:cubicBezTo>
                  <a:pt x="341576" y="661588"/>
                  <a:pt x="342441" y="720206"/>
                  <a:pt x="344404" y="789633"/>
                </a:cubicBezTo>
                <a:lnTo>
                  <a:pt x="344579" y="803755"/>
                </a:lnTo>
                <a:lnTo>
                  <a:pt x="345205" y="763917"/>
                </a:lnTo>
                <a:cubicBezTo>
                  <a:pt x="345541" y="713594"/>
                  <a:pt x="344899" y="668099"/>
                  <a:pt x="343272" y="627435"/>
                </a:cubicBezTo>
                <a:close/>
                <a:moveTo>
                  <a:pt x="1031121" y="428162"/>
                </a:moveTo>
                <a:lnTo>
                  <a:pt x="1028651" y="431519"/>
                </a:lnTo>
                <a:lnTo>
                  <a:pt x="1032509" y="437717"/>
                </a:lnTo>
                <a:close/>
                <a:moveTo>
                  <a:pt x="473572" y="392379"/>
                </a:moveTo>
                <a:cubicBezTo>
                  <a:pt x="463965" y="392379"/>
                  <a:pt x="458320" y="392589"/>
                  <a:pt x="456630" y="393013"/>
                </a:cubicBezTo>
                <a:cubicBezTo>
                  <a:pt x="448143" y="431202"/>
                  <a:pt x="444534" y="473138"/>
                  <a:pt x="445800" y="518823"/>
                </a:cubicBezTo>
                <a:cubicBezTo>
                  <a:pt x="448461" y="602613"/>
                  <a:pt x="447795" y="734839"/>
                  <a:pt x="443806" y="915508"/>
                </a:cubicBezTo>
                <a:cubicBezTo>
                  <a:pt x="439857" y="1084669"/>
                  <a:pt x="439445" y="1210248"/>
                  <a:pt x="442571" y="1292243"/>
                </a:cubicBezTo>
                <a:cubicBezTo>
                  <a:pt x="445959" y="1287240"/>
                  <a:pt x="458055" y="1280099"/>
                  <a:pt x="478859" y="1270820"/>
                </a:cubicBezTo>
                <a:lnTo>
                  <a:pt x="510990" y="1257605"/>
                </a:lnTo>
                <a:lnTo>
                  <a:pt x="563980" y="1211936"/>
                </a:lnTo>
                <a:cubicBezTo>
                  <a:pt x="620344" y="1202754"/>
                  <a:pt x="671439" y="1178080"/>
                  <a:pt x="717261" y="1137916"/>
                </a:cubicBezTo>
                <a:cubicBezTo>
                  <a:pt x="763082" y="1097752"/>
                  <a:pt x="796368" y="1052612"/>
                  <a:pt x="817120" y="1002496"/>
                </a:cubicBezTo>
                <a:cubicBezTo>
                  <a:pt x="817120" y="1006590"/>
                  <a:pt x="810502" y="986071"/>
                  <a:pt x="797265" y="940935"/>
                </a:cubicBezTo>
                <a:cubicBezTo>
                  <a:pt x="803873" y="920036"/>
                  <a:pt x="807178" y="902070"/>
                  <a:pt x="807178" y="887038"/>
                </a:cubicBezTo>
                <a:cubicBezTo>
                  <a:pt x="807178" y="868800"/>
                  <a:pt x="798184" y="837174"/>
                  <a:pt x="780197" y="792166"/>
                </a:cubicBezTo>
                <a:cubicBezTo>
                  <a:pt x="761092" y="747391"/>
                  <a:pt x="753523" y="711945"/>
                  <a:pt x="757493" y="685830"/>
                </a:cubicBezTo>
                <a:cubicBezTo>
                  <a:pt x="735346" y="664573"/>
                  <a:pt x="716897" y="630790"/>
                  <a:pt x="702140" y="584483"/>
                </a:cubicBezTo>
                <a:cubicBezTo>
                  <a:pt x="691072" y="549752"/>
                  <a:pt x="681501" y="524068"/>
                  <a:pt x="673426" y="507430"/>
                </a:cubicBezTo>
                <a:lnTo>
                  <a:pt x="667309" y="496428"/>
                </a:lnTo>
                <a:lnTo>
                  <a:pt x="643105" y="481369"/>
                </a:lnTo>
                <a:cubicBezTo>
                  <a:pt x="630603" y="472910"/>
                  <a:pt x="617568" y="463438"/>
                  <a:pt x="604005" y="452957"/>
                </a:cubicBezTo>
                <a:cubicBezTo>
                  <a:pt x="550615" y="412572"/>
                  <a:pt x="507138" y="392379"/>
                  <a:pt x="473572" y="392379"/>
                </a:cubicBezTo>
                <a:close/>
                <a:moveTo>
                  <a:pt x="353746" y="378477"/>
                </a:moveTo>
                <a:lnTo>
                  <a:pt x="352197" y="392802"/>
                </a:lnTo>
                <a:lnTo>
                  <a:pt x="354519" y="382856"/>
                </a:lnTo>
                <a:cubicBezTo>
                  <a:pt x="355140" y="380766"/>
                  <a:pt x="355587" y="379960"/>
                  <a:pt x="355867" y="380442"/>
                </a:cubicBezTo>
                <a:close/>
                <a:moveTo>
                  <a:pt x="922126" y="322808"/>
                </a:moveTo>
                <a:lnTo>
                  <a:pt x="917312" y="329174"/>
                </a:lnTo>
                <a:lnTo>
                  <a:pt x="938090" y="341465"/>
                </a:lnTo>
                <a:close/>
                <a:moveTo>
                  <a:pt x="226669" y="230943"/>
                </a:moveTo>
                <a:lnTo>
                  <a:pt x="226669" y="238732"/>
                </a:lnTo>
                <a:lnTo>
                  <a:pt x="229662" y="240637"/>
                </a:lnTo>
                <a:lnTo>
                  <a:pt x="231504" y="239020"/>
                </a:lnTo>
                <a:lnTo>
                  <a:pt x="226827" y="235473"/>
                </a:lnTo>
                <a:close/>
                <a:moveTo>
                  <a:pt x="256799" y="214699"/>
                </a:moveTo>
                <a:lnTo>
                  <a:pt x="257859" y="215894"/>
                </a:lnTo>
                <a:lnTo>
                  <a:pt x="259222" y="214699"/>
                </a:lnTo>
                <a:close/>
                <a:moveTo>
                  <a:pt x="557076" y="0"/>
                </a:moveTo>
                <a:cubicBezTo>
                  <a:pt x="612303" y="0"/>
                  <a:pt x="693663" y="29249"/>
                  <a:pt x="801160" y="87748"/>
                </a:cubicBezTo>
                <a:cubicBezTo>
                  <a:pt x="838992" y="108627"/>
                  <a:pt x="872051" y="123097"/>
                  <a:pt x="900340" y="131163"/>
                </a:cubicBezTo>
                <a:cubicBezTo>
                  <a:pt x="937770" y="156622"/>
                  <a:pt x="970501" y="193736"/>
                  <a:pt x="998537" y="242502"/>
                </a:cubicBezTo>
                <a:cubicBezTo>
                  <a:pt x="1036114" y="308728"/>
                  <a:pt x="1067085" y="352670"/>
                  <a:pt x="1091446" y="374329"/>
                </a:cubicBezTo>
                <a:lnTo>
                  <a:pt x="1197623" y="647136"/>
                </a:lnTo>
                <a:cubicBezTo>
                  <a:pt x="1189580" y="698646"/>
                  <a:pt x="1188202" y="773953"/>
                  <a:pt x="1193491" y="873059"/>
                </a:cubicBezTo>
                <a:cubicBezTo>
                  <a:pt x="1198779" y="972163"/>
                  <a:pt x="1196641" y="1047019"/>
                  <a:pt x="1187078" y="1097621"/>
                </a:cubicBezTo>
                <a:cubicBezTo>
                  <a:pt x="1171603" y="1183288"/>
                  <a:pt x="1132951" y="1250876"/>
                  <a:pt x="1071116" y="1300380"/>
                </a:cubicBezTo>
                <a:cubicBezTo>
                  <a:pt x="1029317" y="1352926"/>
                  <a:pt x="931194" y="1427341"/>
                  <a:pt x="776745" y="1523629"/>
                </a:cubicBezTo>
                <a:lnTo>
                  <a:pt x="773705" y="1519670"/>
                </a:lnTo>
                <a:cubicBezTo>
                  <a:pt x="654915" y="1615091"/>
                  <a:pt x="533665" y="1662803"/>
                  <a:pt x="409953" y="1662803"/>
                </a:cubicBezTo>
                <a:cubicBezTo>
                  <a:pt x="344129" y="1662803"/>
                  <a:pt x="277725" y="1646452"/>
                  <a:pt x="210741" y="1613750"/>
                </a:cubicBezTo>
                <a:lnTo>
                  <a:pt x="210741" y="1568844"/>
                </a:lnTo>
                <a:lnTo>
                  <a:pt x="205675" y="1569235"/>
                </a:lnTo>
                <a:cubicBezTo>
                  <a:pt x="178187" y="1570011"/>
                  <a:pt x="137116" y="1567772"/>
                  <a:pt x="82460" y="1562514"/>
                </a:cubicBezTo>
                <a:lnTo>
                  <a:pt x="49717" y="1515965"/>
                </a:lnTo>
                <a:cubicBezTo>
                  <a:pt x="52356" y="1337726"/>
                  <a:pt x="55671" y="1161882"/>
                  <a:pt x="59660" y="988435"/>
                </a:cubicBezTo>
                <a:cubicBezTo>
                  <a:pt x="60980" y="880727"/>
                  <a:pt x="61306" y="781625"/>
                  <a:pt x="60642" y="691128"/>
                </a:cubicBezTo>
                <a:lnTo>
                  <a:pt x="60179" y="656794"/>
                </a:lnTo>
                <a:lnTo>
                  <a:pt x="0" y="656794"/>
                </a:lnTo>
                <a:lnTo>
                  <a:pt x="0" y="535542"/>
                </a:lnTo>
                <a:lnTo>
                  <a:pt x="0" y="512933"/>
                </a:lnTo>
                <a:lnTo>
                  <a:pt x="0" y="449316"/>
                </a:lnTo>
                <a:lnTo>
                  <a:pt x="11724" y="449316"/>
                </a:lnTo>
                <a:lnTo>
                  <a:pt x="24131" y="333954"/>
                </a:lnTo>
                <a:lnTo>
                  <a:pt x="25841" y="334143"/>
                </a:lnTo>
                <a:lnTo>
                  <a:pt x="25841" y="290254"/>
                </a:lnTo>
                <a:lnTo>
                  <a:pt x="84262" y="290254"/>
                </a:lnTo>
                <a:lnTo>
                  <a:pt x="85681" y="284619"/>
                </a:lnTo>
                <a:cubicBezTo>
                  <a:pt x="92168" y="266219"/>
                  <a:pt x="100573" y="247559"/>
                  <a:pt x="110896" y="228632"/>
                </a:cubicBezTo>
                <a:lnTo>
                  <a:pt x="179219" y="228632"/>
                </a:lnTo>
                <a:lnTo>
                  <a:pt x="181100" y="223601"/>
                </a:lnTo>
                <a:cubicBezTo>
                  <a:pt x="190395" y="208709"/>
                  <a:pt x="209141" y="198438"/>
                  <a:pt x="237340" y="192785"/>
                </a:cubicBezTo>
                <a:lnTo>
                  <a:pt x="243570" y="199801"/>
                </a:lnTo>
                <a:lnTo>
                  <a:pt x="265076" y="167547"/>
                </a:lnTo>
                <a:cubicBezTo>
                  <a:pt x="289707" y="138594"/>
                  <a:pt x="321681" y="114601"/>
                  <a:pt x="360994" y="95570"/>
                </a:cubicBezTo>
                <a:lnTo>
                  <a:pt x="423020" y="71686"/>
                </a:lnTo>
                <a:lnTo>
                  <a:pt x="377749" y="56399"/>
                </a:lnTo>
                <a:cubicBezTo>
                  <a:pt x="450982" y="18800"/>
                  <a:pt x="510759" y="0"/>
                  <a:pt x="55707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32" name="Picture Placeholder 31"/>
          <p:cNvSpPr>
            <a:spLocks noGrp="1"/>
          </p:cNvSpPr>
          <p:nvPr>
            <p:ph type="pic" sz="quarter" idx="23" hasCustomPrompt="1"/>
          </p:nvPr>
        </p:nvSpPr>
        <p:spPr>
          <a:xfrm>
            <a:off x="1144108" y="390605"/>
            <a:ext cx="1390471" cy="1631040"/>
          </a:xfrm>
          <a:custGeom>
            <a:avLst/>
            <a:gdLst>
              <a:gd name="connsiteX0" fmla="*/ 101522 w 1390471"/>
              <a:gd name="connsiteY0" fmla="*/ 1569830 h 1631040"/>
              <a:gd name="connsiteX1" fmla="*/ 98233 w 1390471"/>
              <a:gd name="connsiteY1" fmla="*/ 1573474 h 1631040"/>
              <a:gd name="connsiteX2" fmla="*/ 106459 w 1390471"/>
              <a:gd name="connsiteY2" fmla="*/ 1576058 h 1631040"/>
              <a:gd name="connsiteX3" fmla="*/ 101021 w 1390471"/>
              <a:gd name="connsiteY3" fmla="*/ 1571792 h 1631040"/>
              <a:gd name="connsiteX4" fmla="*/ 101522 w 1390471"/>
              <a:gd name="connsiteY4" fmla="*/ 1569830 h 1631040"/>
              <a:gd name="connsiteX5" fmla="*/ 157825 w 1390471"/>
              <a:gd name="connsiteY5" fmla="*/ 1568626 h 1631040"/>
              <a:gd name="connsiteX6" fmla="*/ 156938 w 1390471"/>
              <a:gd name="connsiteY6" fmla="*/ 1605201 h 1631040"/>
              <a:gd name="connsiteX7" fmla="*/ 214730 w 1390471"/>
              <a:gd name="connsiteY7" fmla="*/ 1605201 h 1631040"/>
              <a:gd name="connsiteX8" fmla="*/ 13902 w 1390471"/>
              <a:gd name="connsiteY8" fmla="*/ 1503077 h 1631040"/>
              <a:gd name="connsiteX9" fmla="*/ 39589 w 1390471"/>
              <a:gd name="connsiteY9" fmla="*/ 1503077 h 1631040"/>
              <a:gd name="connsiteX10" fmla="*/ 33485 w 1390471"/>
              <a:gd name="connsiteY10" fmla="*/ 1510259 h 1631040"/>
              <a:gd name="connsiteX11" fmla="*/ 21882 w 1390471"/>
              <a:gd name="connsiteY11" fmla="*/ 1533635 h 1631040"/>
              <a:gd name="connsiteX12" fmla="*/ 55384 w 1390471"/>
              <a:gd name="connsiteY12" fmla="*/ 1533635 h 1631040"/>
              <a:gd name="connsiteX13" fmla="*/ 44278 w 1390471"/>
              <a:gd name="connsiteY13" fmla="*/ 1545407 h 1631040"/>
              <a:gd name="connsiteX14" fmla="*/ 43350 w 1390471"/>
              <a:gd name="connsiteY14" fmla="*/ 1547536 h 1631040"/>
              <a:gd name="connsiteX15" fmla="*/ 13902 w 1390471"/>
              <a:gd name="connsiteY15" fmla="*/ 1547536 h 1631040"/>
              <a:gd name="connsiteX16" fmla="*/ 1260480 w 1390471"/>
              <a:gd name="connsiteY16" fmla="*/ 1443417 h 1631040"/>
              <a:gd name="connsiteX17" fmla="*/ 1260480 w 1390471"/>
              <a:gd name="connsiteY17" fmla="*/ 1475969 h 1631040"/>
              <a:gd name="connsiteX18" fmla="*/ 1293066 w 1390471"/>
              <a:gd name="connsiteY18" fmla="*/ 1475969 h 1631040"/>
              <a:gd name="connsiteX19" fmla="*/ 1293066 w 1390471"/>
              <a:gd name="connsiteY19" fmla="*/ 1443417 h 1631040"/>
              <a:gd name="connsiteX20" fmla="*/ 1303008 w 1390471"/>
              <a:gd name="connsiteY20" fmla="*/ 1348006 h 1631040"/>
              <a:gd name="connsiteX21" fmla="*/ 1303074 w 1390471"/>
              <a:gd name="connsiteY21" fmla="*/ 1348865 h 1631040"/>
              <a:gd name="connsiteX22" fmla="*/ 1303237 w 1390471"/>
              <a:gd name="connsiteY22" fmla="*/ 1348961 h 1631040"/>
              <a:gd name="connsiteX23" fmla="*/ 634214 w 1390471"/>
              <a:gd name="connsiteY23" fmla="*/ 686685 h 1631040"/>
              <a:gd name="connsiteX24" fmla="*/ 271540 w 1390471"/>
              <a:gd name="connsiteY24" fmla="*/ 1097493 h 1631040"/>
              <a:gd name="connsiteX25" fmla="*/ 291045 w 1390471"/>
              <a:gd name="connsiteY25" fmla="*/ 1105411 h 1631040"/>
              <a:gd name="connsiteX26" fmla="*/ 457009 w 1390471"/>
              <a:gd name="connsiteY26" fmla="*/ 909331 h 1631040"/>
              <a:gd name="connsiteX27" fmla="*/ 634214 w 1390471"/>
              <a:gd name="connsiteY27" fmla="*/ 686685 h 1631040"/>
              <a:gd name="connsiteX28" fmla="*/ 813920 w 1390471"/>
              <a:gd name="connsiteY28" fmla="*/ 443394 h 1631040"/>
              <a:gd name="connsiteX29" fmla="*/ 804354 w 1390471"/>
              <a:gd name="connsiteY29" fmla="*/ 477903 h 1631040"/>
              <a:gd name="connsiteX30" fmla="*/ 799199 w 1390471"/>
              <a:gd name="connsiteY30" fmla="*/ 486751 h 1631040"/>
              <a:gd name="connsiteX31" fmla="*/ 791534 w 1390471"/>
              <a:gd name="connsiteY31" fmla="*/ 491842 h 1631040"/>
              <a:gd name="connsiteX32" fmla="*/ 785379 w 1390471"/>
              <a:gd name="connsiteY32" fmla="*/ 470646 h 1631040"/>
              <a:gd name="connsiteX33" fmla="*/ 785852 w 1390471"/>
              <a:gd name="connsiteY33" fmla="*/ 466387 h 1631040"/>
              <a:gd name="connsiteX34" fmla="*/ 792703 w 1390471"/>
              <a:gd name="connsiteY34" fmla="*/ 455575 h 1631040"/>
              <a:gd name="connsiteX35" fmla="*/ 800243 w 1390471"/>
              <a:gd name="connsiteY35" fmla="*/ 445780 h 1631040"/>
              <a:gd name="connsiteX36" fmla="*/ 852901 w 1390471"/>
              <a:gd name="connsiteY36" fmla="*/ 398396 h 1631040"/>
              <a:gd name="connsiteX37" fmla="*/ 815274 w 1390471"/>
              <a:gd name="connsiteY37" fmla="*/ 426257 h 1631040"/>
              <a:gd name="connsiteX38" fmla="*/ 800243 w 1390471"/>
              <a:gd name="connsiteY38" fmla="*/ 445780 h 1631040"/>
              <a:gd name="connsiteX39" fmla="*/ 796574 w 1390471"/>
              <a:gd name="connsiteY39" fmla="*/ 446420 h 1631040"/>
              <a:gd name="connsiteX40" fmla="*/ 787059 w 1390471"/>
              <a:gd name="connsiteY40" fmla="*/ 455506 h 1631040"/>
              <a:gd name="connsiteX41" fmla="*/ 785852 w 1390471"/>
              <a:gd name="connsiteY41" fmla="*/ 466387 h 1631040"/>
              <a:gd name="connsiteX42" fmla="*/ 767626 w 1390471"/>
              <a:gd name="connsiteY42" fmla="*/ 495151 h 1631040"/>
              <a:gd name="connsiteX43" fmla="*/ 710531 w 1390471"/>
              <a:gd name="connsiteY43" fmla="*/ 612334 h 1631040"/>
              <a:gd name="connsiteX44" fmla="*/ 769113 w 1390471"/>
              <a:gd name="connsiteY44" fmla="*/ 547037 h 1631040"/>
              <a:gd name="connsiteX45" fmla="*/ 789205 w 1390471"/>
              <a:gd name="connsiteY45" fmla="*/ 503908 h 1631040"/>
              <a:gd name="connsiteX46" fmla="*/ 799199 w 1390471"/>
              <a:gd name="connsiteY46" fmla="*/ 486751 h 1631040"/>
              <a:gd name="connsiteX47" fmla="*/ 822890 w 1390471"/>
              <a:gd name="connsiteY47" fmla="*/ 471014 h 1631040"/>
              <a:gd name="connsiteX48" fmla="*/ 846283 w 1390471"/>
              <a:gd name="connsiteY48" fmla="*/ 440574 h 1631040"/>
              <a:gd name="connsiteX49" fmla="*/ 852901 w 1390471"/>
              <a:gd name="connsiteY49" fmla="*/ 398396 h 1631040"/>
              <a:gd name="connsiteX50" fmla="*/ 823642 w 1390471"/>
              <a:gd name="connsiteY50" fmla="*/ 316159 h 1631040"/>
              <a:gd name="connsiteX51" fmla="*/ 813920 w 1390471"/>
              <a:gd name="connsiteY51" fmla="*/ 318089 h 1631040"/>
              <a:gd name="connsiteX52" fmla="*/ 817183 w 1390471"/>
              <a:gd name="connsiteY52" fmla="*/ 344024 h 1631040"/>
              <a:gd name="connsiteX53" fmla="*/ 820729 w 1390471"/>
              <a:gd name="connsiteY53" fmla="*/ 338736 h 1631040"/>
              <a:gd name="connsiteX54" fmla="*/ 823642 w 1390471"/>
              <a:gd name="connsiteY54" fmla="*/ 316159 h 1631040"/>
              <a:gd name="connsiteX55" fmla="*/ 1259404 w 1390471"/>
              <a:gd name="connsiteY55" fmla="*/ 0 h 1631040"/>
              <a:gd name="connsiteX56" fmla="*/ 1271693 w 1390471"/>
              <a:gd name="connsiteY56" fmla="*/ 40315 h 1631040"/>
              <a:gd name="connsiteX57" fmla="*/ 1281254 w 1390471"/>
              <a:gd name="connsiteY57" fmla="*/ 43256 h 1631040"/>
              <a:gd name="connsiteX58" fmla="*/ 1324858 w 1390471"/>
              <a:gd name="connsiteY58" fmla="*/ 31794 h 1631040"/>
              <a:gd name="connsiteX59" fmla="*/ 1320107 w 1390471"/>
              <a:gd name="connsiteY59" fmla="*/ 59691 h 1631040"/>
              <a:gd name="connsiteX60" fmla="*/ 1350729 w 1390471"/>
              <a:gd name="connsiteY60" fmla="*/ 59691 h 1631040"/>
              <a:gd name="connsiteX61" fmla="*/ 1318904 w 1390471"/>
              <a:gd name="connsiteY61" fmla="*/ 106527 h 1631040"/>
              <a:gd name="connsiteX62" fmla="*/ 1360673 w 1390471"/>
              <a:gd name="connsiteY62" fmla="*/ 149497 h 1631040"/>
              <a:gd name="connsiteX63" fmla="*/ 1348782 w 1390471"/>
              <a:gd name="connsiteY63" fmla="*/ 180516 h 1631040"/>
              <a:gd name="connsiteX64" fmla="*/ 1304040 w 1390471"/>
              <a:gd name="connsiteY64" fmla="*/ 251327 h 1631040"/>
              <a:gd name="connsiteX65" fmla="*/ 1285159 w 1390471"/>
              <a:gd name="connsiteY65" fmla="*/ 283907 h 1631040"/>
              <a:gd name="connsiteX66" fmla="*/ 1286651 w 1390471"/>
              <a:gd name="connsiteY66" fmla="*/ 283298 h 1631040"/>
              <a:gd name="connsiteX67" fmla="*/ 1297593 w 1390471"/>
              <a:gd name="connsiteY67" fmla="*/ 282338 h 1631040"/>
              <a:gd name="connsiteX68" fmla="*/ 1300660 w 1390471"/>
              <a:gd name="connsiteY68" fmla="*/ 301632 h 1631040"/>
              <a:gd name="connsiteX69" fmla="*/ 1300560 w 1390471"/>
              <a:gd name="connsiteY69" fmla="*/ 310320 h 1631040"/>
              <a:gd name="connsiteX70" fmla="*/ 1308099 w 1390471"/>
              <a:gd name="connsiteY70" fmla="*/ 311060 h 1631040"/>
              <a:gd name="connsiteX71" fmla="*/ 1332838 w 1390471"/>
              <a:gd name="connsiteY71" fmla="*/ 326702 h 1631040"/>
              <a:gd name="connsiteX72" fmla="*/ 1255065 w 1390471"/>
              <a:gd name="connsiteY72" fmla="*/ 352670 h 1631040"/>
              <a:gd name="connsiteX73" fmla="*/ 1112154 w 1390471"/>
              <a:gd name="connsiteY73" fmla="*/ 538550 h 1631040"/>
              <a:gd name="connsiteX74" fmla="*/ 963196 w 1390471"/>
              <a:gd name="connsiteY74" fmla="*/ 784154 h 1631040"/>
              <a:gd name="connsiteX75" fmla="*/ 843593 w 1390471"/>
              <a:gd name="connsiteY75" fmla="*/ 889826 h 1631040"/>
              <a:gd name="connsiteX76" fmla="*/ 751918 w 1390471"/>
              <a:gd name="connsiteY76" fmla="*/ 1016395 h 1631040"/>
              <a:gd name="connsiteX77" fmla="*/ 706920 w 1390471"/>
              <a:gd name="connsiteY77" fmla="*/ 1066888 h 1631040"/>
              <a:gd name="connsiteX78" fmla="*/ 664803 w 1390471"/>
              <a:gd name="connsiteY78" fmla="*/ 1113041 h 1631040"/>
              <a:gd name="connsiteX79" fmla="*/ 642938 w 1390471"/>
              <a:gd name="connsiteY79" fmla="*/ 1145563 h 1631040"/>
              <a:gd name="connsiteX80" fmla="*/ 621231 w 1390471"/>
              <a:gd name="connsiteY80" fmla="*/ 1159117 h 1631040"/>
              <a:gd name="connsiteX81" fmla="*/ 918673 w 1390471"/>
              <a:gd name="connsiteY81" fmla="*/ 1133276 h 1631040"/>
              <a:gd name="connsiteX82" fmla="*/ 1231030 w 1390471"/>
              <a:gd name="connsiteY82" fmla="*/ 1107437 h 1631040"/>
              <a:gd name="connsiteX83" fmla="*/ 1338792 w 1390471"/>
              <a:gd name="connsiteY83" fmla="*/ 1116082 h 1631040"/>
              <a:gd name="connsiteX84" fmla="*/ 1306776 w 1390471"/>
              <a:gd name="connsiteY84" fmla="*/ 1158000 h 1631040"/>
              <a:gd name="connsiteX85" fmla="*/ 1292672 w 1390471"/>
              <a:gd name="connsiteY85" fmla="*/ 1169901 h 1631040"/>
              <a:gd name="connsiteX86" fmla="*/ 1302358 w 1390471"/>
              <a:gd name="connsiteY86" fmla="*/ 1169012 h 1631040"/>
              <a:gd name="connsiteX87" fmla="*/ 1328847 w 1390471"/>
              <a:gd name="connsiteY87" fmla="*/ 1178402 h 1631040"/>
              <a:gd name="connsiteX88" fmla="*/ 1343747 w 1390471"/>
              <a:gd name="connsiteY88" fmla="*/ 1187680 h 1631040"/>
              <a:gd name="connsiteX89" fmla="*/ 1355068 w 1390471"/>
              <a:gd name="connsiteY89" fmla="*/ 1238061 h 1631040"/>
              <a:gd name="connsiteX90" fmla="*/ 1334121 w 1390471"/>
              <a:gd name="connsiteY90" fmla="*/ 1241726 h 1631040"/>
              <a:gd name="connsiteX91" fmla="*/ 1325146 w 1390471"/>
              <a:gd name="connsiteY91" fmla="*/ 1241189 h 1631040"/>
              <a:gd name="connsiteX92" fmla="*/ 1321322 w 1390471"/>
              <a:gd name="connsiteY92" fmla="*/ 1254077 h 1631040"/>
              <a:gd name="connsiteX93" fmla="*/ 1324224 w 1390471"/>
              <a:gd name="connsiteY93" fmla="*/ 1255383 h 1631040"/>
              <a:gd name="connsiteX94" fmla="*/ 1334421 w 1390471"/>
              <a:gd name="connsiteY94" fmla="*/ 1269822 h 1631040"/>
              <a:gd name="connsiteX95" fmla="*/ 1328847 w 1390471"/>
              <a:gd name="connsiteY95" fmla="*/ 1280747 h 1631040"/>
              <a:gd name="connsiteX96" fmla="*/ 1332822 w 1390471"/>
              <a:gd name="connsiteY96" fmla="*/ 1296738 h 1631040"/>
              <a:gd name="connsiteX97" fmla="*/ 1335924 w 1390471"/>
              <a:gd name="connsiteY97" fmla="*/ 1312191 h 1631040"/>
              <a:gd name="connsiteX98" fmla="*/ 1342781 w 1390471"/>
              <a:gd name="connsiteY98" fmla="*/ 1312191 h 1631040"/>
              <a:gd name="connsiteX99" fmla="*/ 1328602 w 1390471"/>
              <a:gd name="connsiteY99" fmla="*/ 1358480 h 1631040"/>
              <a:gd name="connsiteX100" fmla="*/ 1326276 w 1390471"/>
              <a:gd name="connsiteY100" fmla="*/ 1360198 h 1631040"/>
              <a:gd name="connsiteX101" fmla="*/ 1329702 w 1390471"/>
              <a:gd name="connsiteY101" fmla="*/ 1361749 h 1631040"/>
              <a:gd name="connsiteX102" fmla="*/ 1331396 w 1390471"/>
              <a:gd name="connsiteY102" fmla="*/ 1367782 h 1631040"/>
              <a:gd name="connsiteX103" fmla="*/ 1350729 w 1390471"/>
              <a:gd name="connsiteY103" fmla="*/ 1371819 h 1631040"/>
              <a:gd name="connsiteX104" fmla="*/ 1326884 w 1390471"/>
              <a:gd name="connsiteY104" fmla="*/ 1438192 h 1631040"/>
              <a:gd name="connsiteX105" fmla="*/ 1308582 w 1390471"/>
              <a:gd name="connsiteY105" fmla="*/ 1426255 h 1631040"/>
              <a:gd name="connsiteX106" fmla="*/ 1299017 w 1390471"/>
              <a:gd name="connsiteY106" fmla="*/ 1442340 h 1631040"/>
              <a:gd name="connsiteX107" fmla="*/ 1310734 w 1390471"/>
              <a:gd name="connsiteY107" fmla="*/ 1443861 h 1631040"/>
              <a:gd name="connsiteX108" fmla="*/ 1390471 w 1390471"/>
              <a:gd name="connsiteY108" fmla="*/ 1481923 h 1631040"/>
              <a:gd name="connsiteX109" fmla="*/ 1355163 w 1390471"/>
              <a:gd name="connsiteY109" fmla="*/ 1480112 h 1631040"/>
              <a:gd name="connsiteX110" fmla="*/ 1337254 w 1390471"/>
              <a:gd name="connsiteY110" fmla="*/ 1479125 h 1631040"/>
              <a:gd name="connsiteX111" fmla="*/ 1338792 w 1390471"/>
              <a:gd name="connsiteY111" fmla="*/ 1485534 h 1631040"/>
              <a:gd name="connsiteX112" fmla="*/ 1328847 w 1390471"/>
              <a:gd name="connsiteY112" fmla="*/ 1510438 h 1631040"/>
              <a:gd name="connsiteX113" fmla="*/ 1318904 w 1390471"/>
              <a:gd name="connsiteY113" fmla="*/ 1539588 h 1631040"/>
              <a:gd name="connsiteX114" fmla="*/ 1273051 w 1390471"/>
              <a:gd name="connsiteY114" fmla="*/ 1527593 h 1631040"/>
              <a:gd name="connsiteX115" fmla="*/ 1272588 w 1390471"/>
              <a:gd name="connsiteY115" fmla="*/ 1527241 h 1631040"/>
              <a:gd name="connsiteX116" fmla="*/ 1277167 w 1390471"/>
              <a:gd name="connsiteY116" fmla="*/ 1537275 h 1631040"/>
              <a:gd name="connsiteX117" fmla="*/ 879788 w 1390471"/>
              <a:gd name="connsiteY117" fmla="*/ 1561215 h 1631040"/>
              <a:gd name="connsiteX118" fmla="*/ 504161 w 1390471"/>
              <a:gd name="connsiteY118" fmla="*/ 1617107 h 1631040"/>
              <a:gd name="connsiteX119" fmla="*/ 364227 w 1390471"/>
              <a:gd name="connsiteY119" fmla="*/ 1629046 h 1631040"/>
              <a:gd name="connsiteX120" fmla="*/ 207669 w 1390471"/>
              <a:gd name="connsiteY120" fmla="*/ 1631040 h 1631040"/>
              <a:gd name="connsiteX121" fmla="*/ 156226 w 1390471"/>
              <a:gd name="connsiteY121" fmla="*/ 1616142 h 1631040"/>
              <a:gd name="connsiteX122" fmla="*/ 114145 w 1390471"/>
              <a:gd name="connsiteY122" fmla="*/ 1598961 h 1631040"/>
              <a:gd name="connsiteX123" fmla="*/ 111530 w 1390471"/>
              <a:gd name="connsiteY123" fmla="*/ 1585893 h 1631040"/>
              <a:gd name="connsiteX124" fmla="*/ 102866 w 1390471"/>
              <a:gd name="connsiteY124" fmla="*/ 1594070 h 1631040"/>
              <a:gd name="connsiteX125" fmla="*/ 61561 w 1390471"/>
              <a:gd name="connsiteY125" fmla="*/ 1608842 h 1631040"/>
              <a:gd name="connsiteX126" fmla="*/ 25841 w 1390471"/>
              <a:gd name="connsiteY126" fmla="*/ 1550734 h 1631040"/>
              <a:gd name="connsiteX127" fmla="*/ 40011 w 1390471"/>
              <a:gd name="connsiteY127" fmla="*/ 1555186 h 1631040"/>
              <a:gd name="connsiteX128" fmla="*/ 43350 w 1390471"/>
              <a:gd name="connsiteY128" fmla="*/ 1547536 h 1631040"/>
              <a:gd name="connsiteX129" fmla="*/ 64378 w 1390471"/>
              <a:gd name="connsiteY129" fmla="*/ 1547536 h 1631040"/>
              <a:gd name="connsiteX130" fmla="*/ 64378 w 1390471"/>
              <a:gd name="connsiteY130" fmla="*/ 1533635 h 1631040"/>
              <a:gd name="connsiteX131" fmla="*/ 55384 w 1390471"/>
              <a:gd name="connsiteY131" fmla="*/ 1533635 h 1631040"/>
              <a:gd name="connsiteX132" fmla="*/ 61157 w 1390471"/>
              <a:gd name="connsiteY132" fmla="*/ 1527514 h 1631040"/>
              <a:gd name="connsiteX133" fmla="*/ 64378 w 1390471"/>
              <a:gd name="connsiteY133" fmla="*/ 1525076 h 1631040"/>
              <a:gd name="connsiteX134" fmla="*/ 64378 w 1390471"/>
              <a:gd name="connsiteY134" fmla="*/ 1503077 h 1631040"/>
              <a:gd name="connsiteX135" fmla="*/ 39589 w 1390471"/>
              <a:gd name="connsiteY135" fmla="*/ 1503077 h 1631040"/>
              <a:gd name="connsiteX136" fmla="*/ 48949 w 1390471"/>
              <a:gd name="connsiteY136" fmla="*/ 1492065 h 1631040"/>
              <a:gd name="connsiteX137" fmla="*/ 56977 w 1390471"/>
              <a:gd name="connsiteY137" fmla="*/ 1486658 h 1631040"/>
              <a:gd name="connsiteX138" fmla="*/ 47723 w 1390471"/>
              <a:gd name="connsiteY138" fmla="*/ 1487909 h 1631040"/>
              <a:gd name="connsiteX139" fmla="*/ 47723 w 1390471"/>
              <a:gd name="connsiteY139" fmla="*/ 1462038 h 1631040"/>
              <a:gd name="connsiteX140" fmla="*/ 25841 w 1390471"/>
              <a:gd name="connsiteY140" fmla="*/ 1462038 h 1631040"/>
              <a:gd name="connsiteX141" fmla="*/ 25841 w 1390471"/>
              <a:gd name="connsiteY141" fmla="*/ 1445450 h 1631040"/>
              <a:gd name="connsiteX142" fmla="*/ 0 w 1390471"/>
              <a:gd name="connsiteY142" fmla="*/ 1462038 h 1631040"/>
              <a:gd name="connsiteX143" fmla="*/ 17891 w 1390471"/>
              <a:gd name="connsiteY143" fmla="*/ 1396962 h 1631040"/>
              <a:gd name="connsiteX144" fmla="*/ 21882 w 1390471"/>
              <a:gd name="connsiteY144" fmla="*/ 1334041 h 1631040"/>
              <a:gd name="connsiteX145" fmla="*/ 45885 w 1390471"/>
              <a:gd name="connsiteY145" fmla="*/ 1339995 h 1631040"/>
              <a:gd name="connsiteX146" fmla="*/ 276796 w 1390471"/>
              <a:gd name="connsiteY146" fmla="*/ 1018835 h 1631040"/>
              <a:gd name="connsiteX147" fmla="*/ 541179 w 1390471"/>
              <a:gd name="connsiteY147" fmla="*/ 690612 h 1631040"/>
              <a:gd name="connsiteX148" fmla="*/ 668224 w 1390471"/>
              <a:gd name="connsiteY148" fmla="*/ 547576 h 1631040"/>
              <a:gd name="connsiteX149" fmla="*/ 762720 w 1390471"/>
              <a:gd name="connsiteY149" fmla="*/ 405015 h 1631040"/>
              <a:gd name="connsiteX150" fmla="*/ 759866 w 1390471"/>
              <a:gd name="connsiteY150" fmla="*/ 406344 h 1631040"/>
              <a:gd name="connsiteX151" fmla="*/ 743336 w 1390471"/>
              <a:gd name="connsiteY151" fmla="*/ 424234 h 1631040"/>
              <a:gd name="connsiteX152" fmla="*/ 717117 w 1390471"/>
              <a:gd name="connsiteY152" fmla="*/ 414292 h 1631040"/>
              <a:gd name="connsiteX153" fmla="*/ 390066 w 1390471"/>
              <a:gd name="connsiteY153" fmla="*/ 440131 h 1631040"/>
              <a:gd name="connsiteX154" fmla="*/ 244528 w 1390471"/>
              <a:gd name="connsiteY154" fmla="*/ 432437 h 1631040"/>
              <a:gd name="connsiteX155" fmla="*/ 244528 w 1390471"/>
              <a:gd name="connsiteY155" fmla="*/ 383702 h 1631040"/>
              <a:gd name="connsiteX156" fmla="*/ 265587 w 1390471"/>
              <a:gd name="connsiteY156" fmla="*/ 385713 h 1631040"/>
              <a:gd name="connsiteX157" fmla="*/ 275022 w 1390471"/>
              <a:gd name="connsiteY157" fmla="*/ 369960 h 1631040"/>
              <a:gd name="connsiteX158" fmla="*/ 349090 w 1390471"/>
              <a:gd name="connsiteY158" fmla="*/ 370212 h 1631040"/>
              <a:gd name="connsiteX159" fmla="*/ 371722 w 1390471"/>
              <a:gd name="connsiteY159" fmla="*/ 369797 h 1631040"/>
              <a:gd name="connsiteX160" fmla="*/ 312450 w 1390471"/>
              <a:gd name="connsiteY160" fmla="*/ 360278 h 1631040"/>
              <a:gd name="connsiteX161" fmla="*/ 254409 w 1390471"/>
              <a:gd name="connsiteY161" fmla="*/ 341902 h 1631040"/>
              <a:gd name="connsiteX162" fmla="*/ 248519 w 1390471"/>
              <a:gd name="connsiteY162" fmla="*/ 312516 h 1631040"/>
              <a:gd name="connsiteX163" fmla="*/ 265674 w 1390471"/>
              <a:gd name="connsiteY163" fmla="*/ 270059 h 1631040"/>
              <a:gd name="connsiteX164" fmla="*/ 284187 w 1390471"/>
              <a:gd name="connsiteY164" fmla="*/ 261824 h 1631040"/>
              <a:gd name="connsiteX165" fmla="*/ 256465 w 1390471"/>
              <a:gd name="connsiteY165" fmla="*/ 252540 h 1631040"/>
              <a:gd name="connsiteX166" fmla="*/ 274215 w 1390471"/>
              <a:gd name="connsiteY166" fmla="*/ 192644 h 1631040"/>
              <a:gd name="connsiteX167" fmla="*/ 283768 w 1390471"/>
              <a:gd name="connsiteY167" fmla="*/ 177907 h 1631040"/>
              <a:gd name="connsiteX168" fmla="*/ 295297 w 1390471"/>
              <a:gd name="connsiteY168" fmla="*/ 173365 h 1631040"/>
              <a:gd name="connsiteX169" fmla="*/ 295241 w 1390471"/>
              <a:gd name="connsiteY169" fmla="*/ 173168 h 1631040"/>
              <a:gd name="connsiteX170" fmla="*/ 292249 w 1390471"/>
              <a:gd name="connsiteY170" fmla="*/ 151143 h 1631040"/>
              <a:gd name="connsiteX171" fmla="*/ 293941 w 1390471"/>
              <a:gd name="connsiteY171" fmla="*/ 151710 h 1631040"/>
              <a:gd name="connsiteX172" fmla="*/ 270399 w 1390471"/>
              <a:gd name="connsiteY172" fmla="*/ 125273 h 1631040"/>
              <a:gd name="connsiteX173" fmla="*/ 287673 w 1390471"/>
              <a:gd name="connsiteY173" fmla="*/ 114586 h 1631040"/>
              <a:gd name="connsiteX174" fmla="*/ 303553 w 1390471"/>
              <a:gd name="connsiteY174" fmla="*/ 87463 h 1631040"/>
              <a:gd name="connsiteX175" fmla="*/ 742449 w 1390471"/>
              <a:gd name="connsiteY175" fmla="*/ 53992 h 1631040"/>
              <a:gd name="connsiteX176" fmla="*/ 1161744 w 1390471"/>
              <a:gd name="connsiteY176" fmla="*/ 12128 h 1631040"/>
              <a:gd name="connsiteX177" fmla="*/ 1201471 w 1390471"/>
              <a:gd name="connsiteY177" fmla="*/ 7980 h 1631040"/>
              <a:gd name="connsiteX178" fmla="*/ 1259404 w 1390471"/>
              <a:gd name="connsiteY178" fmla="*/ 0 h 16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390471" h="1631040">
                <a:moveTo>
                  <a:pt x="101522" y="1569830"/>
                </a:moveTo>
                <a:lnTo>
                  <a:pt x="98233" y="1573474"/>
                </a:lnTo>
                <a:lnTo>
                  <a:pt x="106459" y="1576058"/>
                </a:lnTo>
                <a:lnTo>
                  <a:pt x="101021" y="1571792"/>
                </a:lnTo>
                <a:cubicBezTo>
                  <a:pt x="99677" y="1570347"/>
                  <a:pt x="99844" y="1569692"/>
                  <a:pt x="101522" y="1569830"/>
                </a:cubicBezTo>
                <a:close/>
                <a:moveTo>
                  <a:pt x="157825" y="1568626"/>
                </a:moveTo>
                <a:lnTo>
                  <a:pt x="156938" y="1605201"/>
                </a:lnTo>
                <a:lnTo>
                  <a:pt x="214730" y="1605201"/>
                </a:lnTo>
                <a:close/>
                <a:moveTo>
                  <a:pt x="13902" y="1503077"/>
                </a:moveTo>
                <a:lnTo>
                  <a:pt x="39589" y="1503077"/>
                </a:lnTo>
                <a:lnTo>
                  <a:pt x="33485" y="1510259"/>
                </a:lnTo>
                <a:cubicBezTo>
                  <a:pt x="28975" y="1517187"/>
                  <a:pt x="25107" y="1524978"/>
                  <a:pt x="21882" y="1533635"/>
                </a:cubicBezTo>
                <a:lnTo>
                  <a:pt x="55384" y="1533635"/>
                </a:lnTo>
                <a:lnTo>
                  <a:pt x="44278" y="1545407"/>
                </a:lnTo>
                <a:lnTo>
                  <a:pt x="43350" y="1547536"/>
                </a:lnTo>
                <a:lnTo>
                  <a:pt x="13902" y="1547536"/>
                </a:lnTo>
                <a:close/>
                <a:moveTo>
                  <a:pt x="1260480" y="1443417"/>
                </a:moveTo>
                <a:lnTo>
                  <a:pt x="1260480" y="1475969"/>
                </a:lnTo>
                <a:lnTo>
                  <a:pt x="1293066" y="1475969"/>
                </a:lnTo>
                <a:lnTo>
                  <a:pt x="1293066" y="1443417"/>
                </a:lnTo>
                <a:close/>
                <a:moveTo>
                  <a:pt x="1303008" y="1348006"/>
                </a:moveTo>
                <a:cubicBezTo>
                  <a:pt x="1302296" y="1348006"/>
                  <a:pt x="1302318" y="1348293"/>
                  <a:pt x="1303074" y="1348865"/>
                </a:cubicBezTo>
                <a:lnTo>
                  <a:pt x="1303237" y="1348961"/>
                </a:lnTo>
                <a:close/>
                <a:moveTo>
                  <a:pt x="634214" y="686685"/>
                </a:moveTo>
                <a:cubicBezTo>
                  <a:pt x="604090" y="716642"/>
                  <a:pt x="483198" y="853577"/>
                  <a:pt x="271540" y="1097493"/>
                </a:cubicBezTo>
                <a:lnTo>
                  <a:pt x="291045" y="1105411"/>
                </a:lnTo>
                <a:cubicBezTo>
                  <a:pt x="338905" y="1052908"/>
                  <a:pt x="394226" y="987548"/>
                  <a:pt x="457009" y="909331"/>
                </a:cubicBezTo>
                <a:cubicBezTo>
                  <a:pt x="537232" y="809985"/>
                  <a:pt x="596299" y="735770"/>
                  <a:pt x="634214" y="686685"/>
                </a:cubicBezTo>
                <a:close/>
                <a:moveTo>
                  <a:pt x="813920" y="443394"/>
                </a:moveTo>
                <a:cubicBezTo>
                  <a:pt x="811661" y="456313"/>
                  <a:pt x="808474" y="467817"/>
                  <a:pt x="804354" y="477903"/>
                </a:cubicBezTo>
                <a:lnTo>
                  <a:pt x="799199" y="486751"/>
                </a:lnTo>
                <a:lnTo>
                  <a:pt x="791534" y="491842"/>
                </a:lnTo>
                <a:cubicBezTo>
                  <a:pt x="788177" y="483769"/>
                  <a:pt x="786125" y="476701"/>
                  <a:pt x="785379" y="470646"/>
                </a:cubicBezTo>
                <a:lnTo>
                  <a:pt x="785852" y="466387"/>
                </a:lnTo>
                <a:lnTo>
                  <a:pt x="792703" y="455575"/>
                </a:lnTo>
                <a:lnTo>
                  <a:pt x="800243" y="445780"/>
                </a:lnTo>
                <a:close/>
                <a:moveTo>
                  <a:pt x="852901" y="398396"/>
                </a:moveTo>
                <a:cubicBezTo>
                  <a:pt x="842030" y="400844"/>
                  <a:pt x="829488" y="410132"/>
                  <a:pt x="815274" y="426257"/>
                </a:cubicBezTo>
                <a:lnTo>
                  <a:pt x="800243" y="445780"/>
                </a:lnTo>
                <a:lnTo>
                  <a:pt x="796574" y="446420"/>
                </a:lnTo>
                <a:cubicBezTo>
                  <a:pt x="792096" y="448441"/>
                  <a:pt x="788925" y="451467"/>
                  <a:pt x="787059" y="455506"/>
                </a:cubicBezTo>
                <a:lnTo>
                  <a:pt x="785852" y="466387"/>
                </a:lnTo>
                <a:lnTo>
                  <a:pt x="767626" y="495151"/>
                </a:lnTo>
                <a:cubicBezTo>
                  <a:pt x="732516" y="554759"/>
                  <a:pt x="713486" y="593819"/>
                  <a:pt x="710531" y="612334"/>
                </a:cubicBezTo>
                <a:cubicBezTo>
                  <a:pt x="718129" y="598886"/>
                  <a:pt x="737659" y="577120"/>
                  <a:pt x="769113" y="547037"/>
                </a:cubicBezTo>
                <a:cubicBezTo>
                  <a:pt x="770549" y="532788"/>
                  <a:pt x="777246" y="518411"/>
                  <a:pt x="789205" y="503908"/>
                </a:cubicBezTo>
                <a:lnTo>
                  <a:pt x="799199" y="486751"/>
                </a:lnTo>
                <a:lnTo>
                  <a:pt x="822890" y="471014"/>
                </a:lnTo>
                <a:cubicBezTo>
                  <a:pt x="832016" y="462470"/>
                  <a:pt x="839813" y="452322"/>
                  <a:pt x="846283" y="440574"/>
                </a:cubicBezTo>
                <a:cubicBezTo>
                  <a:pt x="859183" y="416191"/>
                  <a:pt x="861388" y="402132"/>
                  <a:pt x="852901" y="398396"/>
                </a:cubicBezTo>
                <a:close/>
                <a:moveTo>
                  <a:pt x="823642" y="316159"/>
                </a:moveTo>
                <a:cubicBezTo>
                  <a:pt x="798267" y="318079"/>
                  <a:pt x="795027" y="318722"/>
                  <a:pt x="813920" y="318089"/>
                </a:cubicBezTo>
                <a:cubicBezTo>
                  <a:pt x="813033" y="336245"/>
                  <a:pt x="814121" y="344891"/>
                  <a:pt x="817183" y="344024"/>
                </a:cubicBezTo>
                <a:cubicBezTo>
                  <a:pt x="832678" y="341196"/>
                  <a:pt x="833859" y="339432"/>
                  <a:pt x="820729" y="338736"/>
                </a:cubicBezTo>
                <a:cubicBezTo>
                  <a:pt x="819653" y="323683"/>
                  <a:pt x="820624" y="316159"/>
                  <a:pt x="823642" y="316159"/>
                </a:cubicBezTo>
                <a:close/>
                <a:moveTo>
                  <a:pt x="1259404" y="0"/>
                </a:moveTo>
                <a:lnTo>
                  <a:pt x="1271693" y="40315"/>
                </a:lnTo>
                <a:lnTo>
                  <a:pt x="1281254" y="43256"/>
                </a:lnTo>
                <a:cubicBezTo>
                  <a:pt x="1283893" y="43574"/>
                  <a:pt x="1298427" y="39753"/>
                  <a:pt x="1324858" y="31794"/>
                </a:cubicBezTo>
                <a:cubicBezTo>
                  <a:pt x="1322219" y="51996"/>
                  <a:pt x="1320636" y="61296"/>
                  <a:pt x="1320107" y="59691"/>
                </a:cubicBezTo>
                <a:lnTo>
                  <a:pt x="1350729" y="59691"/>
                </a:lnTo>
                <a:lnTo>
                  <a:pt x="1318904" y="106527"/>
                </a:lnTo>
                <a:cubicBezTo>
                  <a:pt x="1346750" y="121409"/>
                  <a:pt x="1360673" y="135732"/>
                  <a:pt x="1360673" y="149497"/>
                </a:cubicBezTo>
                <a:cubicBezTo>
                  <a:pt x="1360673" y="161468"/>
                  <a:pt x="1356708" y="171806"/>
                  <a:pt x="1348782" y="180516"/>
                </a:cubicBezTo>
                <a:cubicBezTo>
                  <a:pt x="1342836" y="187046"/>
                  <a:pt x="1327922" y="210650"/>
                  <a:pt x="1304040" y="251327"/>
                </a:cubicBezTo>
                <a:lnTo>
                  <a:pt x="1285159" y="283907"/>
                </a:lnTo>
                <a:lnTo>
                  <a:pt x="1286651" y="283298"/>
                </a:lnTo>
                <a:cubicBezTo>
                  <a:pt x="1289649" y="282658"/>
                  <a:pt x="1293296" y="282338"/>
                  <a:pt x="1297593" y="282338"/>
                </a:cubicBezTo>
                <a:cubicBezTo>
                  <a:pt x="1299154" y="289536"/>
                  <a:pt x="1300179" y="295969"/>
                  <a:pt x="1300660" y="301632"/>
                </a:cubicBezTo>
                <a:lnTo>
                  <a:pt x="1300560" y="310320"/>
                </a:lnTo>
                <a:lnTo>
                  <a:pt x="1308099" y="311060"/>
                </a:lnTo>
                <a:cubicBezTo>
                  <a:pt x="1315450" y="313983"/>
                  <a:pt x="1323697" y="319197"/>
                  <a:pt x="1332838" y="326702"/>
                </a:cubicBezTo>
                <a:cubicBezTo>
                  <a:pt x="1306597" y="344014"/>
                  <a:pt x="1280673" y="352670"/>
                  <a:pt x="1255065" y="352670"/>
                </a:cubicBezTo>
                <a:cubicBezTo>
                  <a:pt x="1231780" y="395757"/>
                  <a:pt x="1184143" y="457717"/>
                  <a:pt x="1112154" y="538550"/>
                </a:cubicBezTo>
                <a:cubicBezTo>
                  <a:pt x="1040166" y="646344"/>
                  <a:pt x="990515" y="728211"/>
                  <a:pt x="963196" y="784154"/>
                </a:cubicBezTo>
                <a:cubicBezTo>
                  <a:pt x="883461" y="854601"/>
                  <a:pt x="843593" y="889826"/>
                  <a:pt x="843593" y="889826"/>
                </a:cubicBezTo>
                <a:cubicBezTo>
                  <a:pt x="801623" y="931794"/>
                  <a:pt x="771066" y="973984"/>
                  <a:pt x="751918" y="1016395"/>
                </a:cubicBezTo>
                <a:cubicBezTo>
                  <a:pt x="740116" y="1023785"/>
                  <a:pt x="725117" y="1040615"/>
                  <a:pt x="706920" y="1066888"/>
                </a:cubicBezTo>
                <a:cubicBezTo>
                  <a:pt x="688723" y="1093160"/>
                  <a:pt x="674684" y="1108545"/>
                  <a:pt x="664803" y="1113041"/>
                </a:cubicBezTo>
                <a:cubicBezTo>
                  <a:pt x="664803" y="1122310"/>
                  <a:pt x="657515" y="1133151"/>
                  <a:pt x="642938" y="1145563"/>
                </a:cubicBezTo>
                <a:cubicBezTo>
                  <a:pt x="628362" y="1157976"/>
                  <a:pt x="621126" y="1162494"/>
                  <a:pt x="621231" y="1159117"/>
                </a:cubicBezTo>
                <a:cubicBezTo>
                  <a:pt x="680363" y="1159117"/>
                  <a:pt x="779511" y="1150503"/>
                  <a:pt x="918673" y="1133276"/>
                </a:cubicBezTo>
                <a:cubicBezTo>
                  <a:pt x="1057836" y="1116050"/>
                  <a:pt x="1161955" y="1107437"/>
                  <a:pt x="1231030" y="1107437"/>
                </a:cubicBezTo>
                <a:cubicBezTo>
                  <a:pt x="1260776" y="1107437"/>
                  <a:pt x="1296697" y="1110319"/>
                  <a:pt x="1338792" y="1116082"/>
                </a:cubicBezTo>
                <a:cubicBezTo>
                  <a:pt x="1328384" y="1132316"/>
                  <a:pt x="1317711" y="1146289"/>
                  <a:pt x="1306776" y="1158000"/>
                </a:cubicBezTo>
                <a:lnTo>
                  <a:pt x="1292672" y="1169901"/>
                </a:lnTo>
                <a:lnTo>
                  <a:pt x="1302358" y="1169012"/>
                </a:lnTo>
                <a:cubicBezTo>
                  <a:pt x="1311406" y="1170151"/>
                  <a:pt x="1320235" y="1173281"/>
                  <a:pt x="1328847" y="1178402"/>
                </a:cubicBezTo>
                <a:cubicBezTo>
                  <a:pt x="1326188" y="1183278"/>
                  <a:pt x="1331154" y="1186370"/>
                  <a:pt x="1343747" y="1187680"/>
                </a:cubicBezTo>
                <a:cubicBezTo>
                  <a:pt x="1356340" y="1188989"/>
                  <a:pt x="1360112" y="1205782"/>
                  <a:pt x="1355068" y="1238061"/>
                </a:cubicBezTo>
                <a:cubicBezTo>
                  <a:pt x="1347129" y="1240046"/>
                  <a:pt x="1340148" y="1241267"/>
                  <a:pt x="1334121" y="1241726"/>
                </a:cubicBezTo>
                <a:lnTo>
                  <a:pt x="1325146" y="1241189"/>
                </a:lnTo>
                <a:lnTo>
                  <a:pt x="1321322" y="1254077"/>
                </a:lnTo>
                <a:lnTo>
                  <a:pt x="1324224" y="1255383"/>
                </a:lnTo>
                <a:cubicBezTo>
                  <a:pt x="1327708" y="1258591"/>
                  <a:pt x="1331106" y="1263405"/>
                  <a:pt x="1334421" y="1269822"/>
                </a:cubicBezTo>
                <a:cubicBezTo>
                  <a:pt x="1330706" y="1282658"/>
                  <a:pt x="1328847" y="1286299"/>
                  <a:pt x="1328847" y="1280747"/>
                </a:cubicBezTo>
                <a:cubicBezTo>
                  <a:pt x="1328847" y="1283449"/>
                  <a:pt x="1330173" y="1288780"/>
                  <a:pt x="1332822" y="1296738"/>
                </a:cubicBezTo>
                <a:lnTo>
                  <a:pt x="1335924" y="1312191"/>
                </a:lnTo>
                <a:lnTo>
                  <a:pt x="1342781" y="1312191"/>
                </a:lnTo>
                <a:cubicBezTo>
                  <a:pt x="1340691" y="1334628"/>
                  <a:pt x="1335964" y="1350057"/>
                  <a:pt x="1328602" y="1358480"/>
                </a:cubicBezTo>
                <a:lnTo>
                  <a:pt x="1326276" y="1360198"/>
                </a:lnTo>
                <a:lnTo>
                  <a:pt x="1329702" y="1361749"/>
                </a:lnTo>
                <a:cubicBezTo>
                  <a:pt x="1329702" y="1361749"/>
                  <a:pt x="1330267" y="1363761"/>
                  <a:pt x="1331396" y="1367782"/>
                </a:cubicBezTo>
                <a:cubicBezTo>
                  <a:pt x="1332526" y="1371803"/>
                  <a:pt x="1338971" y="1373149"/>
                  <a:pt x="1350729" y="1371819"/>
                </a:cubicBezTo>
                <a:lnTo>
                  <a:pt x="1326884" y="1438192"/>
                </a:lnTo>
                <a:cubicBezTo>
                  <a:pt x="1311432" y="1430234"/>
                  <a:pt x="1305331" y="1426255"/>
                  <a:pt x="1308582" y="1426255"/>
                </a:cubicBezTo>
                <a:cubicBezTo>
                  <a:pt x="1310903" y="1426255"/>
                  <a:pt x="1307715" y="1431616"/>
                  <a:pt x="1299017" y="1442340"/>
                </a:cubicBezTo>
                <a:cubicBezTo>
                  <a:pt x="1299272" y="1445696"/>
                  <a:pt x="1303177" y="1446203"/>
                  <a:pt x="1310734" y="1443861"/>
                </a:cubicBezTo>
                <a:cubicBezTo>
                  <a:pt x="1345694" y="1436915"/>
                  <a:pt x="1372272" y="1449602"/>
                  <a:pt x="1390471" y="1481923"/>
                </a:cubicBezTo>
                <a:cubicBezTo>
                  <a:pt x="1377202" y="1481259"/>
                  <a:pt x="1365434" y="1480654"/>
                  <a:pt x="1355163" y="1480112"/>
                </a:cubicBezTo>
                <a:lnTo>
                  <a:pt x="1337254" y="1479125"/>
                </a:lnTo>
                <a:lnTo>
                  <a:pt x="1338792" y="1485534"/>
                </a:lnTo>
                <a:cubicBezTo>
                  <a:pt x="1338792" y="1494842"/>
                  <a:pt x="1335477" y="1503145"/>
                  <a:pt x="1328847" y="1510438"/>
                </a:cubicBezTo>
                <a:cubicBezTo>
                  <a:pt x="1322219" y="1517732"/>
                  <a:pt x="1318904" y="1527450"/>
                  <a:pt x="1318904" y="1539588"/>
                </a:cubicBezTo>
                <a:cubicBezTo>
                  <a:pt x="1296949" y="1535609"/>
                  <a:pt x="1281665" y="1531610"/>
                  <a:pt x="1273051" y="1527593"/>
                </a:cubicBezTo>
                <a:lnTo>
                  <a:pt x="1272588" y="1527241"/>
                </a:lnTo>
                <a:lnTo>
                  <a:pt x="1277167" y="1537275"/>
                </a:lnTo>
                <a:cubicBezTo>
                  <a:pt x="1137035" y="1545446"/>
                  <a:pt x="1004573" y="1553426"/>
                  <a:pt x="879788" y="1561215"/>
                </a:cubicBezTo>
                <a:cubicBezTo>
                  <a:pt x="731715" y="1571878"/>
                  <a:pt x="606506" y="1590508"/>
                  <a:pt x="504161" y="1617107"/>
                </a:cubicBezTo>
                <a:cubicBezTo>
                  <a:pt x="466984" y="1625067"/>
                  <a:pt x="420339" y="1629046"/>
                  <a:pt x="364227" y="1629046"/>
                </a:cubicBezTo>
                <a:cubicBezTo>
                  <a:pt x="280860" y="1629046"/>
                  <a:pt x="228674" y="1629710"/>
                  <a:pt x="207669" y="1631040"/>
                </a:cubicBezTo>
                <a:cubicBezTo>
                  <a:pt x="203298" y="1620443"/>
                  <a:pt x="186151" y="1615476"/>
                  <a:pt x="156226" y="1616142"/>
                </a:cubicBezTo>
                <a:cubicBezTo>
                  <a:pt x="133784" y="1616641"/>
                  <a:pt x="119755" y="1610914"/>
                  <a:pt x="114145" y="1598961"/>
                </a:cubicBezTo>
                <a:lnTo>
                  <a:pt x="111530" y="1585893"/>
                </a:lnTo>
                <a:lnTo>
                  <a:pt x="102866" y="1594070"/>
                </a:lnTo>
                <a:cubicBezTo>
                  <a:pt x="88012" y="1606072"/>
                  <a:pt x="74241" y="1610996"/>
                  <a:pt x="61561" y="1608842"/>
                </a:cubicBezTo>
                <a:cubicBezTo>
                  <a:pt x="40385" y="1604155"/>
                  <a:pt x="28480" y="1584787"/>
                  <a:pt x="25841" y="1550734"/>
                </a:cubicBezTo>
                <a:lnTo>
                  <a:pt x="40011" y="1555186"/>
                </a:lnTo>
                <a:lnTo>
                  <a:pt x="43350" y="1547536"/>
                </a:lnTo>
                <a:lnTo>
                  <a:pt x="64378" y="1547536"/>
                </a:lnTo>
                <a:lnTo>
                  <a:pt x="64378" y="1533635"/>
                </a:lnTo>
                <a:lnTo>
                  <a:pt x="55384" y="1533635"/>
                </a:lnTo>
                <a:lnTo>
                  <a:pt x="61157" y="1527514"/>
                </a:lnTo>
                <a:lnTo>
                  <a:pt x="64378" y="1525076"/>
                </a:lnTo>
                <a:lnTo>
                  <a:pt x="64378" y="1503077"/>
                </a:lnTo>
                <a:lnTo>
                  <a:pt x="39589" y="1503077"/>
                </a:lnTo>
                <a:lnTo>
                  <a:pt x="48949" y="1492065"/>
                </a:lnTo>
                <a:lnTo>
                  <a:pt x="56977" y="1486658"/>
                </a:lnTo>
                <a:lnTo>
                  <a:pt x="47723" y="1487909"/>
                </a:lnTo>
                <a:lnTo>
                  <a:pt x="47723" y="1462038"/>
                </a:lnTo>
                <a:lnTo>
                  <a:pt x="25841" y="1462038"/>
                </a:lnTo>
                <a:lnTo>
                  <a:pt x="25841" y="1445450"/>
                </a:lnTo>
                <a:lnTo>
                  <a:pt x="0" y="1462038"/>
                </a:lnTo>
                <a:cubicBezTo>
                  <a:pt x="1563" y="1441982"/>
                  <a:pt x="7527" y="1420291"/>
                  <a:pt x="17891" y="1396962"/>
                </a:cubicBezTo>
                <a:cubicBezTo>
                  <a:pt x="23190" y="1382058"/>
                  <a:pt x="24520" y="1361085"/>
                  <a:pt x="21882" y="1334041"/>
                </a:cubicBezTo>
                <a:lnTo>
                  <a:pt x="45885" y="1339995"/>
                </a:lnTo>
                <a:cubicBezTo>
                  <a:pt x="91927" y="1259098"/>
                  <a:pt x="168899" y="1152044"/>
                  <a:pt x="276796" y="1018835"/>
                </a:cubicBezTo>
                <a:cubicBezTo>
                  <a:pt x="418197" y="846021"/>
                  <a:pt x="506324" y="736613"/>
                  <a:pt x="541179" y="690612"/>
                </a:cubicBezTo>
                <a:cubicBezTo>
                  <a:pt x="584962" y="654809"/>
                  <a:pt x="627312" y="607130"/>
                  <a:pt x="668224" y="547576"/>
                </a:cubicBezTo>
                <a:lnTo>
                  <a:pt x="762720" y="405015"/>
                </a:lnTo>
                <a:lnTo>
                  <a:pt x="759866" y="406344"/>
                </a:lnTo>
                <a:cubicBezTo>
                  <a:pt x="757924" y="406344"/>
                  <a:pt x="752413" y="412307"/>
                  <a:pt x="743336" y="424234"/>
                </a:cubicBezTo>
                <a:lnTo>
                  <a:pt x="717117" y="414292"/>
                </a:lnTo>
                <a:cubicBezTo>
                  <a:pt x="546751" y="431518"/>
                  <a:pt x="437734" y="440131"/>
                  <a:pt x="390066" y="440131"/>
                </a:cubicBezTo>
                <a:cubicBezTo>
                  <a:pt x="346177" y="440131"/>
                  <a:pt x="297663" y="437567"/>
                  <a:pt x="244528" y="432437"/>
                </a:cubicBezTo>
                <a:lnTo>
                  <a:pt x="244528" y="383702"/>
                </a:lnTo>
                <a:cubicBezTo>
                  <a:pt x="258420" y="386361"/>
                  <a:pt x="265437" y="387033"/>
                  <a:pt x="265587" y="385713"/>
                </a:cubicBezTo>
                <a:cubicBezTo>
                  <a:pt x="265734" y="384393"/>
                  <a:pt x="268879" y="379143"/>
                  <a:pt x="275022" y="369960"/>
                </a:cubicBezTo>
                <a:cubicBezTo>
                  <a:pt x="300366" y="370300"/>
                  <a:pt x="325055" y="370383"/>
                  <a:pt x="349090" y="370212"/>
                </a:cubicBezTo>
                <a:lnTo>
                  <a:pt x="371722" y="369797"/>
                </a:lnTo>
                <a:lnTo>
                  <a:pt x="312450" y="360278"/>
                </a:lnTo>
                <a:cubicBezTo>
                  <a:pt x="291811" y="355454"/>
                  <a:pt x="272463" y="349329"/>
                  <a:pt x="254409" y="341902"/>
                </a:cubicBezTo>
                <a:cubicBezTo>
                  <a:pt x="250482" y="330144"/>
                  <a:pt x="248519" y="320348"/>
                  <a:pt x="248519" y="312516"/>
                </a:cubicBezTo>
                <a:cubicBezTo>
                  <a:pt x="248519" y="293167"/>
                  <a:pt x="254236" y="279015"/>
                  <a:pt x="265674" y="270059"/>
                </a:cubicBezTo>
                <a:lnTo>
                  <a:pt x="284187" y="261824"/>
                </a:lnTo>
                <a:lnTo>
                  <a:pt x="256465" y="252540"/>
                </a:lnTo>
                <a:cubicBezTo>
                  <a:pt x="262904" y="225709"/>
                  <a:pt x="268822" y="205742"/>
                  <a:pt x="274215" y="192644"/>
                </a:cubicBezTo>
                <a:cubicBezTo>
                  <a:pt x="276911" y="186094"/>
                  <a:pt x="280097" y="181182"/>
                  <a:pt x="283768" y="177907"/>
                </a:cubicBezTo>
                <a:lnTo>
                  <a:pt x="295297" y="173365"/>
                </a:lnTo>
                <a:lnTo>
                  <a:pt x="295241" y="173168"/>
                </a:lnTo>
                <a:cubicBezTo>
                  <a:pt x="294577" y="169527"/>
                  <a:pt x="293579" y="162186"/>
                  <a:pt x="292249" y="151143"/>
                </a:cubicBezTo>
                <a:lnTo>
                  <a:pt x="293941" y="151710"/>
                </a:lnTo>
                <a:lnTo>
                  <a:pt x="270399" y="125273"/>
                </a:lnTo>
                <a:cubicBezTo>
                  <a:pt x="281017" y="125273"/>
                  <a:pt x="286776" y="121709"/>
                  <a:pt x="287673" y="114586"/>
                </a:cubicBezTo>
                <a:cubicBezTo>
                  <a:pt x="288570" y="107460"/>
                  <a:pt x="293863" y="98420"/>
                  <a:pt x="303553" y="87463"/>
                </a:cubicBezTo>
                <a:cubicBezTo>
                  <a:pt x="412633" y="94198"/>
                  <a:pt x="558933" y="83041"/>
                  <a:pt x="742449" y="53992"/>
                </a:cubicBezTo>
                <a:cubicBezTo>
                  <a:pt x="933736" y="23445"/>
                  <a:pt x="1073501" y="9489"/>
                  <a:pt x="1161744" y="12128"/>
                </a:cubicBezTo>
                <a:cubicBezTo>
                  <a:pt x="1170020" y="9364"/>
                  <a:pt x="1183262" y="7980"/>
                  <a:pt x="1201471" y="7980"/>
                </a:cubicBezTo>
                <a:cubicBezTo>
                  <a:pt x="1219677" y="7980"/>
                  <a:pt x="1238990" y="5321"/>
                  <a:pt x="125940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5" name="Picture Placeholder 44"/>
          <p:cNvSpPr>
            <a:spLocks noGrp="1"/>
          </p:cNvSpPr>
          <p:nvPr>
            <p:ph type="pic" sz="quarter" idx="24" hasCustomPrompt="1"/>
          </p:nvPr>
        </p:nvSpPr>
        <p:spPr>
          <a:xfrm>
            <a:off x="9536048" y="390605"/>
            <a:ext cx="1460073" cy="1631040"/>
          </a:xfrm>
          <a:custGeom>
            <a:avLst/>
            <a:gdLst>
              <a:gd name="connsiteX0" fmla="*/ 636210 w 1460073"/>
              <a:gd name="connsiteY0" fmla="*/ 1190878 h 1631040"/>
              <a:gd name="connsiteX1" fmla="*/ 687890 w 1460073"/>
              <a:gd name="connsiteY1" fmla="*/ 1344143 h 1631040"/>
              <a:gd name="connsiteX2" fmla="*/ 721701 w 1460073"/>
              <a:gd name="connsiteY2" fmla="*/ 1433109 h 1631040"/>
              <a:gd name="connsiteX3" fmla="*/ 755468 w 1460073"/>
              <a:gd name="connsiteY3" fmla="*/ 1492735 h 1631040"/>
              <a:gd name="connsiteX4" fmla="*/ 755498 w 1460073"/>
              <a:gd name="connsiteY4" fmla="*/ 1493101 h 1631040"/>
              <a:gd name="connsiteX5" fmla="*/ 755498 w 1460073"/>
              <a:gd name="connsiteY5" fmla="*/ 1492784 h 1631040"/>
              <a:gd name="connsiteX6" fmla="*/ 755468 w 1460073"/>
              <a:gd name="connsiteY6" fmla="*/ 1492735 h 1631040"/>
              <a:gd name="connsiteX7" fmla="*/ 751586 w 1460073"/>
              <a:gd name="connsiteY7" fmla="*/ 1443386 h 1631040"/>
              <a:gd name="connsiteX8" fmla="*/ 730416 w 1460073"/>
              <a:gd name="connsiteY8" fmla="*/ 1372578 h 1631040"/>
              <a:gd name="connsiteX9" fmla="*/ 636210 w 1460073"/>
              <a:gd name="connsiteY9" fmla="*/ 1190878 h 1631040"/>
              <a:gd name="connsiteX10" fmla="*/ 374551 w 1460073"/>
              <a:gd name="connsiteY10" fmla="*/ 573351 h 1631040"/>
              <a:gd name="connsiteX11" fmla="*/ 402321 w 1460073"/>
              <a:gd name="connsiteY11" fmla="*/ 645425 h 1631040"/>
              <a:gd name="connsiteX12" fmla="*/ 636210 w 1460073"/>
              <a:gd name="connsiteY12" fmla="*/ 1178970 h 1631040"/>
              <a:gd name="connsiteX13" fmla="*/ 533356 w 1460073"/>
              <a:gd name="connsiteY13" fmla="*/ 903253 h 1631040"/>
              <a:gd name="connsiteX14" fmla="*/ 410333 w 1460073"/>
              <a:gd name="connsiteY14" fmla="*/ 599033 h 1631040"/>
              <a:gd name="connsiteX15" fmla="*/ 477149 w 1460073"/>
              <a:gd name="connsiteY15" fmla="*/ 196808 h 1631040"/>
              <a:gd name="connsiteX16" fmla="*/ 543396 w 1460073"/>
              <a:gd name="connsiteY16" fmla="*/ 226035 h 1631040"/>
              <a:gd name="connsiteX17" fmla="*/ 577342 w 1460073"/>
              <a:gd name="connsiteY17" fmla="*/ 287057 h 1631040"/>
              <a:gd name="connsiteX18" fmla="*/ 1424417 w 1460073"/>
              <a:gd name="connsiteY18" fmla="*/ 0 h 1631040"/>
              <a:gd name="connsiteX19" fmla="*/ 1460073 w 1460073"/>
              <a:gd name="connsiteY19" fmla="*/ 42117 h 1631040"/>
              <a:gd name="connsiteX20" fmla="*/ 1454104 w 1460073"/>
              <a:gd name="connsiteY20" fmla="*/ 68399 h 1631040"/>
              <a:gd name="connsiteX21" fmla="*/ 1448134 w 1460073"/>
              <a:gd name="connsiteY21" fmla="*/ 91834 h 1631040"/>
              <a:gd name="connsiteX22" fmla="*/ 1450035 w 1460073"/>
              <a:gd name="connsiteY22" fmla="*/ 105545 h 1631040"/>
              <a:gd name="connsiteX23" fmla="*/ 1371471 w 1460073"/>
              <a:gd name="connsiteY23" fmla="*/ 575759 h 1631040"/>
              <a:gd name="connsiteX24" fmla="*/ 1332205 w 1460073"/>
              <a:gd name="connsiteY24" fmla="*/ 719903 h 1631040"/>
              <a:gd name="connsiteX25" fmla="*/ 1276726 w 1460073"/>
              <a:gd name="connsiteY25" fmla="*/ 869338 h 1631040"/>
              <a:gd name="connsiteX26" fmla="*/ 1228053 w 1460073"/>
              <a:gd name="connsiteY26" fmla="*/ 1097873 h 1631040"/>
              <a:gd name="connsiteX27" fmla="*/ 1197622 w 1460073"/>
              <a:gd name="connsiteY27" fmla="*/ 1314852 h 1631040"/>
              <a:gd name="connsiteX28" fmla="*/ 1181060 w 1460073"/>
              <a:gd name="connsiteY28" fmla="*/ 1409597 h 1631040"/>
              <a:gd name="connsiteX29" fmla="*/ 1121401 w 1460073"/>
              <a:gd name="connsiteY29" fmla="*/ 1477964 h 1631040"/>
              <a:gd name="connsiteX30" fmla="*/ 1106676 w 1460073"/>
              <a:gd name="connsiteY30" fmla="*/ 1535154 h 1631040"/>
              <a:gd name="connsiteX31" fmla="*/ 1035650 w 1460073"/>
              <a:gd name="connsiteY31" fmla="*/ 1591268 h 1631040"/>
              <a:gd name="connsiteX32" fmla="*/ 997301 w 1460073"/>
              <a:gd name="connsiteY32" fmla="*/ 1569402 h 1631040"/>
              <a:gd name="connsiteX33" fmla="*/ 971256 w 1460073"/>
              <a:gd name="connsiteY33" fmla="*/ 1565250 h 1631040"/>
              <a:gd name="connsiteX34" fmla="*/ 957270 w 1460073"/>
              <a:gd name="connsiteY34" fmla="*/ 1552006 h 1631040"/>
              <a:gd name="connsiteX35" fmla="*/ 957690 w 1460073"/>
              <a:gd name="connsiteY35" fmla="*/ 1553754 h 1631040"/>
              <a:gd name="connsiteX36" fmla="*/ 953395 w 1460073"/>
              <a:gd name="connsiteY36" fmla="*/ 1566425 h 1631040"/>
              <a:gd name="connsiteX37" fmla="*/ 922885 w 1460073"/>
              <a:gd name="connsiteY37" fmla="*/ 1583320 h 1631040"/>
              <a:gd name="connsiteX38" fmla="*/ 908540 w 1460073"/>
              <a:gd name="connsiteY38" fmla="*/ 1581134 h 1631040"/>
              <a:gd name="connsiteX39" fmla="*/ 860471 w 1460073"/>
              <a:gd name="connsiteY39" fmla="*/ 1573566 h 1631040"/>
              <a:gd name="connsiteX40" fmla="*/ 858222 w 1460073"/>
              <a:gd name="connsiteY40" fmla="*/ 1565427 h 1631040"/>
              <a:gd name="connsiteX41" fmla="*/ 847932 w 1460073"/>
              <a:gd name="connsiteY41" fmla="*/ 1561764 h 1631040"/>
              <a:gd name="connsiteX42" fmla="*/ 838421 w 1460073"/>
              <a:gd name="connsiteY42" fmla="*/ 1559495 h 1631040"/>
              <a:gd name="connsiteX43" fmla="*/ 834227 w 1460073"/>
              <a:gd name="connsiteY43" fmla="*/ 1565713 h 1631040"/>
              <a:gd name="connsiteX44" fmla="*/ 820160 w 1460073"/>
              <a:gd name="connsiteY44" fmla="*/ 1590508 h 1631040"/>
              <a:gd name="connsiteX45" fmla="*/ 816535 w 1460073"/>
              <a:gd name="connsiteY45" fmla="*/ 1588044 h 1631040"/>
              <a:gd name="connsiteX46" fmla="*/ 815596 w 1460073"/>
              <a:gd name="connsiteY46" fmla="*/ 1590421 h 1631040"/>
              <a:gd name="connsiteX47" fmla="*/ 779183 w 1460073"/>
              <a:gd name="connsiteY47" fmla="*/ 1615144 h 1631040"/>
              <a:gd name="connsiteX48" fmla="*/ 763889 w 1460073"/>
              <a:gd name="connsiteY48" fmla="*/ 1585314 h 1631040"/>
              <a:gd name="connsiteX49" fmla="*/ 762996 w 1460073"/>
              <a:gd name="connsiteY49" fmla="*/ 1578488 h 1631040"/>
              <a:gd name="connsiteX50" fmla="*/ 705781 w 1460073"/>
              <a:gd name="connsiteY50" fmla="*/ 1631040 h 1631040"/>
              <a:gd name="connsiteX51" fmla="*/ 709770 w 1460073"/>
              <a:gd name="connsiteY51" fmla="*/ 1574990 h 1631040"/>
              <a:gd name="connsiteX52" fmla="*/ 674525 w 1460073"/>
              <a:gd name="connsiteY52" fmla="*/ 1471790 h 1631040"/>
              <a:gd name="connsiteX53" fmla="*/ 624398 w 1460073"/>
              <a:gd name="connsiteY53" fmla="*/ 1356619 h 1631040"/>
              <a:gd name="connsiteX54" fmla="*/ 491653 w 1460073"/>
              <a:gd name="connsiteY54" fmla="*/ 1015890 h 1631040"/>
              <a:gd name="connsiteX55" fmla="*/ 332910 w 1460073"/>
              <a:gd name="connsiteY55" fmla="*/ 657649 h 1631040"/>
              <a:gd name="connsiteX56" fmla="*/ 0 w 1460073"/>
              <a:gd name="connsiteY56" fmla="*/ 259665 h 1631040"/>
              <a:gd name="connsiteX57" fmla="*/ 19887 w 1460073"/>
              <a:gd name="connsiteY57" fmla="*/ 245162 h 1631040"/>
              <a:gd name="connsiteX58" fmla="*/ 14504 w 1460073"/>
              <a:gd name="connsiteY58" fmla="*/ 219670 h 1631040"/>
              <a:gd name="connsiteX59" fmla="*/ 33029 w 1460073"/>
              <a:gd name="connsiteY59" fmla="*/ 206814 h 1631040"/>
              <a:gd name="connsiteX60" fmla="*/ 53193 w 1460073"/>
              <a:gd name="connsiteY60" fmla="*/ 210538 h 1631040"/>
              <a:gd name="connsiteX61" fmla="*/ 66351 w 1460073"/>
              <a:gd name="connsiteY61" fmla="*/ 220127 h 1631040"/>
              <a:gd name="connsiteX62" fmla="*/ 66774 w 1460073"/>
              <a:gd name="connsiteY62" fmla="*/ 218011 h 1631040"/>
              <a:gd name="connsiteX63" fmla="*/ 71567 w 1460073"/>
              <a:gd name="connsiteY63" fmla="*/ 186390 h 1631040"/>
              <a:gd name="connsiteX64" fmla="*/ 127615 w 1460073"/>
              <a:gd name="connsiteY64" fmla="*/ 141201 h 1631040"/>
              <a:gd name="connsiteX65" fmla="*/ 154500 w 1460073"/>
              <a:gd name="connsiteY65" fmla="*/ 141929 h 1631040"/>
              <a:gd name="connsiteX66" fmla="*/ 162653 w 1460073"/>
              <a:gd name="connsiteY66" fmla="*/ 142475 h 1631040"/>
              <a:gd name="connsiteX67" fmla="*/ 161056 w 1460073"/>
              <a:gd name="connsiteY67" fmla="*/ 129421 h 1631040"/>
              <a:gd name="connsiteX68" fmla="*/ 172581 w 1460073"/>
              <a:gd name="connsiteY68" fmla="*/ 105354 h 1631040"/>
              <a:gd name="connsiteX69" fmla="*/ 247314 w 1460073"/>
              <a:gd name="connsiteY69" fmla="*/ 115298 h 1631040"/>
              <a:gd name="connsiteX70" fmla="*/ 251651 w 1460073"/>
              <a:gd name="connsiteY70" fmla="*/ 117261 h 1631040"/>
              <a:gd name="connsiteX71" fmla="*/ 234617 w 1460073"/>
              <a:gd name="connsiteY71" fmla="*/ 77520 h 1631040"/>
              <a:gd name="connsiteX72" fmla="*/ 264795 w 1460073"/>
              <a:gd name="connsiteY72" fmla="*/ 81541 h 1631040"/>
              <a:gd name="connsiteX73" fmla="*/ 274565 w 1460073"/>
              <a:gd name="connsiteY73" fmla="*/ 66627 h 1631040"/>
              <a:gd name="connsiteX74" fmla="*/ 304567 w 1460073"/>
              <a:gd name="connsiteY74" fmla="*/ 51711 h 1631040"/>
              <a:gd name="connsiteX75" fmla="*/ 322396 w 1460073"/>
              <a:gd name="connsiteY75" fmla="*/ 59628 h 1631040"/>
              <a:gd name="connsiteX76" fmla="*/ 668382 w 1460073"/>
              <a:gd name="connsiteY76" fmla="*/ 467174 h 1631040"/>
              <a:gd name="connsiteX77" fmla="*/ 890997 w 1460073"/>
              <a:gd name="connsiteY77" fmla="*/ 998029 h 1631040"/>
              <a:gd name="connsiteX78" fmla="*/ 988434 w 1460073"/>
              <a:gd name="connsiteY78" fmla="*/ 597671 h 1631040"/>
              <a:gd name="connsiteX79" fmla="*/ 1074979 w 1460073"/>
              <a:gd name="connsiteY79" fmla="*/ 152885 h 1631040"/>
              <a:gd name="connsiteX80" fmla="*/ 1130047 w 1460073"/>
              <a:gd name="connsiteY80" fmla="*/ 125241 h 1631040"/>
              <a:gd name="connsiteX81" fmla="*/ 1020702 w 1460073"/>
              <a:gd name="connsiteY81" fmla="*/ 738999 h 1631040"/>
              <a:gd name="connsiteX82" fmla="*/ 976939 w 1460073"/>
              <a:gd name="connsiteY82" fmla="*/ 903316 h 1631040"/>
              <a:gd name="connsiteX83" fmla="*/ 939563 w 1460073"/>
              <a:gd name="connsiteY83" fmla="*/ 1039929 h 1631040"/>
              <a:gd name="connsiteX84" fmla="*/ 934174 w 1460073"/>
              <a:gd name="connsiteY84" fmla="*/ 1066538 h 1631040"/>
              <a:gd name="connsiteX85" fmla="*/ 946318 w 1460073"/>
              <a:gd name="connsiteY85" fmla="*/ 1037998 h 1631040"/>
              <a:gd name="connsiteX86" fmla="*/ 1063958 w 1460073"/>
              <a:gd name="connsiteY86" fmla="*/ 619236 h 1631040"/>
              <a:gd name="connsiteX87" fmla="*/ 1165164 w 1460073"/>
              <a:gd name="connsiteY87" fmla="*/ 105417 h 1631040"/>
              <a:gd name="connsiteX88" fmla="*/ 1259276 w 1460073"/>
              <a:gd name="connsiteY88" fmla="*/ 55671 h 1631040"/>
              <a:gd name="connsiteX89" fmla="*/ 1245914 w 1460073"/>
              <a:gd name="connsiteY89" fmla="*/ 73593 h 1631040"/>
              <a:gd name="connsiteX90" fmla="*/ 1255856 w 1460073"/>
              <a:gd name="connsiteY90" fmla="*/ 73593 h 1631040"/>
              <a:gd name="connsiteX91" fmla="*/ 1279132 w 1460073"/>
              <a:gd name="connsiteY91" fmla="*/ 87463 h 1631040"/>
              <a:gd name="connsiteX92" fmla="*/ 1312698 w 1460073"/>
              <a:gd name="connsiteY92" fmla="*/ 46265 h 1631040"/>
              <a:gd name="connsiteX93" fmla="*/ 1336606 w 1460073"/>
              <a:gd name="connsiteY93" fmla="*/ 65613 h 1631040"/>
              <a:gd name="connsiteX94" fmla="*/ 1424417 w 1460073"/>
              <a:gd name="connsiteY94" fmla="*/ 0 h 16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460073" h="1631040">
                <a:moveTo>
                  <a:pt x="636210" y="1190878"/>
                </a:moveTo>
                <a:cubicBezTo>
                  <a:pt x="643514" y="1225627"/>
                  <a:pt x="660741" y="1276714"/>
                  <a:pt x="687890" y="1344143"/>
                </a:cubicBezTo>
                <a:cubicBezTo>
                  <a:pt x="699163" y="1378679"/>
                  <a:pt x="710432" y="1408336"/>
                  <a:pt x="721701" y="1433109"/>
                </a:cubicBezTo>
                <a:lnTo>
                  <a:pt x="755468" y="1492735"/>
                </a:lnTo>
                <a:lnTo>
                  <a:pt x="755498" y="1493101"/>
                </a:lnTo>
                <a:lnTo>
                  <a:pt x="755498" y="1492784"/>
                </a:lnTo>
                <a:lnTo>
                  <a:pt x="755468" y="1492735"/>
                </a:lnTo>
                <a:lnTo>
                  <a:pt x="751586" y="1443386"/>
                </a:lnTo>
                <a:cubicBezTo>
                  <a:pt x="747406" y="1423298"/>
                  <a:pt x="740349" y="1399696"/>
                  <a:pt x="730416" y="1372578"/>
                </a:cubicBezTo>
                <a:cubicBezTo>
                  <a:pt x="705991" y="1286953"/>
                  <a:pt x="674589" y="1226387"/>
                  <a:pt x="636210" y="1190878"/>
                </a:cubicBezTo>
                <a:close/>
                <a:moveTo>
                  <a:pt x="374551" y="573351"/>
                </a:moveTo>
                <a:lnTo>
                  <a:pt x="402321" y="645425"/>
                </a:lnTo>
                <a:cubicBezTo>
                  <a:pt x="453537" y="754949"/>
                  <a:pt x="531499" y="932796"/>
                  <a:pt x="636210" y="1178970"/>
                </a:cubicBezTo>
                <a:cubicBezTo>
                  <a:pt x="607858" y="1082199"/>
                  <a:pt x="573574" y="990292"/>
                  <a:pt x="533356" y="903253"/>
                </a:cubicBezTo>
                <a:cubicBezTo>
                  <a:pt x="479481" y="788915"/>
                  <a:pt x="438474" y="687508"/>
                  <a:pt x="410333" y="599033"/>
                </a:cubicBezTo>
                <a:close/>
                <a:moveTo>
                  <a:pt x="477149" y="196808"/>
                </a:moveTo>
                <a:lnTo>
                  <a:pt x="543396" y="226035"/>
                </a:lnTo>
                <a:lnTo>
                  <a:pt x="577342" y="287057"/>
                </a:lnTo>
                <a:close/>
                <a:moveTo>
                  <a:pt x="1424417" y="0"/>
                </a:moveTo>
                <a:cubicBezTo>
                  <a:pt x="1448188" y="11780"/>
                  <a:pt x="1460073" y="25819"/>
                  <a:pt x="1460073" y="42117"/>
                </a:cubicBezTo>
                <a:cubicBezTo>
                  <a:pt x="1460073" y="48365"/>
                  <a:pt x="1458084" y="57126"/>
                  <a:pt x="1454104" y="68399"/>
                </a:cubicBezTo>
                <a:cubicBezTo>
                  <a:pt x="1450124" y="79674"/>
                  <a:pt x="1448134" y="87485"/>
                  <a:pt x="1448134" y="91834"/>
                </a:cubicBezTo>
                <a:cubicBezTo>
                  <a:pt x="1448134" y="95970"/>
                  <a:pt x="1448768" y="100541"/>
                  <a:pt x="1450035" y="105545"/>
                </a:cubicBezTo>
                <a:cubicBezTo>
                  <a:pt x="1443131" y="217158"/>
                  <a:pt x="1416944" y="373895"/>
                  <a:pt x="1371471" y="575759"/>
                </a:cubicBezTo>
                <a:cubicBezTo>
                  <a:pt x="1358150" y="601091"/>
                  <a:pt x="1345061" y="649140"/>
                  <a:pt x="1332205" y="719903"/>
                </a:cubicBezTo>
                <a:cubicBezTo>
                  <a:pt x="1319644" y="788346"/>
                  <a:pt x="1301151" y="838156"/>
                  <a:pt x="1276726" y="869338"/>
                </a:cubicBezTo>
                <a:cubicBezTo>
                  <a:pt x="1276493" y="870098"/>
                  <a:pt x="1260269" y="946276"/>
                  <a:pt x="1228053" y="1097873"/>
                </a:cubicBezTo>
                <a:cubicBezTo>
                  <a:pt x="1207766" y="1185377"/>
                  <a:pt x="1197622" y="1257704"/>
                  <a:pt x="1197622" y="1314852"/>
                </a:cubicBezTo>
                <a:cubicBezTo>
                  <a:pt x="1192007" y="1346223"/>
                  <a:pt x="1186487" y="1377804"/>
                  <a:pt x="1181060" y="1409597"/>
                </a:cubicBezTo>
                <a:cubicBezTo>
                  <a:pt x="1174305" y="1455176"/>
                  <a:pt x="1154420" y="1477964"/>
                  <a:pt x="1121401" y="1477964"/>
                </a:cubicBezTo>
                <a:cubicBezTo>
                  <a:pt x="1114371" y="1480666"/>
                  <a:pt x="1109464" y="1499730"/>
                  <a:pt x="1106676" y="1535154"/>
                </a:cubicBezTo>
                <a:cubicBezTo>
                  <a:pt x="1103890" y="1570579"/>
                  <a:pt x="1080214" y="1589283"/>
                  <a:pt x="1035650" y="1591268"/>
                </a:cubicBezTo>
                <a:cubicBezTo>
                  <a:pt x="1030350" y="1575372"/>
                  <a:pt x="1017568" y="1568082"/>
                  <a:pt x="997301" y="1569402"/>
                </a:cubicBezTo>
                <a:cubicBezTo>
                  <a:pt x="987168" y="1570062"/>
                  <a:pt x="978486" y="1568676"/>
                  <a:pt x="971256" y="1565250"/>
                </a:cubicBezTo>
                <a:lnTo>
                  <a:pt x="957270" y="1552006"/>
                </a:lnTo>
                <a:lnTo>
                  <a:pt x="957690" y="1553754"/>
                </a:lnTo>
                <a:cubicBezTo>
                  <a:pt x="957143" y="1556570"/>
                  <a:pt x="955713" y="1560794"/>
                  <a:pt x="953395" y="1566425"/>
                </a:cubicBezTo>
                <a:cubicBezTo>
                  <a:pt x="948762" y="1577688"/>
                  <a:pt x="938592" y="1583320"/>
                  <a:pt x="922885" y="1583320"/>
                </a:cubicBezTo>
                <a:cubicBezTo>
                  <a:pt x="917691" y="1583320"/>
                  <a:pt x="912910" y="1582590"/>
                  <a:pt x="908540" y="1581134"/>
                </a:cubicBezTo>
                <a:lnTo>
                  <a:pt x="860471" y="1573566"/>
                </a:lnTo>
                <a:cubicBezTo>
                  <a:pt x="860471" y="1573566"/>
                  <a:pt x="859722" y="1570854"/>
                  <a:pt x="858222" y="1565427"/>
                </a:cubicBezTo>
                <a:cubicBezTo>
                  <a:pt x="861911" y="1565602"/>
                  <a:pt x="858481" y="1564381"/>
                  <a:pt x="847932" y="1561764"/>
                </a:cubicBezTo>
                <a:lnTo>
                  <a:pt x="838421" y="1559495"/>
                </a:lnTo>
                <a:lnTo>
                  <a:pt x="834227" y="1565713"/>
                </a:lnTo>
                <a:cubicBezTo>
                  <a:pt x="830063" y="1572542"/>
                  <a:pt x="825374" y="1580806"/>
                  <a:pt x="820160" y="1590508"/>
                </a:cubicBezTo>
                <a:lnTo>
                  <a:pt x="816535" y="1588044"/>
                </a:lnTo>
                <a:lnTo>
                  <a:pt x="815596" y="1590421"/>
                </a:lnTo>
                <a:cubicBezTo>
                  <a:pt x="809498" y="1600252"/>
                  <a:pt x="797360" y="1608494"/>
                  <a:pt x="779183" y="1615144"/>
                </a:cubicBezTo>
                <a:cubicBezTo>
                  <a:pt x="771119" y="1601886"/>
                  <a:pt x="766021" y="1591944"/>
                  <a:pt x="763889" y="1585314"/>
                </a:cubicBezTo>
                <a:lnTo>
                  <a:pt x="762996" y="1578488"/>
                </a:lnTo>
                <a:lnTo>
                  <a:pt x="705781" y="1631040"/>
                </a:lnTo>
                <a:cubicBezTo>
                  <a:pt x="708441" y="1604082"/>
                  <a:pt x="709770" y="1585398"/>
                  <a:pt x="709770" y="1574990"/>
                </a:cubicBezTo>
                <a:cubicBezTo>
                  <a:pt x="709770" y="1546997"/>
                  <a:pt x="698021" y="1512598"/>
                  <a:pt x="674525" y="1471790"/>
                </a:cubicBezTo>
                <a:cubicBezTo>
                  <a:pt x="645350" y="1420384"/>
                  <a:pt x="628642" y="1381994"/>
                  <a:pt x="624398" y="1356619"/>
                </a:cubicBezTo>
                <a:cubicBezTo>
                  <a:pt x="595855" y="1260585"/>
                  <a:pt x="551607" y="1147009"/>
                  <a:pt x="491653" y="1015890"/>
                </a:cubicBezTo>
                <a:cubicBezTo>
                  <a:pt x="436659" y="891779"/>
                  <a:pt x="383744" y="772364"/>
                  <a:pt x="332910" y="657649"/>
                </a:cubicBezTo>
                <a:cubicBezTo>
                  <a:pt x="253679" y="552030"/>
                  <a:pt x="142710" y="419369"/>
                  <a:pt x="0" y="259665"/>
                </a:cubicBezTo>
                <a:lnTo>
                  <a:pt x="19887" y="245162"/>
                </a:lnTo>
                <a:cubicBezTo>
                  <a:pt x="13257" y="237688"/>
                  <a:pt x="11464" y="229191"/>
                  <a:pt x="14504" y="219670"/>
                </a:cubicBezTo>
                <a:cubicBezTo>
                  <a:pt x="19233" y="214836"/>
                  <a:pt x="25407" y="210550"/>
                  <a:pt x="33029" y="206814"/>
                </a:cubicBezTo>
                <a:cubicBezTo>
                  <a:pt x="40554" y="206814"/>
                  <a:pt x="47275" y="208055"/>
                  <a:pt x="53193" y="210538"/>
                </a:cubicBezTo>
                <a:lnTo>
                  <a:pt x="66351" y="220127"/>
                </a:lnTo>
                <a:lnTo>
                  <a:pt x="66774" y="218011"/>
                </a:lnTo>
                <a:cubicBezTo>
                  <a:pt x="69970" y="201427"/>
                  <a:pt x="71567" y="190886"/>
                  <a:pt x="71567" y="186390"/>
                </a:cubicBezTo>
                <a:cubicBezTo>
                  <a:pt x="81615" y="156264"/>
                  <a:pt x="100299" y="141201"/>
                  <a:pt x="127615" y="141201"/>
                </a:cubicBezTo>
                <a:cubicBezTo>
                  <a:pt x="135617" y="141201"/>
                  <a:pt x="144579" y="141443"/>
                  <a:pt x="154500" y="141929"/>
                </a:cubicBezTo>
                <a:lnTo>
                  <a:pt x="162653" y="142475"/>
                </a:lnTo>
                <a:lnTo>
                  <a:pt x="161056" y="129421"/>
                </a:lnTo>
                <a:cubicBezTo>
                  <a:pt x="163631" y="124227"/>
                  <a:pt x="167473" y="116205"/>
                  <a:pt x="172581" y="105354"/>
                </a:cubicBezTo>
                <a:cubicBezTo>
                  <a:pt x="213348" y="109766"/>
                  <a:pt x="238258" y="113081"/>
                  <a:pt x="247314" y="115298"/>
                </a:cubicBezTo>
                <a:lnTo>
                  <a:pt x="251651" y="117261"/>
                </a:lnTo>
                <a:lnTo>
                  <a:pt x="234617" y="77520"/>
                </a:lnTo>
                <a:cubicBezTo>
                  <a:pt x="254039" y="80201"/>
                  <a:pt x="264097" y="81541"/>
                  <a:pt x="264795" y="81541"/>
                </a:cubicBezTo>
                <a:cubicBezTo>
                  <a:pt x="263359" y="81541"/>
                  <a:pt x="266616" y="76570"/>
                  <a:pt x="274565" y="66627"/>
                </a:cubicBezTo>
                <a:cubicBezTo>
                  <a:pt x="282513" y="56683"/>
                  <a:pt x="292513" y="51711"/>
                  <a:pt x="304567" y="51711"/>
                </a:cubicBezTo>
                <a:cubicBezTo>
                  <a:pt x="315757" y="51711"/>
                  <a:pt x="321698" y="54350"/>
                  <a:pt x="322396" y="59628"/>
                </a:cubicBezTo>
                <a:cubicBezTo>
                  <a:pt x="466224" y="201747"/>
                  <a:pt x="581554" y="337595"/>
                  <a:pt x="668382" y="467174"/>
                </a:cubicBezTo>
                <a:cubicBezTo>
                  <a:pt x="673533" y="477519"/>
                  <a:pt x="747738" y="654471"/>
                  <a:pt x="890997" y="998029"/>
                </a:cubicBezTo>
                <a:cubicBezTo>
                  <a:pt x="924436" y="904402"/>
                  <a:pt x="956916" y="770950"/>
                  <a:pt x="988434" y="597671"/>
                </a:cubicBezTo>
                <a:cubicBezTo>
                  <a:pt x="1035344" y="347022"/>
                  <a:pt x="1064191" y="198760"/>
                  <a:pt x="1074979" y="152885"/>
                </a:cubicBezTo>
                <a:lnTo>
                  <a:pt x="1130047" y="125241"/>
                </a:lnTo>
                <a:cubicBezTo>
                  <a:pt x="1128484" y="258768"/>
                  <a:pt x="1092036" y="463353"/>
                  <a:pt x="1020702" y="738999"/>
                </a:cubicBezTo>
                <a:cubicBezTo>
                  <a:pt x="1013800" y="778222"/>
                  <a:pt x="999212" y="832994"/>
                  <a:pt x="976939" y="903316"/>
                </a:cubicBezTo>
                <a:cubicBezTo>
                  <a:pt x="959903" y="959476"/>
                  <a:pt x="947445" y="1005015"/>
                  <a:pt x="939563" y="1039929"/>
                </a:cubicBezTo>
                <a:lnTo>
                  <a:pt x="934174" y="1066538"/>
                </a:lnTo>
                <a:lnTo>
                  <a:pt x="946318" y="1037998"/>
                </a:lnTo>
                <a:cubicBezTo>
                  <a:pt x="989039" y="931666"/>
                  <a:pt x="1028252" y="792080"/>
                  <a:pt x="1063958" y="619236"/>
                </a:cubicBezTo>
                <a:cubicBezTo>
                  <a:pt x="1097103" y="450918"/>
                  <a:pt x="1130838" y="279645"/>
                  <a:pt x="1165164" y="105417"/>
                </a:cubicBezTo>
                <a:cubicBezTo>
                  <a:pt x="1195016" y="92625"/>
                  <a:pt x="1226386" y="76041"/>
                  <a:pt x="1259276" y="55671"/>
                </a:cubicBezTo>
                <a:cubicBezTo>
                  <a:pt x="1257946" y="70575"/>
                  <a:pt x="1253492" y="76548"/>
                  <a:pt x="1245914" y="73593"/>
                </a:cubicBezTo>
                <a:cubicBezTo>
                  <a:pt x="1246610" y="73593"/>
                  <a:pt x="1249924" y="73593"/>
                  <a:pt x="1255856" y="73593"/>
                </a:cubicBezTo>
                <a:cubicBezTo>
                  <a:pt x="1271373" y="78787"/>
                  <a:pt x="1279132" y="83410"/>
                  <a:pt x="1279132" y="87463"/>
                </a:cubicBezTo>
                <a:cubicBezTo>
                  <a:pt x="1274910" y="56979"/>
                  <a:pt x="1286098" y="43246"/>
                  <a:pt x="1312698" y="46265"/>
                </a:cubicBezTo>
                <a:cubicBezTo>
                  <a:pt x="1327624" y="50530"/>
                  <a:pt x="1335592" y="56979"/>
                  <a:pt x="1336606" y="65613"/>
                </a:cubicBezTo>
                <a:cubicBezTo>
                  <a:pt x="1349927" y="41864"/>
                  <a:pt x="1379198" y="19993"/>
                  <a:pt x="142441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4" name="Picture Placeholder 43"/>
          <p:cNvSpPr>
            <a:spLocks noGrp="1"/>
          </p:cNvSpPr>
          <p:nvPr>
            <p:ph type="pic" sz="quarter" idx="25" hasCustomPrompt="1"/>
          </p:nvPr>
        </p:nvSpPr>
        <p:spPr>
          <a:xfrm>
            <a:off x="6748268" y="392616"/>
            <a:ext cx="1263236" cy="1627018"/>
          </a:xfrm>
          <a:custGeom>
            <a:avLst/>
            <a:gdLst>
              <a:gd name="connsiteX0" fmla="*/ 671992 w 1263236"/>
              <a:gd name="connsiteY0" fmla="*/ 1597598 h 1627018"/>
              <a:gd name="connsiteX1" fmla="*/ 704198 w 1263236"/>
              <a:gd name="connsiteY1" fmla="*/ 1599183 h 1627018"/>
              <a:gd name="connsiteX2" fmla="*/ 720474 w 1263236"/>
              <a:gd name="connsiteY2" fmla="*/ 1598610 h 1627018"/>
              <a:gd name="connsiteX3" fmla="*/ 720474 w 1263236"/>
              <a:gd name="connsiteY3" fmla="*/ 1627018 h 1627018"/>
              <a:gd name="connsiteX4" fmla="*/ 671992 w 1263236"/>
              <a:gd name="connsiteY4" fmla="*/ 1627018 h 1627018"/>
              <a:gd name="connsiteX5" fmla="*/ 491083 w 1263236"/>
              <a:gd name="connsiteY5" fmla="*/ 1580564 h 1627018"/>
              <a:gd name="connsiteX6" fmla="*/ 514078 w 1263236"/>
              <a:gd name="connsiteY6" fmla="*/ 1580564 h 1627018"/>
              <a:gd name="connsiteX7" fmla="*/ 539565 w 1263236"/>
              <a:gd name="connsiteY7" fmla="*/ 1584338 h 1627018"/>
              <a:gd name="connsiteX8" fmla="*/ 539565 w 1263236"/>
              <a:gd name="connsiteY8" fmla="*/ 1627018 h 1627018"/>
              <a:gd name="connsiteX9" fmla="*/ 491083 w 1263236"/>
              <a:gd name="connsiteY9" fmla="*/ 1627018 h 1627018"/>
              <a:gd name="connsiteX10" fmla="*/ 155071 w 1263236"/>
              <a:gd name="connsiteY10" fmla="*/ 1415519 h 1627018"/>
              <a:gd name="connsiteX11" fmla="*/ 213496 w 1263236"/>
              <a:gd name="connsiteY11" fmla="*/ 1451016 h 1627018"/>
              <a:gd name="connsiteX12" fmla="*/ 199391 w 1263236"/>
              <a:gd name="connsiteY12" fmla="*/ 1459281 h 1627018"/>
              <a:gd name="connsiteX13" fmla="*/ 243325 w 1263236"/>
              <a:gd name="connsiteY13" fmla="*/ 1459281 h 1627018"/>
              <a:gd name="connsiteX14" fmla="*/ 247314 w 1263236"/>
              <a:gd name="connsiteY14" fmla="*/ 1509725 h 1627018"/>
              <a:gd name="connsiteX15" fmla="*/ 192049 w 1263236"/>
              <a:gd name="connsiteY15" fmla="*/ 1463584 h 1627018"/>
              <a:gd name="connsiteX16" fmla="*/ 177776 w 1263236"/>
              <a:gd name="connsiteY16" fmla="*/ 1471947 h 1627018"/>
              <a:gd name="connsiteX17" fmla="*/ 846950 w 1263236"/>
              <a:gd name="connsiteY17" fmla="*/ 1039797 h 1627018"/>
              <a:gd name="connsiteX18" fmla="*/ 895430 w 1263236"/>
              <a:gd name="connsiteY18" fmla="*/ 1039797 h 1627018"/>
              <a:gd name="connsiteX19" fmla="*/ 895430 w 1263236"/>
              <a:gd name="connsiteY19" fmla="*/ 1125993 h 1627018"/>
              <a:gd name="connsiteX20" fmla="*/ 846950 w 1263236"/>
              <a:gd name="connsiteY20" fmla="*/ 1125993 h 1627018"/>
              <a:gd name="connsiteX21" fmla="*/ 185660 w 1263236"/>
              <a:gd name="connsiteY21" fmla="*/ 329995 h 1627018"/>
              <a:gd name="connsiteX22" fmla="*/ 118305 w 1263236"/>
              <a:gd name="connsiteY22" fmla="*/ 507707 h 1627018"/>
              <a:gd name="connsiteX23" fmla="*/ 112447 w 1263236"/>
              <a:gd name="connsiteY23" fmla="*/ 419737 h 1627018"/>
              <a:gd name="connsiteX24" fmla="*/ 185660 w 1263236"/>
              <a:gd name="connsiteY24" fmla="*/ 329995 h 1627018"/>
              <a:gd name="connsiteX25" fmla="*/ 1122004 w 1263236"/>
              <a:gd name="connsiteY25" fmla="*/ 259396 h 1627018"/>
              <a:gd name="connsiteX26" fmla="*/ 1125547 w 1263236"/>
              <a:gd name="connsiteY26" fmla="*/ 271942 h 1627018"/>
              <a:gd name="connsiteX27" fmla="*/ 1122771 w 1263236"/>
              <a:gd name="connsiteY27" fmla="*/ 261715 h 1627018"/>
              <a:gd name="connsiteX28" fmla="*/ 1086753 w 1263236"/>
              <a:gd name="connsiteY28" fmla="*/ 186837 h 1627018"/>
              <a:gd name="connsiteX29" fmla="*/ 1095411 w 1263236"/>
              <a:gd name="connsiteY29" fmla="*/ 198444 h 1627018"/>
              <a:gd name="connsiteX30" fmla="*/ 1117520 w 1263236"/>
              <a:gd name="connsiteY30" fmla="*/ 245868 h 1627018"/>
              <a:gd name="connsiteX31" fmla="*/ 1111492 w 1263236"/>
              <a:gd name="connsiteY31" fmla="*/ 227687 h 1627018"/>
              <a:gd name="connsiteX32" fmla="*/ 1099458 w 1263236"/>
              <a:gd name="connsiteY32" fmla="*/ 198420 h 1627018"/>
              <a:gd name="connsiteX33" fmla="*/ 801604 w 1263236"/>
              <a:gd name="connsiteY33" fmla="*/ 0 h 1627018"/>
              <a:gd name="connsiteX34" fmla="*/ 900053 w 1263236"/>
              <a:gd name="connsiteY34" fmla="*/ 14343 h 1627018"/>
              <a:gd name="connsiteX35" fmla="*/ 1198287 w 1263236"/>
              <a:gd name="connsiteY35" fmla="*/ 201873 h 1627018"/>
              <a:gd name="connsiteX36" fmla="*/ 1244331 w 1263236"/>
              <a:gd name="connsiteY36" fmla="*/ 481834 h 1627018"/>
              <a:gd name="connsiteX37" fmla="*/ 1186414 w 1263236"/>
              <a:gd name="connsiteY37" fmla="*/ 481834 h 1627018"/>
              <a:gd name="connsiteX38" fmla="*/ 1143062 w 1263236"/>
              <a:gd name="connsiteY38" fmla="*/ 344056 h 1627018"/>
              <a:gd name="connsiteX39" fmla="*/ 1139200 w 1263236"/>
              <a:gd name="connsiteY39" fmla="*/ 326837 h 1627018"/>
              <a:gd name="connsiteX40" fmla="*/ 1157035 w 1263236"/>
              <a:gd name="connsiteY40" fmla="*/ 434913 h 1627018"/>
              <a:gd name="connsiteX41" fmla="*/ 1175773 w 1263236"/>
              <a:gd name="connsiteY41" fmla="*/ 550963 h 1627018"/>
              <a:gd name="connsiteX42" fmla="*/ 1123698 w 1263236"/>
              <a:gd name="connsiteY42" fmla="*/ 545469 h 1627018"/>
              <a:gd name="connsiteX43" fmla="*/ 1099838 w 1263236"/>
              <a:gd name="connsiteY43" fmla="*/ 531551 h 1627018"/>
              <a:gd name="connsiteX44" fmla="*/ 1112155 w 1263236"/>
              <a:gd name="connsiteY44" fmla="*/ 557074 h 1627018"/>
              <a:gd name="connsiteX45" fmla="*/ 1064625 w 1263236"/>
              <a:gd name="connsiteY45" fmla="*/ 555411 h 1627018"/>
              <a:gd name="connsiteX46" fmla="*/ 1054189 w 1263236"/>
              <a:gd name="connsiteY46" fmla="*/ 545220 h 1627018"/>
              <a:gd name="connsiteX47" fmla="*/ 1051910 w 1263236"/>
              <a:gd name="connsiteY47" fmla="*/ 552194 h 1627018"/>
              <a:gd name="connsiteX48" fmla="*/ 1010348 w 1263236"/>
              <a:gd name="connsiteY48" fmla="*/ 571323 h 1627018"/>
              <a:gd name="connsiteX49" fmla="*/ 991919 w 1263236"/>
              <a:gd name="connsiteY49" fmla="*/ 569329 h 1627018"/>
              <a:gd name="connsiteX50" fmla="*/ 980550 w 1263236"/>
              <a:gd name="connsiteY50" fmla="*/ 569329 h 1627018"/>
              <a:gd name="connsiteX51" fmla="*/ 971304 w 1263236"/>
              <a:gd name="connsiteY51" fmla="*/ 591211 h 1627018"/>
              <a:gd name="connsiteX52" fmla="*/ 913227 w 1263236"/>
              <a:gd name="connsiteY52" fmla="*/ 562300 h 1627018"/>
              <a:gd name="connsiteX53" fmla="*/ 897615 w 1263236"/>
              <a:gd name="connsiteY53" fmla="*/ 538580 h 1627018"/>
              <a:gd name="connsiteX54" fmla="*/ 882286 w 1263236"/>
              <a:gd name="connsiteY54" fmla="*/ 455848 h 1627018"/>
              <a:gd name="connsiteX55" fmla="*/ 879798 w 1263236"/>
              <a:gd name="connsiteY55" fmla="*/ 446709 h 1627018"/>
              <a:gd name="connsiteX56" fmla="*/ 884557 w 1263236"/>
              <a:gd name="connsiteY56" fmla="*/ 481572 h 1627018"/>
              <a:gd name="connsiteX57" fmla="*/ 895430 w 1263236"/>
              <a:gd name="connsiteY57" fmla="*/ 587222 h 1627018"/>
              <a:gd name="connsiteX58" fmla="*/ 837069 w 1263236"/>
              <a:gd name="connsiteY58" fmla="*/ 416760 h 1627018"/>
              <a:gd name="connsiteX59" fmla="*/ 788082 w 1263236"/>
              <a:gd name="connsiteY59" fmla="*/ 320812 h 1627018"/>
              <a:gd name="connsiteX60" fmla="*/ 775954 w 1263236"/>
              <a:gd name="connsiteY60" fmla="*/ 284237 h 1627018"/>
              <a:gd name="connsiteX61" fmla="*/ 759455 w 1263236"/>
              <a:gd name="connsiteY61" fmla="*/ 297727 h 1627018"/>
              <a:gd name="connsiteX62" fmla="*/ 709613 w 1263236"/>
              <a:gd name="connsiteY62" fmla="*/ 263147 h 1627018"/>
              <a:gd name="connsiteX63" fmla="*/ 707332 w 1263236"/>
              <a:gd name="connsiteY63" fmla="*/ 267138 h 1627018"/>
              <a:gd name="connsiteX64" fmla="*/ 656476 w 1263236"/>
              <a:gd name="connsiteY64" fmla="*/ 241297 h 1627018"/>
              <a:gd name="connsiteX65" fmla="*/ 656032 w 1263236"/>
              <a:gd name="connsiteY65" fmla="*/ 247503 h 1627018"/>
              <a:gd name="connsiteX66" fmla="*/ 566670 w 1263236"/>
              <a:gd name="connsiteY66" fmla="*/ 455488 h 1627018"/>
              <a:gd name="connsiteX67" fmla="*/ 474489 w 1263236"/>
              <a:gd name="connsiteY67" fmla="*/ 701062 h 1627018"/>
              <a:gd name="connsiteX68" fmla="*/ 433609 w 1263236"/>
              <a:gd name="connsiteY68" fmla="*/ 948533 h 1627018"/>
              <a:gd name="connsiteX69" fmla="*/ 446116 w 1263236"/>
              <a:gd name="connsiteY69" fmla="*/ 986850 h 1627018"/>
              <a:gd name="connsiteX70" fmla="*/ 438516 w 1263236"/>
              <a:gd name="connsiteY70" fmla="*/ 986850 h 1627018"/>
              <a:gd name="connsiteX71" fmla="*/ 438168 w 1263236"/>
              <a:gd name="connsiteY71" fmla="*/ 1010315 h 1627018"/>
              <a:gd name="connsiteX72" fmla="*/ 623924 w 1263236"/>
              <a:gd name="connsiteY72" fmla="*/ 1370330 h 1627018"/>
              <a:gd name="connsiteX73" fmla="*/ 673861 w 1263236"/>
              <a:gd name="connsiteY73" fmla="*/ 1389140 h 1627018"/>
              <a:gd name="connsiteX74" fmla="*/ 720094 w 1263236"/>
              <a:gd name="connsiteY74" fmla="*/ 1401617 h 1627018"/>
              <a:gd name="connsiteX75" fmla="*/ 742672 w 1263236"/>
              <a:gd name="connsiteY75" fmla="*/ 1396075 h 1627018"/>
              <a:gd name="connsiteX76" fmla="*/ 843371 w 1263236"/>
              <a:gd name="connsiteY76" fmla="*/ 1310134 h 1627018"/>
              <a:gd name="connsiteX77" fmla="*/ 875227 w 1263236"/>
              <a:gd name="connsiteY77" fmla="*/ 1227483 h 1627018"/>
              <a:gd name="connsiteX78" fmla="*/ 896665 w 1263236"/>
              <a:gd name="connsiteY78" fmla="*/ 1134194 h 1627018"/>
              <a:gd name="connsiteX79" fmla="*/ 906546 w 1263236"/>
              <a:gd name="connsiteY79" fmla="*/ 1011900 h 1627018"/>
              <a:gd name="connsiteX80" fmla="*/ 930834 w 1263236"/>
              <a:gd name="connsiteY80" fmla="*/ 1015920 h 1627018"/>
              <a:gd name="connsiteX81" fmla="*/ 949152 w 1263236"/>
              <a:gd name="connsiteY81" fmla="*/ 1005155 h 1627018"/>
              <a:gd name="connsiteX82" fmla="*/ 977003 w 1263236"/>
              <a:gd name="connsiteY82" fmla="*/ 990175 h 1627018"/>
              <a:gd name="connsiteX83" fmla="*/ 1113360 w 1263236"/>
              <a:gd name="connsiteY83" fmla="*/ 969117 h 1627018"/>
              <a:gd name="connsiteX84" fmla="*/ 1105409 w 1263236"/>
              <a:gd name="connsiteY84" fmla="*/ 908540 h 1627018"/>
              <a:gd name="connsiteX85" fmla="*/ 1173216 w 1263236"/>
              <a:gd name="connsiteY85" fmla="*/ 1006157 h 1627018"/>
              <a:gd name="connsiteX86" fmla="*/ 1176022 w 1263236"/>
              <a:gd name="connsiteY86" fmla="*/ 1029711 h 1627018"/>
              <a:gd name="connsiteX87" fmla="*/ 1179351 w 1263236"/>
              <a:gd name="connsiteY87" fmla="*/ 1025231 h 1627018"/>
              <a:gd name="connsiteX88" fmla="*/ 1182962 w 1263236"/>
              <a:gd name="connsiteY88" fmla="*/ 981103 h 1627018"/>
              <a:gd name="connsiteX89" fmla="*/ 1241734 w 1263236"/>
              <a:gd name="connsiteY89" fmla="*/ 962024 h 1627018"/>
              <a:gd name="connsiteX90" fmla="*/ 1263236 w 1263236"/>
              <a:gd name="connsiteY90" fmla="*/ 1103763 h 1627018"/>
              <a:gd name="connsiteX91" fmla="*/ 1244711 w 1263236"/>
              <a:gd name="connsiteY91" fmla="*/ 1206456 h 1627018"/>
              <a:gd name="connsiteX92" fmla="*/ 1184220 w 1263236"/>
              <a:gd name="connsiteY92" fmla="*/ 1359737 h 1627018"/>
              <a:gd name="connsiteX93" fmla="*/ 1183978 w 1263236"/>
              <a:gd name="connsiteY93" fmla="*/ 1359880 h 1627018"/>
              <a:gd name="connsiteX94" fmla="*/ 1189035 w 1263236"/>
              <a:gd name="connsiteY94" fmla="*/ 1359880 h 1627018"/>
              <a:gd name="connsiteX95" fmla="*/ 1191669 w 1263236"/>
              <a:gd name="connsiteY95" fmla="*/ 1359880 h 1627018"/>
              <a:gd name="connsiteX96" fmla="*/ 1101484 w 1263236"/>
              <a:gd name="connsiteY96" fmla="*/ 1442054 h 1627018"/>
              <a:gd name="connsiteX97" fmla="*/ 1021146 w 1263236"/>
              <a:gd name="connsiteY97" fmla="*/ 1483538 h 1627018"/>
              <a:gd name="connsiteX98" fmla="*/ 871554 w 1263236"/>
              <a:gd name="connsiteY98" fmla="*/ 1571761 h 1627018"/>
              <a:gd name="connsiteX99" fmla="*/ 752907 w 1263236"/>
              <a:gd name="connsiteY99" fmla="*/ 1597469 h 1627018"/>
              <a:gd name="connsiteX100" fmla="*/ 720474 w 1263236"/>
              <a:gd name="connsiteY100" fmla="*/ 1598610 h 1627018"/>
              <a:gd name="connsiteX101" fmla="*/ 720474 w 1263236"/>
              <a:gd name="connsiteY101" fmla="*/ 1580564 h 1627018"/>
              <a:gd name="connsiteX102" fmla="*/ 671992 w 1263236"/>
              <a:gd name="connsiteY102" fmla="*/ 1580564 h 1627018"/>
              <a:gd name="connsiteX103" fmla="*/ 671992 w 1263236"/>
              <a:gd name="connsiteY103" fmla="*/ 1597598 h 1627018"/>
              <a:gd name="connsiteX104" fmla="*/ 607689 w 1263236"/>
              <a:gd name="connsiteY104" fmla="*/ 1594432 h 1627018"/>
              <a:gd name="connsiteX105" fmla="*/ 539565 w 1263236"/>
              <a:gd name="connsiteY105" fmla="*/ 1584338 h 1627018"/>
              <a:gd name="connsiteX106" fmla="*/ 539565 w 1263236"/>
              <a:gd name="connsiteY106" fmla="*/ 1580564 h 1627018"/>
              <a:gd name="connsiteX107" fmla="*/ 514078 w 1263236"/>
              <a:gd name="connsiteY107" fmla="*/ 1580564 h 1627018"/>
              <a:gd name="connsiteX108" fmla="*/ 511459 w 1263236"/>
              <a:gd name="connsiteY108" fmla="*/ 1580177 h 1627018"/>
              <a:gd name="connsiteX109" fmla="*/ 319832 w 1263236"/>
              <a:gd name="connsiteY109" fmla="*/ 1523152 h 1627018"/>
              <a:gd name="connsiteX110" fmla="*/ 55671 w 1263236"/>
              <a:gd name="connsiteY110" fmla="*/ 904929 h 1627018"/>
              <a:gd name="connsiteX111" fmla="*/ 58164 w 1263236"/>
              <a:gd name="connsiteY111" fmla="*/ 829596 h 1627018"/>
              <a:gd name="connsiteX112" fmla="*/ 60083 w 1263236"/>
              <a:gd name="connsiteY112" fmla="*/ 810536 h 1627018"/>
              <a:gd name="connsiteX113" fmla="*/ 51988 w 1263236"/>
              <a:gd name="connsiteY113" fmla="*/ 844154 h 1627018"/>
              <a:gd name="connsiteX114" fmla="*/ 44523 w 1263236"/>
              <a:gd name="connsiteY114" fmla="*/ 914874 h 1627018"/>
              <a:gd name="connsiteX115" fmla="*/ 52471 w 1263236"/>
              <a:gd name="connsiteY115" fmla="*/ 985077 h 1627018"/>
              <a:gd name="connsiteX116" fmla="*/ 93850 w 1263236"/>
              <a:gd name="connsiteY116" fmla="*/ 1228274 h 1627018"/>
              <a:gd name="connsiteX117" fmla="*/ 125470 w 1263236"/>
              <a:gd name="connsiteY117" fmla="*/ 1325095 h 1627018"/>
              <a:gd name="connsiteX118" fmla="*/ 129604 w 1263236"/>
              <a:gd name="connsiteY118" fmla="*/ 1328768 h 1627018"/>
              <a:gd name="connsiteX119" fmla="*/ 155830 w 1263236"/>
              <a:gd name="connsiteY119" fmla="*/ 1377930 h 1627018"/>
              <a:gd name="connsiteX120" fmla="*/ 179707 w 1263236"/>
              <a:gd name="connsiteY120" fmla="*/ 1430181 h 1627018"/>
              <a:gd name="connsiteX121" fmla="*/ 85501 w 1263236"/>
              <a:gd name="connsiteY121" fmla="*/ 1298195 h 1627018"/>
              <a:gd name="connsiteX122" fmla="*/ 109786 w 1263236"/>
              <a:gd name="connsiteY122" fmla="*/ 1311158 h 1627018"/>
              <a:gd name="connsiteX123" fmla="*/ 123815 w 1263236"/>
              <a:gd name="connsiteY123" fmla="*/ 1323626 h 1627018"/>
              <a:gd name="connsiteX124" fmla="*/ 96493 w 1263236"/>
              <a:gd name="connsiteY124" fmla="*/ 1284243 h 1627018"/>
              <a:gd name="connsiteX125" fmla="*/ 0 w 1263236"/>
              <a:gd name="connsiteY125" fmla="*/ 950655 h 1627018"/>
              <a:gd name="connsiteX126" fmla="*/ 39868 w 1263236"/>
              <a:gd name="connsiteY126" fmla="*/ 697040 h 1627018"/>
              <a:gd name="connsiteX127" fmla="*/ 94715 w 1263236"/>
              <a:gd name="connsiteY127" fmla="*/ 558627 h 1627018"/>
              <a:gd name="connsiteX128" fmla="*/ 126060 w 1263236"/>
              <a:gd name="connsiteY128" fmla="*/ 580226 h 1627018"/>
              <a:gd name="connsiteX129" fmla="*/ 135279 w 1263236"/>
              <a:gd name="connsiteY129" fmla="*/ 554391 h 1627018"/>
              <a:gd name="connsiteX130" fmla="*/ 234618 w 1263236"/>
              <a:gd name="connsiteY130" fmla="*/ 293167 h 1627018"/>
              <a:gd name="connsiteX131" fmla="*/ 220241 w 1263236"/>
              <a:gd name="connsiteY131" fmla="*/ 291298 h 1627018"/>
              <a:gd name="connsiteX132" fmla="*/ 240553 w 1263236"/>
              <a:gd name="connsiteY132" fmla="*/ 226445 h 1627018"/>
              <a:gd name="connsiteX133" fmla="*/ 255376 w 1263236"/>
              <a:gd name="connsiteY133" fmla="*/ 206422 h 1627018"/>
              <a:gd name="connsiteX134" fmla="*/ 250655 w 1263236"/>
              <a:gd name="connsiteY134" fmla="*/ 209385 h 1627018"/>
              <a:gd name="connsiteX135" fmla="*/ 214730 w 1263236"/>
              <a:gd name="connsiteY135" fmla="*/ 219415 h 1627018"/>
              <a:gd name="connsiteX136" fmla="*/ 304124 w 1263236"/>
              <a:gd name="connsiteY136" fmla="*/ 118146 h 1627018"/>
              <a:gd name="connsiteX137" fmla="*/ 402892 w 1263236"/>
              <a:gd name="connsiteY137" fmla="*/ 67449 h 1627018"/>
              <a:gd name="connsiteX138" fmla="*/ 499790 w 1263236"/>
              <a:gd name="connsiteY138" fmla="*/ 55605 h 1627018"/>
              <a:gd name="connsiteX139" fmla="*/ 499411 w 1263236"/>
              <a:gd name="connsiteY139" fmla="*/ 75524 h 1627018"/>
              <a:gd name="connsiteX140" fmla="*/ 532154 w 1263236"/>
              <a:gd name="connsiteY140" fmla="*/ 70616 h 1627018"/>
              <a:gd name="connsiteX141" fmla="*/ 801604 w 1263236"/>
              <a:gd name="connsiteY141" fmla="*/ 0 h 162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63236" h="1627018">
                <a:moveTo>
                  <a:pt x="671992" y="1597598"/>
                </a:moveTo>
                <a:lnTo>
                  <a:pt x="704198" y="1599183"/>
                </a:lnTo>
                <a:lnTo>
                  <a:pt x="720474" y="1598610"/>
                </a:lnTo>
                <a:lnTo>
                  <a:pt x="720474" y="1627018"/>
                </a:lnTo>
                <a:lnTo>
                  <a:pt x="671992" y="1627018"/>
                </a:lnTo>
                <a:close/>
                <a:moveTo>
                  <a:pt x="491083" y="1580564"/>
                </a:moveTo>
                <a:lnTo>
                  <a:pt x="514078" y="1580564"/>
                </a:lnTo>
                <a:lnTo>
                  <a:pt x="539565" y="1584338"/>
                </a:lnTo>
                <a:lnTo>
                  <a:pt x="539565" y="1627018"/>
                </a:lnTo>
                <a:lnTo>
                  <a:pt x="491083" y="1627018"/>
                </a:lnTo>
                <a:close/>
                <a:moveTo>
                  <a:pt x="155071" y="1415519"/>
                </a:moveTo>
                <a:lnTo>
                  <a:pt x="213496" y="1451016"/>
                </a:lnTo>
                <a:lnTo>
                  <a:pt x="199391" y="1459281"/>
                </a:lnTo>
                <a:lnTo>
                  <a:pt x="243325" y="1459281"/>
                </a:lnTo>
                <a:cubicBezTo>
                  <a:pt x="241995" y="1473214"/>
                  <a:pt x="243325" y="1490029"/>
                  <a:pt x="247314" y="1509725"/>
                </a:cubicBezTo>
                <a:lnTo>
                  <a:pt x="192049" y="1463584"/>
                </a:lnTo>
                <a:lnTo>
                  <a:pt x="177776" y="1471947"/>
                </a:lnTo>
                <a:close/>
                <a:moveTo>
                  <a:pt x="846950" y="1039797"/>
                </a:moveTo>
                <a:lnTo>
                  <a:pt x="895430" y="1039797"/>
                </a:lnTo>
                <a:lnTo>
                  <a:pt x="895430" y="1125993"/>
                </a:lnTo>
                <a:lnTo>
                  <a:pt x="846950" y="1125993"/>
                </a:lnTo>
                <a:close/>
                <a:moveTo>
                  <a:pt x="185660" y="329995"/>
                </a:moveTo>
                <a:lnTo>
                  <a:pt x="118305" y="507707"/>
                </a:lnTo>
                <a:cubicBezTo>
                  <a:pt x="100405" y="483534"/>
                  <a:pt x="98452" y="454212"/>
                  <a:pt x="112447" y="419737"/>
                </a:cubicBezTo>
                <a:cubicBezTo>
                  <a:pt x="125199" y="392820"/>
                  <a:pt x="149602" y="362907"/>
                  <a:pt x="185660" y="329995"/>
                </a:cubicBezTo>
                <a:close/>
                <a:moveTo>
                  <a:pt x="1122004" y="259396"/>
                </a:moveTo>
                <a:lnTo>
                  <a:pt x="1125547" y="271942"/>
                </a:lnTo>
                <a:lnTo>
                  <a:pt x="1122771" y="261715"/>
                </a:lnTo>
                <a:close/>
                <a:moveTo>
                  <a:pt x="1086753" y="186837"/>
                </a:moveTo>
                <a:lnTo>
                  <a:pt x="1095411" y="198444"/>
                </a:lnTo>
                <a:lnTo>
                  <a:pt x="1117520" y="245868"/>
                </a:lnTo>
                <a:lnTo>
                  <a:pt x="1111492" y="227687"/>
                </a:lnTo>
                <a:cubicBezTo>
                  <a:pt x="1107607" y="217138"/>
                  <a:pt x="1103594" y="207383"/>
                  <a:pt x="1099458" y="198420"/>
                </a:cubicBezTo>
                <a:close/>
                <a:moveTo>
                  <a:pt x="801604" y="0"/>
                </a:moveTo>
                <a:cubicBezTo>
                  <a:pt x="833671" y="0"/>
                  <a:pt x="866487" y="4780"/>
                  <a:pt x="900053" y="14343"/>
                </a:cubicBezTo>
                <a:cubicBezTo>
                  <a:pt x="1024165" y="47721"/>
                  <a:pt x="1123577" y="110230"/>
                  <a:pt x="1198287" y="201873"/>
                </a:cubicBezTo>
                <a:cubicBezTo>
                  <a:pt x="1230861" y="336243"/>
                  <a:pt x="1246210" y="429564"/>
                  <a:pt x="1244331" y="481834"/>
                </a:cubicBezTo>
                <a:lnTo>
                  <a:pt x="1186414" y="481834"/>
                </a:lnTo>
                <a:cubicBezTo>
                  <a:pt x="1170136" y="449260"/>
                  <a:pt x="1155685" y="403333"/>
                  <a:pt x="1143062" y="344056"/>
                </a:cubicBezTo>
                <a:lnTo>
                  <a:pt x="1139200" y="326837"/>
                </a:lnTo>
                <a:lnTo>
                  <a:pt x="1157035" y="434913"/>
                </a:lnTo>
                <a:cubicBezTo>
                  <a:pt x="1163564" y="474892"/>
                  <a:pt x="1169810" y="513575"/>
                  <a:pt x="1175773" y="550963"/>
                </a:cubicBezTo>
                <a:cubicBezTo>
                  <a:pt x="1156097" y="556579"/>
                  <a:pt x="1138739" y="554747"/>
                  <a:pt x="1123698" y="545469"/>
                </a:cubicBezTo>
                <a:cubicBezTo>
                  <a:pt x="1108657" y="536190"/>
                  <a:pt x="1100703" y="531551"/>
                  <a:pt x="1099838" y="531551"/>
                </a:cubicBezTo>
                <a:cubicBezTo>
                  <a:pt x="1105390" y="531551"/>
                  <a:pt x="1109496" y="540060"/>
                  <a:pt x="1112155" y="557074"/>
                </a:cubicBezTo>
                <a:cubicBezTo>
                  <a:pt x="1089883" y="565245"/>
                  <a:pt x="1074039" y="564690"/>
                  <a:pt x="1064625" y="555411"/>
                </a:cubicBezTo>
                <a:lnTo>
                  <a:pt x="1054189" y="545220"/>
                </a:lnTo>
                <a:lnTo>
                  <a:pt x="1051910" y="552194"/>
                </a:lnTo>
                <a:cubicBezTo>
                  <a:pt x="1044801" y="564948"/>
                  <a:pt x="1030947" y="571323"/>
                  <a:pt x="1010348" y="571323"/>
                </a:cubicBezTo>
                <a:cubicBezTo>
                  <a:pt x="1004691" y="571323"/>
                  <a:pt x="998547" y="570659"/>
                  <a:pt x="991919" y="569329"/>
                </a:cubicBezTo>
                <a:cubicBezTo>
                  <a:pt x="986977" y="569329"/>
                  <a:pt x="983189" y="569329"/>
                  <a:pt x="980550" y="569329"/>
                </a:cubicBezTo>
                <a:cubicBezTo>
                  <a:pt x="977045" y="569329"/>
                  <a:pt x="973963" y="576623"/>
                  <a:pt x="971304" y="591211"/>
                </a:cubicBezTo>
                <a:cubicBezTo>
                  <a:pt x="944620" y="591211"/>
                  <a:pt x="925260" y="581574"/>
                  <a:pt x="913227" y="562300"/>
                </a:cubicBezTo>
                <a:cubicBezTo>
                  <a:pt x="905732" y="549444"/>
                  <a:pt x="900529" y="541537"/>
                  <a:pt x="897615" y="538580"/>
                </a:cubicBezTo>
                <a:cubicBezTo>
                  <a:pt x="892328" y="503748"/>
                  <a:pt x="887217" y="476171"/>
                  <a:pt x="882286" y="455848"/>
                </a:cubicBezTo>
                <a:lnTo>
                  <a:pt x="879798" y="446709"/>
                </a:lnTo>
                <a:lnTo>
                  <a:pt x="884557" y="481572"/>
                </a:lnTo>
                <a:cubicBezTo>
                  <a:pt x="891807" y="536105"/>
                  <a:pt x="895430" y="571321"/>
                  <a:pt x="895430" y="587222"/>
                </a:cubicBezTo>
                <a:cubicBezTo>
                  <a:pt x="862013" y="526991"/>
                  <a:pt x="842559" y="470171"/>
                  <a:pt x="837069" y="416760"/>
                </a:cubicBezTo>
                <a:cubicBezTo>
                  <a:pt x="826852" y="366812"/>
                  <a:pt x="810522" y="334829"/>
                  <a:pt x="788082" y="320812"/>
                </a:cubicBezTo>
                <a:lnTo>
                  <a:pt x="775954" y="284237"/>
                </a:lnTo>
                <a:lnTo>
                  <a:pt x="759455" y="297727"/>
                </a:lnTo>
                <a:lnTo>
                  <a:pt x="709613" y="263147"/>
                </a:lnTo>
                <a:lnTo>
                  <a:pt x="707332" y="267138"/>
                </a:lnTo>
                <a:cubicBezTo>
                  <a:pt x="671972" y="249911"/>
                  <a:pt x="655020" y="241297"/>
                  <a:pt x="656476" y="241297"/>
                </a:cubicBezTo>
                <a:cubicBezTo>
                  <a:pt x="657722" y="241297"/>
                  <a:pt x="657573" y="243365"/>
                  <a:pt x="656032" y="247503"/>
                </a:cubicBezTo>
                <a:cubicBezTo>
                  <a:pt x="606844" y="308368"/>
                  <a:pt x="577056" y="377695"/>
                  <a:pt x="566670" y="455488"/>
                </a:cubicBezTo>
                <a:cubicBezTo>
                  <a:pt x="536671" y="520256"/>
                  <a:pt x="505945" y="602116"/>
                  <a:pt x="474489" y="701062"/>
                </a:cubicBezTo>
                <a:cubicBezTo>
                  <a:pt x="444850" y="793928"/>
                  <a:pt x="431222" y="876420"/>
                  <a:pt x="433609" y="948533"/>
                </a:cubicBezTo>
                <a:lnTo>
                  <a:pt x="446116" y="986850"/>
                </a:lnTo>
                <a:lnTo>
                  <a:pt x="438516" y="986850"/>
                </a:lnTo>
                <a:cubicBezTo>
                  <a:pt x="438284" y="988139"/>
                  <a:pt x="438168" y="995960"/>
                  <a:pt x="438168" y="1010315"/>
                </a:cubicBezTo>
                <a:cubicBezTo>
                  <a:pt x="438168" y="1132821"/>
                  <a:pt x="500087" y="1252827"/>
                  <a:pt x="623924" y="1370330"/>
                </a:cubicBezTo>
                <a:cubicBezTo>
                  <a:pt x="630404" y="1372187"/>
                  <a:pt x="647050" y="1378457"/>
                  <a:pt x="673861" y="1389140"/>
                </a:cubicBezTo>
                <a:cubicBezTo>
                  <a:pt x="694190" y="1397457"/>
                  <a:pt x="709601" y="1401617"/>
                  <a:pt x="720094" y="1401617"/>
                </a:cubicBezTo>
                <a:cubicBezTo>
                  <a:pt x="729214" y="1401617"/>
                  <a:pt x="736740" y="1399770"/>
                  <a:pt x="742672" y="1396075"/>
                </a:cubicBezTo>
                <a:cubicBezTo>
                  <a:pt x="743304" y="1395441"/>
                  <a:pt x="776873" y="1366795"/>
                  <a:pt x="843371" y="1310134"/>
                </a:cubicBezTo>
                <a:cubicBezTo>
                  <a:pt x="860852" y="1285138"/>
                  <a:pt x="871470" y="1257587"/>
                  <a:pt x="875227" y="1227483"/>
                </a:cubicBezTo>
                <a:cubicBezTo>
                  <a:pt x="889520" y="1202805"/>
                  <a:pt x="896665" y="1171709"/>
                  <a:pt x="896665" y="1134194"/>
                </a:cubicBezTo>
                <a:cubicBezTo>
                  <a:pt x="895336" y="1079432"/>
                  <a:pt x="898629" y="1038667"/>
                  <a:pt x="906546" y="1011900"/>
                </a:cubicBezTo>
                <a:cubicBezTo>
                  <a:pt x="922040" y="1014580"/>
                  <a:pt x="930138" y="1015920"/>
                  <a:pt x="930834" y="1015920"/>
                </a:cubicBezTo>
                <a:cubicBezTo>
                  <a:pt x="932882" y="1015920"/>
                  <a:pt x="938988" y="1012331"/>
                  <a:pt x="949152" y="1005155"/>
                </a:cubicBezTo>
                <a:cubicBezTo>
                  <a:pt x="959317" y="997976"/>
                  <a:pt x="968601" y="992983"/>
                  <a:pt x="977003" y="990175"/>
                </a:cubicBezTo>
                <a:cubicBezTo>
                  <a:pt x="1034276" y="992772"/>
                  <a:pt x="1079730" y="985753"/>
                  <a:pt x="1113360" y="969117"/>
                </a:cubicBezTo>
                <a:lnTo>
                  <a:pt x="1105409" y="908540"/>
                </a:lnTo>
                <a:cubicBezTo>
                  <a:pt x="1141573" y="937024"/>
                  <a:pt x="1164174" y="969562"/>
                  <a:pt x="1173216" y="1006157"/>
                </a:cubicBezTo>
                <a:lnTo>
                  <a:pt x="1176022" y="1029711"/>
                </a:lnTo>
                <a:lnTo>
                  <a:pt x="1179351" y="1025231"/>
                </a:lnTo>
                <a:cubicBezTo>
                  <a:pt x="1177662" y="1012395"/>
                  <a:pt x="1178865" y="997686"/>
                  <a:pt x="1182962" y="981103"/>
                </a:cubicBezTo>
                <a:cubicBezTo>
                  <a:pt x="1187056" y="964521"/>
                  <a:pt x="1206647" y="958160"/>
                  <a:pt x="1241734" y="962024"/>
                </a:cubicBezTo>
                <a:cubicBezTo>
                  <a:pt x="1256068" y="1020924"/>
                  <a:pt x="1263236" y="1068171"/>
                  <a:pt x="1263236" y="1103763"/>
                </a:cubicBezTo>
                <a:cubicBezTo>
                  <a:pt x="1263236" y="1143408"/>
                  <a:pt x="1257060" y="1177641"/>
                  <a:pt x="1244711" y="1206456"/>
                </a:cubicBezTo>
                <a:cubicBezTo>
                  <a:pt x="1235162" y="1280684"/>
                  <a:pt x="1214999" y="1331777"/>
                  <a:pt x="1184220" y="1359737"/>
                </a:cubicBezTo>
                <a:lnTo>
                  <a:pt x="1183978" y="1359880"/>
                </a:lnTo>
                <a:lnTo>
                  <a:pt x="1189035" y="1359880"/>
                </a:lnTo>
                <a:cubicBezTo>
                  <a:pt x="1190792" y="1359880"/>
                  <a:pt x="1191669" y="1359880"/>
                  <a:pt x="1191669" y="1359880"/>
                </a:cubicBezTo>
                <a:cubicBezTo>
                  <a:pt x="1171571" y="1399317"/>
                  <a:pt x="1141509" y="1426707"/>
                  <a:pt x="1101484" y="1442054"/>
                </a:cubicBezTo>
                <a:cubicBezTo>
                  <a:pt x="1061457" y="1457403"/>
                  <a:pt x="1034678" y="1471230"/>
                  <a:pt x="1021146" y="1483538"/>
                </a:cubicBezTo>
                <a:cubicBezTo>
                  <a:pt x="987707" y="1505852"/>
                  <a:pt x="937843" y="1535260"/>
                  <a:pt x="871554" y="1571761"/>
                </a:cubicBezTo>
                <a:cubicBezTo>
                  <a:pt x="838875" y="1585472"/>
                  <a:pt x="799325" y="1594042"/>
                  <a:pt x="752907" y="1597469"/>
                </a:cubicBezTo>
                <a:lnTo>
                  <a:pt x="720474" y="1598610"/>
                </a:lnTo>
                <a:lnTo>
                  <a:pt x="720474" y="1580564"/>
                </a:lnTo>
                <a:lnTo>
                  <a:pt x="671992" y="1580564"/>
                </a:lnTo>
                <a:lnTo>
                  <a:pt x="671992" y="1597598"/>
                </a:lnTo>
                <a:lnTo>
                  <a:pt x="607689" y="1594432"/>
                </a:lnTo>
                <a:lnTo>
                  <a:pt x="539565" y="1584338"/>
                </a:lnTo>
                <a:lnTo>
                  <a:pt x="539565" y="1580564"/>
                </a:lnTo>
                <a:lnTo>
                  <a:pt x="514078" y="1580564"/>
                </a:lnTo>
                <a:lnTo>
                  <a:pt x="511459" y="1580177"/>
                </a:lnTo>
                <a:cubicBezTo>
                  <a:pt x="447399" y="1567504"/>
                  <a:pt x="383522" y="1548495"/>
                  <a:pt x="319832" y="1523152"/>
                </a:cubicBezTo>
                <a:cubicBezTo>
                  <a:pt x="143724" y="1378690"/>
                  <a:pt x="55671" y="1172616"/>
                  <a:pt x="55671" y="904929"/>
                </a:cubicBezTo>
                <a:cubicBezTo>
                  <a:pt x="55671" y="879649"/>
                  <a:pt x="56502" y="854538"/>
                  <a:pt x="58164" y="829596"/>
                </a:cubicBezTo>
                <a:lnTo>
                  <a:pt x="60083" y="810536"/>
                </a:lnTo>
                <a:lnTo>
                  <a:pt x="51988" y="844154"/>
                </a:lnTo>
                <a:cubicBezTo>
                  <a:pt x="47013" y="869239"/>
                  <a:pt x="44523" y="892811"/>
                  <a:pt x="44523" y="914874"/>
                </a:cubicBezTo>
                <a:cubicBezTo>
                  <a:pt x="44523" y="939193"/>
                  <a:pt x="47172" y="962594"/>
                  <a:pt x="52471" y="985077"/>
                </a:cubicBezTo>
                <a:cubicBezTo>
                  <a:pt x="52471" y="1053034"/>
                  <a:pt x="66264" y="1134100"/>
                  <a:pt x="93850" y="1228274"/>
                </a:cubicBezTo>
                <a:lnTo>
                  <a:pt x="125470" y="1325095"/>
                </a:lnTo>
                <a:lnTo>
                  <a:pt x="129604" y="1328768"/>
                </a:lnTo>
                <a:cubicBezTo>
                  <a:pt x="141324" y="1342057"/>
                  <a:pt x="150068" y="1358445"/>
                  <a:pt x="155830" y="1377930"/>
                </a:cubicBezTo>
                <a:cubicBezTo>
                  <a:pt x="168941" y="1391398"/>
                  <a:pt x="176899" y="1408816"/>
                  <a:pt x="179707" y="1430181"/>
                </a:cubicBezTo>
                <a:lnTo>
                  <a:pt x="85501" y="1298195"/>
                </a:lnTo>
                <a:cubicBezTo>
                  <a:pt x="94340" y="1301742"/>
                  <a:pt x="102435" y="1306063"/>
                  <a:pt x="109786" y="1311158"/>
                </a:cubicBezTo>
                <a:lnTo>
                  <a:pt x="123815" y="1323626"/>
                </a:lnTo>
                <a:lnTo>
                  <a:pt x="96493" y="1284243"/>
                </a:lnTo>
                <a:cubicBezTo>
                  <a:pt x="32165" y="1183417"/>
                  <a:pt x="0" y="1072221"/>
                  <a:pt x="0" y="950655"/>
                </a:cubicBezTo>
                <a:cubicBezTo>
                  <a:pt x="0" y="861293"/>
                  <a:pt x="13290" y="776755"/>
                  <a:pt x="39868" y="697040"/>
                </a:cubicBezTo>
                <a:cubicBezTo>
                  <a:pt x="43923" y="671306"/>
                  <a:pt x="62203" y="625168"/>
                  <a:pt x="94715" y="558627"/>
                </a:cubicBezTo>
                <a:lnTo>
                  <a:pt x="126060" y="580226"/>
                </a:lnTo>
                <a:lnTo>
                  <a:pt x="135279" y="554391"/>
                </a:lnTo>
                <a:cubicBezTo>
                  <a:pt x="163441" y="477374"/>
                  <a:pt x="196553" y="390299"/>
                  <a:pt x="234618" y="293167"/>
                </a:cubicBezTo>
                <a:lnTo>
                  <a:pt x="220241" y="291298"/>
                </a:lnTo>
                <a:cubicBezTo>
                  <a:pt x="217876" y="264340"/>
                  <a:pt x="224647" y="242723"/>
                  <a:pt x="240553" y="226445"/>
                </a:cubicBezTo>
                <a:lnTo>
                  <a:pt x="255376" y="206422"/>
                </a:lnTo>
                <a:lnTo>
                  <a:pt x="250655" y="209385"/>
                </a:lnTo>
                <a:cubicBezTo>
                  <a:pt x="239943" y="214024"/>
                  <a:pt x="227966" y="217367"/>
                  <a:pt x="214730" y="219415"/>
                </a:cubicBezTo>
                <a:cubicBezTo>
                  <a:pt x="232738" y="168792"/>
                  <a:pt x="262536" y="135034"/>
                  <a:pt x="304124" y="118146"/>
                </a:cubicBezTo>
                <a:cubicBezTo>
                  <a:pt x="355677" y="98641"/>
                  <a:pt x="388600" y="81740"/>
                  <a:pt x="402892" y="67449"/>
                </a:cubicBezTo>
                <a:cubicBezTo>
                  <a:pt x="423095" y="63796"/>
                  <a:pt x="455395" y="59849"/>
                  <a:pt x="499790" y="55605"/>
                </a:cubicBezTo>
                <a:cubicBezTo>
                  <a:pt x="497152" y="68884"/>
                  <a:pt x="497026" y="75524"/>
                  <a:pt x="499411" y="75524"/>
                </a:cubicBezTo>
                <a:cubicBezTo>
                  <a:pt x="508150" y="75524"/>
                  <a:pt x="519065" y="73887"/>
                  <a:pt x="532154" y="70616"/>
                </a:cubicBezTo>
                <a:cubicBezTo>
                  <a:pt x="659938" y="23538"/>
                  <a:pt x="749755" y="0"/>
                  <a:pt x="80160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43" name="Picture Placeholder 42"/>
          <p:cNvSpPr>
            <a:spLocks noGrp="1"/>
          </p:cNvSpPr>
          <p:nvPr>
            <p:ph type="pic" sz="quarter" idx="26" hasCustomPrompt="1"/>
          </p:nvPr>
        </p:nvSpPr>
        <p:spPr>
          <a:xfrm>
            <a:off x="3939515" y="406517"/>
            <a:ext cx="1332838" cy="1599216"/>
          </a:xfrm>
          <a:custGeom>
            <a:avLst/>
            <a:gdLst>
              <a:gd name="connsiteX0" fmla="*/ 24194 w 1332838"/>
              <a:gd name="connsiteY0" fmla="*/ 1509092 h 1599216"/>
              <a:gd name="connsiteX1" fmla="*/ 29540 w 1332838"/>
              <a:gd name="connsiteY1" fmla="*/ 1514982 h 1599216"/>
              <a:gd name="connsiteX2" fmla="*/ 43276 w 1332838"/>
              <a:gd name="connsiteY2" fmla="*/ 1514982 h 1599216"/>
              <a:gd name="connsiteX3" fmla="*/ 38297 w 1332838"/>
              <a:gd name="connsiteY3" fmla="*/ 1512632 h 1599216"/>
              <a:gd name="connsiteX4" fmla="*/ 24194 w 1332838"/>
              <a:gd name="connsiteY4" fmla="*/ 1509092 h 1599216"/>
              <a:gd name="connsiteX5" fmla="*/ 906735 w 1332838"/>
              <a:gd name="connsiteY5" fmla="*/ 1263236 h 1599216"/>
              <a:gd name="connsiteX6" fmla="*/ 947225 w 1332838"/>
              <a:gd name="connsiteY6" fmla="*/ 1307210 h 1599216"/>
              <a:gd name="connsiteX7" fmla="*/ 944387 w 1332838"/>
              <a:gd name="connsiteY7" fmla="*/ 1302217 h 1599216"/>
              <a:gd name="connsiteX8" fmla="*/ 958036 w 1332838"/>
              <a:gd name="connsiteY8" fmla="*/ 1310294 h 1599216"/>
              <a:gd name="connsiteX9" fmla="*/ 958780 w 1332838"/>
              <a:gd name="connsiteY9" fmla="*/ 1307876 h 1599216"/>
              <a:gd name="connsiteX10" fmla="*/ 936976 w 1332838"/>
              <a:gd name="connsiteY10" fmla="*/ 1279544 h 1599216"/>
              <a:gd name="connsiteX11" fmla="*/ 906735 w 1332838"/>
              <a:gd name="connsiteY11" fmla="*/ 1263236 h 1599216"/>
              <a:gd name="connsiteX12" fmla="*/ 1236636 w 1332838"/>
              <a:gd name="connsiteY12" fmla="*/ 1200884 h 1599216"/>
              <a:gd name="connsiteX13" fmla="*/ 1236636 w 1332838"/>
              <a:gd name="connsiteY13" fmla="*/ 1233406 h 1599216"/>
              <a:gd name="connsiteX14" fmla="*/ 1271184 w 1332838"/>
              <a:gd name="connsiteY14" fmla="*/ 1233406 h 1599216"/>
              <a:gd name="connsiteX15" fmla="*/ 1271184 w 1332838"/>
              <a:gd name="connsiteY15" fmla="*/ 1200884 h 1599216"/>
              <a:gd name="connsiteX16" fmla="*/ 602330 w 1332838"/>
              <a:gd name="connsiteY16" fmla="*/ 996009 h 1599216"/>
              <a:gd name="connsiteX17" fmla="*/ 587848 w 1332838"/>
              <a:gd name="connsiteY17" fmla="*/ 1011875 h 1599216"/>
              <a:gd name="connsiteX18" fmla="*/ 567398 w 1332838"/>
              <a:gd name="connsiteY18" fmla="*/ 1034224 h 1599216"/>
              <a:gd name="connsiteX19" fmla="*/ 580319 w 1332838"/>
              <a:gd name="connsiteY19" fmla="*/ 1045277 h 1599216"/>
              <a:gd name="connsiteX20" fmla="*/ 586569 w 1332838"/>
              <a:gd name="connsiteY20" fmla="*/ 1054283 h 1599216"/>
              <a:gd name="connsiteX21" fmla="*/ 625085 w 1332838"/>
              <a:gd name="connsiteY21" fmla="*/ 1021102 h 1599216"/>
              <a:gd name="connsiteX22" fmla="*/ 451310 w 1332838"/>
              <a:gd name="connsiteY22" fmla="*/ 794383 h 1599216"/>
              <a:gd name="connsiteX23" fmla="*/ 314130 w 1332838"/>
              <a:gd name="connsiteY23" fmla="*/ 988878 h 1599216"/>
              <a:gd name="connsiteX24" fmla="*/ 180912 w 1332838"/>
              <a:gd name="connsiteY24" fmla="*/ 1161840 h 1599216"/>
              <a:gd name="connsiteX25" fmla="*/ 344278 w 1332838"/>
              <a:gd name="connsiteY25" fmla="*/ 973014 h 1599216"/>
              <a:gd name="connsiteX26" fmla="*/ 471862 w 1332838"/>
              <a:gd name="connsiteY26" fmla="*/ 805972 h 1599216"/>
              <a:gd name="connsiteX27" fmla="*/ 451310 w 1332838"/>
              <a:gd name="connsiteY27" fmla="*/ 805972 h 1599216"/>
              <a:gd name="connsiteX28" fmla="*/ 668916 w 1332838"/>
              <a:gd name="connsiteY28" fmla="*/ 498909 h 1599216"/>
              <a:gd name="connsiteX29" fmla="*/ 669047 w 1332838"/>
              <a:gd name="connsiteY29" fmla="*/ 499031 h 1599216"/>
              <a:gd name="connsiteX30" fmla="*/ 669465 w 1332838"/>
              <a:gd name="connsiteY30" fmla="*/ 499100 h 1599216"/>
              <a:gd name="connsiteX31" fmla="*/ 671336 w 1332838"/>
              <a:gd name="connsiteY31" fmla="*/ 499750 h 1599216"/>
              <a:gd name="connsiteX32" fmla="*/ 685705 w 1332838"/>
              <a:gd name="connsiteY32" fmla="*/ 501787 h 1599216"/>
              <a:gd name="connsiteX33" fmla="*/ 669465 w 1332838"/>
              <a:gd name="connsiteY33" fmla="*/ 499100 h 1599216"/>
              <a:gd name="connsiteX34" fmla="*/ 540493 w 1332838"/>
              <a:gd name="connsiteY34" fmla="*/ 296104 h 1599216"/>
              <a:gd name="connsiteX35" fmla="*/ 580160 w 1332838"/>
              <a:gd name="connsiteY35" fmla="*/ 361308 h 1599216"/>
              <a:gd name="connsiteX36" fmla="*/ 649162 w 1332838"/>
              <a:gd name="connsiteY36" fmla="*/ 465212 h 1599216"/>
              <a:gd name="connsiteX37" fmla="*/ 652107 w 1332838"/>
              <a:gd name="connsiteY37" fmla="*/ 454667 h 1599216"/>
              <a:gd name="connsiteX38" fmla="*/ 568824 w 1332838"/>
              <a:gd name="connsiteY38" fmla="*/ 334777 h 1599216"/>
              <a:gd name="connsiteX39" fmla="*/ 444661 w 1332838"/>
              <a:gd name="connsiteY39" fmla="*/ 0 h 1599216"/>
              <a:gd name="connsiteX40" fmla="*/ 514263 w 1332838"/>
              <a:gd name="connsiteY40" fmla="*/ 61433 h 1599216"/>
              <a:gd name="connsiteX41" fmla="*/ 535574 w 1332838"/>
              <a:gd name="connsiteY41" fmla="*/ 123658 h 1599216"/>
              <a:gd name="connsiteX42" fmla="*/ 698054 w 1332838"/>
              <a:gd name="connsiteY42" fmla="*/ 383703 h 1599216"/>
              <a:gd name="connsiteX43" fmla="*/ 757713 w 1332838"/>
              <a:gd name="connsiteY43" fmla="*/ 258525 h 1599216"/>
              <a:gd name="connsiteX44" fmla="*/ 883525 w 1332838"/>
              <a:gd name="connsiteY44" fmla="*/ 107350 h 1599216"/>
              <a:gd name="connsiteX45" fmla="*/ 800828 w 1332838"/>
              <a:gd name="connsiteY45" fmla="*/ 278878 h 1599216"/>
              <a:gd name="connsiteX46" fmla="*/ 788784 w 1332838"/>
              <a:gd name="connsiteY46" fmla="*/ 304299 h 1599216"/>
              <a:gd name="connsiteX47" fmla="*/ 790428 w 1332838"/>
              <a:gd name="connsiteY47" fmla="*/ 301410 h 1599216"/>
              <a:gd name="connsiteX48" fmla="*/ 825543 w 1332838"/>
              <a:gd name="connsiteY48" fmla="*/ 240237 h 1599216"/>
              <a:gd name="connsiteX49" fmla="*/ 967567 w 1332838"/>
              <a:gd name="connsiteY49" fmla="*/ 33789 h 1599216"/>
              <a:gd name="connsiteX50" fmla="*/ 982545 w 1332838"/>
              <a:gd name="connsiteY50" fmla="*/ 55702 h 1599216"/>
              <a:gd name="connsiteX51" fmla="*/ 1002114 w 1332838"/>
              <a:gd name="connsiteY51" fmla="*/ 52282 h 1599216"/>
              <a:gd name="connsiteX52" fmla="*/ 1054491 w 1332838"/>
              <a:gd name="connsiteY52" fmla="*/ 58297 h 1599216"/>
              <a:gd name="connsiteX53" fmla="*/ 1054120 w 1332838"/>
              <a:gd name="connsiteY53" fmla="*/ 60847 h 1599216"/>
              <a:gd name="connsiteX54" fmla="*/ 1072340 w 1332838"/>
              <a:gd name="connsiteY54" fmla="*/ 53141 h 1599216"/>
              <a:gd name="connsiteX55" fmla="*/ 1098696 w 1332838"/>
              <a:gd name="connsiteY55" fmla="*/ 45314 h 1599216"/>
              <a:gd name="connsiteX56" fmla="*/ 1187712 w 1332838"/>
              <a:gd name="connsiteY56" fmla="*/ 29830 h 1599216"/>
              <a:gd name="connsiteX57" fmla="*/ 1156584 w 1332838"/>
              <a:gd name="connsiteY57" fmla="*/ 126096 h 1599216"/>
              <a:gd name="connsiteX58" fmla="*/ 1124062 w 1332838"/>
              <a:gd name="connsiteY58" fmla="*/ 171569 h 1599216"/>
              <a:gd name="connsiteX59" fmla="*/ 1002812 w 1332838"/>
              <a:gd name="connsiteY59" fmla="*/ 403431 h 1599216"/>
              <a:gd name="connsiteX60" fmla="*/ 863637 w 1332838"/>
              <a:gd name="connsiteY60" fmla="*/ 634278 h 1599216"/>
              <a:gd name="connsiteX61" fmla="*/ 911517 w 1332838"/>
              <a:gd name="connsiteY61" fmla="*/ 707775 h 1599216"/>
              <a:gd name="connsiteX62" fmla="*/ 962564 w 1332838"/>
              <a:gd name="connsiteY62" fmla="*/ 824149 h 1599216"/>
              <a:gd name="connsiteX63" fmla="*/ 980835 w 1332838"/>
              <a:gd name="connsiteY63" fmla="*/ 817120 h 1599216"/>
              <a:gd name="connsiteX64" fmla="*/ 1002748 w 1332838"/>
              <a:gd name="connsiteY64" fmla="*/ 868293 h 1599216"/>
              <a:gd name="connsiteX65" fmla="*/ 1040335 w 1332838"/>
              <a:gd name="connsiteY65" fmla="*/ 910061 h 1599216"/>
              <a:gd name="connsiteX66" fmla="*/ 1087043 w 1332838"/>
              <a:gd name="connsiteY66" fmla="*/ 972539 h 1599216"/>
              <a:gd name="connsiteX67" fmla="*/ 1127514 w 1332838"/>
              <a:gd name="connsiteY67" fmla="*/ 1013957 h 1599216"/>
              <a:gd name="connsiteX68" fmla="*/ 1147970 w 1332838"/>
              <a:gd name="connsiteY68" fmla="*/ 1009968 h 1599216"/>
              <a:gd name="connsiteX69" fmla="*/ 1214406 w 1332838"/>
              <a:gd name="connsiteY69" fmla="*/ 1123682 h 1599216"/>
              <a:gd name="connsiteX70" fmla="*/ 1299240 w 1332838"/>
              <a:gd name="connsiteY70" fmla="*/ 1208357 h 1599216"/>
              <a:gd name="connsiteX71" fmla="*/ 1332838 w 1332838"/>
              <a:gd name="connsiteY71" fmla="*/ 1217287 h 1599216"/>
              <a:gd name="connsiteX72" fmla="*/ 1318905 w 1332838"/>
              <a:gd name="connsiteY72" fmla="*/ 1246198 h 1599216"/>
              <a:gd name="connsiteX73" fmla="*/ 1326853 w 1332838"/>
              <a:gd name="connsiteY73" fmla="*/ 1255604 h 1599216"/>
              <a:gd name="connsiteX74" fmla="*/ 1296454 w 1332838"/>
              <a:gd name="connsiteY74" fmla="*/ 1281127 h 1599216"/>
              <a:gd name="connsiteX75" fmla="*/ 1264787 w 1332838"/>
              <a:gd name="connsiteY75" fmla="*/ 1254654 h 1599216"/>
              <a:gd name="connsiteX76" fmla="*/ 1213931 w 1332838"/>
              <a:gd name="connsiteY76" fmla="*/ 1233500 h 1599216"/>
              <a:gd name="connsiteX77" fmla="*/ 1078586 w 1332838"/>
              <a:gd name="connsiteY77" fmla="*/ 1057504 h 1599216"/>
              <a:gd name="connsiteX78" fmla="*/ 1058580 w 1332838"/>
              <a:gd name="connsiteY78" fmla="*/ 1034996 h 1599216"/>
              <a:gd name="connsiteX79" fmla="*/ 1076681 w 1332838"/>
              <a:gd name="connsiteY79" fmla="*/ 1059131 h 1599216"/>
              <a:gd name="connsiteX80" fmla="*/ 1249334 w 1332838"/>
              <a:gd name="connsiteY80" fmla="*/ 1299019 h 1599216"/>
              <a:gd name="connsiteX81" fmla="*/ 1201612 w 1332838"/>
              <a:gd name="connsiteY81" fmla="*/ 1297309 h 1599216"/>
              <a:gd name="connsiteX82" fmla="*/ 1231442 w 1332838"/>
              <a:gd name="connsiteY82" fmla="*/ 1342369 h 1599216"/>
              <a:gd name="connsiteX83" fmla="*/ 1224380 w 1332838"/>
              <a:gd name="connsiteY83" fmla="*/ 1360135 h 1599216"/>
              <a:gd name="connsiteX84" fmla="*/ 1203366 w 1332838"/>
              <a:gd name="connsiteY84" fmla="*/ 1382342 h 1599216"/>
              <a:gd name="connsiteX85" fmla="*/ 1205603 w 1332838"/>
              <a:gd name="connsiteY85" fmla="*/ 1392466 h 1599216"/>
              <a:gd name="connsiteX86" fmla="*/ 1128844 w 1332838"/>
              <a:gd name="connsiteY86" fmla="*/ 1368622 h 1599216"/>
              <a:gd name="connsiteX87" fmla="*/ 1093480 w 1332838"/>
              <a:gd name="connsiteY87" fmla="*/ 1377462 h 1599216"/>
              <a:gd name="connsiteX88" fmla="*/ 1076836 w 1332838"/>
              <a:gd name="connsiteY88" fmla="*/ 1379719 h 1599216"/>
              <a:gd name="connsiteX89" fmla="*/ 1077345 w 1332838"/>
              <a:gd name="connsiteY89" fmla="*/ 1381422 h 1599216"/>
              <a:gd name="connsiteX90" fmla="*/ 1078336 w 1332838"/>
              <a:gd name="connsiteY90" fmla="*/ 1410357 h 1599216"/>
              <a:gd name="connsiteX91" fmla="*/ 997270 w 1332838"/>
              <a:gd name="connsiteY91" fmla="*/ 1373996 h 1599216"/>
              <a:gd name="connsiteX92" fmla="*/ 986035 w 1332838"/>
              <a:gd name="connsiteY92" fmla="*/ 1362201 h 1599216"/>
              <a:gd name="connsiteX93" fmla="*/ 982917 w 1332838"/>
              <a:gd name="connsiteY93" fmla="*/ 1372698 h 1599216"/>
              <a:gd name="connsiteX94" fmla="*/ 980930 w 1332838"/>
              <a:gd name="connsiteY94" fmla="*/ 1380147 h 1599216"/>
              <a:gd name="connsiteX95" fmla="*/ 950341 w 1332838"/>
              <a:gd name="connsiteY95" fmla="*/ 1379767 h 1599216"/>
              <a:gd name="connsiteX96" fmla="*/ 643685 w 1332838"/>
              <a:gd name="connsiteY96" fmla="*/ 1041614 h 1599216"/>
              <a:gd name="connsiteX97" fmla="*/ 632906 w 1332838"/>
              <a:gd name="connsiteY97" fmla="*/ 1062095 h 1599216"/>
              <a:gd name="connsiteX98" fmla="*/ 551897 w 1332838"/>
              <a:gd name="connsiteY98" fmla="*/ 1180333 h 1599216"/>
              <a:gd name="connsiteX99" fmla="*/ 456471 w 1332838"/>
              <a:gd name="connsiteY99" fmla="*/ 1326409 h 1599216"/>
              <a:gd name="connsiteX100" fmla="*/ 424235 w 1332838"/>
              <a:gd name="connsiteY100" fmla="*/ 1507764 h 1599216"/>
              <a:gd name="connsiteX101" fmla="*/ 374993 w 1332838"/>
              <a:gd name="connsiteY101" fmla="*/ 1507764 h 1599216"/>
              <a:gd name="connsiteX102" fmla="*/ 429365 w 1332838"/>
              <a:gd name="connsiteY102" fmla="*/ 1276726 h 1599216"/>
              <a:gd name="connsiteX103" fmla="*/ 548748 w 1332838"/>
              <a:gd name="connsiteY103" fmla="*/ 1098096 h 1599216"/>
              <a:gd name="connsiteX104" fmla="*/ 539121 w 1332838"/>
              <a:gd name="connsiteY104" fmla="*/ 1074345 h 1599216"/>
              <a:gd name="connsiteX105" fmla="*/ 459495 w 1332838"/>
              <a:gd name="connsiteY105" fmla="*/ 1199808 h 1599216"/>
              <a:gd name="connsiteX106" fmla="*/ 368027 w 1332838"/>
              <a:gd name="connsiteY106" fmla="*/ 1335974 h 1599216"/>
              <a:gd name="connsiteX107" fmla="*/ 334777 w 1332838"/>
              <a:gd name="connsiteY107" fmla="*/ 1502475 h 1599216"/>
              <a:gd name="connsiteX108" fmla="*/ 302621 w 1332838"/>
              <a:gd name="connsiteY108" fmla="*/ 1549911 h 1599216"/>
              <a:gd name="connsiteX109" fmla="*/ 235693 w 1332838"/>
              <a:gd name="connsiteY109" fmla="*/ 1599216 h 1599216"/>
              <a:gd name="connsiteX110" fmla="*/ 217232 w 1332838"/>
              <a:gd name="connsiteY110" fmla="*/ 1533698 h 1599216"/>
              <a:gd name="connsiteX111" fmla="*/ 199277 w 1332838"/>
              <a:gd name="connsiteY111" fmla="*/ 1507764 h 1599216"/>
              <a:gd name="connsiteX112" fmla="*/ 171174 w 1332838"/>
              <a:gd name="connsiteY112" fmla="*/ 1527920 h 1599216"/>
              <a:gd name="connsiteX113" fmla="*/ 134076 w 1332838"/>
              <a:gd name="connsiteY113" fmla="*/ 1549531 h 1599216"/>
              <a:gd name="connsiteX114" fmla="*/ 75474 w 1332838"/>
              <a:gd name="connsiteY114" fmla="*/ 1505589 h 1599216"/>
              <a:gd name="connsiteX115" fmla="*/ 73337 w 1332838"/>
              <a:gd name="connsiteY115" fmla="*/ 1491184 h 1599216"/>
              <a:gd name="connsiteX116" fmla="*/ 72682 w 1332838"/>
              <a:gd name="connsiteY116" fmla="*/ 1494202 h 1599216"/>
              <a:gd name="connsiteX117" fmla="*/ 56430 w 1332838"/>
              <a:gd name="connsiteY117" fmla="*/ 1530562 h 1599216"/>
              <a:gd name="connsiteX118" fmla="*/ 48371 w 1332838"/>
              <a:gd name="connsiteY118" fmla="*/ 1517391 h 1599216"/>
              <a:gd name="connsiteX119" fmla="*/ 46488 w 1332838"/>
              <a:gd name="connsiteY119" fmla="*/ 1516500 h 1599216"/>
              <a:gd name="connsiteX120" fmla="*/ 46488 w 1332838"/>
              <a:gd name="connsiteY120" fmla="*/ 1567424 h 1599216"/>
              <a:gd name="connsiteX121" fmla="*/ 0 w 1332838"/>
              <a:gd name="connsiteY121" fmla="*/ 1567424 h 1599216"/>
              <a:gd name="connsiteX122" fmla="*/ 0 w 1332838"/>
              <a:gd name="connsiteY122" fmla="*/ 1514982 h 1599216"/>
              <a:gd name="connsiteX123" fmla="*/ 13202 w 1332838"/>
              <a:gd name="connsiteY123" fmla="*/ 1514982 h 1599216"/>
              <a:gd name="connsiteX124" fmla="*/ 3619 w 1332838"/>
              <a:gd name="connsiteY124" fmla="*/ 1479390 h 1599216"/>
              <a:gd name="connsiteX125" fmla="*/ 0 w 1332838"/>
              <a:gd name="connsiteY125" fmla="*/ 1443766 h 1599216"/>
              <a:gd name="connsiteX126" fmla="*/ 116913 w 1332838"/>
              <a:gd name="connsiteY126" fmla="*/ 1135209 h 1599216"/>
              <a:gd name="connsiteX127" fmla="*/ 209504 w 1332838"/>
              <a:gd name="connsiteY127" fmla="*/ 1053541 h 1599216"/>
              <a:gd name="connsiteX128" fmla="*/ 441366 w 1332838"/>
              <a:gd name="connsiteY128" fmla="*/ 759614 h 1599216"/>
              <a:gd name="connsiteX129" fmla="*/ 139175 w 1332838"/>
              <a:gd name="connsiteY129" fmla="*/ 291300 h 1599216"/>
              <a:gd name="connsiteX130" fmla="*/ 131226 w 1332838"/>
              <a:gd name="connsiteY130" fmla="*/ 266219 h 1599216"/>
              <a:gd name="connsiteX131" fmla="*/ 123278 w 1332838"/>
              <a:gd name="connsiteY131" fmla="*/ 236960 h 1599216"/>
              <a:gd name="connsiteX132" fmla="*/ 140346 w 1332838"/>
              <a:gd name="connsiteY132" fmla="*/ 204819 h 1599216"/>
              <a:gd name="connsiteX133" fmla="*/ 174799 w 1332838"/>
              <a:gd name="connsiteY133" fmla="*/ 204819 h 1599216"/>
              <a:gd name="connsiteX134" fmla="*/ 184071 w 1332838"/>
              <a:gd name="connsiteY134" fmla="*/ 219175 h 1599216"/>
              <a:gd name="connsiteX135" fmla="*/ 180912 w 1332838"/>
              <a:gd name="connsiteY135" fmla="*/ 211374 h 1599216"/>
              <a:gd name="connsiteX136" fmla="*/ 180912 w 1332838"/>
              <a:gd name="connsiteY136" fmla="*/ 129421 h 1599216"/>
              <a:gd name="connsiteX137" fmla="*/ 252287 w 1332838"/>
              <a:gd name="connsiteY137" fmla="*/ 129232 h 1599216"/>
              <a:gd name="connsiteX138" fmla="*/ 256372 w 1332838"/>
              <a:gd name="connsiteY138" fmla="*/ 79515 h 1599216"/>
              <a:gd name="connsiteX139" fmla="*/ 293152 w 1332838"/>
              <a:gd name="connsiteY139" fmla="*/ 69586 h 1599216"/>
              <a:gd name="connsiteX140" fmla="*/ 310945 w 1332838"/>
              <a:gd name="connsiteY140" fmla="*/ 61573 h 1599216"/>
              <a:gd name="connsiteX141" fmla="*/ 328929 w 1332838"/>
              <a:gd name="connsiteY141" fmla="*/ 64042 h 1599216"/>
              <a:gd name="connsiteX142" fmla="*/ 331872 w 1332838"/>
              <a:gd name="connsiteY142" fmla="*/ 51087 h 1599216"/>
              <a:gd name="connsiteX143" fmla="*/ 343391 w 1332838"/>
              <a:gd name="connsiteY143" fmla="*/ 31856 h 1599216"/>
              <a:gd name="connsiteX144" fmla="*/ 397097 w 1332838"/>
              <a:gd name="connsiteY144" fmla="*/ 31856 h 1599216"/>
              <a:gd name="connsiteX145" fmla="*/ 454128 w 1332838"/>
              <a:gd name="connsiteY145" fmla="*/ 144631 h 1599216"/>
              <a:gd name="connsiteX146" fmla="*/ 463369 w 1332838"/>
              <a:gd name="connsiteY146" fmla="*/ 161259 h 1599216"/>
              <a:gd name="connsiteX147" fmla="*/ 456992 w 1332838"/>
              <a:gd name="connsiteY147" fmla="*/ 145017 h 1599216"/>
              <a:gd name="connsiteX148" fmla="*/ 444661 w 1332838"/>
              <a:gd name="connsiteY148" fmla="*/ 0 h 159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332838" h="1599216">
                <a:moveTo>
                  <a:pt x="24194" y="1509092"/>
                </a:moveTo>
                <a:lnTo>
                  <a:pt x="29540" y="1514982"/>
                </a:lnTo>
                <a:lnTo>
                  <a:pt x="43276" y="1514982"/>
                </a:lnTo>
                <a:lnTo>
                  <a:pt x="38297" y="1512632"/>
                </a:lnTo>
                <a:cubicBezTo>
                  <a:pt x="34268" y="1511250"/>
                  <a:pt x="29565" y="1510069"/>
                  <a:pt x="24194" y="1509092"/>
                </a:cubicBezTo>
                <a:close/>
                <a:moveTo>
                  <a:pt x="906735" y="1263236"/>
                </a:moveTo>
                <a:lnTo>
                  <a:pt x="947225" y="1307210"/>
                </a:lnTo>
                <a:lnTo>
                  <a:pt x="944387" y="1302217"/>
                </a:lnTo>
                <a:lnTo>
                  <a:pt x="958036" y="1310294"/>
                </a:lnTo>
                <a:lnTo>
                  <a:pt x="958780" y="1307876"/>
                </a:lnTo>
                <a:cubicBezTo>
                  <a:pt x="959017" y="1298836"/>
                  <a:pt x="951749" y="1289391"/>
                  <a:pt x="936976" y="1279544"/>
                </a:cubicBezTo>
                <a:cubicBezTo>
                  <a:pt x="918568" y="1268271"/>
                  <a:pt x="908488" y="1262834"/>
                  <a:pt x="906735" y="1263236"/>
                </a:cubicBezTo>
                <a:close/>
                <a:moveTo>
                  <a:pt x="1236636" y="1200884"/>
                </a:moveTo>
                <a:lnTo>
                  <a:pt x="1236636" y="1233406"/>
                </a:lnTo>
                <a:lnTo>
                  <a:pt x="1271184" y="1233406"/>
                </a:lnTo>
                <a:lnTo>
                  <a:pt x="1271184" y="1200884"/>
                </a:lnTo>
                <a:close/>
                <a:moveTo>
                  <a:pt x="602330" y="996009"/>
                </a:moveTo>
                <a:lnTo>
                  <a:pt x="587848" y="1011875"/>
                </a:lnTo>
                <a:cubicBezTo>
                  <a:pt x="574215" y="1026807"/>
                  <a:pt x="567398" y="1034256"/>
                  <a:pt x="567398" y="1034224"/>
                </a:cubicBezTo>
                <a:cubicBezTo>
                  <a:pt x="567398" y="1035070"/>
                  <a:pt x="571705" y="1038752"/>
                  <a:pt x="580319" y="1045277"/>
                </a:cubicBezTo>
                <a:lnTo>
                  <a:pt x="586569" y="1054283"/>
                </a:lnTo>
                <a:lnTo>
                  <a:pt x="625085" y="1021102"/>
                </a:lnTo>
                <a:close/>
                <a:moveTo>
                  <a:pt x="451310" y="794383"/>
                </a:moveTo>
                <a:cubicBezTo>
                  <a:pt x="429924" y="826472"/>
                  <a:pt x="384198" y="891304"/>
                  <a:pt x="314130" y="988878"/>
                </a:cubicBezTo>
                <a:cubicBezTo>
                  <a:pt x="253522" y="1039524"/>
                  <a:pt x="209115" y="1097177"/>
                  <a:pt x="180912" y="1161840"/>
                </a:cubicBezTo>
                <a:cubicBezTo>
                  <a:pt x="235103" y="1107607"/>
                  <a:pt x="289558" y="1044664"/>
                  <a:pt x="344278" y="973014"/>
                </a:cubicBezTo>
                <a:cubicBezTo>
                  <a:pt x="417279" y="877571"/>
                  <a:pt x="459807" y="821890"/>
                  <a:pt x="471862" y="805972"/>
                </a:cubicBezTo>
                <a:lnTo>
                  <a:pt x="451310" y="805972"/>
                </a:lnTo>
                <a:close/>
                <a:moveTo>
                  <a:pt x="668916" y="498909"/>
                </a:moveTo>
                <a:lnTo>
                  <a:pt x="669047" y="499031"/>
                </a:lnTo>
                <a:lnTo>
                  <a:pt x="669465" y="499100"/>
                </a:lnTo>
                <a:lnTo>
                  <a:pt x="671336" y="499750"/>
                </a:lnTo>
                <a:cubicBezTo>
                  <a:pt x="674561" y="500379"/>
                  <a:pt x="679350" y="501057"/>
                  <a:pt x="685705" y="501787"/>
                </a:cubicBezTo>
                <a:lnTo>
                  <a:pt x="669465" y="499100"/>
                </a:lnTo>
                <a:close/>
                <a:moveTo>
                  <a:pt x="540493" y="296104"/>
                </a:moveTo>
                <a:lnTo>
                  <a:pt x="580160" y="361308"/>
                </a:lnTo>
                <a:cubicBezTo>
                  <a:pt x="602495" y="396435"/>
                  <a:pt x="625497" y="431069"/>
                  <a:pt x="649162" y="465212"/>
                </a:cubicBezTo>
                <a:lnTo>
                  <a:pt x="652107" y="454667"/>
                </a:lnTo>
                <a:cubicBezTo>
                  <a:pt x="636400" y="430156"/>
                  <a:pt x="608638" y="390193"/>
                  <a:pt x="568824" y="334777"/>
                </a:cubicBezTo>
                <a:close/>
                <a:moveTo>
                  <a:pt x="444661" y="0"/>
                </a:moveTo>
                <a:cubicBezTo>
                  <a:pt x="480569" y="15516"/>
                  <a:pt x="503771" y="35994"/>
                  <a:pt x="514263" y="61433"/>
                </a:cubicBezTo>
                <a:cubicBezTo>
                  <a:pt x="528047" y="100931"/>
                  <a:pt x="535152" y="121673"/>
                  <a:pt x="535574" y="123658"/>
                </a:cubicBezTo>
                <a:cubicBezTo>
                  <a:pt x="573256" y="183212"/>
                  <a:pt x="627417" y="269894"/>
                  <a:pt x="698054" y="383703"/>
                </a:cubicBezTo>
                <a:cubicBezTo>
                  <a:pt x="703564" y="366138"/>
                  <a:pt x="723451" y="324413"/>
                  <a:pt x="757713" y="258525"/>
                </a:cubicBezTo>
                <a:cubicBezTo>
                  <a:pt x="789993" y="196690"/>
                  <a:pt x="831929" y="146299"/>
                  <a:pt x="883525" y="107350"/>
                </a:cubicBezTo>
                <a:cubicBezTo>
                  <a:pt x="853578" y="168877"/>
                  <a:pt x="826013" y="226053"/>
                  <a:pt x="800828" y="278878"/>
                </a:cubicBezTo>
                <a:lnTo>
                  <a:pt x="788784" y="304299"/>
                </a:lnTo>
                <a:lnTo>
                  <a:pt x="790428" y="301410"/>
                </a:lnTo>
                <a:cubicBezTo>
                  <a:pt x="801083" y="282781"/>
                  <a:pt x="812787" y="262391"/>
                  <a:pt x="825543" y="240237"/>
                </a:cubicBezTo>
                <a:cubicBezTo>
                  <a:pt x="876569" y="151625"/>
                  <a:pt x="923909" y="82808"/>
                  <a:pt x="967567" y="33789"/>
                </a:cubicBezTo>
                <a:cubicBezTo>
                  <a:pt x="977194" y="48397"/>
                  <a:pt x="982187" y="55702"/>
                  <a:pt x="982545" y="55702"/>
                </a:cubicBezTo>
                <a:cubicBezTo>
                  <a:pt x="984339" y="55702"/>
                  <a:pt x="990863" y="54561"/>
                  <a:pt x="1002114" y="52282"/>
                </a:cubicBezTo>
                <a:cubicBezTo>
                  <a:pt x="1018032" y="47911"/>
                  <a:pt x="1035491" y="49918"/>
                  <a:pt x="1054491" y="58297"/>
                </a:cubicBezTo>
                <a:lnTo>
                  <a:pt x="1054120" y="60847"/>
                </a:lnTo>
                <a:lnTo>
                  <a:pt x="1072340" y="53141"/>
                </a:lnTo>
                <a:cubicBezTo>
                  <a:pt x="1080269" y="50341"/>
                  <a:pt x="1089054" y="47732"/>
                  <a:pt x="1098696" y="45314"/>
                </a:cubicBezTo>
                <a:lnTo>
                  <a:pt x="1187712" y="29830"/>
                </a:lnTo>
                <a:cubicBezTo>
                  <a:pt x="1181293" y="68526"/>
                  <a:pt x="1170917" y="100615"/>
                  <a:pt x="1156584" y="126096"/>
                </a:cubicBezTo>
                <a:cubicBezTo>
                  <a:pt x="1135408" y="159748"/>
                  <a:pt x="1124569" y="174904"/>
                  <a:pt x="1124062" y="171569"/>
                </a:cubicBezTo>
                <a:cubicBezTo>
                  <a:pt x="1056508" y="306743"/>
                  <a:pt x="1016089" y="384029"/>
                  <a:pt x="1002812" y="403431"/>
                </a:cubicBezTo>
                <a:cubicBezTo>
                  <a:pt x="952757" y="498788"/>
                  <a:pt x="906367" y="575738"/>
                  <a:pt x="863637" y="634278"/>
                </a:cubicBezTo>
                <a:cubicBezTo>
                  <a:pt x="865769" y="634341"/>
                  <a:pt x="881729" y="658840"/>
                  <a:pt x="911517" y="707775"/>
                </a:cubicBezTo>
                <a:cubicBezTo>
                  <a:pt x="942761" y="756140"/>
                  <a:pt x="959776" y="794932"/>
                  <a:pt x="962564" y="824149"/>
                </a:cubicBezTo>
                <a:cubicBezTo>
                  <a:pt x="960580" y="828753"/>
                  <a:pt x="966669" y="826408"/>
                  <a:pt x="980835" y="817120"/>
                </a:cubicBezTo>
                <a:cubicBezTo>
                  <a:pt x="984297" y="840089"/>
                  <a:pt x="991601" y="857147"/>
                  <a:pt x="1002748" y="868293"/>
                </a:cubicBezTo>
                <a:cubicBezTo>
                  <a:pt x="1023689" y="889236"/>
                  <a:pt x="1036219" y="903157"/>
                  <a:pt x="1040335" y="910061"/>
                </a:cubicBezTo>
                <a:cubicBezTo>
                  <a:pt x="1062503" y="941369"/>
                  <a:pt x="1078071" y="962194"/>
                  <a:pt x="1087043" y="972539"/>
                </a:cubicBezTo>
                <a:cubicBezTo>
                  <a:pt x="1105600" y="993671"/>
                  <a:pt x="1119090" y="1007477"/>
                  <a:pt x="1127514" y="1013957"/>
                </a:cubicBezTo>
                <a:lnTo>
                  <a:pt x="1147970" y="1009968"/>
                </a:lnTo>
                <a:cubicBezTo>
                  <a:pt x="1158799" y="1051093"/>
                  <a:pt x="1180945" y="1088996"/>
                  <a:pt x="1214406" y="1123682"/>
                </a:cubicBezTo>
                <a:cubicBezTo>
                  <a:pt x="1244721" y="1152688"/>
                  <a:pt x="1273000" y="1180913"/>
                  <a:pt x="1299240" y="1208357"/>
                </a:cubicBezTo>
                <a:lnTo>
                  <a:pt x="1332838" y="1217287"/>
                </a:lnTo>
                <a:lnTo>
                  <a:pt x="1318905" y="1246198"/>
                </a:lnTo>
                <a:lnTo>
                  <a:pt x="1326853" y="1255604"/>
                </a:lnTo>
                <a:lnTo>
                  <a:pt x="1296454" y="1281127"/>
                </a:lnTo>
                <a:cubicBezTo>
                  <a:pt x="1285919" y="1266730"/>
                  <a:pt x="1275364" y="1257905"/>
                  <a:pt x="1264787" y="1254654"/>
                </a:cubicBezTo>
                <a:cubicBezTo>
                  <a:pt x="1239941" y="1247350"/>
                  <a:pt x="1222988" y="1240298"/>
                  <a:pt x="1213931" y="1233500"/>
                </a:cubicBezTo>
                <a:cubicBezTo>
                  <a:pt x="1179653" y="1181092"/>
                  <a:pt x="1134537" y="1122427"/>
                  <a:pt x="1078586" y="1057504"/>
                </a:cubicBezTo>
                <a:lnTo>
                  <a:pt x="1058580" y="1034996"/>
                </a:lnTo>
                <a:lnTo>
                  <a:pt x="1076681" y="1059131"/>
                </a:lnTo>
                <a:cubicBezTo>
                  <a:pt x="1126022" y="1125567"/>
                  <a:pt x="1183574" y="1205529"/>
                  <a:pt x="1249334" y="1299019"/>
                </a:cubicBezTo>
                <a:cubicBezTo>
                  <a:pt x="1225564" y="1296379"/>
                  <a:pt x="1209655" y="1295810"/>
                  <a:pt x="1201612" y="1297309"/>
                </a:cubicBezTo>
                <a:cubicBezTo>
                  <a:pt x="1221499" y="1315908"/>
                  <a:pt x="1231442" y="1330927"/>
                  <a:pt x="1231442" y="1342369"/>
                </a:cubicBezTo>
                <a:cubicBezTo>
                  <a:pt x="1231442" y="1347521"/>
                  <a:pt x="1229089" y="1353443"/>
                  <a:pt x="1224380" y="1360135"/>
                </a:cubicBezTo>
                <a:lnTo>
                  <a:pt x="1203366" y="1382342"/>
                </a:lnTo>
                <a:lnTo>
                  <a:pt x="1205603" y="1392466"/>
                </a:lnTo>
                <a:cubicBezTo>
                  <a:pt x="1167286" y="1392466"/>
                  <a:pt x="1141700" y="1384518"/>
                  <a:pt x="1128844" y="1368622"/>
                </a:cubicBezTo>
                <a:cubicBezTo>
                  <a:pt x="1122542" y="1371835"/>
                  <a:pt x="1110755" y="1374782"/>
                  <a:pt x="1093480" y="1377462"/>
                </a:cubicBezTo>
                <a:lnTo>
                  <a:pt x="1076836" y="1379719"/>
                </a:lnTo>
                <a:lnTo>
                  <a:pt x="1077345" y="1381422"/>
                </a:lnTo>
                <a:cubicBezTo>
                  <a:pt x="1078006" y="1386472"/>
                  <a:pt x="1078336" y="1396119"/>
                  <a:pt x="1078336" y="1410357"/>
                </a:cubicBezTo>
                <a:cubicBezTo>
                  <a:pt x="1046617" y="1404140"/>
                  <a:pt x="1019595" y="1392020"/>
                  <a:pt x="997270" y="1373996"/>
                </a:cubicBezTo>
                <a:lnTo>
                  <a:pt x="986035" y="1362201"/>
                </a:lnTo>
                <a:lnTo>
                  <a:pt x="982917" y="1372698"/>
                </a:lnTo>
                <a:cubicBezTo>
                  <a:pt x="981592" y="1377284"/>
                  <a:pt x="980930" y="1379767"/>
                  <a:pt x="980930" y="1380147"/>
                </a:cubicBezTo>
                <a:cubicBezTo>
                  <a:pt x="980930" y="1383018"/>
                  <a:pt x="970733" y="1382893"/>
                  <a:pt x="950341" y="1379767"/>
                </a:cubicBezTo>
                <a:lnTo>
                  <a:pt x="643685" y="1041614"/>
                </a:lnTo>
                <a:lnTo>
                  <a:pt x="632906" y="1062095"/>
                </a:lnTo>
                <a:cubicBezTo>
                  <a:pt x="614154" y="1094751"/>
                  <a:pt x="587150" y="1134163"/>
                  <a:pt x="551897" y="1180333"/>
                </a:cubicBezTo>
                <a:cubicBezTo>
                  <a:pt x="504895" y="1241893"/>
                  <a:pt x="473087" y="1290584"/>
                  <a:pt x="456471" y="1326409"/>
                </a:cubicBezTo>
                <a:cubicBezTo>
                  <a:pt x="429681" y="1380897"/>
                  <a:pt x="418935" y="1441348"/>
                  <a:pt x="424235" y="1507764"/>
                </a:cubicBezTo>
                <a:lnTo>
                  <a:pt x="374993" y="1507764"/>
                </a:lnTo>
                <a:cubicBezTo>
                  <a:pt x="370203" y="1429420"/>
                  <a:pt x="388326" y="1352407"/>
                  <a:pt x="429365" y="1276726"/>
                </a:cubicBezTo>
                <a:cubicBezTo>
                  <a:pt x="438739" y="1257915"/>
                  <a:pt x="478533" y="1198373"/>
                  <a:pt x="548748" y="1098096"/>
                </a:cubicBezTo>
                <a:cubicBezTo>
                  <a:pt x="544504" y="1095266"/>
                  <a:pt x="541295" y="1087350"/>
                  <a:pt x="539121" y="1074345"/>
                </a:cubicBezTo>
                <a:cubicBezTo>
                  <a:pt x="531668" y="1099130"/>
                  <a:pt x="505128" y="1140950"/>
                  <a:pt x="459495" y="1199808"/>
                </a:cubicBezTo>
                <a:cubicBezTo>
                  <a:pt x="413865" y="1258664"/>
                  <a:pt x="383375" y="1304054"/>
                  <a:pt x="368027" y="1335974"/>
                </a:cubicBezTo>
                <a:cubicBezTo>
                  <a:pt x="341892" y="1386892"/>
                  <a:pt x="330808" y="1442394"/>
                  <a:pt x="334777" y="1502475"/>
                </a:cubicBezTo>
                <a:cubicBezTo>
                  <a:pt x="319366" y="1507309"/>
                  <a:pt x="308648" y="1523121"/>
                  <a:pt x="302621" y="1549911"/>
                </a:cubicBezTo>
                <a:cubicBezTo>
                  <a:pt x="296594" y="1576700"/>
                  <a:pt x="274284" y="1593135"/>
                  <a:pt x="235693" y="1599216"/>
                </a:cubicBezTo>
                <a:cubicBezTo>
                  <a:pt x="225138" y="1558197"/>
                  <a:pt x="218984" y="1536357"/>
                  <a:pt x="217232" y="1533698"/>
                </a:cubicBezTo>
                <a:cubicBezTo>
                  <a:pt x="211320" y="1519912"/>
                  <a:pt x="205336" y="1511268"/>
                  <a:pt x="199277" y="1507764"/>
                </a:cubicBezTo>
                <a:cubicBezTo>
                  <a:pt x="194274" y="1516398"/>
                  <a:pt x="184906" y="1523115"/>
                  <a:pt x="171174" y="1527920"/>
                </a:cubicBezTo>
                <a:cubicBezTo>
                  <a:pt x="157441" y="1532722"/>
                  <a:pt x="145074" y="1539926"/>
                  <a:pt x="134076" y="1549531"/>
                </a:cubicBezTo>
                <a:cubicBezTo>
                  <a:pt x="102820" y="1543641"/>
                  <a:pt x="83287" y="1528994"/>
                  <a:pt x="75474" y="1505589"/>
                </a:cubicBezTo>
                <a:lnTo>
                  <a:pt x="73337" y="1491184"/>
                </a:lnTo>
                <a:lnTo>
                  <a:pt x="72682" y="1494202"/>
                </a:lnTo>
                <a:cubicBezTo>
                  <a:pt x="68139" y="1510896"/>
                  <a:pt x="62722" y="1523016"/>
                  <a:pt x="56430" y="1530562"/>
                </a:cubicBezTo>
                <a:cubicBezTo>
                  <a:pt x="56430" y="1525359"/>
                  <a:pt x="53744" y="1520968"/>
                  <a:pt x="48371" y="1517391"/>
                </a:cubicBezTo>
                <a:lnTo>
                  <a:pt x="46488" y="1516500"/>
                </a:lnTo>
                <a:lnTo>
                  <a:pt x="46488" y="1567424"/>
                </a:lnTo>
                <a:lnTo>
                  <a:pt x="0" y="1567424"/>
                </a:lnTo>
                <a:lnTo>
                  <a:pt x="0" y="1514982"/>
                </a:lnTo>
                <a:lnTo>
                  <a:pt x="13202" y="1514982"/>
                </a:lnTo>
                <a:lnTo>
                  <a:pt x="3619" y="1479390"/>
                </a:lnTo>
                <a:cubicBezTo>
                  <a:pt x="1207" y="1466735"/>
                  <a:pt x="0" y="1454860"/>
                  <a:pt x="0" y="1443766"/>
                </a:cubicBezTo>
                <a:cubicBezTo>
                  <a:pt x="0" y="1351490"/>
                  <a:pt x="38971" y="1248636"/>
                  <a:pt x="116913" y="1135209"/>
                </a:cubicBezTo>
                <a:cubicBezTo>
                  <a:pt x="147755" y="1092838"/>
                  <a:pt x="178621" y="1065617"/>
                  <a:pt x="209504" y="1053541"/>
                </a:cubicBezTo>
                <a:lnTo>
                  <a:pt x="441366" y="759614"/>
                </a:lnTo>
                <a:lnTo>
                  <a:pt x="139175" y="291300"/>
                </a:lnTo>
                <a:cubicBezTo>
                  <a:pt x="139175" y="285177"/>
                  <a:pt x="136526" y="276818"/>
                  <a:pt x="131226" y="266219"/>
                </a:cubicBezTo>
                <a:cubicBezTo>
                  <a:pt x="125927" y="255622"/>
                  <a:pt x="123278" y="245868"/>
                  <a:pt x="123278" y="236960"/>
                </a:cubicBezTo>
                <a:cubicBezTo>
                  <a:pt x="123278" y="226912"/>
                  <a:pt x="128967" y="216198"/>
                  <a:pt x="140346" y="204819"/>
                </a:cubicBezTo>
                <a:lnTo>
                  <a:pt x="174799" y="204819"/>
                </a:lnTo>
                <a:lnTo>
                  <a:pt x="184071" y="219175"/>
                </a:lnTo>
                <a:lnTo>
                  <a:pt x="180912" y="211374"/>
                </a:lnTo>
                <a:lnTo>
                  <a:pt x="180912" y="129421"/>
                </a:lnTo>
                <a:cubicBezTo>
                  <a:pt x="211690" y="121335"/>
                  <a:pt x="235482" y="121272"/>
                  <a:pt x="252287" y="129232"/>
                </a:cubicBezTo>
                <a:lnTo>
                  <a:pt x="256372" y="79515"/>
                </a:lnTo>
                <a:cubicBezTo>
                  <a:pt x="272290" y="82176"/>
                  <a:pt x="284549" y="78865"/>
                  <a:pt x="293152" y="69586"/>
                </a:cubicBezTo>
                <a:cubicBezTo>
                  <a:pt x="297453" y="64949"/>
                  <a:pt x="303384" y="62276"/>
                  <a:pt x="310945" y="61573"/>
                </a:cubicBezTo>
                <a:lnTo>
                  <a:pt x="328929" y="64042"/>
                </a:lnTo>
                <a:lnTo>
                  <a:pt x="331872" y="51087"/>
                </a:lnTo>
                <a:cubicBezTo>
                  <a:pt x="334431" y="45064"/>
                  <a:pt x="338271" y="38655"/>
                  <a:pt x="343391" y="31856"/>
                </a:cubicBezTo>
                <a:lnTo>
                  <a:pt x="397097" y="31856"/>
                </a:lnTo>
                <a:cubicBezTo>
                  <a:pt x="415441" y="69940"/>
                  <a:pt x="434454" y="107533"/>
                  <a:pt x="454128" y="144631"/>
                </a:cubicBezTo>
                <a:lnTo>
                  <a:pt x="463369" y="161259"/>
                </a:lnTo>
                <a:lnTo>
                  <a:pt x="456992" y="145017"/>
                </a:lnTo>
                <a:cubicBezTo>
                  <a:pt x="443149" y="100287"/>
                  <a:pt x="439039" y="51948"/>
                  <a:pt x="444661"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85261786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87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6" name="Picture Placeholder 5"/>
          <p:cNvSpPr>
            <a:spLocks noGrp="1"/>
          </p:cNvSpPr>
          <p:nvPr>
            <p:ph type="pic" sz="quarter" idx="16" hasCustomPrompt="1"/>
          </p:nvPr>
        </p:nvSpPr>
        <p:spPr>
          <a:xfrm>
            <a:off x="629297" y="429366"/>
            <a:ext cx="11228108" cy="3261468"/>
          </a:xfrm>
          <a:custGeom>
            <a:avLst/>
            <a:gdLst>
              <a:gd name="connsiteX0" fmla="*/ 5789186 w 11228108"/>
              <a:gd name="connsiteY0" fmla="*/ 53 h 3261468"/>
              <a:gd name="connsiteX1" fmla="*/ 5964828 w 11228108"/>
              <a:gd name="connsiteY1" fmla="*/ 24214 h 3261468"/>
              <a:gd name="connsiteX2" fmla="*/ 6633693 w 11228108"/>
              <a:gd name="connsiteY2" fmla="*/ 37959 h 3261468"/>
              <a:gd name="connsiteX3" fmla="*/ 7316208 w 11228108"/>
              <a:gd name="connsiteY3" fmla="*/ 113556 h 3261468"/>
              <a:gd name="connsiteX4" fmla="*/ 7357159 w 11228108"/>
              <a:gd name="connsiteY4" fmla="*/ 141045 h 3261468"/>
              <a:gd name="connsiteX5" fmla="*/ 7254782 w 11228108"/>
              <a:gd name="connsiteY5" fmla="*/ 305983 h 3261468"/>
              <a:gd name="connsiteX6" fmla="*/ 8264905 w 11228108"/>
              <a:gd name="connsiteY6" fmla="*/ 484666 h 3261468"/>
              <a:gd name="connsiteX7" fmla="*/ 8626638 w 11228108"/>
              <a:gd name="connsiteY7" fmla="*/ 567134 h 3261468"/>
              <a:gd name="connsiteX8" fmla="*/ 8592512 w 11228108"/>
              <a:gd name="connsiteY8" fmla="*/ 615241 h 3261468"/>
              <a:gd name="connsiteX9" fmla="*/ 9118049 w 11228108"/>
              <a:gd name="connsiteY9" fmla="*/ 732072 h 3261468"/>
              <a:gd name="connsiteX10" fmla="*/ 9507083 w 11228108"/>
              <a:gd name="connsiteY10" fmla="*/ 835158 h 3261468"/>
              <a:gd name="connsiteX11" fmla="*/ 9814215 w 11228108"/>
              <a:gd name="connsiteY11" fmla="*/ 938244 h 3261468"/>
              <a:gd name="connsiteX12" fmla="*/ 10251025 w 11228108"/>
              <a:gd name="connsiteY12" fmla="*/ 1055075 h 3261468"/>
              <a:gd name="connsiteX13" fmla="*/ 10408003 w 11228108"/>
              <a:gd name="connsiteY13" fmla="*/ 1013841 h 3261468"/>
              <a:gd name="connsiteX14" fmla="*/ 10319276 w 11228108"/>
              <a:gd name="connsiteY14" fmla="*/ 938244 h 3261468"/>
              <a:gd name="connsiteX15" fmla="*/ 9930242 w 11228108"/>
              <a:gd name="connsiteY15" fmla="*/ 800796 h 3261468"/>
              <a:gd name="connsiteX16" fmla="*/ 9670887 w 11228108"/>
              <a:gd name="connsiteY16" fmla="*/ 711455 h 3261468"/>
              <a:gd name="connsiteX17" fmla="*/ 9636761 w 11228108"/>
              <a:gd name="connsiteY17" fmla="*/ 656476 h 3261468"/>
              <a:gd name="connsiteX18" fmla="*/ 9588985 w 11228108"/>
              <a:gd name="connsiteY18" fmla="*/ 649603 h 3261468"/>
              <a:gd name="connsiteX19" fmla="*/ 9588985 w 11228108"/>
              <a:gd name="connsiteY19" fmla="*/ 642731 h 3261468"/>
              <a:gd name="connsiteX20" fmla="*/ 9677712 w 11228108"/>
              <a:gd name="connsiteY20" fmla="*/ 656476 h 3261468"/>
              <a:gd name="connsiteX21" fmla="*/ 9841515 w 11228108"/>
              <a:gd name="connsiteY21" fmla="*/ 683965 h 3261468"/>
              <a:gd name="connsiteX22" fmla="*/ 9841515 w 11228108"/>
              <a:gd name="connsiteY22" fmla="*/ 649603 h 3261468"/>
              <a:gd name="connsiteX23" fmla="*/ 9664061 w 11228108"/>
              <a:gd name="connsiteY23" fmla="*/ 622114 h 3261468"/>
              <a:gd name="connsiteX24" fmla="*/ 9636761 w 11228108"/>
              <a:gd name="connsiteY24" fmla="*/ 580879 h 3261468"/>
              <a:gd name="connsiteX25" fmla="*/ 9821040 w 11228108"/>
              <a:gd name="connsiteY25" fmla="*/ 608369 h 3261468"/>
              <a:gd name="connsiteX26" fmla="*/ 10141822 w 11228108"/>
              <a:gd name="connsiteY26" fmla="*/ 677093 h 3261468"/>
              <a:gd name="connsiteX27" fmla="*/ 10510381 w 11228108"/>
              <a:gd name="connsiteY27" fmla="*/ 821414 h 3261468"/>
              <a:gd name="connsiteX28" fmla="*/ 10742436 w 11228108"/>
              <a:gd name="connsiteY28" fmla="*/ 897010 h 3261468"/>
              <a:gd name="connsiteX29" fmla="*/ 10851638 w 11228108"/>
              <a:gd name="connsiteY29" fmla="*/ 938244 h 3261468"/>
              <a:gd name="connsiteX30" fmla="*/ 11199721 w 11228108"/>
              <a:gd name="connsiteY30" fmla="*/ 1089437 h 3261468"/>
              <a:gd name="connsiteX31" fmla="*/ 11227022 w 11228108"/>
              <a:gd name="connsiteY31" fmla="*/ 1151289 h 3261468"/>
              <a:gd name="connsiteX32" fmla="*/ 10974491 w 11228108"/>
              <a:gd name="connsiteY32" fmla="*/ 1268120 h 3261468"/>
              <a:gd name="connsiteX33" fmla="*/ 10728786 w 11228108"/>
              <a:gd name="connsiteY33" fmla="*/ 1474292 h 3261468"/>
              <a:gd name="connsiteX34" fmla="*/ 10681009 w 11228108"/>
              <a:gd name="connsiteY34" fmla="*/ 1570506 h 3261468"/>
              <a:gd name="connsiteX35" fmla="*/ 10762911 w 11228108"/>
              <a:gd name="connsiteY35" fmla="*/ 1707954 h 3261468"/>
              <a:gd name="connsiteX36" fmla="*/ 10592282 w 11228108"/>
              <a:gd name="connsiteY36" fmla="*/ 1756061 h 3261468"/>
              <a:gd name="connsiteX37" fmla="*/ 10715135 w 11228108"/>
              <a:gd name="connsiteY37" fmla="*/ 1804168 h 3261468"/>
              <a:gd name="connsiteX38" fmla="*/ 10681009 w 11228108"/>
              <a:gd name="connsiteY38" fmla="*/ 1845402 h 3261468"/>
              <a:gd name="connsiteX39" fmla="*/ 10674184 w 11228108"/>
              <a:gd name="connsiteY39" fmla="*/ 1838530 h 3261468"/>
              <a:gd name="connsiteX40" fmla="*/ 10687835 w 11228108"/>
              <a:gd name="connsiteY40" fmla="*/ 1948488 h 3261468"/>
              <a:gd name="connsiteX41" fmla="*/ 10701485 w 11228108"/>
              <a:gd name="connsiteY41" fmla="*/ 1962233 h 3261468"/>
              <a:gd name="connsiteX42" fmla="*/ 10667359 w 11228108"/>
              <a:gd name="connsiteY42" fmla="*/ 1941616 h 3261468"/>
              <a:gd name="connsiteX43" fmla="*/ 10346577 w 11228108"/>
              <a:gd name="connsiteY43" fmla="*/ 1920999 h 3261468"/>
              <a:gd name="connsiteX44" fmla="*/ 10332927 w 11228108"/>
              <a:gd name="connsiteY44" fmla="*/ 1934743 h 3261468"/>
              <a:gd name="connsiteX45" fmla="*/ 10660534 w 11228108"/>
              <a:gd name="connsiteY45" fmla="*/ 2072191 h 3261468"/>
              <a:gd name="connsiteX46" fmla="*/ 10674184 w 11228108"/>
              <a:gd name="connsiteY46" fmla="*/ 2092809 h 3261468"/>
              <a:gd name="connsiteX47" fmla="*/ 10544506 w 11228108"/>
              <a:gd name="connsiteY47" fmla="*/ 2120298 h 3261468"/>
              <a:gd name="connsiteX48" fmla="*/ 10326101 w 11228108"/>
              <a:gd name="connsiteY48" fmla="*/ 2099681 h 3261468"/>
              <a:gd name="connsiteX49" fmla="*/ 10032620 w 11228108"/>
              <a:gd name="connsiteY49" fmla="*/ 2051574 h 3261468"/>
              <a:gd name="connsiteX50" fmla="*/ 9957543 w 11228108"/>
              <a:gd name="connsiteY50" fmla="*/ 2085936 h 3261468"/>
              <a:gd name="connsiteX51" fmla="*/ 9991669 w 11228108"/>
              <a:gd name="connsiteY51" fmla="*/ 2154660 h 3261468"/>
              <a:gd name="connsiteX52" fmla="*/ 10326101 w 11228108"/>
              <a:gd name="connsiteY52" fmla="*/ 2298981 h 3261468"/>
              <a:gd name="connsiteX53" fmla="*/ 10169123 w 11228108"/>
              <a:gd name="connsiteY53" fmla="*/ 2333343 h 3261468"/>
              <a:gd name="connsiteX54" fmla="*/ 9773264 w 11228108"/>
              <a:gd name="connsiteY54" fmla="*/ 2244002 h 3261468"/>
              <a:gd name="connsiteX55" fmla="*/ 9377405 w 11228108"/>
              <a:gd name="connsiteY55" fmla="*/ 2237129 h 3261468"/>
              <a:gd name="connsiteX56" fmla="*/ 9199951 w 11228108"/>
              <a:gd name="connsiteY56" fmla="*/ 2223384 h 3261468"/>
              <a:gd name="connsiteX57" fmla="*/ 9206776 w 11228108"/>
              <a:gd name="connsiteY57" fmla="*/ 2216512 h 3261468"/>
              <a:gd name="connsiteX58" fmla="*/ 9152175 w 11228108"/>
              <a:gd name="connsiteY58" fmla="*/ 2175278 h 3261468"/>
              <a:gd name="connsiteX59" fmla="*/ 8831392 w 11228108"/>
              <a:gd name="connsiteY59" fmla="*/ 2175278 h 3261468"/>
              <a:gd name="connsiteX60" fmla="*/ 8647113 w 11228108"/>
              <a:gd name="connsiteY60" fmla="*/ 2092809 h 3261468"/>
              <a:gd name="connsiteX61" fmla="*/ 8483310 w 11228108"/>
              <a:gd name="connsiteY61" fmla="*/ 2113426 h 3261468"/>
              <a:gd name="connsiteX62" fmla="*/ 8421883 w 11228108"/>
              <a:gd name="connsiteY62" fmla="*/ 2092809 h 3261468"/>
              <a:gd name="connsiteX63" fmla="*/ 8237604 w 11228108"/>
              <a:gd name="connsiteY63" fmla="*/ 2058447 h 3261468"/>
              <a:gd name="connsiteX64" fmla="*/ 8101101 w 11228108"/>
              <a:gd name="connsiteY64" fmla="*/ 2017212 h 3261468"/>
              <a:gd name="connsiteX65" fmla="*/ 7909997 w 11228108"/>
              <a:gd name="connsiteY65" fmla="*/ 1975978 h 3261468"/>
              <a:gd name="connsiteX66" fmla="*/ 7896347 w 11228108"/>
              <a:gd name="connsiteY66" fmla="*/ 1982850 h 3261468"/>
              <a:gd name="connsiteX67" fmla="*/ 7780319 w 11228108"/>
              <a:gd name="connsiteY67" fmla="*/ 1948488 h 3261468"/>
              <a:gd name="connsiteX68" fmla="*/ 7445886 w 11228108"/>
              <a:gd name="connsiteY68" fmla="*/ 1907254 h 3261468"/>
              <a:gd name="connsiteX69" fmla="*/ 7186530 w 11228108"/>
              <a:gd name="connsiteY69" fmla="*/ 1920999 h 3261468"/>
              <a:gd name="connsiteX70" fmla="*/ 7125104 w 11228108"/>
              <a:gd name="connsiteY70" fmla="*/ 1914126 h 3261468"/>
              <a:gd name="connsiteX71" fmla="*/ 7568739 w 11228108"/>
              <a:gd name="connsiteY71" fmla="*/ 1975978 h 3261468"/>
              <a:gd name="connsiteX72" fmla="*/ 8039675 w 11228108"/>
              <a:gd name="connsiteY72" fmla="*/ 2044702 h 3261468"/>
              <a:gd name="connsiteX73" fmla="*/ 8039675 w 11228108"/>
              <a:gd name="connsiteY73" fmla="*/ 2051574 h 3261468"/>
              <a:gd name="connsiteX74" fmla="*/ 8667589 w 11228108"/>
              <a:gd name="connsiteY74" fmla="*/ 2168405 h 3261468"/>
              <a:gd name="connsiteX75" fmla="*/ 8763141 w 11228108"/>
              <a:gd name="connsiteY75" fmla="*/ 2209640 h 3261468"/>
              <a:gd name="connsiteX76" fmla="*/ 9350104 w 11228108"/>
              <a:gd name="connsiteY76" fmla="*/ 2353960 h 3261468"/>
              <a:gd name="connsiteX77" fmla="*/ 9834690 w 11228108"/>
              <a:gd name="connsiteY77" fmla="*/ 2560132 h 3261468"/>
              <a:gd name="connsiteX78" fmla="*/ 9548034 w 11228108"/>
              <a:gd name="connsiteY78" fmla="*/ 2560132 h 3261468"/>
              <a:gd name="connsiteX79" fmla="*/ 9800564 w 11228108"/>
              <a:gd name="connsiteY79" fmla="*/ 2635729 h 3261468"/>
              <a:gd name="connsiteX80" fmla="*/ 9780089 w 11228108"/>
              <a:gd name="connsiteY80" fmla="*/ 2704453 h 3261468"/>
              <a:gd name="connsiteX81" fmla="*/ 9554859 w 11228108"/>
              <a:gd name="connsiteY81" fmla="*/ 2711325 h 3261468"/>
              <a:gd name="connsiteX82" fmla="*/ 9561684 w 11228108"/>
              <a:gd name="connsiteY82" fmla="*/ 2738815 h 3261468"/>
              <a:gd name="connsiteX83" fmla="*/ 9568509 w 11228108"/>
              <a:gd name="connsiteY83" fmla="*/ 2738815 h 3261468"/>
              <a:gd name="connsiteX84" fmla="*/ 9568509 w 11228108"/>
              <a:gd name="connsiteY84" fmla="*/ 2745687 h 3261468"/>
              <a:gd name="connsiteX85" fmla="*/ 9315978 w 11228108"/>
              <a:gd name="connsiteY85" fmla="*/ 2752560 h 3261468"/>
              <a:gd name="connsiteX86" fmla="*/ 9111224 w 11228108"/>
              <a:gd name="connsiteY86" fmla="*/ 2752560 h 3261468"/>
              <a:gd name="connsiteX87" fmla="*/ 8981546 w 11228108"/>
              <a:gd name="connsiteY87" fmla="*/ 2780049 h 3261468"/>
              <a:gd name="connsiteX88" fmla="*/ 8551561 w 11228108"/>
              <a:gd name="connsiteY88" fmla="*/ 2780049 h 3261468"/>
              <a:gd name="connsiteX89" fmla="*/ 8490135 w 11228108"/>
              <a:gd name="connsiteY89" fmla="*/ 2814411 h 3261468"/>
              <a:gd name="connsiteX90" fmla="*/ 8572037 w 11228108"/>
              <a:gd name="connsiteY90" fmla="*/ 2951859 h 3261468"/>
              <a:gd name="connsiteX91" fmla="*/ 9179475 w 11228108"/>
              <a:gd name="connsiteY91" fmla="*/ 3082435 h 3261468"/>
              <a:gd name="connsiteX92" fmla="*/ 9124874 w 11228108"/>
              <a:gd name="connsiteY92" fmla="*/ 3109925 h 3261468"/>
              <a:gd name="connsiteX93" fmla="*/ 8906469 w 11228108"/>
              <a:gd name="connsiteY93" fmla="*/ 3123670 h 3261468"/>
              <a:gd name="connsiteX94" fmla="*/ 9022497 w 11228108"/>
              <a:gd name="connsiteY94" fmla="*/ 3164904 h 3261468"/>
              <a:gd name="connsiteX95" fmla="*/ 8947420 w 11228108"/>
              <a:gd name="connsiteY95" fmla="*/ 3192394 h 3261468"/>
              <a:gd name="connsiteX96" fmla="*/ 8572037 w 11228108"/>
              <a:gd name="connsiteY96" fmla="*/ 3123670 h 3261468"/>
              <a:gd name="connsiteX97" fmla="*/ 8073801 w 11228108"/>
              <a:gd name="connsiteY97" fmla="*/ 3075563 h 3261468"/>
              <a:gd name="connsiteX98" fmla="*/ 7691592 w 11228108"/>
              <a:gd name="connsiteY98" fmla="*/ 3068690 h 3261468"/>
              <a:gd name="connsiteX99" fmla="*/ 7712067 w 11228108"/>
              <a:gd name="connsiteY99" fmla="*/ 3089308 h 3261468"/>
              <a:gd name="connsiteX100" fmla="*/ 8449184 w 11228108"/>
              <a:gd name="connsiteY100" fmla="*/ 3261118 h 3261468"/>
              <a:gd name="connsiteX101" fmla="*/ 7664291 w 11228108"/>
              <a:gd name="connsiteY101" fmla="*/ 3158032 h 3261468"/>
              <a:gd name="connsiteX102" fmla="*/ 6858923 w 11228108"/>
              <a:gd name="connsiteY102" fmla="*/ 3075563 h 3261468"/>
              <a:gd name="connsiteX103" fmla="*/ 6736070 w 11228108"/>
              <a:gd name="connsiteY103" fmla="*/ 3048073 h 3261468"/>
              <a:gd name="connsiteX104" fmla="*/ 6524490 w 11228108"/>
              <a:gd name="connsiteY104" fmla="*/ 3048073 h 3261468"/>
              <a:gd name="connsiteX105" fmla="*/ 6647343 w 11228108"/>
              <a:gd name="connsiteY105" fmla="*/ 3034328 h 3261468"/>
              <a:gd name="connsiteX106" fmla="*/ 7084153 w 11228108"/>
              <a:gd name="connsiteY106" fmla="*/ 3068690 h 3261468"/>
              <a:gd name="connsiteX107" fmla="*/ 6988601 w 11228108"/>
              <a:gd name="connsiteY107" fmla="*/ 3027456 h 3261468"/>
              <a:gd name="connsiteX108" fmla="*/ 7166055 w 11228108"/>
              <a:gd name="connsiteY108" fmla="*/ 2986221 h 3261468"/>
              <a:gd name="connsiteX109" fmla="*/ 7090978 w 11228108"/>
              <a:gd name="connsiteY109" fmla="*/ 2944987 h 3261468"/>
              <a:gd name="connsiteX110" fmla="*/ 7070503 w 11228108"/>
              <a:gd name="connsiteY110" fmla="*/ 2944987 h 3261468"/>
              <a:gd name="connsiteX111" fmla="*/ 7050027 w 11228108"/>
              <a:gd name="connsiteY111" fmla="*/ 2931242 h 3261468"/>
              <a:gd name="connsiteX112" fmla="*/ 7043202 w 11228108"/>
              <a:gd name="connsiteY112" fmla="*/ 2938115 h 3261468"/>
              <a:gd name="connsiteX113" fmla="*/ 7043202 w 11228108"/>
              <a:gd name="connsiteY113" fmla="*/ 2890008 h 3261468"/>
              <a:gd name="connsiteX114" fmla="*/ 6981776 w 11228108"/>
              <a:gd name="connsiteY114" fmla="*/ 2890008 h 3261468"/>
              <a:gd name="connsiteX115" fmla="*/ 6947650 w 11228108"/>
              <a:gd name="connsiteY115" fmla="*/ 2938115 h 3261468"/>
              <a:gd name="connsiteX116" fmla="*/ 6770196 w 11228108"/>
              <a:gd name="connsiteY116" fmla="*/ 2944987 h 3261468"/>
              <a:gd name="connsiteX117" fmla="*/ 6647343 w 11228108"/>
              <a:gd name="connsiteY117" fmla="*/ 2917497 h 3261468"/>
              <a:gd name="connsiteX118" fmla="*/ 6483539 w 11228108"/>
              <a:gd name="connsiteY118" fmla="*/ 2917497 h 3261468"/>
              <a:gd name="connsiteX119" fmla="*/ 6210533 w 11228108"/>
              <a:gd name="connsiteY119" fmla="*/ 2944987 h 3261468"/>
              <a:gd name="connsiteX120" fmla="*/ 6128631 w 11228108"/>
              <a:gd name="connsiteY120" fmla="*/ 2999966 h 3261468"/>
              <a:gd name="connsiteX121" fmla="*/ 5801024 w 11228108"/>
              <a:gd name="connsiteY121" fmla="*/ 3020584 h 3261468"/>
              <a:gd name="connsiteX122" fmla="*/ 5719122 w 11228108"/>
              <a:gd name="connsiteY122" fmla="*/ 3013711 h 3261468"/>
              <a:gd name="connsiteX123" fmla="*/ 5678171 w 11228108"/>
              <a:gd name="connsiteY123" fmla="*/ 3013711 h 3261468"/>
              <a:gd name="connsiteX124" fmla="*/ 5664521 w 11228108"/>
              <a:gd name="connsiteY124" fmla="*/ 3006839 h 3261468"/>
              <a:gd name="connsiteX125" fmla="*/ 5555318 w 11228108"/>
              <a:gd name="connsiteY125" fmla="*/ 2999966 h 3261468"/>
              <a:gd name="connsiteX126" fmla="*/ 5084383 w 11228108"/>
              <a:gd name="connsiteY126" fmla="*/ 3061818 h 3261468"/>
              <a:gd name="connsiteX127" fmla="*/ 4736300 w 11228108"/>
              <a:gd name="connsiteY127" fmla="*/ 3089308 h 3261468"/>
              <a:gd name="connsiteX128" fmla="*/ 3125563 w 11228108"/>
              <a:gd name="connsiteY128" fmla="*/ 3144287 h 3261468"/>
              <a:gd name="connsiteX129" fmla="*/ 2934459 w 11228108"/>
              <a:gd name="connsiteY129" fmla="*/ 3103052 h 3261468"/>
              <a:gd name="connsiteX130" fmla="*/ 2954935 w 11228108"/>
              <a:gd name="connsiteY130" fmla="*/ 3061818 h 3261468"/>
              <a:gd name="connsiteX131" fmla="*/ 2231468 w 11228108"/>
              <a:gd name="connsiteY131" fmla="*/ 3013711 h 3261468"/>
              <a:gd name="connsiteX132" fmla="*/ 2286069 w 11228108"/>
              <a:gd name="connsiteY132" fmla="*/ 2944987 h 3261468"/>
              <a:gd name="connsiteX133" fmla="*/ 1569428 w 11228108"/>
              <a:gd name="connsiteY133" fmla="*/ 3068690 h 3261468"/>
              <a:gd name="connsiteX134" fmla="*/ 1214520 w 11228108"/>
              <a:gd name="connsiteY134" fmla="*/ 3020584 h 3261468"/>
              <a:gd name="connsiteX135" fmla="*/ 1118968 w 11228108"/>
              <a:gd name="connsiteY135" fmla="*/ 2890008 h 3261468"/>
              <a:gd name="connsiteX136" fmla="*/ 1064367 w 11228108"/>
              <a:gd name="connsiteY136" fmla="*/ 2931242 h 3261468"/>
              <a:gd name="connsiteX137" fmla="*/ 852787 w 11228108"/>
              <a:gd name="connsiteY137" fmla="*/ 3048073 h 3261468"/>
              <a:gd name="connsiteX138" fmla="*/ 859612 w 11228108"/>
              <a:gd name="connsiteY138" fmla="*/ 2993094 h 3261468"/>
              <a:gd name="connsiteX139" fmla="*/ 900563 w 11228108"/>
              <a:gd name="connsiteY139" fmla="*/ 2944987 h 3261468"/>
              <a:gd name="connsiteX140" fmla="*/ 716284 w 11228108"/>
              <a:gd name="connsiteY140" fmla="*/ 2938115 h 3261468"/>
              <a:gd name="connsiteX141" fmla="*/ 736759 w 11228108"/>
              <a:gd name="connsiteY141" fmla="*/ 2862518 h 3261468"/>
              <a:gd name="connsiteX142" fmla="*/ 688983 w 11228108"/>
              <a:gd name="connsiteY142" fmla="*/ 2855646 h 3261468"/>
              <a:gd name="connsiteX143" fmla="*/ 593431 w 11228108"/>
              <a:gd name="connsiteY143" fmla="*/ 2793794 h 3261468"/>
              <a:gd name="connsiteX144" fmla="*/ 518354 w 11228108"/>
              <a:gd name="connsiteY144" fmla="*/ 2697580 h 3261468"/>
              <a:gd name="connsiteX145" fmla="*/ 395501 w 11228108"/>
              <a:gd name="connsiteY145" fmla="*/ 2463919 h 3261468"/>
              <a:gd name="connsiteX146" fmla="*/ 340900 w 11228108"/>
              <a:gd name="connsiteY146" fmla="*/ 2257746 h 3261468"/>
              <a:gd name="connsiteX147" fmla="*/ 211222 w 11228108"/>
              <a:gd name="connsiteY147" fmla="*/ 2044702 h 3261468"/>
              <a:gd name="connsiteX148" fmla="*/ 13293 w 11228108"/>
              <a:gd name="connsiteY148" fmla="*/ 1474292 h 3261468"/>
              <a:gd name="connsiteX149" fmla="*/ 136145 w 11228108"/>
              <a:gd name="connsiteY149" fmla="*/ 1281865 h 3261468"/>
              <a:gd name="connsiteX150" fmla="*/ 211222 w 11228108"/>
              <a:gd name="connsiteY150" fmla="*/ 1240630 h 3261468"/>
              <a:gd name="connsiteX151" fmla="*/ 245348 w 11228108"/>
              <a:gd name="connsiteY151" fmla="*/ 1055075 h 3261468"/>
              <a:gd name="connsiteX152" fmla="*/ 491053 w 11228108"/>
              <a:gd name="connsiteY152" fmla="*/ 883265 h 3261468"/>
              <a:gd name="connsiteX153" fmla="*/ 518354 w 11228108"/>
              <a:gd name="connsiteY153" fmla="*/ 897010 h 3261468"/>
              <a:gd name="connsiteX154" fmla="*/ 805011 w 11228108"/>
              <a:gd name="connsiteY154" fmla="*/ 766434 h 3261468"/>
              <a:gd name="connsiteX155" fmla="*/ 1125793 w 11228108"/>
              <a:gd name="connsiteY155" fmla="*/ 718327 h 3261468"/>
              <a:gd name="connsiteX156" fmla="*/ 1617204 w 11228108"/>
              <a:gd name="connsiteY156" fmla="*/ 539645 h 3261468"/>
              <a:gd name="connsiteX157" fmla="*/ 2129091 w 11228108"/>
              <a:gd name="connsiteY157" fmla="*/ 409069 h 3261468"/>
              <a:gd name="connsiteX158" fmla="*/ 2743355 w 11228108"/>
              <a:gd name="connsiteY158" fmla="*/ 278493 h 3261468"/>
              <a:gd name="connsiteX159" fmla="*/ 2989060 w 11228108"/>
              <a:gd name="connsiteY159" fmla="*/ 230387 h 3261468"/>
              <a:gd name="connsiteX160" fmla="*/ 4012833 w 11228108"/>
              <a:gd name="connsiteY160" fmla="*/ 99811 h 3261468"/>
              <a:gd name="connsiteX161" fmla="*/ 4818202 w 11228108"/>
              <a:gd name="connsiteY161" fmla="*/ 58576 h 3261468"/>
              <a:gd name="connsiteX162" fmla="*/ 4736300 w 11228108"/>
              <a:gd name="connsiteY162" fmla="*/ 99811 h 3261468"/>
              <a:gd name="connsiteX163" fmla="*/ 4831852 w 11228108"/>
              <a:gd name="connsiteY163" fmla="*/ 106683 h 3261468"/>
              <a:gd name="connsiteX164" fmla="*/ 4941054 w 11228108"/>
              <a:gd name="connsiteY164" fmla="*/ 92938 h 3261468"/>
              <a:gd name="connsiteX165" fmla="*/ 4859153 w 11228108"/>
              <a:gd name="connsiteY165" fmla="*/ 72321 h 3261468"/>
              <a:gd name="connsiteX166" fmla="*/ 4900104 w 11228108"/>
              <a:gd name="connsiteY166" fmla="*/ 44832 h 3261468"/>
              <a:gd name="connsiteX167" fmla="*/ 5193585 w 11228108"/>
              <a:gd name="connsiteY167" fmla="*/ 37959 h 3261468"/>
              <a:gd name="connsiteX168" fmla="*/ 5138984 w 11228108"/>
              <a:gd name="connsiteY168" fmla="*/ 79194 h 3261468"/>
              <a:gd name="connsiteX169" fmla="*/ 4995656 w 11228108"/>
              <a:gd name="connsiteY169" fmla="*/ 99811 h 3261468"/>
              <a:gd name="connsiteX170" fmla="*/ 5746423 w 11228108"/>
              <a:gd name="connsiteY170" fmla="*/ 113556 h 3261468"/>
              <a:gd name="connsiteX171" fmla="*/ 5903401 w 11228108"/>
              <a:gd name="connsiteY171" fmla="*/ 99811 h 3261468"/>
              <a:gd name="connsiteX172" fmla="*/ 5876101 w 11228108"/>
              <a:gd name="connsiteY172" fmla="*/ 86066 h 3261468"/>
              <a:gd name="connsiteX173" fmla="*/ 5302788 w 11228108"/>
              <a:gd name="connsiteY173" fmla="*/ 65449 h 3261468"/>
              <a:gd name="connsiteX174" fmla="*/ 5732772 w 11228108"/>
              <a:gd name="connsiteY174" fmla="*/ 17342 h 3261468"/>
              <a:gd name="connsiteX175" fmla="*/ 5789186 w 11228108"/>
              <a:gd name="connsiteY175" fmla="*/ 53 h 326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11228108" h="3261468">
                <a:moveTo>
                  <a:pt x="5789186" y="53"/>
                </a:moveTo>
                <a:cubicBezTo>
                  <a:pt x="5845814" y="-1557"/>
                  <a:pt x="5903401" y="34523"/>
                  <a:pt x="5964828" y="24214"/>
                </a:cubicBezTo>
                <a:cubicBezTo>
                  <a:pt x="6183233" y="10469"/>
                  <a:pt x="6408463" y="44832"/>
                  <a:pt x="6633693" y="37959"/>
                </a:cubicBezTo>
                <a:cubicBezTo>
                  <a:pt x="6865748" y="72321"/>
                  <a:pt x="7090978" y="79194"/>
                  <a:pt x="7316208" y="113556"/>
                </a:cubicBezTo>
                <a:cubicBezTo>
                  <a:pt x="7329859" y="120428"/>
                  <a:pt x="7350334" y="127300"/>
                  <a:pt x="7357159" y="141045"/>
                </a:cubicBezTo>
                <a:cubicBezTo>
                  <a:pt x="7357159" y="230387"/>
                  <a:pt x="7159230" y="202897"/>
                  <a:pt x="7254782" y="305983"/>
                </a:cubicBezTo>
                <a:cubicBezTo>
                  <a:pt x="7589215" y="367835"/>
                  <a:pt x="7944123" y="388452"/>
                  <a:pt x="8264905" y="484666"/>
                </a:cubicBezTo>
                <a:cubicBezTo>
                  <a:pt x="8380932" y="512155"/>
                  <a:pt x="8517435" y="512155"/>
                  <a:pt x="8626638" y="567134"/>
                </a:cubicBezTo>
                <a:cubicBezTo>
                  <a:pt x="8633463" y="594624"/>
                  <a:pt x="8606162" y="601497"/>
                  <a:pt x="8592512" y="615241"/>
                </a:cubicBezTo>
                <a:cubicBezTo>
                  <a:pt x="8756316" y="670221"/>
                  <a:pt x="8940595" y="683965"/>
                  <a:pt x="9118049" y="732072"/>
                </a:cubicBezTo>
                <a:cubicBezTo>
                  <a:pt x="9247727" y="745817"/>
                  <a:pt x="9370580" y="835158"/>
                  <a:pt x="9507083" y="835158"/>
                </a:cubicBezTo>
                <a:cubicBezTo>
                  <a:pt x="9595810" y="883265"/>
                  <a:pt x="9732313" y="862648"/>
                  <a:pt x="9814215" y="938244"/>
                </a:cubicBezTo>
                <a:cubicBezTo>
                  <a:pt x="9957543" y="986351"/>
                  <a:pt x="10100871" y="1034458"/>
                  <a:pt x="10251025" y="1055075"/>
                </a:cubicBezTo>
                <a:cubicBezTo>
                  <a:pt x="10291976" y="1006969"/>
                  <a:pt x="10353402" y="1000096"/>
                  <a:pt x="10408003" y="1013841"/>
                </a:cubicBezTo>
                <a:cubicBezTo>
                  <a:pt x="10408003" y="972606"/>
                  <a:pt x="10346577" y="958862"/>
                  <a:pt x="10319276" y="938244"/>
                </a:cubicBezTo>
                <a:cubicBezTo>
                  <a:pt x="10182773" y="897010"/>
                  <a:pt x="10066746" y="835158"/>
                  <a:pt x="9930242" y="800796"/>
                </a:cubicBezTo>
                <a:cubicBezTo>
                  <a:pt x="9868816" y="711455"/>
                  <a:pt x="9745963" y="725200"/>
                  <a:pt x="9670887" y="711455"/>
                </a:cubicBezTo>
                <a:cubicBezTo>
                  <a:pt x="9650411" y="690838"/>
                  <a:pt x="9657236" y="670221"/>
                  <a:pt x="9636761" y="656476"/>
                </a:cubicBezTo>
                <a:cubicBezTo>
                  <a:pt x="9623110" y="670221"/>
                  <a:pt x="9602635" y="663348"/>
                  <a:pt x="9588985" y="649603"/>
                </a:cubicBezTo>
                <a:cubicBezTo>
                  <a:pt x="9588985" y="642731"/>
                  <a:pt x="9588985" y="642731"/>
                  <a:pt x="9588985" y="642731"/>
                </a:cubicBezTo>
                <a:cubicBezTo>
                  <a:pt x="9623110" y="635858"/>
                  <a:pt x="9650411" y="642731"/>
                  <a:pt x="9677712" y="656476"/>
                </a:cubicBezTo>
                <a:cubicBezTo>
                  <a:pt x="9732313" y="649603"/>
                  <a:pt x="9786914" y="670221"/>
                  <a:pt x="9841515" y="683965"/>
                </a:cubicBezTo>
                <a:cubicBezTo>
                  <a:pt x="9848341" y="677093"/>
                  <a:pt x="9841515" y="663348"/>
                  <a:pt x="9841515" y="649603"/>
                </a:cubicBezTo>
                <a:cubicBezTo>
                  <a:pt x="9780089" y="656476"/>
                  <a:pt x="9732313" y="587752"/>
                  <a:pt x="9664061" y="622114"/>
                </a:cubicBezTo>
                <a:cubicBezTo>
                  <a:pt x="9636761" y="580879"/>
                  <a:pt x="9636761" y="580879"/>
                  <a:pt x="9636761" y="580879"/>
                </a:cubicBezTo>
                <a:cubicBezTo>
                  <a:pt x="9705012" y="539645"/>
                  <a:pt x="9752788" y="628986"/>
                  <a:pt x="9821040" y="608369"/>
                </a:cubicBezTo>
                <a:cubicBezTo>
                  <a:pt x="9930242" y="622114"/>
                  <a:pt x="10018969" y="690838"/>
                  <a:pt x="10141822" y="677093"/>
                </a:cubicBezTo>
                <a:cubicBezTo>
                  <a:pt x="10244200" y="793924"/>
                  <a:pt x="10408003" y="732072"/>
                  <a:pt x="10510381" y="821414"/>
                </a:cubicBezTo>
                <a:cubicBezTo>
                  <a:pt x="10612758" y="807669"/>
                  <a:pt x="10653709" y="890138"/>
                  <a:pt x="10742436" y="897010"/>
                </a:cubicBezTo>
                <a:cubicBezTo>
                  <a:pt x="10769736" y="938244"/>
                  <a:pt x="10817513" y="917627"/>
                  <a:pt x="10851638" y="938244"/>
                </a:cubicBezTo>
                <a:cubicBezTo>
                  <a:pt x="10947190" y="1020713"/>
                  <a:pt x="11090519" y="1020713"/>
                  <a:pt x="11199721" y="1089437"/>
                </a:cubicBezTo>
                <a:cubicBezTo>
                  <a:pt x="11206546" y="1110055"/>
                  <a:pt x="11233847" y="1123799"/>
                  <a:pt x="11227022" y="1151289"/>
                </a:cubicBezTo>
                <a:cubicBezTo>
                  <a:pt x="11179246" y="1281865"/>
                  <a:pt x="11008617" y="1123799"/>
                  <a:pt x="10974491" y="1268120"/>
                </a:cubicBezTo>
                <a:cubicBezTo>
                  <a:pt x="10954016" y="1419313"/>
                  <a:pt x="10735611" y="1336844"/>
                  <a:pt x="10728786" y="1474292"/>
                </a:cubicBezTo>
                <a:cubicBezTo>
                  <a:pt x="10721960" y="1508654"/>
                  <a:pt x="10633233" y="1515526"/>
                  <a:pt x="10681009" y="1570506"/>
                </a:cubicBezTo>
                <a:cubicBezTo>
                  <a:pt x="10715135" y="1604868"/>
                  <a:pt x="10756086" y="1659847"/>
                  <a:pt x="10762911" y="1707954"/>
                </a:cubicBezTo>
                <a:cubicBezTo>
                  <a:pt x="10728786" y="1762933"/>
                  <a:pt x="10633233" y="1707954"/>
                  <a:pt x="10592282" y="1756061"/>
                </a:cubicBezTo>
                <a:cubicBezTo>
                  <a:pt x="10715135" y="1804168"/>
                  <a:pt x="10715135" y="1804168"/>
                  <a:pt x="10715135" y="1804168"/>
                </a:cubicBezTo>
                <a:cubicBezTo>
                  <a:pt x="10715135" y="1831657"/>
                  <a:pt x="10687835" y="1831657"/>
                  <a:pt x="10681009" y="1845402"/>
                </a:cubicBezTo>
                <a:cubicBezTo>
                  <a:pt x="10674184" y="1838530"/>
                  <a:pt x="10674184" y="1838530"/>
                  <a:pt x="10674184" y="1838530"/>
                </a:cubicBezTo>
                <a:cubicBezTo>
                  <a:pt x="10687835" y="1866019"/>
                  <a:pt x="10646884" y="1941616"/>
                  <a:pt x="10687835" y="1948488"/>
                </a:cubicBezTo>
                <a:cubicBezTo>
                  <a:pt x="10701485" y="1962233"/>
                  <a:pt x="10701485" y="1962233"/>
                  <a:pt x="10701485" y="1962233"/>
                </a:cubicBezTo>
                <a:cubicBezTo>
                  <a:pt x="10674184" y="1969105"/>
                  <a:pt x="10674184" y="1955361"/>
                  <a:pt x="10667359" y="1941616"/>
                </a:cubicBezTo>
                <a:cubicBezTo>
                  <a:pt x="10571807" y="1941616"/>
                  <a:pt x="10455779" y="1914126"/>
                  <a:pt x="10346577" y="1920999"/>
                </a:cubicBezTo>
                <a:cubicBezTo>
                  <a:pt x="10332927" y="1934743"/>
                  <a:pt x="10332927" y="1934743"/>
                  <a:pt x="10332927" y="1934743"/>
                </a:cubicBezTo>
                <a:cubicBezTo>
                  <a:pt x="10414828" y="2010340"/>
                  <a:pt x="10558157" y="2010340"/>
                  <a:pt x="10660534" y="2072191"/>
                </a:cubicBezTo>
                <a:cubicBezTo>
                  <a:pt x="10674184" y="2072191"/>
                  <a:pt x="10667359" y="2085936"/>
                  <a:pt x="10674184" y="2092809"/>
                </a:cubicBezTo>
                <a:cubicBezTo>
                  <a:pt x="10640059" y="2127171"/>
                  <a:pt x="10592282" y="2092809"/>
                  <a:pt x="10544506" y="2120298"/>
                </a:cubicBezTo>
                <a:cubicBezTo>
                  <a:pt x="10462604" y="2140916"/>
                  <a:pt x="10408003" y="2065319"/>
                  <a:pt x="10326101" y="2099681"/>
                </a:cubicBezTo>
                <a:cubicBezTo>
                  <a:pt x="10257850" y="2051574"/>
                  <a:pt x="10107696" y="2079064"/>
                  <a:pt x="10032620" y="2051574"/>
                </a:cubicBezTo>
                <a:cubicBezTo>
                  <a:pt x="9984844" y="2058447"/>
                  <a:pt x="10005319" y="2079064"/>
                  <a:pt x="9957543" y="2085936"/>
                </a:cubicBezTo>
                <a:cubicBezTo>
                  <a:pt x="9923417" y="2113426"/>
                  <a:pt x="9978019" y="2134043"/>
                  <a:pt x="9991669" y="2154660"/>
                </a:cubicBezTo>
                <a:cubicBezTo>
                  <a:pt x="10100871" y="2175278"/>
                  <a:pt x="10230549" y="2223384"/>
                  <a:pt x="10326101" y="2298981"/>
                </a:cubicBezTo>
                <a:cubicBezTo>
                  <a:pt x="10291976" y="2340215"/>
                  <a:pt x="10216899" y="2326470"/>
                  <a:pt x="10169123" y="2333343"/>
                </a:cubicBezTo>
                <a:cubicBezTo>
                  <a:pt x="10053095" y="2285236"/>
                  <a:pt x="9882466" y="2305853"/>
                  <a:pt x="9773264" y="2244002"/>
                </a:cubicBezTo>
                <a:cubicBezTo>
                  <a:pt x="9629936" y="2202767"/>
                  <a:pt x="9493433" y="2312726"/>
                  <a:pt x="9377405" y="2237129"/>
                </a:cubicBezTo>
                <a:cubicBezTo>
                  <a:pt x="9315978" y="2250874"/>
                  <a:pt x="9254552" y="2230257"/>
                  <a:pt x="9199951" y="2223384"/>
                </a:cubicBezTo>
                <a:cubicBezTo>
                  <a:pt x="9206776" y="2216512"/>
                  <a:pt x="9206776" y="2216512"/>
                  <a:pt x="9206776" y="2216512"/>
                </a:cubicBezTo>
                <a:cubicBezTo>
                  <a:pt x="9206776" y="2195895"/>
                  <a:pt x="9172650" y="2189022"/>
                  <a:pt x="9152175" y="2175278"/>
                </a:cubicBezTo>
                <a:cubicBezTo>
                  <a:pt x="9049797" y="2189022"/>
                  <a:pt x="8920119" y="2216512"/>
                  <a:pt x="8831392" y="2175278"/>
                </a:cubicBezTo>
                <a:cubicBezTo>
                  <a:pt x="8776791" y="2154660"/>
                  <a:pt x="8660764" y="2175278"/>
                  <a:pt x="8647113" y="2092809"/>
                </a:cubicBezTo>
                <a:cubicBezTo>
                  <a:pt x="8592512" y="2065319"/>
                  <a:pt x="8531086" y="2092809"/>
                  <a:pt x="8483310" y="2113426"/>
                </a:cubicBezTo>
                <a:cubicBezTo>
                  <a:pt x="8476484" y="2072191"/>
                  <a:pt x="8442359" y="2113426"/>
                  <a:pt x="8421883" y="2092809"/>
                </a:cubicBezTo>
                <a:cubicBezTo>
                  <a:pt x="8360457" y="2051574"/>
                  <a:pt x="8299031" y="2037829"/>
                  <a:pt x="8237604" y="2058447"/>
                </a:cubicBezTo>
                <a:cubicBezTo>
                  <a:pt x="8189828" y="2051574"/>
                  <a:pt x="8148877" y="2030957"/>
                  <a:pt x="8101101" y="2017212"/>
                </a:cubicBezTo>
                <a:cubicBezTo>
                  <a:pt x="8053325" y="1996595"/>
                  <a:pt x="7957773" y="2010340"/>
                  <a:pt x="7909997" y="1975978"/>
                </a:cubicBezTo>
                <a:cubicBezTo>
                  <a:pt x="7896347" y="1982850"/>
                  <a:pt x="7896347" y="1982850"/>
                  <a:pt x="7896347" y="1982850"/>
                </a:cubicBezTo>
                <a:cubicBezTo>
                  <a:pt x="7875871" y="1927871"/>
                  <a:pt x="7814445" y="1989723"/>
                  <a:pt x="7780319" y="1948488"/>
                </a:cubicBezTo>
                <a:cubicBezTo>
                  <a:pt x="7684767" y="1927871"/>
                  <a:pt x="7561914" y="1920999"/>
                  <a:pt x="7445886" y="1907254"/>
                </a:cubicBezTo>
                <a:cubicBezTo>
                  <a:pt x="7370810" y="1955361"/>
                  <a:pt x="7268432" y="1866019"/>
                  <a:pt x="7186530" y="1920999"/>
                </a:cubicBezTo>
                <a:cubicBezTo>
                  <a:pt x="7166055" y="1920999"/>
                  <a:pt x="7152405" y="1886637"/>
                  <a:pt x="7125104" y="1914126"/>
                </a:cubicBezTo>
                <a:cubicBezTo>
                  <a:pt x="7261607" y="1969105"/>
                  <a:pt x="7445886" y="1955361"/>
                  <a:pt x="7568739" y="1975978"/>
                </a:cubicBezTo>
                <a:cubicBezTo>
                  <a:pt x="7739368" y="1996595"/>
                  <a:pt x="7882696" y="2024085"/>
                  <a:pt x="8039675" y="2044702"/>
                </a:cubicBezTo>
                <a:cubicBezTo>
                  <a:pt x="8039675" y="2051574"/>
                  <a:pt x="8039675" y="2051574"/>
                  <a:pt x="8039675" y="2051574"/>
                </a:cubicBezTo>
                <a:cubicBezTo>
                  <a:pt x="8251255" y="2072191"/>
                  <a:pt x="8462834" y="2134043"/>
                  <a:pt x="8667589" y="2168405"/>
                </a:cubicBezTo>
                <a:cubicBezTo>
                  <a:pt x="8688064" y="2147788"/>
                  <a:pt x="8722190" y="2223384"/>
                  <a:pt x="8763141" y="2209640"/>
                </a:cubicBezTo>
                <a:cubicBezTo>
                  <a:pt x="8961070" y="2257746"/>
                  <a:pt x="9131699" y="2326470"/>
                  <a:pt x="9350104" y="2353960"/>
                </a:cubicBezTo>
                <a:cubicBezTo>
                  <a:pt x="9534383" y="2367705"/>
                  <a:pt x="9657236" y="2525770"/>
                  <a:pt x="9834690" y="2560132"/>
                </a:cubicBezTo>
                <a:cubicBezTo>
                  <a:pt x="9745963" y="2621984"/>
                  <a:pt x="9650411" y="2525770"/>
                  <a:pt x="9548034" y="2560132"/>
                </a:cubicBezTo>
                <a:cubicBezTo>
                  <a:pt x="9636761" y="2567005"/>
                  <a:pt x="9705012" y="2628856"/>
                  <a:pt x="9800564" y="2635729"/>
                </a:cubicBezTo>
                <a:cubicBezTo>
                  <a:pt x="9821040" y="2656346"/>
                  <a:pt x="9814215" y="2704453"/>
                  <a:pt x="9780089" y="2704453"/>
                </a:cubicBezTo>
                <a:cubicBezTo>
                  <a:pt x="9711837" y="2731942"/>
                  <a:pt x="9629936" y="2676963"/>
                  <a:pt x="9554859" y="2711325"/>
                </a:cubicBezTo>
                <a:cubicBezTo>
                  <a:pt x="9561684" y="2718198"/>
                  <a:pt x="9554859" y="2731942"/>
                  <a:pt x="9561684" y="2738815"/>
                </a:cubicBezTo>
                <a:cubicBezTo>
                  <a:pt x="9568509" y="2738815"/>
                  <a:pt x="9568509" y="2738815"/>
                  <a:pt x="9568509" y="2738815"/>
                </a:cubicBezTo>
                <a:cubicBezTo>
                  <a:pt x="9568509" y="2745687"/>
                  <a:pt x="9568509" y="2745687"/>
                  <a:pt x="9568509" y="2745687"/>
                </a:cubicBezTo>
                <a:cubicBezTo>
                  <a:pt x="9486607" y="2745687"/>
                  <a:pt x="9391055" y="2766304"/>
                  <a:pt x="9315978" y="2752560"/>
                </a:cubicBezTo>
                <a:cubicBezTo>
                  <a:pt x="9240902" y="2725070"/>
                  <a:pt x="9179475" y="2828156"/>
                  <a:pt x="9111224" y="2752560"/>
                </a:cubicBezTo>
                <a:cubicBezTo>
                  <a:pt x="9063448" y="2752560"/>
                  <a:pt x="9029322" y="2766304"/>
                  <a:pt x="8981546" y="2780049"/>
                </a:cubicBezTo>
                <a:cubicBezTo>
                  <a:pt x="8824567" y="2800667"/>
                  <a:pt x="8694889" y="2738815"/>
                  <a:pt x="8551561" y="2780049"/>
                </a:cubicBezTo>
                <a:cubicBezTo>
                  <a:pt x="8524261" y="2766304"/>
                  <a:pt x="8490135" y="2793794"/>
                  <a:pt x="8490135" y="2814411"/>
                </a:cubicBezTo>
                <a:cubicBezTo>
                  <a:pt x="8503785" y="2855646"/>
                  <a:pt x="8544736" y="2903753"/>
                  <a:pt x="8572037" y="2951859"/>
                </a:cubicBezTo>
                <a:cubicBezTo>
                  <a:pt x="8783616" y="2999966"/>
                  <a:pt x="8988371" y="3027456"/>
                  <a:pt x="9179475" y="3082435"/>
                </a:cubicBezTo>
                <a:cubicBezTo>
                  <a:pt x="9179475" y="3116797"/>
                  <a:pt x="9138524" y="3082435"/>
                  <a:pt x="9124874" y="3109925"/>
                </a:cubicBezTo>
                <a:cubicBezTo>
                  <a:pt x="9049797" y="3103052"/>
                  <a:pt x="8974721" y="3075563"/>
                  <a:pt x="8906469" y="3123670"/>
                </a:cubicBezTo>
                <a:cubicBezTo>
                  <a:pt x="8940595" y="3144287"/>
                  <a:pt x="8981546" y="3151159"/>
                  <a:pt x="9022497" y="3164904"/>
                </a:cubicBezTo>
                <a:cubicBezTo>
                  <a:pt x="8995196" y="3178649"/>
                  <a:pt x="8974721" y="3178649"/>
                  <a:pt x="8947420" y="3192394"/>
                </a:cubicBezTo>
                <a:cubicBezTo>
                  <a:pt x="8824567" y="3144287"/>
                  <a:pt x="8694889" y="3171776"/>
                  <a:pt x="8572037" y="3123670"/>
                </a:cubicBezTo>
                <a:cubicBezTo>
                  <a:pt x="8408233" y="3116797"/>
                  <a:pt x="8237604" y="3068690"/>
                  <a:pt x="8073801" y="3075563"/>
                </a:cubicBezTo>
                <a:cubicBezTo>
                  <a:pt x="7937297" y="3068690"/>
                  <a:pt x="7814445" y="3027456"/>
                  <a:pt x="7691592" y="3068690"/>
                </a:cubicBezTo>
                <a:cubicBezTo>
                  <a:pt x="7712067" y="3089308"/>
                  <a:pt x="7712067" y="3089308"/>
                  <a:pt x="7712067" y="3089308"/>
                </a:cubicBezTo>
                <a:cubicBezTo>
                  <a:pt x="7944123" y="3171776"/>
                  <a:pt x="8217129" y="3199266"/>
                  <a:pt x="8449184" y="3261118"/>
                </a:cubicBezTo>
                <a:cubicBezTo>
                  <a:pt x="8183003" y="3267990"/>
                  <a:pt x="7950947" y="3171776"/>
                  <a:pt x="7664291" y="3158032"/>
                </a:cubicBezTo>
                <a:cubicBezTo>
                  <a:pt x="7398110" y="3137414"/>
                  <a:pt x="7125104" y="3082435"/>
                  <a:pt x="6858923" y="3075563"/>
                </a:cubicBezTo>
                <a:cubicBezTo>
                  <a:pt x="6838448" y="3054946"/>
                  <a:pt x="6777021" y="3082435"/>
                  <a:pt x="6736070" y="3048073"/>
                </a:cubicBezTo>
                <a:cubicBezTo>
                  <a:pt x="6674644" y="3054946"/>
                  <a:pt x="6579092" y="3034328"/>
                  <a:pt x="6524490" y="3048073"/>
                </a:cubicBezTo>
                <a:cubicBezTo>
                  <a:pt x="6524490" y="3013711"/>
                  <a:pt x="6606392" y="3027456"/>
                  <a:pt x="6647343" y="3034328"/>
                </a:cubicBezTo>
                <a:cubicBezTo>
                  <a:pt x="6790671" y="3027456"/>
                  <a:pt x="6940825" y="3061818"/>
                  <a:pt x="7084153" y="3068690"/>
                </a:cubicBezTo>
                <a:cubicBezTo>
                  <a:pt x="7063678" y="3041201"/>
                  <a:pt x="7022727" y="3013711"/>
                  <a:pt x="6988601" y="3027456"/>
                </a:cubicBezTo>
                <a:cubicBezTo>
                  <a:pt x="7043202" y="2979349"/>
                  <a:pt x="7104629" y="3020584"/>
                  <a:pt x="7166055" y="2986221"/>
                </a:cubicBezTo>
                <a:cubicBezTo>
                  <a:pt x="7145579" y="2958732"/>
                  <a:pt x="7084153" y="2986221"/>
                  <a:pt x="7090978" y="2944987"/>
                </a:cubicBezTo>
                <a:cubicBezTo>
                  <a:pt x="7084153" y="2944987"/>
                  <a:pt x="7077328" y="2951859"/>
                  <a:pt x="7070503" y="2944987"/>
                </a:cubicBezTo>
                <a:cubicBezTo>
                  <a:pt x="7050027" y="2931242"/>
                  <a:pt x="7050027" y="2931242"/>
                  <a:pt x="7050027" y="2931242"/>
                </a:cubicBezTo>
                <a:cubicBezTo>
                  <a:pt x="7050027" y="2931242"/>
                  <a:pt x="7043202" y="2938115"/>
                  <a:pt x="7043202" y="2938115"/>
                </a:cubicBezTo>
                <a:cubicBezTo>
                  <a:pt x="7043202" y="2917497"/>
                  <a:pt x="7084153" y="2903753"/>
                  <a:pt x="7043202" y="2890008"/>
                </a:cubicBezTo>
                <a:cubicBezTo>
                  <a:pt x="7015902" y="2903753"/>
                  <a:pt x="7002251" y="2848773"/>
                  <a:pt x="6981776" y="2890008"/>
                </a:cubicBezTo>
                <a:cubicBezTo>
                  <a:pt x="6988601" y="2924370"/>
                  <a:pt x="6927175" y="2903753"/>
                  <a:pt x="6947650" y="2938115"/>
                </a:cubicBezTo>
                <a:cubicBezTo>
                  <a:pt x="6879398" y="2986221"/>
                  <a:pt x="6845273" y="2944987"/>
                  <a:pt x="6770196" y="2944987"/>
                </a:cubicBezTo>
                <a:cubicBezTo>
                  <a:pt x="6729245" y="2924370"/>
                  <a:pt x="6647343" y="2972477"/>
                  <a:pt x="6647343" y="2917497"/>
                </a:cubicBezTo>
                <a:cubicBezTo>
                  <a:pt x="6592742" y="2917497"/>
                  <a:pt x="6544966" y="2924370"/>
                  <a:pt x="6483539" y="2917497"/>
                </a:cubicBezTo>
                <a:cubicBezTo>
                  <a:pt x="6394812" y="2931242"/>
                  <a:pt x="6299260" y="2944987"/>
                  <a:pt x="6210533" y="2944987"/>
                </a:cubicBezTo>
                <a:cubicBezTo>
                  <a:pt x="6183233" y="2972477"/>
                  <a:pt x="6162757" y="2979349"/>
                  <a:pt x="6128631" y="2999966"/>
                </a:cubicBezTo>
                <a:cubicBezTo>
                  <a:pt x="6033079" y="3013711"/>
                  <a:pt x="5917052" y="3027456"/>
                  <a:pt x="5801024" y="3020584"/>
                </a:cubicBezTo>
                <a:cubicBezTo>
                  <a:pt x="5780549" y="3006839"/>
                  <a:pt x="5732772" y="3027456"/>
                  <a:pt x="5719122" y="3013711"/>
                </a:cubicBezTo>
                <a:cubicBezTo>
                  <a:pt x="5705472" y="3020584"/>
                  <a:pt x="5691821" y="3013711"/>
                  <a:pt x="5678171" y="3013711"/>
                </a:cubicBezTo>
                <a:cubicBezTo>
                  <a:pt x="5664521" y="3006839"/>
                  <a:pt x="5664521" y="3006839"/>
                  <a:pt x="5664521" y="3006839"/>
                </a:cubicBezTo>
                <a:cubicBezTo>
                  <a:pt x="5637220" y="3013711"/>
                  <a:pt x="5589444" y="3020584"/>
                  <a:pt x="5555318" y="2999966"/>
                </a:cubicBezTo>
                <a:cubicBezTo>
                  <a:pt x="5398340" y="3027456"/>
                  <a:pt x="5234536" y="3006839"/>
                  <a:pt x="5084383" y="3061818"/>
                </a:cubicBezTo>
                <a:cubicBezTo>
                  <a:pt x="4961530" y="3075563"/>
                  <a:pt x="4852327" y="3061818"/>
                  <a:pt x="4736300" y="3089308"/>
                </a:cubicBezTo>
                <a:cubicBezTo>
                  <a:pt x="4224413" y="3192394"/>
                  <a:pt x="3623799" y="3151159"/>
                  <a:pt x="3125563" y="3144287"/>
                </a:cubicBezTo>
                <a:cubicBezTo>
                  <a:pt x="3043662" y="3164904"/>
                  <a:pt x="3023186" y="3027456"/>
                  <a:pt x="2934459" y="3103052"/>
                </a:cubicBezTo>
                <a:cubicBezTo>
                  <a:pt x="2954935" y="3061818"/>
                  <a:pt x="2954935" y="3061818"/>
                  <a:pt x="2954935" y="3061818"/>
                </a:cubicBezTo>
                <a:cubicBezTo>
                  <a:pt x="2716054" y="3020584"/>
                  <a:pt x="2443048" y="3103052"/>
                  <a:pt x="2231468" y="3013711"/>
                </a:cubicBezTo>
                <a:cubicBezTo>
                  <a:pt x="2231468" y="2979349"/>
                  <a:pt x="2272419" y="2958732"/>
                  <a:pt x="2286069" y="2944987"/>
                </a:cubicBezTo>
                <a:cubicBezTo>
                  <a:pt x="2040364" y="2958732"/>
                  <a:pt x="1815133" y="3027456"/>
                  <a:pt x="1569428" y="3068690"/>
                </a:cubicBezTo>
                <a:cubicBezTo>
                  <a:pt x="1460225" y="3041201"/>
                  <a:pt x="1323722" y="3048073"/>
                  <a:pt x="1214520" y="3020584"/>
                </a:cubicBezTo>
                <a:cubicBezTo>
                  <a:pt x="1228170" y="2958732"/>
                  <a:pt x="1166744" y="2931242"/>
                  <a:pt x="1118968" y="2890008"/>
                </a:cubicBezTo>
                <a:cubicBezTo>
                  <a:pt x="1098492" y="2876263"/>
                  <a:pt x="1057541" y="2896880"/>
                  <a:pt x="1064367" y="2931242"/>
                </a:cubicBezTo>
                <a:cubicBezTo>
                  <a:pt x="1002940" y="2999966"/>
                  <a:pt x="941514" y="3061818"/>
                  <a:pt x="852787" y="3048073"/>
                </a:cubicBezTo>
                <a:cubicBezTo>
                  <a:pt x="832311" y="3034328"/>
                  <a:pt x="845961" y="3006839"/>
                  <a:pt x="859612" y="2993094"/>
                </a:cubicBezTo>
                <a:cubicBezTo>
                  <a:pt x="873262" y="2972477"/>
                  <a:pt x="907388" y="2972477"/>
                  <a:pt x="900563" y="2944987"/>
                </a:cubicBezTo>
                <a:cubicBezTo>
                  <a:pt x="839136" y="2903753"/>
                  <a:pt x="764060" y="3006839"/>
                  <a:pt x="716284" y="2938115"/>
                </a:cubicBezTo>
                <a:cubicBezTo>
                  <a:pt x="716284" y="2910625"/>
                  <a:pt x="736759" y="2890008"/>
                  <a:pt x="736759" y="2862518"/>
                </a:cubicBezTo>
                <a:cubicBezTo>
                  <a:pt x="723109" y="2841901"/>
                  <a:pt x="709459" y="2848773"/>
                  <a:pt x="688983" y="2855646"/>
                </a:cubicBezTo>
                <a:cubicBezTo>
                  <a:pt x="688983" y="2800667"/>
                  <a:pt x="620731" y="2821284"/>
                  <a:pt x="593431" y="2793794"/>
                </a:cubicBezTo>
                <a:cubicBezTo>
                  <a:pt x="566130" y="2766304"/>
                  <a:pt x="518354" y="2745687"/>
                  <a:pt x="518354" y="2697580"/>
                </a:cubicBezTo>
                <a:cubicBezTo>
                  <a:pt x="450102" y="2628856"/>
                  <a:pt x="429627" y="2546387"/>
                  <a:pt x="395501" y="2463919"/>
                </a:cubicBezTo>
                <a:cubicBezTo>
                  <a:pt x="470578" y="2388322"/>
                  <a:pt x="340900" y="2333343"/>
                  <a:pt x="340900" y="2257746"/>
                </a:cubicBezTo>
                <a:cubicBezTo>
                  <a:pt x="258998" y="2209640"/>
                  <a:pt x="252173" y="2120298"/>
                  <a:pt x="211222" y="2044702"/>
                </a:cubicBezTo>
                <a:cubicBezTo>
                  <a:pt x="136145" y="1859147"/>
                  <a:pt x="67894" y="1666719"/>
                  <a:pt x="13293" y="1474292"/>
                </a:cubicBezTo>
                <a:cubicBezTo>
                  <a:pt x="-48134" y="1350589"/>
                  <a:pt x="122495" y="1378078"/>
                  <a:pt x="136145" y="1281865"/>
                </a:cubicBezTo>
                <a:cubicBezTo>
                  <a:pt x="163446" y="1295610"/>
                  <a:pt x="204397" y="1268120"/>
                  <a:pt x="211222" y="1240630"/>
                </a:cubicBezTo>
                <a:cubicBezTo>
                  <a:pt x="190747" y="1158161"/>
                  <a:pt x="347725" y="1130672"/>
                  <a:pt x="245348" y="1055075"/>
                </a:cubicBezTo>
                <a:cubicBezTo>
                  <a:pt x="299949" y="958862"/>
                  <a:pt x="395501" y="903882"/>
                  <a:pt x="491053" y="883265"/>
                </a:cubicBezTo>
                <a:cubicBezTo>
                  <a:pt x="518354" y="897010"/>
                  <a:pt x="518354" y="897010"/>
                  <a:pt x="518354" y="897010"/>
                </a:cubicBezTo>
                <a:cubicBezTo>
                  <a:pt x="805011" y="766434"/>
                  <a:pt x="805011" y="766434"/>
                  <a:pt x="805011" y="766434"/>
                </a:cubicBezTo>
                <a:cubicBezTo>
                  <a:pt x="921038" y="842031"/>
                  <a:pt x="1009765" y="711455"/>
                  <a:pt x="1125793" y="718327"/>
                </a:cubicBezTo>
                <a:cubicBezTo>
                  <a:pt x="1282771" y="628986"/>
                  <a:pt x="1446575" y="580879"/>
                  <a:pt x="1617204" y="539645"/>
                </a:cubicBezTo>
                <a:cubicBezTo>
                  <a:pt x="1781008" y="484666"/>
                  <a:pt x="1951637" y="415941"/>
                  <a:pt x="2129091" y="409069"/>
                </a:cubicBezTo>
                <a:cubicBezTo>
                  <a:pt x="2340671" y="367835"/>
                  <a:pt x="2524950" y="278493"/>
                  <a:pt x="2743355" y="278493"/>
                </a:cubicBezTo>
                <a:cubicBezTo>
                  <a:pt x="2825257" y="257876"/>
                  <a:pt x="2907158" y="202897"/>
                  <a:pt x="2989060" y="230387"/>
                </a:cubicBezTo>
                <a:cubicBezTo>
                  <a:pt x="3330318" y="182280"/>
                  <a:pt x="3671576" y="79194"/>
                  <a:pt x="4012833" y="99811"/>
                </a:cubicBezTo>
                <a:cubicBezTo>
                  <a:pt x="4285840" y="79194"/>
                  <a:pt x="4565671" y="17342"/>
                  <a:pt x="4818202" y="58576"/>
                </a:cubicBezTo>
                <a:cubicBezTo>
                  <a:pt x="4804551" y="92938"/>
                  <a:pt x="4763600" y="86066"/>
                  <a:pt x="4736300" y="99811"/>
                </a:cubicBezTo>
                <a:cubicBezTo>
                  <a:pt x="4763600" y="147918"/>
                  <a:pt x="4804551" y="92938"/>
                  <a:pt x="4831852" y="106683"/>
                </a:cubicBezTo>
                <a:cubicBezTo>
                  <a:pt x="4865978" y="113556"/>
                  <a:pt x="4913754" y="120428"/>
                  <a:pt x="4941054" y="92938"/>
                </a:cubicBezTo>
                <a:cubicBezTo>
                  <a:pt x="4934229" y="44832"/>
                  <a:pt x="4886453" y="86066"/>
                  <a:pt x="4859153" y="72321"/>
                </a:cubicBezTo>
                <a:cubicBezTo>
                  <a:pt x="4900104" y="44832"/>
                  <a:pt x="4900104" y="44832"/>
                  <a:pt x="4900104" y="44832"/>
                </a:cubicBezTo>
                <a:cubicBezTo>
                  <a:pt x="5193585" y="37959"/>
                  <a:pt x="5193585" y="37959"/>
                  <a:pt x="5193585" y="37959"/>
                </a:cubicBezTo>
                <a:cubicBezTo>
                  <a:pt x="5200410" y="65449"/>
                  <a:pt x="5159459" y="72321"/>
                  <a:pt x="5138984" y="79194"/>
                </a:cubicBezTo>
                <a:cubicBezTo>
                  <a:pt x="5091208" y="86066"/>
                  <a:pt x="5029782" y="65449"/>
                  <a:pt x="4995656" y="99811"/>
                </a:cubicBezTo>
                <a:cubicBezTo>
                  <a:pt x="5241361" y="141045"/>
                  <a:pt x="5507542" y="65449"/>
                  <a:pt x="5746423" y="113556"/>
                </a:cubicBezTo>
                <a:cubicBezTo>
                  <a:pt x="5787374" y="86066"/>
                  <a:pt x="5855625" y="127300"/>
                  <a:pt x="5903401" y="99811"/>
                </a:cubicBezTo>
                <a:cubicBezTo>
                  <a:pt x="5876101" y="86066"/>
                  <a:pt x="5876101" y="86066"/>
                  <a:pt x="5876101" y="86066"/>
                </a:cubicBezTo>
                <a:cubicBezTo>
                  <a:pt x="5698647" y="51704"/>
                  <a:pt x="5493892" y="106683"/>
                  <a:pt x="5302788" y="65449"/>
                </a:cubicBezTo>
                <a:cubicBezTo>
                  <a:pt x="5411990" y="-10148"/>
                  <a:pt x="5603094" y="37959"/>
                  <a:pt x="5732772" y="17342"/>
                </a:cubicBezTo>
                <a:cubicBezTo>
                  <a:pt x="5751541" y="5315"/>
                  <a:pt x="5770311" y="590"/>
                  <a:pt x="5789186" y="53"/>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4001559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8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6" name="Picture Placeholder 5"/>
          <p:cNvSpPr>
            <a:spLocks noGrp="1"/>
          </p:cNvSpPr>
          <p:nvPr>
            <p:ph type="pic" sz="quarter" idx="16" hasCustomPrompt="1"/>
          </p:nvPr>
        </p:nvSpPr>
        <p:spPr>
          <a:xfrm>
            <a:off x="182953" y="222453"/>
            <a:ext cx="7288032" cy="6219290"/>
          </a:xfrm>
          <a:custGeom>
            <a:avLst/>
            <a:gdLst>
              <a:gd name="connsiteX0" fmla="*/ 692811 w 7288032"/>
              <a:gd name="connsiteY0" fmla="*/ 3320691 h 6219290"/>
              <a:gd name="connsiteX1" fmla="*/ 682032 w 7288032"/>
              <a:gd name="connsiteY1" fmla="*/ 3321201 h 6219290"/>
              <a:gd name="connsiteX2" fmla="*/ 678574 w 7288032"/>
              <a:gd name="connsiteY2" fmla="*/ 3324793 h 6219290"/>
              <a:gd name="connsiteX3" fmla="*/ 675039 w 7288032"/>
              <a:gd name="connsiteY3" fmla="*/ 3331112 h 6219290"/>
              <a:gd name="connsiteX4" fmla="*/ 673348 w 7288032"/>
              <a:gd name="connsiteY4" fmla="*/ 3329922 h 6219290"/>
              <a:gd name="connsiteX5" fmla="*/ 648398 w 7288032"/>
              <a:gd name="connsiteY5" fmla="*/ 3354202 h 6219290"/>
              <a:gd name="connsiteX6" fmla="*/ 653179 w 7288032"/>
              <a:gd name="connsiteY6" fmla="*/ 3353533 h 6219290"/>
              <a:gd name="connsiteX7" fmla="*/ 692811 w 7288032"/>
              <a:gd name="connsiteY7" fmla="*/ 3320691 h 6219290"/>
              <a:gd name="connsiteX8" fmla="*/ 614416 w 7288032"/>
              <a:gd name="connsiteY8" fmla="*/ 3250745 h 6219290"/>
              <a:gd name="connsiteX9" fmla="*/ 610278 w 7288032"/>
              <a:gd name="connsiteY9" fmla="*/ 3254152 h 6219290"/>
              <a:gd name="connsiteX10" fmla="*/ 603264 w 7288032"/>
              <a:gd name="connsiteY10" fmla="*/ 3263286 h 6219290"/>
              <a:gd name="connsiteX11" fmla="*/ 620286 w 7288032"/>
              <a:gd name="connsiteY11" fmla="*/ 3254234 h 6219290"/>
              <a:gd name="connsiteX12" fmla="*/ 6604125 w 7288032"/>
              <a:gd name="connsiteY12" fmla="*/ 1400652 h 6219290"/>
              <a:gd name="connsiteX13" fmla="*/ 6602496 w 7288032"/>
              <a:gd name="connsiteY13" fmla="*/ 1402853 h 6219290"/>
              <a:gd name="connsiteX14" fmla="*/ 6601591 w 7288032"/>
              <a:gd name="connsiteY14" fmla="*/ 1402378 h 6219290"/>
              <a:gd name="connsiteX15" fmla="*/ 6618291 w 7288032"/>
              <a:gd name="connsiteY15" fmla="*/ 1381500 h 6219290"/>
              <a:gd name="connsiteX16" fmla="*/ 6616263 w 7288032"/>
              <a:gd name="connsiteY16" fmla="*/ 1392391 h 6219290"/>
              <a:gd name="connsiteX17" fmla="*/ 6604125 w 7288032"/>
              <a:gd name="connsiteY17" fmla="*/ 1400652 h 6219290"/>
              <a:gd name="connsiteX18" fmla="*/ 4671448 w 7288032"/>
              <a:gd name="connsiteY18" fmla="*/ 0 h 6219290"/>
              <a:gd name="connsiteX19" fmla="*/ 4631847 w 7288032"/>
              <a:gd name="connsiteY19" fmla="*/ 82079 h 6219290"/>
              <a:gd name="connsiteX20" fmla="*/ 4464405 w 7288032"/>
              <a:gd name="connsiteY20" fmla="*/ 224591 h 6219290"/>
              <a:gd name="connsiteX21" fmla="*/ 4589584 w 7288032"/>
              <a:gd name="connsiteY21" fmla="*/ 153771 h 6219290"/>
              <a:gd name="connsiteX22" fmla="*/ 4471363 w 7288032"/>
              <a:gd name="connsiteY22" fmla="*/ 294731 h 6219290"/>
              <a:gd name="connsiteX23" fmla="*/ 4419782 w 7288032"/>
              <a:gd name="connsiteY23" fmla="*/ 330087 h 6219290"/>
              <a:gd name="connsiteX24" fmla="*/ 4522938 w 7288032"/>
              <a:gd name="connsiteY24" fmla="*/ 259380 h 6219290"/>
              <a:gd name="connsiteX25" fmla="*/ 4458653 w 7288032"/>
              <a:gd name="connsiteY25" fmla="*/ 331185 h 6219290"/>
              <a:gd name="connsiteX26" fmla="*/ 4600685 w 7288032"/>
              <a:gd name="connsiteY26" fmla="*/ 261576 h 6219290"/>
              <a:gd name="connsiteX27" fmla="*/ 4602167 w 7288032"/>
              <a:gd name="connsiteY27" fmla="*/ 288861 h 6219290"/>
              <a:gd name="connsiteX28" fmla="*/ 4630391 w 7288032"/>
              <a:gd name="connsiteY28" fmla="*/ 248432 h 6219290"/>
              <a:gd name="connsiteX29" fmla="*/ 4737537 w 7288032"/>
              <a:gd name="connsiteY29" fmla="*/ 193301 h 6219290"/>
              <a:gd name="connsiteX30" fmla="*/ 4490443 w 7288032"/>
              <a:gd name="connsiteY30" fmla="*/ 433687 h 6219290"/>
              <a:gd name="connsiteX31" fmla="*/ 4686411 w 7288032"/>
              <a:gd name="connsiteY31" fmla="*/ 294930 h 6219290"/>
              <a:gd name="connsiteX32" fmla="*/ 4764882 w 7288032"/>
              <a:gd name="connsiteY32" fmla="*/ 213955 h 6219290"/>
              <a:gd name="connsiteX33" fmla="*/ 4735330 w 7288032"/>
              <a:gd name="connsiteY33" fmla="*/ 249193 h 6219290"/>
              <a:gd name="connsiteX34" fmla="*/ 4765184 w 7288032"/>
              <a:gd name="connsiteY34" fmla="*/ 258138 h 6219290"/>
              <a:gd name="connsiteX35" fmla="*/ 4910756 w 7288032"/>
              <a:gd name="connsiteY35" fmla="*/ 137833 h 6219290"/>
              <a:gd name="connsiteX36" fmla="*/ 4830951 w 7288032"/>
              <a:gd name="connsiteY36" fmla="*/ 213612 h 6219290"/>
              <a:gd name="connsiteX37" fmla="*/ 4873816 w 7288032"/>
              <a:gd name="connsiteY37" fmla="*/ 230292 h 6219290"/>
              <a:gd name="connsiteX38" fmla="*/ 4696178 w 7288032"/>
              <a:gd name="connsiteY38" fmla="*/ 397544 h 6219290"/>
              <a:gd name="connsiteX39" fmla="*/ 4823717 w 7288032"/>
              <a:gd name="connsiteY39" fmla="*/ 292922 h 6219290"/>
              <a:gd name="connsiteX40" fmla="*/ 4792984 w 7288032"/>
              <a:gd name="connsiteY40" fmla="*/ 345065 h 6219290"/>
              <a:gd name="connsiteX41" fmla="*/ 4943874 w 7288032"/>
              <a:gd name="connsiteY41" fmla="*/ 245525 h 6219290"/>
              <a:gd name="connsiteX42" fmla="*/ 4969739 w 7288032"/>
              <a:gd name="connsiteY42" fmla="*/ 238894 h 6219290"/>
              <a:gd name="connsiteX43" fmla="*/ 4912258 w 7288032"/>
              <a:gd name="connsiteY43" fmla="*/ 358750 h 6219290"/>
              <a:gd name="connsiteX44" fmla="*/ 5016293 w 7288032"/>
              <a:gd name="connsiteY44" fmla="*/ 226961 h 6219290"/>
              <a:gd name="connsiteX45" fmla="*/ 4993545 w 7288032"/>
              <a:gd name="connsiteY45" fmla="*/ 310250 h 6219290"/>
              <a:gd name="connsiteX46" fmla="*/ 5263136 w 7288032"/>
              <a:gd name="connsiteY46" fmla="*/ 329657 h 6219290"/>
              <a:gd name="connsiteX47" fmla="*/ 5381531 w 7288032"/>
              <a:gd name="connsiteY47" fmla="*/ 404426 h 6219290"/>
              <a:gd name="connsiteX48" fmla="*/ 5548972 w 7288032"/>
              <a:gd name="connsiteY48" fmla="*/ 261914 h 6219290"/>
              <a:gd name="connsiteX49" fmla="*/ 5924509 w 7288032"/>
              <a:gd name="connsiteY49" fmla="*/ 49461 h 6219290"/>
              <a:gd name="connsiteX50" fmla="*/ 6125974 w 7288032"/>
              <a:gd name="connsiteY50" fmla="*/ 147197 h 6219290"/>
              <a:gd name="connsiteX51" fmla="*/ 6228854 w 7288032"/>
              <a:gd name="connsiteY51" fmla="*/ 225944 h 6219290"/>
              <a:gd name="connsiteX52" fmla="*/ 6280179 w 7288032"/>
              <a:gd name="connsiteY52" fmla="*/ 533676 h 6219290"/>
              <a:gd name="connsiteX53" fmla="*/ 6198167 w 7288032"/>
              <a:gd name="connsiteY53" fmla="*/ 665353 h 6219290"/>
              <a:gd name="connsiteX54" fmla="*/ 6440689 w 7288032"/>
              <a:gd name="connsiteY54" fmla="*/ 514662 h 6219290"/>
              <a:gd name="connsiteX55" fmla="*/ 6392801 w 7288032"/>
              <a:gd name="connsiteY55" fmla="*/ 521405 h 6219290"/>
              <a:gd name="connsiteX56" fmla="*/ 6895147 w 7288032"/>
              <a:gd name="connsiteY56" fmla="*/ 287507 h 6219290"/>
              <a:gd name="connsiteX57" fmla="*/ 7005710 w 7288032"/>
              <a:gd name="connsiteY57" fmla="*/ 353218 h 6219290"/>
              <a:gd name="connsiteX58" fmla="*/ 7006313 w 7288032"/>
              <a:gd name="connsiteY58" fmla="*/ 441585 h 6219290"/>
              <a:gd name="connsiteX59" fmla="*/ 6971586 w 7288032"/>
              <a:gd name="connsiteY59" fmla="*/ 478152 h 6219290"/>
              <a:gd name="connsiteX60" fmla="*/ 7063069 w 7288032"/>
              <a:gd name="connsiteY60" fmla="*/ 404906 h 6219290"/>
              <a:gd name="connsiteX61" fmla="*/ 7077858 w 7288032"/>
              <a:gd name="connsiteY61" fmla="*/ 484103 h 6219290"/>
              <a:gd name="connsiteX62" fmla="*/ 7129735 w 7288032"/>
              <a:gd name="connsiteY62" fmla="*/ 492936 h 6219290"/>
              <a:gd name="connsiteX63" fmla="*/ 7203185 w 7288032"/>
              <a:gd name="connsiteY63" fmla="*/ 435378 h 6219290"/>
              <a:gd name="connsiteX64" fmla="*/ 7238669 w 7288032"/>
              <a:gd name="connsiteY64" fmla="*/ 509268 h 6219290"/>
              <a:gd name="connsiteX65" fmla="*/ 7237785 w 7288032"/>
              <a:gd name="connsiteY65" fmla="*/ 570355 h 6219290"/>
              <a:gd name="connsiteX66" fmla="*/ 7288032 w 7288032"/>
              <a:gd name="connsiteY66" fmla="*/ 529809 h 6219290"/>
              <a:gd name="connsiteX67" fmla="*/ 7266188 w 7288032"/>
              <a:gd name="connsiteY67" fmla="*/ 745649 h 6219290"/>
              <a:gd name="connsiteX68" fmla="*/ 7034762 w 7288032"/>
              <a:gd name="connsiteY68" fmla="*/ 1004155 h 6219290"/>
              <a:gd name="connsiteX69" fmla="*/ 6733580 w 7288032"/>
              <a:gd name="connsiteY69" fmla="*/ 1291600 h 6219290"/>
              <a:gd name="connsiteX70" fmla="*/ 6474446 w 7288032"/>
              <a:gd name="connsiteY70" fmla="*/ 1452779 h 6219290"/>
              <a:gd name="connsiteX71" fmla="*/ 6427774 w 7288032"/>
              <a:gd name="connsiteY71" fmla="*/ 1482623 h 6219290"/>
              <a:gd name="connsiteX72" fmla="*/ 6385849 w 7288032"/>
              <a:gd name="connsiteY72" fmla="*/ 1517851 h 6219290"/>
              <a:gd name="connsiteX73" fmla="*/ 6330661 w 7288032"/>
              <a:gd name="connsiteY73" fmla="*/ 1571419 h 6219290"/>
              <a:gd name="connsiteX74" fmla="*/ 6473736 w 7288032"/>
              <a:gd name="connsiteY74" fmla="*/ 1462817 h 6219290"/>
              <a:gd name="connsiteX75" fmla="*/ 6442998 w 7288032"/>
              <a:gd name="connsiteY75" fmla="*/ 1514960 h 6219290"/>
              <a:gd name="connsiteX76" fmla="*/ 6586496 w 7288032"/>
              <a:gd name="connsiteY76" fmla="*/ 1424488 h 6219290"/>
              <a:gd name="connsiteX77" fmla="*/ 6602496 w 7288032"/>
              <a:gd name="connsiteY77" fmla="*/ 1402853 h 6219290"/>
              <a:gd name="connsiteX78" fmla="*/ 6618332 w 7288032"/>
              <a:gd name="connsiteY78" fmla="*/ 1411226 h 6219290"/>
              <a:gd name="connsiteX79" fmla="*/ 6633964 w 7288032"/>
              <a:gd name="connsiteY79" fmla="*/ 1399610 h 6219290"/>
              <a:gd name="connsiteX80" fmla="*/ 6567456 w 7288032"/>
              <a:gd name="connsiteY80" fmla="*/ 1527312 h 6219290"/>
              <a:gd name="connsiteX81" fmla="*/ 6684365 w 7288032"/>
              <a:gd name="connsiteY81" fmla="*/ 1381158 h 6219290"/>
              <a:gd name="connsiteX82" fmla="*/ 6659098 w 7288032"/>
              <a:gd name="connsiteY82" fmla="*/ 1476155 h 6219290"/>
              <a:gd name="connsiteX83" fmla="*/ 6957241 w 7288032"/>
              <a:gd name="connsiteY83" fmla="*/ 1499312 h 6219290"/>
              <a:gd name="connsiteX84" fmla="*/ 7106838 w 7288032"/>
              <a:gd name="connsiteY84" fmla="*/ 1588211 h 6219290"/>
              <a:gd name="connsiteX85" fmla="*/ 7146782 w 7288032"/>
              <a:gd name="connsiteY85" fmla="*/ 1937587 h 6219290"/>
              <a:gd name="connsiteX86" fmla="*/ 6422998 w 7288032"/>
              <a:gd name="connsiteY86" fmla="*/ 2576804 h 6219290"/>
              <a:gd name="connsiteX87" fmla="*/ 5846278 w 7288032"/>
              <a:gd name="connsiteY87" fmla="*/ 3122991 h 6219290"/>
              <a:gd name="connsiteX88" fmla="*/ 4468604 w 7288032"/>
              <a:gd name="connsiteY88" fmla="*/ 4200928 h 6219290"/>
              <a:gd name="connsiteX89" fmla="*/ 4281480 w 7288032"/>
              <a:gd name="connsiteY89" fmla="*/ 4309754 h 6219290"/>
              <a:gd name="connsiteX90" fmla="*/ 3867777 w 7288032"/>
              <a:gd name="connsiteY90" fmla="*/ 4631580 h 6219290"/>
              <a:gd name="connsiteX91" fmla="*/ 3870591 w 7288032"/>
              <a:gd name="connsiteY91" fmla="*/ 4664055 h 6219290"/>
              <a:gd name="connsiteX92" fmla="*/ 3618144 w 7288032"/>
              <a:gd name="connsiteY92" fmla="*/ 4883680 h 6219290"/>
              <a:gd name="connsiteX93" fmla="*/ 3522661 w 7288032"/>
              <a:gd name="connsiteY93" fmla="*/ 4941355 h 6219290"/>
              <a:gd name="connsiteX94" fmla="*/ 3334806 w 7288032"/>
              <a:gd name="connsiteY94" fmla="*/ 5133359 h 6219290"/>
              <a:gd name="connsiteX95" fmla="*/ 2370385 w 7288032"/>
              <a:gd name="connsiteY95" fmla="*/ 5823197 h 6219290"/>
              <a:gd name="connsiteX96" fmla="*/ 2182081 w 7288032"/>
              <a:gd name="connsiteY96" fmla="*/ 5948927 h 6219290"/>
              <a:gd name="connsiteX97" fmla="*/ 2187102 w 7288032"/>
              <a:gd name="connsiteY97" fmla="*/ 5925505 h 6219290"/>
              <a:gd name="connsiteX98" fmla="*/ 1819213 w 7288032"/>
              <a:gd name="connsiteY98" fmla="*/ 6124936 h 6219290"/>
              <a:gd name="connsiteX99" fmla="*/ 1802212 w 7288032"/>
              <a:gd name="connsiteY99" fmla="*/ 6101631 h 6219290"/>
              <a:gd name="connsiteX100" fmla="*/ 1666974 w 7288032"/>
              <a:gd name="connsiteY100" fmla="*/ 6219290 h 6219290"/>
              <a:gd name="connsiteX101" fmla="*/ 1728756 w 7288032"/>
              <a:gd name="connsiteY101" fmla="*/ 6159189 h 6219290"/>
              <a:gd name="connsiteX102" fmla="*/ 1627797 w 7288032"/>
              <a:gd name="connsiteY102" fmla="*/ 6174008 h 6219290"/>
              <a:gd name="connsiteX103" fmla="*/ 1700956 w 7288032"/>
              <a:gd name="connsiteY103" fmla="*/ 6072262 h 6219290"/>
              <a:gd name="connsiteX104" fmla="*/ 1459287 w 7288032"/>
              <a:gd name="connsiteY104" fmla="*/ 6161881 h 6219290"/>
              <a:gd name="connsiteX105" fmla="*/ 1523578 w 7288032"/>
              <a:gd name="connsiteY105" fmla="*/ 6090070 h 6219290"/>
              <a:gd name="connsiteX106" fmla="*/ 1443318 w 7288032"/>
              <a:gd name="connsiteY106" fmla="*/ 6099583 h 6219290"/>
              <a:gd name="connsiteX107" fmla="*/ 1458690 w 7288032"/>
              <a:gd name="connsiteY107" fmla="*/ 6073514 h 6219290"/>
              <a:gd name="connsiteX108" fmla="*/ 1431487 w 7288032"/>
              <a:gd name="connsiteY108" fmla="*/ 6074954 h 6219290"/>
              <a:gd name="connsiteX109" fmla="*/ 1442869 w 7288032"/>
              <a:gd name="connsiteY109" fmla="*/ 6033305 h 6219290"/>
              <a:gd name="connsiteX110" fmla="*/ 1472125 w 7288032"/>
              <a:gd name="connsiteY110" fmla="*/ 5953883 h 6219290"/>
              <a:gd name="connsiteX111" fmla="*/ 1306727 w 7288032"/>
              <a:gd name="connsiteY111" fmla="*/ 6018413 h 6219290"/>
              <a:gd name="connsiteX112" fmla="*/ 1385209 w 7288032"/>
              <a:gd name="connsiteY112" fmla="*/ 5937438 h 6219290"/>
              <a:gd name="connsiteX113" fmla="*/ 1294604 w 7288032"/>
              <a:gd name="connsiteY113" fmla="*/ 5949597 h 6219290"/>
              <a:gd name="connsiteX114" fmla="*/ 1353868 w 7288032"/>
              <a:gd name="connsiteY114" fmla="*/ 5901209 h 6219290"/>
              <a:gd name="connsiteX115" fmla="*/ 1379436 w 7288032"/>
              <a:gd name="connsiteY115" fmla="*/ 5850394 h 6219290"/>
              <a:gd name="connsiteX116" fmla="*/ 1301986 w 7288032"/>
              <a:gd name="connsiteY116" fmla="*/ 5892381 h 6219290"/>
              <a:gd name="connsiteX117" fmla="*/ 1390813 w 7288032"/>
              <a:gd name="connsiteY117" fmla="*/ 5808750 h 6219290"/>
              <a:gd name="connsiteX118" fmla="*/ 1266952 w 7288032"/>
              <a:gd name="connsiteY118" fmla="*/ 5884765 h 6219290"/>
              <a:gd name="connsiteX119" fmla="*/ 1158611 w 7288032"/>
              <a:gd name="connsiteY119" fmla="*/ 5956800 h 6219290"/>
              <a:gd name="connsiteX120" fmla="*/ 1189502 w 7288032"/>
              <a:gd name="connsiteY120" fmla="*/ 5926746 h 6219290"/>
              <a:gd name="connsiteX121" fmla="*/ 1362139 w 7288032"/>
              <a:gd name="connsiteY121" fmla="*/ 5782906 h 6219290"/>
              <a:gd name="connsiteX122" fmla="*/ 1363319 w 7288032"/>
              <a:gd name="connsiteY122" fmla="*/ 5766007 h 6219290"/>
              <a:gd name="connsiteX123" fmla="*/ 1595072 w 7288032"/>
              <a:gd name="connsiteY123" fmla="*/ 5551685 h 6219290"/>
              <a:gd name="connsiteX124" fmla="*/ 1353699 w 7288032"/>
              <a:gd name="connsiteY124" fmla="*/ 5685482 h 6219290"/>
              <a:gd name="connsiteX125" fmla="*/ 1680935 w 7288032"/>
              <a:gd name="connsiteY125" fmla="*/ 5413489 h 6219290"/>
              <a:gd name="connsiteX126" fmla="*/ 1651229 w 7288032"/>
              <a:gd name="connsiteY126" fmla="*/ 5426638 h 6219290"/>
              <a:gd name="connsiteX127" fmla="*/ 1758089 w 7288032"/>
              <a:gd name="connsiteY127" fmla="*/ 5327319 h 6219290"/>
              <a:gd name="connsiteX128" fmla="*/ 1659791 w 7288032"/>
              <a:gd name="connsiteY128" fmla="*/ 5352519 h 6219290"/>
              <a:gd name="connsiteX129" fmla="*/ 1899381 w 7288032"/>
              <a:gd name="connsiteY129" fmla="*/ 5147254 h 6219290"/>
              <a:gd name="connsiteX130" fmla="*/ 1993234 w 7288032"/>
              <a:gd name="connsiteY130" fmla="*/ 5040205 h 6219290"/>
              <a:gd name="connsiteX131" fmla="*/ 1975048 w 7288032"/>
              <a:gd name="connsiteY131" fmla="*/ 5033799 h 6219290"/>
              <a:gd name="connsiteX132" fmla="*/ 2030179 w 7288032"/>
              <a:gd name="connsiteY132" fmla="*/ 4947746 h 6219290"/>
              <a:gd name="connsiteX133" fmla="*/ 1640563 w 7288032"/>
              <a:gd name="connsiteY133" fmla="*/ 5191473 h 6219290"/>
              <a:gd name="connsiteX134" fmla="*/ 1670121 w 7288032"/>
              <a:gd name="connsiteY134" fmla="*/ 5156230 h 6219290"/>
              <a:gd name="connsiteX135" fmla="*/ 1595184 w 7288032"/>
              <a:gd name="connsiteY135" fmla="*/ 5186508 h 6219290"/>
              <a:gd name="connsiteX136" fmla="*/ 1632701 w 7288032"/>
              <a:gd name="connsiteY136" fmla="*/ 5137006 h 6219290"/>
              <a:gd name="connsiteX137" fmla="*/ 1572998 w 7288032"/>
              <a:gd name="connsiteY137" fmla="*/ 5181680 h 6219290"/>
              <a:gd name="connsiteX138" fmla="*/ 1562801 w 7288032"/>
              <a:gd name="connsiteY138" fmla="*/ 5206421 h 6219290"/>
              <a:gd name="connsiteX139" fmla="*/ 1442797 w 7288032"/>
              <a:gd name="connsiteY139" fmla="*/ 5275917 h 6219290"/>
              <a:gd name="connsiteX140" fmla="*/ 1402894 w 7288032"/>
              <a:gd name="connsiteY140" fmla="*/ 5313807 h 6219290"/>
              <a:gd name="connsiteX141" fmla="*/ 1428611 w 7288032"/>
              <a:gd name="connsiteY141" fmla="*/ 5285087 h 6219290"/>
              <a:gd name="connsiteX142" fmla="*/ 1251851 w 7288032"/>
              <a:gd name="connsiteY142" fmla="*/ 5391257 h 6219290"/>
              <a:gd name="connsiteX143" fmla="*/ 1095939 w 7288032"/>
              <a:gd name="connsiteY143" fmla="*/ 5514214 h 6219290"/>
              <a:gd name="connsiteX144" fmla="*/ 1058397 w 7288032"/>
              <a:gd name="connsiteY144" fmla="*/ 5518306 h 6219290"/>
              <a:gd name="connsiteX145" fmla="*/ 976084 w 7288032"/>
              <a:gd name="connsiteY145" fmla="*/ 5605799 h 6219290"/>
              <a:gd name="connsiteX146" fmla="*/ 738732 w 7288032"/>
              <a:gd name="connsiteY146" fmla="*/ 5755167 h 6219290"/>
              <a:gd name="connsiteX147" fmla="*/ 1119720 w 7288032"/>
              <a:gd name="connsiteY147" fmla="*/ 5391931 h 6219290"/>
              <a:gd name="connsiteX148" fmla="*/ 954638 w 7288032"/>
              <a:gd name="connsiteY148" fmla="*/ 5500645 h 6219290"/>
              <a:gd name="connsiteX149" fmla="*/ 1069018 w 7288032"/>
              <a:gd name="connsiteY149" fmla="*/ 5366200 h 6219290"/>
              <a:gd name="connsiteX150" fmla="*/ 1156659 w 7288032"/>
              <a:gd name="connsiteY150" fmla="*/ 5299472 h 6219290"/>
              <a:gd name="connsiteX151" fmla="*/ 1084088 w 7288032"/>
              <a:gd name="connsiteY151" fmla="*/ 5295947 h 6219290"/>
              <a:gd name="connsiteX152" fmla="*/ 1045513 w 7288032"/>
              <a:gd name="connsiteY152" fmla="*/ 5339033 h 6219290"/>
              <a:gd name="connsiteX153" fmla="*/ 1058371 w 7288032"/>
              <a:gd name="connsiteY153" fmla="*/ 5324667 h 6219290"/>
              <a:gd name="connsiteX154" fmla="*/ 832999 w 7288032"/>
              <a:gd name="connsiteY154" fmla="*/ 5520763 h 6219290"/>
              <a:gd name="connsiteX155" fmla="*/ 602304 w 7288032"/>
              <a:gd name="connsiteY155" fmla="*/ 5696087 h 6219290"/>
              <a:gd name="connsiteX156" fmla="*/ 689491 w 7288032"/>
              <a:gd name="connsiteY156" fmla="*/ 5563082 h 6219290"/>
              <a:gd name="connsiteX157" fmla="*/ 1021861 w 7288032"/>
              <a:gd name="connsiteY157" fmla="*/ 5289771 h 6219290"/>
              <a:gd name="connsiteX158" fmla="*/ 990673 w 7288032"/>
              <a:gd name="connsiteY158" fmla="*/ 5275631 h 6219290"/>
              <a:gd name="connsiteX159" fmla="*/ 855451 w 7288032"/>
              <a:gd name="connsiteY159" fmla="*/ 5393290 h 6219290"/>
              <a:gd name="connsiteX160" fmla="*/ 767661 w 7288032"/>
              <a:gd name="connsiteY160" fmla="*/ 5437923 h 6219290"/>
              <a:gd name="connsiteX161" fmla="*/ 895052 w 7288032"/>
              <a:gd name="connsiteY161" fmla="*/ 5311212 h 6219290"/>
              <a:gd name="connsiteX162" fmla="*/ 1004711 w 7288032"/>
              <a:gd name="connsiteY162" fmla="*/ 5244372 h 6219290"/>
              <a:gd name="connsiteX163" fmla="*/ 971164 w 7288032"/>
              <a:gd name="connsiteY163" fmla="*/ 5264034 h 6219290"/>
              <a:gd name="connsiteX164" fmla="*/ 947660 w 7288032"/>
              <a:gd name="connsiteY164" fmla="*/ 5236867 h 6219290"/>
              <a:gd name="connsiteX165" fmla="*/ 1140511 w 7288032"/>
              <a:gd name="connsiteY165" fmla="*/ 5021452 h 6219290"/>
              <a:gd name="connsiteX166" fmla="*/ 809474 w 7288032"/>
              <a:gd name="connsiteY166" fmla="*/ 5299952 h 6219290"/>
              <a:gd name="connsiteX167" fmla="*/ 956130 w 7288032"/>
              <a:gd name="connsiteY167" fmla="*/ 5148940 h 6219290"/>
              <a:gd name="connsiteX168" fmla="*/ 1102269 w 7288032"/>
              <a:gd name="connsiteY168" fmla="*/ 5001370 h 6219290"/>
              <a:gd name="connsiteX169" fmla="*/ 1109084 w 7288032"/>
              <a:gd name="connsiteY169" fmla="*/ 4996839 h 6219290"/>
              <a:gd name="connsiteX170" fmla="*/ 1131919 w 7288032"/>
              <a:gd name="connsiteY170" fmla="*/ 4995991 h 6219290"/>
              <a:gd name="connsiteX171" fmla="*/ 1157063 w 7288032"/>
              <a:gd name="connsiteY171" fmla="*/ 4978479 h 6219290"/>
              <a:gd name="connsiteX172" fmla="*/ 1137850 w 7288032"/>
              <a:gd name="connsiteY172" fmla="*/ 5011066 h 6219290"/>
              <a:gd name="connsiteX173" fmla="*/ 1193272 w 7288032"/>
              <a:gd name="connsiteY173" fmla="*/ 4969197 h 6219290"/>
              <a:gd name="connsiteX174" fmla="*/ 1191790 w 7288032"/>
              <a:gd name="connsiteY174" fmla="*/ 4941912 h 6219290"/>
              <a:gd name="connsiteX175" fmla="*/ 1109084 w 7288032"/>
              <a:gd name="connsiteY175" fmla="*/ 4996839 h 6219290"/>
              <a:gd name="connsiteX176" fmla="*/ 1106662 w 7288032"/>
              <a:gd name="connsiteY176" fmla="*/ 4996931 h 6219290"/>
              <a:gd name="connsiteX177" fmla="*/ 1102269 w 7288032"/>
              <a:gd name="connsiteY177" fmla="*/ 5001370 h 6219290"/>
              <a:gd name="connsiteX178" fmla="*/ 979803 w 7288032"/>
              <a:gd name="connsiteY178" fmla="*/ 5082703 h 6219290"/>
              <a:gd name="connsiteX179" fmla="*/ 815375 w 7288032"/>
              <a:gd name="connsiteY179" fmla="*/ 5215453 h 6219290"/>
              <a:gd name="connsiteX180" fmla="*/ 833255 w 7288032"/>
              <a:gd name="connsiteY180" fmla="*/ 5177675 h 6219290"/>
              <a:gd name="connsiteX181" fmla="*/ 779012 w 7288032"/>
              <a:gd name="connsiteY181" fmla="*/ 5202646 h 6219290"/>
              <a:gd name="connsiteX182" fmla="*/ 767636 w 7288032"/>
              <a:gd name="connsiteY182" fmla="*/ 5244285 h 6219290"/>
              <a:gd name="connsiteX183" fmla="*/ 691376 w 7288032"/>
              <a:gd name="connsiteY183" fmla="*/ 5269373 h 6219290"/>
              <a:gd name="connsiteX184" fmla="*/ 741322 w 7288032"/>
              <a:gd name="connsiteY184" fmla="*/ 5184643 h 6219290"/>
              <a:gd name="connsiteX185" fmla="*/ 772509 w 7288032"/>
              <a:gd name="connsiteY185" fmla="*/ 5198778 h 6219290"/>
              <a:gd name="connsiteX186" fmla="*/ 866501 w 7288032"/>
              <a:gd name="connsiteY186" fmla="*/ 5113824 h 6219290"/>
              <a:gd name="connsiteX187" fmla="*/ 832805 w 7288032"/>
              <a:gd name="connsiteY187" fmla="*/ 5111397 h 6219290"/>
              <a:gd name="connsiteX188" fmla="*/ 1132956 w 7288032"/>
              <a:gd name="connsiteY188" fmla="*/ 4862940 h 6219290"/>
              <a:gd name="connsiteX189" fmla="*/ 1095413 w 7288032"/>
              <a:gd name="connsiteY189" fmla="*/ 4867032 h 6219290"/>
              <a:gd name="connsiteX190" fmla="*/ 1176700 w 7288032"/>
              <a:gd name="connsiteY190" fmla="*/ 4818531 h 6219290"/>
              <a:gd name="connsiteX191" fmla="*/ 1170044 w 7288032"/>
              <a:gd name="connsiteY191" fmla="*/ 4792575 h 6219290"/>
              <a:gd name="connsiteX192" fmla="*/ 1354185 w 7288032"/>
              <a:gd name="connsiteY192" fmla="*/ 4629185 h 6219290"/>
              <a:gd name="connsiteX193" fmla="*/ 1359656 w 7288032"/>
              <a:gd name="connsiteY193" fmla="*/ 4672040 h 6219290"/>
              <a:gd name="connsiteX194" fmla="*/ 1473162 w 7288032"/>
              <a:gd name="connsiteY194" fmla="*/ 4598682 h 6219290"/>
              <a:gd name="connsiteX195" fmla="*/ 1417592 w 7288032"/>
              <a:gd name="connsiteY195" fmla="*/ 4618462 h 6219290"/>
              <a:gd name="connsiteX196" fmla="*/ 1446843 w 7288032"/>
              <a:gd name="connsiteY196" fmla="*/ 4539040 h 6219290"/>
              <a:gd name="connsiteX197" fmla="*/ 1501233 w 7288032"/>
              <a:gd name="connsiteY197" fmla="*/ 4536159 h 6219290"/>
              <a:gd name="connsiteX198" fmla="*/ 1605421 w 7288032"/>
              <a:gd name="connsiteY198" fmla="*/ 4426458 h 6219290"/>
              <a:gd name="connsiteX199" fmla="*/ 1598918 w 7288032"/>
              <a:gd name="connsiteY199" fmla="*/ 4422596 h 6219290"/>
              <a:gd name="connsiteX200" fmla="*/ 1534479 w 7288032"/>
              <a:gd name="connsiteY200" fmla="*/ 4472307 h 6219290"/>
              <a:gd name="connsiteX201" fmla="*/ 1581917 w 7288032"/>
              <a:gd name="connsiteY201" fmla="*/ 4399291 h 6219290"/>
              <a:gd name="connsiteX202" fmla="*/ 1593595 w 7288032"/>
              <a:gd name="connsiteY202" fmla="*/ 4401830 h 6219290"/>
              <a:gd name="connsiteX203" fmla="*/ 1621968 w 7288032"/>
              <a:gd name="connsiteY203" fmla="*/ 4383491 h 6219290"/>
              <a:gd name="connsiteX204" fmla="*/ 1652854 w 7288032"/>
              <a:gd name="connsiteY204" fmla="*/ 4353442 h 6219290"/>
              <a:gd name="connsiteX205" fmla="*/ 1659362 w 7288032"/>
              <a:gd name="connsiteY205" fmla="*/ 4357310 h 6219290"/>
              <a:gd name="connsiteX206" fmla="*/ 1663204 w 7288032"/>
              <a:gd name="connsiteY206" fmla="*/ 4350791 h 6219290"/>
              <a:gd name="connsiteX207" fmla="*/ 1668527 w 7288032"/>
              <a:gd name="connsiteY207" fmla="*/ 4371557 h 6219290"/>
              <a:gd name="connsiteX208" fmla="*/ 1669855 w 7288032"/>
              <a:gd name="connsiteY208" fmla="*/ 4376747 h 6219290"/>
              <a:gd name="connsiteX209" fmla="*/ 1702074 w 7288032"/>
              <a:gd name="connsiteY209" fmla="*/ 4351889 h 6219290"/>
              <a:gd name="connsiteX210" fmla="*/ 1722616 w 7288032"/>
              <a:gd name="connsiteY210" fmla="*/ 4324493 h 6219290"/>
              <a:gd name="connsiteX211" fmla="*/ 1677390 w 7288032"/>
              <a:gd name="connsiteY211" fmla="*/ 4341621 h 6219290"/>
              <a:gd name="connsiteX212" fmla="*/ 1928473 w 7288032"/>
              <a:gd name="connsiteY212" fmla="*/ 4116806 h 6219290"/>
              <a:gd name="connsiteX213" fmla="*/ 1967349 w 7288032"/>
              <a:gd name="connsiteY213" fmla="*/ 4117909 h 6219290"/>
              <a:gd name="connsiteX214" fmla="*/ 1999262 w 7288032"/>
              <a:gd name="connsiteY214" fmla="*/ 4048868 h 6219290"/>
              <a:gd name="connsiteX215" fmla="*/ 1737533 w 7288032"/>
              <a:gd name="connsiteY215" fmla="*/ 4232146 h 6219290"/>
              <a:gd name="connsiteX216" fmla="*/ 1860776 w 7288032"/>
              <a:gd name="connsiteY216" fmla="*/ 4067769 h 6219290"/>
              <a:gd name="connsiteX217" fmla="*/ 1797823 w 7288032"/>
              <a:gd name="connsiteY217" fmla="*/ 4144770 h 6219290"/>
              <a:gd name="connsiteX218" fmla="*/ 1571118 w 7288032"/>
              <a:gd name="connsiteY218" fmla="*/ 4335670 h 6219290"/>
              <a:gd name="connsiteX219" fmla="*/ 1652404 w 7288032"/>
              <a:gd name="connsiteY219" fmla="*/ 4287170 h 6219290"/>
              <a:gd name="connsiteX220" fmla="*/ 1585759 w 7288032"/>
              <a:gd name="connsiteY220" fmla="*/ 4392773 h 6219290"/>
              <a:gd name="connsiteX221" fmla="*/ 1562408 w 7288032"/>
              <a:gd name="connsiteY221" fmla="*/ 4387695 h 6219290"/>
              <a:gd name="connsiteX222" fmla="*/ 1597135 w 7288032"/>
              <a:gd name="connsiteY222" fmla="*/ 4351128 h 6219290"/>
              <a:gd name="connsiteX223" fmla="*/ 1537723 w 7288032"/>
              <a:gd name="connsiteY223" fmla="*/ 4377427 h 6219290"/>
              <a:gd name="connsiteX224" fmla="*/ 1567276 w 7288032"/>
              <a:gd name="connsiteY224" fmla="*/ 4342183 h 6219290"/>
              <a:gd name="connsiteX225" fmla="*/ 1556931 w 7288032"/>
              <a:gd name="connsiteY225" fmla="*/ 4344840 h 6219290"/>
              <a:gd name="connsiteX226" fmla="*/ 1520871 w 7288032"/>
              <a:gd name="connsiteY226" fmla="*/ 4376211 h 6219290"/>
              <a:gd name="connsiteX227" fmla="*/ 1523532 w 7288032"/>
              <a:gd name="connsiteY227" fmla="*/ 4386597 h 6219290"/>
              <a:gd name="connsiteX228" fmla="*/ 1474465 w 7288032"/>
              <a:gd name="connsiteY228" fmla="*/ 4410239 h 6219290"/>
              <a:gd name="connsiteX229" fmla="*/ 1408703 w 7288032"/>
              <a:gd name="connsiteY229" fmla="*/ 4454760 h 6219290"/>
              <a:gd name="connsiteX230" fmla="*/ 1205052 w 7288032"/>
              <a:gd name="connsiteY230" fmla="*/ 4606559 h 6219290"/>
              <a:gd name="connsiteX231" fmla="*/ 1211555 w 7288032"/>
              <a:gd name="connsiteY231" fmla="*/ 4610421 h 6219290"/>
              <a:gd name="connsiteX232" fmla="*/ 1196036 w 7288032"/>
              <a:gd name="connsiteY232" fmla="*/ 4614401 h 6219290"/>
              <a:gd name="connsiteX233" fmla="*/ 1162488 w 7288032"/>
              <a:gd name="connsiteY233" fmla="*/ 4634063 h 6219290"/>
              <a:gd name="connsiteX234" fmla="*/ 1158646 w 7288032"/>
              <a:gd name="connsiteY234" fmla="*/ 4640582 h 6219290"/>
              <a:gd name="connsiteX235" fmla="*/ 1252934 w 7288032"/>
              <a:gd name="connsiteY235" fmla="*/ 4599811 h 6219290"/>
              <a:gd name="connsiteX236" fmla="*/ 1263432 w 7288032"/>
              <a:gd name="connsiteY236" fmla="*/ 4619254 h 6219290"/>
              <a:gd name="connsiteX237" fmla="*/ 1302155 w 7288032"/>
              <a:gd name="connsiteY237" fmla="*/ 4598258 h 6219290"/>
              <a:gd name="connsiteX238" fmla="*/ 1273629 w 7288032"/>
              <a:gd name="connsiteY238" fmla="*/ 4594508 h 6219290"/>
              <a:gd name="connsiteX239" fmla="*/ 1299345 w 7288032"/>
              <a:gd name="connsiteY239" fmla="*/ 4565783 h 6219290"/>
              <a:gd name="connsiteX240" fmla="*/ 1339544 w 7288032"/>
              <a:gd name="connsiteY240" fmla="*/ 4572077 h 6219290"/>
              <a:gd name="connsiteX241" fmla="*/ 1266247 w 7288032"/>
              <a:gd name="connsiteY241" fmla="*/ 4651728 h 6219290"/>
              <a:gd name="connsiteX242" fmla="*/ 1175796 w 7288032"/>
              <a:gd name="connsiteY242" fmla="*/ 4685981 h 6219290"/>
              <a:gd name="connsiteX243" fmla="*/ 1170472 w 7288032"/>
              <a:gd name="connsiteY243" fmla="*/ 4665215 h 6219290"/>
              <a:gd name="connsiteX244" fmla="*/ 1086826 w 7288032"/>
              <a:gd name="connsiteY244" fmla="*/ 4747513 h 6219290"/>
              <a:gd name="connsiteX245" fmla="*/ 1093027 w 7288032"/>
              <a:gd name="connsiteY245" fmla="*/ 4707197 h 6219290"/>
              <a:gd name="connsiteX246" fmla="*/ 974658 w 7288032"/>
              <a:gd name="connsiteY246" fmla="*/ 4826067 h 6219290"/>
              <a:gd name="connsiteX247" fmla="*/ 1052977 w 7288032"/>
              <a:gd name="connsiteY247" fmla="*/ 4722997 h 6219290"/>
              <a:gd name="connsiteX248" fmla="*/ 1020609 w 7288032"/>
              <a:gd name="connsiteY248" fmla="*/ 4725761 h 6219290"/>
              <a:gd name="connsiteX249" fmla="*/ 1014106 w 7288032"/>
              <a:gd name="connsiteY249" fmla="*/ 4721899 h 6219290"/>
              <a:gd name="connsiteX250" fmla="*/ 1155530 w 7288032"/>
              <a:gd name="connsiteY250" fmla="*/ 4563923 h 6219290"/>
              <a:gd name="connsiteX251" fmla="*/ 1212582 w 7288032"/>
              <a:gd name="connsiteY251" fmla="*/ 4571428 h 6219290"/>
              <a:gd name="connsiteX252" fmla="*/ 1328295 w 7288032"/>
              <a:gd name="connsiteY252" fmla="*/ 4442177 h 6219290"/>
              <a:gd name="connsiteX253" fmla="*/ 1259866 w 7288032"/>
              <a:gd name="connsiteY253" fmla="*/ 4476317 h 6219290"/>
              <a:gd name="connsiteX254" fmla="*/ 1242870 w 7288032"/>
              <a:gd name="connsiteY254" fmla="*/ 4453012 h 6219290"/>
              <a:gd name="connsiteX255" fmla="*/ 1160552 w 7288032"/>
              <a:gd name="connsiteY255" fmla="*/ 4540506 h 6219290"/>
              <a:gd name="connsiteX256" fmla="*/ 1237695 w 7288032"/>
              <a:gd name="connsiteY256" fmla="*/ 4454336 h 6219290"/>
              <a:gd name="connsiteX257" fmla="*/ 1197645 w 7288032"/>
              <a:gd name="connsiteY257" fmla="*/ 4470136 h 6219290"/>
              <a:gd name="connsiteX258" fmla="*/ 1241389 w 7288032"/>
              <a:gd name="connsiteY258" fmla="*/ 4425728 h 6219290"/>
              <a:gd name="connsiteX259" fmla="*/ 1180490 w 7288032"/>
              <a:gd name="connsiteY259" fmla="*/ 4424742 h 6219290"/>
              <a:gd name="connsiteX260" fmla="*/ 1203693 w 7288032"/>
              <a:gd name="connsiteY260" fmla="*/ 4407725 h 6219290"/>
              <a:gd name="connsiteX261" fmla="*/ 1106892 w 7288032"/>
              <a:gd name="connsiteY261" fmla="*/ 4460210 h 6219290"/>
              <a:gd name="connsiteX262" fmla="*/ 1111914 w 7288032"/>
              <a:gd name="connsiteY262" fmla="*/ 4436788 h 6219290"/>
              <a:gd name="connsiteX263" fmla="*/ 957029 w 7288032"/>
              <a:gd name="connsiteY263" fmla="*/ 4520756 h 6219290"/>
              <a:gd name="connsiteX264" fmla="*/ 981560 w 7288032"/>
              <a:gd name="connsiteY264" fmla="*/ 4508935 h 6219290"/>
              <a:gd name="connsiteX265" fmla="*/ 962352 w 7288032"/>
              <a:gd name="connsiteY265" fmla="*/ 4541522 h 6219290"/>
              <a:gd name="connsiteX266" fmla="*/ 992058 w 7288032"/>
              <a:gd name="connsiteY266" fmla="*/ 4528373 h 6219290"/>
              <a:gd name="connsiteX267" fmla="*/ 970638 w 7288032"/>
              <a:gd name="connsiteY267" fmla="*/ 4616853 h 6219290"/>
              <a:gd name="connsiteX268" fmla="*/ 1018372 w 7288032"/>
              <a:gd name="connsiteY268" fmla="*/ 4588020 h 6219290"/>
              <a:gd name="connsiteX269" fmla="*/ 952758 w 7288032"/>
              <a:gd name="connsiteY269" fmla="*/ 4654635 h 6219290"/>
              <a:gd name="connsiteX270" fmla="*/ 927047 w 7288032"/>
              <a:gd name="connsiteY270" fmla="*/ 4683355 h 6219290"/>
              <a:gd name="connsiteX271" fmla="*/ 894981 w 7288032"/>
              <a:gd name="connsiteY271" fmla="*/ 4730302 h 6219290"/>
              <a:gd name="connsiteX272" fmla="*/ 879763 w 7288032"/>
              <a:gd name="connsiteY272" fmla="*/ 4778465 h 6219290"/>
              <a:gd name="connsiteX273" fmla="*/ 810154 w 7288032"/>
              <a:gd name="connsiteY273" fmla="*/ 4829505 h 6219290"/>
              <a:gd name="connsiteX274" fmla="*/ 598667 w 7288032"/>
              <a:gd name="connsiteY274" fmla="*/ 4972241 h 6219290"/>
              <a:gd name="connsiteX275" fmla="*/ 731079 w 7288032"/>
              <a:gd name="connsiteY275" fmla="*/ 4822113 h 6219290"/>
              <a:gd name="connsiteX276" fmla="*/ 802016 w 7288032"/>
              <a:gd name="connsiteY276" fmla="*/ 4776269 h 6219290"/>
              <a:gd name="connsiteX277" fmla="*/ 818113 w 7288032"/>
              <a:gd name="connsiteY277" fmla="*/ 4667018 h 6219290"/>
              <a:gd name="connsiteX278" fmla="*/ 675059 w 7288032"/>
              <a:gd name="connsiteY278" fmla="*/ 4775615 h 6219290"/>
              <a:gd name="connsiteX279" fmla="*/ 575592 w 7288032"/>
              <a:gd name="connsiteY279" fmla="*/ 4817714 h 6219290"/>
              <a:gd name="connsiteX280" fmla="*/ 607658 w 7288032"/>
              <a:gd name="connsiteY280" fmla="*/ 4770767 h 6219290"/>
              <a:gd name="connsiteX281" fmla="*/ 634099 w 7288032"/>
              <a:gd name="connsiteY281" fmla="*/ 4658865 h 6219290"/>
              <a:gd name="connsiteX282" fmla="*/ 520598 w 7288032"/>
              <a:gd name="connsiteY282" fmla="*/ 4732223 h 6219290"/>
              <a:gd name="connsiteX283" fmla="*/ 601430 w 7288032"/>
              <a:gd name="connsiteY283" fmla="*/ 4617445 h 6219290"/>
              <a:gd name="connsiteX284" fmla="*/ 685077 w 7288032"/>
              <a:gd name="connsiteY284" fmla="*/ 4535147 h 6219290"/>
              <a:gd name="connsiteX285" fmla="*/ 674886 w 7288032"/>
              <a:gd name="connsiteY285" fmla="*/ 4559888 h 6219290"/>
              <a:gd name="connsiteX286" fmla="*/ 821781 w 7288032"/>
              <a:gd name="connsiteY286" fmla="*/ 4444772 h 6219290"/>
              <a:gd name="connsiteX287" fmla="*/ 766062 w 7288032"/>
              <a:gd name="connsiteY287" fmla="*/ 4442463 h 6219290"/>
              <a:gd name="connsiteX288" fmla="*/ 702804 w 7288032"/>
              <a:gd name="connsiteY288" fmla="*/ 4475275 h 6219290"/>
              <a:gd name="connsiteX289" fmla="*/ 661721 w 7288032"/>
              <a:gd name="connsiteY289" fmla="*/ 4530069 h 6219290"/>
              <a:gd name="connsiteX290" fmla="*/ 586794 w 7288032"/>
              <a:gd name="connsiteY290" fmla="*/ 4560342 h 6219290"/>
              <a:gd name="connsiteX291" fmla="*/ 577630 w 7288032"/>
              <a:gd name="connsiteY291" fmla="*/ 4546095 h 6219290"/>
              <a:gd name="connsiteX292" fmla="*/ 587821 w 7288032"/>
              <a:gd name="connsiteY292" fmla="*/ 4521349 h 6219290"/>
              <a:gd name="connsiteX293" fmla="*/ 585160 w 7288032"/>
              <a:gd name="connsiteY293" fmla="*/ 4510968 h 6219290"/>
              <a:gd name="connsiteX294" fmla="*/ 457621 w 7288032"/>
              <a:gd name="connsiteY294" fmla="*/ 4615586 h 6219290"/>
              <a:gd name="connsiteX295" fmla="*/ 515551 w 7288032"/>
              <a:gd name="connsiteY295" fmla="*/ 4562008 h 6219290"/>
              <a:gd name="connsiteX296" fmla="*/ 424952 w 7288032"/>
              <a:gd name="connsiteY296" fmla="*/ 4574166 h 6219290"/>
              <a:gd name="connsiteX297" fmla="*/ 455690 w 7288032"/>
              <a:gd name="connsiteY297" fmla="*/ 4522028 h 6219290"/>
              <a:gd name="connsiteX298" fmla="*/ 478739 w 7288032"/>
              <a:gd name="connsiteY298" fmla="*/ 4482923 h 6219290"/>
              <a:gd name="connsiteX299" fmla="*/ 273306 w 7288032"/>
              <a:gd name="connsiteY299" fmla="*/ 4563249 h 6219290"/>
              <a:gd name="connsiteX300" fmla="*/ 328580 w 7288032"/>
              <a:gd name="connsiteY300" fmla="*/ 4499285 h 6219290"/>
              <a:gd name="connsiteX301" fmla="*/ 258670 w 7288032"/>
              <a:gd name="connsiteY301" fmla="*/ 4506141 h 6219290"/>
              <a:gd name="connsiteX302" fmla="*/ 270195 w 7288032"/>
              <a:gd name="connsiteY302" fmla="*/ 4486591 h 6219290"/>
              <a:gd name="connsiteX303" fmla="*/ 246838 w 7288032"/>
              <a:gd name="connsiteY303" fmla="*/ 4481508 h 6219290"/>
              <a:gd name="connsiteX304" fmla="*/ 259548 w 7288032"/>
              <a:gd name="connsiteY304" fmla="*/ 4445058 h 6219290"/>
              <a:gd name="connsiteX305" fmla="*/ 286291 w 7288032"/>
              <a:gd name="connsiteY305" fmla="*/ 4377340 h 6219290"/>
              <a:gd name="connsiteX306" fmla="*/ 135095 w 7288032"/>
              <a:gd name="connsiteY306" fmla="*/ 4432701 h 6219290"/>
              <a:gd name="connsiteX307" fmla="*/ 204555 w 7288032"/>
              <a:gd name="connsiteY307" fmla="*/ 4359568 h 6219290"/>
              <a:gd name="connsiteX308" fmla="*/ 124300 w 7288032"/>
              <a:gd name="connsiteY308" fmla="*/ 4369075 h 6219290"/>
              <a:gd name="connsiteX309" fmla="*/ 179723 w 7288032"/>
              <a:gd name="connsiteY309" fmla="*/ 4327205 h 6219290"/>
              <a:gd name="connsiteX310" fmla="*/ 201439 w 7288032"/>
              <a:gd name="connsiteY310" fmla="*/ 4282909 h 6219290"/>
              <a:gd name="connsiteX311" fmla="*/ 133010 w 7288032"/>
              <a:gd name="connsiteY311" fmla="*/ 4317049 h 6219290"/>
              <a:gd name="connsiteX312" fmla="*/ 212816 w 7288032"/>
              <a:gd name="connsiteY312" fmla="*/ 4241265 h 6219290"/>
              <a:gd name="connsiteX313" fmla="*/ 97981 w 7288032"/>
              <a:gd name="connsiteY313" fmla="*/ 4309433 h 6219290"/>
              <a:gd name="connsiteX314" fmla="*/ 0 w 7288032"/>
              <a:gd name="connsiteY314" fmla="*/ 4378811 h 6219290"/>
              <a:gd name="connsiteX315" fmla="*/ 25711 w 7288032"/>
              <a:gd name="connsiteY315" fmla="*/ 4350086 h 6219290"/>
              <a:gd name="connsiteX316" fmla="*/ 184142 w 7288032"/>
              <a:gd name="connsiteY316" fmla="*/ 4215421 h 6219290"/>
              <a:gd name="connsiteX317" fmla="*/ 181480 w 7288032"/>
              <a:gd name="connsiteY317" fmla="*/ 4205035 h 6219290"/>
              <a:gd name="connsiteX318" fmla="*/ 396502 w 7288032"/>
              <a:gd name="connsiteY318" fmla="*/ 4011596 h 6219290"/>
              <a:gd name="connsiteX319" fmla="*/ 179697 w 7288032"/>
              <a:gd name="connsiteY319" fmla="*/ 4133567 h 6219290"/>
              <a:gd name="connsiteX320" fmla="*/ 473345 w 7288032"/>
              <a:gd name="connsiteY320" fmla="*/ 3881247 h 6219290"/>
              <a:gd name="connsiteX321" fmla="*/ 443639 w 7288032"/>
              <a:gd name="connsiteY321" fmla="*/ 3894397 h 6219290"/>
              <a:gd name="connsiteX322" fmla="*/ 547975 w 7288032"/>
              <a:gd name="connsiteY322" fmla="*/ 3806791 h 6219290"/>
              <a:gd name="connsiteX323" fmla="*/ 454862 w 7288032"/>
              <a:gd name="connsiteY323" fmla="*/ 3830658 h 6219290"/>
              <a:gd name="connsiteX324" fmla="*/ 671223 w 7288032"/>
              <a:gd name="connsiteY324" fmla="*/ 3642414 h 6219290"/>
              <a:gd name="connsiteX325" fmla="*/ 756045 w 7288032"/>
              <a:gd name="connsiteY325" fmla="*/ 3543212 h 6219290"/>
              <a:gd name="connsiteX326" fmla="*/ 743038 w 7288032"/>
              <a:gd name="connsiteY326" fmla="*/ 3535478 h 6219290"/>
              <a:gd name="connsiteX327" fmla="*/ 790476 w 7288032"/>
              <a:gd name="connsiteY327" fmla="*/ 3462462 h 6219290"/>
              <a:gd name="connsiteX328" fmla="*/ 438290 w 7288032"/>
              <a:gd name="connsiteY328" fmla="*/ 3679992 h 6219290"/>
              <a:gd name="connsiteX329" fmla="*/ 464006 w 7288032"/>
              <a:gd name="connsiteY329" fmla="*/ 3651272 h 6219290"/>
              <a:gd name="connsiteX330" fmla="*/ 398086 w 7288032"/>
              <a:gd name="connsiteY330" fmla="*/ 3673704 h 6219290"/>
              <a:gd name="connsiteX331" fmla="*/ 499613 w 7288032"/>
              <a:gd name="connsiteY331" fmla="*/ 3553618 h 6219290"/>
              <a:gd name="connsiteX332" fmla="*/ 499137 w 7288032"/>
              <a:gd name="connsiteY332" fmla="*/ 3544842 h 6219290"/>
              <a:gd name="connsiteX333" fmla="*/ 479674 w 7288032"/>
              <a:gd name="connsiteY333" fmla="*/ 3560091 h 6219290"/>
              <a:gd name="connsiteX334" fmla="*/ 485860 w 7288032"/>
              <a:gd name="connsiteY334" fmla="*/ 3540264 h 6219290"/>
              <a:gd name="connsiteX335" fmla="*/ 498295 w 7288032"/>
              <a:gd name="connsiteY335" fmla="*/ 3529388 h 6219290"/>
              <a:gd name="connsiteX336" fmla="*/ 498131 w 7288032"/>
              <a:gd name="connsiteY336" fmla="*/ 3526339 h 6219290"/>
              <a:gd name="connsiteX337" fmla="*/ 521937 w 7288032"/>
              <a:gd name="connsiteY337" fmla="*/ 3505966 h 6219290"/>
              <a:gd name="connsiteX338" fmla="*/ 525850 w 7288032"/>
              <a:gd name="connsiteY338" fmla="*/ 3489598 h 6219290"/>
              <a:gd name="connsiteX339" fmla="*/ 702604 w 7288032"/>
              <a:gd name="connsiteY339" fmla="*/ 3347510 h 6219290"/>
              <a:gd name="connsiteX340" fmla="*/ 685378 w 7288032"/>
              <a:gd name="connsiteY340" fmla="*/ 3337262 h 6219290"/>
              <a:gd name="connsiteX341" fmla="*/ 611009 w 7288032"/>
              <a:gd name="connsiteY341" fmla="*/ 3400317 h 6219290"/>
              <a:gd name="connsiteX342" fmla="*/ 567249 w 7288032"/>
              <a:gd name="connsiteY342" fmla="*/ 3423264 h 6219290"/>
              <a:gd name="connsiteX343" fmla="*/ 603305 w 7288032"/>
              <a:gd name="connsiteY343" fmla="*/ 3390192 h 6219290"/>
              <a:gd name="connsiteX344" fmla="*/ 617124 w 7288032"/>
              <a:gd name="connsiteY344" fmla="*/ 3375203 h 6219290"/>
              <a:gd name="connsiteX345" fmla="*/ 535847 w 7288032"/>
              <a:gd name="connsiteY345" fmla="*/ 3428838 h 6219290"/>
              <a:gd name="connsiteX346" fmla="*/ 406050 w 7288032"/>
              <a:gd name="connsiteY346" fmla="*/ 3511212 h 6219290"/>
              <a:gd name="connsiteX347" fmla="*/ 578662 w 7288032"/>
              <a:gd name="connsiteY347" fmla="*/ 3367377 h 6219290"/>
              <a:gd name="connsiteX348" fmla="*/ 597497 w 7288032"/>
              <a:gd name="connsiteY348" fmla="*/ 3343158 h 6219290"/>
              <a:gd name="connsiteX349" fmla="*/ 589385 w 7288032"/>
              <a:gd name="connsiteY349" fmla="*/ 3350136 h 6219290"/>
              <a:gd name="connsiteX350" fmla="*/ 625067 w 7288032"/>
              <a:gd name="connsiteY350" fmla="*/ 3309008 h 6219290"/>
              <a:gd name="connsiteX351" fmla="*/ 638503 w 7288032"/>
              <a:gd name="connsiteY351" fmla="*/ 3296558 h 6219290"/>
              <a:gd name="connsiteX352" fmla="*/ 656914 w 7288032"/>
              <a:gd name="connsiteY352" fmla="*/ 3277468 h 6219290"/>
              <a:gd name="connsiteX353" fmla="*/ 701572 w 7288032"/>
              <a:gd name="connsiteY353" fmla="*/ 3238418 h 6219290"/>
              <a:gd name="connsiteX354" fmla="*/ 709578 w 7288032"/>
              <a:gd name="connsiteY354" fmla="*/ 3231072 h 6219290"/>
              <a:gd name="connsiteX355" fmla="*/ 746798 w 7288032"/>
              <a:gd name="connsiteY355" fmla="*/ 3189545 h 6219290"/>
              <a:gd name="connsiteX356" fmla="*/ 751008 w 7288032"/>
              <a:gd name="connsiteY356" fmla="*/ 3192227 h 6219290"/>
              <a:gd name="connsiteX357" fmla="*/ 753781 w 7288032"/>
              <a:gd name="connsiteY357" fmla="*/ 3182996 h 6219290"/>
              <a:gd name="connsiteX358" fmla="*/ 728796 w 7288032"/>
              <a:gd name="connsiteY358" fmla="*/ 3197826 h 6219290"/>
              <a:gd name="connsiteX359" fmla="*/ 592506 w 7288032"/>
              <a:gd name="connsiteY359" fmla="*/ 3305350 h 6219290"/>
              <a:gd name="connsiteX360" fmla="*/ 602682 w 7288032"/>
              <a:gd name="connsiteY360" fmla="*/ 3288073 h 6219290"/>
              <a:gd name="connsiteX361" fmla="*/ 580874 w 7288032"/>
              <a:gd name="connsiteY361" fmla="*/ 3302326 h 6219290"/>
              <a:gd name="connsiteX362" fmla="*/ 576439 w 7288032"/>
              <a:gd name="connsiteY362" fmla="*/ 3302183 h 6219290"/>
              <a:gd name="connsiteX363" fmla="*/ 571954 w 7288032"/>
              <a:gd name="connsiteY363" fmla="*/ 3304910 h 6219290"/>
              <a:gd name="connsiteX364" fmla="*/ 573589 w 7288032"/>
              <a:gd name="connsiteY364" fmla="*/ 3311296 h 6219290"/>
              <a:gd name="connsiteX365" fmla="*/ 567219 w 7288032"/>
              <a:gd name="connsiteY365" fmla="*/ 3320629 h 6219290"/>
              <a:gd name="connsiteX366" fmla="*/ 527531 w 7288032"/>
              <a:gd name="connsiteY366" fmla="*/ 3336670 h 6219290"/>
              <a:gd name="connsiteX367" fmla="*/ 527439 w 7288032"/>
              <a:gd name="connsiteY367" fmla="*/ 3332027 h 6219290"/>
              <a:gd name="connsiteX368" fmla="*/ 511306 w 7288032"/>
              <a:gd name="connsiteY368" fmla="*/ 3341855 h 6219290"/>
              <a:gd name="connsiteX369" fmla="*/ 290613 w 7288032"/>
              <a:gd name="connsiteY369" fmla="*/ 3491013 h 6219290"/>
              <a:gd name="connsiteX370" fmla="*/ 468251 w 7288032"/>
              <a:gd name="connsiteY370" fmla="*/ 3323756 h 6219290"/>
              <a:gd name="connsiteX371" fmla="*/ 510964 w 7288032"/>
              <a:gd name="connsiteY371" fmla="*/ 3318341 h 6219290"/>
              <a:gd name="connsiteX372" fmla="*/ 515985 w 7288032"/>
              <a:gd name="connsiteY372" fmla="*/ 3294923 h 6219290"/>
              <a:gd name="connsiteX373" fmla="*/ 662043 w 7288032"/>
              <a:gd name="connsiteY373" fmla="*/ 3183915 h 6219290"/>
              <a:gd name="connsiteX374" fmla="*/ 743932 w 7288032"/>
              <a:gd name="connsiteY374" fmla="*/ 3117602 h 6219290"/>
              <a:gd name="connsiteX375" fmla="*/ 759738 w 7288032"/>
              <a:gd name="connsiteY375" fmla="*/ 3101909 h 6219290"/>
              <a:gd name="connsiteX376" fmla="*/ 770445 w 7288032"/>
              <a:gd name="connsiteY376" fmla="*/ 3096141 h 6219290"/>
              <a:gd name="connsiteX377" fmla="*/ 781030 w 7288032"/>
              <a:gd name="connsiteY377" fmla="*/ 3087564 h 6219290"/>
              <a:gd name="connsiteX378" fmla="*/ 777618 w 7288032"/>
              <a:gd name="connsiteY378" fmla="*/ 3081929 h 6219290"/>
              <a:gd name="connsiteX379" fmla="*/ 877888 w 7288032"/>
              <a:gd name="connsiteY379" fmla="*/ 2994640 h 6219290"/>
              <a:gd name="connsiteX380" fmla="*/ 881939 w 7288032"/>
              <a:gd name="connsiteY380" fmla="*/ 3007626 h 6219290"/>
              <a:gd name="connsiteX381" fmla="*/ 909029 w 7288032"/>
              <a:gd name="connsiteY381" fmla="*/ 2986216 h 6219290"/>
              <a:gd name="connsiteX382" fmla="*/ 905652 w 7288032"/>
              <a:gd name="connsiteY382" fmla="*/ 2982436 h 6219290"/>
              <a:gd name="connsiteX383" fmla="*/ 924227 w 7288032"/>
              <a:gd name="connsiteY383" fmla="*/ 2947565 h 6219290"/>
              <a:gd name="connsiteX384" fmla="*/ 955782 w 7288032"/>
              <a:gd name="connsiteY384" fmla="*/ 2945343 h 6219290"/>
              <a:gd name="connsiteX385" fmla="*/ 1008226 w 7288032"/>
              <a:gd name="connsiteY385" fmla="*/ 2887908 h 6219290"/>
              <a:gd name="connsiteX386" fmla="*/ 1007521 w 7288032"/>
              <a:gd name="connsiteY386" fmla="*/ 2885159 h 6219290"/>
              <a:gd name="connsiteX387" fmla="*/ 970648 w 7288032"/>
              <a:gd name="connsiteY387" fmla="*/ 2912204 h 6219290"/>
              <a:gd name="connsiteX388" fmla="*/ 998510 w 7288032"/>
              <a:gd name="connsiteY388" fmla="*/ 2872802 h 6219290"/>
              <a:gd name="connsiteX389" fmla="*/ 1005401 w 7288032"/>
              <a:gd name="connsiteY389" fmla="*/ 2876899 h 6219290"/>
              <a:gd name="connsiteX390" fmla="*/ 1019731 w 7288032"/>
              <a:gd name="connsiteY390" fmla="*/ 2864429 h 6219290"/>
              <a:gd name="connsiteX391" fmla="*/ 1036088 w 7288032"/>
              <a:gd name="connsiteY391" fmla="*/ 2848506 h 6219290"/>
              <a:gd name="connsiteX392" fmla="*/ 1039531 w 7288032"/>
              <a:gd name="connsiteY392" fmla="*/ 2850554 h 6219290"/>
              <a:gd name="connsiteX393" fmla="*/ 1041570 w 7288032"/>
              <a:gd name="connsiteY393" fmla="*/ 2847101 h 6219290"/>
              <a:gd name="connsiteX394" fmla="*/ 1045094 w 7288032"/>
              <a:gd name="connsiteY394" fmla="*/ 2860858 h 6219290"/>
              <a:gd name="connsiteX395" fmla="*/ 1062162 w 7288032"/>
              <a:gd name="connsiteY395" fmla="*/ 2847688 h 6219290"/>
              <a:gd name="connsiteX396" fmla="*/ 1073743 w 7288032"/>
              <a:gd name="connsiteY396" fmla="*/ 2835919 h 6219290"/>
              <a:gd name="connsiteX397" fmla="*/ 1049084 w 7288032"/>
              <a:gd name="connsiteY397" fmla="*/ 2842243 h 6219290"/>
              <a:gd name="connsiteX398" fmla="*/ 1182784 w 7288032"/>
              <a:gd name="connsiteY398" fmla="*/ 2725850 h 6219290"/>
              <a:gd name="connsiteX399" fmla="*/ 1202671 w 7288032"/>
              <a:gd name="connsiteY399" fmla="*/ 2723685 h 6219290"/>
              <a:gd name="connsiteX400" fmla="*/ 1219570 w 7288032"/>
              <a:gd name="connsiteY400" fmla="*/ 2687092 h 6219290"/>
              <a:gd name="connsiteX401" fmla="*/ 1080936 w 7288032"/>
              <a:gd name="connsiteY401" fmla="*/ 2784220 h 6219290"/>
              <a:gd name="connsiteX402" fmla="*/ 1143469 w 7288032"/>
              <a:gd name="connsiteY402" fmla="*/ 2697805 h 6219290"/>
              <a:gd name="connsiteX403" fmla="*/ 1112864 w 7288032"/>
              <a:gd name="connsiteY403" fmla="*/ 2737912 h 6219290"/>
              <a:gd name="connsiteX404" fmla="*/ 990045 w 7288032"/>
              <a:gd name="connsiteY404" fmla="*/ 2839781 h 6219290"/>
              <a:gd name="connsiteX405" fmla="*/ 1035843 w 7288032"/>
              <a:gd name="connsiteY405" fmla="*/ 2813374 h 6219290"/>
              <a:gd name="connsiteX406" fmla="*/ 1000548 w 7288032"/>
              <a:gd name="connsiteY406" fmla="*/ 2869349 h 6219290"/>
              <a:gd name="connsiteX407" fmla="*/ 988175 w 7288032"/>
              <a:gd name="connsiteY407" fmla="*/ 2866651 h 6219290"/>
              <a:gd name="connsiteX408" fmla="*/ 1007276 w 7288032"/>
              <a:gd name="connsiteY408" fmla="*/ 2850028 h 6219290"/>
              <a:gd name="connsiteX409" fmla="*/ 975098 w 7288032"/>
              <a:gd name="connsiteY409" fmla="*/ 2861205 h 6219290"/>
              <a:gd name="connsiteX410" fmla="*/ 991460 w 7288032"/>
              <a:gd name="connsiteY410" fmla="*/ 2845282 h 6219290"/>
              <a:gd name="connsiteX411" fmla="*/ 985274 w 7288032"/>
              <a:gd name="connsiteY411" fmla="*/ 2843939 h 6219290"/>
              <a:gd name="connsiteX412" fmla="*/ 966878 w 7288032"/>
              <a:gd name="connsiteY412" fmla="*/ 2863315 h 6219290"/>
              <a:gd name="connsiteX413" fmla="*/ 968288 w 7288032"/>
              <a:gd name="connsiteY413" fmla="*/ 2868817 h 6219290"/>
              <a:gd name="connsiteX414" fmla="*/ 942296 w 7288032"/>
              <a:gd name="connsiteY414" fmla="*/ 2881348 h 6219290"/>
              <a:gd name="connsiteX415" fmla="*/ 906756 w 7288032"/>
              <a:gd name="connsiteY415" fmla="*/ 2902191 h 6219290"/>
              <a:gd name="connsiteX416" fmla="*/ 796146 w 7288032"/>
              <a:gd name="connsiteY416" fmla="*/ 2983335 h 6219290"/>
              <a:gd name="connsiteX417" fmla="*/ 802333 w 7288032"/>
              <a:gd name="connsiteY417" fmla="*/ 2984683 h 6219290"/>
              <a:gd name="connsiteX418" fmla="*/ 801513 w 7288032"/>
              <a:gd name="connsiteY418" fmla="*/ 2988897 h 6219290"/>
              <a:gd name="connsiteX419" fmla="*/ 797183 w 7288032"/>
              <a:gd name="connsiteY419" fmla="*/ 2990769 h 6219290"/>
              <a:gd name="connsiteX420" fmla="*/ 791370 w 7288032"/>
              <a:gd name="connsiteY420" fmla="*/ 2987493 h 6219290"/>
              <a:gd name="connsiteX421" fmla="*/ 778144 w 7288032"/>
              <a:gd name="connsiteY421" fmla="*/ 2999002 h 6219290"/>
              <a:gd name="connsiteX422" fmla="*/ 774307 w 7288032"/>
              <a:gd name="connsiteY422" fmla="*/ 3000663 h 6219290"/>
              <a:gd name="connsiteX423" fmla="*/ 777046 w 7288032"/>
              <a:gd name="connsiteY423" fmla="*/ 2999963 h 6219290"/>
              <a:gd name="connsiteX424" fmla="*/ 778144 w 7288032"/>
              <a:gd name="connsiteY424" fmla="*/ 2999002 h 6219290"/>
              <a:gd name="connsiteX425" fmla="*/ 797183 w 7288032"/>
              <a:gd name="connsiteY425" fmla="*/ 2990769 h 6219290"/>
              <a:gd name="connsiteX426" fmla="*/ 800757 w 7288032"/>
              <a:gd name="connsiteY426" fmla="*/ 2992784 h 6219290"/>
              <a:gd name="connsiteX427" fmla="*/ 801513 w 7288032"/>
              <a:gd name="connsiteY427" fmla="*/ 2988897 h 6219290"/>
              <a:gd name="connsiteX428" fmla="*/ 824253 w 7288032"/>
              <a:gd name="connsiteY428" fmla="*/ 2979064 h 6219290"/>
              <a:gd name="connsiteX429" fmla="*/ 827778 w 7288032"/>
              <a:gd name="connsiteY429" fmla="*/ 2992821 h 6219290"/>
              <a:gd name="connsiteX430" fmla="*/ 850327 w 7288032"/>
              <a:gd name="connsiteY430" fmla="*/ 2978241 h 6219290"/>
              <a:gd name="connsiteX431" fmla="*/ 832473 w 7288032"/>
              <a:gd name="connsiteY431" fmla="*/ 2976954 h 6219290"/>
              <a:gd name="connsiteX432" fmla="*/ 846092 w 7288032"/>
              <a:gd name="connsiteY432" fmla="*/ 2961731 h 6219290"/>
              <a:gd name="connsiteX433" fmla="*/ 870128 w 7288032"/>
              <a:gd name="connsiteY433" fmla="*/ 2964367 h 6219290"/>
              <a:gd name="connsiteX434" fmla="*/ 831308 w 7288032"/>
              <a:gd name="connsiteY434" fmla="*/ 3006578 h 6219290"/>
              <a:gd name="connsiteX435" fmla="*/ 784100 w 7288032"/>
              <a:gd name="connsiteY435" fmla="*/ 3027483 h 6219290"/>
              <a:gd name="connsiteX436" fmla="*/ 777832 w 7288032"/>
              <a:gd name="connsiteY436" fmla="*/ 3014425 h 6219290"/>
              <a:gd name="connsiteX437" fmla="*/ 733526 w 7288032"/>
              <a:gd name="connsiteY437" fmla="*/ 3058042 h 6219290"/>
              <a:gd name="connsiteX438" fmla="*/ 736811 w 7288032"/>
              <a:gd name="connsiteY438" fmla="*/ 3036667 h 6219290"/>
              <a:gd name="connsiteX439" fmla="*/ 676852 w 7288032"/>
              <a:gd name="connsiteY439" fmla="*/ 3098966 h 6219290"/>
              <a:gd name="connsiteX440" fmla="*/ 719038 w 7288032"/>
              <a:gd name="connsiteY440" fmla="*/ 3047089 h 6219290"/>
              <a:gd name="connsiteX441" fmla="*/ 701894 w 7288032"/>
              <a:gd name="connsiteY441" fmla="*/ 3048555 h 6219290"/>
              <a:gd name="connsiteX442" fmla="*/ 697741 w 7288032"/>
              <a:gd name="connsiteY442" fmla="*/ 3043753 h 6219290"/>
              <a:gd name="connsiteX443" fmla="*/ 772647 w 7288032"/>
              <a:gd name="connsiteY443" fmla="*/ 2960030 h 6219290"/>
              <a:gd name="connsiteX444" fmla="*/ 802874 w 7288032"/>
              <a:gd name="connsiteY444" fmla="*/ 2964015 h 6219290"/>
              <a:gd name="connsiteX445" fmla="*/ 864161 w 7288032"/>
              <a:gd name="connsiteY445" fmla="*/ 2895514 h 6219290"/>
              <a:gd name="connsiteX446" fmla="*/ 825173 w 7288032"/>
              <a:gd name="connsiteY446" fmla="*/ 2914304 h 6219290"/>
              <a:gd name="connsiteX447" fmla="*/ 818905 w 7288032"/>
              <a:gd name="connsiteY447" fmla="*/ 2901246 h 6219290"/>
              <a:gd name="connsiteX448" fmla="*/ 775309 w 7288032"/>
              <a:gd name="connsiteY448" fmla="*/ 2947616 h 6219290"/>
              <a:gd name="connsiteX449" fmla="*/ 816167 w 7288032"/>
              <a:gd name="connsiteY449" fmla="*/ 2901951 h 6219290"/>
              <a:gd name="connsiteX450" fmla="*/ 792913 w 7288032"/>
              <a:gd name="connsiteY450" fmla="*/ 2913777 h 6219290"/>
              <a:gd name="connsiteX451" fmla="*/ 818823 w 7288032"/>
              <a:gd name="connsiteY451" fmla="*/ 2889537 h 6219290"/>
              <a:gd name="connsiteX452" fmla="*/ 785858 w 7288032"/>
              <a:gd name="connsiteY452" fmla="*/ 2886258 h 6219290"/>
              <a:gd name="connsiteX453" fmla="*/ 798149 w 7288032"/>
              <a:gd name="connsiteY453" fmla="*/ 2877241 h 6219290"/>
              <a:gd name="connsiteX454" fmla="*/ 747580 w 7288032"/>
              <a:gd name="connsiteY454" fmla="*/ 2907805 h 6219290"/>
              <a:gd name="connsiteX455" fmla="*/ 750236 w 7288032"/>
              <a:gd name="connsiteY455" fmla="*/ 2895392 h 6219290"/>
              <a:gd name="connsiteX456" fmla="*/ 667489 w 7288032"/>
              <a:gd name="connsiteY456" fmla="*/ 2937134 h 6219290"/>
              <a:gd name="connsiteX457" fmla="*/ 681190 w 7288032"/>
              <a:gd name="connsiteY457" fmla="*/ 2933619 h 6219290"/>
              <a:gd name="connsiteX458" fmla="*/ 671019 w 7288032"/>
              <a:gd name="connsiteY458" fmla="*/ 2950891 h 6219290"/>
              <a:gd name="connsiteX459" fmla="*/ 686753 w 7288032"/>
              <a:gd name="connsiteY459" fmla="*/ 2943922 h 6219290"/>
              <a:gd name="connsiteX460" fmla="*/ 674707 w 7288032"/>
              <a:gd name="connsiteY460" fmla="*/ 2988070 h 6219290"/>
              <a:gd name="connsiteX461" fmla="*/ 700699 w 7288032"/>
              <a:gd name="connsiteY461" fmla="*/ 2975544 h 6219290"/>
              <a:gd name="connsiteX462" fmla="*/ 665946 w 7288032"/>
              <a:gd name="connsiteY462" fmla="*/ 3010844 h 6219290"/>
              <a:gd name="connsiteX463" fmla="*/ 651621 w 7288032"/>
              <a:gd name="connsiteY463" fmla="*/ 3023319 h 6219290"/>
              <a:gd name="connsiteX464" fmla="*/ 631898 w 7288032"/>
              <a:gd name="connsiteY464" fmla="*/ 3048902 h 6219290"/>
              <a:gd name="connsiteX465" fmla="*/ 626580 w 7288032"/>
              <a:gd name="connsiteY465" fmla="*/ 3073725 h 6219290"/>
              <a:gd name="connsiteX466" fmla="*/ 589706 w 7288032"/>
              <a:gd name="connsiteY466" fmla="*/ 3100774 h 6219290"/>
              <a:gd name="connsiteX467" fmla="*/ 478392 w 7288032"/>
              <a:gd name="connsiteY467" fmla="*/ 3179169 h 6219290"/>
              <a:gd name="connsiteX468" fmla="*/ 545783 w 7288032"/>
              <a:gd name="connsiteY468" fmla="*/ 3100304 h 6219290"/>
              <a:gd name="connsiteX469" fmla="*/ 586100 w 7288032"/>
              <a:gd name="connsiteY469" fmla="*/ 3075303 h 6219290"/>
              <a:gd name="connsiteX470" fmla="*/ 591172 w 7288032"/>
              <a:gd name="connsiteY470" fmla="*/ 3015350 h 6219290"/>
              <a:gd name="connsiteX471" fmla="*/ 518841 w 7288032"/>
              <a:gd name="connsiteY471" fmla="*/ 3074951 h 6219290"/>
              <a:gd name="connsiteX472" fmla="*/ 465447 w 7288032"/>
              <a:gd name="connsiteY472" fmla="*/ 3094506 h 6219290"/>
              <a:gd name="connsiteX473" fmla="*/ 482433 w 7288032"/>
              <a:gd name="connsiteY473" fmla="*/ 3069623 h 6219290"/>
              <a:gd name="connsiteX474" fmla="*/ 497135 w 7288032"/>
              <a:gd name="connsiteY474" fmla="*/ 3013061 h 6219290"/>
              <a:gd name="connsiteX475" fmla="*/ 436308 w 7288032"/>
              <a:gd name="connsiteY475" fmla="*/ 3049183 h 6219290"/>
              <a:gd name="connsiteX476" fmla="*/ 479122 w 7288032"/>
              <a:gd name="connsiteY476" fmla="*/ 2988351 h 6219290"/>
              <a:gd name="connsiteX477" fmla="*/ 523423 w 7288032"/>
              <a:gd name="connsiteY477" fmla="*/ 2944735 h 6219290"/>
              <a:gd name="connsiteX478" fmla="*/ 518024 w 7288032"/>
              <a:gd name="connsiteY478" fmla="*/ 2957853 h 6219290"/>
              <a:gd name="connsiteX479" fmla="*/ 596542 w 7288032"/>
              <a:gd name="connsiteY479" fmla="*/ 2899601 h 6219290"/>
              <a:gd name="connsiteX480" fmla="*/ 566320 w 7288032"/>
              <a:gd name="connsiteY480" fmla="*/ 2895616 h 6219290"/>
              <a:gd name="connsiteX481" fmla="*/ 532813 w 7288032"/>
              <a:gd name="connsiteY481" fmla="*/ 2913006 h 6219290"/>
              <a:gd name="connsiteX482" fmla="*/ 511051 w 7288032"/>
              <a:gd name="connsiteY482" fmla="*/ 2942043 h 6219290"/>
              <a:gd name="connsiteX483" fmla="*/ 471363 w 7288032"/>
              <a:gd name="connsiteY483" fmla="*/ 2958083 h 6219290"/>
              <a:gd name="connsiteX484" fmla="*/ 464471 w 7288032"/>
              <a:gd name="connsiteY484" fmla="*/ 2953986 h 6219290"/>
              <a:gd name="connsiteX485" fmla="*/ 469161 w 7288032"/>
              <a:gd name="connsiteY485" fmla="*/ 2938119 h 6219290"/>
              <a:gd name="connsiteX486" fmla="*/ 470494 w 7288032"/>
              <a:gd name="connsiteY486" fmla="*/ 2931912 h 6219290"/>
              <a:gd name="connsiteX487" fmla="*/ 402939 w 7288032"/>
              <a:gd name="connsiteY487" fmla="*/ 2987355 h 6219290"/>
              <a:gd name="connsiteX488" fmla="*/ 433621 w 7288032"/>
              <a:gd name="connsiteY488" fmla="*/ 2958962 h 6219290"/>
              <a:gd name="connsiteX489" fmla="*/ 385626 w 7288032"/>
              <a:gd name="connsiteY489" fmla="*/ 2965399 h 6219290"/>
              <a:gd name="connsiteX490" fmla="*/ 401907 w 7288032"/>
              <a:gd name="connsiteY490" fmla="*/ 2937762 h 6219290"/>
              <a:gd name="connsiteX491" fmla="*/ 414822 w 7288032"/>
              <a:gd name="connsiteY491" fmla="*/ 2919790 h 6219290"/>
              <a:gd name="connsiteX492" fmla="*/ 305290 w 7288032"/>
              <a:gd name="connsiteY492" fmla="*/ 2959601 h 6219290"/>
              <a:gd name="connsiteX493" fmla="*/ 334567 w 7288032"/>
              <a:gd name="connsiteY493" fmla="*/ 2925700 h 6219290"/>
              <a:gd name="connsiteX494" fmla="*/ 297530 w 7288032"/>
              <a:gd name="connsiteY494" fmla="*/ 2929327 h 6219290"/>
              <a:gd name="connsiteX495" fmla="*/ 303635 w 7288032"/>
              <a:gd name="connsiteY495" fmla="*/ 2918963 h 6219290"/>
              <a:gd name="connsiteX496" fmla="*/ 291267 w 7288032"/>
              <a:gd name="connsiteY496" fmla="*/ 2916270 h 6219290"/>
              <a:gd name="connsiteX497" fmla="*/ 297995 w 7288032"/>
              <a:gd name="connsiteY497" fmla="*/ 2896950 h 6219290"/>
              <a:gd name="connsiteX498" fmla="*/ 312156 w 7288032"/>
              <a:gd name="connsiteY498" fmla="*/ 2861057 h 6219290"/>
              <a:gd name="connsiteX499" fmla="*/ 229326 w 7288032"/>
              <a:gd name="connsiteY499" fmla="*/ 2891091 h 6219290"/>
              <a:gd name="connsiteX500" fmla="*/ 268856 w 7288032"/>
              <a:gd name="connsiteY500" fmla="*/ 2851632 h 6219290"/>
              <a:gd name="connsiteX501" fmla="*/ 227043 w 7288032"/>
              <a:gd name="connsiteY501" fmla="*/ 2859417 h 6219290"/>
              <a:gd name="connsiteX502" fmla="*/ 255696 w 7288032"/>
              <a:gd name="connsiteY502" fmla="*/ 2834473 h 6219290"/>
              <a:gd name="connsiteX503" fmla="*/ 267196 w 7288032"/>
              <a:gd name="connsiteY503" fmla="*/ 2810999 h 6219290"/>
              <a:gd name="connsiteX504" fmla="*/ 230951 w 7288032"/>
              <a:gd name="connsiteY504" fmla="*/ 2829089 h 6219290"/>
              <a:gd name="connsiteX505" fmla="*/ 273924 w 7288032"/>
              <a:gd name="connsiteY505" fmla="*/ 2791679 h 6219290"/>
              <a:gd name="connsiteX506" fmla="*/ 213102 w 7288032"/>
              <a:gd name="connsiteY506" fmla="*/ 2827796 h 6219290"/>
              <a:gd name="connsiteX507" fmla="*/ 160494 w 7288032"/>
              <a:gd name="connsiteY507" fmla="*/ 2861814 h 6219290"/>
              <a:gd name="connsiteX508" fmla="*/ 174114 w 7288032"/>
              <a:gd name="connsiteY508" fmla="*/ 2846590 h 6219290"/>
              <a:gd name="connsiteX509" fmla="*/ 258026 w 7288032"/>
              <a:gd name="connsiteY509" fmla="*/ 2775224 h 6219290"/>
              <a:gd name="connsiteX510" fmla="*/ 257321 w 7288032"/>
              <a:gd name="connsiteY510" fmla="*/ 2772471 h 6219290"/>
              <a:gd name="connsiteX511" fmla="*/ 370510 w 7288032"/>
              <a:gd name="connsiteY511" fmla="*/ 2667205 h 6219290"/>
              <a:gd name="connsiteX512" fmla="*/ 252928 w 7288032"/>
              <a:gd name="connsiteY512" fmla="*/ 2732538 h 6219290"/>
              <a:gd name="connsiteX513" fmla="*/ 411205 w 7288032"/>
              <a:gd name="connsiteY513" fmla="*/ 2598117 h 6219290"/>
              <a:gd name="connsiteX514" fmla="*/ 395470 w 7288032"/>
              <a:gd name="connsiteY514" fmla="*/ 2605085 h 6219290"/>
              <a:gd name="connsiteX515" fmla="*/ 447996 w 7288032"/>
              <a:gd name="connsiteY515" fmla="*/ 2559359 h 6219290"/>
              <a:gd name="connsiteX516" fmla="*/ 401412 w 7288032"/>
              <a:gd name="connsiteY516" fmla="*/ 2571303 h 6219290"/>
              <a:gd name="connsiteX517" fmla="*/ 516011 w 7288032"/>
              <a:gd name="connsiteY517" fmla="*/ 2471538 h 6219290"/>
              <a:gd name="connsiteX518" fmla="*/ 561640 w 7288032"/>
              <a:gd name="connsiteY518" fmla="*/ 2421715 h 6219290"/>
              <a:gd name="connsiteX519" fmla="*/ 551306 w 7288032"/>
              <a:gd name="connsiteY519" fmla="*/ 2415565 h 6219290"/>
              <a:gd name="connsiteX520" fmla="*/ 579167 w 7288032"/>
              <a:gd name="connsiteY520" fmla="*/ 2376163 h 6219290"/>
              <a:gd name="connsiteX521" fmla="*/ 393325 w 7288032"/>
              <a:gd name="connsiteY521" fmla="*/ 2494190 h 6219290"/>
              <a:gd name="connsiteX522" fmla="*/ 406239 w 7288032"/>
              <a:gd name="connsiteY522" fmla="*/ 2476218 h 6219290"/>
              <a:gd name="connsiteX523" fmla="*/ 369284 w 7288032"/>
              <a:gd name="connsiteY523" fmla="*/ 2491554 h 6219290"/>
              <a:gd name="connsiteX524" fmla="*/ 425800 w 7288032"/>
              <a:gd name="connsiteY524" fmla="*/ 2427212 h 6219290"/>
              <a:gd name="connsiteX525" fmla="*/ 425013 w 7288032"/>
              <a:gd name="connsiteY525" fmla="*/ 2412750 h 6219290"/>
              <a:gd name="connsiteX526" fmla="*/ 585323 w 7288032"/>
              <a:gd name="connsiteY526" fmla="*/ 2274871 h 6219290"/>
              <a:gd name="connsiteX527" fmla="*/ 579765 w 7288032"/>
              <a:gd name="connsiteY527" fmla="*/ 2264567 h 6219290"/>
              <a:gd name="connsiteX528" fmla="*/ 503281 w 7288032"/>
              <a:gd name="connsiteY528" fmla="*/ 2319366 h 6219290"/>
              <a:gd name="connsiteX529" fmla="*/ 375527 w 7288032"/>
              <a:gd name="connsiteY529" fmla="*/ 2401976 h 6219290"/>
              <a:gd name="connsiteX530" fmla="*/ 466954 w 7288032"/>
              <a:gd name="connsiteY530" fmla="*/ 2325747 h 6219290"/>
              <a:gd name="connsiteX531" fmla="*/ 557594 w 7288032"/>
              <a:gd name="connsiteY531" fmla="*/ 2235060 h 6219290"/>
              <a:gd name="connsiteX532" fmla="*/ 560174 w 7288032"/>
              <a:gd name="connsiteY532" fmla="*/ 2210938 h 6219290"/>
              <a:gd name="connsiteX533" fmla="*/ 483694 w 7288032"/>
              <a:gd name="connsiteY533" fmla="*/ 2265737 h 6219290"/>
              <a:gd name="connsiteX534" fmla="*/ 466709 w 7288032"/>
              <a:gd name="connsiteY534" fmla="*/ 2290615 h 6219290"/>
              <a:gd name="connsiteX535" fmla="*/ 314373 w 7288032"/>
              <a:gd name="connsiteY535" fmla="*/ 2391258 h 6219290"/>
              <a:gd name="connsiteX536" fmla="*/ 408462 w 7288032"/>
              <a:gd name="connsiteY536" fmla="*/ 2302615 h 6219290"/>
              <a:gd name="connsiteX537" fmla="*/ 431087 w 7288032"/>
              <a:gd name="connsiteY537" fmla="*/ 2299749 h 6219290"/>
              <a:gd name="connsiteX538" fmla="*/ 434448 w 7288032"/>
              <a:gd name="connsiteY538" fmla="*/ 2290089 h 6219290"/>
              <a:gd name="connsiteX539" fmla="*/ 721818 w 7288032"/>
              <a:gd name="connsiteY539" fmla="*/ 2066853 h 6219290"/>
              <a:gd name="connsiteX540" fmla="*/ 633210 w 7288032"/>
              <a:gd name="connsiteY540" fmla="*/ 2154085 h 6219290"/>
              <a:gd name="connsiteX541" fmla="*/ 690048 w 7288032"/>
              <a:gd name="connsiteY541" fmla="*/ 2136584 h 6219290"/>
              <a:gd name="connsiteX542" fmla="*/ 740377 w 7288032"/>
              <a:gd name="connsiteY542" fmla="*/ 2070893 h 6219290"/>
              <a:gd name="connsiteX543" fmla="*/ 733485 w 7288032"/>
              <a:gd name="connsiteY543" fmla="*/ 2066796 h 6219290"/>
              <a:gd name="connsiteX544" fmla="*/ 737552 w 7288032"/>
              <a:gd name="connsiteY544" fmla="*/ 2059885 h 6219290"/>
              <a:gd name="connsiteX545" fmla="*/ 766905 w 7288032"/>
              <a:gd name="connsiteY545" fmla="*/ 2037698 h 6219290"/>
              <a:gd name="connsiteX546" fmla="*/ 762052 w 7288032"/>
              <a:gd name="connsiteY546" fmla="*/ 2030143 h 6219290"/>
              <a:gd name="connsiteX547" fmla="*/ 957121 w 7288032"/>
              <a:gd name="connsiteY547" fmla="*/ 1856964 h 6219290"/>
              <a:gd name="connsiteX548" fmla="*/ 1266947 w 7288032"/>
              <a:gd name="connsiteY548" fmla="*/ 1607439 h 6219290"/>
              <a:gd name="connsiteX549" fmla="*/ 1312745 w 7288032"/>
              <a:gd name="connsiteY549" fmla="*/ 1581038 h 6219290"/>
              <a:gd name="connsiteX550" fmla="*/ 1322921 w 7288032"/>
              <a:gd name="connsiteY550" fmla="*/ 1563766 h 6219290"/>
              <a:gd name="connsiteX551" fmla="*/ 1415216 w 7288032"/>
              <a:gd name="connsiteY551" fmla="*/ 1513708 h 6219290"/>
              <a:gd name="connsiteX552" fmla="*/ 1624149 w 7288032"/>
              <a:gd name="connsiteY552" fmla="*/ 1360437 h 6219290"/>
              <a:gd name="connsiteX553" fmla="*/ 1616716 w 7288032"/>
              <a:gd name="connsiteY553" fmla="*/ 1377004 h 6219290"/>
              <a:gd name="connsiteX554" fmla="*/ 1736419 w 7288032"/>
              <a:gd name="connsiteY554" fmla="*/ 1319927 h 6219290"/>
              <a:gd name="connsiteX555" fmla="*/ 1716531 w 7288032"/>
              <a:gd name="connsiteY555" fmla="*/ 1322093 h 6219290"/>
              <a:gd name="connsiteX556" fmla="*/ 1733512 w 7288032"/>
              <a:gd name="connsiteY556" fmla="*/ 1297209 h 6219290"/>
              <a:gd name="connsiteX557" fmla="*/ 1751448 w 7288032"/>
              <a:gd name="connsiteY557" fmla="*/ 1310205 h 6219290"/>
              <a:gd name="connsiteX558" fmla="*/ 1783458 w 7288032"/>
              <a:gd name="connsiteY558" fmla="*/ 1275606 h 6219290"/>
              <a:gd name="connsiteX559" fmla="*/ 1691490 w 7288032"/>
              <a:gd name="connsiteY559" fmla="*/ 1372504 h 6219290"/>
              <a:gd name="connsiteX560" fmla="*/ 1748164 w 7288032"/>
              <a:gd name="connsiteY560" fmla="*/ 1331579 h 6219290"/>
              <a:gd name="connsiteX561" fmla="*/ 1765313 w 7288032"/>
              <a:gd name="connsiteY561" fmla="*/ 1330113 h 6219290"/>
              <a:gd name="connsiteX562" fmla="*/ 1729931 w 7288032"/>
              <a:gd name="connsiteY562" fmla="*/ 1374379 h 6219290"/>
              <a:gd name="connsiteX563" fmla="*/ 1829665 w 7288032"/>
              <a:gd name="connsiteY563" fmla="*/ 1307753 h 6219290"/>
              <a:gd name="connsiteX564" fmla="*/ 1936668 w 7288032"/>
              <a:gd name="connsiteY564" fmla="*/ 1201139 h 6219290"/>
              <a:gd name="connsiteX565" fmla="*/ 1951533 w 7288032"/>
              <a:gd name="connsiteY565" fmla="*/ 1168000 h 6219290"/>
              <a:gd name="connsiteX566" fmla="*/ 1979640 w 7288032"/>
              <a:gd name="connsiteY566" fmla="*/ 1163729 h 6219290"/>
              <a:gd name="connsiteX567" fmla="*/ 1976739 w 7288032"/>
              <a:gd name="connsiteY567" fmla="*/ 1141012 h 6219290"/>
              <a:gd name="connsiteX568" fmla="*/ 1958180 w 7288032"/>
              <a:gd name="connsiteY568" fmla="*/ 1136971 h 6219290"/>
              <a:gd name="connsiteX569" fmla="*/ 1903539 w 7288032"/>
              <a:gd name="connsiteY569" fmla="*/ 1174436 h 6219290"/>
              <a:gd name="connsiteX570" fmla="*/ 1929449 w 7288032"/>
              <a:gd name="connsiteY570" fmla="*/ 1150202 h 6219290"/>
              <a:gd name="connsiteX571" fmla="*/ 1958016 w 7288032"/>
              <a:gd name="connsiteY571" fmla="*/ 1113548 h 6219290"/>
              <a:gd name="connsiteX572" fmla="*/ 1938839 w 7288032"/>
              <a:gd name="connsiteY572" fmla="*/ 1118468 h 6219290"/>
              <a:gd name="connsiteX573" fmla="*/ 1957148 w 7288032"/>
              <a:gd name="connsiteY573" fmla="*/ 1087377 h 6219290"/>
              <a:gd name="connsiteX574" fmla="*/ 1928336 w 7288032"/>
              <a:gd name="connsiteY574" fmla="*/ 1088900 h 6219290"/>
              <a:gd name="connsiteX575" fmla="*/ 1960269 w 7288032"/>
              <a:gd name="connsiteY575" fmla="*/ 1042586 h 6219290"/>
              <a:gd name="connsiteX576" fmla="*/ 1928795 w 7288032"/>
              <a:gd name="connsiteY576" fmla="*/ 1056522 h 6219290"/>
              <a:gd name="connsiteX577" fmla="*/ 1924565 w 7288032"/>
              <a:gd name="connsiteY577" fmla="*/ 1040011 h 6219290"/>
              <a:gd name="connsiteX578" fmla="*/ 1964800 w 7288032"/>
              <a:gd name="connsiteY578" fmla="*/ 1003301 h 6219290"/>
              <a:gd name="connsiteX579" fmla="*/ 1940759 w 7288032"/>
              <a:gd name="connsiteY579" fmla="*/ 1000665 h 6219290"/>
              <a:gd name="connsiteX580" fmla="*/ 1965342 w 7288032"/>
              <a:gd name="connsiteY580" fmla="*/ 982632 h 6219290"/>
              <a:gd name="connsiteX581" fmla="*/ 1937235 w 7288032"/>
              <a:gd name="connsiteY581" fmla="*/ 986903 h 6219290"/>
              <a:gd name="connsiteX582" fmla="*/ 2092150 w 7288032"/>
              <a:gd name="connsiteY582" fmla="*/ 862143 h 6219290"/>
              <a:gd name="connsiteX583" fmla="*/ 2239873 w 7288032"/>
              <a:gd name="connsiteY583" fmla="*/ 789081 h 6219290"/>
              <a:gd name="connsiteX584" fmla="*/ 2287704 w 7288032"/>
              <a:gd name="connsiteY584" fmla="*/ 759222 h 6219290"/>
              <a:gd name="connsiteX585" fmla="*/ 2346579 w 7288032"/>
              <a:gd name="connsiteY585" fmla="*/ 738267 h 6219290"/>
              <a:gd name="connsiteX586" fmla="*/ 2363565 w 7288032"/>
              <a:gd name="connsiteY586" fmla="*/ 713383 h 6219290"/>
              <a:gd name="connsiteX587" fmla="*/ 2424311 w 7288032"/>
              <a:gd name="connsiteY587" fmla="*/ 665552 h 6219290"/>
              <a:gd name="connsiteX588" fmla="*/ 2446231 w 7288032"/>
              <a:gd name="connsiteY588" fmla="*/ 659933 h 6219290"/>
              <a:gd name="connsiteX589" fmla="*/ 2479656 w 7288032"/>
              <a:gd name="connsiteY589" fmla="*/ 630835 h 6219290"/>
              <a:gd name="connsiteX590" fmla="*/ 2542598 w 7288032"/>
              <a:gd name="connsiteY590" fmla="*/ 602968 h 6219290"/>
              <a:gd name="connsiteX591" fmla="*/ 2634812 w 7288032"/>
              <a:gd name="connsiteY591" fmla="*/ 541201 h 6219290"/>
              <a:gd name="connsiteX592" fmla="*/ 2611104 w 7288032"/>
              <a:gd name="connsiteY592" fmla="*/ 585405 h 6219290"/>
              <a:gd name="connsiteX593" fmla="*/ 2525858 w 7288032"/>
              <a:gd name="connsiteY593" fmla="*/ 662978 h 6219290"/>
              <a:gd name="connsiteX594" fmla="*/ 2588723 w 7288032"/>
              <a:gd name="connsiteY594" fmla="*/ 623402 h 6219290"/>
              <a:gd name="connsiteX595" fmla="*/ 2526103 w 7288032"/>
              <a:gd name="connsiteY595" fmla="*/ 698109 h 6219290"/>
              <a:gd name="connsiteX596" fmla="*/ 2502231 w 7288032"/>
              <a:gd name="connsiteY596" fmla="*/ 718890 h 6219290"/>
              <a:gd name="connsiteX597" fmla="*/ 2556872 w 7288032"/>
              <a:gd name="connsiteY597" fmla="*/ 681424 h 6219290"/>
              <a:gd name="connsiteX598" fmla="*/ 2522118 w 7288032"/>
              <a:gd name="connsiteY598" fmla="*/ 716729 h 6219290"/>
              <a:gd name="connsiteX599" fmla="*/ 2597351 w 7288032"/>
              <a:gd name="connsiteY599" fmla="*/ 679846 h 6219290"/>
              <a:gd name="connsiteX600" fmla="*/ 2598138 w 7288032"/>
              <a:gd name="connsiteY600" fmla="*/ 694308 h 6219290"/>
              <a:gd name="connsiteX601" fmla="*/ 2613086 w 7288032"/>
              <a:gd name="connsiteY601" fmla="*/ 672878 h 6219290"/>
              <a:gd name="connsiteX602" fmla="*/ 2669841 w 7288032"/>
              <a:gd name="connsiteY602" fmla="*/ 643662 h 6219290"/>
              <a:gd name="connsiteX603" fmla="*/ 2539671 w 7288032"/>
              <a:gd name="connsiteY603" fmla="*/ 773812 h 6219290"/>
              <a:gd name="connsiteX604" fmla="*/ 2642766 w 7288032"/>
              <a:gd name="connsiteY604" fmla="*/ 697526 h 6219290"/>
              <a:gd name="connsiteX605" fmla="*/ 2681590 w 7288032"/>
              <a:gd name="connsiteY605" fmla="*/ 655315 h 6219290"/>
              <a:gd name="connsiteX606" fmla="*/ 2668676 w 7288032"/>
              <a:gd name="connsiteY606" fmla="*/ 673292 h 6219290"/>
              <a:gd name="connsiteX607" fmla="*/ 2685197 w 7288032"/>
              <a:gd name="connsiteY607" fmla="*/ 680786 h 6219290"/>
              <a:gd name="connsiteX608" fmla="*/ 2761600 w 7288032"/>
              <a:gd name="connsiteY608" fmla="*/ 614278 h 6219290"/>
              <a:gd name="connsiteX609" fmla="*/ 2719327 w 7288032"/>
              <a:gd name="connsiteY609" fmla="*/ 654441 h 6219290"/>
              <a:gd name="connsiteX610" fmla="*/ 2739296 w 7288032"/>
              <a:gd name="connsiteY610" fmla="*/ 663984 h 6219290"/>
              <a:gd name="connsiteX611" fmla="*/ 2647951 w 7288032"/>
              <a:gd name="connsiteY611" fmla="*/ 751922 h 6219290"/>
              <a:gd name="connsiteX612" fmla="*/ 2716211 w 7288032"/>
              <a:gd name="connsiteY612" fmla="*/ 699228 h 6219290"/>
              <a:gd name="connsiteX613" fmla="*/ 2699930 w 7288032"/>
              <a:gd name="connsiteY613" fmla="*/ 726865 h 6219290"/>
              <a:gd name="connsiteX614" fmla="*/ 2779153 w 7288032"/>
              <a:gd name="connsiteY614" fmla="*/ 671366 h 6219290"/>
              <a:gd name="connsiteX615" fmla="*/ 2793559 w 7288032"/>
              <a:gd name="connsiteY615" fmla="*/ 670605 h 6219290"/>
              <a:gd name="connsiteX616" fmla="*/ 2762412 w 7288032"/>
              <a:gd name="connsiteY616" fmla="*/ 731375 h 6219290"/>
              <a:gd name="connsiteX617" fmla="*/ 2817518 w 7288032"/>
              <a:gd name="connsiteY617" fmla="*/ 661527 h 6219290"/>
              <a:gd name="connsiteX618" fmla="*/ 2805472 w 7288032"/>
              <a:gd name="connsiteY618" fmla="*/ 705675 h 6219290"/>
              <a:gd name="connsiteX619" fmla="*/ 2948286 w 7288032"/>
              <a:gd name="connsiteY619" fmla="*/ 715989 h 6219290"/>
              <a:gd name="connsiteX620" fmla="*/ 3011013 w 7288032"/>
              <a:gd name="connsiteY620" fmla="*/ 755631 h 6219290"/>
              <a:gd name="connsiteX621" fmla="*/ 3096964 w 7288032"/>
              <a:gd name="connsiteY621" fmla="*/ 680806 h 6219290"/>
              <a:gd name="connsiteX622" fmla="*/ 3298627 w 7288032"/>
              <a:gd name="connsiteY622" fmla="*/ 567520 h 6219290"/>
              <a:gd name="connsiteX623" fmla="*/ 3406064 w 7288032"/>
              <a:gd name="connsiteY623" fmla="*/ 622094 h 6219290"/>
              <a:gd name="connsiteX624" fmla="*/ 3460572 w 7288032"/>
              <a:gd name="connsiteY624" fmla="*/ 663841 h 6219290"/>
              <a:gd name="connsiteX625" fmla="*/ 3476720 w 7288032"/>
              <a:gd name="connsiteY625" fmla="*/ 700668 h 6219290"/>
              <a:gd name="connsiteX626" fmla="*/ 3481578 w 7288032"/>
              <a:gd name="connsiteY626" fmla="*/ 721930 h 6219290"/>
              <a:gd name="connsiteX627" fmla="*/ 3491918 w 7288032"/>
              <a:gd name="connsiteY627" fmla="*/ 713179 h 6219290"/>
              <a:gd name="connsiteX628" fmla="*/ 3646967 w 7288032"/>
              <a:gd name="connsiteY628" fmla="*/ 605655 h 6219290"/>
              <a:gd name="connsiteX629" fmla="*/ 3925850 w 7288032"/>
              <a:gd name="connsiteY629" fmla="*/ 467771 h 6219290"/>
              <a:gd name="connsiteX630" fmla="*/ 4014815 w 7288032"/>
              <a:gd name="connsiteY630" fmla="*/ 406234 h 6219290"/>
              <a:gd name="connsiteX631" fmla="*/ 4127289 w 7288032"/>
              <a:gd name="connsiteY631" fmla="*/ 371869 h 6219290"/>
              <a:gd name="connsiteX632" fmla="*/ 4159355 w 7288032"/>
              <a:gd name="connsiteY632" fmla="*/ 324922 h 6219290"/>
              <a:gd name="connsiteX633" fmla="*/ 4274041 w 7288032"/>
              <a:gd name="connsiteY633" fmla="*/ 234665 h 6219290"/>
              <a:gd name="connsiteX634" fmla="*/ 4315420 w 7288032"/>
              <a:gd name="connsiteY634" fmla="*/ 224054 h 6219290"/>
              <a:gd name="connsiteX635" fmla="*/ 4377198 w 7288032"/>
              <a:gd name="connsiteY635" fmla="*/ 163958 h 6219290"/>
              <a:gd name="connsiteX636" fmla="*/ 4496021 w 7288032"/>
              <a:gd name="connsiteY636" fmla="*/ 111366 h 6219290"/>
              <a:gd name="connsiteX637" fmla="*/ 4671448 w 7288032"/>
              <a:gd name="connsiteY637" fmla="*/ 0 h 621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Lst>
            <a:rect l="l" t="t" r="r" b="b"/>
            <a:pathLst>
              <a:path w="7288032" h="6219290">
                <a:moveTo>
                  <a:pt x="692811" y="3320691"/>
                </a:moveTo>
                <a:lnTo>
                  <a:pt x="682032" y="3321201"/>
                </a:lnTo>
                <a:lnTo>
                  <a:pt x="678574" y="3324793"/>
                </a:lnTo>
                <a:lnTo>
                  <a:pt x="675039" y="3331112"/>
                </a:lnTo>
                <a:lnTo>
                  <a:pt x="673348" y="3329922"/>
                </a:lnTo>
                <a:lnTo>
                  <a:pt x="648398" y="3354202"/>
                </a:lnTo>
                <a:lnTo>
                  <a:pt x="653179" y="3353533"/>
                </a:lnTo>
                <a:cubicBezTo>
                  <a:pt x="668551" y="3347806"/>
                  <a:pt x="676428" y="3333692"/>
                  <a:pt x="692811" y="3320691"/>
                </a:cubicBezTo>
                <a:close/>
                <a:moveTo>
                  <a:pt x="614416" y="3250745"/>
                </a:moveTo>
                <a:lnTo>
                  <a:pt x="610278" y="3254152"/>
                </a:lnTo>
                <a:lnTo>
                  <a:pt x="603264" y="3263286"/>
                </a:lnTo>
                <a:lnTo>
                  <a:pt x="620286" y="3254234"/>
                </a:lnTo>
                <a:close/>
                <a:moveTo>
                  <a:pt x="6604125" y="1400652"/>
                </a:moveTo>
                <a:lnTo>
                  <a:pt x="6602496" y="1402853"/>
                </a:lnTo>
                <a:lnTo>
                  <a:pt x="6601591" y="1402378"/>
                </a:lnTo>
                <a:close/>
                <a:moveTo>
                  <a:pt x="6618291" y="1381500"/>
                </a:moveTo>
                <a:cubicBezTo>
                  <a:pt x="6622209" y="1386026"/>
                  <a:pt x="6620289" y="1389285"/>
                  <a:pt x="6616263" y="1392391"/>
                </a:cubicBezTo>
                <a:lnTo>
                  <a:pt x="6604125" y="1400652"/>
                </a:lnTo>
                <a:close/>
                <a:moveTo>
                  <a:pt x="4671448" y="0"/>
                </a:moveTo>
                <a:cubicBezTo>
                  <a:pt x="4656081" y="26074"/>
                  <a:pt x="4612184" y="48393"/>
                  <a:pt x="4631847" y="82079"/>
                </a:cubicBezTo>
                <a:cubicBezTo>
                  <a:pt x="4560910" y="127927"/>
                  <a:pt x="4518494" y="177526"/>
                  <a:pt x="4464405" y="224591"/>
                </a:cubicBezTo>
                <a:cubicBezTo>
                  <a:pt x="4505789" y="213980"/>
                  <a:pt x="4548353" y="186471"/>
                  <a:pt x="4589584" y="153771"/>
                </a:cubicBezTo>
                <a:cubicBezTo>
                  <a:pt x="4565349" y="209776"/>
                  <a:pt x="4486581" y="246573"/>
                  <a:pt x="4471363" y="294731"/>
                </a:cubicBezTo>
                <a:cubicBezTo>
                  <a:pt x="4446826" y="306552"/>
                  <a:pt x="4416973" y="297612"/>
                  <a:pt x="4419782" y="330087"/>
                </a:cubicBezTo>
                <a:cubicBezTo>
                  <a:pt x="4452150" y="327318"/>
                  <a:pt x="4489391" y="279042"/>
                  <a:pt x="4522938" y="259380"/>
                </a:cubicBezTo>
                <a:cubicBezTo>
                  <a:pt x="4515556" y="316600"/>
                  <a:pt x="4486882" y="290751"/>
                  <a:pt x="4458653" y="331185"/>
                </a:cubicBezTo>
                <a:cubicBezTo>
                  <a:pt x="4502851" y="353049"/>
                  <a:pt x="4554126" y="273515"/>
                  <a:pt x="4600685" y="261576"/>
                </a:cubicBezTo>
                <a:cubicBezTo>
                  <a:pt x="4603346" y="271962"/>
                  <a:pt x="4599505" y="278480"/>
                  <a:pt x="4602167" y="288861"/>
                </a:cubicBezTo>
                <a:cubicBezTo>
                  <a:pt x="4620194" y="273178"/>
                  <a:pt x="4639555" y="262680"/>
                  <a:pt x="4630391" y="248432"/>
                </a:cubicBezTo>
                <a:cubicBezTo>
                  <a:pt x="4664240" y="272948"/>
                  <a:pt x="4685506" y="162379"/>
                  <a:pt x="4737537" y="193301"/>
                </a:cubicBezTo>
                <a:cubicBezTo>
                  <a:pt x="4620347" y="295267"/>
                  <a:pt x="4555908" y="344983"/>
                  <a:pt x="4490443" y="433687"/>
                </a:cubicBezTo>
                <a:cubicBezTo>
                  <a:pt x="4529319" y="434785"/>
                  <a:pt x="4619469" y="356349"/>
                  <a:pt x="4686411" y="294930"/>
                </a:cubicBezTo>
                <a:cubicBezTo>
                  <a:pt x="4708285" y="272723"/>
                  <a:pt x="4726012" y="212851"/>
                  <a:pt x="4764882" y="213955"/>
                </a:cubicBezTo>
                <a:cubicBezTo>
                  <a:pt x="4754538" y="216606"/>
                  <a:pt x="4744342" y="241352"/>
                  <a:pt x="4735330" y="249193"/>
                </a:cubicBezTo>
                <a:cubicBezTo>
                  <a:pt x="4752178" y="250404"/>
                  <a:pt x="4774047" y="228202"/>
                  <a:pt x="4765184" y="258138"/>
                </a:cubicBezTo>
                <a:cubicBezTo>
                  <a:pt x="4828437" y="225321"/>
                  <a:pt x="4850011" y="158936"/>
                  <a:pt x="4910756" y="137833"/>
                </a:cubicBezTo>
                <a:cubicBezTo>
                  <a:pt x="4895384" y="163902"/>
                  <a:pt x="4861990" y="205659"/>
                  <a:pt x="4830951" y="213612"/>
                </a:cubicBezTo>
                <a:cubicBezTo>
                  <a:pt x="4823416" y="248744"/>
                  <a:pt x="4859329" y="195273"/>
                  <a:pt x="4873816" y="230292"/>
                </a:cubicBezTo>
                <a:cubicBezTo>
                  <a:pt x="4827559" y="286409"/>
                  <a:pt x="4759135" y="320549"/>
                  <a:pt x="4696178" y="397544"/>
                </a:cubicBezTo>
                <a:cubicBezTo>
                  <a:pt x="4747907" y="384283"/>
                  <a:pt x="4777311" y="326955"/>
                  <a:pt x="4823717" y="292922"/>
                </a:cubicBezTo>
                <a:cubicBezTo>
                  <a:pt x="4840718" y="316232"/>
                  <a:pt x="4817515" y="333244"/>
                  <a:pt x="4792984" y="345065"/>
                </a:cubicBezTo>
                <a:cubicBezTo>
                  <a:pt x="4862741" y="316120"/>
                  <a:pt x="4910475" y="287282"/>
                  <a:pt x="4943874" y="245525"/>
                </a:cubicBezTo>
                <a:cubicBezTo>
                  <a:pt x="4947869" y="261096"/>
                  <a:pt x="4960722" y="246736"/>
                  <a:pt x="4969739" y="238894"/>
                </a:cubicBezTo>
                <a:cubicBezTo>
                  <a:pt x="4992063" y="282966"/>
                  <a:pt x="4940482" y="318316"/>
                  <a:pt x="4912258" y="358750"/>
                </a:cubicBezTo>
                <a:cubicBezTo>
                  <a:pt x="4996354" y="342725"/>
                  <a:pt x="4972554" y="271369"/>
                  <a:pt x="5016293" y="226961"/>
                </a:cubicBezTo>
                <a:cubicBezTo>
                  <a:pt x="5057978" y="260534"/>
                  <a:pt x="5008911" y="284181"/>
                  <a:pt x="4993545" y="310250"/>
                </a:cubicBezTo>
                <a:cubicBezTo>
                  <a:pt x="5083996" y="275998"/>
                  <a:pt x="5170600" y="248264"/>
                  <a:pt x="5263136" y="329657"/>
                </a:cubicBezTo>
                <a:cubicBezTo>
                  <a:pt x="5298314" y="359368"/>
                  <a:pt x="5352857" y="378582"/>
                  <a:pt x="5381531" y="404426"/>
                </a:cubicBezTo>
                <a:cubicBezTo>
                  <a:pt x="5434291" y="352176"/>
                  <a:pt x="5481877" y="301249"/>
                  <a:pt x="5548972" y="261914"/>
                </a:cubicBezTo>
                <a:cubicBezTo>
                  <a:pt x="5658637" y="195079"/>
                  <a:pt x="5807014" y="107243"/>
                  <a:pt x="5924509" y="49461"/>
                </a:cubicBezTo>
                <a:cubicBezTo>
                  <a:pt x="5986884" y="77731"/>
                  <a:pt x="6055762" y="109869"/>
                  <a:pt x="6125974" y="147197"/>
                </a:cubicBezTo>
                <a:cubicBezTo>
                  <a:pt x="6164998" y="170389"/>
                  <a:pt x="6202688" y="188387"/>
                  <a:pt x="6228854" y="225944"/>
                </a:cubicBezTo>
                <a:cubicBezTo>
                  <a:pt x="6277344" y="307568"/>
                  <a:pt x="6305594" y="460772"/>
                  <a:pt x="6280179" y="533676"/>
                </a:cubicBezTo>
                <a:cubicBezTo>
                  <a:pt x="6264961" y="581839"/>
                  <a:pt x="6236736" y="622273"/>
                  <a:pt x="6198167" y="665353"/>
                </a:cubicBezTo>
                <a:cubicBezTo>
                  <a:pt x="6279449" y="616853"/>
                  <a:pt x="6360735" y="568353"/>
                  <a:pt x="6440689" y="514662"/>
                </a:cubicBezTo>
                <a:cubicBezTo>
                  <a:pt x="6426349" y="501738"/>
                  <a:pt x="6409654" y="522616"/>
                  <a:pt x="6392801" y="521405"/>
                </a:cubicBezTo>
                <a:cubicBezTo>
                  <a:pt x="6541183" y="433570"/>
                  <a:pt x="6751036" y="241459"/>
                  <a:pt x="6895147" y="287507"/>
                </a:cubicBezTo>
                <a:cubicBezTo>
                  <a:pt x="6913629" y="338092"/>
                  <a:pt x="6964178" y="341734"/>
                  <a:pt x="7005710" y="353218"/>
                </a:cubicBezTo>
                <a:cubicBezTo>
                  <a:pt x="7018870" y="383036"/>
                  <a:pt x="6956945" y="421044"/>
                  <a:pt x="7006313" y="441585"/>
                </a:cubicBezTo>
                <a:cubicBezTo>
                  <a:pt x="6986952" y="452083"/>
                  <a:pt x="6974099" y="466443"/>
                  <a:pt x="6971586" y="478152"/>
                </a:cubicBezTo>
                <a:cubicBezTo>
                  <a:pt x="7022282" y="503883"/>
                  <a:pt x="7048877" y="414076"/>
                  <a:pt x="7063069" y="404906"/>
                </a:cubicBezTo>
                <a:cubicBezTo>
                  <a:pt x="7104601" y="416390"/>
                  <a:pt x="7077705" y="462009"/>
                  <a:pt x="7077858" y="484103"/>
                </a:cubicBezTo>
                <a:cubicBezTo>
                  <a:pt x="7096034" y="490509"/>
                  <a:pt x="7115247" y="457922"/>
                  <a:pt x="7129735" y="492936"/>
                </a:cubicBezTo>
                <a:cubicBezTo>
                  <a:pt x="7142440" y="456481"/>
                  <a:pt x="7185305" y="473155"/>
                  <a:pt x="7203185" y="435378"/>
                </a:cubicBezTo>
                <a:cubicBezTo>
                  <a:pt x="7226536" y="440456"/>
                  <a:pt x="7221668" y="485962"/>
                  <a:pt x="7238669" y="509268"/>
                </a:cubicBezTo>
                <a:cubicBezTo>
                  <a:pt x="7212799" y="515898"/>
                  <a:pt x="7227139" y="528823"/>
                  <a:pt x="7237785" y="570355"/>
                </a:cubicBezTo>
                <a:cubicBezTo>
                  <a:pt x="7262469" y="580623"/>
                  <a:pt x="7262168" y="536440"/>
                  <a:pt x="7288032" y="529809"/>
                </a:cubicBezTo>
                <a:cubicBezTo>
                  <a:pt x="7279470" y="603928"/>
                  <a:pt x="7300615" y="664903"/>
                  <a:pt x="7266188" y="745649"/>
                </a:cubicBezTo>
                <a:cubicBezTo>
                  <a:pt x="7221412" y="829055"/>
                  <a:pt x="7124759" y="903624"/>
                  <a:pt x="7034762" y="1004155"/>
                </a:cubicBezTo>
                <a:cubicBezTo>
                  <a:pt x="6956291" y="1085130"/>
                  <a:pt x="6841911" y="1219570"/>
                  <a:pt x="6733580" y="1291600"/>
                </a:cubicBezTo>
                <a:cubicBezTo>
                  <a:pt x="6646531" y="1349878"/>
                  <a:pt x="6560407" y="1401004"/>
                  <a:pt x="6474446" y="1452779"/>
                </a:cubicBezTo>
                <a:lnTo>
                  <a:pt x="6427774" y="1482623"/>
                </a:lnTo>
                <a:lnTo>
                  <a:pt x="6385849" y="1517851"/>
                </a:lnTo>
                <a:cubicBezTo>
                  <a:pt x="6367576" y="1533943"/>
                  <a:pt x="6348991" y="1551506"/>
                  <a:pt x="6330661" y="1571419"/>
                </a:cubicBezTo>
                <a:cubicBezTo>
                  <a:pt x="6388904" y="1562019"/>
                  <a:pt x="6420822" y="1492978"/>
                  <a:pt x="6473736" y="1462817"/>
                </a:cubicBezTo>
                <a:cubicBezTo>
                  <a:pt x="6490737" y="1486117"/>
                  <a:pt x="6466201" y="1497943"/>
                  <a:pt x="6442998" y="1514960"/>
                </a:cubicBezTo>
                <a:cubicBezTo>
                  <a:pt x="6505960" y="1486367"/>
                  <a:pt x="6551472" y="1462255"/>
                  <a:pt x="6586496" y="1424488"/>
                </a:cubicBezTo>
                <a:lnTo>
                  <a:pt x="6602496" y="1402853"/>
                </a:lnTo>
                <a:lnTo>
                  <a:pt x="6618332" y="1411226"/>
                </a:lnTo>
                <a:cubicBezTo>
                  <a:pt x="6623987" y="1409086"/>
                  <a:pt x="6629453" y="1403533"/>
                  <a:pt x="6633964" y="1399610"/>
                </a:cubicBezTo>
                <a:cubicBezTo>
                  <a:pt x="6657616" y="1448871"/>
                  <a:pt x="6600861" y="1485555"/>
                  <a:pt x="6567456" y="1527312"/>
                </a:cubicBezTo>
                <a:cubicBezTo>
                  <a:pt x="6663241" y="1513821"/>
                  <a:pt x="6638107" y="1437280"/>
                  <a:pt x="6684365" y="1381158"/>
                </a:cubicBezTo>
                <a:cubicBezTo>
                  <a:pt x="6727383" y="1419921"/>
                  <a:pt x="6679639" y="1448759"/>
                  <a:pt x="6659098" y="1476155"/>
                </a:cubicBezTo>
                <a:cubicBezTo>
                  <a:pt x="6759904" y="1439252"/>
                  <a:pt x="6856869" y="1408861"/>
                  <a:pt x="6957241" y="1499312"/>
                </a:cubicBezTo>
                <a:cubicBezTo>
                  <a:pt x="7005435" y="1536753"/>
                  <a:pt x="7078164" y="1562367"/>
                  <a:pt x="7106838" y="1588211"/>
                </a:cubicBezTo>
                <a:cubicBezTo>
                  <a:pt x="7219042" y="1703295"/>
                  <a:pt x="7195257" y="1825572"/>
                  <a:pt x="7146782" y="1937587"/>
                </a:cubicBezTo>
                <a:cubicBezTo>
                  <a:pt x="6907045" y="2120763"/>
                  <a:pt x="6668942" y="2353312"/>
                  <a:pt x="6422998" y="2576804"/>
                </a:cubicBezTo>
                <a:cubicBezTo>
                  <a:pt x="6231153" y="2753232"/>
                  <a:pt x="6049801" y="2949097"/>
                  <a:pt x="5846278" y="3122991"/>
                </a:cubicBezTo>
                <a:cubicBezTo>
                  <a:pt x="5383804" y="3512643"/>
                  <a:pt x="4983113" y="3842198"/>
                  <a:pt x="4468604" y="4200928"/>
                </a:cubicBezTo>
                <a:cubicBezTo>
                  <a:pt x="4408002" y="4244125"/>
                  <a:pt x="4337208" y="4312069"/>
                  <a:pt x="4281480" y="4309754"/>
                </a:cubicBezTo>
                <a:cubicBezTo>
                  <a:pt x="4142400" y="4433932"/>
                  <a:pt x="3993850" y="4499674"/>
                  <a:pt x="3867777" y="4631580"/>
                </a:cubicBezTo>
                <a:cubicBezTo>
                  <a:pt x="3865269" y="4643289"/>
                  <a:pt x="3867930" y="4653670"/>
                  <a:pt x="3870591" y="4664055"/>
                </a:cubicBezTo>
                <a:cubicBezTo>
                  <a:pt x="3817974" y="4738399"/>
                  <a:pt x="3696626" y="4802705"/>
                  <a:pt x="3618144" y="4883680"/>
                </a:cubicBezTo>
                <a:cubicBezTo>
                  <a:pt x="3582078" y="4915057"/>
                  <a:pt x="3554885" y="4916497"/>
                  <a:pt x="3522661" y="4941355"/>
                </a:cubicBezTo>
                <a:cubicBezTo>
                  <a:pt x="3454376" y="4997590"/>
                  <a:pt x="3397916" y="5078453"/>
                  <a:pt x="3334806" y="5133359"/>
                </a:cubicBezTo>
                <a:cubicBezTo>
                  <a:pt x="3047626" y="5389551"/>
                  <a:pt x="2693044" y="5640894"/>
                  <a:pt x="2370385" y="5823197"/>
                </a:cubicBezTo>
                <a:cubicBezTo>
                  <a:pt x="2303280" y="5862527"/>
                  <a:pt x="2241349" y="5900535"/>
                  <a:pt x="2182081" y="5948927"/>
                </a:cubicBezTo>
                <a:cubicBezTo>
                  <a:pt x="2179419" y="5938542"/>
                  <a:pt x="2194939" y="5934562"/>
                  <a:pt x="2187102" y="5925505"/>
                </a:cubicBezTo>
                <a:cubicBezTo>
                  <a:pt x="2063241" y="6001520"/>
                  <a:pt x="1940565" y="6060630"/>
                  <a:pt x="1819213" y="6124936"/>
                </a:cubicBezTo>
                <a:cubicBezTo>
                  <a:pt x="1790835" y="6143276"/>
                  <a:pt x="1810048" y="6110688"/>
                  <a:pt x="1802212" y="6101631"/>
                </a:cubicBezTo>
                <a:cubicBezTo>
                  <a:pt x="1773982" y="6142065"/>
                  <a:pt x="1722549" y="6199510"/>
                  <a:pt x="1666974" y="6219290"/>
                </a:cubicBezTo>
                <a:cubicBezTo>
                  <a:pt x="1661651" y="6198524"/>
                  <a:pt x="1712051" y="6180072"/>
                  <a:pt x="1728756" y="6159189"/>
                </a:cubicBezTo>
                <a:cubicBezTo>
                  <a:pt x="1701558" y="6160629"/>
                  <a:pt x="1635633" y="6183061"/>
                  <a:pt x="1627797" y="6174008"/>
                </a:cubicBezTo>
                <a:cubicBezTo>
                  <a:pt x="1610647" y="6128609"/>
                  <a:pt x="1681891" y="6126944"/>
                  <a:pt x="1700956" y="6072262"/>
                </a:cubicBezTo>
                <a:cubicBezTo>
                  <a:pt x="1619511" y="6098673"/>
                  <a:pt x="1534377" y="6153692"/>
                  <a:pt x="1459287" y="6161881"/>
                </a:cubicBezTo>
                <a:cubicBezTo>
                  <a:pt x="1452636" y="6135924"/>
                  <a:pt x="1496534" y="6113605"/>
                  <a:pt x="1523578" y="6090070"/>
                </a:cubicBezTo>
                <a:cubicBezTo>
                  <a:pt x="1496232" y="6069422"/>
                  <a:pt x="1466674" y="6104660"/>
                  <a:pt x="1443318" y="6099583"/>
                </a:cubicBezTo>
                <a:cubicBezTo>
                  <a:pt x="1430307" y="6091853"/>
                  <a:pt x="1456176" y="6085222"/>
                  <a:pt x="1458690" y="6073514"/>
                </a:cubicBezTo>
                <a:cubicBezTo>
                  <a:pt x="1456023" y="6063128"/>
                  <a:pt x="1435333" y="6068436"/>
                  <a:pt x="1431487" y="6074954"/>
                </a:cubicBezTo>
                <a:cubicBezTo>
                  <a:pt x="1434000" y="6063241"/>
                  <a:pt x="1441683" y="6050209"/>
                  <a:pt x="1442869" y="6033305"/>
                </a:cubicBezTo>
                <a:cubicBezTo>
                  <a:pt x="1450404" y="5998179"/>
                  <a:pt x="1430889" y="5986587"/>
                  <a:pt x="1472125" y="5953883"/>
                </a:cubicBezTo>
                <a:cubicBezTo>
                  <a:pt x="1428080" y="5954107"/>
                  <a:pt x="1380335" y="5982945"/>
                  <a:pt x="1306727" y="6018413"/>
                </a:cubicBezTo>
                <a:cubicBezTo>
                  <a:pt x="1271846" y="6032891"/>
                  <a:pt x="1363334" y="5959640"/>
                  <a:pt x="1385209" y="5937438"/>
                </a:cubicBezTo>
                <a:cubicBezTo>
                  <a:pt x="1360376" y="5905076"/>
                  <a:pt x="1319437" y="5981959"/>
                  <a:pt x="1294604" y="5949597"/>
                </a:cubicBezTo>
                <a:cubicBezTo>
                  <a:pt x="1317807" y="5932585"/>
                  <a:pt x="1335840" y="5916897"/>
                  <a:pt x="1353868" y="5901209"/>
                </a:cubicBezTo>
                <a:cubicBezTo>
                  <a:pt x="1305981" y="5907957"/>
                  <a:pt x="1374415" y="5873812"/>
                  <a:pt x="1379436" y="5850394"/>
                </a:cubicBezTo>
                <a:cubicBezTo>
                  <a:pt x="1356080" y="5845317"/>
                  <a:pt x="1329036" y="5868852"/>
                  <a:pt x="1301986" y="5892381"/>
                </a:cubicBezTo>
                <a:cubicBezTo>
                  <a:pt x="1282471" y="5880785"/>
                  <a:pt x="1368938" y="5830957"/>
                  <a:pt x="1390813" y="5808750"/>
                </a:cubicBezTo>
                <a:cubicBezTo>
                  <a:pt x="1359625" y="5794615"/>
                  <a:pt x="1313363" y="5850737"/>
                  <a:pt x="1266952" y="5884765"/>
                </a:cubicBezTo>
                <a:cubicBezTo>
                  <a:pt x="1225716" y="5917464"/>
                  <a:pt x="1176797" y="5963201"/>
                  <a:pt x="1158611" y="5956800"/>
                </a:cubicBezTo>
                <a:cubicBezTo>
                  <a:pt x="1166299" y="5943763"/>
                  <a:pt x="1203841" y="5939671"/>
                  <a:pt x="1189502" y="5926746"/>
                </a:cubicBezTo>
                <a:cubicBezTo>
                  <a:pt x="1242416" y="5896586"/>
                  <a:pt x="1296362" y="5827432"/>
                  <a:pt x="1362139" y="5782906"/>
                </a:cubicBezTo>
                <a:cubicBezTo>
                  <a:pt x="1376325" y="5773736"/>
                  <a:pt x="1368489" y="5764679"/>
                  <a:pt x="1363319" y="5766007"/>
                </a:cubicBezTo>
                <a:cubicBezTo>
                  <a:pt x="1410910" y="5715080"/>
                  <a:pt x="1560487" y="5610340"/>
                  <a:pt x="1595072" y="5551685"/>
                </a:cubicBezTo>
                <a:cubicBezTo>
                  <a:pt x="1525305" y="5580634"/>
                  <a:pt x="1444008" y="5629140"/>
                  <a:pt x="1353699" y="5685482"/>
                </a:cubicBezTo>
                <a:cubicBezTo>
                  <a:pt x="1394491" y="5586509"/>
                  <a:pt x="1587087" y="5520538"/>
                  <a:pt x="1680935" y="5413489"/>
                </a:cubicBezTo>
                <a:cubicBezTo>
                  <a:pt x="1673099" y="5404432"/>
                  <a:pt x="1660241" y="5418797"/>
                  <a:pt x="1651229" y="5426638"/>
                </a:cubicBezTo>
                <a:cubicBezTo>
                  <a:pt x="1663934" y="5390184"/>
                  <a:pt x="1728531" y="5362557"/>
                  <a:pt x="1758089" y="5327319"/>
                </a:cubicBezTo>
                <a:cubicBezTo>
                  <a:pt x="1727050" y="5335278"/>
                  <a:pt x="1696005" y="5343237"/>
                  <a:pt x="1659791" y="5352519"/>
                </a:cubicBezTo>
                <a:cubicBezTo>
                  <a:pt x="1752613" y="5284463"/>
                  <a:pt x="1774922" y="5134902"/>
                  <a:pt x="1899381" y="5147254"/>
                </a:cubicBezTo>
                <a:cubicBezTo>
                  <a:pt x="1912091" y="5110800"/>
                  <a:pt x="1970179" y="5079311"/>
                  <a:pt x="1993234" y="5040205"/>
                </a:cubicBezTo>
                <a:cubicBezTo>
                  <a:pt x="1994414" y="5023306"/>
                  <a:pt x="1987911" y="5019439"/>
                  <a:pt x="1975048" y="5033799"/>
                </a:cubicBezTo>
                <a:cubicBezTo>
                  <a:pt x="1983916" y="5003863"/>
                  <a:pt x="2009632" y="4975143"/>
                  <a:pt x="2030179" y="4947746"/>
                </a:cubicBezTo>
                <a:cubicBezTo>
                  <a:pt x="1882809" y="4996589"/>
                  <a:pt x="1755407" y="5123300"/>
                  <a:pt x="1640563" y="5191473"/>
                </a:cubicBezTo>
                <a:cubicBezTo>
                  <a:pt x="1631393" y="5177226"/>
                  <a:pt x="1662438" y="5169267"/>
                  <a:pt x="1670121" y="5156230"/>
                </a:cubicBezTo>
                <a:cubicBezTo>
                  <a:pt x="1645436" y="5145961"/>
                  <a:pt x="1620900" y="5157783"/>
                  <a:pt x="1595184" y="5186508"/>
                </a:cubicBezTo>
                <a:lnTo>
                  <a:pt x="1632701" y="5137006"/>
                </a:lnTo>
                <a:lnTo>
                  <a:pt x="1572998" y="5181680"/>
                </a:lnTo>
                <a:cubicBezTo>
                  <a:pt x="1569156" y="5188194"/>
                  <a:pt x="1567976" y="5205098"/>
                  <a:pt x="1562801" y="5206421"/>
                </a:cubicBezTo>
                <a:cubicBezTo>
                  <a:pt x="1526745" y="5237797"/>
                  <a:pt x="1473683" y="5245869"/>
                  <a:pt x="1442797" y="5275917"/>
                </a:cubicBezTo>
                <a:cubicBezTo>
                  <a:pt x="1423436" y="5286410"/>
                  <a:pt x="1424917" y="5313694"/>
                  <a:pt x="1402894" y="5313807"/>
                </a:cubicBezTo>
                <a:cubicBezTo>
                  <a:pt x="1388560" y="5300887"/>
                  <a:pt x="1419594" y="5292928"/>
                  <a:pt x="1428611" y="5285087"/>
                </a:cubicBezTo>
                <a:cubicBezTo>
                  <a:pt x="1363876" y="5290614"/>
                  <a:pt x="1313777" y="5353250"/>
                  <a:pt x="1251851" y="5391257"/>
                </a:cubicBezTo>
                <a:cubicBezTo>
                  <a:pt x="1198942" y="5421417"/>
                  <a:pt x="1148848" y="5484053"/>
                  <a:pt x="1095939" y="5514214"/>
                </a:cubicBezTo>
                <a:cubicBezTo>
                  <a:pt x="1080420" y="5518193"/>
                  <a:pt x="1068742" y="5515654"/>
                  <a:pt x="1058397" y="5518306"/>
                </a:cubicBezTo>
                <a:cubicBezTo>
                  <a:pt x="1026177" y="5543164"/>
                  <a:pt x="1008298" y="5580941"/>
                  <a:pt x="976084" y="5605799"/>
                </a:cubicBezTo>
                <a:cubicBezTo>
                  <a:pt x="902633" y="5663357"/>
                  <a:pt x="814844" y="5707990"/>
                  <a:pt x="738732" y="5755167"/>
                </a:cubicBezTo>
                <a:cubicBezTo>
                  <a:pt x="837444" y="5602611"/>
                  <a:pt x="970306" y="5518755"/>
                  <a:pt x="1119720" y="5391931"/>
                </a:cubicBezTo>
                <a:cubicBezTo>
                  <a:pt x="1071832" y="5398674"/>
                  <a:pt x="986857" y="5475787"/>
                  <a:pt x="954638" y="5500645"/>
                </a:cubicBezTo>
                <a:cubicBezTo>
                  <a:pt x="932467" y="5478663"/>
                  <a:pt x="1023945" y="5405418"/>
                  <a:pt x="1069018" y="5366200"/>
                </a:cubicBezTo>
                <a:cubicBezTo>
                  <a:pt x="1090892" y="5343998"/>
                  <a:pt x="1129615" y="5323007"/>
                  <a:pt x="1156659" y="5299472"/>
                </a:cubicBezTo>
                <a:cubicBezTo>
                  <a:pt x="1134483" y="5277495"/>
                  <a:pt x="1103750" y="5329633"/>
                  <a:pt x="1084088" y="5295947"/>
                </a:cubicBezTo>
                <a:cubicBezTo>
                  <a:pt x="1066055" y="5311636"/>
                  <a:pt x="1064874" y="5328535"/>
                  <a:pt x="1045513" y="5339033"/>
                </a:cubicBezTo>
                <a:cubicBezTo>
                  <a:pt x="1044185" y="5333837"/>
                  <a:pt x="1054530" y="5331186"/>
                  <a:pt x="1058371" y="5324667"/>
                </a:cubicBezTo>
                <a:cubicBezTo>
                  <a:pt x="964232" y="5387533"/>
                  <a:pt x="871272" y="5433494"/>
                  <a:pt x="832999" y="5520763"/>
                </a:cubicBezTo>
                <a:cubicBezTo>
                  <a:pt x="730875" y="5552476"/>
                  <a:pt x="719651" y="5616210"/>
                  <a:pt x="602304" y="5696087"/>
                </a:cubicBezTo>
                <a:cubicBezTo>
                  <a:pt x="598008" y="5636327"/>
                  <a:pt x="704132" y="5620190"/>
                  <a:pt x="689491" y="5563082"/>
                </a:cubicBezTo>
                <a:cubicBezTo>
                  <a:pt x="788652" y="5476804"/>
                  <a:pt x="892994" y="5389198"/>
                  <a:pt x="1021861" y="5289771"/>
                </a:cubicBezTo>
                <a:cubicBezTo>
                  <a:pt x="1011363" y="5270328"/>
                  <a:pt x="999838" y="5289884"/>
                  <a:pt x="990673" y="5275631"/>
                </a:cubicBezTo>
                <a:cubicBezTo>
                  <a:pt x="979297" y="5317281"/>
                  <a:pt x="907027" y="5357934"/>
                  <a:pt x="855451" y="5393290"/>
                </a:cubicBezTo>
                <a:cubicBezTo>
                  <a:pt x="827073" y="5411630"/>
                  <a:pt x="804172" y="5472824"/>
                  <a:pt x="767661" y="5437923"/>
                </a:cubicBezTo>
                <a:cubicBezTo>
                  <a:pt x="817909" y="5397377"/>
                  <a:pt x="861653" y="5352969"/>
                  <a:pt x="895052" y="5311212"/>
                </a:cubicBezTo>
                <a:cubicBezTo>
                  <a:pt x="950771" y="5313526"/>
                  <a:pt x="963476" y="5277071"/>
                  <a:pt x="1004711" y="5244372"/>
                </a:cubicBezTo>
                <a:cubicBezTo>
                  <a:pt x="1000717" y="5228796"/>
                  <a:pt x="961994" y="5249792"/>
                  <a:pt x="971164" y="5264034"/>
                </a:cubicBezTo>
                <a:cubicBezTo>
                  <a:pt x="945300" y="5270665"/>
                  <a:pt x="1000569" y="5206707"/>
                  <a:pt x="947660" y="5236867"/>
                </a:cubicBezTo>
                <a:cubicBezTo>
                  <a:pt x="1008098" y="5171576"/>
                  <a:pt x="1100910" y="5103525"/>
                  <a:pt x="1140511" y="5021452"/>
                </a:cubicBezTo>
                <a:cubicBezTo>
                  <a:pt x="1023169" y="5101323"/>
                  <a:pt x="929330" y="5208372"/>
                  <a:pt x="809474" y="5299952"/>
                </a:cubicBezTo>
                <a:cubicBezTo>
                  <a:pt x="847967" y="5245823"/>
                  <a:pt x="901724" y="5197465"/>
                  <a:pt x="956130" y="5148940"/>
                </a:cubicBezTo>
                <a:lnTo>
                  <a:pt x="1102269" y="5001370"/>
                </a:lnTo>
                <a:lnTo>
                  <a:pt x="1109084" y="4996839"/>
                </a:lnTo>
                <a:lnTo>
                  <a:pt x="1131919" y="4995991"/>
                </a:lnTo>
                <a:cubicBezTo>
                  <a:pt x="1138330" y="4986050"/>
                  <a:pt x="1144721" y="4973345"/>
                  <a:pt x="1157063" y="4978479"/>
                </a:cubicBezTo>
                <a:cubicBezTo>
                  <a:pt x="1161052" y="4994055"/>
                  <a:pt x="1157211" y="5000573"/>
                  <a:pt x="1137850" y="5011066"/>
                </a:cubicBezTo>
                <a:cubicBezTo>
                  <a:pt x="1167709" y="5020011"/>
                  <a:pt x="1168736" y="4981018"/>
                  <a:pt x="1193272" y="4969197"/>
                </a:cubicBezTo>
                <a:cubicBezTo>
                  <a:pt x="1212633" y="4958699"/>
                  <a:pt x="1163413" y="4960252"/>
                  <a:pt x="1191790" y="4941912"/>
                </a:cubicBezTo>
                <a:lnTo>
                  <a:pt x="1109084" y="4996839"/>
                </a:lnTo>
                <a:lnTo>
                  <a:pt x="1106662" y="4996931"/>
                </a:lnTo>
                <a:lnTo>
                  <a:pt x="1102269" y="5001370"/>
                </a:lnTo>
                <a:lnTo>
                  <a:pt x="979803" y="5082703"/>
                </a:lnTo>
                <a:cubicBezTo>
                  <a:pt x="921668" y="5130110"/>
                  <a:pt x="871461" y="5176178"/>
                  <a:pt x="815375" y="5215453"/>
                </a:cubicBezTo>
                <a:cubicBezTo>
                  <a:pt x="811380" y="5199877"/>
                  <a:pt x="820396" y="5192035"/>
                  <a:pt x="833255" y="5177675"/>
                </a:cubicBezTo>
                <a:cubicBezTo>
                  <a:pt x="809898" y="5172597"/>
                  <a:pt x="805030" y="5218104"/>
                  <a:pt x="779012" y="5202646"/>
                </a:cubicBezTo>
                <a:cubicBezTo>
                  <a:pt x="766159" y="5217006"/>
                  <a:pt x="798675" y="5236331"/>
                  <a:pt x="767636" y="5244285"/>
                </a:cubicBezTo>
                <a:cubicBezTo>
                  <a:pt x="776351" y="5192260"/>
                  <a:pt x="723744" y="5266604"/>
                  <a:pt x="691376" y="5269373"/>
                </a:cubicBezTo>
                <a:cubicBezTo>
                  <a:pt x="675555" y="5229164"/>
                  <a:pt x="735120" y="5224960"/>
                  <a:pt x="741322" y="5184643"/>
                </a:cubicBezTo>
                <a:cubicBezTo>
                  <a:pt x="747978" y="5210599"/>
                  <a:pt x="765853" y="5172822"/>
                  <a:pt x="772509" y="5198778"/>
                </a:cubicBezTo>
                <a:cubicBezTo>
                  <a:pt x="809750" y="5150503"/>
                  <a:pt x="804575" y="5151831"/>
                  <a:pt x="866501" y="5113824"/>
                </a:cubicBezTo>
                <a:cubicBezTo>
                  <a:pt x="856003" y="5094386"/>
                  <a:pt x="844478" y="5113936"/>
                  <a:pt x="832805" y="5111397"/>
                </a:cubicBezTo>
                <a:cubicBezTo>
                  <a:pt x="934475" y="5013406"/>
                  <a:pt x="1026106" y="4962254"/>
                  <a:pt x="1132956" y="4862940"/>
                </a:cubicBezTo>
                <a:cubicBezTo>
                  <a:pt x="1114626" y="4834445"/>
                  <a:pt x="1114928" y="4878628"/>
                  <a:pt x="1095413" y="4867032"/>
                </a:cubicBezTo>
                <a:cubicBezTo>
                  <a:pt x="1117288" y="4844825"/>
                  <a:pt x="1146841" y="4809586"/>
                  <a:pt x="1176700" y="4818531"/>
                </a:cubicBezTo>
                <a:cubicBezTo>
                  <a:pt x="1189553" y="4804171"/>
                  <a:pt x="1158519" y="4812125"/>
                  <a:pt x="1170044" y="4792575"/>
                </a:cubicBezTo>
                <a:cubicBezTo>
                  <a:pt x="1238472" y="4758435"/>
                  <a:pt x="1301424" y="4681434"/>
                  <a:pt x="1354185" y="4629185"/>
                </a:cubicBezTo>
                <a:cubicBezTo>
                  <a:pt x="1343988" y="4653930"/>
                  <a:pt x="1381531" y="4649833"/>
                  <a:pt x="1359656" y="4672040"/>
                </a:cubicBezTo>
                <a:cubicBezTo>
                  <a:pt x="1394685" y="4679657"/>
                  <a:pt x="1452621" y="4626079"/>
                  <a:pt x="1473162" y="4598682"/>
                </a:cubicBezTo>
                <a:cubicBezTo>
                  <a:pt x="1435466" y="4580684"/>
                  <a:pt x="1434439" y="4619672"/>
                  <a:pt x="1417592" y="4618462"/>
                </a:cubicBezTo>
                <a:cubicBezTo>
                  <a:pt x="1370885" y="4608306"/>
                  <a:pt x="1476850" y="4570074"/>
                  <a:pt x="1446843" y="4539040"/>
                </a:cubicBezTo>
                <a:cubicBezTo>
                  <a:pt x="1465024" y="4545441"/>
                  <a:pt x="1503593" y="4502361"/>
                  <a:pt x="1501233" y="4536159"/>
                </a:cubicBezTo>
                <a:cubicBezTo>
                  <a:pt x="1522955" y="4491863"/>
                  <a:pt x="1584880" y="4453855"/>
                  <a:pt x="1605421" y="4426458"/>
                </a:cubicBezTo>
                <a:cubicBezTo>
                  <a:pt x="1598918" y="4422596"/>
                  <a:pt x="1598918" y="4422596"/>
                  <a:pt x="1598918" y="4422596"/>
                </a:cubicBezTo>
                <a:cubicBezTo>
                  <a:pt x="1582219" y="4443475"/>
                  <a:pt x="1547338" y="4457947"/>
                  <a:pt x="1534479" y="4472307"/>
                </a:cubicBezTo>
                <a:cubicBezTo>
                  <a:pt x="1551179" y="4451429"/>
                  <a:pt x="1548370" y="4418959"/>
                  <a:pt x="1581917" y="4399291"/>
                </a:cubicBezTo>
                <a:cubicBezTo>
                  <a:pt x="1587092" y="4397963"/>
                  <a:pt x="1588420" y="4403158"/>
                  <a:pt x="1593595" y="4401830"/>
                </a:cubicBezTo>
                <a:cubicBezTo>
                  <a:pt x="1603940" y="4399179"/>
                  <a:pt x="1612951" y="4391332"/>
                  <a:pt x="1621968" y="4383491"/>
                </a:cubicBezTo>
                <a:cubicBezTo>
                  <a:pt x="1629651" y="4370454"/>
                  <a:pt x="1637339" y="4357422"/>
                  <a:pt x="1652854" y="4353442"/>
                </a:cubicBezTo>
                <a:cubicBezTo>
                  <a:pt x="1652854" y="4353442"/>
                  <a:pt x="1658029" y="4352114"/>
                  <a:pt x="1659362" y="4357310"/>
                </a:cubicBezTo>
                <a:cubicBezTo>
                  <a:pt x="1658029" y="4352114"/>
                  <a:pt x="1663204" y="4350791"/>
                  <a:pt x="1663204" y="4350791"/>
                </a:cubicBezTo>
                <a:cubicBezTo>
                  <a:pt x="1671035" y="4359849"/>
                  <a:pt x="1667194" y="4366367"/>
                  <a:pt x="1668527" y="4371557"/>
                </a:cubicBezTo>
                <a:cubicBezTo>
                  <a:pt x="1669855" y="4376747"/>
                  <a:pt x="1669855" y="4376747"/>
                  <a:pt x="1669855" y="4376747"/>
                </a:cubicBezTo>
                <a:cubicBezTo>
                  <a:pt x="1684046" y="4367578"/>
                  <a:pt x="1693058" y="4359736"/>
                  <a:pt x="1702074" y="4351889"/>
                </a:cubicBezTo>
                <a:cubicBezTo>
                  <a:pt x="1699413" y="4341509"/>
                  <a:pt x="1713599" y="4332339"/>
                  <a:pt x="1722616" y="4324493"/>
                </a:cubicBezTo>
                <a:cubicBezTo>
                  <a:pt x="1710938" y="4321954"/>
                  <a:pt x="1691577" y="4332452"/>
                  <a:pt x="1677390" y="4341621"/>
                </a:cubicBezTo>
                <a:cubicBezTo>
                  <a:pt x="1754682" y="4277545"/>
                  <a:pt x="1856505" y="4201648"/>
                  <a:pt x="1928473" y="4116806"/>
                </a:cubicBezTo>
                <a:cubicBezTo>
                  <a:pt x="1939998" y="4097256"/>
                  <a:pt x="1953158" y="4127079"/>
                  <a:pt x="1967349" y="4117909"/>
                </a:cubicBezTo>
                <a:cubicBezTo>
                  <a:pt x="1956851" y="4098466"/>
                  <a:pt x="1977393" y="4071075"/>
                  <a:pt x="1999262" y="4048868"/>
                </a:cubicBezTo>
                <a:cubicBezTo>
                  <a:pt x="1911626" y="4115595"/>
                  <a:pt x="1823989" y="4182323"/>
                  <a:pt x="1737533" y="4232146"/>
                </a:cubicBezTo>
                <a:cubicBezTo>
                  <a:pt x="1750089" y="4173602"/>
                  <a:pt x="1881920" y="4128744"/>
                  <a:pt x="1860776" y="4067769"/>
                </a:cubicBezTo>
                <a:cubicBezTo>
                  <a:pt x="1824566" y="4077051"/>
                  <a:pt x="1793680" y="4107105"/>
                  <a:pt x="1797823" y="4144770"/>
                </a:cubicBezTo>
                <a:cubicBezTo>
                  <a:pt x="1711367" y="4194593"/>
                  <a:pt x="1647081" y="4266399"/>
                  <a:pt x="1571118" y="4335670"/>
                </a:cubicBezTo>
                <a:cubicBezTo>
                  <a:pt x="1598316" y="4334229"/>
                  <a:pt x="1626688" y="4315890"/>
                  <a:pt x="1652404" y="4287170"/>
                </a:cubicBezTo>
                <a:cubicBezTo>
                  <a:pt x="1634525" y="4324947"/>
                  <a:pt x="1613983" y="4352344"/>
                  <a:pt x="1585759" y="4392773"/>
                </a:cubicBezTo>
                <a:cubicBezTo>
                  <a:pt x="1585611" y="4370684"/>
                  <a:pt x="1580436" y="4372007"/>
                  <a:pt x="1562408" y="4387695"/>
                </a:cubicBezTo>
                <a:cubicBezTo>
                  <a:pt x="1553243" y="4373447"/>
                  <a:pt x="1589452" y="4364165"/>
                  <a:pt x="1597135" y="4351128"/>
                </a:cubicBezTo>
                <a:cubicBezTo>
                  <a:pt x="1568609" y="4347379"/>
                  <a:pt x="1559746" y="4377309"/>
                  <a:pt x="1537723" y="4377427"/>
                </a:cubicBezTo>
                <a:cubicBezTo>
                  <a:pt x="1531067" y="4351471"/>
                  <a:pt x="1572599" y="4362949"/>
                  <a:pt x="1567276" y="4342183"/>
                </a:cubicBezTo>
                <a:cubicBezTo>
                  <a:pt x="1567276" y="4342183"/>
                  <a:pt x="1562106" y="4343512"/>
                  <a:pt x="1556931" y="4344840"/>
                </a:cubicBezTo>
                <a:cubicBezTo>
                  <a:pt x="1544073" y="4359200"/>
                  <a:pt x="1535062" y="4367041"/>
                  <a:pt x="1520871" y="4376211"/>
                </a:cubicBezTo>
                <a:cubicBezTo>
                  <a:pt x="1522204" y="4381401"/>
                  <a:pt x="1523532" y="4386597"/>
                  <a:pt x="1523532" y="4386597"/>
                </a:cubicBezTo>
                <a:cubicBezTo>
                  <a:pt x="1508012" y="4390571"/>
                  <a:pt x="1495159" y="4404936"/>
                  <a:pt x="1474465" y="4410239"/>
                </a:cubicBezTo>
                <a:cubicBezTo>
                  <a:pt x="1456437" y="4425927"/>
                  <a:pt x="1433234" y="4442938"/>
                  <a:pt x="1408703" y="4454760"/>
                </a:cubicBezTo>
                <a:cubicBezTo>
                  <a:pt x="1346777" y="4492767"/>
                  <a:pt x="1273327" y="4550324"/>
                  <a:pt x="1205052" y="4606559"/>
                </a:cubicBezTo>
                <a:cubicBezTo>
                  <a:pt x="1206380" y="4611744"/>
                  <a:pt x="1206380" y="4611744"/>
                  <a:pt x="1211555" y="4610421"/>
                </a:cubicBezTo>
                <a:cubicBezTo>
                  <a:pt x="1220720" y="4624669"/>
                  <a:pt x="1198697" y="4624781"/>
                  <a:pt x="1196036" y="4614401"/>
                </a:cubicBezTo>
                <a:cubicBezTo>
                  <a:pt x="1187019" y="4622242"/>
                  <a:pt x="1172833" y="4631412"/>
                  <a:pt x="1162488" y="4634063"/>
                </a:cubicBezTo>
                <a:cubicBezTo>
                  <a:pt x="1163816" y="4639253"/>
                  <a:pt x="1163816" y="4639253"/>
                  <a:pt x="1158646" y="4640582"/>
                </a:cubicBezTo>
                <a:cubicBezTo>
                  <a:pt x="1200178" y="4652066"/>
                  <a:pt x="1232393" y="4627208"/>
                  <a:pt x="1252934" y="4599811"/>
                </a:cubicBezTo>
                <a:cubicBezTo>
                  <a:pt x="1265946" y="4607540"/>
                  <a:pt x="1256929" y="4615386"/>
                  <a:pt x="1263432" y="4619254"/>
                </a:cubicBezTo>
                <a:cubicBezTo>
                  <a:pt x="1272597" y="4633501"/>
                  <a:pt x="1293138" y="4606104"/>
                  <a:pt x="1302155" y="4598258"/>
                </a:cubicBezTo>
                <a:cubicBezTo>
                  <a:pt x="1316341" y="4589088"/>
                  <a:pt x="1281312" y="4581471"/>
                  <a:pt x="1273629" y="4594508"/>
                </a:cubicBezTo>
                <a:cubicBezTo>
                  <a:pt x="1259289" y="4581583"/>
                  <a:pt x="1290329" y="4573629"/>
                  <a:pt x="1299345" y="4565783"/>
                </a:cubicBezTo>
                <a:cubicBezTo>
                  <a:pt x="1294318" y="4589200"/>
                  <a:pt x="1321516" y="4587765"/>
                  <a:pt x="1339544" y="4572077"/>
                </a:cubicBezTo>
                <a:cubicBezTo>
                  <a:pt x="1329347" y="4596822"/>
                  <a:pt x="1281613" y="4625655"/>
                  <a:pt x="1266247" y="4651728"/>
                </a:cubicBezTo>
                <a:cubicBezTo>
                  <a:pt x="1229731" y="4616827"/>
                  <a:pt x="1198999" y="4668965"/>
                  <a:pt x="1175796" y="4685981"/>
                </a:cubicBezTo>
                <a:cubicBezTo>
                  <a:pt x="1174467" y="4680791"/>
                  <a:pt x="1173134" y="4675595"/>
                  <a:pt x="1170472" y="4665215"/>
                </a:cubicBezTo>
                <a:cubicBezTo>
                  <a:pt x="1156434" y="4696474"/>
                  <a:pt x="1119045" y="4722655"/>
                  <a:pt x="1086826" y="4747513"/>
                </a:cubicBezTo>
                <a:cubicBezTo>
                  <a:pt x="1060808" y="4732055"/>
                  <a:pt x="1107367" y="4720116"/>
                  <a:pt x="1093027" y="4707197"/>
                </a:cubicBezTo>
                <a:cubicBezTo>
                  <a:pt x="1058300" y="4743763"/>
                  <a:pt x="1013228" y="4782981"/>
                  <a:pt x="974658" y="4826067"/>
                </a:cubicBezTo>
                <a:cubicBezTo>
                  <a:pt x="987363" y="4789612"/>
                  <a:pt x="1023419" y="4758236"/>
                  <a:pt x="1052977" y="4722997"/>
                </a:cubicBezTo>
                <a:cubicBezTo>
                  <a:pt x="1043960" y="4730839"/>
                  <a:pt x="1029774" y="4740009"/>
                  <a:pt x="1020609" y="4725761"/>
                </a:cubicBezTo>
                <a:cubicBezTo>
                  <a:pt x="1025779" y="4724438"/>
                  <a:pt x="1019276" y="4720571"/>
                  <a:pt x="1014106" y="4721899"/>
                </a:cubicBezTo>
                <a:cubicBezTo>
                  <a:pt x="1053855" y="4661910"/>
                  <a:pt x="1155985" y="4630201"/>
                  <a:pt x="1155530" y="4563923"/>
                </a:cubicBezTo>
                <a:cubicBezTo>
                  <a:pt x="1189078" y="4544256"/>
                  <a:pt x="1181548" y="4579387"/>
                  <a:pt x="1212582" y="4571428"/>
                </a:cubicBezTo>
                <a:cubicBezTo>
                  <a:pt x="1248495" y="4517962"/>
                  <a:pt x="1281889" y="4476205"/>
                  <a:pt x="1328295" y="4442177"/>
                </a:cubicBezTo>
                <a:cubicBezTo>
                  <a:pt x="1306124" y="4420200"/>
                  <a:pt x="1283069" y="4459306"/>
                  <a:pt x="1259866" y="4476317"/>
                </a:cubicBezTo>
                <a:cubicBezTo>
                  <a:pt x="1255877" y="4460742"/>
                  <a:pt x="1249374" y="4456874"/>
                  <a:pt x="1242870" y="4453012"/>
                </a:cubicBezTo>
                <a:cubicBezTo>
                  <a:pt x="1234002" y="4482948"/>
                  <a:pt x="1197946" y="4514325"/>
                  <a:pt x="1160552" y="4540506"/>
                </a:cubicBezTo>
                <a:cubicBezTo>
                  <a:pt x="1160255" y="4496322"/>
                  <a:pt x="1206809" y="4484389"/>
                  <a:pt x="1237695" y="4454336"/>
                </a:cubicBezTo>
                <a:cubicBezTo>
                  <a:pt x="1226017" y="4451797"/>
                  <a:pt x="1211831" y="4460966"/>
                  <a:pt x="1197645" y="4470136"/>
                </a:cubicBezTo>
                <a:cubicBezTo>
                  <a:pt x="1184485" y="4440318"/>
                  <a:pt x="1220843" y="4453125"/>
                  <a:pt x="1241389" y="4425728"/>
                </a:cubicBezTo>
                <a:cubicBezTo>
                  <a:pt x="1224388" y="4402423"/>
                  <a:pt x="1197492" y="4448047"/>
                  <a:pt x="1180490" y="4424742"/>
                </a:cubicBezTo>
                <a:cubicBezTo>
                  <a:pt x="1202513" y="4424630"/>
                  <a:pt x="1189507" y="4416900"/>
                  <a:pt x="1203693" y="4407725"/>
                </a:cubicBezTo>
                <a:cubicBezTo>
                  <a:pt x="1176501" y="4409166"/>
                  <a:pt x="1126100" y="4427618"/>
                  <a:pt x="1106892" y="4460210"/>
                </a:cubicBezTo>
                <a:cubicBezTo>
                  <a:pt x="1105559" y="4455015"/>
                  <a:pt x="1102897" y="4444634"/>
                  <a:pt x="1111914" y="4436788"/>
                </a:cubicBezTo>
                <a:cubicBezTo>
                  <a:pt x="1060185" y="4450050"/>
                  <a:pt x="1001953" y="4459444"/>
                  <a:pt x="957029" y="4520756"/>
                </a:cubicBezTo>
                <a:cubicBezTo>
                  <a:pt x="971368" y="4533676"/>
                  <a:pt x="958209" y="4503857"/>
                  <a:pt x="981560" y="4508935"/>
                </a:cubicBezTo>
                <a:cubicBezTo>
                  <a:pt x="985555" y="4524506"/>
                  <a:pt x="981713" y="4531025"/>
                  <a:pt x="962352" y="4541522"/>
                </a:cubicBezTo>
                <a:cubicBezTo>
                  <a:pt x="975358" y="4549252"/>
                  <a:pt x="983041" y="4536215"/>
                  <a:pt x="992058" y="4528373"/>
                </a:cubicBezTo>
                <a:cubicBezTo>
                  <a:pt x="988369" y="4556981"/>
                  <a:pt x="962653" y="4585706"/>
                  <a:pt x="970638" y="4616853"/>
                </a:cubicBezTo>
                <a:cubicBezTo>
                  <a:pt x="980983" y="4614201"/>
                  <a:pt x="999016" y="4598513"/>
                  <a:pt x="1018372" y="4588020"/>
                </a:cubicBezTo>
                <a:cubicBezTo>
                  <a:pt x="997835" y="4615417"/>
                  <a:pt x="975961" y="4637619"/>
                  <a:pt x="952758" y="4654635"/>
                </a:cubicBezTo>
                <a:cubicBezTo>
                  <a:pt x="955425" y="4665016"/>
                  <a:pt x="941233" y="4674185"/>
                  <a:pt x="927047" y="4683355"/>
                </a:cubicBezTo>
                <a:cubicBezTo>
                  <a:pt x="914189" y="4697715"/>
                  <a:pt x="901331" y="4712075"/>
                  <a:pt x="894981" y="4730302"/>
                </a:cubicBezTo>
                <a:cubicBezTo>
                  <a:pt x="882123" y="4744668"/>
                  <a:pt x="892621" y="4764105"/>
                  <a:pt x="879763" y="4778465"/>
                </a:cubicBezTo>
                <a:cubicBezTo>
                  <a:pt x="857888" y="4800672"/>
                  <a:pt x="832023" y="4807303"/>
                  <a:pt x="810154" y="4829505"/>
                </a:cubicBezTo>
                <a:cubicBezTo>
                  <a:pt x="731079" y="4822113"/>
                  <a:pt x="678620" y="4918551"/>
                  <a:pt x="598667" y="4972241"/>
                </a:cubicBezTo>
                <a:cubicBezTo>
                  <a:pt x="619060" y="4922755"/>
                  <a:pt x="706844" y="4878122"/>
                  <a:pt x="731079" y="4822113"/>
                </a:cubicBezTo>
                <a:cubicBezTo>
                  <a:pt x="760939" y="4831058"/>
                  <a:pt x="754282" y="4805101"/>
                  <a:pt x="802016" y="4776269"/>
                </a:cubicBezTo>
                <a:cubicBezTo>
                  <a:pt x="787528" y="4741250"/>
                  <a:pt x="791222" y="4712642"/>
                  <a:pt x="818113" y="4667018"/>
                </a:cubicBezTo>
                <a:cubicBezTo>
                  <a:pt x="747023" y="4690778"/>
                  <a:pt x="742154" y="4736284"/>
                  <a:pt x="675059" y="4775615"/>
                </a:cubicBezTo>
                <a:cubicBezTo>
                  <a:pt x="658206" y="4774404"/>
                  <a:pt x="623177" y="4766787"/>
                  <a:pt x="575592" y="4817714"/>
                </a:cubicBezTo>
                <a:cubicBezTo>
                  <a:pt x="565093" y="4798271"/>
                  <a:pt x="594800" y="4785127"/>
                  <a:pt x="607658" y="4770767"/>
                </a:cubicBezTo>
                <a:cubicBezTo>
                  <a:pt x="593170" y="4735753"/>
                  <a:pt x="580010" y="4705930"/>
                  <a:pt x="634099" y="4658865"/>
                </a:cubicBezTo>
                <a:cubicBezTo>
                  <a:pt x="590059" y="4659090"/>
                  <a:pt x="556659" y="4700847"/>
                  <a:pt x="520598" y="4732223"/>
                </a:cubicBezTo>
                <a:cubicBezTo>
                  <a:pt x="503449" y="4686829"/>
                  <a:pt x="566703" y="4654012"/>
                  <a:pt x="601430" y="4617445"/>
                </a:cubicBezTo>
                <a:cubicBezTo>
                  <a:pt x="618130" y="4596567"/>
                  <a:pt x="636010" y="4558789"/>
                  <a:pt x="685077" y="4535147"/>
                </a:cubicBezTo>
                <a:cubicBezTo>
                  <a:pt x="687739" y="4545528"/>
                  <a:pt x="683897" y="4552046"/>
                  <a:pt x="674886" y="4559888"/>
                </a:cubicBezTo>
                <a:cubicBezTo>
                  <a:pt x="731784" y="4545303"/>
                  <a:pt x="761189" y="4487970"/>
                  <a:pt x="821781" y="4444772"/>
                </a:cubicBezTo>
                <a:cubicBezTo>
                  <a:pt x="803600" y="4438371"/>
                  <a:pt x="786752" y="4437156"/>
                  <a:pt x="766062" y="4442463"/>
                </a:cubicBezTo>
                <a:cubicBezTo>
                  <a:pt x="746701" y="4452956"/>
                  <a:pt x="722165" y="4464777"/>
                  <a:pt x="702804" y="4475275"/>
                </a:cubicBezTo>
                <a:cubicBezTo>
                  <a:pt x="684776" y="4490964"/>
                  <a:pt x="673251" y="4510514"/>
                  <a:pt x="661721" y="4530069"/>
                </a:cubicBezTo>
                <a:cubicBezTo>
                  <a:pt x="628025" y="4527638"/>
                  <a:pt x="608812" y="4560230"/>
                  <a:pt x="586794" y="4560342"/>
                </a:cubicBezTo>
                <a:cubicBezTo>
                  <a:pt x="590636" y="4553824"/>
                  <a:pt x="578810" y="4529191"/>
                  <a:pt x="577630" y="4546095"/>
                </a:cubicBezTo>
                <a:cubicBezTo>
                  <a:pt x="576296" y="4540899"/>
                  <a:pt x="578810" y="4529191"/>
                  <a:pt x="587821" y="4521349"/>
                </a:cubicBezTo>
                <a:cubicBezTo>
                  <a:pt x="586493" y="4516159"/>
                  <a:pt x="585160" y="4510968"/>
                  <a:pt x="585160" y="4510968"/>
                </a:cubicBezTo>
                <a:cubicBezTo>
                  <a:pt x="555607" y="4546207"/>
                  <a:pt x="513191" y="4595806"/>
                  <a:pt x="457621" y="4615586"/>
                </a:cubicBezTo>
                <a:cubicBezTo>
                  <a:pt x="457473" y="4593491"/>
                  <a:pt x="502693" y="4576368"/>
                  <a:pt x="515551" y="4562008"/>
                </a:cubicBezTo>
                <a:cubicBezTo>
                  <a:pt x="493528" y="4562120"/>
                  <a:pt x="432788" y="4583223"/>
                  <a:pt x="424952" y="4574166"/>
                </a:cubicBezTo>
                <a:cubicBezTo>
                  <a:pt x="418295" y="4548210"/>
                  <a:pt x="437662" y="4537712"/>
                  <a:pt x="455690" y="4522028"/>
                </a:cubicBezTo>
                <a:cubicBezTo>
                  <a:pt x="463373" y="4508992"/>
                  <a:pt x="471056" y="4495955"/>
                  <a:pt x="478739" y="4482923"/>
                </a:cubicBezTo>
                <a:cubicBezTo>
                  <a:pt x="408983" y="4511868"/>
                  <a:pt x="338046" y="4557716"/>
                  <a:pt x="273306" y="4563249"/>
                </a:cubicBezTo>
                <a:cubicBezTo>
                  <a:pt x="266654" y="4537288"/>
                  <a:pt x="306705" y="4521492"/>
                  <a:pt x="328580" y="4499285"/>
                </a:cubicBezTo>
                <a:cubicBezTo>
                  <a:pt x="307737" y="4482499"/>
                  <a:pt x="282021" y="4511224"/>
                  <a:pt x="258670" y="4506141"/>
                </a:cubicBezTo>
                <a:cubicBezTo>
                  <a:pt x="245658" y="4498412"/>
                  <a:pt x="271523" y="4491781"/>
                  <a:pt x="270195" y="4486591"/>
                </a:cubicBezTo>
                <a:cubicBezTo>
                  <a:pt x="271374" y="4469687"/>
                  <a:pt x="250680" y="4474994"/>
                  <a:pt x="246838" y="4481508"/>
                </a:cubicBezTo>
                <a:cubicBezTo>
                  <a:pt x="250680" y="4474994"/>
                  <a:pt x="258368" y="4461957"/>
                  <a:pt x="259548" y="4445058"/>
                </a:cubicBezTo>
                <a:cubicBezTo>
                  <a:pt x="263237" y="4416451"/>
                  <a:pt x="248897" y="4403526"/>
                  <a:pt x="286291" y="4377340"/>
                </a:cubicBezTo>
                <a:cubicBezTo>
                  <a:pt x="247416" y="4376242"/>
                  <a:pt x="198354" y="4399884"/>
                  <a:pt x="135095" y="4432701"/>
                </a:cubicBezTo>
                <a:cubicBezTo>
                  <a:pt x="104061" y="4440655"/>
                  <a:pt x="187855" y="4380446"/>
                  <a:pt x="204555" y="4359568"/>
                </a:cubicBezTo>
                <a:cubicBezTo>
                  <a:pt x="181051" y="4332395"/>
                  <a:pt x="149133" y="4401437"/>
                  <a:pt x="124300" y="4369075"/>
                </a:cubicBezTo>
                <a:cubicBezTo>
                  <a:pt x="143662" y="4358582"/>
                  <a:pt x="161690" y="4342893"/>
                  <a:pt x="179723" y="4327205"/>
                </a:cubicBezTo>
                <a:cubicBezTo>
                  <a:pt x="131830" y="4333948"/>
                  <a:pt x="195089" y="4301136"/>
                  <a:pt x="201439" y="4282909"/>
                </a:cubicBezTo>
                <a:cubicBezTo>
                  <a:pt x="183263" y="4276503"/>
                  <a:pt x="154885" y="4294843"/>
                  <a:pt x="133010" y="4317049"/>
                </a:cubicBezTo>
                <a:cubicBezTo>
                  <a:pt x="114834" y="4310643"/>
                  <a:pt x="190946" y="4263471"/>
                  <a:pt x="212816" y="4241265"/>
                </a:cubicBezTo>
                <a:cubicBezTo>
                  <a:pt x="182961" y="4232320"/>
                  <a:pt x="140546" y="4281923"/>
                  <a:pt x="97981" y="4309433"/>
                </a:cubicBezTo>
                <a:cubicBezTo>
                  <a:pt x="61926" y="4340804"/>
                  <a:pt x="18181" y="4385217"/>
                  <a:pt x="0" y="4378811"/>
                </a:cubicBezTo>
                <a:cubicBezTo>
                  <a:pt x="7683" y="4365774"/>
                  <a:pt x="38723" y="4357820"/>
                  <a:pt x="25711" y="4350086"/>
                </a:cubicBezTo>
                <a:cubicBezTo>
                  <a:pt x="73450" y="4321254"/>
                  <a:pt x="123544" y="4258618"/>
                  <a:pt x="184142" y="4215421"/>
                </a:cubicBezTo>
                <a:cubicBezTo>
                  <a:pt x="194486" y="4212764"/>
                  <a:pt x="191825" y="4202384"/>
                  <a:pt x="181480" y="4205035"/>
                </a:cubicBezTo>
                <a:cubicBezTo>
                  <a:pt x="230394" y="4159304"/>
                  <a:pt x="360595" y="4065067"/>
                  <a:pt x="396502" y="4011596"/>
                </a:cubicBezTo>
                <a:cubicBezTo>
                  <a:pt x="335762" y="4032704"/>
                  <a:pt x="259650" y="4079876"/>
                  <a:pt x="179697" y="4133567"/>
                </a:cubicBezTo>
                <a:cubicBezTo>
                  <a:pt x="211462" y="4042436"/>
                  <a:pt x="388518" y="3980450"/>
                  <a:pt x="473345" y="3881247"/>
                </a:cubicBezTo>
                <a:cubicBezTo>
                  <a:pt x="466841" y="3877380"/>
                  <a:pt x="459158" y="3890417"/>
                  <a:pt x="443639" y="3894397"/>
                </a:cubicBezTo>
                <a:cubicBezTo>
                  <a:pt x="457677" y="3863133"/>
                  <a:pt x="517089" y="3836839"/>
                  <a:pt x="547975" y="3806791"/>
                </a:cubicBezTo>
                <a:cubicBezTo>
                  <a:pt x="516941" y="3814745"/>
                  <a:pt x="484573" y="3817508"/>
                  <a:pt x="454862" y="3830658"/>
                </a:cubicBezTo>
                <a:cubicBezTo>
                  <a:pt x="543832" y="3769126"/>
                  <a:pt x="558447" y="3632591"/>
                  <a:pt x="671223" y="3642414"/>
                </a:cubicBezTo>
                <a:cubicBezTo>
                  <a:pt x="683928" y="3605960"/>
                  <a:pt x="736836" y="3575794"/>
                  <a:pt x="756045" y="3543212"/>
                </a:cubicBezTo>
                <a:cubicBezTo>
                  <a:pt x="758558" y="3531498"/>
                  <a:pt x="752055" y="3527636"/>
                  <a:pt x="743038" y="3535478"/>
                </a:cubicBezTo>
                <a:cubicBezTo>
                  <a:pt x="753235" y="3510732"/>
                  <a:pt x="773776" y="3483335"/>
                  <a:pt x="790476" y="3462462"/>
                </a:cubicBezTo>
                <a:cubicBezTo>
                  <a:pt x="657312" y="3502129"/>
                  <a:pt x="538938" y="3620994"/>
                  <a:pt x="438290" y="3679992"/>
                </a:cubicBezTo>
                <a:cubicBezTo>
                  <a:pt x="430459" y="3670935"/>
                  <a:pt x="461493" y="3662981"/>
                  <a:pt x="464006" y="3651272"/>
                </a:cubicBezTo>
                <a:cubicBezTo>
                  <a:pt x="444497" y="3639676"/>
                  <a:pt x="419961" y="3651497"/>
                  <a:pt x="398086" y="3673704"/>
                </a:cubicBezTo>
                <a:cubicBezTo>
                  <a:pt x="426311" y="3633270"/>
                  <a:pt x="446857" y="3605873"/>
                  <a:pt x="499613" y="3553618"/>
                </a:cubicBezTo>
                <a:lnTo>
                  <a:pt x="499137" y="3544842"/>
                </a:lnTo>
                <a:lnTo>
                  <a:pt x="479674" y="3560091"/>
                </a:lnTo>
                <a:cubicBezTo>
                  <a:pt x="478417" y="3552346"/>
                  <a:pt x="481161" y="3545960"/>
                  <a:pt x="485860" y="3540264"/>
                </a:cubicBezTo>
                <a:lnTo>
                  <a:pt x="498295" y="3529388"/>
                </a:lnTo>
                <a:lnTo>
                  <a:pt x="498131" y="3526339"/>
                </a:lnTo>
                <a:lnTo>
                  <a:pt x="521937" y="3505966"/>
                </a:lnTo>
                <a:lnTo>
                  <a:pt x="525850" y="3489598"/>
                </a:lnTo>
                <a:cubicBezTo>
                  <a:pt x="578376" y="3443877"/>
                  <a:pt x="633639" y="3397446"/>
                  <a:pt x="702604" y="3347510"/>
                </a:cubicBezTo>
                <a:cubicBezTo>
                  <a:pt x="697041" y="3337201"/>
                  <a:pt x="690232" y="3344813"/>
                  <a:pt x="685378" y="3337262"/>
                </a:cubicBezTo>
                <a:cubicBezTo>
                  <a:pt x="679356" y="3359331"/>
                  <a:pt x="641072" y="3380879"/>
                  <a:pt x="611009" y="3400317"/>
                </a:cubicBezTo>
                <a:cubicBezTo>
                  <a:pt x="598723" y="3409333"/>
                  <a:pt x="586595" y="3441767"/>
                  <a:pt x="567249" y="3423264"/>
                </a:cubicBezTo>
                <a:cubicBezTo>
                  <a:pt x="579188" y="3412874"/>
                  <a:pt x="591632" y="3401620"/>
                  <a:pt x="603305" y="3390192"/>
                </a:cubicBezTo>
                <a:lnTo>
                  <a:pt x="617124" y="3375203"/>
                </a:lnTo>
                <a:lnTo>
                  <a:pt x="535847" y="3428838"/>
                </a:lnTo>
                <a:cubicBezTo>
                  <a:pt x="497309" y="3453241"/>
                  <a:pt x="455705" y="3479121"/>
                  <a:pt x="406050" y="3511212"/>
                </a:cubicBezTo>
                <a:cubicBezTo>
                  <a:pt x="485850" y="3435433"/>
                  <a:pt x="498560" y="3398978"/>
                  <a:pt x="578662" y="3367377"/>
                </a:cubicBezTo>
                <a:lnTo>
                  <a:pt x="597497" y="3343158"/>
                </a:lnTo>
                <a:lnTo>
                  <a:pt x="589385" y="3350136"/>
                </a:lnTo>
                <a:cubicBezTo>
                  <a:pt x="599581" y="3335791"/>
                  <a:pt x="611796" y="3322213"/>
                  <a:pt x="625067" y="3309008"/>
                </a:cubicBezTo>
                <a:lnTo>
                  <a:pt x="638503" y="3296558"/>
                </a:lnTo>
                <a:lnTo>
                  <a:pt x="656914" y="3277468"/>
                </a:lnTo>
                <a:lnTo>
                  <a:pt x="701572" y="3238418"/>
                </a:lnTo>
                <a:lnTo>
                  <a:pt x="709578" y="3231072"/>
                </a:lnTo>
                <a:cubicBezTo>
                  <a:pt x="723187" y="3217774"/>
                  <a:pt x="735917" y="3204063"/>
                  <a:pt x="746798" y="3189545"/>
                </a:cubicBezTo>
                <a:lnTo>
                  <a:pt x="751008" y="3192227"/>
                </a:lnTo>
                <a:lnTo>
                  <a:pt x="753781" y="3182996"/>
                </a:lnTo>
                <a:lnTo>
                  <a:pt x="728796" y="3197826"/>
                </a:lnTo>
                <a:cubicBezTo>
                  <a:pt x="673348" y="3236231"/>
                  <a:pt x="637599" y="3276190"/>
                  <a:pt x="592506" y="3305350"/>
                </a:cubicBezTo>
                <a:cubicBezTo>
                  <a:pt x="591096" y="3299843"/>
                  <a:pt x="595162" y="3292936"/>
                  <a:pt x="602682" y="3288073"/>
                </a:cubicBezTo>
                <a:cubicBezTo>
                  <a:pt x="590815" y="3284517"/>
                  <a:pt x="588337" y="3298351"/>
                  <a:pt x="580874" y="3302326"/>
                </a:cubicBezTo>
                <a:lnTo>
                  <a:pt x="576439" y="3302183"/>
                </a:lnTo>
                <a:lnTo>
                  <a:pt x="571954" y="3304910"/>
                </a:lnTo>
                <a:lnTo>
                  <a:pt x="573589" y="3311296"/>
                </a:lnTo>
                <a:cubicBezTo>
                  <a:pt x="575244" y="3314908"/>
                  <a:pt x="575443" y="3318520"/>
                  <a:pt x="567219" y="3320629"/>
                </a:cubicBezTo>
                <a:cubicBezTo>
                  <a:pt x="569093" y="3293754"/>
                  <a:pt x="543970" y="3332455"/>
                  <a:pt x="527531" y="3336670"/>
                </a:cubicBezTo>
                <a:lnTo>
                  <a:pt x="527439" y="3332027"/>
                </a:lnTo>
                <a:lnTo>
                  <a:pt x="511306" y="3341855"/>
                </a:lnTo>
                <a:cubicBezTo>
                  <a:pt x="440941" y="3379862"/>
                  <a:pt x="361995" y="3414621"/>
                  <a:pt x="290613" y="3491013"/>
                </a:cubicBezTo>
                <a:cubicBezTo>
                  <a:pt x="309525" y="3414243"/>
                  <a:pt x="407961" y="3411137"/>
                  <a:pt x="468251" y="3323756"/>
                </a:cubicBezTo>
                <a:cubicBezTo>
                  <a:pt x="483771" y="3319781"/>
                  <a:pt x="496777" y="3327510"/>
                  <a:pt x="510964" y="3318341"/>
                </a:cubicBezTo>
                <a:cubicBezTo>
                  <a:pt x="519980" y="3310494"/>
                  <a:pt x="506974" y="3302765"/>
                  <a:pt x="515985" y="3294923"/>
                </a:cubicBezTo>
                <a:cubicBezTo>
                  <a:pt x="569487" y="3256313"/>
                  <a:pt x="617246" y="3219516"/>
                  <a:pt x="662043" y="3183915"/>
                </a:cubicBezTo>
                <a:lnTo>
                  <a:pt x="743932" y="3117602"/>
                </a:lnTo>
                <a:lnTo>
                  <a:pt x="759738" y="3101909"/>
                </a:lnTo>
                <a:lnTo>
                  <a:pt x="770445" y="3096141"/>
                </a:lnTo>
                <a:lnTo>
                  <a:pt x="781030" y="3087564"/>
                </a:lnTo>
                <a:lnTo>
                  <a:pt x="777618" y="3081929"/>
                </a:lnTo>
                <a:cubicBezTo>
                  <a:pt x="816601" y="3063140"/>
                  <a:pt x="849944" y="3022333"/>
                  <a:pt x="877888" y="2994640"/>
                </a:cubicBezTo>
                <a:lnTo>
                  <a:pt x="881939" y="3007626"/>
                </a:lnTo>
                <a:lnTo>
                  <a:pt x="909029" y="2986216"/>
                </a:lnTo>
                <a:lnTo>
                  <a:pt x="905652" y="2982436"/>
                </a:lnTo>
                <a:cubicBezTo>
                  <a:pt x="910128" y="2973726"/>
                  <a:pt x="938209" y="2959381"/>
                  <a:pt x="924227" y="2947565"/>
                </a:cubicBezTo>
                <a:cubicBezTo>
                  <a:pt x="936600" y="2950262"/>
                  <a:pt x="957029" y="2927427"/>
                  <a:pt x="955782" y="2945343"/>
                </a:cubicBezTo>
                <a:cubicBezTo>
                  <a:pt x="967992" y="2924617"/>
                  <a:pt x="1000088" y="2901726"/>
                  <a:pt x="1008226" y="2887908"/>
                </a:cubicBezTo>
                <a:cubicBezTo>
                  <a:pt x="1008226" y="2887908"/>
                  <a:pt x="1007521" y="2885159"/>
                  <a:pt x="1007521" y="2885159"/>
                </a:cubicBezTo>
                <a:cubicBezTo>
                  <a:pt x="998673" y="2896219"/>
                  <a:pt x="980201" y="2903892"/>
                  <a:pt x="970648" y="2912204"/>
                </a:cubicBezTo>
                <a:cubicBezTo>
                  <a:pt x="982234" y="2900439"/>
                  <a:pt x="977999" y="2883928"/>
                  <a:pt x="998510" y="2872802"/>
                </a:cubicBezTo>
                <a:cubicBezTo>
                  <a:pt x="1001253" y="2872102"/>
                  <a:pt x="1001958" y="2874850"/>
                  <a:pt x="1005401" y="2876899"/>
                </a:cubicBezTo>
                <a:cubicBezTo>
                  <a:pt x="1010178" y="2872746"/>
                  <a:pt x="1014954" y="2868587"/>
                  <a:pt x="1019731" y="2864429"/>
                </a:cubicBezTo>
                <a:cubicBezTo>
                  <a:pt x="1023797" y="2857522"/>
                  <a:pt x="1025830" y="2854069"/>
                  <a:pt x="1036088" y="2848506"/>
                </a:cubicBezTo>
                <a:cubicBezTo>
                  <a:pt x="1036088" y="2848506"/>
                  <a:pt x="1036793" y="2851259"/>
                  <a:pt x="1039531" y="2850554"/>
                </a:cubicBezTo>
                <a:cubicBezTo>
                  <a:pt x="1039531" y="2850554"/>
                  <a:pt x="1038826" y="2847801"/>
                  <a:pt x="1041570" y="2847101"/>
                </a:cubicBezTo>
                <a:cubicBezTo>
                  <a:pt x="1045718" y="2851903"/>
                  <a:pt x="1043685" y="2855356"/>
                  <a:pt x="1045094" y="2860858"/>
                </a:cubicBezTo>
                <a:cubicBezTo>
                  <a:pt x="1049871" y="2856705"/>
                  <a:pt x="1057385" y="2851842"/>
                  <a:pt x="1062162" y="2847688"/>
                </a:cubicBezTo>
                <a:cubicBezTo>
                  <a:pt x="1060752" y="2842181"/>
                  <a:pt x="1068972" y="2840077"/>
                  <a:pt x="1073743" y="2835919"/>
                </a:cubicBezTo>
                <a:cubicBezTo>
                  <a:pt x="1064113" y="2832521"/>
                  <a:pt x="1056599" y="2837384"/>
                  <a:pt x="1049084" y="2842243"/>
                </a:cubicBezTo>
                <a:cubicBezTo>
                  <a:pt x="1087281" y="2808987"/>
                  <a:pt x="1143959" y="2768062"/>
                  <a:pt x="1182784" y="2725850"/>
                </a:cubicBezTo>
                <a:cubicBezTo>
                  <a:pt x="1188884" y="2715490"/>
                  <a:pt x="1195152" y="2728548"/>
                  <a:pt x="1202671" y="2723685"/>
                </a:cubicBezTo>
                <a:cubicBezTo>
                  <a:pt x="1197108" y="2713381"/>
                  <a:pt x="1207984" y="2698862"/>
                  <a:pt x="1219570" y="2687092"/>
                </a:cubicBezTo>
                <a:cubicBezTo>
                  <a:pt x="1173149" y="2722453"/>
                  <a:pt x="1126728" y="2757819"/>
                  <a:pt x="1080936" y="2784220"/>
                </a:cubicBezTo>
                <a:cubicBezTo>
                  <a:pt x="1087582" y="2753191"/>
                  <a:pt x="1157415" y="2729421"/>
                  <a:pt x="1143469" y="2697805"/>
                </a:cubicBezTo>
                <a:cubicBezTo>
                  <a:pt x="1127030" y="2702019"/>
                  <a:pt x="1110667" y="2717943"/>
                  <a:pt x="1112864" y="2737912"/>
                </a:cubicBezTo>
                <a:cubicBezTo>
                  <a:pt x="1067071" y="2764312"/>
                  <a:pt x="1033023" y="2802371"/>
                  <a:pt x="990045" y="2839781"/>
                </a:cubicBezTo>
                <a:cubicBezTo>
                  <a:pt x="1007194" y="2838319"/>
                  <a:pt x="1022929" y="2831351"/>
                  <a:pt x="1035843" y="2813374"/>
                </a:cubicBezTo>
                <a:cubicBezTo>
                  <a:pt x="1023633" y="2834105"/>
                  <a:pt x="1016201" y="2850672"/>
                  <a:pt x="1000548" y="2869349"/>
                </a:cubicBezTo>
                <a:cubicBezTo>
                  <a:pt x="1001171" y="2860388"/>
                  <a:pt x="997723" y="2858340"/>
                  <a:pt x="988175" y="2866651"/>
                </a:cubicBezTo>
                <a:cubicBezTo>
                  <a:pt x="983317" y="2859101"/>
                  <a:pt x="1002500" y="2854181"/>
                  <a:pt x="1007276" y="2850028"/>
                </a:cubicBezTo>
                <a:cubicBezTo>
                  <a:pt x="988717" y="2845987"/>
                  <a:pt x="987470" y="2863903"/>
                  <a:pt x="975098" y="2861205"/>
                </a:cubicBezTo>
                <a:cubicBezTo>
                  <a:pt x="971573" y="2847448"/>
                  <a:pt x="993575" y="2853538"/>
                  <a:pt x="991460" y="2845282"/>
                </a:cubicBezTo>
                <a:cubicBezTo>
                  <a:pt x="990750" y="2842534"/>
                  <a:pt x="988012" y="2843234"/>
                  <a:pt x="985274" y="2843939"/>
                </a:cubicBezTo>
                <a:cubicBezTo>
                  <a:pt x="978464" y="2851550"/>
                  <a:pt x="973688" y="2855704"/>
                  <a:pt x="966878" y="2863315"/>
                </a:cubicBezTo>
                <a:cubicBezTo>
                  <a:pt x="964135" y="2864020"/>
                  <a:pt x="964845" y="2866769"/>
                  <a:pt x="968288" y="2868817"/>
                </a:cubicBezTo>
                <a:cubicBezTo>
                  <a:pt x="960068" y="2870927"/>
                  <a:pt x="949810" y="2876490"/>
                  <a:pt x="942296" y="2881348"/>
                </a:cubicBezTo>
                <a:cubicBezTo>
                  <a:pt x="932043" y="2886912"/>
                  <a:pt x="919752" y="2895928"/>
                  <a:pt x="906756" y="2902191"/>
                </a:cubicBezTo>
                <a:cubicBezTo>
                  <a:pt x="873954" y="2922329"/>
                  <a:pt x="835048" y="2952832"/>
                  <a:pt x="796146" y="2983335"/>
                </a:cubicBezTo>
                <a:cubicBezTo>
                  <a:pt x="799590" y="2985383"/>
                  <a:pt x="799590" y="2985383"/>
                  <a:pt x="802333" y="2984683"/>
                </a:cubicBezTo>
                <a:lnTo>
                  <a:pt x="801513" y="2988897"/>
                </a:lnTo>
                <a:lnTo>
                  <a:pt x="797183" y="2990769"/>
                </a:lnTo>
                <a:lnTo>
                  <a:pt x="791370" y="2987493"/>
                </a:lnTo>
                <a:lnTo>
                  <a:pt x="778144" y="2999002"/>
                </a:lnTo>
                <a:lnTo>
                  <a:pt x="774307" y="3000663"/>
                </a:lnTo>
                <a:cubicBezTo>
                  <a:pt x="774307" y="3000663"/>
                  <a:pt x="777046" y="2999963"/>
                  <a:pt x="777046" y="2999963"/>
                </a:cubicBezTo>
                <a:lnTo>
                  <a:pt x="778144" y="2999002"/>
                </a:lnTo>
                <a:lnTo>
                  <a:pt x="797183" y="2990769"/>
                </a:lnTo>
                <a:lnTo>
                  <a:pt x="800757" y="2992784"/>
                </a:lnTo>
                <a:lnTo>
                  <a:pt x="801513" y="2988897"/>
                </a:lnTo>
                <a:lnTo>
                  <a:pt x="824253" y="2979064"/>
                </a:lnTo>
                <a:cubicBezTo>
                  <a:pt x="828402" y="2983861"/>
                  <a:pt x="826368" y="2987319"/>
                  <a:pt x="827778" y="2992821"/>
                </a:cubicBezTo>
                <a:cubicBezTo>
                  <a:pt x="834670" y="2996918"/>
                  <a:pt x="842813" y="2983105"/>
                  <a:pt x="850327" y="2978241"/>
                </a:cubicBezTo>
                <a:cubicBezTo>
                  <a:pt x="857842" y="2973383"/>
                  <a:pt x="839283" y="2969342"/>
                  <a:pt x="832473" y="2976954"/>
                </a:cubicBezTo>
                <a:cubicBezTo>
                  <a:pt x="827615" y="2969399"/>
                  <a:pt x="844764" y="2967938"/>
                  <a:pt x="846092" y="2961731"/>
                </a:cubicBezTo>
                <a:cubicBezTo>
                  <a:pt x="846879" y="2976193"/>
                  <a:pt x="860580" y="2972683"/>
                  <a:pt x="870128" y="2964367"/>
                </a:cubicBezTo>
                <a:cubicBezTo>
                  <a:pt x="865438" y="2980234"/>
                  <a:pt x="839446" y="2992760"/>
                  <a:pt x="831308" y="3006578"/>
                </a:cubicBezTo>
                <a:cubicBezTo>
                  <a:pt x="812667" y="2990829"/>
                  <a:pt x="796392" y="3018466"/>
                  <a:pt x="784100" y="3027483"/>
                </a:cubicBezTo>
                <a:cubicBezTo>
                  <a:pt x="782690" y="3021975"/>
                  <a:pt x="781986" y="3019222"/>
                  <a:pt x="777832" y="3014425"/>
                </a:cubicBezTo>
                <a:cubicBezTo>
                  <a:pt x="773138" y="3030292"/>
                  <a:pt x="753332" y="3044167"/>
                  <a:pt x="733526" y="3058042"/>
                </a:cubicBezTo>
                <a:cubicBezTo>
                  <a:pt x="722487" y="3049142"/>
                  <a:pt x="747856" y="3045572"/>
                  <a:pt x="736811" y="3036667"/>
                </a:cubicBezTo>
                <a:cubicBezTo>
                  <a:pt x="721864" y="3058098"/>
                  <a:pt x="697281" y="3076131"/>
                  <a:pt x="676852" y="3098966"/>
                </a:cubicBezTo>
                <a:cubicBezTo>
                  <a:pt x="683580" y="3079640"/>
                  <a:pt x="699938" y="3063717"/>
                  <a:pt x="719038" y="3047089"/>
                </a:cubicBezTo>
                <a:cubicBezTo>
                  <a:pt x="714267" y="3051247"/>
                  <a:pt x="706043" y="3053357"/>
                  <a:pt x="701894" y="3048555"/>
                </a:cubicBezTo>
                <a:cubicBezTo>
                  <a:pt x="703927" y="3045102"/>
                  <a:pt x="700484" y="3043048"/>
                  <a:pt x="697741" y="3043753"/>
                </a:cubicBezTo>
                <a:cubicBezTo>
                  <a:pt x="718793" y="3011963"/>
                  <a:pt x="772892" y="2995161"/>
                  <a:pt x="772647" y="2960030"/>
                </a:cubicBezTo>
                <a:cubicBezTo>
                  <a:pt x="790420" y="2949609"/>
                  <a:pt x="783692" y="2968929"/>
                  <a:pt x="802874" y="2964015"/>
                </a:cubicBezTo>
                <a:cubicBezTo>
                  <a:pt x="819150" y="2936377"/>
                  <a:pt x="836841" y="2914247"/>
                  <a:pt x="864161" y="2895514"/>
                </a:cubicBezTo>
                <a:cubicBezTo>
                  <a:pt x="852412" y="2883862"/>
                  <a:pt x="838169" y="2908040"/>
                  <a:pt x="825173" y="2914304"/>
                </a:cubicBezTo>
                <a:cubicBezTo>
                  <a:pt x="826501" y="2908102"/>
                  <a:pt x="822353" y="2903300"/>
                  <a:pt x="818905" y="2901246"/>
                </a:cubicBezTo>
                <a:cubicBezTo>
                  <a:pt x="812177" y="2920571"/>
                  <a:pt x="792371" y="2934446"/>
                  <a:pt x="775309" y="2947616"/>
                </a:cubicBezTo>
                <a:cubicBezTo>
                  <a:pt x="775145" y="2924199"/>
                  <a:pt x="797066" y="2918579"/>
                  <a:pt x="816167" y="2901951"/>
                </a:cubicBezTo>
                <a:cubicBezTo>
                  <a:pt x="809980" y="2900602"/>
                  <a:pt x="802466" y="2905466"/>
                  <a:pt x="792913" y="2913777"/>
                </a:cubicBezTo>
                <a:cubicBezTo>
                  <a:pt x="788683" y="2897267"/>
                  <a:pt x="807237" y="2901307"/>
                  <a:pt x="818823" y="2889537"/>
                </a:cubicBezTo>
                <a:cubicBezTo>
                  <a:pt x="809112" y="2874431"/>
                  <a:pt x="794869" y="2898615"/>
                  <a:pt x="785858" y="2886258"/>
                </a:cubicBezTo>
                <a:cubicBezTo>
                  <a:pt x="795492" y="2889655"/>
                  <a:pt x="788601" y="2885558"/>
                  <a:pt x="798149" y="2877241"/>
                </a:cubicBezTo>
                <a:cubicBezTo>
                  <a:pt x="781005" y="2878707"/>
                  <a:pt x="757046" y="2887780"/>
                  <a:pt x="747580" y="2907805"/>
                </a:cubicBezTo>
                <a:cubicBezTo>
                  <a:pt x="746170" y="2902298"/>
                  <a:pt x="745465" y="2899545"/>
                  <a:pt x="750236" y="2895392"/>
                </a:cubicBezTo>
                <a:cubicBezTo>
                  <a:pt x="722129" y="2899662"/>
                  <a:pt x="689246" y="2908091"/>
                  <a:pt x="667489" y="2937134"/>
                </a:cubicBezTo>
                <a:cubicBezTo>
                  <a:pt x="675085" y="2943984"/>
                  <a:pt x="668817" y="2930926"/>
                  <a:pt x="681190" y="2933619"/>
                </a:cubicBezTo>
                <a:cubicBezTo>
                  <a:pt x="682599" y="2939126"/>
                  <a:pt x="681271" y="2945327"/>
                  <a:pt x="671019" y="2950891"/>
                </a:cubicBezTo>
                <a:cubicBezTo>
                  <a:pt x="677200" y="2952239"/>
                  <a:pt x="681271" y="2945327"/>
                  <a:pt x="686753" y="2943922"/>
                </a:cubicBezTo>
                <a:cubicBezTo>
                  <a:pt x="682058" y="2959790"/>
                  <a:pt x="670477" y="2971560"/>
                  <a:pt x="674707" y="2988070"/>
                </a:cubicBezTo>
                <a:cubicBezTo>
                  <a:pt x="680893" y="2989419"/>
                  <a:pt x="689736" y="2978354"/>
                  <a:pt x="700699" y="2975544"/>
                </a:cubicBezTo>
                <a:cubicBezTo>
                  <a:pt x="689113" y="2987309"/>
                  <a:pt x="674789" y="2999779"/>
                  <a:pt x="665946" y="3010844"/>
                </a:cubicBezTo>
                <a:cubicBezTo>
                  <a:pt x="667356" y="3016351"/>
                  <a:pt x="656393" y="3019161"/>
                  <a:pt x="651621" y="3023319"/>
                </a:cubicBezTo>
                <a:cubicBezTo>
                  <a:pt x="644812" y="3030931"/>
                  <a:pt x="638002" y="3038537"/>
                  <a:pt x="631898" y="3048902"/>
                </a:cubicBezTo>
                <a:cubicBezTo>
                  <a:pt x="627826" y="3055809"/>
                  <a:pt x="630646" y="3066818"/>
                  <a:pt x="626580" y="3073725"/>
                </a:cubicBezTo>
                <a:cubicBezTo>
                  <a:pt x="614993" y="3085495"/>
                  <a:pt x="601292" y="3089004"/>
                  <a:pt x="589706" y="3100774"/>
                </a:cubicBezTo>
                <a:cubicBezTo>
                  <a:pt x="547817" y="3096851"/>
                  <a:pt x="520036" y="3147962"/>
                  <a:pt x="478392" y="3179169"/>
                </a:cubicBezTo>
                <a:cubicBezTo>
                  <a:pt x="488481" y="3150184"/>
                  <a:pt x="534984" y="3126536"/>
                  <a:pt x="545783" y="3100304"/>
                </a:cubicBezTo>
                <a:cubicBezTo>
                  <a:pt x="564343" y="3104345"/>
                  <a:pt x="557369" y="3088534"/>
                  <a:pt x="586100" y="3075303"/>
                </a:cubicBezTo>
                <a:cubicBezTo>
                  <a:pt x="577717" y="3053990"/>
                  <a:pt x="576930" y="3039533"/>
                  <a:pt x="591172" y="3015350"/>
                </a:cubicBezTo>
                <a:cubicBezTo>
                  <a:pt x="556961" y="3029986"/>
                  <a:pt x="550938" y="3052059"/>
                  <a:pt x="518841" y="3074951"/>
                </a:cubicBezTo>
                <a:cubicBezTo>
                  <a:pt x="509916" y="3074307"/>
                  <a:pt x="490652" y="3067513"/>
                  <a:pt x="465447" y="3094506"/>
                </a:cubicBezTo>
                <a:cubicBezTo>
                  <a:pt x="457146" y="3084902"/>
                  <a:pt x="472880" y="3077934"/>
                  <a:pt x="482433" y="3069623"/>
                </a:cubicBezTo>
                <a:cubicBezTo>
                  <a:pt x="474755" y="3051058"/>
                  <a:pt x="465038" y="3035953"/>
                  <a:pt x="497135" y="3013061"/>
                </a:cubicBezTo>
                <a:cubicBezTo>
                  <a:pt x="473099" y="3010425"/>
                  <a:pt x="455409" y="3032560"/>
                  <a:pt x="436308" y="3049183"/>
                </a:cubicBezTo>
                <a:cubicBezTo>
                  <a:pt x="427220" y="3025122"/>
                  <a:pt x="460727" y="3007733"/>
                  <a:pt x="479122" y="2988351"/>
                </a:cubicBezTo>
                <a:cubicBezTo>
                  <a:pt x="487965" y="2977291"/>
                  <a:pt x="497431" y="2957266"/>
                  <a:pt x="523423" y="2944735"/>
                </a:cubicBezTo>
                <a:cubicBezTo>
                  <a:pt x="524833" y="2950242"/>
                  <a:pt x="522800" y="2953695"/>
                  <a:pt x="518024" y="2957853"/>
                </a:cubicBezTo>
                <a:cubicBezTo>
                  <a:pt x="545426" y="2950829"/>
                  <a:pt x="561707" y="2923192"/>
                  <a:pt x="596542" y="2899601"/>
                </a:cubicBezTo>
                <a:cubicBezTo>
                  <a:pt x="586912" y="2896204"/>
                  <a:pt x="574539" y="2893507"/>
                  <a:pt x="566320" y="2895616"/>
                </a:cubicBezTo>
                <a:cubicBezTo>
                  <a:pt x="556062" y="2901180"/>
                  <a:pt x="543066" y="2907443"/>
                  <a:pt x="532813" y="2913006"/>
                </a:cubicBezTo>
                <a:cubicBezTo>
                  <a:pt x="523260" y="2921317"/>
                  <a:pt x="517155" y="2931678"/>
                  <a:pt x="511051" y="2942043"/>
                </a:cubicBezTo>
                <a:cubicBezTo>
                  <a:pt x="491168" y="2944209"/>
                  <a:pt x="483025" y="2958027"/>
                  <a:pt x="471363" y="2958083"/>
                </a:cubicBezTo>
                <a:cubicBezTo>
                  <a:pt x="473396" y="2954630"/>
                  <a:pt x="467128" y="2941573"/>
                  <a:pt x="464471" y="2953986"/>
                </a:cubicBezTo>
                <a:cubicBezTo>
                  <a:pt x="465799" y="2947779"/>
                  <a:pt x="467833" y="2944326"/>
                  <a:pt x="469161" y="2938119"/>
                </a:cubicBezTo>
                <a:cubicBezTo>
                  <a:pt x="471904" y="2937414"/>
                  <a:pt x="470494" y="2931912"/>
                  <a:pt x="470494" y="2931912"/>
                </a:cubicBezTo>
                <a:cubicBezTo>
                  <a:pt x="455541" y="2953343"/>
                  <a:pt x="429631" y="2977578"/>
                  <a:pt x="402939" y="2987355"/>
                </a:cubicBezTo>
                <a:cubicBezTo>
                  <a:pt x="402857" y="2975647"/>
                  <a:pt x="424778" y="2970027"/>
                  <a:pt x="433621" y="2958962"/>
                </a:cubicBezTo>
                <a:cubicBezTo>
                  <a:pt x="419215" y="2959718"/>
                  <a:pt x="389780" y="2970201"/>
                  <a:pt x="385626" y="2965399"/>
                </a:cubicBezTo>
                <a:cubicBezTo>
                  <a:pt x="379358" y="2952341"/>
                  <a:pt x="389616" y="2946778"/>
                  <a:pt x="401907" y="2937762"/>
                </a:cubicBezTo>
                <a:cubicBezTo>
                  <a:pt x="405974" y="2930855"/>
                  <a:pt x="410750" y="2926697"/>
                  <a:pt x="414822" y="2919790"/>
                </a:cubicBezTo>
                <a:cubicBezTo>
                  <a:pt x="377162" y="2932377"/>
                  <a:pt x="339589" y="2956673"/>
                  <a:pt x="305290" y="2959601"/>
                </a:cubicBezTo>
                <a:cubicBezTo>
                  <a:pt x="301765" y="2945838"/>
                  <a:pt x="322981" y="2937466"/>
                  <a:pt x="334567" y="2925700"/>
                </a:cubicBezTo>
                <a:cubicBezTo>
                  <a:pt x="323522" y="2916801"/>
                  <a:pt x="309903" y="2932020"/>
                  <a:pt x="297530" y="2929327"/>
                </a:cubicBezTo>
                <a:cubicBezTo>
                  <a:pt x="290644" y="2925230"/>
                  <a:pt x="304340" y="2921716"/>
                  <a:pt x="303635" y="2918963"/>
                </a:cubicBezTo>
                <a:cubicBezTo>
                  <a:pt x="302225" y="2913461"/>
                  <a:pt x="291267" y="2916270"/>
                  <a:pt x="291267" y="2916270"/>
                </a:cubicBezTo>
                <a:cubicBezTo>
                  <a:pt x="290562" y="2913517"/>
                  <a:pt x="297367" y="2905905"/>
                  <a:pt x="297995" y="2896950"/>
                </a:cubicBezTo>
                <a:cubicBezTo>
                  <a:pt x="299947" y="2881788"/>
                  <a:pt x="292350" y="2874937"/>
                  <a:pt x="312156" y="2861057"/>
                </a:cubicBezTo>
                <a:cubicBezTo>
                  <a:pt x="291563" y="2860475"/>
                  <a:pt x="265571" y="2873001"/>
                  <a:pt x="229326" y="2891091"/>
                </a:cubicBezTo>
                <a:cubicBezTo>
                  <a:pt x="216330" y="2897353"/>
                  <a:pt x="260008" y="2862697"/>
                  <a:pt x="268856" y="2851632"/>
                </a:cubicBezTo>
                <a:cubicBezTo>
                  <a:pt x="256402" y="2837226"/>
                  <a:pt x="236759" y="2874523"/>
                  <a:pt x="227043" y="2859417"/>
                </a:cubicBezTo>
                <a:cubicBezTo>
                  <a:pt x="236596" y="2851101"/>
                  <a:pt x="246144" y="2842789"/>
                  <a:pt x="255696" y="2834473"/>
                </a:cubicBezTo>
                <a:cubicBezTo>
                  <a:pt x="230328" y="2838044"/>
                  <a:pt x="263834" y="2820659"/>
                  <a:pt x="267196" y="2810999"/>
                </a:cubicBezTo>
                <a:cubicBezTo>
                  <a:pt x="254828" y="2808302"/>
                  <a:pt x="242537" y="2817318"/>
                  <a:pt x="230951" y="2829089"/>
                </a:cubicBezTo>
                <a:cubicBezTo>
                  <a:pt x="221321" y="2825691"/>
                  <a:pt x="261638" y="2800690"/>
                  <a:pt x="273924" y="2791679"/>
                </a:cubicBezTo>
                <a:cubicBezTo>
                  <a:pt x="257403" y="2784180"/>
                  <a:pt x="234941" y="2810468"/>
                  <a:pt x="213102" y="2827796"/>
                </a:cubicBezTo>
                <a:cubicBezTo>
                  <a:pt x="193296" y="2841676"/>
                  <a:pt x="170124" y="2865211"/>
                  <a:pt x="160494" y="2861814"/>
                </a:cubicBezTo>
                <a:cubicBezTo>
                  <a:pt x="164561" y="2854907"/>
                  <a:pt x="181710" y="2853441"/>
                  <a:pt x="174114" y="2846590"/>
                </a:cubicBezTo>
                <a:cubicBezTo>
                  <a:pt x="200106" y="2834064"/>
                  <a:pt x="225929" y="2798115"/>
                  <a:pt x="258026" y="2775224"/>
                </a:cubicBezTo>
                <a:cubicBezTo>
                  <a:pt x="263507" y="2773819"/>
                  <a:pt x="262097" y="2768312"/>
                  <a:pt x="257321" y="2772471"/>
                </a:cubicBezTo>
                <a:cubicBezTo>
                  <a:pt x="282526" y="2745482"/>
                  <a:pt x="351491" y="2695542"/>
                  <a:pt x="370510" y="2667205"/>
                </a:cubicBezTo>
                <a:cubicBezTo>
                  <a:pt x="338332" y="2678387"/>
                  <a:pt x="295277" y="2704088"/>
                  <a:pt x="252928" y="2732538"/>
                </a:cubicBezTo>
                <a:cubicBezTo>
                  <a:pt x="272488" y="2683537"/>
                  <a:pt x="366275" y="2650694"/>
                  <a:pt x="411205" y="2598117"/>
                </a:cubicBezTo>
                <a:cubicBezTo>
                  <a:pt x="407762" y="2596069"/>
                  <a:pt x="400952" y="2603680"/>
                  <a:pt x="395470" y="2605085"/>
                </a:cubicBezTo>
                <a:cubicBezTo>
                  <a:pt x="402903" y="2588513"/>
                  <a:pt x="434377" y="2574582"/>
                  <a:pt x="447996" y="2559359"/>
                </a:cubicBezTo>
                <a:cubicBezTo>
                  <a:pt x="434295" y="2562874"/>
                  <a:pt x="417146" y="2564335"/>
                  <a:pt x="401412" y="2571303"/>
                </a:cubicBezTo>
                <a:cubicBezTo>
                  <a:pt x="445794" y="2539395"/>
                  <a:pt x="456267" y="2466323"/>
                  <a:pt x="516011" y="2471538"/>
                </a:cubicBezTo>
                <a:cubicBezTo>
                  <a:pt x="522739" y="2452218"/>
                  <a:pt x="551469" y="2438987"/>
                  <a:pt x="561640" y="2421715"/>
                </a:cubicBezTo>
                <a:cubicBezTo>
                  <a:pt x="562263" y="2412755"/>
                  <a:pt x="558820" y="2410706"/>
                  <a:pt x="551306" y="2415565"/>
                </a:cubicBezTo>
                <a:cubicBezTo>
                  <a:pt x="556705" y="2402451"/>
                  <a:pt x="571030" y="2389981"/>
                  <a:pt x="579167" y="2376163"/>
                </a:cubicBezTo>
                <a:cubicBezTo>
                  <a:pt x="509334" y="2399932"/>
                  <a:pt x="445927" y="2460177"/>
                  <a:pt x="393325" y="2494190"/>
                </a:cubicBezTo>
                <a:cubicBezTo>
                  <a:pt x="385729" y="2487339"/>
                  <a:pt x="402168" y="2483125"/>
                  <a:pt x="406239" y="2476218"/>
                </a:cubicBezTo>
                <a:cubicBezTo>
                  <a:pt x="396604" y="2472821"/>
                  <a:pt x="382904" y="2476335"/>
                  <a:pt x="369284" y="2491554"/>
                </a:cubicBezTo>
                <a:cubicBezTo>
                  <a:pt x="386270" y="2466670"/>
                  <a:pt x="397151" y="2452152"/>
                  <a:pt x="425800" y="2427212"/>
                </a:cubicBezTo>
                <a:cubicBezTo>
                  <a:pt x="430571" y="2423054"/>
                  <a:pt x="420237" y="2416908"/>
                  <a:pt x="425013" y="2412750"/>
                </a:cubicBezTo>
                <a:cubicBezTo>
                  <a:pt x="472057" y="2368428"/>
                  <a:pt x="539612" y="2312986"/>
                  <a:pt x="585323" y="2274871"/>
                </a:cubicBezTo>
                <a:cubicBezTo>
                  <a:pt x="580470" y="2267321"/>
                  <a:pt x="567474" y="2273584"/>
                  <a:pt x="579765" y="2264567"/>
                </a:cubicBezTo>
                <a:cubicBezTo>
                  <a:pt x="545472" y="2267494"/>
                  <a:pt x="525119" y="2302038"/>
                  <a:pt x="503281" y="2319366"/>
                </a:cubicBezTo>
                <a:cubicBezTo>
                  <a:pt x="463669" y="2347116"/>
                  <a:pt x="428129" y="2367958"/>
                  <a:pt x="375527" y="2401976"/>
                </a:cubicBezTo>
                <a:cubicBezTo>
                  <a:pt x="417795" y="2361813"/>
                  <a:pt x="424523" y="2342493"/>
                  <a:pt x="466954" y="2325747"/>
                </a:cubicBezTo>
                <a:cubicBezTo>
                  <a:pt x="488711" y="2296710"/>
                  <a:pt x="526912" y="2263454"/>
                  <a:pt x="557594" y="2235060"/>
                </a:cubicBezTo>
                <a:cubicBezTo>
                  <a:pt x="565737" y="2221242"/>
                  <a:pt x="542402" y="2221359"/>
                  <a:pt x="560174" y="2210938"/>
                </a:cubicBezTo>
                <a:cubicBezTo>
                  <a:pt x="532149" y="2226917"/>
                  <a:pt x="504828" y="2245655"/>
                  <a:pt x="483694" y="2265737"/>
                </a:cubicBezTo>
                <a:cubicBezTo>
                  <a:pt x="476885" y="2273344"/>
                  <a:pt x="473518" y="2283004"/>
                  <a:pt x="466709" y="2290615"/>
                </a:cubicBezTo>
                <a:cubicBezTo>
                  <a:pt x="422326" y="2322523"/>
                  <a:pt x="365484" y="2340030"/>
                  <a:pt x="314373" y="2391258"/>
                </a:cubicBezTo>
                <a:cubicBezTo>
                  <a:pt x="321642" y="2351269"/>
                  <a:pt x="376528" y="2348929"/>
                  <a:pt x="408462" y="2302615"/>
                </a:cubicBezTo>
                <a:cubicBezTo>
                  <a:pt x="416681" y="2300511"/>
                  <a:pt x="423573" y="2304608"/>
                  <a:pt x="431087" y="2299749"/>
                </a:cubicBezTo>
                <a:cubicBezTo>
                  <a:pt x="435864" y="2295591"/>
                  <a:pt x="428972" y="2291494"/>
                  <a:pt x="434448" y="2290089"/>
                </a:cubicBezTo>
                <a:cubicBezTo>
                  <a:pt x="544358" y="2206192"/>
                  <a:pt x="611831" y="2139041"/>
                  <a:pt x="721818" y="2066853"/>
                </a:cubicBezTo>
                <a:cubicBezTo>
                  <a:pt x="733102" y="2110883"/>
                  <a:pt x="656919" y="2109887"/>
                  <a:pt x="633210" y="2154085"/>
                </a:cubicBezTo>
                <a:cubicBezTo>
                  <a:pt x="651683" y="2146418"/>
                  <a:pt x="670865" y="2141503"/>
                  <a:pt x="690048" y="2136584"/>
                </a:cubicBezTo>
                <a:cubicBezTo>
                  <a:pt x="704290" y="2112405"/>
                  <a:pt x="736387" y="2089514"/>
                  <a:pt x="740377" y="2070893"/>
                </a:cubicBezTo>
                <a:cubicBezTo>
                  <a:pt x="739667" y="2068140"/>
                  <a:pt x="736223" y="2066091"/>
                  <a:pt x="733485" y="2066796"/>
                </a:cubicBezTo>
                <a:cubicBezTo>
                  <a:pt x="727299" y="2065448"/>
                  <a:pt x="758767" y="2051517"/>
                  <a:pt x="737552" y="2059885"/>
                </a:cubicBezTo>
                <a:cubicBezTo>
                  <a:pt x="730579" y="2044079"/>
                  <a:pt x="755947" y="2040508"/>
                  <a:pt x="766905" y="2037698"/>
                </a:cubicBezTo>
                <a:cubicBezTo>
                  <a:pt x="768944" y="2034245"/>
                  <a:pt x="764085" y="2026689"/>
                  <a:pt x="762052" y="2030143"/>
                </a:cubicBezTo>
                <a:cubicBezTo>
                  <a:pt x="817234" y="1972008"/>
                  <a:pt x="887528" y="1915860"/>
                  <a:pt x="957121" y="1856964"/>
                </a:cubicBezTo>
                <a:cubicBezTo>
                  <a:pt x="1060134" y="1768970"/>
                  <a:pt x="1168628" y="1679571"/>
                  <a:pt x="1266947" y="1607439"/>
                </a:cubicBezTo>
                <a:cubicBezTo>
                  <a:pt x="1281276" y="1594969"/>
                  <a:pt x="1298420" y="1593508"/>
                  <a:pt x="1312745" y="1581038"/>
                </a:cubicBezTo>
                <a:cubicBezTo>
                  <a:pt x="1317521" y="1576880"/>
                  <a:pt x="1318144" y="1567925"/>
                  <a:pt x="1322921" y="1563766"/>
                </a:cubicBezTo>
                <a:cubicBezTo>
                  <a:pt x="1345383" y="1537478"/>
                  <a:pt x="1392591" y="1516579"/>
                  <a:pt x="1415216" y="1513708"/>
                </a:cubicBezTo>
                <a:cubicBezTo>
                  <a:pt x="1488171" y="1445152"/>
                  <a:pt x="1562076" y="1414475"/>
                  <a:pt x="1624149" y="1360437"/>
                </a:cubicBezTo>
                <a:cubicBezTo>
                  <a:pt x="1637227" y="1365883"/>
                  <a:pt x="1621493" y="1372851"/>
                  <a:pt x="1616716" y="1377004"/>
                </a:cubicBezTo>
                <a:cubicBezTo>
                  <a:pt x="1651878" y="1400253"/>
                  <a:pt x="1696726" y="1335968"/>
                  <a:pt x="1736419" y="1319927"/>
                </a:cubicBezTo>
                <a:cubicBezTo>
                  <a:pt x="1724669" y="1308274"/>
                  <a:pt x="1723505" y="1337899"/>
                  <a:pt x="1716531" y="1322093"/>
                </a:cubicBezTo>
                <a:cubicBezTo>
                  <a:pt x="1732266" y="1315125"/>
                  <a:pt x="1717778" y="1304177"/>
                  <a:pt x="1733512" y="1297209"/>
                </a:cubicBezTo>
                <a:cubicBezTo>
                  <a:pt x="1735627" y="1305465"/>
                  <a:pt x="1741814" y="1306813"/>
                  <a:pt x="1751448" y="1310205"/>
                </a:cubicBezTo>
                <a:cubicBezTo>
                  <a:pt x="1770549" y="1293582"/>
                  <a:pt x="1761538" y="1281225"/>
                  <a:pt x="1783458" y="1275606"/>
                </a:cubicBezTo>
                <a:cubicBezTo>
                  <a:pt x="1775484" y="1312841"/>
                  <a:pt x="1722090" y="1332397"/>
                  <a:pt x="1691490" y="1372504"/>
                </a:cubicBezTo>
                <a:cubicBezTo>
                  <a:pt x="1715607" y="1386848"/>
                  <a:pt x="1724915" y="1343406"/>
                  <a:pt x="1748164" y="1331579"/>
                </a:cubicBezTo>
                <a:cubicBezTo>
                  <a:pt x="1743469" y="1347447"/>
                  <a:pt x="1753727" y="1341883"/>
                  <a:pt x="1765313" y="1330113"/>
                </a:cubicBezTo>
                <a:cubicBezTo>
                  <a:pt x="1763356" y="1345281"/>
                  <a:pt x="1734626" y="1358512"/>
                  <a:pt x="1729931" y="1374379"/>
                </a:cubicBezTo>
                <a:cubicBezTo>
                  <a:pt x="1760781" y="1369403"/>
                  <a:pt x="1792797" y="1334803"/>
                  <a:pt x="1829665" y="1307753"/>
                </a:cubicBezTo>
                <a:cubicBezTo>
                  <a:pt x="1878119" y="1268934"/>
                  <a:pt x="1936208" y="1233517"/>
                  <a:pt x="1936668" y="1201139"/>
                </a:cubicBezTo>
                <a:cubicBezTo>
                  <a:pt x="1933848" y="1190130"/>
                  <a:pt x="1970174" y="1183749"/>
                  <a:pt x="1951533" y="1168000"/>
                </a:cubicBezTo>
                <a:cubicBezTo>
                  <a:pt x="1961791" y="1162437"/>
                  <a:pt x="1969388" y="1169287"/>
                  <a:pt x="1979640" y="1163729"/>
                </a:cubicBezTo>
                <a:cubicBezTo>
                  <a:pt x="1992555" y="1145752"/>
                  <a:pt x="1954195" y="1155586"/>
                  <a:pt x="1976739" y="1141012"/>
                </a:cubicBezTo>
                <a:cubicBezTo>
                  <a:pt x="1964284" y="1126606"/>
                  <a:pt x="1967896" y="1152077"/>
                  <a:pt x="1958180" y="1136971"/>
                </a:cubicBezTo>
                <a:cubicBezTo>
                  <a:pt x="1937669" y="1148092"/>
                  <a:pt x="1907774" y="1190947"/>
                  <a:pt x="1903539" y="1174436"/>
                </a:cubicBezTo>
                <a:cubicBezTo>
                  <a:pt x="1886313" y="1164189"/>
                  <a:pt x="1922640" y="1157813"/>
                  <a:pt x="1929449" y="1150202"/>
                </a:cubicBezTo>
                <a:cubicBezTo>
                  <a:pt x="1941035" y="1138432"/>
                  <a:pt x="1945725" y="1122565"/>
                  <a:pt x="1958016" y="1113548"/>
                </a:cubicBezTo>
                <a:cubicBezTo>
                  <a:pt x="1951130" y="1109451"/>
                  <a:pt x="1945648" y="1110856"/>
                  <a:pt x="1938839" y="1118468"/>
                </a:cubicBezTo>
                <a:cubicBezTo>
                  <a:pt x="1944943" y="1108103"/>
                  <a:pt x="1942118" y="1097094"/>
                  <a:pt x="1957148" y="1087377"/>
                </a:cubicBezTo>
                <a:cubicBezTo>
                  <a:pt x="1949551" y="1080527"/>
                  <a:pt x="1922936" y="1102013"/>
                  <a:pt x="1928336" y="1088900"/>
                </a:cubicBezTo>
                <a:cubicBezTo>
                  <a:pt x="1914553" y="1080701"/>
                  <a:pt x="1943911" y="1058514"/>
                  <a:pt x="1960269" y="1042586"/>
                </a:cubicBezTo>
                <a:cubicBezTo>
                  <a:pt x="1951968" y="1032987"/>
                  <a:pt x="1939053" y="1050959"/>
                  <a:pt x="1928795" y="1056522"/>
                </a:cubicBezTo>
                <a:cubicBezTo>
                  <a:pt x="1930129" y="1050315"/>
                  <a:pt x="1949143" y="1021978"/>
                  <a:pt x="1924565" y="1040011"/>
                </a:cubicBezTo>
                <a:cubicBezTo>
                  <a:pt x="1931293" y="1020691"/>
                  <a:pt x="1958072" y="1022622"/>
                  <a:pt x="1964800" y="1003301"/>
                </a:cubicBezTo>
                <a:cubicBezTo>
                  <a:pt x="1959860" y="984037"/>
                  <a:pt x="1947732" y="1016471"/>
                  <a:pt x="1940759" y="1000665"/>
                </a:cubicBezTo>
                <a:cubicBezTo>
                  <a:pt x="1949689" y="1001309"/>
                  <a:pt x="1964013" y="988839"/>
                  <a:pt x="1965342" y="982632"/>
                </a:cubicBezTo>
                <a:cubicBezTo>
                  <a:pt x="1957040" y="973028"/>
                  <a:pt x="1946864" y="990300"/>
                  <a:pt x="1937235" y="986903"/>
                </a:cubicBezTo>
                <a:cubicBezTo>
                  <a:pt x="1985607" y="936380"/>
                  <a:pt x="2029285" y="901719"/>
                  <a:pt x="2092150" y="862143"/>
                </a:cubicBezTo>
                <a:cubicBezTo>
                  <a:pt x="2139276" y="829535"/>
                  <a:pt x="2191337" y="816187"/>
                  <a:pt x="2239873" y="789081"/>
                </a:cubicBezTo>
                <a:cubicBezTo>
                  <a:pt x="2257646" y="778660"/>
                  <a:pt x="2268526" y="764141"/>
                  <a:pt x="2287704" y="759222"/>
                </a:cubicBezTo>
                <a:cubicBezTo>
                  <a:pt x="2303443" y="752254"/>
                  <a:pt x="2321998" y="756295"/>
                  <a:pt x="2346579" y="738267"/>
                </a:cubicBezTo>
                <a:cubicBezTo>
                  <a:pt x="2354094" y="733404"/>
                  <a:pt x="2356756" y="720995"/>
                  <a:pt x="2363565" y="713383"/>
                </a:cubicBezTo>
                <a:cubicBezTo>
                  <a:pt x="2379923" y="697455"/>
                  <a:pt x="2407243" y="678722"/>
                  <a:pt x="2424311" y="665552"/>
                </a:cubicBezTo>
                <a:cubicBezTo>
                  <a:pt x="2431825" y="660689"/>
                  <a:pt x="2438717" y="664791"/>
                  <a:pt x="2446231" y="659933"/>
                </a:cubicBezTo>
                <a:cubicBezTo>
                  <a:pt x="2459227" y="653665"/>
                  <a:pt x="2469398" y="636393"/>
                  <a:pt x="2479656" y="630835"/>
                </a:cubicBezTo>
                <a:cubicBezTo>
                  <a:pt x="2499462" y="616955"/>
                  <a:pt x="2524826" y="613389"/>
                  <a:pt x="2542598" y="602968"/>
                </a:cubicBezTo>
                <a:cubicBezTo>
                  <a:pt x="2575400" y="582825"/>
                  <a:pt x="2597862" y="556537"/>
                  <a:pt x="2634812" y="541201"/>
                </a:cubicBezTo>
                <a:cubicBezTo>
                  <a:pt x="2626674" y="555019"/>
                  <a:pt x="2603425" y="566846"/>
                  <a:pt x="2611104" y="585405"/>
                </a:cubicBezTo>
                <a:cubicBezTo>
                  <a:pt x="2576269" y="608996"/>
                  <a:pt x="2553801" y="635284"/>
                  <a:pt x="2525858" y="662978"/>
                </a:cubicBezTo>
                <a:cubicBezTo>
                  <a:pt x="2547073" y="654605"/>
                  <a:pt x="2566879" y="640730"/>
                  <a:pt x="2588723" y="623402"/>
                </a:cubicBezTo>
                <a:cubicBezTo>
                  <a:pt x="2575885" y="653087"/>
                  <a:pt x="2534869" y="675335"/>
                  <a:pt x="2526103" y="698109"/>
                </a:cubicBezTo>
                <a:cubicBezTo>
                  <a:pt x="2515850" y="703672"/>
                  <a:pt x="2497291" y="699631"/>
                  <a:pt x="2502231" y="718890"/>
                </a:cubicBezTo>
                <a:cubicBezTo>
                  <a:pt x="2519375" y="717429"/>
                  <a:pt x="2539099" y="691846"/>
                  <a:pt x="2556872" y="681424"/>
                </a:cubicBezTo>
                <a:cubicBezTo>
                  <a:pt x="2552259" y="709000"/>
                  <a:pt x="2537066" y="695299"/>
                  <a:pt x="2522118" y="716729"/>
                </a:cubicBezTo>
                <a:cubicBezTo>
                  <a:pt x="2542792" y="729025"/>
                  <a:pt x="2572687" y="686165"/>
                  <a:pt x="2597351" y="679846"/>
                </a:cubicBezTo>
                <a:cubicBezTo>
                  <a:pt x="2598761" y="685348"/>
                  <a:pt x="2593985" y="689506"/>
                  <a:pt x="2598138" y="694308"/>
                </a:cubicBezTo>
                <a:cubicBezTo>
                  <a:pt x="2608391" y="688745"/>
                  <a:pt x="2618649" y="683182"/>
                  <a:pt x="2613086" y="672878"/>
                </a:cubicBezTo>
                <a:cubicBezTo>
                  <a:pt x="2631721" y="688627"/>
                  <a:pt x="2642275" y="627269"/>
                  <a:pt x="2669841" y="643662"/>
                </a:cubicBezTo>
                <a:cubicBezTo>
                  <a:pt x="2607768" y="697700"/>
                  <a:pt x="2573638" y="724050"/>
                  <a:pt x="2539671" y="773812"/>
                </a:cubicBezTo>
                <a:cubicBezTo>
                  <a:pt x="2559559" y="771651"/>
                  <a:pt x="2607308" y="730078"/>
                  <a:pt x="2642766" y="697526"/>
                </a:cubicBezTo>
                <a:cubicBezTo>
                  <a:pt x="2654352" y="685762"/>
                  <a:pt x="2663736" y="654027"/>
                  <a:pt x="2681590" y="655315"/>
                </a:cubicBezTo>
                <a:cubicBezTo>
                  <a:pt x="2678847" y="656020"/>
                  <a:pt x="2673453" y="669133"/>
                  <a:pt x="2668676" y="673292"/>
                </a:cubicBezTo>
                <a:cubicBezTo>
                  <a:pt x="2677601" y="673935"/>
                  <a:pt x="2686449" y="662870"/>
                  <a:pt x="2685197" y="680786"/>
                </a:cubicBezTo>
                <a:cubicBezTo>
                  <a:pt x="2717999" y="660648"/>
                  <a:pt x="2729422" y="625461"/>
                  <a:pt x="2761600" y="614278"/>
                </a:cubicBezTo>
                <a:cubicBezTo>
                  <a:pt x="2754167" y="630845"/>
                  <a:pt x="2735772" y="650227"/>
                  <a:pt x="2719327" y="654441"/>
                </a:cubicBezTo>
                <a:cubicBezTo>
                  <a:pt x="2715343" y="673057"/>
                  <a:pt x="2734362" y="644720"/>
                  <a:pt x="2739296" y="663984"/>
                </a:cubicBezTo>
                <a:cubicBezTo>
                  <a:pt x="2717539" y="693026"/>
                  <a:pt x="2681999" y="713863"/>
                  <a:pt x="2647951" y="751922"/>
                </a:cubicBezTo>
                <a:cubicBezTo>
                  <a:pt x="2675353" y="744898"/>
                  <a:pt x="2690924" y="714512"/>
                  <a:pt x="2716211" y="699228"/>
                </a:cubicBezTo>
                <a:cubicBezTo>
                  <a:pt x="2724512" y="708832"/>
                  <a:pt x="2712221" y="717848"/>
                  <a:pt x="2699930" y="726865"/>
                </a:cubicBezTo>
                <a:cubicBezTo>
                  <a:pt x="2736180" y="708775"/>
                  <a:pt x="2759429" y="696949"/>
                  <a:pt x="2779153" y="671366"/>
                </a:cubicBezTo>
                <a:cubicBezTo>
                  <a:pt x="2781268" y="679621"/>
                  <a:pt x="2788078" y="672009"/>
                  <a:pt x="2793559" y="670605"/>
                </a:cubicBezTo>
                <a:cubicBezTo>
                  <a:pt x="2805390" y="693966"/>
                  <a:pt x="2777365" y="709950"/>
                  <a:pt x="2762412" y="731375"/>
                </a:cubicBezTo>
                <a:cubicBezTo>
                  <a:pt x="2804221" y="723590"/>
                  <a:pt x="2795051" y="687815"/>
                  <a:pt x="2817518" y="661527"/>
                </a:cubicBezTo>
                <a:cubicBezTo>
                  <a:pt x="2836859" y="680030"/>
                  <a:pt x="2813610" y="691856"/>
                  <a:pt x="2805472" y="705675"/>
                </a:cubicBezTo>
                <a:cubicBezTo>
                  <a:pt x="2850642" y="688229"/>
                  <a:pt x="2899264" y="672832"/>
                  <a:pt x="2948286" y="715989"/>
                </a:cubicBezTo>
                <a:cubicBezTo>
                  <a:pt x="2966927" y="731738"/>
                  <a:pt x="2996525" y="744678"/>
                  <a:pt x="3011013" y="755631"/>
                </a:cubicBezTo>
                <a:cubicBezTo>
                  <a:pt x="3038962" y="727937"/>
                  <a:pt x="3064162" y="700944"/>
                  <a:pt x="3096964" y="680806"/>
                </a:cubicBezTo>
                <a:cubicBezTo>
                  <a:pt x="3157791" y="644684"/>
                  <a:pt x="3233647" y="598845"/>
                  <a:pt x="3298627" y="567520"/>
                </a:cubicBezTo>
                <a:cubicBezTo>
                  <a:pt x="3332379" y="585262"/>
                  <a:pt x="3368869" y="602304"/>
                  <a:pt x="3406064" y="622094"/>
                </a:cubicBezTo>
                <a:cubicBezTo>
                  <a:pt x="3426034" y="631642"/>
                  <a:pt x="3446003" y="641185"/>
                  <a:pt x="3460572" y="663841"/>
                </a:cubicBezTo>
                <a:cubicBezTo>
                  <a:pt x="3466820" y="673971"/>
                  <a:pt x="3472271" y="686691"/>
                  <a:pt x="3476720" y="700668"/>
                </a:cubicBezTo>
                <a:lnTo>
                  <a:pt x="3481578" y="721930"/>
                </a:lnTo>
                <a:lnTo>
                  <a:pt x="3491918" y="713179"/>
                </a:lnTo>
                <a:cubicBezTo>
                  <a:pt x="3539596" y="676055"/>
                  <a:pt x="3590216" y="642334"/>
                  <a:pt x="3646967" y="605655"/>
                </a:cubicBezTo>
                <a:cubicBezTo>
                  <a:pt x="3735936" y="544118"/>
                  <a:pt x="3834219" y="518923"/>
                  <a:pt x="3925850" y="467771"/>
                </a:cubicBezTo>
                <a:cubicBezTo>
                  <a:pt x="3959398" y="448103"/>
                  <a:pt x="3979939" y="420711"/>
                  <a:pt x="4014815" y="406234"/>
                </a:cubicBezTo>
                <a:cubicBezTo>
                  <a:pt x="4045854" y="398280"/>
                  <a:pt x="4086058" y="404569"/>
                  <a:pt x="4127289" y="371869"/>
                </a:cubicBezTo>
                <a:cubicBezTo>
                  <a:pt x="4141476" y="362699"/>
                  <a:pt x="4146502" y="339282"/>
                  <a:pt x="4159355" y="324922"/>
                </a:cubicBezTo>
                <a:cubicBezTo>
                  <a:pt x="4190241" y="294874"/>
                  <a:pt x="4241822" y="259518"/>
                  <a:pt x="4274041" y="234665"/>
                </a:cubicBezTo>
                <a:cubicBezTo>
                  <a:pt x="4288228" y="225495"/>
                  <a:pt x="4301234" y="233224"/>
                  <a:pt x="4315420" y="224054"/>
                </a:cubicBezTo>
                <a:cubicBezTo>
                  <a:pt x="4339956" y="212233"/>
                  <a:pt x="4359164" y="179646"/>
                  <a:pt x="4377198" y="163958"/>
                </a:cubicBezTo>
                <a:cubicBezTo>
                  <a:pt x="4415915" y="142967"/>
                  <a:pt x="4463802" y="136224"/>
                  <a:pt x="4496021" y="111366"/>
                </a:cubicBezTo>
                <a:cubicBezTo>
                  <a:pt x="4559275" y="78554"/>
                  <a:pt x="4605527" y="22432"/>
                  <a:pt x="4671448"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82638664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8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7" name="Picture Placeholder 6"/>
          <p:cNvSpPr>
            <a:spLocks noGrp="1"/>
          </p:cNvSpPr>
          <p:nvPr>
            <p:ph type="pic" sz="quarter" idx="16" hasCustomPrompt="1"/>
          </p:nvPr>
        </p:nvSpPr>
        <p:spPr>
          <a:xfrm>
            <a:off x="0" y="0"/>
            <a:ext cx="12192000" cy="3180522"/>
          </a:xfrm>
          <a:custGeom>
            <a:avLst/>
            <a:gdLst>
              <a:gd name="connsiteX0" fmla="*/ 0 w 12192000"/>
              <a:gd name="connsiteY0" fmla="*/ 0 h 3180522"/>
              <a:gd name="connsiteX1" fmla="*/ 12192000 w 12192000"/>
              <a:gd name="connsiteY1" fmla="*/ 0 h 3180522"/>
              <a:gd name="connsiteX2" fmla="*/ 12192000 w 12192000"/>
              <a:gd name="connsiteY2" fmla="*/ 3180522 h 3180522"/>
              <a:gd name="connsiteX3" fmla="*/ 0 w 12192000"/>
              <a:gd name="connsiteY3" fmla="*/ 3180522 h 3180522"/>
            </a:gdLst>
            <a:ahLst/>
            <a:cxnLst>
              <a:cxn ang="0">
                <a:pos x="connsiteX0" y="connsiteY0"/>
              </a:cxn>
              <a:cxn ang="0">
                <a:pos x="connsiteX1" y="connsiteY1"/>
              </a:cxn>
              <a:cxn ang="0">
                <a:pos x="connsiteX2" y="connsiteY2"/>
              </a:cxn>
              <a:cxn ang="0">
                <a:pos x="connsiteX3" y="connsiteY3"/>
              </a:cxn>
            </a:cxnLst>
            <a:rect l="l" t="t" r="r" b="b"/>
            <a:pathLst>
              <a:path w="12192000" h="3180522">
                <a:moveTo>
                  <a:pt x="0" y="0"/>
                </a:moveTo>
                <a:lnTo>
                  <a:pt x="12192000" y="0"/>
                </a:lnTo>
                <a:lnTo>
                  <a:pt x="12192000" y="3180522"/>
                </a:lnTo>
                <a:lnTo>
                  <a:pt x="0" y="318052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2574899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9"/>
        <p:cNvGrpSpPr/>
        <p:nvPr/>
      </p:nvGrpSpPr>
      <p:grpSpPr>
        <a:xfrm>
          <a:off x="0" y="0"/>
          <a:ext cx="0" cy="0"/>
          <a:chOff x="0" y="0"/>
          <a:chExt cx="0" cy="0"/>
        </a:xfrm>
      </p:grpSpPr>
      <p:sp>
        <p:nvSpPr>
          <p:cNvPr id="2" name="Google Shape;190;p26"/>
          <p:cNvSpPr>
            <a:spLocks noChangeArrowheads="1"/>
          </p:cNvSpPr>
          <p:nvPr/>
        </p:nvSpPr>
        <p:spPr bwMode="auto">
          <a:xfrm>
            <a:off x="631825"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3" name="Google Shape;191;p26"/>
          <p:cNvSpPr txBox="1">
            <a:spLocks noGrp="1"/>
          </p:cNvSpPr>
          <p:nvPr>
            <p:ph type="ftr" idx="10"/>
          </p:nvPr>
        </p:nvSpPr>
        <p:spPr>
          <a:xfrm>
            <a:off x="1022350"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cs typeface="+mn-cs"/>
            </a:endParaRPr>
          </a:p>
        </p:txBody>
      </p:sp>
      <p:sp>
        <p:nvSpPr>
          <p:cNvPr id="4" name="Google Shape;192;p26"/>
          <p:cNvSpPr txBox="1">
            <a:spLocks noGrp="1"/>
          </p:cNvSpPr>
          <p:nvPr>
            <p:ph type="sldNum" idx="11"/>
          </p:nvPr>
        </p:nvSpPr>
        <p:spPr>
          <a:xfrm>
            <a:off x="631825"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Trebuchet MS"/>
                <a:ea typeface="Trebuchet MS"/>
                <a:cs typeface="Trebuchet MS"/>
                <a:sym typeface="Trebuchet MS"/>
              </a:defRPr>
            </a:lvl1pPr>
            <a:lvl2pPr marL="0" marR="0" lvl="1" indent="0" algn="ctr" rtl="0">
              <a:spcBef>
                <a:spcPts val="0"/>
              </a:spcBef>
              <a:buNone/>
              <a:defRPr sz="800">
                <a:solidFill>
                  <a:schemeClr val="lt1"/>
                </a:solidFill>
                <a:latin typeface="Trebuchet MS"/>
                <a:ea typeface="Trebuchet MS"/>
                <a:cs typeface="Trebuchet MS"/>
                <a:sym typeface="Trebuchet MS"/>
              </a:defRPr>
            </a:lvl2pPr>
            <a:lvl3pPr marL="0" marR="0" lvl="2" indent="0" algn="ctr" rtl="0">
              <a:spcBef>
                <a:spcPts val="0"/>
              </a:spcBef>
              <a:buNone/>
              <a:defRPr sz="800">
                <a:solidFill>
                  <a:schemeClr val="lt1"/>
                </a:solidFill>
                <a:latin typeface="Trebuchet MS"/>
                <a:ea typeface="Trebuchet MS"/>
                <a:cs typeface="Trebuchet MS"/>
                <a:sym typeface="Trebuchet MS"/>
              </a:defRPr>
            </a:lvl3pPr>
            <a:lvl4pPr marL="0" marR="0" lvl="3" indent="0" algn="ctr" rtl="0">
              <a:spcBef>
                <a:spcPts val="0"/>
              </a:spcBef>
              <a:buNone/>
              <a:defRPr sz="800">
                <a:solidFill>
                  <a:schemeClr val="lt1"/>
                </a:solidFill>
                <a:latin typeface="Trebuchet MS"/>
                <a:ea typeface="Trebuchet MS"/>
                <a:cs typeface="Trebuchet MS"/>
                <a:sym typeface="Trebuchet MS"/>
              </a:defRPr>
            </a:lvl4pPr>
            <a:lvl5pPr marL="0" marR="0" lvl="4" indent="0" algn="ctr" rtl="0">
              <a:spcBef>
                <a:spcPts val="0"/>
              </a:spcBef>
              <a:buNone/>
              <a:defRPr sz="800">
                <a:solidFill>
                  <a:schemeClr val="lt1"/>
                </a:solidFill>
                <a:latin typeface="Trebuchet MS"/>
                <a:ea typeface="Trebuchet MS"/>
                <a:cs typeface="Trebuchet MS"/>
                <a:sym typeface="Trebuchet MS"/>
              </a:defRPr>
            </a:lvl5pPr>
            <a:lvl6pPr marL="0" marR="0" lvl="5" indent="0" algn="ctr" rtl="0">
              <a:spcBef>
                <a:spcPts val="0"/>
              </a:spcBef>
              <a:buNone/>
              <a:defRPr sz="800">
                <a:solidFill>
                  <a:schemeClr val="lt1"/>
                </a:solidFill>
                <a:latin typeface="Trebuchet MS"/>
                <a:ea typeface="Trebuchet MS"/>
                <a:cs typeface="Trebuchet MS"/>
                <a:sym typeface="Trebuchet MS"/>
              </a:defRPr>
            </a:lvl6pPr>
            <a:lvl7pPr marL="0" marR="0" lvl="6" indent="0" algn="ctr" rtl="0">
              <a:spcBef>
                <a:spcPts val="0"/>
              </a:spcBef>
              <a:buNone/>
              <a:defRPr sz="800">
                <a:solidFill>
                  <a:schemeClr val="lt1"/>
                </a:solidFill>
                <a:latin typeface="Trebuchet MS"/>
                <a:ea typeface="Trebuchet MS"/>
                <a:cs typeface="Trebuchet MS"/>
                <a:sym typeface="Trebuchet MS"/>
              </a:defRPr>
            </a:lvl7pPr>
            <a:lvl8pPr marL="0" marR="0" lvl="7" indent="0" algn="ctr" rtl="0">
              <a:spcBef>
                <a:spcPts val="0"/>
              </a:spcBef>
              <a:buNone/>
              <a:defRPr sz="800">
                <a:solidFill>
                  <a:schemeClr val="lt1"/>
                </a:solidFill>
                <a:latin typeface="Trebuchet MS"/>
                <a:ea typeface="Trebuchet MS"/>
                <a:cs typeface="Trebuchet MS"/>
                <a:sym typeface="Trebuchet MS"/>
              </a:defRPr>
            </a:lvl8pPr>
            <a:lvl9pPr marL="0" marR="0" lvl="8" indent="0" algn="ctr" rtl="0">
              <a:spcBef>
                <a:spcPts val="0"/>
              </a:spcBef>
              <a:buNone/>
              <a:defRPr sz="800">
                <a:solidFill>
                  <a:schemeClr val="lt1"/>
                </a:solidFill>
                <a:latin typeface="Trebuchet MS"/>
                <a:ea typeface="Trebuchet MS"/>
                <a:cs typeface="Trebuchet MS"/>
                <a:sym typeface="Trebuchet MS"/>
              </a:defRPr>
            </a:lvl9pPr>
          </a:lstStyle>
          <a:p>
            <a:pPr defTabSz="938213" eaLnBrk="0" fontAlgn="base" hangingPunct="0">
              <a:spcAft>
                <a:spcPct val="0"/>
              </a:spcAft>
              <a:buClrTx/>
              <a:buFontTx/>
              <a:buNone/>
              <a:defRPr/>
            </a:pPr>
            <a:fld id="{C8D1183E-8A9F-4C36-8A1A-8A9015AA5D1B}" type="slidenum">
              <a:rPr lang="lv-LV" kern="1200">
                <a:solidFill>
                  <a:srgbClr val="FFFFFF"/>
                </a:solidFill>
              </a:rPr>
              <a:pPr defTabSz="938213" eaLnBrk="0" fontAlgn="base" hangingPunct="0">
                <a:spcAft>
                  <a:spcPct val="0"/>
                </a:spcAft>
                <a:buClrTx/>
                <a:buFontTx/>
                <a:buNone/>
                <a:defRPr/>
              </a:pPr>
              <a:t>‹#›</a:t>
            </a:fld>
            <a:endParaRPr lang="lv-LV" kern="1200">
              <a:solidFill>
                <a:srgbClr val="FFFFFF"/>
              </a:solidFill>
            </a:endParaRPr>
          </a:p>
        </p:txBody>
      </p:sp>
    </p:spTree>
    <p:extLst>
      <p:ext uri="{BB962C8B-B14F-4D97-AF65-F5344CB8AC3E}">
        <p14:creationId xmlns:p14="http://schemas.microsoft.com/office/powerpoint/2010/main" val="15346516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76_Blank">
    <p:spTree>
      <p:nvGrpSpPr>
        <p:cNvPr id="1" name=""/>
        <p:cNvGrpSpPr/>
        <p:nvPr/>
      </p:nvGrpSpPr>
      <p:grpSpPr>
        <a:xfrm>
          <a:off x="0" y="0"/>
          <a:ext cx="0" cy="0"/>
          <a:chOff x="0" y="0"/>
          <a:chExt cx="0" cy="0"/>
        </a:xfrm>
      </p:grpSpPr>
      <p:sp>
        <p:nvSpPr>
          <p:cNvPr id="12" name="Picture Placeholder 11"/>
          <p:cNvSpPr>
            <a:spLocks noGrp="1"/>
          </p:cNvSpPr>
          <p:nvPr>
            <p:ph type="pic" sz="quarter" idx="15" hasCustomPrompt="1"/>
          </p:nvPr>
        </p:nvSpPr>
        <p:spPr>
          <a:xfrm>
            <a:off x="742950" y="467537"/>
            <a:ext cx="2800349" cy="2832876"/>
          </a:xfrm>
          <a:custGeom>
            <a:avLst/>
            <a:gdLst>
              <a:gd name="connsiteX0" fmla="*/ 0 w 2800349"/>
              <a:gd name="connsiteY0" fmla="*/ 0 h 2832876"/>
              <a:gd name="connsiteX1" fmla="*/ 2800349 w 2800349"/>
              <a:gd name="connsiteY1" fmla="*/ 0 h 2832876"/>
              <a:gd name="connsiteX2" fmla="*/ 2800349 w 2800349"/>
              <a:gd name="connsiteY2" fmla="*/ 2832876 h 2832876"/>
              <a:gd name="connsiteX3" fmla="*/ 0 w 2800349"/>
              <a:gd name="connsiteY3" fmla="*/ 2832876 h 2832876"/>
            </a:gdLst>
            <a:ahLst/>
            <a:cxnLst>
              <a:cxn ang="0">
                <a:pos x="connsiteX0" y="connsiteY0"/>
              </a:cxn>
              <a:cxn ang="0">
                <a:pos x="connsiteX1" y="connsiteY1"/>
              </a:cxn>
              <a:cxn ang="0">
                <a:pos x="connsiteX2" y="connsiteY2"/>
              </a:cxn>
              <a:cxn ang="0">
                <a:pos x="connsiteX3" y="connsiteY3"/>
              </a:cxn>
            </a:cxnLst>
            <a:rect l="l" t="t" r="r" b="b"/>
            <a:pathLst>
              <a:path w="2800349" h="2832876">
                <a:moveTo>
                  <a:pt x="0" y="0"/>
                </a:moveTo>
                <a:lnTo>
                  <a:pt x="2800349" y="0"/>
                </a:lnTo>
                <a:lnTo>
                  <a:pt x="2800349" y="2832876"/>
                </a:lnTo>
                <a:lnTo>
                  <a:pt x="0" y="283287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9" name="Picture Placeholder 18"/>
          <p:cNvSpPr>
            <a:spLocks noGrp="1"/>
          </p:cNvSpPr>
          <p:nvPr>
            <p:ph type="pic" sz="quarter" idx="16" hasCustomPrompt="1"/>
          </p:nvPr>
        </p:nvSpPr>
        <p:spPr>
          <a:xfrm>
            <a:off x="6486525" y="3647818"/>
            <a:ext cx="2800349" cy="2832876"/>
          </a:xfrm>
          <a:custGeom>
            <a:avLst/>
            <a:gdLst>
              <a:gd name="connsiteX0" fmla="*/ 0 w 2800349"/>
              <a:gd name="connsiteY0" fmla="*/ 0 h 2832876"/>
              <a:gd name="connsiteX1" fmla="*/ 2800349 w 2800349"/>
              <a:gd name="connsiteY1" fmla="*/ 0 h 2832876"/>
              <a:gd name="connsiteX2" fmla="*/ 2800349 w 2800349"/>
              <a:gd name="connsiteY2" fmla="*/ 2832876 h 2832876"/>
              <a:gd name="connsiteX3" fmla="*/ 0 w 2800349"/>
              <a:gd name="connsiteY3" fmla="*/ 2832876 h 2832876"/>
            </a:gdLst>
            <a:ahLst/>
            <a:cxnLst>
              <a:cxn ang="0">
                <a:pos x="connsiteX0" y="connsiteY0"/>
              </a:cxn>
              <a:cxn ang="0">
                <a:pos x="connsiteX1" y="connsiteY1"/>
              </a:cxn>
              <a:cxn ang="0">
                <a:pos x="connsiteX2" y="connsiteY2"/>
              </a:cxn>
              <a:cxn ang="0">
                <a:pos x="connsiteX3" y="connsiteY3"/>
              </a:cxn>
            </a:cxnLst>
            <a:rect l="l" t="t" r="r" b="b"/>
            <a:pathLst>
              <a:path w="2800349" h="2832876">
                <a:moveTo>
                  <a:pt x="0" y="0"/>
                </a:moveTo>
                <a:lnTo>
                  <a:pt x="2800349" y="0"/>
                </a:lnTo>
                <a:lnTo>
                  <a:pt x="2800349" y="2832876"/>
                </a:lnTo>
                <a:lnTo>
                  <a:pt x="0" y="283287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7" hasCustomPrompt="1"/>
          </p:nvPr>
        </p:nvSpPr>
        <p:spPr>
          <a:xfrm>
            <a:off x="6486525" y="467537"/>
            <a:ext cx="2800349" cy="2832876"/>
          </a:xfrm>
          <a:custGeom>
            <a:avLst/>
            <a:gdLst>
              <a:gd name="connsiteX0" fmla="*/ 0 w 2800349"/>
              <a:gd name="connsiteY0" fmla="*/ 0 h 2832876"/>
              <a:gd name="connsiteX1" fmla="*/ 2800349 w 2800349"/>
              <a:gd name="connsiteY1" fmla="*/ 0 h 2832876"/>
              <a:gd name="connsiteX2" fmla="*/ 2800349 w 2800349"/>
              <a:gd name="connsiteY2" fmla="*/ 2832876 h 2832876"/>
              <a:gd name="connsiteX3" fmla="*/ 0 w 2800349"/>
              <a:gd name="connsiteY3" fmla="*/ 2832876 h 2832876"/>
            </a:gdLst>
            <a:ahLst/>
            <a:cxnLst>
              <a:cxn ang="0">
                <a:pos x="connsiteX0" y="connsiteY0"/>
              </a:cxn>
              <a:cxn ang="0">
                <a:pos x="connsiteX1" y="connsiteY1"/>
              </a:cxn>
              <a:cxn ang="0">
                <a:pos x="connsiteX2" y="connsiteY2"/>
              </a:cxn>
              <a:cxn ang="0">
                <a:pos x="connsiteX3" y="connsiteY3"/>
              </a:cxn>
            </a:cxnLst>
            <a:rect l="l" t="t" r="r" b="b"/>
            <a:pathLst>
              <a:path w="2800349" h="2832876">
                <a:moveTo>
                  <a:pt x="0" y="0"/>
                </a:moveTo>
                <a:lnTo>
                  <a:pt x="2800349" y="0"/>
                </a:lnTo>
                <a:lnTo>
                  <a:pt x="2800349" y="2832876"/>
                </a:lnTo>
                <a:lnTo>
                  <a:pt x="0" y="283287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3" name="Picture Placeholder 12"/>
          <p:cNvSpPr>
            <a:spLocks noGrp="1"/>
          </p:cNvSpPr>
          <p:nvPr>
            <p:ph type="pic" sz="quarter" idx="18" hasCustomPrompt="1"/>
          </p:nvPr>
        </p:nvSpPr>
        <p:spPr>
          <a:xfrm>
            <a:off x="742950" y="3647818"/>
            <a:ext cx="2800349" cy="2832876"/>
          </a:xfrm>
          <a:custGeom>
            <a:avLst/>
            <a:gdLst>
              <a:gd name="connsiteX0" fmla="*/ 0 w 2800349"/>
              <a:gd name="connsiteY0" fmla="*/ 0 h 2832876"/>
              <a:gd name="connsiteX1" fmla="*/ 2800349 w 2800349"/>
              <a:gd name="connsiteY1" fmla="*/ 0 h 2832876"/>
              <a:gd name="connsiteX2" fmla="*/ 2800349 w 2800349"/>
              <a:gd name="connsiteY2" fmla="*/ 2832876 h 2832876"/>
              <a:gd name="connsiteX3" fmla="*/ 0 w 2800349"/>
              <a:gd name="connsiteY3" fmla="*/ 2832876 h 2832876"/>
            </a:gdLst>
            <a:ahLst/>
            <a:cxnLst>
              <a:cxn ang="0">
                <a:pos x="connsiteX0" y="connsiteY0"/>
              </a:cxn>
              <a:cxn ang="0">
                <a:pos x="connsiteX1" y="connsiteY1"/>
              </a:cxn>
              <a:cxn ang="0">
                <a:pos x="connsiteX2" y="connsiteY2"/>
              </a:cxn>
              <a:cxn ang="0">
                <a:pos x="connsiteX3" y="connsiteY3"/>
              </a:cxn>
            </a:cxnLst>
            <a:rect l="l" t="t" r="r" b="b"/>
            <a:pathLst>
              <a:path w="2800349" h="2832876">
                <a:moveTo>
                  <a:pt x="0" y="0"/>
                </a:moveTo>
                <a:lnTo>
                  <a:pt x="2800349" y="0"/>
                </a:lnTo>
                <a:lnTo>
                  <a:pt x="2800349" y="2832876"/>
                </a:lnTo>
                <a:lnTo>
                  <a:pt x="0" y="283287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3010589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75_Blank">
    <p:spTree>
      <p:nvGrpSpPr>
        <p:cNvPr id="1" name=""/>
        <p:cNvGrpSpPr/>
        <p:nvPr/>
      </p:nvGrpSpPr>
      <p:grpSpPr>
        <a:xfrm>
          <a:off x="0" y="0"/>
          <a:ext cx="0" cy="0"/>
          <a:chOff x="0" y="0"/>
          <a:chExt cx="0" cy="0"/>
        </a:xfrm>
      </p:grpSpPr>
      <p:sp>
        <p:nvSpPr>
          <p:cNvPr id="15" name="Picture Placeholder 14"/>
          <p:cNvSpPr>
            <a:spLocks noGrp="1"/>
          </p:cNvSpPr>
          <p:nvPr>
            <p:ph type="pic" sz="quarter" idx="15" hasCustomPrompt="1"/>
          </p:nvPr>
        </p:nvSpPr>
        <p:spPr>
          <a:xfrm>
            <a:off x="506575" y="2214563"/>
            <a:ext cx="2486025" cy="2824438"/>
          </a:xfrm>
          <a:custGeom>
            <a:avLst/>
            <a:gdLst>
              <a:gd name="connsiteX0" fmla="*/ 0 w 2486025"/>
              <a:gd name="connsiteY0" fmla="*/ 0 h 2824438"/>
              <a:gd name="connsiteX1" fmla="*/ 2486025 w 2486025"/>
              <a:gd name="connsiteY1" fmla="*/ 0 h 2824438"/>
              <a:gd name="connsiteX2" fmla="*/ 2486025 w 2486025"/>
              <a:gd name="connsiteY2" fmla="*/ 2824438 h 2824438"/>
              <a:gd name="connsiteX3" fmla="*/ 0 w 2486025"/>
              <a:gd name="connsiteY3" fmla="*/ 2824438 h 2824438"/>
            </a:gdLst>
            <a:ahLst/>
            <a:cxnLst>
              <a:cxn ang="0">
                <a:pos x="connsiteX0" y="connsiteY0"/>
              </a:cxn>
              <a:cxn ang="0">
                <a:pos x="connsiteX1" y="connsiteY1"/>
              </a:cxn>
              <a:cxn ang="0">
                <a:pos x="connsiteX2" y="connsiteY2"/>
              </a:cxn>
              <a:cxn ang="0">
                <a:pos x="connsiteX3" y="connsiteY3"/>
              </a:cxn>
            </a:cxnLst>
            <a:rect l="l" t="t" r="r" b="b"/>
            <a:pathLst>
              <a:path w="2486025" h="2824438">
                <a:moveTo>
                  <a:pt x="0" y="0"/>
                </a:moveTo>
                <a:lnTo>
                  <a:pt x="2486025" y="0"/>
                </a:lnTo>
                <a:lnTo>
                  <a:pt x="2486025" y="2824438"/>
                </a:lnTo>
                <a:lnTo>
                  <a:pt x="0" y="282443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8" name="Picture Placeholder 17"/>
          <p:cNvSpPr>
            <a:spLocks noGrp="1"/>
          </p:cNvSpPr>
          <p:nvPr>
            <p:ph type="pic" sz="quarter" idx="16" hasCustomPrompt="1"/>
          </p:nvPr>
        </p:nvSpPr>
        <p:spPr>
          <a:xfrm>
            <a:off x="9191451" y="2214563"/>
            <a:ext cx="2486025" cy="2824438"/>
          </a:xfrm>
          <a:custGeom>
            <a:avLst/>
            <a:gdLst>
              <a:gd name="connsiteX0" fmla="*/ 0 w 2486025"/>
              <a:gd name="connsiteY0" fmla="*/ 0 h 2824438"/>
              <a:gd name="connsiteX1" fmla="*/ 2486025 w 2486025"/>
              <a:gd name="connsiteY1" fmla="*/ 0 h 2824438"/>
              <a:gd name="connsiteX2" fmla="*/ 2486025 w 2486025"/>
              <a:gd name="connsiteY2" fmla="*/ 2824438 h 2824438"/>
              <a:gd name="connsiteX3" fmla="*/ 0 w 2486025"/>
              <a:gd name="connsiteY3" fmla="*/ 2824438 h 2824438"/>
            </a:gdLst>
            <a:ahLst/>
            <a:cxnLst>
              <a:cxn ang="0">
                <a:pos x="connsiteX0" y="connsiteY0"/>
              </a:cxn>
              <a:cxn ang="0">
                <a:pos x="connsiteX1" y="connsiteY1"/>
              </a:cxn>
              <a:cxn ang="0">
                <a:pos x="connsiteX2" y="connsiteY2"/>
              </a:cxn>
              <a:cxn ang="0">
                <a:pos x="connsiteX3" y="connsiteY3"/>
              </a:cxn>
            </a:cxnLst>
            <a:rect l="l" t="t" r="r" b="b"/>
            <a:pathLst>
              <a:path w="2486025" h="2824438">
                <a:moveTo>
                  <a:pt x="0" y="0"/>
                </a:moveTo>
                <a:lnTo>
                  <a:pt x="2486025" y="0"/>
                </a:lnTo>
                <a:lnTo>
                  <a:pt x="2486025" y="2824438"/>
                </a:lnTo>
                <a:lnTo>
                  <a:pt x="0" y="282443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7" name="Picture Placeholder 16"/>
          <p:cNvSpPr>
            <a:spLocks noGrp="1"/>
          </p:cNvSpPr>
          <p:nvPr>
            <p:ph type="pic" sz="quarter" idx="17" hasCustomPrompt="1"/>
          </p:nvPr>
        </p:nvSpPr>
        <p:spPr>
          <a:xfrm>
            <a:off x="6296493" y="2214563"/>
            <a:ext cx="2486025" cy="2824438"/>
          </a:xfrm>
          <a:custGeom>
            <a:avLst/>
            <a:gdLst>
              <a:gd name="connsiteX0" fmla="*/ 0 w 2486025"/>
              <a:gd name="connsiteY0" fmla="*/ 0 h 2824438"/>
              <a:gd name="connsiteX1" fmla="*/ 2486025 w 2486025"/>
              <a:gd name="connsiteY1" fmla="*/ 0 h 2824438"/>
              <a:gd name="connsiteX2" fmla="*/ 2486025 w 2486025"/>
              <a:gd name="connsiteY2" fmla="*/ 2824438 h 2824438"/>
              <a:gd name="connsiteX3" fmla="*/ 0 w 2486025"/>
              <a:gd name="connsiteY3" fmla="*/ 2824438 h 2824438"/>
            </a:gdLst>
            <a:ahLst/>
            <a:cxnLst>
              <a:cxn ang="0">
                <a:pos x="connsiteX0" y="connsiteY0"/>
              </a:cxn>
              <a:cxn ang="0">
                <a:pos x="connsiteX1" y="connsiteY1"/>
              </a:cxn>
              <a:cxn ang="0">
                <a:pos x="connsiteX2" y="connsiteY2"/>
              </a:cxn>
              <a:cxn ang="0">
                <a:pos x="connsiteX3" y="connsiteY3"/>
              </a:cxn>
            </a:cxnLst>
            <a:rect l="l" t="t" r="r" b="b"/>
            <a:pathLst>
              <a:path w="2486025" h="2824438">
                <a:moveTo>
                  <a:pt x="0" y="0"/>
                </a:moveTo>
                <a:lnTo>
                  <a:pt x="2486025" y="0"/>
                </a:lnTo>
                <a:lnTo>
                  <a:pt x="2486025" y="2824438"/>
                </a:lnTo>
                <a:lnTo>
                  <a:pt x="0" y="282443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6" name="Picture Placeholder 15"/>
          <p:cNvSpPr>
            <a:spLocks noGrp="1"/>
          </p:cNvSpPr>
          <p:nvPr>
            <p:ph type="pic" sz="quarter" idx="18" hasCustomPrompt="1"/>
          </p:nvPr>
        </p:nvSpPr>
        <p:spPr>
          <a:xfrm>
            <a:off x="3401534" y="2214563"/>
            <a:ext cx="2486025" cy="2824438"/>
          </a:xfrm>
          <a:custGeom>
            <a:avLst/>
            <a:gdLst>
              <a:gd name="connsiteX0" fmla="*/ 0 w 2486025"/>
              <a:gd name="connsiteY0" fmla="*/ 0 h 2824438"/>
              <a:gd name="connsiteX1" fmla="*/ 2486025 w 2486025"/>
              <a:gd name="connsiteY1" fmla="*/ 0 h 2824438"/>
              <a:gd name="connsiteX2" fmla="*/ 2486025 w 2486025"/>
              <a:gd name="connsiteY2" fmla="*/ 2824438 h 2824438"/>
              <a:gd name="connsiteX3" fmla="*/ 0 w 2486025"/>
              <a:gd name="connsiteY3" fmla="*/ 2824438 h 2824438"/>
            </a:gdLst>
            <a:ahLst/>
            <a:cxnLst>
              <a:cxn ang="0">
                <a:pos x="connsiteX0" y="connsiteY0"/>
              </a:cxn>
              <a:cxn ang="0">
                <a:pos x="connsiteX1" y="connsiteY1"/>
              </a:cxn>
              <a:cxn ang="0">
                <a:pos x="connsiteX2" y="connsiteY2"/>
              </a:cxn>
              <a:cxn ang="0">
                <a:pos x="connsiteX3" y="connsiteY3"/>
              </a:cxn>
            </a:cxnLst>
            <a:rect l="l" t="t" r="r" b="b"/>
            <a:pathLst>
              <a:path w="2486025" h="2824438">
                <a:moveTo>
                  <a:pt x="0" y="0"/>
                </a:moveTo>
                <a:lnTo>
                  <a:pt x="2486025" y="0"/>
                </a:lnTo>
                <a:lnTo>
                  <a:pt x="2486025" y="2824438"/>
                </a:lnTo>
                <a:lnTo>
                  <a:pt x="0" y="282443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55043197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74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552450" y="2471739"/>
            <a:ext cx="2541134" cy="3586161"/>
          </a:xfrm>
          <a:custGeom>
            <a:avLst/>
            <a:gdLst>
              <a:gd name="connsiteX0" fmla="*/ 0 w 2541134"/>
              <a:gd name="connsiteY0" fmla="*/ 0 h 3586161"/>
              <a:gd name="connsiteX1" fmla="*/ 2541134 w 2541134"/>
              <a:gd name="connsiteY1" fmla="*/ 0 h 3586161"/>
              <a:gd name="connsiteX2" fmla="*/ 2541134 w 2541134"/>
              <a:gd name="connsiteY2" fmla="*/ 3586161 h 3586161"/>
              <a:gd name="connsiteX3" fmla="*/ 0 w 2541134"/>
              <a:gd name="connsiteY3" fmla="*/ 3586161 h 3586161"/>
            </a:gdLst>
            <a:ahLst/>
            <a:cxnLst>
              <a:cxn ang="0">
                <a:pos x="connsiteX0" y="connsiteY0"/>
              </a:cxn>
              <a:cxn ang="0">
                <a:pos x="connsiteX1" y="connsiteY1"/>
              </a:cxn>
              <a:cxn ang="0">
                <a:pos x="connsiteX2" y="connsiteY2"/>
              </a:cxn>
              <a:cxn ang="0">
                <a:pos x="connsiteX3" y="connsiteY3"/>
              </a:cxn>
            </a:cxnLst>
            <a:rect l="l" t="t" r="r" b="b"/>
            <a:pathLst>
              <a:path w="2541134" h="3586161">
                <a:moveTo>
                  <a:pt x="0" y="0"/>
                </a:moveTo>
                <a:lnTo>
                  <a:pt x="2541134" y="0"/>
                </a:lnTo>
                <a:lnTo>
                  <a:pt x="2541134" y="3586161"/>
                </a:lnTo>
                <a:lnTo>
                  <a:pt x="0" y="358616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6303170" y="2471739"/>
            <a:ext cx="2541134" cy="3586161"/>
          </a:xfrm>
          <a:custGeom>
            <a:avLst/>
            <a:gdLst>
              <a:gd name="connsiteX0" fmla="*/ 0 w 2541134"/>
              <a:gd name="connsiteY0" fmla="*/ 0 h 3586161"/>
              <a:gd name="connsiteX1" fmla="*/ 2541134 w 2541134"/>
              <a:gd name="connsiteY1" fmla="*/ 0 h 3586161"/>
              <a:gd name="connsiteX2" fmla="*/ 2541134 w 2541134"/>
              <a:gd name="connsiteY2" fmla="*/ 3586161 h 3586161"/>
              <a:gd name="connsiteX3" fmla="*/ 0 w 2541134"/>
              <a:gd name="connsiteY3" fmla="*/ 3586161 h 3586161"/>
            </a:gdLst>
            <a:ahLst/>
            <a:cxnLst>
              <a:cxn ang="0">
                <a:pos x="connsiteX0" y="connsiteY0"/>
              </a:cxn>
              <a:cxn ang="0">
                <a:pos x="connsiteX1" y="connsiteY1"/>
              </a:cxn>
              <a:cxn ang="0">
                <a:pos x="connsiteX2" y="connsiteY2"/>
              </a:cxn>
              <a:cxn ang="0">
                <a:pos x="connsiteX3" y="connsiteY3"/>
              </a:cxn>
            </a:cxnLst>
            <a:rect l="l" t="t" r="r" b="b"/>
            <a:pathLst>
              <a:path w="2541134" h="3586161">
                <a:moveTo>
                  <a:pt x="0" y="0"/>
                </a:moveTo>
                <a:lnTo>
                  <a:pt x="2541134" y="0"/>
                </a:lnTo>
                <a:lnTo>
                  <a:pt x="2541134" y="3586161"/>
                </a:lnTo>
                <a:lnTo>
                  <a:pt x="0" y="358616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425256281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73_Blank">
    <p:spTree>
      <p:nvGrpSpPr>
        <p:cNvPr id="1" name=""/>
        <p:cNvGrpSpPr/>
        <p:nvPr/>
      </p:nvGrpSpPr>
      <p:grpSpPr>
        <a:xfrm>
          <a:off x="0" y="0"/>
          <a:ext cx="0" cy="0"/>
          <a:chOff x="0" y="0"/>
          <a:chExt cx="0" cy="0"/>
        </a:xfrm>
      </p:grpSpPr>
      <p:sp>
        <p:nvSpPr>
          <p:cNvPr id="12" name="Picture Placeholder 11"/>
          <p:cNvSpPr>
            <a:spLocks noGrp="1"/>
          </p:cNvSpPr>
          <p:nvPr>
            <p:ph type="pic" sz="quarter" idx="15" hasCustomPrompt="1"/>
          </p:nvPr>
        </p:nvSpPr>
        <p:spPr>
          <a:xfrm>
            <a:off x="418137" y="2051547"/>
            <a:ext cx="3526971" cy="2286000"/>
          </a:xfrm>
          <a:custGeom>
            <a:avLst/>
            <a:gdLst>
              <a:gd name="connsiteX0" fmla="*/ 0 w 3526971"/>
              <a:gd name="connsiteY0" fmla="*/ 0 h 2286000"/>
              <a:gd name="connsiteX1" fmla="*/ 3526971 w 3526971"/>
              <a:gd name="connsiteY1" fmla="*/ 0 h 2286000"/>
              <a:gd name="connsiteX2" fmla="*/ 3526971 w 3526971"/>
              <a:gd name="connsiteY2" fmla="*/ 2286000 h 2286000"/>
              <a:gd name="connsiteX3" fmla="*/ 0 w 352697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526971" h="2286000">
                <a:moveTo>
                  <a:pt x="0" y="0"/>
                </a:moveTo>
                <a:lnTo>
                  <a:pt x="3526971" y="0"/>
                </a:lnTo>
                <a:lnTo>
                  <a:pt x="3526971" y="2286000"/>
                </a:lnTo>
                <a:lnTo>
                  <a:pt x="0" y="2286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4" name="Picture Placeholder 13"/>
          <p:cNvSpPr>
            <a:spLocks noGrp="1"/>
          </p:cNvSpPr>
          <p:nvPr>
            <p:ph type="pic" sz="quarter" idx="16" hasCustomPrompt="1"/>
          </p:nvPr>
        </p:nvSpPr>
        <p:spPr>
          <a:xfrm>
            <a:off x="8246895" y="2051547"/>
            <a:ext cx="3526971" cy="2286000"/>
          </a:xfrm>
          <a:custGeom>
            <a:avLst/>
            <a:gdLst>
              <a:gd name="connsiteX0" fmla="*/ 0 w 3526971"/>
              <a:gd name="connsiteY0" fmla="*/ 0 h 2286000"/>
              <a:gd name="connsiteX1" fmla="*/ 3526971 w 3526971"/>
              <a:gd name="connsiteY1" fmla="*/ 0 h 2286000"/>
              <a:gd name="connsiteX2" fmla="*/ 3526971 w 3526971"/>
              <a:gd name="connsiteY2" fmla="*/ 2286000 h 2286000"/>
              <a:gd name="connsiteX3" fmla="*/ 0 w 352697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526971" h="2286000">
                <a:moveTo>
                  <a:pt x="0" y="0"/>
                </a:moveTo>
                <a:lnTo>
                  <a:pt x="3526971" y="0"/>
                </a:lnTo>
                <a:lnTo>
                  <a:pt x="3526971" y="2286000"/>
                </a:lnTo>
                <a:lnTo>
                  <a:pt x="0" y="2286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3" name="Picture Placeholder 12"/>
          <p:cNvSpPr>
            <a:spLocks noGrp="1"/>
          </p:cNvSpPr>
          <p:nvPr>
            <p:ph type="pic" sz="quarter" idx="17" hasCustomPrompt="1"/>
          </p:nvPr>
        </p:nvSpPr>
        <p:spPr>
          <a:xfrm>
            <a:off x="4332516" y="2051547"/>
            <a:ext cx="3526971" cy="2286000"/>
          </a:xfrm>
          <a:custGeom>
            <a:avLst/>
            <a:gdLst>
              <a:gd name="connsiteX0" fmla="*/ 0 w 3526971"/>
              <a:gd name="connsiteY0" fmla="*/ 0 h 2286000"/>
              <a:gd name="connsiteX1" fmla="*/ 3526971 w 3526971"/>
              <a:gd name="connsiteY1" fmla="*/ 0 h 2286000"/>
              <a:gd name="connsiteX2" fmla="*/ 3526971 w 3526971"/>
              <a:gd name="connsiteY2" fmla="*/ 2286000 h 2286000"/>
              <a:gd name="connsiteX3" fmla="*/ 0 w 352697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526971" h="2286000">
                <a:moveTo>
                  <a:pt x="0" y="0"/>
                </a:moveTo>
                <a:lnTo>
                  <a:pt x="3526971" y="0"/>
                </a:lnTo>
                <a:lnTo>
                  <a:pt x="3526971" y="2286000"/>
                </a:lnTo>
                <a:lnTo>
                  <a:pt x="0" y="2286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72964399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2_Blank">
    <p:spTree>
      <p:nvGrpSpPr>
        <p:cNvPr id="1" name=""/>
        <p:cNvGrpSpPr/>
        <p:nvPr/>
      </p:nvGrpSpPr>
      <p:grpSpPr>
        <a:xfrm>
          <a:off x="0" y="0"/>
          <a:ext cx="0" cy="0"/>
          <a:chOff x="0" y="0"/>
          <a:chExt cx="0" cy="0"/>
        </a:xfrm>
      </p:grpSpPr>
      <p:sp>
        <p:nvSpPr>
          <p:cNvPr id="11" name="Picture Placeholder 10"/>
          <p:cNvSpPr>
            <a:spLocks noGrp="1"/>
          </p:cNvSpPr>
          <p:nvPr>
            <p:ph type="pic" sz="quarter" idx="15" hasCustomPrompt="1"/>
          </p:nvPr>
        </p:nvSpPr>
        <p:spPr>
          <a:xfrm>
            <a:off x="6944140" y="1371021"/>
            <a:ext cx="1417982" cy="1564915"/>
          </a:xfrm>
          <a:custGeom>
            <a:avLst/>
            <a:gdLst>
              <a:gd name="connsiteX0" fmla="*/ 708992 w 1417982"/>
              <a:gd name="connsiteY0" fmla="*/ 0 h 1564915"/>
              <a:gd name="connsiteX1" fmla="*/ 815751 w 1417982"/>
              <a:gd name="connsiteY1" fmla="*/ 28652 h 1564915"/>
              <a:gd name="connsiteX2" fmla="*/ 1313960 w 1417982"/>
              <a:gd name="connsiteY2" fmla="*/ 312438 h 1564915"/>
              <a:gd name="connsiteX3" fmla="*/ 1417982 w 1417982"/>
              <a:gd name="connsiteY3" fmla="*/ 497989 h 1564915"/>
              <a:gd name="connsiteX4" fmla="*/ 1417982 w 1417982"/>
              <a:gd name="connsiteY4" fmla="*/ 1065561 h 1564915"/>
              <a:gd name="connsiteX5" fmla="*/ 1313960 w 1417982"/>
              <a:gd name="connsiteY5" fmla="*/ 1251113 h 1564915"/>
              <a:gd name="connsiteX6" fmla="*/ 815751 w 1417982"/>
              <a:gd name="connsiteY6" fmla="*/ 1540357 h 1564915"/>
              <a:gd name="connsiteX7" fmla="*/ 602232 w 1417982"/>
              <a:gd name="connsiteY7" fmla="*/ 1540357 h 1564915"/>
              <a:gd name="connsiteX8" fmla="*/ 104022 w 1417982"/>
              <a:gd name="connsiteY8" fmla="*/ 1251113 h 1564915"/>
              <a:gd name="connsiteX9" fmla="*/ 0 w 1417982"/>
              <a:gd name="connsiteY9" fmla="*/ 1065561 h 1564915"/>
              <a:gd name="connsiteX10" fmla="*/ 0 w 1417982"/>
              <a:gd name="connsiteY10" fmla="*/ 497989 h 1564915"/>
              <a:gd name="connsiteX11" fmla="*/ 104022 w 1417982"/>
              <a:gd name="connsiteY11" fmla="*/ 312438 h 1564915"/>
              <a:gd name="connsiteX12" fmla="*/ 602232 w 1417982"/>
              <a:gd name="connsiteY12" fmla="*/ 28652 h 1564915"/>
              <a:gd name="connsiteX13" fmla="*/ 708992 w 1417982"/>
              <a:gd name="connsiteY13" fmla="*/ 0 h 156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7982" h="1564915">
                <a:moveTo>
                  <a:pt x="708992" y="0"/>
                </a:moveTo>
                <a:cubicBezTo>
                  <a:pt x="747316" y="0"/>
                  <a:pt x="785639" y="9551"/>
                  <a:pt x="815751" y="28652"/>
                </a:cubicBezTo>
                <a:cubicBezTo>
                  <a:pt x="1313960" y="312438"/>
                  <a:pt x="1313960" y="312438"/>
                  <a:pt x="1313960" y="312438"/>
                </a:cubicBezTo>
                <a:cubicBezTo>
                  <a:pt x="1368708" y="345182"/>
                  <a:pt x="1417982" y="427043"/>
                  <a:pt x="1417982" y="497989"/>
                </a:cubicBezTo>
                <a:cubicBezTo>
                  <a:pt x="1417982" y="1065561"/>
                  <a:pt x="1417982" y="1065561"/>
                  <a:pt x="1417982" y="1065561"/>
                </a:cubicBezTo>
                <a:cubicBezTo>
                  <a:pt x="1417982" y="1136507"/>
                  <a:pt x="1368708" y="1218369"/>
                  <a:pt x="1313960" y="1251113"/>
                </a:cubicBezTo>
                <a:cubicBezTo>
                  <a:pt x="815751" y="1540357"/>
                  <a:pt x="815751" y="1540357"/>
                  <a:pt x="815751" y="1540357"/>
                </a:cubicBezTo>
                <a:cubicBezTo>
                  <a:pt x="755528" y="1573101"/>
                  <a:pt x="662455" y="1573101"/>
                  <a:pt x="602232" y="1540357"/>
                </a:cubicBezTo>
                <a:cubicBezTo>
                  <a:pt x="104022" y="1251113"/>
                  <a:pt x="104022" y="1251113"/>
                  <a:pt x="104022" y="1251113"/>
                </a:cubicBezTo>
                <a:cubicBezTo>
                  <a:pt x="43799" y="1218369"/>
                  <a:pt x="0" y="1136507"/>
                  <a:pt x="0" y="1065561"/>
                </a:cubicBezTo>
                <a:lnTo>
                  <a:pt x="0" y="497989"/>
                </a:lnTo>
                <a:cubicBezTo>
                  <a:pt x="0" y="427043"/>
                  <a:pt x="43799" y="345182"/>
                  <a:pt x="104022" y="312438"/>
                </a:cubicBezTo>
                <a:cubicBezTo>
                  <a:pt x="602232" y="28652"/>
                  <a:pt x="602232" y="28652"/>
                  <a:pt x="602232" y="28652"/>
                </a:cubicBezTo>
                <a:cubicBezTo>
                  <a:pt x="632344" y="9551"/>
                  <a:pt x="670668" y="0"/>
                  <a:pt x="70899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2" name="Picture Placeholder 11"/>
          <p:cNvSpPr>
            <a:spLocks noGrp="1"/>
          </p:cNvSpPr>
          <p:nvPr>
            <p:ph type="pic" sz="quarter" idx="16" hasCustomPrompt="1"/>
          </p:nvPr>
        </p:nvSpPr>
        <p:spPr>
          <a:xfrm>
            <a:off x="9568070" y="1371021"/>
            <a:ext cx="1417982" cy="1564915"/>
          </a:xfrm>
          <a:custGeom>
            <a:avLst/>
            <a:gdLst>
              <a:gd name="connsiteX0" fmla="*/ 708991 w 1417982"/>
              <a:gd name="connsiteY0" fmla="*/ 0 h 1564915"/>
              <a:gd name="connsiteX1" fmla="*/ 815750 w 1417982"/>
              <a:gd name="connsiteY1" fmla="*/ 28652 h 1564915"/>
              <a:gd name="connsiteX2" fmla="*/ 1313960 w 1417982"/>
              <a:gd name="connsiteY2" fmla="*/ 312438 h 1564915"/>
              <a:gd name="connsiteX3" fmla="*/ 1417982 w 1417982"/>
              <a:gd name="connsiteY3" fmla="*/ 497989 h 1564915"/>
              <a:gd name="connsiteX4" fmla="*/ 1417982 w 1417982"/>
              <a:gd name="connsiteY4" fmla="*/ 1065561 h 1564915"/>
              <a:gd name="connsiteX5" fmla="*/ 1313960 w 1417982"/>
              <a:gd name="connsiteY5" fmla="*/ 1251113 h 1564915"/>
              <a:gd name="connsiteX6" fmla="*/ 815750 w 1417982"/>
              <a:gd name="connsiteY6" fmla="*/ 1540357 h 1564915"/>
              <a:gd name="connsiteX7" fmla="*/ 602232 w 1417982"/>
              <a:gd name="connsiteY7" fmla="*/ 1540357 h 1564915"/>
              <a:gd name="connsiteX8" fmla="*/ 104022 w 1417982"/>
              <a:gd name="connsiteY8" fmla="*/ 1251113 h 1564915"/>
              <a:gd name="connsiteX9" fmla="*/ 0 w 1417982"/>
              <a:gd name="connsiteY9" fmla="*/ 1065561 h 1564915"/>
              <a:gd name="connsiteX10" fmla="*/ 0 w 1417982"/>
              <a:gd name="connsiteY10" fmla="*/ 497989 h 1564915"/>
              <a:gd name="connsiteX11" fmla="*/ 104022 w 1417982"/>
              <a:gd name="connsiteY11" fmla="*/ 312438 h 1564915"/>
              <a:gd name="connsiteX12" fmla="*/ 602232 w 1417982"/>
              <a:gd name="connsiteY12" fmla="*/ 28652 h 1564915"/>
              <a:gd name="connsiteX13" fmla="*/ 708991 w 1417982"/>
              <a:gd name="connsiteY13" fmla="*/ 0 h 156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7982" h="1564915">
                <a:moveTo>
                  <a:pt x="708991" y="0"/>
                </a:moveTo>
                <a:cubicBezTo>
                  <a:pt x="747315" y="0"/>
                  <a:pt x="785639" y="9551"/>
                  <a:pt x="815750" y="28652"/>
                </a:cubicBezTo>
                <a:cubicBezTo>
                  <a:pt x="1313960" y="312438"/>
                  <a:pt x="1313960" y="312438"/>
                  <a:pt x="1313960" y="312438"/>
                </a:cubicBezTo>
                <a:cubicBezTo>
                  <a:pt x="1368708" y="345182"/>
                  <a:pt x="1417982" y="427043"/>
                  <a:pt x="1417982" y="497989"/>
                </a:cubicBezTo>
                <a:cubicBezTo>
                  <a:pt x="1417982" y="1065561"/>
                  <a:pt x="1417982" y="1065561"/>
                  <a:pt x="1417982" y="1065561"/>
                </a:cubicBezTo>
                <a:cubicBezTo>
                  <a:pt x="1417982" y="1136507"/>
                  <a:pt x="1368708" y="1218369"/>
                  <a:pt x="1313960" y="1251113"/>
                </a:cubicBezTo>
                <a:cubicBezTo>
                  <a:pt x="815750" y="1540357"/>
                  <a:pt x="815750" y="1540357"/>
                  <a:pt x="815750" y="1540357"/>
                </a:cubicBezTo>
                <a:cubicBezTo>
                  <a:pt x="755527" y="1573101"/>
                  <a:pt x="662455" y="1573101"/>
                  <a:pt x="602232" y="1540357"/>
                </a:cubicBezTo>
                <a:cubicBezTo>
                  <a:pt x="104022" y="1251113"/>
                  <a:pt x="104022" y="1251113"/>
                  <a:pt x="104022" y="1251113"/>
                </a:cubicBezTo>
                <a:cubicBezTo>
                  <a:pt x="43799" y="1218369"/>
                  <a:pt x="0" y="1136507"/>
                  <a:pt x="0" y="1065561"/>
                </a:cubicBezTo>
                <a:lnTo>
                  <a:pt x="0" y="497989"/>
                </a:lnTo>
                <a:cubicBezTo>
                  <a:pt x="0" y="427043"/>
                  <a:pt x="43799" y="345182"/>
                  <a:pt x="104022" y="312438"/>
                </a:cubicBezTo>
                <a:cubicBezTo>
                  <a:pt x="602232" y="28652"/>
                  <a:pt x="602232" y="28652"/>
                  <a:pt x="602232" y="28652"/>
                </a:cubicBezTo>
                <a:cubicBezTo>
                  <a:pt x="632344" y="9551"/>
                  <a:pt x="670668" y="0"/>
                  <a:pt x="708991"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0" name="Picture Placeholder 9"/>
          <p:cNvSpPr>
            <a:spLocks noGrp="1"/>
          </p:cNvSpPr>
          <p:nvPr>
            <p:ph type="pic" sz="quarter" idx="17" hasCustomPrompt="1"/>
          </p:nvPr>
        </p:nvSpPr>
        <p:spPr>
          <a:xfrm>
            <a:off x="4320210" y="1371021"/>
            <a:ext cx="1417982" cy="1564915"/>
          </a:xfrm>
          <a:custGeom>
            <a:avLst/>
            <a:gdLst>
              <a:gd name="connsiteX0" fmla="*/ 708992 w 1417982"/>
              <a:gd name="connsiteY0" fmla="*/ 0 h 1564915"/>
              <a:gd name="connsiteX1" fmla="*/ 815751 w 1417982"/>
              <a:gd name="connsiteY1" fmla="*/ 28652 h 1564915"/>
              <a:gd name="connsiteX2" fmla="*/ 1313960 w 1417982"/>
              <a:gd name="connsiteY2" fmla="*/ 312438 h 1564915"/>
              <a:gd name="connsiteX3" fmla="*/ 1417982 w 1417982"/>
              <a:gd name="connsiteY3" fmla="*/ 497989 h 1564915"/>
              <a:gd name="connsiteX4" fmla="*/ 1417982 w 1417982"/>
              <a:gd name="connsiteY4" fmla="*/ 1065561 h 1564915"/>
              <a:gd name="connsiteX5" fmla="*/ 1313960 w 1417982"/>
              <a:gd name="connsiteY5" fmla="*/ 1251113 h 1564915"/>
              <a:gd name="connsiteX6" fmla="*/ 815751 w 1417982"/>
              <a:gd name="connsiteY6" fmla="*/ 1540357 h 1564915"/>
              <a:gd name="connsiteX7" fmla="*/ 602232 w 1417982"/>
              <a:gd name="connsiteY7" fmla="*/ 1540357 h 1564915"/>
              <a:gd name="connsiteX8" fmla="*/ 104022 w 1417982"/>
              <a:gd name="connsiteY8" fmla="*/ 1251113 h 1564915"/>
              <a:gd name="connsiteX9" fmla="*/ 0 w 1417982"/>
              <a:gd name="connsiteY9" fmla="*/ 1065561 h 1564915"/>
              <a:gd name="connsiteX10" fmla="*/ 0 w 1417982"/>
              <a:gd name="connsiteY10" fmla="*/ 497989 h 1564915"/>
              <a:gd name="connsiteX11" fmla="*/ 104022 w 1417982"/>
              <a:gd name="connsiteY11" fmla="*/ 312438 h 1564915"/>
              <a:gd name="connsiteX12" fmla="*/ 602232 w 1417982"/>
              <a:gd name="connsiteY12" fmla="*/ 28652 h 1564915"/>
              <a:gd name="connsiteX13" fmla="*/ 708992 w 1417982"/>
              <a:gd name="connsiteY13" fmla="*/ 0 h 156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7982" h="1564915">
                <a:moveTo>
                  <a:pt x="708992" y="0"/>
                </a:moveTo>
                <a:cubicBezTo>
                  <a:pt x="747316" y="0"/>
                  <a:pt x="785639" y="9551"/>
                  <a:pt x="815751" y="28652"/>
                </a:cubicBezTo>
                <a:cubicBezTo>
                  <a:pt x="1313960" y="312438"/>
                  <a:pt x="1313960" y="312438"/>
                  <a:pt x="1313960" y="312438"/>
                </a:cubicBezTo>
                <a:cubicBezTo>
                  <a:pt x="1368708" y="345182"/>
                  <a:pt x="1417982" y="427043"/>
                  <a:pt x="1417982" y="497989"/>
                </a:cubicBezTo>
                <a:cubicBezTo>
                  <a:pt x="1417982" y="1065561"/>
                  <a:pt x="1417982" y="1065561"/>
                  <a:pt x="1417982" y="1065561"/>
                </a:cubicBezTo>
                <a:cubicBezTo>
                  <a:pt x="1417982" y="1136507"/>
                  <a:pt x="1368708" y="1218369"/>
                  <a:pt x="1313960" y="1251113"/>
                </a:cubicBezTo>
                <a:cubicBezTo>
                  <a:pt x="815751" y="1540357"/>
                  <a:pt x="815751" y="1540357"/>
                  <a:pt x="815751" y="1540357"/>
                </a:cubicBezTo>
                <a:cubicBezTo>
                  <a:pt x="755528" y="1573101"/>
                  <a:pt x="662455" y="1573101"/>
                  <a:pt x="602232" y="1540357"/>
                </a:cubicBezTo>
                <a:cubicBezTo>
                  <a:pt x="104022" y="1251113"/>
                  <a:pt x="104022" y="1251113"/>
                  <a:pt x="104022" y="1251113"/>
                </a:cubicBezTo>
                <a:cubicBezTo>
                  <a:pt x="43799" y="1218369"/>
                  <a:pt x="0" y="1136507"/>
                  <a:pt x="0" y="1065561"/>
                </a:cubicBezTo>
                <a:lnTo>
                  <a:pt x="0" y="497989"/>
                </a:lnTo>
                <a:cubicBezTo>
                  <a:pt x="0" y="427043"/>
                  <a:pt x="43799" y="345182"/>
                  <a:pt x="104022" y="312438"/>
                </a:cubicBezTo>
                <a:cubicBezTo>
                  <a:pt x="602232" y="28652"/>
                  <a:pt x="602232" y="28652"/>
                  <a:pt x="602232" y="28652"/>
                </a:cubicBezTo>
                <a:cubicBezTo>
                  <a:pt x="632344" y="9551"/>
                  <a:pt x="670668" y="0"/>
                  <a:pt x="70899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59949947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71_Blank">
    <p:spTree>
      <p:nvGrpSpPr>
        <p:cNvPr id="1" name=""/>
        <p:cNvGrpSpPr/>
        <p:nvPr/>
      </p:nvGrpSpPr>
      <p:grpSpPr>
        <a:xfrm>
          <a:off x="0" y="0"/>
          <a:ext cx="0" cy="0"/>
          <a:chOff x="0" y="0"/>
          <a:chExt cx="0" cy="0"/>
        </a:xfrm>
      </p:grpSpPr>
      <p:sp>
        <p:nvSpPr>
          <p:cNvPr id="17" name="Picture Placeholder 16"/>
          <p:cNvSpPr>
            <a:spLocks noGrp="1"/>
          </p:cNvSpPr>
          <p:nvPr>
            <p:ph type="pic" sz="quarter" idx="15" hasCustomPrompt="1"/>
          </p:nvPr>
        </p:nvSpPr>
        <p:spPr>
          <a:xfrm>
            <a:off x="5297476" y="2756452"/>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8" name="Picture Placeholder 17"/>
          <p:cNvSpPr>
            <a:spLocks noGrp="1"/>
          </p:cNvSpPr>
          <p:nvPr>
            <p:ph type="pic" sz="quarter" idx="16" hasCustomPrompt="1"/>
          </p:nvPr>
        </p:nvSpPr>
        <p:spPr>
          <a:xfrm>
            <a:off x="8829180" y="2756452"/>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6" name="Picture Placeholder 15"/>
          <p:cNvSpPr>
            <a:spLocks noGrp="1"/>
          </p:cNvSpPr>
          <p:nvPr>
            <p:ph type="pic" sz="quarter" idx="17" hasCustomPrompt="1"/>
          </p:nvPr>
        </p:nvSpPr>
        <p:spPr>
          <a:xfrm>
            <a:off x="1765771" y="2756452"/>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63661571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70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931416" y="676258"/>
            <a:ext cx="2329173" cy="2570524"/>
          </a:xfrm>
          <a:custGeom>
            <a:avLst/>
            <a:gdLst>
              <a:gd name="connsiteX0" fmla="*/ 1164587 w 2329173"/>
              <a:gd name="connsiteY0" fmla="*/ 0 h 2570524"/>
              <a:gd name="connsiteX1" fmla="*/ 1339949 w 2329173"/>
              <a:gd name="connsiteY1" fmla="*/ 47064 h 2570524"/>
              <a:gd name="connsiteX2" fmla="*/ 2158307 w 2329173"/>
              <a:gd name="connsiteY2" fmla="*/ 513209 h 2570524"/>
              <a:gd name="connsiteX3" fmla="*/ 2329173 w 2329173"/>
              <a:gd name="connsiteY3" fmla="*/ 817996 h 2570524"/>
              <a:gd name="connsiteX4" fmla="*/ 2329173 w 2329173"/>
              <a:gd name="connsiteY4" fmla="*/ 1750288 h 2570524"/>
              <a:gd name="connsiteX5" fmla="*/ 2158307 w 2329173"/>
              <a:gd name="connsiteY5" fmla="*/ 2055075 h 2570524"/>
              <a:gd name="connsiteX6" fmla="*/ 1339949 w 2329173"/>
              <a:gd name="connsiteY6" fmla="*/ 2530186 h 2570524"/>
              <a:gd name="connsiteX7" fmla="*/ 989224 w 2329173"/>
              <a:gd name="connsiteY7" fmla="*/ 2530186 h 2570524"/>
              <a:gd name="connsiteX8" fmla="*/ 170866 w 2329173"/>
              <a:gd name="connsiteY8" fmla="*/ 2055075 h 2570524"/>
              <a:gd name="connsiteX9" fmla="*/ 0 w 2329173"/>
              <a:gd name="connsiteY9" fmla="*/ 1750288 h 2570524"/>
              <a:gd name="connsiteX10" fmla="*/ 0 w 2329173"/>
              <a:gd name="connsiteY10" fmla="*/ 817996 h 2570524"/>
              <a:gd name="connsiteX11" fmla="*/ 170866 w 2329173"/>
              <a:gd name="connsiteY11" fmla="*/ 513209 h 2570524"/>
              <a:gd name="connsiteX12" fmla="*/ 989224 w 2329173"/>
              <a:gd name="connsiteY12" fmla="*/ 47064 h 2570524"/>
              <a:gd name="connsiteX13" fmla="*/ 1164587 w 2329173"/>
              <a:gd name="connsiteY13" fmla="*/ 0 h 257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9173" h="2570524">
                <a:moveTo>
                  <a:pt x="1164587" y="0"/>
                </a:moveTo>
                <a:cubicBezTo>
                  <a:pt x="1227538" y="0"/>
                  <a:pt x="1290488" y="15689"/>
                  <a:pt x="1339949" y="47064"/>
                </a:cubicBezTo>
                <a:cubicBezTo>
                  <a:pt x="2158307" y="513209"/>
                  <a:pt x="2158307" y="513209"/>
                  <a:pt x="2158307" y="513209"/>
                </a:cubicBezTo>
                <a:cubicBezTo>
                  <a:pt x="2248236" y="566995"/>
                  <a:pt x="2329173" y="701460"/>
                  <a:pt x="2329173" y="817996"/>
                </a:cubicBezTo>
                <a:cubicBezTo>
                  <a:pt x="2329173" y="1750288"/>
                  <a:pt x="2329173" y="1750288"/>
                  <a:pt x="2329173" y="1750288"/>
                </a:cubicBezTo>
                <a:cubicBezTo>
                  <a:pt x="2329173" y="1866824"/>
                  <a:pt x="2248236" y="2001289"/>
                  <a:pt x="2158307" y="2055075"/>
                </a:cubicBezTo>
                <a:cubicBezTo>
                  <a:pt x="1339949" y="2530186"/>
                  <a:pt x="1339949" y="2530186"/>
                  <a:pt x="1339949" y="2530186"/>
                </a:cubicBezTo>
                <a:cubicBezTo>
                  <a:pt x="1241027" y="2583971"/>
                  <a:pt x="1088147" y="2583971"/>
                  <a:pt x="989224" y="2530186"/>
                </a:cubicBezTo>
                <a:cubicBezTo>
                  <a:pt x="170866" y="2055075"/>
                  <a:pt x="170866" y="2055075"/>
                  <a:pt x="170866" y="2055075"/>
                </a:cubicBezTo>
                <a:cubicBezTo>
                  <a:pt x="71944" y="2001289"/>
                  <a:pt x="0" y="1866824"/>
                  <a:pt x="0" y="1750288"/>
                </a:cubicBezTo>
                <a:lnTo>
                  <a:pt x="0" y="817996"/>
                </a:lnTo>
                <a:cubicBezTo>
                  <a:pt x="0" y="701460"/>
                  <a:pt x="71944" y="566995"/>
                  <a:pt x="170866" y="513209"/>
                </a:cubicBezTo>
                <a:cubicBezTo>
                  <a:pt x="989224" y="47064"/>
                  <a:pt x="989224" y="47064"/>
                  <a:pt x="989224" y="47064"/>
                </a:cubicBezTo>
                <a:cubicBezTo>
                  <a:pt x="1038686" y="15689"/>
                  <a:pt x="1101637" y="0"/>
                  <a:pt x="1164587"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7801984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69_Blank">
    <p:spTree>
      <p:nvGrpSpPr>
        <p:cNvPr id="1" name=""/>
        <p:cNvGrpSpPr/>
        <p:nvPr/>
      </p:nvGrpSpPr>
      <p:grpSpPr>
        <a:xfrm>
          <a:off x="0" y="0"/>
          <a:ext cx="0" cy="0"/>
          <a:chOff x="0" y="0"/>
          <a:chExt cx="0" cy="0"/>
        </a:xfrm>
      </p:grpSpPr>
      <p:sp>
        <p:nvSpPr>
          <p:cNvPr id="13" name="Picture Placeholder 12"/>
          <p:cNvSpPr>
            <a:spLocks noGrp="1"/>
          </p:cNvSpPr>
          <p:nvPr>
            <p:ph type="pic" sz="quarter" idx="15" hasCustomPrompt="1"/>
          </p:nvPr>
        </p:nvSpPr>
        <p:spPr>
          <a:xfrm>
            <a:off x="5297475" y="2703444"/>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4" name="Picture Placeholder 13"/>
          <p:cNvSpPr>
            <a:spLocks noGrp="1"/>
          </p:cNvSpPr>
          <p:nvPr>
            <p:ph type="pic" sz="quarter" idx="16" hasCustomPrompt="1"/>
          </p:nvPr>
        </p:nvSpPr>
        <p:spPr>
          <a:xfrm>
            <a:off x="8829179" y="2703444"/>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2" name="Picture Placeholder 11"/>
          <p:cNvSpPr>
            <a:spLocks noGrp="1"/>
          </p:cNvSpPr>
          <p:nvPr>
            <p:ph type="pic" sz="quarter" idx="17" hasCustomPrompt="1"/>
          </p:nvPr>
        </p:nvSpPr>
        <p:spPr>
          <a:xfrm>
            <a:off x="1765770" y="2703444"/>
            <a:ext cx="1597051" cy="1762539"/>
          </a:xfrm>
          <a:custGeom>
            <a:avLst/>
            <a:gdLst>
              <a:gd name="connsiteX0" fmla="*/ 798526 w 1597051"/>
              <a:gd name="connsiteY0" fmla="*/ 0 h 1762539"/>
              <a:gd name="connsiteX1" fmla="*/ 918767 w 1597051"/>
              <a:gd name="connsiteY1" fmla="*/ 32271 h 1762539"/>
              <a:gd name="connsiteX2" fmla="*/ 1479893 w 1597051"/>
              <a:gd name="connsiteY2" fmla="*/ 351894 h 1762539"/>
              <a:gd name="connsiteX3" fmla="*/ 1597051 w 1597051"/>
              <a:gd name="connsiteY3" fmla="*/ 560878 h 1762539"/>
              <a:gd name="connsiteX4" fmla="*/ 1597051 w 1597051"/>
              <a:gd name="connsiteY4" fmla="*/ 1200125 h 1762539"/>
              <a:gd name="connsiteX5" fmla="*/ 1479893 w 1597051"/>
              <a:gd name="connsiteY5" fmla="*/ 1409110 h 1762539"/>
              <a:gd name="connsiteX6" fmla="*/ 918767 w 1597051"/>
              <a:gd name="connsiteY6" fmla="*/ 1734881 h 1762539"/>
              <a:gd name="connsiteX7" fmla="*/ 678284 w 1597051"/>
              <a:gd name="connsiteY7" fmla="*/ 1734881 h 1762539"/>
              <a:gd name="connsiteX8" fmla="*/ 117158 w 1597051"/>
              <a:gd name="connsiteY8" fmla="*/ 1409110 h 1762539"/>
              <a:gd name="connsiteX9" fmla="*/ 0 w 1597051"/>
              <a:gd name="connsiteY9" fmla="*/ 1200125 h 1762539"/>
              <a:gd name="connsiteX10" fmla="*/ 0 w 1597051"/>
              <a:gd name="connsiteY10" fmla="*/ 560878 h 1762539"/>
              <a:gd name="connsiteX11" fmla="*/ 117158 w 1597051"/>
              <a:gd name="connsiteY11" fmla="*/ 351894 h 1762539"/>
              <a:gd name="connsiteX12" fmla="*/ 678284 w 1597051"/>
              <a:gd name="connsiteY12" fmla="*/ 32271 h 1762539"/>
              <a:gd name="connsiteX13" fmla="*/ 798526 w 1597051"/>
              <a:gd name="connsiteY13" fmla="*/ 0 h 17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7051" h="1762539">
                <a:moveTo>
                  <a:pt x="798526" y="0"/>
                </a:moveTo>
                <a:cubicBezTo>
                  <a:pt x="841690" y="0"/>
                  <a:pt x="884853" y="10758"/>
                  <a:pt x="918767" y="32271"/>
                </a:cubicBezTo>
                <a:cubicBezTo>
                  <a:pt x="1479893" y="351894"/>
                  <a:pt x="1479893" y="351894"/>
                  <a:pt x="1479893" y="351894"/>
                </a:cubicBezTo>
                <a:cubicBezTo>
                  <a:pt x="1541555" y="388773"/>
                  <a:pt x="1597051" y="480972"/>
                  <a:pt x="1597051" y="560878"/>
                </a:cubicBezTo>
                <a:cubicBezTo>
                  <a:pt x="1597051" y="1200125"/>
                  <a:pt x="1597051" y="1200125"/>
                  <a:pt x="1597051" y="1200125"/>
                </a:cubicBezTo>
                <a:cubicBezTo>
                  <a:pt x="1597051" y="1280031"/>
                  <a:pt x="1541555" y="1372230"/>
                  <a:pt x="1479893" y="1409110"/>
                </a:cubicBezTo>
                <a:cubicBezTo>
                  <a:pt x="918767" y="1734881"/>
                  <a:pt x="918767" y="1734881"/>
                  <a:pt x="918767" y="1734881"/>
                </a:cubicBezTo>
                <a:cubicBezTo>
                  <a:pt x="850939" y="1771759"/>
                  <a:pt x="746113" y="1771759"/>
                  <a:pt x="678284" y="1734881"/>
                </a:cubicBezTo>
                <a:cubicBezTo>
                  <a:pt x="117158" y="1409110"/>
                  <a:pt x="117158" y="1409110"/>
                  <a:pt x="117158" y="1409110"/>
                </a:cubicBezTo>
                <a:cubicBezTo>
                  <a:pt x="49330" y="1372230"/>
                  <a:pt x="0" y="1280031"/>
                  <a:pt x="0" y="1200125"/>
                </a:cubicBezTo>
                <a:lnTo>
                  <a:pt x="0" y="560878"/>
                </a:lnTo>
                <a:cubicBezTo>
                  <a:pt x="0" y="480972"/>
                  <a:pt x="49330" y="388773"/>
                  <a:pt x="117158" y="351894"/>
                </a:cubicBezTo>
                <a:cubicBezTo>
                  <a:pt x="678284" y="32271"/>
                  <a:pt x="678284" y="32271"/>
                  <a:pt x="678284" y="32271"/>
                </a:cubicBezTo>
                <a:cubicBezTo>
                  <a:pt x="712199" y="10758"/>
                  <a:pt x="755363" y="0"/>
                  <a:pt x="798526"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96790532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8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251485" y="1101910"/>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1" name="Picture Placeholder 10"/>
          <p:cNvSpPr>
            <a:spLocks noGrp="1"/>
          </p:cNvSpPr>
          <p:nvPr>
            <p:ph type="pic" sz="quarter" idx="16" hasCustomPrompt="1"/>
          </p:nvPr>
        </p:nvSpPr>
        <p:spPr>
          <a:xfrm>
            <a:off x="7136612" y="1796365"/>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55035570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67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251485" y="2297664"/>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1" name="Picture Placeholder 10"/>
          <p:cNvSpPr>
            <a:spLocks noGrp="1"/>
          </p:cNvSpPr>
          <p:nvPr>
            <p:ph type="pic" sz="quarter" idx="16" hasCustomPrompt="1"/>
          </p:nvPr>
        </p:nvSpPr>
        <p:spPr>
          <a:xfrm>
            <a:off x="7136612" y="2992119"/>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2885539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ext 2">
  <p:cSld name="text 2">
    <p:spTree>
      <p:nvGrpSpPr>
        <p:cNvPr id="1" name="Shape 45"/>
        <p:cNvGrpSpPr/>
        <p:nvPr/>
      </p:nvGrpSpPr>
      <p:grpSpPr>
        <a:xfrm>
          <a:off x="0" y="0"/>
          <a:ext cx="0" cy="0"/>
          <a:chOff x="0" y="0"/>
          <a:chExt cx="0" cy="0"/>
        </a:xfrm>
      </p:grpSpPr>
      <p:sp>
        <p:nvSpPr>
          <p:cNvPr id="4" name="Google Shape;46;p7"/>
          <p:cNvSpPr>
            <a:spLocks noChangeArrowheads="1"/>
          </p:cNvSpPr>
          <p:nvPr/>
        </p:nvSpPr>
        <p:spPr bwMode="auto">
          <a:xfrm flipH="1">
            <a:off x="6096000" y="0"/>
            <a:ext cx="6096000" cy="68580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5" name="Google Shape;49;p7"/>
          <p:cNvSpPr>
            <a:spLocks noChangeArrowheads="1"/>
          </p:cNvSpPr>
          <p:nvPr/>
        </p:nvSpPr>
        <p:spPr bwMode="auto">
          <a:xfrm>
            <a:off x="617538"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47" name="Google Shape;47;p7"/>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solidFill>
                  <a:srgbClr val="664790"/>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 name="Google Shape;48;p7"/>
          <p:cNvSpPr txBox="1">
            <a:spLocks noGrp="1"/>
          </p:cNvSpPr>
          <p:nvPr>
            <p:ph type="body" idx="1"/>
          </p:nvPr>
        </p:nvSpPr>
        <p:spPr>
          <a:xfrm>
            <a:off x="6641056" y="645459"/>
            <a:ext cx="5005891" cy="5531504"/>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chemeClr val="lt1"/>
              </a:buClr>
              <a:buSzPts val="1800"/>
              <a:buNone/>
              <a:defRPr sz="1800">
                <a:solidFill>
                  <a:schemeClr val="lt1"/>
                </a:solidFill>
              </a:defRPr>
            </a:lvl1pPr>
            <a:lvl2pPr marL="914400" lvl="1" indent="-228600" algn="l">
              <a:lnSpc>
                <a:spcPct val="100000"/>
              </a:lnSpc>
              <a:spcBef>
                <a:spcPts val="500"/>
              </a:spcBef>
              <a:spcAft>
                <a:spcPts val="0"/>
              </a:spcAft>
              <a:buClr>
                <a:schemeClr val="lt1"/>
              </a:buClr>
              <a:buSzPts val="1600"/>
              <a:buNone/>
              <a:defRPr sz="1600">
                <a:solidFill>
                  <a:schemeClr val="lt1"/>
                </a:solidFill>
              </a:defRPr>
            </a:lvl2pPr>
            <a:lvl3pPr marL="1371600" lvl="2" indent="-228600" algn="l">
              <a:lnSpc>
                <a:spcPct val="100000"/>
              </a:lnSpc>
              <a:spcBef>
                <a:spcPts val="500"/>
              </a:spcBef>
              <a:spcAft>
                <a:spcPts val="0"/>
              </a:spcAft>
              <a:buClr>
                <a:schemeClr val="lt1"/>
              </a:buClr>
              <a:buSzPts val="1400"/>
              <a:buNone/>
              <a:defRPr sz="1400">
                <a:solidFill>
                  <a:schemeClr val="lt1"/>
                </a:solidFill>
              </a:defRPr>
            </a:lvl3pPr>
            <a:lvl4pPr marL="1828800" lvl="3" indent="-228600" algn="l">
              <a:lnSpc>
                <a:spcPct val="100000"/>
              </a:lnSpc>
              <a:spcBef>
                <a:spcPts val="500"/>
              </a:spcBef>
              <a:spcAft>
                <a:spcPts val="0"/>
              </a:spcAft>
              <a:buClr>
                <a:schemeClr val="lt1"/>
              </a:buClr>
              <a:buSzPts val="1200"/>
              <a:buNone/>
              <a:defRPr sz="1200">
                <a:solidFill>
                  <a:schemeClr val="lt1"/>
                </a:solidFill>
              </a:defRPr>
            </a:lvl4pPr>
            <a:lvl5pPr marL="2286000" lvl="4" indent="-228600" algn="l">
              <a:lnSpc>
                <a:spcPct val="100000"/>
              </a:lnSpc>
              <a:spcBef>
                <a:spcPts val="500"/>
              </a:spcBef>
              <a:spcAft>
                <a:spcPts val="0"/>
              </a:spcAft>
              <a:buClr>
                <a:schemeClr val="lt1"/>
              </a:buClr>
              <a:buSzPts val="1000"/>
              <a:buNone/>
              <a:defRPr sz="1000">
                <a:solidFill>
                  <a:schemeClr val="lt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 name="Google Shape;50;p7"/>
          <p:cNvSpPr txBox="1">
            <a:spLocks noGrp="1"/>
          </p:cNvSpPr>
          <p:nvPr>
            <p:ph type="ftr" idx="10"/>
          </p:nvPr>
        </p:nvSpPr>
        <p:spPr>
          <a:xfrm>
            <a:off x="1008063"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cs typeface="+mn-cs"/>
            </a:endParaRPr>
          </a:p>
        </p:txBody>
      </p:sp>
      <p:sp>
        <p:nvSpPr>
          <p:cNvPr id="7" name="Google Shape;51;p7"/>
          <p:cNvSpPr txBox="1">
            <a:spLocks noGrp="1"/>
          </p:cNvSpPr>
          <p:nvPr>
            <p:ph type="sldNum" idx="11"/>
          </p:nvPr>
        </p:nvSpPr>
        <p:spPr>
          <a:xfrm>
            <a:off x="617538"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rgbClr val="FFFFFF"/>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defTabSz="938213" eaLnBrk="0" fontAlgn="base" hangingPunct="0">
              <a:spcAft>
                <a:spcPct val="0"/>
              </a:spcAft>
              <a:buClrTx/>
              <a:buFontTx/>
              <a:buNone/>
              <a:defRPr/>
            </a:pPr>
            <a:fld id="{C8CC6ADF-CD1D-4A15-A430-6BD16E0909E6}" type="slidenum">
              <a:rPr lang="lv-LV" kern="1200"/>
              <a:pPr defTabSz="938213" eaLnBrk="0" fontAlgn="base" hangingPunct="0">
                <a:spcAft>
                  <a:spcPct val="0"/>
                </a:spcAft>
                <a:buClrTx/>
                <a:buFontTx/>
                <a:buNone/>
                <a:defRPr/>
              </a:pPr>
              <a:t>‹#›</a:t>
            </a:fld>
            <a:endParaRPr kern="1200"/>
          </a:p>
        </p:txBody>
      </p:sp>
    </p:spTree>
    <p:extLst>
      <p:ext uri="{BB962C8B-B14F-4D97-AF65-F5344CB8AC3E}">
        <p14:creationId xmlns:p14="http://schemas.microsoft.com/office/powerpoint/2010/main" val="398139617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66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251485" y="2508679"/>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1" name="Picture Placeholder 10"/>
          <p:cNvSpPr>
            <a:spLocks noGrp="1"/>
          </p:cNvSpPr>
          <p:nvPr>
            <p:ph type="pic" sz="quarter" idx="16" hasCustomPrompt="1"/>
          </p:nvPr>
        </p:nvSpPr>
        <p:spPr>
          <a:xfrm>
            <a:off x="7136612" y="3203134"/>
            <a:ext cx="3803904" cy="1544337"/>
          </a:xfrm>
          <a:custGeom>
            <a:avLst/>
            <a:gdLst>
              <a:gd name="connsiteX0" fmla="*/ 0 w 3803904"/>
              <a:gd name="connsiteY0" fmla="*/ 0 h 1544337"/>
              <a:gd name="connsiteX1" fmla="*/ 3803904 w 3803904"/>
              <a:gd name="connsiteY1" fmla="*/ 0 h 1544337"/>
              <a:gd name="connsiteX2" fmla="*/ 3803904 w 3803904"/>
              <a:gd name="connsiteY2" fmla="*/ 1544337 h 1544337"/>
              <a:gd name="connsiteX3" fmla="*/ 0 w 3803904"/>
              <a:gd name="connsiteY3" fmla="*/ 1544337 h 1544337"/>
            </a:gdLst>
            <a:ahLst/>
            <a:cxnLst>
              <a:cxn ang="0">
                <a:pos x="connsiteX0" y="connsiteY0"/>
              </a:cxn>
              <a:cxn ang="0">
                <a:pos x="connsiteX1" y="connsiteY1"/>
              </a:cxn>
              <a:cxn ang="0">
                <a:pos x="connsiteX2" y="connsiteY2"/>
              </a:cxn>
              <a:cxn ang="0">
                <a:pos x="connsiteX3" y="connsiteY3"/>
              </a:cxn>
            </a:cxnLst>
            <a:rect l="l" t="t" r="r" b="b"/>
            <a:pathLst>
              <a:path w="3803904" h="1544337">
                <a:moveTo>
                  <a:pt x="0" y="0"/>
                </a:moveTo>
                <a:lnTo>
                  <a:pt x="3803904" y="0"/>
                </a:lnTo>
                <a:lnTo>
                  <a:pt x="3803904" y="1544337"/>
                </a:lnTo>
                <a:lnTo>
                  <a:pt x="0" y="15443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29466000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65_Blank">
    <p:spTree>
      <p:nvGrpSpPr>
        <p:cNvPr id="1" name=""/>
        <p:cNvGrpSpPr/>
        <p:nvPr/>
      </p:nvGrpSpPr>
      <p:grpSpPr>
        <a:xfrm>
          <a:off x="0" y="0"/>
          <a:ext cx="0" cy="0"/>
          <a:chOff x="0" y="0"/>
          <a:chExt cx="0" cy="0"/>
        </a:xfrm>
      </p:grpSpPr>
      <p:sp>
        <p:nvSpPr>
          <p:cNvPr id="17" name="Picture Placeholder 16"/>
          <p:cNvSpPr>
            <a:spLocks noGrp="1"/>
          </p:cNvSpPr>
          <p:nvPr>
            <p:ph type="pic" sz="quarter" idx="15" hasCustomPrompt="1"/>
          </p:nvPr>
        </p:nvSpPr>
        <p:spPr>
          <a:xfrm>
            <a:off x="838082" y="3838887"/>
            <a:ext cx="3021495" cy="2531165"/>
          </a:xfrm>
          <a:custGeom>
            <a:avLst/>
            <a:gdLst>
              <a:gd name="connsiteX0" fmla="*/ 632791 w 3021495"/>
              <a:gd name="connsiteY0" fmla="*/ 0 h 2531165"/>
              <a:gd name="connsiteX1" fmla="*/ 3021495 w 3021495"/>
              <a:gd name="connsiteY1" fmla="*/ 0 h 2531165"/>
              <a:gd name="connsiteX2" fmla="*/ 2388704 w 3021495"/>
              <a:gd name="connsiteY2" fmla="*/ 2531165 h 2531165"/>
              <a:gd name="connsiteX3" fmla="*/ 0 w 3021495"/>
              <a:gd name="connsiteY3" fmla="*/ 2531165 h 2531165"/>
            </a:gdLst>
            <a:ahLst/>
            <a:cxnLst>
              <a:cxn ang="0">
                <a:pos x="connsiteX0" y="connsiteY0"/>
              </a:cxn>
              <a:cxn ang="0">
                <a:pos x="connsiteX1" y="connsiteY1"/>
              </a:cxn>
              <a:cxn ang="0">
                <a:pos x="connsiteX2" y="connsiteY2"/>
              </a:cxn>
              <a:cxn ang="0">
                <a:pos x="connsiteX3" y="connsiteY3"/>
              </a:cxn>
            </a:cxnLst>
            <a:rect l="l" t="t" r="r" b="b"/>
            <a:pathLst>
              <a:path w="3021495" h="2531165">
                <a:moveTo>
                  <a:pt x="632791" y="0"/>
                </a:moveTo>
                <a:lnTo>
                  <a:pt x="3021495" y="0"/>
                </a:lnTo>
                <a:lnTo>
                  <a:pt x="2388704" y="2531165"/>
                </a:lnTo>
                <a:lnTo>
                  <a:pt x="0" y="25311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6" name="Picture Placeholder 15"/>
          <p:cNvSpPr>
            <a:spLocks noGrp="1"/>
          </p:cNvSpPr>
          <p:nvPr>
            <p:ph type="pic" sz="quarter" idx="16" hasCustomPrompt="1"/>
          </p:nvPr>
        </p:nvSpPr>
        <p:spPr>
          <a:xfrm>
            <a:off x="3632431" y="3282296"/>
            <a:ext cx="3021495" cy="2531165"/>
          </a:xfrm>
          <a:custGeom>
            <a:avLst/>
            <a:gdLst>
              <a:gd name="connsiteX0" fmla="*/ 632791 w 3021495"/>
              <a:gd name="connsiteY0" fmla="*/ 0 h 2531165"/>
              <a:gd name="connsiteX1" fmla="*/ 3021495 w 3021495"/>
              <a:gd name="connsiteY1" fmla="*/ 0 h 2531165"/>
              <a:gd name="connsiteX2" fmla="*/ 2388704 w 3021495"/>
              <a:gd name="connsiteY2" fmla="*/ 2531165 h 2531165"/>
              <a:gd name="connsiteX3" fmla="*/ 0 w 3021495"/>
              <a:gd name="connsiteY3" fmla="*/ 2531165 h 2531165"/>
            </a:gdLst>
            <a:ahLst/>
            <a:cxnLst>
              <a:cxn ang="0">
                <a:pos x="connsiteX0" y="connsiteY0"/>
              </a:cxn>
              <a:cxn ang="0">
                <a:pos x="connsiteX1" y="connsiteY1"/>
              </a:cxn>
              <a:cxn ang="0">
                <a:pos x="connsiteX2" y="connsiteY2"/>
              </a:cxn>
              <a:cxn ang="0">
                <a:pos x="connsiteX3" y="connsiteY3"/>
              </a:cxn>
            </a:cxnLst>
            <a:rect l="l" t="t" r="r" b="b"/>
            <a:pathLst>
              <a:path w="3021495" h="2531165">
                <a:moveTo>
                  <a:pt x="632791" y="0"/>
                </a:moveTo>
                <a:lnTo>
                  <a:pt x="3021495" y="0"/>
                </a:lnTo>
                <a:lnTo>
                  <a:pt x="2388704" y="2531165"/>
                </a:lnTo>
                <a:lnTo>
                  <a:pt x="0" y="25311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7" hasCustomPrompt="1"/>
          </p:nvPr>
        </p:nvSpPr>
        <p:spPr>
          <a:xfrm>
            <a:off x="1474187" y="1044540"/>
            <a:ext cx="3021495" cy="2531165"/>
          </a:xfrm>
          <a:custGeom>
            <a:avLst/>
            <a:gdLst>
              <a:gd name="connsiteX0" fmla="*/ 632791 w 3021495"/>
              <a:gd name="connsiteY0" fmla="*/ 0 h 2531165"/>
              <a:gd name="connsiteX1" fmla="*/ 3021495 w 3021495"/>
              <a:gd name="connsiteY1" fmla="*/ 0 h 2531165"/>
              <a:gd name="connsiteX2" fmla="*/ 2388704 w 3021495"/>
              <a:gd name="connsiteY2" fmla="*/ 2531165 h 2531165"/>
              <a:gd name="connsiteX3" fmla="*/ 0 w 3021495"/>
              <a:gd name="connsiteY3" fmla="*/ 2531165 h 2531165"/>
            </a:gdLst>
            <a:ahLst/>
            <a:cxnLst>
              <a:cxn ang="0">
                <a:pos x="connsiteX0" y="connsiteY0"/>
              </a:cxn>
              <a:cxn ang="0">
                <a:pos x="connsiteX1" y="connsiteY1"/>
              </a:cxn>
              <a:cxn ang="0">
                <a:pos x="connsiteX2" y="connsiteY2"/>
              </a:cxn>
              <a:cxn ang="0">
                <a:pos x="connsiteX3" y="connsiteY3"/>
              </a:cxn>
            </a:cxnLst>
            <a:rect l="l" t="t" r="r" b="b"/>
            <a:pathLst>
              <a:path w="3021495" h="2531165">
                <a:moveTo>
                  <a:pt x="632791" y="0"/>
                </a:moveTo>
                <a:lnTo>
                  <a:pt x="3021495" y="0"/>
                </a:lnTo>
                <a:lnTo>
                  <a:pt x="2388704" y="2531165"/>
                </a:lnTo>
                <a:lnTo>
                  <a:pt x="0" y="25311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8" hasCustomPrompt="1"/>
          </p:nvPr>
        </p:nvSpPr>
        <p:spPr>
          <a:xfrm>
            <a:off x="4268536" y="487949"/>
            <a:ext cx="3021495" cy="2531165"/>
          </a:xfrm>
          <a:custGeom>
            <a:avLst/>
            <a:gdLst>
              <a:gd name="connsiteX0" fmla="*/ 632791 w 3021495"/>
              <a:gd name="connsiteY0" fmla="*/ 0 h 2531165"/>
              <a:gd name="connsiteX1" fmla="*/ 3021495 w 3021495"/>
              <a:gd name="connsiteY1" fmla="*/ 0 h 2531165"/>
              <a:gd name="connsiteX2" fmla="*/ 2388704 w 3021495"/>
              <a:gd name="connsiteY2" fmla="*/ 2531165 h 2531165"/>
              <a:gd name="connsiteX3" fmla="*/ 0 w 3021495"/>
              <a:gd name="connsiteY3" fmla="*/ 2531165 h 2531165"/>
            </a:gdLst>
            <a:ahLst/>
            <a:cxnLst>
              <a:cxn ang="0">
                <a:pos x="connsiteX0" y="connsiteY0"/>
              </a:cxn>
              <a:cxn ang="0">
                <a:pos x="connsiteX1" y="connsiteY1"/>
              </a:cxn>
              <a:cxn ang="0">
                <a:pos x="connsiteX2" y="connsiteY2"/>
              </a:cxn>
              <a:cxn ang="0">
                <a:pos x="connsiteX3" y="connsiteY3"/>
              </a:cxn>
            </a:cxnLst>
            <a:rect l="l" t="t" r="r" b="b"/>
            <a:pathLst>
              <a:path w="3021495" h="2531165">
                <a:moveTo>
                  <a:pt x="632791" y="0"/>
                </a:moveTo>
                <a:lnTo>
                  <a:pt x="3021495" y="0"/>
                </a:lnTo>
                <a:lnTo>
                  <a:pt x="2388704" y="2531165"/>
                </a:lnTo>
                <a:lnTo>
                  <a:pt x="0" y="25311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50527218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64_Blank">
    <p:spTree>
      <p:nvGrpSpPr>
        <p:cNvPr id="1" name=""/>
        <p:cNvGrpSpPr/>
        <p:nvPr/>
      </p:nvGrpSpPr>
      <p:grpSpPr>
        <a:xfrm>
          <a:off x="0" y="0"/>
          <a:ext cx="0" cy="0"/>
          <a:chOff x="0" y="0"/>
          <a:chExt cx="0" cy="0"/>
        </a:xfrm>
      </p:grpSpPr>
      <p:sp>
        <p:nvSpPr>
          <p:cNvPr id="10" name="Picture Placeholder 9"/>
          <p:cNvSpPr>
            <a:spLocks noGrp="1"/>
          </p:cNvSpPr>
          <p:nvPr>
            <p:ph type="pic" sz="quarter" idx="15" hasCustomPrompt="1"/>
          </p:nvPr>
        </p:nvSpPr>
        <p:spPr>
          <a:xfrm>
            <a:off x="119062" y="3429000"/>
            <a:ext cx="5976938" cy="3328987"/>
          </a:xfrm>
          <a:custGeom>
            <a:avLst/>
            <a:gdLst>
              <a:gd name="connsiteX0" fmla="*/ 0 w 5976938"/>
              <a:gd name="connsiteY0" fmla="*/ 0 h 3328987"/>
              <a:gd name="connsiteX1" fmla="*/ 5976938 w 5976938"/>
              <a:gd name="connsiteY1" fmla="*/ 0 h 3328987"/>
              <a:gd name="connsiteX2" fmla="*/ 5976938 w 5976938"/>
              <a:gd name="connsiteY2" fmla="*/ 3328987 h 3328987"/>
              <a:gd name="connsiteX3" fmla="*/ 0 w 5976938"/>
              <a:gd name="connsiteY3" fmla="*/ 3328987 h 3328987"/>
            </a:gdLst>
            <a:ahLst/>
            <a:cxnLst>
              <a:cxn ang="0">
                <a:pos x="connsiteX0" y="connsiteY0"/>
              </a:cxn>
              <a:cxn ang="0">
                <a:pos x="connsiteX1" y="connsiteY1"/>
              </a:cxn>
              <a:cxn ang="0">
                <a:pos x="connsiteX2" y="connsiteY2"/>
              </a:cxn>
              <a:cxn ang="0">
                <a:pos x="connsiteX3" y="connsiteY3"/>
              </a:cxn>
            </a:cxnLst>
            <a:rect l="l" t="t" r="r" b="b"/>
            <a:pathLst>
              <a:path w="5976938" h="3328987">
                <a:moveTo>
                  <a:pt x="0" y="0"/>
                </a:moveTo>
                <a:lnTo>
                  <a:pt x="5976938" y="0"/>
                </a:lnTo>
                <a:lnTo>
                  <a:pt x="5976938" y="3328987"/>
                </a:lnTo>
                <a:lnTo>
                  <a:pt x="0" y="332898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9" name="Picture Placeholder 8"/>
          <p:cNvSpPr>
            <a:spLocks noGrp="1"/>
          </p:cNvSpPr>
          <p:nvPr>
            <p:ph type="pic" sz="quarter" idx="16" hasCustomPrompt="1"/>
          </p:nvPr>
        </p:nvSpPr>
        <p:spPr>
          <a:xfrm>
            <a:off x="6096000" y="100013"/>
            <a:ext cx="5976938" cy="3328987"/>
          </a:xfrm>
          <a:custGeom>
            <a:avLst/>
            <a:gdLst>
              <a:gd name="connsiteX0" fmla="*/ 0 w 5976938"/>
              <a:gd name="connsiteY0" fmla="*/ 0 h 3328987"/>
              <a:gd name="connsiteX1" fmla="*/ 5976938 w 5976938"/>
              <a:gd name="connsiteY1" fmla="*/ 0 h 3328987"/>
              <a:gd name="connsiteX2" fmla="*/ 5976938 w 5976938"/>
              <a:gd name="connsiteY2" fmla="*/ 3328987 h 3328987"/>
              <a:gd name="connsiteX3" fmla="*/ 0 w 5976938"/>
              <a:gd name="connsiteY3" fmla="*/ 3328987 h 3328987"/>
            </a:gdLst>
            <a:ahLst/>
            <a:cxnLst>
              <a:cxn ang="0">
                <a:pos x="connsiteX0" y="connsiteY0"/>
              </a:cxn>
              <a:cxn ang="0">
                <a:pos x="connsiteX1" y="connsiteY1"/>
              </a:cxn>
              <a:cxn ang="0">
                <a:pos x="connsiteX2" y="connsiteY2"/>
              </a:cxn>
              <a:cxn ang="0">
                <a:pos x="connsiteX3" y="connsiteY3"/>
              </a:cxn>
            </a:cxnLst>
            <a:rect l="l" t="t" r="r" b="b"/>
            <a:pathLst>
              <a:path w="5976938" h="3328987">
                <a:moveTo>
                  <a:pt x="0" y="0"/>
                </a:moveTo>
                <a:lnTo>
                  <a:pt x="5976938" y="0"/>
                </a:lnTo>
                <a:lnTo>
                  <a:pt x="5976938" y="3328987"/>
                </a:lnTo>
                <a:lnTo>
                  <a:pt x="0" y="332898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62670636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63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33350" y="150019"/>
            <a:ext cx="5829300" cy="6557962"/>
          </a:xfrm>
          <a:custGeom>
            <a:avLst/>
            <a:gdLst>
              <a:gd name="connsiteX0" fmla="*/ 0 w 5829300"/>
              <a:gd name="connsiteY0" fmla="*/ 0 h 6557962"/>
              <a:gd name="connsiteX1" fmla="*/ 5829300 w 5829300"/>
              <a:gd name="connsiteY1" fmla="*/ 0 h 6557962"/>
              <a:gd name="connsiteX2" fmla="*/ 5829300 w 5829300"/>
              <a:gd name="connsiteY2" fmla="*/ 6557962 h 6557962"/>
              <a:gd name="connsiteX3" fmla="*/ 0 w 5829300"/>
              <a:gd name="connsiteY3" fmla="*/ 6557962 h 6557962"/>
            </a:gdLst>
            <a:ahLst/>
            <a:cxnLst>
              <a:cxn ang="0">
                <a:pos x="connsiteX0" y="connsiteY0"/>
              </a:cxn>
              <a:cxn ang="0">
                <a:pos x="connsiteX1" y="connsiteY1"/>
              </a:cxn>
              <a:cxn ang="0">
                <a:pos x="connsiteX2" y="connsiteY2"/>
              </a:cxn>
              <a:cxn ang="0">
                <a:pos x="connsiteX3" y="connsiteY3"/>
              </a:cxn>
            </a:cxnLst>
            <a:rect l="l" t="t" r="r" b="b"/>
            <a:pathLst>
              <a:path w="5829300" h="6557962">
                <a:moveTo>
                  <a:pt x="0" y="0"/>
                </a:moveTo>
                <a:lnTo>
                  <a:pt x="5829300" y="0"/>
                </a:lnTo>
                <a:lnTo>
                  <a:pt x="5829300" y="6557962"/>
                </a:lnTo>
                <a:lnTo>
                  <a:pt x="0" y="655796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74569818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62_Blank">
    <p:spTree>
      <p:nvGrpSpPr>
        <p:cNvPr id="1" name=""/>
        <p:cNvGrpSpPr/>
        <p:nvPr/>
      </p:nvGrpSpPr>
      <p:grpSpPr>
        <a:xfrm>
          <a:off x="0" y="0"/>
          <a:ext cx="0" cy="0"/>
          <a:chOff x="0" y="0"/>
          <a:chExt cx="0" cy="0"/>
        </a:xfrm>
      </p:grpSpPr>
      <p:sp>
        <p:nvSpPr>
          <p:cNvPr id="21" name="Picture Placeholder 20"/>
          <p:cNvSpPr>
            <a:spLocks noGrp="1"/>
          </p:cNvSpPr>
          <p:nvPr>
            <p:ph type="pic" sz="quarter" idx="19" hasCustomPrompt="1"/>
          </p:nvPr>
        </p:nvSpPr>
        <p:spPr>
          <a:xfrm>
            <a:off x="4268595" y="2378872"/>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4" name="Picture Placeholder 23"/>
          <p:cNvSpPr>
            <a:spLocks noGrp="1"/>
          </p:cNvSpPr>
          <p:nvPr>
            <p:ph type="pic" sz="quarter" idx="20" hasCustomPrompt="1"/>
          </p:nvPr>
        </p:nvSpPr>
        <p:spPr>
          <a:xfrm>
            <a:off x="8061926" y="2378872"/>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0" name="Picture Placeholder 19"/>
          <p:cNvSpPr>
            <a:spLocks noGrp="1"/>
          </p:cNvSpPr>
          <p:nvPr>
            <p:ph type="pic" sz="quarter" idx="15" hasCustomPrompt="1"/>
          </p:nvPr>
        </p:nvSpPr>
        <p:spPr>
          <a:xfrm>
            <a:off x="475264" y="2378872"/>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22" name="Picture Placeholder 21"/>
          <p:cNvSpPr>
            <a:spLocks noGrp="1"/>
          </p:cNvSpPr>
          <p:nvPr>
            <p:ph type="pic" sz="quarter" idx="16" hasCustomPrompt="1"/>
          </p:nvPr>
        </p:nvSpPr>
        <p:spPr>
          <a:xfrm>
            <a:off x="475264" y="4479131"/>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5" name="Picture Placeholder 24"/>
          <p:cNvSpPr>
            <a:spLocks noGrp="1"/>
          </p:cNvSpPr>
          <p:nvPr>
            <p:ph type="pic" sz="quarter" idx="17" hasCustomPrompt="1"/>
          </p:nvPr>
        </p:nvSpPr>
        <p:spPr>
          <a:xfrm>
            <a:off x="8061926" y="4479131"/>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3" name="Picture Placeholder 22"/>
          <p:cNvSpPr>
            <a:spLocks noGrp="1"/>
          </p:cNvSpPr>
          <p:nvPr>
            <p:ph type="pic" sz="quarter" idx="18" hasCustomPrompt="1"/>
          </p:nvPr>
        </p:nvSpPr>
        <p:spPr>
          <a:xfrm>
            <a:off x="4268595" y="4479131"/>
            <a:ext cx="3654811" cy="1957388"/>
          </a:xfrm>
          <a:custGeom>
            <a:avLst/>
            <a:gdLst>
              <a:gd name="connsiteX0" fmla="*/ 0 w 3654811"/>
              <a:gd name="connsiteY0" fmla="*/ 0 h 1957388"/>
              <a:gd name="connsiteX1" fmla="*/ 3654811 w 3654811"/>
              <a:gd name="connsiteY1" fmla="*/ 0 h 1957388"/>
              <a:gd name="connsiteX2" fmla="*/ 3654811 w 3654811"/>
              <a:gd name="connsiteY2" fmla="*/ 1957388 h 1957388"/>
              <a:gd name="connsiteX3" fmla="*/ 0 w 3654811"/>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654811" h="1957388">
                <a:moveTo>
                  <a:pt x="0" y="0"/>
                </a:moveTo>
                <a:lnTo>
                  <a:pt x="3654811" y="0"/>
                </a:lnTo>
                <a:lnTo>
                  <a:pt x="3654811" y="1957388"/>
                </a:lnTo>
                <a:lnTo>
                  <a:pt x="0" y="195738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9637636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1_Blank">
    <p:spTree>
      <p:nvGrpSpPr>
        <p:cNvPr id="1" name=""/>
        <p:cNvGrpSpPr/>
        <p:nvPr/>
      </p:nvGrpSpPr>
      <p:grpSpPr>
        <a:xfrm>
          <a:off x="0" y="0"/>
          <a:ext cx="0" cy="0"/>
          <a:chOff x="0" y="0"/>
          <a:chExt cx="0" cy="0"/>
        </a:xfrm>
      </p:grpSpPr>
      <p:sp>
        <p:nvSpPr>
          <p:cNvPr id="10" name="Picture Placeholder 9"/>
          <p:cNvSpPr>
            <a:spLocks noGrp="1"/>
          </p:cNvSpPr>
          <p:nvPr>
            <p:ph type="pic" sz="quarter" idx="15" hasCustomPrompt="1"/>
          </p:nvPr>
        </p:nvSpPr>
        <p:spPr>
          <a:xfrm>
            <a:off x="2" y="2240310"/>
            <a:ext cx="3134827" cy="2146251"/>
          </a:xfrm>
          <a:custGeom>
            <a:avLst/>
            <a:gdLst>
              <a:gd name="connsiteX0" fmla="*/ 0 w 3134827"/>
              <a:gd name="connsiteY0" fmla="*/ 0 h 2146251"/>
              <a:gd name="connsiteX1" fmla="*/ 3134827 w 3134827"/>
              <a:gd name="connsiteY1" fmla="*/ 0 h 2146251"/>
              <a:gd name="connsiteX2" fmla="*/ 3134827 w 3134827"/>
              <a:gd name="connsiteY2" fmla="*/ 2146251 h 2146251"/>
              <a:gd name="connsiteX3" fmla="*/ 0 w 3134827"/>
              <a:gd name="connsiteY3" fmla="*/ 2146251 h 2146251"/>
            </a:gdLst>
            <a:ahLst/>
            <a:cxnLst>
              <a:cxn ang="0">
                <a:pos x="connsiteX0" y="connsiteY0"/>
              </a:cxn>
              <a:cxn ang="0">
                <a:pos x="connsiteX1" y="connsiteY1"/>
              </a:cxn>
              <a:cxn ang="0">
                <a:pos x="connsiteX2" y="connsiteY2"/>
              </a:cxn>
              <a:cxn ang="0">
                <a:pos x="connsiteX3" y="connsiteY3"/>
              </a:cxn>
            </a:cxnLst>
            <a:rect l="l" t="t" r="r" b="b"/>
            <a:pathLst>
              <a:path w="3134827" h="2146251">
                <a:moveTo>
                  <a:pt x="0" y="0"/>
                </a:moveTo>
                <a:lnTo>
                  <a:pt x="3134827" y="0"/>
                </a:lnTo>
                <a:lnTo>
                  <a:pt x="3134827" y="2146251"/>
                </a:lnTo>
                <a:lnTo>
                  <a:pt x="0" y="214625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4" name="Picture Placeholder 13"/>
          <p:cNvSpPr>
            <a:spLocks noGrp="1"/>
          </p:cNvSpPr>
          <p:nvPr>
            <p:ph type="pic" sz="quarter" idx="16" hasCustomPrompt="1"/>
          </p:nvPr>
        </p:nvSpPr>
        <p:spPr>
          <a:xfrm>
            <a:off x="3134829" y="2253318"/>
            <a:ext cx="3108811" cy="4604682"/>
          </a:xfrm>
          <a:custGeom>
            <a:avLst/>
            <a:gdLst>
              <a:gd name="connsiteX0" fmla="*/ 0 w 3108811"/>
              <a:gd name="connsiteY0" fmla="*/ 0 h 4604682"/>
              <a:gd name="connsiteX1" fmla="*/ 3108811 w 3108811"/>
              <a:gd name="connsiteY1" fmla="*/ 0 h 4604682"/>
              <a:gd name="connsiteX2" fmla="*/ 3108811 w 3108811"/>
              <a:gd name="connsiteY2" fmla="*/ 4604682 h 4604682"/>
              <a:gd name="connsiteX3" fmla="*/ 0 w 3108811"/>
              <a:gd name="connsiteY3" fmla="*/ 4604682 h 4604682"/>
            </a:gdLst>
            <a:ahLst/>
            <a:cxnLst>
              <a:cxn ang="0">
                <a:pos x="connsiteX0" y="connsiteY0"/>
              </a:cxn>
              <a:cxn ang="0">
                <a:pos x="connsiteX1" y="connsiteY1"/>
              </a:cxn>
              <a:cxn ang="0">
                <a:pos x="connsiteX2" y="connsiteY2"/>
              </a:cxn>
              <a:cxn ang="0">
                <a:pos x="connsiteX3" y="connsiteY3"/>
              </a:cxn>
            </a:cxnLst>
            <a:rect l="l" t="t" r="r" b="b"/>
            <a:pathLst>
              <a:path w="3108811" h="4604682">
                <a:moveTo>
                  <a:pt x="0" y="0"/>
                </a:moveTo>
                <a:lnTo>
                  <a:pt x="3108811" y="0"/>
                </a:lnTo>
                <a:lnTo>
                  <a:pt x="3108811" y="4604682"/>
                </a:lnTo>
                <a:lnTo>
                  <a:pt x="0" y="460468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7" hasCustomPrompt="1"/>
          </p:nvPr>
        </p:nvSpPr>
        <p:spPr>
          <a:xfrm>
            <a:off x="2" y="4386561"/>
            <a:ext cx="3134827" cy="2471439"/>
          </a:xfrm>
          <a:custGeom>
            <a:avLst/>
            <a:gdLst>
              <a:gd name="connsiteX0" fmla="*/ 0 w 3134827"/>
              <a:gd name="connsiteY0" fmla="*/ 0 h 2471439"/>
              <a:gd name="connsiteX1" fmla="*/ 3134827 w 3134827"/>
              <a:gd name="connsiteY1" fmla="*/ 0 h 2471439"/>
              <a:gd name="connsiteX2" fmla="*/ 3134827 w 3134827"/>
              <a:gd name="connsiteY2" fmla="*/ 2471439 h 2471439"/>
              <a:gd name="connsiteX3" fmla="*/ 0 w 3134827"/>
              <a:gd name="connsiteY3" fmla="*/ 2471439 h 2471439"/>
            </a:gdLst>
            <a:ahLst/>
            <a:cxnLst>
              <a:cxn ang="0">
                <a:pos x="connsiteX0" y="connsiteY0"/>
              </a:cxn>
              <a:cxn ang="0">
                <a:pos x="connsiteX1" y="connsiteY1"/>
              </a:cxn>
              <a:cxn ang="0">
                <a:pos x="connsiteX2" y="connsiteY2"/>
              </a:cxn>
              <a:cxn ang="0">
                <a:pos x="connsiteX3" y="connsiteY3"/>
              </a:cxn>
            </a:cxnLst>
            <a:rect l="l" t="t" r="r" b="b"/>
            <a:pathLst>
              <a:path w="3134827" h="2471439">
                <a:moveTo>
                  <a:pt x="0" y="0"/>
                </a:moveTo>
                <a:lnTo>
                  <a:pt x="3134827" y="0"/>
                </a:lnTo>
                <a:lnTo>
                  <a:pt x="3134827" y="2471439"/>
                </a:lnTo>
                <a:lnTo>
                  <a:pt x="0" y="247143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67206370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0_Blank">
    <p:spTree>
      <p:nvGrpSpPr>
        <p:cNvPr id="1" name=""/>
        <p:cNvGrpSpPr/>
        <p:nvPr/>
      </p:nvGrpSpPr>
      <p:grpSpPr>
        <a:xfrm>
          <a:off x="0" y="0"/>
          <a:ext cx="0" cy="0"/>
          <a:chOff x="0" y="0"/>
          <a:chExt cx="0" cy="0"/>
        </a:xfrm>
      </p:grpSpPr>
      <p:sp>
        <p:nvSpPr>
          <p:cNvPr id="25" name="Picture Placeholder 24"/>
          <p:cNvSpPr>
            <a:spLocks noGrp="1"/>
          </p:cNvSpPr>
          <p:nvPr>
            <p:ph type="pic" sz="quarter" idx="19" hasCustomPrompt="1"/>
          </p:nvPr>
        </p:nvSpPr>
        <p:spPr>
          <a:xfrm>
            <a:off x="7129464" y="3814763"/>
            <a:ext cx="2533650" cy="3043237"/>
          </a:xfrm>
          <a:custGeom>
            <a:avLst/>
            <a:gdLst>
              <a:gd name="connsiteX0" fmla="*/ 0 w 2533650"/>
              <a:gd name="connsiteY0" fmla="*/ 0 h 3043237"/>
              <a:gd name="connsiteX1" fmla="*/ 2533650 w 2533650"/>
              <a:gd name="connsiteY1" fmla="*/ 0 h 3043237"/>
              <a:gd name="connsiteX2" fmla="*/ 2533650 w 2533650"/>
              <a:gd name="connsiteY2" fmla="*/ 3043237 h 3043237"/>
              <a:gd name="connsiteX3" fmla="*/ 0 w 2533650"/>
              <a:gd name="connsiteY3" fmla="*/ 3043237 h 3043237"/>
            </a:gdLst>
            <a:ahLst/>
            <a:cxnLst>
              <a:cxn ang="0">
                <a:pos x="connsiteX0" y="connsiteY0"/>
              </a:cxn>
              <a:cxn ang="0">
                <a:pos x="connsiteX1" y="connsiteY1"/>
              </a:cxn>
              <a:cxn ang="0">
                <a:pos x="connsiteX2" y="connsiteY2"/>
              </a:cxn>
              <a:cxn ang="0">
                <a:pos x="connsiteX3" y="connsiteY3"/>
              </a:cxn>
            </a:cxnLst>
            <a:rect l="l" t="t" r="r" b="b"/>
            <a:pathLst>
              <a:path w="2533650" h="3043237">
                <a:moveTo>
                  <a:pt x="0" y="0"/>
                </a:moveTo>
                <a:lnTo>
                  <a:pt x="2533650" y="0"/>
                </a:lnTo>
                <a:lnTo>
                  <a:pt x="2533650" y="3043237"/>
                </a:lnTo>
                <a:lnTo>
                  <a:pt x="0" y="30432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4" name="Picture Placeholder 23"/>
          <p:cNvSpPr>
            <a:spLocks noGrp="1"/>
          </p:cNvSpPr>
          <p:nvPr>
            <p:ph type="pic" sz="quarter" idx="20" hasCustomPrompt="1"/>
          </p:nvPr>
        </p:nvSpPr>
        <p:spPr>
          <a:xfrm>
            <a:off x="7129464" y="1"/>
            <a:ext cx="2533650" cy="3814763"/>
          </a:xfrm>
          <a:custGeom>
            <a:avLst/>
            <a:gdLst>
              <a:gd name="connsiteX0" fmla="*/ 0 w 2533650"/>
              <a:gd name="connsiteY0" fmla="*/ 0 h 3814763"/>
              <a:gd name="connsiteX1" fmla="*/ 2533650 w 2533650"/>
              <a:gd name="connsiteY1" fmla="*/ 0 h 3814763"/>
              <a:gd name="connsiteX2" fmla="*/ 2533650 w 2533650"/>
              <a:gd name="connsiteY2" fmla="*/ 3814763 h 3814763"/>
              <a:gd name="connsiteX3" fmla="*/ 0 w 2533650"/>
              <a:gd name="connsiteY3" fmla="*/ 3814763 h 3814763"/>
            </a:gdLst>
            <a:ahLst/>
            <a:cxnLst>
              <a:cxn ang="0">
                <a:pos x="connsiteX0" y="connsiteY0"/>
              </a:cxn>
              <a:cxn ang="0">
                <a:pos x="connsiteX1" y="connsiteY1"/>
              </a:cxn>
              <a:cxn ang="0">
                <a:pos x="connsiteX2" y="connsiteY2"/>
              </a:cxn>
              <a:cxn ang="0">
                <a:pos x="connsiteX3" y="connsiteY3"/>
              </a:cxn>
            </a:cxnLst>
            <a:rect l="l" t="t" r="r" b="b"/>
            <a:pathLst>
              <a:path w="2533650" h="3814763">
                <a:moveTo>
                  <a:pt x="0" y="0"/>
                </a:moveTo>
                <a:lnTo>
                  <a:pt x="2533650" y="0"/>
                </a:lnTo>
                <a:lnTo>
                  <a:pt x="2533650" y="3814763"/>
                </a:lnTo>
                <a:lnTo>
                  <a:pt x="0" y="381476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2" name="Picture Placeholder 21"/>
          <p:cNvSpPr>
            <a:spLocks noGrp="1"/>
          </p:cNvSpPr>
          <p:nvPr>
            <p:ph type="pic" sz="quarter" idx="21" hasCustomPrompt="1"/>
          </p:nvPr>
        </p:nvSpPr>
        <p:spPr>
          <a:xfrm>
            <a:off x="4600576" y="0"/>
            <a:ext cx="2533650" cy="2786064"/>
          </a:xfrm>
          <a:custGeom>
            <a:avLst/>
            <a:gdLst>
              <a:gd name="connsiteX0" fmla="*/ 0 w 2533650"/>
              <a:gd name="connsiteY0" fmla="*/ 0 h 2786064"/>
              <a:gd name="connsiteX1" fmla="*/ 2533650 w 2533650"/>
              <a:gd name="connsiteY1" fmla="*/ 0 h 2786064"/>
              <a:gd name="connsiteX2" fmla="*/ 2533650 w 2533650"/>
              <a:gd name="connsiteY2" fmla="*/ 2786064 h 2786064"/>
              <a:gd name="connsiteX3" fmla="*/ 0 w 2533650"/>
              <a:gd name="connsiteY3" fmla="*/ 2786064 h 2786064"/>
            </a:gdLst>
            <a:ahLst/>
            <a:cxnLst>
              <a:cxn ang="0">
                <a:pos x="connsiteX0" y="connsiteY0"/>
              </a:cxn>
              <a:cxn ang="0">
                <a:pos x="connsiteX1" y="connsiteY1"/>
              </a:cxn>
              <a:cxn ang="0">
                <a:pos x="connsiteX2" y="connsiteY2"/>
              </a:cxn>
              <a:cxn ang="0">
                <a:pos x="connsiteX3" y="connsiteY3"/>
              </a:cxn>
            </a:cxnLst>
            <a:rect l="l" t="t" r="r" b="b"/>
            <a:pathLst>
              <a:path w="2533650" h="2786064">
                <a:moveTo>
                  <a:pt x="0" y="0"/>
                </a:moveTo>
                <a:lnTo>
                  <a:pt x="2533650" y="0"/>
                </a:lnTo>
                <a:lnTo>
                  <a:pt x="2533650" y="2786064"/>
                </a:lnTo>
                <a:lnTo>
                  <a:pt x="0" y="278606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3" name="Picture Placeholder 22"/>
          <p:cNvSpPr>
            <a:spLocks noGrp="1"/>
          </p:cNvSpPr>
          <p:nvPr>
            <p:ph type="pic" sz="quarter" idx="22" hasCustomPrompt="1"/>
          </p:nvPr>
        </p:nvSpPr>
        <p:spPr>
          <a:xfrm>
            <a:off x="4600576" y="2786065"/>
            <a:ext cx="2533650" cy="4071935"/>
          </a:xfrm>
          <a:custGeom>
            <a:avLst/>
            <a:gdLst>
              <a:gd name="connsiteX0" fmla="*/ 0 w 2533650"/>
              <a:gd name="connsiteY0" fmla="*/ 0 h 4071935"/>
              <a:gd name="connsiteX1" fmla="*/ 2533650 w 2533650"/>
              <a:gd name="connsiteY1" fmla="*/ 0 h 4071935"/>
              <a:gd name="connsiteX2" fmla="*/ 2533650 w 2533650"/>
              <a:gd name="connsiteY2" fmla="*/ 4071935 h 4071935"/>
              <a:gd name="connsiteX3" fmla="*/ 0 w 2533650"/>
              <a:gd name="connsiteY3" fmla="*/ 4071935 h 4071935"/>
            </a:gdLst>
            <a:ahLst/>
            <a:cxnLst>
              <a:cxn ang="0">
                <a:pos x="connsiteX0" y="connsiteY0"/>
              </a:cxn>
              <a:cxn ang="0">
                <a:pos x="connsiteX1" y="connsiteY1"/>
              </a:cxn>
              <a:cxn ang="0">
                <a:pos x="connsiteX2" y="connsiteY2"/>
              </a:cxn>
              <a:cxn ang="0">
                <a:pos x="connsiteX3" y="connsiteY3"/>
              </a:cxn>
            </a:cxnLst>
            <a:rect l="l" t="t" r="r" b="b"/>
            <a:pathLst>
              <a:path w="2533650" h="4071935">
                <a:moveTo>
                  <a:pt x="0" y="0"/>
                </a:moveTo>
                <a:lnTo>
                  <a:pt x="2533650" y="0"/>
                </a:lnTo>
                <a:lnTo>
                  <a:pt x="2533650" y="4071935"/>
                </a:lnTo>
                <a:lnTo>
                  <a:pt x="0" y="407193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6" name="Picture Placeholder 25"/>
          <p:cNvSpPr>
            <a:spLocks noGrp="1"/>
          </p:cNvSpPr>
          <p:nvPr>
            <p:ph type="pic" sz="quarter" idx="15" hasCustomPrompt="1"/>
          </p:nvPr>
        </p:nvSpPr>
        <p:spPr>
          <a:xfrm>
            <a:off x="9658351" y="2157414"/>
            <a:ext cx="2533650" cy="4700587"/>
          </a:xfrm>
          <a:custGeom>
            <a:avLst/>
            <a:gdLst>
              <a:gd name="connsiteX0" fmla="*/ 0 w 2533650"/>
              <a:gd name="connsiteY0" fmla="*/ 0 h 4700587"/>
              <a:gd name="connsiteX1" fmla="*/ 2533650 w 2533650"/>
              <a:gd name="connsiteY1" fmla="*/ 0 h 4700587"/>
              <a:gd name="connsiteX2" fmla="*/ 2533650 w 2533650"/>
              <a:gd name="connsiteY2" fmla="*/ 4700587 h 4700587"/>
              <a:gd name="connsiteX3" fmla="*/ 0 w 2533650"/>
              <a:gd name="connsiteY3" fmla="*/ 4700587 h 4700587"/>
            </a:gdLst>
            <a:ahLst/>
            <a:cxnLst>
              <a:cxn ang="0">
                <a:pos x="connsiteX0" y="connsiteY0"/>
              </a:cxn>
              <a:cxn ang="0">
                <a:pos x="connsiteX1" y="connsiteY1"/>
              </a:cxn>
              <a:cxn ang="0">
                <a:pos x="connsiteX2" y="connsiteY2"/>
              </a:cxn>
              <a:cxn ang="0">
                <a:pos x="connsiteX3" y="connsiteY3"/>
              </a:cxn>
            </a:cxnLst>
            <a:rect l="l" t="t" r="r" b="b"/>
            <a:pathLst>
              <a:path w="2533650" h="4700587">
                <a:moveTo>
                  <a:pt x="0" y="0"/>
                </a:moveTo>
                <a:lnTo>
                  <a:pt x="2533650" y="0"/>
                </a:lnTo>
                <a:lnTo>
                  <a:pt x="2533650" y="4700587"/>
                </a:lnTo>
                <a:lnTo>
                  <a:pt x="0" y="470058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27" name="Picture Placeholder 26"/>
          <p:cNvSpPr>
            <a:spLocks noGrp="1"/>
          </p:cNvSpPr>
          <p:nvPr>
            <p:ph type="pic" sz="quarter" idx="17" hasCustomPrompt="1"/>
          </p:nvPr>
        </p:nvSpPr>
        <p:spPr>
          <a:xfrm>
            <a:off x="9658351" y="1"/>
            <a:ext cx="2533650" cy="2157413"/>
          </a:xfrm>
          <a:custGeom>
            <a:avLst/>
            <a:gdLst>
              <a:gd name="connsiteX0" fmla="*/ 0 w 2533650"/>
              <a:gd name="connsiteY0" fmla="*/ 0 h 2157413"/>
              <a:gd name="connsiteX1" fmla="*/ 2533650 w 2533650"/>
              <a:gd name="connsiteY1" fmla="*/ 0 h 2157413"/>
              <a:gd name="connsiteX2" fmla="*/ 2533650 w 2533650"/>
              <a:gd name="connsiteY2" fmla="*/ 2157413 h 2157413"/>
              <a:gd name="connsiteX3" fmla="*/ 0 w 2533650"/>
              <a:gd name="connsiteY3" fmla="*/ 2157413 h 2157413"/>
            </a:gdLst>
            <a:ahLst/>
            <a:cxnLst>
              <a:cxn ang="0">
                <a:pos x="connsiteX0" y="connsiteY0"/>
              </a:cxn>
              <a:cxn ang="0">
                <a:pos x="connsiteX1" y="connsiteY1"/>
              </a:cxn>
              <a:cxn ang="0">
                <a:pos x="connsiteX2" y="connsiteY2"/>
              </a:cxn>
              <a:cxn ang="0">
                <a:pos x="connsiteX3" y="connsiteY3"/>
              </a:cxn>
            </a:cxnLst>
            <a:rect l="l" t="t" r="r" b="b"/>
            <a:pathLst>
              <a:path w="2533650" h="2157413">
                <a:moveTo>
                  <a:pt x="0" y="0"/>
                </a:moveTo>
                <a:lnTo>
                  <a:pt x="2533650" y="0"/>
                </a:lnTo>
                <a:lnTo>
                  <a:pt x="2533650" y="2157413"/>
                </a:lnTo>
                <a:lnTo>
                  <a:pt x="0" y="215741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80081976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59_Blank">
    <p:spTree>
      <p:nvGrpSpPr>
        <p:cNvPr id="1" name=""/>
        <p:cNvGrpSpPr/>
        <p:nvPr/>
      </p:nvGrpSpPr>
      <p:grpSpPr>
        <a:xfrm>
          <a:off x="0" y="0"/>
          <a:ext cx="0" cy="0"/>
          <a:chOff x="0" y="0"/>
          <a:chExt cx="0" cy="0"/>
        </a:xfrm>
      </p:grpSpPr>
      <p:sp>
        <p:nvSpPr>
          <p:cNvPr id="14" name="Picture Placeholder 13"/>
          <p:cNvSpPr>
            <a:spLocks noGrp="1"/>
          </p:cNvSpPr>
          <p:nvPr>
            <p:ph type="pic" sz="quarter" idx="15" hasCustomPrompt="1"/>
          </p:nvPr>
        </p:nvSpPr>
        <p:spPr>
          <a:xfrm>
            <a:off x="1" y="3686176"/>
            <a:ext cx="3082413" cy="3171825"/>
          </a:xfrm>
          <a:custGeom>
            <a:avLst/>
            <a:gdLst>
              <a:gd name="connsiteX0" fmla="*/ 0 w 3082413"/>
              <a:gd name="connsiteY0" fmla="*/ 0 h 3171825"/>
              <a:gd name="connsiteX1" fmla="*/ 3082413 w 3082413"/>
              <a:gd name="connsiteY1" fmla="*/ 0 h 3171825"/>
              <a:gd name="connsiteX2" fmla="*/ 3082413 w 3082413"/>
              <a:gd name="connsiteY2" fmla="*/ 3171825 h 3171825"/>
              <a:gd name="connsiteX3" fmla="*/ 0 w 3082413"/>
              <a:gd name="connsiteY3" fmla="*/ 3171825 h 3171825"/>
            </a:gdLst>
            <a:ahLst/>
            <a:cxnLst>
              <a:cxn ang="0">
                <a:pos x="connsiteX0" y="connsiteY0"/>
              </a:cxn>
              <a:cxn ang="0">
                <a:pos x="connsiteX1" y="connsiteY1"/>
              </a:cxn>
              <a:cxn ang="0">
                <a:pos x="connsiteX2" y="connsiteY2"/>
              </a:cxn>
              <a:cxn ang="0">
                <a:pos x="connsiteX3" y="connsiteY3"/>
              </a:cxn>
            </a:cxnLst>
            <a:rect l="l" t="t" r="r" b="b"/>
            <a:pathLst>
              <a:path w="3082413" h="3171825">
                <a:moveTo>
                  <a:pt x="0" y="0"/>
                </a:moveTo>
                <a:lnTo>
                  <a:pt x="3082413" y="0"/>
                </a:lnTo>
                <a:lnTo>
                  <a:pt x="3082413" y="3171825"/>
                </a:lnTo>
                <a:lnTo>
                  <a:pt x="0" y="317182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5" name="Picture Placeholder 14"/>
          <p:cNvSpPr>
            <a:spLocks noGrp="1"/>
          </p:cNvSpPr>
          <p:nvPr>
            <p:ph type="pic" sz="quarter" idx="16" hasCustomPrompt="1"/>
          </p:nvPr>
        </p:nvSpPr>
        <p:spPr>
          <a:xfrm>
            <a:off x="3036530" y="3686176"/>
            <a:ext cx="3082413" cy="3171825"/>
          </a:xfrm>
          <a:custGeom>
            <a:avLst/>
            <a:gdLst>
              <a:gd name="connsiteX0" fmla="*/ 0 w 3082413"/>
              <a:gd name="connsiteY0" fmla="*/ 0 h 3171825"/>
              <a:gd name="connsiteX1" fmla="*/ 3082413 w 3082413"/>
              <a:gd name="connsiteY1" fmla="*/ 0 h 3171825"/>
              <a:gd name="connsiteX2" fmla="*/ 3082413 w 3082413"/>
              <a:gd name="connsiteY2" fmla="*/ 3171825 h 3171825"/>
              <a:gd name="connsiteX3" fmla="*/ 0 w 3082413"/>
              <a:gd name="connsiteY3" fmla="*/ 3171825 h 3171825"/>
            </a:gdLst>
            <a:ahLst/>
            <a:cxnLst>
              <a:cxn ang="0">
                <a:pos x="connsiteX0" y="connsiteY0"/>
              </a:cxn>
              <a:cxn ang="0">
                <a:pos x="connsiteX1" y="connsiteY1"/>
              </a:cxn>
              <a:cxn ang="0">
                <a:pos x="connsiteX2" y="connsiteY2"/>
              </a:cxn>
              <a:cxn ang="0">
                <a:pos x="connsiteX3" y="connsiteY3"/>
              </a:cxn>
            </a:cxnLst>
            <a:rect l="l" t="t" r="r" b="b"/>
            <a:pathLst>
              <a:path w="3082413" h="3171825">
                <a:moveTo>
                  <a:pt x="0" y="0"/>
                </a:moveTo>
                <a:lnTo>
                  <a:pt x="3082413" y="0"/>
                </a:lnTo>
                <a:lnTo>
                  <a:pt x="3082413" y="3171825"/>
                </a:lnTo>
                <a:lnTo>
                  <a:pt x="0" y="317182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8" name="Picture Placeholder 17"/>
          <p:cNvSpPr>
            <a:spLocks noGrp="1"/>
          </p:cNvSpPr>
          <p:nvPr>
            <p:ph type="pic" sz="quarter" idx="17" hasCustomPrompt="1"/>
          </p:nvPr>
        </p:nvSpPr>
        <p:spPr>
          <a:xfrm>
            <a:off x="9109588" y="3686176"/>
            <a:ext cx="3082413" cy="3171825"/>
          </a:xfrm>
          <a:custGeom>
            <a:avLst/>
            <a:gdLst>
              <a:gd name="connsiteX0" fmla="*/ 0 w 3082413"/>
              <a:gd name="connsiteY0" fmla="*/ 0 h 3171825"/>
              <a:gd name="connsiteX1" fmla="*/ 3082413 w 3082413"/>
              <a:gd name="connsiteY1" fmla="*/ 0 h 3171825"/>
              <a:gd name="connsiteX2" fmla="*/ 3082413 w 3082413"/>
              <a:gd name="connsiteY2" fmla="*/ 3171825 h 3171825"/>
              <a:gd name="connsiteX3" fmla="*/ 0 w 3082413"/>
              <a:gd name="connsiteY3" fmla="*/ 3171825 h 3171825"/>
            </a:gdLst>
            <a:ahLst/>
            <a:cxnLst>
              <a:cxn ang="0">
                <a:pos x="connsiteX0" y="connsiteY0"/>
              </a:cxn>
              <a:cxn ang="0">
                <a:pos x="connsiteX1" y="connsiteY1"/>
              </a:cxn>
              <a:cxn ang="0">
                <a:pos x="connsiteX2" y="connsiteY2"/>
              </a:cxn>
              <a:cxn ang="0">
                <a:pos x="connsiteX3" y="connsiteY3"/>
              </a:cxn>
            </a:cxnLst>
            <a:rect l="l" t="t" r="r" b="b"/>
            <a:pathLst>
              <a:path w="3082413" h="3171825">
                <a:moveTo>
                  <a:pt x="0" y="0"/>
                </a:moveTo>
                <a:lnTo>
                  <a:pt x="3082413" y="0"/>
                </a:lnTo>
                <a:lnTo>
                  <a:pt x="3082413" y="3171825"/>
                </a:lnTo>
                <a:lnTo>
                  <a:pt x="0" y="317182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7" name="Picture Placeholder 16"/>
          <p:cNvSpPr>
            <a:spLocks noGrp="1"/>
          </p:cNvSpPr>
          <p:nvPr>
            <p:ph type="pic" sz="quarter" idx="18" hasCustomPrompt="1"/>
          </p:nvPr>
        </p:nvSpPr>
        <p:spPr>
          <a:xfrm>
            <a:off x="6073059" y="3686176"/>
            <a:ext cx="3082413" cy="3171825"/>
          </a:xfrm>
          <a:custGeom>
            <a:avLst/>
            <a:gdLst>
              <a:gd name="connsiteX0" fmla="*/ 0 w 3082413"/>
              <a:gd name="connsiteY0" fmla="*/ 0 h 3171825"/>
              <a:gd name="connsiteX1" fmla="*/ 3082413 w 3082413"/>
              <a:gd name="connsiteY1" fmla="*/ 0 h 3171825"/>
              <a:gd name="connsiteX2" fmla="*/ 3082413 w 3082413"/>
              <a:gd name="connsiteY2" fmla="*/ 3171825 h 3171825"/>
              <a:gd name="connsiteX3" fmla="*/ 0 w 3082413"/>
              <a:gd name="connsiteY3" fmla="*/ 3171825 h 3171825"/>
            </a:gdLst>
            <a:ahLst/>
            <a:cxnLst>
              <a:cxn ang="0">
                <a:pos x="connsiteX0" y="connsiteY0"/>
              </a:cxn>
              <a:cxn ang="0">
                <a:pos x="connsiteX1" y="connsiteY1"/>
              </a:cxn>
              <a:cxn ang="0">
                <a:pos x="connsiteX2" y="connsiteY2"/>
              </a:cxn>
              <a:cxn ang="0">
                <a:pos x="connsiteX3" y="connsiteY3"/>
              </a:cxn>
            </a:cxnLst>
            <a:rect l="l" t="t" r="r" b="b"/>
            <a:pathLst>
              <a:path w="3082413" h="3171825">
                <a:moveTo>
                  <a:pt x="0" y="0"/>
                </a:moveTo>
                <a:lnTo>
                  <a:pt x="3082413" y="0"/>
                </a:lnTo>
                <a:lnTo>
                  <a:pt x="3082413" y="3171825"/>
                </a:lnTo>
                <a:lnTo>
                  <a:pt x="0" y="317182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8812021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58_Blank">
    <p:spTree>
      <p:nvGrpSpPr>
        <p:cNvPr id="1" name=""/>
        <p:cNvGrpSpPr/>
        <p:nvPr/>
      </p:nvGrpSpPr>
      <p:grpSpPr>
        <a:xfrm>
          <a:off x="0" y="0"/>
          <a:ext cx="0" cy="0"/>
          <a:chOff x="0" y="0"/>
          <a:chExt cx="0" cy="0"/>
        </a:xfrm>
      </p:grpSpPr>
      <p:sp>
        <p:nvSpPr>
          <p:cNvPr id="16" name="Picture Placeholder 15"/>
          <p:cNvSpPr>
            <a:spLocks noGrp="1"/>
          </p:cNvSpPr>
          <p:nvPr>
            <p:ph type="pic" sz="quarter" idx="15" hasCustomPrompt="1"/>
          </p:nvPr>
        </p:nvSpPr>
        <p:spPr>
          <a:xfrm>
            <a:off x="5133970" y="0"/>
            <a:ext cx="2581276" cy="2292626"/>
          </a:xfrm>
          <a:custGeom>
            <a:avLst/>
            <a:gdLst>
              <a:gd name="connsiteX0" fmla="*/ 0 w 2581276"/>
              <a:gd name="connsiteY0" fmla="*/ 0 h 2292626"/>
              <a:gd name="connsiteX1" fmla="*/ 2581276 w 2581276"/>
              <a:gd name="connsiteY1" fmla="*/ 0 h 2292626"/>
              <a:gd name="connsiteX2" fmla="*/ 2581276 w 2581276"/>
              <a:gd name="connsiteY2" fmla="*/ 2292626 h 2292626"/>
              <a:gd name="connsiteX3" fmla="*/ 0 w 2581276"/>
              <a:gd name="connsiteY3" fmla="*/ 2292626 h 2292626"/>
            </a:gdLst>
            <a:ahLst/>
            <a:cxnLst>
              <a:cxn ang="0">
                <a:pos x="connsiteX0" y="connsiteY0"/>
              </a:cxn>
              <a:cxn ang="0">
                <a:pos x="connsiteX1" y="connsiteY1"/>
              </a:cxn>
              <a:cxn ang="0">
                <a:pos x="connsiteX2" y="connsiteY2"/>
              </a:cxn>
              <a:cxn ang="0">
                <a:pos x="connsiteX3" y="connsiteY3"/>
              </a:cxn>
            </a:cxnLst>
            <a:rect l="l" t="t" r="r" b="b"/>
            <a:pathLst>
              <a:path w="2581276" h="2292626">
                <a:moveTo>
                  <a:pt x="0" y="0"/>
                </a:moveTo>
                <a:lnTo>
                  <a:pt x="2581276" y="0"/>
                </a:lnTo>
                <a:lnTo>
                  <a:pt x="2581276" y="2292626"/>
                </a:lnTo>
                <a:lnTo>
                  <a:pt x="0" y="229262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7" name="Picture Placeholder 16"/>
          <p:cNvSpPr>
            <a:spLocks noGrp="1"/>
          </p:cNvSpPr>
          <p:nvPr>
            <p:ph type="pic" sz="quarter" idx="16" hasCustomPrompt="1"/>
          </p:nvPr>
        </p:nvSpPr>
        <p:spPr>
          <a:xfrm>
            <a:off x="5133970" y="2282687"/>
            <a:ext cx="2581276" cy="2292626"/>
          </a:xfrm>
          <a:custGeom>
            <a:avLst/>
            <a:gdLst>
              <a:gd name="connsiteX0" fmla="*/ 0 w 2581276"/>
              <a:gd name="connsiteY0" fmla="*/ 0 h 2292626"/>
              <a:gd name="connsiteX1" fmla="*/ 2581276 w 2581276"/>
              <a:gd name="connsiteY1" fmla="*/ 0 h 2292626"/>
              <a:gd name="connsiteX2" fmla="*/ 2581276 w 2581276"/>
              <a:gd name="connsiteY2" fmla="*/ 2292626 h 2292626"/>
              <a:gd name="connsiteX3" fmla="*/ 0 w 2581276"/>
              <a:gd name="connsiteY3" fmla="*/ 2292626 h 2292626"/>
            </a:gdLst>
            <a:ahLst/>
            <a:cxnLst>
              <a:cxn ang="0">
                <a:pos x="connsiteX0" y="connsiteY0"/>
              </a:cxn>
              <a:cxn ang="0">
                <a:pos x="connsiteX1" y="connsiteY1"/>
              </a:cxn>
              <a:cxn ang="0">
                <a:pos x="connsiteX2" y="connsiteY2"/>
              </a:cxn>
              <a:cxn ang="0">
                <a:pos x="connsiteX3" y="connsiteY3"/>
              </a:cxn>
            </a:cxnLst>
            <a:rect l="l" t="t" r="r" b="b"/>
            <a:pathLst>
              <a:path w="2581276" h="2292626">
                <a:moveTo>
                  <a:pt x="0" y="0"/>
                </a:moveTo>
                <a:lnTo>
                  <a:pt x="2581276" y="0"/>
                </a:lnTo>
                <a:lnTo>
                  <a:pt x="2581276" y="2292626"/>
                </a:lnTo>
                <a:lnTo>
                  <a:pt x="0" y="229262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8" name="Picture Placeholder 17"/>
          <p:cNvSpPr>
            <a:spLocks noGrp="1"/>
          </p:cNvSpPr>
          <p:nvPr>
            <p:ph type="pic" sz="quarter" idx="17" hasCustomPrompt="1"/>
          </p:nvPr>
        </p:nvSpPr>
        <p:spPr>
          <a:xfrm>
            <a:off x="5133970" y="4565374"/>
            <a:ext cx="2581276" cy="2292626"/>
          </a:xfrm>
          <a:custGeom>
            <a:avLst/>
            <a:gdLst>
              <a:gd name="connsiteX0" fmla="*/ 0 w 2581276"/>
              <a:gd name="connsiteY0" fmla="*/ 0 h 2292626"/>
              <a:gd name="connsiteX1" fmla="*/ 2581276 w 2581276"/>
              <a:gd name="connsiteY1" fmla="*/ 0 h 2292626"/>
              <a:gd name="connsiteX2" fmla="*/ 2581276 w 2581276"/>
              <a:gd name="connsiteY2" fmla="*/ 2292626 h 2292626"/>
              <a:gd name="connsiteX3" fmla="*/ 0 w 2581276"/>
              <a:gd name="connsiteY3" fmla="*/ 2292626 h 2292626"/>
            </a:gdLst>
            <a:ahLst/>
            <a:cxnLst>
              <a:cxn ang="0">
                <a:pos x="connsiteX0" y="connsiteY0"/>
              </a:cxn>
              <a:cxn ang="0">
                <a:pos x="connsiteX1" y="connsiteY1"/>
              </a:cxn>
              <a:cxn ang="0">
                <a:pos x="connsiteX2" y="connsiteY2"/>
              </a:cxn>
              <a:cxn ang="0">
                <a:pos x="connsiteX3" y="connsiteY3"/>
              </a:cxn>
            </a:cxnLst>
            <a:rect l="l" t="t" r="r" b="b"/>
            <a:pathLst>
              <a:path w="2581276" h="2292626">
                <a:moveTo>
                  <a:pt x="0" y="0"/>
                </a:moveTo>
                <a:lnTo>
                  <a:pt x="2581276" y="0"/>
                </a:lnTo>
                <a:lnTo>
                  <a:pt x="2581276" y="2292626"/>
                </a:lnTo>
                <a:lnTo>
                  <a:pt x="0" y="229262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94430787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57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 y="0"/>
            <a:ext cx="6154635" cy="6858000"/>
          </a:xfrm>
          <a:custGeom>
            <a:avLst/>
            <a:gdLst>
              <a:gd name="connsiteX0" fmla="*/ 1589646 w 6154635"/>
              <a:gd name="connsiteY0" fmla="*/ 0 h 6858000"/>
              <a:gd name="connsiteX1" fmla="*/ 3885764 w 6154635"/>
              <a:gd name="connsiteY1" fmla="*/ 0 h 6858000"/>
              <a:gd name="connsiteX2" fmla="*/ 6154635 w 6154635"/>
              <a:gd name="connsiteY2" fmla="*/ 4156852 h 6858000"/>
              <a:gd name="connsiteX3" fmla="*/ 1205799 w 6154635"/>
              <a:gd name="connsiteY3" fmla="*/ 6858000 h 6858000"/>
              <a:gd name="connsiteX4" fmla="*/ 980471 w 6154635"/>
              <a:gd name="connsiteY4" fmla="*/ 6858000 h 6858000"/>
              <a:gd name="connsiteX5" fmla="*/ 0 w 6154635"/>
              <a:gd name="connsiteY5" fmla="*/ 5061657 h 6858000"/>
              <a:gd name="connsiteX6" fmla="*/ 0 w 6154635"/>
              <a:gd name="connsiteY6" fmla="*/ 8676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4635" h="6858000">
                <a:moveTo>
                  <a:pt x="1589646" y="0"/>
                </a:moveTo>
                <a:lnTo>
                  <a:pt x="3885764" y="0"/>
                </a:lnTo>
                <a:lnTo>
                  <a:pt x="6154635" y="4156852"/>
                </a:lnTo>
                <a:lnTo>
                  <a:pt x="1205799" y="6858000"/>
                </a:lnTo>
                <a:lnTo>
                  <a:pt x="980471" y="6858000"/>
                </a:lnTo>
                <a:lnTo>
                  <a:pt x="0" y="5061657"/>
                </a:lnTo>
                <a:lnTo>
                  <a:pt x="0" y="86765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3006678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0811933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56_Blank">
    <p:spTree>
      <p:nvGrpSpPr>
        <p:cNvPr id="1" name=""/>
        <p:cNvGrpSpPr/>
        <p:nvPr/>
      </p:nvGrpSpPr>
      <p:grpSpPr>
        <a:xfrm>
          <a:off x="0" y="0"/>
          <a:ext cx="0" cy="0"/>
          <a:chOff x="0" y="0"/>
          <a:chExt cx="0" cy="0"/>
        </a:xfrm>
      </p:grpSpPr>
      <p:sp>
        <p:nvSpPr>
          <p:cNvPr id="11" name="Picture Placeholder 10"/>
          <p:cNvSpPr>
            <a:spLocks noGrp="1"/>
          </p:cNvSpPr>
          <p:nvPr>
            <p:ph type="pic" sz="quarter" idx="15" hasCustomPrompt="1"/>
          </p:nvPr>
        </p:nvSpPr>
        <p:spPr>
          <a:xfrm>
            <a:off x="596347" y="1815549"/>
            <a:ext cx="3233530" cy="2133599"/>
          </a:xfrm>
          <a:custGeom>
            <a:avLst/>
            <a:gdLst>
              <a:gd name="connsiteX0" fmla="*/ 0 w 3233530"/>
              <a:gd name="connsiteY0" fmla="*/ 0 h 2133599"/>
              <a:gd name="connsiteX1" fmla="*/ 3233530 w 3233530"/>
              <a:gd name="connsiteY1" fmla="*/ 0 h 2133599"/>
              <a:gd name="connsiteX2" fmla="*/ 3233530 w 3233530"/>
              <a:gd name="connsiteY2" fmla="*/ 2133599 h 2133599"/>
              <a:gd name="connsiteX3" fmla="*/ 0 w 3233530"/>
              <a:gd name="connsiteY3" fmla="*/ 2133599 h 2133599"/>
            </a:gdLst>
            <a:ahLst/>
            <a:cxnLst>
              <a:cxn ang="0">
                <a:pos x="connsiteX0" y="connsiteY0"/>
              </a:cxn>
              <a:cxn ang="0">
                <a:pos x="connsiteX1" y="connsiteY1"/>
              </a:cxn>
              <a:cxn ang="0">
                <a:pos x="connsiteX2" y="connsiteY2"/>
              </a:cxn>
              <a:cxn ang="0">
                <a:pos x="connsiteX3" y="connsiteY3"/>
              </a:cxn>
            </a:cxnLst>
            <a:rect l="l" t="t" r="r" b="b"/>
            <a:pathLst>
              <a:path w="3233530" h="2133599">
                <a:moveTo>
                  <a:pt x="0" y="0"/>
                </a:moveTo>
                <a:lnTo>
                  <a:pt x="3233530" y="0"/>
                </a:lnTo>
                <a:lnTo>
                  <a:pt x="3233530" y="2133599"/>
                </a:lnTo>
                <a:lnTo>
                  <a:pt x="0" y="21335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2" name="Picture Placeholder 11"/>
          <p:cNvSpPr>
            <a:spLocks noGrp="1"/>
          </p:cNvSpPr>
          <p:nvPr>
            <p:ph type="pic" sz="quarter" idx="16" hasCustomPrompt="1"/>
          </p:nvPr>
        </p:nvSpPr>
        <p:spPr>
          <a:xfrm>
            <a:off x="4439479" y="1815549"/>
            <a:ext cx="3233530" cy="2133599"/>
          </a:xfrm>
          <a:custGeom>
            <a:avLst/>
            <a:gdLst>
              <a:gd name="connsiteX0" fmla="*/ 0 w 3233530"/>
              <a:gd name="connsiteY0" fmla="*/ 0 h 2133599"/>
              <a:gd name="connsiteX1" fmla="*/ 3233530 w 3233530"/>
              <a:gd name="connsiteY1" fmla="*/ 0 h 2133599"/>
              <a:gd name="connsiteX2" fmla="*/ 3233530 w 3233530"/>
              <a:gd name="connsiteY2" fmla="*/ 2133599 h 2133599"/>
              <a:gd name="connsiteX3" fmla="*/ 0 w 3233530"/>
              <a:gd name="connsiteY3" fmla="*/ 2133599 h 2133599"/>
            </a:gdLst>
            <a:ahLst/>
            <a:cxnLst>
              <a:cxn ang="0">
                <a:pos x="connsiteX0" y="connsiteY0"/>
              </a:cxn>
              <a:cxn ang="0">
                <a:pos x="connsiteX1" y="connsiteY1"/>
              </a:cxn>
              <a:cxn ang="0">
                <a:pos x="connsiteX2" y="connsiteY2"/>
              </a:cxn>
              <a:cxn ang="0">
                <a:pos x="connsiteX3" y="connsiteY3"/>
              </a:cxn>
            </a:cxnLst>
            <a:rect l="l" t="t" r="r" b="b"/>
            <a:pathLst>
              <a:path w="3233530" h="2133599">
                <a:moveTo>
                  <a:pt x="0" y="0"/>
                </a:moveTo>
                <a:lnTo>
                  <a:pt x="3233530" y="0"/>
                </a:lnTo>
                <a:lnTo>
                  <a:pt x="3233530" y="2133599"/>
                </a:lnTo>
                <a:lnTo>
                  <a:pt x="0" y="21335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3" name="Picture Placeholder 12"/>
          <p:cNvSpPr>
            <a:spLocks noGrp="1"/>
          </p:cNvSpPr>
          <p:nvPr>
            <p:ph type="pic" sz="quarter" idx="17" hasCustomPrompt="1"/>
          </p:nvPr>
        </p:nvSpPr>
        <p:spPr>
          <a:xfrm>
            <a:off x="8282610" y="1815549"/>
            <a:ext cx="3233530" cy="2133599"/>
          </a:xfrm>
          <a:custGeom>
            <a:avLst/>
            <a:gdLst>
              <a:gd name="connsiteX0" fmla="*/ 0 w 3233530"/>
              <a:gd name="connsiteY0" fmla="*/ 0 h 2133599"/>
              <a:gd name="connsiteX1" fmla="*/ 3233530 w 3233530"/>
              <a:gd name="connsiteY1" fmla="*/ 0 h 2133599"/>
              <a:gd name="connsiteX2" fmla="*/ 3233530 w 3233530"/>
              <a:gd name="connsiteY2" fmla="*/ 2133599 h 2133599"/>
              <a:gd name="connsiteX3" fmla="*/ 0 w 3233530"/>
              <a:gd name="connsiteY3" fmla="*/ 2133599 h 2133599"/>
            </a:gdLst>
            <a:ahLst/>
            <a:cxnLst>
              <a:cxn ang="0">
                <a:pos x="connsiteX0" y="connsiteY0"/>
              </a:cxn>
              <a:cxn ang="0">
                <a:pos x="connsiteX1" y="connsiteY1"/>
              </a:cxn>
              <a:cxn ang="0">
                <a:pos x="connsiteX2" y="connsiteY2"/>
              </a:cxn>
              <a:cxn ang="0">
                <a:pos x="connsiteX3" y="connsiteY3"/>
              </a:cxn>
            </a:cxnLst>
            <a:rect l="l" t="t" r="r" b="b"/>
            <a:pathLst>
              <a:path w="3233530" h="2133599">
                <a:moveTo>
                  <a:pt x="0" y="0"/>
                </a:moveTo>
                <a:lnTo>
                  <a:pt x="3233530" y="0"/>
                </a:lnTo>
                <a:lnTo>
                  <a:pt x="3233530" y="2133599"/>
                </a:lnTo>
                <a:lnTo>
                  <a:pt x="0" y="21335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426833481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55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5233503" y="845032"/>
            <a:ext cx="4350422" cy="3750364"/>
          </a:xfrm>
          <a:custGeom>
            <a:avLst/>
            <a:gdLst>
              <a:gd name="connsiteX0" fmla="*/ 0 w 4350422"/>
              <a:gd name="connsiteY0" fmla="*/ 0 h 3750364"/>
              <a:gd name="connsiteX1" fmla="*/ 4350422 w 4350422"/>
              <a:gd name="connsiteY1" fmla="*/ 0 h 3750364"/>
              <a:gd name="connsiteX2" fmla="*/ 2175211 w 4350422"/>
              <a:gd name="connsiteY2" fmla="*/ 3750364 h 3750364"/>
            </a:gdLst>
            <a:ahLst/>
            <a:cxnLst>
              <a:cxn ang="0">
                <a:pos x="connsiteX0" y="connsiteY0"/>
              </a:cxn>
              <a:cxn ang="0">
                <a:pos x="connsiteX1" y="connsiteY1"/>
              </a:cxn>
              <a:cxn ang="0">
                <a:pos x="connsiteX2" y="connsiteY2"/>
              </a:cxn>
            </a:cxnLst>
            <a:rect l="l" t="t" r="r" b="b"/>
            <a:pathLst>
              <a:path w="4350422" h="3750364">
                <a:moveTo>
                  <a:pt x="0" y="0"/>
                </a:moveTo>
                <a:lnTo>
                  <a:pt x="4350422" y="0"/>
                </a:lnTo>
                <a:lnTo>
                  <a:pt x="2175211" y="375036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7066447" y="2262605"/>
            <a:ext cx="4350422" cy="3750364"/>
          </a:xfrm>
          <a:custGeom>
            <a:avLst/>
            <a:gdLst>
              <a:gd name="connsiteX0" fmla="*/ 2175211 w 4350422"/>
              <a:gd name="connsiteY0" fmla="*/ 0 h 3750364"/>
              <a:gd name="connsiteX1" fmla="*/ 4350422 w 4350422"/>
              <a:gd name="connsiteY1" fmla="*/ 3750364 h 3750364"/>
              <a:gd name="connsiteX2" fmla="*/ 0 w 4350422"/>
              <a:gd name="connsiteY2" fmla="*/ 3750364 h 3750364"/>
            </a:gdLst>
            <a:ahLst/>
            <a:cxnLst>
              <a:cxn ang="0">
                <a:pos x="connsiteX0" y="connsiteY0"/>
              </a:cxn>
              <a:cxn ang="0">
                <a:pos x="connsiteX1" y="connsiteY1"/>
              </a:cxn>
              <a:cxn ang="0">
                <a:pos x="connsiteX2" y="connsiteY2"/>
              </a:cxn>
            </a:cxnLst>
            <a:rect l="l" t="t" r="r" b="b"/>
            <a:pathLst>
              <a:path w="4350422" h="3750364">
                <a:moveTo>
                  <a:pt x="2175211" y="0"/>
                </a:moveTo>
                <a:lnTo>
                  <a:pt x="4350422" y="3750364"/>
                </a:lnTo>
                <a:lnTo>
                  <a:pt x="0" y="375036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906334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54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1152940" y="2062431"/>
            <a:ext cx="6149008" cy="3909392"/>
          </a:xfrm>
          <a:custGeom>
            <a:avLst/>
            <a:gdLst>
              <a:gd name="connsiteX0" fmla="*/ 0 w 6149008"/>
              <a:gd name="connsiteY0" fmla="*/ 0 h 3909392"/>
              <a:gd name="connsiteX1" fmla="*/ 6149008 w 6149008"/>
              <a:gd name="connsiteY1" fmla="*/ 0 h 3909392"/>
              <a:gd name="connsiteX2" fmla="*/ 6149008 w 6149008"/>
              <a:gd name="connsiteY2" fmla="*/ 3909392 h 3909392"/>
              <a:gd name="connsiteX3" fmla="*/ 0 w 6149008"/>
              <a:gd name="connsiteY3" fmla="*/ 3909392 h 3909392"/>
            </a:gdLst>
            <a:ahLst/>
            <a:cxnLst>
              <a:cxn ang="0">
                <a:pos x="connsiteX0" y="connsiteY0"/>
              </a:cxn>
              <a:cxn ang="0">
                <a:pos x="connsiteX1" y="connsiteY1"/>
              </a:cxn>
              <a:cxn ang="0">
                <a:pos x="connsiteX2" y="connsiteY2"/>
              </a:cxn>
              <a:cxn ang="0">
                <a:pos x="connsiteX3" y="connsiteY3"/>
              </a:cxn>
            </a:cxnLst>
            <a:rect l="l" t="t" r="r" b="b"/>
            <a:pathLst>
              <a:path w="6149008" h="3909392">
                <a:moveTo>
                  <a:pt x="0" y="0"/>
                </a:moveTo>
                <a:lnTo>
                  <a:pt x="6149008" y="0"/>
                </a:lnTo>
                <a:lnTo>
                  <a:pt x="6149008" y="3909392"/>
                </a:lnTo>
                <a:lnTo>
                  <a:pt x="0" y="390939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414310837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53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4" y="0"/>
            <a:ext cx="7779030" cy="6321291"/>
          </a:xfrm>
          <a:custGeom>
            <a:avLst/>
            <a:gdLst>
              <a:gd name="connsiteX0" fmla="*/ 0 w 7779030"/>
              <a:gd name="connsiteY0" fmla="*/ 0 h 6321291"/>
              <a:gd name="connsiteX1" fmla="*/ 7779030 w 7779030"/>
              <a:gd name="connsiteY1" fmla="*/ 0 h 6321291"/>
              <a:gd name="connsiteX2" fmla="*/ 0 w 7779030"/>
              <a:gd name="connsiteY2" fmla="*/ 6321291 h 6321291"/>
            </a:gdLst>
            <a:ahLst/>
            <a:cxnLst>
              <a:cxn ang="0">
                <a:pos x="connsiteX0" y="connsiteY0"/>
              </a:cxn>
              <a:cxn ang="0">
                <a:pos x="connsiteX1" y="connsiteY1"/>
              </a:cxn>
              <a:cxn ang="0">
                <a:pos x="connsiteX2" y="connsiteY2"/>
              </a:cxn>
            </a:cxnLst>
            <a:rect l="l" t="t" r="r" b="b"/>
            <a:pathLst>
              <a:path w="7779030" h="6321291">
                <a:moveTo>
                  <a:pt x="0" y="0"/>
                </a:moveTo>
                <a:lnTo>
                  <a:pt x="7779030" y="0"/>
                </a:lnTo>
                <a:lnTo>
                  <a:pt x="0" y="632129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63559856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52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993914" y="1"/>
            <a:ext cx="2623930" cy="4255767"/>
          </a:xfrm>
          <a:custGeom>
            <a:avLst/>
            <a:gdLst>
              <a:gd name="connsiteX0" fmla="*/ 0 w 2623930"/>
              <a:gd name="connsiteY0" fmla="*/ 0 h 4255767"/>
              <a:gd name="connsiteX1" fmla="*/ 2623930 w 2623930"/>
              <a:gd name="connsiteY1" fmla="*/ 0 h 4255767"/>
              <a:gd name="connsiteX2" fmla="*/ 2623930 w 2623930"/>
              <a:gd name="connsiteY2" fmla="*/ 3420460 h 4255767"/>
              <a:gd name="connsiteX3" fmla="*/ 1798084 w 2623930"/>
              <a:gd name="connsiteY3" fmla="*/ 4255767 h 4255767"/>
              <a:gd name="connsiteX4" fmla="*/ 0 w 2623930"/>
              <a:gd name="connsiteY4" fmla="*/ 4255767 h 4255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930" h="4255767">
                <a:moveTo>
                  <a:pt x="0" y="0"/>
                </a:moveTo>
                <a:lnTo>
                  <a:pt x="2623930" y="0"/>
                </a:lnTo>
                <a:lnTo>
                  <a:pt x="2623930" y="3420460"/>
                </a:lnTo>
                <a:lnTo>
                  <a:pt x="1798084" y="4255767"/>
                </a:lnTo>
                <a:lnTo>
                  <a:pt x="0" y="425576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3618240" y="2601876"/>
            <a:ext cx="2623930" cy="4256124"/>
          </a:xfrm>
          <a:custGeom>
            <a:avLst/>
            <a:gdLst>
              <a:gd name="connsiteX0" fmla="*/ 812201 w 2623930"/>
              <a:gd name="connsiteY0" fmla="*/ 0 h 4256124"/>
              <a:gd name="connsiteX1" fmla="*/ 2623930 w 2623930"/>
              <a:gd name="connsiteY1" fmla="*/ 0 h 4256124"/>
              <a:gd name="connsiteX2" fmla="*/ 2623930 w 2623930"/>
              <a:gd name="connsiteY2" fmla="*/ 4256124 h 4256124"/>
              <a:gd name="connsiteX3" fmla="*/ 0 w 2623930"/>
              <a:gd name="connsiteY3" fmla="*/ 4256124 h 4256124"/>
              <a:gd name="connsiteX4" fmla="*/ 0 w 2623930"/>
              <a:gd name="connsiteY4" fmla="*/ 821575 h 4256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930" h="4256124">
                <a:moveTo>
                  <a:pt x="812201" y="0"/>
                </a:moveTo>
                <a:lnTo>
                  <a:pt x="2623930" y="0"/>
                </a:lnTo>
                <a:lnTo>
                  <a:pt x="2623930" y="4256124"/>
                </a:lnTo>
                <a:lnTo>
                  <a:pt x="0" y="4256124"/>
                </a:lnTo>
                <a:lnTo>
                  <a:pt x="0" y="82157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9191200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51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0" y="0"/>
            <a:ext cx="5923721" cy="6857999"/>
          </a:xfrm>
          <a:custGeom>
            <a:avLst/>
            <a:gdLst>
              <a:gd name="connsiteX0" fmla="*/ 0 w 5923721"/>
              <a:gd name="connsiteY0" fmla="*/ 0 h 6857999"/>
              <a:gd name="connsiteX1" fmla="*/ 2723688 w 5923721"/>
              <a:gd name="connsiteY1" fmla="*/ 0 h 6857999"/>
              <a:gd name="connsiteX2" fmla="*/ 5923721 w 5923721"/>
              <a:gd name="connsiteY2" fmla="*/ 4470235 h 6857999"/>
              <a:gd name="connsiteX3" fmla="*/ 0 w 5923721"/>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23721" h="6857999">
                <a:moveTo>
                  <a:pt x="0" y="0"/>
                </a:moveTo>
                <a:lnTo>
                  <a:pt x="2723688" y="0"/>
                </a:lnTo>
                <a:lnTo>
                  <a:pt x="5923721" y="4470235"/>
                </a:lnTo>
                <a:lnTo>
                  <a:pt x="0" y="685799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405647414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50_Blank">
    <p:spTree>
      <p:nvGrpSpPr>
        <p:cNvPr id="1" name=""/>
        <p:cNvGrpSpPr/>
        <p:nvPr/>
      </p:nvGrpSpPr>
      <p:grpSpPr>
        <a:xfrm>
          <a:off x="0" y="0"/>
          <a:ext cx="0" cy="0"/>
          <a:chOff x="0" y="0"/>
          <a:chExt cx="0" cy="0"/>
        </a:xfrm>
      </p:grpSpPr>
      <p:sp>
        <p:nvSpPr>
          <p:cNvPr id="21" name="Picture Placeholder 20"/>
          <p:cNvSpPr>
            <a:spLocks noGrp="1"/>
          </p:cNvSpPr>
          <p:nvPr>
            <p:ph type="pic" sz="quarter" idx="18" hasCustomPrompt="1"/>
          </p:nvPr>
        </p:nvSpPr>
        <p:spPr>
          <a:xfrm>
            <a:off x="3535957" y="5254388"/>
            <a:ext cx="1961322" cy="1603612"/>
          </a:xfrm>
          <a:custGeom>
            <a:avLst/>
            <a:gdLst>
              <a:gd name="connsiteX0" fmla="*/ 0 w 1961322"/>
              <a:gd name="connsiteY0" fmla="*/ 0 h 1603612"/>
              <a:gd name="connsiteX1" fmla="*/ 1961322 w 1961322"/>
              <a:gd name="connsiteY1" fmla="*/ 0 h 1603612"/>
              <a:gd name="connsiteX2" fmla="*/ 1961322 w 1961322"/>
              <a:gd name="connsiteY2" fmla="*/ 1603612 h 1603612"/>
              <a:gd name="connsiteX3" fmla="*/ 0 w 1961322"/>
              <a:gd name="connsiteY3" fmla="*/ 1603612 h 1603612"/>
            </a:gdLst>
            <a:ahLst/>
            <a:cxnLst>
              <a:cxn ang="0">
                <a:pos x="connsiteX0" y="connsiteY0"/>
              </a:cxn>
              <a:cxn ang="0">
                <a:pos x="connsiteX1" y="connsiteY1"/>
              </a:cxn>
              <a:cxn ang="0">
                <a:pos x="connsiteX2" y="connsiteY2"/>
              </a:cxn>
              <a:cxn ang="0">
                <a:pos x="connsiteX3" y="connsiteY3"/>
              </a:cxn>
            </a:cxnLst>
            <a:rect l="l" t="t" r="r" b="b"/>
            <a:pathLst>
              <a:path w="1961322" h="1603612">
                <a:moveTo>
                  <a:pt x="0" y="0"/>
                </a:moveTo>
                <a:lnTo>
                  <a:pt x="1961322" y="0"/>
                </a:lnTo>
                <a:lnTo>
                  <a:pt x="1961322" y="1603612"/>
                </a:lnTo>
                <a:lnTo>
                  <a:pt x="0" y="160361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2" name="Picture Placeholder 21"/>
          <p:cNvSpPr>
            <a:spLocks noGrp="1"/>
          </p:cNvSpPr>
          <p:nvPr>
            <p:ph type="pic" sz="quarter" idx="19" hasCustomPrompt="1"/>
          </p:nvPr>
        </p:nvSpPr>
        <p:spPr>
          <a:xfrm>
            <a:off x="1325019" y="3554897"/>
            <a:ext cx="1961322" cy="3101009"/>
          </a:xfrm>
          <a:custGeom>
            <a:avLst/>
            <a:gdLst>
              <a:gd name="connsiteX0" fmla="*/ 0 w 1961322"/>
              <a:gd name="connsiteY0" fmla="*/ 0 h 3101009"/>
              <a:gd name="connsiteX1" fmla="*/ 1961322 w 1961322"/>
              <a:gd name="connsiteY1" fmla="*/ 0 h 3101009"/>
              <a:gd name="connsiteX2" fmla="*/ 1961322 w 1961322"/>
              <a:gd name="connsiteY2" fmla="*/ 3101009 h 3101009"/>
              <a:gd name="connsiteX3" fmla="*/ 0 w 1961322"/>
              <a:gd name="connsiteY3" fmla="*/ 3101009 h 3101009"/>
            </a:gdLst>
            <a:ahLst/>
            <a:cxnLst>
              <a:cxn ang="0">
                <a:pos x="connsiteX0" y="connsiteY0"/>
              </a:cxn>
              <a:cxn ang="0">
                <a:pos x="connsiteX1" y="connsiteY1"/>
              </a:cxn>
              <a:cxn ang="0">
                <a:pos x="connsiteX2" y="connsiteY2"/>
              </a:cxn>
              <a:cxn ang="0">
                <a:pos x="connsiteX3" y="connsiteY3"/>
              </a:cxn>
            </a:cxnLst>
            <a:rect l="l" t="t" r="r" b="b"/>
            <a:pathLst>
              <a:path w="1961322" h="3101009">
                <a:moveTo>
                  <a:pt x="0" y="0"/>
                </a:moveTo>
                <a:lnTo>
                  <a:pt x="1961322" y="0"/>
                </a:lnTo>
                <a:lnTo>
                  <a:pt x="1961322" y="3101009"/>
                </a:lnTo>
                <a:lnTo>
                  <a:pt x="0" y="31010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8" name="Picture Placeholder 17"/>
          <p:cNvSpPr>
            <a:spLocks noGrp="1"/>
          </p:cNvSpPr>
          <p:nvPr>
            <p:ph type="pic" sz="quarter" idx="15" hasCustomPrompt="1"/>
          </p:nvPr>
        </p:nvSpPr>
        <p:spPr>
          <a:xfrm>
            <a:off x="1325019" y="202096"/>
            <a:ext cx="1961322" cy="3101009"/>
          </a:xfrm>
          <a:custGeom>
            <a:avLst/>
            <a:gdLst>
              <a:gd name="connsiteX0" fmla="*/ 0 w 1961322"/>
              <a:gd name="connsiteY0" fmla="*/ 0 h 3101009"/>
              <a:gd name="connsiteX1" fmla="*/ 1961322 w 1961322"/>
              <a:gd name="connsiteY1" fmla="*/ 0 h 3101009"/>
              <a:gd name="connsiteX2" fmla="*/ 1961322 w 1961322"/>
              <a:gd name="connsiteY2" fmla="*/ 3101009 h 3101009"/>
              <a:gd name="connsiteX3" fmla="*/ 0 w 1961322"/>
              <a:gd name="connsiteY3" fmla="*/ 3101009 h 3101009"/>
            </a:gdLst>
            <a:ahLst/>
            <a:cxnLst>
              <a:cxn ang="0">
                <a:pos x="connsiteX0" y="connsiteY0"/>
              </a:cxn>
              <a:cxn ang="0">
                <a:pos x="connsiteX1" y="connsiteY1"/>
              </a:cxn>
              <a:cxn ang="0">
                <a:pos x="connsiteX2" y="connsiteY2"/>
              </a:cxn>
              <a:cxn ang="0">
                <a:pos x="connsiteX3" y="connsiteY3"/>
              </a:cxn>
            </a:cxnLst>
            <a:rect l="l" t="t" r="r" b="b"/>
            <a:pathLst>
              <a:path w="1961322" h="3101009">
                <a:moveTo>
                  <a:pt x="0" y="0"/>
                </a:moveTo>
                <a:lnTo>
                  <a:pt x="1961322" y="0"/>
                </a:lnTo>
                <a:lnTo>
                  <a:pt x="1961322" y="3101009"/>
                </a:lnTo>
                <a:lnTo>
                  <a:pt x="0" y="31010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9" name="Picture Placeholder 18"/>
          <p:cNvSpPr>
            <a:spLocks noGrp="1"/>
          </p:cNvSpPr>
          <p:nvPr>
            <p:ph type="pic" sz="quarter" idx="16" hasCustomPrompt="1"/>
          </p:nvPr>
        </p:nvSpPr>
        <p:spPr>
          <a:xfrm>
            <a:off x="3535957" y="0"/>
            <a:ext cx="1961322" cy="1603612"/>
          </a:xfrm>
          <a:custGeom>
            <a:avLst/>
            <a:gdLst>
              <a:gd name="connsiteX0" fmla="*/ 0 w 1961322"/>
              <a:gd name="connsiteY0" fmla="*/ 0 h 1603612"/>
              <a:gd name="connsiteX1" fmla="*/ 1961322 w 1961322"/>
              <a:gd name="connsiteY1" fmla="*/ 0 h 1603612"/>
              <a:gd name="connsiteX2" fmla="*/ 1961322 w 1961322"/>
              <a:gd name="connsiteY2" fmla="*/ 1603612 h 1603612"/>
              <a:gd name="connsiteX3" fmla="*/ 0 w 1961322"/>
              <a:gd name="connsiteY3" fmla="*/ 1603612 h 1603612"/>
            </a:gdLst>
            <a:ahLst/>
            <a:cxnLst>
              <a:cxn ang="0">
                <a:pos x="connsiteX0" y="connsiteY0"/>
              </a:cxn>
              <a:cxn ang="0">
                <a:pos x="connsiteX1" y="connsiteY1"/>
              </a:cxn>
              <a:cxn ang="0">
                <a:pos x="connsiteX2" y="connsiteY2"/>
              </a:cxn>
              <a:cxn ang="0">
                <a:pos x="connsiteX3" y="connsiteY3"/>
              </a:cxn>
            </a:cxnLst>
            <a:rect l="l" t="t" r="r" b="b"/>
            <a:pathLst>
              <a:path w="1961322" h="1603612">
                <a:moveTo>
                  <a:pt x="0" y="0"/>
                </a:moveTo>
                <a:lnTo>
                  <a:pt x="1961322" y="0"/>
                </a:lnTo>
                <a:lnTo>
                  <a:pt x="1961322" y="1603612"/>
                </a:lnTo>
                <a:lnTo>
                  <a:pt x="0" y="160361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0" name="Picture Placeholder 19"/>
          <p:cNvSpPr>
            <a:spLocks noGrp="1"/>
          </p:cNvSpPr>
          <p:nvPr>
            <p:ph type="pic" sz="quarter" idx="17" hasCustomPrompt="1"/>
          </p:nvPr>
        </p:nvSpPr>
        <p:spPr>
          <a:xfrm>
            <a:off x="3535957" y="1878496"/>
            <a:ext cx="1961322" cy="3101009"/>
          </a:xfrm>
          <a:custGeom>
            <a:avLst/>
            <a:gdLst>
              <a:gd name="connsiteX0" fmla="*/ 0 w 1961322"/>
              <a:gd name="connsiteY0" fmla="*/ 0 h 3101009"/>
              <a:gd name="connsiteX1" fmla="*/ 1961322 w 1961322"/>
              <a:gd name="connsiteY1" fmla="*/ 0 h 3101009"/>
              <a:gd name="connsiteX2" fmla="*/ 1961322 w 1961322"/>
              <a:gd name="connsiteY2" fmla="*/ 3101009 h 3101009"/>
              <a:gd name="connsiteX3" fmla="*/ 0 w 1961322"/>
              <a:gd name="connsiteY3" fmla="*/ 3101009 h 3101009"/>
            </a:gdLst>
            <a:ahLst/>
            <a:cxnLst>
              <a:cxn ang="0">
                <a:pos x="connsiteX0" y="connsiteY0"/>
              </a:cxn>
              <a:cxn ang="0">
                <a:pos x="connsiteX1" y="connsiteY1"/>
              </a:cxn>
              <a:cxn ang="0">
                <a:pos x="connsiteX2" y="connsiteY2"/>
              </a:cxn>
              <a:cxn ang="0">
                <a:pos x="connsiteX3" y="connsiteY3"/>
              </a:cxn>
            </a:cxnLst>
            <a:rect l="l" t="t" r="r" b="b"/>
            <a:pathLst>
              <a:path w="1961322" h="3101009">
                <a:moveTo>
                  <a:pt x="0" y="0"/>
                </a:moveTo>
                <a:lnTo>
                  <a:pt x="1961322" y="0"/>
                </a:lnTo>
                <a:lnTo>
                  <a:pt x="1961322" y="3101009"/>
                </a:lnTo>
                <a:lnTo>
                  <a:pt x="0" y="31010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4274249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9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861392" y="0"/>
            <a:ext cx="4187686" cy="4545496"/>
          </a:xfrm>
          <a:custGeom>
            <a:avLst/>
            <a:gdLst>
              <a:gd name="connsiteX0" fmla="*/ 1949326 w 4187686"/>
              <a:gd name="connsiteY0" fmla="*/ 0 h 4545496"/>
              <a:gd name="connsiteX1" fmla="*/ 4187686 w 4187686"/>
              <a:gd name="connsiteY1" fmla="*/ 0 h 4545496"/>
              <a:gd name="connsiteX2" fmla="*/ 2238360 w 4187686"/>
              <a:gd name="connsiteY2" fmla="*/ 4545496 h 4545496"/>
              <a:gd name="connsiteX3" fmla="*/ 0 w 4187686"/>
              <a:gd name="connsiteY3" fmla="*/ 4545496 h 4545496"/>
            </a:gdLst>
            <a:ahLst/>
            <a:cxnLst>
              <a:cxn ang="0">
                <a:pos x="connsiteX0" y="connsiteY0"/>
              </a:cxn>
              <a:cxn ang="0">
                <a:pos x="connsiteX1" y="connsiteY1"/>
              </a:cxn>
              <a:cxn ang="0">
                <a:pos x="connsiteX2" y="connsiteY2"/>
              </a:cxn>
              <a:cxn ang="0">
                <a:pos x="connsiteX3" y="connsiteY3"/>
              </a:cxn>
            </a:cxnLst>
            <a:rect l="l" t="t" r="r" b="b"/>
            <a:pathLst>
              <a:path w="4187686" h="4545496">
                <a:moveTo>
                  <a:pt x="1949326" y="0"/>
                </a:moveTo>
                <a:lnTo>
                  <a:pt x="4187686" y="0"/>
                </a:lnTo>
                <a:lnTo>
                  <a:pt x="2238360" y="4545496"/>
                </a:lnTo>
                <a:lnTo>
                  <a:pt x="0" y="454549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2464905" y="2312504"/>
            <a:ext cx="4187686" cy="4545496"/>
          </a:xfrm>
          <a:custGeom>
            <a:avLst/>
            <a:gdLst>
              <a:gd name="connsiteX0" fmla="*/ 1949326 w 4187686"/>
              <a:gd name="connsiteY0" fmla="*/ 0 h 4545496"/>
              <a:gd name="connsiteX1" fmla="*/ 4187686 w 4187686"/>
              <a:gd name="connsiteY1" fmla="*/ 0 h 4545496"/>
              <a:gd name="connsiteX2" fmla="*/ 2238360 w 4187686"/>
              <a:gd name="connsiteY2" fmla="*/ 4545496 h 4545496"/>
              <a:gd name="connsiteX3" fmla="*/ 0 w 4187686"/>
              <a:gd name="connsiteY3" fmla="*/ 4545496 h 4545496"/>
            </a:gdLst>
            <a:ahLst/>
            <a:cxnLst>
              <a:cxn ang="0">
                <a:pos x="connsiteX0" y="connsiteY0"/>
              </a:cxn>
              <a:cxn ang="0">
                <a:pos x="connsiteX1" y="connsiteY1"/>
              </a:cxn>
              <a:cxn ang="0">
                <a:pos x="connsiteX2" y="connsiteY2"/>
              </a:cxn>
              <a:cxn ang="0">
                <a:pos x="connsiteX3" y="connsiteY3"/>
              </a:cxn>
            </a:cxnLst>
            <a:rect l="l" t="t" r="r" b="b"/>
            <a:pathLst>
              <a:path w="4187686" h="4545496">
                <a:moveTo>
                  <a:pt x="1949326" y="0"/>
                </a:moveTo>
                <a:lnTo>
                  <a:pt x="4187686" y="0"/>
                </a:lnTo>
                <a:lnTo>
                  <a:pt x="2238360" y="4545496"/>
                </a:lnTo>
                <a:lnTo>
                  <a:pt x="0" y="454549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9043181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8_Blank">
    <p:spTree>
      <p:nvGrpSpPr>
        <p:cNvPr id="1" name=""/>
        <p:cNvGrpSpPr/>
        <p:nvPr/>
      </p:nvGrpSpPr>
      <p:grpSpPr>
        <a:xfrm>
          <a:off x="0" y="0"/>
          <a:ext cx="0" cy="0"/>
          <a:chOff x="0" y="0"/>
          <a:chExt cx="0" cy="0"/>
        </a:xfrm>
      </p:grpSpPr>
      <p:sp>
        <p:nvSpPr>
          <p:cNvPr id="12" name="Picture Placeholder 11"/>
          <p:cNvSpPr>
            <a:spLocks noGrp="1"/>
          </p:cNvSpPr>
          <p:nvPr>
            <p:ph type="pic" sz="quarter" idx="15" hasCustomPrompt="1"/>
          </p:nvPr>
        </p:nvSpPr>
        <p:spPr>
          <a:xfrm>
            <a:off x="1099934" y="1268897"/>
            <a:ext cx="2478155" cy="4320209"/>
          </a:xfrm>
          <a:custGeom>
            <a:avLst/>
            <a:gdLst>
              <a:gd name="connsiteX0" fmla="*/ 0 w 2478155"/>
              <a:gd name="connsiteY0" fmla="*/ 0 h 4320209"/>
              <a:gd name="connsiteX1" fmla="*/ 2478155 w 2478155"/>
              <a:gd name="connsiteY1" fmla="*/ 0 h 4320209"/>
              <a:gd name="connsiteX2" fmla="*/ 2478155 w 2478155"/>
              <a:gd name="connsiteY2" fmla="*/ 4320209 h 4320209"/>
              <a:gd name="connsiteX3" fmla="*/ 0 w 2478155"/>
              <a:gd name="connsiteY3" fmla="*/ 4320209 h 4320209"/>
            </a:gdLst>
            <a:ahLst/>
            <a:cxnLst>
              <a:cxn ang="0">
                <a:pos x="connsiteX0" y="connsiteY0"/>
              </a:cxn>
              <a:cxn ang="0">
                <a:pos x="connsiteX1" y="connsiteY1"/>
              </a:cxn>
              <a:cxn ang="0">
                <a:pos x="connsiteX2" y="connsiteY2"/>
              </a:cxn>
              <a:cxn ang="0">
                <a:pos x="connsiteX3" y="connsiteY3"/>
              </a:cxn>
            </a:cxnLst>
            <a:rect l="l" t="t" r="r" b="b"/>
            <a:pathLst>
              <a:path w="2478155" h="4320209">
                <a:moveTo>
                  <a:pt x="0" y="0"/>
                </a:moveTo>
                <a:lnTo>
                  <a:pt x="2478155" y="0"/>
                </a:lnTo>
                <a:lnTo>
                  <a:pt x="2478155" y="4320209"/>
                </a:lnTo>
                <a:lnTo>
                  <a:pt x="0" y="43202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5" name="Picture Placeholder 14"/>
          <p:cNvSpPr>
            <a:spLocks noGrp="1"/>
          </p:cNvSpPr>
          <p:nvPr>
            <p:ph type="pic" sz="quarter" idx="16" hasCustomPrompt="1"/>
          </p:nvPr>
        </p:nvSpPr>
        <p:spPr>
          <a:xfrm>
            <a:off x="3909394" y="1"/>
            <a:ext cx="2478155" cy="3253409"/>
          </a:xfrm>
          <a:custGeom>
            <a:avLst/>
            <a:gdLst>
              <a:gd name="connsiteX0" fmla="*/ 0 w 2478155"/>
              <a:gd name="connsiteY0" fmla="*/ 0 h 3253409"/>
              <a:gd name="connsiteX1" fmla="*/ 2478155 w 2478155"/>
              <a:gd name="connsiteY1" fmla="*/ 0 h 3253409"/>
              <a:gd name="connsiteX2" fmla="*/ 2478155 w 2478155"/>
              <a:gd name="connsiteY2" fmla="*/ 3253409 h 3253409"/>
              <a:gd name="connsiteX3" fmla="*/ 0 w 2478155"/>
              <a:gd name="connsiteY3" fmla="*/ 3253409 h 3253409"/>
            </a:gdLst>
            <a:ahLst/>
            <a:cxnLst>
              <a:cxn ang="0">
                <a:pos x="connsiteX0" y="connsiteY0"/>
              </a:cxn>
              <a:cxn ang="0">
                <a:pos x="connsiteX1" y="connsiteY1"/>
              </a:cxn>
              <a:cxn ang="0">
                <a:pos x="connsiteX2" y="connsiteY2"/>
              </a:cxn>
              <a:cxn ang="0">
                <a:pos x="connsiteX3" y="connsiteY3"/>
              </a:cxn>
            </a:cxnLst>
            <a:rect l="l" t="t" r="r" b="b"/>
            <a:pathLst>
              <a:path w="2478155" h="3253409">
                <a:moveTo>
                  <a:pt x="0" y="0"/>
                </a:moveTo>
                <a:lnTo>
                  <a:pt x="2478155" y="0"/>
                </a:lnTo>
                <a:lnTo>
                  <a:pt x="2478155" y="3253409"/>
                </a:lnTo>
                <a:lnTo>
                  <a:pt x="0" y="32534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6" name="Picture Placeholder 15"/>
          <p:cNvSpPr>
            <a:spLocks noGrp="1"/>
          </p:cNvSpPr>
          <p:nvPr>
            <p:ph type="pic" sz="quarter" idx="17" hasCustomPrompt="1"/>
          </p:nvPr>
        </p:nvSpPr>
        <p:spPr>
          <a:xfrm>
            <a:off x="3909394" y="3604592"/>
            <a:ext cx="2478155" cy="3253409"/>
          </a:xfrm>
          <a:custGeom>
            <a:avLst/>
            <a:gdLst>
              <a:gd name="connsiteX0" fmla="*/ 0 w 2478155"/>
              <a:gd name="connsiteY0" fmla="*/ 0 h 3253409"/>
              <a:gd name="connsiteX1" fmla="*/ 2478155 w 2478155"/>
              <a:gd name="connsiteY1" fmla="*/ 0 h 3253409"/>
              <a:gd name="connsiteX2" fmla="*/ 2478155 w 2478155"/>
              <a:gd name="connsiteY2" fmla="*/ 3253409 h 3253409"/>
              <a:gd name="connsiteX3" fmla="*/ 0 w 2478155"/>
              <a:gd name="connsiteY3" fmla="*/ 3253409 h 3253409"/>
            </a:gdLst>
            <a:ahLst/>
            <a:cxnLst>
              <a:cxn ang="0">
                <a:pos x="connsiteX0" y="connsiteY0"/>
              </a:cxn>
              <a:cxn ang="0">
                <a:pos x="connsiteX1" y="connsiteY1"/>
              </a:cxn>
              <a:cxn ang="0">
                <a:pos x="connsiteX2" y="connsiteY2"/>
              </a:cxn>
              <a:cxn ang="0">
                <a:pos x="connsiteX3" y="connsiteY3"/>
              </a:cxn>
            </a:cxnLst>
            <a:rect l="l" t="t" r="r" b="b"/>
            <a:pathLst>
              <a:path w="2478155" h="3253409">
                <a:moveTo>
                  <a:pt x="0" y="0"/>
                </a:moveTo>
                <a:lnTo>
                  <a:pt x="2478155" y="0"/>
                </a:lnTo>
                <a:lnTo>
                  <a:pt x="2478155" y="3253409"/>
                </a:lnTo>
                <a:lnTo>
                  <a:pt x="0" y="325340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84833206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47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0" y="1"/>
            <a:ext cx="12192000" cy="3445565"/>
          </a:xfrm>
          <a:custGeom>
            <a:avLst/>
            <a:gdLst>
              <a:gd name="connsiteX0" fmla="*/ 0 w 12192000"/>
              <a:gd name="connsiteY0" fmla="*/ 0 h 3445565"/>
              <a:gd name="connsiteX1" fmla="*/ 12192000 w 12192000"/>
              <a:gd name="connsiteY1" fmla="*/ 0 h 3445565"/>
              <a:gd name="connsiteX2" fmla="*/ 12192000 w 12192000"/>
              <a:gd name="connsiteY2" fmla="*/ 3445565 h 3445565"/>
              <a:gd name="connsiteX3" fmla="*/ 0 w 12192000"/>
              <a:gd name="connsiteY3" fmla="*/ 3445565 h 3445565"/>
            </a:gdLst>
            <a:ahLst/>
            <a:cxnLst>
              <a:cxn ang="0">
                <a:pos x="connsiteX0" y="connsiteY0"/>
              </a:cxn>
              <a:cxn ang="0">
                <a:pos x="connsiteX1" y="connsiteY1"/>
              </a:cxn>
              <a:cxn ang="0">
                <a:pos x="connsiteX2" y="connsiteY2"/>
              </a:cxn>
              <a:cxn ang="0">
                <a:pos x="connsiteX3" y="connsiteY3"/>
              </a:cxn>
            </a:cxnLst>
            <a:rect l="l" t="t" r="r" b="b"/>
            <a:pathLst>
              <a:path w="12192000" h="3445565">
                <a:moveTo>
                  <a:pt x="0" y="0"/>
                </a:moveTo>
                <a:lnTo>
                  <a:pt x="12192000" y="0"/>
                </a:lnTo>
                <a:lnTo>
                  <a:pt x="12192000" y="3445565"/>
                </a:lnTo>
                <a:lnTo>
                  <a:pt x="0" y="34455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0225620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838091" y="365083"/>
            <a:ext cx="10515818" cy="831928"/>
          </a:xfrm>
          <a:prstGeom prst="rect">
            <a:avLst/>
          </a:prstGeom>
        </p:spPr>
        <p:txBody>
          <a:bodyPr anchor="ctr"/>
          <a:lstStyle>
            <a:lvl1pPr>
              <a:defRPr sz="3599"/>
            </a:lvl1pPr>
          </a:lstStyle>
          <a:p>
            <a:r>
              <a:rPr lang="en-US"/>
              <a:t>Click to edit Master title style</a:t>
            </a:r>
          </a:p>
        </p:txBody>
      </p:sp>
    </p:spTree>
    <p:extLst>
      <p:ext uri="{BB962C8B-B14F-4D97-AF65-F5344CB8AC3E}">
        <p14:creationId xmlns:p14="http://schemas.microsoft.com/office/powerpoint/2010/main" val="704241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6128950" y="370703"/>
            <a:ext cx="5696465" cy="30274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
        <p:nvSpPr>
          <p:cNvPr id="3" name="Picture Placeholder 2"/>
          <p:cNvSpPr>
            <a:spLocks noGrp="1"/>
          </p:cNvSpPr>
          <p:nvPr>
            <p:ph type="pic" sz="quarter" idx="11"/>
          </p:nvPr>
        </p:nvSpPr>
        <p:spPr>
          <a:xfrm>
            <a:off x="383059" y="3398109"/>
            <a:ext cx="5745892" cy="308919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114780981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6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260538" y="1"/>
            <a:ext cx="2597427" cy="5295331"/>
          </a:xfrm>
          <a:custGeom>
            <a:avLst/>
            <a:gdLst>
              <a:gd name="connsiteX0" fmla="*/ 0 w 2597427"/>
              <a:gd name="connsiteY0" fmla="*/ 0 h 5295331"/>
              <a:gd name="connsiteX1" fmla="*/ 2597427 w 2597427"/>
              <a:gd name="connsiteY1" fmla="*/ 0 h 5295331"/>
              <a:gd name="connsiteX2" fmla="*/ 2597427 w 2597427"/>
              <a:gd name="connsiteY2" fmla="*/ 5295331 h 5295331"/>
              <a:gd name="connsiteX3" fmla="*/ 0 w 2597427"/>
              <a:gd name="connsiteY3" fmla="*/ 5295331 h 5295331"/>
            </a:gdLst>
            <a:ahLst/>
            <a:cxnLst>
              <a:cxn ang="0">
                <a:pos x="connsiteX0" y="connsiteY0"/>
              </a:cxn>
              <a:cxn ang="0">
                <a:pos x="connsiteX1" y="connsiteY1"/>
              </a:cxn>
              <a:cxn ang="0">
                <a:pos x="connsiteX2" y="connsiteY2"/>
              </a:cxn>
              <a:cxn ang="0">
                <a:pos x="connsiteX3" y="connsiteY3"/>
              </a:cxn>
            </a:cxnLst>
            <a:rect l="l" t="t" r="r" b="b"/>
            <a:pathLst>
              <a:path w="2597427" h="5295331">
                <a:moveTo>
                  <a:pt x="0" y="0"/>
                </a:moveTo>
                <a:lnTo>
                  <a:pt x="2597427" y="0"/>
                </a:lnTo>
                <a:lnTo>
                  <a:pt x="2597427" y="5295331"/>
                </a:lnTo>
                <a:lnTo>
                  <a:pt x="0" y="529533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1" name="Picture Placeholder 10"/>
          <p:cNvSpPr>
            <a:spLocks noGrp="1"/>
          </p:cNvSpPr>
          <p:nvPr>
            <p:ph type="pic" sz="quarter" idx="16" hasCustomPrompt="1"/>
          </p:nvPr>
        </p:nvSpPr>
        <p:spPr>
          <a:xfrm>
            <a:off x="4280452" y="1562670"/>
            <a:ext cx="2597427" cy="5295331"/>
          </a:xfrm>
          <a:custGeom>
            <a:avLst/>
            <a:gdLst>
              <a:gd name="connsiteX0" fmla="*/ 0 w 2597427"/>
              <a:gd name="connsiteY0" fmla="*/ 0 h 5295331"/>
              <a:gd name="connsiteX1" fmla="*/ 2597427 w 2597427"/>
              <a:gd name="connsiteY1" fmla="*/ 0 h 5295331"/>
              <a:gd name="connsiteX2" fmla="*/ 2597427 w 2597427"/>
              <a:gd name="connsiteY2" fmla="*/ 5295331 h 5295331"/>
              <a:gd name="connsiteX3" fmla="*/ 0 w 2597427"/>
              <a:gd name="connsiteY3" fmla="*/ 5295331 h 5295331"/>
            </a:gdLst>
            <a:ahLst/>
            <a:cxnLst>
              <a:cxn ang="0">
                <a:pos x="connsiteX0" y="connsiteY0"/>
              </a:cxn>
              <a:cxn ang="0">
                <a:pos x="connsiteX1" y="connsiteY1"/>
              </a:cxn>
              <a:cxn ang="0">
                <a:pos x="connsiteX2" y="connsiteY2"/>
              </a:cxn>
              <a:cxn ang="0">
                <a:pos x="connsiteX3" y="connsiteY3"/>
              </a:cxn>
            </a:cxnLst>
            <a:rect l="l" t="t" r="r" b="b"/>
            <a:pathLst>
              <a:path w="2597427" h="5295331">
                <a:moveTo>
                  <a:pt x="0" y="0"/>
                </a:moveTo>
                <a:lnTo>
                  <a:pt x="2597427" y="0"/>
                </a:lnTo>
                <a:lnTo>
                  <a:pt x="2597427" y="5295331"/>
                </a:lnTo>
                <a:lnTo>
                  <a:pt x="0" y="529533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56728997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45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0" y="0"/>
            <a:ext cx="7169426" cy="6858000"/>
          </a:xfrm>
          <a:custGeom>
            <a:avLst/>
            <a:gdLst>
              <a:gd name="connsiteX0" fmla="*/ 2370948 w 7169426"/>
              <a:gd name="connsiteY0" fmla="*/ 0 h 6858000"/>
              <a:gd name="connsiteX1" fmla="*/ 7169426 w 7169426"/>
              <a:gd name="connsiteY1" fmla="*/ 0 h 6858000"/>
              <a:gd name="connsiteX2" fmla="*/ 4798478 w 7169426"/>
              <a:gd name="connsiteY2" fmla="*/ 6858000 h 6858000"/>
              <a:gd name="connsiteX3" fmla="*/ 0 w 716942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169426" h="6858000">
                <a:moveTo>
                  <a:pt x="2370948" y="0"/>
                </a:moveTo>
                <a:lnTo>
                  <a:pt x="7169426" y="0"/>
                </a:lnTo>
                <a:lnTo>
                  <a:pt x="4798478"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2848750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44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0" y="0"/>
            <a:ext cx="6857116" cy="6858000"/>
          </a:xfrm>
          <a:custGeom>
            <a:avLst/>
            <a:gdLst>
              <a:gd name="connsiteX0" fmla="*/ 0 w 6857116"/>
              <a:gd name="connsiteY0" fmla="*/ 0 h 6858000"/>
              <a:gd name="connsiteX1" fmla="*/ 4404681 w 6857116"/>
              <a:gd name="connsiteY1" fmla="*/ 0 h 6858000"/>
              <a:gd name="connsiteX2" fmla="*/ 6857116 w 6857116"/>
              <a:gd name="connsiteY2" fmla="*/ 6858000 h 6858000"/>
              <a:gd name="connsiteX3" fmla="*/ 0 w 685711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57116" h="6858000">
                <a:moveTo>
                  <a:pt x="0" y="0"/>
                </a:moveTo>
                <a:lnTo>
                  <a:pt x="4404681" y="0"/>
                </a:lnTo>
                <a:lnTo>
                  <a:pt x="6857116"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64900872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3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6361043" y="0"/>
            <a:ext cx="4929809" cy="6858000"/>
          </a:xfrm>
          <a:custGeom>
            <a:avLst/>
            <a:gdLst>
              <a:gd name="connsiteX0" fmla="*/ 0 w 4929809"/>
              <a:gd name="connsiteY0" fmla="*/ 0 h 6858000"/>
              <a:gd name="connsiteX1" fmla="*/ 4929809 w 4929809"/>
              <a:gd name="connsiteY1" fmla="*/ 0 h 6858000"/>
              <a:gd name="connsiteX2" fmla="*/ 4929809 w 4929809"/>
              <a:gd name="connsiteY2" fmla="*/ 6858000 h 6858000"/>
              <a:gd name="connsiteX3" fmla="*/ 0 w 492980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929809" h="6858000">
                <a:moveTo>
                  <a:pt x="0" y="0"/>
                </a:moveTo>
                <a:lnTo>
                  <a:pt x="4929809" y="0"/>
                </a:lnTo>
                <a:lnTo>
                  <a:pt x="4929809"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53225347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42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954159" y="0"/>
            <a:ext cx="4929809" cy="6858000"/>
          </a:xfrm>
          <a:custGeom>
            <a:avLst/>
            <a:gdLst>
              <a:gd name="connsiteX0" fmla="*/ 0 w 4929809"/>
              <a:gd name="connsiteY0" fmla="*/ 0 h 6858000"/>
              <a:gd name="connsiteX1" fmla="*/ 4929809 w 4929809"/>
              <a:gd name="connsiteY1" fmla="*/ 0 h 6858000"/>
              <a:gd name="connsiteX2" fmla="*/ 4929809 w 4929809"/>
              <a:gd name="connsiteY2" fmla="*/ 6858000 h 6858000"/>
              <a:gd name="connsiteX3" fmla="*/ 0 w 492980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929809" h="6858000">
                <a:moveTo>
                  <a:pt x="0" y="0"/>
                </a:moveTo>
                <a:lnTo>
                  <a:pt x="4929809" y="0"/>
                </a:lnTo>
                <a:lnTo>
                  <a:pt x="4929809"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65002545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40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4076699" y="421483"/>
            <a:ext cx="7675213" cy="6015037"/>
          </a:xfrm>
          <a:custGeom>
            <a:avLst/>
            <a:gdLst>
              <a:gd name="connsiteX0" fmla="*/ 0 w 7675213"/>
              <a:gd name="connsiteY0" fmla="*/ 0 h 6015037"/>
              <a:gd name="connsiteX1" fmla="*/ 7675213 w 7675213"/>
              <a:gd name="connsiteY1" fmla="*/ 0 h 6015037"/>
              <a:gd name="connsiteX2" fmla="*/ 7675213 w 7675213"/>
              <a:gd name="connsiteY2" fmla="*/ 6015037 h 6015037"/>
              <a:gd name="connsiteX3" fmla="*/ 0 w 7675213"/>
              <a:gd name="connsiteY3" fmla="*/ 6015037 h 6015037"/>
            </a:gdLst>
            <a:ahLst/>
            <a:cxnLst>
              <a:cxn ang="0">
                <a:pos x="connsiteX0" y="connsiteY0"/>
              </a:cxn>
              <a:cxn ang="0">
                <a:pos x="connsiteX1" y="connsiteY1"/>
              </a:cxn>
              <a:cxn ang="0">
                <a:pos x="connsiteX2" y="connsiteY2"/>
              </a:cxn>
              <a:cxn ang="0">
                <a:pos x="connsiteX3" y="connsiteY3"/>
              </a:cxn>
            </a:cxnLst>
            <a:rect l="l" t="t" r="r" b="b"/>
            <a:pathLst>
              <a:path w="7675213" h="6015037">
                <a:moveTo>
                  <a:pt x="0" y="0"/>
                </a:moveTo>
                <a:lnTo>
                  <a:pt x="7675213" y="0"/>
                </a:lnTo>
                <a:lnTo>
                  <a:pt x="7675213" y="6015037"/>
                </a:lnTo>
                <a:lnTo>
                  <a:pt x="0" y="601503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4593596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26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735583" y="2230137"/>
            <a:ext cx="5057775" cy="2791917"/>
          </a:xfrm>
          <a:custGeom>
            <a:avLst/>
            <a:gdLst>
              <a:gd name="connsiteX0" fmla="*/ 0 w 5057775"/>
              <a:gd name="connsiteY0" fmla="*/ 0 h 2791917"/>
              <a:gd name="connsiteX1" fmla="*/ 5057775 w 5057775"/>
              <a:gd name="connsiteY1" fmla="*/ 0 h 2791917"/>
              <a:gd name="connsiteX2" fmla="*/ 5057775 w 5057775"/>
              <a:gd name="connsiteY2" fmla="*/ 2791917 h 2791917"/>
              <a:gd name="connsiteX3" fmla="*/ 0 w 5057775"/>
              <a:gd name="connsiteY3" fmla="*/ 2791917 h 2791917"/>
            </a:gdLst>
            <a:ahLst/>
            <a:cxnLst>
              <a:cxn ang="0">
                <a:pos x="connsiteX0" y="connsiteY0"/>
              </a:cxn>
              <a:cxn ang="0">
                <a:pos x="connsiteX1" y="connsiteY1"/>
              </a:cxn>
              <a:cxn ang="0">
                <a:pos x="connsiteX2" y="connsiteY2"/>
              </a:cxn>
              <a:cxn ang="0">
                <a:pos x="connsiteX3" y="connsiteY3"/>
              </a:cxn>
            </a:cxnLst>
            <a:rect l="l" t="t" r="r" b="b"/>
            <a:pathLst>
              <a:path w="5057775" h="2791917">
                <a:moveTo>
                  <a:pt x="0" y="0"/>
                </a:moveTo>
                <a:lnTo>
                  <a:pt x="5057775" y="0"/>
                </a:lnTo>
                <a:lnTo>
                  <a:pt x="5057775" y="2791917"/>
                </a:lnTo>
                <a:lnTo>
                  <a:pt x="0" y="279191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6398646" y="2230137"/>
            <a:ext cx="5057775" cy="2791917"/>
          </a:xfrm>
          <a:custGeom>
            <a:avLst/>
            <a:gdLst>
              <a:gd name="connsiteX0" fmla="*/ 0 w 5057775"/>
              <a:gd name="connsiteY0" fmla="*/ 0 h 2791917"/>
              <a:gd name="connsiteX1" fmla="*/ 5057775 w 5057775"/>
              <a:gd name="connsiteY1" fmla="*/ 0 h 2791917"/>
              <a:gd name="connsiteX2" fmla="*/ 5057775 w 5057775"/>
              <a:gd name="connsiteY2" fmla="*/ 2791917 h 2791917"/>
              <a:gd name="connsiteX3" fmla="*/ 0 w 5057775"/>
              <a:gd name="connsiteY3" fmla="*/ 2791917 h 2791917"/>
            </a:gdLst>
            <a:ahLst/>
            <a:cxnLst>
              <a:cxn ang="0">
                <a:pos x="connsiteX0" y="connsiteY0"/>
              </a:cxn>
              <a:cxn ang="0">
                <a:pos x="connsiteX1" y="connsiteY1"/>
              </a:cxn>
              <a:cxn ang="0">
                <a:pos x="connsiteX2" y="connsiteY2"/>
              </a:cxn>
              <a:cxn ang="0">
                <a:pos x="connsiteX3" y="connsiteY3"/>
              </a:cxn>
            </a:cxnLst>
            <a:rect l="l" t="t" r="r" b="b"/>
            <a:pathLst>
              <a:path w="5057775" h="2791917">
                <a:moveTo>
                  <a:pt x="0" y="0"/>
                </a:moveTo>
                <a:lnTo>
                  <a:pt x="5057775" y="0"/>
                </a:lnTo>
                <a:lnTo>
                  <a:pt x="5057775" y="2791917"/>
                </a:lnTo>
                <a:lnTo>
                  <a:pt x="0" y="279191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96535056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25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1007166" y="702366"/>
            <a:ext cx="6930888" cy="3538331"/>
          </a:xfrm>
          <a:custGeom>
            <a:avLst/>
            <a:gdLst>
              <a:gd name="connsiteX0" fmla="*/ 0 w 6930888"/>
              <a:gd name="connsiteY0" fmla="*/ 0 h 3538331"/>
              <a:gd name="connsiteX1" fmla="*/ 6930888 w 6930888"/>
              <a:gd name="connsiteY1" fmla="*/ 0 h 3538331"/>
              <a:gd name="connsiteX2" fmla="*/ 6930888 w 6930888"/>
              <a:gd name="connsiteY2" fmla="*/ 3538331 h 3538331"/>
              <a:gd name="connsiteX3" fmla="*/ 0 w 6930888"/>
              <a:gd name="connsiteY3" fmla="*/ 3538331 h 3538331"/>
            </a:gdLst>
            <a:ahLst/>
            <a:cxnLst>
              <a:cxn ang="0">
                <a:pos x="connsiteX0" y="connsiteY0"/>
              </a:cxn>
              <a:cxn ang="0">
                <a:pos x="connsiteX1" y="connsiteY1"/>
              </a:cxn>
              <a:cxn ang="0">
                <a:pos x="connsiteX2" y="connsiteY2"/>
              </a:cxn>
              <a:cxn ang="0">
                <a:pos x="connsiteX3" y="connsiteY3"/>
              </a:cxn>
            </a:cxnLst>
            <a:rect l="l" t="t" r="r" b="b"/>
            <a:pathLst>
              <a:path w="6930888" h="3538331">
                <a:moveTo>
                  <a:pt x="0" y="0"/>
                </a:moveTo>
                <a:lnTo>
                  <a:pt x="6930888" y="0"/>
                </a:lnTo>
                <a:lnTo>
                  <a:pt x="6930888" y="3538331"/>
                </a:lnTo>
                <a:lnTo>
                  <a:pt x="0" y="353833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49504923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4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16589" y="1"/>
            <a:ext cx="12224569" cy="3851177"/>
          </a:xfrm>
          <a:custGeom>
            <a:avLst/>
            <a:gdLst>
              <a:gd name="connsiteX0" fmla="*/ 0 w 12224569"/>
              <a:gd name="connsiteY0" fmla="*/ 0 h 3851177"/>
              <a:gd name="connsiteX1" fmla="*/ 12224569 w 12224569"/>
              <a:gd name="connsiteY1" fmla="*/ 0 h 3851177"/>
              <a:gd name="connsiteX2" fmla="*/ 12224569 w 12224569"/>
              <a:gd name="connsiteY2" fmla="*/ 3851177 h 3851177"/>
              <a:gd name="connsiteX3" fmla="*/ 0 w 12224569"/>
              <a:gd name="connsiteY3" fmla="*/ 3851177 h 3851177"/>
            </a:gdLst>
            <a:ahLst/>
            <a:cxnLst>
              <a:cxn ang="0">
                <a:pos x="connsiteX0" y="connsiteY0"/>
              </a:cxn>
              <a:cxn ang="0">
                <a:pos x="connsiteX1" y="connsiteY1"/>
              </a:cxn>
              <a:cxn ang="0">
                <a:pos x="connsiteX2" y="connsiteY2"/>
              </a:cxn>
              <a:cxn ang="0">
                <a:pos x="connsiteX3" y="connsiteY3"/>
              </a:cxn>
            </a:cxnLst>
            <a:rect l="l" t="t" r="r" b="b"/>
            <a:pathLst>
              <a:path w="12224569" h="3851177">
                <a:moveTo>
                  <a:pt x="0" y="0"/>
                </a:moveTo>
                <a:lnTo>
                  <a:pt x="12224569" y="0"/>
                </a:lnTo>
                <a:lnTo>
                  <a:pt x="12224569" y="3851177"/>
                </a:lnTo>
                <a:lnTo>
                  <a:pt x="0" y="385117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7779025" y="2027583"/>
            <a:ext cx="2941983" cy="4280453"/>
          </a:xfrm>
          <a:custGeom>
            <a:avLst/>
            <a:gdLst>
              <a:gd name="connsiteX0" fmla="*/ 0 w 2941983"/>
              <a:gd name="connsiteY0" fmla="*/ 0 h 4280453"/>
              <a:gd name="connsiteX1" fmla="*/ 2941983 w 2941983"/>
              <a:gd name="connsiteY1" fmla="*/ 0 h 4280453"/>
              <a:gd name="connsiteX2" fmla="*/ 2941983 w 2941983"/>
              <a:gd name="connsiteY2" fmla="*/ 4280453 h 4280453"/>
              <a:gd name="connsiteX3" fmla="*/ 0 w 2941983"/>
              <a:gd name="connsiteY3" fmla="*/ 4280453 h 4280453"/>
            </a:gdLst>
            <a:ahLst/>
            <a:cxnLst>
              <a:cxn ang="0">
                <a:pos x="connsiteX0" y="connsiteY0"/>
              </a:cxn>
              <a:cxn ang="0">
                <a:pos x="connsiteX1" y="connsiteY1"/>
              </a:cxn>
              <a:cxn ang="0">
                <a:pos x="connsiteX2" y="connsiteY2"/>
              </a:cxn>
              <a:cxn ang="0">
                <a:pos x="connsiteX3" y="connsiteY3"/>
              </a:cxn>
            </a:cxnLst>
            <a:rect l="l" t="t" r="r" b="b"/>
            <a:pathLst>
              <a:path w="2941983" h="4280453">
                <a:moveTo>
                  <a:pt x="0" y="0"/>
                </a:moveTo>
                <a:lnTo>
                  <a:pt x="2941983" y="0"/>
                </a:lnTo>
                <a:lnTo>
                  <a:pt x="2941983" y="4280453"/>
                </a:lnTo>
                <a:lnTo>
                  <a:pt x="0" y="428045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0926089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3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16589" y="1"/>
            <a:ext cx="12224569" cy="3851177"/>
          </a:xfrm>
          <a:custGeom>
            <a:avLst/>
            <a:gdLst>
              <a:gd name="connsiteX0" fmla="*/ 0 w 12224569"/>
              <a:gd name="connsiteY0" fmla="*/ 0 h 3851177"/>
              <a:gd name="connsiteX1" fmla="*/ 12224569 w 12224569"/>
              <a:gd name="connsiteY1" fmla="*/ 0 h 3851177"/>
              <a:gd name="connsiteX2" fmla="*/ 12224569 w 12224569"/>
              <a:gd name="connsiteY2" fmla="*/ 3851177 h 3851177"/>
              <a:gd name="connsiteX3" fmla="*/ 0 w 12224569"/>
              <a:gd name="connsiteY3" fmla="*/ 3851177 h 3851177"/>
            </a:gdLst>
            <a:ahLst/>
            <a:cxnLst>
              <a:cxn ang="0">
                <a:pos x="connsiteX0" y="connsiteY0"/>
              </a:cxn>
              <a:cxn ang="0">
                <a:pos x="connsiteX1" y="connsiteY1"/>
              </a:cxn>
              <a:cxn ang="0">
                <a:pos x="connsiteX2" y="connsiteY2"/>
              </a:cxn>
              <a:cxn ang="0">
                <a:pos x="connsiteX3" y="connsiteY3"/>
              </a:cxn>
            </a:cxnLst>
            <a:rect l="l" t="t" r="r" b="b"/>
            <a:pathLst>
              <a:path w="12224569" h="3851177">
                <a:moveTo>
                  <a:pt x="0" y="0"/>
                </a:moveTo>
                <a:lnTo>
                  <a:pt x="12224569" y="0"/>
                </a:lnTo>
                <a:lnTo>
                  <a:pt x="12224569" y="3851177"/>
                </a:lnTo>
                <a:lnTo>
                  <a:pt x="0" y="385117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0" name="Picture Placeholder 9"/>
          <p:cNvSpPr>
            <a:spLocks noGrp="1"/>
          </p:cNvSpPr>
          <p:nvPr>
            <p:ph type="pic" sz="quarter" idx="16" hasCustomPrompt="1"/>
          </p:nvPr>
        </p:nvSpPr>
        <p:spPr>
          <a:xfrm>
            <a:off x="1139687" y="2027583"/>
            <a:ext cx="2941983" cy="4280453"/>
          </a:xfrm>
          <a:custGeom>
            <a:avLst/>
            <a:gdLst>
              <a:gd name="connsiteX0" fmla="*/ 0 w 2941983"/>
              <a:gd name="connsiteY0" fmla="*/ 0 h 4280453"/>
              <a:gd name="connsiteX1" fmla="*/ 2941983 w 2941983"/>
              <a:gd name="connsiteY1" fmla="*/ 0 h 4280453"/>
              <a:gd name="connsiteX2" fmla="*/ 2941983 w 2941983"/>
              <a:gd name="connsiteY2" fmla="*/ 4280453 h 4280453"/>
              <a:gd name="connsiteX3" fmla="*/ 0 w 2941983"/>
              <a:gd name="connsiteY3" fmla="*/ 4280453 h 4280453"/>
            </a:gdLst>
            <a:ahLst/>
            <a:cxnLst>
              <a:cxn ang="0">
                <a:pos x="connsiteX0" y="connsiteY0"/>
              </a:cxn>
              <a:cxn ang="0">
                <a:pos x="connsiteX1" y="connsiteY1"/>
              </a:cxn>
              <a:cxn ang="0">
                <a:pos x="connsiteX2" y="connsiteY2"/>
              </a:cxn>
              <a:cxn ang="0">
                <a:pos x="connsiteX3" y="connsiteY3"/>
              </a:cxn>
            </a:cxnLst>
            <a:rect l="l" t="t" r="r" b="b"/>
            <a:pathLst>
              <a:path w="2941983" h="4280453">
                <a:moveTo>
                  <a:pt x="0" y="0"/>
                </a:moveTo>
                <a:lnTo>
                  <a:pt x="2941983" y="0"/>
                </a:lnTo>
                <a:lnTo>
                  <a:pt x="2941983" y="4280453"/>
                </a:lnTo>
                <a:lnTo>
                  <a:pt x="0" y="428045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7105876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7_Blank">
    <p:spTree>
      <p:nvGrpSpPr>
        <p:cNvPr id="1" name=""/>
        <p:cNvGrpSpPr/>
        <p:nvPr/>
      </p:nvGrpSpPr>
      <p:grpSpPr>
        <a:xfrm>
          <a:off x="0" y="0"/>
          <a:ext cx="0" cy="0"/>
          <a:chOff x="0" y="0"/>
          <a:chExt cx="0" cy="0"/>
        </a:xfrm>
      </p:grpSpPr>
      <p:sp>
        <p:nvSpPr>
          <p:cNvPr id="13" name="Picture Placeholder 12"/>
          <p:cNvSpPr>
            <a:spLocks noGrp="1"/>
          </p:cNvSpPr>
          <p:nvPr>
            <p:ph type="pic" sz="quarter" idx="17"/>
          </p:nvPr>
        </p:nvSpPr>
        <p:spPr>
          <a:xfrm>
            <a:off x="453887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4" name="Picture Placeholder 13"/>
          <p:cNvSpPr>
            <a:spLocks noGrp="1"/>
          </p:cNvSpPr>
          <p:nvPr>
            <p:ph type="pic" sz="quarter" idx="16"/>
          </p:nvPr>
        </p:nvSpPr>
        <p:spPr>
          <a:xfrm>
            <a:off x="8315739"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2" name="Picture Placeholder 11"/>
          <p:cNvSpPr>
            <a:spLocks noGrp="1"/>
          </p:cNvSpPr>
          <p:nvPr>
            <p:ph type="pic" sz="quarter" idx="15"/>
          </p:nvPr>
        </p:nvSpPr>
        <p:spPr>
          <a:xfrm>
            <a:off x="76200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5" name="Date Placeholder 1"/>
          <p:cNvSpPr>
            <a:spLocks noGrp="1"/>
          </p:cNvSpPr>
          <p:nvPr>
            <p:ph type="dt" sz="half" idx="18"/>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
        <p:nvSpPr>
          <p:cNvPr id="6" name="Footer Placeholder 2"/>
          <p:cNvSpPr>
            <a:spLocks noGrp="1"/>
          </p:cNvSpPr>
          <p:nvPr>
            <p:ph type="ftr" sz="quarter" idx="19"/>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cs typeface="+mn-cs"/>
            </a:endParaRPr>
          </a:p>
        </p:txBody>
      </p:sp>
    </p:spTree>
    <p:extLst>
      <p:ext uri="{BB962C8B-B14F-4D97-AF65-F5344CB8AC3E}">
        <p14:creationId xmlns:p14="http://schemas.microsoft.com/office/powerpoint/2010/main" val="156610641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2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556591" y="566534"/>
            <a:ext cx="6294781" cy="5724935"/>
          </a:xfrm>
          <a:custGeom>
            <a:avLst/>
            <a:gdLst>
              <a:gd name="connsiteX0" fmla="*/ 632791 w 6294781"/>
              <a:gd name="connsiteY0" fmla="*/ 3193770 h 5724935"/>
              <a:gd name="connsiteX1" fmla="*/ 3021495 w 6294781"/>
              <a:gd name="connsiteY1" fmla="*/ 3193770 h 5724935"/>
              <a:gd name="connsiteX2" fmla="*/ 2388704 w 6294781"/>
              <a:gd name="connsiteY2" fmla="*/ 5724935 h 5724935"/>
              <a:gd name="connsiteX3" fmla="*/ 0 w 6294781"/>
              <a:gd name="connsiteY3" fmla="*/ 5724935 h 5724935"/>
              <a:gd name="connsiteX4" fmla="*/ 3269972 w 6294781"/>
              <a:gd name="connsiteY4" fmla="*/ 2637179 h 5724935"/>
              <a:gd name="connsiteX5" fmla="*/ 5658676 w 6294781"/>
              <a:gd name="connsiteY5" fmla="*/ 2637179 h 5724935"/>
              <a:gd name="connsiteX6" fmla="*/ 5025885 w 6294781"/>
              <a:gd name="connsiteY6" fmla="*/ 5168344 h 5724935"/>
              <a:gd name="connsiteX7" fmla="*/ 2637181 w 6294781"/>
              <a:gd name="connsiteY7" fmla="*/ 5168344 h 5724935"/>
              <a:gd name="connsiteX8" fmla="*/ 1268896 w 6294781"/>
              <a:gd name="connsiteY8" fmla="*/ 556591 h 5724935"/>
              <a:gd name="connsiteX9" fmla="*/ 3657600 w 6294781"/>
              <a:gd name="connsiteY9" fmla="*/ 556591 h 5724935"/>
              <a:gd name="connsiteX10" fmla="*/ 3024809 w 6294781"/>
              <a:gd name="connsiteY10" fmla="*/ 3087756 h 5724935"/>
              <a:gd name="connsiteX11" fmla="*/ 636105 w 6294781"/>
              <a:gd name="connsiteY11" fmla="*/ 3087756 h 5724935"/>
              <a:gd name="connsiteX12" fmla="*/ 3906077 w 6294781"/>
              <a:gd name="connsiteY12" fmla="*/ 0 h 5724935"/>
              <a:gd name="connsiteX13" fmla="*/ 6294781 w 6294781"/>
              <a:gd name="connsiteY13" fmla="*/ 0 h 5724935"/>
              <a:gd name="connsiteX14" fmla="*/ 5661990 w 6294781"/>
              <a:gd name="connsiteY14" fmla="*/ 2531165 h 5724935"/>
              <a:gd name="connsiteX15" fmla="*/ 3273286 w 6294781"/>
              <a:gd name="connsiteY15" fmla="*/ 2531165 h 57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4781" h="5724935">
                <a:moveTo>
                  <a:pt x="632791" y="3193770"/>
                </a:moveTo>
                <a:lnTo>
                  <a:pt x="3021495" y="3193770"/>
                </a:lnTo>
                <a:lnTo>
                  <a:pt x="2388704" y="5724935"/>
                </a:lnTo>
                <a:lnTo>
                  <a:pt x="0" y="5724935"/>
                </a:lnTo>
                <a:close/>
                <a:moveTo>
                  <a:pt x="3269972" y="2637179"/>
                </a:moveTo>
                <a:lnTo>
                  <a:pt x="5658676" y="2637179"/>
                </a:lnTo>
                <a:lnTo>
                  <a:pt x="5025885" y="5168344"/>
                </a:lnTo>
                <a:lnTo>
                  <a:pt x="2637181" y="5168344"/>
                </a:lnTo>
                <a:close/>
                <a:moveTo>
                  <a:pt x="1268896" y="556591"/>
                </a:moveTo>
                <a:lnTo>
                  <a:pt x="3657600" y="556591"/>
                </a:lnTo>
                <a:lnTo>
                  <a:pt x="3024809" y="3087756"/>
                </a:lnTo>
                <a:lnTo>
                  <a:pt x="636105" y="3087756"/>
                </a:lnTo>
                <a:close/>
                <a:moveTo>
                  <a:pt x="3906077" y="0"/>
                </a:moveTo>
                <a:lnTo>
                  <a:pt x="6294781" y="0"/>
                </a:lnTo>
                <a:lnTo>
                  <a:pt x="5661990" y="2531165"/>
                </a:lnTo>
                <a:lnTo>
                  <a:pt x="3273286" y="253116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51812384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1_Blank">
    <p:spTree>
      <p:nvGrpSpPr>
        <p:cNvPr id="1" name=""/>
        <p:cNvGrpSpPr/>
        <p:nvPr/>
      </p:nvGrpSpPr>
      <p:grpSpPr>
        <a:xfrm>
          <a:off x="0" y="0"/>
          <a:ext cx="0" cy="0"/>
          <a:chOff x="0" y="0"/>
          <a:chExt cx="0" cy="0"/>
        </a:xfrm>
      </p:grpSpPr>
      <p:sp>
        <p:nvSpPr>
          <p:cNvPr id="6" name="Picture Placeholder 5"/>
          <p:cNvSpPr>
            <a:spLocks noGrp="1"/>
          </p:cNvSpPr>
          <p:nvPr>
            <p:ph type="pic" sz="quarter" idx="15" hasCustomPrompt="1"/>
          </p:nvPr>
        </p:nvSpPr>
        <p:spPr>
          <a:xfrm>
            <a:off x="755376" y="801436"/>
            <a:ext cx="5274365" cy="5255128"/>
          </a:xfrm>
          <a:custGeom>
            <a:avLst/>
            <a:gdLst>
              <a:gd name="connsiteX0" fmla="*/ 2639198 w 5274365"/>
              <a:gd name="connsiteY0" fmla="*/ 2746358 h 5255128"/>
              <a:gd name="connsiteX1" fmla="*/ 3893175 w 5274365"/>
              <a:gd name="connsiteY1" fmla="*/ 4000743 h 5255128"/>
              <a:gd name="connsiteX2" fmla="*/ 2639198 w 5274365"/>
              <a:gd name="connsiteY2" fmla="*/ 5255128 h 5255128"/>
              <a:gd name="connsiteX3" fmla="*/ 1385220 w 5274365"/>
              <a:gd name="connsiteY3" fmla="*/ 4000743 h 5255128"/>
              <a:gd name="connsiteX4" fmla="*/ 1253978 w 5274365"/>
              <a:gd name="connsiteY4" fmla="*/ 1374219 h 5255128"/>
              <a:gd name="connsiteX5" fmla="*/ 2507955 w 5274365"/>
              <a:gd name="connsiteY5" fmla="*/ 2628197 h 5255128"/>
              <a:gd name="connsiteX6" fmla="*/ 1253978 w 5274365"/>
              <a:gd name="connsiteY6" fmla="*/ 3882174 h 5255128"/>
              <a:gd name="connsiteX7" fmla="*/ 0 w 5274365"/>
              <a:gd name="connsiteY7" fmla="*/ 2628197 h 5255128"/>
              <a:gd name="connsiteX8" fmla="*/ 4020388 w 5274365"/>
              <a:gd name="connsiteY8" fmla="*/ 1372137 h 5255128"/>
              <a:gd name="connsiteX9" fmla="*/ 5274365 w 5274365"/>
              <a:gd name="connsiteY9" fmla="*/ 2626523 h 5255128"/>
              <a:gd name="connsiteX10" fmla="*/ 4020388 w 5274365"/>
              <a:gd name="connsiteY10" fmla="*/ 3880908 h 5255128"/>
              <a:gd name="connsiteX11" fmla="*/ 2766411 w 5274365"/>
              <a:gd name="connsiteY11" fmla="*/ 2626523 h 5255128"/>
              <a:gd name="connsiteX12" fmla="*/ 2635169 w 5274365"/>
              <a:gd name="connsiteY12" fmla="*/ 0 h 5255128"/>
              <a:gd name="connsiteX13" fmla="*/ 3889146 w 5274365"/>
              <a:gd name="connsiteY13" fmla="*/ 1253978 h 5255128"/>
              <a:gd name="connsiteX14" fmla="*/ 2635169 w 5274365"/>
              <a:gd name="connsiteY14" fmla="*/ 2507955 h 5255128"/>
              <a:gd name="connsiteX15" fmla="*/ 1381192 w 5274365"/>
              <a:gd name="connsiteY15" fmla="*/ 1253978 h 525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4365" h="5255128">
                <a:moveTo>
                  <a:pt x="2639198" y="2746358"/>
                </a:moveTo>
                <a:lnTo>
                  <a:pt x="3893175" y="4000743"/>
                </a:lnTo>
                <a:lnTo>
                  <a:pt x="2639198" y="5255128"/>
                </a:lnTo>
                <a:lnTo>
                  <a:pt x="1385220" y="4000743"/>
                </a:lnTo>
                <a:close/>
                <a:moveTo>
                  <a:pt x="1253978" y="1374219"/>
                </a:moveTo>
                <a:lnTo>
                  <a:pt x="2507955" y="2628197"/>
                </a:lnTo>
                <a:lnTo>
                  <a:pt x="1253978" y="3882174"/>
                </a:lnTo>
                <a:lnTo>
                  <a:pt x="0" y="2628197"/>
                </a:lnTo>
                <a:close/>
                <a:moveTo>
                  <a:pt x="4020388" y="1372137"/>
                </a:moveTo>
                <a:lnTo>
                  <a:pt x="5274365" y="2626523"/>
                </a:lnTo>
                <a:lnTo>
                  <a:pt x="4020388" y="3880908"/>
                </a:lnTo>
                <a:lnTo>
                  <a:pt x="2766411" y="2626523"/>
                </a:lnTo>
                <a:close/>
                <a:moveTo>
                  <a:pt x="2635169" y="0"/>
                </a:moveTo>
                <a:lnTo>
                  <a:pt x="3889146" y="1253978"/>
                </a:lnTo>
                <a:lnTo>
                  <a:pt x="2635169" y="2507955"/>
                </a:lnTo>
                <a:lnTo>
                  <a:pt x="1381192" y="125397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09364689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0_Blank">
    <p:spTree>
      <p:nvGrpSpPr>
        <p:cNvPr id="1" name=""/>
        <p:cNvGrpSpPr/>
        <p:nvPr/>
      </p:nvGrpSpPr>
      <p:grpSpPr>
        <a:xfrm>
          <a:off x="0" y="0"/>
          <a:ext cx="0" cy="0"/>
          <a:chOff x="0" y="0"/>
          <a:chExt cx="0" cy="0"/>
        </a:xfrm>
      </p:grpSpPr>
      <p:sp>
        <p:nvSpPr>
          <p:cNvPr id="11" name="Picture Placeholder 10"/>
          <p:cNvSpPr>
            <a:spLocks noGrp="1"/>
          </p:cNvSpPr>
          <p:nvPr>
            <p:ph type="pic" sz="quarter" idx="17" hasCustomPrompt="1"/>
          </p:nvPr>
        </p:nvSpPr>
        <p:spPr>
          <a:xfrm>
            <a:off x="2002149" y="993913"/>
            <a:ext cx="3616773" cy="4230255"/>
          </a:xfrm>
          <a:custGeom>
            <a:avLst/>
            <a:gdLst>
              <a:gd name="connsiteX0" fmla="*/ 1933961 w 3616773"/>
              <a:gd name="connsiteY0" fmla="*/ 0 h 4230255"/>
              <a:gd name="connsiteX1" fmla="*/ 3616773 w 3616773"/>
              <a:gd name="connsiteY1" fmla="*/ 0 h 4230255"/>
              <a:gd name="connsiteX2" fmla="*/ 1682812 w 3616773"/>
              <a:gd name="connsiteY2" fmla="*/ 4230255 h 4230255"/>
              <a:gd name="connsiteX3" fmla="*/ 0 w 3616773"/>
              <a:gd name="connsiteY3" fmla="*/ 4230255 h 4230255"/>
            </a:gdLst>
            <a:ahLst/>
            <a:cxnLst>
              <a:cxn ang="0">
                <a:pos x="connsiteX0" y="connsiteY0"/>
              </a:cxn>
              <a:cxn ang="0">
                <a:pos x="connsiteX1" y="connsiteY1"/>
              </a:cxn>
              <a:cxn ang="0">
                <a:pos x="connsiteX2" y="connsiteY2"/>
              </a:cxn>
              <a:cxn ang="0">
                <a:pos x="connsiteX3" y="connsiteY3"/>
              </a:cxn>
            </a:cxnLst>
            <a:rect l="l" t="t" r="r" b="b"/>
            <a:pathLst>
              <a:path w="3616773" h="4230255">
                <a:moveTo>
                  <a:pt x="1933961" y="0"/>
                </a:moveTo>
                <a:lnTo>
                  <a:pt x="3616773" y="0"/>
                </a:lnTo>
                <a:lnTo>
                  <a:pt x="1682812" y="4230255"/>
                </a:lnTo>
                <a:lnTo>
                  <a:pt x="0" y="42302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6" hasCustomPrompt="1"/>
          </p:nvPr>
        </p:nvSpPr>
        <p:spPr>
          <a:xfrm>
            <a:off x="2982810" y="2627745"/>
            <a:ext cx="3616773" cy="4230255"/>
          </a:xfrm>
          <a:custGeom>
            <a:avLst/>
            <a:gdLst>
              <a:gd name="connsiteX0" fmla="*/ 1933961 w 3616773"/>
              <a:gd name="connsiteY0" fmla="*/ 0 h 4230255"/>
              <a:gd name="connsiteX1" fmla="*/ 3616773 w 3616773"/>
              <a:gd name="connsiteY1" fmla="*/ 0 h 4230255"/>
              <a:gd name="connsiteX2" fmla="*/ 1682812 w 3616773"/>
              <a:gd name="connsiteY2" fmla="*/ 4230255 h 4230255"/>
              <a:gd name="connsiteX3" fmla="*/ 0 w 3616773"/>
              <a:gd name="connsiteY3" fmla="*/ 4230255 h 4230255"/>
            </a:gdLst>
            <a:ahLst/>
            <a:cxnLst>
              <a:cxn ang="0">
                <a:pos x="connsiteX0" y="connsiteY0"/>
              </a:cxn>
              <a:cxn ang="0">
                <a:pos x="connsiteX1" y="connsiteY1"/>
              </a:cxn>
              <a:cxn ang="0">
                <a:pos x="connsiteX2" y="connsiteY2"/>
              </a:cxn>
              <a:cxn ang="0">
                <a:pos x="connsiteX3" y="connsiteY3"/>
              </a:cxn>
            </a:cxnLst>
            <a:rect l="l" t="t" r="r" b="b"/>
            <a:pathLst>
              <a:path w="3616773" h="4230255">
                <a:moveTo>
                  <a:pt x="1933961" y="0"/>
                </a:moveTo>
                <a:lnTo>
                  <a:pt x="3616773" y="0"/>
                </a:lnTo>
                <a:lnTo>
                  <a:pt x="1682812" y="4230255"/>
                </a:lnTo>
                <a:lnTo>
                  <a:pt x="0" y="42302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0" name="Picture Placeholder 9"/>
          <p:cNvSpPr>
            <a:spLocks noGrp="1"/>
          </p:cNvSpPr>
          <p:nvPr>
            <p:ph type="pic" sz="quarter" idx="15" hasCustomPrompt="1"/>
          </p:nvPr>
        </p:nvSpPr>
        <p:spPr>
          <a:xfrm>
            <a:off x="729940" y="0"/>
            <a:ext cx="3616773" cy="4230255"/>
          </a:xfrm>
          <a:custGeom>
            <a:avLst/>
            <a:gdLst>
              <a:gd name="connsiteX0" fmla="*/ 1933961 w 3616773"/>
              <a:gd name="connsiteY0" fmla="*/ 0 h 4230255"/>
              <a:gd name="connsiteX1" fmla="*/ 3616773 w 3616773"/>
              <a:gd name="connsiteY1" fmla="*/ 0 h 4230255"/>
              <a:gd name="connsiteX2" fmla="*/ 1682812 w 3616773"/>
              <a:gd name="connsiteY2" fmla="*/ 4230255 h 4230255"/>
              <a:gd name="connsiteX3" fmla="*/ 0 w 3616773"/>
              <a:gd name="connsiteY3" fmla="*/ 4230255 h 4230255"/>
            </a:gdLst>
            <a:ahLst/>
            <a:cxnLst>
              <a:cxn ang="0">
                <a:pos x="connsiteX0" y="connsiteY0"/>
              </a:cxn>
              <a:cxn ang="0">
                <a:pos x="connsiteX1" y="connsiteY1"/>
              </a:cxn>
              <a:cxn ang="0">
                <a:pos x="connsiteX2" y="connsiteY2"/>
              </a:cxn>
              <a:cxn ang="0">
                <a:pos x="connsiteX3" y="connsiteY3"/>
              </a:cxn>
            </a:cxnLst>
            <a:rect l="l" t="t" r="r" b="b"/>
            <a:pathLst>
              <a:path w="3616773" h="4230255">
                <a:moveTo>
                  <a:pt x="1933961" y="0"/>
                </a:moveTo>
                <a:lnTo>
                  <a:pt x="3616773" y="0"/>
                </a:lnTo>
                <a:lnTo>
                  <a:pt x="1682812" y="4230255"/>
                </a:lnTo>
                <a:lnTo>
                  <a:pt x="0" y="42302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9354459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9_Blank">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583097" y="1775791"/>
            <a:ext cx="5486401" cy="4505738"/>
          </a:xfrm>
          <a:custGeom>
            <a:avLst/>
            <a:gdLst>
              <a:gd name="connsiteX0" fmla="*/ 0 w 5486401"/>
              <a:gd name="connsiteY0" fmla="*/ 0 h 4505738"/>
              <a:gd name="connsiteX1" fmla="*/ 5486401 w 5486401"/>
              <a:gd name="connsiteY1" fmla="*/ 0 h 4505738"/>
              <a:gd name="connsiteX2" fmla="*/ 5486401 w 5486401"/>
              <a:gd name="connsiteY2" fmla="*/ 4505738 h 4505738"/>
              <a:gd name="connsiteX3" fmla="*/ 0 w 5486401"/>
              <a:gd name="connsiteY3" fmla="*/ 4505738 h 4505738"/>
            </a:gdLst>
            <a:ahLst/>
            <a:cxnLst>
              <a:cxn ang="0">
                <a:pos x="connsiteX0" y="connsiteY0"/>
              </a:cxn>
              <a:cxn ang="0">
                <a:pos x="connsiteX1" y="connsiteY1"/>
              </a:cxn>
              <a:cxn ang="0">
                <a:pos x="connsiteX2" y="connsiteY2"/>
              </a:cxn>
              <a:cxn ang="0">
                <a:pos x="connsiteX3" y="connsiteY3"/>
              </a:cxn>
            </a:cxnLst>
            <a:rect l="l" t="t" r="r" b="b"/>
            <a:pathLst>
              <a:path w="5486401" h="4505738">
                <a:moveTo>
                  <a:pt x="0" y="0"/>
                </a:moveTo>
                <a:lnTo>
                  <a:pt x="5486401" y="0"/>
                </a:lnTo>
                <a:lnTo>
                  <a:pt x="5486401" y="4505738"/>
                </a:lnTo>
                <a:lnTo>
                  <a:pt x="0" y="4505738"/>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01256930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8_Blank">
    <p:spTree>
      <p:nvGrpSpPr>
        <p:cNvPr id="1" name=""/>
        <p:cNvGrpSpPr/>
        <p:nvPr/>
      </p:nvGrpSpPr>
      <p:grpSpPr>
        <a:xfrm>
          <a:off x="0" y="0"/>
          <a:ext cx="0" cy="0"/>
          <a:chOff x="0" y="0"/>
          <a:chExt cx="0" cy="0"/>
        </a:xfrm>
      </p:grpSpPr>
      <p:sp>
        <p:nvSpPr>
          <p:cNvPr id="11" name="Picture Placeholder 10"/>
          <p:cNvSpPr>
            <a:spLocks noGrp="1"/>
          </p:cNvSpPr>
          <p:nvPr>
            <p:ph type="pic" sz="quarter" idx="17" hasCustomPrompt="1"/>
          </p:nvPr>
        </p:nvSpPr>
        <p:spPr>
          <a:xfrm>
            <a:off x="4647625" y="2243036"/>
            <a:ext cx="2958958" cy="2958958"/>
          </a:xfrm>
          <a:custGeom>
            <a:avLst/>
            <a:gdLst>
              <a:gd name="connsiteX0" fmla="*/ 1479479 w 2958958"/>
              <a:gd name="connsiteY0" fmla="*/ 0 h 2958958"/>
              <a:gd name="connsiteX1" fmla="*/ 2958958 w 2958958"/>
              <a:gd name="connsiteY1" fmla="*/ 1479479 h 2958958"/>
              <a:gd name="connsiteX2" fmla="*/ 1479479 w 2958958"/>
              <a:gd name="connsiteY2" fmla="*/ 2958958 h 2958958"/>
              <a:gd name="connsiteX3" fmla="*/ 0 w 2958958"/>
              <a:gd name="connsiteY3" fmla="*/ 1479479 h 2958958"/>
            </a:gdLst>
            <a:ahLst/>
            <a:cxnLst>
              <a:cxn ang="0">
                <a:pos x="connsiteX0" y="connsiteY0"/>
              </a:cxn>
              <a:cxn ang="0">
                <a:pos x="connsiteX1" y="connsiteY1"/>
              </a:cxn>
              <a:cxn ang="0">
                <a:pos x="connsiteX2" y="connsiteY2"/>
              </a:cxn>
              <a:cxn ang="0">
                <a:pos x="connsiteX3" y="connsiteY3"/>
              </a:cxn>
            </a:cxnLst>
            <a:rect l="l" t="t" r="r" b="b"/>
            <a:pathLst>
              <a:path w="2958958" h="2958958">
                <a:moveTo>
                  <a:pt x="1479479" y="0"/>
                </a:moveTo>
                <a:lnTo>
                  <a:pt x="2958958" y="1479479"/>
                </a:lnTo>
                <a:lnTo>
                  <a:pt x="1479479" y="2958958"/>
                </a:lnTo>
                <a:lnTo>
                  <a:pt x="0" y="147947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6" hasCustomPrompt="1"/>
          </p:nvPr>
        </p:nvSpPr>
        <p:spPr>
          <a:xfrm>
            <a:off x="7980158" y="2243036"/>
            <a:ext cx="2958958" cy="2958958"/>
          </a:xfrm>
          <a:custGeom>
            <a:avLst/>
            <a:gdLst>
              <a:gd name="connsiteX0" fmla="*/ 1479479 w 2958958"/>
              <a:gd name="connsiteY0" fmla="*/ 0 h 2958958"/>
              <a:gd name="connsiteX1" fmla="*/ 2958958 w 2958958"/>
              <a:gd name="connsiteY1" fmla="*/ 1479479 h 2958958"/>
              <a:gd name="connsiteX2" fmla="*/ 1479479 w 2958958"/>
              <a:gd name="connsiteY2" fmla="*/ 2958958 h 2958958"/>
              <a:gd name="connsiteX3" fmla="*/ 0 w 2958958"/>
              <a:gd name="connsiteY3" fmla="*/ 1479479 h 2958958"/>
            </a:gdLst>
            <a:ahLst/>
            <a:cxnLst>
              <a:cxn ang="0">
                <a:pos x="connsiteX0" y="connsiteY0"/>
              </a:cxn>
              <a:cxn ang="0">
                <a:pos x="connsiteX1" y="connsiteY1"/>
              </a:cxn>
              <a:cxn ang="0">
                <a:pos x="connsiteX2" y="connsiteY2"/>
              </a:cxn>
              <a:cxn ang="0">
                <a:pos x="connsiteX3" y="connsiteY3"/>
              </a:cxn>
            </a:cxnLst>
            <a:rect l="l" t="t" r="r" b="b"/>
            <a:pathLst>
              <a:path w="2958958" h="2958958">
                <a:moveTo>
                  <a:pt x="1479479" y="0"/>
                </a:moveTo>
                <a:lnTo>
                  <a:pt x="2958958" y="1479479"/>
                </a:lnTo>
                <a:lnTo>
                  <a:pt x="1479479" y="2958958"/>
                </a:lnTo>
                <a:lnTo>
                  <a:pt x="0" y="147947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0" name="Picture Placeholder 9"/>
          <p:cNvSpPr>
            <a:spLocks noGrp="1"/>
          </p:cNvSpPr>
          <p:nvPr>
            <p:ph type="pic" sz="quarter" idx="15" hasCustomPrompt="1"/>
          </p:nvPr>
        </p:nvSpPr>
        <p:spPr>
          <a:xfrm>
            <a:off x="1315092" y="2243036"/>
            <a:ext cx="2958958" cy="2958958"/>
          </a:xfrm>
          <a:custGeom>
            <a:avLst/>
            <a:gdLst>
              <a:gd name="connsiteX0" fmla="*/ 1479479 w 2958958"/>
              <a:gd name="connsiteY0" fmla="*/ 0 h 2958958"/>
              <a:gd name="connsiteX1" fmla="*/ 2958958 w 2958958"/>
              <a:gd name="connsiteY1" fmla="*/ 1479479 h 2958958"/>
              <a:gd name="connsiteX2" fmla="*/ 1479479 w 2958958"/>
              <a:gd name="connsiteY2" fmla="*/ 2958958 h 2958958"/>
              <a:gd name="connsiteX3" fmla="*/ 0 w 2958958"/>
              <a:gd name="connsiteY3" fmla="*/ 1479479 h 2958958"/>
            </a:gdLst>
            <a:ahLst/>
            <a:cxnLst>
              <a:cxn ang="0">
                <a:pos x="connsiteX0" y="connsiteY0"/>
              </a:cxn>
              <a:cxn ang="0">
                <a:pos x="connsiteX1" y="connsiteY1"/>
              </a:cxn>
              <a:cxn ang="0">
                <a:pos x="connsiteX2" y="connsiteY2"/>
              </a:cxn>
              <a:cxn ang="0">
                <a:pos x="connsiteX3" y="connsiteY3"/>
              </a:cxn>
            </a:cxnLst>
            <a:rect l="l" t="t" r="r" b="b"/>
            <a:pathLst>
              <a:path w="2958958" h="2958958">
                <a:moveTo>
                  <a:pt x="1479479" y="0"/>
                </a:moveTo>
                <a:lnTo>
                  <a:pt x="2958958" y="1479479"/>
                </a:lnTo>
                <a:lnTo>
                  <a:pt x="1479479" y="2958958"/>
                </a:lnTo>
                <a:lnTo>
                  <a:pt x="0" y="147947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52204135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7_Blank">
    <p:spTree>
      <p:nvGrpSpPr>
        <p:cNvPr id="1" name=""/>
        <p:cNvGrpSpPr/>
        <p:nvPr/>
      </p:nvGrpSpPr>
      <p:grpSpPr>
        <a:xfrm>
          <a:off x="0" y="0"/>
          <a:ext cx="0" cy="0"/>
          <a:chOff x="0" y="0"/>
          <a:chExt cx="0" cy="0"/>
        </a:xfrm>
      </p:grpSpPr>
      <p:sp>
        <p:nvSpPr>
          <p:cNvPr id="13" name="Picture Placeholder 12"/>
          <p:cNvSpPr>
            <a:spLocks noGrp="1"/>
          </p:cNvSpPr>
          <p:nvPr>
            <p:ph type="pic" sz="quarter" idx="17" hasCustomPrompt="1"/>
          </p:nvPr>
        </p:nvSpPr>
        <p:spPr>
          <a:xfrm>
            <a:off x="453887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6" hasCustomPrompt="1"/>
          </p:nvPr>
        </p:nvSpPr>
        <p:spPr>
          <a:xfrm>
            <a:off x="8315739"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2" name="Picture Placeholder 11"/>
          <p:cNvSpPr>
            <a:spLocks noGrp="1"/>
          </p:cNvSpPr>
          <p:nvPr>
            <p:ph type="pic" sz="quarter" idx="15" hasCustomPrompt="1"/>
          </p:nvPr>
        </p:nvSpPr>
        <p:spPr>
          <a:xfrm>
            <a:off x="76200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24497872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6_Blank">
    <p:spTree>
      <p:nvGrpSpPr>
        <p:cNvPr id="1" name=""/>
        <p:cNvGrpSpPr/>
        <p:nvPr/>
      </p:nvGrpSpPr>
      <p:grpSpPr>
        <a:xfrm>
          <a:off x="0" y="0"/>
          <a:ext cx="0" cy="0"/>
          <a:chOff x="0" y="0"/>
          <a:chExt cx="0" cy="0"/>
        </a:xfrm>
      </p:grpSpPr>
      <p:sp>
        <p:nvSpPr>
          <p:cNvPr id="10" name="Picture Placeholder 9"/>
          <p:cNvSpPr>
            <a:spLocks noGrp="1"/>
          </p:cNvSpPr>
          <p:nvPr>
            <p:ph type="pic" sz="quarter" idx="16" hasCustomPrompt="1"/>
          </p:nvPr>
        </p:nvSpPr>
        <p:spPr>
          <a:xfrm>
            <a:off x="7541560" y="2891118"/>
            <a:ext cx="3012141" cy="2009433"/>
          </a:xfrm>
          <a:custGeom>
            <a:avLst/>
            <a:gdLst>
              <a:gd name="connsiteX0" fmla="*/ 0 w 3012141"/>
              <a:gd name="connsiteY0" fmla="*/ 0 h 2009433"/>
              <a:gd name="connsiteX1" fmla="*/ 3012141 w 3012141"/>
              <a:gd name="connsiteY1" fmla="*/ 0 h 2009433"/>
              <a:gd name="connsiteX2" fmla="*/ 3012141 w 3012141"/>
              <a:gd name="connsiteY2" fmla="*/ 2009433 h 2009433"/>
              <a:gd name="connsiteX3" fmla="*/ 0 w 3012141"/>
              <a:gd name="connsiteY3" fmla="*/ 2009433 h 2009433"/>
            </a:gdLst>
            <a:ahLst/>
            <a:cxnLst>
              <a:cxn ang="0">
                <a:pos x="connsiteX0" y="connsiteY0"/>
              </a:cxn>
              <a:cxn ang="0">
                <a:pos x="connsiteX1" y="connsiteY1"/>
              </a:cxn>
              <a:cxn ang="0">
                <a:pos x="connsiteX2" y="connsiteY2"/>
              </a:cxn>
              <a:cxn ang="0">
                <a:pos x="connsiteX3" y="connsiteY3"/>
              </a:cxn>
            </a:cxnLst>
            <a:rect l="l" t="t" r="r" b="b"/>
            <a:pathLst>
              <a:path w="3012141" h="2009433">
                <a:moveTo>
                  <a:pt x="0" y="0"/>
                </a:moveTo>
                <a:lnTo>
                  <a:pt x="3012141" y="0"/>
                </a:lnTo>
                <a:lnTo>
                  <a:pt x="3012141" y="2009433"/>
                </a:lnTo>
                <a:lnTo>
                  <a:pt x="0" y="200943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8" name="Picture Placeholder 7"/>
          <p:cNvSpPr>
            <a:spLocks noGrp="1"/>
          </p:cNvSpPr>
          <p:nvPr>
            <p:ph type="pic" sz="quarter" idx="15" hasCustomPrompt="1"/>
          </p:nvPr>
        </p:nvSpPr>
        <p:spPr>
          <a:xfrm>
            <a:off x="1638302" y="2891118"/>
            <a:ext cx="3012141" cy="2009433"/>
          </a:xfrm>
          <a:custGeom>
            <a:avLst/>
            <a:gdLst>
              <a:gd name="connsiteX0" fmla="*/ 0 w 3012141"/>
              <a:gd name="connsiteY0" fmla="*/ 0 h 2009433"/>
              <a:gd name="connsiteX1" fmla="*/ 3012141 w 3012141"/>
              <a:gd name="connsiteY1" fmla="*/ 0 h 2009433"/>
              <a:gd name="connsiteX2" fmla="*/ 3012141 w 3012141"/>
              <a:gd name="connsiteY2" fmla="*/ 2009433 h 2009433"/>
              <a:gd name="connsiteX3" fmla="*/ 0 w 3012141"/>
              <a:gd name="connsiteY3" fmla="*/ 2009433 h 2009433"/>
            </a:gdLst>
            <a:ahLst/>
            <a:cxnLst>
              <a:cxn ang="0">
                <a:pos x="connsiteX0" y="connsiteY0"/>
              </a:cxn>
              <a:cxn ang="0">
                <a:pos x="connsiteX1" y="connsiteY1"/>
              </a:cxn>
              <a:cxn ang="0">
                <a:pos x="connsiteX2" y="connsiteY2"/>
              </a:cxn>
              <a:cxn ang="0">
                <a:pos x="connsiteX3" y="connsiteY3"/>
              </a:cxn>
            </a:cxnLst>
            <a:rect l="l" t="t" r="r" b="b"/>
            <a:pathLst>
              <a:path w="3012141" h="2009433">
                <a:moveTo>
                  <a:pt x="0" y="0"/>
                </a:moveTo>
                <a:lnTo>
                  <a:pt x="3012141" y="0"/>
                </a:lnTo>
                <a:lnTo>
                  <a:pt x="3012141" y="2009433"/>
                </a:lnTo>
                <a:lnTo>
                  <a:pt x="0" y="2009433"/>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2529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5_Blank">
    <p:spTree>
      <p:nvGrpSpPr>
        <p:cNvPr id="1" name=""/>
        <p:cNvGrpSpPr/>
        <p:nvPr/>
      </p:nvGrpSpPr>
      <p:grpSpPr>
        <a:xfrm>
          <a:off x="0" y="0"/>
          <a:ext cx="0" cy="0"/>
          <a:chOff x="0" y="0"/>
          <a:chExt cx="0" cy="0"/>
        </a:xfrm>
      </p:grpSpPr>
      <p:sp>
        <p:nvSpPr>
          <p:cNvPr id="11" name="Picture Placeholder 10"/>
          <p:cNvSpPr>
            <a:spLocks noGrp="1"/>
          </p:cNvSpPr>
          <p:nvPr>
            <p:ph type="pic" sz="quarter" idx="16" hasCustomPrompt="1"/>
          </p:nvPr>
        </p:nvSpPr>
        <p:spPr>
          <a:xfrm>
            <a:off x="6096000" y="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9" name="Picture Placeholder 8"/>
          <p:cNvSpPr>
            <a:spLocks noGrp="1"/>
          </p:cNvSpPr>
          <p:nvPr>
            <p:ph type="pic" sz="quarter" idx="15" hasCustomPrompt="1"/>
          </p:nvPr>
        </p:nvSpPr>
        <p:spPr>
          <a:xfrm>
            <a:off x="0"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29160468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4_Blank">
    <p:spTree>
      <p:nvGrpSpPr>
        <p:cNvPr id="1" name=""/>
        <p:cNvGrpSpPr/>
        <p:nvPr/>
      </p:nvGrpSpPr>
      <p:grpSpPr>
        <a:xfrm>
          <a:off x="0" y="0"/>
          <a:ext cx="0" cy="0"/>
          <a:chOff x="0" y="0"/>
          <a:chExt cx="0" cy="0"/>
        </a:xfrm>
      </p:grpSpPr>
      <p:sp>
        <p:nvSpPr>
          <p:cNvPr id="12" name="Picture Placeholder 11"/>
          <p:cNvSpPr>
            <a:spLocks noGrp="1"/>
          </p:cNvSpPr>
          <p:nvPr>
            <p:ph type="pic" sz="quarter" idx="15" hasCustomPrompt="1"/>
          </p:nvPr>
        </p:nvSpPr>
        <p:spPr>
          <a:xfrm>
            <a:off x="2742665" y="981634"/>
            <a:ext cx="2615720" cy="2595284"/>
          </a:xfrm>
          <a:custGeom>
            <a:avLst/>
            <a:gdLst>
              <a:gd name="connsiteX0" fmla="*/ 1307860 w 2615720"/>
              <a:gd name="connsiteY0" fmla="*/ 0 h 2595284"/>
              <a:gd name="connsiteX1" fmla="*/ 2615720 w 2615720"/>
              <a:gd name="connsiteY1" fmla="*/ 1297642 h 2595284"/>
              <a:gd name="connsiteX2" fmla="*/ 1307860 w 2615720"/>
              <a:gd name="connsiteY2" fmla="*/ 2595284 h 2595284"/>
              <a:gd name="connsiteX3" fmla="*/ 0 w 2615720"/>
              <a:gd name="connsiteY3" fmla="*/ 1297642 h 2595284"/>
            </a:gdLst>
            <a:ahLst/>
            <a:cxnLst>
              <a:cxn ang="0">
                <a:pos x="connsiteX0" y="connsiteY0"/>
              </a:cxn>
              <a:cxn ang="0">
                <a:pos x="connsiteX1" y="connsiteY1"/>
              </a:cxn>
              <a:cxn ang="0">
                <a:pos x="connsiteX2" y="connsiteY2"/>
              </a:cxn>
              <a:cxn ang="0">
                <a:pos x="connsiteX3" y="connsiteY3"/>
              </a:cxn>
            </a:cxnLst>
            <a:rect l="l" t="t" r="r" b="b"/>
            <a:pathLst>
              <a:path w="2615720" h="2595284">
                <a:moveTo>
                  <a:pt x="1307860" y="0"/>
                </a:moveTo>
                <a:lnTo>
                  <a:pt x="2615720" y="1297642"/>
                </a:lnTo>
                <a:lnTo>
                  <a:pt x="1307860" y="2595284"/>
                </a:lnTo>
                <a:lnTo>
                  <a:pt x="0" y="129764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16" name="Picture Placeholder 15"/>
          <p:cNvSpPr>
            <a:spLocks noGrp="1"/>
          </p:cNvSpPr>
          <p:nvPr>
            <p:ph type="pic" sz="quarter" idx="17" hasCustomPrompt="1"/>
          </p:nvPr>
        </p:nvSpPr>
        <p:spPr>
          <a:xfrm>
            <a:off x="6833615" y="981634"/>
            <a:ext cx="2615720" cy="2595284"/>
          </a:xfrm>
          <a:custGeom>
            <a:avLst/>
            <a:gdLst>
              <a:gd name="connsiteX0" fmla="*/ 1307860 w 2615720"/>
              <a:gd name="connsiteY0" fmla="*/ 0 h 2595284"/>
              <a:gd name="connsiteX1" fmla="*/ 2615720 w 2615720"/>
              <a:gd name="connsiteY1" fmla="*/ 1297642 h 2595284"/>
              <a:gd name="connsiteX2" fmla="*/ 1307860 w 2615720"/>
              <a:gd name="connsiteY2" fmla="*/ 2595284 h 2595284"/>
              <a:gd name="connsiteX3" fmla="*/ 0 w 2615720"/>
              <a:gd name="connsiteY3" fmla="*/ 1297642 h 2595284"/>
            </a:gdLst>
            <a:ahLst/>
            <a:cxnLst>
              <a:cxn ang="0">
                <a:pos x="connsiteX0" y="connsiteY0"/>
              </a:cxn>
              <a:cxn ang="0">
                <a:pos x="connsiteX1" y="connsiteY1"/>
              </a:cxn>
              <a:cxn ang="0">
                <a:pos x="connsiteX2" y="connsiteY2"/>
              </a:cxn>
              <a:cxn ang="0">
                <a:pos x="connsiteX3" y="connsiteY3"/>
              </a:cxn>
            </a:cxnLst>
            <a:rect l="l" t="t" r="r" b="b"/>
            <a:pathLst>
              <a:path w="2615720" h="2595284">
                <a:moveTo>
                  <a:pt x="1307860" y="0"/>
                </a:moveTo>
                <a:lnTo>
                  <a:pt x="2615720" y="1297642"/>
                </a:lnTo>
                <a:lnTo>
                  <a:pt x="1307860" y="2595284"/>
                </a:lnTo>
                <a:lnTo>
                  <a:pt x="0" y="129764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6" hasCustomPrompt="1"/>
          </p:nvPr>
        </p:nvSpPr>
        <p:spPr>
          <a:xfrm>
            <a:off x="4217895" y="415844"/>
            <a:ext cx="3756210" cy="3726864"/>
          </a:xfrm>
          <a:custGeom>
            <a:avLst/>
            <a:gdLst>
              <a:gd name="connsiteX0" fmla="*/ 1878105 w 3756210"/>
              <a:gd name="connsiteY0" fmla="*/ 0 h 3726864"/>
              <a:gd name="connsiteX1" fmla="*/ 3756210 w 3756210"/>
              <a:gd name="connsiteY1" fmla="*/ 1863432 h 3726864"/>
              <a:gd name="connsiteX2" fmla="*/ 1878105 w 3756210"/>
              <a:gd name="connsiteY2" fmla="*/ 3726864 h 3726864"/>
              <a:gd name="connsiteX3" fmla="*/ 0 w 3756210"/>
              <a:gd name="connsiteY3" fmla="*/ 1863432 h 3726864"/>
            </a:gdLst>
            <a:ahLst/>
            <a:cxnLst>
              <a:cxn ang="0">
                <a:pos x="connsiteX0" y="connsiteY0"/>
              </a:cxn>
              <a:cxn ang="0">
                <a:pos x="connsiteX1" y="connsiteY1"/>
              </a:cxn>
              <a:cxn ang="0">
                <a:pos x="connsiteX2" y="connsiteY2"/>
              </a:cxn>
              <a:cxn ang="0">
                <a:pos x="connsiteX3" y="connsiteY3"/>
              </a:cxn>
            </a:cxnLst>
            <a:rect l="l" t="t" r="r" b="b"/>
            <a:pathLst>
              <a:path w="3756210" h="3726864">
                <a:moveTo>
                  <a:pt x="1878105" y="0"/>
                </a:moveTo>
                <a:lnTo>
                  <a:pt x="3756210" y="1863432"/>
                </a:lnTo>
                <a:lnTo>
                  <a:pt x="1878105" y="3726864"/>
                </a:lnTo>
                <a:lnTo>
                  <a:pt x="0" y="186343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416066500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3_Blank">
    <p:spTree>
      <p:nvGrpSpPr>
        <p:cNvPr id="1" name=""/>
        <p:cNvGrpSpPr/>
        <p:nvPr/>
      </p:nvGrpSpPr>
      <p:grpSpPr>
        <a:xfrm>
          <a:off x="0" y="0"/>
          <a:ext cx="0" cy="0"/>
          <a:chOff x="0" y="0"/>
          <a:chExt cx="0" cy="0"/>
        </a:xfrm>
      </p:grpSpPr>
      <p:sp>
        <p:nvSpPr>
          <p:cNvPr id="7" name="Picture Placeholder 6"/>
          <p:cNvSpPr>
            <a:spLocks noGrp="1"/>
          </p:cNvSpPr>
          <p:nvPr>
            <p:ph type="pic" sz="quarter" idx="15" hasCustomPrompt="1"/>
          </p:nvPr>
        </p:nvSpPr>
        <p:spPr>
          <a:xfrm>
            <a:off x="4343703" y="1086680"/>
            <a:ext cx="6854385" cy="2610677"/>
          </a:xfrm>
          <a:custGeom>
            <a:avLst/>
            <a:gdLst>
              <a:gd name="connsiteX0" fmla="*/ 0 w 6854385"/>
              <a:gd name="connsiteY0" fmla="*/ 0 h 2610677"/>
              <a:gd name="connsiteX1" fmla="*/ 6854385 w 6854385"/>
              <a:gd name="connsiteY1" fmla="*/ 0 h 2610677"/>
              <a:gd name="connsiteX2" fmla="*/ 6854385 w 6854385"/>
              <a:gd name="connsiteY2" fmla="*/ 2610677 h 2610677"/>
              <a:gd name="connsiteX3" fmla="*/ 0 w 6854385"/>
              <a:gd name="connsiteY3" fmla="*/ 2610677 h 2610677"/>
            </a:gdLst>
            <a:ahLst/>
            <a:cxnLst>
              <a:cxn ang="0">
                <a:pos x="connsiteX0" y="connsiteY0"/>
              </a:cxn>
              <a:cxn ang="0">
                <a:pos x="connsiteX1" y="connsiteY1"/>
              </a:cxn>
              <a:cxn ang="0">
                <a:pos x="connsiteX2" y="connsiteY2"/>
              </a:cxn>
              <a:cxn ang="0">
                <a:pos x="connsiteX3" y="connsiteY3"/>
              </a:cxn>
            </a:cxnLst>
            <a:rect l="l" t="t" r="r" b="b"/>
            <a:pathLst>
              <a:path w="6854385" h="2610677">
                <a:moveTo>
                  <a:pt x="0" y="0"/>
                </a:moveTo>
                <a:lnTo>
                  <a:pt x="6854385" y="0"/>
                </a:lnTo>
                <a:lnTo>
                  <a:pt x="6854385" y="2610677"/>
                </a:lnTo>
                <a:lnTo>
                  <a:pt x="0" y="2610677"/>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3446714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385621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2_Blank">
    <p:spTree>
      <p:nvGrpSpPr>
        <p:cNvPr id="1" name=""/>
        <p:cNvGrpSpPr/>
        <p:nvPr/>
      </p:nvGrpSpPr>
      <p:grpSpPr>
        <a:xfrm>
          <a:off x="0" y="0"/>
          <a:ext cx="0" cy="0"/>
          <a:chOff x="0" y="0"/>
          <a:chExt cx="0" cy="0"/>
        </a:xfrm>
      </p:grpSpPr>
      <p:sp>
        <p:nvSpPr>
          <p:cNvPr id="10" name="Picture Placeholder 9"/>
          <p:cNvSpPr>
            <a:spLocks noGrp="1"/>
          </p:cNvSpPr>
          <p:nvPr>
            <p:ph type="pic" sz="quarter" idx="16" hasCustomPrompt="1"/>
          </p:nvPr>
        </p:nvSpPr>
        <p:spPr>
          <a:xfrm>
            <a:off x="6096000" y="1"/>
            <a:ext cx="6096000" cy="3390900"/>
          </a:xfrm>
          <a:custGeom>
            <a:avLst/>
            <a:gdLst>
              <a:gd name="connsiteX0" fmla="*/ 0 w 6096000"/>
              <a:gd name="connsiteY0" fmla="*/ 0 h 3390900"/>
              <a:gd name="connsiteX1" fmla="*/ 6096000 w 6096000"/>
              <a:gd name="connsiteY1" fmla="*/ 0 h 3390900"/>
              <a:gd name="connsiteX2" fmla="*/ 6096000 w 6096000"/>
              <a:gd name="connsiteY2" fmla="*/ 3390900 h 3390900"/>
              <a:gd name="connsiteX3" fmla="*/ 0 w 6096000"/>
              <a:gd name="connsiteY3" fmla="*/ 3390900 h 3390900"/>
            </a:gdLst>
            <a:ahLst/>
            <a:cxnLst>
              <a:cxn ang="0">
                <a:pos x="connsiteX0" y="connsiteY0"/>
              </a:cxn>
              <a:cxn ang="0">
                <a:pos x="connsiteX1" y="connsiteY1"/>
              </a:cxn>
              <a:cxn ang="0">
                <a:pos x="connsiteX2" y="connsiteY2"/>
              </a:cxn>
              <a:cxn ang="0">
                <a:pos x="connsiteX3" y="connsiteY3"/>
              </a:cxn>
            </a:cxnLst>
            <a:rect l="l" t="t" r="r" b="b"/>
            <a:pathLst>
              <a:path w="6096000" h="3390900">
                <a:moveTo>
                  <a:pt x="0" y="0"/>
                </a:moveTo>
                <a:lnTo>
                  <a:pt x="6096000" y="0"/>
                </a:lnTo>
                <a:lnTo>
                  <a:pt x="6096000" y="3390900"/>
                </a:lnTo>
                <a:lnTo>
                  <a:pt x="0" y="33909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8" name="Picture Placeholder 7"/>
          <p:cNvSpPr>
            <a:spLocks noGrp="1"/>
          </p:cNvSpPr>
          <p:nvPr>
            <p:ph type="pic" sz="quarter" idx="15" hasCustomPrompt="1"/>
          </p:nvPr>
        </p:nvSpPr>
        <p:spPr>
          <a:xfrm>
            <a:off x="0" y="1"/>
            <a:ext cx="6096000" cy="3390900"/>
          </a:xfrm>
          <a:custGeom>
            <a:avLst/>
            <a:gdLst>
              <a:gd name="connsiteX0" fmla="*/ 0 w 6096000"/>
              <a:gd name="connsiteY0" fmla="*/ 0 h 3390900"/>
              <a:gd name="connsiteX1" fmla="*/ 6096000 w 6096000"/>
              <a:gd name="connsiteY1" fmla="*/ 0 h 3390900"/>
              <a:gd name="connsiteX2" fmla="*/ 6096000 w 6096000"/>
              <a:gd name="connsiteY2" fmla="*/ 3390900 h 3390900"/>
              <a:gd name="connsiteX3" fmla="*/ 0 w 6096000"/>
              <a:gd name="connsiteY3" fmla="*/ 3390900 h 3390900"/>
            </a:gdLst>
            <a:ahLst/>
            <a:cxnLst>
              <a:cxn ang="0">
                <a:pos x="connsiteX0" y="connsiteY0"/>
              </a:cxn>
              <a:cxn ang="0">
                <a:pos x="connsiteX1" y="connsiteY1"/>
              </a:cxn>
              <a:cxn ang="0">
                <a:pos x="connsiteX2" y="connsiteY2"/>
              </a:cxn>
              <a:cxn ang="0">
                <a:pos x="connsiteX3" y="connsiteY3"/>
              </a:cxn>
            </a:cxnLst>
            <a:rect l="l" t="t" r="r" b="b"/>
            <a:pathLst>
              <a:path w="6096000" h="3390900">
                <a:moveTo>
                  <a:pt x="0" y="0"/>
                </a:moveTo>
                <a:lnTo>
                  <a:pt x="6096000" y="0"/>
                </a:lnTo>
                <a:lnTo>
                  <a:pt x="6096000" y="3390900"/>
                </a:lnTo>
                <a:lnTo>
                  <a:pt x="0" y="33909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60292008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1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1" y="0"/>
            <a:ext cx="4571999" cy="6858000"/>
          </a:xfrm>
          <a:custGeom>
            <a:avLst/>
            <a:gdLst>
              <a:gd name="connsiteX0" fmla="*/ 0 w 4571999"/>
              <a:gd name="connsiteY0" fmla="*/ 0 h 6858000"/>
              <a:gd name="connsiteX1" fmla="*/ 4571999 w 4571999"/>
              <a:gd name="connsiteY1" fmla="*/ 0 h 6858000"/>
              <a:gd name="connsiteX2" fmla="*/ 4571999 w 4571999"/>
              <a:gd name="connsiteY2" fmla="*/ 6858000 h 6858000"/>
              <a:gd name="connsiteX3" fmla="*/ 0 w 457199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571999" h="6858000">
                <a:moveTo>
                  <a:pt x="0" y="0"/>
                </a:moveTo>
                <a:lnTo>
                  <a:pt x="4571999" y="0"/>
                </a:lnTo>
                <a:lnTo>
                  <a:pt x="4571999"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21585441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0_Blank">
    <p:spTree>
      <p:nvGrpSpPr>
        <p:cNvPr id="1" name=""/>
        <p:cNvGrpSpPr/>
        <p:nvPr/>
      </p:nvGrpSpPr>
      <p:grpSpPr>
        <a:xfrm>
          <a:off x="0" y="0"/>
          <a:ext cx="0" cy="0"/>
          <a:chOff x="0" y="0"/>
          <a:chExt cx="0" cy="0"/>
        </a:xfrm>
      </p:grpSpPr>
      <p:sp>
        <p:nvSpPr>
          <p:cNvPr id="13" name="Picture Placeholder 12"/>
          <p:cNvSpPr>
            <a:spLocks noGrp="1"/>
          </p:cNvSpPr>
          <p:nvPr>
            <p:ph type="pic" sz="quarter" idx="14" hasCustomPrompt="1"/>
          </p:nvPr>
        </p:nvSpPr>
        <p:spPr>
          <a:xfrm>
            <a:off x="8222674" y="2396837"/>
            <a:ext cx="3186545" cy="2396836"/>
          </a:xfrm>
          <a:custGeom>
            <a:avLst/>
            <a:gdLst>
              <a:gd name="connsiteX0" fmla="*/ 0 w 3186545"/>
              <a:gd name="connsiteY0" fmla="*/ 0 h 2396836"/>
              <a:gd name="connsiteX1" fmla="*/ 3186545 w 3186545"/>
              <a:gd name="connsiteY1" fmla="*/ 0 h 2396836"/>
              <a:gd name="connsiteX2" fmla="*/ 3186545 w 3186545"/>
              <a:gd name="connsiteY2" fmla="*/ 2396836 h 2396836"/>
              <a:gd name="connsiteX3" fmla="*/ 0 w 3186545"/>
              <a:gd name="connsiteY3" fmla="*/ 2396836 h 2396836"/>
            </a:gdLst>
            <a:ahLst/>
            <a:cxnLst>
              <a:cxn ang="0">
                <a:pos x="connsiteX0" y="connsiteY0"/>
              </a:cxn>
              <a:cxn ang="0">
                <a:pos x="connsiteX1" y="connsiteY1"/>
              </a:cxn>
              <a:cxn ang="0">
                <a:pos x="connsiteX2" y="connsiteY2"/>
              </a:cxn>
              <a:cxn ang="0">
                <a:pos x="connsiteX3" y="connsiteY3"/>
              </a:cxn>
            </a:cxnLst>
            <a:rect l="l" t="t" r="r" b="b"/>
            <a:pathLst>
              <a:path w="3186545" h="2396836">
                <a:moveTo>
                  <a:pt x="0" y="0"/>
                </a:moveTo>
                <a:lnTo>
                  <a:pt x="3186545" y="0"/>
                </a:lnTo>
                <a:lnTo>
                  <a:pt x="3186545" y="2396836"/>
                </a:lnTo>
                <a:lnTo>
                  <a:pt x="0" y="239683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1" name="Picture Placeholder 10"/>
          <p:cNvSpPr>
            <a:spLocks noGrp="1"/>
          </p:cNvSpPr>
          <p:nvPr>
            <p:ph type="pic" sz="quarter" idx="15" hasCustomPrompt="1"/>
          </p:nvPr>
        </p:nvSpPr>
        <p:spPr>
          <a:xfrm>
            <a:off x="782784" y="2396837"/>
            <a:ext cx="3186545" cy="2396836"/>
          </a:xfrm>
          <a:custGeom>
            <a:avLst/>
            <a:gdLst>
              <a:gd name="connsiteX0" fmla="*/ 0 w 3186545"/>
              <a:gd name="connsiteY0" fmla="*/ 0 h 2396836"/>
              <a:gd name="connsiteX1" fmla="*/ 3186545 w 3186545"/>
              <a:gd name="connsiteY1" fmla="*/ 0 h 2396836"/>
              <a:gd name="connsiteX2" fmla="*/ 3186545 w 3186545"/>
              <a:gd name="connsiteY2" fmla="*/ 2396836 h 2396836"/>
              <a:gd name="connsiteX3" fmla="*/ 0 w 3186545"/>
              <a:gd name="connsiteY3" fmla="*/ 2396836 h 2396836"/>
            </a:gdLst>
            <a:ahLst/>
            <a:cxnLst>
              <a:cxn ang="0">
                <a:pos x="connsiteX0" y="connsiteY0"/>
              </a:cxn>
              <a:cxn ang="0">
                <a:pos x="connsiteX1" y="connsiteY1"/>
              </a:cxn>
              <a:cxn ang="0">
                <a:pos x="connsiteX2" y="connsiteY2"/>
              </a:cxn>
              <a:cxn ang="0">
                <a:pos x="connsiteX3" y="connsiteY3"/>
              </a:cxn>
            </a:cxnLst>
            <a:rect l="l" t="t" r="r" b="b"/>
            <a:pathLst>
              <a:path w="3186545" h="2396836">
                <a:moveTo>
                  <a:pt x="0" y="0"/>
                </a:moveTo>
                <a:lnTo>
                  <a:pt x="3186545" y="0"/>
                </a:lnTo>
                <a:lnTo>
                  <a:pt x="3186545" y="2396836"/>
                </a:lnTo>
                <a:lnTo>
                  <a:pt x="0" y="239683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2" name="Picture Placeholder 11"/>
          <p:cNvSpPr>
            <a:spLocks noGrp="1"/>
          </p:cNvSpPr>
          <p:nvPr>
            <p:ph type="pic" sz="quarter" idx="12" hasCustomPrompt="1"/>
          </p:nvPr>
        </p:nvSpPr>
        <p:spPr>
          <a:xfrm>
            <a:off x="4502729" y="2396837"/>
            <a:ext cx="3186545" cy="2396836"/>
          </a:xfrm>
          <a:custGeom>
            <a:avLst/>
            <a:gdLst>
              <a:gd name="connsiteX0" fmla="*/ 0 w 3186545"/>
              <a:gd name="connsiteY0" fmla="*/ 0 h 2396836"/>
              <a:gd name="connsiteX1" fmla="*/ 3186545 w 3186545"/>
              <a:gd name="connsiteY1" fmla="*/ 0 h 2396836"/>
              <a:gd name="connsiteX2" fmla="*/ 3186545 w 3186545"/>
              <a:gd name="connsiteY2" fmla="*/ 2396836 h 2396836"/>
              <a:gd name="connsiteX3" fmla="*/ 0 w 3186545"/>
              <a:gd name="connsiteY3" fmla="*/ 2396836 h 2396836"/>
            </a:gdLst>
            <a:ahLst/>
            <a:cxnLst>
              <a:cxn ang="0">
                <a:pos x="connsiteX0" y="connsiteY0"/>
              </a:cxn>
              <a:cxn ang="0">
                <a:pos x="connsiteX1" y="connsiteY1"/>
              </a:cxn>
              <a:cxn ang="0">
                <a:pos x="connsiteX2" y="connsiteY2"/>
              </a:cxn>
              <a:cxn ang="0">
                <a:pos x="connsiteX3" y="connsiteY3"/>
              </a:cxn>
            </a:cxnLst>
            <a:rect l="l" t="t" r="r" b="b"/>
            <a:pathLst>
              <a:path w="3186545" h="2396836">
                <a:moveTo>
                  <a:pt x="0" y="0"/>
                </a:moveTo>
                <a:lnTo>
                  <a:pt x="3186545" y="0"/>
                </a:lnTo>
                <a:lnTo>
                  <a:pt x="3186545" y="2396836"/>
                </a:lnTo>
                <a:lnTo>
                  <a:pt x="0" y="2396836"/>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5353497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9_Blank">
    <p:spTree>
      <p:nvGrpSpPr>
        <p:cNvPr id="1" name=""/>
        <p:cNvGrpSpPr/>
        <p:nvPr/>
      </p:nvGrpSpPr>
      <p:grpSpPr>
        <a:xfrm>
          <a:off x="0" y="0"/>
          <a:ext cx="0" cy="0"/>
          <a:chOff x="0" y="0"/>
          <a:chExt cx="0" cy="0"/>
        </a:xfrm>
      </p:grpSpPr>
      <p:sp>
        <p:nvSpPr>
          <p:cNvPr id="17" name="Picture Placeholder 16"/>
          <p:cNvSpPr>
            <a:spLocks noGrp="1"/>
          </p:cNvSpPr>
          <p:nvPr>
            <p:ph type="pic" sz="quarter" idx="14" hasCustomPrompt="1"/>
          </p:nvPr>
        </p:nvSpPr>
        <p:spPr>
          <a:xfrm>
            <a:off x="3739488" y="3520430"/>
            <a:ext cx="3393656" cy="3154890"/>
          </a:xfrm>
          <a:custGeom>
            <a:avLst/>
            <a:gdLst>
              <a:gd name="connsiteX0" fmla="*/ 0 w 3393656"/>
              <a:gd name="connsiteY0" fmla="*/ 0 h 3154890"/>
              <a:gd name="connsiteX1" fmla="*/ 3393656 w 3393656"/>
              <a:gd name="connsiteY1" fmla="*/ 0 h 3154890"/>
              <a:gd name="connsiteX2" fmla="*/ 3393656 w 3393656"/>
              <a:gd name="connsiteY2" fmla="*/ 3154890 h 3154890"/>
              <a:gd name="connsiteX3" fmla="*/ 0 w 3393656"/>
              <a:gd name="connsiteY3" fmla="*/ 3154890 h 3154890"/>
            </a:gdLst>
            <a:ahLst/>
            <a:cxnLst>
              <a:cxn ang="0">
                <a:pos x="connsiteX0" y="connsiteY0"/>
              </a:cxn>
              <a:cxn ang="0">
                <a:pos x="connsiteX1" y="connsiteY1"/>
              </a:cxn>
              <a:cxn ang="0">
                <a:pos x="connsiteX2" y="connsiteY2"/>
              </a:cxn>
              <a:cxn ang="0">
                <a:pos x="connsiteX3" y="connsiteY3"/>
              </a:cxn>
            </a:cxnLst>
            <a:rect l="l" t="t" r="r" b="b"/>
            <a:pathLst>
              <a:path w="3393656" h="3154890">
                <a:moveTo>
                  <a:pt x="0" y="0"/>
                </a:moveTo>
                <a:lnTo>
                  <a:pt x="3393656" y="0"/>
                </a:lnTo>
                <a:lnTo>
                  <a:pt x="3393656" y="3154890"/>
                </a:lnTo>
                <a:lnTo>
                  <a:pt x="0" y="315489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5" hasCustomPrompt="1"/>
          </p:nvPr>
        </p:nvSpPr>
        <p:spPr>
          <a:xfrm>
            <a:off x="163393" y="182681"/>
            <a:ext cx="3393656" cy="3154890"/>
          </a:xfrm>
          <a:custGeom>
            <a:avLst/>
            <a:gdLst>
              <a:gd name="connsiteX0" fmla="*/ 0 w 3393656"/>
              <a:gd name="connsiteY0" fmla="*/ 0 h 3154890"/>
              <a:gd name="connsiteX1" fmla="*/ 3393656 w 3393656"/>
              <a:gd name="connsiteY1" fmla="*/ 0 h 3154890"/>
              <a:gd name="connsiteX2" fmla="*/ 3393656 w 3393656"/>
              <a:gd name="connsiteY2" fmla="*/ 3154890 h 3154890"/>
              <a:gd name="connsiteX3" fmla="*/ 0 w 3393656"/>
              <a:gd name="connsiteY3" fmla="*/ 3154890 h 3154890"/>
            </a:gdLst>
            <a:ahLst/>
            <a:cxnLst>
              <a:cxn ang="0">
                <a:pos x="connsiteX0" y="connsiteY0"/>
              </a:cxn>
              <a:cxn ang="0">
                <a:pos x="connsiteX1" y="connsiteY1"/>
              </a:cxn>
              <a:cxn ang="0">
                <a:pos x="connsiteX2" y="connsiteY2"/>
              </a:cxn>
              <a:cxn ang="0">
                <a:pos x="connsiteX3" y="connsiteY3"/>
              </a:cxn>
            </a:cxnLst>
            <a:rect l="l" t="t" r="r" b="b"/>
            <a:pathLst>
              <a:path w="3393656" h="3154890">
                <a:moveTo>
                  <a:pt x="0" y="0"/>
                </a:moveTo>
                <a:lnTo>
                  <a:pt x="3393656" y="0"/>
                </a:lnTo>
                <a:lnTo>
                  <a:pt x="3393656" y="3154890"/>
                </a:lnTo>
                <a:lnTo>
                  <a:pt x="0" y="315489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6" name="Picture Placeholder 15"/>
          <p:cNvSpPr>
            <a:spLocks noGrp="1"/>
          </p:cNvSpPr>
          <p:nvPr>
            <p:ph type="pic" sz="quarter" idx="13" hasCustomPrompt="1"/>
          </p:nvPr>
        </p:nvSpPr>
        <p:spPr>
          <a:xfrm>
            <a:off x="163393" y="3520430"/>
            <a:ext cx="3393656" cy="3154890"/>
          </a:xfrm>
          <a:custGeom>
            <a:avLst/>
            <a:gdLst>
              <a:gd name="connsiteX0" fmla="*/ 0 w 3393656"/>
              <a:gd name="connsiteY0" fmla="*/ 0 h 3154890"/>
              <a:gd name="connsiteX1" fmla="*/ 3393656 w 3393656"/>
              <a:gd name="connsiteY1" fmla="*/ 0 h 3154890"/>
              <a:gd name="connsiteX2" fmla="*/ 3393656 w 3393656"/>
              <a:gd name="connsiteY2" fmla="*/ 3154890 h 3154890"/>
              <a:gd name="connsiteX3" fmla="*/ 0 w 3393656"/>
              <a:gd name="connsiteY3" fmla="*/ 3154890 h 3154890"/>
            </a:gdLst>
            <a:ahLst/>
            <a:cxnLst>
              <a:cxn ang="0">
                <a:pos x="connsiteX0" y="connsiteY0"/>
              </a:cxn>
              <a:cxn ang="0">
                <a:pos x="connsiteX1" y="connsiteY1"/>
              </a:cxn>
              <a:cxn ang="0">
                <a:pos x="connsiteX2" y="connsiteY2"/>
              </a:cxn>
              <a:cxn ang="0">
                <a:pos x="connsiteX3" y="connsiteY3"/>
              </a:cxn>
            </a:cxnLst>
            <a:rect l="l" t="t" r="r" b="b"/>
            <a:pathLst>
              <a:path w="3393656" h="3154890">
                <a:moveTo>
                  <a:pt x="0" y="0"/>
                </a:moveTo>
                <a:lnTo>
                  <a:pt x="3393656" y="0"/>
                </a:lnTo>
                <a:lnTo>
                  <a:pt x="3393656" y="3154890"/>
                </a:lnTo>
                <a:lnTo>
                  <a:pt x="0" y="315489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2" hasCustomPrompt="1"/>
          </p:nvPr>
        </p:nvSpPr>
        <p:spPr>
          <a:xfrm>
            <a:off x="3739488" y="182681"/>
            <a:ext cx="3393656" cy="3154890"/>
          </a:xfrm>
          <a:custGeom>
            <a:avLst/>
            <a:gdLst>
              <a:gd name="connsiteX0" fmla="*/ 0 w 3393656"/>
              <a:gd name="connsiteY0" fmla="*/ 0 h 3154890"/>
              <a:gd name="connsiteX1" fmla="*/ 3393656 w 3393656"/>
              <a:gd name="connsiteY1" fmla="*/ 0 h 3154890"/>
              <a:gd name="connsiteX2" fmla="*/ 3393656 w 3393656"/>
              <a:gd name="connsiteY2" fmla="*/ 3154890 h 3154890"/>
              <a:gd name="connsiteX3" fmla="*/ 0 w 3393656"/>
              <a:gd name="connsiteY3" fmla="*/ 3154890 h 3154890"/>
            </a:gdLst>
            <a:ahLst/>
            <a:cxnLst>
              <a:cxn ang="0">
                <a:pos x="connsiteX0" y="connsiteY0"/>
              </a:cxn>
              <a:cxn ang="0">
                <a:pos x="connsiteX1" y="connsiteY1"/>
              </a:cxn>
              <a:cxn ang="0">
                <a:pos x="connsiteX2" y="connsiteY2"/>
              </a:cxn>
              <a:cxn ang="0">
                <a:pos x="connsiteX3" y="connsiteY3"/>
              </a:cxn>
            </a:cxnLst>
            <a:rect l="l" t="t" r="r" b="b"/>
            <a:pathLst>
              <a:path w="3393656" h="3154890">
                <a:moveTo>
                  <a:pt x="0" y="0"/>
                </a:moveTo>
                <a:lnTo>
                  <a:pt x="3393656" y="0"/>
                </a:lnTo>
                <a:lnTo>
                  <a:pt x="3393656" y="3154890"/>
                </a:lnTo>
                <a:lnTo>
                  <a:pt x="0" y="315489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7893066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13" name="Picture Placeholder 12"/>
          <p:cNvSpPr>
            <a:spLocks noGrp="1"/>
          </p:cNvSpPr>
          <p:nvPr>
            <p:ph type="pic" sz="quarter" idx="13" hasCustomPrompt="1"/>
          </p:nvPr>
        </p:nvSpPr>
        <p:spPr>
          <a:xfrm>
            <a:off x="6313492" y="2299448"/>
            <a:ext cx="5427934" cy="3052482"/>
          </a:xfrm>
          <a:custGeom>
            <a:avLst/>
            <a:gdLst>
              <a:gd name="connsiteX0" fmla="*/ 0 w 5427934"/>
              <a:gd name="connsiteY0" fmla="*/ 0 h 3052482"/>
              <a:gd name="connsiteX1" fmla="*/ 5427934 w 5427934"/>
              <a:gd name="connsiteY1" fmla="*/ 0 h 3052482"/>
              <a:gd name="connsiteX2" fmla="*/ 5427934 w 5427934"/>
              <a:gd name="connsiteY2" fmla="*/ 3052482 h 3052482"/>
              <a:gd name="connsiteX3" fmla="*/ 0 w 5427934"/>
              <a:gd name="connsiteY3" fmla="*/ 3052482 h 3052482"/>
            </a:gdLst>
            <a:ahLst/>
            <a:cxnLst>
              <a:cxn ang="0">
                <a:pos x="connsiteX0" y="connsiteY0"/>
              </a:cxn>
              <a:cxn ang="0">
                <a:pos x="connsiteX1" y="connsiteY1"/>
              </a:cxn>
              <a:cxn ang="0">
                <a:pos x="connsiteX2" y="connsiteY2"/>
              </a:cxn>
              <a:cxn ang="0">
                <a:pos x="connsiteX3" y="connsiteY3"/>
              </a:cxn>
            </a:cxnLst>
            <a:rect l="l" t="t" r="r" b="b"/>
            <a:pathLst>
              <a:path w="5427934" h="3052482">
                <a:moveTo>
                  <a:pt x="0" y="0"/>
                </a:moveTo>
                <a:lnTo>
                  <a:pt x="5427934" y="0"/>
                </a:lnTo>
                <a:lnTo>
                  <a:pt x="5427934" y="3052482"/>
                </a:lnTo>
                <a:lnTo>
                  <a:pt x="0" y="305248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9" name="Picture Placeholder 8"/>
          <p:cNvSpPr>
            <a:spLocks noGrp="1"/>
          </p:cNvSpPr>
          <p:nvPr>
            <p:ph type="pic" sz="quarter" idx="12" hasCustomPrompt="1"/>
          </p:nvPr>
        </p:nvSpPr>
        <p:spPr>
          <a:xfrm>
            <a:off x="450574" y="2299448"/>
            <a:ext cx="5427934" cy="3052482"/>
          </a:xfrm>
          <a:custGeom>
            <a:avLst/>
            <a:gdLst>
              <a:gd name="connsiteX0" fmla="*/ 0 w 5427934"/>
              <a:gd name="connsiteY0" fmla="*/ 0 h 3052482"/>
              <a:gd name="connsiteX1" fmla="*/ 5427934 w 5427934"/>
              <a:gd name="connsiteY1" fmla="*/ 0 h 3052482"/>
              <a:gd name="connsiteX2" fmla="*/ 5427934 w 5427934"/>
              <a:gd name="connsiteY2" fmla="*/ 3052482 h 3052482"/>
              <a:gd name="connsiteX3" fmla="*/ 0 w 5427934"/>
              <a:gd name="connsiteY3" fmla="*/ 3052482 h 3052482"/>
            </a:gdLst>
            <a:ahLst/>
            <a:cxnLst>
              <a:cxn ang="0">
                <a:pos x="connsiteX0" y="connsiteY0"/>
              </a:cxn>
              <a:cxn ang="0">
                <a:pos x="connsiteX1" y="connsiteY1"/>
              </a:cxn>
              <a:cxn ang="0">
                <a:pos x="connsiteX2" y="connsiteY2"/>
              </a:cxn>
              <a:cxn ang="0">
                <a:pos x="connsiteX3" y="connsiteY3"/>
              </a:cxn>
            </a:cxnLst>
            <a:rect l="l" t="t" r="r" b="b"/>
            <a:pathLst>
              <a:path w="5427934" h="3052482">
                <a:moveTo>
                  <a:pt x="0" y="0"/>
                </a:moveTo>
                <a:lnTo>
                  <a:pt x="5427934" y="0"/>
                </a:lnTo>
                <a:lnTo>
                  <a:pt x="5427934" y="3052482"/>
                </a:lnTo>
                <a:lnTo>
                  <a:pt x="0" y="3052482"/>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00966171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164012" y="3515518"/>
            <a:ext cx="3421869" cy="3181119"/>
          </a:xfrm>
          <a:custGeom>
            <a:avLst/>
            <a:gdLst>
              <a:gd name="connsiteX0" fmla="*/ 0 w 3421869"/>
              <a:gd name="connsiteY0" fmla="*/ 0 h 3181119"/>
              <a:gd name="connsiteX1" fmla="*/ 3421869 w 3421869"/>
              <a:gd name="connsiteY1" fmla="*/ 0 h 3181119"/>
              <a:gd name="connsiteX2" fmla="*/ 3421869 w 3421869"/>
              <a:gd name="connsiteY2" fmla="*/ 3181119 h 3181119"/>
              <a:gd name="connsiteX3" fmla="*/ 0 w 3421869"/>
              <a:gd name="connsiteY3" fmla="*/ 3181119 h 3181119"/>
            </a:gdLst>
            <a:ahLst/>
            <a:cxnLst>
              <a:cxn ang="0">
                <a:pos x="connsiteX0" y="connsiteY0"/>
              </a:cxn>
              <a:cxn ang="0">
                <a:pos x="connsiteX1" y="connsiteY1"/>
              </a:cxn>
              <a:cxn ang="0">
                <a:pos x="connsiteX2" y="connsiteY2"/>
              </a:cxn>
              <a:cxn ang="0">
                <a:pos x="connsiteX3" y="connsiteY3"/>
              </a:cxn>
            </a:cxnLst>
            <a:rect l="l" t="t" r="r" b="b"/>
            <a:pathLst>
              <a:path w="3421869" h="3181119">
                <a:moveTo>
                  <a:pt x="0" y="0"/>
                </a:moveTo>
                <a:lnTo>
                  <a:pt x="3421869" y="0"/>
                </a:lnTo>
                <a:lnTo>
                  <a:pt x="3421869" y="3181119"/>
                </a:lnTo>
                <a:lnTo>
                  <a:pt x="0" y="318111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1" name="Picture Placeholder 10"/>
          <p:cNvSpPr>
            <a:spLocks noGrp="1"/>
          </p:cNvSpPr>
          <p:nvPr>
            <p:ph type="pic" sz="quarter" idx="17" hasCustomPrompt="1"/>
          </p:nvPr>
        </p:nvSpPr>
        <p:spPr>
          <a:xfrm>
            <a:off x="3751729" y="161365"/>
            <a:ext cx="3421869" cy="6535024"/>
          </a:xfrm>
          <a:custGeom>
            <a:avLst/>
            <a:gdLst>
              <a:gd name="connsiteX0" fmla="*/ 0 w 3421869"/>
              <a:gd name="connsiteY0" fmla="*/ 0 h 6535024"/>
              <a:gd name="connsiteX1" fmla="*/ 3421869 w 3421869"/>
              <a:gd name="connsiteY1" fmla="*/ 0 h 6535024"/>
              <a:gd name="connsiteX2" fmla="*/ 3421869 w 3421869"/>
              <a:gd name="connsiteY2" fmla="*/ 6535024 h 6535024"/>
              <a:gd name="connsiteX3" fmla="*/ 0 w 3421869"/>
              <a:gd name="connsiteY3" fmla="*/ 6535024 h 6535024"/>
            </a:gdLst>
            <a:ahLst/>
            <a:cxnLst>
              <a:cxn ang="0">
                <a:pos x="connsiteX0" y="connsiteY0"/>
              </a:cxn>
              <a:cxn ang="0">
                <a:pos x="connsiteX1" y="connsiteY1"/>
              </a:cxn>
              <a:cxn ang="0">
                <a:pos x="connsiteX2" y="connsiteY2"/>
              </a:cxn>
              <a:cxn ang="0">
                <a:pos x="connsiteX3" y="connsiteY3"/>
              </a:cxn>
            </a:cxnLst>
            <a:rect l="l" t="t" r="r" b="b"/>
            <a:pathLst>
              <a:path w="3421869" h="6535024">
                <a:moveTo>
                  <a:pt x="0" y="0"/>
                </a:moveTo>
                <a:lnTo>
                  <a:pt x="3421869" y="0"/>
                </a:lnTo>
                <a:lnTo>
                  <a:pt x="3421869" y="6535024"/>
                </a:lnTo>
                <a:lnTo>
                  <a:pt x="0" y="653502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0" name="Picture Placeholder 9"/>
          <p:cNvSpPr>
            <a:spLocks noGrp="1"/>
          </p:cNvSpPr>
          <p:nvPr>
            <p:ph type="pic" sz="quarter" idx="12" hasCustomPrompt="1"/>
          </p:nvPr>
        </p:nvSpPr>
        <p:spPr>
          <a:xfrm>
            <a:off x="164012" y="161367"/>
            <a:ext cx="3421869" cy="3181119"/>
          </a:xfrm>
          <a:custGeom>
            <a:avLst/>
            <a:gdLst>
              <a:gd name="connsiteX0" fmla="*/ 0 w 3421869"/>
              <a:gd name="connsiteY0" fmla="*/ 0 h 3181119"/>
              <a:gd name="connsiteX1" fmla="*/ 3421869 w 3421869"/>
              <a:gd name="connsiteY1" fmla="*/ 0 h 3181119"/>
              <a:gd name="connsiteX2" fmla="*/ 3421869 w 3421869"/>
              <a:gd name="connsiteY2" fmla="*/ 3181119 h 3181119"/>
              <a:gd name="connsiteX3" fmla="*/ 0 w 3421869"/>
              <a:gd name="connsiteY3" fmla="*/ 3181119 h 3181119"/>
            </a:gdLst>
            <a:ahLst/>
            <a:cxnLst>
              <a:cxn ang="0">
                <a:pos x="connsiteX0" y="connsiteY0"/>
              </a:cxn>
              <a:cxn ang="0">
                <a:pos x="connsiteX1" y="connsiteY1"/>
              </a:cxn>
              <a:cxn ang="0">
                <a:pos x="connsiteX2" y="connsiteY2"/>
              </a:cxn>
              <a:cxn ang="0">
                <a:pos x="connsiteX3" y="connsiteY3"/>
              </a:cxn>
            </a:cxnLst>
            <a:rect l="l" t="t" r="r" b="b"/>
            <a:pathLst>
              <a:path w="3421869" h="3181119">
                <a:moveTo>
                  <a:pt x="0" y="0"/>
                </a:moveTo>
                <a:lnTo>
                  <a:pt x="3421869" y="0"/>
                </a:lnTo>
                <a:lnTo>
                  <a:pt x="3421869" y="3181119"/>
                </a:lnTo>
                <a:lnTo>
                  <a:pt x="0" y="318111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47475861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16" name="Picture Placeholder 15"/>
          <p:cNvSpPr>
            <a:spLocks noGrp="1"/>
          </p:cNvSpPr>
          <p:nvPr>
            <p:ph type="pic" sz="quarter" idx="13" hasCustomPrompt="1"/>
          </p:nvPr>
        </p:nvSpPr>
        <p:spPr>
          <a:xfrm>
            <a:off x="8162043" y="3193775"/>
            <a:ext cx="3890810" cy="3544371"/>
          </a:xfrm>
          <a:custGeom>
            <a:avLst/>
            <a:gdLst>
              <a:gd name="connsiteX0" fmla="*/ 0 w 3890810"/>
              <a:gd name="connsiteY0" fmla="*/ 0 h 3544371"/>
              <a:gd name="connsiteX1" fmla="*/ 3890810 w 3890810"/>
              <a:gd name="connsiteY1" fmla="*/ 0 h 3544371"/>
              <a:gd name="connsiteX2" fmla="*/ 3890810 w 3890810"/>
              <a:gd name="connsiteY2" fmla="*/ 3544371 h 3544371"/>
              <a:gd name="connsiteX3" fmla="*/ 0 w 3890810"/>
              <a:gd name="connsiteY3" fmla="*/ 3544371 h 3544371"/>
            </a:gdLst>
            <a:ahLst/>
            <a:cxnLst>
              <a:cxn ang="0">
                <a:pos x="connsiteX0" y="connsiteY0"/>
              </a:cxn>
              <a:cxn ang="0">
                <a:pos x="connsiteX1" y="connsiteY1"/>
              </a:cxn>
              <a:cxn ang="0">
                <a:pos x="connsiteX2" y="connsiteY2"/>
              </a:cxn>
              <a:cxn ang="0">
                <a:pos x="connsiteX3" y="connsiteY3"/>
              </a:cxn>
            </a:cxnLst>
            <a:rect l="l" t="t" r="r" b="b"/>
            <a:pathLst>
              <a:path w="3890810" h="3544371">
                <a:moveTo>
                  <a:pt x="0" y="0"/>
                </a:moveTo>
                <a:lnTo>
                  <a:pt x="3890810" y="0"/>
                </a:lnTo>
                <a:lnTo>
                  <a:pt x="3890810" y="3544371"/>
                </a:lnTo>
                <a:lnTo>
                  <a:pt x="0" y="354437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5" name="Picture Placeholder 14"/>
          <p:cNvSpPr>
            <a:spLocks noGrp="1"/>
          </p:cNvSpPr>
          <p:nvPr>
            <p:ph type="pic" sz="quarter" idx="17" hasCustomPrompt="1"/>
          </p:nvPr>
        </p:nvSpPr>
        <p:spPr>
          <a:xfrm>
            <a:off x="4150595" y="3193775"/>
            <a:ext cx="3890810" cy="3544371"/>
          </a:xfrm>
          <a:custGeom>
            <a:avLst/>
            <a:gdLst>
              <a:gd name="connsiteX0" fmla="*/ 0 w 3890810"/>
              <a:gd name="connsiteY0" fmla="*/ 0 h 3544371"/>
              <a:gd name="connsiteX1" fmla="*/ 3890810 w 3890810"/>
              <a:gd name="connsiteY1" fmla="*/ 0 h 3544371"/>
              <a:gd name="connsiteX2" fmla="*/ 3890810 w 3890810"/>
              <a:gd name="connsiteY2" fmla="*/ 3544371 h 3544371"/>
              <a:gd name="connsiteX3" fmla="*/ 0 w 3890810"/>
              <a:gd name="connsiteY3" fmla="*/ 3544371 h 3544371"/>
            </a:gdLst>
            <a:ahLst/>
            <a:cxnLst>
              <a:cxn ang="0">
                <a:pos x="connsiteX0" y="connsiteY0"/>
              </a:cxn>
              <a:cxn ang="0">
                <a:pos x="connsiteX1" y="connsiteY1"/>
              </a:cxn>
              <a:cxn ang="0">
                <a:pos x="connsiteX2" y="connsiteY2"/>
              </a:cxn>
              <a:cxn ang="0">
                <a:pos x="connsiteX3" y="connsiteY3"/>
              </a:cxn>
            </a:cxnLst>
            <a:rect l="l" t="t" r="r" b="b"/>
            <a:pathLst>
              <a:path w="3890810" h="3544371">
                <a:moveTo>
                  <a:pt x="0" y="0"/>
                </a:moveTo>
                <a:lnTo>
                  <a:pt x="3890810" y="0"/>
                </a:lnTo>
                <a:lnTo>
                  <a:pt x="3890810" y="3544371"/>
                </a:lnTo>
                <a:lnTo>
                  <a:pt x="0" y="354437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4" name="Picture Placeholder 13"/>
          <p:cNvSpPr>
            <a:spLocks noGrp="1"/>
          </p:cNvSpPr>
          <p:nvPr>
            <p:ph type="pic" sz="quarter" idx="12" hasCustomPrompt="1"/>
          </p:nvPr>
        </p:nvSpPr>
        <p:spPr>
          <a:xfrm>
            <a:off x="139148" y="3193775"/>
            <a:ext cx="3890810" cy="3544371"/>
          </a:xfrm>
          <a:custGeom>
            <a:avLst/>
            <a:gdLst>
              <a:gd name="connsiteX0" fmla="*/ 0 w 3890810"/>
              <a:gd name="connsiteY0" fmla="*/ 0 h 3544371"/>
              <a:gd name="connsiteX1" fmla="*/ 3890810 w 3890810"/>
              <a:gd name="connsiteY1" fmla="*/ 0 h 3544371"/>
              <a:gd name="connsiteX2" fmla="*/ 3890810 w 3890810"/>
              <a:gd name="connsiteY2" fmla="*/ 3544371 h 3544371"/>
              <a:gd name="connsiteX3" fmla="*/ 0 w 3890810"/>
              <a:gd name="connsiteY3" fmla="*/ 3544371 h 3544371"/>
            </a:gdLst>
            <a:ahLst/>
            <a:cxnLst>
              <a:cxn ang="0">
                <a:pos x="connsiteX0" y="connsiteY0"/>
              </a:cxn>
              <a:cxn ang="0">
                <a:pos x="connsiteX1" y="connsiteY1"/>
              </a:cxn>
              <a:cxn ang="0">
                <a:pos x="connsiteX2" y="connsiteY2"/>
              </a:cxn>
              <a:cxn ang="0">
                <a:pos x="connsiteX3" y="connsiteY3"/>
              </a:cxn>
            </a:cxnLst>
            <a:rect l="l" t="t" r="r" b="b"/>
            <a:pathLst>
              <a:path w="3890810" h="3544371">
                <a:moveTo>
                  <a:pt x="0" y="0"/>
                </a:moveTo>
                <a:lnTo>
                  <a:pt x="3890810" y="0"/>
                </a:lnTo>
                <a:lnTo>
                  <a:pt x="3890810" y="3544371"/>
                </a:lnTo>
                <a:lnTo>
                  <a:pt x="0" y="354437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28987315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18" name="Picture Placeholder 17"/>
          <p:cNvSpPr>
            <a:spLocks noGrp="1"/>
          </p:cNvSpPr>
          <p:nvPr>
            <p:ph type="pic" sz="quarter" idx="13" hasCustomPrompt="1"/>
          </p:nvPr>
        </p:nvSpPr>
        <p:spPr>
          <a:xfrm>
            <a:off x="8153400" y="133108"/>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9" name="Picture Placeholder 18"/>
          <p:cNvSpPr>
            <a:spLocks noGrp="1"/>
          </p:cNvSpPr>
          <p:nvPr>
            <p:ph type="pic" sz="quarter" idx="14" hasCustomPrompt="1"/>
          </p:nvPr>
        </p:nvSpPr>
        <p:spPr>
          <a:xfrm>
            <a:off x="8162043" y="2120935"/>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2" name="Picture Placeholder 21"/>
          <p:cNvSpPr>
            <a:spLocks noGrp="1"/>
          </p:cNvSpPr>
          <p:nvPr>
            <p:ph type="pic" sz="quarter" idx="15" hasCustomPrompt="1"/>
          </p:nvPr>
        </p:nvSpPr>
        <p:spPr>
          <a:xfrm>
            <a:off x="139148" y="2120935"/>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1" name="Picture Placeholder 20"/>
          <p:cNvSpPr>
            <a:spLocks noGrp="1"/>
          </p:cNvSpPr>
          <p:nvPr>
            <p:ph type="pic" sz="quarter" idx="16" hasCustomPrompt="1"/>
          </p:nvPr>
        </p:nvSpPr>
        <p:spPr>
          <a:xfrm>
            <a:off x="4150595" y="2120935"/>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0" name="Picture Placeholder 19"/>
          <p:cNvSpPr>
            <a:spLocks noGrp="1"/>
          </p:cNvSpPr>
          <p:nvPr>
            <p:ph type="pic" sz="quarter" idx="17" hasCustomPrompt="1"/>
          </p:nvPr>
        </p:nvSpPr>
        <p:spPr>
          <a:xfrm>
            <a:off x="4150595" y="133108"/>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12" name="Picture Placeholder 11"/>
          <p:cNvSpPr>
            <a:spLocks noGrp="1"/>
          </p:cNvSpPr>
          <p:nvPr>
            <p:ph type="pic" sz="quarter" idx="12" hasCustomPrompt="1"/>
          </p:nvPr>
        </p:nvSpPr>
        <p:spPr>
          <a:xfrm>
            <a:off x="139148" y="133108"/>
            <a:ext cx="3890810" cy="1868555"/>
          </a:xfrm>
          <a:custGeom>
            <a:avLst/>
            <a:gdLst>
              <a:gd name="connsiteX0" fmla="*/ 0 w 3890810"/>
              <a:gd name="connsiteY0" fmla="*/ 0 h 1868555"/>
              <a:gd name="connsiteX1" fmla="*/ 3890810 w 3890810"/>
              <a:gd name="connsiteY1" fmla="*/ 0 h 1868555"/>
              <a:gd name="connsiteX2" fmla="*/ 3890810 w 3890810"/>
              <a:gd name="connsiteY2" fmla="*/ 1868555 h 1868555"/>
              <a:gd name="connsiteX3" fmla="*/ 0 w 3890810"/>
              <a:gd name="connsiteY3" fmla="*/ 1868555 h 1868555"/>
            </a:gdLst>
            <a:ahLst/>
            <a:cxnLst>
              <a:cxn ang="0">
                <a:pos x="connsiteX0" y="connsiteY0"/>
              </a:cxn>
              <a:cxn ang="0">
                <a:pos x="connsiteX1" y="connsiteY1"/>
              </a:cxn>
              <a:cxn ang="0">
                <a:pos x="connsiteX2" y="connsiteY2"/>
              </a:cxn>
              <a:cxn ang="0">
                <a:pos x="connsiteX3" y="connsiteY3"/>
              </a:cxn>
            </a:cxnLst>
            <a:rect l="l" t="t" r="r" b="b"/>
            <a:pathLst>
              <a:path w="3890810" h="1868555">
                <a:moveTo>
                  <a:pt x="0" y="0"/>
                </a:moveTo>
                <a:lnTo>
                  <a:pt x="3890810" y="0"/>
                </a:lnTo>
                <a:lnTo>
                  <a:pt x="3890810" y="1868555"/>
                </a:lnTo>
                <a:lnTo>
                  <a:pt x="0" y="1868555"/>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160871600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6" name="Picture Placeholder 5"/>
          <p:cNvSpPr>
            <a:spLocks noGrp="1"/>
          </p:cNvSpPr>
          <p:nvPr>
            <p:ph type="pic" sz="quarter" idx="12" hasCustomPrompt="1"/>
          </p:nvPr>
        </p:nvSpPr>
        <p:spPr>
          <a:xfrm>
            <a:off x="0"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841158611"/>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7" name="Picture Placeholder 6"/>
          <p:cNvSpPr>
            <a:spLocks noGrp="1"/>
          </p:cNvSpPr>
          <p:nvPr>
            <p:ph type="pic" sz="quarter" idx="12" hasCustomPrompt="1"/>
          </p:nvPr>
        </p:nvSpPr>
        <p:spPr>
          <a:xfrm>
            <a:off x="0" y="0"/>
            <a:ext cx="12192000" cy="3926541"/>
          </a:xfrm>
          <a:custGeom>
            <a:avLst/>
            <a:gdLst>
              <a:gd name="connsiteX0" fmla="*/ 0 w 12192000"/>
              <a:gd name="connsiteY0" fmla="*/ 0 h 3926541"/>
              <a:gd name="connsiteX1" fmla="*/ 12192000 w 12192000"/>
              <a:gd name="connsiteY1" fmla="*/ 0 h 3926541"/>
              <a:gd name="connsiteX2" fmla="*/ 12192000 w 12192000"/>
              <a:gd name="connsiteY2" fmla="*/ 3926541 h 3926541"/>
              <a:gd name="connsiteX3" fmla="*/ 0 w 12192000"/>
              <a:gd name="connsiteY3" fmla="*/ 3926541 h 3926541"/>
            </a:gdLst>
            <a:ahLst/>
            <a:cxnLst>
              <a:cxn ang="0">
                <a:pos x="connsiteX0" y="connsiteY0"/>
              </a:cxn>
              <a:cxn ang="0">
                <a:pos x="connsiteX1" y="connsiteY1"/>
              </a:cxn>
              <a:cxn ang="0">
                <a:pos x="connsiteX2" y="connsiteY2"/>
              </a:cxn>
              <a:cxn ang="0">
                <a:pos x="connsiteX3" y="connsiteY3"/>
              </a:cxn>
            </a:cxnLst>
            <a:rect l="l" t="t" r="r" b="b"/>
            <a:pathLst>
              <a:path w="12192000" h="3926541">
                <a:moveTo>
                  <a:pt x="0" y="0"/>
                </a:moveTo>
                <a:lnTo>
                  <a:pt x="12192000" y="0"/>
                </a:lnTo>
                <a:lnTo>
                  <a:pt x="12192000" y="3926541"/>
                </a:lnTo>
                <a:lnTo>
                  <a:pt x="0" y="3926541"/>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1120118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7" name="Picture Placeholder 6"/>
          <p:cNvSpPr>
            <a:spLocks noGrp="1"/>
          </p:cNvSpPr>
          <p:nvPr>
            <p:ph type="pic" sz="quarter" idx="13"/>
          </p:nvPr>
        </p:nvSpPr>
        <p:spPr>
          <a:xfrm>
            <a:off x="0" y="1989138"/>
            <a:ext cx="12192000" cy="2887662"/>
          </a:xfrm>
        </p:spPr>
        <p:txBody>
          <a:bodyPr/>
          <a:lstStyle/>
          <a:p>
            <a:endParaRPr lang="id-ID"/>
          </a:p>
        </p:txBody>
      </p:sp>
    </p:spTree>
    <p:extLst>
      <p:ext uri="{BB962C8B-B14F-4D97-AF65-F5344CB8AC3E}">
        <p14:creationId xmlns:p14="http://schemas.microsoft.com/office/powerpoint/2010/main" val="775477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7_Blank">
    <p:spTree>
      <p:nvGrpSpPr>
        <p:cNvPr id="1" name=""/>
        <p:cNvGrpSpPr/>
        <p:nvPr/>
      </p:nvGrpSpPr>
      <p:grpSpPr>
        <a:xfrm>
          <a:off x="0" y="0"/>
          <a:ext cx="0" cy="0"/>
          <a:chOff x="0" y="0"/>
          <a:chExt cx="0" cy="0"/>
        </a:xfrm>
      </p:grpSpPr>
      <p:sp>
        <p:nvSpPr>
          <p:cNvPr id="10" name="Picture Placeholder 9"/>
          <p:cNvSpPr>
            <a:spLocks noGrp="1"/>
          </p:cNvSpPr>
          <p:nvPr>
            <p:ph type="pic" sz="quarter" idx="12" hasCustomPrompt="1"/>
          </p:nvPr>
        </p:nvSpPr>
        <p:spPr>
          <a:xfrm>
            <a:off x="6096000"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2133599" y="821635"/>
            <a:ext cx="1696279" cy="2769704"/>
          </a:xfrm>
          <a:custGeom>
            <a:avLst/>
            <a:gdLst>
              <a:gd name="connsiteX0" fmla="*/ 0 w 1696279"/>
              <a:gd name="connsiteY0" fmla="*/ 0 h 2769704"/>
              <a:gd name="connsiteX1" fmla="*/ 1696279 w 1696279"/>
              <a:gd name="connsiteY1" fmla="*/ 0 h 2769704"/>
              <a:gd name="connsiteX2" fmla="*/ 1696279 w 1696279"/>
              <a:gd name="connsiteY2" fmla="*/ 2769704 h 2769704"/>
              <a:gd name="connsiteX3" fmla="*/ 0 w 1696279"/>
              <a:gd name="connsiteY3" fmla="*/ 2769704 h 2769704"/>
            </a:gdLst>
            <a:ahLst/>
            <a:cxnLst>
              <a:cxn ang="0">
                <a:pos x="connsiteX0" y="connsiteY0"/>
              </a:cxn>
              <a:cxn ang="0">
                <a:pos x="connsiteX1" y="connsiteY1"/>
              </a:cxn>
              <a:cxn ang="0">
                <a:pos x="connsiteX2" y="connsiteY2"/>
              </a:cxn>
              <a:cxn ang="0">
                <a:pos x="connsiteX3" y="connsiteY3"/>
              </a:cxn>
            </a:cxnLst>
            <a:rect l="l" t="t" r="r" b="b"/>
            <a:pathLst>
              <a:path w="1696279" h="2769704">
                <a:moveTo>
                  <a:pt x="0" y="0"/>
                </a:moveTo>
                <a:lnTo>
                  <a:pt x="1696279" y="0"/>
                </a:lnTo>
                <a:lnTo>
                  <a:pt x="1696279" y="2769704"/>
                </a:lnTo>
                <a:lnTo>
                  <a:pt x="0" y="276970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55725071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9_Blank">
    <p:spTree>
      <p:nvGrpSpPr>
        <p:cNvPr id="1" name=""/>
        <p:cNvGrpSpPr/>
        <p:nvPr/>
      </p:nvGrpSpPr>
      <p:grpSpPr>
        <a:xfrm>
          <a:off x="0" y="0"/>
          <a:ext cx="0" cy="0"/>
          <a:chOff x="0" y="0"/>
          <a:chExt cx="0" cy="0"/>
        </a:xfrm>
      </p:grpSpPr>
      <p:sp>
        <p:nvSpPr>
          <p:cNvPr id="7" name="Picture Placeholder 6"/>
          <p:cNvSpPr>
            <a:spLocks noGrp="1"/>
          </p:cNvSpPr>
          <p:nvPr>
            <p:ph type="pic" sz="quarter" idx="12" hasCustomPrompt="1"/>
          </p:nvPr>
        </p:nvSpPr>
        <p:spPr>
          <a:xfrm>
            <a:off x="6096001" y="0"/>
            <a:ext cx="3966949" cy="6858000"/>
          </a:xfrm>
          <a:custGeom>
            <a:avLst/>
            <a:gdLst>
              <a:gd name="connsiteX0" fmla="*/ 0 w 3966949"/>
              <a:gd name="connsiteY0" fmla="*/ 0 h 6858000"/>
              <a:gd name="connsiteX1" fmla="*/ 3966949 w 3966949"/>
              <a:gd name="connsiteY1" fmla="*/ 0 h 6858000"/>
              <a:gd name="connsiteX2" fmla="*/ 3966949 w 3966949"/>
              <a:gd name="connsiteY2" fmla="*/ 6858000 h 6858000"/>
              <a:gd name="connsiteX3" fmla="*/ 0 w 396694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966949" h="6858000">
                <a:moveTo>
                  <a:pt x="0" y="0"/>
                </a:moveTo>
                <a:lnTo>
                  <a:pt x="3966949" y="0"/>
                </a:lnTo>
                <a:lnTo>
                  <a:pt x="3966949"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42451413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37_Blank">
    <p:spTree>
      <p:nvGrpSpPr>
        <p:cNvPr id="1" name=""/>
        <p:cNvGrpSpPr/>
        <p:nvPr/>
      </p:nvGrpSpPr>
      <p:grpSpPr>
        <a:xfrm>
          <a:off x="0" y="0"/>
          <a:ext cx="0" cy="0"/>
          <a:chOff x="0" y="0"/>
          <a:chExt cx="0" cy="0"/>
        </a:xfrm>
      </p:grpSpPr>
      <p:sp>
        <p:nvSpPr>
          <p:cNvPr id="6" name="Picture Placeholder 5"/>
          <p:cNvSpPr>
            <a:spLocks noGrp="1"/>
          </p:cNvSpPr>
          <p:nvPr>
            <p:ph type="pic" sz="quarter" idx="12" hasCustomPrompt="1"/>
          </p:nvPr>
        </p:nvSpPr>
        <p:spPr>
          <a:xfrm>
            <a:off x="6322273" y="254038"/>
            <a:ext cx="5655912" cy="6349924"/>
          </a:xfrm>
          <a:custGeom>
            <a:avLst/>
            <a:gdLst>
              <a:gd name="connsiteX0" fmla="*/ 0 w 5655912"/>
              <a:gd name="connsiteY0" fmla="*/ 0 h 6349924"/>
              <a:gd name="connsiteX1" fmla="*/ 5655912 w 5655912"/>
              <a:gd name="connsiteY1" fmla="*/ 0 h 6349924"/>
              <a:gd name="connsiteX2" fmla="*/ 5655912 w 5655912"/>
              <a:gd name="connsiteY2" fmla="*/ 6349924 h 6349924"/>
              <a:gd name="connsiteX3" fmla="*/ 0 w 5655912"/>
              <a:gd name="connsiteY3" fmla="*/ 6349924 h 6349924"/>
            </a:gdLst>
            <a:ahLst/>
            <a:cxnLst>
              <a:cxn ang="0">
                <a:pos x="connsiteX0" y="connsiteY0"/>
              </a:cxn>
              <a:cxn ang="0">
                <a:pos x="connsiteX1" y="connsiteY1"/>
              </a:cxn>
              <a:cxn ang="0">
                <a:pos x="connsiteX2" y="connsiteY2"/>
              </a:cxn>
              <a:cxn ang="0">
                <a:pos x="connsiteX3" y="connsiteY3"/>
              </a:cxn>
            </a:cxnLst>
            <a:rect l="l" t="t" r="r" b="b"/>
            <a:pathLst>
              <a:path w="5655912" h="6349924">
                <a:moveTo>
                  <a:pt x="0" y="0"/>
                </a:moveTo>
                <a:lnTo>
                  <a:pt x="5655912" y="0"/>
                </a:lnTo>
                <a:lnTo>
                  <a:pt x="5655912" y="6349924"/>
                </a:lnTo>
                <a:lnTo>
                  <a:pt x="0" y="6349924"/>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344041528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39_Blank">
    <p:spTree>
      <p:nvGrpSpPr>
        <p:cNvPr id="1" name=""/>
        <p:cNvGrpSpPr/>
        <p:nvPr/>
      </p:nvGrpSpPr>
      <p:grpSpPr>
        <a:xfrm>
          <a:off x="0" y="0"/>
          <a:ext cx="0" cy="0"/>
          <a:chOff x="0" y="0"/>
          <a:chExt cx="0" cy="0"/>
        </a:xfrm>
      </p:grpSpPr>
      <p:sp>
        <p:nvSpPr>
          <p:cNvPr id="10" name="Picture Placeholder 9"/>
          <p:cNvSpPr>
            <a:spLocks noGrp="1"/>
          </p:cNvSpPr>
          <p:nvPr>
            <p:ph type="pic" sz="quarter" idx="12" hasCustomPrompt="1"/>
          </p:nvPr>
        </p:nvSpPr>
        <p:spPr>
          <a:xfrm>
            <a:off x="7902055" y="501557"/>
            <a:ext cx="3957850" cy="5854889"/>
          </a:xfrm>
          <a:custGeom>
            <a:avLst/>
            <a:gdLst>
              <a:gd name="connsiteX0" fmla="*/ 0 w 3957850"/>
              <a:gd name="connsiteY0" fmla="*/ 0 h 5854889"/>
              <a:gd name="connsiteX1" fmla="*/ 2900154 w 3957850"/>
              <a:gd name="connsiteY1" fmla="*/ 0 h 5854889"/>
              <a:gd name="connsiteX2" fmla="*/ 3957850 w 3957850"/>
              <a:gd name="connsiteY2" fmla="*/ 5854889 h 5854889"/>
              <a:gd name="connsiteX3" fmla="*/ 1057696 w 3957850"/>
              <a:gd name="connsiteY3" fmla="*/ 5854889 h 5854889"/>
            </a:gdLst>
            <a:ahLst/>
            <a:cxnLst>
              <a:cxn ang="0">
                <a:pos x="connsiteX0" y="connsiteY0"/>
              </a:cxn>
              <a:cxn ang="0">
                <a:pos x="connsiteX1" y="connsiteY1"/>
              </a:cxn>
              <a:cxn ang="0">
                <a:pos x="connsiteX2" y="connsiteY2"/>
              </a:cxn>
              <a:cxn ang="0">
                <a:pos x="connsiteX3" y="connsiteY3"/>
              </a:cxn>
            </a:cxnLst>
            <a:rect l="l" t="t" r="r" b="b"/>
            <a:pathLst>
              <a:path w="3957850" h="5854889">
                <a:moveTo>
                  <a:pt x="0" y="0"/>
                </a:moveTo>
                <a:lnTo>
                  <a:pt x="2900154" y="0"/>
                </a:lnTo>
                <a:lnTo>
                  <a:pt x="3957850" y="5854889"/>
                </a:lnTo>
                <a:lnTo>
                  <a:pt x="1057696" y="585488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4763070" y="501557"/>
            <a:ext cx="3957850" cy="5854889"/>
          </a:xfrm>
          <a:custGeom>
            <a:avLst/>
            <a:gdLst>
              <a:gd name="connsiteX0" fmla="*/ 0 w 3957850"/>
              <a:gd name="connsiteY0" fmla="*/ 0 h 5854889"/>
              <a:gd name="connsiteX1" fmla="*/ 2900154 w 3957850"/>
              <a:gd name="connsiteY1" fmla="*/ 0 h 5854889"/>
              <a:gd name="connsiteX2" fmla="*/ 3957850 w 3957850"/>
              <a:gd name="connsiteY2" fmla="*/ 5854889 h 5854889"/>
              <a:gd name="connsiteX3" fmla="*/ 1057696 w 3957850"/>
              <a:gd name="connsiteY3" fmla="*/ 5854889 h 5854889"/>
            </a:gdLst>
            <a:ahLst/>
            <a:cxnLst>
              <a:cxn ang="0">
                <a:pos x="connsiteX0" y="connsiteY0"/>
              </a:cxn>
              <a:cxn ang="0">
                <a:pos x="connsiteX1" y="connsiteY1"/>
              </a:cxn>
              <a:cxn ang="0">
                <a:pos x="connsiteX2" y="connsiteY2"/>
              </a:cxn>
              <a:cxn ang="0">
                <a:pos x="connsiteX3" y="connsiteY3"/>
              </a:cxn>
            </a:cxnLst>
            <a:rect l="l" t="t" r="r" b="b"/>
            <a:pathLst>
              <a:path w="3957850" h="5854889">
                <a:moveTo>
                  <a:pt x="0" y="0"/>
                </a:moveTo>
                <a:lnTo>
                  <a:pt x="2900154" y="0"/>
                </a:lnTo>
                <a:lnTo>
                  <a:pt x="3957850" y="5854889"/>
                </a:lnTo>
                <a:lnTo>
                  <a:pt x="1057696" y="5854889"/>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85958347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94_Blank">
    <p:spTree>
      <p:nvGrpSpPr>
        <p:cNvPr id="1" name=""/>
        <p:cNvGrpSpPr/>
        <p:nvPr/>
      </p:nvGrpSpPr>
      <p:grpSpPr>
        <a:xfrm>
          <a:off x="0" y="0"/>
          <a:ext cx="0" cy="0"/>
          <a:chOff x="0" y="0"/>
          <a:chExt cx="0" cy="0"/>
        </a:xfrm>
      </p:grpSpPr>
      <p:sp>
        <p:nvSpPr>
          <p:cNvPr id="7" name="Picture Placeholder 6"/>
          <p:cNvSpPr>
            <a:spLocks noGrp="1"/>
          </p:cNvSpPr>
          <p:nvPr>
            <p:ph type="pic" sz="quarter" idx="12" hasCustomPrompt="1"/>
          </p:nvPr>
        </p:nvSpPr>
        <p:spPr>
          <a:xfrm>
            <a:off x="9797144" y="0"/>
            <a:ext cx="2394857" cy="6858000"/>
          </a:xfrm>
          <a:custGeom>
            <a:avLst/>
            <a:gdLst>
              <a:gd name="connsiteX0" fmla="*/ 0 w 2394857"/>
              <a:gd name="connsiteY0" fmla="*/ 0 h 6858000"/>
              <a:gd name="connsiteX1" fmla="*/ 2394857 w 2394857"/>
              <a:gd name="connsiteY1" fmla="*/ 0 h 6858000"/>
              <a:gd name="connsiteX2" fmla="*/ 2394857 w 2394857"/>
              <a:gd name="connsiteY2" fmla="*/ 6858000 h 6858000"/>
              <a:gd name="connsiteX3" fmla="*/ 0 w 239485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394857" h="6858000">
                <a:moveTo>
                  <a:pt x="0" y="0"/>
                </a:moveTo>
                <a:lnTo>
                  <a:pt x="2394857" y="0"/>
                </a:lnTo>
                <a:lnTo>
                  <a:pt x="2394857" y="6858000"/>
                </a:lnTo>
                <a:lnTo>
                  <a:pt x="0" y="6858000"/>
                </a:ln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Tree>
    <p:extLst>
      <p:ext uri="{BB962C8B-B14F-4D97-AF65-F5344CB8AC3E}">
        <p14:creationId xmlns:p14="http://schemas.microsoft.com/office/powerpoint/2010/main" val="231532703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a:xfrm>
            <a:off x="296542" y="337359"/>
            <a:ext cx="951411" cy="365125"/>
          </a:xfrm>
        </p:spPr>
        <p:txBody>
          <a:bodyPr/>
          <a:lstStyle>
            <a:lvl1pPr algn="ctr">
              <a:defRPr sz="1300">
                <a:solidFill>
                  <a:schemeClr val="bg1"/>
                </a:solidFill>
                <a:latin typeface="Poppins Light" panose="02000000000000000000" pitchFamily="2" charset="0"/>
                <a:cs typeface="Poppins Light" panose="02000000000000000000" pitchFamily="2" charset="0"/>
              </a:defRPr>
            </a:lvl1pPr>
          </a:lstStyle>
          <a:p>
            <a:fld id="{2908AE93-C9C6-494E-8F65-9AEFAC3DAEAC}"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27684106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104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3656884" y="989884"/>
            <a:ext cx="4878232" cy="4878232"/>
          </a:xfrm>
          <a:custGeom>
            <a:avLst/>
            <a:gdLst>
              <a:gd name="connsiteX0" fmla="*/ 2439116 w 4878232"/>
              <a:gd name="connsiteY0" fmla="*/ 0 h 4878232"/>
              <a:gd name="connsiteX1" fmla="*/ 4878232 w 4878232"/>
              <a:gd name="connsiteY1" fmla="*/ 2439116 h 4878232"/>
              <a:gd name="connsiteX2" fmla="*/ 2439116 w 4878232"/>
              <a:gd name="connsiteY2" fmla="*/ 4878232 h 4878232"/>
              <a:gd name="connsiteX3" fmla="*/ 0 w 4878232"/>
              <a:gd name="connsiteY3" fmla="*/ 2439116 h 4878232"/>
              <a:gd name="connsiteX4" fmla="*/ 2439116 w 4878232"/>
              <a:gd name="connsiteY4" fmla="*/ 0 h 487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8232" h="4878232">
                <a:moveTo>
                  <a:pt x="2439116" y="0"/>
                </a:moveTo>
                <a:cubicBezTo>
                  <a:pt x="3786203" y="0"/>
                  <a:pt x="4878232" y="1092029"/>
                  <a:pt x="4878232" y="2439116"/>
                </a:cubicBezTo>
                <a:cubicBezTo>
                  <a:pt x="4878232" y="3786203"/>
                  <a:pt x="3786203" y="4878232"/>
                  <a:pt x="2439116" y="4878232"/>
                </a:cubicBezTo>
                <a:cubicBezTo>
                  <a:pt x="1092029" y="4878232"/>
                  <a:pt x="0" y="3786203"/>
                  <a:pt x="0" y="2439116"/>
                </a:cubicBezTo>
                <a:cubicBezTo>
                  <a:pt x="0" y="1092029"/>
                  <a:pt x="1092029" y="0"/>
                  <a:pt x="2439116" y="0"/>
                </a:cubicBezTo>
                <a:close/>
              </a:path>
            </a:pathLst>
          </a:custGeom>
          <a:solidFill>
            <a:schemeClr val="bg1">
              <a:lumMod val="95000"/>
            </a:schemeClr>
          </a:solidFill>
        </p:spPr>
        <p:txBody>
          <a:bodyPr wrap="square">
            <a:noAutofit/>
          </a:bodyPr>
          <a:lstStyle>
            <a:lvl1pPr marL="0" indent="0" algn="ctr">
              <a:buNone/>
              <a:defRPr sz="1200">
                <a:solidFill>
                  <a:schemeClr val="bg1">
                    <a:lumMod val="85000"/>
                  </a:schemeClr>
                </a:solidFill>
              </a:defRPr>
            </a:lvl1pPr>
          </a:lstStyle>
          <a:p>
            <a:r>
              <a:rPr lang="en-US"/>
              <a:t>Picture</a:t>
            </a:r>
          </a:p>
        </p:txBody>
      </p:sp>
    </p:spTree>
    <p:extLst>
      <p:ext uri="{BB962C8B-B14F-4D97-AF65-F5344CB8AC3E}">
        <p14:creationId xmlns:p14="http://schemas.microsoft.com/office/powerpoint/2010/main" val="69337060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06_Blank">
    <p:spTree>
      <p:nvGrpSpPr>
        <p:cNvPr id="1" name=""/>
        <p:cNvGrpSpPr/>
        <p:nvPr/>
      </p:nvGrpSpPr>
      <p:grpSpPr>
        <a:xfrm>
          <a:off x="0" y="0"/>
          <a:ext cx="0" cy="0"/>
          <a:chOff x="0" y="0"/>
          <a:chExt cx="0" cy="0"/>
        </a:xfrm>
      </p:grpSpPr>
      <p:sp>
        <p:nvSpPr>
          <p:cNvPr id="11" name="Picture Placeholder 10"/>
          <p:cNvSpPr>
            <a:spLocks noGrp="1"/>
          </p:cNvSpPr>
          <p:nvPr>
            <p:ph type="pic" sz="quarter" idx="14" hasCustomPrompt="1"/>
          </p:nvPr>
        </p:nvSpPr>
        <p:spPr>
          <a:xfrm>
            <a:off x="0" y="0"/>
            <a:ext cx="12192000" cy="6858000"/>
          </a:xfrm>
          <a:solidFill>
            <a:schemeClr val="bg1">
              <a:lumMod val="95000"/>
            </a:schemeClr>
          </a:solidFill>
        </p:spPr>
        <p:txBody>
          <a:bodyPr>
            <a:normAutofit/>
          </a:bodyPr>
          <a:lstStyle>
            <a:lvl1pPr marL="0" indent="0" algn="ctr">
              <a:buNone/>
              <a:defRPr sz="1200">
                <a:solidFill>
                  <a:schemeClr val="bg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5461747" y="1514938"/>
            <a:ext cx="1268506" cy="1268506"/>
          </a:xfrm>
          <a:custGeom>
            <a:avLst/>
            <a:gdLst>
              <a:gd name="connsiteX0" fmla="*/ 634253 w 1268506"/>
              <a:gd name="connsiteY0" fmla="*/ 0 h 1268506"/>
              <a:gd name="connsiteX1" fmla="*/ 1268506 w 1268506"/>
              <a:gd name="connsiteY1" fmla="*/ 634253 h 1268506"/>
              <a:gd name="connsiteX2" fmla="*/ 634253 w 1268506"/>
              <a:gd name="connsiteY2" fmla="*/ 1268506 h 1268506"/>
              <a:gd name="connsiteX3" fmla="*/ 0 w 1268506"/>
              <a:gd name="connsiteY3" fmla="*/ 634253 h 1268506"/>
              <a:gd name="connsiteX4" fmla="*/ 634253 w 1268506"/>
              <a:gd name="connsiteY4" fmla="*/ 0 h 126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06" h="1268506">
                <a:moveTo>
                  <a:pt x="634253" y="0"/>
                </a:moveTo>
                <a:cubicBezTo>
                  <a:pt x="984541" y="0"/>
                  <a:pt x="1268506" y="283965"/>
                  <a:pt x="1268506" y="634253"/>
                </a:cubicBezTo>
                <a:cubicBezTo>
                  <a:pt x="1268506" y="984541"/>
                  <a:pt x="984541" y="1268506"/>
                  <a:pt x="634253" y="1268506"/>
                </a:cubicBezTo>
                <a:cubicBezTo>
                  <a:pt x="283965" y="1268506"/>
                  <a:pt x="0" y="984541"/>
                  <a:pt x="0" y="634253"/>
                </a:cubicBezTo>
                <a:cubicBezTo>
                  <a:pt x="0" y="283965"/>
                  <a:pt x="283965" y="0"/>
                  <a:pt x="634253" y="0"/>
                </a:cubicBezTo>
                <a:close/>
              </a:path>
            </a:pathLst>
          </a:custGeom>
          <a:solidFill>
            <a:schemeClr val="bg1">
              <a:lumMod val="9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58601535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107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0" name="Picture Placeholder 9"/>
          <p:cNvSpPr>
            <a:spLocks noGrp="1"/>
          </p:cNvSpPr>
          <p:nvPr>
            <p:ph type="pic" sz="quarter" idx="13" hasCustomPrompt="1"/>
          </p:nvPr>
        </p:nvSpPr>
        <p:spPr>
          <a:xfrm>
            <a:off x="1688123" y="2271932"/>
            <a:ext cx="2314136" cy="2314136"/>
          </a:xfrm>
          <a:custGeom>
            <a:avLst/>
            <a:gdLst>
              <a:gd name="connsiteX0" fmla="*/ 1157068 w 2314136"/>
              <a:gd name="connsiteY0" fmla="*/ 0 h 2314136"/>
              <a:gd name="connsiteX1" fmla="*/ 2314136 w 2314136"/>
              <a:gd name="connsiteY1" fmla="*/ 1157068 h 2314136"/>
              <a:gd name="connsiteX2" fmla="*/ 1157068 w 2314136"/>
              <a:gd name="connsiteY2" fmla="*/ 2314136 h 2314136"/>
              <a:gd name="connsiteX3" fmla="*/ 0 w 2314136"/>
              <a:gd name="connsiteY3" fmla="*/ 1157068 h 2314136"/>
              <a:gd name="connsiteX4" fmla="*/ 1157068 w 2314136"/>
              <a:gd name="connsiteY4" fmla="*/ 0 h 231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136" h="2314136">
                <a:moveTo>
                  <a:pt x="1157068" y="0"/>
                </a:moveTo>
                <a:cubicBezTo>
                  <a:pt x="1796099" y="0"/>
                  <a:pt x="2314136" y="518037"/>
                  <a:pt x="2314136" y="1157068"/>
                </a:cubicBezTo>
                <a:cubicBezTo>
                  <a:pt x="2314136" y="1796099"/>
                  <a:pt x="1796099" y="2314136"/>
                  <a:pt x="1157068" y="2314136"/>
                </a:cubicBezTo>
                <a:cubicBezTo>
                  <a:pt x="518037" y="2314136"/>
                  <a:pt x="0" y="1796099"/>
                  <a:pt x="0" y="1157068"/>
                </a:cubicBezTo>
                <a:cubicBezTo>
                  <a:pt x="0" y="518037"/>
                  <a:pt x="518037" y="0"/>
                  <a:pt x="1157068"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383060108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08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849281" y="1806841"/>
            <a:ext cx="3244324" cy="3244320"/>
          </a:xfrm>
          <a:custGeom>
            <a:avLst/>
            <a:gdLst>
              <a:gd name="connsiteX0" fmla="*/ 1622162 w 3244324"/>
              <a:gd name="connsiteY0" fmla="*/ 0 h 3244320"/>
              <a:gd name="connsiteX1" fmla="*/ 3244324 w 3244324"/>
              <a:gd name="connsiteY1" fmla="*/ 1622160 h 3244320"/>
              <a:gd name="connsiteX2" fmla="*/ 1622162 w 3244324"/>
              <a:gd name="connsiteY2" fmla="*/ 3244320 h 3244320"/>
              <a:gd name="connsiteX3" fmla="*/ 0 w 3244324"/>
              <a:gd name="connsiteY3" fmla="*/ 1622160 h 3244320"/>
              <a:gd name="connsiteX4" fmla="*/ 1622162 w 3244324"/>
              <a:gd name="connsiteY4" fmla="*/ 0 h 324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4324" h="3244320">
                <a:moveTo>
                  <a:pt x="1622162" y="0"/>
                </a:moveTo>
                <a:cubicBezTo>
                  <a:pt x="2518057" y="0"/>
                  <a:pt x="3244324" y="726266"/>
                  <a:pt x="3244324" y="1622160"/>
                </a:cubicBezTo>
                <a:cubicBezTo>
                  <a:pt x="3244324" y="2518054"/>
                  <a:pt x="2518057" y="3244320"/>
                  <a:pt x="1622162" y="3244320"/>
                </a:cubicBezTo>
                <a:cubicBezTo>
                  <a:pt x="726267" y="3244320"/>
                  <a:pt x="0" y="2518054"/>
                  <a:pt x="0" y="1622160"/>
                </a:cubicBezTo>
                <a:cubicBezTo>
                  <a:pt x="0" y="726266"/>
                  <a:pt x="726267" y="0"/>
                  <a:pt x="1622162"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24619706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1266358" y="1561903"/>
            <a:ext cx="1800000" cy="1800000"/>
          </a:xfrm>
          <a:prstGeom prst="diamond">
            <a:avLst/>
          </a:prstGeom>
        </p:spPr>
        <p:txBody>
          <a:bodyPr>
            <a:normAutofit/>
          </a:bodyPr>
          <a:lstStyle>
            <a:lvl1pPr>
              <a:defRPr sz="1600"/>
            </a:lvl1pPr>
          </a:lstStyle>
          <a:p>
            <a:endParaRPr lang="id-ID"/>
          </a:p>
        </p:txBody>
      </p:sp>
      <p:sp>
        <p:nvSpPr>
          <p:cNvPr id="6" name="Picture Placeholder 2"/>
          <p:cNvSpPr>
            <a:spLocks noGrp="1"/>
          </p:cNvSpPr>
          <p:nvPr>
            <p:ph type="pic" sz="quarter" idx="14"/>
          </p:nvPr>
        </p:nvSpPr>
        <p:spPr>
          <a:xfrm>
            <a:off x="3852802" y="1561903"/>
            <a:ext cx="1800000" cy="1800000"/>
          </a:xfrm>
          <a:prstGeom prst="diamond">
            <a:avLst/>
          </a:prstGeom>
        </p:spPr>
        <p:txBody>
          <a:bodyPr>
            <a:normAutofit/>
          </a:bodyPr>
          <a:lstStyle>
            <a:lvl1pPr>
              <a:defRPr sz="1600"/>
            </a:lvl1pPr>
          </a:lstStyle>
          <a:p>
            <a:endParaRPr lang="id-ID"/>
          </a:p>
        </p:txBody>
      </p:sp>
      <p:sp>
        <p:nvSpPr>
          <p:cNvPr id="9" name="Picture Placeholder 2"/>
          <p:cNvSpPr>
            <a:spLocks noGrp="1"/>
          </p:cNvSpPr>
          <p:nvPr>
            <p:ph type="pic" sz="quarter" idx="15"/>
          </p:nvPr>
        </p:nvSpPr>
        <p:spPr>
          <a:xfrm>
            <a:off x="6593327" y="1561903"/>
            <a:ext cx="1800000" cy="1800000"/>
          </a:xfrm>
          <a:prstGeom prst="diamond">
            <a:avLst/>
          </a:prstGeom>
        </p:spPr>
        <p:txBody>
          <a:bodyPr>
            <a:normAutofit/>
          </a:bodyPr>
          <a:lstStyle>
            <a:lvl1pPr>
              <a:defRPr sz="1600"/>
            </a:lvl1pPr>
          </a:lstStyle>
          <a:p>
            <a:endParaRPr lang="id-ID"/>
          </a:p>
        </p:txBody>
      </p:sp>
      <p:sp>
        <p:nvSpPr>
          <p:cNvPr id="10" name="Picture Placeholder 2"/>
          <p:cNvSpPr>
            <a:spLocks noGrp="1"/>
          </p:cNvSpPr>
          <p:nvPr>
            <p:ph type="pic" sz="quarter" idx="16"/>
          </p:nvPr>
        </p:nvSpPr>
        <p:spPr>
          <a:xfrm>
            <a:off x="9263512" y="1561903"/>
            <a:ext cx="1800000" cy="1800000"/>
          </a:xfrm>
          <a:prstGeom prst="diamond">
            <a:avLst/>
          </a:prstGeom>
        </p:spPr>
        <p:txBody>
          <a:bodyPr>
            <a:normAutofit/>
          </a:bodyPr>
          <a:lstStyle>
            <a:lvl1pPr>
              <a:defRPr sz="1600"/>
            </a:lvl1pPr>
          </a:lstStyle>
          <a:p>
            <a:endParaRPr lang="id-ID"/>
          </a:p>
        </p:txBody>
      </p:sp>
      <p:sp>
        <p:nvSpPr>
          <p:cNvPr id="11" name="Picture Placeholder 2"/>
          <p:cNvSpPr>
            <a:spLocks noGrp="1"/>
          </p:cNvSpPr>
          <p:nvPr>
            <p:ph type="pic" sz="quarter" idx="17"/>
          </p:nvPr>
        </p:nvSpPr>
        <p:spPr>
          <a:xfrm>
            <a:off x="1266358" y="4028900"/>
            <a:ext cx="1800000" cy="1800000"/>
          </a:xfrm>
          <a:prstGeom prst="diamond">
            <a:avLst/>
          </a:prstGeom>
        </p:spPr>
        <p:txBody>
          <a:bodyPr>
            <a:normAutofit/>
          </a:bodyPr>
          <a:lstStyle>
            <a:lvl1pPr>
              <a:defRPr sz="1600"/>
            </a:lvl1pPr>
          </a:lstStyle>
          <a:p>
            <a:endParaRPr lang="id-ID"/>
          </a:p>
        </p:txBody>
      </p:sp>
      <p:sp>
        <p:nvSpPr>
          <p:cNvPr id="12" name="Picture Placeholder 2"/>
          <p:cNvSpPr>
            <a:spLocks noGrp="1"/>
          </p:cNvSpPr>
          <p:nvPr>
            <p:ph type="pic" sz="quarter" idx="18"/>
          </p:nvPr>
        </p:nvSpPr>
        <p:spPr>
          <a:xfrm>
            <a:off x="3852802" y="4028900"/>
            <a:ext cx="1800000" cy="1800000"/>
          </a:xfrm>
          <a:prstGeom prst="diamond">
            <a:avLst/>
          </a:prstGeom>
        </p:spPr>
        <p:txBody>
          <a:bodyPr>
            <a:normAutofit/>
          </a:bodyPr>
          <a:lstStyle>
            <a:lvl1pPr>
              <a:defRPr sz="1600"/>
            </a:lvl1pPr>
          </a:lstStyle>
          <a:p>
            <a:endParaRPr lang="id-ID"/>
          </a:p>
        </p:txBody>
      </p:sp>
      <p:sp>
        <p:nvSpPr>
          <p:cNvPr id="13" name="Picture Placeholder 2"/>
          <p:cNvSpPr>
            <a:spLocks noGrp="1"/>
          </p:cNvSpPr>
          <p:nvPr>
            <p:ph type="pic" sz="quarter" idx="19"/>
          </p:nvPr>
        </p:nvSpPr>
        <p:spPr>
          <a:xfrm>
            <a:off x="6593327" y="4028900"/>
            <a:ext cx="1800000" cy="1800000"/>
          </a:xfrm>
          <a:prstGeom prst="diamond">
            <a:avLst/>
          </a:prstGeom>
        </p:spPr>
        <p:txBody>
          <a:bodyPr>
            <a:normAutofit/>
          </a:bodyPr>
          <a:lstStyle>
            <a:lvl1pPr>
              <a:defRPr sz="1600"/>
            </a:lvl1pPr>
          </a:lstStyle>
          <a:p>
            <a:endParaRPr lang="id-ID"/>
          </a:p>
        </p:txBody>
      </p:sp>
      <p:sp>
        <p:nvSpPr>
          <p:cNvPr id="14" name="Picture Placeholder 2"/>
          <p:cNvSpPr>
            <a:spLocks noGrp="1"/>
          </p:cNvSpPr>
          <p:nvPr>
            <p:ph type="pic" sz="quarter" idx="20"/>
          </p:nvPr>
        </p:nvSpPr>
        <p:spPr>
          <a:xfrm>
            <a:off x="9263512" y="4028900"/>
            <a:ext cx="1800000" cy="1800000"/>
          </a:xfrm>
          <a:prstGeom prst="diamond">
            <a:avLst/>
          </a:prstGeom>
        </p:spPr>
        <p:txBody>
          <a:bodyPr>
            <a:normAutofit/>
          </a:bodyPr>
          <a:lstStyle>
            <a:lvl1pPr>
              <a:defRPr sz="1600"/>
            </a:lvl1pPr>
          </a:lstStyle>
          <a:p>
            <a:endParaRPr lang="id-ID"/>
          </a:p>
        </p:txBody>
      </p:sp>
    </p:spTree>
    <p:extLst>
      <p:ext uri="{BB962C8B-B14F-4D97-AF65-F5344CB8AC3E}">
        <p14:creationId xmlns:p14="http://schemas.microsoft.com/office/powerpoint/2010/main" val="42404004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109_Blank">
    <p:spTree>
      <p:nvGrpSpPr>
        <p:cNvPr id="1" name=""/>
        <p:cNvGrpSpPr/>
        <p:nvPr/>
      </p:nvGrpSpPr>
      <p:grpSpPr>
        <a:xfrm>
          <a:off x="0" y="0"/>
          <a:ext cx="0" cy="0"/>
          <a:chOff x="0" y="0"/>
          <a:chExt cx="0" cy="0"/>
        </a:xfrm>
      </p:grpSpPr>
      <p:sp>
        <p:nvSpPr>
          <p:cNvPr id="7" name="Picture Placeholder 6"/>
          <p:cNvSpPr>
            <a:spLocks noGrp="1"/>
          </p:cNvSpPr>
          <p:nvPr>
            <p:ph type="pic" sz="quarter" idx="13" hasCustomPrompt="1"/>
          </p:nvPr>
        </p:nvSpPr>
        <p:spPr>
          <a:xfrm>
            <a:off x="609600" y="1"/>
            <a:ext cx="5040923" cy="5085471"/>
          </a:xfrm>
          <a:custGeom>
            <a:avLst/>
            <a:gdLst>
              <a:gd name="connsiteX0" fmla="*/ 0 w 5040923"/>
              <a:gd name="connsiteY0" fmla="*/ 0 h 5085471"/>
              <a:gd name="connsiteX1" fmla="*/ 5040923 w 5040923"/>
              <a:gd name="connsiteY1" fmla="*/ 0 h 5085471"/>
              <a:gd name="connsiteX2" fmla="*/ 5040923 w 5040923"/>
              <a:gd name="connsiteY2" fmla="*/ 5085471 h 5085471"/>
              <a:gd name="connsiteX3" fmla="*/ 0 w 5040923"/>
              <a:gd name="connsiteY3" fmla="*/ 5085471 h 5085471"/>
            </a:gdLst>
            <a:ahLst/>
            <a:cxnLst>
              <a:cxn ang="0">
                <a:pos x="connsiteX0" y="connsiteY0"/>
              </a:cxn>
              <a:cxn ang="0">
                <a:pos x="connsiteX1" y="connsiteY1"/>
              </a:cxn>
              <a:cxn ang="0">
                <a:pos x="connsiteX2" y="connsiteY2"/>
              </a:cxn>
              <a:cxn ang="0">
                <a:pos x="connsiteX3" y="connsiteY3"/>
              </a:cxn>
            </a:cxnLst>
            <a:rect l="l" t="t" r="r" b="b"/>
            <a:pathLst>
              <a:path w="5040923" h="5085471">
                <a:moveTo>
                  <a:pt x="0" y="0"/>
                </a:moveTo>
                <a:lnTo>
                  <a:pt x="5040923" y="0"/>
                </a:lnTo>
                <a:lnTo>
                  <a:pt x="5040923" y="5085471"/>
                </a:lnTo>
                <a:lnTo>
                  <a:pt x="0" y="508547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89218986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10_Blank">
    <p:spTree>
      <p:nvGrpSpPr>
        <p:cNvPr id="1" name=""/>
        <p:cNvGrpSpPr/>
        <p:nvPr/>
      </p:nvGrpSpPr>
      <p:grpSpPr>
        <a:xfrm>
          <a:off x="0" y="0"/>
          <a:ext cx="0" cy="0"/>
          <a:chOff x="0" y="0"/>
          <a:chExt cx="0" cy="0"/>
        </a:xfrm>
      </p:grpSpPr>
      <p:sp>
        <p:nvSpPr>
          <p:cNvPr id="18" name="Picture Placeholder 17"/>
          <p:cNvSpPr>
            <a:spLocks noGrp="1"/>
          </p:cNvSpPr>
          <p:nvPr>
            <p:ph type="pic" sz="quarter" idx="15" hasCustomPrompt="1"/>
          </p:nvPr>
        </p:nvSpPr>
        <p:spPr>
          <a:xfrm>
            <a:off x="3875649" y="4832253"/>
            <a:ext cx="1174652" cy="1174652"/>
          </a:xfrm>
          <a:custGeom>
            <a:avLst/>
            <a:gdLst>
              <a:gd name="connsiteX0" fmla="*/ 587326 w 1174652"/>
              <a:gd name="connsiteY0" fmla="*/ 0 h 1174652"/>
              <a:gd name="connsiteX1" fmla="*/ 1174652 w 1174652"/>
              <a:gd name="connsiteY1" fmla="*/ 587326 h 1174652"/>
              <a:gd name="connsiteX2" fmla="*/ 587326 w 1174652"/>
              <a:gd name="connsiteY2" fmla="*/ 1174652 h 1174652"/>
              <a:gd name="connsiteX3" fmla="*/ 0 w 1174652"/>
              <a:gd name="connsiteY3" fmla="*/ 587326 h 1174652"/>
              <a:gd name="connsiteX4" fmla="*/ 587326 w 1174652"/>
              <a:gd name="connsiteY4" fmla="*/ 0 h 117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652" h="1174652">
                <a:moveTo>
                  <a:pt x="587326" y="0"/>
                </a:moveTo>
                <a:cubicBezTo>
                  <a:pt x="911697" y="0"/>
                  <a:pt x="1174652" y="262955"/>
                  <a:pt x="1174652" y="587326"/>
                </a:cubicBezTo>
                <a:cubicBezTo>
                  <a:pt x="1174652" y="911697"/>
                  <a:pt x="911697" y="1174652"/>
                  <a:pt x="587326" y="1174652"/>
                </a:cubicBezTo>
                <a:cubicBezTo>
                  <a:pt x="262955" y="1174652"/>
                  <a:pt x="0" y="911697"/>
                  <a:pt x="0" y="587326"/>
                </a:cubicBezTo>
                <a:cubicBezTo>
                  <a:pt x="0" y="262955"/>
                  <a:pt x="262955" y="0"/>
                  <a:pt x="58732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6" name="Picture Placeholder 15"/>
          <p:cNvSpPr>
            <a:spLocks noGrp="1"/>
          </p:cNvSpPr>
          <p:nvPr>
            <p:ph type="pic" sz="quarter" idx="14" hasCustomPrompt="1"/>
          </p:nvPr>
        </p:nvSpPr>
        <p:spPr>
          <a:xfrm>
            <a:off x="4459459" y="2841675"/>
            <a:ext cx="1174652" cy="1174652"/>
          </a:xfrm>
          <a:custGeom>
            <a:avLst/>
            <a:gdLst>
              <a:gd name="connsiteX0" fmla="*/ 587326 w 1174652"/>
              <a:gd name="connsiteY0" fmla="*/ 0 h 1174652"/>
              <a:gd name="connsiteX1" fmla="*/ 1174652 w 1174652"/>
              <a:gd name="connsiteY1" fmla="*/ 587326 h 1174652"/>
              <a:gd name="connsiteX2" fmla="*/ 587326 w 1174652"/>
              <a:gd name="connsiteY2" fmla="*/ 1174652 h 1174652"/>
              <a:gd name="connsiteX3" fmla="*/ 0 w 1174652"/>
              <a:gd name="connsiteY3" fmla="*/ 587326 h 1174652"/>
              <a:gd name="connsiteX4" fmla="*/ 587326 w 1174652"/>
              <a:gd name="connsiteY4" fmla="*/ 0 h 117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652" h="1174652">
                <a:moveTo>
                  <a:pt x="587326" y="0"/>
                </a:moveTo>
                <a:cubicBezTo>
                  <a:pt x="911697" y="0"/>
                  <a:pt x="1174652" y="262955"/>
                  <a:pt x="1174652" y="587326"/>
                </a:cubicBezTo>
                <a:cubicBezTo>
                  <a:pt x="1174652" y="911697"/>
                  <a:pt x="911697" y="1174652"/>
                  <a:pt x="587326" y="1174652"/>
                </a:cubicBezTo>
                <a:cubicBezTo>
                  <a:pt x="262955" y="1174652"/>
                  <a:pt x="0" y="911697"/>
                  <a:pt x="0" y="587326"/>
                </a:cubicBezTo>
                <a:cubicBezTo>
                  <a:pt x="0" y="262955"/>
                  <a:pt x="262955" y="0"/>
                  <a:pt x="58732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4" name="Picture Placeholder 13"/>
          <p:cNvSpPr>
            <a:spLocks noGrp="1"/>
          </p:cNvSpPr>
          <p:nvPr>
            <p:ph type="pic" sz="quarter" idx="13" hasCustomPrompt="1"/>
          </p:nvPr>
        </p:nvSpPr>
        <p:spPr>
          <a:xfrm>
            <a:off x="3875649" y="851096"/>
            <a:ext cx="1174652" cy="1174652"/>
          </a:xfrm>
          <a:custGeom>
            <a:avLst/>
            <a:gdLst>
              <a:gd name="connsiteX0" fmla="*/ 587326 w 1174652"/>
              <a:gd name="connsiteY0" fmla="*/ 0 h 1174652"/>
              <a:gd name="connsiteX1" fmla="*/ 1174652 w 1174652"/>
              <a:gd name="connsiteY1" fmla="*/ 587326 h 1174652"/>
              <a:gd name="connsiteX2" fmla="*/ 587326 w 1174652"/>
              <a:gd name="connsiteY2" fmla="*/ 1174652 h 1174652"/>
              <a:gd name="connsiteX3" fmla="*/ 0 w 1174652"/>
              <a:gd name="connsiteY3" fmla="*/ 587326 h 1174652"/>
              <a:gd name="connsiteX4" fmla="*/ 587326 w 1174652"/>
              <a:gd name="connsiteY4" fmla="*/ 0 h 117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652" h="1174652">
                <a:moveTo>
                  <a:pt x="587326" y="0"/>
                </a:moveTo>
                <a:cubicBezTo>
                  <a:pt x="911697" y="0"/>
                  <a:pt x="1174652" y="262955"/>
                  <a:pt x="1174652" y="587326"/>
                </a:cubicBezTo>
                <a:cubicBezTo>
                  <a:pt x="1174652" y="911697"/>
                  <a:pt x="911697" y="1174652"/>
                  <a:pt x="587326" y="1174652"/>
                </a:cubicBezTo>
                <a:cubicBezTo>
                  <a:pt x="262955" y="1174652"/>
                  <a:pt x="0" y="911697"/>
                  <a:pt x="0" y="587326"/>
                </a:cubicBezTo>
                <a:cubicBezTo>
                  <a:pt x="0" y="262955"/>
                  <a:pt x="262955" y="0"/>
                  <a:pt x="58732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04266413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11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672" y="-673"/>
            <a:ext cx="5206539" cy="5206535"/>
          </a:xfrm>
          <a:custGeom>
            <a:avLst/>
            <a:gdLst>
              <a:gd name="connsiteX0" fmla="*/ 2603265 w 5206539"/>
              <a:gd name="connsiteY0" fmla="*/ 0 h 5206535"/>
              <a:gd name="connsiteX1" fmla="*/ 3735543 w 5206539"/>
              <a:gd name="connsiteY1" fmla="*/ 469004 h 5206535"/>
              <a:gd name="connsiteX2" fmla="*/ 4737531 w 5206539"/>
              <a:gd name="connsiteY2" fmla="*/ 1470992 h 5206535"/>
              <a:gd name="connsiteX3" fmla="*/ 4737531 w 5206539"/>
              <a:gd name="connsiteY3" fmla="*/ 3735550 h 5206535"/>
              <a:gd name="connsiteX4" fmla="*/ 3735554 w 5206539"/>
              <a:gd name="connsiteY4" fmla="*/ 4737530 h 5206535"/>
              <a:gd name="connsiteX5" fmla="*/ 1470994 w 5206539"/>
              <a:gd name="connsiteY5" fmla="*/ 4737530 h 5206535"/>
              <a:gd name="connsiteX6" fmla="*/ 469006 w 5206539"/>
              <a:gd name="connsiteY6" fmla="*/ 3735542 h 5206535"/>
              <a:gd name="connsiteX7" fmla="*/ 469006 w 5206539"/>
              <a:gd name="connsiteY7" fmla="*/ 1470984 h 5206535"/>
              <a:gd name="connsiteX8" fmla="*/ 1470984 w 5206539"/>
              <a:gd name="connsiteY8" fmla="*/ 469004 h 5206535"/>
              <a:gd name="connsiteX9" fmla="*/ 2603265 w 5206539"/>
              <a:gd name="connsiteY9" fmla="*/ 0 h 520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06539" h="5206535">
                <a:moveTo>
                  <a:pt x="2603265" y="0"/>
                </a:moveTo>
                <a:cubicBezTo>
                  <a:pt x="3013070" y="0"/>
                  <a:pt x="3422873" y="156334"/>
                  <a:pt x="3735543" y="469004"/>
                </a:cubicBezTo>
                <a:lnTo>
                  <a:pt x="4737531" y="1470992"/>
                </a:lnTo>
                <a:cubicBezTo>
                  <a:pt x="5362875" y="2096335"/>
                  <a:pt x="5362875" y="3110210"/>
                  <a:pt x="4737531" y="3735550"/>
                </a:cubicBezTo>
                <a:lnTo>
                  <a:pt x="3735554" y="4737530"/>
                </a:lnTo>
                <a:cubicBezTo>
                  <a:pt x="3110213" y="5362871"/>
                  <a:pt x="2096335" y="5362871"/>
                  <a:pt x="1470994" y="4737530"/>
                </a:cubicBezTo>
                <a:lnTo>
                  <a:pt x="469006" y="3735542"/>
                </a:lnTo>
                <a:cubicBezTo>
                  <a:pt x="-156335" y="3110202"/>
                  <a:pt x="-156335" y="2096324"/>
                  <a:pt x="469006" y="1470984"/>
                </a:cubicBezTo>
                <a:lnTo>
                  <a:pt x="1470984" y="469004"/>
                </a:lnTo>
                <a:cubicBezTo>
                  <a:pt x="1783657" y="156334"/>
                  <a:pt x="2193459" y="0"/>
                  <a:pt x="260326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46834522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11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958063" y="1888108"/>
            <a:ext cx="3081788" cy="3081786"/>
          </a:xfrm>
          <a:custGeom>
            <a:avLst/>
            <a:gdLst>
              <a:gd name="connsiteX0" fmla="*/ 1540894 w 3081788"/>
              <a:gd name="connsiteY0" fmla="*/ 0 h 3081786"/>
              <a:gd name="connsiteX1" fmla="*/ 3081788 w 3081788"/>
              <a:gd name="connsiteY1" fmla="*/ 1540893 h 3081786"/>
              <a:gd name="connsiteX2" fmla="*/ 1540894 w 3081788"/>
              <a:gd name="connsiteY2" fmla="*/ 3081786 h 3081786"/>
              <a:gd name="connsiteX3" fmla="*/ 0 w 3081788"/>
              <a:gd name="connsiteY3" fmla="*/ 1540893 h 3081786"/>
              <a:gd name="connsiteX4" fmla="*/ 1540894 w 3081788"/>
              <a:gd name="connsiteY4" fmla="*/ 0 h 3081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1788" h="3081786">
                <a:moveTo>
                  <a:pt x="1540894" y="0"/>
                </a:moveTo>
                <a:cubicBezTo>
                  <a:pt x="2391906" y="0"/>
                  <a:pt x="3081788" y="689881"/>
                  <a:pt x="3081788" y="1540893"/>
                </a:cubicBezTo>
                <a:cubicBezTo>
                  <a:pt x="3081788" y="2391905"/>
                  <a:pt x="2391906" y="3081786"/>
                  <a:pt x="1540894" y="3081786"/>
                </a:cubicBezTo>
                <a:cubicBezTo>
                  <a:pt x="689882" y="3081786"/>
                  <a:pt x="0" y="2391905"/>
                  <a:pt x="0" y="1540893"/>
                </a:cubicBezTo>
                <a:cubicBezTo>
                  <a:pt x="0" y="689881"/>
                  <a:pt x="689882" y="0"/>
                  <a:pt x="1540894"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12382951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11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724353" y="1430909"/>
            <a:ext cx="3480480" cy="3000416"/>
          </a:xfrm>
          <a:custGeom>
            <a:avLst/>
            <a:gdLst>
              <a:gd name="connsiteX0" fmla="*/ 1740240 w 3480480"/>
              <a:gd name="connsiteY0" fmla="*/ 0 h 3000416"/>
              <a:gd name="connsiteX1" fmla="*/ 3480480 w 3480480"/>
              <a:gd name="connsiteY1" fmla="*/ 3000416 h 3000416"/>
              <a:gd name="connsiteX2" fmla="*/ 0 w 3480480"/>
              <a:gd name="connsiteY2" fmla="*/ 3000416 h 3000416"/>
            </a:gdLst>
            <a:ahLst/>
            <a:cxnLst>
              <a:cxn ang="0">
                <a:pos x="connsiteX0" y="connsiteY0"/>
              </a:cxn>
              <a:cxn ang="0">
                <a:pos x="connsiteX1" y="connsiteY1"/>
              </a:cxn>
              <a:cxn ang="0">
                <a:pos x="connsiteX2" y="connsiteY2"/>
              </a:cxn>
            </a:cxnLst>
            <a:rect l="l" t="t" r="r" b="b"/>
            <a:pathLst>
              <a:path w="3480480" h="3000416">
                <a:moveTo>
                  <a:pt x="1740240" y="0"/>
                </a:moveTo>
                <a:lnTo>
                  <a:pt x="3480480" y="3000416"/>
                </a:lnTo>
                <a:lnTo>
                  <a:pt x="0" y="3000416"/>
                </a:lnTo>
                <a:close/>
              </a:path>
            </a:pathLst>
          </a:custGeom>
          <a:solidFill>
            <a:schemeClr val="bg1">
              <a:lumMod val="9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77251528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114_Blank">
    <p:spTree>
      <p:nvGrpSpPr>
        <p:cNvPr id="1" name=""/>
        <p:cNvGrpSpPr/>
        <p:nvPr/>
      </p:nvGrpSpPr>
      <p:grpSpPr>
        <a:xfrm>
          <a:off x="0" y="0"/>
          <a:ext cx="0" cy="0"/>
          <a:chOff x="0" y="0"/>
          <a:chExt cx="0" cy="0"/>
        </a:xfrm>
      </p:grpSpPr>
      <p:sp>
        <p:nvSpPr>
          <p:cNvPr id="11" name="Picture Placeholder 10"/>
          <p:cNvSpPr>
            <a:spLocks noGrp="1"/>
          </p:cNvSpPr>
          <p:nvPr>
            <p:ph type="pic" sz="quarter" idx="14" hasCustomPrompt="1"/>
          </p:nvPr>
        </p:nvSpPr>
        <p:spPr>
          <a:xfrm>
            <a:off x="6096000" y="463640"/>
            <a:ext cx="5486400" cy="2965361"/>
          </a:xfrm>
          <a:custGeom>
            <a:avLst/>
            <a:gdLst>
              <a:gd name="connsiteX0" fmla="*/ 0 w 5486400"/>
              <a:gd name="connsiteY0" fmla="*/ 0 h 2965361"/>
              <a:gd name="connsiteX1" fmla="*/ 5486400 w 5486400"/>
              <a:gd name="connsiteY1" fmla="*/ 0 h 2965361"/>
              <a:gd name="connsiteX2" fmla="*/ 5486400 w 5486400"/>
              <a:gd name="connsiteY2" fmla="*/ 2965361 h 2965361"/>
              <a:gd name="connsiteX3" fmla="*/ 0 w 5486400"/>
              <a:gd name="connsiteY3" fmla="*/ 2965361 h 2965361"/>
            </a:gdLst>
            <a:ahLst/>
            <a:cxnLst>
              <a:cxn ang="0">
                <a:pos x="connsiteX0" y="connsiteY0"/>
              </a:cxn>
              <a:cxn ang="0">
                <a:pos x="connsiteX1" y="connsiteY1"/>
              </a:cxn>
              <a:cxn ang="0">
                <a:pos x="connsiteX2" y="connsiteY2"/>
              </a:cxn>
              <a:cxn ang="0">
                <a:pos x="connsiteX3" y="connsiteY3"/>
              </a:cxn>
            </a:cxnLst>
            <a:rect l="l" t="t" r="r" b="b"/>
            <a:pathLst>
              <a:path w="5486400" h="2965361">
                <a:moveTo>
                  <a:pt x="0" y="0"/>
                </a:moveTo>
                <a:lnTo>
                  <a:pt x="5486400" y="0"/>
                </a:lnTo>
                <a:lnTo>
                  <a:pt x="5486400" y="2965361"/>
                </a:lnTo>
                <a:lnTo>
                  <a:pt x="0" y="296536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9" name="Picture Placeholder 8"/>
          <p:cNvSpPr>
            <a:spLocks noGrp="1"/>
          </p:cNvSpPr>
          <p:nvPr>
            <p:ph type="pic" sz="quarter" idx="13" hasCustomPrompt="1"/>
          </p:nvPr>
        </p:nvSpPr>
        <p:spPr>
          <a:xfrm>
            <a:off x="609600" y="3429000"/>
            <a:ext cx="5486400" cy="2965361"/>
          </a:xfrm>
          <a:custGeom>
            <a:avLst/>
            <a:gdLst>
              <a:gd name="connsiteX0" fmla="*/ 0 w 5486400"/>
              <a:gd name="connsiteY0" fmla="*/ 0 h 2965361"/>
              <a:gd name="connsiteX1" fmla="*/ 5486400 w 5486400"/>
              <a:gd name="connsiteY1" fmla="*/ 0 h 2965361"/>
              <a:gd name="connsiteX2" fmla="*/ 5486400 w 5486400"/>
              <a:gd name="connsiteY2" fmla="*/ 2965361 h 2965361"/>
              <a:gd name="connsiteX3" fmla="*/ 0 w 5486400"/>
              <a:gd name="connsiteY3" fmla="*/ 2965361 h 2965361"/>
            </a:gdLst>
            <a:ahLst/>
            <a:cxnLst>
              <a:cxn ang="0">
                <a:pos x="connsiteX0" y="connsiteY0"/>
              </a:cxn>
              <a:cxn ang="0">
                <a:pos x="connsiteX1" y="connsiteY1"/>
              </a:cxn>
              <a:cxn ang="0">
                <a:pos x="connsiteX2" y="connsiteY2"/>
              </a:cxn>
              <a:cxn ang="0">
                <a:pos x="connsiteX3" y="connsiteY3"/>
              </a:cxn>
            </a:cxnLst>
            <a:rect l="l" t="t" r="r" b="b"/>
            <a:pathLst>
              <a:path w="5486400" h="2965361">
                <a:moveTo>
                  <a:pt x="0" y="0"/>
                </a:moveTo>
                <a:lnTo>
                  <a:pt x="5486400" y="0"/>
                </a:lnTo>
                <a:lnTo>
                  <a:pt x="5486400" y="2965361"/>
                </a:lnTo>
                <a:lnTo>
                  <a:pt x="0" y="2965361"/>
                </a:lnTo>
                <a:close/>
              </a:path>
            </a:pathLst>
          </a:custGeom>
          <a:solidFill>
            <a:schemeClr val="bg1"/>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53186438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115_Blank">
    <p:spTree>
      <p:nvGrpSpPr>
        <p:cNvPr id="1" name=""/>
        <p:cNvGrpSpPr/>
        <p:nvPr/>
      </p:nvGrpSpPr>
      <p:grpSpPr>
        <a:xfrm>
          <a:off x="0" y="0"/>
          <a:ext cx="0" cy="0"/>
          <a:chOff x="0" y="0"/>
          <a:chExt cx="0" cy="0"/>
        </a:xfrm>
      </p:grpSpPr>
      <p:sp>
        <p:nvSpPr>
          <p:cNvPr id="12" name="Picture Placeholder 11"/>
          <p:cNvSpPr>
            <a:spLocks noGrp="1"/>
          </p:cNvSpPr>
          <p:nvPr>
            <p:ph type="pic" sz="quarter" idx="15" hasCustomPrompt="1"/>
          </p:nvPr>
        </p:nvSpPr>
        <p:spPr>
          <a:xfrm>
            <a:off x="1719120" y="1552123"/>
            <a:ext cx="1495348" cy="1495348"/>
          </a:xfrm>
          <a:custGeom>
            <a:avLst/>
            <a:gdLst>
              <a:gd name="connsiteX0" fmla="*/ 747674 w 1495348"/>
              <a:gd name="connsiteY0" fmla="*/ 0 h 1495348"/>
              <a:gd name="connsiteX1" fmla="*/ 1495348 w 1495348"/>
              <a:gd name="connsiteY1" fmla="*/ 747674 h 1495348"/>
              <a:gd name="connsiteX2" fmla="*/ 747674 w 1495348"/>
              <a:gd name="connsiteY2" fmla="*/ 1495348 h 1495348"/>
              <a:gd name="connsiteX3" fmla="*/ 0 w 1495348"/>
              <a:gd name="connsiteY3" fmla="*/ 747674 h 1495348"/>
              <a:gd name="connsiteX4" fmla="*/ 747674 w 1495348"/>
              <a:gd name="connsiteY4" fmla="*/ 0 h 1495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348" h="1495348">
                <a:moveTo>
                  <a:pt x="747674" y="0"/>
                </a:moveTo>
                <a:cubicBezTo>
                  <a:pt x="1160603" y="0"/>
                  <a:pt x="1495348" y="334745"/>
                  <a:pt x="1495348" y="747674"/>
                </a:cubicBezTo>
                <a:cubicBezTo>
                  <a:pt x="1495348" y="1160603"/>
                  <a:pt x="1160603" y="1495348"/>
                  <a:pt x="747674" y="1495348"/>
                </a:cubicBezTo>
                <a:cubicBezTo>
                  <a:pt x="334745" y="1495348"/>
                  <a:pt x="0" y="1160603"/>
                  <a:pt x="0" y="747674"/>
                </a:cubicBezTo>
                <a:cubicBezTo>
                  <a:pt x="0" y="334745"/>
                  <a:pt x="334745" y="0"/>
                  <a:pt x="7476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3" name="Picture Placeholder 12"/>
          <p:cNvSpPr>
            <a:spLocks noGrp="1"/>
          </p:cNvSpPr>
          <p:nvPr>
            <p:ph type="pic" sz="quarter" idx="14" hasCustomPrompt="1"/>
          </p:nvPr>
        </p:nvSpPr>
        <p:spPr>
          <a:xfrm>
            <a:off x="4276578" y="604208"/>
            <a:ext cx="7308167" cy="5649585"/>
          </a:xfrm>
          <a:custGeom>
            <a:avLst/>
            <a:gdLst>
              <a:gd name="connsiteX0" fmla="*/ 0 w 7308167"/>
              <a:gd name="connsiteY0" fmla="*/ 0 h 5649585"/>
              <a:gd name="connsiteX1" fmla="*/ 7308167 w 7308167"/>
              <a:gd name="connsiteY1" fmla="*/ 0 h 5649585"/>
              <a:gd name="connsiteX2" fmla="*/ 7308167 w 7308167"/>
              <a:gd name="connsiteY2" fmla="*/ 5649585 h 5649585"/>
              <a:gd name="connsiteX3" fmla="*/ 0 w 7308167"/>
              <a:gd name="connsiteY3" fmla="*/ 5649585 h 5649585"/>
            </a:gdLst>
            <a:ahLst/>
            <a:cxnLst>
              <a:cxn ang="0">
                <a:pos x="connsiteX0" y="connsiteY0"/>
              </a:cxn>
              <a:cxn ang="0">
                <a:pos x="connsiteX1" y="connsiteY1"/>
              </a:cxn>
              <a:cxn ang="0">
                <a:pos x="connsiteX2" y="connsiteY2"/>
              </a:cxn>
              <a:cxn ang="0">
                <a:pos x="connsiteX3" y="connsiteY3"/>
              </a:cxn>
            </a:cxnLst>
            <a:rect l="l" t="t" r="r" b="b"/>
            <a:pathLst>
              <a:path w="7308167" h="5649585">
                <a:moveTo>
                  <a:pt x="0" y="0"/>
                </a:moveTo>
                <a:lnTo>
                  <a:pt x="7308167" y="0"/>
                </a:lnTo>
                <a:lnTo>
                  <a:pt x="7308167" y="5649585"/>
                </a:lnTo>
                <a:lnTo>
                  <a:pt x="0" y="56495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192101155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116_Blank">
    <p:spTree>
      <p:nvGrpSpPr>
        <p:cNvPr id="1" name=""/>
        <p:cNvGrpSpPr/>
        <p:nvPr/>
      </p:nvGrpSpPr>
      <p:grpSpPr>
        <a:xfrm>
          <a:off x="0" y="0"/>
          <a:ext cx="0" cy="0"/>
          <a:chOff x="0" y="0"/>
          <a:chExt cx="0" cy="0"/>
        </a:xfrm>
      </p:grpSpPr>
      <p:sp>
        <p:nvSpPr>
          <p:cNvPr id="18" name="Picture Placeholder 17"/>
          <p:cNvSpPr>
            <a:spLocks noGrp="1"/>
          </p:cNvSpPr>
          <p:nvPr>
            <p:ph type="pic" sz="quarter" idx="15" hasCustomPrompt="1"/>
          </p:nvPr>
        </p:nvSpPr>
        <p:spPr>
          <a:xfrm>
            <a:off x="3526302" y="372794"/>
            <a:ext cx="2569698" cy="6106828"/>
          </a:xfrm>
          <a:custGeom>
            <a:avLst/>
            <a:gdLst>
              <a:gd name="connsiteX0" fmla="*/ 0 w 2569698"/>
              <a:gd name="connsiteY0" fmla="*/ 0 h 6106828"/>
              <a:gd name="connsiteX1" fmla="*/ 2569698 w 2569698"/>
              <a:gd name="connsiteY1" fmla="*/ 0 h 6106828"/>
              <a:gd name="connsiteX2" fmla="*/ 2569698 w 2569698"/>
              <a:gd name="connsiteY2" fmla="*/ 6106828 h 6106828"/>
              <a:gd name="connsiteX3" fmla="*/ 0 w 2569698"/>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2569698" h="6106828">
                <a:moveTo>
                  <a:pt x="0" y="0"/>
                </a:moveTo>
                <a:lnTo>
                  <a:pt x="2569698" y="0"/>
                </a:lnTo>
                <a:lnTo>
                  <a:pt x="2569698"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6" name="Picture Placeholder 15"/>
          <p:cNvSpPr>
            <a:spLocks noGrp="1"/>
          </p:cNvSpPr>
          <p:nvPr>
            <p:ph type="pic" sz="quarter" idx="14" hasCustomPrompt="1"/>
          </p:nvPr>
        </p:nvSpPr>
        <p:spPr>
          <a:xfrm>
            <a:off x="609600" y="372794"/>
            <a:ext cx="2569698" cy="6106828"/>
          </a:xfrm>
          <a:custGeom>
            <a:avLst/>
            <a:gdLst>
              <a:gd name="connsiteX0" fmla="*/ 0 w 2569698"/>
              <a:gd name="connsiteY0" fmla="*/ 0 h 6106828"/>
              <a:gd name="connsiteX1" fmla="*/ 2569698 w 2569698"/>
              <a:gd name="connsiteY1" fmla="*/ 0 h 6106828"/>
              <a:gd name="connsiteX2" fmla="*/ 2569698 w 2569698"/>
              <a:gd name="connsiteY2" fmla="*/ 6106828 h 6106828"/>
              <a:gd name="connsiteX3" fmla="*/ 0 w 2569698"/>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2569698" h="6106828">
                <a:moveTo>
                  <a:pt x="0" y="0"/>
                </a:moveTo>
                <a:lnTo>
                  <a:pt x="2569698" y="0"/>
                </a:lnTo>
                <a:lnTo>
                  <a:pt x="2569698"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342692263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117_Blank">
    <p:spTree>
      <p:nvGrpSpPr>
        <p:cNvPr id="1" name=""/>
        <p:cNvGrpSpPr/>
        <p:nvPr/>
      </p:nvGrpSpPr>
      <p:grpSpPr>
        <a:xfrm>
          <a:off x="0" y="0"/>
          <a:ext cx="0" cy="0"/>
          <a:chOff x="0" y="0"/>
          <a:chExt cx="0" cy="0"/>
        </a:xfrm>
      </p:grpSpPr>
      <p:sp>
        <p:nvSpPr>
          <p:cNvPr id="10" name="Picture Placeholder 9"/>
          <p:cNvSpPr>
            <a:spLocks noGrp="1"/>
          </p:cNvSpPr>
          <p:nvPr>
            <p:ph type="pic" sz="quarter" idx="15" hasCustomPrompt="1"/>
          </p:nvPr>
        </p:nvSpPr>
        <p:spPr>
          <a:xfrm>
            <a:off x="9012702" y="372794"/>
            <a:ext cx="2569698" cy="6106828"/>
          </a:xfrm>
          <a:custGeom>
            <a:avLst/>
            <a:gdLst>
              <a:gd name="connsiteX0" fmla="*/ 0 w 2569698"/>
              <a:gd name="connsiteY0" fmla="*/ 0 h 6106828"/>
              <a:gd name="connsiteX1" fmla="*/ 2569698 w 2569698"/>
              <a:gd name="connsiteY1" fmla="*/ 0 h 6106828"/>
              <a:gd name="connsiteX2" fmla="*/ 2569698 w 2569698"/>
              <a:gd name="connsiteY2" fmla="*/ 6106828 h 6106828"/>
              <a:gd name="connsiteX3" fmla="*/ 0 w 2569698"/>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2569698" h="6106828">
                <a:moveTo>
                  <a:pt x="0" y="0"/>
                </a:moveTo>
                <a:lnTo>
                  <a:pt x="2569698" y="0"/>
                </a:lnTo>
                <a:lnTo>
                  <a:pt x="2569698"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9" name="Picture Placeholder 8"/>
          <p:cNvSpPr>
            <a:spLocks noGrp="1"/>
          </p:cNvSpPr>
          <p:nvPr>
            <p:ph type="pic" sz="quarter" idx="14" hasCustomPrompt="1"/>
          </p:nvPr>
        </p:nvSpPr>
        <p:spPr>
          <a:xfrm>
            <a:off x="6096000" y="372794"/>
            <a:ext cx="2569698" cy="6106828"/>
          </a:xfrm>
          <a:custGeom>
            <a:avLst/>
            <a:gdLst>
              <a:gd name="connsiteX0" fmla="*/ 0 w 2569698"/>
              <a:gd name="connsiteY0" fmla="*/ 0 h 6106828"/>
              <a:gd name="connsiteX1" fmla="*/ 2569698 w 2569698"/>
              <a:gd name="connsiteY1" fmla="*/ 0 h 6106828"/>
              <a:gd name="connsiteX2" fmla="*/ 2569698 w 2569698"/>
              <a:gd name="connsiteY2" fmla="*/ 6106828 h 6106828"/>
              <a:gd name="connsiteX3" fmla="*/ 0 w 2569698"/>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2569698" h="6106828">
                <a:moveTo>
                  <a:pt x="0" y="0"/>
                </a:moveTo>
                <a:lnTo>
                  <a:pt x="2569698" y="0"/>
                </a:lnTo>
                <a:lnTo>
                  <a:pt x="2569698"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8853116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118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6096000" y="372794"/>
            <a:ext cx="5486400" cy="6106828"/>
          </a:xfrm>
          <a:custGeom>
            <a:avLst/>
            <a:gdLst>
              <a:gd name="connsiteX0" fmla="*/ 0 w 5486400"/>
              <a:gd name="connsiteY0" fmla="*/ 0 h 6106828"/>
              <a:gd name="connsiteX1" fmla="*/ 5486400 w 5486400"/>
              <a:gd name="connsiteY1" fmla="*/ 0 h 6106828"/>
              <a:gd name="connsiteX2" fmla="*/ 5486400 w 5486400"/>
              <a:gd name="connsiteY2" fmla="*/ 6106828 h 6106828"/>
              <a:gd name="connsiteX3" fmla="*/ 0 w 5486400"/>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5486400" h="6106828">
                <a:moveTo>
                  <a:pt x="0" y="0"/>
                </a:moveTo>
                <a:lnTo>
                  <a:pt x="5486400" y="0"/>
                </a:lnTo>
                <a:lnTo>
                  <a:pt x="5486400"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5999768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5" name="Picture Placeholder 2"/>
          <p:cNvSpPr>
            <a:spLocks noGrp="1"/>
          </p:cNvSpPr>
          <p:nvPr>
            <p:ph type="pic" sz="quarter" idx="10"/>
          </p:nvPr>
        </p:nvSpPr>
        <p:spPr>
          <a:xfrm>
            <a:off x="1222375" y="1623695"/>
            <a:ext cx="3106738" cy="2016211"/>
          </a:xfrm>
        </p:spPr>
        <p:txBody>
          <a:bodyPr>
            <a:normAutofit/>
          </a:bodyPr>
          <a:lstStyle>
            <a:lvl1pPr>
              <a:defRPr sz="1800">
                <a:solidFill>
                  <a:schemeClr val="tx2"/>
                </a:solidFill>
              </a:defRPr>
            </a:lvl1pPr>
          </a:lstStyle>
          <a:p>
            <a:endParaRPr lang="id-ID"/>
          </a:p>
        </p:txBody>
      </p:sp>
      <p:sp>
        <p:nvSpPr>
          <p:cNvPr id="16" name="Picture Placeholder 2"/>
          <p:cNvSpPr>
            <a:spLocks noGrp="1"/>
          </p:cNvSpPr>
          <p:nvPr>
            <p:ph type="pic" sz="quarter" idx="11"/>
          </p:nvPr>
        </p:nvSpPr>
        <p:spPr>
          <a:xfrm>
            <a:off x="4533786" y="1623695"/>
            <a:ext cx="3106738" cy="2016211"/>
          </a:xfrm>
        </p:spPr>
        <p:txBody>
          <a:bodyPr>
            <a:normAutofit/>
          </a:bodyPr>
          <a:lstStyle>
            <a:lvl1pPr>
              <a:defRPr sz="1800">
                <a:solidFill>
                  <a:schemeClr val="tx2"/>
                </a:solidFill>
              </a:defRPr>
            </a:lvl1pPr>
          </a:lstStyle>
          <a:p>
            <a:endParaRPr lang="id-ID"/>
          </a:p>
        </p:txBody>
      </p:sp>
      <p:sp>
        <p:nvSpPr>
          <p:cNvPr id="17" name="Picture Placeholder 2"/>
          <p:cNvSpPr>
            <a:spLocks noGrp="1"/>
          </p:cNvSpPr>
          <p:nvPr>
            <p:ph type="pic" sz="quarter" idx="13"/>
          </p:nvPr>
        </p:nvSpPr>
        <p:spPr>
          <a:xfrm>
            <a:off x="7858048" y="1623695"/>
            <a:ext cx="3106738" cy="2016211"/>
          </a:xfrm>
        </p:spPr>
        <p:txBody>
          <a:bodyPr>
            <a:normAutofit/>
          </a:bodyPr>
          <a:lstStyle>
            <a:lvl1pPr>
              <a:defRPr sz="1800">
                <a:solidFill>
                  <a:schemeClr val="tx2"/>
                </a:solidFill>
              </a:defRPr>
            </a:lvl1pPr>
          </a:lstStyle>
          <a:p>
            <a:endParaRPr lang="id-ID"/>
          </a:p>
        </p:txBody>
      </p:sp>
      <p:sp>
        <p:nvSpPr>
          <p:cNvPr id="18" name="Picture Placeholder 2"/>
          <p:cNvSpPr>
            <a:spLocks noGrp="1"/>
          </p:cNvSpPr>
          <p:nvPr>
            <p:ph type="pic" sz="quarter" idx="14"/>
          </p:nvPr>
        </p:nvSpPr>
        <p:spPr>
          <a:xfrm>
            <a:off x="1222375" y="3855609"/>
            <a:ext cx="3106738" cy="2016211"/>
          </a:xfrm>
        </p:spPr>
        <p:txBody>
          <a:bodyPr>
            <a:normAutofit/>
          </a:bodyPr>
          <a:lstStyle>
            <a:lvl1pPr>
              <a:defRPr sz="1800">
                <a:solidFill>
                  <a:schemeClr val="tx2"/>
                </a:solidFill>
              </a:defRPr>
            </a:lvl1pPr>
          </a:lstStyle>
          <a:p>
            <a:endParaRPr lang="id-ID"/>
          </a:p>
        </p:txBody>
      </p:sp>
      <p:sp>
        <p:nvSpPr>
          <p:cNvPr id="19" name="Picture Placeholder 2"/>
          <p:cNvSpPr>
            <a:spLocks noGrp="1"/>
          </p:cNvSpPr>
          <p:nvPr>
            <p:ph type="pic" sz="quarter" idx="15"/>
          </p:nvPr>
        </p:nvSpPr>
        <p:spPr>
          <a:xfrm>
            <a:off x="4533786" y="3855609"/>
            <a:ext cx="3106738" cy="2016211"/>
          </a:xfrm>
        </p:spPr>
        <p:txBody>
          <a:bodyPr>
            <a:normAutofit/>
          </a:bodyPr>
          <a:lstStyle>
            <a:lvl1pPr>
              <a:defRPr sz="1800">
                <a:solidFill>
                  <a:schemeClr val="tx2"/>
                </a:solidFill>
              </a:defRPr>
            </a:lvl1pPr>
          </a:lstStyle>
          <a:p>
            <a:endParaRPr lang="id-ID"/>
          </a:p>
        </p:txBody>
      </p:sp>
      <p:sp>
        <p:nvSpPr>
          <p:cNvPr id="20" name="Picture Placeholder 2"/>
          <p:cNvSpPr>
            <a:spLocks noGrp="1"/>
          </p:cNvSpPr>
          <p:nvPr>
            <p:ph type="pic" sz="quarter" idx="16"/>
          </p:nvPr>
        </p:nvSpPr>
        <p:spPr>
          <a:xfrm>
            <a:off x="7858048" y="3855609"/>
            <a:ext cx="3106738" cy="2016211"/>
          </a:xfrm>
        </p:spPr>
        <p:txBody>
          <a:bodyPr>
            <a:normAutofit/>
          </a:bodyPr>
          <a:lstStyle>
            <a:lvl1pPr>
              <a:defRPr sz="1800">
                <a:solidFill>
                  <a:schemeClr val="tx2"/>
                </a:solidFill>
              </a:defRPr>
            </a:lvl1pPr>
          </a:lstStyle>
          <a:p>
            <a:endParaRPr lang="id-ID"/>
          </a:p>
        </p:txBody>
      </p:sp>
    </p:spTree>
    <p:extLst>
      <p:ext uri="{BB962C8B-B14F-4D97-AF65-F5344CB8AC3E}">
        <p14:creationId xmlns:p14="http://schemas.microsoft.com/office/powerpoint/2010/main" val="135560147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119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609600" y="372794"/>
            <a:ext cx="5486400" cy="6106828"/>
          </a:xfrm>
          <a:custGeom>
            <a:avLst/>
            <a:gdLst>
              <a:gd name="connsiteX0" fmla="*/ 0 w 5486400"/>
              <a:gd name="connsiteY0" fmla="*/ 0 h 6106828"/>
              <a:gd name="connsiteX1" fmla="*/ 5486400 w 5486400"/>
              <a:gd name="connsiteY1" fmla="*/ 0 h 6106828"/>
              <a:gd name="connsiteX2" fmla="*/ 5486400 w 5486400"/>
              <a:gd name="connsiteY2" fmla="*/ 6106828 h 6106828"/>
              <a:gd name="connsiteX3" fmla="*/ 0 w 5486400"/>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5486400" h="6106828">
                <a:moveTo>
                  <a:pt x="0" y="0"/>
                </a:moveTo>
                <a:lnTo>
                  <a:pt x="5486400" y="0"/>
                </a:lnTo>
                <a:lnTo>
                  <a:pt x="5486400"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80197957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12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0" y="0"/>
            <a:ext cx="12192000" cy="3429000"/>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30739406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12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4670738" y="372794"/>
            <a:ext cx="2850524" cy="6106828"/>
          </a:xfrm>
          <a:custGeom>
            <a:avLst/>
            <a:gdLst>
              <a:gd name="connsiteX0" fmla="*/ 0 w 2850524"/>
              <a:gd name="connsiteY0" fmla="*/ 0 h 6106828"/>
              <a:gd name="connsiteX1" fmla="*/ 2850524 w 2850524"/>
              <a:gd name="connsiteY1" fmla="*/ 0 h 6106828"/>
              <a:gd name="connsiteX2" fmla="*/ 2850524 w 2850524"/>
              <a:gd name="connsiteY2" fmla="*/ 6106828 h 6106828"/>
              <a:gd name="connsiteX3" fmla="*/ 0 w 2850524"/>
              <a:gd name="connsiteY3" fmla="*/ 6106828 h 6106828"/>
            </a:gdLst>
            <a:ahLst/>
            <a:cxnLst>
              <a:cxn ang="0">
                <a:pos x="connsiteX0" y="connsiteY0"/>
              </a:cxn>
              <a:cxn ang="0">
                <a:pos x="connsiteX1" y="connsiteY1"/>
              </a:cxn>
              <a:cxn ang="0">
                <a:pos x="connsiteX2" y="connsiteY2"/>
              </a:cxn>
              <a:cxn ang="0">
                <a:pos x="connsiteX3" y="connsiteY3"/>
              </a:cxn>
            </a:cxnLst>
            <a:rect l="l" t="t" r="r" b="b"/>
            <a:pathLst>
              <a:path w="2850524" h="6106828">
                <a:moveTo>
                  <a:pt x="0" y="0"/>
                </a:moveTo>
                <a:lnTo>
                  <a:pt x="2850524" y="0"/>
                </a:lnTo>
                <a:lnTo>
                  <a:pt x="2850524" y="6106828"/>
                </a:lnTo>
                <a:lnTo>
                  <a:pt x="0" y="610682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20088187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12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4670738" y="2792"/>
            <a:ext cx="2850524" cy="6852416"/>
          </a:xfrm>
          <a:custGeom>
            <a:avLst/>
            <a:gdLst>
              <a:gd name="connsiteX0" fmla="*/ 0 w 2850524"/>
              <a:gd name="connsiteY0" fmla="*/ 0 h 6852416"/>
              <a:gd name="connsiteX1" fmla="*/ 2850524 w 2850524"/>
              <a:gd name="connsiteY1" fmla="*/ 0 h 6852416"/>
              <a:gd name="connsiteX2" fmla="*/ 2850524 w 2850524"/>
              <a:gd name="connsiteY2" fmla="*/ 6852416 h 6852416"/>
              <a:gd name="connsiteX3" fmla="*/ 0 w 2850524"/>
              <a:gd name="connsiteY3" fmla="*/ 6852416 h 6852416"/>
            </a:gdLst>
            <a:ahLst/>
            <a:cxnLst>
              <a:cxn ang="0">
                <a:pos x="connsiteX0" y="connsiteY0"/>
              </a:cxn>
              <a:cxn ang="0">
                <a:pos x="connsiteX1" y="connsiteY1"/>
              </a:cxn>
              <a:cxn ang="0">
                <a:pos x="connsiteX2" y="connsiteY2"/>
              </a:cxn>
              <a:cxn ang="0">
                <a:pos x="connsiteX3" y="connsiteY3"/>
              </a:cxn>
            </a:cxnLst>
            <a:rect l="l" t="t" r="r" b="b"/>
            <a:pathLst>
              <a:path w="2850524" h="6852416">
                <a:moveTo>
                  <a:pt x="0" y="0"/>
                </a:moveTo>
                <a:lnTo>
                  <a:pt x="2850524" y="0"/>
                </a:lnTo>
                <a:lnTo>
                  <a:pt x="2850524" y="6852416"/>
                </a:lnTo>
                <a:lnTo>
                  <a:pt x="0" y="685241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2669531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23_Blank">
    <p:spTree>
      <p:nvGrpSpPr>
        <p:cNvPr id="1" name=""/>
        <p:cNvGrpSpPr/>
        <p:nvPr/>
      </p:nvGrpSpPr>
      <p:grpSpPr>
        <a:xfrm>
          <a:off x="0" y="0"/>
          <a:ext cx="0" cy="0"/>
          <a:chOff x="0" y="0"/>
          <a:chExt cx="0" cy="0"/>
        </a:xfrm>
      </p:grpSpPr>
      <p:sp>
        <p:nvSpPr>
          <p:cNvPr id="16" name="Picture Placeholder 15"/>
          <p:cNvSpPr>
            <a:spLocks noGrp="1"/>
          </p:cNvSpPr>
          <p:nvPr>
            <p:ph type="pic" sz="quarter" idx="15" hasCustomPrompt="1"/>
          </p:nvPr>
        </p:nvSpPr>
        <p:spPr>
          <a:xfrm>
            <a:off x="4415306" y="4560550"/>
            <a:ext cx="3057031" cy="1662844"/>
          </a:xfrm>
          <a:custGeom>
            <a:avLst/>
            <a:gdLst>
              <a:gd name="connsiteX0" fmla="*/ 0 w 3057031"/>
              <a:gd name="connsiteY0" fmla="*/ 0 h 1662844"/>
              <a:gd name="connsiteX1" fmla="*/ 3057031 w 3057031"/>
              <a:gd name="connsiteY1" fmla="*/ 0 h 1662844"/>
              <a:gd name="connsiteX2" fmla="*/ 3057031 w 3057031"/>
              <a:gd name="connsiteY2" fmla="*/ 1662844 h 1662844"/>
              <a:gd name="connsiteX3" fmla="*/ 0 w 3057031"/>
              <a:gd name="connsiteY3" fmla="*/ 1662844 h 1662844"/>
            </a:gdLst>
            <a:ahLst/>
            <a:cxnLst>
              <a:cxn ang="0">
                <a:pos x="connsiteX0" y="connsiteY0"/>
              </a:cxn>
              <a:cxn ang="0">
                <a:pos x="connsiteX1" y="connsiteY1"/>
              </a:cxn>
              <a:cxn ang="0">
                <a:pos x="connsiteX2" y="connsiteY2"/>
              </a:cxn>
              <a:cxn ang="0">
                <a:pos x="connsiteX3" y="connsiteY3"/>
              </a:cxn>
            </a:cxnLst>
            <a:rect l="l" t="t" r="r" b="b"/>
            <a:pathLst>
              <a:path w="3057031" h="1662844">
                <a:moveTo>
                  <a:pt x="0" y="0"/>
                </a:moveTo>
                <a:lnTo>
                  <a:pt x="3057031" y="0"/>
                </a:lnTo>
                <a:lnTo>
                  <a:pt x="3057031" y="1662844"/>
                </a:lnTo>
                <a:lnTo>
                  <a:pt x="0" y="166284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2" name="Picture Placeholder 11"/>
          <p:cNvSpPr>
            <a:spLocks noGrp="1"/>
          </p:cNvSpPr>
          <p:nvPr>
            <p:ph type="pic" sz="quarter" idx="14" hasCustomPrompt="1"/>
          </p:nvPr>
        </p:nvSpPr>
        <p:spPr>
          <a:xfrm>
            <a:off x="4415306" y="2597578"/>
            <a:ext cx="3057031" cy="1662844"/>
          </a:xfrm>
          <a:custGeom>
            <a:avLst/>
            <a:gdLst>
              <a:gd name="connsiteX0" fmla="*/ 0 w 3057031"/>
              <a:gd name="connsiteY0" fmla="*/ 0 h 1662844"/>
              <a:gd name="connsiteX1" fmla="*/ 3057031 w 3057031"/>
              <a:gd name="connsiteY1" fmla="*/ 0 h 1662844"/>
              <a:gd name="connsiteX2" fmla="*/ 3057031 w 3057031"/>
              <a:gd name="connsiteY2" fmla="*/ 1662844 h 1662844"/>
              <a:gd name="connsiteX3" fmla="*/ 0 w 3057031"/>
              <a:gd name="connsiteY3" fmla="*/ 1662844 h 1662844"/>
            </a:gdLst>
            <a:ahLst/>
            <a:cxnLst>
              <a:cxn ang="0">
                <a:pos x="connsiteX0" y="connsiteY0"/>
              </a:cxn>
              <a:cxn ang="0">
                <a:pos x="connsiteX1" y="connsiteY1"/>
              </a:cxn>
              <a:cxn ang="0">
                <a:pos x="connsiteX2" y="connsiteY2"/>
              </a:cxn>
              <a:cxn ang="0">
                <a:pos x="connsiteX3" y="connsiteY3"/>
              </a:cxn>
            </a:cxnLst>
            <a:rect l="l" t="t" r="r" b="b"/>
            <a:pathLst>
              <a:path w="3057031" h="1662844">
                <a:moveTo>
                  <a:pt x="0" y="0"/>
                </a:moveTo>
                <a:lnTo>
                  <a:pt x="3057031" y="0"/>
                </a:lnTo>
                <a:lnTo>
                  <a:pt x="3057031" y="1662844"/>
                </a:lnTo>
                <a:lnTo>
                  <a:pt x="0" y="166284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1" name="Picture Placeholder 10"/>
          <p:cNvSpPr>
            <a:spLocks noGrp="1"/>
          </p:cNvSpPr>
          <p:nvPr>
            <p:ph type="pic" sz="quarter" idx="16" hasCustomPrompt="1"/>
          </p:nvPr>
        </p:nvSpPr>
        <p:spPr>
          <a:xfrm>
            <a:off x="4415305" y="634606"/>
            <a:ext cx="3057031" cy="1662844"/>
          </a:xfrm>
          <a:custGeom>
            <a:avLst/>
            <a:gdLst>
              <a:gd name="connsiteX0" fmla="*/ 0 w 3057031"/>
              <a:gd name="connsiteY0" fmla="*/ 0 h 1662844"/>
              <a:gd name="connsiteX1" fmla="*/ 3057031 w 3057031"/>
              <a:gd name="connsiteY1" fmla="*/ 0 h 1662844"/>
              <a:gd name="connsiteX2" fmla="*/ 3057031 w 3057031"/>
              <a:gd name="connsiteY2" fmla="*/ 1662844 h 1662844"/>
              <a:gd name="connsiteX3" fmla="*/ 0 w 3057031"/>
              <a:gd name="connsiteY3" fmla="*/ 1662844 h 1662844"/>
            </a:gdLst>
            <a:ahLst/>
            <a:cxnLst>
              <a:cxn ang="0">
                <a:pos x="connsiteX0" y="connsiteY0"/>
              </a:cxn>
              <a:cxn ang="0">
                <a:pos x="connsiteX1" y="connsiteY1"/>
              </a:cxn>
              <a:cxn ang="0">
                <a:pos x="connsiteX2" y="connsiteY2"/>
              </a:cxn>
              <a:cxn ang="0">
                <a:pos x="connsiteX3" y="connsiteY3"/>
              </a:cxn>
            </a:cxnLst>
            <a:rect l="l" t="t" r="r" b="b"/>
            <a:pathLst>
              <a:path w="3057031" h="1662844">
                <a:moveTo>
                  <a:pt x="0" y="0"/>
                </a:moveTo>
                <a:lnTo>
                  <a:pt x="3057031" y="0"/>
                </a:lnTo>
                <a:lnTo>
                  <a:pt x="3057031" y="1662844"/>
                </a:lnTo>
                <a:lnTo>
                  <a:pt x="0" y="166284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37320544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124_Blank">
    <p:spTree>
      <p:nvGrpSpPr>
        <p:cNvPr id="1" name=""/>
        <p:cNvGrpSpPr/>
        <p:nvPr/>
      </p:nvGrpSpPr>
      <p:grpSpPr>
        <a:xfrm>
          <a:off x="0" y="0"/>
          <a:ext cx="0" cy="0"/>
          <a:chOff x="0" y="0"/>
          <a:chExt cx="0" cy="0"/>
        </a:xfrm>
      </p:grpSpPr>
      <p:sp>
        <p:nvSpPr>
          <p:cNvPr id="15" name="Picture Placeholder 14"/>
          <p:cNvSpPr>
            <a:spLocks noGrp="1"/>
          </p:cNvSpPr>
          <p:nvPr>
            <p:ph type="pic" sz="quarter" idx="15" hasCustomPrompt="1"/>
          </p:nvPr>
        </p:nvSpPr>
        <p:spPr>
          <a:xfrm>
            <a:off x="5505852" y="4579876"/>
            <a:ext cx="3038275" cy="2278124"/>
          </a:xfrm>
          <a:custGeom>
            <a:avLst/>
            <a:gdLst>
              <a:gd name="connsiteX0" fmla="*/ 0 w 3038275"/>
              <a:gd name="connsiteY0" fmla="*/ 0 h 2278124"/>
              <a:gd name="connsiteX1" fmla="*/ 3038275 w 3038275"/>
              <a:gd name="connsiteY1" fmla="*/ 0 h 2278124"/>
              <a:gd name="connsiteX2" fmla="*/ 3038275 w 3038275"/>
              <a:gd name="connsiteY2" fmla="*/ 2278124 h 2278124"/>
              <a:gd name="connsiteX3" fmla="*/ 0 w 3038275"/>
              <a:gd name="connsiteY3" fmla="*/ 2278124 h 2278124"/>
            </a:gdLst>
            <a:ahLst/>
            <a:cxnLst>
              <a:cxn ang="0">
                <a:pos x="connsiteX0" y="connsiteY0"/>
              </a:cxn>
              <a:cxn ang="0">
                <a:pos x="connsiteX1" y="connsiteY1"/>
              </a:cxn>
              <a:cxn ang="0">
                <a:pos x="connsiteX2" y="connsiteY2"/>
              </a:cxn>
              <a:cxn ang="0">
                <a:pos x="connsiteX3" y="connsiteY3"/>
              </a:cxn>
            </a:cxnLst>
            <a:rect l="l" t="t" r="r" b="b"/>
            <a:pathLst>
              <a:path w="3038275" h="2278124">
                <a:moveTo>
                  <a:pt x="0" y="0"/>
                </a:moveTo>
                <a:lnTo>
                  <a:pt x="3038275" y="0"/>
                </a:lnTo>
                <a:lnTo>
                  <a:pt x="3038275" y="2278124"/>
                </a:lnTo>
                <a:lnTo>
                  <a:pt x="0" y="227812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4" name="Picture Placeholder 13"/>
          <p:cNvSpPr>
            <a:spLocks noGrp="1"/>
          </p:cNvSpPr>
          <p:nvPr>
            <p:ph type="pic" sz="quarter" idx="14" hasCustomPrompt="1"/>
          </p:nvPr>
        </p:nvSpPr>
        <p:spPr>
          <a:xfrm>
            <a:off x="8544128" y="2278122"/>
            <a:ext cx="3038275" cy="2301755"/>
          </a:xfrm>
          <a:custGeom>
            <a:avLst/>
            <a:gdLst>
              <a:gd name="connsiteX0" fmla="*/ 0 w 3038275"/>
              <a:gd name="connsiteY0" fmla="*/ 0 h 2301755"/>
              <a:gd name="connsiteX1" fmla="*/ 3038275 w 3038275"/>
              <a:gd name="connsiteY1" fmla="*/ 0 h 2301755"/>
              <a:gd name="connsiteX2" fmla="*/ 3038275 w 3038275"/>
              <a:gd name="connsiteY2" fmla="*/ 2301755 h 2301755"/>
              <a:gd name="connsiteX3" fmla="*/ 0 w 3038275"/>
              <a:gd name="connsiteY3" fmla="*/ 2301755 h 2301755"/>
            </a:gdLst>
            <a:ahLst/>
            <a:cxnLst>
              <a:cxn ang="0">
                <a:pos x="connsiteX0" y="connsiteY0"/>
              </a:cxn>
              <a:cxn ang="0">
                <a:pos x="connsiteX1" y="connsiteY1"/>
              </a:cxn>
              <a:cxn ang="0">
                <a:pos x="connsiteX2" y="connsiteY2"/>
              </a:cxn>
              <a:cxn ang="0">
                <a:pos x="connsiteX3" y="connsiteY3"/>
              </a:cxn>
            </a:cxnLst>
            <a:rect l="l" t="t" r="r" b="b"/>
            <a:pathLst>
              <a:path w="3038275" h="2301755">
                <a:moveTo>
                  <a:pt x="0" y="0"/>
                </a:moveTo>
                <a:lnTo>
                  <a:pt x="3038275" y="0"/>
                </a:lnTo>
                <a:lnTo>
                  <a:pt x="3038275" y="2301755"/>
                </a:lnTo>
                <a:lnTo>
                  <a:pt x="0" y="23017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3" name="Picture Placeholder 12"/>
          <p:cNvSpPr>
            <a:spLocks noGrp="1"/>
          </p:cNvSpPr>
          <p:nvPr>
            <p:ph type="pic" sz="quarter" idx="16" hasCustomPrompt="1"/>
          </p:nvPr>
        </p:nvSpPr>
        <p:spPr>
          <a:xfrm>
            <a:off x="5505852" y="-1"/>
            <a:ext cx="3038275" cy="2278123"/>
          </a:xfrm>
          <a:custGeom>
            <a:avLst/>
            <a:gdLst>
              <a:gd name="connsiteX0" fmla="*/ 0 w 3038275"/>
              <a:gd name="connsiteY0" fmla="*/ 0 h 2278123"/>
              <a:gd name="connsiteX1" fmla="*/ 3038275 w 3038275"/>
              <a:gd name="connsiteY1" fmla="*/ 0 h 2278123"/>
              <a:gd name="connsiteX2" fmla="*/ 3038275 w 3038275"/>
              <a:gd name="connsiteY2" fmla="*/ 2278123 h 2278123"/>
              <a:gd name="connsiteX3" fmla="*/ 0 w 3038275"/>
              <a:gd name="connsiteY3" fmla="*/ 2278123 h 2278123"/>
            </a:gdLst>
            <a:ahLst/>
            <a:cxnLst>
              <a:cxn ang="0">
                <a:pos x="connsiteX0" y="connsiteY0"/>
              </a:cxn>
              <a:cxn ang="0">
                <a:pos x="connsiteX1" y="connsiteY1"/>
              </a:cxn>
              <a:cxn ang="0">
                <a:pos x="connsiteX2" y="connsiteY2"/>
              </a:cxn>
              <a:cxn ang="0">
                <a:pos x="connsiteX3" y="connsiteY3"/>
              </a:cxn>
            </a:cxnLst>
            <a:rect l="l" t="t" r="r" b="b"/>
            <a:pathLst>
              <a:path w="3038275" h="2278123">
                <a:moveTo>
                  <a:pt x="0" y="0"/>
                </a:moveTo>
                <a:lnTo>
                  <a:pt x="3038275" y="0"/>
                </a:lnTo>
                <a:lnTo>
                  <a:pt x="3038275" y="2278123"/>
                </a:lnTo>
                <a:lnTo>
                  <a:pt x="0" y="227812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2382015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125_Blank">
    <p:spTree>
      <p:nvGrpSpPr>
        <p:cNvPr id="1" name=""/>
        <p:cNvGrpSpPr/>
        <p:nvPr/>
      </p:nvGrpSpPr>
      <p:grpSpPr>
        <a:xfrm>
          <a:off x="0" y="0"/>
          <a:ext cx="0" cy="0"/>
          <a:chOff x="0" y="0"/>
          <a:chExt cx="0" cy="0"/>
        </a:xfrm>
      </p:grpSpPr>
      <p:sp>
        <p:nvSpPr>
          <p:cNvPr id="20" name="Picture Placeholder 19"/>
          <p:cNvSpPr>
            <a:spLocks noGrp="1"/>
          </p:cNvSpPr>
          <p:nvPr>
            <p:ph type="pic" sz="quarter" idx="17" hasCustomPrompt="1"/>
          </p:nvPr>
        </p:nvSpPr>
        <p:spPr>
          <a:xfrm>
            <a:off x="8523924" y="3588662"/>
            <a:ext cx="3057031" cy="2688542"/>
          </a:xfrm>
          <a:custGeom>
            <a:avLst/>
            <a:gdLst>
              <a:gd name="connsiteX0" fmla="*/ 0 w 3057031"/>
              <a:gd name="connsiteY0" fmla="*/ 0 h 2688542"/>
              <a:gd name="connsiteX1" fmla="*/ 3057031 w 3057031"/>
              <a:gd name="connsiteY1" fmla="*/ 0 h 2688542"/>
              <a:gd name="connsiteX2" fmla="*/ 3057031 w 3057031"/>
              <a:gd name="connsiteY2" fmla="*/ 2688542 h 2688542"/>
              <a:gd name="connsiteX3" fmla="*/ 0 w 3057031"/>
              <a:gd name="connsiteY3" fmla="*/ 2688542 h 2688542"/>
            </a:gdLst>
            <a:ahLst/>
            <a:cxnLst>
              <a:cxn ang="0">
                <a:pos x="connsiteX0" y="connsiteY0"/>
              </a:cxn>
              <a:cxn ang="0">
                <a:pos x="connsiteX1" y="connsiteY1"/>
              </a:cxn>
              <a:cxn ang="0">
                <a:pos x="connsiteX2" y="connsiteY2"/>
              </a:cxn>
              <a:cxn ang="0">
                <a:pos x="connsiteX3" y="connsiteY3"/>
              </a:cxn>
            </a:cxnLst>
            <a:rect l="l" t="t" r="r" b="b"/>
            <a:pathLst>
              <a:path w="3057031" h="2688542">
                <a:moveTo>
                  <a:pt x="0" y="0"/>
                </a:moveTo>
                <a:lnTo>
                  <a:pt x="3057031" y="0"/>
                </a:lnTo>
                <a:lnTo>
                  <a:pt x="3057031" y="2688542"/>
                </a:lnTo>
                <a:lnTo>
                  <a:pt x="0" y="268854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8" name="Picture Placeholder 17"/>
          <p:cNvSpPr>
            <a:spLocks noGrp="1"/>
          </p:cNvSpPr>
          <p:nvPr>
            <p:ph type="pic" sz="quarter" idx="16" hasCustomPrompt="1"/>
          </p:nvPr>
        </p:nvSpPr>
        <p:spPr>
          <a:xfrm>
            <a:off x="8523924" y="580797"/>
            <a:ext cx="3057031" cy="2688542"/>
          </a:xfrm>
          <a:custGeom>
            <a:avLst/>
            <a:gdLst>
              <a:gd name="connsiteX0" fmla="*/ 0 w 3057031"/>
              <a:gd name="connsiteY0" fmla="*/ 0 h 2688542"/>
              <a:gd name="connsiteX1" fmla="*/ 3057031 w 3057031"/>
              <a:gd name="connsiteY1" fmla="*/ 0 h 2688542"/>
              <a:gd name="connsiteX2" fmla="*/ 3057031 w 3057031"/>
              <a:gd name="connsiteY2" fmla="*/ 2688542 h 2688542"/>
              <a:gd name="connsiteX3" fmla="*/ 0 w 3057031"/>
              <a:gd name="connsiteY3" fmla="*/ 2688542 h 2688542"/>
            </a:gdLst>
            <a:ahLst/>
            <a:cxnLst>
              <a:cxn ang="0">
                <a:pos x="connsiteX0" y="connsiteY0"/>
              </a:cxn>
              <a:cxn ang="0">
                <a:pos x="connsiteX1" y="connsiteY1"/>
              </a:cxn>
              <a:cxn ang="0">
                <a:pos x="connsiteX2" y="connsiteY2"/>
              </a:cxn>
              <a:cxn ang="0">
                <a:pos x="connsiteX3" y="connsiteY3"/>
              </a:cxn>
            </a:cxnLst>
            <a:rect l="l" t="t" r="r" b="b"/>
            <a:pathLst>
              <a:path w="3057031" h="2688542">
                <a:moveTo>
                  <a:pt x="0" y="0"/>
                </a:moveTo>
                <a:lnTo>
                  <a:pt x="3057031" y="0"/>
                </a:lnTo>
                <a:lnTo>
                  <a:pt x="3057031" y="2688542"/>
                </a:lnTo>
                <a:lnTo>
                  <a:pt x="0" y="268854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6" name="Picture Placeholder 15"/>
          <p:cNvSpPr>
            <a:spLocks noGrp="1"/>
          </p:cNvSpPr>
          <p:nvPr>
            <p:ph type="pic" sz="quarter" idx="15" hasCustomPrompt="1"/>
          </p:nvPr>
        </p:nvSpPr>
        <p:spPr>
          <a:xfrm>
            <a:off x="5147572" y="3588662"/>
            <a:ext cx="3057031" cy="2688542"/>
          </a:xfrm>
          <a:custGeom>
            <a:avLst/>
            <a:gdLst>
              <a:gd name="connsiteX0" fmla="*/ 0 w 3057031"/>
              <a:gd name="connsiteY0" fmla="*/ 0 h 2688542"/>
              <a:gd name="connsiteX1" fmla="*/ 3057031 w 3057031"/>
              <a:gd name="connsiteY1" fmla="*/ 0 h 2688542"/>
              <a:gd name="connsiteX2" fmla="*/ 3057031 w 3057031"/>
              <a:gd name="connsiteY2" fmla="*/ 2688542 h 2688542"/>
              <a:gd name="connsiteX3" fmla="*/ 0 w 3057031"/>
              <a:gd name="connsiteY3" fmla="*/ 2688542 h 2688542"/>
            </a:gdLst>
            <a:ahLst/>
            <a:cxnLst>
              <a:cxn ang="0">
                <a:pos x="connsiteX0" y="connsiteY0"/>
              </a:cxn>
              <a:cxn ang="0">
                <a:pos x="connsiteX1" y="connsiteY1"/>
              </a:cxn>
              <a:cxn ang="0">
                <a:pos x="connsiteX2" y="connsiteY2"/>
              </a:cxn>
              <a:cxn ang="0">
                <a:pos x="connsiteX3" y="connsiteY3"/>
              </a:cxn>
            </a:cxnLst>
            <a:rect l="l" t="t" r="r" b="b"/>
            <a:pathLst>
              <a:path w="3057031" h="2688542">
                <a:moveTo>
                  <a:pt x="0" y="0"/>
                </a:moveTo>
                <a:lnTo>
                  <a:pt x="3057031" y="0"/>
                </a:lnTo>
                <a:lnTo>
                  <a:pt x="3057031" y="2688542"/>
                </a:lnTo>
                <a:lnTo>
                  <a:pt x="0" y="268854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4" name="Picture Placeholder 13"/>
          <p:cNvSpPr>
            <a:spLocks noGrp="1"/>
          </p:cNvSpPr>
          <p:nvPr>
            <p:ph type="pic" sz="quarter" idx="14" hasCustomPrompt="1"/>
          </p:nvPr>
        </p:nvSpPr>
        <p:spPr>
          <a:xfrm>
            <a:off x="5147572" y="580797"/>
            <a:ext cx="3057031" cy="2688542"/>
          </a:xfrm>
          <a:custGeom>
            <a:avLst/>
            <a:gdLst>
              <a:gd name="connsiteX0" fmla="*/ 0 w 3057031"/>
              <a:gd name="connsiteY0" fmla="*/ 0 h 2688542"/>
              <a:gd name="connsiteX1" fmla="*/ 3057031 w 3057031"/>
              <a:gd name="connsiteY1" fmla="*/ 0 h 2688542"/>
              <a:gd name="connsiteX2" fmla="*/ 3057031 w 3057031"/>
              <a:gd name="connsiteY2" fmla="*/ 2688542 h 2688542"/>
              <a:gd name="connsiteX3" fmla="*/ 0 w 3057031"/>
              <a:gd name="connsiteY3" fmla="*/ 2688542 h 2688542"/>
            </a:gdLst>
            <a:ahLst/>
            <a:cxnLst>
              <a:cxn ang="0">
                <a:pos x="connsiteX0" y="connsiteY0"/>
              </a:cxn>
              <a:cxn ang="0">
                <a:pos x="connsiteX1" y="connsiteY1"/>
              </a:cxn>
              <a:cxn ang="0">
                <a:pos x="connsiteX2" y="connsiteY2"/>
              </a:cxn>
              <a:cxn ang="0">
                <a:pos x="connsiteX3" y="connsiteY3"/>
              </a:cxn>
            </a:cxnLst>
            <a:rect l="l" t="t" r="r" b="b"/>
            <a:pathLst>
              <a:path w="3057031" h="2688542">
                <a:moveTo>
                  <a:pt x="0" y="0"/>
                </a:moveTo>
                <a:lnTo>
                  <a:pt x="3057031" y="0"/>
                </a:lnTo>
                <a:lnTo>
                  <a:pt x="3057031" y="2688542"/>
                </a:lnTo>
                <a:lnTo>
                  <a:pt x="0" y="268854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418099409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126_Blank">
    <p:spTree>
      <p:nvGrpSpPr>
        <p:cNvPr id="1" name=""/>
        <p:cNvGrpSpPr/>
        <p:nvPr/>
      </p:nvGrpSpPr>
      <p:grpSpPr>
        <a:xfrm>
          <a:off x="0" y="0"/>
          <a:ext cx="0" cy="0"/>
          <a:chOff x="0" y="0"/>
          <a:chExt cx="0" cy="0"/>
        </a:xfrm>
      </p:grpSpPr>
      <p:sp>
        <p:nvSpPr>
          <p:cNvPr id="10" name="Picture Placeholder 9"/>
          <p:cNvSpPr>
            <a:spLocks noGrp="1"/>
          </p:cNvSpPr>
          <p:nvPr>
            <p:ph type="pic" sz="quarter" idx="15" hasCustomPrompt="1"/>
          </p:nvPr>
        </p:nvSpPr>
        <p:spPr>
          <a:xfrm>
            <a:off x="609600" y="4617076"/>
            <a:ext cx="3779949" cy="2240924"/>
          </a:xfrm>
          <a:custGeom>
            <a:avLst/>
            <a:gdLst>
              <a:gd name="connsiteX0" fmla="*/ 1889975 w 3779949"/>
              <a:gd name="connsiteY0" fmla="*/ 0 h 2240924"/>
              <a:gd name="connsiteX1" fmla="*/ 3779949 w 3779949"/>
              <a:gd name="connsiteY1" fmla="*/ 2240924 h 2240924"/>
              <a:gd name="connsiteX2" fmla="*/ 0 w 3779949"/>
              <a:gd name="connsiteY2" fmla="*/ 2240924 h 2240924"/>
            </a:gdLst>
            <a:ahLst/>
            <a:cxnLst>
              <a:cxn ang="0">
                <a:pos x="connsiteX0" y="connsiteY0"/>
              </a:cxn>
              <a:cxn ang="0">
                <a:pos x="connsiteX1" y="connsiteY1"/>
              </a:cxn>
              <a:cxn ang="0">
                <a:pos x="connsiteX2" y="connsiteY2"/>
              </a:cxn>
            </a:cxnLst>
            <a:rect l="l" t="t" r="r" b="b"/>
            <a:pathLst>
              <a:path w="3779949" h="2240924">
                <a:moveTo>
                  <a:pt x="1889975" y="0"/>
                </a:moveTo>
                <a:lnTo>
                  <a:pt x="3779949" y="2240924"/>
                </a:lnTo>
                <a:lnTo>
                  <a:pt x="0" y="224092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9" name="Picture Placeholder 8"/>
          <p:cNvSpPr>
            <a:spLocks noGrp="1"/>
          </p:cNvSpPr>
          <p:nvPr>
            <p:ph type="pic" sz="quarter" idx="14" hasCustomPrompt="1"/>
          </p:nvPr>
        </p:nvSpPr>
        <p:spPr>
          <a:xfrm>
            <a:off x="609601" y="0"/>
            <a:ext cx="3779949" cy="2240924"/>
          </a:xfrm>
          <a:custGeom>
            <a:avLst/>
            <a:gdLst>
              <a:gd name="connsiteX0" fmla="*/ 0 w 3779949"/>
              <a:gd name="connsiteY0" fmla="*/ 0 h 2240924"/>
              <a:gd name="connsiteX1" fmla="*/ 3779949 w 3779949"/>
              <a:gd name="connsiteY1" fmla="*/ 0 h 2240924"/>
              <a:gd name="connsiteX2" fmla="*/ 1889974 w 3779949"/>
              <a:gd name="connsiteY2" fmla="*/ 2240924 h 2240924"/>
            </a:gdLst>
            <a:ahLst/>
            <a:cxnLst>
              <a:cxn ang="0">
                <a:pos x="connsiteX0" y="connsiteY0"/>
              </a:cxn>
              <a:cxn ang="0">
                <a:pos x="connsiteX1" y="connsiteY1"/>
              </a:cxn>
              <a:cxn ang="0">
                <a:pos x="connsiteX2" y="connsiteY2"/>
              </a:cxn>
            </a:cxnLst>
            <a:rect l="l" t="t" r="r" b="b"/>
            <a:pathLst>
              <a:path w="3779949" h="2240924">
                <a:moveTo>
                  <a:pt x="0" y="0"/>
                </a:moveTo>
                <a:lnTo>
                  <a:pt x="3779949" y="0"/>
                </a:lnTo>
                <a:lnTo>
                  <a:pt x="1889974" y="224092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1059247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127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609603" y="-1"/>
            <a:ext cx="10972799" cy="3129281"/>
          </a:xfrm>
          <a:custGeom>
            <a:avLst/>
            <a:gdLst>
              <a:gd name="connsiteX0" fmla="*/ 0 w 10972799"/>
              <a:gd name="connsiteY0" fmla="*/ 0 h 3129281"/>
              <a:gd name="connsiteX1" fmla="*/ 10972799 w 10972799"/>
              <a:gd name="connsiteY1" fmla="*/ 0 h 3129281"/>
              <a:gd name="connsiteX2" fmla="*/ 5486398 w 10972799"/>
              <a:gd name="connsiteY2" fmla="*/ 3129281 h 3129281"/>
            </a:gdLst>
            <a:ahLst/>
            <a:cxnLst>
              <a:cxn ang="0">
                <a:pos x="connsiteX0" y="connsiteY0"/>
              </a:cxn>
              <a:cxn ang="0">
                <a:pos x="connsiteX1" y="connsiteY1"/>
              </a:cxn>
              <a:cxn ang="0">
                <a:pos x="connsiteX2" y="connsiteY2"/>
              </a:cxn>
            </a:cxnLst>
            <a:rect l="l" t="t" r="r" b="b"/>
            <a:pathLst>
              <a:path w="10972799" h="3129281">
                <a:moveTo>
                  <a:pt x="0" y="0"/>
                </a:moveTo>
                <a:lnTo>
                  <a:pt x="10972799" y="0"/>
                </a:lnTo>
                <a:lnTo>
                  <a:pt x="5486398" y="312928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54010412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128_Blank">
    <p:spTree>
      <p:nvGrpSpPr>
        <p:cNvPr id="1" name=""/>
        <p:cNvGrpSpPr/>
        <p:nvPr/>
      </p:nvGrpSpPr>
      <p:grpSpPr>
        <a:xfrm>
          <a:off x="0" y="0"/>
          <a:ext cx="0" cy="0"/>
          <a:chOff x="0" y="0"/>
          <a:chExt cx="0" cy="0"/>
        </a:xfrm>
      </p:grpSpPr>
      <p:sp>
        <p:nvSpPr>
          <p:cNvPr id="9" name="Picture Placeholder 8"/>
          <p:cNvSpPr>
            <a:spLocks noGrp="1"/>
          </p:cNvSpPr>
          <p:nvPr>
            <p:ph type="pic" sz="quarter" idx="14" hasCustomPrompt="1"/>
          </p:nvPr>
        </p:nvSpPr>
        <p:spPr>
          <a:xfrm>
            <a:off x="0" y="1"/>
            <a:ext cx="12192000" cy="2824480"/>
          </a:xfrm>
          <a:custGeom>
            <a:avLst/>
            <a:gdLst>
              <a:gd name="connsiteX0" fmla="*/ 0 w 12192000"/>
              <a:gd name="connsiteY0" fmla="*/ 0 h 2824480"/>
              <a:gd name="connsiteX1" fmla="*/ 12192000 w 12192000"/>
              <a:gd name="connsiteY1" fmla="*/ 0 h 2824480"/>
              <a:gd name="connsiteX2" fmla="*/ 12192000 w 12192000"/>
              <a:gd name="connsiteY2" fmla="*/ 2824480 h 2824480"/>
              <a:gd name="connsiteX3" fmla="*/ 0 w 12192000"/>
              <a:gd name="connsiteY3" fmla="*/ 2824480 h 2824480"/>
            </a:gdLst>
            <a:ahLst/>
            <a:cxnLst>
              <a:cxn ang="0">
                <a:pos x="connsiteX0" y="connsiteY0"/>
              </a:cxn>
              <a:cxn ang="0">
                <a:pos x="connsiteX1" y="connsiteY1"/>
              </a:cxn>
              <a:cxn ang="0">
                <a:pos x="connsiteX2" y="connsiteY2"/>
              </a:cxn>
              <a:cxn ang="0">
                <a:pos x="connsiteX3" y="connsiteY3"/>
              </a:cxn>
            </a:cxnLst>
            <a:rect l="l" t="t" r="r" b="b"/>
            <a:pathLst>
              <a:path w="12192000" h="2824480">
                <a:moveTo>
                  <a:pt x="0" y="0"/>
                </a:moveTo>
                <a:lnTo>
                  <a:pt x="12192000" y="0"/>
                </a:lnTo>
                <a:lnTo>
                  <a:pt x="12192000" y="2824480"/>
                </a:lnTo>
                <a:lnTo>
                  <a:pt x="0" y="282448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0" name="Picture Placeholder 9"/>
          <p:cNvSpPr>
            <a:spLocks noGrp="1"/>
          </p:cNvSpPr>
          <p:nvPr>
            <p:ph type="pic" sz="quarter" idx="15" hasCustomPrompt="1"/>
          </p:nvPr>
        </p:nvSpPr>
        <p:spPr>
          <a:xfrm>
            <a:off x="5350098" y="2078579"/>
            <a:ext cx="1491804" cy="1491804"/>
          </a:xfrm>
          <a:custGeom>
            <a:avLst/>
            <a:gdLst>
              <a:gd name="connsiteX0" fmla="*/ 745902 w 1491804"/>
              <a:gd name="connsiteY0" fmla="*/ 0 h 1491804"/>
              <a:gd name="connsiteX1" fmla="*/ 1491804 w 1491804"/>
              <a:gd name="connsiteY1" fmla="*/ 745902 h 1491804"/>
              <a:gd name="connsiteX2" fmla="*/ 745902 w 1491804"/>
              <a:gd name="connsiteY2" fmla="*/ 1491804 h 1491804"/>
              <a:gd name="connsiteX3" fmla="*/ 0 w 1491804"/>
              <a:gd name="connsiteY3" fmla="*/ 745902 h 1491804"/>
              <a:gd name="connsiteX4" fmla="*/ 745902 w 1491804"/>
              <a:gd name="connsiteY4" fmla="*/ 0 h 149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804" h="1491804">
                <a:moveTo>
                  <a:pt x="745902" y="0"/>
                </a:moveTo>
                <a:cubicBezTo>
                  <a:pt x="1157852" y="0"/>
                  <a:pt x="1491804" y="333952"/>
                  <a:pt x="1491804" y="745902"/>
                </a:cubicBezTo>
                <a:cubicBezTo>
                  <a:pt x="1491804" y="1157852"/>
                  <a:pt x="1157852" y="1491804"/>
                  <a:pt x="745902" y="1491804"/>
                </a:cubicBezTo>
                <a:cubicBezTo>
                  <a:pt x="333952" y="1491804"/>
                  <a:pt x="0" y="1157852"/>
                  <a:pt x="0" y="745902"/>
                </a:cubicBezTo>
                <a:cubicBezTo>
                  <a:pt x="0" y="333952"/>
                  <a:pt x="333952" y="0"/>
                  <a:pt x="745902" y="0"/>
                </a:cubicBezTo>
                <a:close/>
              </a:path>
            </a:pathLst>
          </a:custGeom>
          <a:solidFill>
            <a:schemeClr val="bg1">
              <a:lumMod val="8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4213328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2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5" name="Picture Placeholder 2"/>
          <p:cNvSpPr>
            <a:spLocks noGrp="1"/>
          </p:cNvSpPr>
          <p:nvPr>
            <p:ph type="pic" sz="quarter" idx="10"/>
          </p:nvPr>
        </p:nvSpPr>
        <p:spPr>
          <a:xfrm>
            <a:off x="1222375" y="1623695"/>
            <a:ext cx="3106738" cy="2016211"/>
          </a:xfrm>
        </p:spPr>
        <p:txBody>
          <a:bodyPr>
            <a:normAutofit/>
          </a:bodyPr>
          <a:lstStyle>
            <a:lvl1pPr>
              <a:defRPr sz="1800">
                <a:solidFill>
                  <a:schemeClr val="tx2"/>
                </a:solidFill>
              </a:defRPr>
            </a:lvl1pPr>
          </a:lstStyle>
          <a:p>
            <a:endParaRPr lang="id-ID"/>
          </a:p>
        </p:txBody>
      </p:sp>
      <p:sp>
        <p:nvSpPr>
          <p:cNvPr id="16" name="Picture Placeholder 2"/>
          <p:cNvSpPr>
            <a:spLocks noGrp="1"/>
          </p:cNvSpPr>
          <p:nvPr>
            <p:ph type="pic" sz="quarter" idx="11"/>
          </p:nvPr>
        </p:nvSpPr>
        <p:spPr>
          <a:xfrm>
            <a:off x="4533786" y="1623695"/>
            <a:ext cx="3106738" cy="2016211"/>
          </a:xfrm>
        </p:spPr>
        <p:txBody>
          <a:bodyPr>
            <a:normAutofit/>
          </a:bodyPr>
          <a:lstStyle>
            <a:lvl1pPr>
              <a:defRPr sz="1800">
                <a:solidFill>
                  <a:schemeClr val="tx2"/>
                </a:solidFill>
              </a:defRPr>
            </a:lvl1pPr>
          </a:lstStyle>
          <a:p>
            <a:endParaRPr lang="id-ID"/>
          </a:p>
        </p:txBody>
      </p:sp>
      <p:sp>
        <p:nvSpPr>
          <p:cNvPr id="17" name="Picture Placeholder 2"/>
          <p:cNvSpPr>
            <a:spLocks noGrp="1"/>
          </p:cNvSpPr>
          <p:nvPr>
            <p:ph type="pic" sz="quarter" idx="13"/>
          </p:nvPr>
        </p:nvSpPr>
        <p:spPr>
          <a:xfrm>
            <a:off x="7858048" y="1623695"/>
            <a:ext cx="3106738" cy="2016211"/>
          </a:xfrm>
        </p:spPr>
        <p:txBody>
          <a:bodyPr>
            <a:normAutofit/>
          </a:bodyPr>
          <a:lstStyle>
            <a:lvl1pPr>
              <a:defRPr sz="1800">
                <a:solidFill>
                  <a:schemeClr val="tx2"/>
                </a:solidFill>
              </a:defRPr>
            </a:lvl1pPr>
          </a:lstStyle>
          <a:p>
            <a:endParaRPr lang="id-ID"/>
          </a:p>
        </p:txBody>
      </p:sp>
      <p:sp>
        <p:nvSpPr>
          <p:cNvPr id="18" name="Picture Placeholder 2"/>
          <p:cNvSpPr>
            <a:spLocks noGrp="1"/>
          </p:cNvSpPr>
          <p:nvPr>
            <p:ph type="pic" sz="quarter" idx="14"/>
          </p:nvPr>
        </p:nvSpPr>
        <p:spPr>
          <a:xfrm>
            <a:off x="1222375" y="3855609"/>
            <a:ext cx="3106738" cy="2016211"/>
          </a:xfrm>
        </p:spPr>
        <p:txBody>
          <a:bodyPr>
            <a:normAutofit/>
          </a:bodyPr>
          <a:lstStyle>
            <a:lvl1pPr>
              <a:defRPr sz="1800">
                <a:solidFill>
                  <a:schemeClr val="tx2"/>
                </a:solidFill>
              </a:defRPr>
            </a:lvl1pPr>
          </a:lstStyle>
          <a:p>
            <a:endParaRPr lang="id-ID"/>
          </a:p>
        </p:txBody>
      </p:sp>
      <p:sp>
        <p:nvSpPr>
          <p:cNvPr id="19" name="Picture Placeholder 2"/>
          <p:cNvSpPr>
            <a:spLocks noGrp="1"/>
          </p:cNvSpPr>
          <p:nvPr>
            <p:ph type="pic" sz="quarter" idx="15"/>
          </p:nvPr>
        </p:nvSpPr>
        <p:spPr>
          <a:xfrm>
            <a:off x="4533786" y="3855609"/>
            <a:ext cx="3106738" cy="2016211"/>
          </a:xfrm>
        </p:spPr>
        <p:txBody>
          <a:bodyPr>
            <a:normAutofit/>
          </a:bodyPr>
          <a:lstStyle>
            <a:lvl1pPr>
              <a:defRPr sz="1800">
                <a:solidFill>
                  <a:schemeClr val="tx2"/>
                </a:solidFill>
              </a:defRPr>
            </a:lvl1pPr>
          </a:lstStyle>
          <a:p>
            <a:endParaRPr lang="id-ID"/>
          </a:p>
        </p:txBody>
      </p:sp>
      <p:sp>
        <p:nvSpPr>
          <p:cNvPr id="20" name="Picture Placeholder 2"/>
          <p:cNvSpPr>
            <a:spLocks noGrp="1"/>
          </p:cNvSpPr>
          <p:nvPr>
            <p:ph type="pic" sz="quarter" idx="16"/>
          </p:nvPr>
        </p:nvSpPr>
        <p:spPr>
          <a:xfrm>
            <a:off x="7858048" y="3855609"/>
            <a:ext cx="3106738" cy="2016211"/>
          </a:xfrm>
        </p:spPr>
        <p:txBody>
          <a:bodyPr>
            <a:normAutofit/>
          </a:bodyPr>
          <a:lstStyle>
            <a:lvl1pPr>
              <a:defRPr sz="1800">
                <a:solidFill>
                  <a:schemeClr val="tx2"/>
                </a:solidFill>
              </a:defRPr>
            </a:lvl1pPr>
          </a:lstStyle>
          <a:p>
            <a:endParaRPr lang="id-ID"/>
          </a:p>
        </p:txBody>
      </p:sp>
    </p:spTree>
    <p:extLst>
      <p:ext uri="{BB962C8B-B14F-4D97-AF65-F5344CB8AC3E}">
        <p14:creationId xmlns:p14="http://schemas.microsoft.com/office/powerpoint/2010/main" val="425441929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129_Blank">
    <p:spTree>
      <p:nvGrpSpPr>
        <p:cNvPr id="1" name=""/>
        <p:cNvGrpSpPr/>
        <p:nvPr/>
      </p:nvGrpSpPr>
      <p:grpSpPr>
        <a:xfrm>
          <a:off x="0" y="0"/>
          <a:ext cx="0" cy="0"/>
          <a:chOff x="0" y="0"/>
          <a:chExt cx="0" cy="0"/>
        </a:xfrm>
      </p:grpSpPr>
      <p:sp>
        <p:nvSpPr>
          <p:cNvPr id="10" name="Picture Placeholder 9"/>
          <p:cNvSpPr>
            <a:spLocks noGrp="1"/>
          </p:cNvSpPr>
          <p:nvPr>
            <p:ph type="pic" sz="quarter" idx="14" hasCustomPrompt="1"/>
          </p:nvPr>
        </p:nvSpPr>
        <p:spPr>
          <a:xfrm>
            <a:off x="2020887" y="1506346"/>
            <a:ext cx="2339804" cy="2339804"/>
          </a:xfrm>
          <a:custGeom>
            <a:avLst/>
            <a:gdLst>
              <a:gd name="connsiteX0" fmla="*/ 1169902 w 2339804"/>
              <a:gd name="connsiteY0" fmla="*/ 0 h 2339804"/>
              <a:gd name="connsiteX1" fmla="*/ 2339804 w 2339804"/>
              <a:gd name="connsiteY1" fmla="*/ 1169902 h 2339804"/>
              <a:gd name="connsiteX2" fmla="*/ 1169902 w 2339804"/>
              <a:gd name="connsiteY2" fmla="*/ 2339804 h 2339804"/>
              <a:gd name="connsiteX3" fmla="*/ 0 w 2339804"/>
              <a:gd name="connsiteY3" fmla="*/ 1169902 h 2339804"/>
              <a:gd name="connsiteX4" fmla="*/ 1169902 w 2339804"/>
              <a:gd name="connsiteY4" fmla="*/ 0 h 2339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9804" h="2339804">
                <a:moveTo>
                  <a:pt x="1169902" y="0"/>
                </a:moveTo>
                <a:cubicBezTo>
                  <a:pt x="1816021" y="0"/>
                  <a:pt x="2339804" y="523783"/>
                  <a:pt x="2339804" y="1169902"/>
                </a:cubicBezTo>
                <a:cubicBezTo>
                  <a:pt x="2339804" y="1816021"/>
                  <a:pt x="1816021" y="2339804"/>
                  <a:pt x="1169902" y="2339804"/>
                </a:cubicBezTo>
                <a:cubicBezTo>
                  <a:pt x="523783" y="2339804"/>
                  <a:pt x="0" y="1816021"/>
                  <a:pt x="0" y="1169902"/>
                </a:cubicBezTo>
                <a:cubicBezTo>
                  <a:pt x="0" y="523783"/>
                  <a:pt x="523783" y="0"/>
                  <a:pt x="116990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1" name="Picture Placeholder 10"/>
          <p:cNvSpPr>
            <a:spLocks noGrp="1"/>
          </p:cNvSpPr>
          <p:nvPr>
            <p:ph type="pic" sz="quarter" idx="13" hasCustomPrompt="1"/>
          </p:nvPr>
        </p:nvSpPr>
        <p:spPr>
          <a:xfrm>
            <a:off x="7826890" y="1506346"/>
            <a:ext cx="2339804" cy="2339804"/>
          </a:xfrm>
          <a:custGeom>
            <a:avLst/>
            <a:gdLst>
              <a:gd name="connsiteX0" fmla="*/ 1169902 w 2339804"/>
              <a:gd name="connsiteY0" fmla="*/ 0 h 2339804"/>
              <a:gd name="connsiteX1" fmla="*/ 2339804 w 2339804"/>
              <a:gd name="connsiteY1" fmla="*/ 1169902 h 2339804"/>
              <a:gd name="connsiteX2" fmla="*/ 1169902 w 2339804"/>
              <a:gd name="connsiteY2" fmla="*/ 2339804 h 2339804"/>
              <a:gd name="connsiteX3" fmla="*/ 0 w 2339804"/>
              <a:gd name="connsiteY3" fmla="*/ 1169902 h 2339804"/>
              <a:gd name="connsiteX4" fmla="*/ 1169902 w 2339804"/>
              <a:gd name="connsiteY4" fmla="*/ 0 h 2339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9804" h="2339804">
                <a:moveTo>
                  <a:pt x="1169902" y="0"/>
                </a:moveTo>
                <a:cubicBezTo>
                  <a:pt x="1816021" y="0"/>
                  <a:pt x="2339804" y="523783"/>
                  <a:pt x="2339804" y="1169902"/>
                </a:cubicBezTo>
                <a:cubicBezTo>
                  <a:pt x="2339804" y="1816021"/>
                  <a:pt x="1816021" y="2339804"/>
                  <a:pt x="1169902" y="2339804"/>
                </a:cubicBezTo>
                <a:cubicBezTo>
                  <a:pt x="523783" y="2339804"/>
                  <a:pt x="0" y="1816021"/>
                  <a:pt x="0" y="1169902"/>
                </a:cubicBezTo>
                <a:cubicBezTo>
                  <a:pt x="0" y="523783"/>
                  <a:pt x="523783" y="0"/>
                  <a:pt x="116990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6485720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13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810543" y="1294037"/>
            <a:ext cx="3461778" cy="3461778"/>
          </a:xfrm>
          <a:custGeom>
            <a:avLst/>
            <a:gdLst>
              <a:gd name="connsiteX0" fmla="*/ 1730889 w 3461778"/>
              <a:gd name="connsiteY0" fmla="*/ 0 h 3461778"/>
              <a:gd name="connsiteX1" fmla="*/ 3461778 w 3461778"/>
              <a:gd name="connsiteY1" fmla="*/ 1730889 h 3461778"/>
              <a:gd name="connsiteX2" fmla="*/ 1730889 w 3461778"/>
              <a:gd name="connsiteY2" fmla="*/ 3461778 h 3461778"/>
              <a:gd name="connsiteX3" fmla="*/ 0 w 3461778"/>
              <a:gd name="connsiteY3" fmla="*/ 1730889 h 3461778"/>
              <a:gd name="connsiteX4" fmla="*/ 1730889 w 3461778"/>
              <a:gd name="connsiteY4" fmla="*/ 0 h 3461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78" h="3461778">
                <a:moveTo>
                  <a:pt x="1730889" y="0"/>
                </a:moveTo>
                <a:cubicBezTo>
                  <a:pt x="2686833" y="0"/>
                  <a:pt x="3461778" y="774945"/>
                  <a:pt x="3461778" y="1730889"/>
                </a:cubicBezTo>
                <a:cubicBezTo>
                  <a:pt x="3461778" y="2686833"/>
                  <a:pt x="2686833" y="3461778"/>
                  <a:pt x="1730889" y="3461778"/>
                </a:cubicBezTo>
                <a:cubicBezTo>
                  <a:pt x="774945" y="3461778"/>
                  <a:pt x="0" y="2686833"/>
                  <a:pt x="0" y="1730889"/>
                </a:cubicBezTo>
                <a:cubicBezTo>
                  <a:pt x="0" y="774945"/>
                  <a:pt x="774945" y="0"/>
                  <a:pt x="1730889" y="0"/>
                </a:cubicBezTo>
                <a:close/>
              </a:path>
            </a:pathLst>
          </a:custGeom>
          <a:solidFill>
            <a:schemeClr val="bg1">
              <a:lumMod val="95000"/>
            </a:schemeClr>
          </a:solidFill>
        </p:spPr>
        <p:txBody>
          <a:bodyPr wrap="square" anchor="ctr">
            <a:noAutofit/>
          </a:bodyPr>
          <a:lstStyle>
            <a:lvl1pPr marL="0" indent="0" algn="ctr">
              <a:buFontTx/>
              <a:buNone/>
              <a:defRPr sz="1200"/>
            </a:lvl1pPr>
          </a:lstStyle>
          <a:p>
            <a:r>
              <a:rPr lang="en-US"/>
              <a:t>Picture</a:t>
            </a:r>
          </a:p>
        </p:txBody>
      </p:sp>
    </p:spTree>
    <p:extLst>
      <p:ext uri="{BB962C8B-B14F-4D97-AF65-F5344CB8AC3E}">
        <p14:creationId xmlns:p14="http://schemas.microsoft.com/office/powerpoint/2010/main" val="7783868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131_Blank">
    <p:spTree>
      <p:nvGrpSpPr>
        <p:cNvPr id="1" name=""/>
        <p:cNvGrpSpPr/>
        <p:nvPr/>
      </p:nvGrpSpPr>
      <p:grpSpPr>
        <a:xfrm>
          <a:off x="0" y="0"/>
          <a:ext cx="0" cy="0"/>
          <a:chOff x="0" y="0"/>
          <a:chExt cx="0" cy="0"/>
        </a:xfrm>
      </p:grpSpPr>
      <p:sp>
        <p:nvSpPr>
          <p:cNvPr id="15" name="Picture Placeholder 14"/>
          <p:cNvSpPr>
            <a:spLocks noGrp="1"/>
          </p:cNvSpPr>
          <p:nvPr>
            <p:ph type="pic" sz="quarter" idx="15" hasCustomPrompt="1"/>
          </p:nvPr>
        </p:nvSpPr>
        <p:spPr>
          <a:xfrm>
            <a:off x="9265911" y="416252"/>
            <a:ext cx="2299820" cy="6025496"/>
          </a:xfrm>
          <a:custGeom>
            <a:avLst/>
            <a:gdLst>
              <a:gd name="connsiteX0" fmla="*/ 0 w 2299820"/>
              <a:gd name="connsiteY0" fmla="*/ 0 h 6025496"/>
              <a:gd name="connsiteX1" fmla="*/ 2299820 w 2299820"/>
              <a:gd name="connsiteY1" fmla="*/ 0 h 6025496"/>
              <a:gd name="connsiteX2" fmla="*/ 2299820 w 2299820"/>
              <a:gd name="connsiteY2" fmla="*/ 6025496 h 6025496"/>
              <a:gd name="connsiteX3" fmla="*/ 0 w 2299820"/>
              <a:gd name="connsiteY3" fmla="*/ 6025496 h 6025496"/>
            </a:gdLst>
            <a:ahLst/>
            <a:cxnLst>
              <a:cxn ang="0">
                <a:pos x="connsiteX0" y="connsiteY0"/>
              </a:cxn>
              <a:cxn ang="0">
                <a:pos x="connsiteX1" y="connsiteY1"/>
              </a:cxn>
              <a:cxn ang="0">
                <a:pos x="connsiteX2" y="connsiteY2"/>
              </a:cxn>
              <a:cxn ang="0">
                <a:pos x="connsiteX3" y="connsiteY3"/>
              </a:cxn>
            </a:cxnLst>
            <a:rect l="l" t="t" r="r" b="b"/>
            <a:pathLst>
              <a:path w="2299820" h="6025496">
                <a:moveTo>
                  <a:pt x="0" y="0"/>
                </a:moveTo>
                <a:lnTo>
                  <a:pt x="2299820" y="0"/>
                </a:lnTo>
                <a:lnTo>
                  <a:pt x="2299820" y="6025496"/>
                </a:lnTo>
                <a:lnTo>
                  <a:pt x="0" y="60254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4" name="Picture Placeholder 13"/>
          <p:cNvSpPr>
            <a:spLocks noGrp="1"/>
          </p:cNvSpPr>
          <p:nvPr>
            <p:ph type="pic" sz="quarter" idx="14" hasCustomPrompt="1"/>
          </p:nvPr>
        </p:nvSpPr>
        <p:spPr>
          <a:xfrm>
            <a:off x="6646770" y="416252"/>
            <a:ext cx="2299820" cy="6025496"/>
          </a:xfrm>
          <a:custGeom>
            <a:avLst/>
            <a:gdLst>
              <a:gd name="connsiteX0" fmla="*/ 0 w 2299820"/>
              <a:gd name="connsiteY0" fmla="*/ 0 h 6025496"/>
              <a:gd name="connsiteX1" fmla="*/ 2299820 w 2299820"/>
              <a:gd name="connsiteY1" fmla="*/ 0 h 6025496"/>
              <a:gd name="connsiteX2" fmla="*/ 2299820 w 2299820"/>
              <a:gd name="connsiteY2" fmla="*/ 6025496 h 6025496"/>
              <a:gd name="connsiteX3" fmla="*/ 0 w 2299820"/>
              <a:gd name="connsiteY3" fmla="*/ 6025496 h 6025496"/>
            </a:gdLst>
            <a:ahLst/>
            <a:cxnLst>
              <a:cxn ang="0">
                <a:pos x="connsiteX0" y="connsiteY0"/>
              </a:cxn>
              <a:cxn ang="0">
                <a:pos x="connsiteX1" y="connsiteY1"/>
              </a:cxn>
              <a:cxn ang="0">
                <a:pos x="connsiteX2" y="connsiteY2"/>
              </a:cxn>
              <a:cxn ang="0">
                <a:pos x="connsiteX3" y="connsiteY3"/>
              </a:cxn>
            </a:cxnLst>
            <a:rect l="l" t="t" r="r" b="b"/>
            <a:pathLst>
              <a:path w="2299820" h="6025496">
                <a:moveTo>
                  <a:pt x="0" y="0"/>
                </a:moveTo>
                <a:lnTo>
                  <a:pt x="2299820" y="0"/>
                </a:lnTo>
                <a:lnTo>
                  <a:pt x="2299820" y="6025496"/>
                </a:lnTo>
                <a:lnTo>
                  <a:pt x="0" y="60254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13" name="Picture Placeholder 12"/>
          <p:cNvSpPr>
            <a:spLocks noGrp="1"/>
          </p:cNvSpPr>
          <p:nvPr>
            <p:ph type="pic" sz="quarter" idx="16" hasCustomPrompt="1"/>
          </p:nvPr>
        </p:nvSpPr>
        <p:spPr>
          <a:xfrm>
            <a:off x="4027629" y="416252"/>
            <a:ext cx="2299820" cy="6025496"/>
          </a:xfrm>
          <a:custGeom>
            <a:avLst/>
            <a:gdLst>
              <a:gd name="connsiteX0" fmla="*/ 0 w 2299820"/>
              <a:gd name="connsiteY0" fmla="*/ 0 h 6025496"/>
              <a:gd name="connsiteX1" fmla="*/ 2299820 w 2299820"/>
              <a:gd name="connsiteY1" fmla="*/ 0 h 6025496"/>
              <a:gd name="connsiteX2" fmla="*/ 2299820 w 2299820"/>
              <a:gd name="connsiteY2" fmla="*/ 6025496 h 6025496"/>
              <a:gd name="connsiteX3" fmla="*/ 0 w 2299820"/>
              <a:gd name="connsiteY3" fmla="*/ 6025496 h 6025496"/>
            </a:gdLst>
            <a:ahLst/>
            <a:cxnLst>
              <a:cxn ang="0">
                <a:pos x="connsiteX0" y="connsiteY0"/>
              </a:cxn>
              <a:cxn ang="0">
                <a:pos x="connsiteX1" y="connsiteY1"/>
              </a:cxn>
              <a:cxn ang="0">
                <a:pos x="connsiteX2" y="connsiteY2"/>
              </a:cxn>
              <a:cxn ang="0">
                <a:pos x="connsiteX3" y="connsiteY3"/>
              </a:cxn>
            </a:cxnLst>
            <a:rect l="l" t="t" r="r" b="b"/>
            <a:pathLst>
              <a:path w="2299820" h="6025496">
                <a:moveTo>
                  <a:pt x="0" y="0"/>
                </a:moveTo>
                <a:lnTo>
                  <a:pt x="2299820" y="0"/>
                </a:lnTo>
                <a:lnTo>
                  <a:pt x="2299820" y="6025496"/>
                </a:lnTo>
                <a:lnTo>
                  <a:pt x="0" y="60254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73528990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3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609600" y="402467"/>
            <a:ext cx="4701988" cy="4014891"/>
          </a:xfrm>
          <a:custGeom>
            <a:avLst/>
            <a:gdLst>
              <a:gd name="connsiteX0" fmla="*/ 2953158 w 4701988"/>
              <a:gd name="connsiteY0" fmla="*/ 0 h 4014891"/>
              <a:gd name="connsiteX1" fmla="*/ 3281618 w 4701988"/>
              <a:gd name="connsiteY1" fmla="*/ 769069 h 4014891"/>
              <a:gd name="connsiteX2" fmla="*/ 3869785 w 4701988"/>
              <a:gd name="connsiteY2" fmla="*/ 2033089 h 4014891"/>
              <a:gd name="connsiteX3" fmla="*/ 4457497 w 4701988"/>
              <a:gd name="connsiteY3" fmla="*/ 255509 h 4014891"/>
              <a:gd name="connsiteX4" fmla="*/ 4517502 w 4701988"/>
              <a:gd name="connsiteY4" fmla="*/ 102528 h 4014891"/>
              <a:gd name="connsiteX5" fmla="*/ 4593069 w 4701988"/>
              <a:gd name="connsiteY5" fmla="*/ 71935 h 4014891"/>
              <a:gd name="connsiteX6" fmla="*/ 4669758 w 4701988"/>
              <a:gd name="connsiteY6" fmla="*/ 98576 h 4014891"/>
              <a:gd name="connsiteX7" fmla="*/ 4701988 w 4701988"/>
              <a:gd name="connsiteY7" fmla="*/ 162514 h 4014891"/>
              <a:gd name="connsiteX8" fmla="*/ 4529130 w 4701988"/>
              <a:gd name="connsiteY8" fmla="*/ 668707 h 4014891"/>
              <a:gd name="connsiteX9" fmla="*/ 4400595 w 4701988"/>
              <a:gd name="connsiteY9" fmla="*/ 1015045 h 4014891"/>
              <a:gd name="connsiteX10" fmla="*/ 3299154 w 4701988"/>
              <a:gd name="connsiteY10" fmla="*/ 4014891 h 4014891"/>
              <a:gd name="connsiteX11" fmla="*/ 2751191 w 4701988"/>
              <a:gd name="connsiteY11" fmla="*/ 2777512 h 4014891"/>
              <a:gd name="connsiteX12" fmla="*/ 2320809 w 4701988"/>
              <a:gd name="connsiteY12" fmla="*/ 1856796 h 4014891"/>
              <a:gd name="connsiteX13" fmla="*/ 1981537 w 4701988"/>
              <a:gd name="connsiteY13" fmla="*/ 2601886 h 4014891"/>
              <a:gd name="connsiteX14" fmla="*/ 1464899 w 4701988"/>
              <a:gd name="connsiteY14" fmla="*/ 3764753 h 4014891"/>
              <a:gd name="connsiteX15" fmla="*/ 1358473 w 4701988"/>
              <a:gd name="connsiteY15" fmla="*/ 4014891 h 4014891"/>
              <a:gd name="connsiteX16" fmla="*/ 930069 w 4701988"/>
              <a:gd name="connsiteY16" fmla="*/ 2746749 h 4014891"/>
              <a:gd name="connsiteX17" fmla="*/ 552710 w 4701988"/>
              <a:gd name="connsiteY17" fmla="*/ 1646451 h 4014891"/>
              <a:gd name="connsiteX18" fmla="*/ 13304 w 4701988"/>
              <a:gd name="connsiteY18" fmla="*/ 157188 h 4014891"/>
              <a:gd name="connsiteX19" fmla="*/ 0 w 4701988"/>
              <a:gd name="connsiteY19" fmla="*/ 122554 h 4014891"/>
              <a:gd name="connsiteX20" fmla="*/ 1387618 w 4701988"/>
              <a:gd name="connsiteY20" fmla="*/ 122554 h 4014891"/>
              <a:gd name="connsiteX21" fmla="*/ 1578535 w 4701988"/>
              <a:gd name="connsiteY21" fmla="*/ 708335 h 4014891"/>
              <a:gd name="connsiteX22" fmla="*/ 2042496 w 4701988"/>
              <a:gd name="connsiteY22" fmla="*/ 2026389 h 4014891"/>
              <a:gd name="connsiteX23" fmla="*/ 2453401 w 4701988"/>
              <a:gd name="connsiteY23" fmla="*/ 1121032 h 4014891"/>
              <a:gd name="connsiteX24" fmla="*/ 2604427 w 4701988"/>
              <a:gd name="connsiteY24" fmla="*/ 780185 h 4014891"/>
              <a:gd name="connsiteX25" fmla="*/ 2706625 w 4701988"/>
              <a:gd name="connsiteY25" fmla="*/ 551192 h 4014891"/>
              <a:gd name="connsiteX26" fmla="*/ 2877647 w 4701988"/>
              <a:gd name="connsiteY26" fmla="*/ 167759 h 4014891"/>
              <a:gd name="connsiteX27" fmla="*/ 2953158 w 4701988"/>
              <a:gd name="connsiteY27" fmla="*/ 0 h 401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01988" h="4014891">
                <a:moveTo>
                  <a:pt x="2953158" y="0"/>
                </a:moveTo>
                <a:lnTo>
                  <a:pt x="3281618" y="769069"/>
                </a:lnTo>
                <a:cubicBezTo>
                  <a:pt x="3471022" y="1203716"/>
                  <a:pt x="3667076" y="1625055"/>
                  <a:pt x="3869785" y="2033089"/>
                </a:cubicBezTo>
                <a:cubicBezTo>
                  <a:pt x="4108397" y="1346539"/>
                  <a:pt x="4304299" y="754014"/>
                  <a:pt x="4457497" y="255509"/>
                </a:cubicBezTo>
                <a:cubicBezTo>
                  <a:pt x="4482678" y="173921"/>
                  <a:pt x="4502681" y="122926"/>
                  <a:pt x="4517502" y="102528"/>
                </a:cubicBezTo>
                <a:cubicBezTo>
                  <a:pt x="4532323" y="82134"/>
                  <a:pt x="4557512" y="71935"/>
                  <a:pt x="4593069" y="71935"/>
                </a:cubicBezTo>
                <a:cubicBezTo>
                  <a:pt x="4622710" y="71935"/>
                  <a:pt x="4648272" y="80814"/>
                  <a:pt x="4669758" y="98576"/>
                </a:cubicBezTo>
                <a:cubicBezTo>
                  <a:pt x="4691247" y="116334"/>
                  <a:pt x="4701988" y="137649"/>
                  <a:pt x="4701988" y="162514"/>
                </a:cubicBezTo>
                <a:cubicBezTo>
                  <a:pt x="4701988" y="185606"/>
                  <a:pt x="4644368" y="354335"/>
                  <a:pt x="4529130" y="668707"/>
                </a:cubicBezTo>
                <a:lnTo>
                  <a:pt x="4400595" y="1015045"/>
                </a:lnTo>
                <a:lnTo>
                  <a:pt x="3299154" y="4014891"/>
                </a:lnTo>
                <a:lnTo>
                  <a:pt x="2751191" y="2777512"/>
                </a:lnTo>
                <a:lnTo>
                  <a:pt x="2320809" y="1856796"/>
                </a:lnTo>
                <a:lnTo>
                  <a:pt x="1981537" y="2601886"/>
                </a:lnTo>
                <a:lnTo>
                  <a:pt x="1464899" y="3764753"/>
                </a:lnTo>
                <a:lnTo>
                  <a:pt x="1358473" y="4014891"/>
                </a:lnTo>
                <a:lnTo>
                  <a:pt x="930069" y="2746749"/>
                </a:lnTo>
                <a:lnTo>
                  <a:pt x="552710" y="1646451"/>
                </a:lnTo>
                <a:cubicBezTo>
                  <a:pt x="366245" y="1094082"/>
                  <a:pt x="186442" y="597663"/>
                  <a:pt x="13304" y="157188"/>
                </a:cubicBezTo>
                <a:lnTo>
                  <a:pt x="0" y="122554"/>
                </a:lnTo>
                <a:lnTo>
                  <a:pt x="1387618" y="122554"/>
                </a:lnTo>
                <a:lnTo>
                  <a:pt x="1578535" y="708335"/>
                </a:lnTo>
                <a:cubicBezTo>
                  <a:pt x="1773896" y="1294143"/>
                  <a:pt x="1928548" y="1733494"/>
                  <a:pt x="2042496" y="2026389"/>
                </a:cubicBezTo>
                <a:lnTo>
                  <a:pt x="2453401" y="1121032"/>
                </a:lnTo>
                <a:lnTo>
                  <a:pt x="2604427" y="780185"/>
                </a:lnTo>
                <a:lnTo>
                  <a:pt x="2706625" y="551192"/>
                </a:lnTo>
                <a:lnTo>
                  <a:pt x="2877647" y="167759"/>
                </a:lnTo>
                <a:cubicBezTo>
                  <a:pt x="2904307" y="105624"/>
                  <a:pt x="2929478" y="49707"/>
                  <a:pt x="2953158" y="0"/>
                </a:cubicBezTo>
                <a:close/>
              </a:path>
            </a:pathLst>
          </a:custGeom>
          <a:solidFill>
            <a:schemeClr val="bg1">
              <a:lumMod val="9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26892755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133_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609600" y="402468"/>
            <a:ext cx="4338918" cy="4230439"/>
          </a:xfrm>
          <a:custGeom>
            <a:avLst/>
            <a:gdLst>
              <a:gd name="connsiteX0" fmla="*/ 238640 w 4338918"/>
              <a:gd name="connsiteY0" fmla="*/ 0 h 4230439"/>
              <a:gd name="connsiteX1" fmla="*/ 4041392 w 4338918"/>
              <a:gd name="connsiteY1" fmla="*/ 0 h 4230439"/>
              <a:gd name="connsiteX2" fmla="*/ 4276935 w 4338918"/>
              <a:gd name="connsiteY2" fmla="*/ 18591 h 4230439"/>
              <a:gd name="connsiteX3" fmla="*/ 4338918 w 4338918"/>
              <a:gd name="connsiteY3" fmla="*/ 123966 h 4230439"/>
              <a:gd name="connsiteX4" fmla="*/ 4180857 w 4338918"/>
              <a:gd name="connsiteY4" fmla="*/ 229342 h 4230439"/>
              <a:gd name="connsiteX5" fmla="*/ 3911226 w 4338918"/>
              <a:gd name="connsiteY5" fmla="*/ 220044 h 4230439"/>
              <a:gd name="connsiteX6" fmla="*/ 3198403 w 4338918"/>
              <a:gd name="connsiteY6" fmla="*/ 207649 h 4230439"/>
              <a:gd name="connsiteX7" fmla="*/ 3136420 w 4338918"/>
              <a:gd name="connsiteY7" fmla="*/ 207649 h 4230439"/>
              <a:gd name="connsiteX8" fmla="*/ 3120922 w 4338918"/>
              <a:gd name="connsiteY8" fmla="*/ 1177702 h 4230439"/>
              <a:gd name="connsiteX9" fmla="*/ 3111624 w 4338918"/>
              <a:gd name="connsiteY9" fmla="*/ 2098173 h 4230439"/>
              <a:gd name="connsiteX10" fmla="*/ 3120922 w 4338918"/>
              <a:gd name="connsiteY10" fmla="*/ 4230439 h 4230439"/>
              <a:gd name="connsiteX11" fmla="*/ 1230392 w 4338918"/>
              <a:gd name="connsiteY11" fmla="*/ 4230439 h 4230439"/>
              <a:gd name="connsiteX12" fmla="*/ 1248988 w 4338918"/>
              <a:gd name="connsiteY12" fmla="*/ 1760357 h 4230439"/>
              <a:gd name="connsiteX13" fmla="*/ 1239690 w 4338918"/>
              <a:gd name="connsiteY13" fmla="*/ 920466 h 4230439"/>
              <a:gd name="connsiteX14" fmla="*/ 1230392 w 4338918"/>
              <a:gd name="connsiteY14" fmla="*/ 207649 h 4230439"/>
              <a:gd name="connsiteX15" fmla="*/ 821296 w 4338918"/>
              <a:gd name="connsiteY15" fmla="*/ 216941 h 4230439"/>
              <a:gd name="connsiteX16" fmla="*/ 235543 w 4338918"/>
              <a:gd name="connsiteY16" fmla="*/ 229342 h 4230439"/>
              <a:gd name="connsiteX17" fmla="*/ 148763 w 4338918"/>
              <a:gd name="connsiteY17" fmla="*/ 232440 h 4230439"/>
              <a:gd name="connsiteX18" fmla="*/ 0 w 4338918"/>
              <a:gd name="connsiteY18" fmla="*/ 120869 h 4230439"/>
              <a:gd name="connsiteX19" fmla="*/ 86780 w 4338918"/>
              <a:gd name="connsiteY19" fmla="*/ 9298 h 4230439"/>
              <a:gd name="connsiteX20" fmla="*/ 238640 w 4338918"/>
              <a:gd name="connsiteY20" fmla="*/ 0 h 423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38918" h="4230439">
                <a:moveTo>
                  <a:pt x="238640" y="0"/>
                </a:moveTo>
                <a:lnTo>
                  <a:pt x="4041392" y="0"/>
                </a:lnTo>
                <a:cubicBezTo>
                  <a:pt x="4173626" y="2062"/>
                  <a:pt x="4252139" y="8262"/>
                  <a:pt x="4276935" y="18591"/>
                </a:cubicBezTo>
                <a:cubicBezTo>
                  <a:pt x="4318255" y="35120"/>
                  <a:pt x="4338918" y="70245"/>
                  <a:pt x="4338918" y="123966"/>
                </a:cubicBezTo>
                <a:cubicBezTo>
                  <a:pt x="4338918" y="194217"/>
                  <a:pt x="4286233" y="229342"/>
                  <a:pt x="4180857" y="229342"/>
                </a:cubicBezTo>
                <a:lnTo>
                  <a:pt x="3911226" y="220044"/>
                </a:lnTo>
                <a:lnTo>
                  <a:pt x="3198403" y="207649"/>
                </a:lnTo>
                <a:lnTo>
                  <a:pt x="3136420" y="207649"/>
                </a:lnTo>
                <a:lnTo>
                  <a:pt x="3120922" y="1177702"/>
                </a:lnTo>
                <a:lnTo>
                  <a:pt x="3111624" y="2098173"/>
                </a:lnTo>
                <a:lnTo>
                  <a:pt x="3120922" y="4230439"/>
                </a:lnTo>
                <a:lnTo>
                  <a:pt x="1230392" y="4230439"/>
                </a:lnTo>
                <a:lnTo>
                  <a:pt x="1248988" y="1760357"/>
                </a:lnTo>
                <a:lnTo>
                  <a:pt x="1239690" y="920466"/>
                </a:lnTo>
                <a:lnTo>
                  <a:pt x="1230392" y="207649"/>
                </a:lnTo>
                <a:lnTo>
                  <a:pt x="821296" y="216941"/>
                </a:lnTo>
                <a:lnTo>
                  <a:pt x="235543" y="229342"/>
                </a:lnTo>
                <a:lnTo>
                  <a:pt x="148763" y="232440"/>
                </a:lnTo>
                <a:cubicBezTo>
                  <a:pt x="49588" y="232440"/>
                  <a:pt x="0" y="195248"/>
                  <a:pt x="0" y="120869"/>
                </a:cubicBezTo>
                <a:cubicBezTo>
                  <a:pt x="0" y="54752"/>
                  <a:pt x="28930" y="17560"/>
                  <a:pt x="86780" y="9298"/>
                </a:cubicBezTo>
                <a:cubicBezTo>
                  <a:pt x="103309" y="5165"/>
                  <a:pt x="153927" y="2062"/>
                  <a:pt x="238640" y="0"/>
                </a:cubicBezTo>
                <a:close/>
              </a:path>
            </a:pathLst>
          </a:custGeom>
          <a:solidFill>
            <a:schemeClr val="bg1">
              <a:lumMod val="9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343409540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14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609601" y="402468"/>
            <a:ext cx="3324896" cy="4397735"/>
          </a:xfrm>
          <a:custGeom>
            <a:avLst/>
            <a:gdLst>
              <a:gd name="connsiteX0" fmla="*/ 1732354 w 3324896"/>
              <a:gd name="connsiteY0" fmla="*/ 0 h 4397735"/>
              <a:gd name="connsiteX1" fmla="*/ 2653231 w 3324896"/>
              <a:gd name="connsiteY1" fmla="*/ 203627 h 4397735"/>
              <a:gd name="connsiteX2" fmla="*/ 2925243 w 3324896"/>
              <a:gd name="connsiteY2" fmla="*/ 385976 h 4397735"/>
              <a:gd name="connsiteX3" fmla="*/ 3039212 w 3324896"/>
              <a:gd name="connsiteY3" fmla="*/ 559212 h 4397735"/>
              <a:gd name="connsiteX4" fmla="*/ 3007300 w 3324896"/>
              <a:gd name="connsiteY4" fmla="*/ 621516 h 4397735"/>
              <a:gd name="connsiteX5" fmla="*/ 2941958 w 3324896"/>
              <a:gd name="connsiteY5" fmla="*/ 650392 h 4397735"/>
              <a:gd name="connsiteX6" fmla="*/ 2789995 w 3324896"/>
              <a:gd name="connsiteY6" fmla="*/ 556175 h 4397735"/>
              <a:gd name="connsiteX7" fmla="*/ 2358429 w 3324896"/>
              <a:gd name="connsiteY7" fmla="*/ 299361 h 4397735"/>
              <a:gd name="connsiteX8" fmla="*/ 1844802 w 3324896"/>
              <a:gd name="connsiteY8" fmla="*/ 197547 h 4397735"/>
              <a:gd name="connsiteX9" fmla="*/ 1597106 w 3324896"/>
              <a:gd name="connsiteY9" fmla="*/ 262915 h 4397735"/>
              <a:gd name="connsiteX10" fmla="*/ 1501373 w 3324896"/>
              <a:gd name="connsiteY10" fmla="*/ 431663 h 4397735"/>
              <a:gd name="connsiteX11" fmla="*/ 1619712 w 3324896"/>
              <a:gd name="connsiteY11" fmla="*/ 735726 h 4397735"/>
              <a:gd name="connsiteX12" fmla="*/ 2020790 w 3324896"/>
              <a:gd name="connsiteY12" fmla="*/ 1212881 h 4397735"/>
              <a:gd name="connsiteX13" fmla="*/ 3115194 w 3324896"/>
              <a:gd name="connsiteY13" fmla="*/ 2495188 h 4397735"/>
              <a:gd name="connsiteX14" fmla="*/ 3324896 w 3324896"/>
              <a:gd name="connsiteY14" fmla="*/ 3169896 h 4397735"/>
              <a:gd name="connsiteX15" fmla="*/ 3175976 w 3324896"/>
              <a:gd name="connsiteY15" fmla="*/ 3692641 h 4397735"/>
              <a:gd name="connsiteX16" fmla="*/ 2762646 w 3324896"/>
              <a:gd name="connsiteY16" fmla="*/ 4096853 h 4397735"/>
              <a:gd name="connsiteX17" fmla="*/ 1531765 w 3324896"/>
              <a:gd name="connsiteY17" fmla="*/ 4397735 h 4397735"/>
              <a:gd name="connsiteX18" fmla="*/ 355590 w 3324896"/>
              <a:gd name="connsiteY18" fmla="*/ 4051263 h 4397735"/>
              <a:gd name="connsiteX19" fmla="*/ 0 w 3324896"/>
              <a:gd name="connsiteY19" fmla="*/ 3671362 h 4397735"/>
              <a:gd name="connsiteX20" fmla="*/ 31913 w 3324896"/>
              <a:gd name="connsiteY20" fmla="*/ 3599940 h 4397735"/>
              <a:gd name="connsiteX21" fmla="*/ 106373 w 3324896"/>
              <a:gd name="connsiteY21" fmla="*/ 3568033 h 4397735"/>
              <a:gd name="connsiteX22" fmla="*/ 234019 w 3324896"/>
              <a:gd name="connsiteY22" fmla="*/ 3650089 h 4397735"/>
              <a:gd name="connsiteX23" fmla="*/ 791715 w 3324896"/>
              <a:gd name="connsiteY23" fmla="*/ 4049747 h 4397735"/>
              <a:gd name="connsiteX24" fmla="*/ 1443628 w 3324896"/>
              <a:gd name="connsiteY24" fmla="*/ 4200188 h 4397735"/>
              <a:gd name="connsiteX25" fmla="*/ 1799212 w 3324896"/>
              <a:gd name="connsiteY25" fmla="*/ 3984354 h 4397735"/>
              <a:gd name="connsiteX26" fmla="*/ 1674701 w 3324896"/>
              <a:gd name="connsiteY26" fmla="*/ 3675779 h 4397735"/>
              <a:gd name="connsiteX27" fmla="*/ 1079063 w 3324896"/>
              <a:gd name="connsiteY27" fmla="*/ 2996517 h 4397735"/>
              <a:gd name="connsiteX28" fmla="*/ 288727 w 3324896"/>
              <a:gd name="connsiteY28" fmla="*/ 2045386 h 4397735"/>
              <a:gd name="connsiteX29" fmla="*/ 27354 w 3324896"/>
              <a:gd name="connsiteY29" fmla="*/ 1264311 h 4397735"/>
              <a:gd name="connsiteX30" fmla="*/ 525788 w 3324896"/>
              <a:gd name="connsiteY30" fmla="*/ 349510 h 4397735"/>
              <a:gd name="connsiteX31" fmla="*/ 1732354 w 3324896"/>
              <a:gd name="connsiteY31" fmla="*/ 0 h 439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24896" h="4397735">
                <a:moveTo>
                  <a:pt x="1732354" y="0"/>
                </a:moveTo>
                <a:cubicBezTo>
                  <a:pt x="2066665" y="0"/>
                  <a:pt x="2373628" y="67874"/>
                  <a:pt x="2653231" y="203627"/>
                </a:cubicBezTo>
                <a:cubicBezTo>
                  <a:pt x="2758593" y="256303"/>
                  <a:pt x="2849262" y="317091"/>
                  <a:pt x="2925243" y="385976"/>
                </a:cubicBezTo>
                <a:cubicBezTo>
                  <a:pt x="3001224" y="454866"/>
                  <a:pt x="3039212" y="512612"/>
                  <a:pt x="3039212" y="559212"/>
                </a:cubicBezTo>
                <a:cubicBezTo>
                  <a:pt x="3039212" y="581502"/>
                  <a:pt x="3028573" y="602270"/>
                  <a:pt x="3007300" y="621516"/>
                </a:cubicBezTo>
                <a:cubicBezTo>
                  <a:pt x="2986026" y="640768"/>
                  <a:pt x="2964247" y="650392"/>
                  <a:pt x="2941958" y="650392"/>
                </a:cubicBezTo>
                <a:cubicBezTo>
                  <a:pt x="2907513" y="650392"/>
                  <a:pt x="2856858" y="618984"/>
                  <a:pt x="2789995" y="556175"/>
                </a:cubicBezTo>
                <a:cubicBezTo>
                  <a:pt x="2680585" y="452839"/>
                  <a:pt x="2536730" y="367235"/>
                  <a:pt x="2358429" y="299361"/>
                </a:cubicBezTo>
                <a:cubicBezTo>
                  <a:pt x="2180129" y="231487"/>
                  <a:pt x="2008920" y="197547"/>
                  <a:pt x="1844802" y="197547"/>
                </a:cubicBezTo>
                <a:cubicBezTo>
                  <a:pt x="1743494" y="197547"/>
                  <a:pt x="1660932" y="219336"/>
                  <a:pt x="1597106" y="262915"/>
                </a:cubicBezTo>
                <a:cubicBezTo>
                  <a:pt x="1533286" y="306493"/>
                  <a:pt x="1501373" y="362742"/>
                  <a:pt x="1501373" y="431663"/>
                </a:cubicBezTo>
                <a:cubicBezTo>
                  <a:pt x="1501373" y="514766"/>
                  <a:pt x="1540816" y="616120"/>
                  <a:pt x="1619712" y="735726"/>
                </a:cubicBezTo>
                <a:cubicBezTo>
                  <a:pt x="1698603" y="855331"/>
                  <a:pt x="1832299" y="1014385"/>
                  <a:pt x="2020790" y="1212881"/>
                </a:cubicBezTo>
                <a:cubicBezTo>
                  <a:pt x="2616667" y="1846905"/>
                  <a:pt x="2981467" y="2274341"/>
                  <a:pt x="3115194" y="2495188"/>
                </a:cubicBezTo>
                <a:cubicBezTo>
                  <a:pt x="3254995" y="2728196"/>
                  <a:pt x="3324896" y="2953097"/>
                  <a:pt x="3324896" y="3169896"/>
                </a:cubicBezTo>
                <a:cubicBezTo>
                  <a:pt x="3324896" y="3354271"/>
                  <a:pt x="3275258" y="3528523"/>
                  <a:pt x="3175976" y="3692641"/>
                </a:cubicBezTo>
                <a:cubicBezTo>
                  <a:pt x="3076695" y="3856754"/>
                  <a:pt x="2938920" y="3991496"/>
                  <a:pt x="2762646" y="4096853"/>
                </a:cubicBezTo>
                <a:cubicBezTo>
                  <a:pt x="2426303" y="4297443"/>
                  <a:pt x="2016011" y="4397735"/>
                  <a:pt x="1531765" y="4397735"/>
                </a:cubicBezTo>
                <a:cubicBezTo>
                  <a:pt x="1086011" y="4397735"/>
                  <a:pt x="693955" y="4282245"/>
                  <a:pt x="355590" y="4051263"/>
                </a:cubicBezTo>
                <a:cubicBezTo>
                  <a:pt x="118533" y="3889172"/>
                  <a:pt x="0" y="3762542"/>
                  <a:pt x="0" y="3671362"/>
                </a:cubicBezTo>
                <a:cubicBezTo>
                  <a:pt x="0" y="3645025"/>
                  <a:pt x="10639" y="3621219"/>
                  <a:pt x="31913" y="3599940"/>
                </a:cubicBezTo>
                <a:cubicBezTo>
                  <a:pt x="53186" y="3578667"/>
                  <a:pt x="78008" y="3568033"/>
                  <a:pt x="106373" y="3568033"/>
                </a:cubicBezTo>
                <a:cubicBezTo>
                  <a:pt x="142845" y="3568033"/>
                  <a:pt x="185392" y="3595386"/>
                  <a:pt x="234019" y="3650089"/>
                </a:cubicBezTo>
                <a:cubicBezTo>
                  <a:pt x="385981" y="3816234"/>
                  <a:pt x="571878" y="3949450"/>
                  <a:pt x="791715" y="4049747"/>
                </a:cubicBezTo>
                <a:cubicBezTo>
                  <a:pt x="1011551" y="4150039"/>
                  <a:pt x="1228856" y="4200188"/>
                  <a:pt x="1443628" y="4200188"/>
                </a:cubicBezTo>
                <a:cubicBezTo>
                  <a:pt x="1680684" y="4200188"/>
                  <a:pt x="1799212" y="4128245"/>
                  <a:pt x="1799212" y="3984354"/>
                </a:cubicBezTo>
                <a:cubicBezTo>
                  <a:pt x="1799212" y="3893149"/>
                  <a:pt x="1757712" y="3790289"/>
                  <a:pt x="1674701" y="3675779"/>
                </a:cubicBezTo>
                <a:cubicBezTo>
                  <a:pt x="1591695" y="3561273"/>
                  <a:pt x="1393147" y="3334851"/>
                  <a:pt x="1079063" y="2996517"/>
                </a:cubicBezTo>
                <a:cubicBezTo>
                  <a:pt x="683902" y="2569066"/>
                  <a:pt x="420457" y="2252021"/>
                  <a:pt x="288727" y="2045386"/>
                </a:cubicBezTo>
                <a:cubicBezTo>
                  <a:pt x="114480" y="1771858"/>
                  <a:pt x="27354" y="1511502"/>
                  <a:pt x="27354" y="1264311"/>
                </a:cubicBezTo>
                <a:cubicBezTo>
                  <a:pt x="27354" y="891502"/>
                  <a:pt x="193499" y="586566"/>
                  <a:pt x="525788" y="349510"/>
                </a:cubicBezTo>
                <a:cubicBezTo>
                  <a:pt x="851992" y="116502"/>
                  <a:pt x="1254183" y="0"/>
                  <a:pt x="1732354" y="0"/>
                </a:cubicBezTo>
                <a:close/>
              </a:path>
            </a:pathLst>
          </a:custGeom>
          <a:solidFill>
            <a:schemeClr val="bg1">
              <a:lumMod val="95000"/>
            </a:schemeClr>
          </a:solidFill>
        </p:spPr>
        <p:txBody>
          <a:bodyPr wrap="square" anchor="ctr">
            <a:noAutofit/>
          </a:bodyPr>
          <a:lstStyle>
            <a:lvl1pPr marL="0" indent="0" algn="ctr">
              <a:buFontTx/>
              <a:buNone/>
              <a:defRPr sz="1200">
                <a:solidFill>
                  <a:schemeClr val="bg1"/>
                </a:solidFill>
              </a:defRPr>
            </a:lvl1pPr>
          </a:lstStyle>
          <a:p>
            <a:r>
              <a:rPr lang="en-US"/>
              <a:t>Picture</a:t>
            </a:r>
          </a:p>
        </p:txBody>
      </p:sp>
    </p:spTree>
    <p:extLst>
      <p:ext uri="{BB962C8B-B14F-4D97-AF65-F5344CB8AC3E}">
        <p14:creationId xmlns:p14="http://schemas.microsoft.com/office/powerpoint/2010/main" val="197822623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14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611113" y="313301"/>
            <a:ext cx="4358124" cy="4346106"/>
          </a:xfrm>
          <a:custGeom>
            <a:avLst/>
            <a:gdLst>
              <a:gd name="connsiteX0" fmla="*/ 2153530 w 4358124"/>
              <a:gd name="connsiteY0" fmla="*/ 183215 h 4346106"/>
              <a:gd name="connsiteX1" fmla="*/ 1940281 w 4358124"/>
              <a:gd name="connsiteY1" fmla="*/ 201237 h 4346106"/>
              <a:gd name="connsiteX2" fmla="*/ 1922259 w 4358124"/>
              <a:gd name="connsiteY2" fmla="*/ 2156532 h 4346106"/>
              <a:gd name="connsiteX3" fmla="*/ 1937279 w 4358124"/>
              <a:gd name="connsiteY3" fmla="*/ 3781441 h 4346106"/>
              <a:gd name="connsiteX4" fmla="*/ 1940281 w 4358124"/>
              <a:gd name="connsiteY4" fmla="*/ 4147871 h 4346106"/>
              <a:gd name="connsiteX5" fmla="*/ 2135514 w 4358124"/>
              <a:gd name="connsiteY5" fmla="*/ 4165893 h 4346106"/>
              <a:gd name="connsiteX6" fmla="*/ 3321906 w 4358124"/>
              <a:gd name="connsiteY6" fmla="*/ 3799463 h 4346106"/>
              <a:gd name="connsiteX7" fmla="*/ 4012718 w 4358124"/>
              <a:gd name="connsiteY7" fmla="*/ 2934447 h 4346106"/>
              <a:gd name="connsiteX8" fmla="*/ 4162891 w 4358124"/>
              <a:gd name="connsiteY8" fmla="*/ 2168545 h 4346106"/>
              <a:gd name="connsiteX9" fmla="*/ 3910596 w 4358124"/>
              <a:gd name="connsiteY9" fmla="*/ 1195403 h 4346106"/>
              <a:gd name="connsiteX10" fmla="*/ 3039576 w 4358124"/>
              <a:gd name="connsiteY10" fmla="*/ 381445 h 4346106"/>
              <a:gd name="connsiteX11" fmla="*/ 2153530 w 4358124"/>
              <a:gd name="connsiteY11" fmla="*/ 183215 h 4346106"/>
              <a:gd name="connsiteX12" fmla="*/ 2177561 w 4358124"/>
              <a:gd name="connsiteY12" fmla="*/ 0 h 4346106"/>
              <a:gd name="connsiteX13" fmla="*/ 3093636 w 4358124"/>
              <a:gd name="connsiteY13" fmla="*/ 201237 h 4346106"/>
              <a:gd name="connsiteX14" fmla="*/ 4084800 w 4358124"/>
              <a:gd name="connsiteY14" fmla="*/ 1117312 h 4346106"/>
              <a:gd name="connsiteX15" fmla="*/ 4358124 w 4358124"/>
              <a:gd name="connsiteY15" fmla="*/ 2195578 h 4346106"/>
              <a:gd name="connsiteX16" fmla="*/ 4150878 w 4358124"/>
              <a:gd name="connsiteY16" fmla="*/ 3102647 h 4346106"/>
              <a:gd name="connsiteX17" fmla="*/ 3186747 w 4358124"/>
              <a:gd name="connsiteY17" fmla="*/ 4096813 h 4346106"/>
              <a:gd name="connsiteX18" fmla="*/ 2177561 w 4358124"/>
              <a:gd name="connsiteY18" fmla="*/ 4346106 h 4346106"/>
              <a:gd name="connsiteX19" fmla="*/ 1120319 w 4358124"/>
              <a:gd name="connsiteY19" fmla="*/ 4063776 h 4346106"/>
              <a:gd name="connsiteX20" fmla="*/ 174209 w 4358124"/>
              <a:gd name="connsiteY20" fmla="*/ 3018547 h 4346106"/>
              <a:gd name="connsiteX21" fmla="*/ 0 w 4358124"/>
              <a:gd name="connsiteY21" fmla="*/ 2168545 h 4346106"/>
              <a:gd name="connsiteX22" fmla="*/ 273324 w 4358124"/>
              <a:gd name="connsiteY22" fmla="*/ 1120314 h 4346106"/>
              <a:gd name="connsiteX23" fmla="*/ 1255477 w 4358124"/>
              <a:gd name="connsiteY23" fmla="*/ 204239 h 4346106"/>
              <a:gd name="connsiteX24" fmla="*/ 2177561 w 4358124"/>
              <a:gd name="connsiteY24" fmla="*/ 0 h 434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58124" h="4346106">
                <a:moveTo>
                  <a:pt x="2153530" y="183215"/>
                </a:moveTo>
                <a:cubicBezTo>
                  <a:pt x="2081448" y="183215"/>
                  <a:pt x="2010365" y="189219"/>
                  <a:pt x="1940281" y="201237"/>
                </a:cubicBezTo>
                <a:lnTo>
                  <a:pt x="1922259" y="2156532"/>
                </a:lnTo>
                <a:lnTo>
                  <a:pt x="1937279" y="3781441"/>
                </a:lnTo>
                <a:lnTo>
                  <a:pt x="1940281" y="4147871"/>
                </a:lnTo>
                <a:cubicBezTo>
                  <a:pt x="2008362" y="4159889"/>
                  <a:pt x="2073436" y="4165893"/>
                  <a:pt x="2135514" y="4165893"/>
                </a:cubicBezTo>
                <a:cubicBezTo>
                  <a:pt x="2578032" y="4165893"/>
                  <a:pt x="2973497" y="4043751"/>
                  <a:pt x="3321906" y="3799463"/>
                </a:cubicBezTo>
                <a:cubicBezTo>
                  <a:pt x="3640279" y="3575200"/>
                  <a:pt x="3870552" y="3286861"/>
                  <a:pt x="4012718" y="2934447"/>
                </a:cubicBezTo>
                <a:cubicBezTo>
                  <a:pt x="4112837" y="2688160"/>
                  <a:pt x="4162891" y="2432858"/>
                  <a:pt x="4162891" y="2168545"/>
                </a:cubicBezTo>
                <a:cubicBezTo>
                  <a:pt x="4162891" y="1820137"/>
                  <a:pt x="4078796" y="1495755"/>
                  <a:pt x="3910596" y="1195403"/>
                </a:cubicBezTo>
                <a:cubicBezTo>
                  <a:pt x="3704354" y="826970"/>
                  <a:pt x="3414013" y="555654"/>
                  <a:pt x="3039576" y="381445"/>
                </a:cubicBezTo>
                <a:cubicBezTo>
                  <a:pt x="2759244" y="249293"/>
                  <a:pt x="2463897" y="183215"/>
                  <a:pt x="2153530" y="183215"/>
                </a:cubicBezTo>
                <a:close/>
                <a:moveTo>
                  <a:pt x="2177561" y="0"/>
                </a:moveTo>
                <a:cubicBezTo>
                  <a:pt x="2493932" y="0"/>
                  <a:pt x="2799293" y="67077"/>
                  <a:pt x="3093636" y="201237"/>
                </a:cubicBezTo>
                <a:cubicBezTo>
                  <a:pt x="3526144" y="399467"/>
                  <a:pt x="3856536" y="704828"/>
                  <a:pt x="4084800" y="1117312"/>
                </a:cubicBezTo>
                <a:cubicBezTo>
                  <a:pt x="4267016" y="1447698"/>
                  <a:pt x="4358124" y="1807120"/>
                  <a:pt x="4358124" y="2195578"/>
                </a:cubicBezTo>
                <a:cubicBezTo>
                  <a:pt x="4358124" y="2507947"/>
                  <a:pt x="4289044" y="2810302"/>
                  <a:pt x="4150878" y="3102647"/>
                </a:cubicBezTo>
                <a:cubicBezTo>
                  <a:pt x="3944637" y="3539156"/>
                  <a:pt x="3623261" y="3870546"/>
                  <a:pt x="3186747" y="4096813"/>
                </a:cubicBezTo>
                <a:cubicBezTo>
                  <a:pt x="2866371" y="4263010"/>
                  <a:pt x="2529975" y="4346106"/>
                  <a:pt x="2177561" y="4346106"/>
                </a:cubicBezTo>
                <a:cubicBezTo>
                  <a:pt x="1805122" y="4346106"/>
                  <a:pt x="1452708" y="4251996"/>
                  <a:pt x="1120319" y="4063776"/>
                </a:cubicBezTo>
                <a:cubicBezTo>
                  <a:pt x="677801" y="3815482"/>
                  <a:pt x="362429" y="3467074"/>
                  <a:pt x="174209" y="3018547"/>
                </a:cubicBezTo>
                <a:cubicBezTo>
                  <a:pt x="58071" y="2744224"/>
                  <a:pt x="0" y="2460890"/>
                  <a:pt x="0" y="2168545"/>
                </a:cubicBezTo>
                <a:cubicBezTo>
                  <a:pt x="0" y="1802115"/>
                  <a:pt x="91108" y="1452708"/>
                  <a:pt x="273324" y="1120314"/>
                </a:cubicBezTo>
                <a:cubicBezTo>
                  <a:pt x="497588" y="711836"/>
                  <a:pt x="824972" y="406475"/>
                  <a:pt x="1255477" y="204239"/>
                </a:cubicBezTo>
                <a:cubicBezTo>
                  <a:pt x="1541813" y="70079"/>
                  <a:pt x="1849173" y="2003"/>
                  <a:pt x="2177561"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142720435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134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4183244" y="1642559"/>
            <a:ext cx="2044134" cy="3605890"/>
          </a:xfrm>
          <a:custGeom>
            <a:avLst/>
            <a:gdLst>
              <a:gd name="connsiteX0" fmla="*/ 0 w 2044134"/>
              <a:gd name="connsiteY0" fmla="*/ 0 h 3605890"/>
              <a:gd name="connsiteX1" fmla="*/ 2044134 w 2044134"/>
              <a:gd name="connsiteY1" fmla="*/ 0 h 3605890"/>
              <a:gd name="connsiteX2" fmla="*/ 2044134 w 2044134"/>
              <a:gd name="connsiteY2" fmla="*/ 3605890 h 3605890"/>
              <a:gd name="connsiteX3" fmla="*/ 0 w 2044134"/>
              <a:gd name="connsiteY3" fmla="*/ 3605890 h 3605890"/>
            </a:gdLst>
            <a:ahLst/>
            <a:cxnLst>
              <a:cxn ang="0">
                <a:pos x="connsiteX0" y="connsiteY0"/>
              </a:cxn>
              <a:cxn ang="0">
                <a:pos x="connsiteX1" y="connsiteY1"/>
              </a:cxn>
              <a:cxn ang="0">
                <a:pos x="connsiteX2" y="connsiteY2"/>
              </a:cxn>
              <a:cxn ang="0">
                <a:pos x="connsiteX3" y="connsiteY3"/>
              </a:cxn>
            </a:cxnLst>
            <a:rect l="l" t="t" r="r" b="b"/>
            <a:pathLst>
              <a:path w="2044134" h="3605890">
                <a:moveTo>
                  <a:pt x="0" y="0"/>
                </a:moveTo>
                <a:lnTo>
                  <a:pt x="2044134" y="0"/>
                </a:lnTo>
                <a:lnTo>
                  <a:pt x="2044134" y="3605890"/>
                </a:lnTo>
                <a:lnTo>
                  <a:pt x="0" y="360589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350666506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13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4542984" y="1455313"/>
            <a:ext cx="3106034" cy="4137738"/>
          </a:xfrm>
          <a:custGeom>
            <a:avLst/>
            <a:gdLst>
              <a:gd name="connsiteX0" fmla="*/ 0 w 3106034"/>
              <a:gd name="connsiteY0" fmla="*/ 0 h 4137738"/>
              <a:gd name="connsiteX1" fmla="*/ 3106034 w 3106034"/>
              <a:gd name="connsiteY1" fmla="*/ 0 h 4137738"/>
              <a:gd name="connsiteX2" fmla="*/ 3106034 w 3106034"/>
              <a:gd name="connsiteY2" fmla="*/ 4137738 h 4137738"/>
              <a:gd name="connsiteX3" fmla="*/ 0 w 3106034"/>
              <a:gd name="connsiteY3" fmla="*/ 4137738 h 4137738"/>
            </a:gdLst>
            <a:ahLst/>
            <a:cxnLst>
              <a:cxn ang="0">
                <a:pos x="connsiteX0" y="connsiteY0"/>
              </a:cxn>
              <a:cxn ang="0">
                <a:pos x="connsiteX1" y="connsiteY1"/>
              </a:cxn>
              <a:cxn ang="0">
                <a:pos x="connsiteX2" y="connsiteY2"/>
              </a:cxn>
              <a:cxn ang="0">
                <a:pos x="connsiteX3" y="connsiteY3"/>
              </a:cxn>
            </a:cxnLst>
            <a:rect l="l" t="t" r="r" b="b"/>
            <a:pathLst>
              <a:path w="3106034" h="4137738">
                <a:moveTo>
                  <a:pt x="0" y="0"/>
                </a:moveTo>
                <a:lnTo>
                  <a:pt x="3106034" y="0"/>
                </a:lnTo>
                <a:lnTo>
                  <a:pt x="3106034" y="4137738"/>
                </a:lnTo>
                <a:lnTo>
                  <a:pt x="0" y="41377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56148095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13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1494983" y="1360131"/>
            <a:ext cx="3106034" cy="4137738"/>
          </a:xfrm>
          <a:custGeom>
            <a:avLst/>
            <a:gdLst>
              <a:gd name="connsiteX0" fmla="*/ 0 w 3106034"/>
              <a:gd name="connsiteY0" fmla="*/ 0 h 4137738"/>
              <a:gd name="connsiteX1" fmla="*/ 3106034 w 3106034"/>
              <a:gd name="connsiteY1" fmla="*/ 0 h 4137738"/>
              <a:gd name="connsiteX2" fmla="*/ 3106034 w 3106034"/>
              <a:gd name="connsiteY2" fmla="*/ 4137738 h 4137738"/>
              <a:gd name="connsiteX3" fmla="*/ 0 w 3106034"/>
              <a:gd name="connsiteY3" fmla="*/ 4137738 h 4137738"/>
            </a:gdLst>
            <a:ahLst/>
            <a:cxnLst>
              <a:cxn ang="0">
                <a:pos x="connsiteX0" y="connsiteY0"/>
              </a:cxn>
              <a:cxn ang="0">
                <a:pos x="connsiteX1" y="connsiteY1"/>
              </a:cxn>
              <a:cxn ang="0">
                <a:pos x="connsiteX2" y="connsiteY2"/>
              </a:cxn>
              <a:cxn ang="0">
                <a:pos x="connsiteX3" y="connsiteY3"/>
              </a:cxn>
            </a:cxnLst>
            <a:rect l="l" t="t" r="r" b="b"/>
            <a:pathLst>
              <a:path w="3106034" h="4137738">
                <a:moveTo>
                  <a:pt x="0" y="0"/>
                </a:moveTo>
                <a:lnTo>
                  <a:pt x="3106034" y="0"/>
                </a:lnTo>
                <a:lnTo>
                  <a:pt x="3106034" y="4137738"/>
                </a:lnTo>
                <a:lnTo>
                  <a:pt x="0" y="41377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7069444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0" name="Picture Placeholder 14"/>
          <p:cNvSpPr>
            <a:spLocks noGrp="1"/>
          </p:cNvSpPr>
          <p:nvPr>
            <p:ph type="pic" sz="quarter" idx="10"/>
          </p:nvPr>
        </p:nvSpPr>
        <p:spPr>
          <a:xfrm>
            <a:off x="1192213" y="1998133"/>
            <a:ext cx="3206750" cy="3293005"/>
          </a:xfrm>
        </p:spPr>
        <p:txBody>
          <a:bodyPr>
            <a:normAutofit/>
          </a:bodyPr>
          <a:lstStyle>
            <a:lvl1pPr>
              <a:defRPr sz="1600">
                <a:solidFill>
                  <a:schemeClr val="tx2"/>
                </a:solidFill>
              </a:defRPr>
            </a:lvl1pPr>
          </a:lstStyle>
          <a:p>
            <a:endParaRPr lang="id-ID"/>
          </a:p>
        </p:txBody>
      </p:sp>
      <p:sp>
        <p:nvSpPr>
          <p:cNvPr id="11" name="Picture Placeholder 14"/>
          <p:cNvSpPr>
            <a:spLocks noGrp="1"/>
          </p:cNvSpPr>
          <p:nvPr>
            <p:ph type="pic" sz="quarter" idx="11"/>
          </p:nvPr>
        </p:nvSpPr>
        <p:spPr>
          <a:xfrm>
            <a:off x="4487822" y="1998133"/>
            <a:ext cx="3206750" cy="3293005"/>
          </a:xfrm>
        </p:spPr>
        <p:txBody>
          <a:bodyPr>
            <a:normAutofit/>
          </a:bodyPr>
          <a:lstStyle>
            <a:lvl1pPr>
              <a:defRPr sz="1600">
                <a:solidFill>
                  <a:schemeClr val="tx2"/>
                </a:solidFill>
              </a:defRPr>
            </a:lvl1pPr>
          </a:lstStyle>
          <a:p>
            <a:endParaRPr lang="id-ID"/>
          </a:p>
        </p:txBody>
      </p:sp>
      <p:sp>
        <p:nvSpPr>
          <p:cNvPr id="12" name="Picture Placeholder 14"/>
          <p:cNvSpPr>
            <a:spLocks noGrp="1"/>
          </p:cNvSpPr>
          <p:nvPr>
            <p:ph type="pic" sz="quarter" idx="13"/>
          </p:nvPr>
        </p:nvSpPr>
        <p:spPr>
          <a:xfrm>
            <a:off x="7809924" y="1998133"/>
            <a:ext cx="3206750" cy="3293005"/>
          </a:xfrm>
        </p:spPr>
        <p:txBody>
          <a:bodyPr>
            <a:normAutofit/>
          </a:bodyPr>
          <a:lstStyle>
            <a:lvl1pPr>
              <a:defRPr sz="1600">
                <a:solidFill>
                  <a:schemeClr val="tx2"/>
                </a:solidFill>
              </a:defRPr>
            </a:lvl1pPr>
          </a:lstStyle>
          <a:p>
            <a:endParaRPr lang="id-ID"/>
          </a:p>
        </p:txBody>
      </p:sp>
    </p:spTree>
    <p:extLst>
      <p:ext uri="{BB962C8B-B14F-4D97-AF65-F5344CB8AC3E}">
        <p14:creationId xmlns:p14="http://schemas.microsoft.com/office/powerpoint/2010/main" val="222358479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137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6216630" y="1477293"/>
            <a:ext cx="4896678" cy="2781385"/>
          </a:xfrm>
          <a:custGeom>
            <a:avLst/>
            <a:gdLst>
              <a:gd name="connsiteX0" fmla="*/ 0 w 4896678"/>
              <a:gd name="connsiteY0" fmla="*/ 0 h 2781385"/>
              <a:gd name="connsiteX1" fmla="*/ 4896678 w 4896678"/>
              <a:gd name="connsiteY1" fmla="*/ 0 h 2781385"/>
              <a:gd name="connsiteX2" fmla="*/ 4896678 w 4896678"/>
              <a:gd name="connsiteY2" fmla="*/ 2781385 h 2781385"/>
              <a:gd name="connsiteX3" fmla="*/ 0 w 4896678"/>
              <a:gd name="connsiteY3" fmla="*/ 2781385 h 2781385"/>
            </a:gdLst>
            <a:ahLst/>
            <a:cxnLst>
              <a:cxn ang="0">
                <a:pos x="connsiteX0" y="connsiteY0"/>
              </a:cxn>
              <a:cxn ang="0">
                <a:pos x="connsiteX1" y="connsiteY1"/>
              </a:cxn>
              <a:cxn ang="0">
                <a:pos x="connsiteX2" y="connsiteY2"/>
              </a:cxn>
              <a:cxn ang="0">
                <a:pos x="connsiteX3" y="connsiteY3"/>
              </a:cxn>
            </a:cxnLst>
            <a:rect l="l" t="t" r="r" b="b"/>
            <a:pathLst>
              <a:path w="4896678" h="2781385">
                <a:moveTo>
                  <a:pt x="0" y="0"/>
                </a:moveTo>
                <a:lnTo>
                  <a:pt x="4896678" y="0"/>
                </a:lnTo>
                <a:lnTo>
                  <a:pt x="4896678" y="2781385"/>
                </a:lnTo>
                <a:lnTo>
                  <a:pt x="0" y="27813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34360596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138_Blank">
    <p:spTree>
      <p:nvGrpSpPr>
        <p:cNvPr id="1" name=""/>
        <p:cNvGrpSpPr/>
        <p:nvPr/>
      </p:nvGrpSpPr>
      <p:grpSpPr>
        <a:xfrm>
          <a:off x="0" y="0"/>
          <a:ext cx="0" cy="0"/>
          <a:chOff x="0" y="0"/>
          <a:chExt cx="0" cy="0"/>
        </a:xfrm>
      </p:grpSpPr>
      <p:sp>
        <p:nvSpPr>
          <p:cNvPr id="9" name="Picture Placeholder 8"/>
          <p:cNvSpPr>
            <a:spLocks noGrp="1"/>
          </p:cNvSpPr>
          <p:nvPr>
            <p:ph type="pic" sz="quarter" idx="15" hasCustomPrompt="1"/>
          </p:nvPr>
        </p:nvSpPr>
        <p:spPr>
          <a:xfrm>
            <a:off x="6435912" y="1517392"/>
            <a:ext cx="1817633" cy="3206337"/>
          </a:xfrm>
          <a:custGeom>
            <a:avLst/>
            <a:gdLst>
              <a:gd name="connsiteX0" fmla="*/ 0 w 1817633"/>
              <a:gd name="connsiteY0" fmla="*/ 0 h 3206337"/>
              <a:gd name="connsiteX1" fmla="*/ 1817633 w 1817633"/>
              <a:gd name="connsiteY1" fmla="*/ 0 h 3206337"/>
              <a:gd name="connsiteX2" fmla="*/ 1817633 w 1817633"/>
              <a:gd name="connsiteY2" fmla="*/ 3206337 h 3206337"/>
              <a:gd name="connsiteX3" fmla="*/ 0 w 1817633"/>
              <a:gd name="connsiteY3" fmla="*/ 3206337 h 3206337"/>
            </a:gdLst>
            <a:ahLst/>
            <a:cxnLst>
              <a:cxn ang="0">
                <a:pos x="connsiteX0" y="connsiteY0"/>
              </a:cxn>
              <a:cxn ang="0">
                <a:pos x="connsiteX1" y="connsiteY1"/>
              </a:cxn>
              <a:cxn ang="0">
                <a:pos x="connsiteX2" y="connsiteY2"/>
              </a:cxn>
              <a:cxn ang="0">
                <a:pos x="connsiteX3" y="connsiteY3"/>
              </a:cxn>
            </a:cxnLst>
            <a:rect l="l" t="t" r="r" b="b"/>
            <a:pathLst>
              <a:path w="1817633" h="3206337">
                <a:moveTo>
                  <a:pt x="0" y="0"/>
                </a:moveTo>
                <a:lnTo>
                  <a:pt x="1817633" y="0"/>
                </a:lnTo>
                <a:lnTo>
                  <a:pt x="1817633" y="3206337"/>
                </a:lnTo>
                <a:lnTo>
                  <a:pt x="0" y="320633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10" name="Picture Placeholder 9"/>
          <p:cNvSpPr>
            <a:spLocks noGrp="1"/>
          </p:cNvSpPr>
          <p:nvPr>
            <p:ph type="pic" sz="quarter" idx="14" hasCustomPrompt="1"/>
          </p:nvPr>
        </p:nvSpPr>
        <p:spPr>
          <a:xfrm>
            <a:off x="8964114" y="2134277"/>
            <a:ext cx="1817633" cy="3206337"/>
          </a:xfrm>
          <a:custGeom>
            <a:avLst/>
            <a:gdLst>
              <a:gd name="connsiteX0" fmla="*/ 0 w 1817633"/>
              <a:gd name="connsiteY0" fmla="*/ 0 h 3206337"/>
              <a:gd name="connsiteX1" fmla="*/ 1817633 w 1817633"/>
              <a:gd name="connsiteY1" fmla="*/ 0 h 3206337"/>
              <a:gd name="connsiteX2" fmla="*/ 1817633 w 1817633"/>
              <a:gd name="connsiteY2" fmla="*/ 3206337 h 3206337"/>
              <a:gd name="connsiteX3" fmla="*/ 0 w 1817633"/>
              <a:gd name="connsiteY3" fmla="*/ 3206337 h 3206337"/>
            </a:gdLst>
            <a:ahLst/>
            <a:cxnLst>
              <a:cxn ang="0">
                <a:pos x="connsiteX0" y="connsiteY0"/>
              </a:cxn>
              <a:cxn ang="0">
                <a:pos x="connsiteX1" y="connsiteY1"/>
              </a:cxn>
              <a:cxn ang="0">
                <a:pos x="connsiteX2" y="connsiteY2"/>
              </a:cxn>
              <a:cxn ang="0">
                <a:pos x="connsiteX3" y="connsiteY3"/>
              </a:cxn>
            </a:cxnLst>
            <a:rect l="l" t="t" r="r" b="b"/>
            <a:pathLst>
              <a:path w="1817633" h="3206337">
                <a:moveTo>
                  <a:pt x="0" y="0"/>
                </a:moveTo>
                <a:lnTo>
                  <a:pt x="1817633" y="0"/>
                </a:lnTo>
                <a:lnTo>
                  <a:pt x="1817633" y="3206337"/>
                </a:lnTo>
                <a:lnTo>
                  <a:pt x="0" y="320633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Tree>
    <p:extLst>
      <p:ext uri="{BB962C8B-B14F-4D97-AF65-F5344CB8AC3E}">
        <p14:creationId xmlns:p14="http://schemas.microsoft.com/office/powerpoint/2010/main" val="21921313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39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6552191" y="2071026"/>
            <a:ext cx="2167915" cy="2706866"/>
          </a:xfrm>
          <a:custGeom>
            <a:avLst/>
            <a:gdLst>
              <a:gd name="connsiteX0" fmla="*/ 0 w 2167915"/>
              <a:gd name="connsiteY0" fmla="*/ 0 h 2706866"/>
              <a:gd name="connsiteX1" fmla="*/ 2167915 w 2167915"/>
              <a:gd name="connsiteY1" fmla="*/ 0 h 2706866"/>
              <a:gd name="connsiteX2" fmla="*/ 2167915 w 2167915"/>
              <a:gd name="connsiteY2" fmla="*/ 2706866 h 2706866"/>
              <a:gd name="connsiteX3" fmla="*/ 0 w 2167915"/>
              <a:gd name="connsiteY3" fmla="*/ 2706866 h 2706866"/>
            </a:gdLst>
            <a:ahLst/>
            <a:cxnLst>
              <a:cxn ang="0">
                <a:pos x="connsiteX0" y="connsiteY0"/>
              </a:cxn>
              <a:cxn ang="0">
                <a:pos x="connsiteX1" y="connsiteY1"/>
              </a:cxn>
              <a:cxn ang="0">
                <a:pos x="connsiteX2" y="connsiteY2"/>
              </a:cxn>
              <a:cxn ang="0">
                <a:pos x="connsiteX3" y="connsiteY3"/>
              </a:cxn>
            </a:cxnLst>
            <a:rect l="l" t="t" r="r" b="b"/>
            <a:pathLst>
              <a:path w="2167915" h="2706866">
                <a:moveTo>
                  <a:pt x="0" y="0"/>
                </a:moveTo>
                <a:lnTo>
                  <a:pt x="2167915" y="0"/>
                </a:lnTo>
                <a:lnTo>
                  <a:pt x="2167915" y="2706866"/>
                </a:lnTo>
                <a:lnTo>
                  <a:pt x="0" y="270686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44805224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14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p:cNvSpPr>
            <a:spLocks noGrp="1"/>
          </p:cNvSpPr>
          <p:nvPr>
            <p:ph type="pic" sz="quarter" idx="13" hasCustomPrompt="1"/>
          </p:nvPr>
        </p:nvSpPr>
        <p:spPr>
          <a:xfrm>
            <a:off x="4571539" y="1904539"/>
            <a:ext cx="3048920" cy="3048922"/>
          </a:xfrm>
          <a:custGeom>
            <a:avLst/>
            <a:gdLst>
              <a:gd name="connsiteX0" fmla="*/ 1524460 w 3048920"/>
              <a:gd name="connsiteY0" fmla="*/ 0 h 3048922"/>
              <a:gd name="connsiteX1" fmla="*/ 3048920 w 3048920"/>
              <a:gd name="connsiteY1" fmla="*/ 1524461 h 3048922"/>
              <a:gd name="connsiteX2" fmla="*/ 1524460 w 3048920"/>
              <a:gd name="connsiteY2" fmla="*/ 3048922 h 3048922"/>
              <a:gd name="connsiteX3" fmla="*/ 0 w 3048920"/>
              <a:gd name="connsiteY3" fmla="*/ 1524461 h 3048922"/>
              <a:gd name="connsiteX4" fmla="*/ 1524460 w 3048920"/>
              <a:gd name="connsiteY4" fmla="*/ 0 h 304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920" h="3048922">
                <a:moveTo>
                  <a:pt x="1524460" y="0"/>
                </a:moveTo>
                <a:cubicBezTo>
                  <a:pt x="2366396" y="0"/>
                  <a:pt x="3048920" y="682524"/>
                  <a:pt x="3048920" y="1524461"/>
                </a:cubicBezTo>
                <a:cubicBezTo>
                  <a:pt x="3048920" y="2366398"/>
                  <a:pt x="2366396" y="3048922"/>
                  <a:pt x="1524460" y="3048922"/>
                </a:cubicBezTo>
                <a:cubicBezTo>
                  <a:pt x="682524" y="3048922"/>
                  <a:pt x="0" y="2366398"/>
                  <a:pt x="0" y="1524461"/>
                </a:cubicBezTo>
                <a:cubicBezTo>
                  <a:pt x="0" y="682524"/>
                  <a:pt x="682524" y="0"/>
                  <a:pt x="152446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45078709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14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srgbClr val="000000">
                  <a:tint val="75000"/>
                </a:srgbClr>
              </a:solidFill>
            </a:endParaRPr>
          </a:p>
        </p:txBody>
      </p:sp>
      <p:sp>
        <p:nvSpPr>
          <p:cNvPr id="3" name="Footer Placeholder 2"/>
          <p:cNvSpPr>
            <a:spLocks noGrp="1"/>
          </p:cNvSpPr>
          <p:nvPr>
            <p:ph type="ftr" sz="quarter" idx="11"/>
          </p:nvPr>
        </p:nvSpPr>
        <p:spPr/>
        <p:txBody>
          <a:bodyPr/>
          <a:lstStyle/>
          <a:p>
            <a:endParaRPr lang="en-US">
              <a:solidFill>
                <a:srgbClr val="000000">
                  <a:tint val="75000"/>
                </a:srgbClr>
              </a:solidFill>
            </a:endParaRPr>
          </a:p>
        </p:txBody>
      </p:sp>
      <p:sp>
        <p:nvSpPr>
          <p:cNvPr id="4" name="Slide Number Placeholder 3"/>
          <p:cNvSpPr>
            <a:spLocks noGrp="1"/>
          </p:cNvSpPr>
          <p:nvPr>
            <p:ph type="sldNum" sz="quarter" idx="12"/>
          </p:nvPr>
        </p:nvSpPr>
        <p:spPr/>
        <p:txBody>
          <a:bodyPr/>
          <a:lstStyle/>
          <a:p>
            <a:fld id="{3610C01E-A5BD-4043-91B0-38008325047B}" type="slidenum">
              <a:rPr lang="en-US" smtClean="0">
                <a:solidFill>
                  <a:srgbClr val="000000">
                    <a:tint val="75000"/>
                  </a:srgbClr>
                </a:solidFill>
              </a:rPr>
              <a:pPr/>
              <a:t>‹#›</a:t>
            </a:fld>
            <a:endParaRPr lang="en-US">
              <a:solidFill>
                <a:srgbClr val="000000">
                  <a:tint val="75000"/>
                </a:srgbClr>
              </a:solidFill>
            </a:endParaRPr>
          </a:p>
        </p:txBody>
      </p:sp>
      <p:sp>
        <p:nvSpPr>
          <p:cNvPr id="8" name="Picture Placeholder 7"/>
          <p:cNvSpPr>
            <a:spLocks noGrp="1"/>
          </p:cNvSpPr>
          <p:nvPr>
            <p:ph type="pic" sz="quarter" idx="13" hasCustomPrompt="1"/>
          </p:nvPr>
        </p:nvSpPr>
        <p:spPr>
          <a:xfrm>
            <a:off x="6541478" y="0"/>
            <a:ext cx="5040923" cy="5085471"/>
          </a:xfrm>
          <a:custGeom>
            <a:avLst/>
            <a:gdLst>
              <a:gd name="connsiteX0" fmla="*/ 0 w 5040923"/>
              <a:gd name="connsiteY0" fmla="*/ 0 h 5085471"/>
              <a:gd name="connsiteX1" fmla="*/ 5040923 w 5040923"/>
              <a:gd name="connsiteY1" fmla="*/ 0 h 5085471"/>
              <a:gd name="connsiteX2" fmla="*/ 5040923 w 5040923"/>
              <a:gd name="connsiteY2" fmla="*/ 5085471 h 5085471"/>
              <a:gd name="connsiteX3" fmla="*/ 0 w 5040923"/>
              <a:gd name="connsiteY3" fmla="*/ 5085471 h 5085471"/>
            </a:gdLst>
            <a:ahLst/>
            <a:cxnLst>
              <a:cxn ang="0">
                <a:pos x="connsiteX0" y="connsiteY0"/>
              </a:cxn>
              <a:cxn ang="0">
                <a:pos x="connsiteX1" y="connsiteY1"/>
              </a:cxn>
              <a:cxn ang="0">
                <a:pos x="connsiteX2" y="connsiteY2"/>
              </a:cxn>
              <a:cxn ang="0">
                <a:pos x="connsiteX3" y="connsiteY3"/>
              </a:cxn>
            </a:cxnLst>
            <a:rect l="l" t="t" r="r" b="b"/>
            <a:pathLst>
              <a:path w="5040923" h="5085471">
                <a:moveTo>
                  <a:pt x="0" y="0"/>
                </a:moveTo>
                <a:lnTo>
                  <a:pt x="5040923" y="0"/>
                </a:lnTo>
                <a:lnTo>
                  <a:pt x="5040923" y="5085471"/>
                </a:lnTo>
                <a:lnTo>
                  <a:pt x="0" y="508547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276305149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26_1">
    <p:bg>
      <p:bgPr>
        <a:solidFill>
          <a:schemeClr val="bg1"/>
        </a:solidFill>
        <a:effectLst/>
      </p:bgPr>
    </p:bg>
    <p:spTree>
      <p:nvGrpSpPr>
        <p:cNvPr id="1" name=""/>
        <p:cNvGrpSpPr/>
        <p:nvPr/>
      </p:nvGrpSpPr>
      <p:grpSpPr>
        <a:xfrm>
          <a:off x="0" y="0"/>
          <a:ext cx="0" cy="0"/>
          <a:chOff x="0" y="0"/>
          <a:chExt cx="0" cy="0"/>
        </a:xfrm>
      </p:grpSpPr>
      <p:sp>
        <p:nvSpPr>
          <p:cNvPr id="10" name="Picture Placeholder 2"/>
          <p:cNvSpPr>
            <a:spLocks noGrp="1"/>
          </p:cNvSpPr>
          <p:nvPr>
            <p:ph type="pic" sz="quarter" idx="14" hasCustomPrompt="1"/>
          </p:nvPr>
        </p:nvSpPr>
        <p:spPr>
          <a:xfrm>
            <a:off x="7721035" y="1544039"/>
            <a:ext cx="2845365" cy="3804475"/>
          </a:xfrm>
          <a:prstGeom prst="rect">
            <a:avLst/>
          </a:prstGeom>
          <a:solidFill>
            <a:schemeClr val="bg1">
              <a:lumMod val="85000"/>
            </a:schemeClr>
          </a:solidFill>
          <a:ln w="38100">
            <a:noFill/>
          </a:ln>
          <a:scene3d>
            <a:camera prst="perspectiveRight" fov="900000">
              <a:rot lat="20340000" lon="19740000" rev="840000"/>
            </a:camera>
            <a:lightRig rig="threePt" dir="t"/>
          </a:scene3d>
        </p:spPr>
        <p:txBody>
          <a:bodyPr vert="horz"/>
          <a:lstStyle>
            <a:lvl1pPr marL="171450" marR="0" indent="-171450" algn="ctr" defTabSz="457200" rtl="0" eaLnBrk="0" fontAlgn="base" latinLnBrk="0" hangingPunct="0">
              <a:lnSpc>
                <a:spcPct val="100000"/>
              </a:lnSpc>
              <a:spcBef>
                <a:spcPct val="0"/>
              </a:spcBef>
              <a:spcAft>
                <a:spcPct val="0"/>
              </a:spcAft>
              <a:buClrTx/>
              <a:buSzTx/>
              <a:buFontTx/>
              <a:buNone/>
              <a:tabLst/>
              <a:defRPr sz="1200" baseline="0">
                <a:solidFill>
                  <a:schemeClr val="bg1"/>
                </a:solidFill>
                <a:latin typeface="Source Sans Pro"/>
                <a:cs typeface="Source Sans Pro"/>
              </a:defRPr>
            </a:lvl1pPr>
          </a:lstStyle>
          <a:p>
            <a:r>
              <a:rPr lang="en-US"/>
              <a:t>Drop Image Here</a:t>
            </a:r>
          </a:p>
        </p:txBody>
      </p:sp>
    </p:spTree>
    <p:extLst>
      <p:ext uri="{BB962C8B-B14F-4D97-AF65-F5344CB8AC3E}">
        <p14:creationId xmlns:p14="http://schemas.microsoft.com/office/powerpoint/2010/main" val="832190519"/>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16_1">
    <p:spTree>
      <p:nvGrpSpPr>
        <p:cNvPr id="1" name=""/>
        <p:cNvGrpSpPr/>
        <p:nvPr/>
      </p:nvGrpSpPr>
      <p:grpSpPr>
        <a:xfrm>
          <a:off x="0" y="0"/>
          <a:ext cx="0" cy="0"/>
          <a:chOff x="0" y="0"/>
          <a:chExt cx="0" cy="0"/>
        </a:xfrm>
      </p:grpSpPr>
      <p:sp>
        <p:nvSpPr>
          <p:cNvPr id="7" name="Picture Placeholder 2"/>
          <p:cNvSpPr>
            <a:spLocks noGrp="1"/>
          </p:cNvSpPr>
          <p:nvPr>
            <p:ph type="pic" sz="quarter" idx="11" hasCustomPrompt="1"/>
          </p:nvPr>
        </p:nvSpPr>
        <p:spPr>
          <a:xfrm rot="5400000">
            <a:off x="7159609" y="1423905"/>
            <a:ext cx="2998357" cy="4009039"/>
          </a:xfrm>
          <a:prstGeom prst="rect">
            <a:avLst/>
          </a:prstGeom>
          <a:solidFill>
            <a:schemeClr val="bg1">
              <a:lumMod val="75000"/>
            </a:schemeClr>
          </a:solidFill>
          <a:ln w="38100">
            <a:noFill/>
          </a:ln>
          <a:scene3d>
            <a:camera prst="perspectiveHeroicExtremeLeftFacing" fov="900000">
              <a:rot lat="19680000" lon="3360000" rev="1380000"/>
            </a:camera>
            <a:lightRig rig="threePt" dir="t"/>
          </a:scene3d>
        </p:spPr>
        <p:txBody>
          <a:bodyPr vert="horz"/>
          <a:lstStyle>
            <a:lvl1pPr>
              <a:defRPr lang="en-US" sz="1200" baseline="0" dirty="0">
                <a:solidFill>
                  <a:schemeClr val="bg1"/>
                </a:solidFill>
                <a:latin typeface="Source Sans Pro"/>
                <a:cs typeface="Source Sans Pro"/>
              </a:defRPr>
            </a:lvl1pPr>
          </a:lstStyle>
          <a:p>
            <a:pPr marR="0" lvl="0" defTabSz="457200" latinLnBrk="0">
              <a:lnSpc>
                <a:spcPct val="100000"/>
              </a:lnSpc>
              <a:buClrTx/>
              <a:buSzTx/>
              <a:buFontTx/>
              <a:buNone/>
              <a:tabLst/>
            </a:pPr>
            <a:r>
              <a:rPr lang="en-US"/>
              <a:t>Drop Image Here</a:t>
            </a:r>
          </a:p>
        </p:txBody>
      </p:sp>
    </p:spTree>
    <p:extLst>
      <p:ext uri="{BB962C8B-B14F-4D97-AF65-F5344CB8AC3E}">
        <p14:creationId xmlns:p14="http://schemas.microsoft.com/office/powerpoint/2010/main" val="3040004156"/>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ABF238AF-8754-9D41-900E-42BF44D83D92}"/>
              </a:ext>
            </a:extLst>
          </p:cNvPr>
          <p:cNvSpPr>
            <a:spLocks noGrp="1"/>
          </p:cNvSpPr>
          <p:nvPr>
            <p:ph type="dt" sz="half" idx="10"/>
          </p:nvPr>
        </p:nvSpPr>
        <p:spPr/>
        <p:txBody>
          <a:bodyPr/>
          <a:lstStyle/>
          <a:p>
            <a:endParaRPr lang="en-US">
              <a:solidFill>
                <a:srgbClr val="000000">
                  <a:tint val="75000"/>
                </a:srgbClr>
              </a:solidFill>
            </a:endParaRPr>
          </a:p>
        </p:txBody>
      </p:sp>
      <p:sp>
        <p:nvSpPr>
          <p:cNvPr id="4" name="Footer Placeholder 3">
            <a:extLst>
              <a:ext uri="{FF2B5EF4-FFF2-40B4-BE49-F238E27FC236}">
                <a16:creationId xmlns:a16="http://schemas.microsoft.com/office/drawing/2014/main" id="{CA815579-5009-C64B-9FF7-A09803AB93FE}"/>
              </a:ext>
            </a:extLst>
          </p:cNvPr>
          <p:cNvSpPr>
            <a:spLocks noGrp="1"/>
          </p:cNvSpPr>
          <p:nvPr>
            <p:ph type="ftr" sz="quarter" idx="11"/>
          </p:nvPr>
        </p:nvSpPr>
        <p:spPr/>
        <p:txBody>
          <a:bodyPr/>
          <a:lstStyle/>
          <a:p>
            <a:endParaRPr lang="en-US">
              <a:solidFill>
                <a:srgbClr val="000000">
                  <a:tint val="75000"/>
                </a:srgbClr>
              </a:solidFill>
            </a:endParaRPr>
          </a:p>
        </p:txBody>
      </p:sp>
      <p:sp>
        <p:nvSpPr>
          <p:cNvPr id="5" name="Slide Number Placeholder 4">
            <a:extLst>
              <a:ext uri="{FF2B5EF4-FFF2-40B4-BE49-F238E27FC236}">
                <a16:creationId xmlns:a16="http://schemas.microsoft.com/office/drawing/2014/main" id="{73DA7810-498F-FF44-ABF6-B75D66744D90}"/>
              </a:ext>
            </a:extLst>
          </p:cNvPr>
          <p:cNvSpPr>
            <a:spLocks noGrp="1"/>
          </p:cNvSpPr>
          <p:nvPr>
            <p:ph type="sldNum" sz="quarter" idx="12"/>
          </p:nvPr>
        </p:nvSpPr>
        <p:spPr/>
        <p:txBody>
          <a:bodyPr/>
          <a:lstStyle/>
          <a:p>
            <a:fld id="{2908AE93-C9C6-494E-8F65-9AEFAC3DAEAC}" type="slidenum">
              <a:rPr lang="en-US" smtClean="0">
                <a:solidFill>
                  <a:srgbClr val="000000">
                    <a:tint val="75000"/>
                  </a:srgbClr>
                </a:solidFill>
              </a:rPr>
              <a:pPr/>
              <a:t>‹#›</a:t>
            </a:fld>
            <a:endParaRPr lang="en-US">
              <a:solidFill>
                <a:srgbClr val="000000">
                  <a:tint val="75000"/>
                </a:srgbClr>
              </a:solidFill>
            </a:endParaRPr>
          </a:p>
        </p:txBody>
      </p:sp>
      <p:sp>
        <p:nvSpPr>
          <p:cNvPr id="7" name="Picture Placeholder 6">
            <a:extLst>
              <a:ext uri="{FF2B5EF4-FFF2-40B4-BE49-F238E27FC236}">
                <a16:creationId xmlns:a16="http://schemas.microsoft.com/office/drawing/2014/main" id="{C9CC6307-B5AC-A647-A50C-82A27C101CEF}"/>
              </a:ext>
            </a:extLst>
          </p:cNvPr>
          <p:cNvSpPr>
            <a:spLocks noGrp="1"/>
          </p:cNvSpPr>
          <p:nvPr>
            <p:ph type="pic" sz="quarter" idx="13" hasCustomPrompt="1"/>
          </p:nvPr>
        </p:nvSpPr>
        <p:spPr>
          <a:xfrm>
            <a:off x="8869498" y="1271230"/>
            <a:ext cx="1620702" cy="4304069"/>
          </a:xfrm>
          <a:custGeom>
            <a:avLst/>
            <a:gdLst>
              <a:gd name="connsiteX0" fmla="*/ 0 w 3106034"/>
              <a:gd name="connsiteY0" fmla="*/ 0 h 4137738"/>
              <a:gd name="connsiteX1" fmla="*/ 3106034 w 3106034"/>
              <a:gd name="connsiteY1" fmla="*/ 0 h 4137738"/>
              <a:gd name="connsiteX2" fmla="*/ 3106034 w 3106034"/>
              <a:gd name="connsiteY2" fmla="*/ 4137738 h 4137738"/>
              <a:gd name="connsiteX3" fmla="*/ 0 w 3106034"/>
              <a:gd name="connsiteY3" fmla="*/ 4137738 h 4137738"/>
            </a:gdLst>
            <a:ahLst/>
            <a:cxnLst>
              <a:cxn ang="0">
                <a:pos x="connsiteX0" y="connsiteY0"/>
              </a:cxn>
              <a:cxn ang="0">
                <a:pos x="connsiteX1" y="connsiteY1"/>
              </a:cxn>
              <a:cxn ang="0">
                <a:pos x="connsiteX2" y="connsiteY2"/>
              </a:cxn>
              <a:cxn ang="0">
                <a:pos x="connsiteX3" y="connsiteY3"/>
              </a:cxn>
            </a:cxnLst>
            <a:rect l="l" t="t" r="r" b="b"/>
            <a:pathLst>
              <a:path w="3106034" h="4137738">
                <a:moveTo>
                  <a:pt x="0" y="0"/>
                </a:moveTo>
                <a:lnTo>
                  <a:pt x="3106034" y="0"/>
                </a:lnTo>
                <a:lnTo>
                  <a:pt x="3106034" y="4137738"/>
                </a:lnTo>
                <a:lnTo>
                  <a:pt x="0" y="41377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Picture</a:t>
            </a:r>
          </a:p>
        </p:txBody>
      </p:sp>
    </p:spTree>
    <p:extLst>
      <p:ext uri="{BB962C8B-B14F-4D97-AF65-F5344CB8AC3E}">
        <p14:creationId xmlns:p14="http://schemas.microsoft.com/office/powerpoint/2010/main" val="322815316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45234613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ext">
  <p:cSld name="text">
    <p:spTree>
      <p:nvGrpSpPr>
        <p:cNvPr id="1" name="Shape 19"/>
        <p:cNvGrpSpPr/>
        <p:nvPr/>
      </p:nvGrpSpPr>
      <p:grpSpPr>
        <a:xfrm>
          <a:off x="0" y="0"/>
          <a:ext cx="0" cy="0"/>
          <a:chOff x="0" y="0"/>
          <a:chExt cx="0" cy="0"/>
        </a:xfrm>
      </p:grpSpPr>
      <p:sp>
        <p:nvSpPr>
          <p:cNvPr id="21" name="Google Shape;21;p3"/>
          <p:cNvSpPr txBox="1">
            <a:spLocks noGrp="1"/>
          </p:cNvSpPr>
          <p:nvPr>
            <p:ph type="title"/>
          </p:nvPr>
        </p:nvSpPr>
        <p:spPr>
          <a:xfrm>
            <a:off x="616775" y="257547"/>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 name="Google Shape;22;p3"/>
          <p:cNvSpPr txBox="1">
            <a:spLocks noGrp="1"/>
          </p:cNvSpPr>
          <p:nvPr>
            <p:ph type="body" idx="1"/>
          </p:nvPr>
        </p:nvSpPr>
        <p:spPr>
          <a:xfrm>
            <a:off x="616775" y="2243979"/>
            <a:ext cx="10929767" cy="3932984"/>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400"/>
              <a:buNone/>
              <a:defRPr>
                <a:solidFill>
                  <a:srgbClr val="664790"/>
                </a:solidFill>
              </a:defRPr>
            </a:lvl1pPr>
            <a:lvl2pPr marL="914400" lvl="1" indent="-228600" algn="l">
              <a:lnSpc>
                <a:spcPct val="100000"/>
              </a:lnSpc>
              <a:spcBef>
                <a:spcPts val="500"/>
              </a:spcBef>
              <a:spcAft>
                <a:spcPts val="0"/>
              </a:spcAft>
              <a:buClr>
                <a:srgbClr val="664790"/>
              </a:buClr>
              <a:buSzPts val="2000"/>
              <a:buNone/>
              <a:defRPr>
                <a:solidFill>
                  <a:srgbClr val="664790"/>
                </a:solidFill>
              </a:defRPr>
            </a:lvl2pPr>
            <a:lvl3pPr marL="1371600" lvl="2" indent="-228600" algn="l">
              <a:lnSpc>
                <a:spcPct val="100000"/>
              </a:lnSpc>
              <a:spcBef>
                <a:spcPts val="500"/>
              </a:spcBef>
              <a:spcAft>
                <a:spcPts val="0"/>
              </a:spcAft>
              <a:buClr>
                <a:srgbClr val="664790"/>
              </a:buClr>
              <a:buSzPts val="1800"/>
              <a:buNone/>
              <a:defRPr>
                <a:solidFill>
                  <a:srgbClr val="664790"/>
                </a:solidFill>
              </a:defRPr>
            </a:lvl3pPr>
            <a:lvl4pPr marL="1828800" lvl="3" indent="-228600" algn="l">
              <a:lnSpc>
                <a:spcPct val="100000"/>
              </a:lnSpc>
              <a:spcBef>
                <a:spcPts val="500"/>
              </a:spcBef>
              <a:spcAft>
                <a:spcPts val="0"/>
              </a:spcAft>
              <a:buClr>
                <a:srgbClr val="664790"/>
              </a:buClr>
              <a:buSzPts val="1400"/>
              <a:buNone/>
              <a:defRPr>
                <a:solidFill>
                  <a:srgbClr val="664790"/>
                </a:solidFill>
              </a:defRPr>
            </a:lvl4pPr>
            <a:lvl5pPr marL="2286000" lvl="4" indent="-228600" algn="l">
              <a:lnSpc>
                <a:spcPct val="100000"/>
              </a:lnSpc>
              <a:spcBef>
                <a:spcPts val="500"/>
              </a:spcBef>
              <a:spcAft>
                <a:spcPts val="0"/>
              </a:spcAft>
              <a:buClr>
                <a:srgbClr val="664790"/>
              </a:buClr>
              <a:buSzPts val="1200"/>
              <a:buNone/>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 name="Google Shape;24;p3"/>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latin typeface="Verdana"/>
                <a:ea typeface="Verdana"/>
                <a:cs typeface="Verdana"/>
                <a:sym typeface="Verdana"/>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3"/>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b="0" i="0" u="none" strike="noStrike" cap="none">
                <a:solidFill>
                  <a:schemeClr val="lt1"/>
                </a:solidFill>
                <a:latin typeface="Verdana"/>
                <a:ea typeface="Verdana"/>
                <a:cs typeface="Verdana"/>
                <a:sym typeface="Verdana"/>
              </a:defRPr>
            </a:lvl1pPr>
            <a:lvl2pPr marL="0" marR="0" lvl="1" indent="0" algn="ctr" rtl="0">
              <a:spcBef>
                <a:spcPts val="0"/>
              </a:spcBef>
              <a:buNone/>
              <a:defRPr sz="800" b="0" i="0" u="none" strike="noStrike" cap="none">
                <a:solidFill>
                  <a:schemeClr val="lt1"/>
                </a:solidFill>
                <a:latin typeface="Verdana"/>
                <a:ea typeface="Verdana"/>
                <a:cs typeface="Verdana"/>
                <a:sym typeface="Verdana"/>
              </a:defRPr>
            </a:lvl2pPr>
            <a:lvl3pPr marL="0" marR="0" lvl="2" indent="0" algn="ctr" rtl="0">
              <a:spcBef>
                <a:spcPts val="0"/>
              </a:spcBef>
              <a:buNone/>
              <a:defRPr sz="800" b="0" i="0" u="none" strike="noStrike" cap="none">
                <a:solidFill>
                  <a:schemeClr val="lt1"/>
                </a:solidFill>
                <a:latin typeface="Verdana"/>
                <a:ea typeface="Verdana"/>
                <a:cs typeface="Verdana"/>
                <a:sym typeface="Verdana"/>
              </a:defRPr>
            </a:lvl3pPr>
            <a:lvl4pPr marL="0" marR="0" lvl="3" indent="0" algn="ctr" rtl="0">
              <a:spcBef>
                <a:spcPts val="0"/>
              </a:spcBef>
              <a:buNone/>
              <a:defRPr sz="800" b="0" i="0" u="none" strike="noStrike" cap="none">
                <a:solidFill>
                  <a:schemeClr val="lt1"/>
                </a:solidFill>
                <a:latin typeface="Verdana"/>
                <a:ea typeface="Verdana"/>
                <a:cs typeface="Verdana"/>
                <a:sym typeface="Verdana"/>
              </a:defRPr>
            </a:lvl4pPr>
            <a:lvl5pPr marL="0" marR="0" lvl="4" indent="0" algn="ctr" rtl="0">
              <a:spcBef>
                <a:spcPts val="0"/>
              </a:spcBef>
              <a:buNone/>
              <a:defRPr sz="800" b="0" i="0" u="none" strike="noStrike" cap="none">
                <a:solidFill>
                  <a:schemeClr val="lt1"/>
                </a:solidFill>
                <a:latin typeface="Verdana"/>
                <a:ea typeface="Verdana"/>
                <a:cs typeface="Verdana"/>
                <a:sym typeface="Verdana"/>
              </a:defRPr>
            </a:lvl5pPr>
            <a:lvl6pPr marL="0" marR="0" lvl="5" indent="0" algn="ctr" rtl="0">
              <a:spcBef>
                <a:spcPts val="0"/>
              </a:spcBef>
              <a:buNone/>
              <a:defRPr sz="800" b="0" i="0" u="none" strike="noStrike" cap="none">
                <a:solidFill>
                  <a:schemeClr val="lt1"/>
                </a:solidFill>
                <a:latin typeface="Verdana"/>
                <a:ea typeface="Verdana"/>
                <a:cs typeface="Verdana"/>
                <a:sym typeface="Verdana"/>
              </a:defRPr>
            </a:lvl6pPr>
            <a:lvl7pPr marL="0" marR="0" lvl="6" indent="0" algn="ctr" rtl="0">
              <a:spcBef>
                <a:spcPts val="0"/>
              </a:spcBef>
              <a:buNone/>
              <a:defRPr sz="800" b="0" i="0" u="none" strike="noStrike" cap="none">
                <a:solidFill>
                  <a:schemeClr val="lt1"/>
                </a:solidFill>
                <a:latin typeface="Verdana"/>
                <a:ea typeface="Verdana"/>
                <a:cs typeface="Verdana"/>
                <a:sym typeface="Verdana"/>
              </a:defRPr>
            </a:lvl7pPr>
            <a:lvl8pPr marL="0" marR="0" lvl="7" indent="0" algn="ctr" rtl="0">
              <a:spcBef>
                <a:spcPts val="0"/>
              </a:spcBef>
              <a:buNone/>
              <a:defRPr sz="800" b="0" i="0" u="none" strike="noStrike" cap="none">
                <a:solidFill>
                  <a:schemeClr val="lt1"/>
                </a:solidFill>
                <a:latin typeface="Verdana"/>
                <a:ea typeface="Verdana"/>
                <a:cs typeface="Verdana"/>
                <a:sym typeface="Verdana"/>
              </a:defRPr>
            </a:lvl8pPr>
            <a:lvl9pPr marL="0" marR="0" lvl="8" indent="0" algn="ctr" rtl="0">
              <a:spcBef>
                <a:spcPts val="0"/>
              </a:spcBef>
              <a:buNone/>
              <a:defRPr sz="800" b="0" i="0" u="none" strike="noStrike" cap="none">
                <a:solidFill>
                  <a:schemeClr val="lt1"/>
                </a:solidFill>
                <a:latin typeface="Verdana"/>
                <a:ea typeface="Verdana"/>
                <a:cs typeface="Verdana"/>
                <a:sym typeface="Verdana"/>
              </a:defRPr>
            </a:lvl9pPr>
          </a:lstStyle>
          <a:p>
            <a:fld id="{00000000-1234-1234-1234-123412341234}" type="slidenum">
              <a:rPr lang="lv-LV" smtClean="0">
                <a:solidFill>
                  <a:srgbClr val="FFFFFF"/>
                </a:solidFill>
              </a:rPr>
              <a:pPr/>
              <a:t>‹#›</a:t>
            </a:fld>
            <a:endParaRPr lang="lv-LV">
              <a:solidFill>
                <a:srgbClr val="FFFFFF"/>
              </a:solidFill>
            </a:endParaRPr>
          </a:p>
        </p:txBody>
      </p:sp>
    </p:spTree>
    <p:extLst>
      <p:ext uri="{BB962C8B-B14F-4D97-AF65-F5344CB8AC3E}">
        <p14:creationId xmlns:p14="http://schemas.microsoft.com/office/powerpoint/2010/main" val="12936189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3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0" name="Picture Placeholder 14"/>
          <p:cNvSpPr>
            <a:spLocks noGrp="1"/>
          </p:cNvSpPr>
          <p:nvPr>
            <p:ph type="pic" sz="quarter" idx="10"/>
          </p:nvPr>
        </p:nvSpPr>
        <p:spPr>
          <a:xfrm>
            <a:off x="1192213" y="1998133"/>
            <a:ext cx="3206750" cy="3293005"/>
          </a:xfrm>
        </p:spPr>
        <p:txBody>
          <a:bodyPr>
            <a:normAutofit/>
          </a:bodyPr>
          <a:lstStyle>
            <a:lvl1pPr>
              <a:defRPr sz="1600">
                <a:solidFill>
                  <a:schemeClr val="tx2"/>
                </a:solidFill>
              </a:defRPr>
            </a:lvl1pPr>
          </a:lstStyle>
          <a:p>
            <a:endParaRPr lang="id-ID"/>
          </a:p>
        </p:txBody>
      </p:sp>
      <p:sp>
        <p:nvSpPr>
          <p:cNvPr id="11" name="Picture Placeholder 14"/>
          <p:cNvSpPr>
            <a:spLocks noGrp="1"/>
          </p:cNvSpPr>
          <p:nvPr>
            <p:ph type="pic" sz="quarter" idx="11"/>
          </p:nvPr>
        </p:nvSpPr>
        <p:spPr>
          <a:xfrm>
            <a:off x="4487822" y="1998133"/>
            <a:ext cx="3206750" cy="3293005"/>
          </a:xfrm>
        </p:spPr>
        <p:txBody>
          <a:bodyPr>
            <a:normAutofit/>
          </a:bodyPr>
          <a:lstStyle>
            <a:lvl1pPr>
              <a:defRPr sz="1600">
                <a:solidFill>
                  <a:schemeClr val="tx2"/>
                </a:solidFill>
              </a:defRPr>
            </a:lvl1pPr>
          </a:lstStyle>
          <a:p>
            <a:endParaRPr lang="id-ID"/>
          </a:p>
        </p:txBody>
      </p:sp>
      <p:sp>
        <p:nvSpPr>
          <p:cNvPr id="12" name="Picture Placeholder 14"/>
          <p:cNvSpPr>
            <a:spLocks noGrp="1"/>
          </p:cNvSpPr>
          <p:nvPr>
            <p:ph type="pic" sz="quarter" idx="13"/>
          </p:nvPr>
        </p:nvSpPr>
        <p:spPr>
          <a:xfrm>
            <a:off x="7809924" y="1998133"/>
            <a:ext cx="3206750" cy="3293005"/>
          </a:xfrm>
        </p:spPr>
        <p:txBody>
          <a:bodyPr>
            <a:normAutofit/>
          </a:bodyPr>
          <a:lstStyle>
            <a:lvl1pPr>
              <a:defRPr sz="1600">
                <a:solidFill>
                  <a:schemeClr val="tx2"/>
                </a:solidFill>
              </a:defRPr>
            </a:lvl1pPr>
          </a:lstStyle>
          <a:p>
            <a:endParaRPr lang="id-ID"/>
          </a:p>
        </p:txBody>
      </p:sp>
    </p:spTree>
    <p:extLst>
      <p:ext uri="{BB962C8B-B14F-4D97-AF65-F5344CB8AC3E}">
        <p14:creationId xmlns:p14="http://schemas.microsoft.com/office/powerpoint/2010/main" val="107211019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15591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10_Title Slide">
    <p:spTree>
      <p:nvGrpSpPr>
        <p:cNvPr id="1" name=""/>
        <p:cNvGrpSpPr/>
        <p:nvPr/>
      </p:nvGrpSpPr>
      <p:grpSpPr>
        <a:xfrm>
          <a:off x="0" y="0"/>
          <a:ext cx="0" cy="0"/>
          <a:chOff x="0" y="0"/>
          <a:chExt cx="0" cy="0"/>
        </a:xfrm>
      </p:grpSpPr>
      <p:sp>
        <p:nvSpPr>
          <p:cNvPr id="2" name="Picture Placeholder 1"/>
          <p:cNvSpPr>
            <a:spLocks noGrp="1"/>
          </p:cNvSpPr>
          <p:nvPr>
            <p:ph type="pic" sz="quarter" idx="10" hasCustomPrompt="1"/>
          </p:nvPr>
        </p:nvSpPr>
        <p:spPr>
          <a:xfrm>
            <a:off x="373107" y="361391"/>
            <a:ext cx="11464666" cy="6125906"/>
          </a:xfrm>
          <a:custGeom>
            <a:avLst/>
            <a:gdLst>
              <a:gd name="connsiteX0" fmla="*/ 6968064 w 11464666"/>
              <a:gd name="connsiteY0" fmla="*/ 0 h 6125906"/>
              <a:gd name="connsiteX1" fmla="*/ 8401033 w 11464666"/>
              <a:gd name="connsiteY1" fmla="*/ 0 h 6125906"/>
              <a:gd name="connsiteX2" fmla="*/ 11464666 w 11464666"/>
              <a:gd name="connsiteY2" fmla="*/ 5306368 h 6125906"/>
              <a:gd name="connsiteX3" fmla="*/ 11464666 w 11464666"/>
              <a:gd name="connsiteY3" fmla="*/ 6125906 h 6125906"/>
              <a:gd name="connsiteX4" fmla="*/ 10243620 w 11464666"/>
              <a:gd name="connsiteY4" fmla="*/ 6125906 h 6125906"/>
              <a:gd name="connsiteX5" fmla="*/ 10439548 w 11464666"/>
              <a:gd name="connsiteY5" fmla="*/ 6012787 h 6125906"/>
              <a:gd name="connsiteX6" fmla="*/ 3480164 w 11464666"/>
              <a:gd name="connsiteY6" fmla="*/ 0 h 6125906"/>
              <a:gd name="connsiteX7" fmla="*/ 5962140 w 11464666"/>
              <a:gd name="connsiteY7" fmla="*/ 0 h 6125906"/>
              <a:gd name="connsiteX8" fmla="*/ 268218 w 11464666"/>
              <a:gd name="connsiteY8" fmla="*/ 3287388 h 6125906"/>
              <a:gd name="connsiteX9" fmla="*/ 1907038 w 11464666"/>
              <a:gd name="connsiteY9" fmla="*/ 6125906 h 6125906"/>
              <a:gd name="connsiteX10" fmla="*/ 474069 w 11464666"/>
              <a:gd name="connsiteY10" fmla="*/ 6125906 h 6125906"/>
              <a:gd name="connsiteX11" fmla="*/ 0 w 11464666"/>
              <a:gd name="connsiteY11" fmla="*/ 5304796 h 6125906"/>
              <a:gd name="connsiteX12" fmla="*/ 0 w 11464666"/>
              <a:gd name="connsiteY12" fmla="*/ 2009274 h 61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64666" h="6125906">
                <a:moveTo>
                  <a:pt x="6968064" y="0"/>
                </a:moveTo>
                <a:lnTo>
                  <a:pt x="8401033" y="0"/>
                </a:lnTo>
                <a:lnTo>
                  <a:pt x="11464666" y="5306368"/>
                </a:lnTo>
                <a:lnTo>
                  <a:pt x="11464666" y="6125906"/>
                </a:lnTo>
                <a:lnTo>
                  <a:pt x="10243620" y="6125906"/>
                </a:lnTo>
                <a:lnTo>
                  <a:pt x="10439548" y="6012787"/>
                </a:lnTo>
                <a:close/>
                <a:moveTo>
                  <a:pt x="3480164" y="0"/>
                </a:moveTo>
                <a:lnTo>
                  <a:pt x="5962140" y="0"/>
                </a:lnTo>
                <a:lnTo>
                  <a:pt x="268218" y="3287388"/>
                </a:lnTo>
                <a:lnTo>
                  <a:pt x="1907038" y="6125906"/>
                </a:lnTo>
                <a:lnTo>
                  <a:pt x="474069" y="6125906"/>
                </a:lnTo>
                <a:lnTo>
                  <a:pt x="0" y="5304796"/>
                </a:lnTo>
                <a:lnTo>
                  <a:pt x="0" y="200927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46530585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08_Title Slide">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188683" y="1005789"/>
            <a:ext cx="2955019" cy="2547430"/>
          </a:xfrm>
          <a:custGeom>
            <a:avLst/>
            <a:gdLst>
              <a:gd name="connsiteX0" fmla="*/ 0 w 2150076"/>
              <a:gd name="connsiteY0" fmla="*/ 0 h 1853514"/>
              <a:gd name="connsiteX1" fmla="*/ 2150076 w 2150076"/>
              <a:gd name="connsiteY1" fmla="*/ 0 h 1853514"/>
              <a:gd name="connsiteX2" fmla="*/ 1075038 w 2150076"/>
              <a:gd name="connsiteY2" fmla="*/ 1853514 h 1853514"/>
            </a:gdLst>
            <a:ahLst/>
            <a:cxnLst>
              <a:cxn ang="0">
                <a:pos x="connsiteX0" y="connsiteY0"/>
              </a:cxn>
              <a:cxn ang="0">
                <a:pos x="connsiteX1" y="connsiteY1"/>
              </a:cxn>
              <a:cxn ang="0">
                <a:pos x="connsiteX2" y="connsiteY2"/>
              </a:cxn>
            </a:cxnLst>
            <a:rect l="l" t="t" r="r" b="b"/>
            <a:pathLst>
              <a:path w="2150076" h="1853514">
                <a:moveTo>
                  <a:pt x="0" y="0"/>
                </a:moveTo>
                <a:lnTo>
                  <a:pt x="2150076" y="0"/>
                </a:lnTo>
                <a:lnTo>
                  <a:pt x="1075038" y="185351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5"/>
          <p:cNvSpPr>
            <a:spLocks noGrp="1"/>
          </p:cNvSpPr>
          <p:nvPr>
            <p:ph type="pic" sz="quarter" idx="11" hasCustomPrompt="1"/>
          </p:nvPr>
        </p:nvSpPr>
        <p:spPr>
          <a:xfrm>
            <a:off x="5374932" y="2351822"/>
            <a:ext cx="2137977" cy="1843084"/>
          </a:xfrm>
          <a:custGeom>
            <a:avLst/>
            <a:gdLst>
              <a:gd name="connsiteX0" fmla="*/ 0 w 2150076"/>
              <a:gd name="connsiteY0" fmla="*/ 0 h 1853514"/>
              <a:gd name="connsiteX1" fmla="*/ 2150076 w 2150076"/>
              <a:gd name="connsiteY1" fmla="*/ 0 h 1853514"/>
              <a:gd name="connsiteX2" fmla="*/ 1075038 w 2150076"/>
              <a:gd name="connsiteY2" fmla="*/ 1853514 h 1853514"/>
            </a:gdLst>
            <a:ahLst/>
            <a:cxnLst>
              <a:cxn ang="0">
                <a:pos x="connsiteX0" y="connsiteY0"/>
              </a:cxn>
              <a:cxn ang="0">
                <a:pos x="connsiteX1" y="connsiteY1"/>
              </a:cxn>
              <a:cxn ang="0">
                <a:pos x="connsiteX2" y="connsiteY2"/>
              </a:cxn>
            </a:cxnLst>
            <a:rect l="l" t="t" r="r" b="b"/>
            <a:pathLst>
              <a:path w="2150076" h="1853514">
                <a:moveTo>
                  <a:pt x="0" y="0"/>
                </a:moveTo>
                <a:lnTo>
                  <a:pt x="2150076" y="0"/>
                </a:lnTo>
                <a:lnTo>
                  <a:pt x="1075038" y="185351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2183538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21_Title Slide">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3881260" y="1621934"/>
            <a:ext cx="4162990" cy="3588784"/>
          </a:xfrm>
          <a:custGeom>
            <a:avLst/>
            <a:gdLst>
              <a:gd name="connsiteX0" fmla="*/ 0 w 2150076"/>
              <a:gd name="connsiteY0" fmla="*/ 0 h 1853514"/>
              <a:gd name="connsiteX1" fmla="*/ 2150076 w 2150076"/>
              <a:gd name="connsiteY1" fmla="*/ 0 h 1853514"/>
              <a:gd name="connsiteX2" fmla="*/ 1075038 w 2150076"/>
              <a:gd name="connsiteY2" fmla="*/ 1853514 h 1853514"/>
            </a:gdLst>
            <a:ahLst/>
            <a:cxnLst>
              <a:cxn ang="0">
                <a:pos x="connsiteX0" y="connsiteY0"/>
              </a:cxn>
              <a:cxn ang="0">
                <a:pos x="connsiteX1" y="connsiteY1"/>
              </a:cxn>
              <a:cxn ang="0">
                <a:pos x="connsiteX2" y="connsiteY2"/>
              </a:cxn>
            </a:cxnLst>
            <a:rect l="l" t="t" r="r" b="b"/>
            <a:pathLst>
              <a:path w="2150076" h="1853514">
                <a:moveTo>
                  <a:pt x="0" y="0"/>
                </a:moveTo>
                <a:lnTo>
                  <a:pt x="2150076" y="0"/>
                </a:lnTo>
                <a:lnTo>
                  <a:pt x="1075038" y="185351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4825043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09_Title Slide">
    <p:spTree>
      <p:nvGrpSpPr>
        <p:cNvPr id="1" name=""/>
        <p:cNvGrpSpPr/>
        <p:nvPr/>
      </p:nvGrpSpPr>
      <p:grpSpPr>
        <a:xfrm>
          <a:off x="0" y="0"/>
          <a:ext cx="0" cy="0"/>
          <a:chOff x="0" y="0"/>
          <a:chExt cx="0" cy="0"/>
        </a:xfrm>
      </p:grpSpPr>
      <p:sp>
        <p:nvSpPr>
          <p:cNvPr id="20" name="Picture Placeholder 19"/>
          <p:cNvSpPr>
            <a:spLocks noGrp="1"/>
          </p:cNvSpPr>
          <p:nvPr>
            <p:ph type="pic" sz="quarter" idx="17" hasCustomPrompt="1"/>
          </p:nvPr>
        </p:nvSpPr>
        <p:spPr>
          <a:xfrm>
            <a:off x="1526807" y="592287"/>
            <a:ext cx="4031213" cy="5060368"/>
          </a:xfrm>
          <a:custGeom>
            <a:avLst/>
            <a:gdLst>
              <a:gd name="connsiteX0" fmla="*/ 0 w 4031213"/>
              <a:gd name="connsiteY0" fmla="*/ 2202870 h 5060368"/>
              <a:gd name="connsiteX1" fmla="*/ 331363 w 4031213"/>
              <a:gd name="connsiteY1" fmla="*/ 2202870 h 5060368"/>
              <a:gd name="connsiteX2" fmla="*/ 331363 w 4031213"/>
              <a:gd name="connsiteY2" fmla="*/ 3855024 h 5060368"/>
              <a:gd name="connsiteX3" fmla="*/ 0 w 4031213"/>
              <a:gd name="connsiteY3" fmla="*/ 3855024 h 5060368"/>
              <a:gd name="connsiteX4" fmla="*/ 739970 w 4031213"/>
              <a:gd name="connsiteY4" fmla="*/ 1518225 h 5060368"/>
              <a:gd name="connsiteX5" fmla="*/ 1071333 w 4031213"/>
              <a:gd name="connsiteY5" fmla="*/ 1518225 h 5060368"/>
              <a:gd name="connsiteX6" fmla="*/ 1071333 w 4031213"/>
              <a:gd name="connsiteY6" fmla="*/ 3855024 h 5060368"/>
              <a:gd name="connsiteX7" fmla="*/ 739970 w 4031213"/>
              <a:gd name="connsiteY7" fmla="*/ 3855024 h 5060368"/>
              <a:gd name="connsiteX8" fmla="*/ 3699850 w 4031213"/>
              <a:gd name="connsiteY8" fmla="*/ 1267691 h 5060368"/>
              <a:gd name="connsiteX9" fmla="*/ 4031213 w 4031213"/>
              <a:gd name="connsiteY9" fmla="*/ 1267691 h 5060368"/>
              <a:gd name="connsiteX10" fmla="*/ 4031213 w 4031213"/>
              <a:gd name="connsiteY10" fmla="*/ 2919845 h 5060368"/>
              <a:gd name="connsiteX11" fmla="*/ 3699850 w 4031213"/>
              <a:gd name="connsiteY11" fmla="*/ 2919845 h 5060368"/>
              <a:gd name="connsiteX12" fmla="*/ 1479940 w 4031213"/>
              <a:gd name="connsiteY12" fmla="*/ 979918 h 5060368"/>
              <a:gd name="connsiteX13" fmla="*/ 1811303 w 4031213"/>
              <a:gd name="connsiteY13" fmla="*/ 979918 h 5060368"/>
              <a:gd name="connsiteX14" fmla="*/ 1811303 w 4031213"/>
              <a:gd name="connsiteY14" fmla="*/ 4241509 h 5060368"/>
              <a:gd name="connsiteX15" fmla="*/ 1479940 w 4031213"/>
              <a:gd name="connsiteY15" fmla="*/ 4241509 h 5060368"/>
              <a:gd name="connsiteX16" fmla="*/ 2959880 w 4031213"/>
              <a:gd name="connsiteY16" fmla="*/ 431220 h 5060368"/>
              <a:gd name="connsiteX17" fmla="*/ 3291243 w 4031213"/>
              <a:gd name="connsiteY17" fmla="*/ 431220 h 5060368"/>
              <a:gd name="connsiteX18" fmla="*/ 3291243 w 4031213"/>
              <a:gd name="connsiteY18" fmla="*/ 3314699 h 5060368"/>
              <a:gd name="connsiteX19" fmla="*/ 2959880 w 4031213"/>
              <a:gd name="connsiteY19" fmla="*/ 3314699 h 5060368"/>
              <a:gd name="connsiteX20" fmla="*/ 2219910 w 4031213"/>
              <a:gd name="connsiteY20" fmla="*/ 0 h 5060368"/>
              <a:gd name="connsiteX21" fmla="*/ 2551273 w 4031213"/>
              <a:gd name="connsiteY21" fmla="*/ 0 h 5060368"/>
              <a:gd name="connsiteX22" fmla="*/ 2551273 w 4031213"/>
              <a:gd name="connsiteY22" fmla="*/ 5060368 h 5060368"/>
              <a:gd name="connsiteX23" fmla="*/ 2219910 w 4031213"/>
              <a:gd name="connsiteY23" fmla="*/ 5060368 h 506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1213" h="5060368">
                <a:moveTo>
                  <a:pt x="0" y="2202870"/>
                </a:moveTo>
                <a:lnTo>
                  <a:pt x="331363" y="2202870"/>
                </a:lnTo>
                <a:lnTo>
                  <a:pt x="331363" y="3855024"/>
                </a:lnTo>
                <a:lnTo>
                  <a:pt x="0" y="3855024"/>
                </a:lnTo>
                <a:close/>
                <a:moveTo>
                  <a:pt x="739970" y="1518225"/>
                </a:moveTo>
                <a:lnTo>
                  <a:pt x="1071333" y="1518225"/>
                </a:lnTo>
                <a:lnTo>
                  <a:pt x="1071333" y="3855024"/>
                </a:lnTo>
                <a:lnTo>
                  <a:pt x="739970" y="3855024"/>
                </a:lnTo>
                <a:close/>
                <a:moveTo>
                  <a:pt x="3699850" y="1267691"/>
                </a:moveTo>
                <a:lnTo>
                  <a:pt x="4031213" y="1267691"/>
                </a:lnTo>
                <a:lnTo>
                  <a:pt x="4031213" y="2919845"/>
                </a:lnTo>
                <a:lnTo>
                  <a:pt x="3699850" y="2919845"/>
                </a:lnTo>
                <a:close/>
                <a:moveTo>
                  <a:pt x="1479940" y="979918"/>
                </a:moveTo>
                <a:lnTo>
                  <a:pt x="1811303" y="979918"/>
                </a:lnTo>
                <a:lnTo>
                  <a:pt x="1811303" y="4241509"/>
                </a:lnTo>
                <a:lnTo>
                  <a:pt x="1479940" y="4241509"/>
                </a:lnTo>
                <a:close/>
                <a:moveTo>
                  <a:pt x="2959880" y="431220"/>
                </a:moveTo>
                <a:lnTo>
                  <a:pt x="3291243" y="431220"/>
                </a:lnTo>
                <a:lnTo>
                  <a:pt x="3291243" y="3314699"/>
                </a:lnTo>
                <a:lnTo>
                  <a:pt x="2959880" y="3314699"/>
                </a:lnTo>
                <a:close/>
                <a:moveTo>
                  <a:pt x="2219910" y="0"/>
                </a:moveTo>
                <a:lnTo>
                  <a:pt x="2551273" y="0"/>
                </a:lnTo>
                <a:lnTo>
                  <a:pt x="2551273" y="5060368"/>
                </a:lnTo>
                <a:lnTo>
                  <a:pt x="2219910" y="506036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9" name="Picture Placeholder 18"/>
          <p:cNvSpPr>
            <a:spLocks noGrp="1"/>
          </p:cNvSpPr>
          <p:nvPr>
            <p:ph type="pic" sz="quarter" idx="21" hasCustomPrompt="1"/>
          </p:nvPr>
        </p:nvSpPr>
        <p:spPr>
          <a:xfrm>
            <a:off x="1156822" y="1293667"/>
            <a:ext cx="4771187" cy="4358988"/>
          </a:xfrm>
          <a:custGeom>
            <a:avLst/>
            <a:gdLst>
              <a:gd name="connsiteX0" fmla="*/ 4439824 w 4771187"/>
              <a:gd name="connsiteY0" fmla="*/ 1617662 h 4358988"/>
              <a:gd name="connsiteX1" fmla="*/ 4771187 w 4771187"/>
              <a:gd name="connsiteY1" fmla="*/ 1617662 h 4358988"/>
              <a:gd name="connsiteX2" fmla="*/ 4771187 w 4771187"/>
              <a:gd name="connsiteY2" fmla="*/ 2407370 h 4358988"/>
              <a:gd name="connsiteX3" fmla="*/ 4439824 w 4771187"/>
              <a:gd name="connsiteY3" fmla="*/ 2407370 h 4358988"/>
              <a:gd name="connsiteX4" fmla="*/ 0 w 4771187"/>
              <a:gd name="connsiteY4" fmla="*/ 1309256 h 4358988"/>
              <a:gd name="connsiteX5" fmla="*/ 331363 w 4771187"/>
              <a:gd name="connsiteY5" fmla="*/ 1309256 h 4358988"/>
              <a:gd name="connsiteX6" fmla="*/ 331363 w 4771187"/>
              <a:gd name="connsiteY6" fmla="*/ 2098964 h 4358988"/>
              <a:gd name="connsiteX7" fmla="*/ 0 w 4771187"/>
              <a:gd name="connsiteY7" fmla="*/ 2098964 h 4358988"/>
              <a:gd name="connsiteX8" fmla="*/ 3699850 w 4771187"/>
              <a:gd name="connsiteY8" fmla="*/ 548698 h 4358988"/>
              <a:gd name="connsiteX9" fmla="*/ 4031213 w 4771187"/>
              <a:gd name="connsiteY9" fmla="*/ 548698 h 4358988"/>
              <a:gd name="connsiteX10" fmla="*/ 4031213 w 4771187"/>
              <a:gd name="connsiteY10" fmla="*/ 3091297 h 4358988"/>
              <a:gd name="connsiteX11" fmla="*/ 3699850 w 4771187"/>
              <a:gd name="connsiteY11" fmla="*/ 3091297 h 4358988"/>
              <a:gd name="connsiteX12" fmla="*/ 2959880 w 4771187"/>
              <a:gd name="connsiteY12" fmla="*/ 394855 h 4358988"/>
              <a:gd name="connsiteX13" fmla="*/ 3291243 w 4771187"/>
              <a:gd name="connsiteY13" fmla="*/ 394855 h 4358988"/>
              <a:gd name="connsiteX14" fmla="*/ 3291243 w 4771187"/>
              <a:gd name="connsiteY14" fmla="*/ 4166754 h 4358988"/>
              <a:gd name="connsiteX15" fmla="*/ 2959880 w 4771187"/>
              <a:gd name="connsiteY15" fmla="*/ 4166754 h 4358988"/>
              <a:gd name="connsiteX16" fmla="*/ 1479940 w 4771187"/>
              <a:gd name="connsiteY16" fmla="*/ 144027 h 4358988"/>
              <a:gd name="connsiteX17" fmla="*/ 1811303 w 4771187"/>
              <a:gd name="connsiteY17" fmla="*/ 144027 h 4358988"/>
              <a:gd name="connsiteX18" fmla="*/ 1811303 w 4771187"/>
              <a:gd name="connsiteY18" fmla="*/ 3091297 h 4358988"/>
              <a:gd name="connsiteX19" fmla="*/ 1479940 w 4771187"/>
              <a:gd name="connsiteY19" fmla="*/ 3091297 h 4358988"/>
              <a:gd name="connsiteX20" fmla="*/ 739970 w 4771187"/>
              <a:gd name="connsiteY20" fmla="*/ 0 h 4358988"/>
              <a:gd name="connsiteX21" fmla="*/ 1071333 w 4771187"/>
              <a:gd name="connsiteY21" fmla="*/ 0 h 4358988"/>
              <a:gd name="connsiteX22" fmla="*/ 1071333 w 4771187"/>
              <a:gd name="connsiteY22" fmla="*/ 2883479 h 4358988"/>
              <a:gd name="connsiteX23" fmla="*/ 739970 w 4771187"/>
              <a:gd name="connsiteY23" fmla="*/ 2883479 h 4358988"/>
              <a:gd name="connsiteX24" fmla="*/ 2219910 w 4771187"/>
              <a:gd name="connsiteY24" fmla="*/ 0 h 4358988"/>
              <a:gd name="connsiteX25" fmla="*/ 2551273 w 4771187"/>
              <a:gd name="connsiteY25" fmla="*/ 0 h 4358988"/>
              <a:gd name="connsiteX26" fmla="*/ 2551273 w 4771187"/>
              <a:gd name="connsiteY26" fmla="*/ 4358988 h 4358988"/>
              <a:gd name="connsiteX27" fmla="*/ 2219910 w 4771187"/>
              <a:gd name="connsiteY27" fmla="*/ 4358988 h 43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71187" h="4358988">
                <a:moveTo>
                  <a:pt x="4439824" y="1617662"/>
                </a:moveTo>
                <a:lnTo>
                  <a:pt x="4771187" y="1617662"/>
                </a:lnTo>
                <a:lnTo>
                  <a:pt x="4771187" y="2407370"/>
                </a:lnTo>
                <a:lnTo>
                  <a:pt x="4439824" y="2407370"/>
                </a:lnTo>
                <a:close/>
                <a:moveTo>
                  <a:pt x="0" y="1309256"/>
                </a:moveTo>
                <a:lnTo>
                  <a:pt x="331363" y="1309256"/>
                </a:lnTo>
                <a:lnTo>
                  <a:pt x="331363" y="2098964"/>
                </a:lnTo>
                <a:lnTo>
                  <a:pt x="0" y="2098964"/>
                </a:lnTo>
                <a:close/>
                <a:moveTo>
                  <a:pt x="3699850" y="548698"/>
                </a:moveTo>
                <a:lnTo>
                  <a:pt x="4031213" y="548698"/>
                </a:lnTo>
                <a:lnTo>
                  <a:pt x="4031213" y="3091297"/>
                </a:lnTo>
                <a:lnTo>
                  <a:pt x="3699850" y="3091297"/>
                </a:lnTo>
                <a:close/>
                <a:moveTo>
                  <a:pt x="2959880" y="394855"/>
                </a:moveTo>
                <a:lnTo>
                  <a:pt x="3291243" y="394855"/>
                </a:lnTo>
                <a:lnTo>
                  <a:pt x="3291243" y="4166754"/>
                </a:lnTo>
                <a:lnTo>
                  <a:pt x="2959880" y="4166754"/>
                </a:lnTo>
                <a:close/>
                <a:moveTo>
                  <a:pt x="1479940" y="144027"/>
                </a:moveTo>
                <a:lnTo>
                  <a:pt x="1811303" y="144027"/>
                </a:lnTo>
                <a:lnTo>
                  <a:pt x="1811303" y="3091297"/>
                </a:lnTo>
                <a:lnTo>
                  <a:pt x="1479940" y="3091297"/>
                </a:lnTo>
                <a:close/>
                <a:moveTo>
                  <a:pt x="739970" y="0"/>
                </a:moveTo>
                <a:lnTo>
                  <a:pt x="1071333" y="0"/>
                </a:lnTo>
                <a:lnTo>
                  <a:pt x="1071333" y="2883479"/>
                </a:lnTo>
                <a:lnTo>
                  <a:pt x="739970" y="2883479"/>
                </a:lnTo>
                <a:close/>
                <a:moveTo>
                  <a:pt x="2219910" y="0"/>
                </a:moveTo>
                <a:lnTo>
                  <a:pt x="2551273" y="0"/>
                </a:lnTo>
                <a:lnTo>
                  <a:pt x="2551273" y="4358988"/>
                </a:lnTo>
                <a:lnTo>
                  <a:pt x="2219910" y="435898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5297347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99_Title Slide">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60434" y="1386451"/>
            <a:ext cx="4469509" cy="4102018"/>
          </a:xfrm>
          <a:custGeom>
            <a:avLst/>
            <a:gdLst>
              <a:gd name="connsiteX0" fmla="*/ 329673 w 4469509"/>
              <a:gd name="connsiteY0" fmla="*/ 3078853 h 4102018"/>
              <a:gd name="connsiteX1" fmla="*/ 331382 w 4469509"/>
              <a:gd name="connsiteY1" fmla="*/ 3081251 h 4102018"/>
              <a:gd name="connsiteX2" fmla="*/ 328475 w 4469509"/>
              <a:gd name="connsiteY2" fmla="*/ 3081251 h 4102018"/>
              <a:gd name="connsiteX3" fmla="*/ 3671608 w 4469509"/>
              <a:gd name="connsiteY3" fmla="*/ 1495483 h 4102018"/>
              <a:gd name="connsiteX4" fmla="*/ 3671925 w 4469509"/>
              <a:gd name="connsiteY4" fmla="*/ 1499131 h 4102018"/>
              <a:gd name="connsiteX5" fmla="*/ 3671608 w 4469509"/>
              <a:gd name="connsiteY5" fmla="*/ 1498391 h 4102018"/>
              <a:gd name="connsiteX6" fmla="*/ 3671608 w 4469509"/>
              <a:gd name="connsiteY6" fmla="*/ 1495483 h 4102018"/>
              <a:gd name="connsiteX7" fmla="*/ 3975642 w 4469509"/>
              <a:gd name="connsiteY7" fmla="*/ 870002 h 4102018"/>
              <a:gd name="connsiteX8" fmla="*/ 3979685 w 4469509"/>
              <a:gd name="connsiteY8" fmla="*/ 873037 h 4102018"/>
              <a:gd name="connsiteX9" fmla="*/ 3976779 w 4469509"/>
              <a:gd name="connsiteY9" fmla="*/ 873037 h 4102018"/>
              <a:gd name="connsiteX10" fmla="*/ 2886883 w 4469509"/>
              <a:gd name="connsiteY10" fmla="*/ 148790 h 4102018"/>
              <a:gd name="connsiteX11" fmla="*/ 2878164 w 4469509"/>
              <a:gd name="connsiteY11" fmla="*/ 151699 h 4102018"/>
              <a:gd name="connsiteX12" fmla="*/ 2878164 w 4469509"/>
              <a:gd name="connsiteY12" fmla="*/ 154608 h 4102018"/>
              <a:gd name="connsiteX13" fmla="*/ 2904322 w 4469509"/>
              <a:gd name="connsiteY13" fmla="*/ 163334 h 4102018"/>
              <a:gd name="connsiteX14" fmla="*/ 2892696 w 4469509"/>
              <a:gd name="connsiteY14" fmla="*/ 166242 h 4102018"/>
              <a:gd name="connsiteX15" fmla="*/ 2843287 w 4469509"/>
              <a:gd name="connsiteY15" fmla="*/ 166242 h 4102018"/>
              <a:gd name="connsiteX16" fmla="*/ 2831662 w 4469509"/>
              <a:gd name="connsiteY16" fmla="*/ 163334 h 4102018"/>
              <a:gd name="connsiteX17" fmla="*/ 2822943 w 4469509"/>
              <a:gd name="connsiteY17" fmla="*/ 163334 h 4102018"/>
              <a:gd name="connsiteX18" fmla="*/ 2895603 w 4469509"/>
              <a:gd name="connsiteY18" fmla="*/ 174968 h 4102018"/>
              <a:gd name="connsiteX19" fmla="*/ 2878164 w 4469509"/>
              <a:gd name="connsiteY19" fmla="*/ 180785 h 4102018"/>
              <a:gd name="connsiteX20" fmla="*/ 2918854 w 4469509"/>
              <a:gd name="connsiteY20" fmla="*/ 189511 h 4102018"/>
              <a:gd name="connsiteX21" fmla="*/ 2974075 w 4469509"/>
              <a:gd name="connsiteY21" fmla="*/ 209871 h 4102018"/>
              <a:gd name="connsiteX22" fmla="*/ 2994419 w 4469509"/>
              <a:gd name="connsiteY22" fmla="*/ 209871 h 4102018"/>
              <a:gd name="connsiteX23" fmla="*/ 3078705 w 4469509"/>
              <a:gd name="connsiteY23" fmla="*/ 244775 h 4102018"/>
              <a:gd name="connsiteX24" fmla="*/ 3119395 w 4469509"/>
              <a:gd name="connsiteY24" fmla="*/ 262227 h 4102018"/>
              <a:gd name="connsiteX25" fmla="*/ 3139739 w 4469509"/>
              <a:gd name="connsiteY25" fmla="*/ 265135 h 4102018"/>
              <a:gd name="connsiteX26" fmla="*/ 3160084 w 4469509"/>
              <a:gd name="connsiteY26" fmla="*/ 270952 h 4102018"/>
              <a:gd name="connsiteX27" fmla="*/ 3162991 w 4469509"/>
              <a:gd name="connsiteY27" fmla="*/ 273861 h 4102018"/>
              <a:gd name="connsiteX28" fmla="*/ 3229837 w 4469509"/>
              <a:gd name="connsiteY28" fmla="*/ 305856 h 4102018"/>
              <a:gd name="connsiteX29" fmla="*/ 3264714 w 4469509"/>
              <a:gd name="connsiteY29" fmla="*/ 320399 h 4102018"/>
              <a:gd name="connsiteX30" fmla="*/ 3343187 w 4469509"/>
              <a:gd name="connsiteY30" fmla="*/ 358211 h 4102018"/>
              <a:gd name="connsiteX31" fmla="*/ 3404220 w 4469509"/>
              <a:gd name="connsiteY31" fmla="*/ 390206 h 4102018"/>
              <a:gd name="connsiteX32" fmla="*/ 3427472 w 4469509"/>
              <a:gd name="connsiteY32" fmla="*/ 407658 h 4102018"/>
              <a:gd name="connsiteX33" fmla="*/ 3450723 w 4469509"/>
              <a:gd name="connsiteY33" fmla="*/ 413475 h 4102018"/>
              <a:gd name="connsiteX34" fmla="*/ 3444910 w 4469509"/>
              <a:gd name="connsiteY34" fmla="*/ 422201 h 4102018"/>
              <a:gd name="connsiteX35" fmla="*/ 3494319 w 4469509"/>
              <a:gd name="connsiteY35" fmla="*/ 454195 h 4102018"/>
              <a:gd name="connsiteX36" fmla="*/ 3543727 w 4469509"/>
              <a:gd name="connsiteY36" fmla="*/ 492007 h 4102018"/>
              <a:gd name="connsiteX37" fmla="*/ 3633825 w 4469509"/>
              <a:gd name="connsiteY37" fmla="*/ 561815 h 4102018"/>
              <a:gd name="connsiteX38" fmla="*/ 3654170 w 4469509"/>
              <a:gd name="connsiteY38" fmla="*/ 579266 h 4102018"/>
              <a:gd name="connsiteX39" fmla="*/ 3686140 w 4469509"/>
              <a:gd name="connsiteY39" fmla="*/ 608352 h 4102018"/>
              <a:gd name="connsiteX40" fmla="*/ 3741361 w 4469509"/>
              <a:gd name="connsiteY40" fmla="*/ 663616 h 4102018"/>
              <a:gd name="connsiteX41" fmla="*/ 3744268 w 4469509"/>
              <a:gd name="connsiteY41" fmla="*/ 663616 h 4102018"/>
              <a:gd name="connsiteX42" fmla="*/ 3790770 w 4469509"/>
              <a:gd name="connsiteY42" fmla="*/ 713063 h 4102018"/>
              <a:gd name="connsiteX43" fmla="*/ 3805302 w 4469509"/>
              <a:gd name="connsiteY43" fmla="*/ 730515 h 4102018"/>
              <a:gd name="connsiteX44" fmla="*/ 3840179 w 4469509"/>
              <a:gd name="connsiteY44" fmla="*/ 779962 h 4102018"/>
              <a:gd name="connsiteX45" fmla="*/ 3840179 w 4469509"/>
              <a:gd name="connsiteY45" fmla="*/ 762509 h 4102018"/>
              <a:gd name="connsiteX46" fmla="*/ 3857617 w 4469509"/>
              <a:gd name="connsiteY46" fmla="*/ 779962 h 4102018"/>
              <a:gd name="connsiteX47" fmla="*/ 3851804 w 4469509"/>
              <a:gd name="connsiteY47" fmla="*/ 765418 h 4102018"/>
              <a:gd name="connsiteX48" fmla="*/ 3864883 w 4469509"/>
              <a:gd name="connsiteY48" fmla="*/ 787914 h 4102018"/>
              <a:gd name="connsiteX49" fmla="*/ 3863619 w 4469509"/>
              <a:gd name="connsiteY49" fmla="*/ 801234 h 4102018"/>
              <a:gd name="connsiteX50" fmla="*/ 3854711 w 4469509"/>
              <a:gd name="connsiteY50" fmla="*/ 788687 h 4102018"/>
              <a:gd name="connsiteX51" fmla="*/ 3863430 w 4469509"/>
              <a:gd name="connsiteY51" fmla="*/ 803230 h 4102018"/>
              <a:gd name="connsiteX52" fmla="*/ 3863619 w 4469509"/>
              <a:gd name="connsiteY52" fmla="*/ 801234 h 4102018"/>
              <a:gd name="connsiteX53" fmla="*/ 3933184 w 4469509"/>
              <a:gd name="connsiteY53" fmla="*/ 899214 h 4102018"/>
              <a:gd name="connsiteX54" fmla="*/ 3930277 w 4469509"/>
              <a:gd name="connsiteY54" fmla="*/ 902123 h 4102018"/>
              <a:gd name="connsiteX55" fmla="*/ 3915745 w 4469509"/>
              <a:gd name="connsiteY55" fmla="*/ 890489 h 4102018"/>
              <a:gd name="connsiteX56" fmla="*/ 3869243 w 4469509"/>
              <a:gd name="connsiteY56" fmla="*/ 826499 h 4102018"/>
              <a:gd name="connsiteX57" fmla="*/ 3848898 w 4469509"/>
              <a:gd name="connsiteY57" fmla="*/ 806139 h 4102018"/>
              <a:gd name="connsiteX58" fmla="*/ 3814021 w 4469509"/>
              <a:gd name="connsiteY58" fmla="*/ 759601 h 4102018"/>
              <a:gd name="connsiteX59" fmla="*/ 3744268 w 4469509"/>
              <a:gd name="connsiteY59" fmla="*/ 689793 h 4102018"/>
              <a:gd name="connsiteX60" fmla="*/ 3645451 w 4469509"/>
              <a:gd name="connsiteY60" fmla="*/ 590900 h 4102018"/>
              <a:gd name="connsiteX61" fmla="*/ 3633825 w 4469509"/>
              <a:gd name="connsiteY61" fmla="*/ 585083 h 4102018"/>
              <a:gd name="connsiteX62" fmla="*/ 3630919 w 4469509"/>
              <a:gd name="connsiteY62" fmla="*/ 587992 h 4102018"/>
              <a:gd name="connsiteX63" fmla="*/ 3639638 w 4469509"/>
              <a:gd name="connsiteY63" fmla="*/ 599626 h 4102018"/>
              <a:gd name="connsiteX64" fmla="*/ 3718111 w 4469509"/>
              <a:gd name="connsiteY64" fmla="*/ 672342 h 4102018"/>
              <a:gd name="connsiteX65" fmla="*/ 3764613 w 4469509"/>
              <a:gd name="connsiteY65" fmla="*/ 721789 h 4102018"/>
              <a:gd name="connsiteX66" fmla="*/ 3723924 w 4469509"/>
              <a:gd name="connsiteY66" fmla="*/ 686885 h 4102018"/>
              <a:gd name="connsiteX67" fmla="*/ 3721017 w 4469509"/>
              <a:gd name="connsiteY67" fmla="*/ 689793 h 4102018"/>
              <a:gd name="connsiteX68" fmla="*/ 3750081 w 4469509"/>
              <a:gd name="connsiteY68" fmla="*/ 724698 h 4102018"/>
              <a:gd name="connsiteX69" fmla="*/ 3744268 w 4469509"/>
              <a:gd name="connsiteY69" fmla="*/ 727606 h 4102018"/>
              <a:gd name="connsiteX70" fmla="*/ 3738456 w 4469509"/>
              <a:gd name="connsiteY70" fmla="*/ 721789 h 4102018"/>
              <a:gd name="connsiteX71" fmla="*/ 3680328 w 4469509"/>
              <a:gd name="connsiteY71" fmla="*/ 654890 h 4102018"/>
              <a:gd name="connsiteX72" fmla="*/ 3654170 w 4469509"/>
              <a:gd name="connsiteY72" fmla="*/ 634530 h 4102018"/>
              <a:gd name="connsiteX73" fmla="*/ 3639638 w 4469509"/>
              <a:gd name="connsiteY73" fmla="*/ 619987 h 4102018"/>
              <a:gd name="connsiteX74" fmla="*/ 3636732 w 4469509"/>
              <a:gd name="connsiteY74" fmla="*/ 625805 h 4102018"/>
              <a:gd name="connsiteX75" fmla="*/ 3665796 w 4469509"/>
              <a:gd name="connsiteY75" fmla="*/ 651982 h 4102018"/>
              <a:gd name="connsiteX76" fmla="*/ 3662889 w 4469509"/>
              <a:gd name="connsiteY76" fmla="*/ 654890 h 4102018"/>
              <a:gd name="connsiteX77" fmla="*/ 3616387 w 4469509"/>
              <a:gd name="connsiteY77" fmla="*/ 617079 h 4102018"/>
              <a:gd name="connsiteX78" fmla="*/ 3503038 w 4469509"/>
              <a:gd name="connsiteY78" fmla="*/ 526911 h 4102018"/>
              <a:gd name="connsiteX79" fmla="*/ 3485600 w 4469509"/>
              <a:gd name="connsiteY79" fmla="*/ 521094 h 4102018"/>
              <a:gd name="connsiteX80" fmla="*/ 3488506 w 4469509"/>
              <a:gd name="connsiteY80" fmla="*/ 509459 h 4102018"/>
              <a:gd name="connsiteX81" fmla="*/ 3508851 w 4469509"/>
              <a:gd name="connsiteY81" fmla="*/ 518185 h 4102018"/>
              <a:gd name="connsiteX82" fmla="*/ 3508851 w 4469509"/>
              <a:gd name="connsiteY82" fmla="*/ 515277 h 4102018"/>
              <a:gd name="connsiteX83" fmla="*/ 3471068 w 4469509"/>
              <a:gd name="connsiteY83" fmla="*/ 494916 h 4102018"/>
              <a:gd name="connsiteX84" fmla="*/ 3453629 w 4469509"/>
              <a:gd name="connsiteY84" fmla="*/ 489099 h 4102018"/>
              <a:gd name="connsiteX85" fmla="*/ 3450723 w 4469509"/>
              <a:gd name="connsiteY85" fmla="*/ 492007 h 4102018"/>
              <a:gd name="connsiteX86" fmla="*/ 3465255 w 4469509"/>
              <a:gd name="connsiteY86" fmla="*/ 503642 h 4102018"/>
              <a:gd name="connsiteX87" fmla="*/ 3485600 w 4469509"/>
              <a:gd name="connsiteY87" fmla="*/ 521094 h 4102018"/>
              <a:gd name="connsiteX88" fmla="*/ 3482693 w 4469509"/>
              <a:gd name="connsiteY88" fmla="*/ 521094 h 4102018"/>
              <a:gd name="connsiteX89" fmla="*/ 3482693 w 4469509"/>
              <a:gd name="connsiteY89" fmla="*/ 524003 h 4102018"/>
              <a:gd name="connsiteX90" fmla="*/ 3529195 w 4469509"/>
              <a:gd name="connsiteY90" fmla="*/ 555997 h 4102018"/>
              <a:gd name="connsiteX91" fmla="*/ 3555353 w 4469509"/>
              <a:gd name="connsiteY91" fmla="*/ 573449 h 4102018"/>
              <a:gd name="connsiteX92" fmla="*/ 3569885 w 4469509"/>
              <a:gd name="connsiteY92" fmla="*/ 593809 h 4102018"/>
              <a:gd name="connsiteX93" fmla="*/ 3622200 w 4469509"/>
              <a:gd name="connsiteY93" fmla="*/ 640347 h 4102018"/>
              <a:gd name="connsiteX94" fmla="*/ 3677421 w 4469509"/>
              <a:gd name="connsiteY94" fmla="*/ 689793 h 4102018"/>
              <a:gd name="connsiteX95" fmla="*/ 3715204 w 4469509"/>
              <a:gd name="connsiteY95" fmla="*/ 733424 h 4102018"/>
              <a:gd name="connsiteX96" fmla="*/ 3715204 w 4469509"/>
              <a:gd name="connsiteY96" fmla="*/ 739240 h 4102018"/>
              <a:gd name="connsiteX97" fmla="*/ 3668702 w 4469509"/>
              <a:gd name="connsiteY97" fmla="*/ 698520 h 4102018"/>
              <a:gd name="connsiteX98" fmla="*/ 3651264 w 4469509"/>
              <a:gd name="connsiteY98" fmla="*/ 675251 h 4102018"/>
              <a:gd name="connsiteX99" fmla="*/ 3581510 w 4469509"/>
              <a:gd name="connsiteY99" fmla="*/ 617079 h 4102018"/>
              <a:gd name="connsiteX100" fmla="*/ 3511757 w 4469509"/>
              <a:gd name="connsiteY100" fmla="*/ 567632 h 4102018"/>
              <a:gd name="connsiteX101" fmla="*/ 3473974 w 4469509"/>
              <a:gd name="connsiteY101" fmla="*/ 538545 h 4102018"/>
              <a:gd name="connsiteX102" fmla="*/ 3439097 w 4469509"/>
              <a:gd name="connsiteY102" fmla="*/ 512368 h 4102018"/>
              <a:gd name="connsiteX103" fmla="*/ 3410033 w 4469509"/>
              <a:gd name="connsiteY103" fmla="*/ 494916 h 4102018"/>
              <a:gd name="connsiteX104" fmla="*/ 3372251 w 4469509"/>
              <a:gd name="connsiteY104" fmla="*/ 468739 h 4102018"/>
              <a:gd name="connsiteX105" fmla="*/ 3322842 w 4469509"/>
              <a:gd name="connsiteY105" fmla="*/ 436743 h 4102018"/>
              <a:gd name="connsiteX106" fmla="*/ 3317029 w 4469509"/>
              <a:gd name="connsiteY106" fmla="*/ 430926 h 4102018"/>
              <a:gd name="connsiteX107" fmla="*/ 3287965 w 4469509"/>
              <a:gd name="connsiteY107" fmla="*/ 419292 h 4102018"/>
              <a:gd name="connsiteX108" fmla="*/ 3206586 w 4469509"/>
              <a:gd name="connsiteY108" fmla="*/ 378571 h 4102018"/>
              <a:gd name="connsiteX109" fmla="*/ 3151364 w 4469509"/>
              <a:gd name="connsiteY109" fmla="*/ 358211 h 4102018"/>
              <a:gd name="connsiteX110" fmla="*/ 2959543 w 4469509"/>
              <a:gd name="connsiteY110" fmla="*/ 291312 h 4102018"/>
              <a:gd name="connsiteX111" fmla="*/ 2953730 w 4469509"/>
              <a:gd name="connsiteY111" fmla="*/ 291312 h 4102018"/>
              <a:gd name="connsiteX112" fmla="*/ 2933386 w 4469509"/>
              <a:gd name="connsiteY112" fmla="*/ 291312 h 4102018"/>
              <a:gd name="connsiteX113" fmla="*/ 2918854 w 4469509"/>
              <a:gd name="connsiteY113" fmla="*/ 288404 h 4102018"/>
              <a:gd name="connsiteX114" fmla="*/ 2918854 w 4469509"/>
              <a:gd name="connsiteY114" fmla="*/ 291312 h 4102018"/>
              <a:gd name="connsiteX115" fmla="*/ 2985701 w 4469509"/>
              <a:gd name="connsiteY115" fmla="*/ 311673 h 4102018"/>
              <a:gd name="connsiteX116" fmla="*/ 2988607 w 4469509"/>
              <a:gd name="connsiteY116" fmla="*/ 311673 h 4102018"/>
              <a:gd name="connsiteX117" fmla="*/ 3008951 w 4469509"/>
              <a:gd name="connsiteY117" fmla="*/ 317491 h 4102018"/>
              <a:gd name="connsiteX118" fmla="*/ 3000232 w 4469509"/>
              <a:gd name="connsiteY118" fmla="*/ 317491 h 4102018"/>
              <a:gd name="connsiteX119" fmla="*/ 3040922 w 4469509"/>
              <a:gd name="connsiteY119" fmla="*/ 334942 h 4102018"/>
              <a:gd name="connsiteX120" fmla="*/ 3069986 w 4469509"/>
              <a:gd name="connsiteY120" fmla="*/ 346576 h 4102018"/>
              <a:gd name="connsiteX121" fmla="*/ 3107769 w 4469509"/>
              <a:gd name="connsiteY121" fmla="*/ 361120 h 4102018"/>
              <a:gd name="connsiteX122" fmla="*/ 3282152 w 4469509"/>
              <a:gd name="connsiteY122" fmla="*/ 442561 h 4102018"/>
              <a:gd name="connsiteX123" fmla="*/ 3325748 w 4469509"/>
              <a:gd name="connsiteY123" fmla="*/ 471648 h 4102018"/>
              <a:gd name="connsiteX124" fmla="*/ 3186242 w 4469509"/>
              <a:gd name="connsiteY124" fmla="*/ 410566 h 4102018"/>
              <a:gd name="connsiteX125" fmla="*/ 3017671 w 4469509"/>
              <a:gd name="connsiteY125" fmla="*/ 343668 h 4102018"/>
              <a:gd name="connsiteX126" fmla="*/ 2837475 w 4469509"/>
              <a:gd name="connsiteY126" fmla="*/ 291312 h 4102018"/>
              <a:gd name="connsiteX127" fmla="*/ 2703781 w 4469509"/>
              <a:gd name="connsiteY127" fmla="*/ 273861 h 4102018"/>
              <a:gd name="connsiteX128" fmla="*/ 2625309 w 4469509"/>
              <a:gd name="connsiteY128" fmla="*/ 268044 h 4102018"/>
              <a:gd name="connsiteX129" fmla="*/ 2509053 w 4469509"/>
              <a:gd name="connsiteY129" fmla="*/ 262227 h 4102018"/>
              <a:gd name="connsiteX130" fmla="*/ 2357921 w 4469509"/>
              <a:gd name="connsiteY130" fmla="*/ 265135 h 4102018"/>
              <a:gd name="connsiteX131" fmla="*/ 2200976 w 4469509"/>
              <a:gd name="connsiteY131" fmla="*/ 282586 h 4102018"/>
              <a:gd name="connsiteX132" fmla="*/ 2084720 w 4469509"/>
              <a:gd name="connsiteY132" fmla="*/ 305856 h 4102018"/>
              <a:gd name="connsiteX133" fmla="*/ 2084720 w 4469509"/>
              <a:gd name="connsiteY133" fmla="*/ 308764 h 4102018"/>
              <a:gd name="connsiteX134" fmla="*/ 2125409 w 4469509"/>
              <a:gd name="connsiteY134" fmla="*/ 305856 h 4102018"/>
              <a:gd name="connsiteX135" fmla="*/ 2128316 w 4469509"/>
              <a:gd name="connsiteY135" fmla="*/ 311673 h 4102018"/>
              <a:gd name="connsiteX136" fmla="*/ 2093440 w 4469509"/>
              <a:gd name="connsiteY136" fmla="*/ 323308 h 4102018"/>
              <a:gd name="connsiteX137" fmla="*/ 2099252 w 4469509"/>
              <a:gd name="connsiteY137" fmla="*/ 329125 h 4102018"/>
              <a:gd name="connsiteX138" fmla="*/ 2171912 w 4469509"/>
              <a:gd name="connsiteY138" fmla="*/ 334942 h 4102018"/>
              <a:gd name="connsiteX139" fmla="*/ 2244572 w 4469509"/>
              <a:gd name="connsiteY139" fmla="*/ 343668 h 4102018"/>
              <a:gd name="connsiteX140" fmla="*/ 2288167 w 4469509"/>
              <a:gd name="connsiteY140" fmla="*/ 349485 h 4102018"/>
              <a:gd name="connsiteX141" fmla="*/ 2360827 w 4469509"/>
              <a:gd name="connsiteY141" fmla="*/ 358211 h 4102018"/>
              <a:gd name="connsiteX142" fmla="*/ 2436393 w 4469509"/>
              <a:gd name="connsiteY142" fmla="*/ 372754 h 4102018"/>
              <a:gd name="connsiteX143" fmla="*/ 2500334 w 4469509"/>
              <a:gd name="connsiteY143" fmla="*/ 387297 h 4102018"/>
              <a:gd name="connsiteX144" fmla="*/ 2567181 w 4469509"/>
              <a:gd name="connsiteY144" fmla="*/ 413475 h 4102018"/>
              <a:gd name="connsiteX145" fmla="*/ 2700874 w 4469509"/>
              <a:gd name="connsiteY145" fmla="*/ 457104 h 4102018"/>
              <a:gd name="connsiteX146" fmla="*/ 2706687 w 4469509"/>
              <a:gd name="connsiteY146" fmla="*/ 462921 h 4102018"/>
              <a:gd name="connsiteX147" fmla="*/ 2727032 w 4469509"/>
              <a:gd name="connsiteY147" fmla="*/ 474556 h 4102018"/>
              <a:gd name="connsiteX148" fmla="*/ 2770627 w 4469509"/>
              <a:gd name="connsiteY148" fmla="*/ 486190 h 4102018"/>
              <a:gd name="connsiteX149" fmla="*/ 2860726 w 4469509"/>
              <a:gd name="connsiteY149" fmla="*/ 532728 h 4102018"/>
              <a:gd name="connsiteX150" fmla="*/ 2898509 w 4469509"/>
              <a:gd name="connsiteY150" fmla="*/ 550180 h 4102018"/>
              <a:gd name="connsiteX151" fmla="*/ 2901415 w 4469509"/>
              <a:gd name="connsiteY151" fmla="*/ 544363 h 4102018"/>
              <a:gd name="connsiteX152" fmla="*/ 2889790 w 4469509"/>
              <a:gd name="connsiteY152" fmla="*/ 541454 h 4102018"/>
              <a:gd name="connsiteX153" fmla="*/ 2878164 w 4469509"/>
              <a:gd name="connsiteY153" fmla="*/ 535637 h 4102018"/>
              <a:gd name="connsiteX154" fmla="*/ 2857819 w 4469509"/>
              <a:gd name="connsiteY154" fmla="*/ 521094 h 4102018"/>
              <a:gd name="connsiteX155" fmla="*/ 2849100 w 4469509"/>
              <a:gd name="connsiteY155" fmla="*/ 518185 h 4102018"/>
              <a:gd name="connsiteX156" fmla="*/ 2779347 w 4469509"/>
              <a:gd name="connsiteY156" fmla="*/ 480373 h 4102018"/>
              <a:gd name="connsiteX157" fmla="*/ 2727032 w 4469509"/>
              <a:gd name="connsiteY157" fmla="*/ 451287 h 4102018"/>
              <a:gd name="connsiteX158" fmla="*/ 2729938 w 4469509"/>
              <a:gd name="connsiteY158" fmla="*/ 445469 h 4102018"/>
              <a:gd name="connsiteX159" fmla="*/ 2857819 w 4469509"/>
              <a:gd name="connsiteY159" fmla="*/ 497825 h 4102018"/>
              <a:gd name="connsiteX160" fmla="*/ 2854913 w 4469509"/>
              <a:gd name="connsiteY160" fmla="*/ 500733 h 4102018"/>
              <a:gd name="connsiteX161" fmla="*/ 2843287 w 4469509"/>
              <a:gd name="connsiteY161" fmla="*/ 500733 h 4102018"/>
              <a:gd name="connsiteX162" fmla="*/ 2854913 w 4469509"/>
              <a:gd name="connsiteY162" fmla="*/ 509459 h 4102018"/>
              <a:gd name="connsiteX163" fmla="*/ 2883977 w 4469509"/>
              <a:gd name="connsiteY163" fmla="*/ 524003 h 4102018"/>
              <a:gd name="connsiteX164" fmla="*/ 2898509 w 4469509"/>
              <a:gd name="connsiteY164" fmla="*/ 529820 h 4102018"/>
              <a:gd name="connsiteX165" fmla="*/ 2904322 w 4469509"/>
              <a:gd name="connsiteY165" fmla="*/ 526911 h 4102018"/>
              <a:gd name="connsiteX166" fmla="*/ 2936292 w 4469509"/>
              <a:gd name="connsiteY166" fmla="*/ 541454 h 4102018"/>
              <a:gd name="connsiteX167" fmla="*/ 2965356 w 4469509"/>
              <a:gd name="connsiteY167" fmla="*/ 558906 h 4102018"/>
              <a:gd name="connsiteX168" fmla="*/ 2982794 w 4469509"/>
              <a:gd name="connsiteY168" fmla="*/ 582175 h 4102018"/>
              <a:gd name="connsiteX169" fmla="*/ 2910134 w 4469509"/>
              <a:gd name="connsiteY169" fmla="*/ 538545 h 4102018"/>
              <a:gd name="connsiteX170" fmla="*/ 2907228 w 4469509"/>
              <a:gd name="connsiteY170" fmla="*/ 541454 h 4102018"/>
              <a:gd name="connsiteX171" fmla="*/ 2933386 w 4469509"/>
              <a:gd name="connsiteY171" fmla="*/ 558906 h 4102018"/>
              <a:gd name="connsiteX172" fmla="*/ 2927573 w 4469509"/>
              <a:gd name="connsiteY172" fmla="*/ 561815 h 4102018"/>
              <a:gd name="connsiteX173" fmla="*/ 2959543 w 4469509"/>
              <a:gd name="connsiteY173" fmla="*/ 573449 h 4102018"/>
              <a:gd name="connsiteX174" fmla="*/ 2965356 w 4469509"/>
              <a:gd name="connsiteY174" fmla="*/ 585083 h 4102018"/>
              <a:gd name="connsiteX175" fmla="*/ 2994419 w 4469509"/>
              <a:gd name="connsiteY175" fmla="*/ 596718 h 4102018"/>
              <a:gd name="connsiteX176" fmla="*/ 2994419 w 4469509"/>
              <a:gd name="connsiteY176" fmla="*/ 582175 h 4102018"/>
              <a:gd name="connsiteX177" fmla="*/ 3128114 w 4469509"/>
              <a:gd name="connsiteY177" fmla="*/ 678160 h 4102018"/>
              <a:gd name="connsiteX178" fmla="*/ 3093237 w 4469509"/>
              <a:gd name="connsiteY178" fmla="*/ 657799 h 4102018"/>
              <a:gd name="connsiteX179" fmla="*/ 3177522 w 4469509"/>
              <a:gd name="connsiteY179" fmla="*/ 730515 h 4102018"/>
              <a:gd name="connsiteX180" fmla="*/ 3186242 w 4469509"/>
              <a:gd name="connsiteY180" fmla="*/ 730515 h 4102018"/>
              <a:gd name="connsiteX181" fmla="*/ 3197867 w 4469509"/>
              <a:gd name="connsiteY181" fmla="*/ 736332 h 4102018"/>
              <a:gd name="connsiteX182" fmla="*/ 3200774 w 4469509"/>
              <a:gd name="connsiteY182" fmla="*/ 745057 h 4102018"/>
              <a:gd name="connsiteX183" fmla="*/ 3229837 w 4469509"/>
              <a:gd name="connsiteY183" fmla="*/ 777053 h 4102018"/>
              <a:gd name="connsiteX184" fmla="*/ 3247276 w 4469509"/>
              <a:gd name="connsiteY184" fmla="*/ 797413 h 4102018"/>
              <a:gd name="connsiteX185" fmla="*/ 3287965 w 4469509"/>
              <a:gd name="connsiteY185" fmla="*/ 823591 h 4102018"/>
              <a:gd name="connsiteX186" fmla="*/ 3319935 w 4469509"/>
              <a:gd name="connsiteY186" fmla="*/ 852677 h 4102018"/>
              <a:gd name="connsiteX187" fmla="*/ 3334467 w 4469509"/>
              <a:gd name="connsiteY187" fmla="*/ 875946 h 4102018"/>
              <a:gd name="connsiteX188" fmla="*/ 3366437 w 4469509"/>
              <a:gd name="connsiteY188" fmla="*/ 902123 h 4102018"/>
              <a:gd name="connsiteX189" fmla="*/ 3378063 w 4469509"/>
              <a:gd name="connsiteY189" fmla="*/ 913758 h 4102018"/>
              <a:gd name="connsiteX190" fmla="*/ 3392595 w 4469509"/>
              <a:gd name="connsiteY190" fmla="*/ 939936 h 4102018"/>
              <a:gd name="connsiteX191" fmla="*/ 3485600 w 4469509"/>
              <a:gd name="connsiteY191" fmla="*/ 1059189 h 4102018"/>
              <a:gd name="connsiteX192" fmla="*/ 3564072 w 4469509"/>
              <a:gd name="connsiteY192" fmla="*/ 1169717 h 4102018"/>
              <a:gd name="connsiteX193" fmla="*/ 3549540 w 4469509"/>
              <a:gd name="connsiteY193" fmla="*/ 1178443 h 4102018"/>
              <a:gd name="connsiteX194" fmla="*/ 3587323 w 4469509"/>
              <a:gd name="connsiteY194" fmla="*/ 1230798 h 4102018"/>
              <a:gd name="connsiteX195" fmla="*/ 3584417 w 4469509"/>
              <a:gd name="connsiteY195" fmla="*/ 1216254 h 4102018"/>
              <a:gd name="connsiteX196" fmla="*/ 3604761 w 4469509"/>
              <a:gd name="connsiteY196" fmla="*/ 1248250 h 4102018"/>
              <a:gd name="connsiteX197" fmla="*/ 3642544 w 4469509"/>
              <a:gd name="connsiteY197" fmla="*/ 1355869 h 4102018"/>
              <a:gd name="connsiteX198" fmla="*/ 3659983 w 4469509"/>
              <a:gd name="connsiteY198" fmla="*/ 1384955 h 4102018"/>
              <a:gd name="connsiteX199" fmla="*/ 3680328 w 4469509"/>
              <a:gd name="connsiteY199" fmla="*/ 1437310 h 4102018"/>
              <a:gd name="connsiteX200" fmla="*/ 3683234 w 4469509"/>
              <a:gd name="connsiteY200" fmla="*/ 1443127 h 4102018"/>
              <a:gd name="connsiteX201" fmla="*/ 3697765 w 4469509"/>
              <a:gd name="connsiteY201" fmla="*/ 1463487 h 4102018"/>
              <a:gd name="connsiteX202" fmla="*/ 3712297 w 4469509"/>
              <a:gd name="connsiteY202" fmla="*/ 1504209 h 4102018"/>
              <a:gd name="connsiteX203" fmla="*/ 3715204 w 4469509"/>
              <a:gd name="connsiteY203" fmla="*/ 1518751 h 4102018"/>
              <a:gd name="connsiteX204" fmla="*/ 3723924 w 4469509"/>
              <a:gd name="connsiteY204" fmla="*/ 1556564 h 4102018"/>
              <a:gd name="connsiteX205" fmla="*/ 3732643 w 4469509"/>
              <a:gd name="connsiteY205" fmla="*/ 1574015 h 4102018"/>
              <a:gd name="connsiteX206" fmla="*/ 3735549 w 4469509"/>
              <a:gd name="connsiteY206" fmla="*/ 1606010 h 4102018"/>
              <a:gd name="connsiteX207" fmla="*/ 3752987 w 4469509"/>
              <a:gd name="connsiteY207" fmla="*/ 1649640 h 4102018"/>
              <a:gd name="connsiteX208" fmla="*/ 3750081 w 4469509"/>
              <a:gd name="connsiteY208" fmla="*/ 1652548 h 4102018"/>
              <a:gd name="connsiteX209" fmla="*/ 3744268 w 4469509"/>
              <a:gd name="connsiteY209" fmla="*/ 1643822 h 4102018"/>
              <a:gd name="connsiteX210" fmla="*/ 3738456 w 4469509"/>
              <a:gd name="connsiteY210" fmla="*/ 1652548 h 4102018"/>
              <a:gd name="connsiteX211" fmla="*/ 3729736 w 4469509"/>
              <a:gd name="connsiteY211" fmla="*/ 1614736 h 4102018"/>
              <a:gd name="connsiteX212" fmla="*/ 3718111 w 4469509"/>
              <a:gd name="connsiteY212" fmla="*/ 1579832 h 4102018"/>
              <a:gd name="connsiteX213" fmla="*/ 3686140 w 4469509"/>
              <a:gd name="connsiteY213" fmla="*/ 1480939 h 4102018"/>
              <a:gd name="connsiteX214" fmla="*/ 3596042 w 4469509"/>
              <a:gd name="connsiteY214" fmla="*/ 1283153 h 4102018"/>
              <a:gd name="connsiteX215" fmla="*/ 3590229 w 4469509"/>
              <a:gd name="connsiteY215" fmla="*/ 1271518 h 4102018"/>
              <a:gd name="connsiteX216" fmla="*/ 3584417 w 4469509"/>
              <a:gd name="connsiteY216" fmla="*/ 1286062 h 4102018"/>
              <a:gd name="connsiteX217" fmla="*/ 3601855 w 4469509"/>
              <a:gd name="connsiteY217" fmla="*/ 1352960 h 4102018"/>
              <a:gd name="connsiteX218" fmla="*/ 3584417 w 4469509"/>
              <a:gd name="connsiteY218" fmla="*/ 1318056 h 4102018"/>
              <a:gd name="connsiteX219" fmla="*/ 3587323 w 4469509"/>
              <a:gd name="connsiteY219" fmla="*/ 1315148 h 4102018"/>
              <a:gd name="connsiteX220" fmla="*/ 3590229 w 4469509"/>
              <a:gd name="connsiteY220" fmla="*/ 1318056 h 4102018"/>
              <a:gd name="connsiteX221" fmla="*/ 3549540 w 4469509"/>
              <a:gd name="connsiteY221" fmla="*/ 1268610 h 4102018"/>
              <a:gd name="connsiteX222" fmla="*/ 3561165 w 4469509"/>
              <a:gd name="connsiteY222" fmla="*/ 1262792 h 4102018"/>
              <a:gd name="connsiteX223" fmla="*/ 3561165 w 4469509"/>
              <a:gd name="connsiteY223" fmla="*/ 1248250 h 4102018"/>
              <a:gd name="connsiteX224" fmla="*/ 3575697 w 4469509"/>
              <a:gd name="connsiteY224" fmla="*/ 1274427 h 4102018"/>
              <a:gd name="connsiteX225" fmla="*/ 3572791 w 4469509"/>
              <a:gd name="connsiteY225" fmla="*/ 1259884 h 4102018"/>
              <a:gd name="connsiteX226" fmla="*/ 3575697 w 4469509"/>
              <a:gd name="connsiteY226" fmla="*/ 1236615 h 4102018"/>
              <a:gd name="connsiteX227" fmla="*/ 3575697 w 4469509"/>
              <a:gd name="connsiteY227" fmla="*/ 1224981 h 4102018"/>
              <a:gd name="connsiteX228" fmla="*/ 3555353 w 4469509"/>
              <a:gd name="connsiteY228" fmla="*/ 1198803 h 4102018"/>
              <a:gd name="connsiteX229" fmla="*/ 3500132 w 4469509"/>
              <a:gd name="connsiteY229" fmla="*/ 1114453 h 4102018"/>
              <a:gd name="connsiteX230" fmla="*/ 3497225 w 4469509"/>
              <a:gd name="connsiteY230" fmla="*/ 1114453 h 4102018"/>
              <a:gd name="connsiteX231" fmla="*/ 3558259 w 4469509"/>
              <a:gd name="connsiteY231" fmla="*/ 1236615 h 4102018"/>
              <a:gd name="connsiteX232" fmla="*/ 3552447 w 4469509"/>
              <a:gd name="connsiteY232" fmla="*/ 1239524 h 4102018"/>
              <a:gd name="connsiteX233" fmla="*/ 3508851 w 4469509"/>
              <a:gd name="connsiteY233" fmla="*/ 1160991 h 4102018"/>
              <a:gd name="connsiteX234" fmla="*/ 3526289 w 4469509"/>
              <a:gd name="connsiteY234" fmla="*/ 1222072 h 4102018"/>
              <a:gd name="connsiteX235" fmla="*/ 3508851 w 4469509"/>
              <a:gd name="connsiteY235" fmla="*/ 1192986 h 4102018"/>
              <a:gd name="connsiteX236" fmla="*/ 3505944 w 4469509"/>
              <a:gd name="connsiteY236" fmla="*/ 1192986 h 4102018"/>
              <a:gd name="connsiteX237" fmla="*/ 3508851 w 4469509"/>
              <a:gd name="connsiteY237" fmla="*/ 1207528 h 4102018"/>
              <a:gd name="connsiteX238" fmla="*/ 3500132 w 4469509"/>
              <a:gd name="connsiteY238" fmla="*/ 1190077 h 4102018"/>
              <a:gd name="connsiteX239" fmla="*/ 3500132 w 4469509"/>
              <a:gd name="connsiteY239" fmla="*/ 1175534 h 4102018"/>
              <a:gd name="connsiteX240" fmla="*/ 3465255 w 4469509"/>
              <a:gd name="connsiteY240" fmla="*/ 1137722 h 4102018"/>
              <a:gd name="connsiteX241" fmla="*/ 3412940 w 4469509"/>
              <a:gd name="connsiteY241" fmla="*/ 1085367 h 4102018"/>
              <a:gd name="connsiteX242" fmla="*/ 3383876 w 4469509"/>
              <a:gd name="connsiteY242" fmla="*/ 1044646 h 4102018"/>
              <a:gd name="connsiteX243" fmla="*/ 3366437 w 4469509"/>
              <a:gd name="connsiteY243" fmla="*/ 1027194 h 4102018"/>
              <a:gd name="connsiteX244" fmla="*/ 3363531 w 4469509"/>
              <a:gd name="connsiteY244" fmla="*/ 1030103 h 4102018"/>
              <a:gd name="connsiteX245" fmla="*/ 3433284 w 4469509"/>
              <a:gd name="connsiteY245" fmla="*/ 1120270 h 4102018"/>
              <a:gd name="connsiteX246" fmla="*/ 3389688 w 4469509"/>
              <a:gd name="connsiteY246" fmla="*/ 1076641 h 4102018"/>
              <a:gd name="connsiteX247" fmla="*/ 3392595 w 4469509"/>
              <a:gd name="connsiteY247" fmla="*/ 1088276 h 4102018"/>
              <a:gd name="connsiteX248" fmla="*/ 3389688 w 4469509"/>
              <a:gd name="connsiteY248" fmla="*/ 1091184 h 4102018"/>
              <a:gd name="connsiteX249" fmla="*/ 3366437 w 4469509"/>
              <a:gd name="connsiteY249" fmla="*/ 1065006 h 4102018"/>
              <a:gd name="connsiteX250" fmla="*/ 3389688 w 4469509"/>
              <a:gd name="connsiteY250" fmla="*/ 1111544 h 4102018"/>
              <a:gd name="connsiteX251" fmla="*/ 3386783 w 4469509"/>
              <a:gd name="connsiteY251" fmla="*/ 1114453 h 4102018"/>
              <a:gd name="connsiteX252" fmla="*/ 3363531 w 4469509"/>
              <a:gd name="connsiteY252" fmla="*/ 1088276 h 4102018"/>
              <a:gd name="connsiteX253" fmla="*/ 3375156 w 4469509"/>
              <a:gd name="connsiteY253" fmla="*/ 1108635 h 4102018"/>
              <a:gd name="connsiteX254" fmla="*/ 3395501 w 4469509"/>
              <a:gd name="connsiteY254" fmla="*/ 1140631 h 4102018"/>
              <a:gd name="connsiteX255" fmla="*/ 3407127 w 4469509"/>
              <a:gd name="connsiteY255" fmla="*/ 1155173 h 4102018"/>
              <a:gd name="connsiteX256" fmla="*/ 3430378 w 4469509"/>
              <a:gd name="connsiteY256" fmla="*/ 1187169 h 4102018"/>
              <a:gd name="connsiteX257" fmla="*/ 3430378 w 4469509"/>
              <a:gd name="connsiteY257" fmla="*/ 1195895 h 4102018"/>
              <a:gd name="connsiteX258" fmla="*/ 3415847 w 4469509"/>
              <a:gd name="connsiteY258" fmla="*/ 1181351 h 4102018"/>
              <a:gd name="connsiteX259" fmla="*/ 3412940 w 4469509"/>
              <a:gd name="connsiteY259" fmla="*/ 1184260 h 4102018"/>
              <a:gd name="connsiteX260" fmla="*/ 3433284 w 4469509"/>
              <a:gd name="connsiteY260" fmla="*/ 1204620 h 4102018"/>
              <a:gd name="connsiteX261" fmla="*/ 3471068 w 4469509"/>
              <a:gd name="connsiteY261" fmla="*/ 1254067 h 4102018"/>
              <a:gd name="connsiteX262" fmla="*/ 3473974 w 4469509"/>
              <a:gd name="connsiteY262" fmla="*/ 1274427 h 4102018"/>
              <a:gd name="connsiteX263" fmla="*/ 3439097 w 4469509"/>
              <a:gd name="connsiteY263" fmla="*/ 1251158 h 4102018"/>
              <a:gd name="connsiteX264" fmla="*/ 3450723 w 4469509"/>
              <a:gd name="connsiteY264" fmla="*/ 1271518 h 4102018"/>
              <a:gd name="connsiteX265" fmla="*/ 3447816 w 4469509"/>
              <a:gd name="connsiteY265" fmla="*/ 1274427 h 4102018"/>
              <a:gd name="connsiteX266" fmla="*/ 3410033 w 4469509"/>
              <a:gd name="connsiteY266" fmla="*/ 1219163 h 4102018"/>
              <a:gd name="connsiteX267" fmla="*/ 3386783 w 4469509"/>
              <a:gd name="connsiteY267" fmla="*/ 1198803 h 4102018"/>
              <a:gd name="connsiteX268" fmla="*/ 3383876 w 4469509"/>
              <a:gd name="connsiteY268" fmla="*/ 1204620 h 4102018"/>
              <a:gd name="connsiteX269" fmla="*/ 3357719 w 4469509"/>
              <a:gd name="connsiteY269" fmla="*/ 1169717 h 4102018"/>
              <a:gd name="connsiteX270" fmla="*/ 3357719 w 4469509"/>
              <a:gd name="connsiteY270" fmla="*/ 1155173 h 4102018"/>
              <a:gd name="connsiteX271" fmla="*/ 3311216 w 4469509"/>
              <a:gd name="connsiteY271" fmla="*/ 1097001 h 4102018"/>
              <a:gd name="connsiteX272" fmla="*/ 3279246 w 4469509"/>
              <a:gd name="connsiteY272" fmla="*/ 1076641 h 4102018"/>
              <a:gd name="connsiteX273" fmla="*/ 3244369 w 4469509"/>
              <a:gd name="connsiteY273" fmla="*/ 1053371 h 4102018"/>
              <a:gd name="connsiteX274" fmla="*/ 3255995 w 4469509"/>
              <a:gd name="connsiteY274" fmla="*/ 1062097 h 4102018"/>
              <a:gd name="connsiteX275" fmla="*/ 3258901 w 4469509"/>
              <a:gd name="connsiteY275" fmla="*/ 1059189 h 4102018"/>
              <a:gd name="connsiteX276" fmla="*/ 3229837 w 4469509"/>
              <a:gd name="connsiteY276" fmla="*/ 1027194 h 4102018"/>
              <a:gd name="connsiteX277" fmla="*/ 3221118 w 4469509"/>
              <a:gd name="connsiteY277" fmla="*/ 1015560 h 4102018"/>
              <a:gd name="connsiteX278" fmla="*/ 3212399 w 4469509"/>
              <a:gd name="connsiteY278" fmla="*/ 1001016 h 4102018"/>
              <a:gd name="connsiteX279" fmla="*/ 3206586 w 4469509"/>
              <a:gd name="connsiteY279" fmla="*/ 1003925 h 4102018"/>
              <a:gd name="connsiteX280" fmla="*/ 3215305 w 4469509"/>
              <a:gd name="connsiteY280" fmla="*/ 1015560 h 4102018"/>
              <a:gd name="connsiteX281" fmla="*/ 3160084 w 4469509"/>
              <a:gd name="connsiteY281" fmla="*/ 951570 h 4102018"/>
              <a:gd name="connsiteX282" fmla="*/ 3194960 w 4469509"/>
              <a:gd name="connsiteY282" fmla="*/ 957387 h 4102018"/>
              <a:gd name="connsiteX283" fmla="*/ 3186242 w 4469509"/>
              <a:gd name="connsiteY283" fmla="*/ 963204 h 4102018"/>
              <a:gd name="connsiteX284" fmla="*/ 3212399 w 4469509"/>
              <a:gd name="connsiteY284" fmla="*/ 986474 h 4102018"/>
              <a:gd name="connsiteX285" fmla="*/ 3255995 w 4469509"/>
              <a:gd name="connsiteY285" fmla="*/ 1018468 h 4102018"/>
              <a:gd name="connsiteX286" fmla="*/ 3241463 w 4469509"/>
              <a:gd name="connsiteY286" fmla="*/ 995199 h 4102018"/>
              <a:gd name="connsiteX287" fmla="*/ 3206586 w 4469509"/>
              <a:gd name="connsiteY287" fmla="*/ 954478 h 4102018"/>
              <a:gd name="connsiteX288" fmla="*/ 3174616 w 4469509"/>
              <a:gd name="connsiteY288" fmla="*/ 907940 h 4102018"/>
              <a:gd name="connsiteX289" fmla="*/ 3133927 w 4469509"/>
              <a:gd name="connsiteY289" fmla="*/ 846859 h 4102018"/>
              <a:gd name="connsiteX290" fmla="*/ 3136833 w 4469509"/>
              <a:gd name="connsiteY290" fmla="*/ 832317 h 4102018"/>
              <a:gd name="connsiteX291" fmla="*/ 3142646 w 4469509"/>
              <a:gd name="connsiteY291" fmla="*/ 832317 h 4102018"/>
              <a:gd name="connsiteX292" fmla="*/ 3131020 w 4469509"/>
              <a:gd name="connsiteY292" fmla="*/ 820682 h 4102018"/>
              <a:gd name="connsiteX293" fmla="*/ 3145552 w 4469509"/>
              <a:gd name="connsiteY293" fmla="*/ 826499 h 4102018"/>
              <a:gd name="connsiteX294" fmla="*/ 3154271 w 4469509"/>
              <a:gd name="connsiteY294" fmla="*/ 820682 h 4102018"/>
              <a:gd name="connsiteX295" fmla="*/ 3128114 w 4469509"/>
              <a:gd name="connsiteY295" fmla="*/ 797413 h 4102018"/>
              <a:gd name="connsiteX296" fmla="*/ 3131020 w 4469509"/>
              <a:gd name="connsiteY296" fmla="*/ 791596 h 4102018"/>
              <a:gd name="connsiteX297" fmla="*/ 3162991 w 4469509"/>
              <a:gd name="connsiteY297" fmla="*/ 817773 h 4102018"/>
              <a:gd name="connsiteX298" fmla="*/ 3014764 w 4469509"/>
              <a:gd name="connsiteY298" fmla="*/ 733424 h 4102018"/>
              <a:gd name="connsiteX299" fmla="*/ 3026390 w 4469509"/>
              <a:gd name="connsiteY299" fmla="*/ 727606 h 4102018"/>
              <a:gd name="connsiteX300" fmla="*/ 2956637 w 4469509"/>
              <a:gd name="connsiteY300" fmla="*/ 695611 h 4102018"/>
              <a:gd name="connsiteX301" fmla="*/ 2953730 w 4469509"/>
              <a:gd name="connsiteY301" fmla="*/ 701428 h 4102018"/>
              <a:gd name="connsiteX302" fmla="*/ 3017671 w 4469509"/>
              <a:gd name="connsiteY302" fmla="*/ 736332 h 4102018"/>
              <a:gd name="connsiteX303" fmla="*/ 3049641 w 4469509"/>
              <a:gd name="connsiteY303" fmla="*/ 765418 h 4102018"/>
              <a:gd name="connsiteX304" fmla="*/ 3064173 w 4469509"/>
              <a:gd name="connsiteY304" fmla="*/ 779962 h 4102018"/>
              <a:gd name="connsiteX305" fmla="*/ 3084518 w 4469509"/>
              <a:gd name="connsiteY305" fmla="*/ 794504 h 4102018"/>
              <a:gd name="connsiteX306" fmla="*/ 3035110 w 4469509"/>
              <a:gd name="connsiteY306" fmla="*/ 753783 h 4102018"/>
              <a:gd name="connsiteX307" fmla="*/ 3020578 w 4469509"/>
              <a:gd name="connsiteY307" fmla="*/ 742149 h 4102018"/>
              <a:gd name="connsiteX308" fmla="*/ 3020578 w 4469509"/>
              <a:gd name="connsiteY308" fmla="*/ 756692 h 4102018"/>
              <a:gd name="connsiteX309" fmla="*/ 2974075 w 4469509"/>
              <a:gd name="connsiteY309" fmla="*/ 730515 h 4102018"/>
              <a:gd name="connsiteX310" fmla="*/ 2971169 w 4469509"/>
              <a:gd name="connsiteY310" fmla="*/ 733424 h 4102018"/>
              <a:gd name="connsiteX311" fmla="*/ 3020578 w 4469509"/>
              <a:gd name="connsiteY311" fmla="*/ 771236 h 4102018"/>
              <a:gd name="connsiteX312" fmla="*/ 3072892 w 4469509"/>
              <a:gd name="connsiteY312" fmla="*/ 817773 h 4102018"/>
              <a:gd name="connsiteX313" fmla="*/ 3064173 w 4469509"/>
              <a:gd name="connsiteY313" fmla="*/ 820682 h 4102018"/>
              <a:gd name="connsiteX314" fmla="*/ 3090331 w 4469509"/>
              <a:gd name="connsiteY314" fmla="*/ 852677 h 4102018"/>
              <a:gd name="connsiteX315" fmla="*/ 3104863 w 4469509"/>
              <a:gd name="connsiteY315" fmla="*/ 873037 h 4102018"/>
              <a:gd name="connsiteX316" fmla="*/ 3162991 w 4469509"/>
              <a:gd name="connsiteY316" fmla="*/ 922484 h 4102018"/>
              <a:gd name="connsiteX317" fmla="*/ 3180428 w 4469509"/>
              <a:gd name="connsiteY317" fmla="*/ 942844 h 4102018"/>
              <a:gd name="connsiteX318" fmla="*/ 3133927 w 4469509"/>
              <a:gd name="connsiteY318" fmla="*/ 905032 h 4102018"/>
              <a:gd name="connsiteX319" fmla="*/ 3081611 w 4469509"/>
              <a:gd name="connsiteY319" fmla="*/ 867220 h 4102018"/>
              <a:gd name="connsiteX320" fmla="*/ 3125207 w 4469509"/>
              <a:gd name="connsiteY320" fmla="*/ 925393 h 4102018"/>
              <a:gd name="connsiteX321" fmla="*/ 3104863 w 4469509"/>
              <a:gd name="connsiteY321" fmla="*/ 905032 h 4102018"/>
              <a:gd name="connsiteX322" fmla="*/ 3067079 w 4469509"/>
              <a:gd name="connsiteY322" fmla="*/ 875946 h 4102018"/>
              <a:gd name="connsiteX323" fmla="*/ 3023483 w 4469509"/>
              <a:gd name="connsiteY323" fmla="*/ 838134 h 4102018"/>
              <a:gd name="connsiteX324" fmla="*/ 3008951 w 4469509"/>
              <a:gd name="connsiteY324" fmla="*/ 823591 h 4102018"/>
              <a:gd name="connsiteX325" fmla="*/ 2994419 w 4469509"/>
              <a:gd name="connsiteY325" fmla="*/ 820682 h 4102018"/>
              <a:gd name="connsiteX326" fmla="*/ 2988607 w 4469509"/>
              <a:gd name="connsiteY326" fmla="*/ 814865 h 4102018"/>
              <a:gd name="connsiteX327" fmla="*/ 2974075 w 4469509"/>
              <a:gd name="connsiteY327" fmla="*/ 782870 h 4102018"/>
              <a:gd name="connsiteX328" fmla="*/ 2971169 w 4469509"/>
              <a:gd name="connsiteY328" fmla="*/ 777053 h 4102018"/>
              <a:gd name="connsiteX329" fmla="*/ 3014764 w 4469509"/>
              <a:gd name="connsiteY329" fmla="*/ 806139 h 4102018"/>
              <a:gd name="connsiteX330" fmla="*/ 3032203 w 4469509"/>
              <a:gd name="connsiteY330" fmla="*/ 809047 h 4102018"/>
              <a:gd name="connsiteX331" fmla="*/ 3032203 w 4469509"/>
              <a:gd name="connsiteY331" fmla="*/ 803230 h 4102018"/>
              <a:gd name="connsiteX332" fmla="*/ 2965356 w 4469509"/>
              <a:gd name="connsiteY332" fmla="*/ 768327 h 4102018"/>
              <a:gd name="connsiteX333" fmla="*/ 2971169 w 4469509"/>
              <a:gd name="connsiteY333" fmla="*/ 777053 h 4102018"/>
              <a:gd name="connsiteX334" fmla="*/ 2962450 w 4469509"/>
              <a:gd name="connsiteY334" fmla="*/ 777053 h 4102018"/>
              <a:gd name="connsiteX335" fmla="*/ 2915947 w 4469509"/>
              <a:gd name="connsiteY335" fmla="*/ 756692 h 4102018"/>
              <a:gd name="connsiteX336" fmla="*/ 2889790 w 4469509"/>
              <a:gd name="connsiteY336" fmla="*/ 747966 h 4102018"/>
              <a:gd name="connsiteX337" fmla="*/ 2886883 w 4469509"/>
              <a:gd name="connsiteY337" fmla="*/ 750875 h 4102018"/>
              <a:gd name="connsiteX338" fmla="*/ 2933386 w 4469509"/>
              <a:gd name="connsiteY338" fmla="*/ 774144 h 4102018"/>
              <a:gd name="connsiteX339" fmla="*/ 2930479 w 4469509"/>
              <a:gd name="connsiteY339" fmla="*/ 782870 h 4102018"/>
              <a:gd name="connsiteX340" fmla="*/ 2852007 w 4469509"/>
              <a:gd name="connsiteY340" fmla="*/ 745057 h 4102018"/>
              <a:gd name="connsiteX341" fmla="*/ 2852007 w 4469509"/>
              <a:gd name="connsiteY341" fmla="*/ 747966 h 4102018"/>
              <a:gd name="connsiteX342" fmla="*/ 3000232 w 4469509"/>
              <a:gd name="connsiteY342" fmla="*/ 846859 h 4102018"/>
              <a:gd name="connsiteX343" fmla="*/ 3003139 w 4469509"/>
              <a:gd name="connsiteY343" fmla="*/ 838134 h 4102018"/>
              <a:gd name="connsiteX344" fmla="*/ 3026390 w 4469509"/>
              <a:gd name="connsiteY344" fmla="*/ 849768 h 4102018"/>
              <a:gd name="connsiteX345" fmla="*/ 3008951 w 4469509"/>
              <a:gd name="connsiteY345" fmla="*/ 858494 h 4102018"/>
              <a:gd name="connsiteX346" fmla="*/ 3029296 w 4469509"/>
              <a:gd name="connsiteY346" fmla="*/ 858494 h 4102018"/>
              <a:gd name="connsiteX347" fmla="*/ 3046735 w 4469509"/>
              <a:gd name="connsiteY347" fmla="*/ 873037 h 4102018"/>
              <a:gd name="connsiteX348" fmla="*/ 3029296 w 4469509"/>
              <a:gd name="connsiteY348" fmla="*/ 864311 h 4102018"/>
              <a:gd name="connsiteX349" fmla="*/ 3061267 w 4469509"/>
              <a:gd name="connsiteY349" fmla="*/ 913758 h 4102018"/>
              <a:gd name="connsiteX350" fmla="*/ 3081611 w 4469509"/>
              <a:gd name="connsiteY350" fmla="*/ 945753 h 4102018"/>
              <a:gd name="connsiteX351" fmla="*/ 3072892 w 4469509"/>
              <a:gd name="connsiteY351" fmla="*/ 945753 h 4102018"/>
              <a:gd name="connsiteX352" fmla="*/ 3052547 w 4469509"/>
              <a:gd name="connsiteY352" fmla="*/ 928301 h 4102018"/>
              <a:gd name="connsiteX353" fmla="*/ 3017671 w 4469509"/>
              <a:gd name="connsiteY353" fmla="*/ 899214 h 4102018"/>
              <a:gd name="connsiteX354" fmla="*/ 2974075 w 4469509"/>
              <a:gd name="connsiteY354" fmla="*/ 870129 h 4102018"/>
              <a:gd name="connsiteX355" fmla="*/ 2947918 w 4469509"/>
              <a:gd name="connsiteY355" fmla="*/ 846859 h 4102018"/>
              <a:gd name="connsiteX356" fmla="*/ 2927573 w 4469509"/>
              <a:gd name="connsiteY356" fmla="*/ 829408 h 4102018"/>
              <a:gd name="connsiteX357" fmla="*/ 2913041 w 4469509"/>
              <a:gd name="connsiteY357" fmla="*/ 811956 h 4102018"/>
              <a:gd name="connsiteX358" fmla="*/ 2910134 w 4469509"/>
              <a:gd name="connsiteY358" fmla="*/ 817773 h 4102018"/>
              <a:gd name="connsiteX359" fmla="*/ 2918854 w 4469509"/>
              <a:gd name="connsiteY359" fmla="*/ 823591 h 4102018"/>
              <a:gd name="connsiteX360" fmla="*/ 2918854 w 4469509"/>
              <a:gd name="connsiteY360" fmla="*/ 835225 h 4102018"/>
              <a:gd name="connsiteX361" fmla="*/ 2910134 w 4469509"/>
              <a:gd name="connsiteY361" fmla="*/ 843951 h 4102018"/>
              <a:gd name="connsiteX362" fmla="*/ 2913041 w 4469509"/>
              <a:gd name="connsiteY362" fmla="*/ 826499 h 4102018"/>
              <a:gd name="connsiteX363" fmla="*/ 2866539 w 4469509"/>
              <a:gd name="connsiteY363" fmla="*/ 794504 h 4102018"/>
              <a:gd name="connsiteX364" fmla="*/ 2860726 w 4469509"/>
              <a:gd name="connsiteY364" fmla="*/ 788687 h 4102018"/>
              <a:gd name="connsiteX365" fmla="*/ 2820037 w 4469509"/>
              <a:gd name="connsiteY365" fmla="*/ 782870 h 4102018"/>
              <a:gd name="connsiteX366" fmla="*/ 2837475 w 4469509"/>
              <a:gd name="connsiteY366" fmla="*/ 791596 h 4102018"/>
              <a:gd name="connsiteX367" fmla="*/ 2857819 w 4469509"/>
              <a:gd name="connsiteY367" fmla="*/ 814865 h 4102018"/>
              <a:gd name="connsiteX368" fmla="*/ 2898509 w 4469509"/>
              <a:gd name="connsiteY368" fmla="*/ 838134 h 4102018"/>
              <a:gd name="connsiteX369" fmla="*/ 2910134 w 4469509"/>
              <a:gd name="connsiteY369" fmla="*/ 843951 h 4102018"/>
              <a:gd name="connsiteX370" fmla="*/ 2924666 w 4469509"/>
              <a:gd name="connsiteY370" fmla="*/ 855585 h 4102018"/>
              <a:gd name="connsiteX371" fmla="*/ 3180428 w 4469509"/>
              <a:gd name="connsiteY371" fmla="*/ 1076641 h 4102018"/>
              <a:gd name="connsiteX372" fmla="*/ 3282152 w 4469509"/>
              <a:gd name="connsiteY372" fmla="*/ 1195895 h 4102018"/>
              <a:gd name="connsiteX373" fmla="*/ 3244369 w 4469509"/>
              <a:gd name="connsiteY373" fmla="*/ 1126087 h 4102018"/>
              <a:gd name="connsiteX374" fmla="*/ 3232744 w 4469509"/>
              <a:gd name="connsiteY374" fmla="*/ 1114453 h 4102018"/>
              <a:gd name="connsiteX375" fmla="*/ 3197867 w 4469509"/>
              <a:gd name="connsiteY375" fmla="*/ 1067915 h 4102018"/>
              <a:gd name="connsiteX376" fmla="*/ 3171710 w 4469509"/>
              <a:gd name="connsiteY376" fmla="*/ 1044646 h 4102018"/>
              <a:gd name="connsiteX377" fmla="*/ 3139739 w 4469509"/>
              <a:gd name="connsiteY377" fmla="*/ 998108 h 4102018"/>
              <a:gd name="connsiteX378" fmla="*/ 3177522 w 4469509"/>
              <a:gd name="connsiteY378" fmla="*/ 1033012 h 4102018"/>
              <a:gd name="connsiteX379" fmla="*/ 3180428 w 4469509"/>
              <a:gd name="connsiteY379" fmla="*/ 1030103 h 4102018"/>
              <a:gd name="connsiteX380" fmla="*/ 3177522 w 4469509"/>
              <a:gd name="connsiteY380" fmla="*/ 1021377 h 4102018"/>
              <a:gd name="connsiteX381" fmla="*/ 3218212 w 4469509"/>
              <a:gd name="connsiteY381" fmla="*/ 1059189 h 4102018"/>
              <a:gd name="connsiteX382" fmla="*/ 3247276 w 4469509"/>
              <a:gd name="connsiteY382" fmla="*/ 1097001 h 4102018"/>
              <a:gd name="connsiteX383" fmla="*/ 3253088 w 4469509"/>
              <a:gd name="connsiteY383" fmla="*/ 1099910 h 4102018"/>
              <a:gd name="connsiteX384" fmla="*/ 3287965 w 4469509"/>
              <a:gd name="connsiteY384" fmla="*/ 1134813 h 4102018"/>
              <a:gd name="connsiteX385" fmla="*/ 3317029 w 4469509"/>
              <a:gd name="connsiteY385" fmla="*/ 1163899 h 4102018"/>
              <a:gd name="connsiteX386" fmla="*/ 3328655 w 4469509"/>
              <a:gd name="connsiteY386" fmla="*/ 1172625 h 4102018"/>
              <a:gd name="connsiteX387" fmla="*/ 3357719 w 4469509"/>
              <a:gd name="connsiteY387" fmla="*/ 1222072 h 4102018"/>
              <a:gd name="connsiteX388" fmla="*/ 3357719 w 4469509"/>
              <a:gd name="connsiteY388" fmla="*/ 1224981 h 4102018"/>
              <a:gd name="connsiteX389" fmla="*/ 3346092 w 4469509"/>
              <a:gd name="connsiteY389" fmla="*/ 1219163 h 4102018"/>
              <a:gd name="connsiteX390" fmla="*/ 3354812 w 4469509"/>
              <a:gd name="connsiteY390" fmla="*/ 1230798 h 4102018"/>
              <a:gd name="connsiteX391" fmla="*/ 3378063 w 4469509"/>
              <a:gd name="connsiteY391" fmla="*/ 1251158 h 4102018"/>
              <a:gd name="connsiteX392" fmla="*/ 3404220 w 4469509"/>
              <a:gd name="connsiteY392" fmla="*/ 1291879 h 4102018"/>
              <a:gd name="connsiteX393" fmla="*/ 3412940 w 4469509"/>
              <a:gd name="connsiteY393" fmla="*/ 1312239 h 4102018"/>
              <a:gd name="connsiteX394" fmla="*/ 3404220 w 4469509"/>
              <a:gd name="connsiteY394" fmla="*/ 1309330 h 4102018"/>
              <a:gd name="connsiteX395" fmla="*/ 3401315 w 4469509"/>
              <a:gd name="connsiteY395" fmla="*/ 1309330 h 4102018"/>
              <a:gd name="connsiteX396" fmla="*/ 3430378 w 4469509"/>
              <a:gd name="connsiteY396" fmla="*/ 1350052 h 4102018"/>
              <a:gd name="connsiteX397" fmla="*/ 3433284 w 4469509"/>
              <a:gd name="connsiteY397" fmla="*/ 1344234 h 4102018"/>
              <a:gd name="connsiteX398" fmla="*/ 3459442 w 4469509"/>
              <a:gd name="connsiteY398" fmla="*/ 1399498 h 4102018"/>
              <a:gd name="connsiteX399" fmla="*/ 3427472 w 4469509"/>
              <a:gd name="connsiteY399" fmla="*/ 1358777 h 4102018"/>
              <a:gd name="connsiteX400" fmla="*/ 3439097 w 4469509"/>
              <a:gd name="connsiteY400" fmla="*/ 1393681 h 4102018"/>
              <a:gd name="connsiteX401" fmla="*/ 3465255 w 4469509"/>
              <a:gd name="connsiteY401" fmla="*/ 1419858 h 4102018"/>
              <a:gd name="connsiteX402" fmla="*/ 3485600 w 4469509"/>
              <a:gd name="connsiteY402" fmla="*/ 1460579 h 4102018"/>
              <a:gd name="connsiteX403" fmla="*/ 3482693 w 4469509"/>
              <a:gd name="connsiteY403" fmla="*/ 1463487 h 4102018"/>
              <a:gd name="connsiteX404" fmla="*/ 3471068 w 4469509"/>
              <a:gd name="connsiteY404" fmla="*/ 1440219 h 4102018"/>
              <a:gd name="connsiteX405" fmla="*/ 3465255 w 4469509"/>
              <a:gd name="connsiteY405" fmla="*/ 1443127 h 4102018"/>
              <a:gd name="connsiteX406" fmla="*/ 3473974 w 4469509"/>
              <a:gd name="connsiteY406" fmla="*/ 1460579 h 4102018"/>
              <a:gd name="connsiteX407" fmla="*/ 3491412 w 4469509"/>
              <a:gd name="connsiteY407" fmla="*/ 1512934 h 4102018"/>
              <a:gd name="connsiteX408" fmla="*/ 3511757 w 4469509"/>
              <a:gd name="connsiteY408" fmla="*/ 1542021 h 4102018"/>
              <a:gd name="connsiteX409" fmla="*/ 3514664 w 4469509"/>
              <a:gd name="connsiteY409" fmla="*/ 1533295 h 4102018"/>
              <a:gd name="connsiteX410" fmla="*/ 3520476 w 4469509"/>
              <a:gd name="connsiteY410" fmla="*/ 1539112 h 4102018"/>
              <a:gd name="connsiteX411" fmla="*/ 3529195 w 4469509"/>
              <a:gd name="connsiteY411" fmla="*/ 1559472 h 4102018"/>
              <a:gd name="connsiteX412" fmla="*/ 3535008 w 4469509"/>
              <a:gd name="connsiteY412" fmla="*/ 1553655 h 4102018"/>
              <a:gd name="connsiteX413" fmla="*/ 3552447 w 4469509"/>
              <a:gd name="connsiteY413" fmla="*/ 1565289 h 4102018"/>
              <a:gd name="connsiteX414" fmla="*/ 3549540 w 4469509"/>
              <a:gd name="connsiteY414" fmla="*/ 1542021 h 4102018"/>
              <a:gd name="connsiteX415" fmla="*/ 3575697 w 4469509"/>
              <a:gd name="connsiteY415" fmla="*/ 1530386 h 4102018"/>
              <a:gd name="connsiteX416" fmla="*/ 3581510 w 4469509"/>
              <a:gd name="connsiteY416" fmla="*/ 1544929 h 4102018"/>
              <a:gd name="connsiteX417" fmla="*/ 3581510 w 4469509"/>
              <a:gd name="connsiteY417" fmla="*/ 1530386 h 4102018"/>
              <a:gd name="connsiteX418" fmla="*/ 3596042 w 4469509"/>
              <a:gd name="connsiteY418" fmla="*/ 1550747 h 4102018"/>
              <a:gd name="connsiteX419" fmla="*/ 3613480 w 4469509"/>
              <a:gd name="connsiteY419" fmla="*/ 1550747 h 4102018"/>
              <a:gd name="connsiteX420" fmla="*/ 3633825 w 4469509"/>
              <a:gd name="connsiteY420" fmla="*/ 1582741 h 4102018"/>
              <a:gd name="connsiteX421" fmla="*/ 3636732 w 4469509"/>
              <a:gd name="connsiteY421" fmla="*/ 1579832 h 4102018"/>
              <a:gd name="connsiteX422" fmla="*/ 3636732 w 4469509"/>
              <a:gd name="connsiteY422" fmla="*/ 1550747 h 4102018"/>
              <a:gd name="connsiteX423" fmla="*/ 3651264 w 4469509"/>
              <a:gd name="connsiteY423" fmla="*/ 1571106 h 4102018"/>
              <a:gd name="connsiteX424" fmla="*/ 3654170 w 4469509"/>
              <a:gd name="connsiteY424" fmla="*/ 1568198 h 4102018"/>
              <a:gd name="connsiteX425" fmla="*/ 3645451 w 4469509"/>
              <a:gd name="connsiteY425" fmla="*/ 1556564 h 4102018"/>
              <a:gd name="connsiteX426" fmla="*/ 3677421 w 4469509"/>
              <a:gd name="connsiteY426" fmla="*/ 1562381 h 4102018"/>
              <a:gd name="connsiteX427" fmla="*/ 3671925 w 4469509"/>
              <a:gd name="connsiteY427" fmla="*/ 1499131 h 4102018"/>
              <a:gd name="connsiteX428" fmla="*/ 3697765 w 4469509"/>
              <a:gd name="connsiteY428" fmla="*/ 1559472 h 4102018"/>
              <a:gd name="connsiteX429" fmla="*/ 3686140 w 4469509"/>
              <a:gd name="connsiteY429" fmla="*/ 1556564 h 4102018"/>
              <a:gd name="connsiteX430" fmla="*/ 3706485 w 4469509"/>
              <a:gd name="connsiteY430" fmla="*/ 1579832 h 4102018"/>
              <a:gd name="connsiteX431" fmla="*/ 3715204 w 4469509"/>
              <a:gd name="connsiteY431" fmla="*/ 1588558 h 4102018"/>
              <a:gd name="connsiteX432" fmla="*/ 3709392 w 4469509"/>
              <a:gd name="connsiteY432" fmla="*/ 1597284 h 4102018"/>
              <a:gd name="connsiteX433" fmla="*/ 3726829 w 4469509"/>
              <a:gd name="connsiteY433" fmla="*/ 1661274 h 4102018"/>
              <a:gd name="connsiteX434" fmla="*/ 3723924 w 4469509"/>
              <a:gd name="connsiteY434" fmla="*/ 1664182 h 4102018"/>
              <a:gd name="connsiteX435" fmla="*/ 3712297 w 4469509"/>
              <a:gd name="connsiteY435" fmla="*/ 1646731 h 4102018"/>
              <a:gd name="connsiteX436" fmla="*/ 3744268 w 4469509"/>
              <a:gd name="connsiteY436" fmla="*/ 1733989 h 4102018"/>
              <a:gd name="connsiteX437" fmla="*/ 3750081 w 4469509"/>
              <a:gd name="connsiteY437" fmla="*/ 1733989 h 4102018"/>
              <a:gd name="connsiteX438" fmla="*/ 3755893 w 4469509"/>
              <a:gd name="connsiteY438" fmla="*/ 1719446 h 4102018"/>
              <a:gd name="connsiteX439" fmla="*/ 3764613 w 4469509"/>
              <a:gd name="connsiteY439" fmla="*/ 1736898 h 4102018"/>
              <a:gd name="connsiteX440" fmla="*/ 3750081 w 4469509"/>
              <a:gd name="connsiteY440" fmla="*/ 1777618 h 4102018"/>
              <a:gd name="connsiteX441" fmla="*/ 3750081 w 4469509"/>
              <a:gd name="connsiteY441" fmla="*/ 1774710 h 4102018"/>
              <a:gd name="connsiteX442" fmla="*/ 3750081 w 4469509"/>
              <a:gd name="connsiteY442" fmla="*/ 1757259 h 4102018"/>
              <a:gd name="connsiteX443" fmla="*/ 3744268 w 4469509"/>
              <a:gd name="connsiteY443" fmla="*/ 1768893 h 4102018"/>
              <a:gd name="connsiteX444" fmla="*/ 3726829 w 4469509"/>
              <a:gd name="connsiteY444" fmla="*/ 1736898 h 4102018"/>
              <a:gd name="connsiteX445" fmla="*/ 3721017 w 4469509"/>
              <a:gd name="connsiteY445" fmla="*/ 1701995 h 4102018"/>
              <a:gd name="connsiteX446" fmla="*/ 3729736 w 4469509"/>
              <a:gd name="connsiteY446" fmla="*/ 1713629 h 4102018"/>
              <a:gd name="connsiteX447" fmla="*/ 3697765 w 4469509"/>
              <a:gd name="connsiteY447" fmla="*/ 1611827 h 4102018"/>
              <a:gd name="connsiteX448" fmla="*/ 3694860 w 4469509"/>
              <a:gd name="connsiteY448" fmla="*/ 1664182 h 4102018"/>
              <a:gd name="connsiteX449" fmla="*/ 3700672 w 4469509"/>
              <a:gd name="connsiteY449" fmla="*/ 1672908 h 4102018"/>
              <a:gd name="connsiteX450" fmla="*/ 3706485 w 4469509"/>
              <a:gd name="connsiteY450" fmla="*/ 1678725 h 4102018"/>
              <a:gd name="connsiteX451" fmla="*/ 3721017 w 4469509"/>
              <a:gd name="connsiteY451" fmla="*/ 1701995 h 4102018"/>
              <a:gd name="connsiteX452" fmla="*/ 3721017 w 4469509"/>
              <a:gd name="connsiteY452" fmla="*/ 1783436 h 4102018"/>
              <a:gd name="connsiteX453" fmla="*/ 3706485 w 4469509"/>
              <a:gd name="connsiteY453" fmla="*/ 1786345 h 4102018"/>
              <a:gd name="connsiteX454" fmla="*/ 3715204 w 4469509"/>
              <a:gd name="connsiteY454" fmla="*/ 1818339 h 4102018"/>
              <a:gd name="connsiteX455" fmla="*/ 3723924 w 4469509"/>
              <a:gd name="connsiteY455" fmla="*/ 1800888 h 4102018"/>
              <a:gd name="connsiteX456" fmla="*/ 3723924 w 4469509"/>
              <a:gd name="connsiteY456" fmla="*/ 1812523 h 4102018"/>
              <a:gd name="connsiteX457" fmla="*/ 3738456 w 4469509"/>
              <a:gd name="connsiteY457" fmla="*/ 1806705 h 4102018"/>
              <a:gd name="connsiteX458" fmla="*/ 3732643 w 4469509"/>
              <a:gd name="connsiteY458" fmla="*/ 1824156 h 4102018"/>
              <a:gd name="connsiteX459" fmla="*/ 3735549 w 4469509"/>
              <a:gd name="connsiteY459" fmla="*/ 1824156 h 4102018"/>
              <a:gd name="connsiteX460" fmla="*/ 3744268 w 4469509"/>
              <a:gd name="connsiteY460" fmla="*/ 1800888 h 4102018"/>
              <a:gd name="connsiteX461" fmla="*/ 3755893 w 4469509"/>
              <a:gd name="connsiteY461" fmla="*/ 1832882 h 4102018"/>
              <a:gd name="connsiteX462" fmla="*/ 3755893 w 4469509"/>
              <a:gd name="connsiteY462" fmla="*/ 1809614 h 4102018"/>
              <a:gd name="connsiteX463" fmla="*/ 3758800 w 4469509"/>
              <a:gd name="connsiteY463" fmla="*/ 1809614 h 4102018"/>
              <a:gd name="connsiteX464" fmla="*/ 3758800 w 4469509"/>
              <a:gd name="connsiteY464" fmla="*/ 1850334 h 4102018"/>
              <a:gd name="connsiteX465" fmla="*/ 3761706 w 4469509"/>
              <a:gd name="connsiteY465" fmla="*/ 1850334 h 4102018"/>
              <a:gd name="connsiteX466" fmla="*/ 3767519 w 4469509"/>
              <a:gd name="connsiteY466" fmla="*/ 1835791 h 4102018"/>
              <a:gd name="connsiteX467" fmla="*/ 3770425 w 4469509"/>
              <a:gd name="connsiteY467" fmla="*/ 1861969 h 4102018"/>
              <a:gd name="connsiteX468" fmla="*/ 3767519 w 4469509"/>
              <a:gd name="connsiteY468" fmla="*/ 1876512 h 4102018"/>
              <a:gd name="connsiteX469" fmla="*/ 3761706 w 4469509"/>
              <a:gd name="connsiteY469" fmla="*/ 1923050 h 4102018"/>
              <a:gd name="connsiteX470" fmla="*/ 3767519 w 4469509"/>
              <a:gd name="connsiteY470" fmla="*/ 1876512 h 4102018"/>
              <a:gd name="connsiteX471" fmla="*/ 3776238 w 4469509"/>
              <a:gd name="connsiteY471" fmla="*/ 1888146 h 4102018"/>
              <a:gd name="connsiteX472" fmla="*/ 3784957 w 4469509"/>
              <a:gd name="connsiteY472" fmla="*/ 1870695 h 4102018"/>
              <a:gd name="connsiteX473" fmla="*/ 3796583 w 4469509"/>
              <a:gd name="connsiteY473" fmla="*/ 1873603 h 4102018"/>
              <a:gd name="connsiteX474" fmla="*/ 3793677 w 4469509"/>
              <a:gd name="connsiteY474" fmla="*/ 1896872 h 4102018"/>
              <a:gd name="connsiteX475" fmla="*/ 3790770 w 4469509"/>
              <a:gd name="connsiteY475" fmla="*/ 1896872 h 4102018"/>
              <a:gd name="connsiteX476" fmla="*/ 3787864 w 4469509"/>
              <a:gd name="connsiteY476" fmla="*/ 1885238 h 4102018"/>
              <a:gd name="connsiteX477" fmla="*/ 3782051 w 4469509"/>
              <a:gd name="connsiteY477" fmla="*/ 1888146 h 4102018"/>
              <a:gd name="connsiteX478" fmla="*/ 3776238 w 4469509"/>
              <a:gd name="connsiteY478" fmla="*/ 1937593 h 4102018"/>
              <a:gd name="connsiteX479" fmla="*/ 3752987 w 4469509"/>
              <a:gd name="connsiteY479" fmla="*/ 1957954 h 4102018"/>
              <a:gd name="connsiteX480" fmla="*/ 3747174 w 4469509"/>
              <a:gd name="connsiteY480" fmla="*/ 1934684 h 4102018"/>
              <a:gd name="connsiteX481" fmla="*/ 3744268 w 4469509"/>
              <a:gd name="connsiteY481" fmla="*/ 1934684 h 4102018"/>
              <a:gd name="connsiteX482" fmla="*/ 3741361 w 4469509"/>
              <a:gd name="connsiteY482" fmla="*/ 1946319 h 4102018"/>
              <a:gd name="connsiteX483" fmla="*/ 3738456 w 4469509"/>
              <a:gd name="connsiteY483" fmla="*/ 1946319 h 4102018"/>
              <a:gd name="connsiteX484" fmla="*/ 3732643 w 4469509"/>
              <a:gd name="connsiteY484" fmla="*/ 1911416 h 4102018"/>
              <a:gd name="connsiteX485" fmla="*/ 3732643 w 4469509"/>
              <a:gd name="connsiteY485" fmla="*/ 1867786 h 4102018"/>
              <a:gd name="connsiteX486" fmla="*/ 3726829 w 4469509"/>
              <a:gd name="connsiteY486" fmla="*/ 1905598 h 4102018"/>
              <a:gd name="connsiteX487" fmla="*/ 3723924 w 4469509"/>
              <a:gd name="connsiteY487" fmla="*/ 1896872 h 4102018"/>
              <a:gd name="connsiteX488" fmla="*/ 3721017 w 4469509"/>
              <a:gd name="connsiteY488" fmla="*/ 1937593 h 4102018"/>
              <a:gd name="connsiteX489" fmla="*/ 3712297 w 4469509"/>
              <a:gd name="connsiteY489" fmla="*/ 1981222 h 4102018"/>
              <a:gd name="connsiteX490" fmla="*/ 3694860 w 4469509"/>
              <a:gd name="connsiteY490" fmla="*/ 1992857 h 4102018"/>
              <a:gd name="connsiteX491" fmla="*/ 3721017 w 4469509"/>
              <a:gd name="connsiteY491" fmla="*/ 2013218 h 4102018"/>
              <a:gd name="connsiteX492" fmla="*/ 3712297 w 4469509"/>
              <a:gd name="connsiteY492" fmla="*/ 2030669 h 4102018"/>
              <a:gd name="connsiteX493" fmla="*/ 3709392 w 4469509"/>
              <a:gd name="connsiteY493" fmla="*/ 2053938 h 4102018"/>
              <a:gd name="connsiteX494" fmla="*/ 3709392 w 4469509"/>
              <a:gd name="connsiteY494" fmla="*/ 2074298 h 4102018"/>
              <a:gd name="connsiteX495" fmla="*/ 3712297 w 4469509"/>
              <a:gd name="connsiteY495" fmla="*/ 2074298 h 4102018"/>
              <a:gd name="connsiteX496" fmla="*/ 3715204 w 4469509"/>
              <a:gd name="connsiteY496" fmla="*/ 2065573 h 4102018"/>
              <a:gd name="connsiteX497" fmla="*/ 3718111 w 4469509"/>
              <a:gd name="connsiteY497" fmla="*/ 2109202 h 4102018"/>
              <a:gd name="connsiteX498" fmla="*/ 3726829 w 4469509"/>
              <a:gd name="connsiteY498" fmla="*/ 2106293 h 4102018"/>
              <a:gd name="connsiteX499" fmla="*/ 3735549 w 4469509"/>
              <a:gd name="connsiteY499" fmla="*/ 2164466 h 4102018"/>
              <a:gd name="connsiteX500" fmla="*/ 3735549 w 4469509"/>
              <a:gd name="connsiteY500" fmla="*/ 2167375 h 4102018"/>
              <a:gd name="connsiteX501" fmla="*/ 3741361 w 4469509"/>
              <a:gd name="connsiteY501" fmla="*/ 2170283 h 4102018"/>
              <a:gd name="connsiteX502" fmla="*/ 3752987 w 4469509"/>
              <a:gd name="connsiteY502" fmla="*/ 2123745 h 4102018"/>
              <a:gd name="connsiteX503" fmla="*/ 3761706 w 4469509"/>
              <a:gd name="connsiteY503" fmla="*/ 2141196 h 4102018"/>
              <a:gd name="connsiteX504" fmla="*/ 3779145 w 4469509"/>
              <a:gd name="connsiteY504" fmla="*/ 2129562 h 4102018"/>
              <a:gd name="connsiteX505" fmla="*/ 3770425 w 4469509"/>
              <a:gd name="connsiteY505" fmla="*/ 2115019 h 4102018"/>
              <a:gd name="connsiteX506" fmla="*/ 3770425 w 4469509"/>
              <a:gd name="connsiteY506" fmla="*/ 2103385 h 4102018"/>
              <a:gd name="connsiteX507" fmla="*/ 3779145 w 4469509"/>
              <a:gd name="connsiteY507" fmla="*/ 2077207 h 4102018"/>
              <a:gd name="connsiteX508" fmla="*/ 3787864 w 4469509"/>
              <a:gd name="connsiteY508" fmla="*/ 2039395 h 4102018"/>
              <a:gd name="connsiteX509" fmla="*/ 3799489 w 4469509"/>
              <a:gd name="connsiteY509" fmla="*/ 2033577 h 4102018"/>
              <a:gd name="connsiteX510" fmla="*/ 3805302 w 4469509"/>
              <a:gd name="connsiteY510" fmla="*/ 2039395 h 4102018"/>
              <a:gd name="connsiteX511" fmla="*/ 3802396 w 4469509"/>
              <a:gd name="connsiteY511" fmla="*/ 2080115 h 4102018"/>
              <a:gd name="connsiteX512" fmla="*/ 3799489 w 4469509"/>
              <a:gd name="connsiteY512" fmla="*/ 2109202 h 4102018"/>
              <a:gd name="connsiteX513" fmla="*/ 3802396 w 4469509"/>
              <a:gd name="connsiteY513" fmla="*/ 2109202 h 4102018"/>
              <a:gd name="connsiteX514" fmla="*/ 3816928 w 4469509"/>
              <a:gd name="connsiteY514" fmla="*/ 2077207 h 4102018"/>
              <a:gd name="connsiteX515" fmla="*/ 3822741 w 4469509"/>
              <a:gd name="connsiteY515" fmla="*/ 2077207 h 4102018"/>
              <a:gd name="connsiteX516" fmla="*/ 3816928 w 4469509"/>
              <a:gd name="connsiteY516" fmla="*/ 2053938 h 4102018"/>
              <a:gd name="connsiteX517" fmla="*/ 3816928 w 4469509"/>
              <a:gd name="connsiteY517" fmla="*/ 2024852 h 4102018"/>
              <a:gd name="connsiteX518" fmla="*/ 3819834 w 4469509"/>
              <a:gd name="connsiteY518" fmla="*/ 2036486 h 4102018"/>
              <a:gd name="connsiteX519" fmla="*/ 3845992 w 4469509"/>
              <a:gd name="connsiteY519" fmla="*/ 2036486 h 4102018"/>
              <a:gd name="connsiteX520" fmla="*/ 3840179 w 4469509"/>
              <a:gd name="connsiteY520" fmla="*/ 2062664 h 4102018"/>
              <a:gd name="connsiteX521" fmla="*/ 3851804 w 4469509"/>
              <a:gd name="connsiteY521" fmla="*/ 2059755 h 4102018"/>
              <a:gd name="connsiteX522" fmla="*/ 3843085 w 4469509"/>
              <a:gd name="connsiteY522" fmla="*/ 2103385 h 4102018"/>
              <a:gd name="connsiteX523" fmla="*/ 3834366 w 4469509"/>
              <a:gd name="connsiteY523" fmla="*/ 2100476 h 4102018"/>
              <a:gd name="connsiteX524" fmla="*/ 3831460 w 4469509"/>
              <a:gd name="connsiteY524" fmla="*/ 2123745 h 4102018"/>
              <a:gd name="connsiteX525" fmla="*/ 3822741 w 4469509"/>
              <a:gd name="connsiteY525" fmla="*/ 2158648 h 4102018"/>
              <a:gd name="connsiteX526" fmla="*/ 3819834 w 4469509"/>
              <a:gd name="connsiteY526" fmla="*/ 2179008 h 4102018"/>
              <a:gd name="connsiteX527" fmla="*/ 3811115 w 4469509"/>
              <a:gd name="connsiteY527" fmla="*/ 2155740 h 4102018"/>
              <a:gd name="connsiteX528" fmla="*/ 3808209 w 4469509"/>
              <a:gd name="connsiteY528" fmla="*/ 2152831 h 4102018"/>
              <a:gd name="connsiteX529" fmla="*/ 3796583 w 4469509"/>
              <a:gd name="connsiteY529" fmla="*/ 2184826 h 4102018"/>
              <a:gd name="connsiteX530" fmla="*/ 3793677 w 4469509"/>
              <a:gd name="connsiteY530" fmla="*/ 2184826 h 4102018"/>
              <a:gd name="connsiteX531" fmla="*/ 3796583 w 4469509"/>
              <a:gd name="connsiteY531" fmla="*/ 2167375 h 4102018"/>
              <a:gd name="connsiteX532" fmla="*/ 3793677 w 4469509"/>
              <a:gd name="connsiteY532" fmla="*/ 2167375 h 4102018"/>
              <a:gd name="connsiteX533" fmla="*/ 3779145 w 4469509"/>
              <a:gd name="connsiteY533" fmla="*/ 2196460 h 4102018"/>
              <a:gd name="connsiteX534" fmla="*/ 3773332 w 4469509"/>
              <a:gd name="connsiteY534" fmla="*/ 2193552 h 4102018"/>
              <a:gd name="connsiteX535" fmla="*/ 3770425 w 4469509"/>
              <a:gd name="connsiteY535" fmla="*/ 2167375 h 4102018"/>
              <a:gd name="connsiteX536" fmla="*/ 3755893 w 4469509"/>
              <a:gd name="connsiteY536" fmla="*/ 2257542 h 4102018"/>
              <a:gd name="connsiteX537" fmla="*/ 3758800 w 4469509"/>
              <a:gd name="connsiteY537" fmla="*/ 2260450 h 4102018"/>
              <a:gd name="connsiteX538" fmla="*/ 3770425 w 4469509"/>
              <a:gd name="connsiteY538" fmla="*/ 2222638 h 4102018"/>
              <a:gd name="connsiteX539" fmla="*/ 3773332 w 4469509"/>
              <a:gd name="connsiteY539" fmla="*/ 2225547 h 4102018"/>
              <a:gd name="connsiteX540" fmla="*/ 3761706 w 4469509"/>
              <a:gd name="connsiteY540" fmla="*/ 2283719 h 4102018"/>
              <a:gd name="connsiteX541" fmla="*/ 3752987 w 4469509"/>
              <a:gd name="connsiteY541" fmla="*/ 2260450 h 4102018"/>
              <a:gd name="connsiteX542" fmla="*/ 3735549 w 4469509"/>
              <a:gd name="connsiteY542" fmla="*/ 2324440 h 4102018"/>
              <a:gd name="connsiteX543" fmla="*/ 3735549 w 4469509"/>
              <a:gd name="connsiteY543" fmla="*/ 2228455 h 4102018"/>
              <a:gd name="connsiteX544" fmla="*/ 3732643 w 4469509"/>
              <a:gd name="connsiteY544" fmla="*/ 2228455 h 4102018"/>
              <a:gd name="connsiteX545" fmla="*/ 3726829 w 4469509"/>
              <a:gd name="connsiteY545" fmla="*/ 2251724 h 4102018"/>
              <a:gd name="connsiteX546" fmla="*/ 3715204 w 4469509"/>
              <a:gd name="connsiteY546" fmla="*/ 2286627 h 4102018"/>
              <a:gd name="connsiteX547" fmla="*/ 3712297 w 4469509"/>
              <a:gd name="connsiteY547" fmla="*/ 2289536 h 4102018"/>
              <a:gd name="connsiteX548" fmla="*/ 3703579 w 4469509"/>
              <a:gd name="connsiteY548" fmla="*/ 2309897 h 4102018"/>
              <a:gd name="connsiteX549" fmla="*/ 3709392 w 4469509"/>
              <a:gd name="connsiteY549" fmla="*/ 2347709 h 4102018"/>
              <a:gd name="connsiteX550" fmla="*/ 3726829 w 4469509"/>
              <a:gd name="connsiteY550" fmla="*/ 2423333 h 4102018"/>
              <a:gd name="connsiteX551" fmla="*/ 3709392 w 4469509"/>
              <a:gd name="connsiteY551" fmla="*/ 2440784 h 4102018"/>
              <a:gd name="connsiteX552" fmla="*/ 3706485 w 4469509"/>
              <a:gd name="connsiteY552" fmla="*/ 2426242 h 4102018"/>
              <a:gd name="connsiteX553" fmla="*/ 3700672 w 4469509"/>
              <a:gd name="connsiteY553" fmla="*/ 2437876 h 4102018"/>
              <a:gd name="connsiteX554" fmla="*/ 3691953 w 4469509"/>
              <a:gd name="connsiteY554" fmla="*/ 2432059 h 4102018"/>
              <a:gd name="connsiteX555" fmla="*/ 3654170 w 4469509"/>
              <a:gd name="connsiteY555" fmla="*/ 2504774 h 4102018"/>
              <a:gd name="connsiteX556" fmla="*/ 3662889 w 4469509"/>
              <a:gd name="connsiteY556" fmla="*/ 2507683 h 4102018"/>
              <a:gd name="connsiteX557" fmla="*/ 3657076 w 4469509"/>
              <a:gd name="connsiteY557" fmla="*/ 2513500 h 4102018"/>
              <a:gd name="connsiteX558" fmla="*/ 3639638 w 4469509"/>
              <a:gd name="connsiteY558" fmla="*/ 2542586 h 4102018"/>
              <a:gd name="connsiteX559" fmla="*/ 3636732 w 4469509"/>
              <a:gd name="connsiteY559" fmla="*/ 2568764 h 4102018"/>
              <a:gd name="connsiteX560" fmla="*/ 3639638 w 4469509"/>
              <a:gd name="connsiteY560" fmla="*/ 2603667 h 4102018"/>
              <a:gd name="connsiteX561" fmla="*/ 3645451 w 4469509"/>
              <a:gd name="connsiteY561" fmla="*/ 2638571 h 4102018"/>
              <a:gd name="connsiteX562" fmla="*/ 3636732 w 4469509"/>
              <a:gd name="connsiteY562" fmla="*/ 2670566 h 4102018"/>
              <a:gd name="connsiteX563" fmla="*/ 3625106 w 4469509"/>
              <a:gd name="connsiteY563" fmla="*/ 2708378 h 4102018"/>
              <a:gd name="connsiteX564" fmla="*/ 3628012 w 4469509"/>
              <a:gd name="connsiteY564" fmla="*/ 2714195 h 4102018"/>
              <a:gd name="connsiteX565" fmla="*/ 3636732 w 4469509"/>
              <a:gd name="connsiteY565" fmla="*/ 2702560 h 4102018"/>
              <a:gd name="connsiteX566" fmla="*/ 3639638 w 4469509"/>
              <a:gd name="connsiteY566" fmla="*/ 2711287 h 4102018"/>
              <a:gd name="connsiteX567" fmla="*/ 3677421 w 4469509"/>
              <a:gd name="connsiteY567" fmla="*/ 2609485 h 4102018"/>
              <a:gd name="connsiteX568" fmla="*/ 3680328 w 4469509"/>
              <a:gd name="connsiteY568" fmla="*/ 2612393 h 4102018"/>
              <a:gd name="connsiteX569" fmla="*/ 3689047 w 4469509"/>
              <a:gd name="connsiteY569" fmla="*/ 2609485 h 4102018"/>
              <a:gd name="connsiteX570" fmla="*/ 3697765 w 4469509"/>
              <a:gd name="connsiteY570" fmla="*/ 2632754 h 4102018"/>
              <a:gd name="connsiteX571" fmla="*/ 3706485 w 4469509"/>
              <a:gd name="connsiteY571" fmla="*/ 2653114 h 4102018"/>
              <a:gd name="connsiteX572" fmla="*/ 3700672 w 4469509"/>
              <a:gd name="connsiteY572" fmla="*/ 2670566 h 4102018"/>
              <a:gd name="connsiteX573" fmla="*/ 3694860 w 4469509"/>
              <a:gd name="connsiteY573" fmla="*/ 2699652 h 4102018"/>
              <a:gd name="connsiteX574" fmla="*/ 3694860 w 4469509"/>
              <a:gd name="connsiteY574" fmla="*/ 2714195 h 4102018"/>
              <a:gd name="connsiteX575" fmla="*/ 3683234 w 4469509"/>
              <a:gd name="connsiteY575" fmla="*/ 2737464 h 4102018"/>
              <a:gd name="connsiteX576" fmla="*/ 3683234 w 4469509"/>
              <a:gd name="connsiteY576" fmla="*/ 2720013 h 4102018"/>
              <a:gd name="connsiteX577" fmla="*/ 3651264 w 4469509"/>
              <a:gd name="connsiteY577" fmla="*/ 2781094 h 4102018"/>
              <a:gd name="connsiteX578" fmla="*/ 3639638 w 4469509"/>
              <a:gd name="connsiteY578" fmla="*/ 2801454 h 4102018"/>
              <a:gd name="connsiteX579" fmla="*/ 3598949 w 4469509"/>
              <a:gd name="connsiteY579" fmla="*/ 2856717 h 4102018"/>
              <a:gd name="connsiteX580" fmla="*/ 3593136 w 4469509"/>
              <a:gd name="connsiteY580" fmla="*/ 2862535 h 4102018"/>
              <a:gd name="connsiteX581" fmla="*/ 3590229 w 4469509"/>
              <a:gd name="connsiteY581" fmla="*/ 2868352 h 4102018"/>
              <a:gd name="connsiteX582" fmla="*/ 3561165 w 4469509"/>
              <a:gd name="connsiteY582" fmla="*/ 2897438 h 4102018"/>
              <a:gd name="connsiteX583" fmla="*/ 3552447 w 4469509"/>
              <a:gd name="connsiteY583" fmla="*/ 2914890 h 4102018"/>
              <a:gd name="connsiteX584" fmla="*/ 3540821 w 4469509"/>
              <a:gd name="connsiteY584" fmla="*/ 2938159 h 4102018"/>
              <a:gd name="connsiteX585" fmla="*/ 3526289 w 4469509"/>
              <a:gd name="connsiteY585" fmla="*/ 2943976 h 4102018"/>
              <a:gd name="connsiteX586" fmla="*/ 3482693 w 4469509"/>
              <a:gd name="connsiteY586" fmla="*/ 2999240 h 4102018"/>
              <a:gd name="connsiteX587" fmla="*/ 3462348 w 4469509"/>
              <a:gd name="connsiteY587" fmla="*/ 3045778 h 4102018"/>
              <a:gd name="connsiteX588" fmla="*/ 3465255 w 4469509"/>
              <a:gd name="connsiteY588" fmla="*/ 3048687 h 4102018"/>
              <a:gd name="connsiteX589" fmla="*/ 3473974 w 4469509"/>
              <a:gd name="connsiteY589" fmla="*/ 3034144 h 4102018"/>
              <a:gd name="connsiteX590" fmla="*/ 3497225 w 4469509"/>
              <a:gd name="connsiteY590" fmla="*/ 3016692 h 4102018"/>
              <a:gd name="connsiteX591" fmla="*/ 3517570 w 4469509"/>
              <a:gd name="connsiteY591" fmla="*/ 2973063 h 4102018"/>
              <a:gd name="connsiteX592" fmla="*/ 3520476 w 4469509"/>
              <a:gd name="connsiteY592" fmla="*/ 2973063 h 4102018"/>
              <a:gd name="connsiteX593" fmla="*/ 3505944 w 4469509"/>
              <a:gd name="connsiteY593" fmla="*/ 3010874 h 4102018"/>
              <a:gd name="connsiteX594" fmla="*/ 3514664 w 4469509"/>
              <a:gd name="connsiteY594" fmla="*/ 3007966 h 4102018"/>
              <a:gd name="connsiteX595" fmla="*/ 3505944 w 4469509"/>
              <a:gd name="connsiteY595" fmla="*/ 3022509 h 4102018"/>
              <a:gd name="connsiteX596" fmla="*/ 3491412 w 4469509"/>
              <a:gd name="connsiteY596" fmla="*/ 3039961 h 4102018"/>
              <a:gd name="connsiteX597" fmla="*/ 3491412 w 4469509"/>
              <a:gd name="connsiteY597" fmla="*/ 3063230 h 4102018"/>
              <a:gd name="connsiteX598" fmla="*/ 3526289 w 4469509"/>
              <a:gd name="connsiteY598" fmla="*/ 3028327 h 4102018"/>
              <a:gd name="connsiteX599" fmla="*/ 3523383 w 4469509"/>
              <a:gd name="connsiteY599" fmla="*/ 3025418 h 4102018"/>
              <a:gd name="connsiteX600" fmla="*/ 3511757 w 4469509"/>
              <a:gd name="connsiteY600" fmla="*/ 3039961 h 4102018"/>
              <a:gd name="connsiteX601" fmla="*/ 3497225 w 4469509"/>
              <a:gd name="connsiteY601" fmla="*/ 3051595 h 4102018"/>
              <a:gd name="connsiteX602" fmla="*/ 3494319 w 4469509"/>
              <a:gd name="connsiteY602" fmla="*/ 3048687 h 4102018"/>
              <a:gd name="connsiteX603" fmla="*/ 3511757 w 4469509"/>
              <a:gd name="connsiteY603" fmla="*/ 3037053 h 4102018"/>
              <a:gd name="connsiteX604" fmla="*/ 3508851 w 4469509"/>
              <a:gd name="connsiteY604" fmla="*/ 3034144 h 4102018"/>
              <a:gd name="connsiteX605" fmla="*/ 3500132 w 4469509"/>
              <a:gd name="connsiteY605" fmla="*/ 3037053 h 4102018"/>
              <a:gd name="connsiteX606" fmla="*/ 3520476 w 4469509"/>
              <a:gd name="connsiteY606" fmla="*/ 3016692 h 4102018"/>
              <a:gd name="connsiteX607" fmla="*/ 3532101 w 4469509"/>
              <a:gd name="connsiteY607" fmla="*/ 3005057 h 4102018"/>
              <a:gd name="connsiteX608" fmla="*/ 3555353 w 4469509"/>
              <a:gd name="connsiteY608" fmla="*/ 2993423 h 4102018"/>
              <a:gd name="connsiteX609" fmla="*/ 3575697 w 4469509"/>
              <a:gd name="connsiteY609" fmla="*/ 2978880 h 4102018"/>
              <a:gd name="connsiteX610" fmla="*/ 3593136 w 4469509"/>
              <a:gd name="connsiteY610" fmla="*/ 2946885 h 4102018"/>
              <a:gd name="connsiteX611" fmla="*/ 3596042 w 4469509"/>
              <a:gd name="connsiteY611" fmla="*/ 2941068 h 4102018"/>
              <a:gd name="connsiteX612" fmla="*/ 3607668 w 4469509"/>
              <a:gd name="connsiteY612" fmla="*/ 2926525 h 4102018"/>
              <a:gd name="connsiteX613" fmla="*/ 3598949 w 4469509"/>
              <a:gd name="connsiteY613" fmla="*/ 2961428 h 4102018"/>
              <a:gd name="connsiteX614" fmla="*/ 3587323 w 4469509"/>
              <a:gd name="connsiteY614" fmla="*/ 2984697 h 4102018"/>
              <a:gd name="connsiteX615" fmla="*/ 3569885 w 4469509"/>
              <a:gd name="connsiteY615" fmla="*/ 3013783 h 4102018"/>
              <a:gd name="connsiteX616" fmla="*/ 3552447 w 4469509"/>
              <a:gd name="connsiteY616" fmla="*/ 3045778 h 4102018"/>
              <a:gd name="connsiteX617" fmla="*/ 3540821 w 4469509"/>
              <a:gd name="connsiteY617" fmla="*/ 3054504 h 4102018"/>
              <a:gd name="connsiteX618" fmla="*/ 3543727 w 4469509"/>
              <a:gd name="connsiteY618" fmla="*/ 3057412 h 4102018"/>
              <a:gd name="connsiteX619" fmla="*/ 3552447 w 4469509"/>
              <a:gd name="connsiteY619" fmla="*/ 3051595 h 4102018"/>
              <a:gd name="connsiteX620" fmla="*/ 3523383 w 4469509"/>
              <a:gd name="connsiteY620" fmla="*/ 3077773 h 4102018"/>
              <a:gd name="connsiteX621" fmla="*/ 3500132 w 4469509"/>
              <a:gd name="connsiteY621" fmla="*/ 3092316 h 4102018"/>
              <a:gd name="connsiteX622" fmla="*/ 3503038 w 4469509"/>
              <a:gd name="connsiteY622" fmla="*/ 3095225 h 4102018"/>
              <a:gd name="connsiteX623" fmla="*/ 3514664 w 4469509"/>
              <a:gd name="connsiteY623" fmla="*/ 3089408 h 4102018"/>
              <a:gd name="connsiteX624" fmla="*/ 3505944 w 4469509"/>
              <a:gd name="connsiteY624" fmla="*/ 3112676 h 4102018"/>
              <a:gd name="connsiteX625" fmla="*/ 3482693 w 4469509"/>
              <a:gd name="connsiteY625" fmla="*/ 3147580 h 4102018"/>
              <a:gd name="connsiteX626" fmla="*/ 3479787 w 4469509"/>
              <a:gd name="connsiteY626" fmla="*/ 3156305 h 4102018"/>
              <a:gd name="connsiteX627" fmla="*/ 3471068 w 4469509"/>
              <a:gd name="connsiteY627" fmla="*/ 3188301 h 4102018"/>
              <a:gd name="connsiteX628" fmla="*/ 3462348 w 4469509"/>
              <a:gd name="connsiteY628" fmla="*/ 3205752 h 4102018"/>
              <a:gd name="connsiteX629" fmla="*/ 3444910 w 4469509"/>
              <a:gd name="connsiteY629" fmla="*/ 3223204 h 4102018"/>
              <a:gd name="connsiteX630" fmla="*/ 3433284 w 4469509"/>
              <a:gd name="connsiteY630" fmla="*/ 3234839 h 4102018"/>
              <a:gd name="connsiteX631" fmla="*/ 3401315 w 4469509"/>
              <a:gd name="connsiteY631" fmla="*/ 3269742 h 4102018"/>
              <a:gd name="connsiteX632" fmla="*/ 3398408 w 4469509"/>
              <a:gd name="connsiteY632" fmla="*/ 3266833 h 4102018"/>
              <a:gd name="connsiteX633" fmla="*/ 3433284 w 4469509"/>
              <a:gd name="connsiteY633" fmla="*/ 3229021 h 4102018"/>
              <a:gd name="connsiteX634" fmla="*/ 3427472 w 4469509"/>
              <a:gd name="connsiteY634" fmla="*/ 3226113 h 4102018"/>
              <a:gd name="connsiteX635" fmla="*/ 3322842 w 4469509"/>
              <a:gd name="connsiteY635" fmla="*/ 3348275 h 4102018"/>
              <a:gd name="connsiteX636" fmla="*/ 3325748 w 4469509"/>
              <a:gd name="connsiteY636" fmla="*/ 3351184 h 4102018"/>
              <a:gd name="connsiteX637" fmla="*/ 3334467 w 4469509"/>
              <a:gd name="connsiteY637" fmla="*/ 3345367 h 4102018"/>
              <a:gd name="connsiteX638" fmla="*/ 3311216 w 4469509"/>
              <a:gd name="connsiteY638" fmla="*/ 3383178 h 4102018"/>
              <a:gd name="connsiteX639" fmla="*/ 3299591 w 4469509"/>
              <a:gd name="connsiteY639" fmla="*/ 3391904 h 4102018"/>
              <a:gd name="connsiteX640" fmla="*/ 3264714 w 4469509"/>
              <a:gd name="connsiteY640" fmla="*/ 3438442 h 4102018"/>
              <a:gd name="connsiteX641" fmla="*/ 3287965 w 4469509"/>
              <a:gd name="connsiteY641" fmla="*/ 3409356 h 4102018"/>
              <a:gd name="connsiteX642" fmla="*/ 3305403 w 4469509"/>
              <a:gd name="connsiteY642" fmla="*/ 3397722 h 4102018"/>
              <a:gd name="connsiteX643" fmla="*/ 3296684 w 4469509"/>
              <a:gd name="connsiteY643" fmla="*/ 3412264 h 4102018"/>
              <a:gd name="connsiteX644" fmla="*/ 3360624 w 4469509"/>
              <a:gd name="connsiteY644" fmla="*/ 3348275 h 4102018"/>
              <a:gd name="connsiteX645" fmla="*/ 3354812 w 4469509"/>
              <a:gd name="connsiteY645" fmla="*/ 3345367 h 4102018"/>
              <a:gd name="connsiteX646" fmla="*/ 3389688 w 4469509"/>
              <a:gd name="connsiteY646" fmla="*/ 3295920 h 4102018"/>
              <a:gd name="connsiteX647" fmla="*/ 3386783 w 4469509"/>
              <a:gd name="connsiteY647" fmla="*/ 3293011 h 4102018"/>
              <a:gd name="connsiteX648" fmla="*/ 3354812 w 4469509"/>
              <a:gd name="connsiteY648" fmla="*/ 3327915 h 4102018"/>
              <a:gd name="connsiteX649" fmla="*/ 3351906 w 4469509"/>
              <a:gd name="connsiteY649" fmla="*/ 3325006 h 4102018"/>
              <a:gd name="connsiteX650" fmla="*/ 3380969 w 4469509"/>
              <a:gd name="connsiteY650" fmla="*/ 3290103 h 4102018"/>
              <a:gd name="connsiteX651" fmla="*/ 3380969 w 4469509"/>
              <a:gd name="connsiteY651" fmla="*/ 3293011 h 4102018"/>
              <a:gd name="connsiteX652" fmla="*/ 3410033 w 4469509"/>
              <a:gd name="connsiteY652" fmla="*/ 3275559 h 4102018"/>
              <a:gd name="connsiteX653" fmla="*/ 3412940 w 4469509"/>
              <a:gd name="connsiteY653" fmla="*/ 3278468 h 4102018"/>
              <a:gd name="connsiteX654" fmla="*/ 3389688 w 4469509"/>
              <a:gd name="connsiteY654" fmla="*/ 3301737 h 4102018"/>
              <a:gd name="connsiteX655" fmla="*/ 3439097 w 4469509"/>
              <a:gd name="connsiteY655" fmla="*/ 3272651 h 4102018"/>
              <a:gd name="connsiteX656" fmla="*/ 3523383 w 4469509"/>
              <a:gd name="connsiteY656" fmla="*/ 3165031 h 4102018"/>
              <a:gd name="connsiteX657" fmla="*/ 3529195 w 4469509"/>
              <a:gd name="connsiteY657" fmla="*/ 3159214 h 4102018"/>
              <a:gd name="connsiteX658" fmla="*/ 3532101 w 4469509"/>
              <a:gd name="connsiteY658" fmla="*/ 3162123 h 4102018"/>
              <a:gd name="connsiteX659" fmla="*/ 3511757 w 4469509"/>
              <a:gd name="connsiteY659" fmla="*/ 3197027 h 4102018"/>
              <a:gd name="connsiteX660" fmla="*/ 3514664 w 4469509"/>
              <a:gd name="connsiteY660" fmla="*/ 3197027 h 4102018"/>
              <a:gd name="connsiteX661" fmla="*/ 3532101 w 4469509"/>
              <a:gd name="connsiteY661" fmla="*/ 3185392 h 4102018"/>
              <a:gd name="connsiteX662" fmla="*/ 3529195 w 4469509"/>
              <a:gd name="connsiteY662" fmla="*/ 3176666 h 4102018"/>
              <a:gd name="connsiteX663" fmla="*/ 3540821 w 4469509"/>
              <a:gd name="connsiteY663" fmla="*/ 3156305 h 4102018"/>
              <a:gd name="connsiteX664" fmla="*/ 3569885 w 4469509"/>
              <a:gd name="connsiteY664" fmla="*/ 3144672 h 4102018"/>
              <a:gd name="connsiteX665" fmla="*/ 3561165 w 4469509"/>
              <a:gd name="connsiteY665" fmla="*/ 3165031 h 4102018"/>
              <a:gd name="connsiteX666" fmla="*/ 3558259 w 4469509"/>
              <a:gd name="connsiteY666" fmla="*/ 3170849 h 4102018"/>
              <a:gd name="connsiteX667" fmla="*/ 3555353 w 4469509"/>
              <a:gd name="connsiteY667" fmla="*/ 3211569 h 4102018"/>
              <a:gd name="connsiteX668" fmla="*/ 3540821 w 4469509"/>
              <a:gd name="connsiteY668" fmla="*/ 3223204 h 4102018"/>
              <a:gd name="connsiteX669" fmla="*/ 3462348 w 4469509"/>
              <a:gd name="connsiteY669" fmla="*/ 3316280 h 4102018"/>
              <a:gd name="connsiteX670" fmla="*/ 3386783 w 4469509"/>
              <a:gd name="connsiteY670" fmla="*/ 3400630 h 4102018"/>
              <a:gd name="connsiteX671" fmla="*/ 3372251 w 4469509"/>
              <a:gd name="connsiteY671" fmla="*/ 3409356 h 4102018"/>
              <a:gd name="connsiteX672" fmla="*/ 3351906 w 4469509"/>
              <a:gd name="connsiteY672" fmla="*/ 3420990 h 4102018"/>
              <a:gd name="connsiteX673" fmla="*/ 3314123 w 4469509"/>
              <a:gd name="connsiteY673" fmla="*/ 3450077 h 4102018"/>
              <a:gd name="connsiteX674" fmla="*/ 3317029 w 4469509"/>
              <a:gd name="connsiteY674" fmla="*/ 3455894 h 4102018"/>
              <a:gd name="connsiteX675" fmla="*/ 3325748 w 4469509"/>
              <a:gd name="connsiteY675" fmla="*/ 3452986 h 4102018"/>
              <a:gd name="connsiteX676" fmla="*/ 3325748 w 4469509"/>
              <a:gd name="connsiteY676" fmla="*/ 3455894 h 4102018"/>
              <a:gd name="connsiteX677" fmla="*/ 3267620 w 4469509"/>
              <a:gd name="connsiteY677" fmla="*/ 3502432 h 4102018"/>
              <a:gd name="connsiteX678" fmla="*/ 3264714 w 4469509"/>
              <a:gd name="connsiteY678" fmla="*/ 3499524 h 4102018"/>
              <a:gd name="connsiteX679" fmla="*/ 3282152 w 4469509"/>
              <a:gd name="connsiteY679" fmla="*/ 3476254 h 4102018"/>
              <a:gd name="connsiteX680" fmla="*/ 3279246 w 4469509"/>
              <a:gd name="connsiteY680" fmla="*/ 3473346 h 4102018"/>
              <a:gd name="connsiteX681" fmla="*/ 3270527 w 4469509"/>
              <a:gd name="connsiteY681" fmla="*/ 3487889 h 4102018"/>
              <a:gd name="connsiteX682" fmla="*/ 3255995 w 4469509"/>
              <a:gd name="connsiteY682" fmla="*/ 3496615 h 4102018"/>
              <a:gd name="connsiteX683" fmla="*/ 3232744 w 4469509"/>
              <a:gd name="connsiteY683" fmla="*/ 3508249 h 4102018"/>
              <a:gd name="connsiteX684" fmla="*/ 3215305 w 4469509"/>
              <a:gd name="connsiteY684" fmla="*/ 3525701 h 4102018"/>
              <a:gd name="connsiteX685" fmla="*/ 3203680 w 4469509"/>
              <a:gd name="connsiteY685" fmla="*/ 3540244 h 4102018"/>
              <a:gd name="connsiteX686" fmla="*/ 3206586 w 4469509"/>
              <a:gd name="connsiteY686" fmla="*/ 3540244 h 4102018"/>
              <a:gd name="connsiteX687" fmla="*/ 3154271 w 4469509"/>
              <a:gd name="connsiteY687" fmla="*/ 3572239 h 4102018"/>
              <a:gd name="connsiteX688" fmla="*/ 3250182 w 4469509"/>
              <a:gd name="connsiteY688" fmla="*/ 3473346 h 4102018"/>
              <a:gd name="connsiteX689" fmla="*/ 3232744 w 4469509"/>
              <a:gd name="connsiteY689" fmla="*/ 3487889 h 4102018"/>
              <a:gd name="connsiteX690" fmla="*/ 3203680 w 4469509"/>
              <a:gd name="connsiteY690" fmla="*/ 3514066 h 4102018"/>
              <a:gd name="connsiteX691" fmla="*/ 3197867 w 4469509"/>
              <a:gd name="connsiteY691" fmla="*/ 3514066 h 4102018"/>
              <a:gd name="connsiteX692" fmla="*/ 3183335 w 4469509"/>
              <a:gd name="connsiteY692" fmla="*/ 3522792 h 4102018"/>
              <a:gd name="connsiteX693" fmla="*/ 3165896 w 4469509"/>
              <a:gd name="connsiteY693" fmla="*/ 3543153 h 4102018"/>
              <a:gd name="connsiteX694" fmla="*/ 3133927 w 4469509"/>
              <a:gd name="connsiteY694" fmla="*/ 3578056 h 4102018"/>
              <a:gd name="connsiteX695" fmla="*/ 3119395 w 4469509"/>
              <a:gd name="connsiteY695" fmla="*/ 3610051 h 4102018"/>
              <a:gd name="connsiteX696" fmla="*/ 3125207 w 4469509"/>
              <a:gd name="connsiteY696" fmla="*/ 3607143 h 4102018"/>
              <a:gd name="connsiteX697" fmla="*/ 3116488 w 4469509"/>
              <a:gd name="connsiteY697" fmla="*/ 3621685 h 4102018"/>
              <a:gd name="connsiteX698" fmla="*/ 3131020 w 4469509"/>
              <a:gd name="connsiteY698" fmla="*/ 3618777 h 4102018"/>
              <a:gd name="connsiteX699" fmla="*/ 3296684 w 4469509"/>
              <a:gd name="connsiteY699" fmla="*/ 3534427 h 4102018"/>
              <a:gd name="connsiteX700" fmla="*/ 3325748 w 4469509"/>
              <a:gd name="connsiteY700" fmla="*/ 3511158 h 4102018"/>
              <a:gd name="connsiteX701" fmla="*/ 3328655 w 4469509"/>
              <a:gd name="connsiteY701" fmla="*/ 3514066 h 4102018"/>
              <a:gd name="connsiteX702" fmla="*/ 3401315 w 4469509"/>
              <a:gd name="connsiteY702" fmla="*/ 3470437 h 4102018"/>
              <a:gd name="connsiteX703" fmla="*/ 3418752 w 4469509"/>
              <a:gd name="connsiteY703" fmla="*/ 3461711 h 4102018"/>
              <a:gd name="connsiteX704" fmla="*/ 3529195 w 4469509"/>
              <a:gd name="connsiteY704" fmla="*/ 3380270 h 4102018"/>
              <a:gd name="connsiteX705" fmla="*/ 3700672 w 4469509"/>
              <a:gd name="connsiteY705" fmla="*/ 3229021 h 4102018"/>
              <a:gd name="connsiteX706" fmla="*/ 3712297 w 4469509"/>
              <a:gd name="connsiteY706" fmla="*/ 3211569 h 4102018"/>
              <a:gd name="connsiteX707" fmla="*/ 3689047 w 4469509"/>
              <a:gd name="connsiteY707" fmla="*/ 3229021 h 4102018"/>
              <a:gd name="connsiteX708" fmla="*/ 3575697 w 4469509"/>
              <a:gd name="connsiteY708" fmla="*/ 3333732 h 4102018"/>
              <a:gd name="connsiteX709" fmla="*/ 3468161 w 4469509"/>
              <a:gd name="connsiteY709" fmla="*/ 3420990 h 4102018"/>
              <a:gd name="connsiteX710" fmla="*/ 3401315 w 4469509"/>
              <a:gd name="connsiteY710" fmla="*/ 3470437 h 4102018"/>
              <a:gd name="connsiteX711" fmla="*/ 3380969 w 4469509"/>
              <a:gd name="connsiteY711" fmla="*/ 3479163 h 4102018"/>
              <a:gd name="connsiteX712" fmla="*/ 3357719 w 4469509"/>
              <a:gd name="connsiteY712" fmla="*/ 3487889 h 4102018"/>
              <a:gd name="connsiteX713" fmla="*/ 3375156 w 4469509"/>
              <a:gd name="connsiteY713" fmla="*/ 3473346 h 4102018"/>
              <a:gd name="connsiteX714" fmla="*/ 3491412 w 4469509"/>
              <a:gd name="connsiteY714" fmla="*/ 3391904 h 4102018"/>
              <a:gd name="connsiteX715" fmla="*/ 3613480 w 4469509"/>
              <a:gd name="connsiteY715" fmla="*/ 3290103 h 4102018"/>
              <a:gd name="connsiteX716" fmla="*/ 3764613 w 4469509"/>
              <a:gd name="connsiteY716" fmla="*/ 3133037 h 4102018"/>
              <a:gd name="connsiteX717" fmla="*/ 3869243 w 4469509"/>
              <a:gd name="connsiteY717" fmla="*/ 3002148 h 4102018"/>
              <a:gd name="connsiteX718" fmla="*/ 3962247 w 4469509"/>
              <a:gd name="connsiteY718" fmla="*/ 2853809 h 4102018"/>
              <a:gd name="connsiteX719" fmla="*/ 3979685 w 4469509"/>
              <a:gd name="connsiteY719" fmla="*/ 2818906 h 4102018"/>
              <a:gd name="connsiteX720" fmla="*/ 4011656 w 4469509"/>
              <a:gd name="connsiteY720" fmla="*/ 2757824 h 4102018"/>
              <a:gd name="connsiteX721" fmla="*/ 4040720 w 4469509"/>
              <a:gd name="connsiteY721" fmla="*/ 2714195 h 4102018"/>
              <a:gd name="connsiteX722" fmla="*/ 4043626 w 4469509"/>
              <a:gd name="connsiteY722" fmla="*/ 2720013 h 4102018"/>
              <a:gd name="connsiteX723" fmla="*/ 4055252 w 4469509"/>
              <a:gd name="connsiteY723" fmla="*/ 2702560 h 4102018"/>
              <a:gd name="connsiteX724" fmla="*/ 4066877 w 4469509"/>
              <a:gd name="connsiteY724" fmla="*/ 2705469 h 4102018"/>
              <a:gd name="connsiteX725" fmla="*/ 4046533 w 4469509"/>
              <a:gd name="connsiteY725" fmla="*/ 2752007 h 4102018"/>
              <a:gd name="connsiteX726" fmla="*/ 4052345 w 4469509"/>
              <a:gd name="connsiteY726" fmla="*/ 2752007 h 4102018"/>
              <a:gd name="connsiteX727" fmla="*/ 4063971 w 4469509"/>
              <a:gd name="connsiteY727" fmla="*/ 2728739 h 4102018"/>
              <a:gd name="connsiteX728" fmla="*/ 4093034 w 4469509"/>
              <a:gd name="connsiteY728" fmla="*/ 2664749 h 4102018"/>
              <a:gd name="connsiteX729" fmla="*/ 4110473 w 4469509"/>
              <a:gd name="connsiteY729" fmla="*/ 2658931 h 4102018"/>
              <a:gd name="connsiteX730" fmla="*/ 4101754 w 4469509"/>
              <a:gd name="connsiteY730" fmla="*/ 2679292 h 4102018"/>
              <a:gd name="connsiteX731" fmla="*/ 4098848 w 4469509"/>
              <a:gd name="connsiteY731" fmla="*/ 2670566 h 4102018"/>
              <a:gd name="connsiteX732" fmla="*/ 4037813 w 4469509"/>
              <a:gd name="connsiteY732" fmla="*/ 2836358 h 4102018"/>
              <a:gd name="connsiteX733" fmla="*/ 4058158 w 4469509"/>
              <a:gd name="connsiteY733" fmla="*/ 2815997 h 4102018"/>
              <a:gd name="connsiteX734" fmla="*/ 4084316 w 4469509"/>
              <a:gd name="connsiteY734" fmla="*/ 2757824 h 4102018"/>
              <a:gd name="connsiteX735" fmla="*/ 4125005 w 4469509"/>
              <a:gd name="connsiteY735" fmla="*/ 2656023 h 4102018"/>
              <a:gd name="connsiteX736" fmla="*/ 4148256 w 4469509"/>
              <a:gd name="connsiteY736" fmla="*/ 2589124 h 4102018"/>
              <a:gd name="connsiteX737" fmla="*/ 4145350 w 4469509"/>
              <a:gd name="connsiteY737" fmla="*/ 2586216 h 4102018"/>
              <a:gd name="connsiteX738" fmla="*/ 4122098 w 4469509"/>
              <a:gd name="connsiteY738" fmla="*/ 2635662 h 4102018"/>
              <a:gd name="connsiteX739" fmla="*/ 4119192 w 4469509"/>
              <a:gd name="connsiteY739" fmla="*/ 2632754 h 4102018"/>
              <a:gd name="connsiteX740" fmla="*/ 4142443 w 4469509"/>
              <a:gd name="connsiteY740" fmla="*/ 2571673 h 4102018"/>
              <a:gd name="connsiteX741" fmla="*/ 4151162 w 4469509"/>
              <a:gd name="connsiteY741" fmla="*/ 2560038 h 4102018"/>
              <a:gd name="connsiteX742" fmla="*/ 4168601 w 4469509"/>
              <a:gd name="connsiteY742" fmla="*/ 2516409 h 4102018"/>
              <a:gd name="connsiteX743" fmla="*/ 4171507 w 4469509"/>
              <a:gd name="connsiteY743" fmla="*/ 2487322 h 4102018"/>
              <a:gd name="connsiteX744" fmla="*/ 4206384 w 4469509"/>
              <a:gd name="connsiteY744" fmla="*/ 2356435 h 4102018"/>
              <a:gd name="connsiteX745" fmla="*/ 4212197 w 4469509"/>
              <a:gd name="connsiteY745" fmla="*/ 2356435 h 4102018"/>
              <a:gd name="connsiteX746" fmla="*/ 4206384 w 4469509"/>
              <a:gd name="connsiteY746" fmla="*/ 2417516 h 4102018"/>
              <a:gd name="connsiteX747" fmla="*/ 4218009 w 4469509"/>
              <a:gd name="connsiteY747" fmla="*/ 2391338 h 4102018"/>
              <a:gd name="connsiteX748" fmla="*/ 4241261 w 4469509"/>
              <a:gd name="connsiteY748" fmla="*/ 2260450 h 4102018"/>
              <a:gd name="connsiteX749" fmla="*/ 4249980 w 4469509"/>
              <a:gd name="connsiteY749" fmla="*/ 2245907 h 4102018"/>
              <a:gd name="connsiteX750" fmla="*/ 4252886 w 4469509"/>
              <a:gd name="connsiteY750" fmla="*/ 2245907 h 4102018"/>
              <a:gd name="connsiteX751" fmla="*/ 4252886 w 4469509"/>
              <a:gd name="connsiteY751" fmla="*/ 2266268 h 4102018"/>
              <a:gd name="connsiteX752" fmla="*/ 4249980 w 4469509"/>
              <a:gd name="connsiteY752" fmla="*/ 2257542 h 4102018"/>
              <a:gd name="connsiteX753" fmla="*/ 4252886 w 4469509"/>
              <a:gd name="connsiteY753" fmla="*/ 2289536 h 4102018"/>
              <a:gd name="connsiteX754" fmla="*/ 4258699 w 4469509"/>
              <a:gd name="connsiteY754" fmla="*/ 2289536 h 4102018"/>
              <a:gd name="connsiteX755" fmla="*/ 4270325 w 4469509"/>
              <a:gd name="connsiteY755" fmla="*/ 2216821 h 4102018"/>
              <a:gd name="connsiteX756" fmla="*/ 4276137 w 4469509"/>
              <a:gd name="connsiteY756" fmla="*/ 2216821 h 4102018"/>
              <a:gd name="connsiteX757" fmla="*/ 4270325 w 4469509"/>
              <a:gd name="connsiteY757" fmla="*/ 2277902 h 4102018"/>
              <a:gd name="connsiteX758" fmla="*/ 4276137 w 4469509"/>
              <a:gd name="connsiteY758" fmla="*/ 2277902 h 4102018"/>
              <a:gd name="connsiteX759" fmla="*/ 4284857 w 4469509"/>
              <a:gd name="connsiteY759" fmla="*/ 2184826 h 4102018"/>
              <a:gd name="connsiteX760" fmla="*/ 4279044 w 4469509"/>
              <a:gd name="connsiteY760" fmla="*/ 2184826 h 4102018"/>
              <a:gd name="connsiteX761" fmla="*/ 4279044 w 4469509"/>
              <a:gd name="connsiteY761" fmla="*/ 2199369 h 4102018"/>
              <a:gd name="connsiteX762" fmla="*/ 4267418 w 4469509"/>
              <a:gd name="connsiteY762" fmla="*/ 2211004 h 4102018"/>
              <a:gd name="connsiteX763" fmla="*/ 4284857 w 4469509"/>
              <a:gd name="connsiteY763" fmla="*/ 2085932 h 4102018"/>
              <a:gd name="connsiteX764" fmla="*/ 4284857 w 4469509"/>
              <a:gd name="connsiteY764" fmla="*/ 2109202 h 4102018"/>
              <a:gd name="connsiteX765" fmla="*/ 4290669 w 4469509"/>
              <a:gd name="connsiteY765" fmla="*/ 2109202 h 4102018"/>
              <a:gd name="connsiteX766" fmla="*/ 4290669 w 4469509"/>
              <a:gd name="connsiteY766" fmla="*/ 2062664 h 4102018"/>
              <a:gd name="connsiteX767" fmla="*/ 4290669 w 4469509"/>
              <a:gd name="connsiteY767" fmla="*/ 2045212 h 4102018"/>
              <a:gd name="connsiteX768" fmla="*/ 4287763 w 4469509"/>
              <a:gd name="connsiteY768" fmla="*/ 1972496 h 4102018"/>
              <a:gd name="connsiteX769" fmla="*/ 4290669 w 4469509"/>
              <a:gd name="connsiteY769" fmla="*/ 1943410 h 4102018"/>
              <a:gd name="connsiteX770" fmla="*/ 4293576 w 4469509"/>
              <a:gd name="connsiteY770" fmla="*/ 1917233 h 4102018"/>
              <a:gd name="connsiteX771" fmla="*/ 4284857 w 4469509"/>
              <a:gd name="connsiteY771" fmla="*/ 1882329 h 4102018"/>
              <a:gd name="connsiteX772" fmla="*/ 4276137 w 4469509"/>
              <a:gd name="connsiteY772" fmla="*/ 1812523 h 4102018"/>
              <a:gd name="connsiteX773" fmla="*/ 4276137 w 4469509"/>
              <a:gd name="connsiteY773" fmla="*/ 1757259 h 4102018"/>
              <a:gd name="connsiteX774" fmla="*/ 4270325 w 4469509"/>
              <a:gd name="connsiteY774" fmla="*/ 1678725 h 4102018"/>
              <a:gd name="connsiteX775" fmla="*/ 4276137 w 4469509"/>
              <a:gd name="connsiteY775" fmla="*/ 1664182 h 4102018"/>
              <a:gd name="connsiteX776" fmla="*/ 4281950 w 4469509"/>
              <a:gd name="connsiteY776" fmla="*/ 1675817 h 4102018"/>
              <a:gd name="connsiteX777" fmla="*/ 4281950 w 4469509"/>
              <a:gd name="connsiteY777" fmla="*/ 1672908 h 4102018"/>
              <a:gd name="connsiteX778" fmla="*/ 4279044 w 4469509"/>
              <a:gd name="connsiteY778" fmla="*/ 1649640 h 4102018"/>
              <a:gd name="connsiteX779" fmla="*/ 4287763 w 4469509"/>
              <a:gd name="connsiteY779" fmla="*/ 1664182 h 4102018"/>
              <a:gd name="connsiteX780" fmla="*/ 4293576 w 4469509"/>
              <a:gd name="connsiteY780" fmla="*/ 1768893 h 4102018"/>
              <a:gd name="connsiteX781" fmla="*/ 4296482 w 4469509"/>
              <a:gd name="connsiteY781" fmla="*/ 1771801 h 4102018"/>
              <a:gd name="connsiteX782" fmla="*/ 4299389 w 4469509"/>
              <a:gd name="connsiteY782" fmla="*/ 1780527 h 4102018"/>
              <a:gd name="connsiteX783" fmla="*/ 4296482 w 4469509"/>
              <a:gd name="connsiteY783" fmla="*/ 1789253 h 4102018"/>
              <a:gd name="connsiteX784" fmla="*/ 4299389 w 4469509"/>
              <a:gd name="connsiteY784" fmla="*/ 1838700 h 4102018"/>
              <a:gd name="connsiteX785" fmla="*/ 4305016 w 4469509"/>
              <a:gd name="connsiteY785" fmla="*/ 1861227 h 4102018"/>
              <a:gd name="connsiteX786" fmla="*/ 4304474 w 4469509"/>
              <a:gd name="connsiteY786" fmla="*/ 1861605 h 4102018"/>
              <a:gd name="connsiteX787" fmla="*/ 4305201 w 4469509"/>
              <a:gd name="connsiteY787" fmla="*/ 1861969 h 4102018"/>
              <a:gd name="connsiteX788" fmla="*/ 4305016 w 4469509"/>
              <a:gd name="connsiteY788" fmla="*/ 1861227 h 4102018"/>
              <a:gd name="connsiteX789" fmla="*/ 4308108 w 4469509"/>
              <a:gd name="connsiteY789" fmla="*/ 1859061 h 4102018"/>
              <a:gd name="connsiteX790" fmla="*/ 4313921 w 4469509"/>
              <a:gd name="connsiteY790" fmla="*/ 1931775 h 4102018"/>
              <a:gd name="connsiteX791" fmla="*/ 4313921 w 4469509"/>
              <a:gd name="connsiteY791" fmla="*/ 1867786 h 4102018"/>
              <a:gd name="connsiteX792" fmla="*/ 4305201 w 4469509"/>
              <a:gd name="connsiteY792" fmla="*/ 1771801 h 4102018"/>
              <a:gd name="connsiteX793" fmla="*/ 4316826 w 4469509"/>
              <a:gd name="connsiteY793" fmla="*/ 1780527 h 4102018"/>
              <a:gd name="connsiteX794" fmla="*/ 4316826 w 4469509"/>
              <a:gd name="connsiteY794" fmla="*/ 1763076 h 4102018"/>
              <a:gd name="connsiteX795" fmla="*/ 4319733 w 4469509"/>
              <a:gd name="connsiteY795" fmla="*/ 1763076 h 4102018"/>
              <a:gd name="connsiteX796" fmla="*/ 4328453 w 4469509"/>
              <a:gd name="connsiteY796" fmla="*/ 1832882 h 4102018"/>
              <a:gd name="connsiteX797" fmla="*/ 4331358 w 4469509"/>
              <a:gd name="connsiteY797" fmla="*/ 1824156 h 4102018"/>
              <a:gd name="connsiteX798" fmla="*/ 4334265 w 4469509"/>
              <a:gd name="connsiteY798" fmla="*/ 1824156 h 4102018"/>
              <a:gd name="connsiteX799" fmla="*/ 4337172 w 4469509"/>
              <a:gd name="connsiteY799" fmla="*/ 1844517 h 4102018"/>
              <a:gd name="connsiteX800" fmla="*/ 4340078 w 4469509"/>
              <a:gd name="connsiteY800" fmla="*/ 1838700 h 4102018"/>
              <a:gd name="connsiteX801" fmla="*/ 4340078 w 4469509"/>
              <a:gd name="connsiteY801" fmla="*/ 1879420 h 4102018"/>
              <a:gd name="connsiteX802" fmla="*/ 4342985 w 4469509"/>
              <a:gd name="connsiteY802" fmla="*/ 1920141 h 4102018"/>
              <a:gd name="connsiteX803" fmla="*/ 4348797 w 4469509"/>
              <a:gd name="connsiteY803" fmla="*/ 1920141 h 4102018"/>
              <a:gd name="connsiteX804" fmla="*/ 4337172 w 4469509"/>
              <a:gd name="connsiteY804" fmla="*/ 1681634 h 4102018"/>
              <a:gd name="connsiteX805" fmla="*/ 4348797 w 4469509"/>
              <a:gd name="connsiteY805" fmla="*/ 1707812 h 4102018"/>
              <a:gd name="connsiteX806" fmla="*/ 4337172 w 4469509"/>
              <a:gd name="connsiteY806" fmla="*/ 1649640 h 4102018"/>
              <a:gd name="connsiteX807" fmla="*/ 4325546 w 4469509"/>
              <a:gd name="connsiteY807" fmla="*/ 1626370 h 4102018"/>
              <a:gd name="connsiteX808" fmla="*/ 4322640 w 4469509"/>
              <a:gd name="connsiteY808" fmla="*/ 1594376 h 4102018"/>
              <a:gd name="connsiteX809" fmla="*/ 4313921 w 4469509"/>
              <a:gd name="connsiteY809" fmla="*/ 1542021 h 4102018"/>
              <a:gd name="connsiteX810" fmla="*/ 4261605 w 4469509"/>
              <a:gd name="connsiteY810" fmla="*/ 1393681 h 4102018"/>
              <a:gd name="connsiteX811" fmla="*/ 4226729 w 4469509"/>
              <a:gd name="connsiteY811" fmla="*/ 1309330 h 4102018"/>
              <a:gd name="connsiteX812" fmla="*/ 4209290 w 4469509"/>
              <a:gd name="connsiteY812" fmla="*/ 1256975 h 4102018"/>
              <a:gd name="connsiteX813" fmla="*/ 4151162 w 4469509"/>
              <a:gd name="connsiteY813" fmla="*/ 1134813 h 4102018"/>
              <a:gd name="connsiteX814" fmla="*/ 4104660 w 4469509"/>
              <a:gd name="connsiteY814" fmla="*/ 1053371 h 4102018"/>
              <a:gd name="connsiteX815" fmla="*/ 4095941 w 4469509"/>
              <a:gd name="connsiteY815" fmla="*/ 1035920 h 4102018"/>
              <a:gd name="connsiteX816" fmla="*/ 4098848 w 4469509"/>
              <a:gd name="connsiteY816" fmla="*/ 1033012 h 4102018"/>
              <a:gd name="connsiteX817" fmla="*/ 4116286 w 4469509"/>
              <a:gd name="connsiteY817" fmla="*/ 1056280 h 4102018"/>
              <a:gd name="connsiteX818" fmla="*/ 4119192 w 4469509"/>
              <a:gd name="connsiteY818" fmla="*/ 1053371 h 4102018"/>
              <a:gd name="connsiteX819" fmla="*/ 4081409 w 4469509"/>
              <a:gd name="connsiteY819" fmla="*/ 995199 h 4102018"/>
              <a:gd name="connsiteX820" fmla="*/ 4078502 w 4469509"/>
              <a:gd name="connsiteY820" fmla="*/ 992291 h 4102018"/>
              <a:gd name="connsiteX821" fmla="*/ 4075597 w 4469509"/>
              <a:gd name="connsiteY821" fmla="*/ 977748 h 4102018"/>
              <a:gd name="connsiteX822" fmla="*/ 4055252 w 4469509"/>
              <a:gd name="connsiteY822" fmla="*/ 939936 h 4102018"/>
              <a:gd name="connsiteX823" fmla="*/ 4020375 w 4469509"/>
              <a:gd name="connsiteY823" fmla="*/ 899214 h 4102018"/>
              <a:gd name="connsiteX824" fmla="*/ 4026188 w 4469509"/>
              <a:gd name="connsiteY824" fmla="*/ 896306 h 4102018"/>
              <a:gd name="connsiteX825" fmla="*/ 4011656 w 4469509"/>
              <a:gd name="connsiteY825" fmla="*/ 870129 h 4102018"/>
              <a:gd name="connsiteX826" fmla="*/ 4005843 w 4469509"/>
              <a:gd name="connsiteY826" fmla="*/ 841042 h 4102018"/>
              <a:gd name="connsiteX827" fmla="*/ 3988405 w 4469509"/>
              <a:gd name="connsiteY827" fmla="*/ 803230 h 4102018"/>
              <a:gd name="connsiteX828" fmla="*/ 3927370 w 4469509"/>
              <a:gd name="connsiteY828" fmla="*/ 733424 h 4102018"/>
              <a:gd name="connsiteX829" fmla="*/ 3915745 w 4469509"/>
              <a:gd name="connsiteY829" fmla="*/ 730515 h 4102018"/>
              <a:gd name="connsiteX830" fmla="*/ 3886681 w 4469509"/>
              <a:gd name="connsiteY830" fmla="*/ 701428 h 4102018"/>
              <a:gd name="connsiteX831" fmla="*/ 3883775 w 4469509"/>
              <a:gd name="connsiteY831" fmla="*/ 704337 h 4102018"/>
              <a:gd name="connsiteX832" fmla="*/ 3927370 w 4469509"/>
              <a:gd name="connsiteY832" fmla="*/ 753783 h 4102018"/>
              <a:gd name="connsiteX833" fmla="*/ 4000030 w 4469509"/>
              <a:gd name="connsiteY833" fmla="*/ 864311 h 4102018"/>
              <a:gd name="connsiteX834" fmla="*/ 4017469 w 4469509"/>
              <a:gd name="connsiteY834" fmla="*/ 890489 h 4102018"/>
              <a:gd name="connsiteX835" fmla="*/ 4017469 w 4469509"/>
              <a:gd name="connsiteY835" fmla="*/ 910849 h 4102018"/>
              <a:gd name="connsiteX836" fmla="*/ 3968060 w 4469509"/>
              <a:gd name="connsiteY836" fmla="*/ 849768 h 4102018"/>
              <a:gd name="connsiteX837" fmla="*/ 3975642 w 4469509"/>
              <a:gd name="connsiteY837" fmla="*/ 870002 h 4102018"/>
              <a:gd name="connsiteX838" fmla="*/ 3968060 w 4469509"/>
              <a:gd name="connsiteY838" fmla="*/ 864311 h 4102018"/>
              <a:gd name="connsiteX839" fmla="*/ 3941902 w 4469509"/>
              <a:gd name="connsiteY839" fmla="*/ 829408 h 4102018"/>
              <a:gd name="connsiteX840" fmla="*/ 3845992 w 4469509"/>
              <a:gd name="connsiteY840" fmla="*/ 710154 h 4102018"/>
              <a:gd name="connsiteX841" fmla="*/ 3840179 w 4469509"/>
              <a:gd name="connsiteY841" fmla="*/ 715972 h 4102018"/>
              <a:gd name="connsiteX842" fmla="*/ 3889588 w 4469509"/>
              <a:gd name="connsiteY842" fmla="*/ 785779 h 4102018"/>
              <a:gd name="connsiteX843" fmla="*/ 3907026 w 4469509"/>
              <a:gd name="connsiteY843" fmla="*/ 803230 h 4102018"/>
              <a:gd name="connsiteX844" fmla="*/ 3950621 w 4469509"/>
              <a:gd name="connsiteY844" fmla="*/ 861403 h 4102018"/>
              <a:gd name="connsiteX845" fmla="*/ 3988405 w 4469509"/>
              <a:gd name="connsiteY845" fmla="*/ 916666 h 4102018"/>
              <a:gd name="connsiteX846" fmla="*/ 3901213 w 4469509"/>
              <a:gd name="connsiteY846" fmla="*/ 809047 h 4102018"/>
              <a:gd name="connsiteX847" fmla="*/ 3840179 w 4469509"/>
              <a:gd name="connsiteY847" fmla="*/ 742149 h 4102018"/>
              <a:gd name="connsiteX848" fmla="*/ 3831460 w 4469509"/>
              <a:gd name="connsiteY848" fmla="*/ 730515 h 4102018"/>
              <a:gd name="connsiteX849" fmla="*/ 3811115 w 4469509"/>
              <a:gd name="connsiteY849" fmla="*/ 707246 h 4102018"/>
              <a:gd name="connsiteX850" fmla="*/ 3747174 w 4469509"/>
              <a:gd name="connsiteY850" fmla="*/ 637439 h 4102018"/>
              <a:gd name="connsiteX851" fmla="*/ 3715204 w 4469509"/>
              <a:gd name="connsiteY851" fmla="*/ 605444 h 4102018"/>
              <a:gd name="connsiteX852" fmla="*/ 3694860 w 4469509"/>
              <a:gd name="connsiteY852" fmla="*/ 590900 h 4102018"/>
              <a:gd name="connsiteX853" fmla="*/ 3668702 w 4469509"/>
              <a:gd name="connsiteY853" fmla="*/ 561815 h 4102018"/>
              <a:gd name="connsiteX854" fmla="*/ 3683234 w 4469509"/>
              <a:gd name="connsiteY854" fmla="*/ 570541 h 4102018"/>
              <a:gd name="connsiteX855" fmla="*/ 3741361 w 4469509"/>
              <a:gd name="connsiteY855" fmla="*/ 608352 h 4102018"/>
              <a:gd name="connsiteX856" fmla="*/ 3738456 w 4469509"/>
              <a:gd name="connsiteY856" fmla="*/ 599626 h 4102018"/>
              <a:gd name="connsiteX857" fmla="*/ 3671608 w 4469509"/>
              <a:gd name="connsiteY857" fmla="*/ 532728 h 4102018"/>
              <a:gd name="connsiteX858" fmla="*/ 3657076 w 4469509"/>
              <a:gd name="connsiteY858" fmla="*/ 526911 h 4102018"/>
              <a:gd name="connsiteX859" fmla="*/ 3654170 w 4469509"/>
              <a:gd name="connsiteY859" fmla="*/ 529820 h 4102018"/>
              <a:gd name="connsiteX860" fmla="*/ 3630919 w 4469509"/>
              <a:gd name="connsiteY860" fmla="*/ 509459 h 4102018"/>
              <a:gd name="connsiteX861" fmla="*/ 3549540 w 4469509"/>
              <a:gd name="connsiteY861" fmla="*/ 448378 h 4102018"/>
              <a:gd name="connsiteX862" fmla="*/ 3453629 w 4469509"/>
              <a:gd name="connsiteY862" fmla="*/ 387297 h 4102018"/>
              <a:gd name="connsiteX863" fmla="*/ 3444910 w 4469509"/>
              <a:gd name="connsiteY863" fmla="*/ 384388 h 4102018"/>
              <a:gd name="connsiteX864" fmla="*/ 3398408 w 4469509"/>
              <a:gd name="connsiteY864" fmla="*/ 355302 h 4102018"/>
              <a:gd name="connsiteX865" fmla="*/ 3389688 w 4469509"/>
              <a:gd name="connsiteY865" fmla="*/ 352394 h 4102018"/>
              <a:gd name="connsiteX866" fmla="*/ 3372251 w 4469509"/>
              <a:gd name="connsiteY866" fmla="*/ 340759 h 4102018"/>
              <a:gd name="connsiteX867" fmla="*/ 3351906 w 4469509"/>
              <a:gd name="connsiteY867" fmla="*/ 332033 h 4102018"/>
              <a:gd name="connsiteX868" fmla="*/ 3317029 w 4469509"/>
              <a:gd name="connsiteY868" fmla="*/ 311673 h 4102018"/>
              <a:gd name="connsiteX869" fmla="*/ 3314123 w 4469509"/>
              <a:gd name="connsiteY869" fmla="*/ 302947 h 4102018"/>
              <a:gd name="connsiteX870" fmla="*/ 3279246 w 4469509"/>
              <a:gd name="connsiteY870" fmla="*/ 285495 h 4102018"/>
              <a:gd name="connsiteX871" fmla="*/ 3258901 w 4469509"/>
              <a:gd name="connsiteY871" fmla="*/ 273861 h 4102018"/>
              <a:gd name="connsiteX872" fmla="*/ 3258901 w 4469509"/>
              <a:gd name="connsiteY872" fmla="*/ 282586 h 4102018"/>
              <a:gd name="connsiteX873" fmla="*/ 3250182 w 4469509"/>
              <a:gd name="connsiteY873" fmla="*/ 279678 h 4102018"/>
              <a:gd name="connsiteX874" fmla="*/ 3218212 w 4469509"/>
              <a:gd name="connsiteY874" fmla="*/ 265135 h 4102018"/>
              <a:gd name="connsiteX875" fmla="*/ 3200774 w 4469509"/>
              <a:gd name="connsiteY875" fmla="*/ 256409 h 4102018"/>
              <a:gd name="connsiteX876" fmla="*/ 3215305 w 4469509"/>
              <a:gd name="connsiteY876" fmla="*/ 256409 h 4102018"/>
              <a:gd name="connsiteX877" fmla="*/ 3209492 w 4469509"/>
              <a:gd name="connsiteY877" fmla="*/ 253501 h 4102018"/>
              <a:gd name="connsiteX878" fmla="*/ 3177522 w 4469509"/>
              <a:gd name="connsiteY878" fmla="*/ 244775 h 4102018"/>
              <a:gd name="connsiteX879" fmla="*/ 3142646 w 4469509"/>
              <a:gd name="connsiteY879" fmla="*/ 227323 h 4102018"/>
              <a:gd name="connsiteX880" fmla="*/ 3081611 w 4469509"/>
              <a:gd name="connsiteY880" fmla="*/ 204054 h 4102018"/>
              <a:gd name="connsiteX881" fmla="*/ 3069986 w 4469509"/>
              <a:gd name="connsiteY881" fmla="*/ 195328 h 4102018"/>
              <a:gd name="connsiteX882" fmla="*/ 3046735 w 4469509"/>
              <a:gd name="connsiteY882" fmla="*/ 192419 h 4102018"/>
              <a:gd name="connsiteX883" fmla="*/ 2968262 w 4469509"/>
              <a:gd name="connsiteY883" fmla="*/ 166242 h 4102018"/>
              <a:gd name="connsiteX884" fmla="*/ 2942105 w 4469509"/>
              <a:gd name="connsiteY884" fmla="*/ 163334 h 4102018"/>
              <a:gd name="connsiteX885" fmla="*/ 2886883 w 4469509"/>
              <a:gd name="connsiteY885" fmla="*/ 148790 h 4102018"/>
              <a:gd name="connsiteX886" fmla="*/ 2433038 w 4469509"/>
              <a:gd name="connsiteY886" fmla="*/ 407 h 4102018"/>
              <a:gd name="connsiteX887" fmla="*/ 2447573 w 4469509"/>
              <a:gd name="connsiteY887" fmla="*/ 4406 h 4102018"/>
              <a:gd name="connsiteX888" fmla="*/ 2470827 w 4469509"/>
              <a:gd name="connsiteY888" fmla="*/ 7314 h 4102018"/>
              <a:gd name="connsiteX889" fmla="*/ 2604543 w 4469509"/>
              <a:gd name="connsiteY889" fmla="*/ 13131 h 4102018"/>
              <a:gd name="connsiteX890" fmla="*/ 2633611 w 4469509"/>
              <a:gd name="connsiteY890" fmla="*/ 16039 h 4102018"/>
              <a:gd name="connsiteX891" fmla="*/ 2653959 w 4469509"/>
              <a:gd name="connsiteY891" fmla="*/ 18947 h 4102018"/>
              <a:gd name="connsiteX892" fmla="*/ 2738258 w 4469509"/>
              <a:gd name="connsiteY892" fmla="*/ 36396 h 4102018"/>
              <a:gd name="connsiteX893" fmla="*/ 2816743 w 4469509"/>
              <a:gd name="connsiteY893" fmla="*/ 50937 h 4102018"/>
              <a:gd name="connsiteX894" fmla="*/ 2889414 w 4469509"/>
              <a:gd name="connsiteY894" fmla="*/ 59661 h 4102018"/>
              <a:gd name="connsiteX895" fmla="*/ 2930110 w 4469509"/>
              <a:gd name="connsiteY895" fmla="*/ 68386 h 4102018"/>
              <a:gd name="connsiteX896" fmla="*/ 2967900 w 4469509"/>
              <a:gd name="connsiteY896" fmla="*/ 82927 h 4102018"/>
              <a:gd name="connsiteX897" fmla="*/ 2979527 w 4469509"/>
              <a:gd name="connsiteY897" fmla="*/ 85835 h 4102018"/>
              <a:gd name="connsiteX898" fmla="*/ 2988247 w 4469509"/>
              <a:gd name="connsiteY898" fmla="*/ 82927 h 4102018"/>
              <a:gd name="connsiteX899" fmla="*/ 3002782 w 4469509"/>
              <a:gd name="connsiteY899" fmla="*/ 88743 h 4102018"/>
              <a:gd name="connsiteX900" fmla="*/ 3028944 w 4469509"/>
              <a:gd name="connsiteY900" fmla="*/ 94559 h 4102018"/>
              <a:gd name="connsiteX901" fmla="*/ 3028944 w 4469509"/>
              <a:gd name="connsiteY901" fmla="*/ 97467 h 4102018"/>
              <a:gd name="connsiteX902" fmla="*/ 3008595 w 4469509"/>
              <a:gd name="connsiteY902" fmla="*/ 91651 h 4102018"/>
              <a:gd name="connsiteX903" fmla="*/ 3069639 w 4469509"/>
              <a:gd name="connsiteY903" fmla="*/ 114917 h 4102018"/>
              <a:gd name="connsiteX904" fmla="*/ 3203355 w 4469509"/>
              <a:gd name="connsiteY904" fmla="*/ 164356 h 4102018"/>
              <a:gd name="connsiteX905" fmla="*/ 3244051 w 4469509"/>
              <a:gd name="connsiteY905" fmla="*/ 184712 h 4102018"/>
              <a:gd name="connsiteX906" fmla="*/ 3310908 w 4469509"/>
              <a:gd name="connsiteY906" fmla="*/ 213794 h 4102018"/>
              <a:gd name="connsiteX907" fmla="*/ 3377767 w 4469509"/>
              <a:gd name="connsiteY907" fmla="*/ 248693 h 4102018"/>
              <a:gd name="connsiteX908" fmla="*/ 3409742 w 4469509"/>
              <a:gd name="connsiteY908" fmla="*/ 263233 h 4102018"/>
              <a:gd name="connsiteX909" fmla="*/ 3485320 w 4469509"/>
              <a:gd name="connsiteY909" fmla="*/ 306856 h 4102018"/>
              <a:gd name="connsiteX910" fmla="*/ 3496947 w 4469509"/>
              <a:gd name="connsiteY910" fmla="*/ 312673 h 4102018"/>
              <a:gd name="connsiteX911" fmla="*/ 3575432 w 4469509"/>
              <a:gd name="connsiteY911" fmla="*/ 367927 h 4102018"/>
              <a:gd name="connsiteX912" fmla="*/ 3575432 w 4469509"/>
              <a:gd name="connsiteY912" fmla="*/ 370835 h 4102018"/>
              <a:gd name="connsiteX913" fmla="*/ 3581246 w 4469509"/>
              <a:gd name="connsiteY913" fmla="*/ 376652 h 4102018"/>
              <a:gd name="connsiteX914" fmla="*/ 3581246 w 4469509"/>
              <a:gd name="connsiteY914" fmla="*/ 367927 h 4102018"/>
              <a:gd name="connsiteX915" fmla="*/ 3584153 w 4469509"/>
              <a:gd name="connsiteY915" fmla="*/ 370835 h 4102018"/>
              <a:gd name="connsiteX916" fmla="*/ 3587060 w 4469509"/>
              <a:gd name="connsiteY916" fmla="*/ 370835 h 4102018"/>
              <a:gd name="connsiteX917" fmla="*/ 3589966 w 4469509"/>
              <a:gd name="connsiteY917" fmla="*/ 376652 h 4102018"/>
              <a:gd name="connsiteX918" fmla="*/ 3592874 w 4469509"/>
              <a:gd name="connsiteY918" fmla="*/ 379560 h 4102018"/>
              <a:gd name="connsiteX919" fmla="*/ 3592874 w 4469509"/>
              <a:gd name="connsiteY919" fmla="*/ 382468 h 4102018"/>
              <a:gd name="connsiteX920" fmla="*/ 3592874 w 4469509"/>
              <a:gd name="connsiteY920" fmla="*/ 385377 h 4102018"/>
              <a:gd name="connsiteX921" fmla="*/ 3595780 w 4469509"/>
              <a:gd name="connsiteY921" fmla="*/ 388285 h 4102018"/>
              <a:gd name="connsiteX922" fmla="*/ 3598687 w 4469509"/>
              <a:gd name="connsiteY922" fmla="*/ 382468 h 4102018"/>
              <a:gd name="connsiteX923" fmla="*/ 3610314 w 4469509"/>
              <a:gd name="connsiteY923" fmla="*/ 388285 h 4102018"/>
              <a:gd name="connsiteX924" fmla="*/ 3717868 w 4469509"/>
              <a:gd name="connsiteY924" fmla="*/ 472622 h 4102018"/>
              <a:gd name="connsiteX925" fmla="*/ 3767285 w 4469509"/>
              <a:gd name="connsiteY925" fmla="*/ 516244 h 4102018"/>
              <a:gd name="connsiteX926" fmla="*/ 3799260 w 4469509"/>
              <a:gd name="connsiteY926" fmla="*/ 548234 h 4102018"/>
              <a:gd name="connsiteX927" fmla="*/ 3834143 w 4469509"/>
              <a:gd name="connsiteY927" fmla="*/ 580224 h 4102018"/>
              <a:gd name="connsiteX928" fmla="*/ 3839957 w 4469509"/>
              <a:gd name="connsiteY928" fmla="*/ 586041 h 4102018"/>
              <a:gd name="connsiteX929" fmla="*/ 3837049 w 4469509"/>
              <a:gd name="connsiteY929" fmla="*/ 591857 h 4102018"/>
              <a:gd name="connsiteX930" fmla="*/ 3845770 w 4469509"/>
              <a:gd name="connsiteY930" fmla="*/ 594765 h 4102018"/>
              <a:gd name="connsiteX931" fmla="*/ 3866118 w 4469509"/>
              <a:gd name="connsiteY931" fmla="*/ 609306 h 4102018"/>
              <a:gd name="connsiteX932" fmla="*/ 3889373 w 4469509"/>
              <a:gd name="connsiteY932" fmla="*/ 638387 h 4102018"/>
              <a:gd name="connsiteX933" fmla="*/ 4028902 w 4469509"/>
              <a:gd name="connsiteY933" fmla="*/ 818694 h 4102018"/>
              <a:gd name="connsiteX934" fmla="*/ 4104480 w 4469509"/>
              <a:gd name="connsiteY934" fmla="*/ 929205 h 4102018"/>
              <a:gd name="connsiteX935" fmla="*/ 4180058 w 4469509"/>
              <a:gd name="connsiteY935" fmla="*/ 1065888 h 4102018"/>
              <a:gd name="connsiteX936" fmla="*/ 4290519 w 4469509"/>
              <a:gd name="connsiteY936" fmla="*/ 1324716 h 4102018"/>
              <a:gd name="connsiteX937" fmla="*/ 4307960 w 4469509"/>
              <a:gd name="connsiteY937" fmla="*/ 1391604 h 4102018"/>
              <a:gd name="connsiteX938" fmla="*/ 4299239 w 4469509"/>
              <a:gd name="connsiteY938" fmla="*/ 1374154 h 4102018"/>
              <a:gd name="connsiteX939" fmla="*/ 4313774 w 4469509"/>
              <a:gd name="connsiteY939" fmla="*/ 1452675 h 4102018"/>
              <a:gd name="connsiteX940" fmla="*/ 4316680 w 4469509"/>
              <a:gd name="connsiteY940" fmla="*/ 1467216 h 4102018"/>
              <a:gd name="connsiteX941" fmla="*/ 4319588 w 4469509"/>
              <a:gd name="connsiteY941" fmla="*/ 1455583 h 4102018"/>
              <a:gd name="connsiteX942" fmla="*/ 4325401 w 4469509"/>
              <a:gd name="connsiteY942" fmla="*/ 1481757 h 4102018"/>
              <a:gd name="connsiteX943" fmla="*/ 4331214 w 4469509"/>
              <a:gd name="connsiteY943" fmla="*/ 1481757 h 4102018"/>
              <a:gd name="connsiteX944" fmla="*/ 4319588 w 4469509"/>
              <a:gd name="connsiteY944" fmla="*/ 1435226 h 4102018"/>
              <a:gd name="connsiteX945" fmla="*/ 4307960 w 4469509"/>
              <a:gd name="connsiteY945" fmla="*/ 1391604 h 4102018"/>
              <a:gd name="connsiteX946" fmla="*/ 4328308 w 4469509"/>
              <a:gd name="connsiteY946" fmla="*/ 1443951 h 4102018"/>
              <a:gd name="connsiteX947" fmla="*/ 4348656 w 4469509"/>
              <a:gd name="connsiteY947" fmla="*/ 1537012 h 4102018"/>
              <a:gd name="connsiteX948" fmla="*/ 4366097 w 4469509"/>
              <a:gd name="connsiteY948" fmla="*/ 1621349 h 4102018"/>
              <a:gd name="connsiteX949" fmla="*/ 4386445 w 4469509"/>
              <a:gd name="connsiteY949" fmla="*/ 1737676 h 4102018"/>
              <a:gd name="connsiteX950" fmla="*/ 4403886 w 4469509"/>
              <a:gd name="connsiteY950" fmla="*/ 1833645 h 4102018"/>
              <a:gd name="connsiteX951" fmla="*/ 4409700 w 4469509"/>
              <a:gd name="connsiteY951" fmla="*/ 1804564 h 4102018"/>
              <a:gd name="connsiteX952" fmla="*/ 4415514 w 4469509"/>
              <a:gd name="connsiteY952" fmla="*/ 1810380 h 4102018"/>
              <a:gd name="connsiteX953" fmla="*/ 4424234 w 4469509"/>
              <a:gd name="connsiteY953" fmla="*/ 1859819 h 4102018"/>
              <a:gd name="connsiteX954" fmla="*/ 4427141 w 4469509"/>
              <a:gd name="connsiteY954" fmla="*/ 1877268 h 4102018"/>
              <a:gd name="connsiteX955" fmla="*/ 4430048 w 4469509"/>
              <a:gd name="connsiteY955" fmla="*/ 1865635 h 4102018"/>
              <a:gd name="connsiteX956" fmla="*/ 4435862 w 4469509"/>
              <a:gd name="connsiteY956" fmla="*/ 1874359 h 4102018"/>
              <a:gd name="connsiteX957" fmla="*/ 4435862 w 4469509"/>
              <a:gd name="connsiteY957" fmla="*/ 1851095 h 4102018"/>
              <a:gd name="connsiteX958" fmla="*/ 4441675 w 4469509"/>
              <a:gd name="connsiteY958" fmla="*/ 1854003 h 4102018"/>
              <a:gd name="connsiteX959" fmla="*/ 4339936 w 4469509"/>
              <a:gd name="connsiteY959" fmla="*/ 1318899 h 4102018"/>
              <a:gd name="connsiteX960" fmla="*/ 4351563 w 4469509"/>
              <a:gd name="connsiteY960" fmla="*/ 1347981 h 4102018"/>
              <a:gd name="connsiteX961" fmla="*/ 4363190 w 4469509"/>
              <a:gd name="connsiteY961" fmla="*/ 1379971 h 4102018"/>
              <a:gd name="connsiteX962" fmla="*/ 4438768 w 4469509"/>
              <a:gd name="connsiteY962" fmla="*/ 1749308 h 4102018"/>
              <a:gd name="connsiteX963" fmla="*/ 4441675 w 4469509"/>
              <a:gd name="connsiteY963" fmla="*/ 1827829 h 4102018"/>
              <a:gd name="connsiteX964" fmla="*/ 4453303 w 4469509"/>
              <a:gd name="connsiteY964" fmla="*/ 1891809 h 4102018"/>
              <a:gd name="connsiteX965" fmla="*/ 4453303 w 4469509"/>
              <a:gd name="connsiteY965" fmla="*/ 1929615 h 4102018"/>
              <a:gd name="connsiteX966" fmla="*/ 4450396 w 4469509"/>
              <a:gd name="connsiteY966" fmla="*/ 1955788 h 4102018"/>
              <a:gd name="connsiteX967" fmla="*/ 4456209 w 4469509"/>
              <a:gd name="connsiteY967" fmla="*/ 2022676 h 4102018"/>
              <a:gd name="connsiteX968" fmla="*/ 4464930 w 4469509"/>
              <a:gd name="connsiteY968" fmla="*/ 2066299 h 4102018"/>
              <a:gd name="connsiteX969" fmla="*/ 4464930 w 4469509"/>
              <a:gd name="connsiteY969" fmla="*/ 2118646 h 4102018"/>
              <a:gd name="connsiteX970" fmla="*/ 4459117 w 4469509"/>
              <a:gd name="connsiteY970" fmla="*/ 2118646 h 4102018"/>
              <a:gd name="connsiteX971" fmla="*/ 4459117 w 4469509"/>
              <a:gd name="connsiteY971" fmla="*/ 2077932 h 4102018"/>
              <a:gd name="connsiteX972" fmla="*/ 4453303 w 4469509"/>
              <a:gd name="connsiteY972" fmla="*/ 2077932 h 4102018"/>
              <a:gd name="connsiteX973" fmla="*/ 4447489 w 4469509"/>
              <a:gd name="connsiteY973" fmla="*/ 2150636 h 4102018"/>
              <a:gd name="connsiteX974" fmla="*/ 4459117 w 4469509"/>
              <a:gd name="connsiteY974" fmla="*/ 2170993 h 4102018"/>
              <a:gd name="connsiteX975" fmla="*/ 4461985 w 4469509"/>
              <a:gd name="connsiteY975" fmla="*/ 2234128 h 4102018"/>
              <a:gd name="connsiteX976" fmla="*/ 4461296 w 4469509"/>
              <a:gd name="connsiteY976" fmla="*/ 2234609 h 4102018"/>
              <a:gd name="connsiteX977" fmla="*/ 4462023 w 4469509"/>
              <a:gd name="connsiteY977" fmla="*/ 2234973 h 4102018"/>
              <a:gd name="connsiteX978" fmla="*/ 4461985 w 4469509"/>
              <a:gd name="connsiteY978" fmla="*/ 2234128 h 4102018"/>
              <a:gd name="connsiteX979" fmla="*/ 4464930 w 4469509"/>
              <a:gd name="connsiteY979" fmla="*/ 2232065 h 4102018"/>
              <a:gd name="connsiteX980" fmla="*/ 4467837 w 4469509"/>
              <a:gd name="connsiteY980" fmla="*/ 2232065 h 4102018"/>
              <a:gd name="connsiteX981" fmla="*/ 4441675 w 4469509"/>
              <a:gd name="connsiteY981" fmla="*/ 2319310 h 4102018"/>
              <a:gd name="connsiteX982" fmla="*/ 4438768 w 4469509"/>
              <a:gd name="connsiteY982" fmla="*/ 2316402 h 4102018"/>
              <a:gd name="connsiteX983" fmla="*/ 4435862 w 4469509"/>
              <a:gd name="connsiteY983" fmla="*/ 2290228 h 4102018"/>
              <a:gd name="connsiteX984" fmla="*/ 4421328 w 4469509"/>
              <a:gd name="connsiteY984" fmla="*/ 2339667 h 4102018"/>
              <a:gd name="connsiteX985" fmla="*/ 4412607 w 4469509"/>
              <a:gd name="connsiteY985" fmla="*/ 2374565 h 4102018"/>
              <a:gd name="connsiteX986" fmla="*/ 4415514 w 4469509"/>
              <a:gd name="connsiteY986" fmla="*/ 2392014 h 4102018"/>
              <a:gd name="connsiteX987" fmla="*/ 4406793 w 4469509"/>
              <a:gd name="connsiteY987" fmla="*/ 2441453 h 4102018"/>
              <a:gd name="connsiteX988" fmla="*/ 4392259 w 4469509"/>
              <a:gd name="connsiteY988" fmla="*/ 2511249 h 4102018"/>
              <a:gd name="connsiteX989" fmla="*/ 4403886 w 4469509"/>
              <a:gd name="connsiteY989" fmla="*/ 2511249 h 4102018"/>
              <a:gd name="connsiteX990" fmla="*/ 4406793 w 4469509"/>
              <a:gd name="connsiteY990" fmla="*/ 2502525 h 4102018"/>
              <a:gd name="connsiteX991" fmla="*/ 4409700 w 4469509"/>
              <a:gd name="connsiteY991" fmla="*/ 2476351 h 4102018"/>
              <a:gd name="connsiteX992" fmla="*/ 4418420 w 4469509"/>
              <a:gd name="connsiteY992" fmla="*/ 2467627 h 4102018"/>
              <a:gd name="connsiteX993" fmla="*/ 4432955 w 4469509"/>
              <a:gd name="connsiteY993" fmla="*/ 2406555 h 4102018"/>
              <a:gd name="connsiteX994" fmla="*/ 4450396 w 4469509"/>
              <a:gd name="connsiteY994" fmla="*/ 2421096 h 4102018"/>
              <a:gd name="connsiteX995" fmla="*/ 4441675 w 4469509"/>
              <a:gd name="connsiteY995" fmla="*/ 2470535 h 4102018"/>
              <a:gd name="connsiteX996" fmla="*/ 4432955 w 4469509"/>
              <a:gd name="connsiteY996" fmla="*/ 2490892 h 4102018"/>
              <a:gd name="connsiteX997" fmla="*/ 4415514 w 4469509"/>
              <a:gd name="connsiteY997" fmla="*/ 2551964 h 4102018"/>
              <a:gd name="connsiteX998" fmla="*/ 4412607 w 4469509"/>
              <a:gd name="connsiteY998" fmla="*/ 2546147 h 4102018"/>
              <a:gd name="connsiteX999" fmla="*/ 4392259 w 4469509"/>
              <a:gd name="connsiteY999" fmla="*/ 2581046 h 4102018"/>
              <a:gd name="connsiteX1000" fmla="*/ 4389352 w 4469509"/>
              <a:gd name="connsiteY1000" fmla="*/ 2572320 h 4102018"/>
              <a:gd name="connsiteX1001" fmla="*/ 4386445 w 4469509"/>
              <a:gd name="connsiteY1001" fmla="*/ 2586862 h 4102018"/>
              <a:gd name="connsiteX1002" fmla="*/ 4354470 w 4469509"/>
              <a:gd name="connsiteY1002" fmla="*/ 2671198 h 4102018"/>
              <a:gd name="connsiteX1003" fmla="*/ 4348656 w 4469509"/>
              <a:gd name="connsiteY1003" fmla="*/ 2671198 h 4102018"/>
              <a:gd name="connsiteX1004" fmla="*/ 4331214 w 4469509"/>
              <a:gd name="connsiteY1004" fmla="*/ 2706097 h 4102018"/>
              <a:gd name="connsiteX1005" fmla="*/ 4328308 w 4469509"/>
              <a:gd name="connsiteY1005" fmla="*/ 2720637 h 4102018"/>
              <a:gd name="connsiteX1006" fmla="*/ 4328308 w 4469509"/>
              <a:gd name="connsiteY1006" fmla="*/ 2726453 h 4102018"/>
              <a:gd name="connsiteX1007" fmla="*/ 4299239 w 4469509"/>
              <a:gd name="connsiteY1007" fmla="*/ 2825331 h 4102018"/>
              <a:gd name="connsiteX1008" fmla="*/ 4281799 w 4469509"/>
              <a:gd name="connsiteY1008" fmla="*/ 2839872 h 4102018"/>
              <a:gd name="connsiteX1009" fmla="*/ 4275985 w 4469509"/>
              <a:gd name="connsiteY1009" fmla="*/ 2842780 h 4102018"/>
              <a:gd name="connsiteX1010" fmla="*/ 4261450 w 4469509"/>
              <a:gd name="connsiteY1010" fmla="*/ 2871862 h 4102018"/>
              <a:gd name="connsiteX1011" fmla="*/ 4203313 w 4469509"/>
              <a:gd name="connsiteY1011" fmla="*/ 2982373 h 4102018"/>
              <a:gd name="connsiteX1012" fmla="*/ 4177151 w 4469509"/>
              <a:gd name="connsiteY1012" fmla="*/ 3055077 h 4102018"/>
              <a:gd name="connsiteX1013" fmla="*/ 4139362 w 4469509"/>
              <a:gd name="connsiteY1013" fmla="*/ 3107424 h 4102018"/>
              <a:gd name="connsiteX1014" fmla="*/ 4145176 w 4469509"/>
              <a:gd name="connsiteY1014" fmla="*/ 3110332 h 4102018"/>
              <a:gd name="connsiteX1015" fmla="*/ 4177151 w 4469509"/>
              <a:gd name="connsiteY1015" fmla="*/ 3055077 h 4102018"/>
              <a:gd name="connsiteX1016" fmla="*/ 4203313 w 4469509"/>
              <a:gd name="connsiteY1016" fmla="*/ 3014363 h 4102018"/>
              <a:gd name="connsiteX1017" fmla="*/ 4209127 w 4469509"/>
              <a:gd name="connsiteY1017" fmla="*/ 3017271 h 4102018"/>
              <a:gd name="connsiteX1018" fmla="*/ 4185872 w 4469509"/>
              <a:gd name="connsiteY1018" fmla="*/ 3072526 h 4102018"/>
              <a:gd name="connsiteX1019" fmla="*/ 4185872 w 4469509"/>
              <a:gd name="connsiteY1019" fmla="*/ 3075434 h 4102018"/>
              <a:gd name="connsiteX1020" fmla="*/ 4174244 w 4469509"/>
              <a:gd name="connsiteY1020" fmla="*/ 3104516 h 4102018"/>
              <a:gd name="connsiteX1021" fmla="*/ 4133549 w 4469509"/>
              <a:gd name="connsiteY1021" fmla="*/ 3151046 h 4102018"/>
              <a:gd name="connsiteX1022" fmla="*/ 4084132 w 4469509"/>
              <a:gd name="connsiteY1022" fmla="*/ 3217934 h 4102018"/>
              <a:gd name="connsiteX1023" fmla="*/ 4066691 w 4469509"/>
              <a:gd name="connsiteY1023" fmla="*/ 3241200 h 4102018"/>
              <a:gd name="connsiteX1024" fmla="*/ 4017275 w 4469509"/>
              <a:gd name="connsiteY1024" fmla="*/ 3299363 h 4102018"/>
              <a:gd name="connsiteX1025" fmla="*/ 3994019 w 4469509"/>
              <a:gd name="connsiteY1025" fmla="*/ 3316813 h 4102018"/>
              <a:gd name="connsiteX1026" fmla="*/ 3962044 w 4469509"/>
              <a:gd name="connsiteY1026" fmla="*/ 3348802 h 4102018"/>
              <a:gd name="connsiteX1027" fmla="*/ 3918441 w 4469509"/>
              <a:gd name="connsiteY1027" fmla="*/ 3409874 h 4102018"/>
              <a:gd name="connsiteX1028" fmla="*/ 3959137 w 4469509"/>
              <a:gd name="connsiteY1028" fmla="*/ 3377884 h 4102018"/>
              <a:gd name="connsiteX1029" fmla="*/ 3970764 w 4469509"/>
              <a:gd name="connsiteY1029" fmla="*/ 3372067 h 4102018"/>
              <a:gd name="connsiteX1030" fmla="*/ 3909721 w 4469509"/>
              <a:gd name="connsiteY1030" fmla="*/ 3441864 h 4102018"/>
              <a:gd name="connsiteX1031" fmla="*/ 3819608 w 4469509"/>
              <a:gd name="connsiteY1031" fmla="*/ 3529109 h 4102018"/>
              <a:gd name="connsiteX1032" fmla="*/ 3790540 w 4469509"/>
              <a:gd name="connsiteY1032" fmla="*/ 3561099 h 4102018"/>
              <a:gd name="connsiteX1033" fmla="*/ 3793446 w 4469509"/>
              <a:gd name="connsiteY1033" fmla="*/ 3566915 h 4102018"/>
              <a:gd name="connsiteX1034" fmla="*/ 3880652 w 4469509"/>
              <a:gd name="connsiteY1034" fmla="*/ 3497119 h 4102018"/>
              <a:gd name="connsiteX1035" fmla="*/ 3880652 w 4469509"/>
              <a:gd name="connsiteY1035" fmla="*/ 3500027 h 4102018"/>
              <a:gd name="connsiteX1036" fmla="*/ 3860304 w 4469509"/>
              <a:gd name="connsiteY1036" fmla="*/ 3529109 h 4102018"/>
              <a:gd name="connsiteX1037" fmla="*/ 3799260 w 4469509"/>
              <a:gd name="connsiteY1037" fmla="*/ 3584364 h 4102018"/>
              <a:gd name="connsiteX1038" fmla="*/ 3575432 w 4469509"/>
              <a:gd name="connsiteY1038" fmla="*/ 3744314 h 4102018"/>
              <a:gd name="connsiteX1039" fmla="*/ 3528923 w 4469509"/>
              <a:gd name="connsiteY1039" fmla="*/ 3773395 h 4102018"/>
              <a:gd name="connsiteX1040" fmla="*/ 3438810 w 4469509"/>
              <a:gd name="connsiteY1040" fmla="*/ 3819926 h 4102018"/>
              <a:gd name="connsiteX1041" fmla="*/ 3424276 w 4469509"/>
              <a:gd name="connsiteY1041" fmla="*/ 3825742 h 4102018"/>
              <a:gd name="connsiteX1042" fmla="*/ 3371953 w 4469509"/>
              <a:gd name="connsiteY1042" fmla="*/ 3849007 h 4102018"/>
              <a:gd name="connsiteX1043" fmla="*/ 3328350 w 4469509"/>
              <a:gd name="connsiteY1043" fmla="*/ 3872273 h 4102018"/>
              <a:gd name="connsiteX1044" fmla="*/ 3284747 w 4469509"/>
              <a:gd name="connsiteY1044" fmla="*/ 3898447 h 4102018"/>
              <a:gd name="connsiteX1045" fmla="*/ 3220796 w 4469509"/>
              <a:gd name="connsiteY1045" fmla="*/ 3933345 h 4102018"/>
              <a:gd name="connsiteX1046" fmla="*/ 3162659 w 4469509"/>
              <a:gd name="connsiteY1046" fmla="*/ 3956610 h 4102018"/>
              <a:gd name="connsiteX1047" fmla="*/ 2976620 w 4469509"/>
              <a:gd name="connsiteY1047" fmla="*/ 4029314 h 4102018"/>
              <a:gd name="connsiteX1048" fmla="*/ 2837091 w 4469509"/>
              <a:gd name="connsiteY1048" fmla="*/ 4064212 h 4102018"/>
              <a:gd name="connsiteX1049" fmla="*/ 2616170 w 4469509"/>
              <a:gd name="connsiteY1049" fmla="*/ 4096202 h 4102018"/>
              <a:gd name="connsiteX1050" fmla="*/ 2558033 w 4469509"/>
              <a:gd name="connsiteY1050" fmla="*/ 4102018 h 4102018"/>
              <a:gd name="connsiteX1051" fmla="*/ 2363273 w 4469509"/>
              <a:gd name="connsiteY1051" fmla="*/ 4102018 h 4102018"/>
              <a:gd name="connsiteX1052" fmla="*/ 2354553 w 4469509"/>
              <a:gd name="connsiteY1052" fmla="*/ 4099110 h 4102018"/>
              <a:gd name="connsiteX1053" fmla="*/ 2215024 w 4469509"/>
              <a:gd name="connsiteY1053" fmla="*/ 4087478 h 4102018"/>
              <a:gd name="connsiteX1054" fmla="*/ 2124912 w 4469509"/>
              <a:gd name="connsiteY1054" fmla="*/ 4081661 h 4102018"/>
              <a:gd name="connsiteX1055" fmla="*/ 2017358 w 4469509"/>
              <a:gd name="connsiteY1055" fmla="*/ 4078753 h 4102018"/>
              <a:gd name="connsiteX1056" fmla="*/ 2020264 w 4469509"/>
              <a:gd name="connsiteY1056" fmla="*/ 4064212 h 4102018"/>
              <a:gd name="connsiteX1057" fmla="*/ 1886549 w 4469509"/>
              <a:gd name="connsiteY1057" fmla="*/ 4067120 h 4102018"/>
              <a:gd name="connsiteX1058" fmla="*/ 2031892 w 4469509"/>
              <a:gd name="connsiteY1058" fmla="*/ 4058396 h 4102018"/>
              <a:gd name="connsiteX1059" fmla="*/ 2031892 w 4469509"/>
              <a:gd name="connsiteY1059" fmla="*/ 4052580 h 4102018"/>
              <a:gd name="connsiteX1060" fmla="*/ 2020264 w 4469509"/>
              <a:gd name="connsiteY1060" fmla="*/ 4049672 h 4102018"/>
              <a:gd name="connsiteX1061" fmla="*/ 2145259 w 4469509"/>
              <a:gd name="connsiteY1061" fmla="*/ 4032222 h 4102018"/>
              <a:gd name="connsiteX1062" fmla="*/ 2037706 w 4469509"/>
              <a:gd name="connsiteY1062" fmla="*/ 4008957 h 4102018"/>
              <a:gd name="connsiteX1063" fmla="*/ 1941779 w 4469509"/>
              <a:gd name="connsiteY1063" fmla="*/ 3991508 h 4102018"/>
              <a:gd name="connsiteX1064" fmla="*/ 1909804 w 4469509"/>
              <a:gd name="connsiteY1064" fmla="*/ 3982783 h 4102018"/>
              <a:gd name="connsiteX1065" fmla="*/ 1845853 w 4469509"/>
              <a:gd name="connsiteY1065" fmla="*/ 3965334 h 4102018"/>
              <a:gd name="connsiteX1066" fmla="*/ 1741206 w 4469509"/>
              <a:gd name="connsiteY1066" fmla="*/ 3933345 h 4102018"/>
              <a:gd name="connsiteX1067" fmla="*/ 1706324 w 4469509"/>
              <a:gd name="connsiteY1067" fmla="*/ 3924620 h 4102018"/>
              <a:gd name="connsiteX1068" fmla="*/ 1569702 w 4469509"/>
              <a:gd name="connsiteY1068" fmla="*/ 3904263 h 4102018"/>
              <a:gd name="connsiteX1069" fmla="*/ 1494123 w 4469509"/>
              <a:gd name="connsiteY1069" fmla="*/ 3892630 h 4102018"/>
              <a:gd name="connsiteX1070" fmla="*/ 1447614 w 4469509"/>
              <a:gd name="connsiteY1070" fmla="*/ 3880997 h 4102018"/>
              <a:gd name="connsiteX1071" fmla="*/ 1444707 w 4469509"/>
              <a:gd name="connsiteY1071" fmla="*/ 3880997 h 4102018"/>
              <a:gd name="connsiteX1072" fmla="*/ 1412731 w 4469509"/>
              <a:gd name="connsiteY1072" fmla="*/ 3869365 h 4102018"/>
              <a:gd name="connsiteX1073" fmla="*/ 1395291 w 4469509"/>
              <a:gd name="connsiteY1073" fmla="*/ 3860640 h 4102018"/>
              <a:gd name="connsiteX1074" fmla="*/ 1366222 w 4469509"/>
              <a:gd name="connsiteY1074" fmla="*/ 3846099 h 4102018"/>
              <a:gd name="connsiteX1075" fmla="*/ 1363315 w 4469509"/>
              <a:gd name="connsiteY1075" fmla="*/ 3863548 h 4102018"/>
              <a:gd name="connsiteX1076" fmla="*/ 1351688 w 4469509"/>
              <a:gd name="connsiteY1076" fmla="*/ 3866457 h 4102018"/>
              <a:gd name="connsiteX1077" fmla="*/ 1357502 w 4469509"/>
              <a:gd name="connsiteY1077" fmla="*/ 3854824 h 4102018"/>
              <a:gd name="connsiteX1078" fmla="*/ 1340060 w 4469509"/>
              <a:gd name="connsiteY1078" fmla="*/ 3846099 h 4102018"/>
              <a:gd name="connsiteX1079" fmla="*/ 1348781 w 4469509"/>
              <a:gd name="connsiteY1079" fmla="*/ 3843191 h 4102018"/>
              <a:gd name="connsiteX1080" fmla="*/ 1136581 w 4469509"/>
              <a:gd name="connsiteY1080" fmla="*/ 3758854 h 4102018"/>
              <a:gd name="connsiteX1081" fmla="*/ 1148208 w 4469509"/>
              <a:gd name="connsiteY1081" fmla="*/ 3755946 h 4102018"/>
              <a:gd name="connsiteX1082" fmla="*/ 1151115 w 4469509"/>
              <a:gd name="connsiteY1082" fmla="*/ 3755946 h 4102018"/>
              <a:gd name="connsiteX1083" fmla="*/ 1124953 w 4469509"/>
              <a:gd name="connsiteY1083" fmla="*/ 3744314 h 4102018"/>
              <a:gd name="connsiteX1084" fmla="*/ 1136581 w 4469509"/>
              <a:gd name="connsiteY1084" fmla="*/ 3741405 h 4102018"/>
              <a:gd name="connsiteX1085" fmla="*/ 1101698 w 4469509"/>
              <a:gd name="connsiteY1085" fmla="*/ 3721048 h 4102018"/>
              <a:gd name="connsiteX1086" fmla="*/ 997052 w 4469509"/>
              <a:gd name="connsiteY1086" fmla="*/ 3671609 h 4102018"/>
              <a:gd name="connsiteX1087" fmla="*/ 965076 w 4469509"/>
              <a:gd name="connsiteY1087" fmla="*/ 3659977 h 4102018"/>
              <a:gd name="connsiteX1088" fmla="*/ 994144 w 4469509"/>
              <a:gd name="connsiteY1088" fmla="*/ 3691966 h 4102018"/>
              <a:gd name="connsiteX1089" fmla="*/ 912752 w 4469509"/>
              <a:gd name="connsiteY1089" fmla="*/ 3645435 h 4102018"/>
              <a:gd name="connsiteX1090" fmla="*/ 915660 w 4469509"/>
              <a:gd name="connsiteY1090" fmla="*/ 3642527 h 4102018"/>
              <a:gd name="connsiteX1091" fmla="*/ 944728 w 4469509"/>
              <a:gd name="connsiteY1091" fmla="*/ 3648343 h 4102018"/>
              <a:gd name="connsiteX1092" fmla="*/ 941821 w 4469509"/>
              <a:gd name="connsiteY1092" fmla="*/ 3639619 h 4102018"/>
              <a:gd name="connsiteX1093" fmla="*/ 883684 w 4469509"/>
              <a:gd name="connsiteY1093" fmla="*/ 3604721 h 4102018"/>
              <a:gd name="connsiteX1094" fmla="*/ 813920 w 4469509"/>
              <a:gd name="connsiteY1094" fmla="*/ 3552374 h 4102018"/>
              <a:gd name="connsiteX1095" fmla="*/ 662763 w 4469509"/>
              <a:gd name="connsiteY1095" fmla="*/ 3441864 h 4102018"/>
              <a:gd name="connsiteX1096" fmla="*/ 616253 w 4469509"/>
              <a:gd name="connsiteY1096" fmla="*/ 3398241 h 4102018"/>
              <a:gd name="connsiteX1097" fmla="*/ 569744 w 4469509"/>
              <a:gd name="connsiteY1097" fmla="*/ 3345894 h 4102018"/>
              <a:gd name="connsiteX1098" fmla="*/ 470911 w 4469509"/>
              <a:gd name="connsiteY1098" fmla="*/ 3238292 h 4102018"/>
              <a:gd name="connsiteX1099" fmla="*/ 468004 w 4469509"/>
              <a:gd name="connsiteY1099" fmla="*/ 3232475 h 4102018"/>
              <a:gd name="connsiteX1100" fmla="*/ 462190 w 4469509"/>
              <a:gd name="connsiteY1100" fmla="*/ 3220842 h 4102018"/>
              <a:gd name="connsiteX1101" fmla="*/ 444749 w 4469509"/>
              <a:gd name="connsiteY1101" fmla="*/ 3206302 h 4102018"/>
              <a:gd name="connsiteX1102" fmla="*/ 421494 w 4469509"/>
              <a:gd name="connsiteY1102" fmla="*/ 3177220 h 4102018"/>
              <a:gd name="connsiteX1103" fmla="*/ 383705 w 4469509"/>
              <a:gd name="connsiteY1103" fmla="*/ 3124873 h 4102018"/>
              <a:gd name="connsiteX1104" fmla="*/ 374984 w 4469509"/>
              <a:gd name="connsiteY1104" fmla="*/ 3116148 h 4102018"/>
              <a:gd name="connsiteX1105" fmla="*/ 372078 w 4469509"/>
              <a:gd name="connsiteY1105" fmla="*/ 3119057 h 4102018"/>
              <a:gd name="connsiteX1106" fmla="*/ 377891 w 4469509"/>
              <a:gd name="connsiteY1106" fmla="*/ 3127781 h 4102018"/>
              <a:gd name="connsiteX1107" fmla="*/ 412773 w 4469509"/>
              <a:gd name="connsiteY1107" fmla="*/ 3180128 h 4102018"/>
              <a:gd name="connsiteX1108" fmla="*/ 447656 w 4469509"/>
              <a:gd name="connsiteY1108" fmla="*/ 3235384 h 4102018"/>
              <a:gd name="connsiteX1109" fmla="*/ 444749 w 4469509"/>
              <a:gd name="connsiteY1109" fmla="*/ 3238292 h 4102018"/>
              <a:gd name="connsiteX1110" fmla="*/ 398239 w 4469509"/>
              <a:gd name="connsiteY1110" fmla="*/ 3185944 h 4102018"/>
              <a:gd name="connsiteX1111" fmla="*/ 354636 w 4469509"/>
              <a:gd name="connsiteY1111" fmla="*/ 3127781 h 4102018"/>
              <a:gd name="connsiteX1112" fmla="*/ 357544 w 4469509"/>
              <a:gd name="connsiteY1112" fmla="*/ 3119057 h 4102018"/>
              <a:gd name="connsiteX1113" fmla="*/ 348822 w 4469509"/>
              <a:gd name="connsiteY1113" fmla="*/ 3107424 h 4102018"/>
              <a:gd name="connsiteX1114" fmla="*/ 331382 w 4469509"/>
              <a:gd name="connsiteY1114" fmla="*/ 3075434 h 4102018"/>
              <a:gd name="connsiteX1115" fmla="*/ 329673 w 4469509"/>
              <a:gd name="connsiteY1115" fmla="*/ 3078853 h 4102018"/>
              <a:gd name="connsiteX1116" fmla="*/ 301586 w 4469509"/>
              <a:gd name="connsiteY1116" fmla="*/ 3039445 h 4102018"/>
              <a:gd name="connsiteX1117" fmla="*/ 284872 w 4469509"/>
              <a:gd name="connsiteY1117" fmla="*/ 2991097 h 4102018"/>
              <a:gd name="connsiteX1118" fmla="*/ 305220 w 4469509"/>
              <a:gd name="connsiteY1118" fmla="*/ 3020179 h 4102018"/>
              <a:gd name="connsiteX1119" fmla="*/ 325568 w 4469509"/>
              <a:gd name="connsiteY1119" fmla="*/ 3055077 h 4102018"/>
              <a:gd name="connsiteX1120" fmla="*/ 316847 w 4469509"/>
              <a:gd name="connsiteY1120" fmla="*/ 3037628 h 4102018"/>
              <a:gd name="connsiteX1121" fmla="*/ 325568 w 4469509"/>
              <a:gd name="connsiteY1121" fmla="*/ 3037628 h 4102018"/>
              <a:gd name="connsiteX1122" fmla="*/ 322661 w 4469509"/>
              <a:gd name="connsiteY1122" fmla="*/ 3031811 h 4102018"/>
              <a:gd name="connsiteX1123" fmla="*/ 302313 w 4469509"/>
              <a:gd name="connsiteY1123" fmla="*/ 3011455 h 4102018"/>
              <a:gd name="connsiteX1124" fmla="*/ 302313 w 4469509"/>
              <a:gd name="connsiteY1124" fmla="*/ 3005638 h 4102018"/>
              <a:gd name="connsiteX1125" fmla="*/ 299406 w 4469509"/>
              <a:gd name="connsiteY1125" fmla="*/ 2991097 h 4102018"/>
              <a:gd name="connsiteX1126" fmla="*/ 282991 w 4469509"/>
              <a:gd name="connsiteY1126" fmla="*/ 2977412 h 4102018"/>
              <a:gd name="connsiteX1127" fmla="*/ 284872 w 4469509"/>
              <a:gd name="connsiteY1127" fmla="*/ 2973648 h 4102018"/>
              <a:gd name="connsiteX1128" fmla="*/ 281965 w 4469509"/>
              <a:gd name="connsiteY1128" fmla="*/ 2976556 h 4102018"/>
              <a:gd name="connsiteX1129" fmla="*/ 282991 w 4469509"/>
              <a:gd name="connsiteY1129" fmla="*/ 2977412 h 4102018"/>
              <a:gd name="connsiteX1130" fmla="*/ 279058 w 4469509"/>
              <a:gd name="connsiteY1130" fmla="*/ 2985281 h 4102018"/>
              <a:gd name="connsiteX1131" fmla="*/ 206387 w 4469509"/>
              <a:gd name="connsiteY1131" fmla="*/ 2825331 h 4102018"/>
              <a:gd name="connsiteX1132" fmla="*/ 218015 w 4469509"/>
              <a:gd name="connsiteY1132" fmla="*/ 2851505 h 4102018"/>
              <a:gd name="connsiteX1133" fmla="*/ 229641 w 4469509"/>
              <a:gd name="connsiteY1133" fmla="*/ 2868954 h 4102018"/>
              <a:gd name="connsiteX1134" fmla="*/ 191853 w 4469509"/>
              <a:gd name="connsiteY1134" fmla="*/ 2767168 h 4102018"/>
              <a:gd name="connsiteX1135" fmla="*/ 183132 w 4469509"/>
              <a:gd name="connsiteY1135" fmla="*/ 2761351 h 4102018"/>
              <a:gd name="connsiteX1136" fmla="*/ 177318 w 4469509"/>
              <a:gd name="connsiteY1136" fmla="*/ 2749719 h 4102018"/>
              <a:gd name="connsiteX1137" fmla="*/ 177318 w 4469509"/>
              <a:gd name="connsiteY1137" fmla="*/ 2738087 h 4102018"/>
              <a:gd name="connsiteX1138" fmla="*/ 168598 w 4469509"/>
              <a:gd name="connsiteY1138" fmla="*/ 2706097 h 4102018"/>
              <a:gd name="connsiteX1139" fmla="*/ 162784 w 4469509"/>
              <a:gd name="connsiteY1139" fmla="*/ 2659566 h 4102018"/>
              <a:gd name="connsiteX1140" fmla="*/ 145343 w 4469509"/>
              <a:gd name="connsiteY1140" fmla="*/ 2627576 h 4102018"/>
              <a:gd name="connsiteX1141" fmla="*/ 133715 w 4469509"/>
              <a:gd name="connsiteY1141" fmla="*/ 2589770 h 4102018"/>
              <a:gd name="connsiteX1142" fmla="*/ 130809 w 4469509"/>
              <a:gd name="connsiteY1142" fmla="*/ 2560688 h 4102018"/>
              <a:gd name="connsiteX1143" fmla="*/ 119181 w 4469509"/>
              <a:gd name="connsiteY1143" fmla="*/ 2519974 h 4102018"/>
              <a:gd name="connsiteX1144" fmla="*/ 113367 w 4469509"/>
              <a:gd name="connsiteY1144" fmla="*/ 2505433 h 4102018"/>
              <a:gd name="connsiteX1145" fmla="*/ 107554 w 4469509"/>
              <a:gd name="connsiteY1145" fmla="*/ 2432729 h 4102018"/>
              <a:gd name="connsiteX1146" fmla="*/ 95926 w 4469509"/>
              <a:gd name="connsiteY1146" fmla="*/ 2354208 h 4102018"/>
              <a:gd name="connsiteX1147" fmla="*/ 90112 w 4469509"/>
              <a:gd name="connsiteY1147" fmla="*/ 2266963 h 4102018"/>
              <a:gd name="connsiteX1148" fmla="*/ 90112 w 4469509"/>
              <a:gd name="connsiteY1148" fmla="*/ 2211707 h 4102018"/>
              <a:gd name="connsiteX1149" fmla="*/ 90112 w 4469509"/>
              <a:gd name="connsiteY1149" fmla="*/ 2170993 h 4102018"/>
              <a:gd name="connsiteX1150" fmla="*/ 90112 w 4469509"/>
              <a:gd name="connsiteY1150" fmla="*/ 2139003 h 4102018"/>
              <a:gd name="connsiteX1151" fmla="*/ 87206 w 4469509"/>
              <a:gd name="connsiteY1151" fmla="*/ 2104105 h 4102018"/>
              <a:gd name="connsiteX1152" fmla="*/ 90112 w 4469509"/>
              <a:gd name="connsiteY1152" fmla="*/ 2083748 h 4102018"/>
              <a:gd name="connsiteX1153" fmla="*/ 87206 w 4469509"/>
              <a:gd name="connsiteY1153" fmla="*/ 2083748 h 4102018"/>
              <a:gd name="connsiteX1154" fmla="*/ 81392 w 4469509"/>
              <a:gd name="connsiteY1154" fmla="*/ 2098289 h 4102018"/>
              <a:gd name="connsiteX1155" fmla="*/ 78485 w 4469509"/>
              <a:gd name="connsiteY1155" fmla="*/ 2095381 h 4102018"/>
              <a:gd name="connsiteX1156" fmla="*/ 93020 w 4469509"/>
              <a:gd name="connsiteY1156" fmla="*/ 2057574 h 4102018"/>
              <a:gd name="connsiteX1157" fmla="*/ 95926 w 4469509"/>
              <a:gd name="connsiteY1157" fmla="*/ 2072115 h 4102018"/>
              <a:gd name="connsiteX1158" fmla="*/ 101740 w 4469509"/>
              <a:gd name="connsiteY1158" fmla="*/ 2037218 h 4102018"/>
              <a:gd name="connsiteX1159" fmla="*/ 95926 w 4469509"/>
              <a:gd name="connsiteY1159" fmla="*/ 2040126 h 4102018"/>
              <a:gd name="connsiteX1160" fmla="*/ 93020 w 4469509"/>
              <a:gd name="connsiteY1160" fmla="*/ 2031401 h 4102018"/>
              <a:gd name="connsiteX1161" fmla="*/ 93020 w 4469509"/>
              <a:gd name="connsiteY1161" fmla="*/ 1984870 h 4102018"/>
              <a:gd name="connsiteX1162" fmla="*/ 84298 w 4469509"/>
              <a:gd name="connsiteY1162" fmla="*/ 1944156 h 4102018"/>
              <a:gd name="connsiteX1163" fmla="*/ 81392 w 4469509"/>
              <a:gd name="connsiteY1163" fmla="*/ 1949972 h 4102018"/>
              <a:gd name="connsiteX1164" fmla="*/ 84298 w 4469509"/>
              <a:gd name="connsiteY1164" fmla="*/ 1923799 h 4102018"/>
              <a:gd name="connsiteX1165" fmla="*/ 78485 w 4469509"/>
              <a:gd name="connsiteY1165" fmla="*/ 1888901 h 4102018"/>
              <a:gd name="connsiteX1166" fmla="*/ 81392 w 4469509"/>
              <a:gd name="connsiteY1166" fmla="*/ 1897625 h 4102018"/>
              <a:gd name="connsiteX1167" fmla="*/ 87206 w 4469509"/>
              <a:gd name="connsiteY1167" fmla="*/ 1894717 h 4102018"/>
              <a:gd name="connsiteX1168" fmla="*/ 104647 w 4469509"/>
              <a:gd name="connsiteY1168" fmla="*/ 1824921 h 4102018"/>
              <a:gd name="connsiteX1169" fmla="*/ 104647 w 4469509"/>
              <a:gd name="connsiteY1169" fmla="*/ 1827829 h 4102018"/>
              <a:gd name="connsiteX1170" fmla="*/ 90112 w 4469509"/>
              <a:gd name="connsiteY1170" fmla="*/ 1923799 h 4102018"/>
              <a:gd name="connsiteX1171" fmla="*/ 107554 w 4469509"/>
              <a:gd name="connsiteY1171" fmla="*/ 1859819 h 4102018"/>
              <a:gd name="connsiteX1172" fmla="*/ 127901 w 4469509"/>
              <a:gd name="connsiteY1172" fmla="*/ 1728951 h 4102018"/>
              <a:gd name="connsiteX1173" fmla="*/ 127901 w 4469509"/>
              <a:gd name="connsiteY1173" fmla="*/ 1717318 h 4102018"/>
              <a:gd name="connsiteX1174" fmla="*/ 110461 w 4469509"/>
              <a:gd name="connsiteY1174" fmla="*/ 1740584 h 4102018"/>
              <a:gd name="connsiteX1175" fmla="*/ 110461 w 4469509"/>
              <a:gd name="connsiteY1175" fmla="*/ 1714410 h 4102018"/>
              <a:gd name="connsiteX1176" fmla="*/ 122088 w 4469509"/>
              <a:gd name="connsiteY1176" fmla="*/ 1717318 h 4102018"/>
              <a:gd name="connsiteX1177" fmla="*/ 127901 w 4469509"/>
              <a:gd name="connsiteY1177" fmla="*/ 1702778 h 4102018"/>
              <a:gd name="connsiteX1178" fmla="*/ 122088 w 4469509"/>
              <a:gd name="connsiteY1178" fmla="*/ 1702778 h 4102018"/>
              <a:gd name="connsiteX1179" fmla="*/ 119181 w 4469509"/>
              <a:gd name="connsiteY1179" fmla="*/ 1694054 h 4102018"/>
              <a:gd name="connsiteX1180" fmla="*/ 127901 w 4469509"/>
              <a:gd name="connsiteY1180" fmla="*/ 1670788 h 4102018"/>
              <a:gd name="connsiteX1181" fmla="*/ 136623 w 4469509"/>
              <a:gd name="connsiteY1181" fmla="*/ 1609716 h 4102018"/>
              <a:gd name="connsiteX1182" fmla="*/ 127901 w 4469509"/>
              <a:gd name="connsiteY1182" fmla="*/ 1641706 h 4102018"/>
              <a:gd name="connsiteX1183" fmla="*/ 130809 w 4469509"/>
              <a:gd name="connsiteY1183" fmla="*/ 1630074 h 4102018"/>
              <a:gd name="connsiteX1184" fmla="*/ 133715 w 4469509"/>
              <a:gd name="connsiteY1184" fmla="*/ 1630074 h 4102018"/>
              <a:gd name="connsiteX1185" fmla="*/ 124995 w 4469509"/>
              <a:gd name="connsiteY1185" fmla="*/ 1662064 h 4102018"/>
              <a:gd name="connsiteX1186" fmla="*/ 122088 w 4469509"/>
              <a:gd name="connsiteY1186" fmla="*/ 1662064 h 4102018"/>
              <a:gd name="connsiteX1187" fmla="*/ 122088 w 4469509"/>
              <a:gd name="connsiteY1187" fmla="*/ 1650431 h 4102018"/>
              <a:gd name="connsiteX1188" fmla="*/ 113367 w 4469509"/>
              <a:gd name="connsiteY1188" fmla="*/ 1682420 h 4102018"/>
              <a:gd name="connsiteX1189" fmla="*/ 98833 w 4469509"/>
              <a:gd name="connsiteY1189" fmla="*/ 1728951 h 4102018"/>
              <a:gd name="connsiteX1190" fmla="*/ 98833 w 4469509"/>
              <a:gd name="connsiteY1190" fmla="*/ 1734768 h 4102018"/>
              <a:gd name="connsiteX1191" fmla="*/ 101740 w 4469509"/>
              <a:gd name="connsiteY1191" fmla="*/ 1760941 h 4102018"/>
              <a:gd name="connsiteX1192" fmla="*/ 101740 w 4469509"/>
              <a:gd name="connsiteY1192" fmla="*/ 1781298 h 4102018"/>
              <a:gd name="connsiteX1193" fmla="*/ 87206 w 4469509"/>
              <a:gd name="connsiteY1193" fmla="*/ 1830737 h 4102018"/>
              <a:gd name="connsiteX1194" fmla="*/ 95926 w 4469509"/>
              <a:gd name="connsiteY1194" fmla="*/ 1795839 h 4102018"/>
              <a:gd name="connsiteX1195" fmla="*/ 93020 w 4469509"/>
              <a:gd name="connsiteY1195" fmla="*/ 1792931 h 4102018"/>
              <a:gd name="connsiteX1196" fmla="*/ 75578 w 4469509"/>
              <a:gd name="connsiteY1196" fmla="*/ 1824921 h 4102018"/>
              <a:gd name="connsiteX1197" fmla="*/ 63951 w 4469509"/>
              <a:gd name="connsiteY1197" fmla="*/ 1877268 h 4102018"/>
              <a:gd name="connsiteX1198" fmla="*/ 49417 w 4469509"/>
              <a:gd name="connsiteY1198" fmla="*/ 1987778 h 4102018"/>
              <a:gd name="connsiteX1199" fmla="*/ 46510 w 4469509"/>
              <a:gd name="connsiteY1199" fmla="*/ 1990686 h 4102018"/>
              <a:gd name="connsiteX1200" fmla="*/ 46510 w 4469509"/>
              <a:gd name="connsiteY1200" fmla="*/ 1970330 h 4102018"/>
              <a:gd name="connsiteX1201" fmla="*/ 43603 w 4469509"/>
              <a:gd name="connsiteY1201" fmla="*/ 1949972 h 4102018"/>
              <a:gd name="connsiteX1202" fmla="*/ 37789 w 4469509"/>
              <a:gd name="connsiteY1202" fmla="*/ 1976146 h 4102018"/>
              <a:gd name="connsiteX1203" fmla="*/ 37789 w 4469509"/>
              <a:gd name="connsiteY1203" fmla="*/ 1999411 h 4102018"/>
              <a:gd name="connsiteX1204" fmla="*/ 23255 w 4469509"/>
              <a:gd name="connsiteY1204" fmla="*/ 2025584 h 4102018"/>
              <a:gd name="connsiteX1205" fmla="*/ 17441 w 4469509"/>
              <a:gd name="connsiteY1205" fmla="*/ 2008136 h 4102018"/>
              <a:gd name="connsiteX1206" fmla="*/ 17441 w 4469509"/>
              <a:gd name="connsiteY1206" fmla="*/ 1996503 h 4102018"/>
              <a:gd name="connsiteX1207" fmla="*/ 0 w 4469509"/>
              <a:gd name="connsiteY1207" fmla="*/ 1958697 h 4102018"/>
              <a:gd name="connsiteX1208" fmla="*/ 5814 w 4469509"/>
              <a:gd name="connsiteY1208" fmla="*/ 1941248 h 4102018"/>
              <a:gd name="connsiteX1209" fmla="*/ 34883 w 4469509"/>
              <a:gd name="connsiteY1209" fmla="*/ 1781298 h 4102018"/>
              <a:gd name="connsiteX1210" fmla="*/ 66858 w 4469509"/>
              <a:gd name="connsiteY1210" fmla="*/ 1676604 h 4102018"/>
              <a:gd name="connsiteX1211" fmla="*/ 84298 w 4469509"/>
              <a:gd name="connsiteY1211" fmla="*/ 1621349 h 4102018"/>
              <a:gd name="connsiteX1212" fmla="*/ 72672 w 4469509"/>
              <a:gd name="connsiteY1212" fmla="*/ 1630074 h 4102018"/>
              <a:gd name="connsiteX1213" fmla="*/ 101740 w 4469509"/>
              <a:gd name="connsiteY1213" fmla="*/ 1554461 h 4102018"/>
              <a:gd name="connsiteX1214" fmla="*/ 107554 w 4469509"/>
              <a:gd name="connsiteY1214" fmla="*/ 1566093 h 4102018"/>
              <a:gd name="connsiteX1215" fmla="*/ 113367 w 4469509"/>
              <a:gd name="connsiteY1215" fmla="*/ 1554461 h 4102018"/>
              <a:gd name="connsiteX1216" fmla="*/ 127901 w 4469509"/>
              <a:gd name="connsiteY1216" fmla="*/ 1534104 h 4102018"/>
              <a:gd name="connsiteX1217" fmla="*/ 136623 w 4469509"/>
              <a:gd name="connsiteY1217" fmla="*/ 1507931 h 4102018"/>
              <a:gd name="connsiteX1218" fmla="*/ 136623 w 4469509"/>
              <a:gd name="connsiteY1218" fmla="*/ 1493389 h 4102018"/>
              <a:gd name="connsiteX1219" fmla="*/ 136623 w 4469509"/>
              <a:gd name="connsiteY1219" fmla="*/ 1487573 h 4102018"/>
              <a:gd name="connsiteX1220" fmla="*/ 165691 w 4469509"/>
              <a:gd name="connsiteY1220" fmla="*/ 1438134 h 4102018"/>
              <a:gd name="connsiteX1221" fmla="*/ 168598 w 4469509"/>
              <a:gd name="connsiteY1221" fmla="*/ 1438134 h 4102018"/>
              <a:gd name="connsiteX1222" fmla="*/ 127901 w 4469509"/>
              <a:gd name="connsiteY1222" fmla="*/ 1571910 h 4102018"/>
              <a:gd name="connsiteX1223" fmla="*/ 133715 w 4469509"/>
              <a:gd name="connsiteY1223" fmla="*/ 1571910 h 4102018"/>
              <a:gd name="connsiteX1224" fmla="*/ 139529 w 4469509"/>
              <a:gd name="connsiteY1224" fmla="*/ 1551553 h 4102018"/>
              <a:gd name="connsiteX1225" fmla="*/ 151157 w 4469509"/>
              <a:gd name="connsiteY1225" fmla="*/ 1510839 h 4102018"/>
              <a:gd name="connsiteX1226" fmla="*/ 156970 w 4469509"/>
              <a:gd name="connsiteY1226" fmla="*/ 1507931 h 4102018"/>
              <a:gd name="connsiteX1227" fmla="*/ 165691 w 4469509"/>
              <a:gd name="connsiteY1227" fmla="*/ 1493389 h 4102018"/>
              <a:gd name="connsiteX1228" fmla="*/ 168598 w 4469509"/>
              <a:gd name="connsiteY1228" fmla="*/ 1470124 h 4102018"/>
              <a:gd name="connsiteX1229" fmla="*/ 183132 w 4469509"/>
              <a:gd name="connsiteY1229" fmla="*/ 1417777 h 4102018"/>
              <a:gd name="connsiteX1230" fmla="*/ 183132 w 4469509"/>
              <a:gd name="connsiteY1230" fmla="*/ 1411960 h 4102018"/>
              <a:gd name="connsiteX1231" fmla="*/ 183132 w 4469509"/>
              <a:gd name="connsiteY1231" fmla="*/ 1379971 h 4102018"/>
              <a:gd name="connsiteX1232" fmla="*/ 188946 w 4469509"/>
              <a:gd name="connsiteY1232" fmla="*/ 1374154 h 4102018"/>
              <a:gd name="connsiteX1233" fmla="*/ 186039 w 4469509"/>
              <a:gd name="connsiteY1233" fmla="*/ 1371246 h 4102018"/>
              <a:gd name="connsiteX1234" fmla="*/ 174412 w 4469509"/>
              <a:gd name="connsiteY1234" fmla="*/ 1377062 h 4102018"/>
              <a:gd name="connsiteX1235" fmla="*/ 197666 w 4469509"/>
              <a:gd name="connsiteY1235" fmla="*/ 1257827 h 4102018"/>
              <a:gd name="connsiteX1236" fmla="*/ 188946 w 4469509"/>
              <a:gd name="connsiteY1236" fmla="*/ 1269461 h 4102018"/>
              <a:gd name="connsiteX1237" fmla="*/ 194759 w 4469509"/>
              <a:gd name="connsiteY1237" fmla="*/ 1252011 h 4102018"/>
              <a:gd name="connsiteX1238" fmla="*/ 220921 w 4469509"/>
              <a:gd name="connsiteY1238" fmla="*/ 1188032 h 4102018"/>
              <a:gd name="connsiteX1239" fmla="*/ 241269 w 4469509"/>
              <a:gd name="connsiteY1239" fmla="*/ 1126960 h 4102018"/>
              <a:gd name="connsiteX1240" fmla="*/ 255804 w 4469509"/>
              <a:gd name="connsiteY1240" fmla="*/ 1092062 h 4102018"/>
              <a:gd name="connsiteX1241" fmla="*/ 264524 w 4469509"/>
              <a:gd name="connsiteY1241" fmla="*/ 1071705 h 4102018"/>
              <a:gd name="connsiteX1242" fmla="*/ 276151 w 4469509"/>
              <a:gd name="connsiteY1242" fmla="*/ 1039715 h 4102018"/>
              <a:gd name="connsiteX1243" fmla="*/ 345916 w 4469509"/>
              <a:gd name="connsiteY1243" fmla="*/ 929205 h 4102018"/>
              <a:gd name="connsiteX1244" fmla="*/ 383705 w 4469509"/>
              <a:gd name="connsiteY1244" fmla="*/ 871041 h 4102018"/>
              <a:gd name="connsiteX1245" fmla="*/ 479631 w 4469509"/>
              <a:gd name="connsiteY1245" fmla="*/ 760530 h 4102018"/>
              <a:gd name="connsiteX1246" fmla="*/ 502886 w 4469509"/>
              <a:gd name="connsiteY1246" fmla="*/ 743082 h 4102018"/>
              <a:gd name="connsiteX1247" fmla="*/ 552302 w 4469509"/>
              <a:gd name="connsiteY1247" fmla="*/ 696551 h 4102018"/>
              <a:gd name="connsiteX1248" fmla="*/ 578464 w 4469509"/>
              <a:gd name="connsiteY1248" fmla="*/ 670377 h 4102018"/>
              <a:gd name="connsiteX1249" fmla="*/ 654043 w 4469509"/>
              <a:gd name="connsiteY1249" fmla="*/ 612214 h 4102018"/>
              <a:gd name="connsiteX1250" fmla="*/ 735434 w 4469509"/>
              <a:gd name="connsiteY1250" fmla="*/ 551142 h 4102018"/>
              <a:gd name="connsiteX1251" fmla="*/ 738341 w 4469509"/>
              <a:gd name="connsiteY1251" fmla="*/ 548234 h 4102018"/>
              <a:gd name="connsiteX1252" fmla="*/ 758689 w 4469509"/>
              <a:gd name="connsiteY1252" fmla="*/ 533693 h 4102018"/>
              <a:gd name="connsiteX1253" fmla="*/ 866243 w 4469509"/>
              <a:gd name="connsiteY1253" fmla="*/ 466806 h 4102018"/>
              <a:gd name="connsiteX1254" fmla="*/ 874963 w 4469509"/>
              <a:gd name="connsiteY1254" fmla="*/ 460989 h 4102018"/>
              <a:gd name="connsiteX1255" fmla="*/ 936007 w 4469509"/>
              <a:gd name="connsiteY1255" fmla="*/ 437724 h 4102018"/>
              <a:gd name="connsiteX1256" fmla="*/ 938914 w 4469509"/>
              <a:gd name="connsiteY1256" fmla="*/ 437724 h 4102018"/>
              <a:gd name="connsiteX1257" fmla="*/ 944728 w 4469509"/>
              <a:gd name="connsiteY1257" fmla="*/ 449356 h 4102018"/>
              <a:gd name="connsiteX1258" fmla="*/ 1061002 w 4469509"/>
              <a:gd name="connsiteY1258" fmla="*/ 379560 h 4102018"/>
              <a:gd name="connsiteX1259" fmla="*/ 1061002 w 4469509"/>
              <a:gd name="connsiteY1259" fmla="*/ 385377 h 4102018"/>
              <a:gd name="connsiteX1260" fmla="*/ 802292 w 4469509"/>
              <a:gd name="connsiteY1260" fmla="*/ 574408 h 4102018"/>
              <a:gd name="connsiteX1261" fmla="*/ 819734 w 4469509"/>
              <a:gd name="connsiteY1261" fmla="*/ 559867 h 4102018"/>
              <a:gd name="connsiteX1262" fmla="*/ 866243 w 4469509"/>
              <a:gd name="connsiteY1262" fmla="*/ 527877 h 4102018"/>
              <a:gd name="connsiteX1263" fmla="*/ 909846 w 4469509"/>
              <a:gd name="connsiteY1263" fmla="*/ 507520 h 4102018"/>
              <a:gd name="connsiteX1264" fmla="*/ 906938 w 4469509"/>
              <a:gd name="connsiteY1264" fmla="*/ 501704 h 4102018"/>
              <a:gd name="connsiteX1265" fmla="*/ 877870 w 4469509"/>
              <a:gd name="connsiteY1265" fmla="*/ 516244 h 4102018"/>
              <a:gd name="connsiteX1266" fmla="*/ 959263 w 4469509"/>
              <a:gd name="connsiteY1266" fmla="*/ 460989 h 4102018"/>
              <a:gd name="connsiteX1267" fmla="*/ 959263 w 4469509"/>
              <a:gd name="connsiteY1267" fmla="*/ 463898 h 4102018"/>
              <a:gd name="connsiteX1268" fmla="*/ 941821 w 4469509"/>
              <a:gd name="connsiteY1268" fmla="*/ 478438 h 4102018"/>
              <a:gd name="connsiteX1269" fmla="*/ 1034841 w 4469509"/>
              <a:gd name="connsiteY1269" fmla="*/ 440632 h 4102018"/>
              <a:gd name="connsiteX1270" fmla="*/ 991238 w 4469509"/>
              <a:gd name="connsiteY1270" fmla="*/ 463898 h 4102018"/>
              <a:gd name="connsiteX1271" fmla="*/ 802292 w 4469509"/>
              <a:gd name="connsiteY1271" fmla="*/ 583132 h 4102018"/>
              <a:gd name="connsiteX1272" fmla="*/ 784851 w 4469509"/>
              <a:gd name="connsiteY1272" fmla="*/ 588949 h 4102018"/>
              <a:gd name="connsiteX1273" fmla="*/ 779037 w 4469509"/>
              <a:gd name="connsiteY1273" fmla="*/ 591857 h 4102018"/>
              <a:gd name="connsiteX1274" fmla="*/ 770317 w 4469509"/>
              <a:gd name="connsiteY1274" fmla="*/ 609306 h 4102018"/>
              <a:gd name="connsiteX1275" fmla="*/ 767410 w 4469509"/>
              <a:gd name="connsiteY1275" fmla="*/ 600581 h 4102018"/>
              <a:gd name="connsiteX1276" fmla="*/ 761596 w 4469509"/>
              <a:gd name="connsiteY1276" fmla="*/ 606397 h 4102018"/>
              <a:gd name="connsiteX1277" fmla="*/ 642415 w 4469509"/>
              <a:gd name="connsiteY1277" fmla="*/ 714000 h 4102018"/>
              <a:gd name="connsiteX1278" fmla="*/ 468004 w 4469509"/>
              <a:gd name="connsiteY1278" fmla="*/ 917572 h 4102018"/>
              <a:gd name="connsiteX1279" fmla="*/ 465097 w 4469509"/>
              <a:gd name="connsiteY1279" fmla="*/ 926297 h 4102018"/>
              <a:gd name="connsiteX1280" fmla="*/ 485445 w 4469509"/>
              <a:gd name="connsiteY1280" fmla="*/ 914663 h 4102018"/>
              <a:gd name="connsiteX1281" fmla="*/ 485445 w 4469509"/>
              <a:gd name="connsiteY1281" fmla="*/ 917572 h 4102018"/>
              <a:gd name="connsiteX1282" fmla="*/ 421494 w 4469509"/>
              <a:gd name="connsiteY1282" fmla="*/ 1004817 h 4102018"/>
              <a:gd name="connsiteX1283" fmla="*/ 424401 w 4469509"/>
              <a:gd name="connsiteY1283" fmla="*/ 1007725 h 4102018"/>
              <a:gd name="connsiteX1284" fmla="*/ 444749 w 4469509"/>
              <a:gd name="connsiteY1284" fmla="*/ 981551 h 4102018"/>
              <a:gd name="connsiteX1285" fmla="*/ 555210 w 4469509"/>
              <a:gd name="connsiteY1285" fmla="*/ 856500 h 4102018"/>
              <a:gd name="connsiteX1286" fmla="*/ 590091 w 4469509"/>
              <a:gd name="connsiteY1286" fmla="*/ 821602 h 4102018"/>
              <a:gd name="connsiteX1287" fmla="*/ 665670 w 4469509"/>
              <a:gd name="connsiteY1287" fmla="*/ 754714 h 4102018"/>
              <a:gd name="connsiteX1288" fmla="*/ 776131 w 4469509"/>
              <a:gd name="connsiteY1288" fmla="*/ 670377 h 4102018"/>
              <a:gd name="connsiteX1289" fmla="*/ 796478 w 4469509"/>
              <a:gd name="connsiteY1289" fmla="*/ 652929 h 4102018"/>
              <a:gd name="connsiteX1290" fmla="*/ 811012 w 4469509"/>
              <a:gd name="connsiteY1290" fmla="*/ 647111 h 4102018"/>
              <a:gd name="connsiteX1291" fmla="*/ 880777 w 4469509"/>
              <a:gd name="connsiteY1291" fmla="*/ 597673 h 4102018"/>
              <a:gd name="connsiteX1292" fmla="*/ 886591 w 4469509"/>
              <a:gd name="connsiteY1292" fmla="*/ 594765 h 4102018"/>
              <a:gd name="connsiteX1293" fmla="*/ 889498 w 4469509"/>
              <a:gd name="connsiteY1293" fmla="*/ 597673 h 4102018"/>
              <a:gd name="connsiteX1294" fmla="*/ 866243 w 4469509"/>
              <a:gd name="connsiteY1294" fmla="*/ 615122 h 4102018"/>
              <a:gd name="connsiteX1295" fmla="*/ 866243 w 4469509"/>
              <a:gd name="connsiteY1295" fmla="*/ 618031 h 4102018"/>
              <a:gd name="connsiteX1296" fmla="*/ 883684 w 4469509"/>
              <a:gd name="connsiteY1296" fmla="*/ 609306 h 4102018"/>
              <a:gd name="connsiteX1297" fmla="*/ 886591 w 4469509"/>
              <a:gd name="connsiteY1297" fmla="*/ 609306 h 4102018"/>
              <a:gd name="connsiteX1298" fmla="*/ 874963 w 4469509"/>
              <a:gd name="connsiteY1298" fmla="*/ 620939 h 4102018"/>
              <a:gd name="connsiteX1299" fmla="*/ 877870 w 4469509"/>
              <a:gd name="connsiteY1299" fmla="*/ 623847 h 4102018"/>
              <a:gd name="connsiteX1300" fmla="*/ 886591 w 4469509"/>
              <a:gd name="connsiteY1300" fmla="*/ 615122 h 4102018"/>
              <a:gd name="connsiteX1301" fmla="*/ 927287 w 4469509"/>
              <a:gd name="connsiteY1301" fmla="*/ 588949 h 4102018"/>
              <a:gd name="connsiteX1302" fmla="*/ 921474 w 4469509"/>
              <a:gd name="connsiteY1302" fmla="*/ 597673 h 4102018"/>
              <a:gd name="connsiteX1303" fmla="*/ 930194 w 4469509"/>
              <a:gd name="connsiteY1303" fmla="*/ 594765 h 4102018"/>
              <a:gd name="connsiteX1304" fmla="*/ 1046468 w 4469509"/>
              <a:gd name="connsiteY1304" fmla="*/ 484254 h 4102018"/>
              <a:gd name="connsiteX1305" fmla="*/ 1247041 w 4469509"/>
              <a:gd name="connsiteY1305" fmla="*/ 324305 h 4102018"/>
              <a:gd name="connsiteX1306" fmla="*/ 1404011 w 4469509"/>
              <a:gd name="connsiteY1306" fmla="*/ 228335 h 4102018"/>
              <a:gd name="connsiteX1307" fmla="*/ 1505751 w 4469509"/>
              <a:gd name="connsiteY1307" fmla="*/ 173080 h 4102018"/>
              <a:gd name="connsiteX1308" fmla="*/ 1636560 w 4469509"/>
              <a:gd name="connsiteY1308" fmla="*/ 117825 h 4102018"/>
              <a:gd name="connsiteX1309" fmla="*/ 1720858 w 4469509"/>
              <a:gd name="connsiteY1309" fmla="*/ 94559 h 4102018"/>
              <a:gd name="connsiteX1310" fmla="*/ 1127860 w 4469509"/>
              <a:gd name="connsiteY1310" fmla="*/ 455173 h 4102018"/>
              <a:gd name="connsiteX1311" fmla="*/ 1145301 w 4469509"/>
              <a:gd name="connsiteY1311" fmla="*/ 449356 h 4102018"/>
              <a:gd name="connsiteX1312" fmla="*/ 1200531 w 4469509"/>
              <a:gd name="connsiteY1312" fmla="*/ 405734 h 4102018"/>
              <a:gd name="connsiteX1313" fmla="*/ 1203438 w 4469509"/>
              <a:gd name="connsiteY1313" fmla="*/ 402826 h 4102018"/>
              <a:gd name="connsiteX1314" fmla="*/ 1217973 w 4469509"/>
              <a:gd name="connsiteY1314" fmla="*/ 388285 h 4102018"/>
              <a:gd name="connsiteX1315" fmla="*/ 1255762 w 4469509"/>
              <a:gd name="connsiteY1315" fmla="*/ 365019 h 4102018"/>
              <a:gd name="connsiteX1316" fmla="*/ 1334247 w 4469509"/>
              <a:gd name="connsiteY1316" fmla="*/ 312673 h 4102018"/>
              <a:gd name="connsiteX1317" fmla="*/ 1514472 w 4469509"/>
              <a:gd name="connsiteY1317" fmla="*/ 216702 h 4102018"/>
              <a:gd name="connsiteX1318" fmla="*/ 1613305 w 4469509"/>
              <a:gd name="connsiteY1318" fmla="*/ 173080 h 4102018"/>
              <a:gd name="connsiteX1319" fmla="*/ 1683069 w 4469509"/>
              <a:gd name="connsiteY1319" fmla="*/ 149815 h 4102018"/>
              <a:gd name="connsiteX1320" fmla="*/ 1755741 w 4469509"/>
              <a:gd name="connsiteY1320" fmla="*/ 123641 h 4102018"/>
              <a:gd name="connsiteX1321" fmla="*/ 1799343 w 4469509"/>
              <a:gd name="connsiteY1321" fmla="*/ 103284 h 4102018"/>
              <a:gd name="connsiteX1322" fmla="*/ 1889456 w 4469509"/>
              <a:gd name="connsiteY1322" fmla="*/ 77111 h 4102018"/>
              <a:gd name="connsiteX1323" fmla="*/ 1953407 w 4469509"/>
              <a:gd name="connsiteY1323" fmla="*/ 65477 h 4102018"/>
              <a:gd name="connsiteX1324" fmla="*/ 2014451 w 4469509"/>
              <a:gd name="connsiteY1324" fmla="*/ 50937 h 4102018"/>
              <a:gd name="connsiteX1325" fmla="*/ 2273161 w 4469509"/>
              <a:gd name="connsiteY1325" fmla="*/ 10223 h 4102018"/>
              <a:gd name="connsiteX1326" fmla="*/ 2401062 w 4469509"/>
              <a:gd name="connsiteY1326" fmla="*/ 7314 h 4102018"/>
              <a:gd name="connsiteX1327" fmla="*/ 2418504 w 4469509"/>
              <a:gd name="connsiteY1327" fmla="*/ 7314 h 4102018"/>
              <a:gd name="connsiteX1328" fmla="*/ 2433038 w 4469509"/>
              <a:gd name="connsiteY1328" fmla="*/ 407 h 41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Lst>
            <a:rect l="l" t="t" r="r" b="b"/>
            <a:pathLst>
              <a:path w="4469509" h="4102018">
                <a:moveTo>
                  <a:pt x="329673" y="3078853"/>
                </a:moveTo>
                <a:lnTo>
                  <a:pt x="331382" y="3081251"/>
                </a:lnTo>
                <a:cubicBezTo>
                  <a:pt x="328475" y="3081251"/>
                  <a:pt x="328475" y="3081251"/>
                  <a:pt x="328475" y="3081251"/>
                </a:cubicBezTo>
                <a:close/>
                <a:moveTo>
                  <a:pt x="3671608" y="1495483"/>
                </a:moveTo>
                <a:lnTo>
                  <a:pt x="3671925" y="1499131"/>
                </a:lnTo>
                <a:lnTo>
                  <a:pt x="3671608" y="1498391"/>
                </a:lnTo>
                <a:cubicBezTo>
                  <a:pt x="3671608" y="1498391"/>
                  <a:pt x="3671608" y="1495483"/>
                  <a:pt x="3671608" y="1495483"/>
                </a:cubicBezTo>
                <a:close/>
                <a:moveTo>
                  <a:pt x="3975642" y="870002"/>
                </a:moveTo>
                <a:lnTo>
                  <a:pt x="3979685" y="873037"/>
                </a:lnTo>
                <a:cubicBezTo>
                  <a:pt x="3979685" y="873037"/>
                  <a:pt x="3979685" y="873037"/>
                  <a:pt x="3976779" y="873037"/>
                </a:cubicBezTo>
                <a:close/>
                <a:moveTo>
                  <a:pt x="2886883" y="148790"/>
                </a:moveTo>
                <a:cubicBezTo>
                  <a:pt x="2883977" y="148790"/>
                  <a:pt x="2881071" y="151699"/>
                  <a:pt x="2878164" y="151699"/>
                </a:cubicBezTo>
                <a:cubicBezTo>
                  <a:pt x="2878164" y="151699"/>
                  <a:pt x="2878164" y="154608"/>
                  <a:pt x="2878164" y="154608"/>
                </a:cubicBezTo>
                <a:cubicBezTo>
                  <a:pt x="2886883" y="157516"/>
                  <a:pt x="2895603" y="160425"/>
                  <a:pt x="2904322" y="163334"/>
                </a:cubicBezTo>
                <a:cubicBezTo>
                  <a:pt x="2898509" y="166242"/>
                  <a:pt x="2895603" y="166242"/>
                  <a:pt x="2892696" y="166242"/>
                </a:cubicBezTo>
                <a:cubicBezTo>
                  <a:pt x="2875258" y="163334"/>
                  <a:pt x="2860726" y="151699"/>
                  <a:pt x="2843287" y="166242"/>
                </a:cubicBezTo>
                <a:cubicBezTo>
                  <a:pt x="2843287" y="166242"/>
                  <a:pt x="2837475" y="163334"/>
                  <a:pt x="2831662" y="163334"/>
                </a:cubicBezTo>
                <a:cubicBezTo>
                  <a:pt x="2828755" y="163334"/>
                  <a:pt x="2825850" y="163334"/>
                  <a:pt x="2822943" y="163334"/>
                </a:cubicBezTo>
                <a:cubicBezTo>
                  <a:pt x="2846194" y="174968"/>
                  <a:pt x="2872351" y="174968"/>
                  <a:pt x="2895603" y="174968"/>
                </a:cubicBezTo>
                <a:cubicBezTo>
                  <a:pt x="2892696" y="174968"/>
                  <a:pt x="2886883" y="177876"/>
                  <a:pt x="2878164" y="180785"/>
                </a:cubicBezTo>
                <a:cubicBezTo>
                  <a:pt x="2895603" y="183693"/>
                  <a:pt x="2907228" y="186602"/>
                  <a:pt x="2918854" y="189511"/>
                </a:cubicBezTo>
                <a:cubicBezTo>
                  <a:pt x="2936292" y="195328"/>
                  <a:pt x="2956637" y="204054"/>
                  <a:pt x="2974075" y="209871"/>
                </a:cubicBezTo>
                <a:cubicBezTo>
                  <a:pt x="2979888" y="212780"/>
                  <a:pt x="2988607" y="209871"/>
                  <a:pt x="2994419" y="209871"/>
                </a:cubicBezTo>
                <a:cubicBezTo>
                  <a:pt x="3020578" y="224414"/>
                  <a:pt x="3052547" y="227323"/>
                  <a:pt x="3078705" y="244775"/>
                </a:cubicBezTo>
                <a:cubicBezTo>
                  <a:pt x="3090331" y="253501"/>
                  <a:pt x="3107769" y="253501"/>
                  <a:pt x="3119395" y="262227"/>
                </a:cubicBezTo>
                <a:cubicBezTo>
                  <a:pt x="3128114" y="268044"/>
                  <a:pt x="3133927" y="268044"/>
                  <a:pt x="3139739" y="265135"/>
                </a:cubicBezTo>
                <a:cubicBezTo>
                  <a:pt x="3151364" y="256409"/>
                  <a:pt x="3154271" y="265135"/>
                  <a:pt x="3160084" y="270952"/>
                </a:cubicBezTo>
                <a:cubicBezTo>
                  <a:pt x="3160084" y="270952"/>
                  <a:pt x="3160084" y="273861"/>
                  <a:pt x="3162991" y="273861"/>
                </a:cubicBezTo>
                <a:cubicBezTo>
                  <a:pt x="3186242" y="285495"/>
                  <a:pt x="3209492" y="297130"/>
                  <a:pt x="3229837" y="305856"/>
                </a:cubicBezTo>
                <a:cubicBezTo>
                  <a:pt x="3241463" y="311673"/>
                  <a:pt x="3253088" y="314582"/>
                  <a:pt x="3264714" y="320399"/>
                </a:cubicBezTo>
                <a:cubicBezTo>
                  <a:pt x="3290871" y="332033"/>
                  <a:pt x="3317029" y="343668"/>
                  <a:pt x="3343187" y="358211"/>
                </a:cubicBezTo>
                <a:cubicBezTo>
                  <a:pt x="3363531" y="366937"/>
                  <a:pt x="3386783" y="372754"/>
                  <a:pt x="3404220" y="390206"/>
                </a:cubicBezTo>
                <a:cubicBezTo>
                  <a:pt x="3410033" y="398932"/>
                  <a:pt x="3418752" y="401840"/>
                  <a:pt x="3427472" y="407658"/>
                </a:cubicBezTo>
                <a:cubicBezTo>
                  <a:pt x="3433284" y="410566"/>
                  <a:pt x="3442004" y="410566"/>
                  <a:pt x="3450723" y="413475"/>
                </a:cubicBezTo>
                <a:cubicBezTo>
                  <a:pt x="3447816" y="419292"/>
                  <a:pt x="3447816" y="419292"/>
                  <a:pt x="3444910" y="422201"/>
                </a:cubicBezTo>
                <a:cubicBezTo>
                  <a:pt x="3462348" y="433835"/>
                  <a:pt x="3476880" y="442561"/>
                  <a:pt x="3494319" y="454195"/>
                </a:cubicBezTo>
                <a:cubicBezTo>
                  <a:pt x="3511757" y="465830"/>
                  <a:pt x="3526289" y="477464"/>
                  <a:pt x="3543727" y="492007"/>
                </a:cubicBezTo>
                <a:cubicBezTo>
                  <a:pt x="3572791" y="515277"/>
                  <a:pt x="3601855" y="535637"/>
                  <a:pt x="3633825" y="561815"/>
                </a:cubicBezTo>
                <a:cubicBezTo>
                  <a:pt x="3639638" y="567632"/>
                  <a:pt x="3645451" y="573449"/>
                  <a:pt x="3654170" y="579266"/>
                </a:cubicBezTo>
                <a:cubicBezTo>
                  <a:pt x="3662889" y="590900"/>
                  <a:pt x="3674515" y="596718"/>
                  <a:pt x="3686140" y="608352"/>
                </a:cubicBezTo>
                <a:cubicBezTo>
                  <a:pt x="3703579" y="625805"/>
                  <a:pt x="3723924" y="643256"/>
                  <a:pt x="3741361" y="663616"/>
                </a:cubicBezTo>
                <a:cubicBezTo>
                  <a:pt x="3741361" y="663616"/>
                  <a:pt x="3741361" y="663616"/>
                  <a:pt x="3744268" y="663616"/>
                </a:cubicBezTo>
                <a:cubicBezTo>
                  <a:pt x="3764613" y="675251"/>
                  <a:pt x="3776238" y="695611"/>
                  <a:pt x="3790770" y="713063"/>
                </a:cubicBezTo>
                <a:cubicBezTo>
                  <a:pt x="3796583" y="715972"/>
                  <a:pt x="3805302" y="721789"/>
                  <a:pt x="3805302" y="730515"/>
                </a:cubicBezTo>
                <a:cubicBezTo>
                  <a:pt x="3808209" y="750875"/>
                  <a:pt x="3828553" y="759601"/>
                  <a:pt x="3840179" y="779962"/>
                </a:cubicBezTo>
                <a:cubicBezTo>
                  <a:pt x="3840179" y="771236"/>
                  <a:pt x="3840179" y="768327"/>
                  <a:pt x="3840179" y="762509"/>
                </a:cubicBezTo>
                <a:cubicBezTo>
                  <a:pt x="3845992" y="771236"/>
                  <a:pt x="3851804" y="777053"/>
                  <a:pt x="3857617" y="779962"/>
                </a:cubicBezTo>
                <a:cubicBezTo>
                  <a:pt x="3857617" y="774144"/>
                  <a:pt x="3854711" y="771236"/>
                  <a:pt x="3851804" y="765418"/>
                </a:cubicBezTo>
                <a:cubicBezTo>
                  <a:pt x="3862703" y="774144"/>
                  <a:pt x="3865428" y="776325"/>
                  <a:pt x="3864883" y="787914"/>
                </a:cubicBezTo>
                <a:lnTo>
                  <a:pt x="3863619" y="801234"/>
                </a:lnTo>
                <a:lnTo>
                  <a:pt x="3854711" y="788687"/>
                </a:lnTo>
                <a:cubicBezTo>
                  <a:pt x="3857617" y="794504"/>
                  <a:pt x="3860524" y="797413"/>
                  <a:pt x="3863430" y="803230"/>
                </a:cubicBezTo>
                <a:lnTo>
                  <a:pt x="3863619" y="801234"/>
                </a:lnTo>
                <a:lnTo>
                  <a:pt x="3933184" y="899214"/>
                </a:lnTo>
                <a:cubicBezTo>
                  <a:pt x="3933184" y="902123"/>
                  <a:pt x="3933184" y="902123"/>
                  <a:pt x="3930277" y="902123"/>
                </a:cubicBezTo>
                <a:cubicBezTo>
                  <a:pt x="3927370" y="899214"/>
                  <a:pt x="3921558" y="893397"/>
                  <a:pt x="3915745" y="890489"/>
                </a:cubicBezTo>
                <a:cubicBezTo>
                  <a:pt x="3901213" y="867220"/>
                  <a:pt x="3883775" y="846859"/>
                  <a:pt x="3869243" y="826499"/>
                </a:cubicBezTo>
                <a:cubicBezTo>
                  <a:pt x="3863430" y="817773"/>
                  <a:pt x="3854711" y="811956"/>
                  <a:pt x="3848898" y="806139"/>
                </a:cubicBezTo>
                <a:cubicBezTo>
                  <a:pt x="3837272" y="788687"/>
                  <a:pt x="3828553" y="774144"/>
                  <a:pt x="3814021" y="759601"/>
                </a:cubicBezTo>
                <a:cubicBezTo>
                  <a:pt x="3790770" y="736332"/>
                  <a:pt x="3767519" y="713063"/>
                  <a:pt x="3744268" y="689793"/>
                </a:cubicBezTo>
                <a:cubicBezTo>
                  <a:pt x="3712297" y="657799"/>
                  <a:pt x="3677421" y="622896"/>
                  <a:pt x="3645451" y="590900"/>
                </a:cubicBezTo>
                <a:cubicBezTo>
                  <a:pt x="3642544" y="587992"/>
                  <a:pt x="3636732" y="587992"/>
                  <a:pt x="3633825" y="585083"/>
                </a:cubicBezTo>
                <a:cubicBezTo>
                  <a:pt x="3630919" y="585083"/>
                  <a:pt x="3630919" y="585083"/>
                  <a:pt x="3630919" y="587992"/>
                </a:cubicBezTo>
                <a:cubicBezTo>
                  <a:pt x="3633825" y="590900"/>
                  <a:pt x="3636732" y="596718"/>
                  <a:pt x="3639638" y="599626"/>
                </a:cubicBezTo>
                <a:cubicBezTo>
                  <a:pt x="3665796" y="622896"/>
                  <a:pt x="3691953" y="646164"/>
                  <a:pt x="3718111" y="672342"/>
                </a:cubicBezTo>
                <a:cubicBezTo>
                  <a:pt x="3735549" y="686885"/>
                  <a:pt x="3747174" y="704337"/>
                  <a:pt x="3764613" y="721789"/>
                </a:cubicBezTo>
                <a:cubicBezTo>
                  <a:pt x="3750081" y="710154"/>
                  <a:pt x="3735549" y="698520"/>
                  <a:pt x="3723924" y="686885"/>
                </a:cubicBezTo>
                <a:cubicBezTo>
                  <a:pt x="3721017" y="686885"/>
                  <a:pt x="3721017" y="686885"/>
                  <a:pt x="3721017" y="689793"/>
                </a:cubicBezTo>
                <a:cubicBezTo>
                  <a:pt x="3729736" y="701428"/>
                  <a:pt x="3741361" y="713063"/>
                  <a:pt x="3750081" y="724698"/>
                </a:cubicBezTo>
                <a:cubicBezTo>
                  <a:pt x="3747174" y="724698"/>
                  <a:pt x="3744268" y="727606"/>
                  <a:pt x="3744268" y="727606"/>
                </a:cubicBezTo>
                <a:cubicBezTo>
                  <a:pt x="3741361" y="724698"/>
                  <a:pt x="3738456" y="724698"/>
                  <a:pt x="3738456" y="721789"/>
                </a:cubicBezTo>
                <a:cubicBezTo>
                  <a:pt x="3718111" y="698520"/>
                  <a:pt x="3700672" y="678160"/>
                  <a:pt x="3680328" y="654890"/>
                </a:cubicBezTo>
                <a:cubicBezTo>
                  <a:pt x="3674515" y="646164"/>
                  <a:pt x="3662889" y="640347"/>
                  <a:pt x="3654170" y="634530"/>
                </a:cubicBezTo>
                <a:cubicBezTo>
                  <a:pt x="3648357" y="628713"/>
                  <a:pt x="3642544" y="625805"/>
                  <a:pt x="3639638" y="619987"/>
                </a:cubicBezTo>
                <a:cubicBezTo>
                  <a:pt x="3636732" y="622896"/>
                  <a:pt x="3636732" y="622896"/>
                  <a:pt x="3636732" y="625805"/>
                </a:cubicBezTo>
                <a:cubicBezTo>
                  <a:pt x="3645451" y="634530"/>
                  <a:pt x="3657076" y="643256"/>
                  <a:pt x="3665796" y="651982"/>
                </a:cubicBezTo>
                <a:cubicBezTo>
                  <a:pt x="3665796" y="654890"/>
                  <a:pt x="3662889" y="654890"/>
                  <a:pt x="3662889" y="654890"/>
                </a:cubicBezTo>
                <a:cubicBezTo>
                  <a:pt x="3648357" y="643256"/>
                  <a:pt x="3633825" y="628713"/>
                  <a:pt x="3616387" y="617079"/>
                </a:cubicBezTo>
                <a:cubicBezTo>
                  <a:pt x="3578604" y="585083"/>
                  <a:pt x="3540821" y="555997"/>
                  <a:pt x="3503038" y="526911"/>
                </a:cubicBezTo>
                <a:cubicBezTo>
                  <a:pt x="3497225" y="521094"/>
                  <a:pt x="3491412" y="521094"/>
                  <a:pt x="3485600" y="521094"/>
                </a:cubicBezTo>
                <a:cubicBezTo>
                  <a:pt x="3485600" y="515277"/>
                  <a:pt x="3488506" y="512368"/>
                  <a:pt x="3488506" y="509459"/>
                </a:cubicBezTo>
                <a:cubicBezTo>
                  <a:pt x="3494319" y="512368"/>
                  <a:pt x="3500132" y="515277"/>
                  <a:pt x="3508851" y="518185"/>
                </a:cubicBezTo>
                <a:cubicBezTo>
                  <a:pt x="3508851" y="515277"/>
                  <a:pt x="3508851" y="515277"/>
                  <a:pt x="3508851" y="515277"/>
                </a:cubicBezTo>
                <a:cubicBezTo>
                  <a:pt x="3497225" y="506551"/>
                  <a:pt x="3482693" y="500733"/>
                  <a:pt x="3471068" y="494916"/>
                </a:cubicBezTo>
                <a:cubicBezTo>
                  <a:pt x="3465255" y="492007"/>
                  <a:pt x="3459442" y="489099"/>
                  <a:pt x="3453629" y="489099"/>
                </a:cubicBezTo>
                <a:cubicBezTo>
                  <a:pt x="3450723" y="489099"/>
                  <a:pt x="3450723" y="492007"/>
                  <a:pt x="3450723" y="492007"/>
                </a:cubicBezTo>
                <a:cubicBezTo>
                  <a:pt x="3456536" y="494916"/>
                  <a:pt x="3462348" y="497825"/>
                  <a:pt x="3465255" y="503642"/>
                </a:cubicBezTo>
                <a:cubicBezTo>
                  <a:pt x="3471068" y="509459"/>
                  <a:pt x="3479787" y="515277"/>
                  <a:pt x="3485600" y="521094"/>
                </a:cubicBezTo>
                <a:cubicBezTo>
                  <a:pt x="3482693" y="521094"/>
                  <a:pt x="3482693" y="521094"/>
                  <a:pt x="3482693" y="521094"/>
                </a:cubicBezTo>
                <a:cubicBezTo>
                  <a:pt x="3482693" y="521094"/>
                  <a:pt x="3482693" y="524003"/>
                  <a:pt x="3482693" y="524003"/>
                </a:cubicBezTo>
                <a:cubicBezTo>
                  <a:pt x="3497225" y="535637"/>
                  <a:pt x="3514664" y="547271"/>
                  <a:pt x="3529195" y="555997"/>
                </a:cubicBezTo>
                <a:cubicBezTo>
                  <a:pt x="3537915" y="564723"/>
                  <a:pt x="3549540" y="567632"/>
                  <a:pt x="3555353" y="573449"/>
                </a:cubicBezTo>
                <a:cubicBezTo>
                  <a:pt x="3561165" y="579266"/>
                  <a:pt x="3564072" y="587992"/>
                  <a:pt x="3569885" y="593809"/>
                </a:cubicBezTo>
                <a:cubicBezTo>
                  <a:pt x="3587323" y="608352"/>
                  <a:pt x="3604761" y="622896"/>
                  <a:pt x="3622200" y="640347"/>
                </a:cubicBezTo>
                <a:cubicBezTo>
                  <a:pt x="3639638" y="654890"/>
                  <a:pt x="3659983" y="672342"/>
                  <a:pt x="3677421" y="689793"/>
                </a:cubicBezTo>
                <a:cubicBezTo>
                  <a:pt x="3691953" y="701428"/>
                  <a:pt x="3703579" y="718880"/>
                  <a:pt x="3715204" y="733424"/>
                </a:cubicBezTo>
                <a:cubicBezTo>
                  <a:pt x="3715204" y="733424"/>
                  <a:pt x="3715204" y="736332"/>
                  <a:pt x="3715204" y="739240"/>
                </a:cubicBezTo>
                <a:cubicBezTo>
                  <a:pt x="3700672" y="724698"/>
                  <a:pt x="3683234" y="713063"/>
                  <a:pt x="3668702" y="698520"/>
                </a:cubicBezTo>
                <a:cubicBezTo>
                  <a:pt x="3662889" y="692702"/>
                  <a:pt x="3657076" y="683977"/>
                  <a:pt x="3651264" y="675251"/>
                </a:cubicBezTo>
                <a:cubicBezTo>
                  <a:pt x="3628012" y="654890"/>
                  <a:pt x="3604761" y="634530"/>
                  <a:pt x="3581510" y="617079"/>
                </a:cubicBezTo>
                <a:cubicBezTo>
                  <a:pt x="3558259" y="599626"/>
                  <a:pt x="3540821" y="576358"/>
                  <a:pt x="3511757" y="567632"/>
                </a:cubicBezTo>
                <a:cubicBezTo>
                  <a:pt x="3497225" y="561815"/>
                  <a:pt x="3485600" y="547271"/>
                  <a:pt x="3473974" y="538545"/>
                </a:cubicBezTo>
                <a:cubicBezTo>
                  <a:pt x="3462348" y="529820"/>
                  <a:pt x="3450723" y="521094"/>
                  <a:pt x="3439097" y="512368"/>
                </a:cubicBezTo>
                <a:cubicBezTo>
                  <a:pt x="3430378" y="506551"/>
                  <a:pt x="3418752" y="500733"/>
                  <a:pt x="3410033" y="494916"/>
                </a:cubicBezTo>
                <a:cubicBezTo>
                  <a:pt x="3398408" y="486190"/>
                  <a:pt x="3383876" y="477464"/>
                  <a:pt x="3372251" y="468739"/>
                </a:cubicBezTo>
                <a:cubicBezTo>
                  <a:pt x="3354812" y="457104"/>
                  <a:pt x="3334467" y="454195"/>
                  <a:pt x="3322842" y="436743"/>
                </a:cubicBezTo>
                <a:cubicBezTo>
                  <a:pt x="3319935" y="433835"/>
                  <a:pt x="3317029" y="433835"/>
                  <a:pt x="3317029" y="430926"/>
                </a:cubicBezTo>
                <a:cubicBezTo>
                  <a:pt x="3308310" y="428018"/>
                  <a:pt x="3296684" y="425110"/>
                  <a:pt x="3287965" y="419292"/>
                </a:cubicBezTo>
                <a:cubicBezTo>
                  <a:pt x="3261807" y="407658"/>
                  <a:pt x="3235650" y="393114"/>
                  <a:pt x="3206586" y="378571"/>
                </a:cubicBezTo>
                <a:cubicBezTo>
                  <a:pt x="3189148" y="372754"/>
                  <a:pt x="3168803" y="366937"/>
                  <a:pt x="3151364" y="358211"/>
                </a:cubicBezTo>
                <a:cubicBezTo>
                  <a:pt x="3090331" y="326216"/>
                  <a:pt x="3023483" y="311673"/>
                  <a:pt x="2959543" y="291312"/>
                </a:cubicBezTo>
                <a:cubicBezTo>
                  <a:pt x="2956637" y="288404"/>
                  <a:pt x="2953730" y="291312"/>
                  <a:pt x="2953730" y="291312"/>
                </a:cubicBezTo>
                <a:cubicBezTo>
                  <a:pt x="2945011" y="291312"/>
                  <a:pt x="2939198" y="291312"/>
                  <a:pt x="2933386" y="291312"/>
                </a:cubicBezTo>
                <a:cubicBezTo>
                  <a:pt x="2927573" y="291312"/>
                  <a:pt x="2924666" y="288404"/>
                  <a:pt x="2918854" y="288404"/>
                </a:cubicBezTo>
                <a:cubicBezTo>
                  <a:pt x="2918854" y="291312"/>
                  <a:pt x="2918854" y="291312"/>
                  <a:pt x="2918854" y="291312"/>
                </a:cubicBezTo>
                <a:cubicBezTo>
                  <a:pt x="2939198" y="300038"/>
                  <a:pt x="2962450" y="305856"/>
                  <a:pt x="2985701" y="311673"/>
                </a:cubicBezTo>
                <a:cubicBezTo>
                  <a:pt x="2985701" y="311673"/>
                  <a:pt x="2988607" y="311673"/>
                  <a:pt x="2988607" y="311673"/>
                </a:cubicBezTo>
                <a:cubicBezTo>
                  <a:pt x="3000232" y="305856"/>
                  <a:pt x="3000232" y="305856"/>
                  <a:pt x="3008951" y="317491"/>
                </a:cubicBezTo>
                <a:cubicBezTo>
                  <a:pt x="3003139" y="317491"/>
                  <a:pt x="3000232" y="317491"/>
                  <a:pt x="3000232" y="317491"/>
                </a:cubicBezTo>
                <a:cubicBezTo>
                  <a:pt x="3008951" y="334942"/>
                  <a:pt x="3032203" y="317491"/>
                  <a:pt x="3040922" y="334942"/>
                </a:cubicBezTo>
                <a:cubicBezTo>
                  <a:pt x="3052547" y="329125"/>
                  <a:pt x="3061267" y="343668"/>
                  <a:pt x="3069986" y="346576"/>
                </a:cubicBezTo>
                <a:cubicBezTo>
                  <a:pt x="3081611" y="352394"/>
                  <a:pt x="3096143" y="355302"/>
                  <a:pt x="3107769" y="361120"/>
                </a:cubicBezTo>
                <a:cubicBezTo>
                  <a:pt x="3165896" y="387297"/>
                  <a:pt x="3224024" y="413475"/>
                  <a:pt x="3282152" y="442561"/>
                </a:cubicBezTo>
                <a:cubicBezTo>
                  <a:pt x="3299591" y="451287"/>
                  <a:pt x="3314123" y="462921"/>
                  <a:pt x="3325748" y="471648"/>
                </a:cubicBezTo>
                <a:cubicBezTo>
                  <a:pt x="3282152" y="451287"/>
                  <a:pt x="3235650" y="430926"/>
                  <a:pt x="3186242" y="410566"/>
                </a:cubicBezTo>
                <a:cubicBezTo>
                  <a:pt x="3131020" y="387297"/>
                  <a:pt x="3072892" y="366937"/>
                  <a:pt x="3017671" y="343668"/>
                </a:cubicBezTo>
                <a:cubicBezTo>
                  <a:pt x="2959543" y="320399"/>
                  <a:pt x="2898509" y="302947"/>
                  <a:pt x="2837475" y="291312"/>
                </a:cubicBezTo>
                <a:cubicBezTo>
                  <a:pt x="2793879" y="282586"/>
                  <a:pt x="2747377" y="279678"/>
                  <a:pt x="2703781" y="273861"/>
                </a:cubicBezTo>
                <a:cubicBezTo>
                  <a:pt x="2677623" y="270952"/>
                  <a:pt x="2651466" y="268044"/>
                  <a:pt x="2625309" y="268044"/>
                </a:cubicBezTo>
                <a:cubicBezTo>
                  <a:pt x="2587525" y="265135"/>
                  <a:pt x="2549742" y="262227"/>
                  <a:pt x="2509053" y="262227"/>
                </a:cubicBezTo>
                <a:cubicBezTo>
                  <a:pt x="2459645" y="262227"/>
                  <a:pt x="2407329" y="262227"/>
                  <a:pt x="2357921" y="265135"/>
                </a:cubicBezTo>
                <a:cubicBezTo>
                  <a:pt x="2305606" y="268044"/>
                  <a:pt x="2253290" y="276770"/>
                  <a:pt x="2200976" y="282586"/>
                </a:cubicBezTo>
                <a:cubicBezTo>
                  <a:pt x="2160286" y="288404"/>
                  <a:pt x="2122503" y="297130"/>
                  <a:pt x="2084720" y="305856"/>
                </a:cubicBezTo>
                <a:cubicBezTo>
                  <a:pt x="2084720" y="305856"/>
                  <a:pt x="2084720" y="308764"/>
                  <a:pt x="2084720" y="308764"/>
                </a:cubicBezTo>
                <a:cubicBezTo>
                  <a:pt x="2099252" y="308764"/>
                  <a:pt x="2110877" y="308764"/>
                  <a:pt x="2125409" y="305856"/>
                </a:cubicBezTo>
                <a:cubicBezTo>
                  <a:pt x="2125409" y="308764"/>
                  <a:pt x="2125409" y="308764"/>
                  <a:pt x="2128316" y="311673"/>
                </a:cubicBezTo>
                <a:cubicBezTo>
                  <a:pt x="2116690" y="314582"/>
                  <a:pt x="2105065" y="320399"/>
                  <a:pt x="2093440" y="323308"/>
                </a:cubicBezTo>
                <a:cubicBezTo>
                  <a:pt x="2096345" y="326216"/>
                  <a:pt x="2099252" y="329125"/>
                  <a:pt x="2099252" y="329125"/>
                </a:cubicBezTo>
                <a:cubicBezTo>
                  <a:pt x="2122503" y="329125"/>
                  <a:pt x="2148661" y="329125"/>
                  <a:pt x="2171912" y="334942"/>
                </a:cubicBezTo>
                <a:cubicBezTo>
                  <a:pt x="2195163" y="340759"/>
                  <a:pt x="2221321" y="332033"/>
                  <a:pt x="2244572" y="343668"/>
                </a:cubicBezTo>
                <a:cubicBezTo>
                  <a:pt x="2256197" y="349485"/>
                  <a:pt x="2273636" y="349485"/>
                  <a:pt x="2288167" y="349485"/>
                </a:cubicBezTo>
                <a:cubicBezTo>
                  <a:pt x="2311419" y="352394"/>
                  <a:pt x="2337576" y="355302"/>
                  <a:pt x="2360827" y="358211"/>
                </a:cubicBezTo>
                <a:cubicBezTo>
                  <a:pt x="2386985" y="364028"/>
                  <a:pt x="2410236" y="369846"/>
                  <a:pt x="2436393" y="372754"/>
                </a:cubicBezTo>
                <a:cubicBezTo>
                  <a:pt x="2459645" y="375663"/>
                  <a:pt x="2477082" y="384388"/>
                  <a:pt x="2500334" y="387297"/>
                </a:cubicBezTo>
                <a:cubicBezTo>
                  <a:pt x="2523585" y="390206"/>
                  <a:pt x="2543930" y="407658"/>
                  <a:pt x="2567181" y="413475"/>
                </a:cubicBezTo>
                <a:cubicBezTo>
                  <a:pt x="2613683" y="422201"/>
                  <a:pt x="2657279" y="445469"/>
                  <a:pt x="2700874" y="457104"/>
                </a:cubicBezTo>
                <a:cubicBezTo>
                  <a:pt x="2703781" y="457104"/>
                  <a:pt x="2706687" y="460013"/>
                  <a:pt x="2706687" y="462921"/>
                </a:cubicBezTo>
                <a:cubicBezTo>
                  <a:pt x="2712500" y="465830"/>
                  <a:pt x="2721219" y="471648"/>
                  <a:pt x="2727032" y="474556"/>
                </a:cubicBezTo>
                <a:cubicBezTo>
                  <a:pt x="2741564" y="477464"/>
                  <a:pt x="2756096" y="483282"/>
                  <a:pt x="2770627" y="486190"/>
                </a:cubicBezTo>
                <a:cubicBezTo>
                  <a:pt x="2805505" y="497825"/>
                  <a:pt x="2831662" y="515277"/>
                  <a:pt x="2860726" y="532728"/>
                </a:cubicBezTo>
                <a:cubicBezTo>
                  <a:pt x="2872351" y="541454"/>
                  <a:pt x="2886883" y="544363"/>
                  <a:pt x="2898509" y="550180"/>
                </a:cubicBezTo>
                <a:cubicBezTo>
                  <a:pt x="2898509" y="550180"/>
                  <a:pt x="2901415" y="547271"/>
                  <a:pt x="2901415" y="544363"/>
                </a:cubicBezTo>
                <a:cubicBezTo>
                  <a:pt x="2898509" y="544363"/>
                  <a:pt x="2892696" y="544363"/>
                  <a:pt x="2889790" y="541454"/>
                </a:cubicBezTo>
                <a:cubicBezTo>
                  <a:pt x="2886883" y="538545"/>
                  <a:pt x="2881071" y="538545"/>
                  <a:pt x="2878164" y="535637"/>
                </a:cubicBezTo>
                <a:cubicBezTo>
                  <a:pt x="2872351" y="529820"/>
                  <a:pt x="2866539" y="526911"/>
                  <a:pt x="2857819" y="521094"/>
                </a:cubicBezTo>
                <a:cubicBezTo>
                  <a:pt x="2854913" y="518185"/>
                  <a:pt x="2852007" y="518185"/>
                  <a:pt x="2849100" y="518185"/>
                </a:cubicBezTo>
                <a:cubicBezTo>
                  <a:pt x="2831662" y="497825"/>
                  <a:pt x="2799691" y="497825"/>
                  <a:pt x="2779347" y="480373"/>
                </a:cubicBezTo>
                <a:cubicBezTo>
                  <a:pt x="2764815" y="465830"/>
                  <a:pt x="2744470" y="460013"/>
                  <a:pt x="2727032" y="451287"/>
                </a:cubicBezTo>
                <a:cubicBezTo>
                  <a:pt x="2727032" y="448378"/>
                  <a:pt x="2729938" y="448378"/>
                  <a:pt x="2729938" y="445469"/>
                </a:cubicBezTo>
                <a:cubicBezTo>
                  <a:pt x="2770627" y="462921"/>
                  <a:pt x="2814223" y="480373"/>
                  <a:pt x="2857819" y="497825"/>
                </a:cubicBezTo>
                <a:cubicBezTo>
                  <a:pt x="2854913" y="497825"/>
                  <a:pt x="2854913" y="497825"/>
                  <a:pt x="2854913" y="500733"/>
                </a:cubicBezTo>
                <a:cubicBezTo>
                  <a:pt x="2852007" y="500733"/>
                  <a:pt x="2849100" y="500733"/>
                  <a:pt x="2843287" y="500733"/>
                </a:cubicBezTo>
                <a:cubicBezTo>
                  <a:pt x="2849100" y="503642"/>
                  <a:pt x="2852007" y="509459"/>
                  <a:pt x="2854913" y="509459"/>
                </a:cubicBezTo>
                <a:cubicBezTo>
                  <a:pt x="2869445" y="506551"/>
                  <a:pt x="2875258" y="518185"/>
                  <a:pt x="2883977" y="524003"/>
                </a:cubicBezTo>
                <a:cubicBezTo>
                  <a:pt x="2886883" y="526911"/>
                  <a:pt x="2892696" y="529820"/>
                  <a:pt x="2898509" y="529820"/>
                </a:cubicBezTo>
                <a:cubicBezTo>
                  <a:pt x="2898509" y="532728"/>
                  <a:pt x="2901415" y="529820"/>
                  <a:pt x="2904322" y="526911"/>
                </a:cubicBezTo>
                <a:cubicBezTo>
                  <a:pt x="2913041" y="532728"/>
                  <a:pt x="2924666" y="535637"/>
                  <a:pt x="2936292" y="541454"/>
                </a:cubicBezTo>
                <a:cubicBezTo>
                  <a:pt x="2945011" y="544363"/>
                  <a:pt x="2956637" y="550180"/>
                  <a:pt x="2965356" y="558906"/>
                </a:cubicBezTo>
                <a:cubicBezTo>
                  <a:pt x="2974075" y="564723"/>
                  <a:pt x="2976982" y="573449"/>
                  <a:pt x="2982794" y="582175"/>
                </a:cubicBezTo>
                <a:cubicBezTo>
                  <a:pt x="2959543" y="567632"/>
                  <a:pt x="2933386" y="553089"/>
                  <a:pt x="2910134" y="538545"/>
                </a:cubicBezTo>
                <a:cubicBezTo>
                  <a:pt x="2907228" y="538545"/>
                  <a:pt x="2907228" y="541454"/>
                  <a:pt x="2907228" y="541454"/>
                </a:cubicBezTo>
                <a:cubicBezTo>
                  <a:pt x="2915947" y="547271"/>
                  <a:pt x="2924666" y="553089"/>
                  <a:pt x="2933386" y="558906"/>
                </a:cubicBezTo>
                <a:cubicBezTo>
                  <a:pt x="2930479" y="558906"/>
                  <a:pt x="2930479" y="558906"/>
                  <a:pt x="2927573" y="561815"/>
                </a:cubicBezTo>
                <a:cubicBezTo>
                  <a:pt x="2939198" y="564723"/>
                  <a:pt x="2945011" y="585083"/>
                  <a:pt x="2959543" y="573449"/>
                </a:cubicBezTo>
                <a:cubicBezTo>
                  <a:pt x="2962450" y="579266"/>
                  <a:pt x="2962450" y="585083"/>
                  <a:pt x="2965356" y="585083"/>
                </a:cubicBezTo>
                <a:cubicBezTo>
                  <a:pt x="2974075" y="590900"/>
                  <a:pt x="2982794" y="593809"/>
                  <a:pt x="2994419" y="596718"/>
                </a:cubicBezTo>
                <a:cubicBezTo>
                  <a:pt x="2994419" y="590900"/>
                  <a:pt x="2994419" y="587992"/>
                  <a:pt x="2994419" y="582175"/>
                </a:cubicBezTo>
                <a:cubicBezTo>
                  <a:pt x="3008951" y="587992"/>
                  <a:pt x="3119395" y="666525"/>
                  <a:pt x="3128114" y="678160"/>
                </a:cubicBezTo>
                <a:cubicBezTo>
                  <a:pt x="3116488" y="672342"/>
                  <a:pt x="3104863" y="666525"/>
                  <a:pt x="3093237" y="657799"/>
                </a:cubicBezTo>
                <a:cubicBezTo>
                  <a:pt x="3122301" y="683977"/>
                  <a:pt x="3148459" y="707246"/>
                  <a:pt x="3177522" y="730515"/>
                </a:cubicBezTo>
                <a:cubicBezTo>
                  <a:pt x="3180428" y="730515"/>
                  <a:pt x="3183335" y="730515"/>
                  <a:pt x="3186242" y="730515"/>
                </a:cubicBezTo>
                <a:cubicBezTo>
                  <a:pt x="3189148" y="730515"/>
                  <a:pt x="3194960" y="733424"/>
                  <a:pt x="3197867" y="736332"/>
                </a:cubicBezTo>
                <a:cubicBezTo>
                  <a:pt x="3197867" y="739240"/>
                  <a:pt x="3200774" y="742149"/>
                  <a:pt x="3200774" y="745057"/>
                </a:cubicBezTo>
                <a:cubicBezTo>
                  <a:pt x="3212399" y="756692"/>
                  <a:pt x="3221118" y="768327"/>
                  <a:pt x="3229837" y="777053"/>
                </a:cubicBezTo>
                <a:cubicBezTo>
                  <a:pt x="3235650" y="785779"/>
                  <a:pt x="3241463" y="794504"/>
                  <a:pt x="3247276" y="797413"/>
                </a:cubicBezTo>
                <a:cubicBezTo>
                  <a:pt x="3261807" y="806139"/>
                  <a:pt x="3270527" y="820682"/>
                  <a:pt x="3287965" y="823591"/>
                </a:cubicBezTo>
                <a:cubicBezTo>
                  <a:pt x="3299591" y="826499"/>
                  <a:pt x="3311216" y="843951"/>
                  <a:pt x="3319935" y="852677"/>
                </a:cubicBezTo>
                <a:cubicBezTo>
                  <a:pt x="3325748" y="861403"/>
                  <a:pt x="3328655" y="870129"/>
                  <a:pt x="3334467" y="875946"/>
                </a:cubicBezTo>
                <a:cubicBezTo>
                  <a:pt x="3343187" y="884672"/>
                  <a:pt x="3354812" y="893397"/>
                  <a:pt x="3366437" y="902123"/>
                </a:cubicBezTo>
                <a:cubicBezTo>
                  <a:pt x="3369344" y="905032"/>
                  <a:pt x="3375156" y="910849"/>
                  <a:pt x="3378063" y="913758"/>
                </a:cubicBezTo>
                <a:cubicBezTo>
                  <a:pt x="3383876" y="922484"/>
                  <a:pt x="3386783" y="931210"/>
                  <a:pt x="3392595" y="939936"/>
                </a:cubicBezTo>
                <a:cubicBezTo>
                  <a:pt x="3424565" y="980656"/>
                  <a:pt x="3456536" y="1018468"/>
                  <a:pt x="3485600" y="1059189"/>
                </a:cubicBezTo>
                <a:cubicBezTo>
                  <a:pt x="3511757" y="1097001"/>
                  <a:pt x="3537915" y="1131905"/>
                  <a:pt x="3564072" y="1169717"/>
                </a:cubicBezTo>
                <a:cubicBezTo>
                  <a:pt x="3558259" y="1172625"/>
                  <a:pt x="3555353" y="1175534"/>
                  <a:pt x="3549540" y="1178443"/>
                </a:cubicBezTo>
                <a:cubicBezTo>
                  <a:pt x="3561165" y="1195895"/>
                  <a:pt x="3572791" y="1213346"/>
                  <a:pt x="3587323" y="1230798"/>
                </a:cubicBezTo>
                <a:cubicBezTo>
                  <a:pt x="3587323" y="1224981"/>
                  <a:pt x="3587323" y="1219163"/>
                  <a:pt x="3584417" y="1216254"/>
                </a:cubicBezTo>
                <a:cubicBezTo>
                  <a:pt x="3593136" y="1227889"/>
                  <a:pt x="3598949" y="1239524"/>
                  <a:pt x="3604761" y="1248250"/>
                </a:cubicBezTo>
                <a:cubicBezTo>
                  <a:pt x="3616387" y="1286062"/>
                  <a:pt x="3630919" y="1320965"/>
                  <a:pt x="3642544" y="1355869"/>
                </a:cubicBezTo>
                <a:cubicBezTo>
                  <a:pt x="3648357" y="1367503"/>
                  <a:pt x="3657076" y="1376229"/>
                  <a:pt x="3659983" y="1384955"/>
                </a:cubicBezTo>
                <a:cubicBezTo>
                  <a:pt x="3668702" y="1402407"/>
                  <a:pt x="3683234" y="1416949"/>
                  <a:pt x="3680328" y="1437310"/>
                </a:cubicBezTo>
                <a:cubicBezTo>
                  <a:pt x="3680328" y="1440219"/>
                  <a:pt x="3683234" y="1440219"/>
                  <a:pt x="3683234" y="1443127"/>
                </a:cubicBezTo>
                <a:cubicBezTo>
                  <a:pt x="3689047" y="1448945"/>
                  <a:pt x="3700672" y="1457670"/>
                  <a:pt x="3697765" y="1463487"/>
                </a:cubicBezTo>
                <a:cubicBezTo>
                  <a:pt x="3697765" y="1480939"/>
                  <a:pt x="3703579" y="1492574"/>
                  <a:pt x="3712297" y="1504209"/>
                </a:cubicBezTo>
                <a:cubicBezTo>
                  <a:pt x="3715204" y="1507117"/>
                  <a:pt x="3715204" y="1515842"/>
                  <a:pt x="3715204" y="1518751"/>
                </a:cubicBezTo>
                <a:cubicBezTo>
                  <a:pt x="3706485" y="1533295"/>
                  <a:pt x="3718111" y="1544929"/>
                  <a:pt x="3723924" y="1556564"/>
                </a:cubicBezTo>
                <a:cubicBezTo>
                  <a:pt x="3726829" y="1562381"/>
                  <a:pt x="3729736" y="1568198"/>
                  <a:pt x="3732643" y="1574015"/>
                </a:cubicBezTo>
                <a:cubicBezTo>
                  <a:pt x="3732643" y="1585650"/>
                  <a:pt x="3732643" y="1597284"/>
                  <a:pt x="3735549" y="1606010"/>
                </a:cubicBezTo>
                <a:cubicBezTo>
                  <a:pt x="3741361" y="1620553"/>
                  <a:pt x="3747174" y="1635096"/>
                  <a:pt x="3752987" y="1649640"/>
                </a:cubicBezTo>
                <a:cubicBezTo>
                  <a:pt x="3752987" y="1649640"/>
                  <a:pt x="3750081" y="1649640"/>
                  <a:pt x="3750081" y="1652548"/>
                </a:cubicBezTo>
                <a:cubicBezTo>
                  <a:pt x="3747174" y="1649640"/>
                  <a:pt x="3747174" y="1646731"/>
                  <a:pt x="3744268" y="1643822"/>
                </a:cubicBezTo>
                <a:cubicBezTo>
                  <a:pt x="3741361" y="1646731"/>
                  <a:pt x="3741361" y="1649640"/>
                  <a:pt x="3738456" y="1652548"/>
                </a:cubicBezTo>
                <a:cubicBezTo>
                  <a:pt x="3735549" y="1640914"/>
                  <a:pt x="3735549" y="1626370"/>
                  <a:pt x="3729736" y="1614736"/>
                </a:cubicBezTo>
                <a:cubicBezTo>
                  <a:pt x="3721017" y="1603102"/>
                  <a:pt x="3723924" y="1591467"/>
                  <a:pt x="3718111" y="1579832"/>
                </a:cubicBezTo>
                <a:cubicBezTo>
                  <a:pt x="3703579" y="1547838"/>
                  <a:pt x="3697765" y="1512934"/>
                  <a:pt x="3686140" y="1480939"/>
                </a:cubicBezTo>
                <a:cubicBezTo>
                  <a:pt x="3659983" y="1414041"/>
                  <a:pt x="3633825" y="1347143"/>
                  <a:pt x="3596042" y="1283153"/>
                </a:cubicBezTo>
                <a:cubicBezTo>
                  <a:pt x="3596042" y="1280244"/>
                  <a:pt x="3593136" y="1277336"/>
                  <a:pt x="3590229" y="1271518"/>
                </a:cubicBezTo>
                <a:cubicBezTo>
                  <a:pt x="3587323" y="1277336"/>
                  <a:pt x="3587323" y="1283153"/>
                  <a:pt x="3584417" y="1286062"/>
                </a:cubicBezTo>
                <a:cubicBezTo>
                  <a:pt x="3598949" y="1306422"/>
                  <a:pt x="3607668" y="1326782"/>
                  <a:pt x="3601855" y="1352960"/>
                </a:cubicBezTo>
                <a:cubicBezTo>
                  <a:pt x="3596042" y="1341326"/>
                  <a:pt x="3590229" y="1329691"/>
                  <a:pt x="3584417" y="1318056"/>
                </a:cubicBezTo>
                <a:cubicBezTo>
                  <a:pt x="3584417" y="1315148"/>
                  <a:pt x="3584417" y="1315148"/>
                  <a:pt x="3587323" y="1315148"/>
                </a:cubicBezTo>
                <a:cubicBezTo>
                  <a:pt x="3587323" y="1315148"/>
                  <a:pt x="3587323" y="1318056"/>
                  <a:pt x="3590229" y="1318056"/>
                </a:cubicBezTo>
                <a:cubicBezTo>
                  <a:pt x="3584417" y="1294788"/>
                  <a:pt x="3569885" y="1280244"/>
                  <a:pt x="3549540" y="1268610"/>
                </a:cubicBezTo>
                <a:cubicBezTo>
                  <a:pt x="3558259" y="1265701"/>
                  <a:pt x="3561165" y="1265701"/>
                  <a:pt x="3561165" y="1262792"/>
                </a:cubicBezTo>
                <a:cubicBezTo>
                  <a:pt x="3561165" y="1259884"/>
                  <a:pt x="3561165" y="1254067"/>
                  <a:pt x="3561165" y="1248250"/>
                </a:cubicBezTo>
                <a:cubicBezTo>
                  <a:pt x="3572791" y="1254067"/>
                  <a:pt x="3561165" y="1271518"/>
                  <a:pt x="3575697" y="1274427"/>
                </a:cubicBezTo>
                <a:cubicBezTo>
                  <a:pt x="3575697" y="1268610"/>
                  <a:pt x="3575697" y="1265701"/>
                  <a:pt x="3572791" y="1259884"/>
                </a:cubicBezTo>
                <a:cubicBezTo>
                  <a:pt x="3572791" y="1251158"/>
                  <a:pt x="3566979" y="1242433"/>
                  <a:pt x="3575697" y="1236615"/>
                </a:cubicBezTo>
                <a:cubicBezTo>
                  <a:pt x="3578604" y="1233707"/>
                  <a:pt x="3575697" y="1227889"/>
                  <a:pt x="3575697" y="1224981"/>
                </a:cubicBezTo>
                <a:cubicBezTo>
                  <a:pt x="3566979" y="1216254"/>
                  <a:pt x="3561165" y="1207528"/>
                  <a:pt x="3555353" y="1198803"/>
                </a:cubicBezTo>
                <a:cubicBezTo>
                  <a:pt x="3535008" y="1169717"/>
                  <a:pt x="3517570" y="1140631"/>
                  <a:pt x="3500132" y="1114453"/>
                </a:cubicBezTo>
                <a:cubicBezTo>
                  <a:pt x="3497225" y="1114453"/>
                  <a:pt x="3497225" y="1114453"/>
                  <a:pt x="3497225" y="1114453"/>
                </a:cubicBezTo>
                <a:cubicBezTo>
                  <a:pt x="3517570" y="1155173"/>
                  <a:pt x="3537915" y="1195895"/>
                  <a:pt x="3558259" y="1236615"/>
                </a:cubicBezTo>
                <a:cubicBezTo>
                  <a:pt x="3555353" y="1236615"/>
                  <a:pt x="3552447" y="1239524"/>
                  <a:pt x="3552447" y="1239524"/>
                </a:cubicBezTo>
                <a:cubicBezTo>
                  <a:pt x="3537915" y="1213346"/>
                  <a:pt x="3523383" y="1187169"/>
                  <a:pt x="3508851" y="1160991"/>
                </a:cubicBezTo>
                <a:cubicBezTo>
                  <a:pt x="3503038" y="1184260"/>
                  <a:pt x="3532101" y="1195895"/>
                  <a:pt x="3526289" y="1222072"/>
                </a:cubicBezTo>
                <a:cubicBezTo>
                  <a:pt x="3520476" y="1210437"/>
                  <a:pt x="3514664" y="1201712"/>
                  <a:pt x="3508851" y="1192986"/>
                </a:cubicBezTo>
                <a:cubicBezTo>
                  <a:pt x="3508851" y="1192986"/>
                  <a:pt x="3508851" y="1192986"/>
                  <a:pt x="3505944" y="1192986"/>
                </a:cubicBezTo>
                <a:cubicBezTo>
                  <a:pt x="3505944" y="1198803"/>
                  <a:pt x="3508851" y="1201712"/>
                  <a:pt x="3508851" y="1207528"/>
                </a:cubicBezTo>
                <a:cubicBezTo>
                  <a:pt x="3503038" y="1201712"/>
                  <a:pt x="3503038" y="1195895"/>
                  <a:pt x="3500132" y="1190077"/>
                </a:cubicBezTo>
                <a:cubicBezTo>
                  <a:pt x="3500132" y="1187169"/>
                  <a:pt x="3503038" y="1178443"/>
                  <a:pt x="3500132" y="1175534"/>
                </a:cubicBezTo>
                <a:cubicBezTo>
                  <a:pt x="3488506" y="1160991"/>
                  <a:pt x="3479787" y="1146448"/>
                  <a:pt x="3465255" y="1137722"/>
                </a:cubicBezTo>
                <a:cubicBezTo>
                  <a:pt x="3444910" y="1123179"/>
                  <a:pt x="3427472" y="1105727"/>
                  <a:pt x="3412940" y="1085367"/>
                </a:cubicBezTo>
                <a:cubicBezTo>
                  <a:pt x="3401315" y="1073732"/>
                  <a:pt x="3395501" y="1059189"/>
                  <a:pt x="3383876" y="1044646"/>
                </a:cubicBezTo>
                <a:cubicBezTo>
                  <a:pt x="3380969" y="1038829"/>
                  <a:pt x="3372251" y="1033012"/>
                  <a:pt x="3366437" y="1027194"/>
                </a:cubicBezTo>
                <a:cubicBezTo>
                  <a:pt x="3366437" y="1027194"/>
                  <a:pt x="3363531" y="1030103"/>
                  <a:pt x="3363531" y="1030103"/>
                </a:cubicBezTo>
                <a:cubicBezTo>
                  <a:pt x="3386783" y="1062097"/>
                  <a:pt x="3410033" y="1091184"/>
                  <a:pt x="3433284" y="1120270"/>
                </a:cubicBezTo>
                <a:cubicBezTo>
                  <a:pt x="3410033" y="1120270"/>
                  <a:pt x="3407127" y="1091184"/>
                  <a:pt x="3389688" y="1076641"/>
                </a:cubicBezTo>
                <a:cubicBezTo>
                  <a:pt x="3389688" y="1082458"/>
                  <a:pt x="3392595" y="1085367"/>
                  <a:pt x="3392595" y="1088276"/>
                </a:cubicBezTo>
                <a:cubicBezTo>
                  <a:pt x="3392595" y="1091184"/>
                  <a:pt x="3389688" y="1091184"/>
                  <a:pt x="3389688" y="1091184"/>
                </a:cubicBezTo>
                <a:cubicBezTo>
                  <a:pt x="3380969" y="1082458"/>
                  <a:pt x="3372251" y="1073732"/>
                  <a:pt x="3366437" y="1065006"/>
                </a:cubicBezTo>
                <a:cubicBezTo>
                  <a:pt x="3357719" y="1088276"/>
                  <a:pt x="3386783" y="1094093"/>
                  <a:pt x="3389688" y="1111544"/>
                </a:cubicBezTo>
                <a:cubicBezTo>
                  <a:pt x="3389688" y="1111544"/>
                  <a:pt x="3386783" y="1114453"/>
                  <a:pt x="3386783" y="1114453"/>
                </a:cubicBezTo>
                <a:cubicBezTo>
                  <a:pt x="3378063" y="1105727"/>
                  <a:pt x="3369344" y="1097001"/>
                  <a:pt x="3363531" y="1088276"/>
                </a:cubicBezTo>
                <a:cubicBezTo>
                  <a:pt x="3366437" y="1097001"/>
                  <a:pt x="3375156" y="1102818"/>
                  <a:pt x="3375156" y="1108635"/>
                </a:cubicBezTo>
                <a:cubicBezTo>
                  <a:pt x="3375156" y="1126087"/>
                  <a:pt x="3383876" y="1131905"/>
                  <a:pt x="3395501" y="1140631"/>
                </a:cubicBezTo>
                <a:cubicBezTo>
                  <a:pt x="3401315" y="1143539"/>
                  <a:pt x="3404220" y="1149356"/>
                  <a:pt x="3407127" y="1155173"/>
                </a:cubicBezTo>
                <a:cubicBezTo>
                  <a:pt x="3415847" y="1166808"/>
                  <a:pt x="3421659" y="1175534"/>
                  <a:pt x="3430378" y="1187169"/>
                </a:cubicBezTo>
                <a:cubicBezTo>
                  <a:pt x="3430378" y="1190077"/>
                  <a:pt x="3430378" y="1190077"/>
                  <a:pt x="3430378" y="1195895"/>
                </a:cubicBezTo>
                <a:cubicBezTo>
                  <a:pt x="3424565" y="1190077"/>
                  <a:pt x="3418752" y="1184260"/>
                  <a:pt x="3415847" y="1181351"/>
                </a:cubicBezTo>
                <a:cubicBezTo>
                  <a:pt x="3415847" y="1181351"/>
                  <a:pt x="3412940" y="1184260"/>
                  <a:pt x="3412940" y="1184260"/>
                </a:cubicBezTo>
                <a:cubicBezTo>
                  <a:pt x="3418752" y="1190077"/>
                  <a:pt x="3427472" y="1195895"/>
                  <a:pt x="3433284" y="1204620"/>
                </a:cubicBezTo>
                <a:cubicBezTo>
                  <a:pt x="3447816" y="1219163"/>
                  <a:pt x="3459442" y="1236615"/>
                  <a:pt x="3471068" y="1254067"/>
                </a:cubicBezTo>
                <a:cubicBezTo>
                  <a:pt x="3473974" y="1259884"/>
                  <a:pt x="3473974" y="1265701"/>
                  <a:pt x="3473974" y="1274427"/>
                </a:cubicBezTo>
                <a:cubicBezTo>
                  <a:pt x="3459442" y="1268610"/>
                  <a:pt x="3459442" y="1245341"/>
                  <a:pt x="3439097" y="1251158"/>
                </a:cubicBezTo>
                <a:cubicBezTo>
                  <a:pt x="3442004" y="1259884"/>
                  <a:pt x="3447816" y="1265701"/>
                  <a:pt x="3450723" y="1271518"/>
                </a:cubicBezTo>
                <a:cubicBezTo>
                  <a:pt x="3450723" y="1271518"/>
                  <a:pt x="3447816" y="1274427"/>
                  <a:pt x="3447816" y="1274427"/>
                </a:cubicBezTo>
                <a:cubicBezTo>
                  <a:pt x="3436191" y="1256975"/>
                  <a:pt x="3421659" y="1236615"/>
                  <a:pt x="3410033" y="1219163"/>
                </a:cubicBezTo>
                <a:cubicBezTo>
                  <a:pt x="3404220" y="1207528"/>
                  <a:pt x="3398408" y="1201712"/>
                  <a:pt x="3386783" y="1198803"/>
                </a:cubicBezTo>
                <a:cubicBezTo>
                  <a:pt x="3386783" y="1198803"/>
                  <a:pt x="3386783" y="1201712"/>
                  <a:pt x="3383876" y="1204620"/>
                </a:cubicBezTo>
                <a:cubicBezTo>
                  <a:pt x="3375156" y="1192986"/>
                  <a:pt x="3366437" y="1181351"/>
                  <a:pt x="3357719" y="1169717"/>
                </a:cubicBezTo>
                <a:cubicBezTo>
                  <a:pt x="3357719" y="1163899"/>
                  <a:pt x="3357719" y="1158082"/>
                  <a:pt x="3357719" y="1155173"/>
                </a:cubicBezTo>
                <a:cubicBezTo>
                  <a:pt x="3340280" y="1134813"/>
                  <a:pt x="3325748" y="1117361"/>
                  <a:pt x="3311216" y="1097001"/>
                </a:cubicBezTo>
                <a:cubicBezTo>
                  <a:pt x="3305403" y="1102818"/>
                  <a:pt x="3282152" y="1088276"/>
                  <a:pt x="3279246" y="1076641"/>
                </a:cubicBezTo>
                <a:cubicBezTo>
                  <a:pt x="3264714" y="1073732"/>
                  <a:pt x="3250182" y="1070824"/>
                  <a:pt x="3244369" y="1053371"/>
                </a:cubicBezTo>
                <a:cubicBezTo>
                  <a:pt x="3247276" y="1056280"/>
                  <a:pt x="3250182" y="1059189"/>
                  <a:pt x="3255995" y="1062097"/>
                </a:cubicBezTo>
                <a:cubicBezTo>
                  <a:pt x="3255995" y="1059189"/>
                  <a:pt x="3255995" y="1059189"/>
                  <a:pt x="3258901" y="1059189"/>
                </a:cubicBezTo>
                <a:cubicBezTo>
                  <a:pt x="3247276" y="1047554"/>
                  <a:pt x="3238556" y="1038829"/>
                  <a:pt x="3229837" y="1027194"/>
                </a:cubicBezTo>
                <a:cubicBezTo>
                  <a:pt x="3224024" y="1024286"/>
                  <a:pt x="3221118" y="1018468"/>
                  <a:pt x="3221118" y="1015560"/>
                </a:cubicBezTo>
                <a:cubicBezTo>
                  <a:pt x="3218212" y="1009742"/>
                  <a:pt x="3215305" y="1006834"/>
                  <a:pt x="3212399" y="1001016"/>
                </a:cubicBezTo>
                <a:cubicBezTo>
                  <a:pt x="3209492" y="1001016"/>
                  <a:pt x="3209492" y="1001016"/>
                  <a:pt x="3206586" y="1003925"/>
                </a:cubicBezTo>
                <a:cubicBezTo>
                  <a:pt x="3209492" y="1006834"/>
                  <a:pt x="3212399" y="1009742"/>
                  <a:pt x="3215305" y="1015560"/>
                </a:cubicBezTo>
                <a:cubicBezTo>
                  <a:pt x="3197867" y="995199"/>
                  <a:pt x="3180428" y="974839"/>
                  <a:pt x="3160084" y="951570"/>
                </a:cubicBezTo>
                <a:cubicBezTo>
                  <a:pt x="3171710" y="954478"/>
                  <a:pt x="3183335" y="954478"/>
                  <a:pt x="3194960" y="957387"/>
                </a:cubicBezTo>
                <a:cubicBezTo>
                  <a:pt x="3192054" y="960296"/>
                  <a:pt x="3189148" y="960296"/>
                  <a:pt x="3186242" y="963204"/>
                </a:cubicBezTo>
                <a:cubicBezTo>
                  <a:pt x="3200774" y="983565"/>
                  <a:pt x="3203680" y="986474"/>
                  <a:pt x="3212399" y="986474"/>
                </a:cubicBezTo>
                <a:cubicBezTo>
                  <a:pt x="3218212" y="1003925"/>
                  <a:pt x="3229837" y="1012651"/>
                  <a:pt x="3255995" y="1018468"/>
                </a:cubicBezTo>
                <a:cubicBezTo>
                  <a:pt x="3250182" y="1009742"/>
                  <a:pt x="3247276" y="1001016"/>
                  <a:pt x="3241463" y="995199"/>
                </a:cubicBezTo>
                <a:cubicBezTo>
                  <a:pt x="3229837" y="980656"/>
                  <a:pt x="3218212" y="969022"/>
                  <a:pt x="3206586" y="954478"/>
                </a:cubicBezTo>
                <a:cubicBezTo>
                  <a:pt x="3194960" y="939936"/>
                  <a:pt x="3186242" y="922484"/>
                  <a:pt x="3174616" y="907940"/>
                </a:cubicBezTo>
                <a:cubicBezTo>
                  <a:pt x="3157178" y="890489"/>
                  <a:pt x="3139739" y="873037"/>
                  <a:pt x="3133927" y="846859"/>
                </a:cubicBezTo>
                <a:cubicBezTo>
                  <a:pt x="3133927" y="843951"/>
                  <a:pt x="3136833" y="838134"/>
                  <a:pt x="3136833" y="832317"/>
                </a:cubicBezTo>
                <a:cubicBezTo>
                  <a:pt x="3139739" y="832317"/>
                  <a:pt x="3139739" y="832317"/>
                  <a:pt x="3142646" y="832317"/>
                </a:cubicBezTo>
                <a:cubicBezTo>
                  <a:pt x="3139739" y="829408"/>
                  <a:pt x="3136833" y="826499"/>
                  <a:pt x="3131020" y="820682"/>
                </a:cubicBezTo>
                <a:cubicBezTo>
                  <a:pt x="3139739" y="823591"/>
                  <a:pt x="3142646" y="826499"/>
                  <a:pt x="3145552" y="826499"/>
                </a:cubicBezTo>
                <a:cubicBezTo>
                  <a:pt x="3151364" y="823591"/>
                  <a:pt x="3154271" y="820682"/>
                  <a:pt x="3154271" y="820682"/>
                </a:cubicBezTo>
                <a:cubicBezTo>
                  <a:pt x="3145552" y="811956"/>
                  <a:pt x="3136833" y="806139"/>
                  <a:pt x="3128114" y="797413"/>
                </a:cubicBezTo>
                <a:cubicBezTo>
                  <a:pt x="3131020" y="794504"/>
                  <a:pt x="3131020" y="794504"/>
                  <a:pt x="3131020" y="791596"/>
                </a:cubicBezTo>
                <a:cubicBezTo>
                  <a:pt x="3142646" y="800321"/>
                  <a:pt x="3154271" y="809047"/>
                  <a:pt x="3162991" y="817773"/>
                </a:cubicBezTo>
                <a:cubicBezTo>
                  <a:pt x="3128114" y="765418"/>
                  <a:pt x="3072892" y="750875"/>
                  <a:pt x="3014764" y="733424"/>
                </a:cubicBezTo>
                <a:cubicBezTo>
                  <a:pt x="3020578" y="730515"/>
                  <a:pt x="3020578" y="730515"/>
                  <a:pt x="3026390" y="727606"/>
                </a:cubicBezTo>
                <a:cubicBezTo>
                  <a:pt x="3000232" y="715972"/>
                  <a:pt x="2979888" y="707246"/>
                  <a:pt x="2956637" y="695611"/>
                </a:cubicBezTo>
                <a:cubicBezTo>
                  <a:pt x="2953730" y="698520"/>
                  <a:pt x="2953730" y="698520"/>
                  <a:pt x="2953730" y="701428"/>
                </a:cubicBezTo>
                <a:cubicBezTo>
                  <a:pt x="2974075" y="713063"/>
                  <a:pt x="2994419" y="727606"/>
                  <a:pt x="3017671" y="736332"/>
                </a:cubicBezTo>
                <a:cubicBezTo>
                  <a:pt x="3032203" y="745057"/>
                  <a:pt x="3043828" y="750875"/>
                  <a:pt x="3049641" y="765418"/>
                </a:cubicBezTo>
                <a:cubicBezTo>
                  <a:pt x="3052547" y="774144"/>
                  <a:pt x="3058360" y="777053"/>
                  <a:pt x="3064173" y="779962"/>
                </a:cubicBezTo>
                <a:cubicBezTo>
                  <a:pt x="3069986" y="785779"/>
                  <a:pt x="3075799" y="788687"/>
                  <a:pt x="3084518" y="794504"/>
                </a:cubicBezTo>
                <a:cubicBezTo>
                  <a:pt x="3055454" y="785779"/>
                  <a:pt x="3046735" y="777053"/>
                  <a:pt x="3035110" y="753783"/>
                </a:cubicBezTo>
                <a:cubicBezTo>
                  <a:pt x="3032203" y="750875"/>
                  <a:pt x="3026390" y="747966"/>
                  <a:pt x="3020578" y="742149"/>
                </a:cubicBezTo>
                <a:cubicBezTo>
                  <a:pt x="3020578" y="747966"/>
                  <a:pt x="3020578" y="750875"/>
                  <a:pt x="3020578" y="756692"/>
                </a:cubicBezTo>
                <a:cubicBezTo>
                  <a:pt x="3006046" y="747966"/>
                  <a:pt x="2988607" y="739240"/>
                  <a:pt x="2974075" y="730515"/>
                </a:cubicBezTo>
                <a:cubicBezTo>
                  <a:pt x="2971169" y="730515"/>
                  <a:pt x="2971169" y="733424"/>
                  <a:pt x="2971169" y="733424"/>
                </a:cubicBezTo>
                <a:cubicBezTo>
                  <a:pt x="2985701" y="747966"/>
                  <a:pt x="3003139" y="759601"/>
                  <a:pt x="3020578" y="771236"/>
                </a:cubicBezTo>
                <a:cubicBezTo>
                  <a:pt x="3038015" y="785779"/>
                  <a:pt x="3055454" y="803230"/>
                  <a:pt x="3072892" y="817773"/>
                </a:cubicBezTo>
                <a:cubicBezTo>
                  <a:pt x="3067079" y="820682"/>
                  <a:pt x="3064173" y="820682"/>
                  <a:pt x="3064173" y="820682"/>
                </a:cubicBezTo>
                <a:cubicBezTo>
                  <a:pt x="3072892" y="829408"/>
                  <a:pt x="3081611" y="841042"/>
                  <a:pt x="3090331" y="852677"/>
                </a:cubicBezTo>
                <a:cubicBezTo>
                  <a:pt x="3096143" y="858494"/>
                  <a:pt x="3099050" y="867220"/>
                  <a:pt x="3104863" y="873037"/>
                </a:cubicBezTo>
                <a:cubicBezTo>
                  <a:pt x="3122301" y="890489"/>
                  <a:pt x="3142646" y="905032"/>
                  <a:pt x="3162991" y="922484"/>
                </a:cubicBezTo>
                <a:cubicBezTo>
                  <a:pt x="3168803" y="928301"/>
                  <a:pt x="3174616" y="937027"/>
                  <a:pt x="3180428" y="942844"/>
                </a:cubicBezTo>
                <a:cubicBezTo>
                  <a:pt x="3165896" y="931210"/>
                  <a:pt x="3148459" y="916666"/>
                  <a:pt x="3133927" y="905032"/>
                </a:cubicBezTo>
                <a:cubicBezTo>
                  <a:pt x="3116488" y="893397"/>
                  <a:pt x="3101956" y="881763"/>
                  <a:pt x="3081611" y="867220"/>
                </a:cubicBezTo>
                <a:cubicBezTo>
                  <a:pt x="3093237" y="893397"/>
                  <a:pt x="3125207" y="896306"/>
                  <a:pt x="3125207" y="925393"/>
                </a:cubicBezTo>
                <a:cubicBezTo>
                  <a:pt x="3116488" y="919575"/>
                  <a:pt x="3110675" y="910849"/>
                  <a:pt x="3104863" y="905032"/>
                </a:cubicBezTo>
                <a:cubicBezTo>
                  <a:pt x="3093237" y="896306"/>
                  <a:pt x="3078705" y="884672"/>
                  <a:pt x="3067079" y="875946"/>
                </a:cubicBezTo>
                <a:cubicBezTo>
                  <a:pt x="3052547" y="861403"/>
                  <a:pt x="3038015" y="849768"/>
                  <a:pt x="3023483" y="838134"/>
                </a:cubicBezTo>
                <a:cubicBezTo>
                  <a:pt x="3017671" y="832317"/>
                  <a:pt x="3011858" y="829408"/>
                  <a:pt x="3008951" y="823591"/>
                </a:cubicBezTo>
                <a:cubicBezTo>
                  <a:pt x="3006046" y="814865"/>
                  <a:pt x="3000232" y="811956"/>
                  <a:pt x="2994419" y="820682"/>
                </a:cubicBezTo>
                <a:cubicBezTo>
                  <a:pt x="2991514" y="817773"/>
                  <a:pt x="2991514" y="814865"/>
                  <a:pt x="2988607" y="814865"/>
                </a:cubicBezTo>
                <a:cubicBezTo>
                  <a:pt x="2976982" y="806139"/>
                  <a:pt x="2968262" y="797413"/>
                  <a:pt x="2974075" y="782870"/>
                </a:cubicBezTo>
                <a:cubicBezTo>
                  <a:pt x="2974075" y="779962"/>
                  <a:pt x="2971169" y="779962"/>
                  <a:pt x="2971169" y="777053"/>
                </a:cubicBezTo>
                <a:cubicBezTo>
                  <a:pt x="2985701" y="785779"/>
                  <a:pt x="3000232" y="797413"/>
                  <a:pt x="3014764" y="806139"/>
                </a:cubicBezTo>
                <a:cubicBezTo>
                  <a:pt x="3020578" y="809047"/>
                  <a:pt x="3026390" y="806139"/>
                  <a:pt x="3032203" y="809047"/>
                </a:cubicBezTo>
                <a:cubicBezTo>
                  <a:pt x="3032203" y="806139"/>
                  <a:pt x="3032203" y="803230"/>
                  <a:pt x="3032203" y="803230"/>
                </a:cubicBezTo>
                <a:cubicBezTo>
                  <a:pt x="3011858" y="788687"/>
                  <a:pt x="2997326" y="762509"/>
                  <a:pt x="2965356" y="768327"/>
                </a:cubicBezTo>
                <a:cubicBezTo>
                  <a:pt x="2968262" y="774144"/>
                  <a:pt x="2968262" y="777053"/>
                  <a:pt x="2971169" y="777053"/>
                </a:cubicBezTo>
                <a:cubicBezTo>
                  <a:pt x="2968262" y="777053"/>
                  <a:pt x="2965356" y="779962"/>
                  <a:pt x="2962450" y="777053"/>
                </a:cubicBezTo>
                <a:cubicBezTo>
                  <a:pt x="2947918" y="771236"/>
                  <a:pt x="2933386" y="765418"/>
                  <a:pt x="2915947" y="756692"/>
                </a:cubicBezTo>
                <a:cubicBezTo>
                  <a:pt x="2910134" y="739240"/>
                  <a:pt x="2898509" y="747966"/>
                  <a:pt x="2889790" y="747966"/>
                </a:cubicBezTo>
                <a:cubicBezTo>
                  <a:pt x="2886883" y="747966"/>
                  <a:pt x="2886883" y="747966"/>
                  <a:pt x="2886883" y="750875"/>
                </a:cubicBezTo>
                <a:cubicBezTo>
                  <a:pt x="2904322" y="759601"/>
                  <a:pt x="2918854" y="765418"/>
                  <a:pt x="2933386" y="774144"/>
                </a:cubicBezTo>
                <a:cubicBezTo>
                  <a:pt x="2933386" y="774144"/>
                  <a:pt x="2930479" y="777053"/>
                  <a:pt x="2930479" y="782870"/>
                </a:cubicBezTo>
                <a:cubicBezTo>
                  <a:pt x="2904322" y="771236"/>
                  <a:pt x="2878164" y="759601"/>
                  <a:pt x="2852007" y="745057"/>
                </a:cubicBezTo>
                <a:cubicBezTo>
                  <a:pt x="2852007" y="747966"/>
                  <a:pt x="2852007" y="747966"/>
                  <a:pt x="2852007" y="747966"/>
                </a:cubicBezTo>
                <a:cubicBezTo>
                  <a:pt x="2901415" y="779962"/>
                  <a:pt x="2950824" y="814865"/>
                  <a:pt x="3000232" y="846859"/>
                </a:cubicBezTo>
                <a:cubicBezTo>
                  <a:pt x="3000232" y="843951"/>
                  <a:pt x="3000232" y="841042"/>
                  <a:pt x="3003139" y="838134"/>
                </a:cubicBezTo>
                <a:cubicBezTo>
                  <a:pt x="3008951" y="841042"/>
                  <a:pt x="3014764" y="843951"/>
                  <a:pt x="3026390" y="849768"/>
                </a:cubicBezTo>
                <a:cubicBezTo>
                  <a:pt x="3020578" y="852677"/>
                  <a:pt x="3017671" y="855585"/>
                  <a:pt x="3008951" y="858494"/>
                </a:cubicBezTo>
                <a:cubicBezTo>
                  <a:pt x="3017671" y="858494"/>
                  <a:pt x="3023483" y="858494"/>
                  <a:pt x="3029296" y="858494"/>
                </a:cubicBezTo>
                <a:cubicBezTo>
                  <a:pt x="3043828" y="861403"/>
                  <a:pt x="3043828" y="861403"/>
                  <a:pt x="3046735" y="873037"/>
                </a:cubicBezTo>
                <a:cubicBezTo>
                  <a:pt x="3040922" y="870129"/>
                  <a:pt x="3035110" y="867220"/>
                  <a:pt x="3029296" y="864311"/>
                </a:cubicBezTo>
                <a:cubicBezTo>
                  <a:pt x="3038015" y="884672"/>
                  <a:pt x="3058360" y="893397"/>
                  <a:pt x="3061267" y="913758"/>
                </a:cubicBezTo>
                <a:cubicBezTo>
                  <a:pt x="3067079" y="925393"/>
                  <a:pt x="3072892" y="934119"/>
                  <a:pt x="3081611" y="945753"/>
                </a:cubicBezTo>
                <a:cubicBezTo>
                  <a:pt x="3075799" y="945753"/>
                  <a:pt x="3072892" y="945753"/>
                  <a:pt x="3072892" y="945753"/>
                </a:cubicBezTo>
                <a:cubicBezTo>
                  <a:pt x="3064173" y="937027"/>
                  <a:pt x="3058360" y="931210"/>
                  <a:pt x="3052547" y="928301"/>
                </a:cubicBezTo>
                <a:cubicBezTo>
                  <a:pt x="3040922" y="916666"/>
                  <a:pt x="3032203" y="905032"/>
                  <a:pt x="3017671" y="899214"/>
                </a:cubicBezTo>
                <a:cubicBezTo>
                  <a:pt x="3000232" y="893397"/>
                  <a:pt x="2988607" y="878855"/>
                  <a:pt x="2974075" y="870129"/>
                </a:cubicBezTo>
                <a:cubicBezTo>
                  <a:pt x="2965356" y="861403"/>
                  <a:pt x="2956637" y="855585"/>
                  <a:pt x="2947918" y="846859"/>
                </a:cubicBezTo>
                <a:cubicBezTo>
                  <a:pt x="2939198" y="841042"/>
                  <a:pt x="2936292" y="835225"/>
                  <a:pt x="2927573" y="829408"/>
                </a:cubicBezTo>
                <a:cubicBezTo>
                  <a:pt x="2924666" y="823591"/>
                  <a:pt x="2918854" y="817773"/>
                  <a:pt x="2913041" y="811956"/>
                </a:cubicBezTo>
                <a:cubicBezTo>
                  <a:pt x="2910134" y="814865"/>
                  <a:pt x="2910134" y="814865"/>
                  <a:pt x="2910134" y="817773"/>
                </a:cubicBezTo>
                <a:cubicBezTo>
                  <a:pt x="2913041" y="820682"/>
                  <a:pt x="2918854" y="823591"/>
                  <a:pt x="2918854" y="823591"/>
                </a:cubicBezTo>
                <a:cubicBezTo>
                  <a:pt x="2918854" y="829408"/>
                  <a:pt x="2921760" y="835225"/>
                  <a:pt x="2918854" y="835225"/>
                </a:cubicBezTo>
                <a:cubicBezTo>
                  <a:pt x="2918854" y="838134"/>
                  <a:pt x="2913041" y="841042"/>
                  <a:pt x="2910134" y="843951"/>
                </a:cubicBezTo>
                <a:cubicBezTo>
                  <a:pt x="2910134" y="838134"/>
                  <a:pt x="2910134" y="832317"/>
                  <a:pt x="2913041" y="826499"/>
                </a:cubicBezTo>
                <a:cubicBezTo>
                  <a:pt x="2898509" y="814865"/>
                  <a:pt x="2881071" y="803230"/>
                  <a:pt x="2866539" y="794504"/>
                </a:cubicBezTo>
                <a:cubicBezTo>
                  <a:pt x="2863632" y="791596"/>
                  <a:pt x="2860726" y="788687"/>
                  <a:pt x="2860726" y="788687"/>
                </a:cubicBezTo>
                <a:cubicBezTo>
                  <a:pt x="2843287" y="768327"/>
                  <a:pt x="2843287" y="768327"/>
                  <a:pt x="2820037" y="782870"/>
                </a:cubicBezTo>
                <a:cubicBezTo>
                  <a:pt x="2831662" y="794504"/>
                  <a:pt x="2834568" y="797413"/>
                  <a:pt x="2837475" y="791596"/>
                </a:cubicBezTo>
                <a:cubicBezTo>
                  <a:pt x="2843287" y="797413"/>
                  <a:pt x="2852007" y="806139"/>
                  <a:pt x="2857819" y="814865"/>
                </a:cubicBezTo>
                <a:cubicBezTo>
                  <a:pt x="2869445" y="823591"/>
                  <a:pt x="2883977" y="829408"/>
                  <a:pt x="2898509" y="838134"/>
                </a:cubicBezTo>
                <a:cubicBezTo>
                  <a:pt x="2901415" y="841042"/>
                  <a:pt x="2907228" y="841042"/>
                  <a:pt x="2910134" y="843951"/>
                </a:cubicBezTo>
                <a:cubicBezTo>
                  <a:pt x="2915947" y="846859"/>
                  <a:pt x="2918854" y="852677"/>
                  <a:pt x="2924666" y="855585"/>
                </a:cubicBezTo>
                <a:cubicBezTo>
                  <a:pt x="3017671" y="919575"/>
                  <a:pt x="3101956" y="992291"/>
                  <a:pt x="3180428" y="1076641"/>
                </a:cubicBezTo>
                <a:cubicBezTo>
                  <a:pt x="3215305" y="1114453"/>
                  <a:pt x="3247276" y="1155173"/>
                  <a:pt x="3282152" y="1195895"/>
                </a:cubicBezTo>
                <a:cubicBezTo>
                  <a:pt x="3279246" y="1166808"/>
                  <a:pt x="3267620" y="1143539"/>
                  <a:pt x="3244369" y="1126087"/>
                </a:cubicBezTo>
                <a:cubicBezTo>
                  <a:pt x="3238556" y="1123179"/>
                  <a:pt x="3235650" y="1117361"/>
                  <a:pt x="3232744" y="1114453"/>
                </a:cubicBezTo>
                <a:cubicBezTo>
                  <a:pt x="3221118" y="1099910"/>
                  <a:pt x="3209492" y="1082458"/>
                  <a:pt x="3197867" y="1067915"/>
                </a:cubicBezTo>
                <a:cubicBezTo>
                  <a:pt x="3189148" y="1059189"/>
                  <a:pt x="3177522" y="1053371"/>
                  <a:pt x="3171710" y="1044646"/>
                </a:cubicBezTo>
                <a:cubicBezTo>
                  <a:pt x="3160084" y="1030103"/>
                  <a:pt x="3151364" y="1015560"/>
                  <a:pt x="3139739" y="998108"/>
                </a:cubicBezTo>
                <a:cubicBezTo>
                  <a:pt x="3154271" y="1012651"/>
                  <a:pt x="3165896" y="1021377"/>
                  <a:pt x="3177522" y="1033012"/>
                </a:cubicBezTo>
                <a:cubicBezTo>
                  <a:pt x="3177522" y="1033012"/>
                  <a:pt x="3177522" y="1033012"/>
                  <a:pt x="3180428" y="1030103"/>
                </a:cubicBezTo>
                <a:cubicBezTo>
                  <a:pt x="3177522" y="1030103"/>
                  <a:pt x="3177522" y="1027194"/>
                  <a:pt x="3177522" y="1021377"/>
                </a:cubicBezTo>
                <a:cubicBezTo>
                  <a:pt x="3194960" y="1035920"/>
                  <a:pt x="3206586" y="1047554"/>
                  <a:pt x="3218212" y="1059189"/>
                </a:cubicBezTo>
                <a:cubicBezTo>
                  <a:pt x="3229837" y="1070824"/>
                  <a:pt x="3238556" y="1085367"/>
                  <a:pt x="3247276" y="1097001"/>
                </a:cubicBezTo>
                <a:cubicBezTo>
                  <a:pt x="3250182" y="1099910"/>
                  <a:pt x="3250182" y="1099910"/>
                  <a:pt x="3253088" y="1099910"/>
                </a:cubicBezTo>
                <a:cubicBezTo>
                  <a:pt x="3264714" y="1111544"/>
                  <a:pt x="3282152" y="1120270"/>
                  <a:pt x="3287965" y="1134813"/>
                </a:cubicBezTo>
                <a:cubicBezTo>
                  <a:pt x="3293778" y="1152265"/>
                  <a:pt x="3305403" y="1158082"/>
                  <a:pt x="3317029" y="1163899"/>
                </a:cubicBezTo>
                <a:cubicBezTo>
                  <a:pt x="3322842" y="1166808"/>
                  <a:pt x="3328655" y="1169717"/>
                  <a:pt x="3328655" y="1172625"/>
                </a:cubicBezTo>
                <a:cubicBezTo>
                  <a:pt x="3331561" y="1192986"/>
                  <a:pt x="3346092" y="1207528"/>
                  <a:pt x="3357719" y="1222072"/>
                </a:cubicBezTo>
                <a:cubicBezTo>
                  <a:pt x="3357719" y="1222072"/>
                  <a:pt x="3357719" y="1222072"/>
                  <a:pt x="3357719" y="1224981"/>
                </a:cubicBezTo>
                <a:cubicBezTo>
                  <a:pt x="3354812" y="1222072"/>
                  <a:pt x="3351906" y="1222072"/>
                  <a:pt x="3346092" y="1219163"/>
                </a:cubicBezTo>
                <a:cubicBezTo>
                  <a:pt x="3348999" y="1224981"/>
                  <a:pt x="3351906" y="1227889"/>
                  <a:pt x="3354812" y="1230798"/>
                </a:cubicBezTo>
                <a:cubicBezTo>
                  <a:pt x="3360624" y="1236615"/>
                  <a:pt x="3363531" y="1251158"/>
                  <a:pt x="3378063" y="1251158"/>
                </a:cubicBezTo>
                <a:cubicBezTo>
                  <a:pt x="3380969" y="1271518"/>
                  <a:pt x="3398408" y="1277336"/>
                  <a:pt x="3404220" y="1291879"/>
                </a:cubicBezTo>
                <a:cubicBezTo>
                  <a:pt x="3407127" y="1297696"/>
                  <a:pt x="3410033" y="1303513"/>
                  <a:pt x="3412940" y="1312239"/>
                </a:cubicBezTo>
                <a:cubicBezTo>
                  <a:pt x="3410033" y="1309330"/>
                  <a:pt x="3407127" y="1309330"/>
                  <a:pt x="3404220" y="1309330"/>
                </a:cubicBezTo>
                <a:cubicBezTo>
                  <a:pt x="3404220" y="1309330"/>
                  <a:pt x="3401315" y="1309330"/>
                  <a:pt x="3401315" y="1309330"/>
                </a:cubicBezTo>
                <a:cubicBezTo>
                  <a:pt x="3410033" y="1323874"/>
                  <a:pt x="3421659" y="1335508"/>
                  <a:pt x="3430378" y="1350052"/>
                </a:cubicBezTo>
                <a:cubicBezTo>
                  <a:pt x="3430378" y="1347143"/>
                  <a:pt x="3433284" y="1347143"/>
                  <a:pt x="3433284" y="1344234"/>
                </a:cubicBezTo>
                <a:cubicBezTo>
                  <a:pt x="3459442" y="1379138"/>
                  <a:pt x="3459442" y="1384955"/>
                  <a:pt x="3459442" y="1399498"/>
                </a:cubicBezTo>
                <a:cubicBezTo>
                  <a:pt x="3447816" y="1384955"/>
                  <a:pt x="3436191" y="1370411"/>
                  <a:pt x="3427472" y="1358777"/>
                </a:cubicBezTo>
                <a:cubicBezTo>
                  <a:pt x="3430378" y="1370411"/>
                  <a:pt x="3433284" y="1382046"/>
                  <a:pt x="3439097" y="1393681"/>
                </a:cubicBezTo>
                <a:cubicBezTo>
                  <a:pt x="3447816" y="1402407"/>
                  <a:pt x="3453629" y="1411132"/>
                  <a:pt x="3465255" y="1419858"/>
                </a:cubicBezTo>
                <a:cubicBezTo>
                  <a:pt x="3476880" y="1428584"/>
                  <a:pt x="3479787" y="1446036"/>
                  <a:pt x="3485600" y="1460579"/>
                </a:cubicBezTo>
                <a:cubicBezTo>
                  <a:pt x="3485600" y="1463487"/>
                  <a:pt x="3482693" y="1463487"/>
                  <a:pt x="3482693" y="1463487"/>
                </a:cubicBezTo>
                <a:cubicBezTo>
                  <a:pt x="3479787" y="1454762"/>
                  <a:pt x="3473974" y="1448945"/>
                  <a:pt x="3471068" y="1440219"/>
                </a:cubicBezTo>
                <a:cubicBezTo>
                  <a:pt x="3468161" y="1440219"/>
                  <a:pt x="3468161" y="1440219"/>
                  <a:pt x="3465255" y="1443127"/>
                </a:cubicBezTo>
                <a:cubicBezTo>
                  <a:pt x="3468161" y="1448945"/>
                  <a:pt x="3471068" y="1454762"/>
                  <a:pt x="3473974" y="1460579"/>
                </a:cubicBezTo>
                <a:cubicBezTo>
                  <a:pt x="3479787" y="1478031"/>
                  <a:pt x="3488506" y="1495483"/>
                  <a:pt x="3491412" y="1512934"/>
                </a:cubicBezTo>
                <a:cubicBezTo>
                  <a:pt x="3494319" y="1527477"/>
                  <a:pt x="3503038" y="1533295"/>
                  <a:pt x="3511757" y="1542021"/>
                </a:cubicBezTo>
                <a:cubicBezTo>
                  <a:pt x="3514664" y="1539112"/>
                  <a:pt x="3514664" y="1536203"/>
                  <a:pt x="3514664" y="1533295"/>
                </a:cubicBezTo>
                <a:cubicBezTo>
                  <a:pt x="3517570" y="1536203"/>
                  <a:pt x="3520476" y="1536203"/>
                  <a:pt x="3520476" y="1539112"/>
                </a:cubicBezTo>
                <a:cubicBezTo>
                  <a:pt x="3523383" y="1544929"/>
                  <a:pt x="3526289" y="1550747"/>
                  <a:pt x="3529195" y="1559472"/>
                </a:cubicBezTo>
                <a:cubicBezTo>
                  <a:pt x="3532101" y="1556564"/>
                  <a:pt x="3532101" y="1553655"/>
                  <a:pt x="3535008" y="1553655"/>
                </a:cubicBezTo>
                <a:cubicBezTo>
                  <a:pt x="3540821" y="1556564"/>
                  <a:pt x="3543727" y="1559472"/>
                  <a:pt x="3552447" y="1565289"/>
                </a:cubicBezTo>
                <a:cubicBezTo>
                  <a:pt x="3552447" y="1553655"/>
                  <a:pt x="3549540" y="1547838"/>
                  <a:pt x="3549540" y="1542021"/>
                </a:cubicBezTo>
                <a:cubicBezTo>
                  <a:pt x="3558259" y="1539112"/>
                  <a:pt x="3566979" y="1533295"/>
                  <a:pt x="3575697" y="1530386"/>
                </a:cubicBezTo>
                <a:cubicBezTo>
                  <a:pt x="3575697" y="1533295"/>
                  <a:pt x="3578604" y="1536203"/>
                  <a:pt x="3581510" y="1544929"/>
                </a:cubicBezTo>
                <a:cubicBezTo>
                  <a:pt x="3581510" y="1536203"/>
                  <a:pt x="3581510" y="1533295"/>
                  <a:pt x="3581510" y="1530386"/>
                </a:cubicBezTo>
                <a:cubicBezTo>
                  <a:pt x="3587323" y="1536203"/>
                  <a:pt x="3590229" y="1544929"/>
                  <a:pt x="3596042" y="1550747"/>
                </a:cubicBezTo>
                <a:cubicBezTo>
                  <a:pt x="3601855" y="1542021"/>
                  <a:pt x="3607668" y="1542021"/>
                  <a:pt x="3613480" y="1550747"/>
                </a:cubicBezTo>
                <a:cubicBezTo>
                  <a:pt x="3619293" y="1562381"/>
                  <a:pt x="3628012" y="1571106"/>
                  <a:pt x="3633825" y="1582741"/>
                </a:cubicBezTo>
                <a:cubicBezTo>
                  <a:pt x="3636732" y="1582741"/>
                  <a:pt x="3636732" y="1579832"/>
                  <a:pt x="3636732" y="1579832"/>
                </a:cubicBezTo>
                <a:cubicBezTo>
                  <a:pt x="3636732" y="1571106"/>
                  <a:pt x="3636732" y="1562381"/>
                  <a:pt x="3636732" y="1550747"/>
                </a:cubicBezTo>
                <a:cubicBezTo>
                  <a:pt x="3642544" y="1556564"/>
                  <a:pt x="3645451" y="1565289"/>
                  <a:pt x="3651264" y="1571106"/>
                </a:cubicBezTo>
                <a:cubicBezTo>
                  <a:pt x="3651264" y="1571106"/>
                  <a:pt x="3651264" y="1568198"/>
                  <a:pt x="3654170" y="1568198"/>
                </a:cubicBezTo>
                <a:cubicBezTo>
                  <a:pt x="3651264" y="1565289"/>
                  <a:pt x="3648357" y="1559472"/>
                  <a:pt x="3645451" y="1556564"/>
                </a:cubicBezTo>
                <a:cubicBezTo>
                  <a:pt x="3657076" y="1559472"/>
                  <a:pt x="3668702" y="1562381"/>
                  <a:pt x="3677421" y="1562381"/>
                </a:cubicBezTo>
                <a:lnTo>
                  <a:pt x="3671925" y="1499131"/>
                </a:lnTo>
                <a:lnTo>
                  <a:pt x="3697765" y="1559472"/>
                </a:lnTo>
                <a:cubicBezTo>
                  <a:pt x="3697765" y="1559472"/>
                  <a:pt x="3691953" y="1556564"/>
                  <a:pt x="3686140" y="1556564"/>
                </a:cubicBezTo>
                <a:cubicBezTo>
                  <a:pt x="3691953" y="1568198"/>
                  <a:pt x="3691953" y="1576924"/>
                  <a:pt x="3706485" y="1579832"/>
                </a:cubicBezTo>
                <a:cubicBezTo>
                  <a:pt x="3709392" y="1579832"/>
                  <a:pt x="3712297" y="1585650"/>
                  <a:pt x="3715204" y="1588558"/>
                </a:cubicBezTo>
                <a:cubicBezTo>
                  <a:pt x="3715204" y="1591467"/>
                  <a:pt x="3709392" y="1594376"/>
                  <a:pt x="3709392" y="1597284"/>
                </a:cubicBezTo>
                <a:cubicBezTo>
                  <a:pt x="3715204" y="1617644"/>
                  <a:pt x="3721017" y="1640914"/>
                  <a:pt x="3726829" y="1661274"/>
                </a:cubicBezTo>
                <a:cubicBezTo>
                  <a:pt x="3726829" y="1664182"/>
                  <a:pt x="3726829" y="1664182"/>
                  <a:pt x="3723924" y="1664182"/>
                </a:cubicBezTo>
                <a:cubicBezTo>
                  <a:pt x="3721017" y="1658366"/>
                  <a:pt x="3718111" y="1655457"/>
                  <a:pt x="3712297" y="1646731"/>
                </a:cubicBezTo>
                <a:cubicBezTo>
                  <a:pt x="3723924" y="1678725"/>
                  <a:pt x="3735549" y="1704904"/>
                  <a:pt x="3744268" y="1733989"/>
                </a:cubicBezTo>
                <a:cubicBezTo>
                  <a:pt x="3747174" y="1733989"/>
                  <a:pt x="3747174" y="1733989"/>
                  <a:pt x="3750081" y="1733989"/>
                </a:cubicBezTo>
                <a:cubicBezTo>
                  <a:pt x="3752987" y="1728172"/>
                  <a:pt x="3755893" y="1725263"/>
                  <a:pt x="3755893" y="1719446"/>
                </a:cubicBezTo>
                <a:cubicBezTo>
                  <a:pt x="3758800" y="1725263"/>
                  <a:pt x="3761706" y="1731081"/>
                  <a:pt x="3764613" y="1736898"/>
                </a:cubicBezTo>
                <a:cubicBezTo>
                  <a:pt x="3758800" y="1751441"/>
                  <a:pt x="3755893" y="1763076"/>
                  <a:pt x="3750081" y="1777618"/>
                </a:cubicBezTo>
                <a:cubicBezTo>
                  <a:pt x="3750081" y="1777618"/>
                  <a:pt x="3750081" y="1777618"/>
                  <a:pt x="3750081" y="1774710"/>
                </a:cubicBezTo>
                <a:cubicBezTo>
                  <a:pt x="3750081" y="1771801"/>
                  <a:pt x="3750081" y="1765984"/>
                  <a:pt x="3750081" y="1757259"/>
                </a:cubicBezTo>
                <a:cubicBezTo>
                  <a:pt x="3747174" y="1763076"/>
                  <a:pt x="3747174" y="1765984"/>
                  <a:pt x="3744268" y="1768893"/>
                </a:cubicBezTo>
                <a:cubicBezTo>
                  <a:pt x="3738456" y="1739807"/>
                  <a:pt x="3738456" y="1739807"/>
                  <a:pt x="3726829" y="1736898"/>
                </a:cubicBezTo>
                <a:cubicBezTo>
                  <a:pt x="3723924" y="1725263"/>
                  <a:pt x="3723924" y="1713629"/>
                  <a:pt x="3721017" y="1701995"/>
                </a:cubicBezTo>
                <a:cubicBezTo>
                  <a:pt x="3723924" y="1704904"/>
                  <a:pt x="3726829" y="1710721"/>
                  <a:pt x="3729736" y="1713629"/>
                </a:cubicBezTo>
                <a:cubicBezTo>
                  <a:pt x="3718111" y="1678725"/>
                  <a:pt x="3706485" y="1646731"/>
                  <a:pt x="3697765" y="1611827"/>
                </a:cubicBezTo>
                <a:cubicBezTo>
                  <a:pt x="3674515" y="1635096"/>
                  <a:pt x="3674515" y="1638005"/>
                  <a:pt x="3694860" y="1664182"/>
                </a:cubicBezTo>
                <a:cubicBezTo>
                  <a:pt x="3697765" y="1664182"/>
                  <a:pt x="3697765" y="1669999"/>
                  <a:pt x="3700672" y="1672908"/>
                </a:cubicBezTo>
                <a:cubicBezTo>
                  <a:pt x="3700672" y="1675817"/>
                  <a:pt x="3703579" y="1678725"/>
                  <a:pt x="3706485" y="1678725"/>
                </a:cubicBezTo>
                <a:cubicBezTo>
                  <a:pt x="3712297" y="1687451"/>
                  <a:pt x="3715204" y="1693269"/>
                  <a:pt x="3721017" y="1701995"/>
                </a:cubicBezTo>
                <a:cubicBezTo>
                  <a:pt x="3721017" y="1728172"/>
                  <a:pt x="3721017" y="1757259"/>
                  <a:pt x="3721017" y="1783436"/>
                </a:cubicBezTo>
                <a:cubicBezTo>
                  <a:pt x="3715204" y="1783436"/>
                  <a:pt x="3712297" y="1783436"/>
                  <a:pt x="3706485" y="1786345"/>
                </a:cubicBezTo>
                <a:cubicBezTo>
                  <a:pt x="3709392" y="1795071"/>
                  <a:pt x="3712297" y="1803797"/>
                  <a:pt x="3715204" y="1818339"/>
                </a:cubicBezTo>
                <a:cubicBezTo>
                  <a:pt x="3718111" y="1809614"/>
                  <a:pt x="3721017" y="1806705"/>
                  <a:pt x="3723924" y="1800888"/>
                </a:cubicBezTo>
                <a:cubicBezTo>
                  <a:pt x="3723924" y="1806705"/>
                  <a:pt x="3723924" y="1809614"/>
                  <a:pt x="3723924" y="1812523"/>
                </a:cubicBezTo>
                <a:cubicBezTo>
                  <a:pt x="3729736" y="1812523"/>
                  <a:pt x="3732643" y="1809614"/>
                  <a:pt x="3738456" y="1806705"/>
                </a:cubicBezTo>
                <a:cubicBezTo>
                  <a:pt x="3735549" y="1812523"/>
                  <a:pt x="3732643" y="1818339"/>
                  <a:pt x="3732643" y="1824156"/>
                </a:cubicBezTo>
                <a:cubicBezTo>
                  <a:pt x="3732643" y="1824156"/>
                  <a:pt x="3735549" y="1824156"/>
                  <a:pt x="3735549" y="1824156"/>
                </a:cubicBezTo>
                <a:cubicBezTo>
                  <a:pt x="3738456" y="1818339"/>
                  <a:pt x="3741361" y="1812523"/>
                  <a:pt x="3744268" y="1800888"/>
                </a:cubicBezTo>
                <a:cubicBezTo>
                  <a:pt x="3747174" y="1812523"/>
                  <a:pt x="3750081" y="1821248"/>
                  <a:pt x="3755893" y="1832882"/>
                </a:cubicBezTo>
                <a:cubicBezTo>
                  <a:pt x="3755893" y="1821248"/>
                  <a:pt x="3755893" y="1815431"/>
                  <a:pt x="3755893" y="1809614"/>
                </a:cubicBezTo>
                <a:cubicBezTo>
                  <a:pt x="3755893" y="1809614"/>
                  <a:pt x="3758800" y="1809614"/>
                  <a:pt x="3758800" y="1809614"/>
                </a:cubicBezTo>
                <a:cubicBezTo>
                  <a:pt x="3758800" y="1824156"/>
                  <a:pt x="3758800" y="1835791"/>
                  <a:pt x="3758800" y="1850334"/>
                </a:cubicBezTo>
                <a:cubicBezTo>
                  <a:pt x="3758800" y="1850334"/>
                  <a:pt x="3761706" y="1850334"/>
                  <a:pt x="3761706" y="1850334"/>
                </a:cubicBezTo>
                <a:cubicBezTo>
                  <a:pt x="3764613" y="1844517"/>
                  <a:pt x="3764613" y="1841608"/>
                  <a:pt x="3767519" y="1835791"/>
                </a:cubicBezTo>
                <a:cubicBezTo>
                  <a:pt x="3767519" y="1844517"/>
                  <a:pt x="3770425" y="1853243"/>
                  <a:pt x="3770425" y="1861969"/>
                </a:cubicBezTo>
                <a:cubicBezTo>
                  <a:pt x="3770425" y="1864878"/>
                  <a:pt x="3770425" y="1870695"/>
                  <a:pt x="3767519" y="1876512"/>
                </a:cubicBezTo>
                <a:cubicBezTo>
                  <a:pt x="3764613" y="1891055"/>
                  <a:pt x="3764613" y="1905598"/>
                  <a:pt x="3761706" y="1923050"/>
                </a:cubicBezTo>
                <a:cubicBezTo>
                  <a:pt x="3779145" y="1905598"/>
                  <a:pt x="3767519" y="1891055"/>
                  <a:pt x="3767519" y="1876512"/>
                </a:cubicBezTo>
                <a:cubicBezTo>
                  <a:pt x="3770425" y="1879420"/>
                  <a:pt x="3773332" y="1882329"/>
                  <a:pt x="3776238" y="1888146"/>
                </a:cubicBezTo>
                <a:cubicBezTo>
                  <a:pt x="3779145" y="1882329"/>
                  <a:pt x="3782051" y="1876512"/>
                  <a:pt x="3784957" y="1870695"/>
                </a:cubicBezTo>
                <a:cubicBezTo>
                  <a:pt x="3787864" y="1870695"/>
                  <a:pt x="3793677" y="1873603"/>
                  <a:pt x="3796583" y="1873603"/>
                </a:cubicBezTo>
                <a:cubicBezTo>
                  <a:pt x="3796583" y="1882329"/>
                  <a:pt x="3793677" y="1888146"/>
                  <a:pt x="3793677" y="1896872"/>
                </a:cubicBezTo>
                <a:cubicBezTo>
                  <a:pt x="3793677" y="1896872"/>
                  <a:pt x="3793677" y="1896872"/>
                  <a:pt x="3790770" y="1896872"/>
                </a:cubicBezTo>
                <a:cubicBezTo>
                  <a:pt x="3790770" y="1893964"/>
                  <a:pt x="3787864" y="1891055"/>
                  <a:pt x="3787864" y="1885238"/>
                </a:cubicBezTo>
                <a:cubicBezTo>
                  <a:pt x="3784957" y="1885238"/>
                  <a:pt x="3784957" y="1888146"/>
                  <a:pt x="3782051" y="1888146"/>
                </a:cubicBezTo>
                <a:cubicBezTo>
                  <a:pt x="3779145" y="1905598"/>
                  <a:pt x="3779145" y="1923050"/>
                  <a:pt x="3776238" y="1937593"/>
                </a:cubicBezTo>
                <a:cubicBezTo>
                  <a:pt x="3767519" y="1946319"/>
                  <a:pt x="3758800" y="1952136"/>
                  <a:pt x="3752987" y="1957954"/>
                </a:cubicBezTo>
                <a:cubicBezTo>
                  <a:pt x="3752987" y="1952136"/>
                  <a:pt x="3750081" y="1943410"/>
                  <a:pt x="3747174" y="1934684"/>
                </a:cubicBezTo>
                <a:cubicBezTo>
                  <a:pt x="3747174" y="1934684"/>
                  <a:pt x="3747174" y="1934684"/>
                  <a:pt x="3744268" y="1934684"/>
                </a:cubicBezTo>
                <a:cubicBezTo>
                  <a:pt x="3744268" y="1940502"/>
                  <a:pt x="3744268" y="1943410"/>
                  <a:pt x="3741361" y="1946319"/>
                </a:cubicBezTo>
                <a:cubicBezTo>
                  <a:pt x="3741361" y="1946319"/>
                  <a:pt x="3738456" y="1946319"/>
                  <a:pt x="3738456" y="1946319"/>
                </a:cubicBezTo>
                <a:cubicBezTo>
                  <a:pt x="3735549" y="1934684"/>
                  <a:pt x="3735549" y="1923050"/>
                  <a:pt x="3732643" y="1911416"/>
                </a:cubicBezTo>
                <a:cubicBezTo>
                  <a:pt x="3744268" y="1908507"/>
                  <a:pt x="3744268" y="1888146"/>
                  <a:pt x="3732643" y="1867786"/>
                </a:cubicBezTo>
                <a:cubicBezTo>
                  <a:pt x="3729736" y="1882329"/>
                  <a:pt x="3729736" y="1893964"/>
                  <a:pt x="3726829" y="1905598"/>
                </a:cubicBezTo>
                <a:cubicBezTo>
                  <a:pt x="3726829" y="1902690"/>
                  <a:pt x="3723924" y="1899781"/>
                  <a:pt x="3723924" y="1896872"/>
                </a:cubicBezTo>
                <a:cubicBezTo>
                  <a:pt x="3723924" y="1911416"/>
                  <a:pt x="3726829" y="1925958"/>
                  <a:pt x="3721017" y="1937593"/>
                </a:cubicBezTo>
                <a:cubicBezTo>
                  <a:pt x="3715204" y="1952136"/>
                  <a:pt x="3712297" y="1966680"/>
                  <a:pt x="3712297" y="1981222"/>
                </a:cubicBezTo>
                <a:cubicBezTo>
                  <a:pt x="3706485" y="1987039"/>
                  <a:pt x="3700672" y="1989948"/>
                  <a:pt x="3694860" y="1992857"/>
                </a:cubicBezTo>
                <a:cubicBezTo>
                  <a:pt x="3706485" y="2016126"/>
                  <a:pt x="3706485" y="2016126"/>
                  <a:pt x="3721017" y="2013218"/>
                </a:cubicBezTo>
                <a:cubicBezTo>
                  <a:pt x="3718111" y="2019035"/>
                  <a:pt x="3712297" y="2024852"/>
                  <a:pt x="3712297" y="2030669"/>
                </a:cubicBezTo>
                <a:cubicBezTo>
                  <a:pt x="3709392" y="2039395"/>
                  <a:pt x="3709392" y="2045212"/>
                  <a:pt x="3709392" y="2053938"/>
                </a:cubicBezTo>
                <a:cubicBezTo>
                  <a:pt x="3709392" y="2059755"/>
                  <a:pt x="3709392" y="2068481"/>
                  <a:pt x="3709392" y="2074298"/>
                </a:cubicBezTo>
                <a:cubicBezTo>
                  <a:pt x="3712297" y="2074298"/>
                  <a:pt x="3712297" y="2074298"/>
                  <a:pt x="3712297" y="2074298"/>
                </a:cubicBezTo>
                <a:cubicBezTo>
                  <a:pt x="3712297" y="2071390"/>
                  <a:pt x="3712297" y="2068481"/>
                  <a:pt x="3715204" y="2065573"/>
                </a:cubicBezTo>
                <a:cubicBezTo>
                  <a:pt x="3721017" y="2068481"/>
                  <a:pt x="3723924" y="2085932"/>
                  <a:pt x="3718111" y="2109202"/>
                </a:cubicBezTo>
                <a:cubicBezTo>
                  <a:pt x="3721017" y="2106293"/>
                  <a:pt x="3723924" y="2106293"/>
                  <a:pt x="3726829" y="2106293"/>
                </a:cubicBezTo>
                <a:cubicBezTo>
                  <a:pt x="3729736" y="2126653"/>
                  <a:pt x="3741361" y="2144105"/>
                  <a:pt x="3735549" y="2164466"/>
                </a:cubicBezTo>
                <a:cubicBezTo>
                  <a:pt x="3735549" y="2164466"/>
                  <a:pt x="3735549" y="2167375"/>
                  <a:pt x="3735549" y="2167375"/>
                </a:cubicBezTo>
                <a:cubicBezTo>
                  <a:pt x="3738456" y="2170283"/>
                  <a:pt x="3738456" y="2170283"/>
                  <a:pt x="3741361" y="2170283"/>
                </a:cubicBezTo>
                <a:cubicBezTo>
                  <a:pt x="3744268" y="2155740"/>
                  <a:pt x="3750081" y="2138288"/>
                  <a:pt x="3752987" y="2123745"/>
                </a:cubicBezTo>
                <a:cubicBezTo>
                  <a:pt x="3755893" y="2129562"/>
                  <a:pt x="3758800" y="2135379"/>
                  <a:pt x="3761706" y="2141196"/>
                </a:cubicBezTo>
                <a:cubicBezTo>
                  <a:pt x="3764613" y="2135379"/>
                  <a:pt x="3761706" y="2123745"/>
                  <a:pt x="3779145" y="2129562"/>
                </a:cubicBezTo>
                <a:cubicBezTo>
                  <a:pt x="3776238" y="2123745"/>
                  <a:pt x="3773332" y="2117928"/>
                  <a:pt x="3770425" y="2115019"/>
                </a:cubicBezTo>
                <a:cubicBezTo>
                  <a:pt x="3770425" y="2112111"/>
                  <a:pt x="3770425" y="2103385"/>
                  <a:pt x="3770425" y="2103385"/>
                </a:cubicBezTo>
                <a:cubicBezTo>
                  <a:pt x="3784957" y="2097567"/>
                  <a:pt x="3779145" y="2085932"/>
                  <a:pt x="3779145" y="2077207"/>
                </a:cubicBezTo>
                <a:cubicBezTo>
                  <a:pt x="3782051" y="2065573"/>
                  <a:pt x="3784957" y="2051029"/>
                  <a:pt x="3787864" y="2039395"/>
                </a:cubicBezTo>
                <a:cubicBezTo>
                  <a:pt x="3787864" y="2036486"/>
                  <a:pt x="3796583" y="2033577"/>
                  <a:pt x="3799489" y="2033577"/>
                </a:cubicBezTo>
                <a:cubicBezTo>
                  <a:pt x="3802396" y="2030669"/>
                  <a:pt x="3805302" y="2036486"/>
                  <a:pt x="3805302" y="2039395"/>
                </a:cubicBezTo>
                <a:cubicBezTo>
                  <a:pt x="3805302" y="2051029"/>
                  <a:pt x="3808209" y="2068481"/>
                  <a:pt x="3802396" y="2080115"/>
                </a:cubicBezTo>
                <a:cubicBezTo>
                  <a:pt x="3793677" y="2091750"/>
                  <a:pt x="3802396" y="2097567"/>
                  <a:pt x="3799489" y="2109202"/>
                </a:cubicBezTo>
                <a:cubicBezTo>
                  <a:pt x="3802396" y="2109202"/>
                  <a:pt x="3802396" y="2109202"/>
                  <a:pt x="3802396" y="2109202"/>
                </a:cubicBezTo>
                <a:cubicBezTo>
                  <a:pt x="3808209" y="2097567"/>
                  <a:pt x="3814021" y="2085932"/>
                  <a:pt x="3816928" y="2077207"/>
                </a:cubicBezTo>
                <a:cubicBezTo>
                  <a:pt x="3819834" y="2077207"/>
                  <a:pt x="3822741" y="2077207"/>
                  <a:pt x="3822741" y="2077207"/>
                </a:cubicBezTo>
                <a:cubicBezTo>
                  <a:pt x="3822741" y="2068481"/>
                  <a:pt x="3822741" y="2059755"/>
                  <a:pt x="3816928" y="2053938"/>
                </a:cubicBezTo>
                <a:cubicBezTo>
                  <a:pt x="3808209" y="2042303"/>
                  <a:pt x="3814021" y="2033577"/>
                  <a:pt x="3816928" y="2024852"/>
                </a:cubicBezTo>
                <a:cubicBezTo>
                  <a:pt x="3816928" y="2027760"/>
                  <a:pt x="3819834" y="2033577"/>
                  <a:pt x="3819834" y="2036486"/>
                </a:cubicBezTo>
                <a:cubicBezTo>
                  <a:pt x="3828553" y="2036486"/>
                  <a:pt x="3837272" y="2036486"/>
                  <a:pt x="3845992" y="2036486"/>
                </a:cubicBezTo>
                <a:cubicBezTo>
                  <a:pt x="3845992" y="2045212"/>
                  <a:pt x="3843085" y="2053938"/>
                  <a:pt x="3840179" y="2062664"/>
                </a:cubicBezTo>
                <a:cubicBezTo>
                  <a:pt x="3845992" y="2059755"/>
                  <a:pt x="3845992" y="2059755"/>
                  <a:pt x="3851804" y="2059755"/>
                </a:cubicBezTo>
                <a:cubicBezTo>
                  <a:pt x="3848898" y="2074298"/>
                  <a:pt x="3845992" y="2088841"/>
                  <a:pt x="3843085" y="2103385"/>
                </a:cubicBezTo>
                <a:cubicBezTo>
                  <a:pt x="3840179" y="2103385"/>
                  <a:pt x="3837272" y="2100476"/>
                  <a:pt x="3834366" y="2100476"/>
                </a:cubicBezTo>
                <a:cubicBezTo>
                  <a:pt x="3834366" y="2109202"/>
                  <a:pt x="3834366" y="2117928"/>
                  <a:pt x="3831460" y="2123745"/>
                </a:cubicBezTo>
                <a:cubicBezTo>
                  <a:pt x="3825647" y="2132470"/>
                  <a:pt x="3816928" y="2144105"/>
                  <a:pt x="3822741" y="2158648"/>
                </a:cubicBezTo>
                <a:cubicBezTo>
                  <a:pt x="3825647" y="2161557"/>
                  <a:pt x="3819834" y="2170283"/>
                  <a:pt x="3819834" y="2179008"/>
                </a:cubicBezTo>
                <a:cubicBezTo>
                  <a:pt x="3816928" y="2170283"/>
                  <a:pt x="3814021" y="2161557"/>
                  <a:pt x="3811115" y="2155740"/>
                </a:cubicBezTo>
                <a:cubicBezTo>
                  <a:pt x="3811115" y="2152831"/>
                  <a:pt x="3808209" y="2152831"/>
                  <a:pt x="3808209" y="2152831"/>
                </a:cubicBezTo>
                <a:cubicBezTo>
                  <a:pt x="3805302" y="2164466"/>
                  <a:pt x="3799489" y="2173191"/>
                  <a:pt x="3796583" y="2184826"/>
                </a:cubicBezTo>
                <a:cubicBezTo>
                  <a:pt x="3796583" y="2184826"/>
                  <a:pt x="3796583" y="2184826"/>
                  <a:pt x="3793677" y="2184826"/>
                </a:cubicBezTo>
                <a:cubicBezTo>
                  <a:pt x="3793677" y="2179008"/>
                  <a:pt x="3793677" y="2173191"/>
                  <a:pt x="3796583" y="2167375"/>
                </a:cubicBezTo>
                <a:cubicBezTo>
                  <a:pt x="3793677" y="2167375"/>
                  <a:pt x="3793677" y="2167375"/>
                  <a:pt x="3793677" y="2167375"/>
                </a:cubicBezTo>
                <a:cubicBezTo>
                  <a:pt x="3787864" y="2176100"/>
                  <a:pt x="3782051" y="2184826"/>
                  <a:pt x="3779145" y="2196460"/>
                </a:cubicBezTo>
                <a:cubicBezTo>
                  <a:pt x="3776238" y="2196460"/>
                  <a:pt x="3776238" y="2193552"/>
                  <a:pt x="3773332" y="2193552"/>
                </a:cubicBezTo>
                <a:cubicBezTo>
                  <a:pt x="3773332" y="2184826"/>
                  <a:pt x="3770425" y="2176100"/>
                  <a:pt x="3770425" y="2167375"/>
                </a:cubicBezTo>
                <a:cubicBezTo>
                  <a:pt x="3758800" y="2196460"/>
                  <a:pt x="3752987" y="2225547"/>
                  <a:pt x="3755893" y="2257542"/>
                </a:cubicBezTo>
                <a:cubicBezTo>
                  <a:pt x="3755893" y="2260450"/>
                  <a:pt x="3758800" y="2260450"/>
                  <a:pt x="3758800" y="2260450"/>
                </a:cubicBezTo>
                <a:cubicBezTo>
                  <a:pt x="3764613" y="2248816"/>
                  <a:pt x="3767519" y="2237181"/>
                  <a:pt x="3770425" y="2222638"/>
                </a:cubicBezTo>
                <a:cubicBezTo>
                  <a:pt x="3770425" y="2225547"/>
                  <a:pt x="3770425" y="2225547"/>
                  <a:pt x="3773332" y="2225547"/>
                </a:cubicBezTo>
                <a:cubicBezTo>
                  <a:pt x="3770425" y="2242998"/>
                  <a:pt x="3767519" y="2263359"/>
                  <a:pt x="3761706" y="2283719"/>
                </a:cubicBezTo>
                <a:cubicBezTo>
                  <a:pt x="3758800" y="2274993"/>
                  <a:pt x="3755893" y="2269176"/>
                  <a:pt x="3752987" y="2260450"/>
                </a:cubicBezTo>
                <a:cubicBezTo>
                  <a:pt x="3735549" y="2280810"/>
                  <a:pt x="3752987" y="2306988"/>
                  <a:pt x="3735549" y="2324440"/>
                </a:cubicBezTo>
                <a:cubicBezTo>
                  <a:pt x="3735549" y="2292445"/>
                  <a:pt x="3735549" y="2260450"/>
                  <a:pt x="3735549" y="2228455"/>
                </a:cubicBezTo>
                <a:cubicBezTo>
                  <a:pt x="3735549" y="2228455"/>
                  <a:pt x="3732643" y="2228455"/>
                  <a:pt x="3732643" y="2228455"/>
                </a:cubicBezTo>
                <a:cubicBezTo>
                  <a:pt x="3729736" y="2237181"/>
                  <a:pt x="3726829" y="2245907"/>
                  <a:pt x="3726829" y="2251724"/>
                </a:cubicBezTo>
                <a:cubicBezTo>
                  <a:pt x="3732643" y="2269176"/>
                  <a:pt x="3715204" y="2274993"/>
                  <a:pt x="3715204" y="2286627"/>
                </a:cubicBezTo>
                <a:cubicBezTo>
                  <a:pt x="3715204" y="2286627"/>
                  <a:pt x="3715204" y="2286627"/>
                  <a:pt x="3712297" y="2289536"/>
                </a:cubicBezTo>
                <a:cubicBezTo>
                  <a:pt x="3709392" y="2295353"/>
                  <a:pt x="3703579" y="2301171"/>
                  <a:pt x="3703579" y="2309897"/>
                </a:cubicBezTo>
                <a:cubicBezTo>
                  <a:pt x="3703579" y="2321532"/>
                  <a:pt x="3709392" y="2333165"/>
                  <a:pt x="3709392" y="2347709"/>
                </a:cubicBezTo>
                <a:cubicBezTo>
                  <a:pt x="3694860" y="2362252"/>
                  <a:pt x="3706485" y="2414607"/>
                  <a:pt x="3726829" y="2423333"/>
                </a:cubicBezTo>
                <a:cubicBezTo>
                  <a:pt x="3721017" y="2429150"/>
                  <a:pt x="3715204" y="2434967"/>
                  <a:pt x="3709392" y="2440784"/>
                </a:cubicBezTo>
                <a:cubicBezTo>
                  <a:pt x="3709392" y="2437876"/>
                  <a:pt x="3706485" y="2432059"/>
                  <a:pt x="3706485" y="2426242"/>
                </a:cubicBezTo>
                <a:cubicBezTo>
                  <a:pt x="3703579" y="2432059"/>
                  <a:pt x="3700672" y="2434967"/>
                  <a:pt x="3700672" y="2437876"/>
                </a:cubicBezTo>
                <a:cubicBezTo>
                  <a:pt x="3694860" y="2434967"/>
                  <a:pt x="3691953" y="2432059"/>
                  <a:pt x="3691953" y="2432059"/>
                </a:cubicBezTo>
                <a:cubicBezTo>
                  <a:pt x="3665796" y="2452419"/>
                  <a:pt x="3662889" y="2481505"/>
                  <a:pt x="3654170" y="2504774"/>
                </a:cubicBezTo>
                <a:cubicBezTo>
                  <a:pt x="3657076" y="2507683"/>
                  <a:pt x="3659983" y="2507683"/>
                  <a:pt x="3662889" y="2507683"/>
                </a:cubicBezTo>
                <a:cubicBezTo>
                  <a:pt x="3659983" y="2510592"/>
                  <a:pt x="3659983" y="2513500"/>
                  <a:pt x="3657076" y="2513500"/>
                </a:cubicBezTo>
                <a:cubicBezTo>
                  <a:pt x="3639638" y="2516409"/>
                  <a:pt x="3651264" y="2536769"/>
                  <a:pt x="3639638" y="2542586"/>
                </a:cubicBezTo>
                <a:cubicBezTo>
                  <a:pt x="3645451" y="2551312"/>
                  <a:pt x="3636732" y="2560038"/>
                  <a:pt x="3636732" y="2568764"/>
                </a:cubicBezTo>
                <a:cubicBezTo>
                  <a:pt x="3636732" y="2580399"/>
                  <a:pt x="3633825" y="2594941"/>
                  <a:pt x="3639638" y="2603667"/>
                </a:cubicBezTo>
                <a:cubicBezTo>
                  <a:pt x="3645451" y="2615302"/>
                  <a:pt x="3651264" y="2626937"/>
                  <a:pt x="3645451" y="2638571"/>
                </a:cubicBezTo>
                <a:cubicBezTo>
                  <a:pt x="3642544" y="2650205"/>
                  <a:pt x="3645451" y="2664749"/>
                  <a:pt x="3636732" y="2670566"/>
                </a:cubicBezTo>
                <a:cubicBezTo>
                  <a:pt x="3625106" y="2682201"/>
                  <a:pt x="3630919" y="2696743"/>
                  <a:pt x="3625106" y="2708378"/>
                </a:cubicBezTo>
                <a:cubicBezTo>
                  <a:pt x="3625106" y="2708378"/>
                  <a:pt x="3625106" y="2711287"/>
                  <a:pt x="3628012" y="2714195"/>
                </a:cubicBezTo>
                <a:cubicBezTo>
                  <a:pt x="3630919" y="2708378"/>
                  <a:pt x="3633825" y="2705469"/>
                  <a:pt x="3636732" y="2702560"/>
                </a:cubicBezTo>
                <a:cubicBezTo>
                  <a:pt x="3636732" y="2705469"/>
                  <a:pt x="3639638" y="2705469"/>
                  <a:pt x="3639638" y="2711287"/>
                </a:cubicBezTo>
                <a:cubicBezTo>
                  <a:pt x="3651264" y="2673475"/>
                  <a:pt x="3662889" y="2641479"/>
                  <a:pt x="3677421" y="2609485"/>
                </a:cubicBezTo>
                <a:cubicBezTo>
                  <a:pt x="3677421" y="2609485"/>
                  <a:pt x="3680328" y="2609485"/>
                  <a:pt x="3680328" y="2612393"/>
                </a:cubicBezTo>
                <a:cubicBezTo>
                  <a:pt x="3683234" y="2612393"/>
                  <a:pt x="3686140" y="2609485"/>
                  <a:pt x="3689047" y="2609485"/>
                </a:cubicBezTo>
                <a:cubicBezTo>
                  <a:pt x="3686140" y="2621119"/>
                  <a:pt x="3689047" y="2632754"/>
                  <a:pt x="3697765" y="2632754"/>
                </a:cubicBezTo>
                <a:cubicBezTo>
                  <a:pt x="3700672" y="2641479"/>
                  <a:pt x="3706485" y="2647297"/>
                  <a:pt x="3706485" y="2653114"/>
                </a:cubicBezTo>
                <a:cubicBezTo>
                  <a:pt x="3706485" y="2658931"/>
                  <a:pt x="3700672" y="2664749"/>
                  <a:pt x="3700672" y="2670566"/>
                </a:cubicBezTo>
                <a:cubicBezTo>
                  <a:pt x="3697765" y="2682201"/>
                  <a:pt x="3694860" y="2690926"/>
                  <a:pt x="3694860" y="2699652"/>
                </a:cubicBezTo>
                <a:cubicBezTo>
                  <a:pt x="3694860" y="2705469"/>
                  <a:pt x="3694860" y="2708378"/>
                  <a:pt x="3694860" y="2714195"/>
                </a:cubicBezTo>
                <a:cubicBezTo>
                  <a:pt x="3697765" y="2725830"/>
                  <a:pt x="3694860" y="2731647"/>
                  <a:pt x="3683234" y="2737464"/>
                </a:cubicBezTo>
                <a:cubicBezTo>
                  <a:pt x="3683234" y="2734556"/>
                  <a:pt x="3683234" y="2728739"/>
                  <a:pt x="3683234" y="2720013"/>
                </a:cubicBezTo>
                <a:cubicBezTo>
                  <a:pt x="3671608" y="2743281"/>
                  <a:pt x="3659983" y="2763642"/>
                  <a:pt x="3651264" y="2781094"/>
                </a:cubicBezTo>
                <a:cubicBezTo>
                  <a:pt x="3648357" y="2789819"/>
                  <a:pt x="3639638" y="2795636"/>
                  <a:pt x="3639638" y="2801454"/>
                </a:cubicBezTo>
                <a:cubicBezTo>
                  <a:pt x="3636732" y="2827632"/>
                  <a:pt x="3604761" y="2833449"/>
                  <a:pt x="3598949" y="2856717"/>
                </a:cubicBezTo>
                <a:cubicBezTo>
                  <a:pt x="3590229" y="2853809"/>
                  <a:pt x="3590229" y="2856717"/>
                  <a:pt x="3593136" y="2862535"/>
                </a:cubicBezTo>
                <a:cubicBezTo>
                  <a:pt x="3593136" y="2865444"/>
                  <a:pt x="3590229" y="2868352"/>
                  <a:pt x="3590229" y="2868352"/>
                </a:cubicBezTo>
                <a:cubicBezTo>
                  <a:pt x="3581510" y="2879987"/>
                  <a:pt x="3569885" y="2888713"/>
                  <a:pt x="3561165" y="2897438"/>
                </a:cubicBezTo>
                <a:cubicBezTo>
                  <a:pt x="3558259" y="2903255"/>
                  <a:pt x="3552447" y="2911981"/>
                  <a:pt x="3552447" y="2914890"/>
                </a:cubicBezTo>
                <a:cubicBezTo>
                  <a:pt x="3555353" y="2926525"/>
                  <a:pt x="3546633" y="2932342"/>
                  <a:pt x="3540821" y="2938159"/>
                </a:cubicBezTo>
                <a:cubicBezTo>
                  <a:pt x="3535008" y="2941068"/>
                  <a:pt x="3529195" y="2941068"/>
                  <a:pt x="3526289" y="2943976"/>
                </a:cubicBezTo>
                <a:cubicBezTo>
                  <a:pt x="3508851" y="2961428"/>
                  <a:pt x="3494319" y="2978880"/>
                  <a:pt x="3482693" y="2999240"/>
                </a:cubicBezTo>
                <a:cubicBezTo>
                  <a:pt x="3473974" y="3013783"/>
                  <a:pt x="3468161" y="3028327"/>
                  <a:pt x="3462348" y="3045778"/>
                </a:cubicBezTo>
                <a:cubicBezTo>
                  <a:pt x="3462348" y="3045778"/>
                  <a:pt x="3465255" y="3048687"/>
                  <a:pt x="3465255" y="3048687"/>
                </a:cubicBezTo>
                <a:cubicBezTo>
                  <a:pt x="3468161" y="3042870"/>
                  <a:pt x="3471068" y="3034144"/>
                  <a:pt x="3473974" y="3034144"/>
                </a:cubicBezTo>
                <a:cubicBezTo>
                  <a:pt x="3491412" y="3042870"/>
                  <a:pt x="3491412" y="3025418"/>
                  <a:pt x="3497225" y="3016692"/>
                </a:cubicBezTo>
                <a:cubicBezTo>
                  <a:pt x="3505944" y="3002148"/>
                  <a:pt x="3511757" y="2987606"/>
                  <a:pt x="3517570" y="2973063"/>
                </a:cubicBezTo>
                <a:cubicBezTo>
                  <a:pt x="3520476" y="2973063"/>
                  <a:pt x="3520476" y="2973063"/>
                  <a:pt x="3520476" y="2973063"/>
                </a:cubicBezTo>
                <a:cubicBezTo>
                  <a:pt x="3517570" y="2984697"/>
                  <a:pt x="3511757" y="2999240"/>
                  <a:pt x="3505944" y="3010874"/>
                </a:cubicBezTo>
                <a:cubicBezTo>
                  <a:pt x="3508851" y="3007966"/>
                  <a:pt x="3511757" y="3007966"/>
                  <a:pt x="3514664" y="3007966"/>
                </a:cubicBezTo>
                <a:cubicBezTo>
                  <a:pt x="3511757" y="3013783"/>
                  <a:pt x="3508851" y="3016692"/>
                  <a:pt x="3505944" y="3022509"/>
                </a:cubicBezTo>
                <a:cubicBezTo>
                  <a:pt x="3500132" y="3028327"/>
                  <a:pt x="3497225" y="3034144"/>
                  <a:pt x="3491412" y="3039961"/>
                </a:cubicBezTo>
                <a:cubicBezTo>
                  <a:pt x="3482693" y="3048687"/>
                  <a:pt x="3491412" y="3054504"/>
                  <a:pt x="3491412" y="3063230"/>
                </a:cubicBezTo>
                <a:cubicBezTo>
                  <a:pt x="3505944" y="3051595"/>
                  <a:pt x="3514664" y="3039961"/>
                  <a:pt x="3526289" y="3028327"/>
                </a:cubicBezTo>
                <a:cubicBezTo>
                  <a:pt x="3526289" y="3028327"/>
                  <a:pt x="3523383" y="3028327"/>
                  <a:pt x="3523383" y="3025418"/>
                </a:cubicBezTo>
                <a:cubicBezTo>
                  <a:pt x="3520476" y="3031235"/>
                  <a:pt x="3514664" y="3037053"/>
                  <a:pt x="3511757" y="3039961"/>
                </a:cubicBezTo>
                <a:cubicBezTo>
                  <a:pt x="3505944" y="3045778"/>
                  <a:pt x="3503038" y="3048687"/>
                  <a:pt x="3497225" y="3051595"/>
                </a:cubicBezTo>
                <a:cubicBezTo>
                  <a:pt x="3497225" y="3051595"/>
                  <a:pt x="3497225" y="3048687"/>
                  <a:pt x="3494319" y="3048687"/>
                </a:cubicBezTo>
                <a:cubicBezTo>
                  <a:pt x="3500132" y="3045778"/>
                  <a:pt x="3505944" y="3039961"/>
                  <a:pt x="3511757" y="3037053"/>
                </a:cubicBezTo>
                <a:cubicBezTo>
                  <a:pt x="3508851" y="3037053"/>
                  <a:pt x="3508851" y="3034144"/>
                  <a:pt x="3508851" y="3034144"/>
                </a:cubicBezTo>
                <a:cubicBezTo>
                  <a:pt x="3505944" y="3034144"/>
                  <a:pt x="3503038" y="3037053"/>
                  <a:pt x="3500132" y="3037053"/>
                </a:cubicBezTo>
                <a:cubicBezTo>
                  <a:pt x="3505944" y="3028327"/>
                  <a:pt x="3511757" y="3022509"/>
                  <a:pt x="3520476" y="3016692"/>
                </a:cubicBezTo>
                <a:cubicBezTo>
                  <a:pt x="3523383" y="3013783"/>
                  <a:pt x="3529195" y="3010874"/>
                  <a:pt x="3532101" y="3005057"/>
                </a:cubicBezTo>
                <a:cubicBezTo>
                  <a:pt x="3537915" y="2996331"/>
                  <a:pt x="3543727" y="2993423"/>
                  <a:pt x="3555353" y="2993423"/>
                </a:cubicBezTo>
                <a:cubicBezTo>
                  <a:pt x="3564072" y="2993423"/>
                  <a:pt x="3572791" y="2990515"/>
                  <a:pt x="3575697" y="2978880"/>
                </a:cubicBezTo>
                <a:cubicBezTo>
                  <a:pt x="3578604" y="2967245"/>
                  <a:pt x="3587323" y="2958519"/>
                  <a:pt x="3593136" y="2946885"/>
                </a:cubicBezTo>
                <a:cubicBezTo>
                  <a:pt x="3593136" y="2946885"/>
                  <a:pt x="3596042" y="2943976"/>
                  <a:pt x="3596042" y="2941068"/>
                </a:cubicBezTo>
                <a:cubicBezTo>
                  <a:pt x="3596042" y="2929433"/>
                  <a:pt x="3596042" y="2929433"/>
                  <a:pt x="3607668" y="2926525"/>
                </a:cubicBezTo>
                <a:cubicBezTo>
                  <a:pt x="3604761" y="2938159"/>
                  <a:pt x="3601855" y="2949793"/>
                  <a:pt x="3598949" y="2961428"/>
                </a:cubicBezTo>
                <a:cubicBezTo>
                  <a:pt x="3596042" y="2970154"/>
                  <a:pt x="3590229" y="2975971"/>
                  <a:pt x="3587323" y="2984697"/>
                </a:cubicBezTo>
                <a:cubicBezTo>
                  <a:pt x="3581510" y="2993423"/>
                  <a:pt x="3569885" y="3005057"/>
                  <a:pt x="3569885" y="3013783"/>
                </a:cubicBezTo>
                <a:cubicBezTo>
                  <a:pt x="3572791" y="3031235"/>
                  <a:pt x="3555353" y="3031235"/>
                  <a:pt x="3552447" y="3045778"/>
                </a:cubicBezTo>
                <a:cubicBezTo>
                  <a:pt x="3549540" y="3048687"/>
                  <a:pt x="3543727" y="3051595"/>
                  <a:pt x="3540821" y="3054504"/>
                </a:cubicBezTo>
                <a:cubicBezTo>
                  <a:pt x="3540821" y="3057412"/>
                  <a:pt x="3543727" y="3057412"/>
                  <a:pt x="3543727" y="3057412"/>
                </a:cubicBezTo>
                <a:cubicBezTo>
                  <a:pt x="3546633" y="3057412"/>
                  <a:pt x="3549540" y="3054504"/>
                  <a:pt x="3552447" y="3051595"/>
                </a:cubicBezTo>
                <a:cubicBezTo>
                  <a:pt x="3549540" y="3066138"/>
                  <a:pt x="3535008" y="3074864"/>
                  <a:pt x="3523383" y="3077773"/>
                </a:cubicBezTo>
                <a:cubicBezTo>
                  <a:pt x="3514664" y="3077773"/>
                  <a:pt x="3508851" y="3086499"/>
                  <a:pt x="3500132" y="3092316"/>
                </a:cubicBezTo>
                <a:cubicBezTo>
                  <a:pt x="3503038" y="3095225"/>
                  <a:pt x="3503038" y="3095225"/>
                  <a:pt x="3503038" y="3095225"/>
                </a:cubicBezTo>
                <a:cubicBezTo>
                  <a:pt x="3505944" y="3095225"/>
                  <a:pt x="3508851" y="3092316"/>
                  <a:pt x="3514664" y="3089408"/>
                </a:cubicBezTo>
                <a:cubicBezTo>
                  <a:pt x="3511757" y="3101042"/>
                  <a:pt x="3508851" y="3106859"/>
                  <a:pt x="3505944" y="3112676"/>
                </a:cubicBezTo>
                <a:cubicBezTo>
                  <a:pt x="3497225" y="3124311"/>
                  <a:pt x="3491412" y="3135946"/>
                  <a:pt x="3482693" y="3147580"/>
                </a:cubicBezTo>
                <a:cubicBezTo>
                  <a:pt x="3482693" y="3150488"/>
                  <a:pt x="3479787" y="3153397"/>
                  <a:pt x="3479787" y="3156305"/>
                </a:cubicBezTo>
                <a:cubicBezTo>
                  <a:pt x="3482693" y="3167940"/>
                  <a:pt x="3476880" y="3179575"/>
                  <a:pt x="3471068" y="3188301"/>
                </a:cubicBezTo>
                <a:cubicBezTo>
                  <a:pt x="3468161" y="3194118"/>
                  <a:pt x="3465255" y="3199935"/>
                  <a:pt x="3462348" y="3205752"/>
                </a:cubicBezTo>
                <a:cubicBezTo>
                  <a:pt x="3459442" y="3214478"/>
                  <a:pt x="3459442" y="3223204"/>
                  <a:pt x="3444910" y="3223204"/>
                </a:cubicBezTo>
                <a:cubicBezTo>
                  <a:pt x="3442004" y="3223204"/>
                  <a:pt x="3436191" y="3229021"/>
                  <a:pt x="3433284" y="3234839"/>
                </a:cubicBezTo>
                <a:cubicBezTo>
                  <a:pt x="3421659" y="3246473"/>
                  <a:pt x="3412940" y="3258107"/>
                  <a:pt x="3401315" y="3269742"/>
                </a:cubicBezTo>
                <a:cubicBezTo>
                  <a:pt x="3401315" y="3269742"/>
                  <a:pt x="3401315" y="3266833"/>
                  <a:pt x="3398408" y="3266833"/>
                </a:cubicBezTo>
                <a:cubicBezTo>
                  <a:pt x="3410033" y="3255199"/>
                  <a:pt x="3421659" y="3240656"/>
                  <a:pt x="3433284" y="3229021"/>
                </a:cubicBezTo>
                <a:cubicBezTo>
                  <a:pt x="3430378" y="3229021"/>
                  <a:pt x="3427472" y="3226113"/>
                  <a:pt x="3427472" y="3226113"/>
                </a:cubicBezTo>
                <a:cubicBezTo>
                  <a:pt x="3392595" y="3266833"/>
                  <a:pt x="3357719" y="3307554"/>
                  <a:pt x="3322842" y="3348275"/>
                </a:cubicBezTo>
                <a:cubicBezTo>
                  <a:pt x="3325748" y="3348275"/>
                  <a:pt x="3325748" y="3348275"/>
                  <a:pt x="3325748" y="3351184"/>
                </a:cubicBezTo>
                <a:cubicBezTo>
                  <a:pt x="3328655" y="3348275"/>
                  <a:pt x="3331561" y="3345367"/>
                  <a:pt x="3334467" y="3345367"/>
                </a:cubicBezTo>
                <a:cubicBezTo>
                  <a:pt x="3328655" y="3359909"/>
                  <a:pt x="3319935" y="3371544"/>
                  <a:pt x="3311216" y="3383178"/>
                </a:cubicBezTo>
                <a:cubicBezTo>
                  <a:pt x="3308310" y="3386087"/>
                  <a:pt x="3302497" y="3388996"/>
                  <a:pt x="3299591" y="3391904"/>
                </a:cubicBezTo>
                <a:cubicBezTo>
                  <a:pt x="3285059" y="3403539"/>
                  <a:pt x="3273433" y="3418082"/>
                  <a:pt x="3264714" y="3438442"/>
                </a:cubicBezTo>
                <a:cubicBezTo>
                  <a:pt x="3285059" y="3435534"/>
                  <a:pt x="3290871" y="3426808"/>
                  <a:pt x="3287965" y="3409356"/>
                </a:cubicBezTo>
                <a:cubicBezTo>
                  <a:pt x="3290871" y="3406447"/>
                  <a:pt x="3296684" y="3403539"/>
                  <a:pt x="3305403" y="3397722"/>
                </a:cubicBezTo>
                <a:cubicBezTo>
                  <a:pt x="3299591" y="3406447"/>
                  <a:pt x="3299591" y="3409356"/>
                  <a:pt x="3296684" y="3412264"/>
                </a:cubicBezTo>
                <a:cubicBezTo>
                  <a:pt x="3317029" y="3391904"/>
                  <a:pt x="3340280" y="3368635"/>
                  <a:pt x="3360624" y="3348275"/>
                </a:cubicBezTo>
                <a:cubicBezTo>
                  <a:pt x="3357719" y="3348275"/>
                  <a:pt x="3357719" y="3345367"/>
                  <a:pt x="3354812" y="3345367"/>
                </a:cubicBezTo>
                <a:cubicBezTo>
                  <a:pt x="3366437" y="3327915"/>
                  <a:pt x="3378063" y="3313371"/>
                  <a:pt x="3389688" y="3295920"/>
                </a:cubicBezTo>
                <a:cubicBezTo>
                  <a:pt x="3389688" y="3293011"/>
                  <a:pt x="3386783" y="3293011"/>
                  <a:pt x="3386783" y="3293011"/>
                </a:cubicBezTo>
                <a:cubicBezTo>
                  <a:pt x="3375156" y="3304645"/>
                  <a:pt x="3366437" y="3316280"/>
                  <a:pt x="3354812" y="3327915"/>
                </a:cubicBezTo>
                <a:cubicBezTo>
                  <a:pt x="3354812" y="3327915"/>
                  <a:pt x="3354812" y="3325006"/>
                  <a:pt x="3351906" y="3325006"/>
                </a:cubicBezTo>
                <a:cubicBezTo>
                  <a:pt x="3360624" y="3313371"/>
                  <a:pt x="3372251" y="3301737"/>
                  <a:pt x="3380969" y="3290103"/>
                </a:cubicBezTo>
                <a:cubicBezTo>
                  <a:pt x="3380969" y="3290103"/>
                  <a:pt x="3380969" y="3293011"/>
                  <a:pt x="3380969" y="3293011"/>
                </a:cubicBezTo>
                <a:cubicBezTo>
                  <a:pt x="3392595" y="3287194"/>
                  <a:pt x="3401315" y="3281377"/>
                  <a:pt x="3410033" y="3275559"/>
                </a:cubicBezTo>
                <a:cubicBezTo>
                  <a:pt x="3412940" y="3275559"/>
                  <a:pt x="3412940" y="3275559"/>
                  <a:pt x="3412940" y="3278468"/>
                </a:cubicBezTo>
                <a:cubicBezTo>
                  <a:pt x="3404220" y="3284285"/>
                  <a:pt x="3395501" y="3293011"/>
                  <a:pt x="3389688" y="3301737"/>
                </a:cubicBezTo>
                <a:cubicBezTo>
                  <a:pt x="3412940" y="3301737"/>
                  <a:pt x="3424565" y="3287194"/>
                  <a:pt x="3439097" y="3272651"/>
                </a:cubicBezTo>
                <a:cubicBezTo>
                  <a:pt x="3468161" y="3237747"/>
                  <a:pt x="3494319" y="3199935"/>
                  <a:pt x="3523383" y="3165031"/>
                </a:cubicBezTo>
                <a:cubicBezTo>
                  <a:pt x="3526289" y="3165031"/>
                  <a:pt x="3529195" y="3162123"/>
                  <a:pt x="3529195" y="3159214"/>
                </a:cubicBezTo>
                <a:cubicBezTo>
                  <a:pt x="3529195" y="3159214"/>
                  <a:pt x="3532101" y="3162123"/>
                  <a:pt x="3532101" y="3162123"/>
                </a:cubicBezTo>
                <a:cubicBezTo>
                  <a:pt x="3526289" y="3173758"/>
                  <a:pt x="3517570" y="3185392"/>
                  <a:pt x="3511757" y="3197027"/>
                </a:cubicBezTo>
                <a:cubicBezTo>
                  <a:pt x="3511757" y="3197027"/>
                  <a:pt x="3511757" y="3197027"/>
                  <a:pt x="3514664" y="3197027"/>
                </a:cubicBezTo>
                <a:cubicBezTo>
                  <a:pt x="3520476" y="3194118"/>
                  <a:pt x="3526289" y="3188301"/>
                  <a:pt x="3532101" y="3185392"/>
                </a:cubicBezTo>
                <a:cubicBezTo>
                  <a:pt x="3532101" y="3182484"/>
                  <a:pt x="3529195" y="3179575"/>
                  <a:pt x="3529195" y="3176666"/>
                </a:cubicBezTo>
                <a:cubicBezTo>
                  <a:pt x="3532101" y="3170849"/>
                  <a:pt x="3540821" y="3165031"/>
                  <a:pt x="3540821" y="3156305"/>
                </a:cubicBezTo>
                <a:cubicBezTo>
                  <a:pt x="3546633" y="3141763"/>
                  <a:pt x="3555353" y="3141763"/>
                  <a:pt x="3569885" y="3144672"/>
                </a:cubicBezTo>
                <a:cubicBezTo>
                  <a:pt x="3566979" y="3150488"/>
                  <a:pt x="3564072" y="3156305"/>
                  <a:pt x="3561165" y="3165031"/>
                </a:cubicBezTo>
                <a:cubicBezTo>
                  <a:pt x="3561165" y="3165031"/>
                  <a:pt x="3558259" y="3167940"/>
                  <a:pt x="3558259" y="3170849"/>
                </a:cubicBezTo>
                <a:cubicBezTo>
                  <a:pt x="3561165" y="3185392"/>
                  <a:pt x="3561165" y="3197027"/>
                  <a:pt x="3555353" y="3211569"/>
                </a:cubicBezTo>
                <a:cubicBezTo>
                  <a:pt x="3549540" y="3214478"/>
                  <a:pt x="3543727" y="3220295"/>
                  <a:pt x="3540821" y="3223204"/>
                </a:cubicBezTo>
                <a:cubicBezTo>
                  <a:pt x="3514664" y="3255199"/>
                  <a:pt x="3488506" y="3287194"/>
                  <a:pt x="3462348" y="3316280"/>
                </a:cubicBezTo>
                <a:cubicBezTo>
                  <a:pt x="3439097" y="3345367"/>
                  <a:pt x="3404220" y="3365726"/>
                  <a:pt x="3386783" y="3400630"/>
                </a:cubicBezTo>
                <a:cubicBezTo>
                  <a:pt x="3383876" y="3403539"/>
                  <a:pt x="3378063" y="3409356"/>
                  <a:pt x="3372251" y="3409356"/>
                </a:cubicBezTo>
                <a:cubicBezTo>
                  <a:pt x="3363531" y="3406447"/>
                  <a:pt x="3357719" y="3415173"/>
                  <a:pt x="3351906" y="3420990"/>
                </a:cubicBezTo>
                <a:cubicBezTo>
                  <a:pt x="3337374" y="3429716"/>
                  <a:pt x="3325748" y="3441351"/>
                  <a:pt x="3314123" y="3450077"/>
                </a:cubicBezTo>
                <a:cubicBezTo>
                  <a:pt x="3314123" y="3452986"/>
                  <a:pt x="3317029" y="3452986"/>
                  <a:pt x="3317029" y="3455894"/>
                </a:cubicBezTo>
                <a:cubicBezTo>
                  <a:pt x="3319935" y="3455894"/>
                  <a:pt x="3322842" y="3455894"/>
                  <a:pt x="3325748" y="3452986"/>
                </a:cubicBezTo>
                <a:cubicBezTo>
                  <a:pt x="3325748" y="3455894"/>
                  <a:pt x="3325748" y="3455894"/>
                  <a:pt x="3325748" y="3455894"/>
                </a:cubicBezTo>
                <a:cubicBezTo>
                  <a:pt x="3305403" y="3470437"/>
                  <a:pt x="3287965" y="3484980"/>
                  <a:pt x="3267620" y="3502432"/>
                </a:cubicBezTo>
                <a:cubicBezTo>
                  <a:pt x="3267620" y="3499524"/>
                  <a:pt x="3264714" y="3499524"/>
                  <a:pt x="3264714" y="3499524"/>
                </a:cubicBezTo>
                <a:cubicBezTo>
                  <a:pt x="3270527" y="3490798"/>
                  <a:pt x="3276339" y="3484980"/>
                  <a:pt x="3282152" y="3476254"/>
                </a:cubicBezTo>
                <a:cubicBezTo>
                  <a:pt x="3279246" y="3476254"/>
                  <a:pt x="3279246" y="3473346"/>
                  <a:pt x="3279246" y="3473346"/>
                </a:cubicBezTo>
                <a:cubicBezTo>
                  <a:pt x="3276339" y="3479163"/>
                  <a:pt x="3273433" y="3482072"/>
                  <a:pt x="3270527" y="3487889"/>
                </a:cubicBezTo>
                <a:cubicBezTo>
                  <a:pt x="3264714" y="3490798"/>
                  <a:pt x="3261807" y="3496615"/>
                  <a:pt x="3255995" y="3496615"/>
                </a:cubicBezTo>
                <a:cubicBezTo>
                  <a:pt x="3244369" y="3493706"/>
                  <a:pt x="3241463" y="3502432"/>
                  <a:pt x="3232744" y="3508249"/>
                </a:cubicBezTo>
                <a:cubicBezTo>
                  <a:pt x="3226931" y="3514066"/>
                  <a:pt x="3221118" y="3519883"/>
                  <a:pt x="3215305" y="3525701"/>
                </a:cubicBezTo>
                <a:cubicBezTo>
                  <a:pt x="3209492" y="3528610"/>
                  <a:pt x="3206586" y="3534427"/>
                  <a:pt x="3203680" y="3540244"/>
                </a:cubicBezTo>
                <a:cubicBezTo>
                  <a:pt x="3203680" y="3540244"/>
                  <a:pt x="3206586" y="3540244"/>
                  <a:pt x="3206586" y="3540244"/>
                </a:cubicBezTo>
                <a:cubicBezTo>
                  <a:pt x="3189148" y="3551879"/>
                  <a:pt x="3171710" y="3560604"/>
                  <a:pt x="3154271" y="3572239"/>
                </a:cubicBezTo>
                <a:cubicBezTo>
                  <a:pt x="3183335" y="3537336"/>
                  <a:pt x="3224024" y="3511158"/>
                  <a:pt x="3250182" y="3473346"/>
                </a:cubicBezTo>
                <a:cubicBezTo>
                  <a:pt x="3244369" y="3476254"/>
                  <a:pt x="3238556" y="3482072"/>
                  <a:pt x="3232744" y="3487889"/>
                </a:cubicBezTo>
                <a:cubicBezTo>
                  <a:pt x="3224024" y="3496615"/>
                  <a:pt x="3215305" y="3505341"/>
                  <a:pt x="3203680" y="3514066"/>
                </a:cubicBezTo>
                <a:cubicBezTo>
                  <a:pt x="3203680" y="3516975"/>
                  <a:pt x="3197867" y="3514066"/>
                  <a:pt x="3197867" y="3514066"/>
                </a:cubicBezTo>
                <a:cubicBezTo>
                  <a:pt x="3192054" y="3516975"/>
                  <a:pt x="3180428" y="3519883"/>
                  <a:pt x="3183335" y="3522792"/>
                </a:cubicBezTo>
                <a:cubicBezTo>
                  <a:pt x="3183335" y="3534427"/>
                  <a:pt x="3171710" y="3537336"/>
                  <a:pt x="3165896" y="3543153"/>
                </a:cubicBezTo>
                <a:cubicBezTo>
                  <a:pt x="3157178" y="3554787"/>
                  <a:pt x="3145552" y="3566421"/>
                  <a:pt x="3133927" y="3578056"/>
                </a:cubicBezTo>
                <a:cubicBezTo>
                  <a:pt x="3128114" y="3586782"/>
                  <a:pt x="3125207" y="3598417"/>
                  <a:pt x="3119395" y="3610051"/>
                </a:cubicBezTo>
                <a:cubicBezTo>
                  <a:pt x="3122301" y="3607143"/>
                  <a:pt x="3125207" y="3607143"/>
                  <a:pt x="3125207" y="3607143"/>
                </a:cubicBezTo>
                <a:cubicBezTo>
                  <a:pt x="3122301" y="3612959"/>
                  <a:pt x="3119395" y="3615868"/>
                  <a:pt x="3116488" y="3621685"/>
                </a:cubicBezTo>
                <a:cubicBezTo>
                  <a:pt x="3122301" y="3621685"/>
                  <a:pt x="3125207" y="3621685"/>
                  <a:pt x="3131020" y="3618777"/>
                </a:cubicBezTo>
                <a:cubicBezTo>
                  <a:pt x="3186242" y="3592599"/>
                  <a:pt x="3241463" y="3563513"/>
                  <a:pt x="3296684" y="3534427"/>
                </a:cubicBezTo>
                <a:cubicBezTo>
                  <a:pt x="3308310" y="3528610"/>
                  <a:pt x="3317029" y="3519883"/>
                  <a:pt x="3325748" y="3511158"/>
                </a:cubicBezTo>
                <a:cubicBezTo>
                  <a:pt x="3328655" y="3514066"/>
                  <a:pt x="3328655" y="3514066"/>
                  <a:pt x="3328655" y="3514066"/>
                </a:cubicBezTo>
                <a:cubicBezTo>
                  <a:pt x="3354812" y="3499524"/>
                  <a:pt x="3378063" y="3484980"/>
                  <a:pt x="3401315" y="3470437"/>
                </a:cubicBezTo>
                <a:cubicBezTo>
                  <a:pt x="3407127" y="3467528"/>
                  <a:pt x="3412940" y="3464620"/>
                  <a:pt x="3418752" y="3461711"/>
                </a:cubicBezTo>
                <a:cubicBezTo>
                  <a:pt x="3456536" y="3435534"/>
                  <a:pt x="3491412" y="3409356"/>
                  <a:pt x="3529195" y="3380270"/>
                </a:cubicBezTo>
                <a:cubicBezTo>
                  <a:pt x="3593136" y="3336641"/>
                  <a:pt x="3648357" y="3284285"/>
                  <a:pt x="3700672" y="3229021"/>
                </a:cubicBezTo>
                <a:cubicBezTo>
                  <a:pt x="3706485" y="3223204"/>
                  <a:pt x="3709392" y="3217387"/>
                  <a:pt x="3712297" y="3211569"/>
                </a:cubicBezTo>
                <a:cubicBezTo>
                  <a:pt x="3703579" y="3217387"/>
                  <a:pt x="3697765" y="3223204"/>
                  <a:pt x="3689047" y="3229021"/>
                </a:cubicBezTo>
                <a:cubicBezTo>
                  <a:pt x="3651264" y="3263925"/>
                  <a:pt x="3616387" y="3298829"/>
                  <a:pt x="3575697" y="3333732"/>
                </a:cubicBezTo>
                <a:cubicBezTo>
                  <a:pt x="3540821" y="3362818"/>
                  <a:pt x="3503038" y="3391904"/>
                  <a:pt x="3468161" y="3420990"/>
                </a:cubicBezTo>
                <a:cubicBezTo>
                  <a:pt x="3444910" y="3438442"/>
                  <a:pt x="3421659" y="3452986"/>
                  <a:pt x="3401315" y="3470437"/>
                </a:cubicBezTo>
                <a:cubicBezTo>
                  <a:pt x="3392595" y="3473346"/>
                  <a:pt x="3386783" y="3476254"/>
                  <a:pt x="3380969" y="3479163"/>
                </a:cubicBezTo>
                <a:cubicBezTo>
                  <a:pt x="3372251" y="3482072"/>
                  <a:pt x="3366437" y="3484980"/>
                  <a:pt x="3357719" y="3487889"/>
                </a:cubicBezTo>
                <a:cubicBezTo>
                  <a:pt x="3363531" y="3484980"/>
                  <a:pt x="3369344" y="3476254"/>
                  <a:pt x="3375156" y="3473346"/>
                </a:cubicBezTo>
                <a:cubicBezTo>
                  <a:pt x="3412940" y="3447168"/>
                  <a:pt x="3453629" y="3420990"/>
                  <a:pt x="3491412" y="3391904"/>
                </a:cubicBezTo>
                <a:cubicBezTo>
                  <a:pt x="3535008" y="3359909"/>
                  <a:pt x="3575697" y="3325006"/>
                  <a:pt x="3613480" y="3290103"/>
                </a:cubicBezTo>
                <a:cubicBezTo>
                  <a:pt x="3668702" y="3243565"/>
                  <a:pt x="3718111" y="3188301"/>
                  <a:pt x="3764613" y="3133037"/>
                </a:cubicBezTo>
                <a:cubicBezTo>
                  <a:pt x="3799489" y="3089408"/>
                  <a:pt x="3837272" y="3045778"/>
                  <a:pt x="3869243" y="3002148"/>
                </a:cubicBezTo>
                <a:cubicBezTo>
                  <a:pt x="3907026" y="2955611"/>
                  <a:pt x="3933184" y="2906164"/>
                  <a:pt x="3962247" y="2853809"/>
                </a:cubicBezTo>
                <a:cubicBezTo>
                  <a:pt x="3968060" y="2842175"/>
                  <a:pt x="3973873" y="2830540"/>
                  <a:pt x="3979685" y="2818906"/>
                </a:cubicBezTo>
                <a:cubicBezTo>
                  <a:pt x="3991311" y="2798545"/>
                  <a:pt x="4000030" y="2778185"/>
                  <a:pt x="4011656" y="2757824"/>
                </a:cubicBezTo>
                <a:cubicBezTo>
                  <a:pt x="4020375" y="2743281"/>
                  <a:pt x="4032001" y="2728739"/>
                  <a:pt x="4040720" y="2714195"/>
                </a:cubicBezTo>
                <a:cubicBezTo>
                  <a:pt x="4040720" y="2714195"/>
                  <a:pt x="4043626" y="2717104"/>
                  <a:pt x="4043626" y="2720013"/>
                </a:cubicBezTo>
                <a:cubicBezTo>
                  <a:pt x="4046533" y="2714195"/>
                  <a:pt x="4052345" y="2708378"/>
                  <a:pt x="4055252" y="2702560"/>
                </a:cubicBezTo>
                <a:cubicBezTo>
                  <a:pt x="4058158" y="2702560"/>
                  <a:pt x="4061065" y="2705469"/>
                  <a:pt x="4066877" y="2705469"/>
                </a:cubicBezTo>
                <a:cubicBezTo>
                  <a:pt x="4061065" y="2720013"/>
                  <a:pt x="4055252" y="2737464"/>
                  <a:pt x="4046533" y="2752007"/>
                </a:cubicBezTo>
                <a:cubicBezTo>
                  <a:pt x="4049439" y="2752007"/>
                  <a:pt x="4049439" y="2752007"/>
                  <a:pt x="4052345" y="2752007"/>
                </a:cubicBezTo>
                <a:cubicBezTo>
                  <a:pt x="4055252" y="2746190"/>
                  <a:pt x="4058158" y="2734556"/>
                  <a:pt x="4063971" y="2728739"/>
                </a:cubicBezTo>
                <a:cubicBezTo>
                  <a:pt x="4078502" y="2708378"/>
                  <a:pt x="4069784" y="2682201"/>
                  <a:pt x="4093034" y="2664749"/>
                </a:cubicBezTo>
                <a:cubicBezTo>
                  <a:pt x="4098848" y="2658931"/>
                  <a:pt x="4101754" y="2653114"/>
                  <a:pt x="4110473" y="2658931"/>
                </a:cubicBezTo>
                <a:cubicBezTo>
                  <a:pt x="4107566" y="2667657"/>
                  <a:pt x="4104660" y="2673475"/>
                  <a:pt x="4101754" y="2679292"/>
                </a:cubicBezTo>
                <a:cubicBezTo>
                  <a:pt x="4101754" y="2676383"/>
                  <a:pt x="4098848" y="2673475"/>
                  <a:pt x="4098848" y="2670566"/>
                </a:cubicBezTo>
                <a:cubicBezTo>
                  <a:pt x="4078502" y="2725830"/>
                  <a:pt x="4058158" y="2781094"/>
                  <a:pt x="4037813" y="2836358"/>
                </a:cubicBezTo>
                <a:cubicBezTo>
                  <a:pt x="4043626" y="2830540"/>
                  <a:pt x="4052345" y="2824723"/>
                  <a:pt x="4058158" y="2815997"/>
                </a:cubicBezTo>
                <a:cubicBezTo>
                  <a:pt x="4066877" y="2798545"/>
                  <a:pt x="4075597" y="2778185"/>
                  <a:pt x="4084316" y="2757824"/>
                </a:cubicBezTo>
                <a:cubicBezTo>
                  <a:pt x="4098848" y="2722921"/>
                  <a:pt x="4110473" y="2690926"/>
                  <a:pt x="4125005" y="2656023"/>
                </a:cubicBezTo>
                <a:cubicBezTo>
                  <a:pt x="4133724" y="2632754"/>
                  <a:pt x="4139537" y="2612393"/>
                  <a:pt x="4148256" y="2589124"/>
                </a:cubicBezTo>
                <a:cubicBezTo>
                  <a:pt x="4148256" y="2589124"/>
                  <a:pt x="4145350" y="2586216"/>
                  <a:pt x="4145350" y="2586216"/>
                </a:cubicBezTo>
                <a:cubicBezTo>
                  <a:pt x="4136630" y="2603667"/>
                  <a:pt x="4130818" y="2618211"/>
                  <a:pt x="4122098" y="2635662"/>
                </a:cubicBezTo>
                <a:cubicBezTo>
                  <a:pt x="4122098" y="2632754"/>
                  <a:pt x="4119192" y="2632754"/>
                  <a:pt x="4119192" y="2632754"/>
                </a:cubicBezTo>
                <a:cubicBezTo>
                  <a:pt x="4125005" y="2612393"/>
                  <a:pt x="4133724" y="2592033"/>
                  <a:pt x="4142443" y="2571673"/>
                </a:cubicBezTo>
                <a:cubicBezTo>
                  <a:pt x="4142443" y="2565856"/>
                  <a:pt x="4148256" y="2562947"/>
                  <a:pt x="4151162" y="2560038"/>
                </a:cubicBezTo>
                <a:cubicBezTo>
                  <a:pt x="4156975" y="2545495"/>
                  <a:pt x="4162788" y="2530952"/>
                  <a:pt x="4168601" y="2516409"/>
                </a:cubicBezTo>
                <a:cubicBezTo>
                  <a:pt x="4171507" y="2507683"/>
                  <a:pt x="4168601" y="2498957"/>
                  <a:pt x="4171507" y="2487322"/>
                </a:cubicBezTo>
                <a:cubicBezTo>
                  <a:pt x="4183133" y="2443693"/>
                  <a:pt x="4194758" y="2400064"/>
                  <a:pt x="4206384" y="2356435"/>
                </a:cubicBezTo>
                <a:cubicBezTo>
                  <a:pt x="4209290" y="2356435"/>
                  <a:pt x="4209290" y="2356435"/>
                  <a:pt x="4212197" y="2356435"/>
                </a:cubicBezTo>
                <a:cubicBezTo>
                  <a:pt x="4209290" y="2376795"/>
                  <a:pt x="4206384" y="2397155"/>
                  <a:pt x="4206384" y="2417516"/>
                </a:cubicBezTo>
                <a:cubicBezTo>
                  <a:pt x="4212197" y="2408790"/>
                  <a:pt x="4218009" y="2400064"/>
                  <a:pt x="4218009" y="2391338"/>
                </a:cubicBezTo>
                <a:cubicBezTo>
                  <a:pt x="4226729" y="2347709"/>
                  <a:pt x="4232541" y="2304079"/>
                  <a:pt x="4241261" y="2260450"/>
                </a:cubicBezTo>
                <a:cubicBezTo>
                  <a:pt x="4241261" y="2254633"/>
                  <a:pt x="4247073" y="2251724"/>
                  <a:pt x="4249980" y="2245907"/>
                </a:cubicBezTo>
                <a:cubicBezTo>
                  <a:pt x="4249980" y="2245907"/>
                  <a:pt x="4252886" y="2245907"/>
                  <a:pt x="4252886" y="2245907"/>
                </a:cubicBezTo>
                <a:cubicBezTo>
                  <a:pt x="4252886" y="2251724"/>
                  <a:pt x="4252886" y="2257542"/>
                  <a:pt x="4252886" y="2266268"/>
                </a:cubicBezTo>
                <a:cubicBezTo>
                  <a:pt x="4252886" y="2260450"/>
                  <a:pt x="4249980" y="2260450"/>
                  <a:pt x="4249980" y="2257542"/>
                </a:cubicBezTo>
                <a:cubicBezTo>
                  <a:pt x="4249980" y="2269176"/>
                  <a:pt x="4249980" y="2280810"/>
                  <a:pt x="4252886" y="2289536"/>
                </a:cubicBezTo>
                <a:cubicBezTo>
                  <a:pt x="4252886" y="2289536"/>
                  <a:pt x="4255793" y="2289536"/>
                  <a:pt x="4258699" y="2289536"/>
                </a:cubicBezTo>
                <a:cubicBezTo>
                  <a:pt x="4261605" y="2266268"/>
                  <a:pt x="4264512" y="2240089"/>
                  <a:pt x="4270325" y="2216821"/>
                </a:cubicBezTo>
                <a:cubicBezTo>
                  <a:pt x="4270325" y="2216821"/>
                  <a:pt x="4273231" y="2216821"/>
                  <a:pt x="4276137" y="2216821"/>
                </a:cubicBezTo>
                <a:cubicBezTo>
                  <a:pt x="4273231" y="2237181"/>
                  <a:pt x="4273231" y="2257542"/>
                  <a:pt x="4270325" y="2277902"/>
                </a:cubicBezTo>
                <a:cubicBezTo>
                  <a:pt x="4270325" y="2277902"/>
                  <a:pt x="4273231" y="2277902"/>
                  <a:pt x="4276137" y="2277902"/>
                </a:cubicBezTo>
                <a:cubicBezTo>
                  <a:pt x="4279044" y="2245907"/>
                  <a:pt x="4281950" y="2216821"/>
                  <a:pt x="4284857" y="2184826"/>
                </a:cubicBezTo>
                <a:cubicBezTo>
                  <a:pt x="4281950" y="2184826"/>
                  <a:pt x="4281950" y="2184826"/>
                  <a:pt x="4279044" y="2184826"/>
                </a:cubicBezTo>
                <a:cubicBezTo>
                  <a:pt x="4279044" y="2190643"/>
                  <a:pt x="4279044" y="2199369"/>
                  <a:pt x="4279044" y="2199369"/>
                </a:cubicBezTo>
                <a:cubicBezTo>
                  <a:pt x="4276137" y="2205186"/>
                  <a:pt x="4273231" y="2208095"/>
                  <a:pt x="4267418" y="2211004"/>
                </a:cubicBezTo>
                <a:cubicBezTo>
                  <a:pt x="4273231" y="2167375"/>
                  <a:pt x="4279044" y="2126653"/>
                  <a:pt x="4284857" y="2085932"/>
                </a:cubicBezTo>
                <a:cubicBezTo>
                  <a:pt x="4284857" y="2094659"/>
                  <a:pt x="4284857" y="2100476"/>
                  <a:pt x="4284857" y="2109202"/>
                </a:cubicBezTo>
                <a:cubicBezTo>
                  <a:pt x="4287763" y="2109202"/>
                  <a:pt x="4287763" y="2109202"/>
                  <a:pt x="4290669" y="2109202"/>
                </a:cubicBezTo>
                <a:cubicBezTo>
                  <a:pt x="4290669" y="2091750"/>
                  <a:pt x="4290669" y="2077207"/>
                  <a:pt x="4290669" y="2062664"/>
                </a:cubicBezTo>
                <a:cubicBezTo>
                  <a:pt x="4290669" y="2056847"/>
                  <a:pt x="4293576" y="2051029"/>
                  <a:pt x="4290669" y="2045212"/>
                </a:cubicBezTo>
                <a:cubicBezTo>
                  <a:pt x="4290669" y="2021943"/>
                  <a:pt x="4290669" y="1995765"/>
                  <a:pt x="4287763" y="1972496"/>
                </a:cubicBezTo>
                <a:cubicBezTo>
                  <a:pt x="4287763" y="1960862"/>
                  <a:pt x="4284857" y="1957954"/>
                  <a:pt x="4290669" y="1943410"/>
                </a:cubicBezTo>
                <a:cubicBezTo>
                  <a:pt x="4293576" y="1934684"/>
                  <a:pt x="4293576" y="1925958"/>
                  <a:pt x="4293576" y="1917233"/>
                </a:cubicBezTo>
                <a:cubicBezTo>
                  <a:pt x="4290669" y="1905598"/>
                  <a:pt x="4284857" y="1893964"/>
                  <a:pt x="4284857" y="1882329"/>
                </a:cubicBezTo>
                <a:cubicBezTo>
                  <a:pt x="4281950" y="1859061"/>
                  <a:pt x="4279044" y="1835791"/>
                  <a:pt x="4276137" y="1812523"/>
                </a:cubicBezTo>
                <a:cubicBezTo>
                  <a:pt x="4276137" y="1795071"/>
                  <a:pt x="4276137" y="1777618"/>
                  <a:pt x="4276137" y="1757259"/>
                </a:cubicBezTo>
                <a:cubicBezTo>
                  <a:pt x="4273231" y="1731081"/>
                  <a:pt x="4270325" y="1704904"/>
                  <a:pt x="4270325" y="1678725"/>
                </a:cubicBezTo>
                <a:cubicBezTo>
                  <a:pt x="4270325" y="1672908"/>
                  <a:pt x="4273231" y="1669999"/>
                  <a:pt x="4276137" y="1664182"/>
                </a:cubicBezTo>
                <a:cubicBezTo>
                  <a:pt x="4276137" y="1667091"/>
                  <a:pt x="4279044" y="1672908"/>
                  <a:pt x="4281950" y="1675817"/>
                </a:cubicBezTo>
                <a:cubicBezTo>
                  <a:pt x="4281950" y="1675817"/>
                  <a:pt x="4281950" y="1675817"/>
                  <a:pt x="4281950" y="1672908"/>
                </a:cubicBezTo>
                <a:cubicBezTo>
                  <a:pt x="4281950" y="1667091"/>
                  <a:pt x="4281950" y="1658366"/>
                  <a:pt x="4279044" y="1649640"/>
                </a:cubicBezTo>
                <a:cubicBezTo>
                  <a:pt x="4284857" y="1655457"/>
                  <a:pt x="4287763" y="1658366"/>
                  <a:pt x="4287763" y="1664182"/>
                </a:cubicBezTo>
                <a:cubicBezTo>
                  <a:pt x="4284857" y="1699086"/>
                  <a:pt x="4293576" y="1733989"/>
                  <a:pt x="4293576" y="1768893"/>
                </a:cubicBezTo>
                <a:cubicBezTo>
                  <a:pt x="4293576" y="1768893"/>
                  <a:pt x="4296482" y="1771801"/>
                  <a:pt x="4296482" y="1771801"/>
                </a:cubicBezTo>
                <a:cubicBezTo>
                  <a:pt x="4308108" y="1771801"/>
                  <a:pt x="4299389" y="1777618"/>
                  <a:pt x="4299389" y="1780527"/>
                </a:cubicBezTo>
                <a:cubicBezTo>
                  <a:pt x="4299389" y="1783436"/>
                  <a:pt x="4296482" y="1786345"/>
                  <a:pt x="4296482" y="1789253"/>
                </a:cubicBezTo>
                <a:cubicBezTo>
                  <a:pt x="4296482" y="1806705"/>
                  <a:pt x="4299389" y="1821248"/>
                  <a:pt x="4299389" y="1838700"/>
                </a:cubicBezTo>
                <a:lnTo>
                  <a:pt x="4305016" y="1861227"/>
                </a:lnTo>
                <a:lnTo>
                  <a:pt x="4304474" y="1861605"/>
                </a:lnTo>
                <a:cubicBezTo>
                  <a:pt x="4303748" y="1861969"/>
                  <a:pt x="4303748" y="1861969"/>
                  <a:pt x="4305201" y="1861969"/>
                </a:cubicBezTo>
                <a:lnTo>
                  <a:pt x="4305016" y="1861227"/>
                </a:lnTo>
                <a:lnTo>
                  <a:pt x="4308108" y="1859061"/>
                </a:lnTo>
                <a:cubicBezTo>
                  <a:pt x="4302294" y="1885238"/>
                  <a:pt x="4305201" y="1908507"/>
                  <a:pt x="4313921" y="1931775"/>
                </a:cubicBezTo>
                <a:cubicBezTo>
                  <a:pt x="4313921" y="1911416"/>
                  <a:pt x="4316826" y="1888146"/>
                  <a:pt x="4313921" y="1867786"/>
                </a:cubicBezTo>
                <a:cubicBezTo>
                  <a:pt x="4313921" y="1835791"/>
                  <a:pt x="4308108" y="1806705"/>
                  <a:pt x="4305201" y="1771801"/>
                </a:cubicBezTo>
                <a:cubicBezTo>
                  <a:pt x="4311014" y="1774710"/>
                  <a:pt x="4313921" y="1777618"/>
                  <a:pt x="4316826" y="1780527"/>
                </a:cubicBezTo>
                <a:cubicBezTo>
                  <a:pt x="4316826" y="1774710"/>
                  <a:pt x="4316826" y="1768893"/>
                  <a:pt x="4316826" y="1763076"/>
                </a:cubicBezTo>
                <a:cubicBezTo>
                  <a:pt x="4316826" y="1763076"/>
                  <a:pt x="4319733" y="1763076"/>
                  <a:pt x="4319733" y="1763076"/>
                </a:cubicBezTo>
                <a:cubicBezTo>
                  <a:pt x="4322640" y="1786345"/>
                  <a:pt x="4325546" y="1809614"/>
                  <a:pt x="4328453" y="1832882"/>
                </a:cubicBezTo>
                <a:cubicBezTo>
                  <a:pt x="4328453" y="1829974"/>
                  <a:pt x="4328453" y="1827065"/>
                  <a:pt x="4331358" y="1824156"/>
                </a:cubicBezTo>
                <a:cubicBezTo>
                  <a:pt x="4331358" y="1824156"/>
                  <a:pt x="4334265" y="1824156"/>
                  <a:pt x="4334265" y="1824156"/>
                </a:cubicBezTo>
                <a:cubicBezTo>
                  <a:pt x="4334265" y="1829974"/>
                  <a:pt x="4334265" y="1838700"/>
                  <a:pt x="4337172" y="1844517"/>
                </a:cubicBezTo>
                <a:cubicBezTo>
                  <a:pt x="4337172" y="1841608"/>
                  <a:pt x="4340078" y="1838700"/>
                  <a:pt x="4340078" y="1838700"/>
                </a:cubicBezTo>
                <a:cubicBezTo>
                  <a:pt x="4340078" y="1850334"/>
                  <a:pt x="4340078" y="1864878"/>
                  <a:pt x="4340078" y="1879420"/>
                </a:cubicBezTo>
                <a:cubicBezTo>
                  <a:pt x="4342985" y="1891055"/>
                  <a:pt x="4342985" y="1905598"/>
                  <a:pt x="4342985" y="1920141"/>
                </a:cubicBezTo>
                <a:cubicBezTo>
                  <a:pt x="4345890" y="1920141"/>
                  <a:pt x="4348797" y="1920141"/>
                  <a:pt x="4348797" y="1920141"/>
                </a:cubicBezTo>
                <a:cubicBezTo>
                  <a:pt x="4345890" y="1838700"/>
                  <a:pt x="4340078" y="1760167"/>
                  <a:pt x="4337172" y="1681634"/>
                </a:cubicBezTo>
                <a:cubicBezTo>
                  <a:pt x="4340078" y="1690360"/>
                  <a:pt x="4345890" y="1699086"/>
                  <a:pt x="4348797" y="1707812"/>
                </a:cubicBezTo>
                <a:cubicBezTo>
                  <a:pt x="4345890" y="1687451"/>
                  <a:pt x="4342985" y="1669999"/>
                  <a:pt x="4337172" y="1649640"/>
                </a:cubicBezTo>
                <a:cubicBezTo>
                  <a:pt x="4334265" y="1640914"/>
                  <a:pt x="4328453" y="1635096"/>
                  <a:pt x="4325546" y="1626370"/>
                </a:cubicBezTo>
                <a:cubicBezTo>
                  <a:pt x="4322640" y="1614736"/>
                  <a:pt x="4322640" y="1606010"/>
                  <a:pt x="4322640" y="1594376"/>
                </a:cubicBezTo>
                <a:cubicBezTo>
                  <a:pt x="4319733" y="1576924"/>
                  <a:pt x="4316826" y="1559472"/>
                  <a:pt x="4313921" y="1542021"/>
                </a:cubicBezTo>
                <a:cubicBezTo>
                  <a:pt x="4299389" y="1492574"/>
                  <a:pt x="4290669" y="1440219"/>
                  <a:pt x="4261605" y="1393681"/>
                </a:cubicBezTo>
                <a:cubicBezTo>
                  <a:pt x="4247073" y="1367503"/>
                  <a:pt x="4244167" y="1335508"/>
                  <a:pt x="4226729" y="1309330"/>
                </a:cubicBezTo>
                <a:cubicBezTo>
                  <a:pt x="4218009" y="1294788"/>
                  <a:pt x="4215103" y="1274427"/>
                  <a:pt x="4209290" y="1256975"/>
                </a:cubicBezTo>
                <a:cubicBezTo>
                  <a:pt x="4188945" y="1216254"/>
                  <a:pt x="4171507" y="1175534"/>
                  <a:pt x="4151162" y="1134813"/>
                </a:cubicBezTo>
                <a:cubicBezTo>
                  <a:pt x="4136630" y="1108635"/>
                  <a:pt x="4119192" y="1079550"/>
                  <a:pt x="4104660" y="1053371"/>
                </a:cubicBezTo>
                <a:cubicBezTo>
                  <a:pt x="4101754" y="1047554"/>
                  <a:pt x="4098848" y="1041738"/>
                  <a:pt x="4095941" y="1035920"/>
                </a:cubicBezTo>
                <a:cubicBezTo>
                  <a:pt x="4095941" y="1033012"/>
                  <a:pt x="4098848" y="1033012"/>
                  <a:pt x="4098848" y="1033012"/>
                </a:cubicBezTo>
                <a:cubicBezTo>
                  <a:pt x="4104660" y="1038829"/>
                  <a:pt x="4110473" y="1047554"/>
                  <a:pt x="4116286" y="1056280"/>
                </a:cubicBezTo>
                <a:cubicBezTo>
                  <a:pt x="4116286" y="1056280"/>
                  <a:pt x="4119192" y="1056280"/>
                  <a:pt x="4119192" y="1053371"/>
                </a:cubicBezTo>
                <a:cubicBezTo>
                  <a:pt x="4107566" y="1033012"/>
                  <a:pt x="4095941" y="1012651"/>
                  <a:pt x="4081409" y="995199"/>
                </a:cubicBezTo>
                <a:cubicBezTo>
                  <a:pt x="4081409" y="992291"/>
                  <a:pt x="4081409" y="992291"/>
                  <a:pt x="4078502" y="992291"/>
                </a:cubicBezTo>
                <a:cubicBezTo>
                  <a:pt x="4078502" y="989382"/>
                  <a:pt x="4075597" y="983565"/>
                  <a:pt x="4075597" y="977748"/>
                </a:cubicBezTo>
                <a:cubicBezTo>
                  <a:pt x="4069784" y="966113"/>
                  <a:pt x="4066877" y="948661"/>
                  <a:pt x="4055252" y="939936"/>
                </a:cubicBezTo>
                <a:cubicBezTo>
                  <a:pt x="4037813" y="928301"/>
                  <a:pt x="4029094" y="913758"/>
                  <a:pt x="4020375" y="899214"/>
                </a:cubicBezTo>
                <a:cubicBezTo>
                  <a:pt x="4020375" y="896306"/>
                  <a:pt x="4023281" y="896306"/>
                  <a:pt x="4026188" y="896306"/>
                </a:cubicBezTo>
                <a:cubicBezTo>
                  <a:pt x="4020375" y="887581"/>
                  <a:pt x="4014562" y="878855"/>
                  <a:pt x="4011656" y="870129"/>
                </a:cubicBezTo>
                <a:cubicBezTo>
                  <a:pt x="4008749" y="861403"/>
                  <a:pt x="4008749" y="852677"/>
                  <a:pt x="4005843" y="841042"/>
                </a:cubicBezTo>
                <a:cubicBezTo>
                  <a:pt x="4002937" y="829408"/>
                  <a:pt x="3997124" y="814865"/>
                  <a:pt x="3988405" y="803230"/>
                </a:cubicBezTo>
                <a:cubicBezTo>
                  <a:pt x="3968060" y="779962"/>
                  <a:pt x="3947716" y="756692"/>
                  <a:pt x="3927370" y="733424"/>
                </a:cubicBezTo>
                <a:cubicBezTo>
                  <a:pt x="3924464" y="733424"/>
                  <a:pt x="3921558" y="730515"/>
                  <a:pt x="3915745" y="730515"/>
                </a:cubicBezTo>
                <a:cubicBezTo>
                  <a:pt x="3907026" y="721789"/>
                  <a:pt x="3895400" y="710154"/>
                  <a:pt x="3886681" y="701428"/>
                </a:cubicBezTo>
                <a:cubicBezTo>
                  <a:pt x="3886681" y="701428"/>
                  <a:pt x="3883775" y="704337"/>
                  <a:pt x="3883775" y="704337"/>
                </a:cubicBezTo>
                <a:cubicBezTo>
                  <a:pt x="3898307" y="718880"/>
                  <a:pt x="3912838" y="736332"/>
                  <a:pt x="3927370" y="753783"/>
                </a:cubicBezTo>
                <a:cubicBezTo>
                  <a:pt x="3950621" y="791596"/>
                  <a:pt x="3976779" y="826499"/>
                  <a:pt x="4000030" y="864311"/>
                </a:cubicBezTo>
                <a:cubicBezTo>
                  <a:pt x="4005843" y="873037"/>
                  <a:pt x="4011656" y="881763"/>
                  <a:pt x="4017469" y="890489"/>
                </a:cubicBezTo>
                <a:cubicBezTo>
                  <a:pt x="4017469" y="896306"/>
                  <a:pt x="4017469" y="902123"/>
                  <a:pt x="4017469" y="910849"/>
                </a:cubicBezTo>
                <a:cubicBezTo>
                  <a:pt x="4005843" y="887581"/>
                  <a:pt x="3991311" y="864311"/>
                  <a:pt x="3968060" y="849768"/>
                </a:cubicBezTo>
                <a:lnTo>
                  <a:pt x="3975642" y="870002"/>
                </a:lnTo>
                <a:lnTo>
                  <a:pt x="3968060" y="864311"/>
                </a:lnTo>
                <a:cubicBezTo>
                  <a:pt x="3959341" y="852677"/>
                  <a:pt x="3950621" y="841042"/>
                  <a:pt x="3941902" y="829408"/>
                </a:cubicBezTo>
                <a:cubicBezTo>
                  <a:pt x="3909932" y="791596"/>
                  <a:pt x="3877962" y="750875"/>
                  <a:pt x="3845992" y="710154"/>
                </a:cubicBezTo>
                <a:cubicBezTo>
                  <a:pt x="3843085" y="713063"/>
                  <a:pt x="3840179" y="713063"/>
                  <a:pt x="3840179" y="715972"/>
                </a:cubicBezTo>
                <a:cubicBezTo>
                  <a:pt x="3854711" y="739240"/>
                  <a:pt x="3872149" y="762509"/>
                  <a:pt x="3889588" y="785779"/>
                </a:cubicBezTo>
                <a:cubicBezTo>
                  <a:pt x="3892494" y="791596"/>
                  <a:pt x="3901213" y="797413"/>
                  <a:pt x="3907026" y="803230"/>
                </a:cubicBezTo>
                <a:cubicBezTo>
                  <a:pt x="3921558" y="823591"/>
                  <a:pt x="3938996" y="841042"/>
                  <a:pt x="3950621" y="861403"/>
                </a:cubicBezTo>
                <a:cubicBezTo>
                  <a:pt x="3965153" y="878855"/>
                  <a:pt x="3976779" y="899214"/>
                  <a:pt x="3988405" y="916666"/>
                </a:cubicBezTo>
                <a:cubicBezTo>
                  <a:pt x="3959341" y="881763"/>
                  <a:pt x="3930277" y="846859"/>
                  <a:pt x="3901213" y="809047"/>
                </a:cubicBezTo>
                <a:cubicBezTo>
                  <a:pt x="3883775" y="785779"/>
                  <a:pt x="3866336" y="759601"/>
                  <a:pt x="3840179" y="742149"/>
                </a:cubicBezTo>
                <a:cubicBezTo>
                  <a:pt x="3837272" y="742149"/>
                  <a:pt x="3834366" y="736332"/>
                  <a:pt x="3831460" y="730515"/>
                </a:cubicBezTo>
                <a:cubicBezTo>
                  <a:pt x="3822741" y="724698"/>
                  <a:pt x="3819834" y="715972"/>
                  <a:pt x="3811115" y="707246"/>
                </a:cubicBezTo>
                <a:cubicBezTo>
                  <a:pt x="3790770" y="683977"/>
                  <a:pt x="3767519" y="660708"/>
                  <a:pt x="3747174" y="637439"/>
                </a:cubicBezTo>
                <a:cubicBezTo>
                  <a:pt x="3735549" y="625805"/>
                  <a:pt x="3726829" y="617079"/>
                  <a:pt x="3715204" y="605444"/>
                </a:cubicBezTo>
                <a:cubicBezTo>
                  <a:pt x="3709392" y="599626"/>
                  <a:pt x="3700672" y="596718"/>
                  <a:pt x="3694860" y="590900"/>
                </a:cubicBezTo>
                <a:cubicBezTo>
                  <a:pt x="3686140" y="582175"/>
                  <a:pt x="3677421" y="570541"/>
                  <a:pt x="3668702" y="561815"/>
                </a:cubicBezTo>
                <a:cubicBezTo>
                  <a:pt x="3674515" y="564723"/>
                  <a:pt x="3677421" y="567632"/>
                  <a:pt x="3683234" y="570541"/>
                </a:cubicBezTo>
                <a:cubicBezTo>
                  <a:pt x="3703579" y="582175"/>
                  <a:pt x="3721017" y="596718"/>
                  <a:pt x="3741361" y="608352"/>
                </a:cubicBezTo>
                <a:cubicBezTo>
                  <a:pt x="3741361" y="602535"/>
                  <a:pt x="3741361" y="602535"/>
                  <a:pt x="3738456" y="599626"/>
                </a:cubicBezTo>
                <a:cubicBezTo>
                  <a:pt x="3715204" y="576358"/>
                  <a:pt x="3694860" y="555997"/>
                  <a:pt x="3671608" y="532728"/>
                </a:cubicBezTo>
                <a:cubicBezTo>
                  <a:pt x="3668702" y="529820"/>
                  <a:pt x="3662889" y="529820"/>
                  <a:pt x="3657076" y="526911"/>
                </a:cubicBezTo>
                <a:cubicBezTo>
                  <a:pt x="3657076" y="529820"/>
                  <a:pt x="3657076" y="529820"/>
                  <a:pt x="3654170" y="529820"/>
                </a:cubicBezTo>
                <a:cubicBezTo>
                  <a:pt x="3648357" y="524003"/>
                  <a:pt x="3639638" y="515277"/>
                  <a:pt x="3630919" y="509459"/>
                </a:cubicBezTo>
                <a:cubicBezTo>
                  <a:pt x="3604761" y="486190"/>
                  <a:pt x="3578604" y="465830"/>
                  <a:pt x="3549540" y="448378"/>
                </a:cubicBezTo>
                <a:cubicBezTo>
                  <a:pt x="3517570" y="425110"/>
                  <a:pt x="3485600" y="407658"/>
                  <a:pt x="3453629" y="387297"/>
                </a:cubicBezTo>
                <a:cubicBezTo>
                  <a:pt x="3450723" y="384388"/>
                  <a:pt x="3447816" y="384388"/>
                  <a:pt x="3444910" y="384388"/>
                </a:cubicBezTo>
                <a:cubicBezTo>
                  <a:pt x="3430378" y="375663"/>
                  <a:pt x="3418752" y="358211"/>
                  <a:pt x="3398408" y="355302"/>
                </a:cubicBezTo>
                <a:cubicBezTo>
                  <a:pt x="3395501" y="355302"/>
                  <a:pt x="3392595" y="352394"/>
                  <a:pt x="3389688" y="352394"/>
                </a:cubicBezTo>
                <a:cubicBezTo>
                  <a:pt x="3386783" y="340759"/>
                  <a:pt x="3380969" y="340759"/>
                  <a:pt x="3372251" y="340759"/>
                </a:cubicBezTo>
                <a:cubicBezTo>
                  <a:pt x="3366437" y="337850"/>
                  <a:pt x="3360624" y="334942"/>
                  <a:pt x="3351906" y="332033"/>
                </a:cubicBezTo>
                <a:cubicBezTo>
                  <a:pt x="3346092" y="317491"/>
                  <a:pt x="3334467" y="308764"/>
                  <a:pt x="3317029" y="311673"/>
                </a:cubicBezTo>
                <a:cubicBezTo>
                  <a:pt x="3317029" y="308764"/>
                  <a:pt x="3317029" y="305856"/>
                  <a:pt x="3314123" y="302947"/>
                </a:cubicBezTo>
                <a:cubicBezTo>
                  <a:pt x="3302497" y="297130"/>
                  <a:pt x="3290871" y="291312"/>
                  <a:pt x="3279246" y="285495"/>
                </a:cubicBezTo>
                <a:cubicBezTo>
                  <a:pt x="3273433" y="282586"/>
                  <a:pt x="3267620" y="276770"/>
                  <a:pt x="3258901" y="273861"/>
                </a:cubicBezTo>
                <a:cubicBezTo>
                  <a:pt x="3258901" y="279678"/>
                  <a:pt x="3258901" y="282586"/>
                  <a:pt x="3258901" y="282586"/>
                </a:cubicBezTo>
                <a:cubicBezTo>
                  <a:pt x="3255995" y="282586"/>
                  <a:pt x="3253088" y="282586"/>
                  <a:pt x="3250182" y="279678"/>
                </a:cubicBezTo>
                <a:cubicBezTo>
                  <a:pt x="3244369" y="268044"/>
                  <a:pt x="3235650" y="262227"/>
                  <a:pt x="3218212" y="265135"/>
                </a:cubicBezTo>
                <a:cubicBezTo>
                  <a:pt x="3215305" y="268044"/>
                  <a:pt x="3209492" y="259318"/>
                  <a:pt x="3200774" y="256409"/>
                </a:cubicBezTo>
                <a:cubicBezTo>
                  <a:pt x="3206586" y="256409"/>
                  <a:pt x="3209492" y="256409"/>
                  <a:pt x="3215305" y="256409"/>
                </a:cubicBezTo>
                <a:cubicBezTo>
                  <a:pt x="3212399" y="253501"/>
                  <a:pt x="3212399" y="253501"/>
                  <a:pt x="3209492" y="253501"/>
                </a:cubicBezTo>
                <a:cubicBezTo>
                  <a:pt x="3197867" y="250592"/>
                  <a:pt x="3189148" y="247683"/>
                  <a:pt x="3177522" y="244775"/>
                </a:cubicBezTo>
                <a:cubicBezTo>
                  <a:pt x="3165896" y="241866"/>
                  <a:pt x="3154271" y="233140"/>
                  <a:pt x="3142646" y="227323"/>
                </a:cubicBezTo>
                <a:cubicBezTo>
                  <a:pt x="3122301" y="218597"/>
                  <a:pt x="3101956" y="212780"/>
                  <a:pt x="3081611" y="204054"/>
                </a:cubicBezTo>
                <a:cubicBezTo>
                  <a:pt x="3075799" y="201145"/>
                  <a:pt x="3072892" y="198237"/>
                  <a:pt x="3069986" y="195328"/>
                </a:cubicBezTo>
                <a:cubicBezTo>
                  <a:pt x="3061267" y="192419"/>
                  <a:pt x="3052547" y="195328"/>
                  <a:pt x="3046735" y="192419"/>
                </a:cubicBezTo>
                <a:cubicBezTo>
                  <a:pt x="3020578" y="183693"/>
                  <a:pt x="2994419" y="174968"/>
                  <a:pt x="2968262" y="166242"/>
                </a:cubicBezTo>
                <a:cubicBezTo>
                  <a:pt x="2959543" y="166242"/>
                  <a:pt x="2950824" y="166242"/>
                  <a:pt x="2942105" y="163334"/>
                </a:cubicBezTo>
                <a:cubicBezTo>
                  <a:pt x="2924666" y="160425"/>
                  <a:pt x="2907228" y="154608"/>
                  <a:pt x="2886883" y="148790"/>
                </a:cubicBezTo>
                <a:close/>
                <a:moveTo>
                  <a:pt x="2433038" y="407"/>
                </a:moveTo>
                <a:cubicBezTo>
                  <a:pt x="2438125" y="1498"/>
                  <a:pt x="2443212" y="4406"/>
                  <a:pt x="2447573" y="4406"/>
                </a:cubicBezTo>
                <a:cubicBezTo>
                  <a:pt x="2453386" y="4406"/>
                  <a:pt x="2462107" y="7314"/>
                  <a:pt x="2470827" y="7314"/>
                </a:cubicBezTo>
                <a:cubicBezTo>
                  <a:pt x="2514430" y="10223"/>
                  <a:pt x="2560940" y="13131"/>
                  <a:pt x="2604543" y="13131"/>
                </a:cubicBezTo>
                <a:cubicBezTo>
                  <a:pt x="2613263" y="16039"/>
                  <a:pt x="2624891" y="13131"/>
                  <a:pt x="2633611" y="16039"/>
                </a:cubicBezTo>
                <a:cubicBezTo>
                  <a:pt x="2642332" y="16039"/>
                  <a:pt x="2648145" y="18947"/>
                  <a:pt x="2653959" y="18947"/>
                </a:cubicBezTo>
                <a:cubicBezTo>
                  <a:pt x="2683028" y="24763"/>
                  <a:pt x="2709189" y="30579"/>
                  <a:pt x="2738258" y="36396"/>
                </a:cubicBezTo>
                <a:cubicBezTo>
                  <a:pt x="2764420" y="39305"/>
                  <a:pt x="2790581" y="45121"/>
                  <a:pt x="2816743" y="50937"/>
                </a:cubicBezTo>
                <a:cubicBezTo>
                  <a:pt x="2839998" y="53845"/>
                  <a:pt x="2866160" y="59661"/>
                  <a:pt x="2889414" y="59661"/>
                </a:cubicBezTo>
                <a:cubicBezTo>
                  <a:pt x="2903949" y="59661"/>
                  <a:pt x="2915576" y="62569"/>
                  <a:pt x="2930110" y="68386"/>
                </a:cubicBezTo>
                <a:cubicBezTo>
                  <a:pt x="2941738" y="71294"/>
                  <a:pt x="2959179" y="68386"/>
                  <a:pt x="2967900" y="82927"/>
                </a:cubicBezTo>
                <a:cubicBezTo>
                  <a:pt x="2967900" y="85835"/>
                  <a:pt x="2973713" y="85835"/>
                  <a:pt x="2979527" y="85835"/>
                </a:cubicBezTo>
                <a:cubicBezTo>
                  <a:pt x="2982434" y="85835"/>
                  <a:pt x="2985341" y="82927"/>
                  <a:pt x="2988247" y="82927"/>
                </a:cubicBezTo>
                <a:cubicBezTo>
                  <a:pt x="2994061" y="85835"/>
                  <a:pt x="2996968" y="88743"/>
                  <a:pt x="3002782" y="88743"/>
                </a:cubicBezTo>
                <a:cubicBezTo>
                  <a:pt x="3011502" y="91651"/>
                  <a:pt x="3020223" y="94559"/>
                  <a:pt x="3028944" y="94559"/>
                </a:cubicBezTo>
                <a:cubicBezTo>
                  <a:pt x="3028944" y="97467"/>
                  <a:pt x="3028944" y="97467"/>
                  <a:pt x="3028944" y="97467"/>
                </a:cubicBezTo>
                <a:cubicBezTo>
                  <a:pt x="3020223" y="97467"/>
                  <a:pt x="3014409" y="94559"/>
                  <a:pt x="3008595" y="91651"/>
                </a:cubicBezTo>
                <a:cubicBezTo>
                  <a:pt x="3028944" y="103284"/>
                  <a:pt x="3049292" y="109100"/>
                  <a:pt x="3069639" y="114917"/>
                </a:cubicBezTo>
                <a:cubicBezTo>
                  <a:pt x="3116149" y="132366"/>
                  <a:pt x="3159752" y="146907"/>
                  <a:pt x="3203355" y="164356"/>
                </a:cubicBezTo>
                <a:cubicBezTo>
                  <a:pt x="3217889" y="170172"/>
                  <a:pt x="3229516" y="175988"/>
                  <a:pt x="3244051" y="184712"/>
                </a:cubicBezTo>
                <a:cubicBezTo>
                  <a:pt x="3267305" y="193437"/>
                  <a:pt x="3287653" y="205070"/>
                  <a:pt x="3310908" y="213794"/>
                </a:cubicBezTo>
                <a:cubicBezTo>
                  <a:pt x="3337070" y="222519"/>
                  <a:pt x="3357418" y="234152"/>
                  <a:pt x="3377767" y="248693"/>
                </a:cubicBezTo>
                <a:cubicBezTo>
                  <a:pt x="3389394" y="254509"/>
                  <a:pt x="3401021" y="257417"/>
                  <a:pt x="3409742" y="263233"/>
                </a:cubicBezTo>
                <a:cubicBezTo>
                  <a:pt x="3435903" y="277774"/>
                  <a:pt x="3459158" y="292315"/>
                  <a:pt x="3485320" y="306856"/>
                </a:cubicBezTo>
                <a:cubicBezTo>
                  <a:pt x="3488227" y="306856"/>
                  <a:pt x="3494040" y="309764"/>
                  <a:pt x="3496947" y="312673"/>
                </a:cubicBezTo>
                <a:cubicBezTo>
                  <a:pt x="3523109" y="333029"/>
                  <a:pt x="3549271" y="350479"/>
                  <a:pt x="3575432" y="367927"/>
                </a:cubicBezTo>
                <a:cubicBezTo>
                  <a:pt x="3575432" y="370835"/>
                  <a:pt x="3575432" y="370835"/>
                  <a:pt x="3575432" y="370835"/>
                </a:cubicBezTo>
                <a:cubicBezTo>
                  <a:pt x="3578339" y="373744"/>
                  <a:pt x="3578339" y="373744"/>
                  <a:pt x="3581246" y="376652"/>
                </a:cubicBezTo>
                <a:cubicBezTo>
                  <a:pt x="3581246" y="373744"/>
                  <a:pt x="3581246" y="370835"/>
                  <a:pt x="3581246" y="367927"/>
                </a:cubicBezTo>
                <a:cubicBezTo>
                  <a:pt x="3581246" y="367927"/>
                  <a:pt x="3584153" y="370835"/>
                  <a:pt x="3584153" y="370835"/>
                </a:cubicBezTo>
                <a:cubicBezTo>
                  <a:pt x="3587060" y="370835"/>
                  <a:pt x="3587060" y="370835"/>
                  <a:pt x="3587060" y="370835"/>
                </a:cubicBezTo>
                <a:cubicBezTo>
                  <a:pt x="3587060" y="373744"/>
                  <a:pt x="3589966" y="373744"/>
                  <a:pt x="3589966" y="376652"/>
                </a:cubicBezTo>
                <a:cubicBezTo>
                  <a:pt x="3589966" y="376652"/>
                  <a:pt x="3592874" y="376652"/>
                  <a:pt x="3592874" y="379560"/>
                </a:cubicBezTo>
                <a:cubicBezTo>
                  <a:pt x="3592874" y="379560"/>
                  <a:pt x="3592874" y="382468"/>
                  <a:pt x="3592874" y="382468"/>
                </a:cubicBezTo>
                <a:cubicBezTo>
                  <a:pt x="3592874" y="382468"/>
                  <a:pt x="3592874" y="385377"/>
                  <a:pt x="3592874" y="385377"/>
                </a:cubicBezTo>
                <a:cubicBezTo>
                  <a:pt x="3592874" y="385377"/>
                  <a:pt x="3595780" y="385377"/>
                  <a:pt x="3595780" y="388285"/>
                </a:cubicBezTo>
                <a:cubicBezTo>
                  <a:pt x="3595780" y="385377"/>
                  <a:pt x="3598687" y="382468"/>
                  <a:pt x="3598687" y="382468"/>
                </a:cubicBezTo>
                <a:cubicBezTo>
                  <a:pt x="3601594" y="382468"/>
                  <a:pt x="3607408" y="385377"/>
                  <a:pt x="3610314" y="388285"/>
                </a:cubicBezTo>
                <a:cubicBezTo>
                  <a:pt x="3645197" y="414458"/>
                  <a:pt x="3680079" y="443540"/>
                  <a:pt x="3717868" y="472622"/>
                </a:cubicBezTo>
                <a:cubicBezTo>
                  <a:pt x="3735309" y="487162"/>
                  <a:pt x="3752751" y="501704"/>
                  <a:pt x="3767285" y="516244"/>
                </a:cubicBezTo>
                <a:cubicBezTo>
                  <a:pt x="3778912" y="527877"/>
                  <a:pt x="3787632" y="539510"/>
                  <a:pt x="3799260" y="548234"/>
                </a:cubicBezTo>
                <a:cubicBezTo>
                  <a:pt x="3810888" y="559867"/>
                  <a:pt x="3822515" y="568591"/>
                  <a:pt x="3834143" y="580224"/>
                </a:cubicBezTo>
                <a:cubicBezTo>
                  <a:pt x="3837049" y="580224"/>
                  <a:pt x="3839957" y="583132"/>
                  <a:pt x="3839957" y="586041"/>
                </a:cubicBezTo>
                <a:cubicBezTo>
                  <a:pt x="3839957" y="588949"/>
                  <a:pt x="3837049" y="588949"/>
                  <a:pt x="3837049" y="591857"/>
                </a:cubicBezTo>
                <a:cubicBezTo>
                  <a:pt x="3839957" y="591857"/>
                  <a:pt x="3842863" y="591857"/>
                  <a:pt x="3845770" y="594765"/>
                </a:cubicBezTo>
                <a:cubicBezTo>
                  <a:pt x="3851584" y="600581"/>
                  <a:pt x="3860304" y="603489"/>
                  <a:pt x="3866118" y="609306"/>
                </a:cubicBezTo>
                <a:cubicBezTo>
                  <a:pt x="3874838" y="618031"/>
                  <a:pt x="3880652" y="629663"/>
                  <a:pt x="3889373" y="638387"/>
                </a:cubicBezTo>
                <a:cubicBezTo>
                  <a:pt x="3935883" y="699459"/>
                  <a:pt x="3985299" y="757622"/>
                  <a:pt x="4028902" y="818694"/>
                </a:cubicBezTo>
                <a:cubicBezTo>
                  <a:pt x="4057970" y="853592"/>
                  <a:pt x="4081225" y="891398"/>
                  <a:pt x="4104480" y="929205"/>
                </a:cubicBezTo>
                <a:cubicBezTo>
                  <a:pt x="4130642" y="972827"/>
                  <a:pt x="4156804" y="1019358"/>
                  <a:pt x="4180058" y="1065888"/>
                </a:cubicBezTo>
                <a:cubicBezTo>
                  <a:pt x="4220754" y="1150225"/>
                  <a:pt x="4261450" y="1234563"/>
                  <a:pt x="4290519" y="1324716"/>
                </a:cubicBezTo>
                <a:cubicBezTo>
                  <a:pt x="4299239" y="1345073"/>
                  <a:pt x="4310867" y="1368338"/>
                  <a:pt x="4307960" y="1391604"/>
                </a:cubicBezTo>
                <a:cubicBezTo>
                  <a:pt x="4305053" y="1385788"/>
                  <a:pt x="4302146" y="1379971"/>
                  <a:pt x="4299239" y="1374154"/>
                </a:cubicBezTo>
                <a:cubicBezTo>
                  <a:pt x="4302146" y="1403236"/>
                  <a:pt x="4316680" y="1426502"/>
                  <a:pt x="4313774" y="1452675"/>
                </a:cubicBezTo>
                <a:cubicBezTo>
                  <a:pt x="4310867" y="1455583"/>
                  <a:pt x="4316680" y="1461400"/>
                  <a:pt x="4316680" y="1467216"/>
                </a:cubicBezTo>
                <a:cubicBezTo>
                  <a:pt x="4319588" y="1461400"/>
                  <a:pt x="4319588" y="1458492"/>
                  <a:pt x="4319588" y="1455583"/>
                </a:cubicBezTo>
                <a:cubicBezTo>
                  <a:pt x="4322494" y="1464308"/>
                  <a:pt x="4325401" y="1473032"/>
                  <a:pt x="4325401" y="1481757"/>
                </a:cubicBezTo>
                <a:cubicBezTo>
                  <a:pt x="4328308" y="1481757"/>
                  <a:pt x="4328308" y="1481757"/>
                  <a:pt x="4331214" y="1481757"/>
                </a:cubicBezTo>
                <a:cubicBezTo>
                  <a:pt x="4328308" y="1467216"/>
                  <a:pt x="4322494" y="1449767"/>
                  <a:pt x="4319588" y="1435226"/>
                </a:cubicBezTo>
                <a:cubicBezTo>
                  <a:pt x="4316680" y="1420685"/>
                  <a:pt x="4310867" y="1406144"/>
                  <a:pt x="4307960" y="1391604"/>
                </a:cubicBezTo>
                <a:cubicBezTo>
                  <a:pt x="4313774" y="1409052"/>
                  <a:pt x="4325401" y="1426502"/>
                  <a:pt x="4328308" y="1443951"/>
                </a:cubicBezTo>
                <a:cubicBezTo>
                  <a:pt x="4337028" y="1473032"/>
                  <a:pt x="4342842" y="1505023"/>
                  <a:pt x="4348656" y="1537012"/>
                </a:cubicBezTo>
                <a:cubicBezTo>
                  <a:pt x="4354470" y="1566093"/>
                  <a:pt x="4360283" y="1592267"/>
                  <a:pt x="4366097" y="1621349"/>
                </a:cubicBezTo>
                <a:cubicBezTo>
                  <a:pt x="4371911" y="1662064"/>
                  <a:pt x="4380631" y="1699870"/>
                  <a:pt x="4386445" y="1737676"/>
                </a:cubicBezTo>
                <a:cubicBezTo>
                  <a:pt x="4389352" y="1769666"/>
                  <a:pt x="4392259" y="1801655"/>
                  <a:pt x="4403886" y="1833645"/>
                </a:cubicBezTo>
                <a:cubicBezTo>
                  <a:pt x="4403886" y="1824921"/>
                  <a:pt x="4406793" y="1816197"/>
                  <a:pt x="4409700" y="1804564"/>
                </a:cubicBezTo>
                <a:cubicBezTo>
                  <a:pt x="4412607" y="1810380"/>
                  <a:pt x="4415514" y="1810380"/>
                  <a:pt x="4415514" y="1810380"/>
                </a:cubicBezTo>
                <a:cubicBezTo>
                  <a:pt x="4418420" y="1827829"/>
                  <a:pt x="4432955" y="1842370"/>
                  <a:pt x="4424234" y="1859819"/>
                </a:cubicBezTo>
                <a:cubicBezTo>
                  <a:pt x="4424234" y="1865635"/>
                  <a:pt x="4427141" y="1871451"/>
                  <a:pt x="4427141" y="1877268"/>
                </a:cubicBezTo>
                <a:cubicBezTo>
                  <a:pt x="4430048" y="1874359"/>
                  <a:pt x="4430048" y="1871451"/>
                  <a:pt x="4430048" y="1865635"/>
                </a:cubicBezTo>
                <a:cubicBezTo>
                  <a:pt x="4432955" y="1868543"/>
                  <a:pt x="4432955" y="1871451"/>
                  <a:pt x="4435862" y="1874359"/>
                </a:cubicBezTo>
                <a:cubicBezTo>
                  <a:pt x="4435862" y="1865635"/>
                  <a:pt x="4435862" y="1859819"/>
                  <a:pt x="4435862" y="1851095"/>
                </a:cubicBezTo>
                <a:cubicBezTo>
                  <a:pt x="4435862" y="1854003"/>
                  <a:pt x="4438768" y="1854003"/>
                  <a:pt x="4441675" y="1854003"/>
                </a:cubicBezTo>
                <a:cubicBezTo>
                  <a:pt x="4430048" y="1670788"/>
                  <a:pt x="4389352" y="1493389"/>
                  <a:pt x="4339936" y="1318899"/>
                </a:cubicBezTo>
                <a:cubicBezTo>
                  <a:pt x="4345749" y="1327624"/>
                  <a:pt x="4348656" y="1339256"/>
                  <a:pt x="4351563" y="1347981"/>
                </a:cubicBezTo>
                <a:cubicBezTo>
                  <a:pt x="4357377" y="1359614"/>
                  <a:pt x="4360283" y="1371246"/>
                  <a:pt x="4363190" y="1379971"/>
                </a:cubicBezTo>
                <a:cubicBezTo>
                  <a:pt x="4398073" y="1502114"/>
                  <a:pt x="4427141" y="1624257"/>
                  <a:pt x="4438768" y="1749308"/>
                </a:cubicBezTo>
                <a:cubicBezTo>
                  <a:pt x="4438768" y="1775482"/>
                  <a:pt x="4441675" y="1801655"/>
                  <a:pt x="4441675" y="1827829"/>
                </a:cubicBezTo>
                <a:cubicBezTo>
                  <a:pt x="4444582" y="1848187"/>
                  <a:pt x="4441675" y="1871451"/>
                  <a:pt x="4453303" y="1891809"/>
                </a:cubicBezTo>
                <a:cubicBezTo>
                  <a:pt x="4462023" y="1906350"/>
                  <a:pt x="4459117" y="1917982"/>
                  <a:pt x="4453303" y="1929615"/>
                </a:cubicBezTo>
                <a:cubicBezTo>
                  <a:pt x="4450396" y="1938340"/>
                  <a:pt x="4450396" y="1947064"/>
                  <a:pt x="4450396" y="1955788"/>
                </a:cubicBezTo>
                <a:cubicBezTo>
                  <a:pt x="4450396" y="1976146"/>
                  <a:pt x="4453303" y="1999411"/>
                  <a:pt x="4456209" y="2022676"/>
                </a:cubicBezTo>
                <a:cubicBezTo>
                  <a:pt x="4459117" y="2037218"/>
                  <a:pt x="4459117" y="2054666"/>
                  <a:pt x="4464930" y="2066299"/>
                </a:cubicBezTo>
                <a:cubicBezTo>
                  <a:pt x="4476557" y="2086656"/>
                  <a:pt x="4462023" y="2101197"/>
                  <a:pt x="4464930" y="2118646"/>
                </a:cubicBezTo>
                <a:cubicBezTo>
                  <a:pt x="4462023" y="2118646"/>
                  <a:pt x="4462023" y="2118646"/>
                  <a:pt x="4459117" y="2118646"/>
                </a:cubicBezTo>
                <a:cubicBezTo>
                  <a:pt x="4459117" y="2104105"/>
                  <a:pt x="4459117" y="2092473"/>
                  <a:pt x="4459117" y="2077932"/>
                </a:cubicBezTo>
                <a:cubicBezTo>
                  <a:pt x="4459117" y="2077932"/>
                  <a:pt x="4456209" y="2077932"/>
                  <a:pt x="4453303" y="2077932"/>
                </a:cubicBezTo>
                <a:cubicBezTo>
                  <a:pt x="4464930" y="2104105"/>
                  <a:pt x="4444582" y="2127371"/>
                  <a:pt x="4447489" y="2150636"/>
                </a:cubicBezTo>
                <a:cubicBezTo>
                  <a:pt x="4462023" y="2150636"/>
                  <a:pt x="4459117" y="2162269"/>
                  <a:pt x="4459117" y="2170993"/>
                </a:cubicBezTo>
                <a:lnTo>
                  <a:pt x="4461985" y="2234128"/>
                </a:lnTo>
                <a:lnTo>
                  <a:pt x="4461296" y="2234609"/>
                </a:lnTo>
                <a:cubicBezTo>
                  <a:pt x="4460570" y="2234973"/>
                  <a:pt x="4460570" y="2234973"/>
                  <a:pt x="4462023" y="2234973"/>
                </a:cubicBezTo>
                <a:lnTo>
                  <a:pt x="4461985" y="2234128"/>
                </a:lnTo>
                <a:lnTo>
                  <a:pt x="4464930" y="2232065"/>
                </a:lnTo>
                <a:cubicBezTo>
                  <a:pt x="4464930" y="2232065"/>
                  <a:pt x="4464930" y="2232065"/>
                  <a:pt x="4467837" y="2232065"/>
                </a:cubicBezTo>
                <a:cubicBezTo>
                  <a:pt x="4459117" y="2261146"/>
                  <a:pt x="4450396" y="2290228"/>
                  <a:pt x="4441675" y="2319310"/>
                </a:cubicBezTo>
                <a:cubicBezTo>
                  <a:pt x="4441675" y="2316402"/>
                  <a:pt x="4438768" y="2316402"/>
                  <a:pt x="4438768" y="2316402"/>
                </a:cubicBezTo>
                <a:cubicBezTo>
                  <a:pt x="4435862" y="2307677"/>
                  <a:pt x="4435862" y="2298952"/>
                  <a:pt x="4435862" y="2290228"/>
                </a:cubicBezTo>
                <a:cubicBezTo>
                  <a:pt x="4430048" y="2307677"/>
                  <a:pt x="4427141" y="2322218"/>
                  <a:pt x="4421328" y="2339667"/>
                </a:cubicBezTo>
                <a:cubicBezTo>
                  <a:pt x="4418420" y="2351300"/>
                  <a:pt x="4415514" y="2362932"/>
                  <a:pt x="4412607" y="2374565"/>
                </a:cubicBezTo>
                <a:cubicBezTo>
                  <a:pt x="4412607" y="2377473"/>
                  <a:pt x="4415514" y="2386198"/>
                  <a:pt x="4415514" y="2392014"/>
                </a:cubicBezTo>
                <a:cubicBezTo>
                  <a:pt x="4412607" y="2406555"/>
                  <a:pt x="4409700" y="2424004"/>
                  <a:pt x="4406793" y="2441453"/>
                </a:cubicBezTo>
                <a:cubicBezTo>
                  <a:pt x="4400979" y="2464719"/>
                  <a:pt x="4398073" y="2487983"/>
                  <a:pt x="4392259" y="2511249"/>
                </a:cubicBezTo>
                <a:cubicBezTo>
                  <a:pt x="4398073" y="2511249"/>
                  <a:pt x="4400979" y="2511249"/>
                  <a:pt x="4403886" y="2511249"/>
                </a:cubicBezTo>
                <a:cubicBezTo>
                  <a:pt x="4406793" y="2508341"/>
                  <a:pt x="4406793" y="2505433"/>
                  <a:pt x="4406793" y="2502525"/>
                </a:cubicBezTo>
                <a:cubicBezTo>
                  <a:pt x="4406793" y="2493800"/>
                  <a:pt x="4409700" y="2485075"/>
                  <a:pt x="4409700" y="2476351"/>
                </a:cubicBezTo>
                <a:cubicBezTo>
                  <a:pt x="4421328" y="2479259"/>
                  <a:pt x="4418420" y="2473443"/>
                  <a:pt x="4418420" y="2467627"/>
                </a:cubicBezTo>
                <a:cubicBezTo>
                  <a:pt x="4424234" y="2447269"/>
                  <a:pt x="4430048" y="2426912"/>
                  <a:pt x="4432955" y="2406555"/>
                </a:cubicBezTo>
                <a:cubicBezTo>
                  <a:pt x="4444582" y="2406555"/>
                  <a:pt x="4453303" y="2412371"/>
                  <a:pt x="4450396" y="2421096"/>
                </a:cubicBezTo>
                <a:cubicBezTo>
                  <a:pt x="4450396" y="2438545"/>
                  <a:pt x="4444582" y="2453085"/>
                  <a:pt x="4441675" y="2470535"/>
                </a:cubicBezTo>
                <a:cubicBezTo>
                  <a:pt x="4438768" y="2476351"/>
                  <a:pt x="4435862" y="2485075"/>
                  <a:pt x="4432955" y="2490892"/>
                </a:cubicBezTo>
                <a:cubicBezTo>
                  <a:pt x="4427141" y="2511249"/>
                  <a:pt x="4421328" y="2531606"/>
                  <a:pt x="4415514" y="2551964"/>
                </a:cubicBezTo>
                <a:cubicBezTo>
                  <a:pt x="4412607" y="2549055"/>
                  <a:pt x="4412607" y="2549055"/>
                  <a:pt x="4412607" y="2546147"/>
                </a:cubicBezTo>
                <a:cubicBezTo>
                  <a:pt x="4406793" y="2557780"/>
                  <a:pt x="4398073" y="2569412"/>
                  <a:pt x="4392259" y="2581046"/>
                </a:cubicBezTo>
                <a:cubicBezTo>
                  <a:pt x="4392259" y="2578137"/>
                  <a:pt x="4389352" y="2575229"/>
                  <a:pt x="4389352" y="2572320"/>
                </a:cubicBezTo>
                <a:cubicBezTo>
                  <a:pt x="4386445" y="2578137"/>
                  <a:pt x="4386445" y="2581046"/>
                  <a:pt x="4386445" y="2586862"/>
                </a:cubicBezTo>
                <a:cubicBezTo>
                  <a:pt x="4369004" y="2613035"/>
                  <a:pt x="4380631" y="2647933"/>
                  <a:pt x="4354470" y="2671198"/>
                </a:cubicBezTo>
                <a:cubicBezTo>
                  <a:pt x="4351563" y="2671198"/>
                  <a:pt x="4348656" y="2671198"/>
                  <a:pt x="4348656" y="2671198"/>
                </a:cubicBezTo>
                <a:cubicBezTo>
                  <a:pt x="4342842" y="2682831"/>
                  <a:pt x="4337028" y="2694464"/>
                  <a:pt x="4331214" y="2706097"/>
                </a:cubicBezTo>
                <a:cubicBezTo>
                  <a:pt x="4331214" y="2711913"/>
                  <a:pt x="4331214" y="2717729"/>
                  <a:pt x="4328308" y="2720637"/>
                </a:cubicBezTo>
                <a:cubicBezTo>
                  <a:pt x="4328308" y="2723545"/>
                  <a:pt x="4328308" y="2726453"/>
                  <a:pt x="4328308" y="2726453"/>
                </a:cubicBezTo>
                <a:cubicBezTo>
                  <a:pt x="4313774" y="2758443"/>
                  <a:pt x="4299239" y="2790433"/>
                  <a:pt x="4299239" y="2825331"/>
                </a:cubicBezTo>
                <a:cubicBezTo>
                  <a:pt x="4296333" y="2831148"/>
                  <a:pt x="4287612" y="2834056"/>
                  <a:pt x="4281799" y="2839872"/>
                </a:cubicBezTo>
                <a:cubicBezTo>
                  <a:pt x="4281799" y="2842780"/>
                  <a:pt x="4278891" y="2842780"/>
                  <a:pt x="4275985" y="2842780"/>
                </a:cubicBezTo>
                <a:cubicBezTo>
                  <a:pt x="4270171" y="2851505"/>
                  <a:pt x="4264357" y="2860230"/>
                  <a:pt x="4261450" y="2871862"/>
                </a:cubicBezTo>
                <a:cubicBezTo>
                  <a:pt x="4241102" y="2906760"/>
                  <a:pt x="4220754" y="2944566"/>
                  <a:pt x="4203313" y="2982373"/>
                </a:cubicBezTo>
                <a:cubicBezTo>
                  <a:pt x="4191685" y="3005638"/>
                  <a:pt x="4185872" y="3028903"/>
                  <a:pt x="4177151" y="3055077"/>
                </a:cubicBezTo>
                <a:cubicBezTo>
                  <a:pt x="4162617" y="3072526"/>
                  <a:pt x="4150990" y="3089975"/>
                  <a:pt x="4139362" y="3107424"/>
                </a:cubicBezTo>
                <a:cubicBezTo>
                  <a:pt x="4142269" y="3110332"/>
                  <a:pt x="4142269" y="3110332"/>
                  <a:pt x="4145176" y="3110332"/>
                </a:cubicBezTo>
                <a:cubicBezTo>
                  <a:pt x="4156804" y="3092883"/>
                  <a:pt x="4165524" y="3072526"/>
                  <a:pt x="4177151" y="3055077"/>
                </a:cubicBezTo>
                <a:cubicBezTo>
                  <a:pt x="4185872" y="3040536"/>
                  <a:pt x="4194593" y="3028903"/>
                  <a:pt x="4203313" y="3014363"/>
                </a:cubicBezTo>
                <a:cubicBezTo>
                  <a:pt x="4206220" y="3017271"/>
                  <a:pt x="4206220" y="3017271"/>
                  <a:pt x="4209127" y="3017271"/>
                </a:cubicBezTo>
                <a:cubicBezTo>
                  <a:pt x="4200407" y="3037628"/>
                  <a:pt x="4194593" y="3055077"/>
                  <a:pt x="4185872" y="3072526"/>
                </a:cubicBezTo>
                <a:cubicBezTo>
                  <a:pt x="4185872" y="3075434"/>
                  <a:pt x="4185872" y="3075434"/>
                  <a:pt x="4185872" y="3075434"/>
                </a:cubicBezTo>
                <a:cubicBezTo>
                  <a:pt x="4180058" y="3087067"/>
                  <a:pt x="4180058" y="3095791"/>
                  <a:pt x="4174244" y="3104516"/>
                </a:cubicBezTo>
                <a:cubicBezTo>
                  <a:pt x="4162617" y="3121965"/>
                  <a:pt x="4148082" y="3136506"/>
                  <a:pt x="4133549" y="3151046"/>
                </a:cubicBezTo>
                <a:cubicBezTo>
                  <a:pt x="4116107" y="3174312"/>
                  <a:pt x="4101573" y="3194669"/>
                  <a:pt x="4084132" y="3217934"/>
                </a:cubicBezTo>
                <a:cubicBezTo>
                  <a:pt x="4078318" y="3226659"/>
                  <a:pt x="4072504" y="3235384"/>
                  <a:pt x="4066691" y="3241200"/>
                </a:cubicBezTo>
                <a:cubicBezTo>
                  <a:pt x="4049250" y="3261557"/>
                  <a:pt x="4034715" y="3279006"/>
                  <a:pt x="4017275" y="3299363"/>
                </a:cubicBezTo>
                <a:cubicBezTo>
                  <a:pt x="4008553" y="3305179"/>
                  <a:pt x="3999833" y="3310996"/>
                  <a:pt x="3994019" y="3316813"/>
                </a:cubicBezTo>
                <a:cubicBezTo>
                  <a:pt x="3982392" y="3328445"/>
                  <a:pt x="3973672" y="3340077"/>
                  <a:pt x="3962044" y="3348802"/>
                </a:cubicBezTo>
                <a:cubicBezTo>
                  <a:pt x="3944603" y="3366251"/>
                  <a:pt x="3932975" y="3383700"/>
                  <a:pt x="3918441" y="3409874"/>
                </a:cubicBezTo>
                <a:cubicBezTo>
                  <a:pt x="3935883" y="3395333"/>
                  <a:pt x="3947510" y="3386608"/>
                  <a:pt x="3959137" y="3377884"/>
                </a:cubicBezTo>
                <a:cubicBezTo>
                  <a:pt x="3962044" y="3374976"/>
                  <a:pt x="3964951" y="3374976"/>
                  <a:pt x="3970764" y="3372067"/>
                </a:cubicBezTo>
                <a:cubicBezTo>
                  <a:pt x="3950417" y="3395333"/>
                  <a:pt x="3932975" y="3421506"/>
                  <a:pt x="3909721" y="3441864"/>
                </a:cubicBezTo>
                <a:cubicBezTo>
                  <a:pt x="3880652" y="3473854"/>
                  <a:pt x="3851584" y="3500027"/>
                  <a:pt x="3819608" y="3529109"/>
                </a:cubicBezTo>
                <a:cubicBezTo>
                  <a:pt x="3810888" y="3537833"/>
                  <a:pt x="3799260" y="3552374"/>
                  <a:pt x="3790540" y="3561099"/>
                </a:cubicBezTo>
                <a:cubicBezTo>
                  <a:pt x="3790540" y="3564007"/>
                  <a:pt x="3793446" y="3564007"/>
                  <a:pt x="3793446" y="3566915"/>
                </a:cubicBezTo>
                <a:cubicBezTo>
                  <a:pt x="3822515" y="3543650"/>
                  <a:pt x="3851584" y="3520384"/>
                  <a:pt x="3880652" y="3497119"/>
                </a:cubicBezTo>
                <a:cubicBezTo>
                  <a:pt x="3880652" y="3497119"/>
                  <a:pt x="3880652" y="3497119"/>
                  <a:pt x="3880652" y="3500027"/>
                </a:cubicBezTo>
                <a:cubicBezTo>
                  <a:pt x="3874838" y="3508752"/>
                  <a:pt x="3869024" y="3520384"/>
                  <a:pt x="3860304" y="3529109"/>
                </a:cubicBezTo>
                <a:cubicBezTo>
                  <a:pt x="3839957" y="3546558"/>
                  <a:pt x="3819608" y="3566915"/>
                  <a:pt x="3799260" y="3584364"/>
                </a:cubicBezTo>
                <a:cubicBezTo>
                  <a:pt x="3726589" y="3642527"/>
                  <a:pt x="3653917" y="3697783"/>
                  <a:pt x="3575432" y="3744314"/>
                </a:cubicBezTo>
                <a:cubicBezTo>
                  <a:pt x="3557991" y="3753038"/>
                  <a:pt x="3543457" y="3764670"/>
                  <a:pt x="3528923" y="3773395"/>
                </a:cubicBezTo>
                <a:cubicBezTo>
                  <a:pt x="3499854" y="3790844"/>
                  <a:pt x="3467879" y="3805385"/>
                  <a:pt x="3438810" y="3819926"/>
                </a:cubicBezTo>
                <a:cubicBezTo>
                  <a:pt x="3432996" y="3819926"/>
                  <a:pt x="3427183" y="3822834"/>
                  <a:pt x="3424276" y="3825742"/>
                </a:cubicBezTo>
                <a:cubicBezTo>
                  <a:pt x="3406834" y="3834467"/>
                  <a:pt x="3389394" y="3840283"/>
                  <a:pt x="3371953" y="3849007"/>
                </a:cubicBezTo>
                <a:cubicBezTo>
                  <a:pt x="3357418" y="3857732"/>
                  <a:pt x="3342884" y="3863548"/>
                  <a:pt x="3328350" y="3872273"/>
                </a:cubicBezTo>
                <a:cubicBezTo>
                  <a:pt x="3313815" y="3878089"/>
                  <a:pt x="3299281" y="3889722"/>
                  <a:pt x="3284747" y="3898447"/>
                </a:cubicBezTo>
                <a:cubicBezTo>
                  <a:pt x="3264399" y="3910079"/>
                  <a:pt x="3244051" y="3921711"/>
                  <a:pt x="3220796" y="3933345"/>
                </a:cubicBezTo>
                <a:cubicBezTo>
                  <a:pt x="3203355" y="3942069"/>
                  <a:pt x="3183007" y="3947885"/>
                  <a:pt x="3162659" y="3956610"/>
                </a:cubicBezTo>
                <a:cubicBezTo>
                  <a:pt x="3101615" y="3979875"/>
                  <a:pt x="3040571" y="4008957"/>
                  <a:pt x="2976620" y="4029314"/>
                </a:cubicBezTo>
                <a:cubicBezTo>
                  <a:pt x="2930110" y="4043855"/>
                  <a:pt x="2883601" y="4055488"/>
                  <a:pt x="2837091" y="4064212"/>
                </a:cubicBezTo>
                <a:cubicBezTo>
                  <a:pt x="2761512" y="4075844"/>
                  <a:pt x="2688842" y="4084570"/>
                  <a:pt x="2616170" y="4096202"/>
                </a:cubicBezTo>
                <a:cubicBezTo>
                  <a:pt x="2595822" y="4099110"/>
                  <a:pt x="2578381" y="4099110"/>
                  <a:pt x="2558033" y="4102018"/>
                </a:cubicBezTo>
                <a:cubicBezTo>
                  <a:pt x="2491176" y="4102018"/>
                  <a:pt x="2427224" y="4102018"/>
                  <a:pt x="2363273" y="4102018"/>
                </a:cubicBezTo>
                <a:cubicBezTo>
                  <a:pt x="2360367" y="4099110"/>
                  <a:pt x="2357460" y="4099110"/>
                  <a:pt x="2354553" y="4099110"/>
                </a:cubicBezTo>
                <a:cubicBezTo>
                  <a:pt x="2308044" y="4096202"/>
                  <a:pt x="2261533" y="4090386"/>
                  <a:pt x="2215024" y="4087478"/>
                </a:cubicBezTo>
                <a:cubicBezTo>
                  <a:pt x="2185955" y="4084570"/>
                  <a:pt x="2153980" y="4075844"/>
                  <a:pt x="2124912" y="4081661"/>
                </a:cubicBezTo>
                <a:cubicBezTo>
                  <a:pt x="2090029" y="4084570"/>
                  <a:pt x="2055147" y="4075844"/>
                  <a:pt x="2017358" y="4078753"/>
                </a:cubicBezTo>
                <a:cubicBezTo>
                  <a:pt x="2020264" y="4072936"/>
                  <a:pt x="2020264" y="4070028"/>
                  <a:pt x="2020264" y="4064212"/>
                </a:cubicBezTo>
                <a:cubicBezTo>
                  <a:pt x="1973755" y="4061304"/>
                  <a:pt x="1930152" y="4075844"/>
                  <a:pt x="1886549" y="4067120"/>
                </a:cubicBezTo>
                <a:cubicBezTo>
                  <a:pt x="1935966" y="4064212"/>
                  <a:pt x="1982475" y="4061304"/>
                  <a:pt x="2031892" y="4058396"/>
                </a:cubicBezTo>
                <a:cubicBezTo>
                  <a:pt x="2031892" y="4055488"/>
                  <a:pt x="2031892" y="4055488"/>
                  <a:pt x="2031892" y="4052580"/>
                </a:cubicBezTo>
                <a:cubicBezTo>
                  <a:pt x="2028985" y="4052580"/>
                  <a:pt x="2023172" y="4049672"/>
                  <a:pt x="2020264" y="4049672"/>
                </a:cubicBezTo>
                <a:cubicBezTo>
                  <a:pt x="2060961" y="4055488"/>
                  <a:pt x="2101657" y="4046763"/>
                  <a:pt x="2145259" y="4032222"/>
                </a:cubicBezTo>
                <a:cubicBezTo>
                  <a:pt x="2107470" y="4023498"/>
                  <a:pt x="2072588" y="4014773"/>
                  <a:pt x="2037706" y="4008957"/>
                </a:cubicBezTo>
                <a:cubicBezTo>
                  <a:pt x="2005730" y="4003141"/>
                  <a:pt x="1973755" y="3997324"/>
                  <a:pt x="1941779" y="3991508"/>
                </a:cubicBezTo>
                <a:cubicBezTo>
                  <a:pt x="1933059" y="3988600"/>
                  <a:pt x="1921432" y="3985691"/>
                  <a:pt x="1909804" y="3982783"/>
                </a:cubicBezTo>
                <a:cubicBezTo>
                  <a:pt x="1889456" y="3976967"/>
                  <a:pt x="1866201" y="3971151"/>
                  <a:pt x="1845853" y="3965334"/>
                </a:cubicBezTo>
                <a:cubicBezTo>
                  <a:pt x="1810971" y="3953701"/>
                  <a:pt x="1776089" y="3942069"/>
                  <a:pt x="1741206" y="3933345"/>
                </a:cubicBezTo>
                <a:cubicBezTo>
                  <a:pt x="1729579" y="3927528"/>
                  <a:pt x="1717952" y="3927528"/>
                  <a:pt x="1706324" y="3924620"/>
                </a:cubicBezTo>
                <a:cubicBezTo>
                  <a:pt x="1659814" y="3915895"/>
                  <a:pt x="1613305" y="3921711"/>
                  <a:pt x="1569702" y="3904263"/>
                </a:cubicBezTo>
                <a:cubicBezTo>
                  <a:pt x="1546447" y="3895539"/>
                  <a:pt x="1520285" y="3898447"/>
                  <a:pt x="1494123" y="3892630"/>
                </a:cubicBezTo>
                <a:cubicBezTo>
                  <a:pt x="1479589" y="3889722"/>
                  <a:pt x="1465055" y="3875181"/>
                  <a:pt x="1447614" y="3880997"/>
                </a:cubicBezTo>
                <a:cubicBezTo>
                  <a:pt x="1447614" y="3880997"/>
                  <a:pt x="1447614" y="3880997"/>
                  <a:pt x="1444707" y="3880997"/>
                </a:cubicBezTo>
                <a:cubicBezTo>
                  <a:pt x="1438894" y="3866457"/>
                  <a:pt x="1424359" y="3869365"/>
                  <a:pt x="1412731" y="3869365"/>
                </a:cubicBezTo>
                <a:cubicBezTo>
                  <a:pt x="1404011" y="3869365"/>
                  <a:pt x="1401104" y="3869365"/>
                  <a:pt x="1395291" y="3860640"/>
                </a:cubicBezTo>
                <a:cubicBezTo>
                  <a:pt x="1389477" y="3851916"/>
                  <a:pt x="1377850" y="3846099"/>
                  <a:pt x="1366222" y="3846099"/>
                </a:cubicBezTo>
                <a:cubicBezTo>
                  <a:pt x="1366222" y="3851916"/>
                  <a:pt x="1366222" y="3857732"/>
                  <a:pt x="1363315" y="3863548"/>
                </a:cubicBezTo>
                <a:cubicBezTo>
                  <a:pt x="1363315" y="3866457"/>
                  <a:pt x="1357502" y="3863548"/>
                  <a:pt x="1351688" y="3866457"/>
                </a:cubicBezTo>
                <a:cubicBezTo>
                  <a:pt x="1354594" y="3860640"/>
                  <a:pt x="1357502" y="3857732"/>
                  <a:pt x="1357502" y="3854824"/>
                </a:cubicBezTo>
                <a:cubicBezTo>
                  <a:pt x="1351688" y="3851916"/>
                  <a:pt x="1345874" y="3849007"/>
                  <a:pt x="1340060" y="3846099"/>
                </a:cubicBezTo>
                <a:cubicBezTo>
                  <a:pt x="1342967" y="3846099"/>
                  <a:pt x="1345874" y="3843191"/>
                  <a:pt x="1348781" y="3843191"/>
                </a:cubicBezTo>
                <a:cubicBezTo>
                  <a:pt x="1284830" y="3802476"/>
                  <a:pt x="1206345" y="3799568"/>
                  <a:pt x="1136581" y="3758854"/>
                </a:cubicBezTo>
                <a:cubicBezTo>
                  <a:pt x="1142394" y="3755946"/>
                  <a:pt x="1145301" y="3755946"/>
                  <a:pt x="1148208" y="3755946"/>
                </a:cubicBezTo>
                <a:cubicBezTo>
                  <a:pt x="1148208" y="3755946"/>
                  <a:pt x="1148208" y="3755946"/>
                  <a:pt x="1151115" y="3755946"/>
                </a:cubicBezTo>
                <a:cubicBezTo>
                  <a:pt x="1142394" y="3753038"/>
                  <a:pt x="1133673" y="3747222"/>
                  <a:pt x="1124953" y="3744314"/>
                </a:cubicBezTo>
                <a:cubicBezTo>
                  <a:pt x="1127860" y="3744314"/>
                  <a:pt x="1130767" y="3744314"/>
                  <a:pt x="1136581" y="3741405"/>
                </a:cubicBezTo>
                <a:cubicBezTo>
                  <a:pt x="1122046" y="3735589"/>
                  <a:pt x="1113326" y="3726864"/>
                  <a:pt x="1101698" y="3721048"/>
                </a:cubicBezTo>
                <a:cubicBezTo>
                  <a:pt x="1066816" y="3703599"/>
                  <a:pt x="1031933" y="3686150"/>
                  <a:pt x="997052" y="3671609"/>
                </a:cubicBezTo>
                <a:cubicBezTo>
                  <a:pt x="988330" y="3665793"/>
                  <a:pt x="976703" y="3665793"/>
                  <a:pt x="965076" y="3659977"/>
                </a:cubicBezTo>
                <a:cubicBezTo>
                  <a:pt x="970890" y="3677425"/>
                  <a:pt x="997052" y="3665793"/>
                  <a:pt x="994144" y="3691966"/>
                </a:cubicBezTo>
                <a:cubicBezTo>
                  <a:pt x="965076" y="3674517"/>
                  <a:pt x="938914" y="3659977"/>
                  <a:pt x="912752" y="3645435"/>
                </a:cubicBezTo>
                <a:cubicBezTo>
                  <a:pt x="915660" y="3645435"/>
                  <a:pt x="915660" y="3642527"/>
                  <a:pt x="915660" y="3642527"/>
                </a:cubicBezTo>
                <a:cubicBezTo>
                  <a:pt x="924380" y="3645435"/>
                  <a:pt x="936007" y="3645435"/>
                  <a:pt x="944728" y="3648343"/>
                </a:cubicBezTo>
                <a:cubicBezTo>
                  <a:pt x="944728" y="3645435"/>
                  <a:pt x="944728" y="3642527"/>
                  <a:pt x="941821" y="3639619"/>
                </a:cubicBezTo>
                <a:cubicBezTo>
                  <a:pt x="921474" y="3630895"/>
                  <a:pt x="901125" y="3619262"/>
                  <a:pt x="883684" y="3604721"/>
                </a:cubicBezTo>
                <a:cubicBezTo>
                  <a:pt x="860429" y="3584364"/>
                  <a:pt x="837174" y="3569823"/>
                  <a:pt x="813920" y="3552374"/>
                </a:cubicBezTo>
                <a:cubicBezTo>
                  <a:pt x="764503" y="3514568"/>
                  <a:pt x="712180" y="3482578"/>
                  <a:pt x="662763" y="3441864"/>
                </a:cubicBezTo>
                <a:cubicBezTo>
                  <a:pt x="648229" y="3430231"/>
                  <a:pt x="633694" y="3412782"/>
                  <a:pt x="616253" y="3398241"/>
                </a:cubicBezTo>
                <a:cubicBezTo>
                  <a:pt x="598812" y="3386608"/>
                  <a:pt x="587185" y="3360435"/>
                  <a:pt x="569744" y="3345894"/>
                </a:cubicBezTo>
                <a:cubicBezTo>
                  <a:pt x="531955" y="3313905"/>
                  <a:pt x="505793" y="3273190"/>
                  <a:pt x="470911" y="3238292"/>
                </a:cubicBezTo>
                <a:cubicBezTo>
                  <a:pt x="470911" y="3238292"/>
                  <a:pt x="468004" y="3235384"/>
                  <a:pt x="468004" y="3232475"/>
                </a:cubicBezTo>
                <a:cubicBezTo>
                  <a:pt x="465097" y="3229567"/>
                  <a:pt x="465097" y="3223750"/>
                  <a:pt x="462190" y="3220842"/>
                </a:cubicBezTo>
                <a:cubicBezTo>
                  <a:pt x="456376" y="3215026"/>
                  <a:pt x="450562" y="3212118"/>
                  <a:pt x="444749" y="3206302"/>
                </a:cubicBezTo>
                <a:cubicBezTo>
                  <a:pt x="436028" y="3194669"/>
                  <a:pt x="427308" y="3185944"/>
                  <a:pt x="421494" y="3177220"/>
                </a:cubicBezTo>
                <a:cubicBezTo>
                  <a:pt x="409867" y="3159771"/>
                  <a:pt x="395333" y="3142322"/>
                  <a:pt x="383705" y="3124873"/>
                </a:cubicBezTo>
                <a:cubicBezTo>
                  <a:pt x="380798" y="3121965"/>
                  <a:pt x="377891" y="3119057"/>
                  <a:pt x="374984" y="3116148"/>
                </a:cubicBezTo>
                <a:cubicBezTo>
                  <a:pt x="374984" y="3116148"/>
                  <a:pt x="372078" y="3119057"/>
                  <a:pt x="372078" y="3119057"/>
                </a:cubicBezTo>
                <a:cubicBezTo>
                  <a:pt x="374984" y="3121965"/>
                  <a:pt x="374984" y="3124873"/>
                  <a:pt x="377891" y="3127781"/>
                </a:cubicBezTo>
                <a:cubicBezTo>
                  <a:pt x="386612" y="3148138"/>
                  <a:pt x="404053" y="3159771"/>
                  <a:pt x="412773" y="3180128"/>
                </a:cubicBezTo>
                <a:cubicBezTo>
                  <a:pt x="418587" y="3200486"/>
                  <a:pt x="436028" y="3217934"/>
                  <a:pt x="447656" y="3235384"/>
                </a:cubicBezTo>
                <a:cubicBezTo>
                  <a:pt x="447656" y="3235384"/>
                  <a:pt x="444749" y="3235384"/>
                  <a:pt x="444749" y="3238292"/>
                </a:cubicBezTo>
                <a:cubicBezTo>
                  <a:pt x="430215" y="3220842"/>
                  <a:pt x="412773" y="3203394"/>
                  <a:pt x="398239" y="3185944"/>
                </a:cubicBezTo>
                <a:cubicBezTo>
                  <a:pt x="383705" y="3168496"/>
                  <a:pt x="369171" y="3148138"/>
                  <a:pt x="354636" y="3127781"/>
                </a:cubicBezTo>
                <a:cubicBezTo>
                  <a:pt x="357544" y="3124873"/>
                  <a:pt x="360450" y="3121965"/>
                  <a:pt x="357544" y="3119057"/>
                </a:cubicBezTo>
                <a:cubicBezTo>
                  <a:pt x="354636" y="3113240"/>
                  <a:pt x="351730" y="3113240"/>
                  <a:pt x="348822" y="3107424"/>
                </a:cubicBezTo>
                <a:cubicBezTo>
                  <a:pt x="343009" y="3098699"/>
                  <a:pt x="337195" y="3087067"/>
                  <a:pt x="331382" y="3075434"/>
                </a:cubicBezTo>
                <a:lnTo>
                  <a:pt x="329673" y="3078853"/>
                </a:lnTo>
                <a:lnTo>
                  <a:pt x="301586" y="3039445"/>
                </a:lnTo>
                <a:cubicBezTo>
                  <a:pt x="294319" y="3024541"/>
                  <a:pt x="289232" y="3008547"/>
                  <a:pt x="284872" y="2991097"/>
                </a:cubicBezTo>
                <a:cubicBezTo>
                  <a:pt x="293593" y="3002730"/>
                  <a:pt x="299406" y="3011455"/>
                  <a:pt x="305220" y="3020179"/>
                </a:cubicBezTo>
                <a:cubicBezTo>
                  <a:pt x="308127" y="3034719"/>
                  <a:pt x="311033" y="3043445"/>
                  <a:pt x="325568" y="3055077"/>
                </a:cubicBezTo>
                <a:cubicBezTo>
                  <a:pt x="322661" y="3049261"/>
                  <a:pt x="319754" y="3043445"/>
                  <a:pt x="316847" y="3037628"/>
                </a:cubicBezTo>
                <a:cubicBezTo>
                  <a:pt x="319754" y="3037628"/>
                  <a:pt x="322661" y="3037628"/>
                  <a:pt x="325568" y="3037628"/>
                </a:cubicBezTo>
                <a:cubicBezTo>
                  <a:pt x="322661" y="3034719"/>
                  <a:pt x="322661" y="3034719"/>
                  <a:pt x="322661" y="3031811"/>
                </a:cubicBezTo>
                <a:cubicBezTo>
                  <a:pt x="313941" y="3025995"/>
                  <a:pt x="319754" y="3008546"/>
                  <a:pt x="302313" y="3011455"/>
                </a:cubicBezTo>
                <a:cubicBezTo>
                  <a:pt x="302313" y="3011455"/>
                  <a:pt x="302313" y="3005638"/>
                  <a:pt x="302313" y="3005638"/>
                </a:cubicBezTo>
                <a:cubicBezTo>
                  <a:pt x="313941" y="2999822"/>
                  <a:pt x="302313" y="2994005"/>
                  <a:pt x="299406" y="2991097"/>
                </a:cubicBezTo>
                <a:lnTo>
                  <a:pt x="282991" y="2977412"/>
                </a:lnTo>
                <a:lnTo>
                  <a:pt x="284872" y="2973648"/>
                </a:lnTo>
                <a:cubicBezTo>
                  <a:pt x="281965" y="2976556"/>
                  <a:pt x="281965" y="2976556"/>
                  <a:pt x="281965" y="2976556"/>
                </a:cubicBezTo>
                <a:lnTo>
                  <a:pt x="282991" y="2977412"/>
                </a:lnTo>
                <a:lnTo>
                  <a:pt x="279058" y="2985281"/>
                </a:lnTo>
                <a:cubicBezTo>
                  <a:pt x="264524" y="2973648"/>
                  <a:pt x="209293" y="2845689"/>
                  <a:pt x="206387" y="2825331"/>
                </a:cubicBezTo>
                <a:cubicBezTo>
                  <a:pt x="209293" y="2834056"/>
                  <a:pt x="212201" y="2842780"/>
                  <a:pt x="218015" y="2851505"/>
                </a:cubicBezTo>
                <a:cubicBezTo>
                  <a:pt x="220921" y="2857322"/>
                  <a:pt x="226735" y="2863138"/>
                  <a:pt x="229641" y="2868954"/>
                </a:cubicBezTo>
                <a:cubicBezTo>
                  <a:pt x="218015" y="2834056"/>
                  <a:pt x="206387" y="2802066"/>
                  <a:pt x="191853" y="2767168"/>
                </a:cubicBezTo>
                <a:cubicBezTo>
                  <a:pt x="191853" y="2761351"/>
                  <a:pt x="191853" y="2755535"/>
                  <a:pt x="183132" y="2761351"/>
                </a:cubicBezTo>
                <a:cubicBezTo>
                  <a:pt x="180225" y="2758443"/>
                  <a:pt x="180225" y="2752627"/>
                  <a:pt x="177318" y="2749719"/>
                </a:cubicBezTo>
                <a:cubicBezTo>
                  <a:pt x="177318" y="2746811"/>
                  <a:pt x="180225" y="2740995"/>
                  <a:pt x="177318" y="2738087"/>
                </a:cubicBezTo>
                <a:cubicBezTo>
                  <a:pt x="174412" y="2729362"/>
                  <a:pt x="168598" y="2717729"/>
                  <a:pt x="168598" y="2706097"/>
                </a:cubicBezTo>
                <a:cubicBezTo>
                  <a:pt x="171504" y="2691556"/>
                  <a:pt x="168598" y="2674107"/>
                  <a:pt x="162784" y="2659566"/>
                </a:cubicBezTo>
                <a:cubicBezTo>
                  <a:pt x="154063" y="2650841"/>
                  <a:pt x="154063" y="2639208"/>
                  <a:pt x="145343" y="2627576"/>
                </a:cubicBezTo>
                <a:cubicBezTo>
                  <a:pt x="136623" y="2618852"/>
                  <a:pt x="133715" y="2604310"/>
                  <a:pt x="133715" y="2589770"/>
                </a:cubicBezTo>
                <a:cubicBezTo>
                  <a:pt x="130809" y="2581046"/>
                  <a:pt x="133715" y="2569412"/>
                  <a:pt x="130809" y="2560688"/>
                </a:cubicBezTo>
                <a:cubicBezTo>
                  <a:pt x="127901" y="2546147"/>
                  <a:pt x="127901" y="2531606"/>
                  <a:pt x="119181" y="2519974"/>
                </a:cubicBezTo>
                <a:cubicBezTo>
                  <a:pt x="113367" y="2517065"/>
                  <a:pt x="113367" y="2511249"/>
                  <a:pt x="113367" y="2505433"/>
                </a:cubicBezTo>
                <a:cubicBezTo>
                  <a:pt x="110461" y="2479259"/>
                  <a:pt x="110461" y="2455993"/>
                  <a:pt x="107554" y="2432729"/>
                </a:cubicBezTo>
                <a:cubicBezTo>
                  <a:pt x="104647" y="2406555"/>
                  <a:pt x="98833" y="2380381"/>
                  <a:pt x="95926" y="2354208"/>
                </a:cubicBezTo>
                <a:cubicBezTo>
                  <a:pt x="93020" y="2325126"/>
                  <a:pt x="93020" y="2296044"/>
                  <a:pt x="90112" y="2266963"/>
                </a:cubicBezTo>
                <a:cubicBezTo>
                  <a:pt x="90112" y="2246606"/>
                  <a:pt x="90112" y="2229156"/>
                  <a:pt x="90112" y="2211707"/>
                </a:cubicBezTo>
                <a:cubicBezTo>
                  <a:pt x="90112" y="2197167"/>
                  <a:pt x="90112" y="2182626"/>
                  <a:pt x="90112" y="2170993"/>
                </a:cubicBezTo>
                <a:cubicBezTo>
                  <a:pt x="90112" y="2159361"/>
                  <a:pt x="93020" y="2144819"/>
                  <a:pt x="90112" y="2139003"/>
                </a:cubicBezTo>
                <a:cubicBezTo>
                  <a:pt x="72672" y="2127371"/>
                  <a:pt x="93020" y="2115738"/>
                  <a:pt x="87206" y="2104105"/>
                </a:cubicBezTo>
                <a:cubicBezTo>
                  <a:pt x="84298" y="2101197"/>
                  <a:pt x="90112" y="2092473"/>
                  <a:pt x="90112" y="2083748"/>
                </a:cubicBezTo>
                <a:cubicBezTo>
                  <a:pt x="90112" y="2083748"/>
                  <a:pt x="87206" y="2083748"/>
                  <a:pt x="87206" y="2083748"/>
                </a:cubicBezTo>
                <a:cubicBezTo>
                  <a:pt x="84298" y="2086656"/>
                  <a:pt x="84298" y="2092473"/>
                  <a:pt x="81392" y="2098289"/>
                </a:cubicBezTo>
                <a:cubicBezTo>
                  <a:pt x="81392" y="2095381"/>
                  <a:pt x="78485" y="2095381"/>
                  <a:pt x="78485" y="2095381"/>
                </a:cubicBezTo>
                <a:cubicBezTo>
                  <a:pt x="81392" y="2083748"/>
                  <a:pt x="87206" y="2072115"/>
                  <a:pt x="93020" y="2057574"/>
                </a:cubicBezTo>
                <a:cubicBezTo>
                  <a:pt x="93020" y="2063391"/>
                  <a:pt x="93020" y="2066299"/>
                  <a:pt x="95926" y="2072115"/>
                </a:cubicBezTo>
                <a:cubicBezTo>
                  <a:pt x="98833" y="2057574"/>
                  <a:pt x="98833" y="2048850"/>
                  <a:pt x="101740" y="2037218"/>
                </a:cubicBezTo>
                <a:cubicBezTo>
                  <a:pt x="101740" y="2037218"/>
                  <a:pt x="98833" y="2037218"/>
                  <a:pt x="95926" y="2040126"/>
                </a:cubicBezTo>
                <a:cubicBezTo>
                  <a:pt x="95926" y="2037218"/>
                  <a:pt x="93020" y="2034309"/>
                  <a:pt x="93020" y="2031401"/>
                </a:cubicBezTo>
                <a:cubicBezTo>
                  <a:pt x="93020" y="2013952"/>
                  <a:pt x="93020" y="1999411"/>
                  <a:pt x="93020" y="1984870"/>
                </a:cubicBezTo>
                <a:cubicBezTo>
                  <a:pt x="90112" y="1970330"/>
                  <a:pt x="87206" y="1955788"/>
                  <a:pt x="84298" y="1944156"/>
                </a:cubicBezTo>
                <a:cubicBezTo>
                  <a:pt x="84298" y="1944156"/>
                  <a:pt x="84298" y="1947064"/>
                  <a:pt x="81392" y="1949972"/>
                </a:cubicBezTo>
                <a:cubicBezTo>
                  <a:pt x="81392" y="1938340"/>
                  <a:pt x="84298" y="1932523"/>
                  <a:pt x="84298" y="1923799"/>
                </a:cubicBezTo>
                <a:cubicBezTo>
                  <a:pt x="84298" y="1912166"/>
                  <a:pt x="81392" y="1900533"/>
                  <a:pt x="78485" y="1888901"/>
                </a:cubicBezTo>
                <a:cubicBezTo>
                  <a:pt x="81392" y="1891809"/>
                  <a:pt x="81392" y="1894717"/>
                  <a:pt x="81392" y="1897625"/>
                </a:cubicBezTo>
                <a:cubicBezTo>
                  <a:pt x="84298" y="1897625"/>
                  <a:pt x="84298" y="1894717"/>
                  <a:pt x="87206" y="1894717"/>
                </a:cubicBezTo>
                <a:cubicBezTo>
                  <a:pt x="93020" y="1871451"/>
                  <a:pt x="98833" y="1848187"/>
                  <a:pt x="104647" y="1824921"/>
                </a:cubicBezTo>
                <a:cubicBezTo>
                  <a:pt x="104647" y="1824921"/>
                  <a:pt x="104647" y="1824921"/>
                  <a:pt x="104647" y="1827829"/>
                </a:cubicBezTo>
                <a:cubicBezTo>
                  <a:pt x="101740" y="1859819"/>
                  <a:pt x="95926" y="1891809"/>
                  <a:pt x="90112" y="1923799"/>
                </a:cubicBezTo>
                <a:cubicBezTo>
                  <a:pt x="98833" y="1903441"/>
                  <a:pt x="104647" y="1883085"/>
                  <a:pt x="107554" y="1859819"/>
                </a:cubicBezTo>
                <a:cubicBezTo>
                  <a:pt x="116275" y="1816197"/>
                  <a:pt x="122088" y="1772574"/>
                  <a:pt x="127901" y="1728951"/>
                </a:cubicBezTo>
                <a:cubicBezTo>
                  <a:pt x="130809" y="1726043"/>
                  <a:pt x="127901" y="1723135"/>
                  <a:pt x="127901" y="1717318"/>
                </a:cubicBezTo>
                <a:cubicBezTo>
                  <a:pt x="122088" y="1726043"/>
                  <a:pt x="116275" y="1731860"/>
                  <a:pt x="110461" y="1740584"/>
                </a:cubicBezTo>
                <a:cubicBezTo>
                  <a:pt x="110461" y="1731860"/>
                  <a:pt x="110461" y="1723135"/>
                  <a:pt x="110461" y="1714410"/>
                </a:cubicBezTo>
                <a:cubicBezTo>
                  <a:pt x="116275" y="1714410"/>
                  <a:pt x="116275" y="1717318"/>
                  <a:pt x="122088" y="1717318"/>
                </a:cubicBezTo>
                <a:cubicBezTo>
                  <a:pt x="122088" y="1711502"/>
                  <a:pt x="124995" y="1705686"/>
                  <a:pt x="127901" y="1702778"/>
                </a:cubicBezTo>
                <a:cubicBezTo>
                  <a:pt x="124995" y="1702778"/>
                  <a:pt x="124995" y="1702778"/>
                  <a:pt x="122088" y="1702778"/>
                </a:cubicBezTo>
                <a:cubicBezTo>
                  <a:pt x="122088" y="1699870"/>
                  <a:pt x="119181" y="1696962"/>
                  <a:pt x="119181" y="1694054"/>
                </a:cubicBezTo>
                <a:cubicBezTo>
                  <a:pt x="122088" y="1688237"/>
                  <a:pt x="124995" y="1679512"/>
                  <a:pt x="127901" y="1670788"/>
                </a:cubicBezTo>
                <a:cubicBezTo>
                  <a:pt x="136623" y="1650431"/>
                  <a:pt x="139529" y="1632982"/>
                  <a:pt x="136623" y="1609716"/>
                </a:cubicBezTo>
                <a:cubicBezTo>
                  <a:pt x="122088" y="1621349"/>
                  <a:pt x="122088" y="1624257"/>
                  <a:pt x="127901" y="1641706"/>
                </a:cubicBezTo>
                <a:cubicBezTo>
                  <a:pt x="127901" y="1638798"/>
                  <a:pt x="130809" y="1632982"/>
                  <a:pt x="130809" y="1630074"/>
                </a:cubicBezTo>
                <a:cubicBezTo>
                  <a:pt x="130809" y="1630074"/>
                  <a:pt x="133715" y="1630074"/>
                  <a:pt x="133715" y="1630074"/>
                </a:cubicBezTo>
                <a:cubicBezTo>
                  <a:pt x="130809" y="1641706"/>
                  <a:pt x="127901" y="1650431"/>
                  <a:pt x="124995" y="1662064"/>
                </a:cubicBezTo>
                <a:cubicBezTo>
                  <a:pt x="122088" y="1662064"/>
                  <a:pt x="122088" y="1662064"/>
                  <a:pt x="122088" y="1662064"/>
                </a:cubicBezTo>
                <a:cubicBezTo>
                  <a:pt x="122088" y="1656247"/>
                  <a:pt x="122088" y="1653339"/>
                  <a:pt x="122088" y="1650431"/>
                </a:cubicBezTo>
                <a:cubicBezTo>
                  <a:pt x="116275" y="1659155"/>
                  <a:pt x="116275" y="1670788"/>
                  <a:pt x="113367" y="1682420"/>
                </a:cubicBezTo>
                <a:cubicBezTo>
                  <a:pt x="107554" y="1699870"/>
                  <a:pt x="104647" y="1714410"/>
                  <a:pt x="98833" y="1728951"/>
                </a:cubicBezTo>
                <a:cubicBezTo>
                  <a:pt x="98833" y="1731860"/>
                  <a:pt x="98833" y="1734768"/>
                  <a:pt x="98833" y="1734768"/>
                </a:cubicBezTo>
                <a:cubicBezTo>
                  <a:pt x="110461" y="1743492"/>
                  <a:pt x="101740" y="1752216"/>
                  <a:pt x="101740" y="1760941"/>
                </a:cubicBezTo>
                <a:cubicBezTo>
                  <a:pt x="101740" y="1766758"/>
                  <a:pt x="101740" y="1775482"/>
                  <a:pt x="101740" y="1781298"/>
                </a:cubicBezTo>
                <a:cubicBezTo>
                  <a:pt x="98833" y="1798747"/>
                  <a:pt x="104647" y="1816197"/>
                  <a:pt x="87206" y="1830737"/>
                </a:cubicBezTo>
                <a:cubicBezTo>
                  <a:pt x="93020" y="1816197"/>
                  <a:pt x="93020" y="1804564"/>
                  <a:pt x="95926" y="1795839"/>
                </a:cubicBezTo>
                <a:cubicBezTo>
                  <a:pt x="95926" y="1792931"/>
                  <a:pt x="93020" y="1792931"/>
                  <a:pt x="93020" y="1792931"/>
                </a:cubicBezTo>
                <a:cubicBezTo>
                  <a:pt x="87206" y="1804564"/>
                  <a:pt x="78485" y="1813288"/>
                  <a:pt x="75578" y="1824921"/>
                </a:cubicBezTo>
                <a:cubicBezTo>
                  <a:pt x="69764" y="1842370"/>
                  <a:pt x="66858" y="1859819"/>
                  <a:pt x="63951" y="1877268"/>
                </a:cubicBezTo>
                <a:cubicBezTo>
                  <a:pt x="58137" y="1915074"/>
                  <a:pt x="52323" y="1949972"/>
                  <a:pt x="49417" y="1987778"/>
                </a:cubicBezTo>
                <a:cubicBezTo>
                  <a:pt x="49417" y="1987778"/>
                  <a:pt x="46510" y="1990686"/>
                  <a:pt x="46510" y="1990686"/>
                </a:cubicBezTo>
                <a:cubicBezTo>
                  <a:pt x="43603" y="1984870"/>
                  <a:pt x="46510" y="1976146"/>
                  <a:pt x="46510" y="1970330"/>
                </a:cubicBezTo>
                <a:cubicBezTo>
                  <a:pt x="46510" y="1964513"/>
                  <a:pt x="43603" y="1955788"/>
                  <a:pt x="43603" y="1949972"/>
                </a:cubicBezTo>
                <a:cubicBezTo>
                  <a:pt x="49417" y="1958697"/>
                  <a:pt x="20348" y="1967422"/>
                  <a:pt x="37789" y="1976146"/>
                </a:cubicBezTo>
                <a:cubicBezTo>
                  <a:pt x="37789" y="1984870"/>
                  <a:pt x="34883" y="1993595"/>
                  <a:pt x="37789" y="1999411"/>
                </a:cubicBezTo>
                <a:cubicBezTo>
                  <a:pt x="43603" y="2013952"/>
                  <a:pt x="37789" y="2019768"/>
                  <a:pt x="23255" y="2025584"/>
                </a:cubicBezTo>
                <a:cubicBezTo>
                  <a:pt x="20348" y="2019768"/>
                  <a:pt x="20348" y="2013952"/>
                  <a:pt x="17441" y="2008136"/>
                </a:cubicBezTo>
                <a:cubicBezTo>
                  <a:pt x="17441" y="2005228"/>
                  <a:pt x="17441" y="1999411"/>
                  <a:pt x="17441" y="1996503"/>
                </a:cubicBezTo>
                <a:cubicBezTo>
                  <a:pt x="5814" y="1987778"/>
                  <a:pt x="0" y="1973238"/>
                  <a:pt x="0" y="1958697"/>
                </a:cubicBezTo>
                <a:cubicBezTo>
                  <a:pt x="0" y="1952880"/>
                  <a:pt x="5814" y="1947064"/>
                  <a:pt x="5814" y="1941248"/>
                </a:cubicBezTo>
                <a:cubicBezTo>
                  <a:pt x="8720" y="1885993"/>
                  <a:pt x="17441" y="1833645"/>
                  <a:pt x="34883" y="1781298"/>
                </a:cubicBezTo>
                <a:cubicBezTo>
                  <a:pt x="49417" y="1746400"/>
                  <a:pt x="40696" y="1708594"/>
                  <a:pt x="66858" y="1676604"/>
                </a:cubicBezTo>
                <a:cubicBezTo>
                  <a:pt x="78485" y="1664972"/>
                  <a:pt x="78485" y="1641706"/>
                  <a:pt x="84298" y="1621349"/>
                </a:cubicBezTo>
                <a:cubicBezTo>
                  <a:pt x="78485" y="1624257"/>
                  <a:pt x="78485" y="1624257"/>
                  <a:pt x="72672" y="1630074"/>
                </a:cubicBezTo>
                <a:cubicBezTo>
                  <a:pt x="84298" y="1603900"/>
                  <a:pt x="93020" y="1580635"/>
                  <a:pt x="101740" y="1554461"/>
                </a:cubicBezTo>
                <a:cubicBezTo>
                  <a:pt x="104647" y="1560277"/>
                  <a:pt x="107554" y="1563185"/>
                  <a:pt x="107554" y="1566093"/>
                </a:cubicBezTo>
                <a:cubicBezTo>
                  <a:pt x="110461" y="1560277"/>
                  <a:pt x="110461" y="1554461"/>
                  <a:pt x="113367" y="1554461"/>
                </a:cubicBezTo>
                <a:cubicBezTo>
                  <a:pt x="124995" y="1551553"/>
                  <a:pt x="124995" y="1542829"/>
                  <a:pt x="127901" y="1534104"/>
                </a:cubicBezTo>
                <a:cubicBezTo>
                  <a:pt x="130809" y="1525379"/>
                  <a:pt x="136623" y="1516655"/>
                  <a:pt x="136623" y="1507931"/>
                </a:cubicBezTo>
                <a:cubicBezTo>
                  <a:pt x="139529" y="1502114"/>
                  <a:pt x="136623" y="1496298"/>
                  <a:pt x="136623" y="1493389"/>
                </a:cubicBezTo>
                <a:cubicBezTo>
                  <a:pt x="136623" y="1490481"/>
                  <a:pt x="136623" y="1487573"/>
                  <a:pt x="136623" y="1487573"/>
                </a:cubicBezTo>
                <a:cubicBezTo>
                  <a:pt x="148250" y="1470124"/>
                  <a:pt x="156970" y="1452675"/>
                  <a:pt x="165691" y="1438134"/>
                </a:cubicBezTo>
                <a:cubicBezTo>
                  <a:pt x="168598" y="1438134"/>
                  <a:pt x="168598" y="1438134"/>
                  <a:pt x="168598" y="1438134"/>
                </a:cubicBezTo>
                <a:cubicBezTo>
                  <a:pt x="154063" y="1481757"/>
                  <a:pt x="142436" y="1525379"/>
                  <a:pt x="127901" y="1571910"/>
                </a:cubicBezTo>
                <a:cubicBezTo>
                  <a:pt x="127901" y="1571910"/>
                  <a:pt x="130809" y="1571910"/>
                  <a:pt x="133715" y="1571910"/>
                </a:cubicBezTo>
                <a:cubicBezTo>
                  <a:pt x="136623" y="1566093"/>
                  <a:pt x="136623" y="1560277"/>
                  <a:pt x="139529" y="1551553"/>
                </a:cubicBezTo>
                <a:cubicBezTo>
                  <a:pt x="145343" y="1539921"/>
                  <a:pt x="148250" y="1525379"/>
                  <a:pt x="151157" y="1510839"/>
                </a:cubicBezTo>
                <a:cubicBezTo>
                  <a:pt x="151157" y="1510839"/>
                  <a:pt x="156970" y="1510839"/>
                  <a:pt x="156970" y="1507931"/>
                </a:cubicBezTo>
                <a:cubicBezTo>
                  <a:pt x="159877" y="1505023"/>
                  <a:pt x="168598" y="1496298"/>
                  <a:pt x="165691" y="1493389"/>
                </a:cubicBezTo>
                <a:cubicBezTo>
                  <a:pt x="159877" y="1484665"/>
                  <a:pt x="165691" y="1478849"/>
                  <a:pt x="168598" y="1470124"/>
                </a:cubicBezTo>
                <a:cubicBezTo>
                  <a:pt x="174412" y="1452675"/>
                  <a:pt x="177318" y="1435226"/>
                  <a:pt x="183132" y="1417777"/>
                </a:cubicBezTo>
                <a:cubicBezTo>
                  <a:pt x="183132" y="1417777"/>
                  <a:pt x="180225" y="1414869"/>
                  <a:pt x="183132" y="1411960"/>
                </a:cubicBezTo>
                <a:cubicBezTo>
                  <a:pt x="183132" y="1400328"/>
                  <a:pt x="183132" y="1391604"/>
                  <a:pt x="183132" y="1379971"/>
                </a:cubicBezTo>
                <a:cubicBezTo>
                  <a:pt x="186039" y="1377062"/>
                  <a:pt x="188946" y="1377062"/>
                  <a:pt x="188946" y="1374154"/>
                </a:cubicBezTo>
                <a:cubicBezTo>
                  <a:pt x="188946" y="1374154"/>
                  <a:pt x="188946" y="1371246"/>
                  <a:pt x="186039" y="1371246"/>
                </a:cubicBezTo>
                <a:cubicBezTo>
                  <a:pt x="183132" y="1374154"/>
                  <a:pt x="180225" y="1377062"/>
                  <a:pt x="174412" y="1377062"/>
                </a:cubicBezTo>
                <a:cubicBezTo>
                  <a:pt x="183132" y="1336348"/>
                  <a:pt x="188946" y="1298542"/>
                  <a:pt x="197666" y="1257827"/>
                </a:cubicBezTo>
                <a:cubicBezTo>
                  <a:pt x="194759" y="1260736"/>
                  <a:pt x="191853" y="1263644"/>
                  <a:pt x="188946" y="1269461"/>
                </a:cubicBezTo>
                <a:cubicBezTo>
                  <a:pt x="188946" y="1263644"/>
                  <a:pt x="191853" y="1257827"/>
                  <a:pt x="194759" y="1252011"/>
                </a:cubicBezTo>
                <a:cubicBezTo>
                  <a:pt x="206387" y="1231655"/>
                  <a:pt x="215107" y="1211297"/>
                  <a:pt x="220921" y="1188032"/>
                </a:cubicBezTo>
                <a:cubicBezTo>
                  <a:pt x="226735" y="1167675"/>
                  <a:pt x="235455" y="1147317"/>
                  <a:pt x="241269" y="1126960"/>
                </a:cubicBezTo>
                <a:cubicBezTo>
                  <a:pt x="244176" y="1115328"/>
                  <a:pt x="249990" y="1103694"/>
                  <a:pt x="255804" y="1092062"/>
                </a:cubicBezTo>
                <a:cubicBezTo>
                  <a:pt x="258710" y="1086246"/>
                  <a:pt x="261617" y="1077522"/>
                  <a:pt x="264524" y="1071705"/>
                </a:cubicBezTo>
                <a:cubicBezTo>
                  <a:pt x="267431" y="1060072"/>
                  <a:pt x="270338" y="1048440"/>
                  <a:pt x="276151" y="1039715"/>
                </a:cubicBezTo>
                <a:cubicBezTo>
                  <a:pt x="299406" y="1001909"/>
                  <a:pt x="316847" y="961195"/>
                  <a:pt x="345916" y="929205"/>
                </a:cubicBezTo>
                <a:cubicBezTo>
                  <a:pt x="360450" y="911755"/>
                  <a:pt x="369171" y="888490"/>
                  <a:pt x="383705" y="871041"/>
                </a:cubicBezTo>
                <a:cubicBezTo>
                  <a:pt x="415680" y="833235"/>
                  <a:pt x="447656" y="798336"/>
                  <a:pt x="479631" y="760530"/>
                </a:cubicBezTo>
                <a:cubicBezTo>
                  <a:pt x="488352" y="754714"/>
                  <a:pt x="494165" y="748898"/>
                  <a:pt x="502886" y="743082"/>
                </a:cubicBezTo>
                <a:cubicBezTo>
                  <a:pt x="517421" y="725632"/>
                  <a:pt x="534862" y="711092"/>
                  <a:pt x="552302" y="696551"/>
                </a:cubicBezTo>
                <a:cubicBezTo>
                  <a:pt x="561024" y="687826"/>
                  <a:pt x="569744" y="679102"/>
                  <a:pt x="578464" y="670377"/>
                </a:cubicBezTo>
                <a:cubicBezTo>
                  <a:pt x="601719" y="652929"/>
                  <a:pt x="627880" y="632571"/>
                  <a:pt x="654043" y="612214"/>
                </a:cubicBezTo>
                <a:cubicBezTo>
                  <a:pt x="680205" y="591857"/>
                  <a:pt x="703459" y="562775"/>
                  <a:pt x="735434" y="551142"/>
                </a:cubicBezTo>
                <a:cubicBezTo>
                  <a:pt x="738341" y="551142"/>
                  <a:pt x="738341" y="548234"/>
                  <a:pt x="738341" y="548234"/>
                </a:cubicBezTo>
                <a:cubicBezTo>
                  <a:pt x="744155" y="542418"/>
                  <a:pt x="752875" y="536601"/>
                  <a:pt x="758689" y="533693"/>
                </a:cubicBezTo>
                <a:cubicBezTo>
                  <a:pt x="793572" y="510428"/>
                  <a:pt x="831361" y="487162"/>
                  <a:pt x="866243" y="466806"/>
                </a:cubicBezTo>
                <a:cubicBezTo>
                  <a:pt x="869150" y="463898"/>
                  <a:pt x="872057" y="460989"/>
                  <a:pt x="874963" y="460989"/>
                </a:cubicBezTo>
                <a:cubicBezTo>
                  <a:pt x="895312" y="452264"/>
                  <a:pt x="915660" y="446448"/>
                  <a:pt x="936007" y="437724"/>
                </a:cubicBezTo>
                <a:cubicBezTo>
                  <a:pt x="936007" y="437724"/>
                  <a:pt x="938914" y="437724"/>
                  <a:pt x="938914" y="437724"/>
                </a:cubicBezTo>
                <a:cubicBezTo>
                  <a:pt x="941821" y="440632"/>
                  <a:pt x="941821" y="443540"/>
                  <a:pt x="944728" y="449356"/>
                </a:cubicBezTo>
                <a:cubicBezTo>
                  <a:pt x="982517" y="426091"/>
                  <a:pt x="1020306" y="402826"/>
                  <a:pt x="1061002" y="379560"/>
                </a:cubicBezTo>
                <a:cubicBezTo>
                  <a:pt x="1061002" y="382468"/>
                  <a:pt x="1061002" y="382468"/>
                  <a:pt x="1061002" y="385377"/>
                </a:cubicBezTo>
                <a:cubicBezTo>
                  <a:pt x="967983" y="434816"/>
                  <a:pt x="877870" y="495887"/>
                  <a:pt x="802292" y="574408"/>
                </a:cubicBezTo>
                <a:cubicBezTo>
                  <a:pt x="808106" y="571499"/>
                  <a:pt x="813920" y="565683"/>
                  <a:pt x="819734" y="559867"/>
                </a:cubicBezTo>
                <a:cubicBezTo>
                  <a:pt x="837174" y="548234"/>
                  <a:pt x="851709" y="539510"/>
                  <a:pt x="866243" y="527877"/>
                </a:cubicBezTo>
                <a:cubicBezTo>
                  <a:pt x="880777" y="519152"/>
                  <a:pt x="895312" y="513336"/>
                  <a:pt x="909846" y="507520"/>
                </a:cubicBezTo>
                <a:cubicBezTo>
                  <a:pt x="906938" y="504612"/>
                  <a:pt x="906938" y="504612"/>
                  <a:pt x="906938" y="501704"/>
                </a:cubicBezTo>
                <a:cubicBezTo>
                  <a:pt x="895312" y="507520"/>
                  <a:pt x="886591" y="510428"/>
                  <a:pt x="877870" y="516244"/>
                </a:cubicBezTo>
                <a:cubicBezTo>
                  <a:pt x="904032" y="498796"/>
                  <a:pt x="930194" y="478438"/>
                  <a:pt x="959263" y="460989"/>
                </a:cubicBezTo>
                <a:cubicBezTo>
                  <a:pt x="959263" y="460989"/>
                  <a:pt x="959263" y="463898"/>
                  <a:pt x="959263" y="463898"/>
                </a:cubicBezTo>
                <a:cubicBezTo>
                  <a:pt x="953449" y="469714"/>
                  <a:pt x="947635" y="475530"/>
                  <a:pt x="941821" y="478438"/>
                </a:cubicBezTo>
                <a:cubicBezTo>
                  <a:pt x="973797" y="466806"/>
                  <a:pt x="999958" y="443540"/>
                  <a:pt x="1034841" y="440632"/>
                </a:cubicBezTo>
                <a:cubicBezTo>
                  <a:pt x="1020306" y="449356"/>
                  <a:pt x="1005772" y="455173"/>
                  <a:pt x="991238" y="463898"/>
                </a:cubicBezTo>
                <a:cubicBezTo>
                  <a:pt x="927287" y="501704"/>
                  <a:pt x="866243" y="542418"/>
                  <a:pt x="802292" y="583132"/>
                </a:cubicBezTo>
                <a:cubicBezTo>
                  <a:pt x="799385" y="586041"/>
                  <a:pt x="790665" y="586041"/>
                  <a:pt x="784851" y="588949"/>
                </a:cubicBezTo>
                <a:cubicBezTo>
                  <a:pt x="784851" y="588949"/>
                  <a:pt x="781944" y="591857"/>
                  <a:pt x="779037" y="591857"/>
                </a:cubicBezTo>
                <a:cubicBezTo>
                  <a:pt x="787758" y="603489"/>
                  <a:pt x="773223" y="603489"/>
                  <a:pt x="770317" y="609306"/>
                </a:cubicBezTo>
                <a:cubicBezTo>
                  <a:pt x="770317" y="606397"/>
                  <a:pt x="767410" y="603489"/>
                  <a:pt x="767410" y="600581"/>
                </a:cubicBezTo>
                <a:cubicBezTo>
                  <a:pt x="764503" y="603489"/>
                  <a:pt x="764503" y="603489"/>
                  <a:pt x="761596" y="606397"/>
                </a:cubicBezTo>
                <a:cubicBezTo>
                  <a:pt x="720900" y="641295"/>
                  <a:pt x="683111" y="679102"/>
                  <a:pt x="642415" y="714000"/>
                </a:cubicBezTo>
                <a:cubicBezTo>
                  <a:pt x="572651" y="772164"/>
                  <a:pt x="517421" y="841959"/>
                  <a:pt x="468004" y="917572"/>
                </a:cubicBezTo>
                <a:cubicBezTo>
                  <a:pt x="468004" y="920480"/>
                  <a:pt x="465097" y="923388"/>
                  <a:pt x="465097" y="926297"/>
                </a:cubicBezTo>
                <a:cubicBezTo>
                  <a:pt x="473818" y="923388"/>
                  <a:pt x="479631" y="917572"/>
                  <a:pt x="485445" y="914663"/>
                </a:cubicBezTo>
                <a:cubicBezTo>
                  <a:pt x="485445" y="914663"/>
                  <a:pt x="485445" y="914663"/>
                  <a:pt x="485445" y="917572"/>
                </a:cubicBezTo>
                <a:cubicBezTo>
                  <a:pt x="465097" y="946653"/>
                  <a:pt x="441842" y="975735"/>
                  <a:pt x="421494" y="1004817"/>
                </a:cubicBezTo>
                <a:cubicBezTo>
                  <a:pt x="421494" y="1007725"/>
                  <a:pt x="424401" y="1007725"/>
                  <a:pt x="424401" y="1007725"/>
                </a:cubicBezTo>
                <a:cubicBezTo>
                  <a:pt x="433122" y="999001"/>
                  <a:pt x="438935" y="990276"/>
                  <a:pt x="444749" y="981551"/>
                </a:cubicBezTo>
                <a:cubicBezTo>
                  <a:pt x="482538" y="940837"/>
                  <a:pt x="517421" y="894307"/>
                  <a:pt x="555210" y="856500"/>
                </a:cubicBezTo>
                <a:cubicBezTo>
                  <a:pt x="566837" y="844868"/>
                  <a:pt x="575558" y="830326"/>
                  <a:pt x="590091" y="821602"/>
                </a:cubicBezTo>
                <a:cubicBezTo>
                  <a:pt x="616253" y="798336"/>
                  <a:pt x="639508" y="775072"/>
                  <a:pt x="665670" y="754714"/>
                </a:cubicBezTo>
                <a:cubicBezTo>
                  <a:pt x="700552" y="728541"/>
                  <a:pt x="735434" y="693643"/>
                  <a:pt x="776131" y="670377"/>
                </a:cubicBezTo>
                <a:cubicBezTo>
                  <a:pt x="781944" y="667469"/>
                  <a:pt x="787758" y="658745"/>
                  <a:pt x="796478" y="652929"/>
                </a:cubicBezTo>
                <a:cubicBezTo>
                  <a:pt x="799385" y="650020"/>
                  <a:pt x="808106" y="650020"/>
                  <a:pt x="811012" y="647111"/>
                </a:cubicBezTo>
                <a:cubicBezTo>
                  <a:pt x="828454" y="626755"/>
                  <a:pt x="854615" y="612214"/>
                  <a:pt x="880777" y="597673"/>
                </a:cubicBezTo>
                <a:cubicBezTo>
                  <a:pt x="880777" y="597673"/>
                  <a:pt x="883684" y="594765"/>
                  <a:pt x="886591" y="594765"/>
                </a:cubicBezTo>
                <a:cubicBezTo>
                  <a:pt x="886591" y="594765"/>
                  <a:pt x="886591" y="597673"/>
                  <a:pt x="889498" y="597673"/>
                </a:cubicBezTo>
                <a:cubicBezTo>
                  <a:pt x="880777" y="603489"/>
                  <a:pt x="872057" y="609306"/>
                  <a:pt x="866243" y="615122"/>
                </a:cubicBezTo>
                <a:cubicBezTo>
                  <a:pt x="866243" y="615122"/>
                  <a:pt x="866243" y="618031"/>
                  <a:pt x="866243" y="618031"/>
                </a:cubicBezTo>
                <a:cubicBezTo>
                  <a:pt x="872057" y="615122"/>
                  <a:pt x="877870" y="612214"/>
                  <a:pt x="883684" y="609306"/>
                </a:cubicBezTo>
                <a:cubicBezTo>
                  <a:pt x="883684" y="609306"/>
                  <a:pt x="883684" y="609306"/>
                  <a:pt x="886591" y="609306"/>
                </a:cubicBezTo>
                <a:cubicBezTo>
                  <a:pt x="880777" y="615122"/>
                  <a:pt x="877870" y="618031"/>
                  <a:pt x="874963" y="620939"/>
                </a:cubicBezTo>
                <a:cubicBezTo>
                  <a:pt x="874963" y="620939"/>
                  <a:pt x="874963" y="623847"/>
                  <a:pt x="877870" y="623847"/>
                </a:cubicBezTo>
                <a:cubicBezTo>
                  <a:pt x="880777" y="620939"/>
                  <a:pt x="886591" y="618031"/>
                  <a:pt x="886591" y="615122"/>
                </a:cubicBezTo>
                <a:cubicBezTo>
                  <a:pt x="895312" y="597673"/>
                  <a:pt x="909846" y="591857"/>
                  <a:pt x="927287" y="588949"/>
                </a:cubicBezTo>
                <a:cubicBezTo>
                  <a:pt x="924380" y="591857"/>
                  <a:pt x="924380" y="594765"/>
                  <a:pt x="921474" y="597673"/>
                </a:cubicBezTo>
                <a:cubicBezTo>
                  <a:pt x="924380" y="600581"/>
                  <a:pt x="927287" y="597673"/>
                  <a:pt x="930194" y="594765"/>
                </a:cubicBezTo>
                <a:cubicBezTo>
                  <a:pt x="967983" y="559867"/>
                  <a:pt x="1005772" y="519152"/>
                  <a:pt x="1046468" y="484254"/>
                </a:cubicBezTo>
                <a:cubicBezTo>
                  <a:pt x="1110419" y="428999"/>
                  <a:pt x="1177276" y="373744"/>
                  <a:pt x="1247041" y="324305"/>
                </a:cubicBezTo>
                <a:cubicBezTo>
                  <a:pt x="1296457" y="289407"/>
                  <a:pt x="1348781" y="260325"/>
                  <a:pt x="1404011" y="228335"/>
                </a:cubicBezTo>
                <a:cubicBezTo>
                  <a:pt x="1435986" y="207978"/>
                  <a:pt x="1470869" y="190530"/>
                  <a:pt x="1505751" y="173080"/>
                </a:cubicBezTo>
                <a:cubicBezTo>
                  <a:pt x="1549354" y="152723"/>
                  <a:pt x="1592957" y="135274"/>
                  <a:pt x="1636560" y="117825"/>
                </a:cubicBezTo>
                <a:cubicBezTo>
                  <a:pt x="1662721" y="106192"/>
                  <a:pt x="1691790" y="94559"/>
                  <a:pt x="1720858" y="94559"/>
                </a:cubicBezTo>
                <a:cubicBezTo>
                  <a:pt x="1508658" y="187621"/>
                  <a:pt x="1302271" y="298131"/>
                  <a:pt x="1127860" y="455173"/>
                </a:cubicBezTo>
                <a:cubicBezTo>
                  <a:pt x="1136581" y="455173"/>
                  <a:pt x="1139487" y="452264"/>
                  <a:pt x="1145301" y="449356"/>
                </a:cubicBezTo>
                <a:cubicBezTo>
                  <a:pt x="1165649" y="437724"/>
                  <a:pt x="1177276" y="411550"/>
                  <a:pt x="1200531" y="405734"/>
                </a:cubicBezTo>
                <a:cubicBezTo>
                  <a:pt x="1203438" y="405734"/>
                  <a:pt x="1203438" y="405734"/>
                  <a:pt x="1203438" y="402826"/>
                </a:cubicBezTo>
                <a:cubicBezTo>
                  <a:pt x="1209252" y="397009"/>
                  <a:pt x="1212159" y="391193"/>
                  <a:pt x="1217973" y="388285"/>
                </a:cubicBezTo>
                <a:cubicBezTo>
                  <a:pt x="1229600" y="379560"/>
                  <a:pt x="1244134" y="373744"/>
                  <a:pt x="1255762" y="365019"/>
                </a:cubicBezTo>
                <a:cubicBezTo>
                  <a:pt x="1284830" y="350479"/>
                  <a:pt x="1305178" y="327213"/>
                  <a:pt x="1334247" y="312673"/>
                </a:cubicBezTo>
                <a:cubicBezTo>
                  <a:pt x="1395291" y="283591"/>
                  <a:pt x="1453428" y="248693"/>
                  <a:pt x="1514472" y="216702"/>
                </a:cubicBezTo>
                <a:cubicBezTo>
                  <a:pt x="1546447" y="199254"/>
                  <a:pt x="1578423" y="184712"/>
                  <a:pt x="1613305" y="173080"/>
                </a:cubicBezTo>
                <a:cubicBezTo>
                  <a:pt x="1633652" y="164356"/>
                  <a:pt x="1659814" y="158539"/>
                  <a:pt x="1683069" y="149815"/>
                </a:cubicBezTo>
                <a:cubicBezTo>
                  <a:pt x="1709231" y="143998"/>
                  <a:pt x="1732486" y="132366"/>
                  <a:pt x="1755741" y="123641"/>
                </a:cubicBezTo>
                <a:cubicBezTo>
                  <a:pt x="1770275" y="117825"/>
                  <a:pt x="1784809" y="109100"/>
                  <a:pt x="1799343" y="103284"/>
                </a:cubicBezTo>
                <a:cubicBezTo>
                  <a:pt x="1828412" y="94559"/>
                  <a:pt x="1857481" y="85835"/>
                  <a:pt x="1889456" y="77111"/>
                </a:cubicBezTo>
                <a:cubicBezTo>
                  <a:pt x="1909804" y="74202"/>
                  <a:pt x="1930152" y="68386"/>
                  <a:pt x="1953407" y="65477"/>
                </a:cubicBezTo>
                <a:cubicBezTo>
                  <a:pt x="1973755" y="59661"/>
                  <a:pt x="1994103" y="53845"/>
                  <a:pt x="2014451" y="50937"/>
                </a:cubicBezTo>
                <a:cubicBezTo>
                  <a:pt x="2098750" y="30579"/>
                  <a:pt x="2185955" y="16039"/>
                  <a:pt x="2273161" y="10223"/>
                </a:cubicBezTo>
                <a:cubicBezTo>
                  <a:pt x="2316764" y="7314"/>
                  <a:pt x="2357460" y="-1410"/>
                  <a:pt x="2401062" y="7314"/>
                </a:cubicBezTo>
                <a:cubicBezTo>
                  <a:pt x="2406876" y="10223"/>
                  <a:pt x="2415597" y="10223"/>
                  <a:pt x="2418504" y="7314"/>
                </a:cubicBezTo>
                <a:cubicBezTo>
                  <a:pt x="2422864" y="44"/>
                  <a:pt x="2427951" y="-683"/>
                  <a:pt x="2433038" y="407"/>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00601597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64_Title Slide">
    <p:spTree>
      <p:nvGrpSpPr>
        <p:cNvPr id="1" name=""/>
        <p:cNvGrpSpPr/>
        <p:nvPr/>
      </p:nvGrpSpPr>
      <p:grpSpPr>
        <a:xfrm>
          <a:off x="0" y="0"/>
          <a:ext cx="0" cy="0"/>
          <a:chOff x="0" y="0"/>
          <a:chExt cx="0" cy="0"/>
        </a:xfrm>
      </p:grpSpPr>
      <p:sp>
        <p:nvSpPr>
          <p:cNvPr id="4" name="Picture Placeholder 13"/>
          <p:cNvSpPr>
            <a:spLocks noGrp="1"/>
          </p:cNvSpPr>
          <p:nvPr>
            <p:ph type="pic" sz="quarter" idx="10" hasCustomPrompt="1"/>
          </p:nvPr>
        </p:nvSpPr>
        <p:spPr>
          <a:xfrm>
            <a:off x="1557585" y="1310761"/>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13"/>
          <p:cNvSpPr>
            <a:spLocks noGrp="1"/>
          </p:cNvSpPr>
          <p:nvPr>
            <p:ph type="pic" sz="quarter" idx="11" hasCustomPrompt="1"/>
          </p:nvPr>
        </p:nvSpPr>
        <p:spPr>
          <a:xfrm>
            <a:off x="6160448" y="1310761"/>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97984865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20_Title Slide">
    <p:spTree>
      <p:nvGrpSpPr>
        <p:cNvPr id="1" name=""/>
        <p:cNvGrpSpPr/>
        <p:nvPr/>
      </p:nvGrpSpPr>
      <p:grpSpPr>
        <a:xfrm>
          <a:off x="0" y="0"/>
          <a:ext cx="0" cy="0"/>
          <a:chOff x="0" y="0"/>
          <a:chExt cx="0" cy="0"/>
        </a:xfrm>
      </p:grpSpPr>
      <p:sp>
        <p:nvSpPr>
          <p:cNvPr id="12" name="Picture Placeholder 2"/>
          <p:cNvSpPr>
            <a:spLocks noGrp="1"/>
          </p:cNvSpPr>
          <p:nvPr>
            <p:ph type="pic" sz="quarter" idx="10" hasCustomPrompt="1"/>
          </p:nvPr>
        </p:nvSpPr>
        <p:spPr>
          <a:xfrm>
            <a:off x="370703" y="370703"/>
            <a:ext cx="4065374" cy="6128951"/>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78548893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29_Title Slide">
    <p:spTree>
      <p:nvGrpSpPr>
        <p:cNvPr id="1" name=""/>
        <p:cNvGrpSpPr/>
        <p:nvPr/>
      </p:nvGrpSpPr>
      <p:grpSpPr>
        <a:xfrm>
          <a:off x="0" y="0"/>
          <a:ext cx="0" cy="0"/>
          <a:chOff x="0" y="0"/>
          <a:chExt cx="0" cy="0"/>
        </a:xfrm>
      </p:grpSpPr>
      <p:sp>
        <p:nvSpPr>
          <p:cNvPr id="12" name="Picture Placeholder 2"/>
          <p:cNvSpPr>
            <a:spLocks noGrp="1"/>
          </p:cNvSpPr>
          <p:nvPr>
            <p:ph type="pic" sz="quarter" idx="10" hasCustomPrompt="1"/>
          </p:nvPr>
        </p:nvSpPr>
        <p:spPr>
          <a:xfrm>
            <a:off x="370702" y="370703"/>
            <a:ext cx="5721179" cy="6128951"/>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1" hasCustomPrompt="1"/>
          </p:nvPr>
        </p:nvSpPr>
        <p:spPr>
          <a:xfrm>
            <a:off x="6091881" y="370703"/>
            <a:ext cx="5721179" cy="6128951"/>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50537973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26_Title Slide">
    <p:spTree>
      <p:nvGrpSpPr>
        <p:cNvPr id="1" name=""/>
        <p:cNvGrpSpPr/>
        <p:nvPr/>
      </p:nvGrpSpPr>
      <p:grpSpPr>
        <a:xfrm>
          <a:off x="0" y="0"/>
          <a:ext cx="0" cy="0"/>
          <a:chOff x="0" y="0"/>
          <a:chExt cx="0" cy="0"/>
        </a:xfrm>
      </p:grpSpPr>
      <p:sp>
        <p:nvSpPr>
          <p:cNvPr id="12" name="Picture Placeholder 2"/>
          <p:cNvSpPr>
            <a:spLocks noGrp="1"/>
          </p:cNvSpPr>
          <p:nvPr>
            <p:ph type="pic" sz="quarter" idx="10" hasCustomPrompt="1"/>
          </p:nvPr>
        </p:nvSpPr>
        <p:spPr>
          <a:xfrm>
            <a:off x="1581666" y="2038867"/>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1" hasCustomPrompt="1"/>
          </p:nvPr>
        </p:nvSpPr>
        <p:spPr>
          <a:xfrm>
            <a:off x="3395020" y="1631094"/>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2" hasCustomPrompt="1"/>
          </p:nvPr>
        </p:nvSpPr>
        <p:spPr>
          <a:xfrm>
            <a:off x="5208374" y="2187148"/>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3" hasCustomPrompt="1"/>
          </p:nvPr>
        </p:nvSpPr>
        <p:spPr>
          <a:xfrm>
            <a:off x="7021728" y="1581666"/>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4" hasCustomPrompt="1"/>
          </p:nvPr>
        </p:nvSpPr>
        <p:spPr>
          <a:xfrm>
            <a:off x="8835082" y="1927655"/>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100724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0" name="Picture Placeholder 6"/>
          <p:cNvSpPr>
            <a:spLocks noGrp="1"/>
          </p:cNvSpPr>
          <p:nvPr>
            <p:ph type="pic" sz="quarter" idx="11"/>
          </p:nvPr>
        </p:nvSpPr>
        <p:spPr>
          <a:xfrm>
            <a:off x="6305095" y="1834271"/>
            <a:ext cx="4932000" cy="3600000"/>
          </a:xfrm>
        </p:spPr>
      </p:sp>
      <p:sp>
        <p:nvSpPr>
          <p:cNvPr id="11" name="Picture Placeholder 7"/>
          <p:cNvSpPr>
            <a:spLocks noGrp="1"/>
          </p:cNvSpPr>
          <p:nvPr>
            <p:ph type="pic" sz="quarter" idx="13"/>
          </p:nvPr>
        </p:nvSpPr>
        <p:spPr>
          <a:xfrm>
            <a:off x="901531" y="1834271"/>
            <a:ext cx="4932000" cy="3600000"/>
          </a:xfrm>
        </p:spPr>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688983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44_Title Slide">
    <p:spTree>
      <p:nvGrpSpPr>
        <p:cNvPr id="1" name=""/>
        <p:cNvGrpSpPr/>
        <p:nvPr/>
      </p:nvGrpSpPr>
      <p:grpSpPr>
        <a:xfrm>
          <a:off x="0" y="0"/>
          <a:ext cx="0" cy="0"/>
          <a:chOff x="0" y="0"/>
          <a:chExt cx="0" cy="0"/>
        </a:xfrm>
      </p:grpSpPr>
      <p:sp>
        <p:nvSpPr>
          <p:cNvPr id="35" name="Picture Placeholder 2"/>
          <p:cNvSpPr>
            <a:spLocks noGrp="1"/>
          </p:cNvSpPr>
          <p:nvPr>
            <p:ph type="pic" sz="quarter" idx="10" hasCustomPrompt="1"/>
          </p:nvPr>
        </p:nvSpPr>
        <p:spPr>
          <a:xfrm>
            <a:off x="1699914" y="1165352"/>
            <a:ext cx="2594684" cy="220711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6" name="Picture Placeholder 2"/>
          <p:cNvSpPr>
            <a:spLocks noGrp="1"/>
          </p:cNvSpPr>
          <p:nvPr>
            <p:ph type="pic" sz="quarter" idx="11" hasCustomPrompt="1"/>
          </p:nvPr>
        </p:nvSpPr>
        <p:spPr>
          <a:xfrm>
            <a:off x="4720517" y="1165352"/>
            <a:ext cx="2594684" cy="220711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7" name="Picture Placeholder 2"/>
          <p:cNvSpPr>
            <a:spLocks noGrp="1"/>
          </p:cNvSpPr>
          <p:nvPr>
            <p:ph type="pic" sz="quarter" idx="12" hasCustomPrompt="1"/>
          </p:nvPr>
        </p:nvSpPr>
        <p:spPr>
          <a:xfrm>
            <a:off x="7746533" y="1165352"/>
            <a:ext cx="2594684" cy="220711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55291910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47_Title Slide">
    <p:spTree>
      <p:nvGrpSpPr>
        <p:cNvPr id="1" name=""/>
        <p:cNvGrpSpPr/>
        <p:nvPr/>
      </p:nvGrpSpPr>
      <p:grpSpPr>
        <a:xfrm>
          <a:off x="0" y="0"/>
          <a:ext cx="0" cy="0"/>
          <a:chOff x="0" y="0"/>
          <a:chExt cx="0" cy="0"/>
        </a:xfrm>
      </p:grpSpPr>
      <p:sp>
        <p:nvSpPr>
          <p:cNvPr id="35" name="Picture Placeholder 2"/>
          <p:cNvSpPr>
            <a:spLocks noGrp="1"/>
          </p:cNvSpPr>
          <p:nvPr>
            <p:ph type="pic" sz="quarter" idx="10" hasCustomPrompt="1"/>
          </p:nvPr>
        </p:nvSpPr>
        <p:spPr>
          <a:xfrm>
            <a:off x="365384"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1" hasCustomPrompt="1"/>
          </p:nvPr>
        </p:nvSpPr>
        <p:spPr>
          <a:xfrm>
            <a:off x="3229805"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2" hasCustomPrompt="1"/>
          </p:nvPr>
        </p:nvSpPr>
        <p:spPr>
          <a:xfrm>
            <a:off x="6094226"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3" hasCustomPrompt="1"/>
          </p:nvPr>
        </p:nvSpPr>
        <p:spPr>
          <a:xfrm>
            <a:off x="8958648"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12738733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35" name="Picture Placeholder 2"/>
          <p:cNvSpPr>
            <a:spLocks noGrp="1"/>
          </p:cNvSpPr>
          <p:nvPr>
            <p:ph type="pic" sz="quarter" idx="10" hasCustomPrompt="1"/>
          </p:nvPr>
        </p:nvSpPr>
        <p:spPr>
          <a:xfrm>
            <a:off x="365384"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1" hasCustomPrompt="1"/>
          </p:nvPr>
        </p:nvSpPr>
        <p:spPr>
          <a:xfrm>
            <a:off x="3229805" y="2289817"/>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2" hasCustomPrompt="1"/>
          </p:nvPr>
        </p:nvSpPr>
        <p:spPr>
          <a:xfrm>
            <a:off x="6094226" y="362163"/>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3" hasCustomPrompt="1"/>
          </p:nvPr>
        </p:nvSpPr>
        <p:spPr>
          <a:xfrm>
            <a:off x="8958648" y="2289817"/>
            <a:ext cx="2872085" cy="418512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45781982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3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5548184"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69802787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97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5548184"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2" hasCustomPrompt="1"/>
          </p:nvPr>
        </p:nvSpPr>
        <p:spPr>
          <a:xfrm>
            <a:off x="1717589" y="1993545"/>
            <a:ext cx="2854412" cy="2870910"/>
          </a:xfrm>
          <a:prstGeom prst="rect">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75595311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98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5548184"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2" hasCustomPrompt="1"/>
          </p:nvPr>
        </p:nvSpPr>
        <p:spPr>
          <a:xfrm>
            <a:off x="1717589" y="1993545"/>
            <a:ext cx="2854412" cy="2870910"/>
          </a:xfrm>
          <a:prstGeom prst="heptagon">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66731686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131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49590"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2" hasCustomPrompt="1"/>
          </p:nvPr>
        </p:nvSpPr>
        <p:spPr>
          <a:xfrm>
            <a:off x="3022281" y="4264890"/>
            <a:ext cx="1665579" cy="1675205"/>
          </a:xfrm>
          <a:prstGeom prst="rect">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52519352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01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4" y="370703"/>
            <a:ext cx="6767384" cy="6116594"/>
          </a:xfrm>
          <a:custGeom>
            <a:avLst/>
            <a:gdLst>
              <a:gd name="connsiteX0" fmla="*/ 0 w 5548184"/>
              <a:gd name="connsiteY0" fmla="*/ 0 h 6116594"/>
              <a:gd name="connsiteX1" fmla="*/ 5548184 w 5548184"/>
              <a:gd name="connsiteY1" fmla="*/ 0 h 6116594"/>
              <a:gd name="connsiteX2" fmla="*/ 5548184 w 5548184"/>
              <a:gd name="connsiteY2" fmla="*/ 6116594 h 6116594"/>
              <a:gd name="connsiteX3" fmla="*/ 0 w 5548184"/>
              <a:gd name="connsiteY3" fmla="*/ 6116594 h 6116594"/>
              <a:gd name="connsiteX4" fmla="*/ 0 w 5548184"/>
              <a:gd name="connsiteY4" fmla="*/ 0 h 6116594"/>
              <a:gd name="connsiteX0" fmla="*/ 0 w 5548184"/>
              <a:gd name="connsiteY0" fmla="*/ 0 h 6116594"/>
              <a:gd name="connsiteX1" fmla="*/ 4307212 w 5548184"/>
              <a:gd name="connsiteY1" fmla="*/ 10886 h 6116594"/>
              <a:gd name="connsiteX2" fmla="*/ 5548184 w 5548184"/>
              <a:gd name="connsiteY2" fmla="*/ 6116594 h 6116594"/>
              <a:gd name="connsiteX3" fmla="*/ 0 w 5548184"/>
              <a:gd name="connsiteY3" fmla="*/ 6116594 h 6116594"/>
              <a:gd name="connsiteX4" fmla="*/ 0 w 5548184"/>
              <a:gd name="connsiteY4" fmla="*/ 0 h 6116594"/>
              <a:gd name="connsiteX0" fmla="*/ 0 w 5548184"/>
              <a:gd name="connsiteY0" fmla="*/ 21771 h 6138365"/>
              <a:gd name="connsiteX1" fmla="*/ 4307212 w 5548184"/>
              <a:gd name="connsiteY1" fmla="*/ 0 h 6138365"/>
              <a:gd name="connsiteX2" fmla="*/ 5548184 w 5548184"/>
              <a:gd name="connsiteY2" fmla="*/ 6138365 h 6138365"/>
              <a:gd name="connsiteX3" fmla="*/ 0 w 5548184"/>
              <a:gd name="connsiteY3" fmla="*/ 6138365 h 6138365"/>
              <a:gd name="connsiteX4" fmla="*/ 0 w 5548184"/>
              <a:gd name="connsiteY4" fmla="*/ 21771 h 6138365"/>
              <a:gd name="connsiteX0" fmla="*/ 0 w 5548184"/>
              <a:gd name="connsiteY0" fmla="*/ 0 h 6116594"/>
              <a:gd name="connsiteX1" fmla="*/ 4307212 w 5548184"/>
              <a:gd name="connsiteY1" fmla="*/ 1 h 6116594"/>
              <a:gd name="connsiteX2" fmla="*/ 5548184 w 5548184"/>
              <a:gd name="connsiteY2" fmla="*/ 6116594 h 6116594"/>
              <a:gd name="connsiteX3" fmla="*/ 0 w 5548184"/>
              <a:gd name="connsiteY3" fmla="*/ 6116594 h 6116594"/>
              <a:gd name="connsiteX4" fmla="*/ 0 w 5548184"/>
              <a:gd name="connsiteY4" fmla="*/ 0 h 6116594"/>
              <a:gd name="connsiteX0" fmla="*/ 0 w 6734727"/>
              <a:gd name="connsiteY0" fmla="*/ 0 h 6116594"/>
              <a:gd name="connsiteX1" fmla="*/ 4307212 w 6734727"/>
              <a:gd name="connsiteY1" fmla="*/ 1 h 6116594"/>
              <a:gd name="connsiteX2" fmla="*/ 6734727 w 6734727"/>
              <a:gd name="connsiteY2" fmla="*/ 6105708 h 6116594"/>
              <a:gd name="connsiteX3" fmla="*/ 0 w 6734727"/>
              <a:gd name="connsiteY3" fmla="*/ 6116594 h 6116594"/>
              <a:gd name="connsiteX4" fmla="*/ 0 w 6734727"/>
              <a:gd name="connsiteY4" fmla="*/ 0 h 6116594"/>
              <a:gd name="connsiteX0" fmla="*/ 0 w 6734727"/>
              <a:gd name="connsiteY0" fmla="*/ 0 h 6138365"/>
              <a:gd name="connsiteX1" fmla="*/ 4307212 w 6734727"/>
              <a:gd name="connsiteY1" fmla="*/ 1 h 6138365"/>
              <a:gd name="connsiteX2" fmla="*/ 6734727 w 6734727"/>
              <a:gd name="connsiteY2" fmla="*/ 6138365 h 6138365"/>
              <a:gd name="connsiteX3" fmla="*/ 0 w 6734727"/>
              <a:gd name="connsiteY3" fmla="*/ 6116594 h 6138365"/>
              <a:gd name="connsiteX4" fmla="*/ 0 w 6734727"/>
              <a:gd name="connsiteY4" fmla="*/ 0 h 6138365"/>
              <a:gd name="connsiteX0" fmla="*/ 0 w 6767384"/>
              <a:gd name="connsiteY0" fmla="*/ 0 h 6116594"/>
              <a:gd name="connsiteX1" fmla="*/ 4307212 w 6767384"/>
              <a:gd name="connsiteY1" fmla="*/ 1 h 6116594"/>
              <a:gd name="connsiteX2" fmla="*/ 6767384 w 6767384"/>
              <a:gd name="connsiteY2" fmla="*/ 6116594 h 6116594"/>
              <a:gd name="connsiteX3" fmla="*/ 0 w 6767384"/>
              <a:gd name="connsiteY3" fmla="*/ 6116594 h 6116594"/>
              <a:gd name="connsiteX4" fmla="*/ 0 w 6767384"/>
              <a:gd name="connsiteY4" fmla="*/ 0 h 611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7384" h="6116594">
                <a:moveTo>
                  <a:pt x="0" y="0"/>
                </a:moveTo>
                <a:lnTo>
                  <a:pt x="4307212" y="1"/>
                </a:lnTo>
                <a:lnTo>
                  <a:pt x="6767384" y="6116594"/>
                </a:lnTo>
                <a:lnTo>
                  <a:pt x="0" y="6116594"/>
                </a:lnTo>
                <a:lnTo>
                  <a:pt x="0" y="0"/>
                </a:lnTo>
                <a:close/>
              </a:path>
            </a:pathLst>
          </a:cu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8183577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02_Title Slide">
    <p:spTree>
      <p:nvGrpSpPr>
        <p:cNvPr id="1" name=""/>
        <p:cNvGrpSpPr/>
        <p:nvPr/>
      </p:nvGrpSpPr>
      <p:grpSpPr>
        <a:xfrm>
          <a:off x="0" y="0"/>
          <a:ext cx="0" cy="0"/>
          <a:chOff x="0" y="0"/>
          <a:chExt cx="0" cy="0"/>
        </a:xfrm>
      </p:grpSpPr>
      <p:sp>
        <p:nvSpPr>
          <p:cNvPr id="19" name="Picture Placeholder 18"/>
          <p:cNvSpPr>
            <a:spLocks noGrp="1"/>
          </p:cNvSpPr>
          <p:nvPr>
            <p:ph type="pic" sz="quarter" idx="11" hasCustomPrompt="1"/>
          </p:nvPr>
        </p:nvSpPr>
        <p:spPr>
          <a:xfrm>
            <a:off x="370703" y="370703"/>
            <a:ext cx="8693111" cy="6116595"/>
          </a:xfrm>
          <a:custGeom>
            <a:avLst/>
            <a:gdLst>
              <a:gd name="connsiteX0" fmla="*/ 0 w 8693111"/>
              <a:gd name="connsiteY0" fmla="*/ 0 h 6116595"/>
              <a:gd name="connsiteX1" fmla="*/ 8693111 w 8693111"/>
              <a:gd name="connsiteY1" fmla="*/ 0 h 6116595"/>
              <a:gd name="connsiteX2" fmla="*/ 2576518 w 8693111"/>
              <a:gd name="connsiteY2" fmla="*/ 6116595 h 6116595"/>
              <a:gd name="connsiteX3" fmla="*/ 0 w 8693111"/>
              <a:gd name="connsiteY3" fmla="*/ 6116595 h 6116595"/>
            </a:gdLst>
            <a:ahLst/>
            <a:cxnLst>
              <a:cxn ang="0">
                <a:pos x="connsiteX0" y="connsiteY0"/>
              </a:cxn>
              <a:cxn ang="0">
                <a:pos x="connsiteX1" y="connsiteY1"/>
              </a:cxn>
              <a:cxn ang="0">
                <a:pos x="connsiteX2" y="connsiteY2"/>
              </a:cxn>
              <a:cxn ang="0">
                <a:pos x="connsiteX3" y="connsiteY3"/>
              </a:cxn>
            </a:cxnLst>
            <a:rect l="l" t="t" r="r" b="b"/>
            <a:pathLst>
              <a:path w="8693111" h="6116595">
                <a:moveTo>
                  <a:pt x="0" y="0"/>
                </a:moveTo>
                <a:lnTo>
                  <a:pt x="8693111" y="0"/>
                </a:lnTo>
                <a:lnTo>
                  <a:pt x="2576518" y="6116595"/>
                </a:lnTo>
                <a:lnTo>
                  <a:pt x="0" y="6116595"/>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7"/>
          <p:cNvSpPr>
            <a:spLocks noGrp="1"/>
          </p:cNvSpPr>
          <p:nvPr>
            <p:ph type="pic" sz="quarter" idx="12" hasCustomPrompt="1"/>
          </p:nvPr>
        </p:nvSpPr>
        <p:spPr>
          <a:xfrm>
            <a:off x="2948175" y="370703"/>
            <a:ext cx="8870681" cy="6116594"/>
          </a:xfrm>
          <a:custGeom>
            <a:avLst/>
            <a:gdLst>
              <a:gd name="connsiteX0" fmla="*/ 6116593 w 8870681"/>
              <a:gd name="connsiteY0" fmla="*/ 0 h 6116594"/>
              <a:gd name="connsiteX1" fmla="*/ 8870681 w 8870681"/>
              <a:gd name="connsiteY1" fmla="*/ 0 h 6116594"/>
              <a:gd name="connsiteX2" fmla="*/ 8870681 w 8870681"/>
              <a:gd name="connsiteY2" fmla="*/ 6116594 h 6116594"/>
              <a:gd name="connsiteX3" fmla="*/ 0 w 8870681"/>
              <a:gd name="connsiteY3" fmla="*/ 6116594 h 6116594"/>
            </a:gdLst>
            <a:ahLst/>
            <a:cxnLst>
              <a:cxn ang="0">
                <a:pos x="connsiteX0" y="connsiteY0"/>
              </a:cxn>
              <a:cxn ang="0">
                <a:pos x="connsiteX1" y="connsiteY1"/>
              </a:cxn>
              <a:cxn ang="0">
                <a:pos x="connsiteX2" y="connsiteY2"/>
              </a:cxn>
              <a:cxn ang="0">
                <a:pos x="connsiteX3" y="connsiteY3"/>
              </a:cxn>
            </a:cxnLst>
            <a:rect l="l" t="t" r="r" b="b"/>
            <a:pathLst>
              <a:path w="8870681" h="6116594">
                <a:moveTo>
                  <a:pt x="6116593" y="0"/>
                </a:moveTo>
                <a:lnTo>
                  <a:pt x="8870681" y="0"/>
                </a:lnTo>
                <a:lnTo>
                  <a:pt x="8870681" y="6116594"/>
                </a:lnTo>
                <a:lnTo>
                  <a:pt x="0" y="611659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0567254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52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5168232" y="2501232"/>
            <a:ext cx="1855537" cy="185553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296768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00626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54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10" name="Picture Placeholder 6"/>
          <p:cNvSpPr>
            <a:spLocks noGrp="1"/>
          </p:cNvSpPr>
          <p:nvPr>
            <p:ph type="pic" sz="quarter" idx="11"/>
          </p:nvPr>
        </p:nvSpPr>
        <p:spPr>
          <a:xfrm>
            <a:off x="6305095" y="1834271"/>
            <a:ext cx="4932000" cy="3600000"/>
          </a:xfrm>
        </p:spPr>
      </p:sp>
      <p:sp>
        <p:nvSpPr>
          <p:cNvPr id="11" name="Picture Placeholder 7"/>
          <p:cNvSpPr>
            <a:spLocks noGrp="1"/>
          </p:cNvSpPr>
          <p:nvPr>
            <p:ph type="pic" sz="quarter" idx="13"/>
          </p:nvPr>
        </p:nvSpPr>
        <p:spPr>
          <a:xfrm>
            <a:off x="901531" y="1834271"/>
            <a:ext cx="4932000" cy="3600000"/>
          </a:xfrm>
        </p:spPr>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9262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42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2" y="370704"/>
            <a:ext cx="11454713" cy="303976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07958388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45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2" y="370704"/>
            <a:ext cx="11454713" cy="238485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6637057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00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2" y="4093619"/>
            <a:ext cx="11454713" cy="238485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29749174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49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2" y="370704"/>
            <a:ext cx="11454713" cy="328689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81297534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50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4"/>
            <a:ext cx="5708822" cy="200179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1" hasCustomPrompt="1"/>
          </p:nvPr>
        </p:nvSpPr>
        <p:spPr>
          <a:xfrm>
            <a:off x="370703" y="4485503"/>
            <a:ext cx="5708822" cy="200179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2" hasCustomPrompt="1"/>
          </p:nvPr>
        </p:nvSpPr>
        <p:spPr>
          <a:xfrm>
            <a:off x="8637372" y="2372497"/>
            <a:ext cx="3175687" cy="21130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3" hasCustomPrompt="1"/>
          </p:nvPr>
        </p:nvSpPr>
        <p:spPr>
          <a:xfrm>
            <a:off x="370703" y="2372497"/>
            <a:ext cx="3175687" cy="21130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05025337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51_Title Slide">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135654" y="1090043"/>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5" name="Picture Placeholder 14"/>
          <p:cNvSpPr>
            <a:spLocks noGrp="1"/>
          </p:cNvSpPr>
          <p:nvPr>
            <p:ph type="pic" sz="quarter" idx="11" hasCustomPrompt="1"/>
          </p:nvPr>
        </p:nvSpPr>
        <p:spPr>
          <a:xfrm>
            <a:off x="3803817" y="1090043"/>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6" name="Picture Placeholder 15"/>
          <p:cNvSpPr>
            <a:spLocks noGrp="1"/>
          </p:cNvSpPr>
          <p:nvPr>
            <p:ph type="pic" sz="quarter" idx="12" hasCustomPrompt="1"/>
          </p:nvPr>
        </p:nvSpPr>
        <p:spPr>
          <a:xfrm>
            <a:off x="2977980" y="2523427"/>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7" name="Picture Placeholder 16"/>
          <p:cNvSpPr>
            <a:spLocks noGrp="1"/>
          </p:cNvSpPr>
          <p:nvPr>
            <p:ph type="pic" sz="quarter" idx="13" hasCustomPrompt="1"/>
          </p:nvPr>
        </p:nvSpPr>
        <p:spPr>
          <a:xfrm>
            <a:off x="4637918" y="2523427"/>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8" name="Picture Placeholder 17"/>
          <p:cNvSpPr>
            <a:spLocks noGrp="1"/>
          </p:cNvSpPr>
          <p:nvPr>
            <p:ph type="pic" sz="quarter" idx="14" hasCustomPrompt="1"/>
          </p:nvPr>
        </p:nvSpPr>
        <p:spPr>
          <a:xfrm>
            <a:off x="1322174" y="2523427"/>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9" name="Picture Placeholder 18"/>
          <p:cNvSpPr>
            <a:spLocks noGrp="1"/>
          </p:cNvSpPr>
          <p:nvPr>
            <p:ph type="pic" sz="quarter" idx="15" hasCustomPrompt="1"/>
          </p:nvPr>
        </p:nvSpPr>
        <p:spPr>
          <a:xfrm>
            <a:off x="2135654" y="3956811"/>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20" name="Picture Placeholder 19"/>
          <p:cNvSpPr>
            <a:spLocks noGrp="1"/>
          </p:cNvSpPr>
          <p:nvPr>
            <p:ph type="pic" sz="quarter" idx="16" hasCustomPrompt="1"/>
          </p:nvPr>
        </p:nvSpPr>
        <p:spPr>
          <a:xfrm>
            <a:off x="3803817" y="3956811"/>
            <a:ext cx="1610511" cy="1847461"/>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73583408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37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1498276" y="2088351"/>
            <a:ext cx="1855537" cy="185553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3895487" y="2088351"/>
            <a:ext cx="1855537" cy="185553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6292698" y="2088351"/>
            <a:ext cx="1855537" cy="185553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6" hasCustomPrompt="1"/>
          </p:nvPr>
        </p:nvSpPr>
        <p:spPr>
          <a:xfrm>
            <a:off x="8689908" y="2088351"/>
            <a:ext cx="1855537" cy="185553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59592412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1659293" y="1087833"/>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4056504" y="1087833"/>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6453715" y="1087833"/>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6" hasCustomPrompt="1"/>
          </p:nvPr>
        </p:nvSpPr>
        <p:spPr>
          <a:xfrm>
            <a:off x="8850925" y="1087833"/>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7" hasCustomPrompt="1"/>
          </p:nvPr>
        </p:nvSpPr>
        <p:spPr>
          <a:xfrm>
            <a:off x="1659293" y="3658038"/>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2"/>
          <p:cNvSpPr>
            <a:spLocks noGrp="1"/>
          </p:cNvSpPr>
          <p:nvPr>
            <p:ph type="pic" sz="quarter" idx="18" hasCustomPrompt="1"/>
          </p:nvPr>
        </p:nvSpPr>
        <p:spPr>
          <a:xfrm>
            <a:off x="4056504" y="3658038"/>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9" hasCustomPrompt="1"/>
          </p:nvPr>
        </p:nvSpPr>
        <p:spPr>
          <a:xfrm>
            <a:off x="6453715" y="3658038"/>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2"/>
          <p:cNvSpPr>
            <a:spLocks noGrp="1"/>
          </p:cNvSpPr>
          <p:nvPr>
            <p:ph type="pic" sz="quarter" idx="20" hasCustomPrompt="1"/>
          </p:nvPr>
        </p:nvSpPr>
        <p:spPr>
          <a:xfrm>
            <a:off x="8850925" y="3658038"/>
            <a:ext cx="1533502" cy="1533502"/>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49885975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1498276" y="2088351"/>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3895487" y="2088351"/>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6292698" y="2088351"/>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6" hasCustomPrompt="1"/>
          </p:nvPr>
        </p:nvSpPr>
        <p:spPr>
          <a:xfrm>
            <a:off x="8689908" y="2088351"/>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9745671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53_Title Slide">
    <p:spTree>
      <p:nvGrpSpPr>
        <p:cNvPr id="1" name=""/>
        <p:cNvGrpSpPr/>
        <p:nvPr/>
      </p:nvGrpSpPr>
      <p:grpSpPr>
        <a:xfrm>
          <a:off x="0" y="0"/>
          <a:ext cx="0" cy="0"/>
          <a:chOff x="0" y="0"/>
          <a:chExt cx="0" cy="0"/>
        </a:xfrm>
      </p:grpSpPr>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8" name="Picture Placeholder 7"/>
          <p:cNvSpPr>
            <a:spLocks noGrp="1"/>
          </p:cNvSpPr>
          <p:nvPr>
            <p:ph type="pic" sz="quarter" idx="10" hasCustomPrompt="1"/>
          </p:nvPr>
        </p:nvSpPr>
        <p:spPr>
          <a:xfrm>
            <a:off x="1540262"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8"/>
          <p:cNvSpPr>
            <a:spLocks noGrp="1"/>
          </p:cNvSpPr>
          <p:nvPr>
            <p:ph type="pic" sz="quarter" idx="17" hasCustomPrompt="1"/>
          </p:nvPr>
        </p:nvSpPr>
        <p:spPr>
          <a:xfrm>
            <a:off x="3937473"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9"/>
          <p:cNvSpPr>
            <a:spLocks noGrp="1"/>
          </p:cNvSpPr>
          <p:nvPr>
            <p:ph type="pic" sz="quarter" idx="18" hasCustomPrompt="1"/>
          </p:nvPr>
        </p:nvSpPr>
        <p:spPr>
          <a:xfrm>
            <a:off x="6334684"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10"/>
          <p:cNvSpPr>
            <a:spLocks noGrp="1"/>
          </p:cNvSpPr>
          <p:nvPr>
            <p:ph type="pic" sz="quarter" idx="19" hasCustomPrompt="1"/>
          </p:nvPr>
        </p:nvSpPr>
        <p:spPr>
          <a:xfrm>
            <a:off x="8731894"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232957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grpSp>
        <p:nvGrpSpPr>
          <p:cNvPr id="12" name="Group 11"/>
          <p:cNvGrpSpPr/>
          <p:nvPr userDrawn="1"/>
        </p:nvGrpSpPr>
        <p:grpSpPr>
          <a:xfrm rot="7200000">
            <a:off x="9332943" y="-632115"/>
            <a:ext cx="3238995" cy="337249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rot="16200000">
            <a:off x="10401414" y="5372625"/>
            <a:ext cx="2088215" cy="217428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Picture Placeholder 2"/>
          <p:cNvSpPr>
            <a:spLocks noGrp="1"/>
          </p:cNvSpPr>
          <p:nvPr>
            <p:ph type="pic" sz="quarter" idx="13"/>
          </p:nvPr>
        </p:nvSpPr>
        <p:spPr>
          <a:xfrm>
            <a:off x="1073436" y="1992849"/>
            <a:ext cx="4320000" cy="3960000"/>
          </a:xfrm>
        </p:spPr>
      </p:sp>
    </p:spTree>
    <p:extLst>
      <p:ext uri="{BB962C8B-B14F-4D97-AF65-F5344CB8AC3E}">
        <p14:creationId xmlns:p14="http://schemas.microsoft.com/office/powerpoint/2010/main" val="46762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41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373752" y="1197623"/>
            <a:ext cx="3437261" cy="3437261"/>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3811013" y="2779347"/>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1955476" y="4634884"/>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6" hasCustomPrompt="1"/>
          </p:nvPr>
        </p:nvSpPr>
        <p:spPr>
          <a:xfrm>
            <a:off x="6861108" y="4634883"/>
            <a:ext cx="1855537" cy="185553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82563294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9_Title Slid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373811" y="1908132"/>
            <a:ext cx="2286000" cy="2286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18" name="Picture Placeholder 2"/>
          <p:cNvSpPr>
            <a:spLocks noGrp="1"/>
          </p:cNvSpPr>
          <p:nvPr>
            <p:ph type="pic" sz="quarter" idx="14" hasCustomPrompt="1"/>
          </p:nvPr>
        </p:nvSpPr>
        <p:spPr>
          <a:xfrm>
            <a:off x="2665989" y="1908132"/>
            <a:ext cx="2286000" cy="2286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9" name="Picture Placeholder 2"/>
          <p:cNvSpPr>
            <a:spLocks noGrp="1"/>
          </p:cNvSpPr>
          <p:nvPr>
            <p:ph type="pic" sz="quarter" idx="15" hasCustomPrompt="1"/>
          </p:nvPr>
        </p:nvSpPr>
        <p:spPr>
          <a:xfrm>
            <a:off x="4958167" y="1908132"/>
            <a:ext cx="2286000" cy="2286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20" name="Picture Placeholder 2"/>
          <p:cNvSpPr>
            <a:spLocks noGrp="1"/>
          </p:cNvSpPr>
          <p:nvPr>
            <p:ph type="pic" sz="quarter" idx="16" hasCustomPrompt="1"/>
          </p:nvPr>
        </p:nvSpPr>
        <p:spPr>
          <a:xfrm>
            <a:off x="7250345" y="1908132"/>
            <a:ext cx="2286000" cy="2286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21" name="Picture Placeholder 2"/>
          <p:cNvSpPr>
            <a:spLocks noGrp="1"/>
          </p:cNvSpPr>
          <p:nvPr>
            <p:ph type="pic" sz="quarter" idx="17" hasCustomPrompt="1"/>
          </p:nvPr>
        </p:nvSpPr>
        <p:spPr>
          <a:xfrm>
            <a:off x="9542524" y="1908132"/>
            <a:ext cx="2286000" cy="2286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4591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4" name="Picture Placeholder 2"/>
          <p:cNvSpPr>
            <a:spLocks noGrp="1"/>
          </p:cNvSpPr>
          <p:nvPr>
            <p:ph type="pic" sz="quarter" idx="13" hasCustomPrompt="1"/>
          </p:nvPr>
        </p:nvSpPr>
        <p:spPr>
          <a:xfrm>
            <a:off x="5398953" y="1701235"/>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4" hasCustomPrompt="1"/>
          </p:nvPr>
        </p:nvSpPr>
        <p:spPr>
          <a:xfrm>
            <a:off x="1188391" y="398656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5" hasCustomPrompt="1"/>
          </p:nvPr>
        </p:nvSpPr>
        <p:spPr>
          <a:xfrm>
            <a:off x="3293672" y="398656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6" hasCustomPrompt="1"/>
          </p:nvPr>
        </p:nvSpPr>
        <p:spPr>
          <a:xfrm>
            <a:off x="5398953" y="398656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7" hasCustomPrompt="1"/>
          </p:nvPr>
        </p:nvSpPr>
        <p:spPr>
          <a:xfrm>
            <a:off x="7504234" y="398656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2"/>
          <p:cNvSpPr>
            <a:spLocks noGrp="1"/>
          </p:cNvSpPr>
          <p:nvPr>
            <p:ph type="pic" sz="quarter" idx="18" hasCustomPrompt="1"/>
          </p:nvPr>
        </p:nvSpPr>
        <p:spPr>
          <a:xfrm>
            <a:off x="9609515" y="398656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2805479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sp>
        <p:nvSpPr>
          <p:cNvPr id="2" name="Rectangle 1"/>
          <p:cNvSpPr/>
          <p:nvPr userDrawn="1"/>
        </p:nvSpPr>
        <p:spPr>
          <a:xfrm>
            <a:off x="371789" y="371788"/>
            <a:ext cx="11448422" cy="64862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4" name="Picture Placeholder 2"/>
          <p:cNvSpPr>
            <a:spLocks noGrp="1"/>
          </p:cNvSpPr>
          <p:nvPr>
            <p:ph type="pic" sz="quarter" idx="13" hasCustomPrompt="1"/>
          </p:nvPr>
        </p:nvSpPr>
        <p:spPr>
          <a:xfrm>
            <a:off x="5398953" y="1701235"/>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4" hasCustomPrompt="1"/>
          </p:nvPr>
        </p:nvSpPr>
        <p:spPr>
          <a:xfrm>
            <a:off x="2711509" y="3250294"/>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5" hasCustomPrompt="1"/>
          </p:nvPr>
        </p:nvSpPr>
        <p:spPr>
          <a:xfrm>
            <a:off x="1709227" y="472202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6" hasCustomPrompt="1"/>
          </p:nvPr>
        </p:nvSpPr>
        <p:spPr>
          <a:xfrm>
            <a:off x="4050983" y="472202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2"/>
          <p:cNvSpPr>
            <a:spLocks noGrp="1"/>
          </p:cNvSpPr>
          <p:nvPr>
            <p:ph type="pic" sz="quarter" idx="17" hasCustomPrompt="1"/>
          </p:nvPr>
        </p:nvSpPr>
        <p:spPr>
          <a:xfrm>
            <a:off x="8253665" y="3250294"/>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8" hasCustomPrompt="1"/>
          </p:nvPr>
        </p:nvSpPr>
        <p:spPr>
          <a:xfrm>
            <a:off x="7251383" y="472202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2"/>
          <p:cNvSpPr>
            <a:spLocks noGrp="1"/>
          </p:cNvSpPr>
          <p:nvPr>
            <p:ph type="pic" sz="quarter" idx="19" hasCustomPrompt="1"/>
          </p:nvPr>
        </p:nvSpPr>
        <p:spPr>
          <a:xfrm>
            <a:off x="9593139" y="472202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09973920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2" name="Rectangle 1"/>
          <p:cNvSpPr/>
          <p:nvPr userDrawn="1"/>
        </p:nvSpPr>
        <p:spPr>
          <a:xfrm>
            <a:off x="371789" y="1"/>
            <a:ext cx="11448422" cy="6363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5" hasCustomPrompt="1"/>
          </p:nvPr>
        </p:nvSpPr>
        <p:spPr>
          <a:xfrm>
            <a:off x="1709227" y="78564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6" hasCustomPrompt="1"/>
          </p:nvPr>
        </p:nvSpPr>
        <p:spPr>
          <a:xfrm>
            <a:off x="4050983" y="78564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7" hasCustomPrompt="1"/>
          </p:nvPr>
        </p:nvSpPr>
        <p:spPr>
          <a:xfrm>
            <a:off x="1709227" y="2608869"/>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8" hasCustomPrompt="1"/>
          </p:nvPr>
        </p:nvSpPr>
        <p:spPr>
          <a:xfrm>
            <a:off x="4050983" y="2608869"/>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9" hasCustomPrompt="1"/>
          </p:nvPr>
        </p:nvSpPr>
        <p:spPr>
          <a:xfrm>
            <a:off x="1709227" y="4432093"/>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20" hasCustomPrompt="1"/>
          </p:nvPr>
        </p:nvSpPr>
        <p:spPr>
          <a:xfrm>
            <a:off x="4050983" y="4432093"/>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2"/>
          <p:cNvSpPr>
            <a:spLocks noGrp="1"/>
          </p:cNvSpPr>
          <p:nvPr>
            <p:ph type="pic" sz="quarter" idx="21" hasCustomPrompt="1"/>
          </p:nvPr>
        </p:nvSpPr>
        <p:spPr>
          <a:xfrm>
            <a:off x="7251383" y="785645"/>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2" name="Picture Placeholder 2"/>
          <p:cNvSpPr>
            <a:spLocks noGrp="1"/>
          </p:cNvSpPr>
          <p:nvPr>
            <p:ph type="pic" sz="quarter" idx="22" hasCustomPrompt="1"/>
          </p:nvPr>
        </p:nvSpPr>
        <p:spPr>
          <a:xfrm>
            <a:off x="7251383" y="2608869"/>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3" name="Picture Placeholder 2"/>
          <p:cNvSpPr>
            <a:spLocks noGrp="1"/>
          </p:cNvSpPr>
          <p:nvPr>
            <p:ph type="pic" sz="quarter" idx="23" hasCustomPrompt="1"/>
          </p:nvPr>
        </p:nvSpPr>
        <p:spPr>
          <a:xfrm>
            <a:off x="9593139" y="2608869"/>
            <a:ext cx="1047403" cy="104740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53942707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8969493" y="3097983"/>
            <a:ext cx="3065903" cy="3296147"/>
          </a:xfrm>
          <a:custGeom>
            <a:avLst/>
            <a:gdLst>
              <a:gd name="connsiteX0" fmla="*/ 11437594 w 11437594"/>
              <a:gd name="connsiteY0" fmla="*/ 2430718 h 5726865"/>
              <a:gd name="connsiteX1" fmla="*/ 11020966 w 11437594"/>
              <a:gd name="connsiteY1" fmla="*/ 5726865 h 5726865"/>
              <a:gd name="connsiteX2" fmla="*/ 8371691 w 11437594"/>
              <a:gd name="connsiteY2" fmla="*/ 3710719 h 5726865"/>
              <a:gd name="connsiteX3" fmla="*/ 0 w 11437594"/>
              <a:gd name="connsiteY3" fmla="*/ 0 h 5726865"/>
              <a:gd name="connsiteX4" fmla="*/ 7374932 w 11437594"/>
              <a:gd name="connsiteY4" fmla="*/ 0 h 5726865"/>
              <a:gd name="connsiteX5" fmla="*/ 7374932 w 11437594"/>
              <a:gd name="connsiteY5" fmla="*/ 4493650 h 5726865"/>
              <a:gd name="connsiteX6" fmla="*/ 0 w 11437594"/>
              <a:gd name="connsiteY6" fmla="*/ 4493650 h 5726865"/>
              <a:gd name="connsiteX0" fmla="*/ 11437594 w 11437594"/>
              <a:gd name="connsiteY0" fmla="*/ 2430718 h 5726865"/>
              <a:gd name="connsiteX1" fmla="*/ 11020966 w 11437594"/>
              <a:gd name="connsiteY1" fmla="*/ 5726865 h 5726865"/>
              <a:gd name="connsiteX2" fmla="*/ 8371691 w 11437594"/>
              <a:gd name="connsiteY2" fmla="*/ 3710719 h 5726865"/>
              <a:gd name="connsiteX3" fmla="*/ 11437594 w 11437594"/>
              <a:gd name="connsiteY3" fmla="*/ 2430718 h 5726865"/>
              <a:gd name="connsiteX4" fmla="*/ 0 w 11437594"/>
              <a:gd name="connsiteY4" fmla="*/ 0 h 5726865"/>
              <a:gd name="connsiteX5" fmla="*/ 7374932 w 11437594"/>
              <a:gd name="connsiteY5" fmla="*/ 4493650 h 5726865"/>
              <a:gd name="connsiteX6" fmla="*/ 0 w 11437594"/>
              <a:gd name="connsiteY6" fmla="*/ 4493650 h 5726865"/>
              <a:gd name="connsiteX7" fmla="*/ 0 w 11437594"/>
              <a:gd name="connsiteY7" fmla="*/ 0 h 5726865"/>
              <a:gd name="connsiteX0" fmla="*/ 11437594 w 11437594"/>
              <a:gd name="connsiteY0" fmla="*/ 0 h 3296147"/>
              <a:gd name="connsiteX1" fmla="*/ 11020966 w 11437594"/>
              <a:gd name="connsiteY1" fmla="*/ 3296147 h 3296147"/>
              <a:gd name="connsiteX2" fmla="*/ 8371691 w 11437594"/>
              <a:gd name="connsiteY2" fmla="*/ 1280001 h 3296147"/>
              <a:gd name="connsiteX3" fmla="*/ 11437594 w 11437594"/>
              <a:gd name="connsiteY3" fmla="*/ 0 h 3296147"/>
              <a:gd name="connsiteX4" fmla="*/ 0 w 11437594"/>
              <a:gd name="connsiteY4" fmla="*/ 2062932 h 3296147"/>
              <a:gd name="connsiteX5" fmla="*/ 7374932 w 11437594"/>
              <a:gd name="connsiteY5" fmla="*/ 2062932 h 3296147"/>
              <a:gd name="connsiteX6" fmla="*/ 0 w 11437594"/>
              <a:gd name="connsiteY6" fmla="*/ 2062932 h 3296147"/>
              <a:gd name="connsiteX0" fmla="*/ 3065903 w 3065903"/>
              <a:gd name="connsiteY0" fmla="*/ 0 h 3296147"/>
              <a:gd name="connsiteX1" fmla="*/ 2649275 w 3065903"/>
              <a:gd name="connsiteY1" fmla="*/ 3296147 h 3296147"/>
              <a:gd name="connsiteX2" fmla="*/ 0 w 3065903"/>
              <a:gd name="connsiteY2" fmla="*/ 1280001 h 3296147"/>
              <a:gd name="connsiteX3" fmla="*/ 3065903 w 3065903"/>
              <a:gd name="connsiteY3" fmla="*/ 0 h 3296147"/>
            </a:gdLst>
            <a:ahLst/>
            <a:cxnLst>
              <a:cxn ang="0">
                <a:pos x="connsiteX0" y="connsiteY0"/>
              </a:cxn>
              <a:cxn ang="0">
                <a:pos x="connsiteX1" y="connsiteY1"/>
              </a:cxn>
              <a:cxn ang="0">
                <a:pos x="connsiteX2" y="connsiteY2"/>
              </a:cxn>
              <a:cxn ang="0">
                <a:pos x="connsiteX3" y="connsiteY3"/>
              </a:cxn>
            </a:cxnLst>
            <a:rect l="l" t="t" r="r" b="b"/>
            <a:pathLst>
              <a:path w="3065903" h="3296147">
                <a:moveTo>
                  <a:pt x="3065903" y="0"/>
                </a:moveTo>
                <a:lnTo>
                  <a:pt x="2649275" y="3296147"/>
                </a:lnTo>
                <a:lnTo>
                  <a:pt x="0" y="1280001"/>
                </a:lnTo>
                <a:lnTo>
                  <a:pt x="3065903"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4" name="Picture Placeholder 13"/>
          <p:cNvSpPr>
            <a:spLocks noGrp="1"/>
          </p:cNvSpPr>
          <p:nvPr>
            <p:ph type="pic" sz="quarter" idx="14" hasCustomPrompt="1"/>
          </p:nvPr>
        </p:nvSpPr>
        <p:spPr>
          <a:xfrm>
            <a:off x="2057767" y="4233133"/>
            <a:ext cx="1697609" cy="1800610"/>
          </a:xfrm>
          <a:custGeom>
            <a:avLst/>
            <a:gdLst>
              <a:gd name="connsiteX0" fmla="*/ 271097 w 6911724"/>
              <a:gd name="connsiteY0" fmla="*/ 2873752 h 4674362"/>
              <a:gd name="connsiteX1" fmla="*/ 1697609 w 6911724"/>
              <a:gd name="connsiteY1" fmla="*/ 4005457 h 4674362"/>
              <a:gd name="connsiteX2" fmla="*/ 0 w 6911724"/>
              <a:gd name="connsiteY2" fmla="*/ 4674362 h 4674362"/>
              <a:gd name="connsiteX3" fmla="*/ 2261193 w 6911724"/>
              <a:gd name="connsiteY3" fmla="*/ 0 h 4674362"/>
              <a:gd name="connsiteX4" fmla="*/ 6911724 w 6911724"/>
              <a:gd name="connsiteY4" fmla="*/ 0 h 4674362"/>
              <a:gd name="connsiteX5" fmla="*/ 6911724 w 6911724"/>
              <a:gd name="connsiteY5" fmla="*/ 2833634 h 4674362"/>
              <a:gd name="connsiteX6" fmla="*/ 2261193 w 6911724"/>
              <a:gd name="connsiteY6" fmla="*/ 2833634 h 4674362"/>
              <a:gd name="connsiteX0" fmla="*/ 271097 w 6911724"/>
              <a:gd name="connsiteY0" fmla="*/ 2873752 h 4674362"/>
              <a:gd name="connsiteX1" fmla="*/ 1697609 w 6911724"/>
              <a:gd name="connsiteY1" fmla="*/ 4005457 h 4674362"/>
              <a:gd name="connsiteX2" fmla="*/ 0 w 6911724"/>
              <a:gd name="connsiteY2" fmla="*/ 4674362 h 4674362"/>
              <a:gd name="connsiteX3" fmla="*/ 271097 w 6911724"/>
              <a:gd name="connsiteY3" fmla="*/ 2873752 h 4674362"/>
              <a:gd name="connsiteX4" fmla="*/ 2261193 w 6911724"/>
              <a:gd name="connsiteY4" fmla="*/ 2833634 h 4674362"/>
              <a:gd name="connsiteX5" fmla="*/ 6911724 w 6911724"/>
              <a:gd name="connsiteY5" fmla="*/ 0 h 4674362"/>
              <a:gd name="connsiteX6" fmla="*/ 6911724 w 6911724"/>
              <a:gd name="connsiteY6" fmla="*/ 2833634 h 4674362"/>
              <a:gd name="connsiteX7" fmla="*/ 2261193 w 6911724"/>
              <a:gd name="connsiteY7" fmla="*/ 2833634 h 4674362"/>
              <a:gd name="connsiteX0" fmla="*/ 271097 w 6911724"/>
              <a:gd name="connsiteY0" fmla="*/ 40118 h 1840728"/>
              <a:gd name="connsiteX1" fmla="*/ 1697609 w 6911724"/>
              <a:gd name="connsiteY1" fmla="*/ 1171823 h 1840728"/>
              <a:gd name="connsiteX2" fmla="*/ 0 w 6911724"/>
              <a:gd name="connsiteY2" fmla="*/ 1840728 h 1840728"/>
              <a:gd name="connsiteX3" fmla="*/ 271097 w 6911724"/>
              <a:gd name="connsiteY3" fmla="*/ 40118 h 1840728"/>
              <a:gd name="connsiteX4" fmla="*/ 2261193 w 6911724"/>
              <a:gd name="connsiteY4" fmla="*/ 0 h 1840728"/>
              <a:gd name="connsiteX5" fmla="*/ 6911724 w 6911724"/>
              <a:gd name="connsiteY5" fmla="*/ 0 h 1840728"/>
              <a:gd name="connsiteX6" fmla="*/ 2261193 w 6911724"/>
              <a:gd name="connsiteY6" fmla="*/ 0 h 1840728"/>
              <a:gd name="connsiteX0" fmla="*/ 271097 w 1697609"/>
              <a:gd name="connsiteY0" fmla="*/ 0 h 1800610"/>
              <a:gd name="connsiteX1" fmla="*/ 1697609 w 1697609"/>
              <a:gd name="connsiteY1" fmla="*/ 1131705 h 1800610"/>
              <a:gd name="connsiteX2" fmla="*/ 0 w 1697609"/>
              <a:gd name="connsiteY2" fmla="*/ 1800610 h 1800610"/>
              <a:gd name="connsiteX3" fmla="*/ 271097 w 1697609"/>
              <a:gd name="connsiteY3" fmla="*/ 0 h 1800610"/>
            </a:gdLst>
            <a:ahLst/>
            <a:cxnLst>
              <a:cxn ang="0">
                <a:pos x="connsiteX0" y="connsiteY0"/>
              </a:cxn>
              <a:cxn ang="0">
                <a:pos x="connsiteX1" y="connsiteY1"/>
              </a:cxn>
              <a:cxn ang="0">
                <a:pos x="connsiteX2" y="connsiteY2"/>
              </a:cxn>
              <a:cxn ang="0">
                <a:pos x="connsiteX3" y="connsiteY3"/>
              </a:cxn>
            </a:cxnLst>
            <a:rect l="l" t="t" r="r" b="b"/>
            <a:pathLst>
              <a:path w="1697609" h="1800610">
                <a:moveTo>
                  <a:pt x="271097" y="0"/>
                </a:moveTo>
                <a:lnTo>
                  <a:pt x="1697609" y="1131705"/>
                </a:lnTo>
                <a:lnTo>
                  <a:pt x="0" y="1800610"/>
                </a:lnTo>
                <a:lnTo>
                  <a:pt x="271097"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20" name="Picture Placeholder 19"/>
          <p:cNvSpPr>
            <a:spLocks noGrp="1"/>
          </p:cNvSpPr>
          <p:nvPr>
            <p:ph type="pic" sz="quarter" idx="10" hasCustomPrompt="1"/>
          </p:nvPr>
        </p:nvSpPr>
        <p:spPr>
          <a:xfrm>
            <a:off x="2256269" y="0"/>
            <a:ext cx="2387589" cy="1653716"/>
          </a:xfrm>
          <a:custGeom>
            <a:avLst/>
            <a:gdLst>
              <a:gd name="connsiteX0" fmla="*/ 0 w 4650531"/>
              <a:gd name="connsiteY0" fmla="*/ 2129572 h 4963206"/>
              <a:gd name="connsiteX1" fmla="*/ 4650531 w 4650531"/>
              <a:gd name="connsiteY1" fmla="*/ 2129572 h 4963206"/>
              <a:gd name="connsiteX2" fmla="*/ 4650531 w 4650531"/>
              <a:gd name="connsiteY2" fmla="*/ 4963206 h 4963206"/>
              <a:gd name="connsiteX3" fmla="*/ 0 w 4650531"/>
              <a:gd name="connsiteY3" fmla="*/ 4963206 h 4963206"/>
              <a:gd name="connsiteX4" fmla="*/ 2011112 w 4650531"/>
              <a:gd name="connsiteY4" fmla="*/ 0 h 4963206"/>
              <a:gd name="connsiteX5" fmla="*/ 3043906 w 4650531"/>
              <a:gd name="connsiteY5" fmla="*/ 1124587 h 4963206"/>
              <a:gd name="connsiteX6" fmla="*/ 656317 w 4650531"/>
              <a:gd name="connsiteY6" fmla="*/ 1653716 h 4963206"/>
              <a:gd name="connsiteX7" fmla="*/ 1180022 w 4650531"/>
              <a:gd name="connsiteY7" fmla="*/ 0 h 4963206"/>
              <a:gd name="connsiteX0" fmla="*/ 0 w 4650531"/>
              <a:gd name="connsiteY0" fmla="*/ 4963206 h 4963206"/>
              <a:gd name="connsiteX1" fmla="*/ 4650531 w 4650531"/>
              <a:gd name="connsiteY1" fmla="*/ 2129572 h 4963206"/>
              <a:gd name="connsiteX2" fmla="*/ 4650531 w 4650531"/>
              <a:gd name="connsiteY2" fmla="*/ 4963206 h 4963206"/>
              <a:gd name="connsiteX3" fmla="*/ 0 w 4650531"/>
              <a:gd name="connsiteY3" fmla="*/ 4963206 h 4963206"/>
              <a:gd name="connsiteX4" fmla="*/ 2011112 w 4650531"/>
              <a:gd name="connsiteY4" fmla="*/ 0 h 4963206"/>
              <a:gd name="connsiteX5" fmla="*/ 3043906 w 4650531"/>
              <a:gd name="connsiteY5" fmla="*/ 1124587 h 4963206"/>
              <a:gd name="connsiteX6" fmla="*/ 656317 w 4650531"/>
              <a:gd name="connsiteY6" fmla="*/ 1653716 h 4963206"/>
              <a:gd name="connsiteX7" fmla="*/ 1180022 w 4650531"/>
              <a:gd name="connsiteY7" fmla="*/ 0 h 4963206"/>
              <a:gd name="connsiteX8" fmla="*/ 2011112 w 4650531"/>
              <a:gd name="connsiteY8" fmla="*/ 0 h 4963206"/>
              <a:gd name="connsiteX0" fmla="*/ 0 w 4650531"/>
              <a:gd name="connsiteY0" fmla="*/ 4963206 h 4963206"/>
              <a:gd name="connsiteX1" fmla="*/ 4650531 w 4650531"/>
              <a:gd name="connsiteY1" fmla="*/ 4963206 h 4963206"/>
              <a:gd name="connsiteX2" fmla="*/ 0 w 4650531"/>
              <a:gd name="connsiteY2" fmla="*/ 4963206 h 4963206"/>
              <a:gd name="connsiteX3" fmla="*/ 2011112 w 4650531"/>
              <a:gd name="connsiteY3" fmla="*/ 0 h 4963206"/>
              <a:gd name="connsiteX4" fmla="*/ 3043906 w 4650531"/>
              <a:gd name="connsiteY4" fmla="*/ 1124587 h 4963206"/>
              <a:gd name="connsiteX5" fmla="*/ 656317 w 4650531"/>
              <a:gd name="connsiteY5" fmla="*/ 1653716 h 4963206"/>
              <a:gd name="connsiteX6" fmla="*/ 1180022 w 4650531"/>
              <a:gd name="connsiteY6" fmla="*/ 0 h 4963206"/>
              <a:gd name="connsiteX7" fmla="*/ 2011112 w 4650531"/>
              <a:gd name="connsiteY7" fmla="*/ 0 h 4963206"/>
              <a:gd name="connsiteX0" fmla="*/ 1354795 w 2387589"/>
              <a:gd name="connsiteY0" fmla="*/ 0 h 1653716"/>
              <a:gd name="connsiteX1" fmla="*/ 2387589 w 2387589"/>
              <a:gd name="connsiteY1" fmla="*/ 1124587 h 1653716"/>
              <a:gd name="connsiteX2" fmla="*/ 0 w 2387589"/>
              <a:gd name="connsiteY2" fmla="*/ 1653716 h 1653716"/>
              <a:gd name="connsiteX3" fmla="*/ 523705 w 2387589"/>
              <a:gd name="connsiteY3" fmla="*/ 0 h 1653716"/>
              <a:gd name="connsiteX4" fmla="*/ 1354795 w 2387589"/>
              <a:gd name="connsiteY4" fmla="*/ 0 h 165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589" h="1653716">
                <a:moveTo>
                  <a:pt x="1354795" y="0"/>
                </a:moveTo>
                <a:lnTo>
                  <a:pt x="2387589" y="1124587"/>
                </a:lnTo>
                <a:lnTo>
                  <a:pt x="0" y="1653716"/>
                </a:lnTo>
                <a:lnTo>
                  <a:pt x="523705" y="0"/>
                </a:lnTo>
                <a:lnTo>
                  <a:pt x="1354795"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5017007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grpSp>
        <p:nvGrpSpPr>
          <p:cNvPr id="2" name="Group 941"/>
          <p:cNvGrpSpPr>
            <a:grpSpLocks noChangeAspect="1"/>
          </p:cNvGrpSpPr>
          <p:nvPr userDrawn="1"/>
        </p:nvGrpSpPr>
        <p:grpSpPr bwMode="auto">
          <a:xfrm>
            <a:off x="5091252" y="-3312054"/>
            <a:ext cx="8608705" cy="9279717"/>
            <a:chOff x="1956" y="2016"/>
            <a:chExt cx="1129" cy="1217"/>
          </a:xfrm>
        </p:grpSpPr>
        <p:sp>
          <p:nvSpPr>
            <p:cNvPr id="3" name="Freeform 942"/>
            <p:cNvSpPr>
              <a:spLocks/>
            </p:cNvSpPr>
            <p:nvPr/>
          </p:nvSpPr>
          <p:spPr bwMode="auto">
            <a:xfrm>
              <a:off x="1956" y="2016"/>
              <a:ext cx="1129" cy="979"/>
            </a:xfrm>
            <a:custGeom>
              <a:avLst/>
              <a:gdLst>
                <a:gd name="T0" fmla="*/ 138 w 1129"/>
                <a:gd name="T1" fmla="*/ 979 h 979"/>
                <a:gd name="T2" fmla="*/ 0 w 1129"/>
                <a:gd name="T3" fmla="*/ 979 h 979"/>
                <a:gd name="T4" fmla="*/ 566 w 1129"/>
                <a:gd name="T5" fmla="*/ 0 h 979"/>
                <a:gd name="T6" fmla="*/ 1129 w 1129"/>
                <a:gd name="T7" fmla="*/ 979 h 979"/>
                <a:gd name="T8" fmla="*/ 991 w 1129"/>
                <a:gd name="T9" fmla="*/ 979 h 979"/>
              </a:gdLst>
              <a:ahLst/>
              <a:cxnLst>
                <a:cxn ang="0">
                  <a:pos x="T0" y="T1"/>
                </a:cxn>
                <a:cxn ang="0">
                  <a:pos x="T2" y="T3"/>
                </a:cxn>
                <a:cxn ang="0">
                  <a:pos x="T4" y="T5"/>
                </a:cxn>
                <a:cxn ang="0">
                  <a:pos x="T6" y="T7"/>
                </a:cxn>
                <a:cxn ang="0">
                  <a:pos x="T8" y="T9"/>
                </a:cxn>
              </a:cxnLst>
              <a:rect l="0" t="0" r="r" b="b"/>
              <a:pathLst>
                <a:path w="1129" h="979">
                  <a:moveTo>
                    <a:pt x="138" y="979"/>
                  </a:moveTo>
                  <a:lnTo>
                    <a:pt x="0" y="979"/>
                  </a:lnTo>
                  <a:lnTo>
                    <a:pt x="566" y="0"/>
                  </a:lnTo>
                  <a:lnTo>
                    <a:pt x="1129" y="979"/>
                  </a:lnTo>
                  <a:lnTo>
                    <a:pt x="991" y="979"/>
                  </a:lnTo>
                </a:path>
              </a:pathLst>
            </a:custGeom>
            <a:noFill/>
            <a:ln w="6350" cap="rnd">
              <a:solidFill>
                <a:schemeClr val="tx1">
                  <a:alpha val="1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Poppins Light"/>
                <a:ea typeface="+mn-ea"/>
                <a:cs typeface="+mn-cs"/>
              </a:endParaRPr>
            </a:p>
          </p:txBody>
        </p:sp>
        <p:sp>
          <p:nvSpPr>
            <p:cNvPr id="4" name="Freeform 943"/>
            <p:cNvSpPr>
              <a:spLocks/>
            </p:cNvSpPr>
            <p:nvPr/>
          </p:nvSpPr>
          <p:spPr bwMode="auto">
            <a:xfrm>
              <a:off x="1956" y="2256"/>
              <a:ext cx="1129" cy="977"/>
            </a:xfrm>
            <a:custGeom>
              <a:avLst/>
              <a:gdLst>
                <a:gd name="T0" fmla="*/ 0 w 1129"/>
                <a:gd name="T1" fmla="*/ 977 h 977"/>
                <a:gd name="T2" fmla="*/ 566 w 1129"/>
                <a:gd name="T3" fmla="*/ 0 h 977"/>
                <a:gd name="T4" fmla="*/ 1129 w 1129"/>
                <a:gd name="T5" fmla="*/ 977 h 977"/>
                <a:gd name="T6" fmla="*/ 0 w 1129"/>
                <a:gd name="T7" fmla="*/ 977 h 977"/>
              </a:gdLst>
              <a:ahLst/>
              <a:cxnLst>
                <a:cxn ang="0">
                  <a:pos x="T0" y="T1"/>
                </a:cxn>
                <a:cxn ang="0">
                  <a:pos x="T2" y="T3"/>
                </a:cxn>
                <a:cxn ang="0">
                  <a:pos x="T4" y="T5"/>
                </a:cxn>
                <a:cxn ang="0">
                  <a:pos x="T6" y="T7"/>
                </a:cxn>
              </a:cxnLst>
              <a:rect l="0" t="0" r="r" b="b"/>
              <a:pathLst>
                <a:path w="1129" h="977">
                  <a:moveTo>
                    <a:pt x="0" y="977"/>
                  </a:moveTo>
                  <a:lnTo>
                    <a:pt x="566" y="0"/>
                  </a:lnTo>
                  <a:lnTo>
                    <a:pt x="1129" y="977"/>
                  </a:lnTo>
                  <a:lnTo>
                    <a:pt x="0" y="977"/>
                  </a:lnTo>
                  <a:close/>
                </a:path>
              </a:pathLst>
            </a:custGeom>
            <a:noFill/>
            <a:ln w="6350" cap="rnd">
              <a:solidFill>
                <a:schemeClr val="tx1">
                  <a:alpha val="1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Poppins Light"/>
                <a:ea typeface="+mn-ea"/>
                <a:cs typeface="+mn-cs"/>
              </a:endParaRPr>
            </a:p>
          </p:txBody>
        </p:sp>
        <p:sp>
          <p:nvSpPr>
            <p:cNvPr id="5" name="Freeform 944"/>
            <p:cNvSpPr>
              <a:spLocks/>
            </p:cNvSpPr>
            <p:nvPr/>
          </p:nvSpPr>
          <p:spPr bwMode="auto">
            <a:xfrm>
              <a:off x="2120" y="2456"/>
              <a:ext cx="803" cy="696"/>
            </a:xfrm>
            <a:custGeom>
              <a:avLst/>
              <a:gdLst>
                <a:gd name="T0" fmla="*/ 0 w 803"/>
                <a:gd name="T1" fmla="*/ 696 h 696"/>
                <a:gd name="T2" fmla="*/ 402 w 803"/>
                <a:gd name="T3" fmla="*/ 0 h 696"/>
                <a:gd name="T4" fmla="*/ 803 w 803"/>
                <a:gd name="T5" fmla="*/ 696 h 696"/>
                <a:gd name="T6" fmla="*/ 0 w 803"/>
                <a:gd name="T7" fmla="*/ 696 h 696"/>
              </a:gdLst>
              <a:ahLst/>
              <a:cxnLst>
                <a:cxn ang="0">
                  <a:pos x="T0" y="T1"/>
                </a:cxn>
                <a:cxn ang="0">
                  <a:pos x="T2" y="T3"/>
                </a:cxn>
                <a:cxn ang="0">
                  <a:pos x="T4" y="T5"/>
                </a:cxn>
                <a:cxn ang="0">
                  <a:pos x="T6" y="T7"/>
                </a:cxn>
              </a:cxnLst>
              <a:rect l="0" t="0" r="r" b="b"/>
              <a:pathLst>
                <a:path w="803" h="696">
                  <a:moveTo>
                    <a:pt x="0" y="696"/>
                  </a:moveTo>
                  <a:lnTo>
                    <a:pt x="402" y="0"/>
                  </a:lnTo>
                  <a:lnTo>
                    <a:pt x="803" y="696"/>
                  </a:lnTo>
                  <a:lnTo>
                    <a:pt x="0" y="696"/>
                  </a:lnTo>
                  <a:close/>
                </a:path>
              </a:pathLst>
            </a:custGeom>
            <a:noFill/>
            <a:ln w="6350" cap="rnd">
              <a:solidFill>
                <a:schemeClr val="tx1">
                  <a:alpha val="1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Poppins Light"/>
                <a:ea typeface="+mn-ea"/>
                <a:cs typeface="+mn-cs"/>
              </a:endParaRPr>
            </a:p>
          </p:txBody>
        </p:sp>
        <p:sp>
          <p:nvSpPr>
            <p:cNvPr id="6" name="Freeform 945"/>
            <p:cNvSpPr>
              <a:spLocks/>
            </p:cNvSpPr>
            <p:nvPr/>
          </p:nvSpPr>
          <p:spPr bwMode="auto">
            <a:xfrm>
              <a:off x="2319" y="2800"/>
              <a:ext cx="407" cy="352"/>
            </a:xfrm>
            <a:custGeom>
              <a:avLst/>
              <a:gdLst>
                <a:gd name="T0" fmla="*/ 407 w 407"/>
                <a:gd name="T1" fmla="*/ 0 h 352"/>
                <a:gd name="T2" fmla="*/ 205 w 407"/>
                <a:gd name="T3" fmla="*/ 352 h 352"/>
                <a:gd name="T4" fmla="*/ 0 w 407"/>
                <a:gd name="T5" fmla="*/ 0 h 352"/>
                <a:gd name="T6" fmla="*/ 407 w 407"/>
                <a:gd name="T7" fmla="*/ 0 h 352"/>
              </a:gdLst>
              <a:ahLst/>
              <a:cxnLst>
                <a:cxn ang="0">
                  <a:pos x="T0" y="T1"/>
                </a:cxn>
                <a:cxn ang="0">
                  <a:pos x="T2" y="T3"/>
                </a:cxn>
                <a:cxn ang="0">
                  <a:pos x="T4" y="T5"/>
                </a:cxn>
                <a:cxn ang="0">
                  <a:pos x="T6" y="T7"/>
                </a:cxn>
              </a:cxnLst>
              <a:rect l="0" t="0" r="r" b="b"/>
              <a:pathLst>
                <a:path w="407" h="352">
                  <a:moveTo>
                    <a:pt x="407" y="0"/>
                  </a:moveTo>
                  <a:lnTo>
                    <a:pt x="205" y="352"/>
                  </a:lnTo>
                  <a:lnTo>
                    <a:pt x="0" y="0"/>
                  </a:lnTo>
                  <a:lnTo>
                    <a:pt x="407" y="0"/>
                  </a:lnTo>
                  <a:close/>
                </a:path>
              </a:pathLst>
            </a:custGeom>
            <a:noFill/>
            <a:ln w="6350" cap="rnd">
              <a:solidFill>
                <a:schemeClr val="tx1">
                  <a:alpha val="1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Poppins Light"/>
                <a:ea typeface="+mn-ea"/>
                <a:cs typeface="+mn-cs"/>
              </a:endParaRPr>
            </a:p>
          </p:txBody>
        </p:sp>
      </p:grpSp>
      <p:sp>
        <p:nvSpPr>
          <p:cNvPr id="7" name="Picture Placeholder 2"/>
          <p:cNvSpPr>
            <a:spLocks noGrp="1"/>
          </p:cNvSpPr>
          <p:nvPr>
            <p:ph type="pic" sz="quarter" idx="10" hasCustomPrompt="1"/>
          </p:nvPr>
        </p:nvSpPr>
        <p:spPr>
          <a:xfrm>
            <a:off x="6341764" y="2680463"/>
            <a:ext cx="3090994" cy="2669569"/>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21217628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2481942" y="1326383"/>
            <a:ext cx="4650531" cy="283363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1" hasCustomPrompt="1"/>
          </p:nvPr>
        </p:nvSpPr>
        <p:spPr>
          <a:xfrm>
            <a:off x="6067348" y="803869"/>
            <a:ext cx="6124651" cy="283363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67387437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54_Title Slide">
    <p:spTree>
      <p:nvGrpSpPr>
        <p:cNvPr id="1" name=""/>
        <p:cNvGrpSpPr/>
        <p:nvPr/>
      </p:nvGrpSpPr>
      <p:grpSpPr>
        <a:xfrm>
          <a:off x="0" y="0"/>
          <a:ext cx="0" cy="0"/>
          <a:chOff x="0" y="0"/>
          <a:chExt cx="0" cy="0"/>
        </a:xfrm>
      </p:grpSpPr>
      <p:sp>
        <p:nvSpPr>
          <p:cNvPr id="8" name="Picture Placeholder 7"/>
          <p:cNvSpPr>
            <a:spLocks noGrp="1"/>
          </p:cNvSpPr>
          <p:nvPr>
            <p:ph type="pic" sz="quarter" idx="12" hasCustomPrompt="1"/>
          </p:nvPr>
        </p:nvSpPr>
        <p:spPr>
          <a:xfrm>
            <a:off x="1028685" y="365760"/>
            <a:ext cx="10787364" cy="5149852"/>
          </a:xfrm>
          <a:custGeom>
            <a:avLst/>
            <a:gdLst>
              <a:gd name="connsiteX0" fmla="*/ 269459 w 10787364"/>
              <a:gd name="connsiteY0" fmla="*/ 0 h 5149852"/>
              <a:gd name="connsiteX1" fmla="*/ 10787364 w 10787364"/>
              <a:gd name="connsiteY1" fmla="*/ 0 h 5149852"/>
              <a:gd name="connsiteX2" fmla="*/ 9587675 w 10787364"/>
              <a:gd name="connsiteY2" fmla="*/ 3851503 h 5149852"/>
              <a:gd name="connsiteX3" fmla="*/ 3982321 w 10787364"/>
              <a:gd name="connsiteY3" fmla="*/ 5149852 h 5149852"/>
              <a:gd name="connsiteX4" fmla="*/ 0 w 10787364"/>
              <a:gd name="connsiteY4" fmla="*/ 865076 h 5149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7364" h="5149852">
                <a:moveTo>
                  <a:pt x="269459" y="0"/>
                </a:moveTo>
                <a:lnTo>
                  <a:pt x="10787364" y="0"/>
                </a:lnTo>
                <a:lnTo>
                  <a:pt x="9587675" y="3851503"/>
                </a:lnTo>
                <a:lnTo>
                  <a:pt x="3982321" y="5149852"/>
                </a:lnTo>
                <a:lnTo>
                  <a:pt x="0" y="865076"/>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2990777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5" name="Picture Placeholder 2"/>
          <p:cNvSpPr>
            <a:spLocks noGrp="1"/>
          </p:cNvSpPr>
          <p:nvPr>
            <p:ph type="pic" sz="quarter" idx="12" hasCustomPrompt="1"/>
          </p:nvPr>
        </p:nvSpPr>
        <p:spPr>
          <a:xfrm>
            <a:off x="4824248" y="798787"/>
            <a:ext cx="3878318" cy="421256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2" name="Picture Placeholder 2"/>
          <p:cNvSpPr>
            <a:spLocks noGrp="1"/>
          </p:cNvSpPr>
          <p:nvPr>
            <p:ph type="pic" sz="quarter" idx="10" hasCustomPrompt="1"/>
          </p:nvPr>
        </p:nvSpPr>
        <p:spPr>
          <a:xfrm>
            <a:off x="7253640" y="2017985"/>
            <a:ext cx="1753726" cy="1933905"/>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3" hasCustomPrompt="1"/>
          </p:nvPr>
        </p:nvSpPr>
        <p:spPr>
          <a:xfrm>
            <a:off x="7253640" y="4130565"/>
            <a:ext cx="1753726" cy="1933905"/>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4" hasCustomPrompt="1"/>
          </p:nvPr>
        </p:nvSpPr>
        <p:spPr>
          <a:xfrm>
            <a:off x="9177033" y="2426843"/>
            <a:ext cx="1753726" cy="1933905"/>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2"/>
          <p:cNvSpPr>
            <a:spLocks noGrp="1"/>
          </p:cNvSpPr>
          <p:nvPr>
            <p:ph type="pic" sz="quarter" idx="15" hasCustomPrompt="1"/>
          </p:nvPr>
        </p:nvSpPr>
        <p:spPr>
          <a:xfrm>
            <a:off x="9177033" y="4539423"/>
            <a:ext cx="1753726" cy="1933905"/>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0783858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grpSp>
        <p:nvGrpSpPr>
          <p:cNvPr id="12" name="Group 11"/>
          <p:cNvGrpSpPr/>
          <p:nvPr userDrawn="1"/>
        </p:nvGrpSpPr>
        <p:grpSpPr>
          <a:xfrm rot="7200000">
            <a:off x="9332943" y="-632115"/>
            <a:ext cx="3238995" cy="337249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rot="16200000">
            <a:off x="10401414" y="5372625"/>
            <a:ext cx="2088215" cy="217428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Picture Placeholder 2"/>
          <p:cNvSpPr>
            <a:spLocks noGrp="1"/>
          </p:cNvSpPr>
          <p:nvPr>
            <p:ph type="pic" sz="quarter" idx="13"/>
          </p:nvPr>
        </p:nvSpPr>
        <p:spPr>
          <a:xfrm>
            <a:off x="1073436" y="1992849"/>
            <a:ext cx="4320000" cy="3960000"/>
          </a:xfrm>
        </p:spPr>
      </p:sp>
    </p:spTree>
    <p:extLst>
      <p:ext uri="{BB962C8B-B14F-4D97-AF65-F5344CB8AC3E}">
        <p14:creationId xmlns:p14="http://schemas.microsoft.com/office/powerpoint/2010/main" val="550760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hasCustomPrompt="1"/>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0926981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5" name="Picture Placeholder 2"/>
          <p:cNvSpPr>
            <a:spLocks noGrp="1"/>
          </p:cNvSpPr>
          <p:nvPr>
            <p:ph type="pic" sz="quarter" idx="12" hasCustomPrompt="1"/>
          </p:nvPr>
        </p:nvSpPr>
        <p:spPr>
          <a:xfrm>
            <a:off x="3511000" y="370703"/>
            <a:ext cx="3309930" cy="324982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3" hasCustomPrompt="1"/>
          </p:nvPr>
        </p:nvSpPr>
        <p:spPr>
          <a:xfrm>
            <a:off x="2058349" y="3451976"/>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10"/>
          <p:cNvSpPr>
            <a:spLocks noGrp="1"/>
          </p:cNvSpPr>
          <p:nvPr>
            <p:ph type="pic" sz="quarter" idx="14" hasCustomPrompt="1"/>
          </p:nvPr>
        </p:nvSpPr>
        <p:spPr>
          <a:xfrm>
            <a:off x="493814" y="3350346"/>
            <a:ext cx="1505977" cy="1597351"/>
          </a:xfrm>
          <a:custGeom>
            <a:avLst/>
            <a:gdLst>
              <a:gd name="connsiteX0" fmla="*/ 271097 w 6911724"/>
              <a:gd name="connsiteY0" fmla="*/ 2873752 h 4674362"/>
              <a:gd name="connsiteX1" fmla="*/ 1697609 w 6911724"/>
              <a:gd name="connsiteY1" fmla="*/ 4005457 h 4674362"/>
              <a:gd name="connsiteX2" fmla="*/ 0 w 6911724"/>
              <a:gd name="connsiteY2" fmla="*/ 4674362 h 4674362"/>
              <a:gd name="connsiteX3" fmla="*/ 2261193 w 6911724"/>
              <a:gd name="connsiteY3" fmla="*/ 0 h 4674362"/>
              <a:gd name="connsiteX4" fmla="*/ 6911724 w 6911724"/>
              <a:gd name="connsiteY4" fmla="*/ 0 h 4674362"/>
              <a:gd name="connsiteX5" fmla="*/ 6911724 w 6911724"/>
              <a:gd name="connsiteY5" fmla="*/ 2833634 h 4674362"/>
              <a:gd name="connsiteX6" fmla="*/ 2261193 w 6911724"/>
              <a:gd name="connsiteY6" fmla="*/ 2833634 h 4674362"/>
              <a:gd name="connsiteX0" fmla="*/ 271097 w 6911724"/>
              <a:gd name="connsiteY0" fmla="*/ 2873752 h 4674362"/>
              <a:gd name="connsiteX1" fmla="*/ 1697609 w 6911724"/>
              <a:gd name="connsiteY1" fmla="*/ 4005457 h 4674362"/>
              <a:gd name="connsiteX2" fmla="*/ 0 w 6911724"/>
              <a:gd name="connsiteY2" fmla="*/ 4674362 h 4674362"/>
              <a:gd name="connsiteX3" fmla="*/ 271097 w 6911724"/>
              <a:gd name="connsiteY3" fmla="*/ 2873752 h 4674362"/>
              <a:gd name="connsiteX4" fmla="*/ 2261193 w 6911724"/>
              <a:gd name="connsiteY4" fmla="*/ 2833634 h 4674362"/>
              <a:gd name="connsiteX5" fmla="*/ 6911724 w 6911724"/>
              <a:gd name="connsiteY5" fmla="*/ 0 h 4674362"/>
              <a:gd name="connsiteX6" fmla="*/ 6911724 w 6911724"/>
              <a:gd name="connsiteY6" fmla="*/ 2833634 h 4674362"/>
              <a:gd name="connsiteX7" fmla="*/ 2261193 w 6911724"/>
              <a:gd name="connsiteY7" fmla="*/ 2833634 h 4674362"/>
              <a:gd name="connsiteX0" fmla="*/ 271097 w 6911724"/>
              <a:gd name="connsiteY0" fmla="*/ 40118 h 1840728"/>
              <a:gd name="connsiteX1" fmla="*/ 1697609 w 6911724"/>
              <a:gd name="connsiteY1" fmla="*/ 1171823 h 1840728"/>
              <a:gd name="connsiteX2" fmla="*/ 0 w 6911724"/>
              <a:gd name="connsiteY2" fmla="*/ 1840728 h 1840728"/>
              <a:gd name="connsiteX3" fmla="*/ 271097 w 6911724"/>
              <a:gd name="connsiteY3" fmla="*/ 40118 h 1840728"/>
              <a:gd name="connsiteX4" fmla="*/ 2261193 w 6911724"/>
              <a:gd name="connsiteY4" fmla="*/ 0 h 1840728"/>
              <a:gd name="connsiteX5" fmla="*/ 6911724 w 6911724"/>
              <a:gd name="connsiteY5" fmla="*/ 0 h 1840728"/>
              <a:gd name="connsiteX6" fmla="*/ 2261193 w 6911724"/>
              <a:gd name="connsiteY6" fmla="*/ 0 h 1840728"/>
              <a:gd name="connsiteX0" fmla="*/ 271097 w 1697609"/>
              <a:gd name="connsiteY0" fmla="*/ 0 h 1800610"/>
              <a:gd name="connsiteX1" fmla="*/ 1697609 w 1697609"/>
              <a:gd name="connsiteY1" fmla="*/ 1131705 h 1800610"/>
              <a:gd name="connsiteX2" fmla="*/ 0 w 1697609"/>
              <a:gd name="connsiteY2" fmla="*/ 1800610 h 1800610"/>
              <a:gd name="connsiteX3" fmla="*/ 271097 w 1697609"/>
              <a:gd name="connsiteY3" fmla="*/ 0 h 1800610"/>
            </a:gdLst>
            <a:ahLst/>
            <a:cxnLst>
              <a:cxn ang="0">
                <a:pos x="connsiteX0" y="connsiteY0"/>
              </a:cxn>
              <a:cxn ang="0">
                <a:pos x="connsiteX1" y="connsiteY1"/>
              </a:cxn>
              <a:cxn ang="0">
                <a:pos x="connsiteX2" y="connsiteY2"/>
              </a:cxn>
              <a:cxn ang="0">
                <a:pos x="connsiteX3" y="connsiteY3"/>
              </a:cxn>
            </a:cxnLst>
            <a:rect l="l" t="t" r="r" b="b"/>
            <a:pathLst>
              <a:path w="1697609" h="1800610">
                <a:moveTo>
                  <a:pt x="271097" y="0"/>
                </a:moveTo>
                <a:lnTo>
                  <a:pt x="1697609" y="1131705"/>
                </a:lnTo>
                <a:lnTo>
                  <a:pt x="0" y="1800610"/>
                </a:lnTo>
                <a:lnTo>
                  <a:pt x="271097"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95784404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2" name="Rectangle 1"/>
          <p:cNvSpPr/>
          <p:nvPr userDrawn="1"/>
        </p:nvSpPr>
        <p:spPr>
          <a:xfrm>
            <a:off x="371788"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1" hasCustomPrompt="1"/>
          </p:nvPr>
        </p:nvSpPr>
        <p:spPr>
          <a:xfrm>
            <a:off x="1392193"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2" hasCustomPrompt="1"/>
          </p:nvPr>
        </p:nvSpPr>
        <p:spPr>
          <a:xfrm>
            <a:off x="4864442"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3" hasCustomPrompt="1"/>
          </p:nvPr>
        </p:nvSpPr>
        <p:spPr>
          <a:xfrm>
            <a:off x="8336691"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94650302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2" name="Rectangle 1"/>
          <p:cNvSpPr/>
          <p:nvPr userDrawn="1"/>
        </p:nvSpPr>
        <p:spPr>
          <a:xfrm>
            <a:off x="0"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1" hasCustomPrompt="1"/>
          </p:nvPr>
        </p:nvSpPr>
        <p:spPr>
          <a:xfrm>
            <a:off x="1392193"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2" hasCustomPrompt="1"/>
          </p:nvPr>
        </p:nvSpPr>
        <p:spPr>
          <a:xfrm>
            <a:off x="4864442"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3" hasCustomPrompt="1"/>
          </p:nvPr>
        </p:nvSpPr>
        <p:spPr>
          <a:xfrm>
            <a:off x="8336691" y="1433384"/>
            <a:ext cx="2743200" cy="2743200"/>
          </a:xfrm>
          <a:prstGeom prst="diamond">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03619363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127_Title Slide">
    <p:spTree>
      <p:nvGrpSpPr>
        <p:cNvPr id="1" name=""/>
        <p:cNvGrpSpPr/>
        <p:nvPr/>
      </p:nvGrpSpPr>
      <p:grpSpPr>
        <a:xfrm>
          <a:off x="0" y="0"/>
          <a:ext cx="0" cy="0"/>
          <a:chOff x="0" y="0"/>
          <a:chExt cx="0" cy="0"/>
        </a:xfrm>
      </p:grpSpPr>
      <p:sp>
        <p:nvSpPr>
          <p:cNvPr id="2" name="Rectangle 1"/>
          <p:cNvSpPr/>
          <p:nvPr userDrawn="1"/>
        </p:nvSpPr>
        <p:spPr>
          <a:xfrm>
            <a:off x="371788"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Picture Placeholder 2"/>
          <p:cNvSpPr>
            <a:spLocks noGrp="1"/>
          </p:cNvSpPr>
          <p:nvPr>
            <p:ph type="pic" sz="quarter" idx="10" hasCustomPrompt="1"/>
          </p:nvPr>
        </p:nvSpPr>
        <p:spPr>
          <a:xfrm>
            <a:off x="1581666" y="2038867"/>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1" hasCustomPrompt="1"/>
          </p:nvPr>
        </p:nvSpPr>
        <p:spPr>
          <a:xfrm>
            <a:off x="4871110" y="1631094"/>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2" hasCustomPrompt="1"/>
          </p:nvPr>
        </p:nvSpPr>
        <p:spPr>
          <a:xfrm>
            <a:off x="8160554" y="2187148"/>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76852799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28_Title Slide">
    <p:spTree>
      <p:nvGrpSpPr>
        <p:cNvPr id="1" name=""/>
        <p:cNvGrpSpPr/>
        <p:nvPr/>
      </p:nvGrpSpPr>
      <p:grpSpPr>
        <a:xfrm>
          <a:off x="0" y="0"/>
          <a:ext cx="0" cy="0"/>
          <a:chOff x="0" y="0"/>
          <a:chExt cx="0" cy="0"/>
        </a:xfrm>
      </p:grpSpPr>
      <p:sp>
        <p:nvSpPr>
          <p:cNvPr id="2" name="Rectangle 1"/>
          <p:cNvSpPr/>
          <p:nvPr userDrawn="1"/>
        </p:nvSpPr>
        <p:spPr>
          <a:xfrm>
            <a:off x="0"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Picture Placeholder 2"/>
          <p:cNvSpPr>
            <a:spLocks noGrp="1"/>
          </p:cNvSpPr>
          <p:nvPr>
            <p:ph type="pic" sz="quarter" idx="13" hasCustomPrompt="1"/>
          </p:nvPr>
        </p:nvSpPr>
        <p:spPr>
          <a:xfrm>
            <a:off x="1374691" y="1581666"/>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2"/>
          <p:cNvSpPr>
            <a:spLocks noGrp="1"/>
          </p:cNvSpPr>
          <p:nvPr>
            <p:ph type="pic" sz="quarter" idx="14" hasCustomPrompt="1"/>
          </p:nvPr>
        </p:nvSpPr>
        <p:spPr>
          <a:xfrm>
            <a:off x="4788245" y="1927655"/>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5" hasCustomPrompt="1"/>
          </p:nvPr>
        </p:nvSpPr>
        <p:spPr>
          <a:xfrm>
            <a:off x="8201799" y="1631094"/>
            <a:ext cx="1742302" cy="3571102"/>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88562809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2" name="Rectangle 1"/>
          <p:cNvSpPr/>
          <p:nvPr userDrawn="1"/>
        </p:nvSpPr>
        <p:spPr>
          <a:xfrm>
            <a:off x="371788"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93326247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2" name="Rectangle 1"/>
          <p:cNvSpPr/>
          <p:nvPr userDrawn="1"/>
        </p:nvSpPr>
        <p:spPr>
          <a:xfrm>
            <a:off x="0" y="371789"/>
            <a:ext cx="11820211" cy="6109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61109699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2" name="Rectangle 1"/>
          <p:cNvSpPr/>
          <p:nvPr userDrawn="1"/>
        </p:nvSpPr>
        <p:spPr>
          <a:xfrm>
            <a:off x="371789" y="371788"/>
            <a:ext cx="11448422" cy="64862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2940716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Tree>
    <p:extLst>
      <p:ext uri="{BB962C8B-B14F-4D97-AF65-F5344CB8AC3E}">
        <p14:creationId xmlns:p14="http://schemas.microsoft.com/office/powerpoint/2010/main" val="10087651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45" name="Picture Placeholder 5"/>
          <p:cNvSpPr>
            <a:spLocks noGrp="1"/>
          </p:cNvSpPr>
          <p:nvPr>
            <p:ph type="pic" sz="quarter" idx="13"/>
          </p:nvPr>
        </p:nvSpPr>
        <p:spPr>
          <a:xfrm>
            <a:off x="0" y="1971675"/>
            <a:ext cx="8288338" cy="2838450"/>
          </a:xfrm>
        </p:spPr>
        <p:txBody>
          <a:bodyPr/>
          <a:lstStyle/>
          <a:p>
            <a:endParaRPr lang="id-ID"/>
          </a:p>
        </p:txBody>
      </p:sp>
    </p:spTree>
    <p:extLst>
      <p:ext uri="{BB962C8B-B14F-4D97-AF65-F5344CB8AC3E}">
        <p14:creationId xmlns:p14="http://schemas.microsoft.com/office/powerpoint/2010/main" val="245936856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2" name="Rectangle 1"/>
          <p:cNvSpPr/>
          <p:nvPr userDrawn="1"/>
        </p:nvSpPr>
        <p:spPr>
          <a:xfrm>
            <a:off x="371789" y="1"/>
            <a:ext cx="11448422" cy="6363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Tree>
    <p:extLst>
      <p:ext uri="{BB962C8B-B14F-4D97-AF65-F5344CB8AC3E}">
        <p14:creationId xmlns:p14="http://schemas.microsoft.com/office/powerpoint/2010/main" val="65384451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03_Title Slide">
    <p:spTree>
      <p:nvGrpSpPr>
        <p:cNvPr id="1" name=""/>
        <p:cNvGrpSpPr/>
        <p:nvPr/>
      </p:nvGrpSpPr>
      <p:grpSpPr>
        <a:xfrm>
          <a:off x="0" y="0"/>
          <a:ext cx="0" cy="0"/>
          <a:chOff x="0" y="0"/>
          <a:chExt cx="0" cy="0"/>
        </a:xfrm>
      </p:grpSpPr>
      <p:sp>
        <p:nvSpPr>
          <p:cNvPr id="2" name="Rectangle 1"/>
          <p:cNvSpPr/>
          <p:nvPr userDrawn="1"/>
        </p:nvSpPr>
        <p:spPr>
          <a:xfrm>
            <a:off x="371789" y="371788"/>
            <a:ext cx="11448422" cy="64862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4" name="Picture Placeholder 2"/>
          <p:cNvSpPr>
            <a:spLocks noGrp="1"/>
          </p:cNvSpPr>
          <p:nvPr>
            <p:ph type="pic" sz="quarter" idx="13" hasCustomPrompt="1"/>
          </p:nvPr>
        </p:nvSpPr>
        <p:spPr>
          <a:xfrm>
            <a:off x="5462322" y="2185314"/>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4" hasCustomPrompt="1"/>
          </p:nvPr>
        </p:nvSpPr>
        <p:spPr>
          <a:xfrm>
            <a:off x="5462322" y="4261249"/>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4002560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04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3" hasCustomPrompt="1"/>
          </p:nvPr>
        </p:nvSpPr>
        <p:spPr>
          <a:xfrm>
            <a:off x="5462322" y="72721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5462322" y="2803152"/>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5462322" y="487908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16057803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105_Title Slide">
    <p:spTree>
      <p:nvGrpSpPr>
        <p:cNvPr id="1" name=""/>
        <p:cNvGrpSpPr/>
        <p:nvPr/>
      </p:nvGrpSpPr>
      <p:grpSpPr>
        <a:xfrm>
          <a:off x="0" y="0"/>
          <a:ext cx="0" cy="0"/>
          <a:chOff x="0" y="0"/>
          <a:chExt cx="0" cy="0"/>
        </a:xfrm>
      </p:grpSpPr>
      <p:sp>
        <p:nvSpPr>
          <p:cNvPr id="2" name="Rectangle 1"/>
          <p:cNvSpPr/>
          <p:nvPr userDrawn="1"/>
        </p:nvSpPr>
        <p:spPr>
          <a:xfrm>
            <a:off x="371789" y="1"/>
            <a:ext cx="11448422" cy="6363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3" hasCustomPrompt="1"/>
          </p:nvPr>
        </p:nvSpPr>
        <p:spPr>
          <a:xfrm>
            <a:off x="5462322" y="72721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5462322" y="2803152"/>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1840160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122_Title Slide">
    <p:spTree>
      <p:nvGrpSpPr>
        <p:cNvPr id="1" name=""/>
        <p:cNvGrpSpPr/>
        <p:nvPr/>
      </p:nvGrpSpPr>
      <p:grpSpPr>
        <a:xfrm>
          <a:off x="0" y="0"/>
          <a:ext cx="0" cy="0"/>
          <a:chOff x="0" y="0"/>
          <a:chExt cx="0" cy="0"/>
        </a:xfrm>
      </p:grpSpPr>
      <p:sp>
        <p:nvSpPr>
          <p:cNvPr id="2" name="Rectangle 1"/>
          <p:cNvSpPr/>
          <p:nvPr userDrawn="1"/>
        </p:nvSpPr>
        <p:spPr>
          <a:xfrm>
            <a:off x="371789" y="371788"/>
            <a:ext cx="11448422" cy="64862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7" name="Picture Placeholder 6"/>
          <p:cNvSpPr>
            <a:spLocks noGrp="1"/>
          </p:cNvSpPr>
          <p:nvPr>
            <p:ph type="pic" sz="quarter" idx="14" hasCustomPrompt="1"/>
          </p:nvPr>
        </p:nvSpPr>
        <p:spPr>
          <a:xfrm>
            <a:off x="4519723" y="3452669"/>
            <a:ext cx="1267357" cy="1267357"/>
          </a:xfrm>
          <a:custGeom>
            <a:avLst/>
            <a:gdLst>
              <a:gd name="connsiteX0" fmla="*/ 2209955 w 2843634"/>
              <a:gd name="connsiteY0" fmla="*/ 1280035 h 2547393"/>
              <a:gd name="connsiteX1" fmla="*/ 2843634 w 2843634"/>
              <a:gd name="connsiteY1" fmla="*/ 1913714 h 2547393"/>
              <a:gd name="connsiteX2" fmla="*/ 2209955 w 2843634"/>
              <a:gd name="connsiteY2" fmla="*/ 2547393 h 2547393"/>
              <a:gd name="connsiteX3" fmla="*/ 1576276 w 2843634"/>
              <a:gd name="connsiteY3" fmla="*/ 1913714 h 2547393"/>
              <a:gd name="connsiteX4" fmla="*/ 2209955 w 2843634"/>
              <a:gd name="connsiteY4" fmla="*/ 1280035 h 2547393"/>
              <a:gd name="connsiteX5" fmla="*/ 0 w 2843634"/>
              <a:gd name="connsiteY5" fmla="*/ 0 h 2547393"/>
              <a:gd name="connsiteX6" fmla="*/ 1267357 w 2843634"/>
              <a:gd name="connsiteY6" fmla="*/ 0 h 2547393"/>
              <a:gd name="connsiteX7" fmla="*/ 0 w 2843634"/>
              <a:gd name="connsiteY7" fmla="*/ 1267357 h 2547393"/>
              <a:gd name="connsiteX0" fmla="*/ 1576276 w 2861248"/>
              <a:gd name="connsiteY0" fmla="*/ 1913714 h 2547393"/>
              <a:gd name="connsiteX1" fmla="*/ 2843634 w 2861248"/>
              <a:gd name="connsiteY1" fmla="*/ 1913714 h 2547393"/>
              <a:gd name="connsiteX2" fmla="*/ 2209955 w 2861248"/>
              <a:gd name="connsiteY2" fmla="*/ 2547393 h 2547393"/>
              <a:gd name="connsiteX3" fmla="*/ 1576276 w 2861248"/>
              <a:gd name="connsiteY3" fmla="*/ 1913714 h 2547393"/>
              <a:gd name="connsiteX4" fmla="*/ 0 w 2861248"/>
              <a:gd name="connsiteY4" fmla="*/ 0 h 2547393"/>
              <a:gd name="connsiteX5" fmla="*/ 1267357 w 2861248"/>
              <a:gd name="connsiteY5" fmla="*/ 0 h 2547393"/>
              <a:gd name="connsiteX6" fmla="*/ 0 w 2861248"/>
              <a:gd name="connsiteY6" fmla="*/ 1267357 h 2547393"/>
              <a:gd name="connsiteX7" fmla="*/ 0 w 2861248"/>
              <a:gd name="connsiteY7" fmla="*/ 0 h 2547393"/>
              <a:gd name="connsiteX0" fmla="*/ 1576276 w 2209955"/>
              <a:gd name="connsiteY0" fmla="*/ 1913714 h 2547393"/>
              <a:gd name="connsiteX1" fmla="*/ 2209955 w 2209955"/>
              <a:gd name="connsiteY1" fmla="*/ 2547393 h 2547393"/>
              <a:gd name="connsiteX2" fmla="*/ 1576276 w 2209955"/>
              <a:gd name="connsiteY2" fmla="*/ 1913714 h 2547393"/>
              <a:gd name="connsiteX3" fmla="*/ 0 w 2209955"/>
              <a:gd name="connsiteY3" fmla="*/ 0 h 2547393"/>
              <a:gd name="connsiteX4" fmla="*/ 1267357 w 2209955"/>
              <a:gd name="connsiteY4" fmla="*/ 0 h 2547393"/>
              <a:gd name="connsiteX5" fmla="*/ 0 w 2209955"/>
              <a:gd name="connsiteY5" fmla="*/ 1267357 h 2547393"/>
              <a:gd name="connsiteX6" fmla="*/ 0 w 2209955"/>
              <a:gd name="connsiteY6" fmla="*/ 0 h 2547393"/>
              <a:gd name="connsiteX0" fmla="*/ 0 w 1267357"/>
              <a:gd name="connsiteY0" fmla="*/ 0 h 1267357"/>
              <a:gd name="connsiteX1" fmla="*/ 1267357 w 1267357"/>
              <a:gd name="connsiteY1" fmla="*/ 0 h 1267357"/>
              <a:gd name="connsiteX2" fmla="*/ 0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0"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8"/>
          <p:cNvSpPr>
            <a:spLocks noGrp="1"/>
          </p:cNvSpPr>
          <p:nvPr>
            <p:ph type="pic" sz="quarter" idx="15" hasCustomPrompt="1"/>
          </p:nvPr>
        </p:nvSpPr>
        <p:spPr>
          <a:xfrm>
            <a:off x="6404921" y="2185312"/>
            <a:ext cx="1267357" cy="1267357"/>
          </a:xfrm>
          <a:custGeom>
            <a:avLst/>
            <a:gdLst>
              <a:gd name="connsiteX0" fmla="*/ 633679 w 2534714"/>
              <a:gd name="connsiteY0" fmla="*/ 617838 h 1885196"/>
              <a:gd name="connsiteX1" fmla="*/ 1267358 w 2534714"/>
              <a:gd name="connsiteY1" fmla="*/ 1251517 h 1885196"/>
              <a:gd name="connsiteX2" fmla="*/ 633679 w 2534714"/>
              <a:gd name="connsiteY2" fmla="*/ 1885196 h 1885196"/>
              <a:gd name="connsiteX3" fmla="*/ 0 w 2534714"/>
              <a:gd name="connsiteY3" fmla="*/ 1251517 h 1885196"/>
              <a:gd name="connsiteX4" fmla="*/ 633679 w 2534714"/>
              <a:gd name="connsiteY4" fmla="*/ 617838 h 1885196"/>
              <a:gd name="connsiteX5" fmla="*/ 1267357 w 2534714"/>
              <a:gd name="connsiteY5" fmla="*/ 0 h 1885196"/>
              <a:gd name="connsiteX6" fmla="*/ 2534714 w 2534714"/>
              <a:gd name="connsiteY6" fmla="*/ 0 h 1885196"/>
              <a:gd name="connsiteX7" fmla="*/ 2534714 w 2534714"/>
              <a:gd name="connsiteY7" fmla="*/ 1267357 h 1885196"/>
              <a:gd name="connsiteX0" fmla="*/ 17614 w 2552328"/>
              <a:gd name="connsiteY0" fmla="*/ 1251517 h 1885196"/>
              <a:gd name="connsiteX1" fmla="*/ 1284972 w 2552328"/>
              <a:gd name="connsiteY1" fmla="*/ 1251517 h 1885196"/>
              <a:gd name="connsiteX2" fmla="*/ 651293 w 2552328"/>
              <a:gd name="connsiteY2" fmla="*/ 1885196 h 1885196"/>
              <a:gd name="connsiteX3" fmla="*/ 17614 w 2552328"/>
              <a:gd name="connsiteY3" fmla="*/ 1251517 h 1885196"/>
              <a:gd name="connsiteX4" fmla="*/ 1284971 w 2552328"/>
              <a:gd name="connsiteY4" fmla="*/ 0 h 1885196"/>
              <a:gd name="connsiteX5" fmla="*/ 2552328 w 2552328"/>
              <a:gd name="connsiteY5" fmla="*/ 0 h 1885196"/>
              <a:gd name="connsiteX6" fmla="*/ 2552328 w 2552328"/>
              <a:gd name="connsiteY6" fmla="*/ 1267357 h 1885196"/>
              <a:gd name="connsiteX7" fmla="*/ 1284971 w 2552328"/>
              <a:gd name="connsiteY7" fmla="*/ 0 h 1885196"/>
              <a:gd name="connsiteX0" fmla="*/ 0 w 1901035"/>
              <a:gd name="connsiteY0" fmla="*/ 1885196 h 1885196"/>
              <a:gd name="connsiteX1" fmla="*/ 633679 w 1901035"/>
              <a:gd name="connsiteY1" fmla="*/ 1251517 h 1885196"/>
              <a:gd name="connsiteX2" fmla="*/ 0 w 1901035"/>
              <a:gd name="connsiteY2" fmla="*/ 1885196 h 1885196"/>
              <a:gd name="connsiteX3" fmla="*/ 633678 w 1901035"/>
              <a:gd name="connsiteY3" fmla="*/ 0 h 1885196"/>
              <a:gd name="connsiteX4" fmla="*/ 1901035 w 1901035"/>
              <a:gd name="connsiteY4" fmla="*/ 0 h 1885196"/>
              <a:gd name="connsiteX5" fmla="*/ 1901035 w 1901035"/>
              <a:gd name="connsiteY5" fmla="*/ 1267357 h 1885196"/>
              <a:gd name="connsiteX6" fmla="*/ 633678 w 1901035"/>
              <a:gd name="connsiteY6" fmla="*/ 0 h 1885196"/>
              <a:gd name="connsiteX0" fmla="*/ 0 w 1267357"/>
              <a:gd name="connsiteY0" fmla="*/ 0 h 1267357"/>
              <a:gd name="connsiteX1" fmla="*/ 1267357 w 1267357"/>
              <a:gd name="connsiteY1" fmla="*/ 0 h 1267357"/>
              <a:gd name="connsiteX2" fmla="*/ 1267357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1267357"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96846423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23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Picture Placeholder 5"/>
          <p:cNvSpPr>
            <a:spLocks noGrp="1"/>
          </p:cNvSpPr>
          <p:nvPr>
            <p:ph type="pic" sz="quarter" idx="16" hasCustomPrompt="1"/>
          </p:nvPr>
        </p:nvSpPr>
        <p:spPr>
          <a:xfrm>
            <a:off x="4519723" y="2871902"/>
            <a:ext cx="1267357" cy="1267357"/>
          </a:xfrm>
          <a:custGeom>
            <a:avLst/>
            <a:gdLst>
              <a:gd name="connsiteX0" fmla="*/ 2209955 w 2843634"/>
              <a:gd name="connsiteY0" fmla="*/ 1280035 h 2547393"/>
              <a:gd name="connsiteX1" fmla="*/ 2843634 w 2843634"/>
              <a:gd name="connsiteY1" fmla="*/ 1913714 h 2547393"/>
              <a:gd name="connsiteX2" fmla="*/ 2209955 w 2843634"/>
              <a:gd name="connsiteY2" fmla="*/ 2547393 h 2547393"/>
              <a:gd name="connsiteX3" fmla="*/ 1576276 w 2843634"/>
              <a:gd name="connsiteY3" fmla="*/ 1913714 h 2547393"/>
              <a:gd name="connsiteX4" fmla="*/ 2209955 w 2843634"/>
              <a:gd name="connsiteY4" fmla="*/ 1280035 h 2547393"/>
              <a:gd name="connsiteX5" fmla="*/ 0 w 2843634"/>
              <a:gd name="connsiteY5" fmla="*/ 0 h 2547393"/>
              <a:gd name="connsiteX6" fmla="*/ 1267357 w 2843634"/>
              <a:gd name="connsiteY6" fmla="*/ 0 h 2547393"/>
              <a:gd name="connsiteX7" fmla="*/ 0 w 2843634"/>
              <a:gd name="connsiteY7" fmla="*/ 1267357 h 2547393"/>
              <a:gd name="connsiteX0" fmla="*/ 1576276 w 2861248"/>
              <a:gd name="connsiteY0" fmla="*/ 1913714 h 2547393"/>
              <a:gd name="connsiteX1" fmla="*/ 2843634 w 2861248"/>
              <a:gd name="connsiteY1" fmla="*/ 1913714 h 2547393"/>
              <a:gd name="connsiteX2" fmla="*/ 2209955 w 2861248"/>
              <a:gd name="connsiteY2" fmla="*/ 2547393 h 2547393"/>
              <a:gd name="connsiteX3" fmla="*/ 1576276 w 2861248"/>
              <a:gd name="connsiteY3" fmla="*/ 1913714 h 2547393"/>
              <a:gd name="connsiteX4" fmla="*/ 0 w 2861248"/>
              <a:gd name="connsiteY4" fmla="*/ 0 h 2547393"/>
              <a:gd name="connsiteX5" fmla="*/ 1267357 w 2861248"/>
              <a:gd name="connsiteY5" fmla="*/ 0 h 2547393"/>
              <a:gd name="connsiteX6" fmla="*/ 0 w 2861248"/>
              <a:gd name="connsiteY6" fmla="*/ 1267357 h 2547393"/>
              <a:gd name="connsiteX7" fmla="*/ 0 w 2861248"/>
              <a:gd name="connsiteY7" fmla="*/ 0 h 2547393"/>
              <a:gd name="connsiteX0" fmla="*/ 1576276 w 2209955"/>
              <a:gd name="connsiteY0" fmla="*/ 1913714 h 2547393"/>
              <a:gd name="connsiteX1" fmla="*/ 2209955 w 2209955"/>
              <a:gd name="connsiteY1" fmla="*/ 2547393 h 2547393"/>
              <a:gd name="connsiteX2" fmla="*/ 1576276 w 2209955"/>
              <a:gd name="connsiteY2" fmla="*/ 1913714 h 2547393"/>
              <a:gd name="connsiteX3" fmla="*/ 0 w 2209955"/>
              <a:gd name="connsiteY3" fmla="*/ 0 h 2547393"/>
              <a:gd name="connsiteX4" fmla="*/ 1267357 w 2209955"/>
              <a:gd name="connsiteY4" fmla="*/ 0 h 2547393"/>
              <a:gd name="connsiteX5" fmla="*/ 0 w 2209955"/>
              <a:gd name="connsiteY5" fmla="*/ 1267357 h 2547393"/>
              <a:gd name="connsiteX6" fmla="*/ 0 w 2209955"/>
              <a:gd name="connsiteY6" fmla="*/ 0 h 2547393"/>
              <a:gd name="connsiteX0" fmla="*/ 0 w 1267357"/>
              <a:gd name="connsiteY0" fmla="*/ 0 h 1267357"/>
              <a:gd name="connsiteX1" fmla="*/ 1267357 w 1267357"/>
              <a:gd name="connsiteY1" fmla="*/ 0 h 1267357"/>
              <a:gd name="connsiteX2" fmla="*/ 0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0"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6"/>
          <p:cNvSpPr>
            <a:spLocks noGrp="1"/>
          </p:cNvSpPr>
          <p:nvPr>
            <p:ph type="pic" sz="quarter" idx="17" hasCustomPrompt="1"/>
          </p:nvPr>
        </p:nvSpPr>
        <p:spPr>
          <a:xfrm>
            <a:off x="6404921" y="1604545"/>
            <a:ext cx="1267357" cy="1267357"/>
          </a:xfrm>
          <a:custGeom>
            <a:avLst/>
            <a:gdLst>
              <a:gd name="connsiteX0" fmla="*/ 633679 w 2534714"/>
              <a:gd name="connsiteY0" fmla="*/ 617838 h 1885196"/>
              <a:gd name="connsiteX1" fmla="*/ 1267358 w 2534714"/>
              <a:gd name="connsiteY1" fmla="*/ 1251517 h 1885196"/>
              <a:gd name="connsiteX2" fmla="*/ 633679 w 2534714"/>
              <a:gd name="connsiteY2" fmla="*/ 1885196 h 1885196"/>
              <a:gd name="connsiteX3" fmla="*/ 0 w 2534714"/>
              <a:gd name="connsiteY3" fmla="*/ 1251517 h 1885196"/>
              <a:gd name="connsiteX4" fmla="*/ 633679 w 2534714"/>
              <a:gd name="connsiteY4" fmla="*/ 617838 h 1885196"/>
              <a:gd name="connsiteX5" fmla="*/ 1267357 w 2534714"/>
              <a:gd name="connsiteY5" fmla="*/ 0 h 1885196"/>
              <a:gd name="connsiteX6" fmla="*/ 2534714 w 2534714"/>
              <a:gd name="connsiteY6" fmla="*/ 0 h 1885196"/>
              <a:gd name="connsiteX7" fmla="*/ 2534714 w 2534714"/>
              <a:gd name="connsiteY7" fmla="*/ 1267357 h 1885196"/>
              <a:gd name="connsiteX0" fmla="*/ 17614 w 2552328"/>
              <a:gd name="connsiteY0" fmla="*/ 1251517 h 1885196"/>
              <a:gd name="connsiteX1" fmla="*/ 1284972 w 2552328"/>
              <a:gd name="connsiteY1" fmla="*/ 1251517 h 1885196"/>
              <a:gd name="connsiteX2" fmla="*/ 651293 w 2552328"/>
              <a:gd name="connsiteY2" fmla="*/ 1885196 h 1885196"/>
              <a:gd name="connsiteX3" fmla="*/ 17614 w 2552328"/>
              <a:gd name="connsiteY3" fmla="*/ 1251517 h 1885196"/>
              <a:gd name="connsiteX4" fmla="*/ 1284971 w 2552328"/>
              <a:gd name="connsiteY4" fmla="*/ 0 h 1885196"/>
              <a:gd name="connsiteX5" fmla="*/ 2552328 w 2552328"/>
              <a:gd name="connsiteY5" fmla="*/ 0 h 1885196"/>
              <a:gd name="connsiteX6" fmla="*/ 2552328 w 2552328"/>
              <a:gd name="connsiteY6" fmla="*/ 1267357 h 1885196"/>
              <a:gd name="connsiteX7" fmla="*/ 1284971 w 2552328"/>
              <a:gd name="connsiteY7" fmla="*/ 0 h 1885196"/>
              <a:gd name="connsiteX0" fmla="*/ 0 w 1901035"/>
              <a:gd name="connsiteY0" fmla="*/ 1885196 h 1885196"/>
              <a:gd name="connsiteX1" fmla="*/ 633679 w 1901035"/>
              <a:gd name="connsiteY1" fmla="*/ 1251517 h 1885196"/>
              <a:gd name="connsiteX2" fmla="*/ 0 w 1901035"/>
              <a:gd name="connsiteY2" fmla="*/ 1885196 h 1885196"/>
              <a:gd name="connsiteX3" fmla="*/ 633678 w 1901035"/>
              <a:gd name="connsiteY3" fmla="*/ 0 h 1885196"/>
              <a:gd name="connsiteX4" fmla="*/ 1901035 w 1901035"/>
              <a:gd name="connsiteY4" fmla="*/ 0 h 1885196"/>
              <a:gd name="connsiteX5" fmla="*/ 1901035 w 1901035"/>
              <a:gd name="connsiteY5" fmla="*/ 1267357 h 1885196"/>
              <a:gd name="connsiteX6" fmla="*/ 633678 w 1901035"/>
              <a:gd name="connsiteY6" fmla="*/ 0 h 1885196"/>
              <a:gd name="connsiteX0" fmla="*/ 0 w 1267357"/>
              <a:gd name="connsiteY0" fmla="*/ 0 h 1267357"/>
              <a:gd name="connsiteX1" fmla="*/ 1267357 w 1267357"/>
              <a:gd name="connsiteY1" fmla="*/ 0 h 1267357"/>
              <a:gd name="connsiteX2" fmla="*/ 1267357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1267357"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7"/>
          <p:cNvSpPr>
            <a:spLocks noGrp="1"/>
          </p:cNvSpPr>
          <p:nvPr>
            <p:ph type="pic" sz="quarter" idx="18" hasCustomPrompt="1"/>
          </p:nvPr>
        </p:nvSpPr>
        <p:spPr>
          <a:xfrm>
            <a:off x="6404921" y="4139259"/>
            <a:ext cx="1267357" cy="1267357"/>
          </a:xfrm>
          <a:custGeom>
            <a:avLst/>
            <a:gdLst>
              <a:gd name="connsiteX0" fmla="*/ 633679 w 2534714"/>
              <a:gd name="connsiteY0" fmla="*/ 617838 h 1885196"/>
              <a:gd name="connsiteX1" fmla="*/ 1267358 w 2534714"/>
              <a:gd name="connsiteY1" fmla="*/ 1251517 h 1885196"/>
              <a:gd name="connsiteX2" fmla="*/ 633679 w 2534714"/>
              <a:gd name="connsiteY2" fmla="*/ 1885196 h 1885196"/>
              <a:gd name="connsiteX3" fmla="*/ 0 w 2534714"/>
              <a:gd name="connsiteY3" fmla="*/ 1251517 h 1885196"/>
              <a:gd name="connsiteX4" fmla="*/ 633679 w 2534714"/>
              <a:gd name="connsiteY4" fmla="*/ 617838 h 1885196"/>
              <a:gd name="connsiteX5" fmla="*/ 1267357 w 2534714"/>
              <a:gd name="connsiteY5" fmla="*/ 0 h 1885196"/>
              <a:gd name="connsiteX6" fmla="*/ 2534714 w 2534714"/>
              <a:gd name="connsiteY6" fmla="*/ 0 h 1885196"/>
              <a:gd name="connsiteX7" fmla="*/ 2534714 w 2534714"/>
              <a:gd name="connsiteY7" fmla="*/ 1267357 h 1885196"/>
              <a:gd name="connsiteX0" fmla="*/ 17614 w 2552328"/>
              <a:gd name="connsiteY0" fmla="*/ 1251517 h 1885196"/>
              <a:gd name="connsiteX1" fmla="*/ 1284972 w 2552328"/>
              <a:gd name="connsiteY1" fmla="*/ 1251517 h 1885196"/>
              <a:gd name="connsiteX2" fmla="*/ 651293 w 2552328"/>
              <a:gd name="connsiteY2" fmla="*/ 1885196 h 1885196"/>
              <a:gd name="connsiteX3" fmla="*/ 17614 w 2552328"/>
              <a:gd name="connsiteY3" fmla="*/ 1251517 h 1885196"/>
              <a:gd name="connsiteX4" fmla="*/ 1284971 w 2552328"/>
              <a:gd name="connsiteY4" fmla="*/ 0 h 1885196"/>
              <a:gd name="connsiteX5" fmla="*/ 2552328 w 2552328"/>
              <a:gd name="connsiteY5" fmla="*/ 0 h 1885196"/>
              <a:gd name="connsiteX6" fmla="*/ 2552328 w 2552328"/>
              <a:gd name="connsiteY6" fmla="*/ 1267357 h 1885196"/>
              <a:gd name="connsiteX7" fmla="*/ 1284971 w 2552328"/>
              <a:gd name="connsiteY7" fmla="*/ 0 h 1885196"/>
              <a:gd name="connsiteX0" fmla="*/ 0 w 1901035"/>
              <a:gd name="connsiteY0" fmla="*/ 1885196 h 1885196"/>
              <a:gd name="connsiteX1" fmla="*/ 633679 w 1901035"/>
              <a:gd name="connsiteY1" fmla="*/ 1251517 h 1885196"/>
              <a:gd name="connsiteX2" fmla="*/ 0 w 1901035"/>
              <a:gd name="connsiteY2" fmla="*/ 1885196 h 1885196"/>
              <a:gd name="connsiteX3" fmla="*/ 633678 w 1901035"/>
              <a:gd name="connsiteY3" fmla="*/ 0 h 1885196"/>
              <a:gd name="connsiteX4" fmla="*/ 1901035 w 1901035"/>
              <a:gd name="connsiteY4" fmla="*/ 0 h 1885196"/>
              <a:gd name="connsiteX5" fmla="*/ 1901035 w 1901035"/>
              <a:gd name="connsiteY5" fmla="*/ 1267357 h 1885196"/>
              <a:gd name="connsiteX6" fmla="*/ 633678 w 1901035"/>
              <a:gd name="connsiteY6" fmla="*/ 0 h 1885196"/>
              <a:gd name="connsiteX0" fmla="*/ 0 w 1267357"/>
              <a:gd name="connsiteY0" fmla="*/ 0 h 1267357"/>
              <a:gd name="connsiteX1" fmla="*/ 1267357 w 1267357"/>
              <a:gd name="connsiteY1" fmla="*/ 0 h 1267357"/>
              <a:gd name="connsiteX2" fmla="*/ 1267357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1267357"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5150351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24_Title Slide">
    <p:spTree>
      <p:nvGrpSpPr>
        <p:cNvPr id="1" name=""/>
        <p:cNvGrpSpPr/>
        <p:nvPr/>
      </p:nvGrpSpPr>
      <p:grpSpPr>
        <a:xfrm>
          <a:off x="0" y="0"/>
          <a:ext cx="0" cy="0"/>
          <a:chOff x="0" y="0"/>
          <a:chExt cx="0" cy="0"/>
        </a:xfrm>
      </p:grpSpPr>
      <p:sp>
        <p:nvSpPr>
          <p:cNvPr id="2" name="Rectangle 1"/>
          <p:cNvSpPr/>
          <p:nvPr userDrawn="1"/>
        </p:nvSpPr>
        <p:spPr>
          <a:xfrm>
            <a:off x="371789" y="1"/>
            <a:ext cx="11448422" cy="6363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5" name="Picture Placeholder 4"/>
          <p:cNvSpPr>
            <a:spLocks noGrp="1"/>
          </p:cNvSpPr>
          <p:nvPr>
            <p:ph type="pic" sz="quarter" idx="16" hasCustomPrompt="1"/>
          </p:nvPr>
        </p:nvSpPr>
        <p:spPr>
          <a:xfrm>
            <a:off x="4519723" y="1191383"/>
            <a:ext cx="1267357" cy="1267357"/>
          </a:xfrm>
          <a:custGeom>
            <a:avLst/>
            <a:gdLst>
              <a:gd name="connsiteX0" fmla="*/ 2209955 w 2843634"/>
              <a:gd name="connsiteY0" fmla="*/ 1280035 h 2547393"/>
              <a:gd name="connsiteX1" fmla="*/ 2843634 w 2843634"/>
              <a:gd name="connsiteY1" fmla="*/ 1913714 h 2547393"/>
              <a:gd name="connsiteX2" fmla="*/ 2209955 w 2843634"/>
              <a:gd name="connsiteY2" fmla="*/ 2547393 h 2547393"/>
              <a:gd name="connsiteX3" fmla="*/ 1576276 w 2843634"/>
              <a:gd name="connsiteY3" fmla="*/ 1913714 h 2547393"/>
              <a:gd name="connsiteX4" fmla="*/ 2209955 w 2843634"/>
              <a:gd name="connsiteY4" fmla="*/ 1280035 h 2547393"/>
              <a:gd name="connsiteX5" fmla="*/ 0 w 2843634"/>
              <a:gd name="connsiteY5" fmla="*/ 0 h 2547393"/>
              <a:gd name="connsiteX6" fmla="*/ 1267357 w 2843634"/>
              <a:gd name="connsiteY6" fmla="*/ 0 h 2547393"/>
              <a:gd name="connsiteX7" fmla="*/ 0 w 2843634"/>
              <a:gd name="connsiteY7" fmla="*/ 1267357 h 2547393"/>
              <a:gd name="connsiteX0" fmla="*/ 1576276 w 2861248"/>
              <a:gd name="connsiteY0" fmla="*/ 1913714 h 2547393"/>
              <a:gd name="connsiteX1" fmla="*/ 2843634 w 2861248"/>
              <a:gd name="connsiteY1" fmla="*/ 1913714 h 2547393"/>
              <a:gd name="connsiteX2" fmla="*/ 2209955 w 2861248"/>
              <a:gd name="connsiteY2" fmla="*/ 2547393 h 2547393"/>
              <a:gd name="connsiteX3" fmla="*/ 1576276 w 2861248"/>
              <a:gd name="connsiteY3" fmla="*/ 1913714 h 2547393"/>
              <a:gd name="connsiteX4" fmla="*/ 0 w 2861248"/>
              <a:gd name="connsiteY4" fmla="*/ 0 h 2547393"/>
              <a:gd name="connsiteX5" fmla="*/ 1267357 w 2861248"/>
              <a:gd name="connsiteY5" fmla="*/ 0 h 2547393"/>
              <a:gd name="connsiteX6" fmla="*/ 0 w 2861248"/>
              <a:gd name="connsiteY6" fmla="*/ 1267357 h 2547393"/>
              <a:gd name="connsiteX7" fmla="*/ 0 w 2861248"/>
              <a:gd name="connsiteY7" fmla="*/ 0 h 2547393"/>
              <a:gd name="connsiteX0" fmla="*/ 1576276 w 2209955"/>
              <a:gd name="connsiteY0" fmla="*/ 1913714 h 2547393"/>
              <a:gd name="connsiteX1" fmla="*/ 2209955 w 2209955"/>
              <a:gd name="connsiteY1" fmla="*/ 2547393 h 2547393"/>
              <a:gd name="connsiteX2" fmla="*/ 1576276 w 2209955"/>
              <a:gd name="connsiteY2" fmla="*/ 1913714 h 2547393"/>
              <a:gd name="connsiteX3" fmla="*/ 0 w 2209955"/>
              <a:gd name="connsiteY3" fmla="*/ 0 h 2547393"/>
              <a:gd name="connsiteX4" fmla="*/ 1267357 w 2209955"/>
              <a:gd name="connsiteY4" fmla="*/ 0 h 2547393"/>
              <a:gd name="connsiteX5" fmla="*/ 0 w 2209955"/>
              <a:gd name="connsiteY5" fmla="*/ 1267357 h 2547393"/>
              <a:gd name="connsiteX6" fmla="*/ 0 w 2209955"/>
              <a:gd name="connsiteY6" fmla="*/ 0 h 2547393"/>
              <a:gd name="connsiteX0" fmla="*/ 0 w 1267357"/>
              <a:gd name="connsiteY0" fmla="*/ 0 h 1267357"/>
              <a:gd name="connsiteX1" fmla="*/ 1267357 w 1267357"/>
              <a:gd name="connsiteY1" fmla="*/ 0 h 1267357"/>
              <a:gd name="connsiteX2" fmla="*/ 0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0"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5"/>
          <p:cNvSpPr>
            <a:spLocks noGrp="1"/>
          </p:cNvSpPr>
          <p:nvPr>
            <p:ph type="pic" sz="quarter" idx="18" hasCustomPrompt="1"/>
          </p:nvPr>
        </p:nvSpPr>
        <p:spPr>
          <a:xfrm>
            <a:off x="6404921" y="2458740"/>
            <a:ext cx="1267357" cy="1267357"/>
          </a:xfrm>
          <a:custGeom>
            <a:avLst/>
            <a:gdLst>
              <a:gd name="connsiteX0" fmla="*/ 633679 w 2534714"/>
              <a:gd name="connsiteY0" fmla="*/ 617838 h 1885196"/>
              <a:gd name="connsiteX1" fmla="*/ 1267358 w 2534714"/>
              <a:gd name="connsiteY1" fmla="*/ 1251517 h 1885196"/>
              <a:gd name="connsiteX2" fmla="*/ 633679 w 2534714"/>
              <a:gd name="connsiteY2" fmla="*/ 1885196 h 1885196"/>
              <a:gd name="connsiteX3" fmla="*/ 0 w 2534714"/>
              <a:gd name="connsiteY3" fmla="*/ 1251517 h 1885196"/>
              <a:gd name="connsiteX4" fmla="*/ 633679 w 2534714"/>
              <a:gd name="connsiteY4" fmla="*/ 617838 h 1885196"/>
              <a:gd name="connsiteX5" fmla="*/ 1267357 w 2534714"/>
              <a:gd name="connsiteY5" fmla="*/ 0 h 1885196"/>
              <a:gd name="connsiteX6" fmla="*/ 2534714 w 2534714"/>
              <a:gd name="connsiteY6" fmla="*/ 0 h 1885196"/>
              <a:gd name="connsiteX7" fmla="*/ 2534714 w 2534714"/>
              <a:gd name="connsiteY7" fmla="*/ 1267357 h 1885196"/>
              <a:gd name="connsiteX0" fmla="*/ 17614 w 2552328"/>
              <a:gd name="connsiteY0" fmla="*/ 1251517 h 1885196"/>
              <a:gd name="connsiteX1" fmla="*/ 1284972 w 2552328"/>
              <a:gd name="connsiteY1" fmla="*/ 1251517 h 1885196"/>
              <a:gd name="connsiteX2" fmla="*/ 651293 w 2552328"/>
              <a:gd name="connsiteY2" fmla="*/ 1885196 h 1885196"/>
              <a:gd name="connsiteX3" fmla="*/ 17614 w 2552328"/>
              <a:gd name="connsiteY3" fmla="*/ 1251517 h 1885196"/>
              <a:gd name="connsiteX4" fmla="*/ 1284971 w 2552328"/>
              <a:gd name="connsiteY4" fmla="*/ 0 h 1885196"/>
              <a:gd name="connsiteX5" fmla="*/ 2552328 w 2552328"/>
              <a:gd name="connsiteY5" fmla="*/ 0 h 1885196"/>
              <a:gd name="connsiteX6" fmla="*/ 2552328 w 2552328"/>
              <a:gd name="connsiteY6" fmla="*/ 1267357 h 1885196"/>
              <a:gd name="connsiteX7" fmla="*/ 1284971 w 2552328"/>
              <a:gd name="connsiteY7" fmla="*/ 0 h 1885196"/>
              <a:gd name="connsiteX0" fmla="*/ 0 w 1901035"/>
              <a:gd name="connsiteY0" fmla="*/ 1885196 h 1885196"/>
              <a:gd name="connsiteX1" fmla="*/ 633679 w 1901035"/>
              <a:gd name="connsiteY1" fmla="*/ 1251517 h 1885196"/>
              <a:gd name="connsiteX2" fmla="*/ 0 w 1901035"/>
              <a:gd name="connsiteY2" fmla="*/ 1885196 h 1885196"/>
              <a:gd name="connsiteX3" fmla="*/ 633678 w 1901035"/>
              <a:gd name="connsiteY3" fmla="*/ 0 h 1885196"/>
              <a:gd name="connsiteX4" fmla="*/ 1901035 w 1901035"/>
              <a:gd name="connsiteY4" fmla="*/ 0 h 1885196"/>
              <a:gd name="connsiteX5" fmla="*/ 1901035 w 1901035"/>
              <a:gd name="connsiteY5" fmla="*/ 1267357 h 1885196"/>
              <a:gd name="connsiteX6" fmla="*/ 633678 w 1901035"/>
              <a:gd name="connsiteY6" fmla="*/ 0 h 1885196"/>
              <a:gd name="connsiteX0" fmla="*/ 0 w 1267357"/>
              <a:gd name="connsiteY0" fmla="*/ 0 h 1267357"/>
              <a:gd name="connsiteX1" fmla="*/ 1267357 w 1267357"/>
              <a:gd name="connsiteY1" fmla="*/ 0 h 1267357"/>
              <a:gd name="connsiteX2" fmla="*/ 1267357 w 1267357"/>
              <a:gd name="connsiteY2" fmla="*/ 1267357 h 1267357"/>
              <a:gd name="connsiteX3" fmla="*/ 0 w 1267357"/>
              <a:gd name="connsiteY3" fmla="*/ 0 h 1267357"/>
            </a:gdLst>
            <a:ahLst/>
            <a:cxnLst>
              <a:cxn ang="0">
                <a:pos x="connsiteX0" y="connsiteY0"/>
              </a:cxn>
              <a:cxn ang="0">
                <a:pos x="connsiteX1" y="connsiteY1"/>
              </a:cxn>
              <a:cxn ang="0">
                <a:pos x="connsiteX2" y="connsiteY2"/>
              </a:cxn>
              <a:cxn ang="0">
                <a:pos x="connsiteX3" y="connsiteY3"/>
              </a:cxn>
            </a:cxnLst>
            <a:rect l="l" t="t" r="r" b="b"/>
            <a:pathLst>
              <a:path w="1267357" h="1267357">
                <a:moveTo>
                  <a:pt x="0" y="0"/>
                </a:moveTo>
                <a:lnTo>
                  <a:pt x="1267357" y="0"/>
                </a:lnTo>
                <a:lnTo>
                  <a:pt x="1267357" y="1267357"/>
                </a:lnTo>
                <a:lnTo>
                  <a:pt x="0"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5308676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2" name="Rectangle 1"/>
          <p:cNvSpPr/>
          <p:nvPr userDrawn="1"/>
        </p:nvSpPr>
        <p:spPr>
          <a:xfrm>
            <a:off x="371789" y="371788"/>
            <a:ext cx="11448422" cy="64862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4" name="Picture Placeholder 2"/>
          <p:cNvSpPr>
            <a:spLocks noGrp="1"/>
          </p:cNvSpPr>
          <p:nvPr>
            <p:ph type="pic" sz="quarter" idx="13" hasCustomPrompt="1"/>
          </p:nvPr>
        </p:nvSpPr>
        <p:spPr>
          <a:xfrm>
            <a:off x="6441364" y="2789212"/>
            <a:ext cx="1394093" cy="1394093"/>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4"/>
          <p:cNvSpPr>
            <a:spLocks noGrp="1"/>
          </p:cNvSpPr>
          <p:nvPr>
            <p:ph type="pic" sz="quarter" idx="14" hasCustomPrompt="1"/>
          </p:nvPr>
        </p:nvSpPr>
        <p:spPr>
          <a:xfrm>
            <a:off x="4262927" y="3830679"/>
            <a:ext cx="1505977" cy="1597351"/>
          </a:xfrm>
          <a:custGeom>
            <a:avLst/>
            <a:gdLst>
              <a:gd name="connsiteX0" fmla="*/ 271097 w 6911724"/>
              <a:gd name="connsiteY0" fmla="*/ 2873752 h 4674362"/>
              <a:gd name="connsiteX1" fmla="*/ 1697609 w 6911724"/>
              <a:gd name="connsiteY1" fmla="*/ 4005457 h 4674362"/>
              <a:gd name="connsiteX2" fmla="*/ 0 w 6911724"/>
              <a:gd name="connsiteY2" fmla="*/ 4674362 h 4674362"/>
              <a:gd name="connsiteX3" fmla="*/ 2261193 w 6911724"/>
              <a:gd name="connsiteY3" fmla="*/ 0 h 4674362"/>
              <a:gd name="connsiteX4" fmla="*/ 6911724 w 6911724"/>
              <a:gd name="connsiteY4" fmla="*/ 0 h 4674362"/>
              <a:gd name="connsiteX5" fmla="*/ 6911724 w 6911724"/>
              <a:gd name="connsiteY5" fmla="*/ 2833634 h 4674362"/>
              <a:gd name="connsiteX6" fmla="*/ 2261193 w 6911724"/>
              <a:gd name="connsiteY6" fmla="*/ 2833634 h 4674362"/>
              <a:gd name="connsiteX0" fmla="*/ 271097 w 6911724"/>
              <a:gd name="connsiteY0" fmla="*/ 2873752 h 4674362"/>
              <a:gd name="connsiteX1" fmla="*/ 1697609 w 6911724"/>
              <a:gd name="connsiteY1" fmla="*/ 4005457 h 4674362"/>
              <a:gd name="connsiteX2" fmla="*/ 0 w 6911724"/>
              <a:gd name="connsiteY2" fmla="*/ 4674362 h 4674362"/>
              <a:gd name="connsiteX3" fmla="*/ 271097 w 6911724"/>
              <a:gd name="connsiteY3" fmla="*/ 2873752 h 4674362"/>
              <a:gd name="connsiteX4" fmla="*/ 2261193 w 6911724"/>
              <a:gd name="connsiteY4" fmla="*/ 2833634 h 4674362"/>
              <a:gd name="connsiteX5" fmla="*/ 6911724 w 6911724"/>
              <a:gd name="connsiteY5" fmla="*/ 0 h 4674362"/>
              <a:gd name="connsiteX6" fmla="*/ 6911724 w 6911724"/>
              <a:gd name="connsiteY6" fmla="*/ 2833634 h 4674362"/>
              <a:gd name="connsiteX7" fmla="*/ 2261193 w 6911724"/>
              <a:gd name="connsiteY7" fmla="*/ 2833634 h 4674362"/>
              <a:gd name="connsiteX0" fmla="*/ 271097 w 6911724"/>
              <a:gd name="connsiteY0" fmla="*/ 40118 h 1840728"/>
              <a:gd name="connsiteX1" fmla="*/ 1697609 w 6911724"/>
              <a:gd name="connsiteY1" fmla="*/ 1171823 h 1840728"/>
              <a:gd name="connsiteX2" fmla="*/ 0 w 6911724"/>
              <a:gd name="connsiteY2" fmla="*/ 1840728 h 1840728"/>
              <a:gd name="connsiteX3" fmla="*/ 271097 w 6911724"/>
              <a:gd name="connsiteY3" fmla="*/ 40118 h 1840728"/>
              <a:gd name="connsiteX4" fmla="*/ 2261193 w 6911724"/>
              <a:gd name="connsiteY4" fmla="*/ 0 h 1840728"/>
              <a:gd name="connsiteX5" fmla="*/ 6911724 w 6911724"/>
              <a:gd name="connsiteY5" fmla="*/ 0 h 1840728"/>
              <a:gd name="connsiteX6" fmla="*/ 2261193 w 6911724"/>
              <a:gd name="connsiteY6" fmla="*/ 0 h 1840728"/>
              <a:gd name="connsiteX0" fmla="*/ 271097 w 1697609"/>
              <a:gd name="connsiteY0" fmla="*/ 0 h 1800610"/>
              <a:gd name="connsiteX1" fmla="*/ 1697609 w 1697609"/>
              <a:gd name="connsiteY1" fmla="*/ 1131705 h 1800610"/>
              <a:gd name="connsiteX2" fmla="*/ 0 w 1697609"/>
              <a:gd name="connsiteY2" fmla="*/ 1800610 h 1800610"/>
              <a:gd name="connsiteX3" fmla="*/ 271097 w 1697609"/>
              <a:gd name="connsiteY3" fmla="*/ 0 h 1800610"/>
            </a:gdLst>
            <a:ahLst/>
            <a:cxnLst>
              <a:cxn ang="0">
                <a:pos x="connsiteX0" y="connsiteY0"/>
              </a:cxn>
              <a:cxn ang="0">
                <a:pos x="connsiteX1" y="connsiteY1"/>
              </a:cxn>
              <a:cxn ang="0">
                <a:pos x="connsiteX2" y="connsiteY2"/>
              </a:cxn>
              <a:cxn ang="0">
                <a:pos x="connsiteX3" y="connsiteY3"/>
              </a:cxn>
            </a:cxnLst>
            <a:rect l="l" t="t" r="r" b="b"/>
            <a:pathLst>
              <a:path w="1697609" h="1800610">
                <a:moveTo>
                  <a:pt x="271097" y="0"/>
                </a:moveTo>
                <a:lnTo>
                  <a:pt x="1697609" y="1131705"/>
                </a:lnTo>
                <a:lnTo>
                  <a:pt x="0" y="1800610"/>
                </a:lnTo>
                <a:lnTo>
                  <a:pt x="271097"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929890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3" name="Picture Placeholder 2"/>
          <p:cNvSpPr>
            <a:spLocks noGrp="1"/>
          </p:cNvSpPr>
          <p:nvPr>
            <p:ph type="pic" sz="quarter" idx="13" hasCustomPrompt="1"/>
          </p:nvPr>
        </p:nvSpPr>
        <p:spPr>
          <a:xfrm rot="559654">
            <a:off x="6441364" y="1863660"/>
            <a:ext cx="1394093" cy="139409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3"/>
          <p:cNvSpPr>
            <a:spLocks noGrp="1"/>
          </p:cNvSpPr>
          <p:nvPr>
            <p:ph type="pic" sz="quarter" idx="14" hasCustomPrompt="1"/>
          </p:nvPr>
        </p:nvSpPr>
        <p:spPr>
          <a:xfrm rot="20599645">
            <a:off x="4262927" y="2905127"/>
            <a:ext cx="1505977" cy="1597351"/>
          </a:xfrm>
          <a:prstGeom prst="pentagon">
            <a:avLst/>
          </a:pr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5348606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2" name="Rectangle 1"/>
          <p:cNvSpPr/>
          <p:nvPr userDrawn="1"/>
        </p:nvSpPr>
        <p:spPr>
          <a:xfrm>
            <a:off x="371789" y="1"/>
            <a:ext cx="11448422" cy="6363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6" name="Picture Placeholder 5"/>
          <p:cNvSpPr>
            <a:spLocks noGrp="1"/>
          </p:cNvSpPr>
          <p:nvPr>
            <p:ph type="pic" sz="quarter" idx="14" hasCustomPrompt="1"/>
          </p:nvPr>
        </p:nvSpPr>
        <p:spPr>
          <a:xfrm rot="21145004">
            <a:off x="4262927" y="1968425"/>
            <a:ext cx="1505977" cy="1597351"/>
          </a:xfrm>
          <a:prstGeom prst="diamond">
            <a:avLst/>
          </a:pr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7" name="Picture Placeholder 6"/>
          <p:cNvSpPr>
            <a:spLocks noGrp="1"/>
          </p:cNvSpPr>
          <p:nvPr>
            <p:ph type="pic" sz="quarter" idx="15" hasCustomPrompt="1"/>
          </p:nvPr>
        </p:nvSpPr>
        <p:spPr>
          <a:xfrm>
            <a:off x="6485968" y="769903"/>
            <a:ext cx="1505977" cy="1597351"/>
          </a:xfrm>
          <a:custGeom>
            <a:avLst/>
            <a:gdLst>
              <a:gd name="connsiteX0" fmla="*/ 271097 w 6911724"/>
              <a:gd name="connsiteY0" fmla="*/ 2873752 h 4674362"/>
              <a:gd name="connsiteX1" fmla="*/ 1697609 w 6911724"/>
              <a:gd name="connsiteY1" fmla="*/ 4005457 h 4674362"/>
              <a:gd name="connsiteX2" fmla="*/ 0 w 6911724"/>
              <a:gd name="connsiteY2" fmla="*/ 4674362 h 4674362"/>
              <a:gd name="connsiteX3" fmla="*/ 2261193 w 6911724"/>
              <a:gd name="connsiteY3" fmla="*/ 0 h 4674362"/>
              <a:gd name="connsiteX4" fmla="*/ 6911724 w 6911724"/>
              <a:gd name="connsiteY4" fmla="*/ 0 h 4674362"/>
              <a:gd name="connsiteX5" fmla="*/ 6911724 w 6911724"/>
              <a:gd name="connsiteY5" fmla="*/ 2833634 h 4674362"/>
              <a:gd name="connsiteX6" fmla="*/ 2261193 w 6911724"/>
              <a:gd name="connsiteY6" fmla="*/ 2833634 h 4674362"/>
              <a:gd name="connsiteX0" fmla="*/ 271097 w 6911724"/>
              <a:gd name="connsiteY0" fmla="*/ 2873752 h 4674362"/>
              <a:gd name="connsiteX1" fmla="*/ 1697609 w 6911724"/>
              <a:gd name="connsiteY1" fmla="*/ 4005457 h 4674362"/>
              <a:gd name="connsiteX2" fmla="*/ 0 w 6911724"/>
              <a:gd name="connsiteY2" fmla="*/ 4674362 h 4674362"/>
              <a:gd name="connsiteX3" fmla="*/ 271097 w 6911724"/>
              <a:gd name="connsiteY3" fmla="*/ 2873752 h 4674362"/>
              <a:gd name="connsiteX4" fmla="*/ 2261193 w 6911724"/>
              <a:gd name="connsiteY4" fmla="*/ 2833634 h 4674362"/>
              <a:gd name="connsiteX5" fmla="*/ 6911724 w 6911724"/>
              <a:gd name="connsiteY5" fmla="*/ 0 h 4674362"/>
              <a:gd name="connsiteX6" fmla="*/ 6911724 w 6911724"/>
              <a:gd name="connsiteY6" fmla="*/ 2833634 h 4674362"/>
              <a:gd name="connsiteX7" fmla="*/ 2261193 w 6911724"/>
              <a:gd name="connsiteY7" fmla="*/ 2833634 h 4674362"/>
              <a:gd name="connsiteX0" fmla="*/ 271097 w 6911724"/>
              <a:gd name="connsiteY0" fmla="*/ 40118 h 1840728"/>
              <a:gd name="connsiteX1" fmla="*/ 1697609 w 6911724"/>
              <a:gd name="connsiteY1" fmla="*/ 1171823 h 1840728"/>
              <a:gd name="connsiteX2" fmla="*/ 0 w 6911724"/>
              <a:gd name="connsiteY2" fmla="*/ 1840728 h 1840728"/>
              <a:gd name="connsiteX3" fmla="*/ 271097 w 6911724"/>
              <a:gd name="connsiteY3" fmla="*/ 40118 h 1840728"/>
              <a:gd name="connsiteX4" fmla="*/ 2261193 w 6911724"/>
              <a:gd name="connsiteY4" fmla="*/ 0 h 1840728"/>
              <a:gd name="connsiteX5" fmla="*/ 6911724 w 6911724"/>
              <a:gd name="connsiteY5" fmla="*/ 0 h 1840728"/>
              <a:gd name="connsiteX6" fmla="*/ 2261193 w 6911724"/>
              <a:gd name="connsiteY6" fmla="*/ 0 h 1840728"/>
              <a:gd name="connsiteX0" fmla="*/ 271097 w 1697609"/>
              <a:gd name="connsiteY0" fmla="*/ 0 h 1800610"/>
              <a:gd name="connsiteX1" fmla="*/ 1697609 w 1697609"/>
              <a:gd name="connsiteY1" fmla="*/ 1131705 h 1800610"/>
              <a:gd name="connsiteX2" fmla="*/ 0 w 1697609"/>
              <a:gd name="connsiteY2" fmla="*/ 1800610 h 1800610"/>
              <a:gd name="connsiteX3" fmla="*/ 271097 w 1697609"/>
              <a:gd name="connsiteY3" fmla="*/ 0 h 1800610"/>
            </a:gdLst>
            <a:ahLst/>
            <a:cxnLst>
              <a:cxn ang="0">
                <a:pos x="connsiteX0" y="connsiteY0"/>
              </a:cxn>
              <a:cxn ang="0">
                <a:pos x="connsiteX1" y="connsiteY1"/>
              </a:cxn>
              <a:cxn ang="0">
                <a:pos x="connsiteX2" y="connsiteY2"/>
              </a:cxn>
              <a:cxn ang="0">
                <a:pos x="connsiteX3" y="connsiteY3"/>
              </a:cxn>
            </a:cxnLst>
            <a:rect l="l" t="t" r="r" b="b"/>
            <a:pathLst>
              <a:path w="1697609" h="1800610">
                <a:moveTo>
                  <a:pt x="271097" y="0"/>
                </a:moveTo>
                <a:lnTo>
                  <a:pt x="1697609" y="1131705"/>
                </a:lnTo>
                <a:lnTo>
                  <a:pt x="0" y="1800610"/>
                </a:lnTo>
                <a:lnTo>
                  <a:pt x="271097"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4787937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6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45" name="Picture Placeholder 5"/>
          <p:cNvSpPr>
            <a:spLocks noGrp="1"/>
          </p:cNvSpPr>
          <p:nvPr>
            <p:ph type="pic" sz="quarter" idx="13"/>
          </p:nvPr>
        </p:nvSpPr>
        <p:spPr>
          <a:xfrm>
            <a:off x="0" y="1971675"/>
            <a:ext cx="8288338" cy="2838450"/>
          </a:xfrm>
        </p:spPr>
        <p:txBody>
          <a:bodyPr/>
          <a:lstStyle/>
          <a:p>
            <a:endParaRPr lang="id-ID"/>
          </a:p>
        </p:txBody>
      </p:sp>
    </p:spTree>
    <p:extLst>
      <p:ext uri="{BB962C8B-B14F-4D97-AF65-F5344CB8AC3E}">
        <p14:creationId xmlns:p14="http://schemas.microsoft.com/office/powerpoint/2010/main" val="196007430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2" name="Rectangle 1"/>
          <p:cNvSpPr/>
          <p:nvPr userDrawn="1"/>
        </p:nvSpPr>
        <p:spPr>
          <a:xfrm>
            <a:off x="371789" y="371789"/>
            <a:ext cx="11448422" cy="61093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Tree>
    <p:extLst>
      <p:ext uri="{BB962C8B-B14F-4D97-AF65-F5344CB8AC3E}">
        <p14:creationId xmlns:p14="http://schemas.microsoft.com/office/powerpoint/2010/main" val="162495302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2" name="Freeform 64"/>
          <p:cNvSpPr>
            <a:spLocks/>
          </p:cNvSpPr>
          <p:nvPr userDrawn="1"/>
        </p:nvSpPr>
        <p:spPr bwMode="auto">
          <a:xfrm>
            <a:off x="4889157" y="989501"/>
            <a:ext cx="2413686" cy="2369388"/>
          </a:xfrm>
          <a:custGeom>
            <a:avLst/>
            <a:gdLst>
              <a:gd name="T0" fmla="*/ 878 w 898"/>
              <a:gd name="T1" fmla="*/ 438 h 880"/>
              <a:gd name="T2" fmla="*/ 885 w 898"/>
              <a:gd name="T3" fmla="*/ 318 h 880"/>
              <a:gd name="T4" fmla="*/ 822 w 898"/>
              <a:gd name="T5" fmla="*/ 277 h 880"/>
              <a:gd name="T6" fmla="*/ 792 w 898"/>
              <a:gd name="T7" fmla="*/ 241 h 880"/>
              <a:gd name="T8" fmla="*/ 718 w 898"/>
              <a:gd name="T9" fmla="*/ 143 h 880"/>
              <a:gd name="T10" fmla="*/ 668 w 898"/>
              <a:gd name="T11" fmla="*/ 60 h 880"/>
              <a:gd name="T12" fmla="*/ 574 w 898"/>
              <a:gd name="T13" fmla="*/ 0 h 880"/>
              <a:gd name="T14" fmla="*/ 541 w 898"/>
              <a:gd name="T15" fmla="*/ 63 h 880"/>
              <a:gd name="T16" fmla="*/ 611 w 898"/>
              <a:gd name="T17" fmla="*/ 75 h 880"/>
              <a:gd name="T18" fmla="*/ 712 w 898"/>
              <a:gd name="T19" fmla="*/ 145 h 880"/>
              <a:gd name="T20" fmla="*/ 760 w 898"/>
              <a:gd name="T21" fmla="*/ 199 h 880"/>
              <a:gd name="T22" fmla="*/ 767 w 898"/>
              <a:gd name="T23" fmla="*/ 235 h 880"/>
              <a:gd name="T24" fmla="*/ 746 w 898"/>
              <a:gd name="T25" fmla="*/ 288 h 880"/>
              <a:gd name="T26" fmla="*/ 787 w 898"/>
              <a:gd name="T27" fmla="*/ 383 h 880"/>
              <a:gd name="T28" fmla="*/ 828 w 898"/>
              <a:gd name="T29" fmla="*/ 465 h 880"/>
              <a:gd name="T30" fmla="*/ 797 w 898"/>
              <a:gd name="T31" fmla="*/ 578 h 880"/>
              <a:gd name="T32" fmla="*/ 769 w 898"/>
              <a:gd name="T33" fmla="*/ 605 h 880"/>
              <a:gd name="T34" fmla="*/ 711 w 898"/>
              <a:gd name="T35" fmla="*/ 607 h 880"/>
              <a:gd name="T36" fmla="*/ 649 w 898"/>
              <a:gd name="T37" fmla="*/ 693 h 880"/>
              <a:gd name="T38" fmla="*/ 598 w 898"/>
              <a:gd name="T39" fmla="*/ 773 h 880"/>
              <a:gd name="T40" fmla="*/ 479 w 898"/>
              <a:gd name="T41" fmla="*/ 806 h 880"/>
              <a:gd name="T42" fmla="*/ 321 w 898"/>
              <a:gd name="T43" fmla="*/ 768 h 880"/>
              <a:gd name="T44" fmla="*/ 281 w 898"/>
              <a:gd name="T45" fmla="*/ 764 h 880"/>
              <a:gd name="T46" fmla="*/ 187 w 898"/>
              <a:gd name="T47" fmla="*/ 698 h 880"/>
              <a:gd name="T48" fmla="*/ 166 w 898"/>
              <a:gd name="T49" fmla="*/ 609 h 880"/>
              <a:gd name="T50" fmla="*/ 138 w 898"/>
              <a:gd name="T51" fmla="*/ 508 h 880"/>
              <a:gd name="T52" fmla="*/ 85 w 898"/>
              <a:gd name="T53" fmla="*/ 486 h 880"/>
              <a:gd name="T54" fmla="*/ 68 w 898"/>
              <a:gd name="T55" fmla="*/ 452 h 880"/>
              <a:gd name="T56" fmla="*/ 79 w 898"/>
              <a:gd name="T57" fmla="*/ 329 h 880"/>
              <a:gd name="T58" fmla="*/ 144 w 898"/>
              <a:gd name="T59" fmla="*/ 265 h 880"/>
              <a:gd name="T60" fmla="*/ 214 w 898"/>
              <a:gd name="T61" fmla="*/ 192 h 880"/>
              <a:gd name="T62" fmla="*/ 215 w 898"/>
              <a:gd name="T63" fmla="*/ 136 h 880"/>
              <a:gd name="T64" fmla="*/ 268 w 898"/>
              <a:gd name="T65" fmla="*/ 99 h 880"/>
              <a:gd name="T66" fmla="*/ 289 w 898"/>
              <a:gd name="T67" fmla="*/ 74 h 880"/>
              <a:gd name="T68" fmla="*/ 299 w 898"/>
              <a:gd name="T69" fmla="*/ 67 h 880"/>
              <a:gd name="T70" fmla="*/ 259 w 898"/>
              <a:gd name="T71" fmla="*/ 71 h 880"/>
              <a:gd name="T72" fmla="*/ 187 w 898"/>
              <a:gd name="T73" fmla="*/ 65 h 880"/>
              <a:gd name="T74" fmla="*/ 116 w 898"/>
              <a:gd name="T75" fmla="*/ 156 h 880"/>
              <a:gd name="T76" fmla="*/ 99 w 898"/>
              <a:gd name="T77" fmla="*/ 254 h 880"/>
              <a:gd name="T78" fmla="*/ 63 w 898"/>
              <a:gd name="T79" fmla="*/ 370 h 880"/>
              <a:gd name="T80" fmla="*/ 47 w 898"/>
              <a:gd name="T81" fmla="*/ 415 h 880"/>
              <a:gd name="T82" fmla="*/ 0 w 898"/>
              <a:gd name="T83" fmla="*/ 473 h 880"/>
              <a:gd name="T84" fmla="*/ 48 w 898"/>
              <a:gd name="T85" fmla="*/ 584 h 880"/>
              <a:gd name="T86" fmla="*/ 128 w 898"/>
              <a:gd name="T87" fmla="*/ 647 h 880"/>
              <a:gd name="T88" fmla="*/ 209 w 898"/>
              <a:gd name="T89" fmla="*/ 732 h 880"/>
              <a:gd name="T90" fmla="*/ 238 w 898"/>
              <a:gd name="T91" fmla="*/ 768 h 880"/>
              <a:gd name="T92" fmla="*/ 260 w 898"/>
              <a:gd name="T93" fmla="*/ 843 h 880"/>
              <a:gd name="T94" fmla="*/ 449 w 898"/>
              <a:gd name="T95" fmla="*/ 836 h 880"/>
              <a:gd name="T96" fmla="*/ 637 w 898"/>
              <a:gd name="T97" fmla="*/ 843 h 880"/>
              <a:gd name="T98" fmla="*/ 660 w 898"/>
              <a:gd name="T99" fmla="*/ 768 h 880"/>
              <a:gd name="T100" fmla="*/ 689 w 898"/>
              <a:gd name="T101" fmla="*/ 732 h 880"/>
              <a:gd name="T102" fmla="*/ 769 w 898"/>
              <a:gd name="T103" fmla="*/ 647 h 880"/>
              <a:gd name="T104" fmla="*/ 850 w 898"/>
              <a:gd name="T105" fmla="*/ 58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8" h="880">
                <a:moveTo>
                  <a:pt x="870" y="512"/>
                </a:moveTo>
                <a:cubicBezTo>
                  <a:pt x="891" y="501"/>
                  <a:pt x="898" y="473"/>
                  <a:pt x="898" y="473"/>
                </a:cubicBezTo>
                <a:cubicBezTo>
                  <a:pt x="898" y="473"/>
                  <a:pt x="866" y="470"/>
                  <a:pt x="846" y="485"/>
                </a:cubicBezTo>
                <a:cubicBezTo>
                  <a:pt x="841" y="489"/>
                  <a:pt x="835" y="497"/>
                  <a:pt x="831" y="505"/>
                </a:cubicBezTo>
                <a:cubicBezTo>
                  <a:pt x="834" y="489"/>
                  <a:pt x="837" y="473"/>
                  <a:pt x="838" y="457"/>
                </a:cubicBezTo>
                <a:cubicBezTo>
                  <a:pt x="846" y="455"/>
                  <a:pt x="862" y="451"/>
                  <a:pt x="878" y="438"/>
                </a:cubicBezTo>
                <a:cubicBezTo>
                  <a:pt x="896" y="424"/>
                  <a:pt x="898" y="395"/>
                  <a:pt x="898" y="395"/>
                </a:cubicBezTo>
                <a:cubicBezTo>
                  <a:pt x="898" y="395"/>
                  <a:pt x="866" y="398"/>
                  <a:pt x="850" y="415"/>
                </a:cubicBezTo>
                <a:cubicBezTo>
                  <a:pt x="846" y="421"/>
                  <a:pt x="842" y="429"/>
                  <a:pt x="839" y="437"/>
                </a:cubicBezTo>
                <a:cubicBezTo>
                  <a:pt x="839" y="420"/>
                  <a:pt x="839" y="404"/>
                  <a:pt x="837" y="388"/>
                </a:cubicBezTo>
                <a:cubicBezTo>
                  <a:pt x="844" y="385"/>
                  <a:pt x="859" y="378"/>
                  <a:pt x="873" y="362"/>
                </a:cubicBezTo>
                <a:cubicBezTo>
                  <a:pt x="888" y="345"/>
                  <a:pt x="885" y="318"/>
                  <a:pt x="885" y="318"/>
                </a:cubicBezTo>
                <a:cubicBezTo>
                  <a:pt x="885" y="318"/>
                  <a:pt x="855" y="325"/>
                  <a:pt x="843" y="345"/>
                </a:cubicBezTo>
                <a:cubicBezTo>
                  <a:pt x="838" y="352"/>
                  <a:pt x="836" y="362"/>
                  <a:pt x="835" y="370"/>
                </a:cubicBezTo>
                <a:cubicBezTo>
                  <a:pt x="832" y="353"/>
                  <a:pt x="828" y="336"/>
                  <a:pt x="824" y="319"/>
                </a:cubicBezTo>
                <a:cubicBezTo>
                  <a:pt x="830" y="316"/>
                  <a:pt x="844" y="306"/>
                  <a:pt x="855" y="288"/>
                </a:cubicBezTo>
                <a:cubicBezTo>
                  <a:pt x="867" y="269"/>
                  <a:pt x="859" y="243"/>
                  <a:pt x="859" y="243"/>
                </a:cubicBezTo>
                <a:cubicBezTo>
                  <a:pt x="859" y="243"/>
                  <a:pt x="831" y="256"/>
                  <a:pt x="822" y="277"/>
                </a:cubicBezTo>
                <a:cubicBezTo>
                  <a:pt x="819" y="285"/>
                  <a:pt x="819" y="296"/>
                  <a:pt x="819" y="305"/>
                </a:cubicBezTo>
                <a:cubicBezTo>
                  <a:pt x="814" y="287"/>
                  <a:pt x="807" y="270"/>
                  <a:pt x="799" y="254"/>
                </a:cubicBezTo>
                <a:cubicBezTo>
                  <a:pt x="804" y="250"/>
                  <a:pt x="816" y="238"/>
                  <a:pt x="824" y="219"/>
                </a:cubicBezTo>
                <a:cubicBezTo>
                  <a:pt x="832" y="199"/>
                  <a:pt x="820" y="175"/>
                  <a:pt x="820" y="175"/>
                </a:cubicBezTo>
                <a:cubicBezTo>
                  <a:pt x="820" y="175"/>
                  <a:pt x="795" y="191"/>
                  <a:pt x="791" y="213"/>
                </a:cubicBezTo>
                <a:cubicBezTo>
                  <a:pt x="789" y="221"/>
                  <a:pt x="790" y="232"/>
                  <a:pt x="792" y="241"/>
                </a:cubicBezTo>
                <a:cubicBezTo>
                  <a:pt x="784" y="224"/>
                  <a:pt x="774" y="208"/>
                  <a:pt x="763" y="194"/>
                </a:cubicBezTo>
                <a:cubicBezTo>
                  <a:pt x="768" y="189"/>
                  <a:pt x="777" y="176"/>
                  <a:pt x="781" y="156"/>
                </a:cubicBezTo>
                <a:cubicBezTo>
                  <a:pt x="785" y="135"/>
                  <a:pt x="770" y="115"/>
                  <a:pt x="770" y="115"/>
                </a:cubicBezTo>
                <a:cubicBezTo>
                  <a:pt x="770" y="115"/>
                  <a:pt x="749" y="135"/>
                  <a:pt x="748" y="157"/>
                </a:cubicBezTo>
                <a:cubicBezTo>
                  <a:pt x="748" y="164"/>
                  <a:pt x="751" y="173"/>
                  <a:pt x="754" y="181"/>
                </a:cubicBezTo>
                <a:cubicBezTo>
                  <a:pt x="742" y="167"/>
                  <a:pt x="730" y="154"/>
                  <a:pt x="718" y="143"/>
                </a:cubicBezTo>
                <a:cubicBezTo>
                  <a:pt x="721" y="138"/>
                  <a:pt x="728" y="123"/>
                  <a:pt x="729" y="103"/>
                </a:cubicBezTo>
                <a:cubicBezTo>
                  <a:pt x="729" y="82"/>
                  <a:pt x="711" y="65"/>
                  <a:pt x="711" y="65"/>
                </a:cubicBezTo>
                <a:cubicBezTo>
                  <a:pt x="711" y="65"/>
                  <a:pt x="694" y="88"/>
                  <a:pt x="697" y="109"/>
                </a:cubicBezTo>
                <a:cubicBezTo>
                  <a:pt x="698" y="117"/>
                  <a:pt x="704" y="128"/>
                  <a:pt x="709" y="135"/>
                </a:cubicBezTo>
                <a:cubicBezTo>
                  <a:pt x="694" y="122"/>
                  <a:pt x="678" y="111"/>
                  <a:pt x="664" y="101"/>
                </a:cubicBezTo>
                <a:cubicBezTo>
                  <a:pt x="666" y="96"/>
                  <a:pt x="672" y="80"/>
                  <a:pt x="668" y="60"/>
                </a:cubicBezTo>
                <a:cubicBezTo>
                  <a:pt x="665" y="40"/>
                  <a:pt x="644" y="26"/>
                  <a:pt x="644" y="26"/>
                </a:cubicBezTo>
                <a:cubicBezTo>
                  <a:pt x="644" y="26"/>
                  <a:pt x="632" y="51"/>
                  <a:pt x="639" y="71"/>
                </a:cubicBezTo>
                <a:cubicBezTo>
                  <a:pt x="642" y="80"/>
                  <a:pt x="650" y="90"/>
                  <a:pt x="656" y="96"/>
                </a:cubicBezTo>
                <a:cubicBezTo>
                  <a:pt x="638" y="85"/>
                  <a:pt x="620" y="76"/>
                  <a:pt x="605" y="70"/>
                </a:cubicBezTo>
                <a:cubicBezTo>
                  <a:pt x="607" y="65"/>
                  <a:pt x="609" y="48"/>
                  <a:pt x="603" y="28"/>
                </a:cubicBezTo>
                <a:cubicBezTo>
                  <a:pt x="596" y="9"/>
                  <a:pt x="574" y="0"/>
                  <a:pt x="574" y="0"/>
                </a:cubicBezTo>
                <a:cubicBezTo>
                  <a:pt x="574" y="0"/>
                  <a:pt x="566" y="26"/>
                  <a:pt x="576" y="44"/>
                </a:cubicBezTo>
                <a:cubicBezTo>
                  <a:pt x="580" y="53"/>
                  <a:pt x="591" y="62"/>
                  <a:pt x="599" y="67"/>
                </a:cubicBezTo>
                <a:cubicBezTo>
                  <a:pt x="588" y="62"/>
                  <a:pt x="579" y="59"/>
                  <a:pt x="572" y="57"/>
                </a:cubicBezTo>
                <a:cubicBezTo>
                  <a:pt x="568" y="53"/>
                  <a:pt x="557" y="40"/>
                  <a:pt x="544" y="38"/>
                </a:cubicBezTo>
                <a:cubicBezTo>
                  <a:pt x="532" y="36"/>
                  <a:pt x="513" y="44"/>
                  <a:pt x="513" y="44"/>
                </a:cubicBezTo>
                <a:cubicBezTo>
                  <a:pt x="513" y="44"/>
                  <a:pt x="522" y="56"/>
                  <a:pt x="541" y="63"/>
                </a:cubicBezTo>
                <a:cubicBezTo>
                  <a:pt x="554" y="67"/>
                  <a:pt x="569" y="60"/>
                  <a:pt x="572" y="59"/>
                </a:cubicBezTo>
                <a:cubicBezTo>
                  <a:pt x="582" y="62"/>
                  <a:pt x="594" y="67"/>
                  <a:pt x="609" y="74"/>
                </a:cubicBezTo>
                <a:cubicBezTo>
                  <a:pt x="602" y="72"/>
                  <a:pt x="583" y="69"/>
                  <a:pt x="572" y="73"/>
                </a:cubicBezTo>
                <a:cubicBezTo>
                  <a:pt x="552" y="80"/>
                  <a:pt x="540" y="104"/>
                  <a:pt x="540" y="104"/>
                </a:cubicBezTo>
                <a:cubicBezTo>
                  <a:pt x="540" y="104"/>
                  <a:pt x="562" y="112"/>
                  <a:pt x="580" y="103"/>
                </a:cubicBezTo>
                <a:cubicBezTo>
                  <a:pt x="600" y="93"/>
                  <a:pt x="610" y="78"/>
                  <a:pt x="611" y="75"/>
                </a:cubicBezTo>
                <a:cubicBezTo>
                  <a:pt x="627" y="82"/>
                  <a:pt x="645" y="92"/>
                  <a:pt x="664" y="105"/>
                </a:cubicBezTo>
                <a:cubicBezTo>
                  <a:pt x="656" y="102"/>
                  <a:pt x="640" y="98"/>
                  <a:pt x="630" y="99"/>
                </a:cubicBezTo>
                <a:cubicBezTo>
                  <a:pt x="609" y="102"/>
                  <a:pt x="592" y="124"/>
                  <a:pt x="592" y="124"/>
                </a:cubicBezTo>
                <a:cubicBezTo>
                  <a:pt x="592" y="124"/>
                  <a:pt x="613" y="137"/>
                  <a:pt x="633" y="131"/>
                </a:cubicBezTo>
                <a:cubicBezTo>
                  <a:pt x="653" y="125"/>
                  <a:pt x="665" y="112"/>
                  <a:pt x="668" y="109"/>
                </a:cubicBezTo>
                <a:cubicBezTo>
                  <a:pt x="683" y="119"/>
                  <a:pt x="698" y="131"/>
                  <a:pt x="712" y="145"/>
                </a:cubicBezTo>
                <a:cubicBezTo>
                  <a:pt x="714" y="146"/>
                  <a:pt x="715" y="147"/>
                  <a:pt x="716" y="148"/>
                </a:cubicBezTo>
                <a:cubicBezTo>
                  <a:pt x="708" y="143"/>
                  <a:pt x="694" y="136"/>
                  <a:pt x="683" y="136"/>
                </a:cubicBezTo>
                <a:cubicBezTo>
                  <a:pt x="662" y="135"/>
                  <a:pt x="640" y="154"/>
                  <a:pt x="640" y="154"/>
                </a:cubicBezTo>
                <a:cubicBezTo>
                  <a:pt x="640" y="154"/>
                  <a:pt x="660" y="171"/>
                  <a:pt x="680" y="168"/>
                </a:cubicBezTo>
                <a:cubicBezTo>
                  <a:pt x="702" y="165"/>
                  <a:pt x="716" y="155"/>
                  <a:pt x="720" y="152"/>
                </a:cubicBezTo>
                <a:cubicBezTo>
                  <a:pt x="734" y="165"/>
                  <a:pt x="748" y="181"/>
                  <a:pt x="760" y="199"/>
                </a:cubicBezTo>
                <a:cubicBezTo>
                  <a:pt x="753" y="193"/>
                  <a:pt x="740" y="183"/>
                  <a:pt x="729" y="181"/>
                </a:cubicBezTo>
                <a:cubicBezTo>
                  <a:pt x="708" y="177"/>
                  <a:pt x="683" y="192"/>
                  <a:pt x="683" y="192"/>
                </a:cubicBezTo>
                <a:cubicBezTo>
                  <a:pt x="683" y="192"/>
                  <a:pt x="700" y="212"/>
                  <a:pt x="721" y="213"/>
                </a:cubicBezTo>
                <a:cubicBezTo>
                  <a:pt x="743" y="214"/>
                  <a:pt x="759" y="207"/>
                  <a:pt x="764" y="204"/>
                </a:cubicBezTo>
                <a:cubicBezTo>
                  <a:pt x="774" y="220"/>
                  <a:pt x="784" y="236"/>
                  <a:pt x="792" y="254"/>
                </a:cubicBezTo>
                <a:cubicBezTo>
                  <a:pt x="786" y="247"/>
                  <a:pt x="776" y="238"/>
                  <a:pt x="767" y="235"/>
                </a:cubicBezTo>
                <a:cubicBezTo>
                  <a:pt x="747" y="226"/>
                  <a:pt x="719" y="237"/>
                  <a:pt x="719" y="237"/>
                </a:cubicBezTo>
                <a:cubicBezTo>
                  <a:pt x="719" y="237"/>
                  <a:pt x="732" y="261"/>
                  <a:pt x="753" y="265"/>
                </a:cubicBezTo>
                <a:cubicBezTo>
                  <a:pt x="774" y="270"/>
                  <a:pt x="790" y="266"/>
                  <a:pt x="797" y="264"/>
                </a:cubicBezTo>
                <a:cubicBezTo>
                  <a:pt x="804" y="281"/>
                  <a:pt x="810" y="298"/>
                  <a:pt x="815" y="316"/>
                </a:cubicBezTo>
                <a:cubicBezTo>
                  <a:pt x="810" y="308"/>
                  <a:pt x="803" y="299"/>
                  <a:pt x="795" y="294"/>
                </a:cubicBezTo>
                <a:cubicBezTo>
                  <a:pt x="776" y="282"/>
                  <a:pt x="746" y="288"/>
                  <a:pt x="746" y="288"/>
                </a:cubicBezTo>
                <a:cubicBezTo>
                  <a:pt x="746" y="288"/>
                  <a:pt x="755" y="314"/>
                  <a:pt x="776" y="322"/>
                </a:cubicBezTo>
                <a:cubicBezTo>
                  <a:pt x="795" y="330"/>
                  <a:pt x="812" y="330"/>
                  <a:pt x="819" y="329"/>
                </a:cubicBezTo>
                <a:cubicBezTo>
                  <a:pt x="823" y="347"/>
                  <a:pt x="827" y="365"/>
                  <a:pt x="829" y="384"/>
                </a:cubicBezTo>
                <a:cubicBezTo>
                  <a:pt x="825" y="375"/>
                  <a:pt x="819" y="364"/>
                  <a:pt x="812" y="358"/>
                </a:cubicBezTo>
                <a:cubicBezTo>
                  <a:pt x="795" y="342"/>
                  <a:pt x="764" y="343"/>
                  <a:pt x="764" y="343"/>
                </a:cubicBezTo>
                <a:cubicBezTo>
                  <a:pt x="764" y="343"/>
                  <a:pt x="768" y="370"/>
                  <a:pt x="787" y="383"/>
                </a:cubicBezTo>
                <a:cubicBezTo>
                  <a:pt x="805" y="394"/>
                  <a:pt x="822" y="396"/>
                  <a:pt x="830" y="397"/>
                </a:cubicBezTo>
                <a:cubicBezTo>
                  <a:pt x="831" y="415"/>
                  <a:pt x="831" y="434"/>
                  <a:pt x="830" y="452"/>
                </a:cubicBezTo>
                <a:cubicBezTo>
                  <a:pt x="827" y="442"/>
                  <a:pt x="824" y="430"/>
                  <a:pt x="818" y="423"/>
                </a:cubicBezTo>
                <a:cubicBezTo>
                  <a:pt x="803" y="404"/>
                  <a:pt x="772" y="399"/>
                  <a:pt x="772" y="399"/>
                </a:cubicBezTo>
                <a:cubicBezTo>
                  <a:pt x="772" y="399"/>
                  <a:pt x="772" y="428"/>
                  <a:pt x="788" y="443"/>
                </a:cubicBezTo>
                <a:cubicBezTo>
                  <a:pt x="804" y="458"/>
                  <a:pt x="821" y="463"/>
                  <a:pt x="828" y="465"/>
                </a:cubicBezTo>
                <a:cubicBezTo>
                  <a:pt x="826" y="482"/>
                  <a:pt x="823" y="498"/>
                  <a:pt x="819" y="515"/>
                </a:cubicBezTo>
                <a:cubicBezTo>
                  <a:pt x="818" y="505"/>
                  <a:pt x="816" y="494"/>
                  <a:pt x="812" y="486"/>
                </a:cubicBezTo>
                <a:cubicBezTo>
                  <a:pt x="801" y="465"/>
                  <a:pt x="770" y="455"/>
                  <a:pt x="770" y="455"/>
                </a:cubicBezTo>
                <a:cubicBezTo>
                  <a:pt x="770" y="455"/>
                  <a:pt x="765" y="483"/>
                  <a:pt x="779" y="502"/>
                </a:cubicBezTo>
                <a:cubicBezTo>
                  <a:pt x="792" y="519"/>
                  <a:pt x="807" y="527"/>
                  <a:pt x="815" y="530"/>
                </a:cubicBezTo>
                <a:cubicBezTo>
                  <a:pt x="810" y="547"/>
                  <a:pt x="804" y="563"/>
                  <a:pt x="797" y="578"/>
                </a:cubicBezTo>
                <a:cubicBezTo>
                  <a:pt x="798" y="568"/>
                  <a:pt x="799" y="556"/>
                  <a:pt x="796" y="547"/>
                </a:cubicBezTo>
                <a:cubicBezTo>
                  <a:pt x="788" y="524"/>
                  <a:pt x="759" y="508"/>
                  <a:pt x="759" y="508"/>
                </a:cubicBezTo>
                <a:cubicBezTo>
                  <a:pt x="759" y="508"/>
                  <a:pt x="749" y="536"/>
                  <a:pt x="760" y="557"/>
                </a:cubicBezTo>
                <a:cubicBezTo>
                  <a:pt x="770" y="576"/>
                  <a:pt x="784" y="587"/>
                  <a:pt x="791" y="592"/>
                </a:cubicBezTo>
                <a:cubicBezTo>
                  <a:pt x="783" y="607"/>
                  <a:pt x="775" y="620"/>
                  <a:pt x="766" y="633"/>
                </a:cubicBezTo>
                <a:cubicBezTo>
                  <a:pt x="769" y="624"/>
                  <a:pt x="771" y="613"/>
                  <a:pt x="769" y="605"/>
                </a:cubicBezTo>
                <a:cubicBezTo>
                  <a:pt x="766" y="580"/>
                  <a:pt x="740" y="559"/>
                  <a:pt x="740" y="559"/>
                </a:cubicBezTo>
                <a:cubicBezTo>
                  <a:pt x="740" y="559"/>
                  <a:pt x="724" y="585"/>
                  <a:pt x="731" y="609"/>
                </a:cubicBezTo>
                <a:cubicBezTo>
                  <a:pt x="738" y="629"/>
                  <a:pt x="749" y="642"/>
                  <a:pt x="755" y="649"/>
                </a:cubicBezTo>
                <a:cubicBezTo>
                  <a:pt x="746" y="661"/>
                  <a:pt x="736" y="673"/>
                  <a:pt x="725" y="684"/>
                </a:cubicBezTo>
                <a:cubicBezTo>
                  <a:pt x="729" y="675"/>
                  <a:pt x="732" y="666"/>
                  <a:pt x="732" y="658"/>
                </a:cubicBezTo>
                <a:cubicBezTo>
                  <a:pt x="733" y="632"/>
                  <a:pt x="711" y="607"/>
                  <a:pt x="711" y="607"/>
                </a:cubicBezTo>
                <a:cubicBezTo>
                  <a:pt x="711" y="607"/>
                  <a:pt x="691" y="630"/>
                  <a:pt x="694" y="654"/>
                </a:cubicBezTo>
                <a:cubicBezTo>
                  <a:pt x="696" y="676"/>
                  <a:pt x="705" y="691"/>
                  <a:pt x="710" y="698"/>
                </a:cubicBezTo>
                <a:cubicBezTo>
                  <a:pt x="699" y="709"/>
                  <a:pt x="687" y="719"/>
                  <a:pt x="675" y="728"/>
                </a:cubicBezTo>
                <a:cubicBezTo>
                  <a:pt x="681" y="720"/>
                  <a:pt x="685" y="711"/>
                  <a:pt x="687" y="704"/>
                </a:cubicBezTo>
                <a:cubicBezTo>
                  <a:pt x="692" y="678"/>
                  <a:pt x="674" y="648"/>
                  <a:pt x="674" y="648"/>
                </a:cubicBezTo>
                <a:cubicBezTo>
                  <a:pt x="674" y="648"/>
                  <a:pt x="650" y="668"/>
                  <a:pt x="649" y="693"/>
                </a:cubicBezTo>
                <a:cubicBezTo>
                  <a:pt x="648" y="715"/>
                  <a:pt x="654" y="732"/>
                  <a:pt x="658" y="740"/>
                </a:cubicBezTo>
                <a:cubicBezTo>
                  <a:pt x="644" y="749"/>
                  <a:pt x="631" y="757"/>
                  <a:pt x="617" y="764"/>
                </a:cubicBezTo>
                <a:cubicBezTo>
                  <a:pt x="624" y="757"/>
                  <a:pt x="631" y="748"/>
                  <a:pt x="634" y="740"/>
                </a:cubicBezTo>
                <a:cubicBezTo>
                  <a:pt x="644" y="715"/>
                  <a:pt x="631" y="682"/>
                  <a:pt x="631" y="682"/>
                </a:cubicBezTo>
                <a:cubicBezTo>
                  <a:pt x="631" y="682"/>
                  <a:pt x="603" y="698"/>
                  <a:pt x="598" y="723"/>
                </a:cubicBezTo>
                <a:cubicBezTo>
                  <a:pt x="593" y="745"/>
                  <a:pt x="596" y="764"/>
                  <a:pt x="598" y="773"/>
                </a:cubicBezTo>
                <a:cubicBezTo>
                  <a:pt x="584" y="779"/>
                  <a:pt x="570" y="784"/>
                  <a:pt x="556" y="787"/>
                </a:cubicBezTo>
                <a:cubicBezTo>
                  <a:pt x="564" y="782"/>
                  <a:pt x="572" y="775"/>
                  <a:pt x="576" y="768"/>
                </a:cubicBezTo>
                <a:cubicBezTo>
                  <a:pt x="591" y="744"/>
                  <a:pt x="583" y="709"/>
                  <a:pt x="583" y="709"/>
                </a:cubicBezTo>
                <a:cubicBezTo>
                  <a:pt x="583" y="709"/>
                  <a:pt x="553" y="719"/>
                  <a:pt x="542" y="744"/>
                </a:cubicBezTo>
                <a:cubicBezTo>
                  <a:pt x="534" y="764"/>
                  <a:pt x="534" y="782"/>
                  <a:pt x="534" y="792"/>
                </a:cubicBezTo>
                <a:cubicBezTo>
                  <a:pt x="514" y="795"/>
                  <a:pt x="496" y="801"/>
                  <a:pt x="479" y="806"/>
                </a:cubicBezTo>
                <a:cubicBezTo>
                  <a:pt x="468" y="810"/>
                  <a:pt x="458" y="815"/>
                  <a:pt x="449" y="819"/>
                </a:cubicBezTo>
                <a:cubicBezTo>
                  <a:pt x="440" y="815"/>
                  <a:pt x="429" y="810"/>
                  <a:pt x="418" y="806"/>
                </a:cubicBezTo>
                <a:cubicBezTo>
                  <a:pt x="402" y="801"/>
                  <a:pt x="384" y="795"/>
                  <a:pt x="363" y="792"/>
                </a:cubicBezTo>
                <a:cubicBezTo>
                  <a:pt x="364" y="782"/>
                  <a:pt x="364" y="764"/>
                  <a:pt x="355" y="744"/>
                </a:cubicBezTo>
                <a:cubicBezTo>
                  <a:pt x="345" y="719"/>
                  <a:pt x="314" y="709"/>
                  <a:pt x="314" y="709"/>
                </a:cubicBezTo>
                <a:cubicBezTo>
                  <a:pt x="314" y="709"/>
                  <a:pt x="307" y="744"/>
                  <a:pt x="321" y="768"/>
                </a:cubicBezTo>
                <a:cubicBezTo>
                  <a:pt x="326" y="775"/>
                  <a:pt x="334" y="782"/>
                  <a:pt x="342" y="787"/>
                </a:cubicBezTo>
                <a:cubicBezTo>
                  <a:pt x="328" y="784"/>
                  <a:pt x="314" y="779"/>
                  <a:pt x="299" y="773"/>
                </a:cubicBezTo>
                <a:cubicBezTo>
                  <a:pt x="302" y="764"/>
                  <a:pt x="305" y="745"/>
                  <a:pt x="300" y="723"/>
                </a:cubicBezTo>
                <a:cubicBezTo>
                  <a:pt x="294" y="698"/>
                  <a:pt x="267" y="682"/>
                  <a:pt x="267" y="682"/>
                </a:cubicBezTo>
                <a:cubicBezTo>
                  <a:pt x="267" y="682"/>
                  <a:pt x="253" y="715"/>
                  <a:pt x="263" y="740"/>
                </a:cubicBezTo>
                <a:cubicBezTo>
                  <a:pt x="267" y="748"/>
                  <a:pt x="274" y="757"/>
                  <a:pt x="281" y="764"/>
                </a:cubicBezTo>
                <a:cubicBezTo>
                  <a:pt x="267" y="757"/>
                  <a:pt x="254" y="749"/>
                  <a:pt x="240" y="740"/>
                </a:cubicBezTo>
                <a:cubicBezTo>
                  <a:pt x="244" y="732"/>
                  <a:pt x="250" y="715"/>
                  <a:pt x="249" y="693"/>
                </a:cubicBezTo>
                <a:cubicBezTo>
                  <a:pt x="248" y="668"/>
                  <a:pt x="224" y="648"/>
                  <a:pt x="224" y="648"/>
                </a:cubicBezTo>
                <a:cubicBezTo>
                  <a:pt x="224" y="648"/>
                  <a:pt x="205" y="678"/>
                  <a:pt x="211" y="704"/>
                </a:cubicBezTo>
                <a:cubicBezTo>
                  <a:pt x="212" y="711"/>
                  <a:pt x="217" y="720"/>
                  <a:pt x="222" y="728"/>
                </a:cubicBezTo>
                <a:cubicBezTo>
                  <a:pt x="210" y="719"/>
                  <a:pt x="199" y="709"/>
                  <a:pt x="187" y="698"/>
                </a:cubicBezTo>
                <a:cubicBezTo>
                  <a:pt x="193" y="691"/>
                  <a:pt x="201" y="676"/>
                  <a:pt x="204" y="654"/>
                </a:cubicBezTo>
                <a:cubicBezTo>
                  <a:pt x="207" y="630"/>
                  <a:pt x="187" y="607"/>
                  <a:pt x="187" y="607"/>
                </a:cubicBezTo>
                <a:cubicBezTo>
                  <a:pt x="187" y="607"/>
                  <a:pt x="164" y="632"/>
                  <a:pt x="165" y="658"/>
                </a:cubicBezTo>
                <a:cubicBezTo>
                  <a:pt x="165" y="666"/>
                  <a:pt x="169" y="675"/>
                  <a:pt x="173" y="684"/>
                </a:cubicBezTo>
                <a:cubicBezTo>
                  <a:pt x="162" y="673"/>
                  <a:pt x="152" y="661"/>
                  <a:pt x="143" y="648"/>
                </a:cubicBezTo>
                <a:cubicBezTo>
                  <a:pt x="149" y="642"/>
                  <a:pt x="160" y="629"/>
                  <a:pt x="166" y="609"/>
                </a:cubicBezTo>
                <a:cubicBezTo>
                  <a:pt x="174" y="585"/>
                  <a:pt x="158" y="559"/>
                  <a:pt x="158" y="559"/>
                </a:cubicBezTo>
                <a:cubicBezTo>
                  <a:pt x="158" y="559"/>
                  <a:pt x="132" y="580"/>
                  <a:pt x="128" y="605"/>
                </a:cubicBezTo>
                <a:cubicBezTo>
                  <a:pt x="127" y="613"/>
                  <a:pt x="129" y="624"/>
                  <a:pt x="132" y="633"/>
                </a:cubicBezTo>
                <a:cubicBezTo>
                  <a:pt x="123" y="620"/>
                  <a:pt x="114" y="606"/>
                  <a:pt x="107" y="592"/>
                </a:cubicBezTo>
                <a:cubicBezTo>
                  <a:pt x="114" y="587"/>
                  <a:pt x="128" y="576"/>
                  <a:pt x="138" y="557"/>
                </a:cubicBezTo>
                <a:cubicBezTo>
                  <a:pt x="149" y="536"/>
                  <a:pt x="138" y="508"/>
                  <a:pt x="138" y="508"/>
                </a:cubicBezTo>
                <a:cubicBezTo>
                  <a:pt x="138" y="508"/>
                  <a:pt x="109" y="524"/>
                  <a:pt x="102" y="547"/>
                </a:cubicBezTo>
                <a:cubicBezTo>
                  <a:pt x="99" y="556"/>
                  <a:pt x="99" y="568"/>
                  <a:pt x="100" y="578"/>
                </a:cubicBezTo>
                <a:cubicBezTo>
                  <a:pt x="93" y="563"/>
                  <a:pt x="88" y="547"/>
                  <a:pt x="83" y="530"/>
                </a:cubicBezTo>
                <a:cubicBezTo>
                  <a:pt x="90" y="527"/>
                  <a:pt x="105" y="519"/>
                  <a:pt x="118" y="502"/>
                </a:cubicBezTo>
                <a:cubicBezTo>
                  <a:pt x="133" y="483"/>
                  <a:pt x="127" y="455"/>
                  <a:pt x="127" y="455"/>
                </a:cubicBezTo>
                <a:cubicBezTo>
                  <a:pt x="127" y="455"/>
                  <a:pt x="97" y="465"/>
                  <a:pt x="85" y="486"/>
                </a:cubicBezTo>
                <a:cubicBezTo>
                  <a:pt x="81" y="494"/>
                  <a:pt x="79" y="505"/>
                  <a:pt x="79" y="515"/>
                </a:cubicBezTo>
                <a:cubicBezTo>
                  <a:pt x="74" y="498"/>
                  <a:pt x="71" y="482"/>
                  <a:pt x="69" y="465"/>
                </a:cubicBezTo>
                <a:cubicBezTo>
                  <a:pt x="77" y="463"/>
                  <a:pt x="93" y="458"/>
                  <a:pt x="109" y="443"/>
                </a:cubicBezTo>
                <a:cubicBezTo>
                  <a:pt x="126" y="428"/>
                  <a:pt x="126" y="399"/>
                  <a:pt x="126" y="399"/>
                </a:cubicBezTo>
                <a:cubicBezTo>
                  <a:pt x="126" y="399"/>
                  <a:pt x="95" y="404"/>
                  <a:pt x="80" y="423"/>
                </a:cubicBezTo>
                <a:cubicBezTo>
                  <a:pt x="74" y="430"/>
                  <a:pt x="70" y="442"/>
                  <a:pt x="68" y="452"/>
                </a:cubicBezTo>
                <a:cubicBezTo>
                  <a:pt x="67" y="433"/>
                  <a:pt x="67" y="415"/>
                  <a:pt x="68" y="397"/>
                </a:cubicBezTo>
                <a:cubicBezTo>
                  <a:pt x="75" y="396"/>
                  <a:pt x="92" y="394"/>
                  <a:pt x="110" y="383"/>
                </a:cubicBezTo>
                <a:cubicBezTo>
                  <a:pt x="129" y="370"/>
                  <a:pt x="134" y="343"/>
                  <a:pt x="134" y="343"/>
                </a:cubicBezTo>
                <a:cubicBezTo>
                  <a:pt x="134" y="343"/>
                  <a:pt x="103" y="342"/>
                  <a:pt x="85" y="358"/>
                </a:cubicBezTo>
                <a:cubicBezTo>
                  <a:pt x="79" y="364"/>
                  <a:pt x="73" y="375"/>
                  <a:pt x="69" y="384"/>
                </a:cubicBezTo>
                <a:cubicBezTo>
                  <a:pt x="71" y="365"/>
                  <a:pt x="74" y="347"/>
                  <a:pt x="79" y="329"/>
                </a:cubicBezTo>
                <a:cubicBezTo>
                  <a:pt x="86" y="330"/>
                  <a:pt x="103" y="330"/>
                  <a:pt x="122" y="322"/>
                </a:cubicBezTo>
                <a:cubicBezTo>
                  <a:pt x="142" y="314"/>
                  <a:pt x="151" y="288"/>
                  <a:pt x="151" y="288"/>
                </a:cubicBezTo>
                <a:cubicBezTo>
                  <a:pt x="151" y="288"/>
                  <a:pt x="122" y="282"/>
                  <a:pt x="102" y="294"/>
                </a:cubicBezTo>
                <a:cubicBezTo>
                  <a:pt x="95" y="299"/>
                  <a:pt x="88" y="308"/>
                  <a:pt x="82" y="316"/>
                </a:cubicBezTo>
                <a:cubicBezTo>
                  <a:pt x="88" y="298"/>
                  <a:pt x="94" y="281"/>
                  <a:pt x="101" y="264"/>
                </a:cubicBezTo>
                <a:cubicBezTo>
                  <a:pt x="108" y="266"/>
                  <a:pt x="124" y="270"/>
                  <a:pt x="144" y="265"/>
                </a:cubicBezTo>
                <a:cubicBezTo>
                  <a:pt x="166" y="261"/>
                  <a:pt x="178" y="237"/>
                  <a:pt x="178" y="237"/>
                </a:cubicBezTo>
                <a:cubicBezTo>
                  <a:pt x="178" y="237"/>
                  <a:pt x="151" y="226"/>
                  <a:pt x="130" y="235"/>
                </a:cubicBezTo>
                <a:cubicBezTo>
                  <a:pt x="122" y="238"/>
                  <a:pt x="112" y="247"/>
                  <a:pt x="106" y="254"/>
                </a:cubicBezTo>
                <a:cubicBezTo>
                  <a:pt x="114" y="236"/>
                  <a:pt x="124" y="220"/>
                  <a:pt x="134" y="204"/>
                </a:cubicBezTo>
                <a:cubicBezTo>
                  <a:pt x="139" y="207"/>
                  <a:pt x="155" y="214"/>
                  <a:pt x="177" y="213"/>
                </a:cubicBezTo>
                <a:cubicBezTo>
                  <a:pt x="198" y="212"/>
                  <a:pt x="214" y="192"/>
                  <a:pt x="214" y="192"/>
                </a:cubicBezTo>
                <a:cubicBezTo>
                  <a:pt x="214" y="192"/>
                  <a:pt x="190" y="177"/>
                  <a:pt x="168" y="181"/>
                </a:cubicBezTo>
                <a:cubicBezTo>
                  <a:pt x="158" y="183"/>
                  <a:pt x="145" y="193"/>
                  <a:pt x="138" y="199"/>
                </a:cubicBezTo>
                <a:cubicBezTo>
                  <a:pt x="150" y="181"/>
                  <a:pt x="163" y="165"/>
                  <a:pt x="177" y="152"/>
                </a:cubicBezTo>
                <a:cubicBezTo>
                  <a:pt x="181" y="155"/>
                  <a:pt x="196" y="165"/>
                  <a:pt x="217" y="168"/>
                </a:cubicBezTo>
                <a:cubicBezTo>
                  <a:pt x="238" y="171"/>
                  <a:pt x="257" y="154"/>
                  <a:pt x="257" y="154"/>
                </a:cubicBezTo>
                <a:cubicBezTo>
                  <a:pt x="257" y="154"/>
                  <a:pt x="236" y="135"/>
                  <a:pt x="215" y="136"/>
                </a:cubicBezTo>
                <a:cubicBezTo>
                  <a:pt x="204" y="136"/>
                  <a:pt x="190" y="143"/>
                  <a:pt x="182" y="148"/>
                </a:cubicBezTo>
                <a:cubicBezTo>
                  <a:pt x="183" y="147"/>
                  <a:pt x="184" y="146"/>
                  <a:pt x="185" y="145"/>
                </a:cubicBezTo>
                <a:cubicBezTo>
                  <a:pt x="200" y="131"/>
                  <a:pt x="215" y="119"/>
                  <a:pt x="229" y="109"/>
                </a:cubicBezTo>
                <a:cubicBezTo>
                  <a:pt x="233" y="112"/>
                  <a:pt x="245" y="125"/>
                  <a:pt x="265" y="131"/>
                </a:cubicBezTo>
                <a:cubicBezTo>
                  <a:pt x="285" y="137"/>
                  <a:pt x="306" y="124"/>
                  <a:pt x="306" y="124"/>
                </a:cubicBezTo>
                <a:cubicBezTo>
                  <a:pt x="306" y="124"/>
                  <a:pt x="289" y="102"/>
                  <a:pt x="268" y="99"/>
                </a:cubicBezTo>
                <a:cubicBezTo>
                  <a:pt x="257" y="98"/>
                  <a:pt x="242" y="102"/>
                  <a:pt x="234" y="105"/>
                </a:cubicBezTo>
                <a:cubicBezTo>
                  <a:pt x="253" y="92"/>
                  <a:pt x="271" y="82"/>
                  <a:pt x="286" y="75"/>
                </a:cubicBezTo>
                <a:cubicBezTo>
                  <a:pt x="288" y="78"/>
                  <a:pt x="298" y="93"/>
                  <a:pt x="317" y="103"/>
                </a:cubicBezTo>
                <a:cubicBezTo>
                  <a:pt x="335" y="112"/>
                  <a:pt x="358" y="104"/>
                  <a:pt x="358" y="104"/>
                </a:cubicBezTo>
                <a:cubicBezTo>
                  <a:pt x="358" y="104"/>
                  <a:pt x="345" y="80"/>
                  <a:pt x="326" y="73"/>
                </a:cubicBezTo>
                <a:cubicBezTo>
                  <a:pt x="314" y="69"/>
                  <a:pt x="296" y="72"/>
                  <a:pt x="289" y="74"/>
                </a:cubicBezTo>
                <a:cubicBezTo>
                  <a:pt x="304" y="67"/>
                  <a:pt x="316" y="62"/>
                  <a:pt x="326" y="59"/>
                </a:cubicBezTo>
                <a:cubicBezTo>
                  <a:pt x="328" y="60"/>
                  <a:pt x="343" y="67"/>
                  <a:pt x="357" y="63"/>
                </a:cubicBezTo>
                <a:cubicBezTo>
                  <a:pt x="376" y="56"/>
                  <a:pt x="385" y="44"/>
                  <a:pt x="385" y="44"/>
                </a:cubicBezTo>
                <a:cubicBezTo>
                  <a:pt x="385" y="44"/>
                  <a:pt x="366" y="36"/>
                  <a:pt x="354" y="38"/>
                </a:cubicBezTo>
                <a:cubicBezTo>
                  <a:pt x="341" y="40"/>
                  <a:pt x="329" y="53"/>
                  <a:pt x="326" y="57"/>
                </a:cubicBezTo>
                <a:cubicBezTo>
                  <a:pt x="319" y="59"/>
                  <a:pt x="310" y="62"/>
                  <a:pt x="299" y="67"/>
                </a:cubicBezTo>
                <a:cubicBezTo>
                  <a:pt x="306" y="62"/>
                  <a:pt x="317" y="53"/>
                  <a:pt x="322" y="44"/>
                </a:cubicBezTo>
                <a:cubicBezTo>
                  <a:pt x="331" y="26"/>
                  <a:pt x="324" y="0"/>
                  <a:pt x="324" y="0"/>
                </a:cubicBezTo>
                <a:cubicBezTo>
                  <a:pt x="324" y="0"/>
                  <a:pt x="301" y="9"/>
                  <a:pt x="295" y="28"/>
                </a:cubicBezTo>
                <a:cubicBezTo>
                  <a:pt x="288" y="48"/>
                  <a:pt x="291" y="65"/>
                  <a:pt x="292" y="70"/>
                </a:cubicBezTo>
                <a:cubicBezTo>
                  <a:pt x="277" y="76"/>
                  <a:pt x="260" y="85"/>
                  <a:pt x="241" y="96"/>
                </a:cubicBezTo>
                <a:cubicBezTo>
                  <a:pt x="247" y="90"/>
                  <a:pt x="256" y="80"/>
                  <a:pt x="259" y="71"/>
                </a:cubicBezTo>
                <a:cubicBezTo>
                  <a:pt x="265" y="51"/>
                  <a:pt x="253" y="26"/>
                  <a:pt x="253" y="26"/>
                </a:cubicBezTo>
                <a:cubicBezTo>
                  <a:pt x="253" y="26"/>
                  <a:pt x="232" y="40"/>
                  <a:pt x="229" y="60"/>
                </a:cubicBezTo>
                <a:cubicBezTo>
                  <a:pt x="226" y="80"/>
                  <a:pt x="231" y="96"/>
                  <a:pt x="234" y="101"/>
                </a:cubicBezTo>
                <a:cubicBezTo>
                  <a:pt x="219" y="111"/>
                  <a:pt x="204" y="122"/>
                  <a:pt x="189" y="135"/>
                </a:cubicBezTo>
                <a:cubicBezTo>
                  <a:pt x="194" y="128"/>
                  <a:pt x="200" y="117"/>
                  <a:pt x="201" y="109"/>
                </a:cubicBezTo>
                <a:cubicBezTo>
                  <a:pt x="204" y="88"/>
                  <a:pt x="187" y="65"/>
                  <a:pt x="187" y="65"/>
                </a:cubicBezTo>
                <a:cubicBezTo>
                  <a:pt x="187" y="65"/>
                  <a:pt x="168" y="82"/>
                  <a:pt x="169" y="103"/>
                </a:cubicBezTo>
                <a:cubicBezTo>
                  <a:pt x="169" y="123"/>
                  <a:pt x="177" y="138"/>
                  <a:pt x="180" y="143"/>
                </a:cubicBezTo>
                <a:cubicBezTo>
                  <a:pt x="168" y="154"/>
                  <a:pt x="155" y="167"/>
                  <a:pt x="144" y="181"/>
                </a:cubicBezTo>
                <a:cubicBezTo>
                  <a:pt x="147" y="173"/>
                  <a:pt x="150" y="164"/>
                  <a:pt x="150" y="157"/>
                </a:cubicBezTo>
                <a:cubicBezTo>
                  <a:pt x="149" y="135"/>
                  <a:pt x="128" y="115"/>
                  <a:pt x="128" y="115"/>
                </a:cubicBezTo>
                <a:cubicBezTo>
                  <a:pt x="128" y="115"/>
                  <a:pt x="112" y="135"/>
                  <a:pt x="116" y="156"/>
                </a:cubicBezTo>
                <a:cubicBezTo>
                  <a:pt x="120" y="176"/>
                  <a:pt x="130" y="189"/>
                  <a:pt x="134" y="194"/>
                </a:cubicBezTo>
                <a:cubicBezTo>
                  <a:pt x="124" y="208"/>
                  <a:pt x="114" y="224"/>
                  <a:pt x="105" y="241"/>
                </a:cubicBezTo>
                <a:cubicBezTo>
                  <a:pt x="107" y="232"/>
                  <a:pt x="109" y="221"/>
                  <a:pt x="107" y="213"/>
                </a:cubicBezTo>
                <a:cubicBezTo>
                  <a:pt x="102" y="191"/>
                  <a:pt x="78" y="175"/>
                  <a:pt x="78" y="175"/>
                </a:cubicBezTo>
                <a:cubicBezTo>
                  <a:pt x="78" y="175"/>
                  <a:pt x="66" y="199"/>
                  <a:pt x="74" y="219"/>
                </a:cubicBezTo>
                <a:cubicBezTo>
                  <a:pt x="81" y="238"/>
                  <a:pt x="93" y="250"/>
                  <a:pt x="99" y="254"/>
                </a:cubicBezTo>
                <a:cubicBezTo>
                  <a:pt x="91" y="270"/>
                  <a:pt x="84" y="287"/>
                  <a:pt x="78" y="305"/>
                </a:cubicBezTo>
                <a:cubicBezTo>
                  <a:pt x="79" y="296"/>
                  <a:pt x="78" y="285"/>
                  <a:pt x="75" y="277"/>
                </a:cubicBezTo>
                <a:cubicBezTo>
                  <a:pt x="67" y="256"/>
                  <a:pt x="39" y="243"/>
                  <a:pt x="39" y="243"/>
                </a:cubicBezTo>
                <a:cubicBezTo>
                  <a:pt x="39" y="243"/>
                  <a:pt x="31" y="269"/>
                  <a:pt x="43" y="288"/>
                </a:cubicBezTo>
                <a:cubicBezTo>
                  <a:pt x="54" y="306"/>
                  <a:pt x="68" y="316"/>
                  <a:pt x="74" y="319"/>
                </a:cubicBezTo>
                <a:cubicBezTo>
                  <a:pt x="69" y="336"/>
                  <a:pt x="66" y="353"/>
                  <a:pt x="63" y="370"/>
                </a:cubicBezTo>
                <a:cubicBezTo>
                  <a:pt x="62" y="362"/>
                  <a:pt x="59" y="352"/>
                  <a:pt x="55" y="345"/>
                </a:cubicBezTo>
                <a:cubicBezTo>
                  <a:pt x="43" y="325"/>
                  <a:pt x="13" y="318"/>
                  <a:pt x="13" y="318"/>
                </a:cubicBezTo>
                <a:cubicBezTo>
                  <a:pt x="13" y="318"/>
                  <a:pt x="9" y="345"/>
                  <a:pt x="24" y="362"/>
                </a:cubicBezTo>
                <a:cubicBezTo>
                  <a:pt x="38" y="378"/>
                  <a:pt x="54" y="385"/>
                  <a:pt x="61" y="388"/>
                </a:cubicBezTo>
                <a:cubicBezTo>
                  <a:pt x="59" y="404"/>
                  <a:pt x="58" y="420"/>
                  <a:pt x="59" y="437"/>
                </a:cubicBezTo>
                <a:cubicBezTo>
                  <a:pt x="56" y="429"/>
                  <a:pt x="52" y="421"/>
                  <a:pt x="47" y="415"/>
                </a:cubicBezTo>
                <a:cubicBezTo>
                  <a:pt x="31" y="398"/>
                  <a:pt x="0" y="395"/>
                  <a:pt x="0" y="395"/>
                </a:cubicBezTo>
                <a:cubicBezTo>
                  <a:pt x="0" y="395"/>
                  <a:pt x="1" y="424"/>
                  <a:pt x="19" y="438"/>
                </a:cubicBezTo>
                <a:cubicBezTo>
                  <a:pt x="36" y="451"/>
                  <a:pt x="52" y="455"/>
                  <a:pt x="60" y="457"/>
                </a:cubicBezTo>
                <a:cubicBezTo>
                  <a:pt x="61" y="473"/>
                  <a:pt x="63" y="489"/>
                  <a:pt x="67" y="505"/>
                </a:cubicBezTo>
                <a:cubicBezTo>
                  <a:pt x="63" y="497"/>
                  <a:pt x="57" y="489"/>
                  <a:pt x="51" y="485"/>
                </a:cubicBezTo>
                <a:cubicBezTo>
                  <a:pt x="32" y="470"/>
                  <a:pt x="0" y="473"/>
                  <a:pt x="0" y="473"/>
                </a:cubicBezTo>
                <a:cubicBezTo>
                  <a:pt x="0" y="473"/>
                  <a:pt x="7" y="501"/>
                  <a:pt x="27" y="512"/>
                </a:cubicBezTo>
                <a:cubicBezTo>
                  <a:pt x="46" y="522"/>
                  <a:pt x="63" y="524"/>
                  <a:pt x="71" y="524"/>
                </a:cubicBezTo>
                <a:cubicBezTo>
                  <a:pt x="75" y="539"/>
                  <a:pt x="80" y="554"/>
                  <a:pt x="85" y="568"/>
                </a:cubicBezTo>
                <a:cubicBezTo>
                  <a:pt x="80" y="562"/>
                  <a:pt x="74" y="555"/>
                  <a:pt x="67" y="552"/>
                </a:cubicBezTo>
                <a:cubicBezTo>
                  <a:pt x="45" y="540"/>
                  <a:pt x="14" y="549"/>
                  <a:pt x="14" y="549"/>
                </a:cubicBezTo>
                <a:cubicBezTo>
                  <a:pt x="14" y="549"/>
                  <a:pt x="25" y="576"/>
                  <a:pt x="48" y="584"/>
                </a:cubicBezTo>
                <a:cubicBezTo>
                  <a:pt x="68" y="591"/>
                  <a:pt x="86" y="589"/>
                  <a:pt x="94" y="588"/>
                </a:cubicBezTo>
                <a:cubicBezTo>
                  <a:pt x="101" y="602"/>
                  <a:pt x="108" y="616"/>
                  <a:pt x="117" y="630"/>
                </a:cubicBezTo>
                <a:cubicBezTo>
                  <a:pt x="110" y="624"/>
                  <a:pt x="102" y="618"/>
                  <a:pt x="94" y="616"/>
                </a:cubicBezTo>
                <a:cubicBezTo>
                  <a:pt x="70" y="608"/>
                  <a:pt x="40" y="623"/>
                  <a:pt x="40" y="623"/>
                </a:cubicBezTo>
                <a:cubicBezTo>
                  <a:pt x="40" y="623"/>
                  <a:pt x="57" y="648"/>
                  <a:pt x="81" y="651"/>
                </a:cubicBezTo>
                <a:cubicBezTo>
                  <a:pt x="103" y="655"/>
                  <a:pt x="120" y="650"/>
                  <a:pt x="128" y="647"/>
                </a:cubicBezTo>
                <a:cubicBezTo>
                  <a:pt x="138" y="661"/>
                  <a:pt x="148" y="673"/>
                  <a:pt x="159" y="685"/>
                </a:cubicBezTo>
                <a:cubicBezTo>
                  <a:pt x="151" y="680"/>
                  <a:pt x="141" y="676"/>
                  <a:pt x="133" y="675"/>
                </a:cubicBezTo>
                <a:cubicBezTo>
                  <a:pt x="107" y="671"/>
                  <a:pt x="80" y="691"/>
                  <a:pt x="80" y="691"/>
                </a:cubicBezTo>
                <a:cubicBezTo>
                  <a:pt x="80" y="691"/>
                  <a:pt x="101" y="713"/>
                  <a:pt x="126" y="713"/>
                </a:cubicBezTo>
                <a:cubicBezTo>
                  <a:pt x="149" y="712"/>
                  <a:pt x="166" y="704"/>
                  <a:pt x="173" y="700"/>
                </a:cubicBezTo>
                <a:cubicBezTo>
                  <a:pt x="184" y="711"/>
                  <a:pt x="196" y="722"/>
                  <a:pt x="209" y="732"/>
                </a:cubicBezTo>
                <a:cubicBezTo>
                  <a:pt x="200" y="729"/>
                  <a:pt x="189" y="726"/>
                  <a:pt x="181" y="726"/>
                </a:cubicBezTo>
                <a:cubicBezTo>
                  <a:pt x="155" y="727"/>
                  <a:pt x="131" y="752"/>
                  <a:pt x="131" y="752"/>
                </a:cubicBezTo>
                <a:cubicBezTo>
                  <a:pt x="131" y="752"/>
                  <a:pt x="156" y="771"/>
                  <a:pt x="181" y="766"/>
                </a:cubicBezTo>
                <a:cubicBezTo>
                  <a:pt x="203" y="761"/>
                  <a:pt x="219" y="750"/>
                  <a:pt x="226" y="745"/>
                </a:cubicBezTo>
                <a:cubicBezTo>
                  <a:pt x="238" y="754"/>
                  <a:pt x="251" y="762"/>
                  <a:pt x="263" y="769"/>
                </a:cubicBezTo>
                <a:cubicBezTo>
                  <a:pt x="255" y="767"/>
                  <a:pt x="245" y="767"/>
                  <a:pt x="238" y="768"/>
                </a:cubicBezTo>
                <a:cubicBezTo>
                  <a:pt x="212" y="774"/>
                  <a:pt x="192" y="803"/>
                  <a:pt x="192" y="803"/>
                </a:cubicBezTo>
                <a:cubicBezTo>
                  <a:pt x="192" y="803"/>
                  <a:pt x="220" y="818"/>
                  <a:pt x="244" y="808"/>
                </a:cubicBezTo>
                <a:cubicBezTo>
                  <a:pt x="265" y="800"/>
                  <a:pt x="279" y="787"/>
                  <a:pt x="285" y="780"/>
                </a:cubicBezTo>
                <a:cubicBezTo>
                  <a:pt x="299" y="786"/>
                  <a:pt x="312" y="792"/>
                  <a:pt x="326" y="796"/>
                </a:cubicBezTo>
                <a:cubicBezTo>
                  <a:pt x="317" y="796"/>
                  <a:pt x="308" y="797"/>
                  <a:pt x="301" y="800"/>
                </a:cubicBezTo>
                <a:cubicBezTo>
                  <a:pt x="275" y="810"/>
                  <a:pt x="260" y="843"/>
                  <a:pt x="260" y="843"/>
                </a:cubicBezTo>
                <a:cubicBezTo>
                  <a:pt x="260" y="843"/>
                  <a:pt x="291" y="853"/>
                  <a:pt x="314" y="839"/>
                </a:cubicBezTo>
                <a:cubicBezTo>
                  <a:pt x="335" y="827"/>
                  <a:pt x="346" y="810"/>
                  <a:pt x="351" y="803"/>
                </a:cubicBezTo>
                <a:cubicBezTo>
                  <a:pt x="383" y="808"/>
                  <a:pt x="410" y="817"/>
                  <a:pt x="432" y="827"/>
                </a:cubicBezTo>
                <a:cubicBezTo>
                  <a:pt x="392" y="848"/>
                  <a:pt x="376" y="867"/>
                  <a:pt x="376" y="867"/>
                </a:cubicBezTo>
                <a:cubicBezTo>
                  <a:pt x="390" y="880"/>
                  <a:pt x="390" y="880"/>
                  <a:pt x="390" y="880"/>
                </a:cubicBezTo>
                <a:cubicBezTo>
                  <a:pt x="390" y="880"/>
                  <a:pt x="408" y="857"/>
                  <a:pt x="449" y="836"/>
                </a:cubicBezTo>
                <a:cubicBezTo>
                  <a:pt x="489" y="857"/>
                  <a:pt x="508" y="880"/>
                  <a:pt x="508" y="880"/>
                </a:cubicBezTo>
                <a:cubicBezTo>
                  <a:pt x="522" y="867"/>
                  <a:pt x="522" y="867"/>
                  <a:pt x="522" y="867"/>
                </a:cubicBezTo>
                <a:cubicBezTo>
                  <a:pt x="522" y="867"/>
                  <a:pt x="506" y="848"/>
                  <a:pt x="466" y="827"/>
                </a:cubicBezTo>
                <a:cubicBezTo>
                  <a:pt x="488" y="817"/>
                  <a:pt x="515" y="808"/>
                  <a:pt x="547" y="803"/>
                </a:cubicBezTo>
                <a:cubicBezTo>
                  <a:pt x="552" y="810"/>
                  <a:pt x="563" y="827"/>
                  <a:pt x="584" y="839"/>
                </a:cubicBezTo>
                <a:cubicBezTo>
                  <a:pt x="606" y="853"/>
                  <a:pt x="637" y="843"/>
                  <a:pt x="637" y="843"/>
                </a:cubicBezTo>
                <a:cubicBezTo>
                  <a:pt x="637" y="843"/>
                  <a:pt x="622" y="810"/>
                  <a:pt x="597" y="800"/>
                </a:cubicBezTo>
                <a:cubicBezTo>
                  <a:pt x="590" y="797"/>
                  <a:pt x="581" y="796"/>
                  <a:pt x="572" y="796"/>
                </a:cubicBezTo>
                <a:cubicBezTo>
                  <a:pt x="585" y="792"/>
                  <a:pt x="599" y="786"/>
                  <a:pt x="613" y="780"/>
                </a:cubicBezTo>
                <a:cubicBezTo>
                  <a:pt x="619" y="787"/>
                  <a:pt x="632" y="800"/>
                  <a:pt x="654" y="808"/>
                </a:cubicBezTo>
                <a:cubicBezTo>
                  <a:pt x="678" y="818"/>
                  <a:pt x="706" y="803"/>
                  <a:pt x="706" y="803"/>
                </a:cubicBezTo>
                <a:cubicBezTo>
                  <a:pt x="706" y="803"/>
                  <a:pt x="686" y="774"/>
                  <a:pt x="660" y="768"/>
                </a:cubicBezTo>
                <a:cubicBezTo>
                  <a:pt x="653" y="767"/>
                  <a:pt x="643" y="767"/>
                  <a:pt x="634" y="769"/>
                </a:cubicBezTo>
                <a:cubicBezTo>
                  <a:pt x="647" y="762"/>
                  <a:pt x="660" y="754"/>
                  <a:pt x="672" y="745"/>
                </a:cubicBezTo>
                <a:cubicBezTo>
                  <a:pt x="679" y="750"/>
                  <a:pt x="694" y="761"/>
                  <a:pt x="717" y="766"/>
                </a:cubicBezTo>
                <a:cubicBezTo>
                  <a:pt x="742" y="771"/>
                  <a:pt x="767" y="752"/>
                  <a:pt x="767" y="752"/>
                </a:cubicBezTo>
                <a:cubicBezTo>
                  <a:pt x="767" y="752"/>
                  <a:pt x="743" y="727"/>
                  <a:pt x="716" y="726"/>
                </a:cubicBezTo>
                <a:cubicBezTo>
                  <a:pt x="708" y="726"/>
                  <a:pt x="698" y="729"/>
                  <a:pt x="689" y="732"/>
                </a:cubicBezTo>
                <a:cubicBezTo>
                  <a:pt x="701" y="722"/>
                  <a:pt x="713" y="711"/>
                  <a:pt x="725" y="700"/>
                </a:cubicBezTo>
                <a:cubicBezTo>
                  <a:pt x="732" y="704"/>
                  <a:pt x="749" y="712"/>
                  <a:pt x="772" y="713"/>
                </a:cubicBezTo>
                <a:cubicBezTo>
                  <a:pt x="797" y="713"/>
                  <a:pt x="818" y="691"/>
                  <a:pt x="818" y="691"/>
                </a:cubicBezTo>
                <a:cubicBezTo>
                  <a:pt x="818" y="691"/>
                  <a:pt x="790" y="671"/>
                  <a:pt x="765" y="675"/>
                </a:cubicBezTo>
                <a:cubicBezTo>
                  <a:pt x="757" y="676"/>
                  <a:pt x="747" y="680"/>
                  <a:pt x="739" y="685"/>
                </a:cubicBezTo>
                <a:cubicBezTo>
                  <a:pt x="750" y="673"/>
                  <a:pt x="760" y="661"/>
                  <a:pt x="769" y="647"/>
                </a:cubicBezTo>
                <a:cubicBezTo>
                  <a:pt x="777" y="650"/>
                  <a:pt x="795" y="655"/>
                  <a:pt x="817" y="651"/>
                </a:cubicBezTo>
                <a:cubicBezTo>
                  <a:pt x="841" y="648"/>
                  <a:pt x="857" y="623"/>
                  <a:pt x="857" y="623"/>
                </a:cubicBezTo>
                <a:cubicBezTo>
                  <a:pt x="857" y="623"/>
                  <a:pt x="827" y="608"/>
                  <a:pt x="803" y="616"/>
                </a:cubicBezTo>
                <a:cubicBezTo>
                  <a:pt x="796" y="618"/>
                  <a:pt x="788" y="624"/>
                  <a:pt x="781" y="630"/>
                </a:cubicBezTo>
                <a:cubicBezTo>
                  <a:pt x="789" y="616"/>
                  <a:pt x="797" y="602"/>
                  <a:pt x="804" y="588"/>
                </a:cubicBezTo>
                <a:cubicBezTo>
                  <a:pt x="812" y="589"/>
                  <a:pt x="829" y="591"/>
                  <a:pt x="850" y="584"/>
                </a:cubicBezTo>
                <a:cubicBezTo>
                  <a:pt x="873" y="576"/>
                  <a:pt x="884" y="549"/>
                  <a:pt x="884" y="549"/>
                </a:cubicBezTo>
                <a:cubicBezTo>
                  <a:pt x="884" y="549"/>
                  <a:pt x="853" y="540"/>
                  <a:pt x="831" y="552"/>
                </a:cubicBezTo>
                <a:cubicBezTo>
                  <a:pt x="824" y="555"/>
                  <a:pt x="818" y="562"/>
                  <a:pt x="812" y="568"/>
                </a:cubicBezTo>
                <a:cubicBezTo>
                  <a:pt x="818" y="554"/>
                  <a:pt x="823" y="539"/>
                  <a:pt x="826" y="524"/>
                </a:cubicBezTo>
                <a:cubicBezTo>
                  <a:pt x="834" y="524"/>
                  <a:pt x="852" y="522"/>
                  <a:pt x="870" y="512"/>
                </a:cubicBezTo>
                <a:close/>
              </a:path>
            </a:pathLst>
          </a:custGeom>
          <a:solidFill>
            <a:srgbClr val="3F403F">
              <a:alpha val="20000"/>
            </a:srgb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Poppins Light"/>
              <a:ea typeface="+mn-ea"/>
              <a:cs typeface="+mn-cs"/>
            </a:endParaRPr>
          </a:p>
        </p:txBody>
      </p:sp>
      <p:sp>
        <p:nvSpPr>
          <p:cNvPr id="3" name="Picture Placeholder 2"/>
          <p:cNvSpPr>
            <a:spLocks noGrp="1"/>
          </p:cNvSpPr>
          <p:nvPr>
            <p:ph type="pic" sz="quarter" idx="11" hasCustomPrompt="1"/>
          </p:nvPr>
        </p:nvSpPr>
        <p:spPr>
          <a:xfrm>
            <a:off x="5371070" y="1375123"/>
            <a:ext cx="1449860" cy="144986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4502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Picture Placeholder 3"/>
          <p:cNvSpPr>
            <a:spLocks noGrp="1"/>
          </p:cNvSpPr>
          <p:nvPr>
            <p:ph type="pic" sz="quarter" idx="10" hasCustomPrompt="1"/>
          </p:nvPr>
        </p:nvSpPr>
        <p:spPr>
          <a:xfrm>
            <a:off x="0" y="0"/>
            <a:ext cx="4305040" cy="6436867"/>
          </a:xfrm>
          <a:custGeom>
            <a:avLst/>
            <a:gdLst>
              <a:gd name="connsiteX0" fmla="*/ 410480 w 4329568"/>
              <a:gd name="connsiteY0" fmla="*/ 4188952 h 6473541"/>
              <a:gd name="connsiteX1" fmla="*/ 403302 w 4329568"/>
              <a:gd name="connsiteY1" fmla="*/ 4189746 h 6473541"/>
              <a:gd name="connsiteX2" fmla="*/ 398247 w 4329568"/>
              <a:gd name="connsiteY2" fmla="*/ 4214385 h 6473541"/>
              <a:gd name="connsiteX3" fmla="*/ 315436 w 4329568"/>
              <a:gd name="connsiteY3" fmla="*/ 4300420 h 6473541"/>
              <a:gd name="connsiteX4" fmla="*/ 398247 w 4329568"/>
              <a:gd name="connsiteY4" fmla="*/ 4214385 h 6473541"/>
              <a:gd name="connsiteX5" fmla="*/ 410480 w 4329568"/>
              <a:gd name="connsiteY5" fmla="*/ 4188952 h 6473541"/>
              <a:gd name="connsiteX6" fmla="*/ 3226500 w 4329568"/>
              <a:gd name="connsiteY6" fmla="*/ 4182512 h 6473541"/>
              <a:gd name="connsiteX7" fmla="*/ 3226500 w 4329568"/>
              <a:gd name="connsiteY7" fmla="*/ 4182512 h 6473541"/>
              <a:gd name="connsiteX8" fmla="*/ 3234205 w 4329568"/>
              <a:gd name="connsiteY8" fmla="*/ 3439252 h 6473541"/>
              <a:gd name="connsiteX9" fmla="*/ 3214635 w 4329568"/>
              <a:gd name="connsiteY9" fmla="*/ 3451503 h 6473541"/>
              <a:gd name="connsiteX10" fmla="*/ 3234205 w 4329568"/>
              <a:gd name="connsiteY10" fmla="*/ 3439252 h 6473541"/>
              <a:gd name="connsiteX11" fmla="*/ 3446683 w 4329568"/>
              <a:gd name="connsiteY11" fmla="*/ 2659332 h 6473541"/>
              <a:gd name="connsiteX12" fmla="*/ 3446712 w 4329568"/>
              <a:gd name="connsiteY12" fmla="*/ 2659359 h 6473541"/>
              <a:gd name="connsiteX13" fmla="*/ 3439054 w 4329568"/>
              <a:gd name="connsiteY13" fmla="*/ 2669771 h 6473541"/>
              <a:gd name="connsiteX14" fmla="*/ 3372700 w 4329568"/>
              <a:gd name="connsiteY14" fmla="*/ 2755404 h 6473541"/>
              <a:gd name="connsiteX15" fmla="*/ 3446683 w 4329568"/>
              <a:gd name="connsiteY15" fmla="*/ 2659332 h 6473541"/>
              <a:gd name="connsiteX16" fmla="*/ 478541 w 4329568"/>
              <a:gd name="connsiteY16" fmla="*/ 2369534 h 6473541"/>
              <a:gd name="connsiteX17" fmla="*/ 473423 w 4329568"/>
              <a:gd name="connsiteY17" fmla="*/ 2374246 h 6473541"/>
              <a:gd name="connsiteX18" fmla="*/ 474957 w 4329568"/>
              <a:gd name="connsiteY18" fmla="*/ 2411424 h 6473541"/>
              <a:gd name="connsiteX19" fmla="*/ 435641 w 4329568"/>
              <a:gd name="connsiteY19" fmla="*/ 2417807 h 6473541"/>
              <a:gd name="connsiteX20" fmla="*/ 474957 w 4329568"/>
              <a:gd name="connsiteY20" fmla="*/ 2411424 h 6473541"/>
              <a:gd name="connsiteX21" fmla="*/ 478541 w 4329568"/>
              <a:gd name="connsiteY21" fmla="*/ 2369534 h 6473541"/>
              <a:gd name="connsiteX22" fmla="*/ 2128771 w 4329568"/>
              <a:gd name="connsiteY22" fmla="*/ 0 h 6473541"/>
              <a:gd name="connsiteX23" fmla="*/ 4204338 w 4329568"/>
              <a:gd name="connsiteY23" fmla="*/ 0 h 6473541"/>
              <a:gd name="connsiteX24" fmla="*/ 4159562 w 4329568"/>
              <a:gd name="connsiteY24" fmla="*/ 111229 h 6473541"/>
              <a:gd name="connsiteX25" fmla="*/ 4117194 w 4329568"/>
              <a:gd name="connsiteY25" fmla="*/ 247153 h 6473541"/>
              <a:gd name="connsiteX26" fmla="*/ 4134202 w 4329568"/>
              <a:gd name="connsiteY26" fmla="*/ 252457 h 6473541"/>
              <a:gd name="connsiteX27" fmla="*/ 4151217 w 4329568"/>
              <a:gd name="connsiteY27" fmla="*/ 257761 h 6473541"/>
              <a:gd name="connsiteX28" fmla="*/ 4217013 w 4329568"/>
              <a:gd name="connsiteY28" fmla="*/ 166422 h 6473541"/>
              <a:gd name="connsiteX29" fmla="*/ 4327428 w 4329568"/>
              <a:gd name="connsiteY29" fmla="*/ 51707 h 6473541"/>
              <a:gd name="connsiteX30" fmla="*/ 4070653 w 4329568"/>
              <a:gd name="connsiteY30" fmla="*/ 456347 h 6473541"/>
              <a:gd name="connsiteX31" fmla="*/ 4038877 w 4329568"/>
              <a:gd name="connsiteY31" fmla="*/ 558291 h 6473541"/>
              <a:gd name="connsiteX32" fmla="*/ 4106923 w 4329568"/>
              <a:gd name="connsiteY32" fmla="*/ 579500 h 6473541"/>
              <a:gd name="connsiteX33" fmla="*/ 3740853 w 4329568"/>
              <a:gd name="connsiteY33" fmla="*/ 1155135 h 6473541"/>
              <a:gd name="connsiteX34" fmla="*/ 3707954 w 4329568"/>
              <a:gd name="connsiteY34" fmla="*/ 1200802 h 6473541"/>
              <a:gd name="connsiteX35" fmla="*/ 3731385 w 4329568"/>
              <a:gd name="connsiteY35" fmla="*/ 1245392 h 6473541"/>
              <a:gd name="connsiteX36" fmla="*/ 3781296 w 4329568"/>
              <a:gd name="connsiteY36" fmla="*/ 1205025 h 6473541"/>
              <a:gd name="connsiteX37" fmla="*/ 3798311 w 4329568"/>
              <a:gd name="connsiteY37" fmla="*/ 1210328 h 6473541"/>
              <a:gd name="connsiteX38" fmla="*/ 3858811 w 4329568"/>
              <a:gd name="connsiteY38" fmla="*/ 1135976 h 6473541"/>
              <a:gd name="connsiteX39" fmla="*/ 3881119 w 4329568"/>
              <a:gd name="connsiteY39" fmla="*/ 1124290 h 6473541"/>
              <a:gd name="connsiteX40" fmla="*/ 4024434 w 4329568"/>
              <a:gd name="connsiteY40" fmla="*/ 963907 h 6473541"/>
              <a:gd name="connsiteX41" fmla="*/ 4036150 w 4329568"/>
              <a:gd name="connsiteY41" fmla="*/ 986194 h 6473541"/>
              <a:gd name="connsiteX42" fmla="*/ 4052038 w 4329568"/>
              <a:gd name="connsiteY42" fmla="*/ 935226 h 6473541"/>
              <a:gd name="connsiteX43" fmla="*/ 4108369 w 4329568"/>
              <a:gd name="connsiteY43" fmla="*/ 934141 h 6473541"/>
              <a:gd name="connsiteX44" fmla="*/ 4212361 w 4329568"/>
              <a:gd name="connsiteY44" fmla="*/ 780140 h 6473541"/>
              <a:gd name="connsiteX45" fmla="*/ 4114785 w 4329568"/>
              <a:gd name="connsiteY45" fmla="*/ 973426 h 6473541"/>
              <a:gd name="connsiteX46" fmla="*/ 4022509 w 4329568"/>
              <a:gd name="connsiteY46" fmla="*/ 1149721 h 6473541"/>
              <a:gd name="connsiteX47" fmla="*/ 4159404 w 4329568"/>
              <a:gd name="connsiteY47" fmla="*/ 950049 h 6473541"/>
              <a:gd name="connsiteX48" fmla="*/ 3529012 w 4329568"/>
              <a:gd name="connsiteY48" fmla="*/ 1834764 h 6473541"/>
              <a:gd name="connsiteX49" fmla="*/ 3321024 w 4329568"/>
              <a:gd name="connsiteY49" fmla="*/ 2142769 h 6473541"/>
              <a:gd name="connsiteX50" fmla="*/ 3345579 w 4329568"/>
              <a:gd name="connsiteY50" fmla="*/ 2243627 h 6473541"/>
              <a:gd name="connsiteX51" fmla="*/ 3366763 w 4329568"/>
              <a:gd name="connsiteY51" fmla="*/ 2175664 h 6473541"/>
              <a:gd name="connsiteX52" fmla="*/ 3362587 w 4329568"/>
              <a:gd name="connsiteY52" fmla="*/ 2248930 h 6473541"/>
              <a:gd name="connsiteX53" fmla="*/ 3428387 w 4329568"/>
              <a:gd name="connsiteY53" fmla="*/ 2157588 h 6473541"/>
              <a:gd name="connsiteX54" fmla="*/ 3474130 w 4329568"/>
              <a:gd name="connsiteY54" fmla="*/ 2190487 h 6473541"/>
              <a:gd name="connsiteX55" fmla="*/ 3452942 w 4329568"/>
              <a:gd name="connsiteY55" fmla="*/ 2258453 h 6473541"/>
              <a:gd name="connsiteX56" fmla="*/ 3534633 w 4329568"/>
              <a:gd name="connsiteY56" fmla="*/ 2116139 h 6473541"/>
              <a:gd name="connsiteX57" fmla="*/ 3448770 w 4329568"/>
              <a:gd name="connsiteY57" fmla="*/ 2331715 h 6473541"/>
              <a:gd name="connsiteX58" fmla="*/ 3536877 w 4329568"/>
              <a:gd name="connsiteY58" fmla="*/ 2228686 h 6473541"/>
              <a:gd name="connsiteX59" fmla="*/ 3576196 w 4329568"/>
              <a:gd name="connsiteY59" fmla="*/ 2222300 h 6473541"/>
              <a:gd name="connsiteX60" fmla="*/ 3725931 w 4329568"/>
              <a:gd name="connsiteY60" fmla="*/ 2101199 h 6473541"/>
              <a:gd name="connsiteX61" fmla="*/ 3260038 w 4329568"/>
              <a:gd name="connsiteY61" fmla="*/ 2757569 h 6473541"/>
              <a:gd name="connsiteX62" fmla="*/ 3311073 w 4329568"/>
              <a:gd name="connsiteY62" fmla="*/ 2773477 h 6473541"/>
              <a:gd name="connsiteX63" fmla="*/ 3343972 w 4329568"/>
              <a:gd name="connsiteY63" fmla="*/ 2727809 h 6473541"/>
              <a:gd name="connsiteX64" fmla="*/ 3321201 w 4329568"/>
              <a:gd name="connsiteY64" fmla="*/ 2817704 h 6473541"/>
              <a:gd name="connsiteX65" fmla="*/ 3317660 w 4329568"/>
              <a:gd name="connsiteY65" fmla="*/ 2827032 h 6473541"/>
              <a:gd name="connsiteX66" fmla="*/ 3312196 w 4329568"/>
              <a:gd name="connsiteY66" fmla="*/ 2829753 h 6473541"/>
              <a:gd name="connsiteX67" fmla="*/ 3317531 w 4329568"/>
              <a:gd name="connsiteY67" fmla="*/ 2827373 h 6473541"/>
              <a:gd name="connsiteX68" fmla="*/ 3317660 w 4329568"/>
              <a:gd name="connsiteY68" fmla="*/ 2827032 h 6473541"/>
              <a:gd name="connsiteX69" fmla="*/ 3317790 w 4329568"/>
              <a:gd name="connsiteY69" fmla="*/ 2826968 h 6473541"/>
              <a:gd name="connsiteX70" fmla="*/ 3447219 w 4329568"/>
              <a:gd name="connsiteY70" fmla="*/ 2659822 h 6473541"/>
              <a:gd name="connsiteX71" fmla="*/ 3446712 w 4329568"/>
              <a:gd name="connsiteY71" fmla="*/ 2659359 h 6473541"/>
              <a:gd name="connsiteX72" fmla="*/ 3507891 w 4329568"/>
              <a:gd name="connsiteY72" fmla="*/ 2576175 h 6473541"/>
              <a:gd name="connsiteX73" fmla="*/ 3664625 w 4329568"/>
              <a:gd name="connsiteY73" fmla="*/ 2417644 h 6473541"/>
              <a:gd name="connsiteX74" fmla="*/ 3572350 w 4329568"/>
              <a:gd name="connsiteY74" fmla="*/ 2593932 h 6473541"/>
              <a:gd name="connsiteX75" fmla="*/ 3215744 w 4329568"/>
              <a:gd name="connsiteY75" fmla="*/ 3079314 h 6473541"/>
              <a:gd name="connsiteX76" fmla="*/ 3215744 w 4329568"/>
              <a:gd name="connsiteY76" fmla="*/ 3079314 h 6473541"/>
              <a:gd name="connsiteX77" fmla="*/ 3414267 w 4329568"/>
              <a:gd name="connsiteY77" fmla="*/ 2861570 h 6473541"/>
              <a:gd name="connsiteX78" fmla="*/ 3284915 w 4329568"/>
              <a:gd name="connsiteY78" fmla="*/ 3156799 h 6473541"/>
              <a:gd name="connsiteX79" fmla="*/ 3471721 w 4329568"/>
              <a:gd name="connsiteY79" fmla="*/ 2916760 h 6473541"/>
              <a:gd name="connsiteX80" fmla="*/ 3664947 w 4329568"/>
              <a:gd name="connsiteY80" fmla="*/ 2716009 h 6473541"/>
              <a:gd name="connsiteX81" fmla="*/ 3313641 w 4329568"/>
              <a:gd name="connsiteY81" fmla="*/ 3184394 h 6473541"/>
              <a:gd name="connsiteX82" fmla="*/ 3337077 w 4329568"/>
              <a:gd name="connsiteY82" fmla="*/ 3228980 h 6473541"/>
              <a:gd name="connsiteX83" fmla="*/ 3403996 w 4329568"/>
              <a:gd name="connsiteY83" fmla="*/ 3193916 h 6473541"/>
              <a:gd name="connsiteX84" fmla="*/ 3239497 w 4329568"/>
              <a:gd name="connsiteY84" fmla="*/ 3422262 h 6473541"/>
              <a:gd name="connsiteX85" fmla="*/ 3481512 w 4329568"/>
              <a:gd name="connsiteY85" fmla="*/ 3124869 h 6473541"/>
              <a:gd name="connsiteX86" fmla="*/ 3164233 w 4329568"/>
              <a:gd name="connsiteY86" fmla="*/ 3603857 h 6473541"/>
              <a:gd name="connsiteX87" fmla="*/ 3164233 w 4329568"/>
              <a:gd name="connsiteY87" fmla="*/ 3603857 h 6473541"/>
              <a:gd name="connsiteX88" fmla="*/ 3554855 w 4329568"/>
              <a:gd name="connsiteY88" fmla="*/ 3129083 h 6473541"/>
              <a:gd name="connsiteX89" fmla="*/ 3523075 w 4329568"/>
              <a:gd name="connsiteY89" fmla="*/ 3231030 h 6473541"/>
              <a:gd name="connsiteX90" fmla="*/ 3445560 w 4329568"/>
              <a:gd name="connsiteY90" fmla="*/ 3300078 h 6473541"/>
              <a:gd name="connsiteX91" fmla="*/ 3046596 w 4329568"/>
              <a:gd name="connsiteY91" fmla="*/ 3921381 h 6473541"/>
              <a:gd name="connsiteX92" fmla="*/ 2996685 w 4329568"/>
              <a:gd name="connsiteY92" fmla="*/ 3961748 h 6473541"/>
              <a:gd name="connsiteX93" fmla="*/ 2963785 w 4329568"/>
              <a:gd name="connsiteY93" fmla="*/ 4007415 h 6473541"/>
              <a:gd name="connsiteX94" fmla="*/ 2963785 w 4329568"/>
              <a:gd name="connsiteY94" fmla="*/ 4007415 h 6473541"/>
              <a:gd name="connsiteX95" fmla="*/ 2996685 w 4329568"/>
              <a:gd name="connsiteY95" fmla="*/ 3961748 h 6473541"/>
              <a:gd name="connsiteX96" fmla="*/ 3046596 w 4329568"/>
              <a:gd name="connsiteY96" fmla="*/ 3921381 h 6473541"/>
              <a:gd name="connsiteX97" fmla="*/ 3692072 w 4329568"/>
              <a:gd name="connsiteY97" fmla="*/ 3227784 h 6473541"/>
              <a:gd name="connsiteX98" fmla="*/ 3369493 w 4329568"/>
              <a:gd name="connsiteY98" fmla="*/ 3723763 h 6473541"/>
              <a:gd name="connsiteX99" fmla="*/ 3360025 w 4329568"/>
              <a:gd name="connsiteY99" fmla="*/ 3814020 h 6473541"/>
              <a:gd name="connsiteX100" fmla="*/ 3465141 w 4329568"/>
              <a:gd name="connsiteY100" fmla="*/ 3716295 h 6473541"/>
              <a:gd name="connsiteX101" fmla="*/ 3339964 w 4329568"/>
              <a:gd name="connsiteY101" fmla="*/ 3938258 h 6473541"/>
              <a:gd name="connsiteX102" fmla="*/ 3291177 w 4329568"/>
              <a:gd name="connsiteY102" fmla="*/ 4034901 h 6473541"/>
              <a:gd name="connsiteX103" fmla="*/ 3391000 w 4329568"/>
              <a:gd name="connsiteY103" fmla="*/ 3954159 h 6473541"/>
              <a:gd name="connsiteX104" fmla="*/ 3254101 w 4329568"/>
              <a:gd name="connsiteY104" fmla="*/ 4153835 h 6473541"/>
              <a:gd name="connsiteX105" fmla="*/ 3586473 w 4329568"/>
              <a:gd name="connsiteY105" fmla="*/ 3865960 h 6473541"/>
              <a:gd name="connsiteX106" fmla="*/ 3499490 w 4329568"/>
              <a:gd name="connsiteY106" fmla="*/ 4025265 h 6473541"/>
              <a:gd name="connsiteX107" fmla="*/ 3538809 w 4329568"/>
              <a:gd name="connsiteY107" fmla="*/ 4018879 h 6473541"/>
              <a:gd name="connsiteX108" fmla="*/ 3330814 w 4329568"/>
              <a:gd name="connsiteY108" fmla="*/ 4326876 h 6473541"/>
              <a:gd name="connsiteX109" fmla="*/ 3133423 w 4329568"/>
              <a:gd name="connsiteY109" fmla="*/ 4600897 h 6473541"/>
              <a:gd name="connsiteX110" fmla="*/ 3217354 w 4329568"/>
              <a:gd name="connsiteY110" fmla="*/ 4571134 h 6473541"/>
              <a:gd name="connsiteX111" fmla="*/ 3014663 w 4329568"/>
              <a:gd name="connsiteY111" fmla="*/ 4862145 h 6473541"/>
              <a:gd name="connsiteX112" fmla="*/ 1753559 w 4329568"/>
              <a:gd name="connsiteY112" fmla="*/ 6333213 h 6473541"/>
              <a:gd name="connsiteX113" fmla="*/ 1496462 w 4329568"/>
              <a:gd name="connsiteY113" fmla="*/ 6439488 h 6473541"/>
              <a:gd name="connsiteX114" fmla="*/ 1445430 w 4329568"/>
              <a:gd name="connsiteY114" fmla="*/ 6423583 h 6473541"/>
              <a:gd name="connsiteX115" fmla="*/ 1416702 w 4329568"/>
              <a:gd name="connsiteY115" fmla="*/ 6395988 h 6473541"/>
              <a:gd name="connsiteX116" fmla="*/ 1281728 w 4329568"/>
              <a:gd name="connsiteY116" fmla="*/ 6409842 h 6473541"/>
              <a:gd name="connsiteX117" fmla="*/ 1190257 w 4329568"/>
              <a:gd name="connsiteY117" fmla="*/ 6344044 h 6473541"/>
              <a:gd name="connsiteX118" fmla="*/ 1111615 w 4329568"/>
              <a:gd name="connsiteY118" fmla="*/ 6356820 h 6473541"/>
              <a:gd name="connsiteX119" fmla="*/ 1065872 w 4329568"/>
              <a:gd name="connsiteY119" fmla="*/ 6323921 h 6473541"/>
              <a:gd name="connsiteX120" fmla="*/ 1026556 w 4329568"/>
              <a:gd name="connsiteY120" fmla="*/ 6330303 h 6473541"/>
              <a:gd name="connsiteX121" fmla="*/ 1025432 w 4329568"/>
              <a:gd name="connsiteY121" fmla="*/ 6274028 h 6473541"/>
              <a:gd name="connsiteX122" fmla="*/ 941498 w 4329568"/>
              <a:gd name="connsiteY122" fmla="*/ 6303794 h 6473541"/>
              <a:gd name="connsiteX123" fmla="*/ 555528 w 4329568"/>
              <a:gd name="connsiteY123" fmla="*/ 6164843 h 6473541"/>
              <a:gd name="connsiteX124" fmla="*/ 476889 w 4329568"/>
              <a:gd name="connsiteY124" fmla="*/ 6177615 h 6473541"/>
              <a:gd name="connsiteX125" fmla="*/ 402419 w 4329568"/>
              <a:gd name="connsiteY125" fmla="*/ 6117121 h 6473541"/>
              <a:gd name="connsiteX126" fmla="*/ 374819 w 4329568"/>
              <a:gd name="connsiteY126" fmla="*/ 6145798 h 6473541"/>
              <a:gd name="connsiteX127" fmla="*/ 306772 w 4329568"/>
              <a:gd name="connsiteY127" fmla="*/ 6124589 h 6473541"/>
              <a:gd name="connsiteX128" fmla="*/ 295059 w 4329568"/>
              <a:gd name="connsiteY128" fmla="*/ 6102299 h 6473541"/>
              <a:gd name="connsiteX129" fmla="*/ 227010 w 4329568"/>
              <a:gd name="connsiteY129" fmla="*/ 6081086 h 6473541"/>
              <a:gd name="connsiteX130" fmla="*/ 220593 w 4329568"/>
              <a:gd name="connsiteY130" fmla="*/ 6041808 h 6473541"/>
              <a:gd name="connsiteX131" fmla="*/ 135538 w 4329568"/>
              <a:gd name="connsiteY131" fmla="*/ 6015288 h 6473541"/>
              <a:gd name="connsiteX132" fmla="*/ 39887 w 4329568"/>
              <a:gd name="connsiteY132" fmla="*/ 6022760 h 6473541"/>
              <a:gd name="connsiteX133" fmla="*/ 18618 w 4329568"/>
              <a:gd name="connsiteY133" fmla="*/ 6016132 h 6473541"/>
              <a:gd name="connsiteX134" fmla="*/ 0 w 4329568"/>
              <a:gd name="connsiteY134" fmla="*/ 6005521 h 6473541"/>
              <a:gd name="connsiteX135" fmla="*/ 0 w 4329568"/>
              <a:gd name="connsiteY135" fmla="*/ 4721621 h 6473541"/>
              <a:gd name="connsiteX136" fmla="*/ 19058 w 4329568"/>
              <a:gd name="connsiteY136" fmla="*/ 4697379 h 6473541"/>
              <a:gd name="connsiteX137" fmla="*/ 189136 w 4329568"/>
              <a:gd name="connsiteY137" fmla="*/ 4466107 h 6473541"/>
              <a:gd name="connsiteX138" fmla="*/ 277239 w 4329568"/>
              <a:gd name="connsiteY138" fmla="*/ 4363082 h 6473541"/>
              <a:gd name="connsiteX139" fmla="*/ 189136 w 4329568"/>
              <a:gd name="connsiteY139" fmla="*/ 4466107 h 6473541"/>
              <a:gd name="connsiteX140" fmla="*/ 0 w 4329568"/>
              <a:gd name="connsiteY140" fmla="*/ 4680499 h 6473541"/>
              <a:gd name="connsiteX141" fmla="*/ 0 w 4329568"/>
              <a:gd name="connsiteY141" fmla="*/ 3005400 h 6473541"/>
              <a:gd name="connsiteX142" fmla="*/ 36449 w 4329568"/>
              <a:gd name="connsiteY142" fmla="*/ 2957486 h 6473541"/>
              <a:gd name="connsiteX143" fmla="*/ 293447 w 4329568"/>
              <a:gd name="connsiteY143" fmla="*/ 2634469 h 6473541"/>
              <a:gd name="connsiteX144" fmla="*/ 402734 w 4329568"/>
              <a:gd name="connsiteY144" fmla="*/ 2463481 h 6473541"/>
              <a:gd name="connsiteX145" fmla="*/ 408038 w 4329568"/>
              <a:gd name="connsiteY145" fmla="*/ 2446487 h 6473541"/>
              <a:gd name="connsiteX146" fmla="*/ 402734 w 4329568"/>
              <a:gd name="connsiteY146" fmla="*/ 2463481 h 6473541"/>
              <a:gd name="connsiteX147" fmla="*/ 506730 w 4329568"/>
              <a:gd name="connsiteY147" fmla="*/ 2309477 h 6473541"/>
              <a:gd name="connsiteX148" fmla="*/ 8895 w 4329568"/>
              <a:gd name="connsiteY148" fmla="*/ 2896178 h 6473541"/>
              <a:gd name="connsiteX149" fmla="*/ 0 w 4329568"/>
              <a:gd name="connsiteY149" fmla="*/ 2907907 h 6473541"/>
              <a:gd name="connsiteX150" fmla="*/ 0 w 4329568"/>
              <a:gd name="connsiteY150" fmla="*/ 2881105 h 6473541"/>
              <a:gd name="connsiteX151" fmla="*/ 92460 w 4329568"/>
              <a:gd name="connsiteY151" fmla="*/ 2768429 h 6473541"/>
              <a:gd name="connsiteX152" fmla="*/ 735909 w 4329568"/>
              <a:gd name="connsiteY152" fmla="*/ 1933517 h 6473541"/>
              <a:gd name="connsiteX153" fmla="*/ 658390 w 4329568"/>
              <a:gd name="connsiteY153" fmla="*/ 2002561 h 6473541"/>
              <a:gd name="connsiteX154" fmla="*/ 570283 w 4329568"/>
              <a:gd name="connsiteY154" fmla="*/ 2105590 h 6473541"/>
              <a:gd name="connsiteX155" fmla="*/ 1459698 w 4329568"/>
              <a:gd name="connsiteY155" fmla="*/ 928779 h 6473541"/>
              <a:gd name="connsiteX156" fmla="*/ 1459698 w 4329568"/>
              <a:gd name="connsiteY156" fmla="*/ 928779 h 6473541"/>
              <a:gd name="connsiteX157" fmla="*/ 1932629 w 4329568"/>
              <a:gd name="connsiteY157" fmla="*/ 272277 h 6473541"/>
              <a:gd name="connsiteX158" fmla="*/ 0 w 4329568"/>
              <a:gd name="connsiteY158" fmla="*/ 0 h 6473541"/>
              <a:gd name="connsiteX159" fmla="*/ 1827401 w 4329568"/>
              <a:gd name="connsiteY159" fmla="*/ 0 h 6473541"/>
              <a:gd name="connsiteX160" fmla="*/ 1363645 w 4329568"/>
              <a:gd name="connsiteY160" fmla="*/ 563293 h 6473541"/>
              <a:gd name="connsiteX161" fmla="*/ 206620 w 4329568"/>
              <a:gd name="connsiteY161" fmla="*/ 1954953 h 6473541"/>
              <a:gd name="connsiteX162" fmla="*/ 156709 w 4329568"/>
              <a:gd name="connsiteY162" fmla="*/ 1995320 h 6473541"/>
              <a:gd name="connsiteX163" fmla="*/ 0 w 4329568"/>
              <a:gd name="connsiteY163" fmla="*/ 2168668 h 647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329568" h="6473541">
                <a:moveTo>
                  <a:pt x="410480" y="4188952"/>
                </a:moveTo>
                <a:cubicBezTo>
                  <a:pt x="408225" y="4187457"/>
                  <a:pt x="405566" y="4187394"/>
                  <a:pt x="403302" y="4189746"/>
                </a:cubicBezTo>
                <a:cubicBezTo>
                  <a:pt x="400283" y="4192881"/>
                  <a:pt x="397969" y="4200315"/>
                  <a:pt x="398247" y="4214385"/>
                </a:cubicBezTo>
                <a:cubicBezTo>
                  <a:pt x="375939" y="4226072"/>
                  <a:pt x="326027" y="4266439"/>
                  <a:pt x="315436" y="4300420"/>
                </a:cubicBezTo>
                <a:cubicBezTo>
                  <a:pt x="354755" y="4294034"/>
                  <a:pt x="387655" y="4248366"/>
                  <a:pt x="398247" y="4214385"/>
                </a:cubicBezTo>
                <a:cubicBezTo>
                  <a:pt x="420363" y="4210789"/>
                  <a:pt x="417243" y="4193434"/>
                  <a:pt x="410480" y="4188952"/>
                </a:cubicBezTo>
                <a:close/>
                <a:moveTo>
                  <a:pt x="3226500" y="4182512"/>
                </a:moveTo>
                <a:cubicBezTo>
                  <a:pt x="3209489" y="4177211"/>
                  <a:pt x="3222328" y="4255782"/>
                  <a:pt x="3226500" y="4182512"/>
                </a:cubicBezTo>
                <a:close/>
                <a:moveTo>
                  <a:pt x="3234205" y="3439252"/>
                </a:moveTo>
                <a:cubicBezTo>
                  <a:pt x="3224374" y="3440851"/>
                  <a:pt x="3218132" y="3445895"/>
                  <a:pt x="3214635" y="3451503"/>
                </a:cubicBezTo>
                <a:cubicBezTo>
                  <a:pt x="3204136" y="3468333"/>
                  <a:pt x="3218313" y="3490231"/>
                  <a:pt x="3234205" y="3439252"/>
                </a:cubicBezTo>
                <a:close/>
                <a:moveTo>
                  <a:pt x="3446683" y="2659332"/>
                </a:moveTo>
                <a:lnTo>
                  <a:pt x="3446712" y="2659359"/>
                </a:lnTo>
                <a:lnTo>
                  <a:pt x="3439054" y="2669771"/>
                </a:lnTo>
                <a:cubicBezTo>
                  <a:pt x="3416684" y="2700373"/>
                  <a:pt x="3394727" y="2729647"/>
                  <a:pt x="3372700" y="2755404"/>
                </a:cubicBezTo>
                <a:cubicBezTo>
                  <a:pt x="3420727" y="2691147"/>
                  <a:pt x="3442022" y="2663996"/>
                  <a:pt x="3446683" y="2659332"/>
                </a:cubicBezTo>
                <a:close/>
                <a:moveTo>
                  <a:pt x="478541" y="2369534"/>
                </a:moveTo>
                <a:cubicBezTo>
                  <a:pt x="476562" y="2368562"/>
                  <a:pt x="474589" y="2369804"/>
                  <a:pt x="473423" y="2374246"/>
                </a:cubicBezTo>
                <a:cubicBezTo>
                  <a:pt x="471870" y="2380169"/>
                  <a:pt x="471748" y="2391779"/>
                  <a:pt x="474957" y="2411424"/>
                </a:cubicBezTo>
                <a:cubicBezTo>
                  <a:pt x="440934" y="2400816"/>
                  <a:pt x="440934" y="2400816"/>
                  <a:pt x="435641" y="2417807"/>
                </a:cubicBezTo>
                <a:cubicBezTo>
                  <a:pt x="469658" y="2428414"/>
                  <a:pt x="474957" y="2411424"/>
                  <a:pt x="474957" y="2411424"/>
                </a:cubicBezTo>
                <a:cubicBezTo>
                  <a:pt x="490483" y="2395291"/>
                  <a:pt x="484480" y="2372450"/>
                  <a:pt x="478541" y="2369534"/>
                </a:cubicBezTo>
                <a:close/>
                <a:moveTo>
                  <a:pt x="2128771" y="0"/>
                </a:moveTo>
                <a:lnTo>
                  <a:pt x="4204338" y="0"/>
                </a:lnTo>
                <a:lnTo>
                  <a:pt x="4159562" y="111229"/>
                </a:lnTo>
                <a:cubicBezTo>
                  <a:pt x="4170154" y="77247"/>
                  <a:pt x="4094886" y="258847"/>
                  <a:pt x="4117194" y="247153"/>
                </a:cubicBezTo>
                <a:cubicBezTo>
                  <a:pt x="4134202" y="252457"/>
                  <a:pt x="4134202" y="252457"/>
                  <a:pt x="4134202" y="252457"/>
                </a:cubicBezTo>
                <a:cubicBezTo>
                  <a:pt x="4134202" y="252457"/>
                  <a:pt x="4134202" y="252457"/>
                  <a:pt x="4151217" y="257761"/>
                </a:cubicBezTo>
                <a:cubicBezTo>
                  <a:pt x="4151217" y="257761"/>
                  <a:pt x="4211721" y="183413"/>
                  <a:pt x="4217013" y="166422"/>
                </a:cubicBezTo>
                <a:cubicBezTo>
                  <a:pt x="4239321" y="154736"/>
                  <a:pt x="4327428" y="51707"/>
                  <a:pt x="4327428" y="51707"/>
                </a:cubicBezTo>
                <a:cubicBezTo>
                  <a:pt x="4356156" y="79302"/>
                  <a:pt x="4086541" y="405372"/>
                  <a:pt x="4070653" y="456347"/>
                </a:cubicBezTo>
                <a:cubicBezTo>
                  <a:pt x="4065353" y="473338"/>
                  <a:pt x="4038877" y="558291"/>
                  <a:pt x="4038877" y="558291"/>
                </a:cubicBezTo>
                <a:cubicBezTo>
                  <a:pt x="4050592" y="580585"/>
                  <a:pt x="4182188" y="397904"/>
                  <a:pt x="4106923" y="579500"/>
                </a:cubicBezTo>
                <a:cubicBezTo>
                  <a:pt x="4042248" y="727118"/>
                  <a:pt x="3762037" y="1087172"/>
                  <a:pt x="3740853" y="1155135"/>
                </a:cubicBezTo>
                <a:cubicBezTo>
                  <a:pt x="3740853" y="1155135"/>
                  <a:pt x="3713249" y="1183815"/>
                  <a:pt x="3707954" y="1200802"/>
                </a:cubicBezTo>
                <a:cubicBezTo>
                  <a:pt x="3734115" y="817484"/>
                  <a:pt x="3664461" y="1280458"/>
                  <a:pt x="3731385" y="1245392"/>
                </a:cubicBezTo>
                <a:cubicBezTo>
                  <a:pt x="3770704" y="1239005"/>
                  <a:pt x="3776000" y="1222018"/>
                  <a:pt x="3781296" y="1205025"/>
                </a:cubicBezTo>
                <a:cubicBezTo>
                  <a:pt x="3781296" y="1205025"/>
                  <a:pt x="3793012" y="1227319"/>
                  <a:pt x="3798311" y="1210328"/>
                </a:cubicBezTo>
                <a:cubicBezTo>
                  <a:pt x="3815323" y="1215629"/>
                  <a:pt x="3836504" y="1147670"/>
                  <a:pt x="3858811" y="1135976"/>
                </a:cubicBezTo>
                <a:cubicBezTo>
                  <a:pt x="3858811" y="1135976"/>
                  <a:pt x="3875823" y="1141277"/>
                  <a:pt x="3881119" y="1124290"/>
                </a:cubicBezTo>
                <a:cubicBezTo>
                  <a:pt x="3953338" y="1072236"/>
                  <a:pt x="3991534" y="1009575"/>
                  <a:pt x="4024434" y="963907"/>
                </a:cubicBezTo>
                <a:cubicBezTo>
                  <a:pt x="3991534" y="1009575"/>
                  <a:pt x="3993778" y="1122122"/>
                  <a:pt x="4036150" y="986194"/>
                </a:cubicBezTo>
                <a:cubicBezTo>
                  <a:pt x="4025558" y="1020182"/>
                  <a:pt x="4052038" y="935226"/>
                  <a:pt x="4052038" y="935226"/>
                </a:cubicBezTo>
                <a:cubicBezTo>
                  <a:pt x="4057334" y="918232"/>
                  <a:pt x="4086058" y="945831"/>
                  <a:pt x="4108369" y="934141"/>
                </a:cubicBezTo>
                <a:cubicBezTo>
                  <a:pt x="4141269" y="888473"/>
                  <a:pt x="4217657" y="763153"/>
                  <a:pt x="4212361" y="780140"/>
                </a:cubicBezTo>
                <a:cubicBezTo>
                  <a:pt x="4229373" y="785441"/>
                  <a:pt x="4120085" y="956435"/>
                  <a:pt x="4114785" y="973426"/>
                </a:cubicBezTo>
                <a:cubicBezTo>
                  <a:pt x="4120085" y="956435"/>
                  <a:pt x="3971474" y="1133812"/>
                  <a:pt x="4022509" y="1149721"/>
                </a:cubicBezTo>
                <a:cubicBezTo>
                  <a:pt x="4039521" y="1155021"/>
                  <a:pt x="4125377" y="939445"/>
                  <a:pt x="4159404" y="950049"/>
                </a:cubicBezTo>
                <a:cubicBezTo>
                  <a:pt x="3996029" y="1234670"/>
                  <a:pt x="3748718" y="1549057"/>
                  <a:pt x="3529012" y="1834764"/>
                </a:cubicBezTo>
                <a:cubicBezTo>
                  <a:pt x="3463212" y="1926106"/>
                  <a:pt x="3341081" y="2018527"/>
                  <a:pt x="3321024" y="2142769"/>
                </a:cubicBezTo>
                <a:cubicBezTo>
                  <a:pt x="3321024" y="2142769"/>
                  <a:pt x="3350872" y="2226636"/>
                  <a:pt x="3345579" y="2243627"/>
                </a:cubicBezTo>
                <a:cubicBezTo>
                  <a:pt x="3350872" y="2226636"/>
                  <a:pt x="3332740" y="2165063"/>
                  <a:pt x="3366763" y="2175664"/>
                </a:cubicBezTo>
                <a:cubicBezTo>
                  <a:pt x="3366763" y="2175664"/>
                  <a:pt x="3345579" y="2243627"/>
                  <a:pt x="3362587" y="2248930"/>
                </a:cubicBezTo>
                <a:cubicBezTo>
                  <a:pt x="3362587" y="2248930"/>
                  <a:pt x="3400783" y="2186269"/>
                  <a:pt x="3428387" y="2157588"/>
                </a:cubicBezTo>
                <a:cubicBezTo>
                  <a:pt x="3423091" y="2174582"/>
                  <a:pt x="3440106" y="2179886"/>
                  <a:pt x="3474130" y="2190487"/>
                </a:cubicBezTo>
                <a:cubicBezTo>
                  <a:pt x="3429511" y="2213864"/>
                  <a:pt x="3359539" y="2378469"/>
                  <a:pt x="3452942" y="2258453"/>
                </a:cubicBezTo>
                <a:cubicBezTo>
                  <a:pt x="3534633" y="2116139"/>
                  <a:pt x="3534633" y="2116139"/>
                  <a:pt x="3534633" y="2116139"/>
                </a:cubicBezTo>
                <a:cubicBezTo>
                  <a:pt x="3552765" y="2177718"/>
                  <a:pt x="3316050" y="2458121"/>
                  <a:pt x="3448770" y="2331715"/>
                </a:cubicBezTo>
                <a:cubicBezTo>
                  <a:pt x="3454069" y="2314725"/>
                  <a:pt x="3514569" y="2240380"/>
                  <a:pt x="3536877" y="2228686"/>
                </a:cubicBezTo>
                <a:cubicBezTo>
                  <a:pt x="3519865" y="2223386"/>
                  <a:pt x="3576196" y="2222300"/>
                  <a:pt x="3576196" y="2222300"/>
                </a:cubicBezTo>
                <a:cubicBezTo>
                  <a:pt x="3620812" y="2198928"/>
                  <a:pt x="3664307" y="2119275"/>
                  <a:pt x="3725931" y="2101199"/>
                </a:cubicBezTo>
                <a:cubicBezTo>
                  <a:pt x="3616636" y="2272194"/>
                  <a:pt x="3396937" y="2557900"/>
                  <a:pt x="3260038" y="2757569"/>
                </a:cubicBezTo>
                <a:cubicBezTo>
                  <a:pt x="3238854" y="2825531"/>
                  <a:pt x="3211250" y="2854211"/>
                  <a:pt x="3311073" y="2773477"/>
                </a:cubicBezTo>
                <a:cubicBezTo>
                  <a:pt x="3338680" y="2744800"/>
                  <a:pt x="3321665" y="2739496"/>
                  <a:pt x="3343972" y="2727809"/>
                </a:cubicBezTo>
                <a:cubicBezTo>
                  <a:pt x="3327242" y="2736574"/>
                  <a:pt x="3327302" y="2792516"/>
                  <a:pt x="3321201" y="2817704"/>
                </a:cubicBezTo>
                <a:lnTo>
                  <a:pt x="3317660" y="2827032"/>
                </a:lnTo>
                <a:lnTo>
                  <a:pt x="3312196" y="2829753"/>
                </a:lnTo>
                <a:cubicBezTo>
                  <a:pt x="3314323" y="2830415"/>
                  <a:pt x="3316065" y="2829502"/>
                  <a:pt x="3317531" y="2827373"/>
                </a:cubicBezTo>
                <a:lnTo>
                  <a:pt x="3317660" y="2827032"/>
                </a:lnTo>
                <a:lnTo>
                  <a:pt x="3317790" y="2826968"/>
                </a:lnTo>
                <a:cubicBezTo>
                  <a:pt x="3343921" y="2805848"/>
                  <a:pt x="3439660" y="2673986"/>
                  <a:pt x="3447219" y="2659822"/>
                </a:cubicBezTo>
                <a:lnTo>
                  <a:pt x="3446712" y="2659359"/>
                </a:lnTo>
                <a:lnTo>
                  <a:pt x="3507891" y="2576175"/>
                </a:lnTo>
                <a:cubicBezTo>
                  <a:pt x="3555255" y="2514042"/>
                  <a:pt x="3606210" y="2455359"/>
                  <a:pt x="3664625" y="2417644"/>
                </a:cubicBezTo>
                <a:cubicBezTo>
                  <a:pt x="3714537" y="2377277"/>
                  <a:pt x="3599950" y="2565255"/>
                  <a:pt x="3572350" y="2593932"/>
                </a:cubicBezTo>
                <a:cubicBezTo>
                  <a:pt x="3446039" y="2759623"/>
                  <a:pt x="3302728" y="2920010"/>
                  <a:pt x="3215744" y="3079314"/>
                </a:cubicBezTo>
                <a:cubicBezTo>
                  <a:pt x="3164712" y="3063402"/>
                  <a:pt x="3194563" y="3147273"/>
                  <a:pt x="3215744" y="3079314"/>
                </a:cubicBezTo>
                <a:cubicBezTo>
                  <a:pt x="3276251" y="3004962"/>
                  <a:pt x="3319740" y="2925310"/>
                  <a:pt x="3414267" y="2861570"/>
                </a:cubicBezTo>
                <a:cubicBezTo>
                  <a:pt x="3525809" y="2803126"/>
                  <a:pt x="3233879" y="3140890"/>
                  <a:pt x="3284915" y="3156799"/>
                </a:cubicBezTo>
                <a:cubicBezTo>
                  <a:pt x="3301926" y="3162099"/>
                  <a:pt x="3471721" y="2916760"/>
                  <a:pt x="3471721" y="2916760"/>
                </a:cubicBezTo>
                <a:cubicBezTo>
                  <a:pt x="3532225" y="2842412"/>
                  <a:pt x="3570421" y="2779749"/>
                  <a:pt x="3664947" y="2716009"/>
                </a:cubicBezTo>
                <a:cubicBezTo>
                  <a:pt x="3555656" y="2886994"/>
                  <a:pt x="3405925" y="3008099"/>
                  <a:pt x="3313641" y="3184394"/>
                </a:cubicBezTo>
                <a:cubicBezTo>
                  <a:pt x="3314769" y="3240666"/>
                  <a:pt x="3271274" y="3320318"/>
                  <a:pt x="3337077" y="3228980"/>
                </a:cubicBezTo>
                <a:cubicBezTo>
                  <a:pt x="3381689" y="3205603"/>
                  <a:pt x="3386988" y="3188612"/>
                  <a:pt x="3403996" y="3193916"/>
                </a:cubicBezTo>
                <a:cubicBezTo>
                  <a:pt x="3360505" y="3273565"/>
                  <a:pt x="3288289" y="3325622"/>
                  <a:pt x="3239497" y="3422262"/>
                </a:cubicBezTo>
                <a:cubicBezTo>
                  <a:pt x="3339320" y="3341527"/>
                  <a:pt x="3398700" y="3210903"/>
                  <a:pt x="3481512" y="3124869"/>
                </a:cubicBezTo>
                <a:cubicBezTo>
                  <a:pt x="3394532" y="3284169"/>
                  <a:pt x="3261805" y="3410575"/>
                  <a:pt x="3164233" y="3603857"/>
                </a:cubicBezTo>
                <a:cubicBezTo>
                  <a:pt x="3113198" y="3587949"/>
                  <a:pt x="3170649" y="3643142"/>
                  <a:pt x="3164233" y="3603857"/>
                </a:cubicBezTo>
                <a:cubicBezTo>
                  <a:pt x="3286364" y="3511436"/>
                  <a:pt x="3422136" y="3255489"/>
                  <a:pt x="3554855" y="3129083"/>
                </a:cubicBezTo>
                <a:cubicBezTo>
                  <a:pt x="3615355" y="3054738"/>
                  <a:pt x="3538967" y="3180058"/>
                  <a:pt x="3523075" y="3231030"/>
                </a:cubicBezTo>
                <a:cubicBezTo>
                  <a:pt x="3495475" y="3259707"/>
                  <a:pt x="3456159" y="3266097"/>
                  <a:pt x="3445560" y="3300078"/>
                </a:cubicBezTo>
                <a:cubicBezTo>
                  <a:pt x="3354410" y="3532645"/>
                  <a:pt x="3166480" y="3716408"/>
                  <a:pt x="3046596" y="3921381"/>
                </a:cubicBezTo>
                <a:cubicBezTo>
                  <a:pt x="3007277" y="3927767"/>
                  <a:pt x="3001981" y="3944754"/>
                  <a:pt x="2996685" y="3961748"/>
                </a:cubicBezTo>
                <a:cubicBezTo>
                  <a:pt x="2974374" y="3973438"/>
                  <a:pt x="2974374" y="3973438"/>
                  <a:pt x="2963785" y="4007415"/>
                </a:cubicBezTo>
                <a:cubicBezTo>
                  <a:pt x="2929761" y="3996814"/>
                  <a:pt x="2964909" y="4063691"/>
                  <a:pt x="2963785" y="4007415"/>
                </a:cubicBezTo>
                <a:cubicBezTo>
                  <a:pt x="2980793" y="4012720"/>
                  <a:pt x="2991389" y="3978742"/>
                  <a:pt x="2996685" y="3961748"/>
                </a:cubicBezTo>
                <a:cubicBezTo>
                  <a:pt x="3030708" y="3972356"/>
                  <a:pt x="3036005" y="3955362"/>
                  <a:pt x="3046596" y="3921381"/>
                </a:cubicBezTo>
                <a:cubicBezTo>
                  <a:pt x="3250411" y="3686646"/>
                  <a:pt x="3454230" y="3451915"/>
                  <a:pt x="3692072" y="3227784"/>
                </a:cubicBezTo>
                <a:cubicBezTo>
                  <a:pt x="3594492" y="3421066"/>
                  <a:pt x="3456474" y="3564462"/>
                  <a:pt x="3369493" y="3723763"/>
                </a:cubicBezTo>
                <a:cubicBezTo>
                  <a:pt x="3369493" y="3723763"/>
                  <a:pt x="3326002" y="3803412"/>
                  <a:pt x="3360025" y="3814020"/>
                </a:cubicBezTo>
                <a:cubicBezTo>
                  <a:pt x="3377037" y="3819320"/>
                  <a:pt x="3419405" y="3683396"/>
                  <a:pt x="3465141" y="3716295"/>
                </a:cubicBezTo>
                <a:cubicBezTo>
                  <a:pt x="3476860" y="3738586"/>
                  <a:pt x="3345260" y="3921271"/>
                  <a:pt x="3339964" y="3938258"/>
                </a:cubicBezTo>
                <a:cubicBezTo>
                  <a:pt x="3274161" y="4029596"/>
                  <a:pt x="3114965" y="4240955"/>
                  <a:pt x="3291177" y="4034901"/>
                </a:cubicBezTo>
                <a:cubicBezTo>
                  <a:pt x="3391000" y="3954159"/>
                  <a:pt x="3391000" y="3954159"/>
                  <a:pt x="3391000" y="3954159"/>
                </a:cubicBezTo>
                <a:cubicBezTo>
                  <a:pt x="3414427" y="3998751"/>
                  <a:pt x="3242392" y="4131540"/>
                  <a:pt x="3254101" y="4153835"/>
                </a:cubicBezTo>
                <a:cubicBezTo>
                  <a:pt x="3381531" y="4044423"/>
                  <a:pt x="3459047" y="3975375"/>
                  <a:pt x="3586473" y="3865960"/>
                </a:cubicBezTo>
                <a:cubicBezTo>
                  <a:pt x="3592889" y="3905245"/>
                  <a:pt x="3493070" y="3985984"/>
                  <a:pt x="3499490" y="4025265"/>
                </a:cubicBezTo>
                <a:cubicBezTo>
                  <a:pt x="3504786" y="4008271"/>
                  <a:pt x="3549401" y="3984898"/>
                  <a:pt x="3538809" y="4018879"/>
                </a:cubicBezTo>
                <a:cubicBezTo>
                  <a:pt x="3522921" y="4069847"/>
                  <a:pt x="3369014" y="4264219"/>
                  <a:pt x="3330814" y="4326876"/>
                </a:cubicBezTo>
                <a:cubicBezTo>
                  <a:pt x="3292619" y="4389538"/>
                  <a:pt x="3182207" y="4504257"/>
                  <a:pt x="3133423" y="4600897"/>
                </a:cubicBezTo>
                <a:cubicBezTo>
                  <a:pt x="3101646" y="4702840"/>
                  <a:pt x="3217354" y="4571134"/>
                  <a:pt x="3217354" y="4571134"/>
                </a:cubicBezTo>
                <a:cubicBezTo>
                  <a:pt x="3223770" y="4610419"/>
                  <a:pt x="3052858" y="4799483"/>
                  <a:pt x="3014663" y="4862145"/>
                </a:cubicBezTo>
                <a:cubicBezTo>
                  <a:pt x="2635753" y="5359210"/>
                  <a:pt x="2252674" y="5929541"/>
                  <a:pt x="1753559" y="6333213"/>
                </a:cubicBezTo>
                <a:cubicBezTo>
                  <a:pt x="1698355" y="6390570"/>
                  <a:pt x="1521016" y="6540352"/>
                  <a:pt x="1496462" y="6439488"/>
                </a:cubicBezTo>
                <a:cubicBezTo>
                  <a:pt x="1490042" y="6400206"/>
                  <a:pt x="1491165" y="6456482"/>
                  <a:pt x="1445430" y="6423583"/>
                </a:cubicBezTo>
                <a:cubicBezTo>
                  <a:pt x="1416702" y="6395988"/>
                  <a:pt x="1416702" y="6395988"/>
                  <a:pt x="1416702" y="6395988"/>
                </a:cubicBezTo>
                <a:cubicBezTo>
                  <a:pt x="1365663" y="6380083"/>
                  <a:pt x="1304036" y="6398156"/>
                  <a:pt x="1281728" y="6409842"/>
                </a:cubicBezTo>
                <a:cubicBezTo>
                  <a:pt x="1247709" y="6399237"/>
                  <a:pt x="1241286" y="6359952"/>
                  <a:pt x="1190257" y="6344044"/>
                </a:cubicBezTo>
                <a:cubicBezTo>
                  <a:pt x="1150934" y="6350434"/>
                  <a:pt x="1128627" y="6362120"/>
                  <a:pt x="1111615" y="6356820"/>
                </a:cubicBezTo>
                <a:cubicBezTo>
                  <a:pt x="1077591" y="6346212"/>
                  <a:pt x="1082888" y="6329225"/>
                  <a:pt x="1065872" y="6323921"/>
                </a:cubicBezTo>
                <a:cubicBezTo>
                  <a:pt x="1065872" y="6323921"/>
                  <a:pt x="1043571" y="6335607"/>
                  <a:pt x="1026556" y="6330303"/>
                </a:cubicBezTo>
                <a:cubicBezTo>
                  <a:pt x="969102" y="6275113"/>
                  <a:pt x="1059452" y="6284639"/>
                  <a:pt x="1025432" y="6274028"/>
                </a:cubicBezTo>
                <a:cubicBezTo>
                  <a:pt x="1025432" y="6274028"/>
                  <a:pt x="963805" y="6292108"/>
                  <a:pt x="941498" y="6303794"/>
                </a:cubicBezTo>
                <a:cubicBezTo>
                  <a:pt x="907475" y="6293186"/>
                  <a:pt x="645882" y="6174366"/>
                  <a:pt x="555528" y="6164843"/>
                </a:cubicBezTo>
                <a:cubicBezTo>
                  <a:pt x="516212" y="6171233"/>
                  <a:pt x="483305" y="6216900"/>
                  <a:pt x="476889" y="6177615"/>
                </a:cubicBezTo>
                <a:cubicBezTo>
                  <a:pt x="442869" y="6167011"/>
                  <a:pt x="419434" y="6122425"/>
                  <a:pt x="402419" y="6117121"/>
                </a:cubicBezTo>
                <a:cubicBezTo>
                  <a:pt x="419434" y="6122425"/>
                  <a:pt x="374819" y="6145798"/>
                  <a:pt x="374819" y="6145798"/>
                </a:cubicBezTo>
                <a:cubicBezTo>
                  <a:pt x="306772" y="6124589"/>
                  <a:pt x="306772" y="6124589"/>
                  <a:pt x="306772" y="6124589"/>
                </a:cubicBezTo>
                <a:cubicBezTo>
                  <a:pt x="296183" y="6158574"/>
                  <a:pt x="295059" y="6102299"/>
                  <a:pt x="295059" y="6102299"/>
                </a:cubicBezTo>
                <a:cubicBezTo>
                  <a:pt x="295059" y="6102299"/>
                  <a:pt x="255740" y="6108684"/>
                  <a:pt x="227010" y="6081086"/>
                </a:cubicBezTo>
                <a:cubicBezTo>
                  <a:pt x="210005" y="6075785"/>
                  <a:pt x="271629" y="6057709"/>
                  <a:pt x="220593" y="6041808"/>
                </a:cubicBezTo>
                <a:cubicBezTo>
                  <a:pt x="164262" y="6042886"/>
                  <a:pt x="171802" y="6138447"/>
                  <a:pt x="135538" y="6015288"/>
                </a:cubicBezTo>
                <a:cubicBezTo>
                  <a:pt x="105683" y="5931421"/>
                  <a:pt x="113227" y="6026978"/>
                  <a:pt x="39887" y="6022760"/>
                </a:cubicBezTo>
                <a:cubicBezTo>
                  <a:pt x="37238" y="6031255"/>
                  <a:pt x="30054" y="6024356"/>
                  <a:pt x="18618" y="6016132"/>
                </a:cubicBezTo>
                <a:lnTo>
                  <a:pt x="0" y="6005521"/>
                </a:lnTo>
                <a:lnTo>
                  <a:pt x="0" y="4721621"/>
                </a:lnTo>
                <a:lnTo>
                  <a:pt x="19058" y="4697379"/>
                </a:lnTo>
                <a:cubicBezTo>
                  <a:pt x="82211" y="4614535"/>
                  <a:pt x="139786" y="4534612"/>
                  <a:pt x="189136" y="4466107"/>
                </a:cubicBezTo>
                <a:cubicBezTo>
                  <a:pt x="228452" y="4459724"/>
                  <a:pt x="249639" y="4391759"/>
                  <a:pt x="277239" y="4363082"/>
                </a:cubicBezTo>
                <a:cubicBezTo>
                  <a:pt x="237920" y="4369468"/>
                  <a:pt x="222036" y="4420439"/>
                  <a:pt x="189136" y="4466107"/>
                </a:cubicBezTo>
                <a:lnTo>
                  <a:pt x="0" y="4680499"/>
                </a:lnTo>
                <a:lnTo>
                  <a:pt x="0" y="3005400"/>
                </a:lnTo>
                <a:lnTo>
                  <a:pt x="36449" y="2957486"/>
                </a:lnTo>
                <a:cubicBezTo>
                  <a:pt x="125740" y="2843176"/>
                  <a:pt x="216495" y="2731653"/>
                  <a:pt x="293447" y="2634469"/>
                </a:cubicBezTo>
                <a:cubicBezTo>
                  <a:pt x="336938" y="2554820"/>
                  <a:pt x="352827" y="2503845"/>
                  <a:pt x="402734" y="2463481"/>
                </a:cubicBezTo>
                <a:cubicBezTo>
                  <a:pt x="419750" y="2468778"/>
                  <a:pt x="408038" y="2446487"/>
                  <a:pt x="408038" y="2446487"/>
                </a:cubicBezTo>
                <a:cubicBezTo>
                  <a:pt x="408038" y="2446487"/>
                  <a:pt x="408038" y="2446487"/>
                  <a:pt x="402734" y="2463481"/>
                </a:cubicBezTo>
                <a:cubicBezTo>
                  <a:pt x="318800" y="2493240"/>
                  <a:pt x="490846" y="2360449"/>
                  <a:pt x="506730" y="2309477"/>
                </a:cubicBezTo>
                <a:cubicBezTo>
                  <a:pt x="328351" y="2477573"/>
                  <a:pt x="169741" y="2683292"/>
                  <a:pt x="8895" y="2896178"/>
                </a:cubicBezTo>
                <a:lnTo>
                  <a:pt x="0" y="2907907"/>
                </a:lnTo>
                <a:lnTo>
                  <a:pt x="0" y="2881105"/>
                </a:lnTo>
                <a:lnTo>
                  <a:pt x="92460" y="2768429"/>
                </a:lnTo>
                <a:cubicBezTo>
                  <a:pt x="315022" y="2497885"/>
                  <a:pt x="530566" y="2233020"/>
                  <a:pt x="735909" y="1933517"/>
                </a:cubicBezTo>
                <a:cubicBezTo>
                  <a:pt x="817593" y="1791203"/>
                  <a:pt x="741205" y="1916523"/>
                  <a:pt x="658390" y="2002561"/>
                </a:cubicBezTo>
                <a:cubicBezTo>
                  <a:pt x="625490" y="2048229"/>
                  <a:pt x="592590" y="2093903"/>
                  <a:pt x="570283" y="2105590"/>
                </a:cubicBezTo>
                <a:cubicBezTo>
                  <a:pt x="849373" y="1689256"/>
                  <a:pt x="1168895" y="1322815"/>
                  <a:pt x="1459698" y="928779"/>
                </a:cubicBezTo>
                <a:cubicBezTo>
                  <a:pt x="1426798" y="974446"/>
                  <a:pt x="1538337" y="916007"/>
                  <a:pt x="1459698" y="928779"/>
                </a:cubicBezTo>
                <a:cubicBezTo>
                  <a:pt x="1615691" y="697780"/>
                  <a:pt x="1774892" y="486422"/>
                  <a:pt x="1932629" y="272277"/>
                </a:cubicBezTo>
                <a:close/>
                <a:moveTo>
                  <a:pt x="0" y="0"/>
                </a:moveTo>
                <a:lnTo>
                  <a:pt x="1827401" y="0"/>
                </a:lnTo>
                <a:lnTo>
                  <a:pt x="1363645" y="563293"/>
                </a:lnTo>
                <a:cubicBezTo>
                  <a:pt x="975670" y="1029570"/>
                  <a:pt x="583442" y="1494521"/>
                  <a:pt x="206620" y="1954953"/>
                </a:cubicBezTo>
                <a:cubicBezTo>
                  <a:pt x="189609" y="1949652"/>
                  <a:pt x="179020" y="1983630"/>
                  <a:pt x="156709" y="1995320"/>
                </a:cubicBezTo>
                <a:lnTo>
                  <a:pt x="0" y="216866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baseline="0"/>
            </a:lvl1pPr>
          </a:lstStyle>
          <a:p>
            <a:r>
              <a:rPr lang="en-US"/>
              <a:t>Drag &amp; Drop Picture</a:t>
            </a:r>
          </a:p>
        </p:txBody>
      </p:sp>
    </p:spTree>
    <p:extLst>
      <p:ext uri="{BB962C8B-B14F-4D97-AF65-F5344CB8AC3E}">
        <p14:creationId xmlns:p14="http://schemas.microsoft.com/office/powerpoint/2010/main" val="1992344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6277232" y="370703"/>
            <a:ext cx="5548184"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24952052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17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1" y="2125363"/>
            <a:ext cx="5560541" cy="436193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09542537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6128950" y="370703"/>
            <a:ext cx="5696465" cy="30274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1" hasCustomPrompt="1"/>
          </p:nvPr>
        </p:nvSpPr>
        <p:spPr>
          <a:xfrm>
            <a:off x="383059" y="3398109"/>
            <a:ext cx="5745892" cy="308919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4690738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1248032" y="1134585"/>
            <a:ext cx="5288692" cy="4045134"/>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64544698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18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4670854" y="1186248"/>
            <a:ext cx="5375189" cy="447314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154044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119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1383956" y="1186248"/>
            <a:ext cx="5375189" cy="447314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34186772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6363046" y="984107"/>
            <a:ext cx="4350941" cy="3772872"/>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2"/>
          <p:cNvSpPr>
            <a:spLocks noGrp="1"/>
          </p:cNvSpPr>
          <p:nvPr>
            <p:ph type="pic" sz="quarter" idx="11" hasCustomPrompt="1"/>
          </p:nvPr>
        </p:nvSpPr>
        <p:spPr>
          <a:xfrm>
            <a:off x="6363046" y="1901312"/>
            <a:ext cx="4350941" cy="3772872"/>
          </a:xfrm>
          <a:prstGeom prst="triangl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0649630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grpSp>
        <p:nvGrpSpPr>
          <p:cNvPr id="55" name="Group 54"/>
          <p:cNvGrpSpPr/>
          <p:nvPr userDrawn="1"/>
        </p:nvGrpSpPr>
        <p:grpSpPr>
          <a:xfrm rot="16200000">
            <a:off x="7255813" y="-1564129"/>
            <a:ext cx="5088585" cy="5879331"/>
            <a:chOff x="7790152" y="0"/>
            <a:chExt cx="5088585" cy="5879331"/>
          </a:xfrm>
        </p:grpSpPr>
        <p:sp>
          <p:nvSpPr>
            <p:cNvPr id="62"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userDrawn="1"/>
        </p:nvGrpSpPr>
        <p:grpSpPr>
          <a:xfrm rot="16200000">
            <a:off x="884708" y="-1935645"/>
            <a:ext cx="5088585" cy="6858000"/>
            <a:chOff x="7790152" y="0"/>
            <a:chExt cx="5088585" cy="6858000"/>
          </a:xfrm>
        </p:grpSpPr>
        <p:sp>
          <p:nvSpPr>
            <p:cNvPr id="9"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5" name="Picture Placeholder 5"/>
          <p:cNvSpPr>
            <a:spLocks noGrp="1"/>
          </p:cNvSpPr>
          <p:nvPr>
            <p:ph type="pic" sz="quarter" idx="13"/>
          </p:nvPr>
        </p:nvSpPr>
        <p:spPr>
          <a:xfrm>
            <a:off x="900000" y="1769800"/>
            <a:ext cx="10384511" cy="2838450"/>
          </a:xfrm>
        </p:spPr>
        <p:txBody>
          <a:bodyPr/>
          <a:lstStyle/>
          <a:p>
            <a:endParaRPr lang="id-ID"/>
          </a:p>
        </p:txBody>
      </p:sp>
    </p:spTree>
    <p:extLst>
      <p:ext uri="{BB962C8B-B14F-4D97-AF65-F5344CB8AC3E}">
        <p14:creationId xmlns:p14="http://schemas.microsoft.com/office/powerpoint/2010/main" val="398864470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1448777" y="654180"/>
            <a:ext cx="6174950" cy="5351204"/>
          </a:xfrm>
          <a:custGeom>
            <a:avLst/>
            <a:gdLst>
              <a:gd name="connsiteX0" fmla="*/ 1271223 w 2341825"/>
              <a:gd name="connsiteY0" fmla="*/ 445949 h 2029423"/>
              <a:gd name="connsiteX1" fmla="*/ 2209472 w 2341825"/>
              <a:gd name="connsiteY1" fmla="*/ 2029423 h 2029423"/>
              <a:gd name="connsiteX2" fmla="*/ 105818 w 2341825"/>
              <a:gd name="connsiteY2" fmla="*/ 2029423 h 2029423"/>
              <a:gd name="connsiteX3" fmla="*/ 0 w 2341825"/>
              <a:gd name="connsiteY3" fmla="*/ 1833253 h 2029423"/>
              <a:gd name="connsiteX4" fmla="*/ 1844049 w 2341825"/>
              <a:gd name="connsiteY4" fmla="*/ 1837487 h 2029423"/>
              <a:gd name="connsiteX5" fmla="*/ 1851103 w 2341825"/>
              <a:gd name="connsiteY5" fmla="*/ 1833253 h 2029423"/>
              <a:gd name="connsiteX6" fmla="*/ 1851103 w 2341825"/>
              <a:gd name="connsiteY6" fmla="*/ 1824785 h 2029423"/>
              <a:gd name="connsiteX7" fmla="*/ 1726944 w 2341825"/>
              <a:gd name="connsiteY7" fmla="*/ 1601801 h 2029423"/>
              <a:gd name="connsiteX8" fmla="*/ 1159761 w 2341825"/>
              <a:gd name="connsiteY8" fmla="*/ 644942 h 2029423"/>
              <a:gd name="connsiteX9" fmla="*/ 1271223 w 2341825"/>
              <a:gd name="connsiteY9" fmla="*/ 445949 h 2029423"/>
              <a:gd name="connsiteX10" fmla="*/ 1268298 w 2341825"/>
              <a:gd name="connsiteY10" fmla="*/ 8347 h 2029423"/>
              <a:gd name="connsiteX11" fmla="*/ 2341825 w 2341825"/>
              <a:gd name="connsiteY11" fmla="*/ 1813593 h 2029423"/>
              <a:gd name="connsiteX12" fmla="*/ 2223328 w 2341825"/>
              <a:gd name="connsiteY12" fmla="*/ 2021076 h 2029423"/>
              <a:gd name="connsiteX13" fmla="*/ 1278173 w 2341825"/>
              <a:gd name="connsiteY13" fmla="*/ 424725 h 2029423"/>
              <a:gd name="connsiteX14" fmla="*/ 1269709 w 2341825"/>
              <a:gd name="connsiteY14" fmla="*/ 420491 h 2029423"/>
              <a:gd name="connsiteX15" fmla="*/ 1262655 w 2341825"/>
              <a:gd name="connsiteY15" fmla="*/ 424725 h 2029423"/>
              <a:gd name="connsiteX16" fmla="*/ 592583 w 2341825"/>
              <a:gd name="connsiteY16" fmla="*/ 1597641 h 2029423"/>
              <a:gd name="connsiteX17" fmla="*/ 365463 w 2341825"/>
              <a:gd name="connsiteY17" fmla="*/ 1597641 h 2029423"/>
              <a:gd name="connsiteX18" fmla="*/ 1268298 w 2341825"/>
              <a:gd name="connsiteY18" fmla="*/ 8347 h 2029423"/>
              <a:gd name="connsiteX19" fmla="*/ 1010074 w 2341825"/>
              <a:gd name="connsiteY19" fmla="*/ 0 h 2029423"/>
              <a:gd name="connsiteX20" fmla="*/ 1254128 w 2341825"/>
              <a:gd name="connsiteY20" fmla="*/ 0 h 2029423"/>
              <a:gd name="connsiteX21" fmla="*/ 342804 w 2341825"/>
              <a:gd name="connsiteY21" fmla="*/ 1601984 h 2029423"/>
              <a:gd name="connsiteX22" fmla="*/ 341394 w 2341825"/>
              <a:gd name="connsiteY22" fmla="*/ 1606218 h 2029423"/>
              <a:gd name="connsiteX23" fmla="*/ 342804 w 2341825"/>
              <a:gd name="connsiteY23" fmla="*/ 1610453 h 2029423"/>
              <a:gd name="connsiteX24" fmla="*/ 349858 w 2341825"/>
              <a:gd name="connsiteY24" fmla="*/ 1614687 h 2029423"/>
              <a:gd name="connsiteX25" fmla="*/ 1715432 w 2341825"/>
              <a:gd name="connsiteY25" fmla="*/ 1614687 h 2029423"/>
              <a:gd name="connsiteX26" fmla="*/ 1829700 w 2341825"/>
              <a:gd name="connsiteY26" fmla="*/ 1820757 h 2029423"/>
              <a:gd name="connsiteX27" fmla="*/ 0 w 2341825"/>
              <a:gd name="connsiteY27" fmla="*/ 1816523 h 2029423"/>
              <a:gd name="connsiteX28" fmla="*/ 1010074 w 2341825"/>
              <a:gd name="connsiteY28" fmla="*/ 0 h 20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41825" h="2029423">
                <a:moveTo>
                  <a:pt x="1271223" y="445949"/>
                </a:moveTo>
                <a:cubicBezTo>
                  <a:pt x="1271223" y="445949"/>
                  <a:pt x="1271223" y="445949"/>
                  <a:pt x="2209472" y="2029423"/>
                </a:cubicBezTo>
                <a:cubicBezTo>
                  <a:pt x="2209472" y="2029423"/>
                  <a:pt x="2209472" y="2029423"/>
                  <a:pt x="105818" y="2029423"/>
                </a:cubicBezTo>
                <a:cubicBezTo>
                  <a:pt x="105818" y="2029423"/>
                  <a:pt x="105818" y="2029423"/>
                  <a:pt x="0" y="1833253"/>
                </a:cubicBezTo>
                <a:cubicBezTo>
                  <a:pt x="0" y="1833253"/>
                  <a:pt x="0" y="1833253"/>
                  <a:pt x="1844049" y="1837487"/>
                </a:cubicBezTo>
                <a:cubicBezTo>
                  <a:pt x="1846870" y="1837487"/>
                  <a:pt x="1849692" y="1836076"/>
                  <a:pt x="1851103" y="1833253"/>
                </a:cubicBezTo>
                <a:cubicBezTo>
                  <a:pt x="1852514" y="1830430"/>
                  <a:pt x="1852514" y="1827608"/>
                  <a:pt x="1851103" y="1824785"/>
                </a:cubicBezTo>
                <a:cubicBezTo>
                  <a:pt x="1851103" y="1824785"/>
                  <a:pt x="1851103" y="1824785"/>
                  <a:pt x="1726944" y="1601801"/>
                </a:cubicBezTo>
                <a:cubicBezTo>
                  <a:pt x="1726944" y="1601801"/>
                  <a:pt x="1726944" y="1601801"/>
                  <a:pt x="1159761" y="644942"/>
                </a:cubicBezTo>
                <a:cubicBezTo>
                  <a:pt x="1159761" y="644942"/>
                  <a:pt x="1159761" y="644942"/>
                  <a:pt x="1271223" y="445949"/>
                </a:cubicBezTo>
                <a:close/>
                <a:moveTo>
                  <a:pt x="1268298" y="8347"/>
                </a:moveTo>
                <a:cubicBezTo>
                  <a:pt x="1268298" y="8347"/>
                  <a:pt x="1268298" y="8347"/>
                  <a:pt x="2341825" y="1813593"/>
                </a:cubicBezTo>
                <a:cubicBezTo>
                  <a:pt x="2341825" y="1813593"/>
                  <a:pt x="2341825" y="1813593"/>
                  <a:pt x="2223328" y="2021076"/>
                </a:cubicBezTo>
                <a:cubicBezTo>
                  <a:pt x="2223328" y="2021076"/>
                  <a:pt x="2223328" y="2021076"/>
                  <a:pt x="1278173" y="424725"/>
                </a:cubicBezTo>
                <a:cubicBezTo>
                  <a:pt x="1275352" y="421902"/>
                  <a:pt x="1273941" y="420491"/>
                  <a:pt x="1269709" y="420491"/>
                </a:cubicBezTo>
                <a:cubicBezTo>
                  <a:pt x="1266887" y="420491"/>
                  <a:pt x="1264066" y="421902"/>
                  <a:pt x="1262655" y="424725"/>
                </a:cubicBezTo>
                <a:cubicBezTo>
                  <a:pt x="1262655" y="424725"/>
                  <a:pt x="1262655" y="424725"/>
                  <a:pt x="592583" y="1597641"/>
                </a:cubicBezTo>
                <a:cubicBezTo>
                  <a:pt x="592583" y="1597641"/>
                  <a:pt x="592583" y="1597641"/>
                  <a:pt x="365463" y="1597641"/>
                </a:cubicBezTo>
                <a:cubicBezTo>
                  <a:pt x="365463" y="1597641"/>
                  <a:pt x="365463" y="1597641"/>
                  <a:pt x="1268298" y="8347"/>
                </a:cubicBezTo>
                <a:close/>
                <a:moveTo>
                  <a:pt x="1010074" y="0"/>
                </a:moveTo>
                <a:cubicBezTo>
                  <a:pt x="1010074" y="0"/>
                  <a:pt x="1010074" y="0"/>
                  <a:pt x="1254128" y="0"/>
                </a:cubicBezTo>
                <a:cubicBezTo>
                  <a:pt x="1254128" y="0"/>
                  <a:pt x="1254128" y="0"/>
                  <a:pt x="342804" y="1601984"/>
                </a:cubicBezTo>
                <a:cubicBezTo>
                  <a:pt x="342804" y="1603395"/>
                  <a:pt x="341394" y="1604807"/>
                  <a:pt x="341394" y="1606218"/>
                </a:cubicBezTo>
                <a:cubicBezTo>
                  <a:pt x="341394" y="1607630"/>
                  <a:pt x="342804" y="1609041"/>
                  <a:pt x="342804" y="1610453"/>
                </a:cubicBezTo>
                <a:cubicBezTo>
                  <a:pt x="344215" y="1613276"/>
                  <a:pt x="347037" y="1614687"/>
                  <a:pt x="349858" y="1614687"/>
                </a:cubicBezTo>
                <a:cubicBezTo>
                  <a:pt x="349858" y="1614687"/>
                  <a:pt x="349858" y="1614687"/>
                  <a:pt x="1715432" y="1614687"/>
                </a:cubicBezTo>
                <a:cubicBezTo>
                  <a:pt x="1715432" y="1614687"/>
                  <a:pt x="1715432" y="1614687"/>
                  <a:pt x="1829700" y="1820757"/>
                </a:cubicBezTo>
                <a:cubicBezTo>
                  <a:pt x="1829700" y="1820757"/>
                  <a:pt x="1829700" y="1820757"/>
                  <a:pt x="0" y="1816523"/>
                </a:cubicBezTo>
                <a:cubicBezTo>
                  <a:pt x="0" y="1816523"/>
                  <a:pt x="0" y="1816523"/>
                  <a:pt x="1010074"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81161006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rot="20459084">
            <a:off x="2191155" y="1886799"/>
            <a:ext cx="3861304" cy="3346202"/>
          </a:xfrm>
          <a:custGeom>
            <a:avLst/>
            <a:gdLst>
              <a:gd name="connsiteX0" fmla="*/ 1271223 w 2341825"/>
              <a:gd name="connsiteY0" fmla="*/ 445949 h 2029423"/>
              <a:gd name="connsiteX1" fmla="*/ 2209472 w 2341825"/>
              <a:gd name="connsiteY1" fmla="*/ 2029423 h 2029423"/>
              <a:gd name="connsiteX2" fmla="*/ 105818 w 2341825"/>
              <a:gd name="connsiteY2" fmla="*/ 2029423 h 2029423"/>
              <a:gd name="connsiteX3" fmla="*/ 0 w 2341825"/>
              <a:gd name="connsiteY3" fmla="*/ 1833253 h 2029423"/>
              <a:gd name="connsiteX4" fmla="*/ 1844049 w 2341825"/>
              <a:gd name="connsiteY4" fmla="*/ 1837487 h 2029423"/>
              <a:gd name="connsiteX5" fmla="*/ 1851103 w 2341825"/>
              <a:gd name="connsiteY5" fmla="*/ 1833253 h 2029423"/>
              <a:gd name="connsiteX6" fmla="*/ 1851103 w 2341825"/>
              <a:gd name="connsiteY6" fmla="*/ 1824785 h 2029423"/>
              <a:gd name="connsiteX7" fmla="*/ 1726944 w 2341825"/>
              <a:gd name="connsiteY7" fmla="*/ 1601801 h 2029423"/>
              <a:gd name="connsiteX8" fmla="*/ 1159761 w 2341825"/>
              <a:gd name="connsiteY8" fmla="*/ 644942 h 2029423"/>
              <a:gd name="connsiteX9" fmla="*/ 1271223 w 2341825"/>
              <a:gd name="connsiteY9" fmla="*/ 445949 h 2029423"/>
              <a:gd name="connsiteX10" fmla="*/ 1268298 w 2341825"/>
              <a:gd name="connsiteY10" fmla="*/ 8347 h 2029423"/>
              <a:gd name="connsiteX11" fmla="*/ 2341825 w 2341825"/>
              <a:gd name="connsiteY11" fmla="*/ 1813593 h 2029423"/>
              <a:gd name="connsiteX12" fmla="*/ 2223328 w 2341825"/>
              <a:gd name="connsiteY12" fmla="*/ 2021076 h 2029423"/>
              <a:gd name="connsiteX13" fmla="*/ 1278173 w 2341825"/>
              <a:gd name="connsiteY13" fmla="*/ 424725 h 2029423"/>
              <a:gd name="connsiteX14" fmla="*/ 1269709 w 2341825"/>
              <a:gd name="connsiteY14" fmla="*/ 420491 h 2029423"/>
              <a:gd name="connsiteX15" fmla="*/ 1262655 w 2341825"/>
              <a:gd name="connsiteY15" fmla="*/ 424725 h 2029423"/>
              <a:gd name="connsiteX16" fmla="*/ 592583 w 2341825"/>
              <a:gd name="connsiteY16" fmla="*/ 1597641 h 2029423"/>
              <a:gd name="connsiteX17" fmla="*/ 365463 w 2341825"/>
              <a:gd name="connsiteY17" fmla="*/ 1597641 h 2029423"/>
              <a:gd name="connsiteX18" fmla="*/ 1268298 w 2341825"/>
              <a:gd name="connsiteY18" fmla="*/ 8347 h 2029423"/>
              <a:gd name="connsiteX19" fmla="*/ 1010074 w 2341825"/>
              <a:gd name="connsiteY19" fmla="*/ 0 h 2029423"/>
              <a:gd name="connsiteX20" fmla="*/ 1254128 w 2341825"/>
              <a:gd name="connsiteY20" fmla="*/ 0 h 2029423"/>
              <a:gd name="connsiteX21" fmla="*/ 342804 w 2341825"/>
              <a:gd name="connsiteY21" fmla="*/ 1601984 h 2029423"/>
              <a:gd name="connsiteX22" fmla="*/ 341394 w 2341825"/>
              <a:gd name="connsiteY22" fmla="*/ 1606218 h 2029423"/>
              <a:gd name="connsiteX23" fmla="*/ 342804 w 2341825"/>
              <a:gd name="connsiteY23" fmla="*/ 1610453 h 2029423"/>
              <a:gd name="connsiteX24" fmla="*/ 349858 w 2341825"/>
              <a:gd name="connsiteY24" fmla="*/ 1614687 h 2029423"/>
              <a:gd name="connsiteX25" fmla="*/ 1715432 w 2341825"/>
              <a:gd name="connsiteY25" fmla="*/ 1614687 h 2029423"/>
              <a:gd name="connsiteX26" fmla="*/ 1829700 w 2341825"/>
              <a:gd name="connsiteY26" fmla="*/ 1820757 h 2029423"/>
              <a:gd name="connsiteX27" fmla="*/ 0 w 2341825"/>
              <a:gd name="connsiteY27" fmla="*/ 1816523 h 2029423"/>
              <a:gd name="connsiteX28" fmla="*/ 1010074 w 2341825"/>
              <a:gd name="connsiteY28" fmla="*/ 0 h 20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41825" h="2029423">
                <a:moveTo>
                  <a:pt x="1271223" y="445949"/>
                </a:moveTo>
                <a:cubicBezTo>
                  <a:pt x="1271223" y="445949"/>
                  <a:pt x="1271223" y="445949"/>
                  <a:pt x="2209472" y="2029423"/>
                </a:cubicBezTo>
                <a:cubicBezTo>
                  <a:pt x="2209472" y="2029423"/>
                  <a:pt x="2209472" y="2029423"/>
                  <a:pt x="105818" y="2029423"/>
                </a:cubicBezTo>
                <a:cubicBezTo>
                  <a:pt x="105818" y="2029423"/>
                  <a:pt x="105818" y="2029423"/>
                  <a:pt x="0" y="1833253"/>
                </a:cubicBezTo>
                <a:cubicBezTo>
                  <a:pt x="0" y="1833253"/>
                  <a:pt x="0" y="1833253"/>
                  <a:pt x="1844049" y="1837487"/>
                </a:cubicBezTo>
                <a:cubicBezTo>
                  <a:pt x="1846870" y="1837487"/>
                  <a:pt x="1849692" y="1836076"/>
                  <a:pt x="1851103" y="1833253"/>
                </a:cubicBezTo>
                <a:cubicBezTo>
                  <a:pt x="1852514" y="1830430"/>
                  <a:pt x="1852514" y="1827608"/>
                  <a:pt x="1851103" y="1824785"/>
                </a:cubicBezTo>
                <a:cubicBezTo>
                  <a:pt x="1851103" y="1824785"/>
                  <a:pt x="1851103" y="1824785"/>
                  <a:pt x="1726944" y="1601801"/>
                </a:cubicBezTo>
                <a:cubicBezTo>
                  <a:pt x="1726944" y="1601801"/>
                  <a:pt x="1726944" y="1601801"/>
                  <a:pt x="1159761" y="644942"/>
                </a:cubicBezTo>
                <a:cubicBezTo>
                  <a:pt x="1159761" y="644942"/>
                  <a:pt x="1159761" y="644942"/>
                  <a:pt x="1271223" y="445949"/>
                </a:cubicBezTo>
                <a:close/>
                <a:moveTo>
                  <a:pt x="1268298" y="8347"/>
                </a:moveTo>
                <a:cubicBezTo>
                  <a:pt x="1268298" y="8347"/>
                  <a:pt x="1268298" y="8347"/>
                  <a:pt x="2341825" y="1813593"/>
                </a:cubicBezTo>
                <a:cubicBezTo>
                  <a:pt x="2341825" y="1813593"/>
                  <a:pt x="2341825" y="1813593"/>
                  <a:pt x="2223328" y="2021076"/>
                </a:cubicBezTo>
                <a:cubicBezTo>
                  <a:pt x="2223328" y="2021076"/>
                  <a:pt x="2223328" y="2021076"/>
                  <a:pt x="1278173" y="424725"/>
                </a:cubicBezTo>
                <a:cubicBezTo>
                  <a:pt x="1275352" y="421902"/>
                  <a:pt x="1273941" y="420491"/>
                  <a:pt x="1269709" y="420491"/>
                </a:cubicBezTo>
                <a:cubicBezTo>
                  <a:pt x="1266887" y="420491"/>
                  <a:pt x="1264066" y="421902"/>
                  <a:pt x="1262655" y="424725"/>
                </a:cubicBezTo>
                <a:cubicBezTo>
                  <a:pt x="1262655" y="424725"/>
                  <a:pt x="1262655" y="424725"/>
                  <a:pt x="592583" y="1597641"/>
                </a:cubicBezTo>
                <a:cubicBezTo>
                  <a:pt x="592583" y="1597641"/>
                  <a:pt x="592583" y="1597641"/>
                  <a:pt x="365463" y="1597641"/>
                </a:cubicBezTo>
                <a:cubicBezTo>
                  <a:pt x="365463" y="1597641"/>
                  <a:pt x="365463" y="1597641"/>
                  <a:pt x="1268298" y="8347"/>
                </a:cubicBezTo>
                <a:close/>
                <a:moveTo>
                  <a:pt x="1010074" y="0"/>
                </a:moveTo>
                <a:cubicBezTo>
                  <a:pt x="1010074" y="0"/>
                  <a:pt x="1010074" y="0"/>
                  <a:pt x="1254128" y="0"/>
                </a:cubicBezTo>
                <a:cubicBezTo>
                  <a:pt x="1254128" y="0"/>
                  <a:pt x="1254128" y="0"/>
                  <a:pt x="342804" y="1601984"/>
                </a:cubicBezTo>
                <a:cubicBezTo>
                  <a:pt x="342804" y="1603395"/>
                  <a:pt x="341394" y="1604807"/>
                  <a:pt x="341394" y="1606218"/>
                </a:cubicBezTo>
                <a:cubicBezTo>
                  <a:pt x="341394" y="1607630"/>
                  <a:pt x="342804" y="1609041"/>
                  <a:pt x="342804" y="1610453"/>
                </a:cubicBezTo>
                <a:cubicBezTo>
                  <a:pt x="344215" y="1613276"/>
                  <a:pt x="347037" y="1614687"/>
                  <a:pt x="349858" y="1614687"/>
                </a:cubicBezTo>
                <a:cubicBezTo>
                  <a:pt x="349858" y="1614687"/>
                  <a:pt x="349858" y="1614687"/>
                  <a:pt x="1715432" y="1614687"/>
                </a:cubicBezTo>
                <a:cubicBezTo>
                  <a:pt x="1715432" y="1614687"/>
                  <a:pt x="1715432" y="1614687"/>
                  <a:pt x="1829700" y="1820757"/>
                </a:cubicBezTo>
                <a:cubicBezTo>
                  <a:pt x="1829700" y="1820757"/>
                  <a:pt x="1829700" y="1820757"/>
                  <a:pt x="0" y="1816523"/>
                </a:cubicBezTo>
                <a:cubicBezTo>
                  <a:pt x="0" y="1816523"/>
                  <a:pt x="0" y="1816523"/>
                  <a:pt x="1010074"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65873936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5742088" y="956505"/>
            <a:ext cx="5107144" cy="5040012"/>
          </a:xfrm>
          <a:custGeom>
            <a:avLst/>
            <a:gdLst>
              <a:gd name="connsiteX0" fmla="*/ 1601944 w 4724084"/>
              <a:gd name="connsiteY0" fmla="*/ 0 h 4661987"/>
              <a:gd name="connsiteX1" fmla="*/ 3077999 w 4724084"/>
              <a:gd name="connsiteY1" fmla="*/ 978395 h 4661987"/>
              <a:gd name="connsiteX2" fmla="*/ 3103462 w 4724084"/>
              <a:gd name="connsiteY2" fmla="*/ 1047965 h 4661987"/>
              <a:gd name="connsiteX3" fmla="*/ 3277132 w 4724084"/>
              <a:gd name="connsiteY3" fmla="*/ 1074470 h 4661987"/>
              <a:gd name="connsiteX4" fmla="*/ 4724084 w 4724084"/>
              <a:gd name="connsiteY4" fmla="*/ 2849820 h 4661987"/>
              <a:gd name="connsiteX5" fmla="*/ 2911917 w 4724084"/>
              <a:gd name="connsiteY5" fmla="*/ 4661987 h 4661987"/>
              <a:gd name="connsiteX6" fmla="*/ 1136567 w 4724084"/>
              <a:gd name="connsiteY6" fmla="*/ 3215035 h 4661987"/>
              <a:gd name="connsiteX7" fmla="*/ 1123774 w 4724084"/>
              <a:gd name="connsiteY7" fmla="*/ 3131208 h 4661987"/>
              <a:gd name="connsiteX8" fmla="*/ 978395 w 4724084"/>
              <a:gd name="connsiteY8" fmla="*/ 3077999 h 4661987"/>
              <a:gd name="connsiteX9" fmla="*/ 0 w 4724084"/>
              <a:gd name="connsiteY9" fmla="*/ 1601944 h 4661987"/>
              <a:gd name="connsiteX10" fmla="*/ 1601944 w 4724084"/>
              <a:gd name="connsiteY10" fmla="*/ 0 h 46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4084" h="4661987">
                <a:moveTo>
                  <a:pt x="1601944" y="0"/>
                </a:moveTo>
                <a:cubicBezTo>
                  <a:pt x="2265491" y="0"/>
                  <a:pt x="2834811" y="403433"/>
                  <a:pt x="3077999" y="978395"/>
                </a:cubicBezTo>
                <a:lnTo>
                  <a:pt x="3103462" y="1047965"/>
                </a:lnTo>
                <a:lnTo>
                  <a:pt x="3277132" y="1074470"/>
                </a:lnTo>
                <a:cubicBezTo>
                  <a:pt x="4102906" y="1243448"/>
                  <a:pt x="4724084" y="1974092"/>
                  <a:pt x="4724084" y="2849820"/>
                </a:cubicBezTo>
                <a:cubicBezTo>
                  <a:pt x="4724084" y="3850652"/>
                  <a:pt x="3912749" y="4661987"/>
                  <a:pt x="2911917" y="4661987"/>
                </a:cubicBezTo>
                <a:cubicBezTo>
                  <a:pt x="2036189" y="4661987"/>
                  <a:pt x="1305545" y="4040809"/>
                  <a:pt x="1136567" y="3215035"/>
                </a:cubicBezTo>
                <a:lnTo>
                  <a:pt x="1123774" y="3131208"/>
                </a:lnTo>
                <a:lnTo>
                  <a:pt x="978395" y="3077999"/>
                </a:lnTo>
                <a:cubicBezTo>
                  <a:pt x="403433" y="2834811"/>
                  <a:pt x="0" y="2265491"/>
                  <a:pt x="0" y="1601944"/>
                </a:cubicBezTo>
                <a:cubicBezTo>
                  <a:pt x="0" y="717215"/>
                  <a:pt x="717215" y="0"/>
                  <a:pt x="1601944"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24294376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88_Title Slide">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531341" y="160639"/>
            <a:ext cx="9074670" cy="7010725"/>
          </a:xfrm>
          <a:custGeom>
            <a:avLst/>
            <a:gdLst>
              <a:gd name="connsiteX0" fmla="*/ 2352655 w 3448051"/>
              <a:gd name="connsiteY0" fmla="*/ 0 h 2663825"/>
              <a:gd name="connsiteX1" fmla="*/ 2427940 w 3448051"/>
              <a:gd name="connsiteY1" fmla="*/ 143176 h 2663825"/>
              <a:gd name="connsiteX2" fmla="*/ 2525810 w 3448051"/>
              <a:gd name="connsiteY2" fmla="*/ 94195 h 2663825"/>
              <a:gd name="connsiteX3" fmla="*/ 2540867 w 3448051"/>
              <a:gd name="connsiteY3" fmla="*/ 124337 h 2663825"/>
              <a:gd name="connsiteX4" fmla="*/ 2567217 w 3448051"/>
              <a:gd name="connsiteY4" fmla="*/ 116802 h 2663825"/>
              <a:gd name="connsiteX5" fmla="*/ 2650031 w 3448051"/>
              <a:gd name="connsiteY5" fmla="*/ 316494 h 2663825"/>
              <a:gd name="connsiteX6" fmla="*/ 2909764 w 3448051"/>
              <a:gd name="connsiteY6" fmla="*/ 192157 h 2663825"/>
              <a:gd name="connsiteX7" fmla="*/ 3007634 w 3448051"/>
              <a:gd name="connsiteY7" fmla="*/ 452135 h 2663825"/>
              <a:gd name="connsiteX8" fmla="*/ 2762958 w 3448051"/>
              <a:gd name="connsiteY8" fmla="*/ 565168 h 2663825"/>
              <a:gd name="connsiteX9" fmla="*/ 2778015 w 3448051"/>
              <a:gd name="connsiteY9" fmla="*/ 595310 h 2663825"/>
              <a:gd name="connsiteX10" fmla="*/ 2597331 w 3448051"/>
              <a:gd name="connsiteY10" fmla="*/ 685737 h 2663825"/>
              <a:gd name="connsiteX11" fmla="*/ 2604860 w 3448051"/>
              <a:gd name="connsiteY11" fmla="*/ 704576 h 2663825"/>
              <a:gd name="connsiteX12" fmla="*/ 2785544 w 3448051"/>
              <a:gd name="connsiteY12" fmla="*/ 610382 h 2663825"/>
              <a:gd name="connsiteX13" fmla="*/ 2804365 w 3448051"/>
              <a:gd name="connsiteY13" fmla="*/ 644292 h 2663825"/>
              <a:gd name="connsiteX14" fmla="*/ 2623681 w 3448051"/>
              <a:gd name="connsiteY14" fmla="*/ 742254 h 2663825"/>
              <a:gd name="connsiteX15" fmla="*/ 2642502 w 3448051"/>
              <a:gd name="connsiteY15" fmla="*/ 787468 h 2663825"/>
              <a:gd name="connsiteX16" fmla="*/ 2826950 w 3448051"/>
              <a:gd name="connsiteY16" fmla="*/ 681969 h 2663825"/>
              <a:gd name="connsiteX17" fmla="*/ 2864593 w 3448051"/>
              <a:gd name="connsiteY17" fmla="*/ 757325 h 2663825"/>
              <a:gd name="connsiteX18" fmla="*/ 2710259 w 3448051"/>
              <a:gd name="connsiteY18" fmla="*/ 870359 h 2663825"/>
              <a:gd name="connsiteX19" fmla="*/ 2736608 w 3448051"/>
              <a:gd name="connsiteY19" fmla="*/ 915572 h 2663825"/>
              <a:gd name="connsiteX20" fmla="*/ 2883414 w 3448051"/>
              <a:gd name="connsiteY20" fmla="*/ 791235 h 2663825"/>
              <a:gd name="connsiteX21" fmla="*/ 2905999 w 3448051"/>
              <a:gd name="connsiteY21" fmla="*/ 832681 h 2663825"/>
              <a:gd name="connsiteX22" fmla="*/ 2811893 w 3448051"/>
              <a:gd name="connsiteY22" fmla="*/ 911804 h 2663825"/>
              <a:gd name="connsiteX23" fmla="*/ 2815657 w 3448051"/>
              <a:gd name="connsiteY23" fmla="*/ 915572 h 2663825"/>
              <a:gd name="connsiteX24" fmla="*/ 2909764 w 3448051"/>
              <a:gd name="connsiteY24" fmla="*/ 843984 h 2663825"/>
              <a:gd name="connsiteX25" fmla="*/ 2924821 w 3448051"/>
              <a:gd name="connsiteY25" fmla="*/ 862823 h 2663825"/>
              <a:gd name="connsiteX26" fmla="*/ 3094212 w 3448051"/>
              <a:gd name="connsiteY26" fmla="*/ 787468 h 2663825"/>
              <a:gd name="connsiteX27" fmla="*/ 3184554 w 3448051"/>
              <a:gd name="connsiteY27" fmla="*/ 987160 h 2663825"/>
              <a:gd name="connsiteX28" fmla="*/ 3297481 w 3448051"/>
              <a:gd name="connsiteY28" fmla="*/ 938179 h 2663825"/>
              <a:gd name="connsiteX29" fmla="*/ 3323831 w 3448051"/>
              <a:gd name="connsiteY29" fmla="*/ 957018 h 2663825"/>
              <a:gd name="connsiteX30" fmla="*/ 3316302 w 3448051"/>
              <a:gd name="connsiteY30" fmla="*/ 960786 h 2663825"/>
              <a:gd name="connsiteX31" fmla="*/ 3323831 w 3448051"/>
              <a:gd name="connsiteY31" fmla="*/ 979625 h 2663825"/>
              <a:gd name="connsiteX32" fmla="*/ 3338888 w 3448051"/>
              <a:gd name="connsiteY32" fmla="*/ 994696 h 2663825"/>
              <a:gd name="connsiteX33" fmla="*/ 3327595 w 3448051"/>
              <a:gd name="connsiteY33" fmla="*/ 994696 h 2663825"/>
              <a:gd name="connsiteX34" fmla="*/ 3357709 w 3448051"/>
              <a:gd name="connsiteY34" fmla="*/ 1062516 h 2663825"/>
              <a:gd name="connsiteX35" fmla="*/ 3369002 w 3448051"/>
              <a:gd name="connsiteY35" fmla="*/ 1066284 h 2663825"/>
              <a:gd name="connsiteX36" fmla="*/ 3399116 w 3448051"/>
              <a:gd name="connsiteY36" fmla="*/ 1149175 h 2663825"/>
              <a:gd name="connsiteX37" fmla="*/ 3417937 w 3448051"/>
              <a:gd name="connsiteY37" fmla="*/ 1216995 h 2663825"/>
              <a:gd name="connsiteX38" fmla="*/ 3432994 w 3448051"/>
              <a:gd name="connsiteY38" fmla="*/ 1232066 h 2663825"/>
              <a:gd name="connsiteX39" fmla="*/ 3436758 w 3448051"/>
              <a:gd name="connsiteY39" fmla="*/ 1250905 h 2663825"/>
              <a:gd name="connsiteX40" fmla="*/ 3429230 w 3448051"/>
              <a:gd name="connsiteY40" fmla="*/ 1273512 h 2663825"/>
              <a:gd name="connsiteX41" fmla="*/ 3448051 w 3448051"/>
              <a:gd name="connsiteY41" fmla="*/ 1269744 h 2663825"/>
              <a:gd name="connsiteX42" fmla="*/ 3440523 w 3448051"/>
              <a:gd name="connsiteY42" fmla="*/ 1299887 h 2663825"/>
              <a:gd name="connsiteX43" fmla="*/ 3395352 w 3448051"/>
              <a:gd name="connsiteY43" fmla="*/ 1322493 h 2663825"/>
              <a:gd name="connsiteX44" fmla="*/ 3259839 w 3448051"/>
              <a:gd name="connsiteY44" fmla="*/ 1409152 h 2663825"/>
              <a:gd name="connsiteX45" fmla="*/ 3011398 w 3448051"/>
              <a:gd name="connsiteY45" fmla="*/ 1544793 h 2663825"/>
              <a:gd name="connsiteX46" fmla="*/ 2243492 w 3448051"/>
              <a:gd name="connsiteY46" fmla="*/ 1936642 h 2663825"/>
              <a:gd name="connsiteX47" fmla="*/ 2059044 w 3448051"/>
              <a:gd name="connsiteY47" fmla="*/ 2015766 h 2663825"/>
              <a:gd name="connsiteX48" fmla="*/ 2025166 w 3448051"/>
              <a:gd name="connsiteY48" fmla="*/ 2023301 h 2663825"/>
              <a:gd name="connsiteX49" fmla="*/ 2021401 w 3448051"/>
              <a:gd name="connsiteY49" fmla="*/ 2015766 h 2663825"/>
              <a:gd name="connsiteX50" fmla="*/ 2043987 w 3448051"/>
              <a:gd name="connsiteY50" fmla="*/ 1996927 h 2663825"/>
              <a:gd name="connsiteX51" fmla="*/ 2224671 w 3448051"/>
              <a:gd name="connsiteY51" fmla="*/ 1895197 h 2663825"/>
              <a:gd name="connsiteX52" fmla="*/ 2567217 w 3448051"/>
              <a:gd name="connsiteY52" fmla="*/ 1710575 h 2663825"/>
              <a:gd name="connsiteX53" fmla="*/ 2582274 w 3448051"/>
              <a:gd name="connsiteY53" fmla="*/ 1695504 h 2663825"/>
              <a:gd name="connsiteX54" fmla="*/ 2518282 w 3448051"/>
              <a:gd name="connsiteY54" fmla="*/ 1729414 h 2663825"/>
              <a:gd name="connsiteX55" fmla="*/ 1991287 w 3448051"/>
              <a:gd name="connsiteY55" fmla="*/ 2015766 h 2663825"/>
              <a:gd name="connsiteX56" fmla="*/ 1520756 w 3448051"/>
              <a:gd name="connsiteY56" fmla="*/ 2268208 h 2663825"/>
              <a:gd name="connsiteX57" fmla="*/ 1377715 w 3448051"/>
              <a:gd name="connsiteY57" fmla="*/ 2354867 h 2663825"/>
              <a:gd name="connsiteX58" fmla="*/ 1208324 w 3448051"/>
              <a:gd name="connsiteY58" fmla="*/ 2464132 h 2663825"/>
              <a:gd name="connsiteX59" fmla="*/ 1069047 w 3448051"/>
              <a:gd name="connsiteY59" fmla="*/ 2547024 h 2663825"/>
              <a:gd name="connsiteX60" fmla="*/ 1050225 w 3448051"/>
              <a:gd name="connsiteY60" fmla="*/ 2558327 h 2663825"/>
              <a:gd name="connsiteX61" fmla="*/ 952355 w 3448051"/>
              <a:gd name="connsiteY61" fmla="*/ 2607308 h 2663825"/>
              <a:gd name="connsiteX62" fmla="*/ 839427 w 3448051"/>
              <a:gd name="connsiteY62" fmla="*/ 2660057 h 2663825"/>
              <a:gd name="connsiteX63" fmla="*/ 820606 w 3448051"/>
              <a:gd name="connsiteY63" fmla="*/ 2663825 h 2663825"/>
              <a:gd name="connsiteX64" fmla="*/ 749085 w 3448051"/>
              <a:gd name="connsiteY64" fmla="*/ 2505578 h 2663825"/>
              <a:gd name="connsiteX65" fmla="*/ 534523 w 3448051"/>
              <a:gd name="connsiteY65" fmla="*/ 2652522 h 2663825"/>
              <a:gd name="connsiteX66" fmla="*/ 474295 w 3448051"/>
              <a:gd name="connsiteY66" fmla="*/ 2558327 h 2663825"/>
              <a:gd name="connsiteX67" fmla="*/ 447946 w 3448051"/>
              <a:gd name="connsiteY67" fmla="*/ 2509346 h 2663825"/>
              <a:gd name="connsiteX68" fmla="*/ 327490 w 3448051"/>
              <a:gd name="connsiteY68" fmla="*/ 2558327 h 2663825"/>
              <a:gd name="connsiteX69" fmla="*/ 515702 w 3448051"/>
              <a:gd name="connsiteY69" fmla="*/ 2068515 h 2663825"/>
              <a:gd name="connsiteX70" fmla="*/ 504409 w 3448051"/>
              <a:gd name="connsiteY70" fmla="*/ 2053444 h 2663825"/>
              <a:gd name="connsiteX71" fmla="*/ 455474 w 3448051"/>
              <a:gd name="connsiteY71" fmla="*/ 1959249 h 2663825"/>
              <a:gd name="connsiteX72" fmla="*/ 432889 w 3448051"/>
              <a:gd name="connsiteY72" fmla="*/ 1955481 h 2663825"/>
              <a:gd name="connsiteX73" fmla="*/ 229619 w 3448051"/>
              <a:gd name="connsiteY73" fmla="*/ 2049676 h 2663825"/>
              <a:gd name="connsiteX74" fmla="*/ 207034 w 3448051"/>
              <a:gd name="connsiteY74" fmla="*/ 2057212 h 2663825"/>
              <a:gd name="connsiteX75" fmla="*/ 188213 w 3448051"/>
              <a:gd name="connsiteY75" fmla="*/ 2015766 h 2663825"/>
              <a:gd name="connsiteX76" fmla="*/ 414067 w 3448051"/>
              <a:gd name="connsiteY76" fmla="*/ 1910268 h 2663825"/>
              <a:gd name="connsiteX77" fmla="*/ 399010 w 3448051"/>
              <a:gd name="connsiteY77" fmla="*/ 1898965 h 2663825"/>
              <a:gd name="connsiteX78" fmla="*/ 180684 w 3448051"/>
              <a:gd name="connsiteY78" fmla="*/ 1996927 h 2663825"/>
              <a:gd name="connsiteX79" fmla="*/ 165627 w 3448051"/>
              <a:gd name="connsiteY79" fmla="*/ 1951714 h 2663825"/>
              <a:gd name="connsiteX80" fmla="*/ 184448 w 3448051"/>
              <a:gd name="connsiteY80" fmla="*/ 1951714 h 2663825"/>
              <a:gd name="connsiteX81" fmla="*/ 391482 w 3448051"/>
              <a:gd name="connsiteY81" fmla="*/ 1853751 h 2663825"/>
              <a:gd name="connsiteX82" fmla="*/ 451710 w 3448051"/>
              <a:gd name="connsiteY82" fmla="*/ 1816073 h 2663825"/>
              <a:gd name="connsiteX83" fmla="*/ 451710 w 3448051"/>
              <a:gd name="connsiteY83" fmla="*/ 1812305 h 2663825"/>
              <a:gd name="connsiteX84" fmla="*/ 444181 w 3448051"/>
              <a:gd name="connsiteY84" fmla="*/ 1812305 h 2663825"/>
              <a:gd name="connsiteX85" fmla="*/ 624865 w 3448051"/>
              <a:gd name="connsiteY85" fmla="*/ 1687969 h 2663825"/>
              <a:gd name="connsiteX86" fmla="*/ 621101 w 3448051"/>
              <a:gd name="connsiteY86" fmla="*/ 1684201 h 2663825"/>
              <a:gd name="connsiteX87" fmla="*/ 154334 w 3448051"/>
              <a:gd name="connsiteY87" fmla="*/ 1925339 h 2663825"/>
              <a:gd name="connsiteX88" fmla="*/ 158099 w 3448051"/>
              <a:gd name="connsiteY88" fmla="*/ 1936642 h 2663825"/>
              <a:gd name="connsiteX89" fmla="*/ 112928 w 3448051"/>
              <a:gd name="connsiteY89" fmla="*/ 1846216 h 2663825"/>
              <a:gd name="connsiteX90" fmla="*/ 112928 w 3448051"/>
              <a:gd name="connsiteY90" fmla="*/ 1823609 h 2663825"/>
              <a:gd name="connsiteX91" fmla="*/ 124220 w 3448051"/>
              <a:gd name="connsiteY91" fmla="*/ 1827377 h 2663825"/>
              <a:gd name="connsiteX92" fmla="*/ 338782 w 3448051"/>
              <a:gd name="connsiteY92" fmla="*/ 1706807 h 2663825"/>
              <a:gd name="connsiteX93" fmla="*/ 368896 w 3448051"/>
              <a:gd name="connsiteY93" fmla="*/ 1684201 h 2663825"/>
              <a:gd name="connsiteX94" fmla="*/ 346311 w 3448051"/>
              <a:gd name="connsiteY94" fmla="*/ 1684201 h 2663825"/>
              <a:gd name="connsiteX95" fmla="*/ 112928 w 3448051"/>
              <a:gd name="connsiteY95" fmla="*/ 1793467 h 2663825"/>
              <a:gd name="connsiteX96" fmla="*/ 105399 w 3448051"/>
              <a:gd name="connsiteY96" fmla="*/ 1808538 h 2663825"/>
              <a:gd name="connsiteX97" fmla="*/ 82814 w 3448051"/>
              <a:gd name="connsiteY97" fmla="*/ 1763324 h 2663825"/>
              <a:gd name="connsiteX98" fmla="*/ 139277 w 3448051"/>
              <a:gd name="connsiteY98" fmla="*/ 1736950 h 2663825"/>
              <a:gd name="connsiteX99" fmla="*/ 139277 w 3448051"/>
              <a:gd name="connsiteY99" fmla="*/ 1733182 h 2663825"/>
              <a:gd name="connsiteX100" fmla="*/ 71521 w 3448051"/>
              <a:gd name="connsiteY100" fmla="*/ 1736950 h 2663825"/>
              <a:gd name="connsiteX101" fmla="*/ 60228 w 3448051"/>
              <a:gd name="connsiteY101" fmla="*/ 1703040 h 2663825"/>
              <a:gd name="connsiteX102" fmla="*/ 429124 w 3448051"/>
              <a:gd name="connsiteY102" fmla="*/ 1525954 h 2663825"/>
              <a:gd name="connsiteX103" fmla="*/ 425360 w 3448051"/>
              <a:gd name="connsiteY103" fmla="*/ 1518418 h 2663825"/>
              <a:gd name="connsiteX104" fmla="*/ 383953 w 3448051"/>
              <a:gd name="connsiteY104" fmla="*/ 1525954 h 2663825"/>
              <a:gd name="connsiteX105" fmla="*/ 380189 w 3448051"/>
              <a:gd name="connsiteY105" fmla="*/ 1522186 h 2663825"/>
              <a:gd name="connsiteX106" fmla="*/ 402775 w 3448051"/>
              <a:gd name="connsiteY106" fmla="*/ 1503347 h 2663825"/>
              <a:gd name="connsiteX107" fmla="*/ 542052 w 3448051"/>
              <a:gd name="connsiteY107" fmla="*/ 1427991 h 2663825"/>
              <a:gd name="connsiteX108" fmla="*/ 643687 w 3448051"/>
              <a:gd name="connsiteY108" fmla="*/ 1375242 h 2663825"/>
              <a:gd name="connsiteX109" fmla="*/ 636158 w 3448051"/>
              <a:gd name="connsiteY109" fmla="*/ 1352636 h 2663825"/>
              <a:gd name="connsiteX110" fmla="*/ 26350 w 3448051"/>
              <a:gd name="connsiteY110" fmla="*/ 1623916 h 2663825"/>
              <a:gd name="connsiteX111" fmla="*/ 22586 w 3448051"/>
              <a:gd name="connsiteY111" fmla="*/ 1620148 h 2663825"/>
              <a:gd name="connsiteX112" fmla="*/ 628630 w 3448051"/>
              <a:gd name="connsiteY112" fmla="*/ 1330029 h 2663825"/>
              <a:gd name="connsiteX113" fmla="*/ 617337 w 3448051"/>
              <a:gd name="connsiteY113" fmla="*/ 1296119 h 2663825"/>
              <a:gd name="connsiteX114" fmla="*/ 188213 w 3448051"/>
              <a:gd name="connsiteY114" fmla="*/ 1484508 h 2663825"/>
              <a:gd name="connsiteX115" fmla="*/ 184448 w 3448051"/>
              <a:gd name="connsiteY115" fmla="*/ 1480740 h 2663825"/>
              <a:gd name="connsiteX116" fmla="*/ 395246 w 3448051"/>
              <a:gd name="connsiteY116" fmla="*/ 1382778 h 2663825"/>
              <a:gd name="connsiteX117" fmla="*/ 613573 w 3448051"/>
              <a:gd name="connsiteY117" fmla="*/ 1284815 h 2663825"/>
              <a:gd name="connsiteX118" fmla="*/ 602280 w 3448051"/>
              <a:gd name="connsiteY118" fmla="*/ 1258441 h 2663825"/>
              <a:gd name="connsiteX119" fmla="*/ 643687 w 3448051"/>
              <a:gd name="connsiteY119" fmla="*/ 1232066 h 2663825"/>
              <a:gd name="connsiteX120" fmla="*/ 639922 w 3448051"/>
              <a:gd name="connsiteY120" fmla="*/ 1228299 h 2663825"/>
              <a:gd name="connsiteX121" fmla="*/ 3764 w 3448051"/>
              <a:gd name="connsiteY121" fmla="*/ 1529721 h 2663825"/>
              <a:gd name="connsiteX122" fmla="*/ 0 w 3448051"/>
              <a:gd name="connsiteY122" fmla="*/ 1522186 h 2663825"/>
              <a:gd name="connsiteX123" fmla="*/ 82814 w 3448051"/>
              <a:gd name="connsiteY123" fmla="*/ 1484508 h 2663825"/>
              <a:gd name="connsiteX124" fmla="*/ 854484 w 3448051"/>
              <a:gd name="connsiteY124" fmla="*/ 1111497 h 2663825"/>
              <a:gd name="connsiteX125" fmla="*/ 865777 w 3448051"/>
              <a:gd name="connsiteY125" fmla="*/ 1077587 h 2663825"/>
              <a:gd name="connsiteX126" fmla="*/ 843192 w 3448051"/>
              <a:gd name="connsiteY126" fmla="*/ 1028606 h 2663825"/>
              <a:gd name="connsiteX127" fmla="*/ 338782 w 3448051"/>
              <a:gd name="connsiteY127" fmla="*/ 1254673 h 2663825"/>
              <a:gd name="connsiteX128" fmla="*/ 327490 w 3448051"/>
              <a:gd name="connsiteY128" fmla="*/ 1235834 h 2663825"/>
              <a:gd name="connsiteX129" fmla="*/ 52700 w 3448051"/>
              <a:gd name="connsiteY129" fmla="*/ 1360171 h 2663825"/>
              <a:gd name="connsiteX130" fmla="*/ 48935 w 3448051"/>
              <a:gd name="connsiteY130" fmla="*/ 1352636 h 2663825"/>
              <a:gd name="connsiteX131" fmla="*/ 319961 w 3448051"/>
              <a:gd name="connsiteY131" fmla="*/ 1220763 h 2663825"/>
              <a:gd name="connsiteX132" fmla="*/ 304904 w 3448051"/>
              <a:gd name="connsiteY132" fmla="*/ 1183085 h 2663825"/>
              <a:gd name="connsiteX133" fmla="*/ 225855 w 3448051"/>
              <a:gd name="connsiteY133" fmla="*/ 1213227 h 2663825"/>
              <a:gd name="connsiteX134" fmla="*/ 222091 w 3448051"/>
              <a:gd name="connsiteY134" fmla="*/ 1205692 h 2663825"/>
              <a:gd name="connsiteX135" fmla="*/ 301140 w 3448051"/>
              <a:gd name="connsiteY135" fmla="*/ 1171782 h 2663825"/>
              <a:gd name="connsiteX136" fmla="*/ 229619 w 3448051"/>
              <a:gd name="connsiteY136" fmla="*/ 1009767 h 2663825"/>
              <a:gd name="connsiteX137" fmla="*/ 1426650 w 3448051"/>
              <a:gd name="connsiteY137" fmla="*/ 433296 h 2663825"/>
              <a:gd name="connsiteX138" fmla="*/ 1366422 w 3448051"/>
              <a:gd name="connsiteY138" fmla="*/ 459670 h 2663825"/>
              <a:gd name="connsiteX139" fmla="*/ 1362658 w 3448051"/>
              <a:gd name="connsiteY139" fmla="*/ 455902 h 2663825"/>
              <a:gd name="connsiteX140" fmla="*/ 1558399 w 3448051"/>
              <a:gd name="connsiteY140" fmla="*/ 365475 h 2663825"/>
              <a:gd name="connsiteX141" fmla="*/ 1580984 w 3448051"/>
              <a:gd name="connsiteY141" fmla="*/ 354172 h 2663825"/>
              <a:gd name="connsiteX142" fmla="*/ 1810603 w 3448051"/>
              <a:gd name="connsiteY142" fmla="*/ 192157 h 2663825"/>
              <a:gd name="connsiteX143" fmla="*/ 1912238 w 3448051"/>
              <a:gd name="connsiteY143" fmla="*/ 94195 h 2663825"/>
              <a:gd name="connsiteX144" fmla="*/ 2032694 w 3448051"/>
              <a:gd name="connsiteY144" fmla="*/ 3768 h 2663825"/>
              <a:gd name="connsiteX145" fmla="*/ 2055279 w 3448051"/>
              <a:gd name="connsiteY145" fmla="*/ 7536 h 2663825"/>
              <a:gd name="connsiteX146" fmla="*/ 2074101 w 3448051"/>
              <a:gd name="connsiteY146" fmla="*/ 30142 h 2663825"/>
              <a:gd name="connsiteX147" fmla="*/ 2089158 w 3448051"/>
              <a:gd name="connsiteY147" fmla="*/ 37678 h 2663825"/>
              <a:gd name="connsiteX148" fmla="*/ 2085393 w 3448051"/>
              <a:gd name="connsiteY148" fmla="*/ 45214 h 2663825"/>
              <a:gd name="connsiteX149" fmla="*/ 2123036 w 3448051"/>
              <a:gd name="connsiteY149" fmla="*/ 90427 h 2663825"/>
              <a:gd name="connsiteX150" fmla="*/ 2138093 w 3448051"/>
              <a:gd name="connsiteY150" fmla="*/ 105498 h 2663825"/>
              <a:gd name="connsiteX151" fmla="*/ 2243492 w 3448051"/>
              <a:gd name="connsiteY151" fmla="*/ 48981 h 2663825"/>
              <a:gd name="connsiteX152" fmla="*/ 2352655 w 3448051"/>
              <a:gd name="connsiteY152" fmla="*/ 0 h 266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448051" h="2663825">
                <a:moveTo>
                  <a:pt x="2352655" y="0"/>
                </a:moveTo>
                <a:cubicBezTo>
                  <a:pt x="2379005" y="48981"/>
                  <a:pt x="2405354" y="97963"/>
                  <a:pt x="2427940" y="143176"/>
                </a:cubicBezTo>
                <a:cubicBezTo>
                  <a:pt x="2461818" y="128105"/>
                  <a:pt x="2491932" y="113034"/>
                  <a:pt x="2525810" y="94195"/>
                </a:cubicBezTo>
                <a:cubicBezTo>
                  <a:pt x="2529575" y="105498"/>
                  <a:pt x="2533339" y="113034"/>
                  <a:pt x="2540867" y="124337"/>
                </a:cubicBezTo>
                <a:cubicBezTo>
                  <a:pt x="2548396" y="124337"/>
                  <a:pt x="2555924" y="120569"/>
                  <a:pt x="2567217" y="116802"/>
                </a:cubicBezTo>
                <a:cubicBezTo>
                  <a:pt x="2593567" y="184622"/>
                  <a:pt x="2619917" y="248674"/>
                  <a:pt x="2650031" y="316494"/>
                </a:cubicBezTo>
                <a:cubicBezTo>
                  <a:pt x="2729080" y="263745"/>
                  <a:pt x="2811893" y="214764"/>
                  <a:pt x="2909764" y="192157"/>
                </a:cubicBezTo>
                <a:cubicBezTo>
                  <a:pt x="2943642" y="278816"/>
                  <a:pt x="2973756" y="365475"/>
                  <a:pt x="3007634" y="452135"/>
                </a:cubicBezTo>
                <a:cubicBezTo>
                  <a:pt x="2924821" y="489812"/>
                  <a:pt x="2845771" y="527490"/>
                  <a:pt x="2762958" y="565168"/>
                </a:cubicBezTo>
                <a:cubicBezTo>
                  <a:pt x="2766722" y="576471"/>
                  <a:pt x="2774251" y="584007"/>
                  <a:pt x="2778015" y="595310"/>
                </a:cubicBezTo>
                <a:cubicBezTo>
                  <a:pt x="2717787" y="625453"/>
                  <a:pt x="2657559" y="655595"/>
                  <a:pt x="2597331" y="685737"/>
                </a:cubicBezTo>
                <a:cubicBezTo>
                  <a:pt x="2597331" y="689505"/>
                  <a:pt x="2601095" y="697041"/>
                  <a:pt x="2604860" y="704576"/>
                </a:cubicBezTo>
                <a:cubicBezTo>
                  <a:pt x="2665088" y="674434"/>
                  <a:pt x="2725316" y="640524"/>
                  <a:pt x="2785544" y="610382"/>
                </a:cubicBezTo>
                <a:cubicBezTo>
                  <a:pt x="2789308" y="617917"/>
                  <a:pt x="2796836" y="629220"/>
                  <a:pt x="2804365" y="644292"/>
                </a:cubicBezTo>
                <a:cubicBezTo>
                  <a:pt x="2744137" y="678202"/>
                  <a:pt x="2683909" y="708344"/>
                  <a:pt x="2623681" y="742254"/>
                </a:cubicBezTo>
                <a:cubicBezTo>
                  <a:pt x="2627445" y="757325"/>
                  <a:pt x="2634974" y="772396"/>
                  <a:pt x="2642502" y="787468"/>
                </a:cubicBezTo>
                <a:cubicBezTo>
                  <a:pt x="2706494" y="761093"/>
                  <a:pt x="2770487" y="730951"/>
                  <a:pt x="2826950" y="681969"/>
                </a:cubicBezTo>
                <a:cubicBezTo>
                  <a:pt x="2842007" y="708344"/>
                  <a:pt x="2853300" y="730951"/>
                  <a:pt x="2864593" y="757325"/>
                </a:cubicBezTo>
                <a:cubicBezTo>
                  <a:pt x="2808129" y="787468"/>
                  <a:pt x="2751665" y="817610"/>
                  <a:pt x="2710259" y="870359"/>
                </a:cubicBezTo>
                <a:cubicBezTo>
                  <a:pt x="2721551" y="885430"/>
                  <a:pt x="2729080" y="900501"/>
                  <a:pt x="2736608" y="915572"/>
                </a:cubicBezTo>
                <a:cubicBezTo>
                  <a:pt x="2785544" y="874127"/>
                  <a:pt x="2834479" y="832681"/>
                  <a:pt x="2883414" y="791235"/>
                </a:cubicBezTo>
                <a:cubicBezTo>
                  <a:pt x="2894707" y="806306"/>
                  <a:pt x="2898471" y="821378"/>
                  <a:pt x="2905999" y="832681"/>
                </a:cubicBezTo>
                <a:cubicBezTo>
                  <a:pt x="2875885" y="859055"/>
                  <a:pt x="2842007" y="885430"/>
                  <a:pt x="2811893" y="911804"/>
                </a:cubicBezTo>
                <a:cubicBezTo>
                  <a:pt x="2811893" y="915572"/>
                  <a:pt x="2815657" y="915572"/>
                  <a:pt x="2815657" y="915572"/>
                </a:cubicBezTo>
                <a:cubicBezTo>
                  <a:pt x="2845771" y="892966"/>
                  <a:pt x="2879650" y="870359"/>
                  <a:pt x="2909764" y="843984"/>
                </a:cubicBezTo>
                <a:cubicBezTo>
                  <a:pt x="2917292" y="851520"/>
                  <a:pt x="2921056" y="859055"/>
                  <a:pt x="2924821" y="862823"/>
                </a:cubicBezTo>
                <a:cubicBezTo>
                  <a:pt x="2981284" y="840217"/>
                  <a:pt x="3037748" y="813842"/>
                  <a:pt x="3094212" y="787468"/>
                </a:cubicBezTo>
                <a:cubicBezTo>
                  <a:pt x="3124326" y="855288"/>
                  <a:pt x="3154440" y="923108"/>
                  <a:pt x="3184554" y="987160"/>
                </a:cubicBezTo>
                <a:cubicBezTo>
                  <a:pt x="3222196" y="972089"/>
                  <a:pt x="3259839" y="953250"/>
                  <a:pt x="3297481" y="938179"/>
                </a:cubicBezTo>
                <a:cubicBezTo>
                  <a:pt x="3305010" y="945715"/>
                  <a:pt x="3312538" y="949482"/>
                  <a:pt x="3323831" y="957018"/>
                </a:cubicBezTo>
                <a:cubicBezTo>
                  <a:pt x="3320067" y="957018"/>
                  <a:pt x="3316302" y="960786"/>
                  <a:pt x="3316302" y="960786"/>
                </a:cubicBezTo>
                <a:cubicBezTo>
                  <a:pt x="3316302" y="968321"/>
                  <a:pt x="3323831" y="979625"/>
                  <a:pt x="3323831" y="979625"/>
                </a:cubicBezTo>
                <a:cubicBezTo>
                  <a:pt x="3338888" y="975857"/>
                  <a:pt x="3335124" y="987160"/>
                  <a:pt x="3338888" y="994696"/>
                </a:cubicBezTo>
                <a:cubicBezTo>
                  <a:pt x="3335124" y="994696"/>
                  <a:pt x="3331359" y="994696"/>
                  <a:pt x="3327595" y="994696"/>
                </a:cubicBezTo>
                <a:cubicBezTo>
                  <a:pt x="3335124" y="1017302"/>
                  <a:pt x="3346416" y="1039909"/>
                  <a:pt x="3357709" y="1062516"/>
                </a:cubicBezTo>
                <a:cubicBezTo>
                  <a:pt x="3357709" y="1066284"/>
                  <a:pt x="3365238" y="1066284"/>
                  <a:pt x="3369002" y="1066284"/>
                </a:cubicBezTo>
                <a:cubicBezTo>
                  <a:pt x="3376530" y="1092658"/>
                  <a:pt x="3395352" y="1119033"/>
                  <a:pt x="3399116" y="1149175"/>
                </a:cubicBezTo>
                <a:cubicBezTo>
                  <a:pt x="3402880" y="1171782"/>
                  <a:pt x="3406644" y="1194388"/>
                  <a:pt x="3417937" y="1216995"/>
                </a:cubicBezTo>
                <a:cubicBezTo>
                  <a:pt x="3417937" y="1224531"/>
                  <a:pt x="3417937" y="1239602"/>
                  <a:pt x="3432994" y="1232066"/>
                </a:cubicBezTo>
                <a:cubicBezTo>
                  <a:pt x="3436758" y="1239602"/>
                  <a:pt x="3436758" y="1243370"/>
                  <a:pt x="3436758" y="1250905"/>
                </a:cubicBezTo>
                <a:cubicBezTo>
                  <a:pt x="3436758" y="1258441"/>
                  <a:pt x="3432994" y="1262209"/>
                  <a:pt x="3429230" y="1273512"/>
                </a:cubicBezTo>
                <a:cubicBezTo>
                  <a:pt x="3440523" y="1269744"/>
                  <a:pt x="3444287" y="1269744"/>
                  <a:pt x="3448051" y="1269744"/>
                </a:cubicBezTo>
                <a:cubicBezTo>
                  <a:pt x="3444287" y="1277280"/>
                  <a:pt x="3444287" y="1284815"/>
                  <a:pt x="3440523" y="1299887"/>
                </a:cubicBezTo>
                <a:cubicBezTo>
                  <a:pt x="3429230" y="1303654"/>
                  <a:pt x="3410409" y="1311190"/>
                  <a:pt x="3395352" y="1322493"/>
                </a:cubicBezTo>
                <a:cubicBezTo>
                  <a:pt x="3350181" y="1348868"/>
                  <a:pt x="3308774" y="1382778"/>
                  <a:pt x="3259839" y="1409152"/>
                </a:cubicBezTo>
                <a:cubicBezTo>
                  <a:pt x="3177025" y="1454366"/>
                  <a:pt x="3097976" y="1499579"/>
                  <a:pt x="3011398" y="1544793"/>
                </a:cubicBezTo>
                <a:cubicBezTo>
                  <a:pt x="2755430" y="1676665"/>
                  <a:pt x="2499461" y="1808538"/>
                  <a:pt x="2243492" y="1936642"/>
                </a:cubicBezTo>
                <a:cubicBezTo>
                  <a:pt x="2183264" y="1966785"/>
                  <a:pt x="2119272" y="1989391"/>
                  <a:pt x="2059044" y="2015766"/>
                </a:cubicBezTo>
                <a:cubicBezTo>
                  <a:pt x="2047751" y="2019534"/>
                  <a:pt x="2036458" y="2019534"/>
                  <a:pt x="2025166" y="2023301"/>
                </a:cubicBezTo>
                <a:cubicBezTo>
                  <a:pt x="2021401" y="2019534"/>
                  <a:pt x="2021401" y="2019534"/>
                  <a:pt x="2021401" y="2015766"/>
                </a:cubicBezTo>
                <a:cubicBezTo>
                  <a:pt x="2028930" y="2008230"/>
                  <a:pt x="2036458" y="2000695"/>
                  <a:pt x="2043987" y="1996927"/>
                </a:cubicBezTo>
                <a:cubicBezTo>
                  <a:pt x="2104215" y="1963017"/>
                  <a:pt x="2164443" y="1929107"/>
                  <a:pt x="2224671" y="1895197"/>
                </a:cubicBezTo>
                <a:cubicBezTo>
                  <a:pt x="2337598" y="1831144"/>
                  <a:pt x="2454290" y="1770860"/>
                  <a:pt x="2567217" y="1710575"/>
                </a:cubicBezTo>
                <a:cubicBezTo>
                  <a:pt x="2574746" y="1706807"/>
                  <a:pt x="2578510" y="1703040"/>
                  <a:pt x="2582274" y="1695504"/>
                </a:cubicBezTo>
                <a:cubicBezTo>
                  <a:pt x="2559689" y="1706807"/>
                  <a:pt x="2540867" y="1718111"/>
                  <a:pt x="2518282" y="1729414"/>
                </a:cubicBezTo>
                <a:cubicBezTo>
                  <a:pt x="2333834" y="1808538"/>
                  <a:pt x="2168207" y="1921571"/>
                  <a:pt x="1991287" y="2015766"/>
                </a:cubicBezTo>
                <a:cubicBezTo>
                  <a:pt x="1833189" y="2098657"/>
                  <a:pt x="1675090" y="2181548"/>
                  <a:pt x="1520756" y="2268208"/>
                </a:cubicBezTo>
                <a:cubicBezTo>
                  <a:pt x="1471821" y="2294582"/>
                  <a:pt x="1419122" y="2317189"/>
                  <a:pt x="1377715" y="2354867"/>
                </a:cubicBezTo>
                <a:cubicBezTo>
                  <a:pt x="1325015" y="2396312"/>
                  <a:pt x="1264787" y="2426455"/>
                  <a:pt x="1208324" y="2464132"/>
                </a:cubicBezTo>
                <a:cubicBezTo>
                  <a:pt x="1163153" y="2490507"/>
                  <a:pt x="1114218" y="2520649"/>
                  <a:pt x="1069047" y="2547024"/>
                </a:cubicBezTo>
                <a:cubicBezTo>
                  <a:pt x="1061518" y="2550792"/>
                  <a:pt x="1057754" y="2554559"/>
                  <a:pt x="1050225" y="2558327"/>
                </a:cubicBezTo>
                <a:cubicBezTo>
                  <a:pt x="1016347" y="2577166"/>
                  <a:pt x="986233" y="2592237"/>
                  <a:pt x="952355" y="2607308"/>
                </a:cubicBezTo>
                <a:cubicBezTo>
                  <a:pt x="914712" y="2626147"/>
                  <a:pt x="877070" y="2641218"/>
                  <a:pt x="839427" y="2660057"/>
                </a:cubicBezTo>
                <a:cubicBezTo>
                  <a:pt x="831899" y="2660057"/>
                  <a:pt x="828135" y="2663825"/>
                  <a:pt x="820606" y="2663825"/>
                </a:cubicBezTo>
                <a:cubicBezTo>
                  <a:pt x="798021" y="2611076"/>
                  <a:pt x="775435" y="2558327"/>
                  <a:pt x="749085" y="2505578"/>
                </a:cubicBezTo>
                <a:cubicBezTo>
                  <a:pt x="677565" y="2554559"/>
                  <a:pt x="606044" y="2603541"/>
                  <a:pt x="534523" y="2652522"/>
                </a:cubicBezTo>
                <a:cubicBezTo>
                  <a:pt x="511938" y="2618612"/>
                  <a:pt x="493117" y="2588469"/>
                  <a:pt x="474295" y="2558327"/>
                </a:cubicBezTo>
                <a:cubicBezTo>
                  <a:pt x="466767" y="2543256"/>
                  <a:pt x="459238" y="2528185"/>
                  <a:pt x="447946" y="2509346"/>
                </a:cubicBezTo>
                <a:cubicBezTo>
                  <a:pt x="410303" y="2524417"/>
                  <a:pt x="368896" y="2539488"/>
                  <a:pt x="327490" y="2558327"/>
                </a:cubicBezTo>
                <a:cubicBezTo>
                  <a:pt x="391482" y="2392545"/>
                  <a:pt x="451710" y="2230530"/>
                  <a:pt x="515702" y="2068515"/>
                </a:cubicBezTo>
                <a:cubicBezTo>
                  <a:pt x="511938" y="2064747"/>
                  <a:pt x="504409" y="2060979"/>
                  <a:pt x="504409" y="2053444"/>
                </a:cubicBezTo>
                <a:cubicBezTo>
                  <a:pt x="496881" y="2019534"/>
                  <a:pt x="478060" y="1989391"/>
                  <a:pt x="455474" y="1959249"/>
                </a:cubicBezTo>
                <a:cubicBezTo>
                  <a:pt x="447946" y="1951714"/>
                  <a:pt x="444181" y="1951714"/>
                  <a:pt x="432889" y="1955481"/>
                </a:cubicBezTo>
                <a:cubicBezTo>
                  <a:pt x="365132" y="1985624"/>
                  <a:pt x="297376" y="2015766"/>
                  <a:pt x="229619" y="2049676"/>
                </a:cubicBezTo>
                <a:cubicBezTo>
                  <a:pt x="222091" y="2049676"/>
                  <a:pt x="218327" y="2053444"/>
                  <a:pt x="207034" y="2057212"/>
                </a:cubicBezTo>
                <a:cubicBezTo>
                  <a:pt x="203270" y="2042140"/>
                  <a:pt x="195741" y="2030837"/>
                  <a:pt x="188213" y="2015766"/>
                </a:cubicBezTo>
                <a:cubicBezTo>
                  <a:pt x="267262" y="1978088"/>
                  <a:pt x="338782" y="1944178"/>
                  <a:pt x="414067" y="1910268"/>
                </a:cubicBezTo>
                <a:cubicBezTo>
                  <a:pt x="410303" y="1902732"/>
                  <a:pt x="410303" y="1895197"/>
                  <a:pt x="399010" y="1898965"/>
                </a:cubicBezTo>
                <a:cubicBezTo>
                  <a:pt x="327490" y="1932875"/>
                  <a:pt x="255969" y="1963017"/>
                  <a:pt x="180684" y="1996927"/>
                </a:cubicBezTo>
                <a:cubicBezTo>
                  <a:pt x="176920" y="1981856"/>
                  <a:pt x="169391" y="1966785"/>
                  <a:pt x="165627" y="1951714"/>
                </a:cubicBezTo>
                <a:cubicBezTo>
                  <a:pt x="169391" y="1951714"/>
                  <a:pt x="176920" y="1951714"/>
                  <a:pt x="184448" y="1951714"/>
                </a:cubicBezTo>
                <a:cubicBezTo>
                  <a:pt x="252205" y="1917803"/>
                  <a:pt x="319961" y="1887661"/>
                  <a:pt x="391482" y="1853751"/>
                </a:cubicBezTo>
                <a:cubicBezTo>
                  <a:pt x="410303" y="1846216"/>
                  <a:pt x="432889" y="1827377"/>
                  <a:pt x="451710" y="1816073"/>
                </a:cubicBezTo>
                <a:cubicBezTo>
                  <a:pt x="451710" y="1812305"/>
                  <a:pt x="451710" y="1812305"/>
                  <a:pt x="451710" y="1812305"/>
                </a:cubicBezTo>
                <a:cubicBezTo>
                  <a:pt x="447946" y="1812305"/>
                  <a:pt x="444181" y="1812305"/>
                  <a:pt x="444181" y="1812305"/>
                </a:cubicBezTo>
                <a:cubicBezTo>
                  <a:pt x="504409" y="1774628"/>
                  <a:pt x="564637" y="1733182"/>
                  <a:pt x="624865" y="1687969"/>
                </a:cubicBezTo>
                <a:cubicBezTo>
                  <a:pt x="624865" y="1687969"/>
                  <a:pt x="621101" y="1687969"/>
                  <a:pt x="621101" y="1684201"/>
                </a:cubicBezTo>
                <a:cubicBezTo>
                  <a:pt x="466767" y="1763324"/>
                  <a:pt x="312433" y="1842448"/>
                  <a:pt x="154334" y="1925339"/>
                </a:cubicBezTo>
                <a:cubicBezTo>
                  <a:pt x="154334" y="1925339"/>
                  <a:pt x="158099" y="1932875"/>
                  <a:pt x="158099" y="1936642"/>
                </a:cubicBezTo>
                <a:cubicBezTo>
                  <a:pt x="143042" y="1906500"/>
                  <a:pt x="127985" y="1876358"/>
                  <a:pt x="112928" y="1846216"/>
                </a:cubicBezTo>
                <a:cubicBezTo>
                  <a:pt x="112928" y="1838680"/>
                  <a:pt x="112928" y="1831144"/>
                  <a:pt x="112928" y="1823609"/>
                </a:cubicBezTo>
                <a:cubicBezTo>
                  <a:pt x="116692" y="1827377"/>
                  <a:pt x="120456" y="1831144"/>
                  <a:pt x="124220" y="1827377"/>
                </a:cubicBezTo>
                <a:cubicBezTo>
                  <a:pt x="199505" y="1793467"/>
                  <a:pt x="274790" y="1755789"/>
                  <a:pt x="338782" y="1706807"/>
                </a:cubicBezTo>
                <a:cubicBezTo>
                  <a:pt x="350075" y="1699272"/>
                  <a:pt x="357604" y="1691736"/>
                  <a:pt x="368896" y="1684201"/>
                </a:cubicBezTo>
                <a:cubicBezTo>
                  <a:pt x="357604" y="1680433"/>
                  <a:pt x="350075" y="1680433"/>
                  <a:pt x="346311" y="1684201"/>
                </a:cubicBezTo>
                <a:cubicBezTo>
                  <a:pt x="267262" y="1721879"/>
                  <a:pt x="188213" y="1755789"/>
                  <a:pt x="112928" y="1793467"/>
                </a:cubicBezTo>
                <a:cubicBezTo>
                  <a:pt x="109163" y="1797234"/>
                  <a:pt x="105399" y="1801002"/>
                  <a:pt x="105399" y="1808538"/>
                </a:cubicBezTo>
                <a:cubicBezTo>
                  <a:pt x="97871" y="1793467"/>
                  <a:pt x="90342" y="1778395"/>
                  <a:pt x="82814" y="1763324"/>
                </a:cubicBezTo>
                <a:cubicBezTo>
                  <a:pt x="101635" y="1752021"/>
                  <a:pt x="120456" y="1744485"/>
                  <a:pt x="139277" y="1736950"/>
                </a:cubicBezTo>
                <a:cubicBezTo>
                  <a:pt x="139277" y="1736950"/>
                  <a:pt x="139277" y="1736950"/>
                  <a:pt x="139277" y="1733182"/>
                </a:cubicBezTo>
                <a:cubicBezTo>
                  <a:pt x="120456" y="1736950"/>
                  <a:pt x="97871" y="1736950"/>
                  <a:pt x="71521" y="1736950"/>
                </a:cubicBezTo>
                <a:cubicBezTo>
                  <a:pt x="67757" y="1729414"/>
                  <a:pt x="63992" y="1714343"/>
                  <a:pt x="60228" y="1703040"/>
                </a:cubicBezTo>
                <a:cubicBezTo>
                  <a:pt x="184448" y="1642755"/>
                  <a:pt x="304904" y="1582470"/>
                  <a:pt x="429124" y="1525954"/>
                </a:cubicBezTo>
                <a:cubicBezTo>
                  <a:pt x="429124" y="1522186"/>
                  <a:pt x="425360" y="1522186"/>
                  <a:pt x="425360" y="1518418"/>
                </a:cubicBezTo>
                <a:cubicBezTo>
                  <a:pt x="410303" y="1522186"/>
                  <a:pt x="399010" y="1522186"/>
                  <a:pt x="383953" y="1525954"/>
                </a:cubicBezTo>
                <a:cubicBezTo>
                  <a:pt x="383953" y="1525954"/>
                  <a:pt x="380189" y="1522186"/>
                  <a:pt x="380189" y="1522186"/>
                </a:cubicBezTo>
                <a:cubicBezTo>
                  <a:pt x="387718" y="1514650"/>
                  <a:pt x="395246" y="1507115"/>
                  <a:pt x="402775" y="1503347"/>
                </a:cubicBezTo>
                <a:cubicBezTo>
                  <a:pt x="447946" y="1476972"/>
                  <a:pt x="496881" y="1450598"/>
                  <a:pt x="542052" y="1427991"/>
                </a:cubicBezTo>
                <a:cubicBezTo>
                  <a:pt x="575930" y="1409152"/>
                  <a:pt x="609808" y="1394081"/>
                  <a:pt x="643687" y="1375242"/>
                </a:cubicBezTo>
                <a:cubicBezTo>
                  <a:pt x="643687" y="1367707"/>
                  <a:pt x="639922" y="1360171"/>
                  <a:pt x="636158" y="1352636"/>
                </a:cubicBezTo>
                <a:cubicBezTo>
                  <a:pt x="432889" y="1443062"/>
                  <a:pt x="229619" y="1533489"/>
                  <a:pt x="26350" y="1623916"/>
                </a:cubicBezTo>
                <a:cubicBezTo>
                  <a:pt x="22586" y="1623916"/>
                  <a:pt x="22586" y="1620148"/>
                  <a:pt x="22586" y="1620148"/>
                </a:cubicBezTo>
                <a:cubicBezTo>
                  <a:pt x="222091" y="1522186"/>
                  <a:pt x="425360" y="1427991"/>
                  <a:pt x="628630" y="1330029"/>
                </a:cubicBezTo>
                <a:cubicBezTo>
                  <a:pt x="624865" y="1318725"/>
                  <a:pt x="621101" y="1307422"/>
                  <a:pt x="617337" y="1296119"/>
                </a:cubicBezTo>
                <a:cubicBezTo>
                  <a:pt x="474295" y="1360171"/>
                  <a:pt x="331254" y="1424223"/>
                  <a:pt x="188213" y="1484508"/>
                </a:cubicBezTo>
                <a:cubicBezTo>
                  <a:pt x="184448" y="1484508"/>
                  <a:pt x="184448" y="1480740"/>
                  <a:pt x="184448" y="1480740"/>
                </a:cubicBezTo>
                <a:cubicBezTo>
                  <a:pt x="255969" y="1446830"/>
                  <a:pt x="327490" y="1416688"/>
                  <a:pt x="395246" y="1382778"/>
                </a:cubicBezTo>
                <a:cubicBezTo>
                  <a:pt x="466767" y="1348868"/>
                  <a:pt x="538288" y="1318725"/>
                  <a:pt x="613573" y="1284815"/>
                </a:cubicBezTo>
                <a:cubicBezTo>
                  <a:pt x="609808" y="1277280"/>
                  <a:pt x="606044" y="1265976"/>
                  <a:pt x="602280" y="1258441"/>
                </a:cubicBezTo>
                <a:cubicBezTo>
                  <a:pt x="617337" y="1250905"/>
                  <a:pt x="628630" y="1239602"/>
                  <a:pt x="643687" y="1232066"/>
                </a:cubicBezTo>
                <a:cubicBezTo>
                  <a:pt x="643687" y="1232066"/>
                  <a:pt x="639922" y="1232066"/>
                  <a:pt x="639922" y="1228299"/>
                </a:cubicBezTo>
                <a:cubicBezTo>
                  <a:pt x="429124" y="1330029"/>
                  <a:pt x="218327" y="1427991"/>
                  <a:pt x="3764" y="1529721"/>
                </a:cubicBezTo>
                <a:cubicBezTo>
                  <a:pt x="3764" y="1525954"/>
                  <a:pt x="3764" y="1522186"/>
                  <a:pt x="0" y="1522186"/>
                </a:cubicBezTo>
                <a:cubicBezTo>
                  <a:pt x="26350" y="1510883"/>
                  <a:pt x="56464" y="1495811"/>
                  <a:pt x="82814" y="1484508"/>
                </a:cubicBezTo>
                <a:cubicBezTo>
                  <a:pt x="338782" y="1360171"/>
                  <a:pt x="598516" y="1235834"/>
                  <a:pt x="854484" y="1111497"/>
                </a:cubicBezTo>
                <a:cubicBezTo>
                  <a:pt x="877070" y="1100194"/>
                  <a:pt x="877070" y="1100194"/>
                  <a:pt x="865777" y="1077587"/>
                </a:cubicBezTo>
                <a:cubicBezTo>
                  <a:pt x="858249" y="1062516"/>
                  <a:pt x="850720" y="1047445"/>
                  <a:pt x="843192" y="1028606"/>
                </a:cubicBezTo>
                <a:cubicBezTo>
                  <a:pt x="673801" y="1103962"/>
                  <a:pt x="508174" y="1179317"/>
                  <a:pt x="338782" y="1254673"/>
                </a:cubicBezTo>
                <a:cubicBezTo>
                  <a:pt x="335018" y="1247137"/>
                  <a:pt x="331254" y="1243370"/>
                  <a:pt x="327490" y="1235834"/>
                </a:cubicBezTo>
                <a:cubicBezTo>
                  <a:pt x="237148" y="1277280"/>
                  <a:pt x="143042" y="1318725"/>
                  <a:pt x="52700" y="1360171"/>
                </a:cubicBezTo>
                <a:cubicBezTo>
                  <a:pt x="52700" y="1356403"/>
                  <a:pt x="48935" y="1356403"/>
                  <a:pt x="48935" y="1352636"/>
                </a:cubicBezTo>
                <a:cubicBezTo>
                  <a:pt x="139277" y="1311190"/>
                  <a:pt x="229619" y="1265976"/>
                  <a:pt x="319961" y="1220763"/>
                </a:cubicBezTo>
                <a:cubicBezTo>
                  <a:pt x="316197" y="1209460"/>
                  <a:pt x="308668" y="1194388"/>
                  <a:pt x="304904" y="1183085"/>
                </a:cubicBezTo>
                <a:cubicBezTo>
                  <a:pt x="278554" y="1190621"/>
                  <a:pt x="252205" y="1201924"/>
                  <a:pt x="225855" y="1213227"/>
                </a:cubicBezTo>
                <a:cubicBezTo>
                  <a:pt x="222091" y="1209460"/>
                  <a:pt x="222091" y="1209460"/>
                  <a:pt x="222091" y="1205692"/>
                </a:cubicBezTo>
                <a:cubicBezTo>
                  <a:pt x="248440" y="1194388"/>
                  <a:pt x="274790" y="1183085"/>
                  <a:pt x="301140" y="1171782"/>
                </a:cubicBezTo>
                <a:cubicBezTo>
                  <a:pt x="274790" y="1119033"/>
                  <a:pt x="252205" y="1066284"/>
                  <a:pt x="229619" y="1009767"/>
                </a:cubicBezTo>
                <a:cubicBezTo>
                  <a:pt x="636158" y="828913"/>
                  <a:pt x="1046461" y="659363"/>
                  <a:pt x="1426650" y="433296"/>
                </a:cubicBezTo>
                <a:cubicBezTo>
                  <a:pt x="1407829" y="440831"/>
                  <a:pt x="1385243" y="448367"/>
                  <a:pt x="1366422" y="459670"/>
                </a:cubicBezTo>
                <a:cubicBezTo>
                  <a:pt x="1362658" y="455902"/>
                  <a:pt x="1362658" y="455902"/>
                  <a:pt x="1362658" y="455902"/>
                </a:cubicBezTo>
                <a:cubicBezTo>
                  <a:pt x="1430414" y="425760"/>
                  <a:pt x="1494407" y="395618"/>
                  <a:pt x="1558399" y="365475"/>
                </a:cubicBezTo>
                <a:cubicBezTo>
                  <a:pt x="1565927" y="361708"/>
                  <a:pt x="1573456" y="357940"/>
                  <a:pt x="1580984" y="354172"/>
                </a:cubicBezTo>
                <a:cubicBezTo>
                  <a:pt x="1656269" y="297655"/>
                  <a:pt x="1735318" y="248674"/>
                  <a:pt x="1810603" y="192157"/>
                </a:cubicBezTo>
                <a:cubicBezTo>
                  <a:pt x="1848246" y="162015"/>
                  <a:pt x="1878360" y="128105"/>
                  <a:pt x="1912238" y="94195"/>
                </a:cubicBezTo>
                <a:cubicBezTo>
                  <a:pt x="1946116" y="56517"/>
                  <a:pt x="1983759" y="22607"/>
                  <a:pt x="2032694" y="3768"/>
                </a:cubicBezTo>
                <a:cubicBezTo>
                  <a:pt x="2043987" y="0"/>
                  <a:pt x="2047751" y="0"/>
                  <a:pt x="2055279" y="7536"/>
                </a:cubicBezTo>
                <a:cubicBezTo>
                  <a:pt x="2059044" y="15071"/>
                  <a:pt x="2066572" y="22607"/>
                  <a:pt x="2074101" y="30142"/>
                </a:cubicBezTo>
                <a:cubicBezTo>
                  <a:pt x="2077865" y="33910"/>
                  <a:pt x="2081629" y="33910"/>
                  <a:pt x="2089158" y="37678"/>
                </a:cubicBezTo>
                <a:cubicBezTo>
                  <a:pt x="2089158" y="41446"/>
                  <a:pt x="2085393" y="45214"/>
                  <a:pt x="2085393" y="45214"/>
                </a:cubicBezTo>
                <a:cubicBezTo>
                  <a:pt x="2100450" y="60285"/>
                  <a:pt x="2111743" y="75356"/>
                  <a:pt x="2123036" y="90427"/>
                </a:cubicBezTo>
                <a:cubicBezTo>
                  <a:pt x="2126800" y="94195"/>
                  <a:pt x="2130564" y="101730"/>
                  <a:pt x="2138093" y="105498"/>
                </a:cubicBezTo>
                <a:cubicBezTo>
                  <a:pt x="2171971" y="86659"/>
                  <a:pt x="2209614" y="67820"/>
                  <a:pt x="2243492" y="48981"/>
                </a:cubicBezTo>
                <a:cubicBezTo>
                  <a:pt x="2281134" y="30142"/>
                  <a:pt x="2315013" y="15071"/>
                  <a:pt x="2352655"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10311308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16_Title Slide">
    <p:spTree>
      <p:nvGrpSpPr>
        <p:cNvPr id="1" name=""/>
        <p:cNvGrpSpPr/>
        <p:nvPr/>
      </p:nvGrpSpPr>
      <p:grpSpPr>
        <a:xfrm>
          <a:off x="0" y="0"/>
          <a:ext cx="0" cy="0"/>
          <a:chOff x="0" y="0"/>
          <a:chExt cx="0" cy="0"/>
        </a:xfrm>
      </p:grpSpPr>
      <p:sp>
        <p:nvSpPr>
          <p:cNvPr id="57" name="Picture Placeholder 56"/>
          <p:cNvSpPr>
            <a:spLocks noGrp="1"/>
          </p:cNvSpPr>
          <p:nvPr>
            <p:ph type="pic" sz="quarter" idx="12" hasCustomPrompt="1"/>
          </p:nvPr>
        </p:nvSpPr>
        <p:spPr>
          <a:xfrm>
            <a:off x="370416" y="384784"/>
            <a:ext cx="11455001" cy="3167115"/>
          </a:xfrm>
          <a:custGeom>
            <a:avLst/>
            <a:gdLst>
              <a:gd name="connsiteX0" fmla="*/ 8902422 w 11455001"/>
              <a:gd name="connsiteY0" fmla="*/ 2619119 h 3167115"/>
              <a:gd name="connsiteX1" fmla="*/ 8900955 w 11455001"/>
              <a:gd name="connsiteY1" fmla="*/ 2622238 h 3167115"/>
              <a:gd name="connsiteX2" fmla="*/ 8886709 w 11455001"/>
              <a:gd name="connsiteY2" fmla="*/ 2619209 h 3167115"/>
              <a:gd name="connsiteX3" fmla="*/ 2335235 w 11455001"/>
              <a:gd name="connsiteY3" fmla="*/ 2454884 h 3167115"/>
              <a:gd name="connsiteX4" fmla="*/ 2225325 w 11455001"/>
              <a:gd name="connsiteY4" fmla="*/ 2494199 h 3167115"/>
              <a:gd name="connsiteX5" fmla="*/ 2335235 w 11455001"/>
              <a:gd name="connsiteY5" fmla="*/ 2454884 h 3167115"/>
              <a:gd name="connsiteX6" fmla="*/ 1730263 w 11455001"/>
              <a:gd name="connsiteY6" fmla="*/ 1861155 h 3167115"/>
              <a:gd name="connsiteX7" fmla="*/ 1753726 w 11455001"/>
              <a:gd name="connsiteY7" fmla="*/ 1863260 h 3167115"/>
              <a:gd name="connsiteX8" fmla="*/ 1747828 w 11455001"/>
              <a:gd name="connsiteY8" fmla="*/ 1865015 h 3167115"/>
              <a:gd name="connsiteX9" fmla="*/ 1730263 w 11455001"/>
              <a:gd name="connsiteY9" fmla="*/ 1861155 h 3167115"/>
              <a:gd name="connsiteX10" fmla="*/ 10416373 w 11455001"/>
              <a:gd name="connsiteY10" fmla="*/ 1842537 h 3167115"/>
              <a:gd name="connsiteX11" fmla="*/ 10377430 w 11455001"/>
              <a:gd name="connsiteY11" fmla="*/ 1847378 h 3167115"/>
              <a:gd name="connsiteX12" fmla="*/ 10324124 w 11455001"/>
              <a:gd name="connsiteY12" fmla="*/ 1854573 h 3167115"/>
              <a:gd name="connsiteX13" fmla="*/ 10362041 w 11455001"/>
              <a:gd name="connsiteY13" fmla="*/ 1847688 h 3167115"/>
              <a:gd name="connsiteX14" fmla="*/ 10416373 w 11455001"/>
              <a:gd name="connsiteY14" fmla="*/ 1842537 h 3167115"/>
              <a:gd name="connsiteX15" fmla="*/ 660385 w 11455001"/>
              <a:gd name="connsiteY15" fmla="*/ 909415 h 3167115"/>
              <a:gd name="connsiteX16" fmla="*/ 608691 w 11455001"/>
              <a:gd name="connsiteY16" fmla="*/ 938751 h 3167115"/>
              <a:gd name="connsiteX17" fmla="*/ 564199 w 11455001"/>
              <a:gd name="connsiteY17" fmla="*/ 969596 h 3167115"/>
              <a:gd name="connsiteX18" fmla="*/ 350974 w 11455001"/>
              <a:gd name="connsiteY18" fmla="*/ 1066651 h 3167115"/>
              <a:gd name="connsiteX19" fmla="*/ 612561 w 11455001"/>
              <a:gd name="connsiteY19" fmla="*/ 931527 h 3167115"/>
              <a:gd name="connsiteX20" fmla="*/ 632711 w 11455001"/>
              <a:gd name="connsiteY20" fmla="*/ 922533 h 3167115"/>
              <a:gd name="connsiteX21" fmla="*/ 663016 w 11455001"/>
              <a:gd name="connsiteY21" fmla="*/ 908167 h 3167115"/>
              <a:gd name="connsiteX22" fmla="*/ 660385 w 11455001"/>
              <a:gd name="connsiteY22" fmla="*/ 909415 h 3167115"/>
              <a:gd name="connsiteX23" fmla="*/ 661290 w 11455001"/>
              <a:gd name="connsiteY23" fmla="*/ 908901 h 3167115"/>
              <a:gd name="connsiteX24" fmla="*/ 340853 w 11455001"/>
              <a:gd name="connsiteY24" fmla="*/ 634039 h 3167115"/>
              <a:gd name="connsiteX25" fmla="*/ 340853 w 11455001"/>
              <a:gd name="connsiteY25" fmla="*/ 634039 h 3167115"/>
              <a:gd name="connsiteX26" fmla="*/ 695484 w 11455001"/>
              <a:gd name="connsiteY26" fmla="*/ 527949 h 3167115"/>
              <a:gd name="connsiteX27" fmla="*/ 684025 w 11455001"/>
              <a:gd name="connsiteY27" fmla="*/ 532048 h 3167115"/>
              <a:gd name="connsiteX28" fmla="*/ 695475 w 11455001"/>
              <a:gd name="connsiteY28" fmla="*/ 527950 h 3167115"/>
              <a:gd name="connsiteX29" fmla="*/ 9320319 w 11455001"/>
              <a:gd name="connsiteY29" fmla="*/ 415701 h 3167115"/>
              <a:gd name="connsiteX30" fmla="*/ 9275992 w 11455001"/>
              <a:gd name="connsiteY30" fmla="*/ 428960 h 3167115"/>
              <a:gd name="connsiteX31" fmla="*/ 9355848 w 11455001"/>
              <a:gd name="connsiteY31" fmla="*/ 421166 h 3167115"/>
              <a:gd name="connsiteX32" fmla="*/ 9320319 w 11455001"/>
              <a:gd name="connsiteY32" fmla="*/ 415701 h 3167115"/>
              <a:gd name="connsiteX33" fmla="*/ 917487 w 11455001"/>
              <a:gd name="connsiteY33" fmla="*/ 0 h 3167115"/>
              <a:gd name="connsiteX34" fmla="*/ 11299954 w 11455001"/>
              <a:gd name="connsiteY34" fmla="*/ 0 h 3167115"/>
              <a:gd name="connsiteX35" fmla="*/ 11149607 w 11455001"/>
              <a:gd name="connsiteY35" fmla="*/ 49530 h 3167115"/>
              <a:gd name="connsiteX36" fmla="*/ 9577107 w 11455001"/>
              <a:gd name="connsiteY36" fmla="*/ 404331 h 3167115"/>
              <a:gd name="connsiteX37" fmla="*/ 11293364 w 11455001"/>
              <a:gd name="connsiteY37" fmla="*/ 82614 h 3167115"/>
              <a:gd name="connsiteX38" fmla="*/ 11455001 w 11455001"/>
              <a:gd name="connsiteY38" fmla="*/ 37256 h 3167115"/>
              <a:gd name="connsiteX39" fmla="*/ 11455001 w 11455001"/>
              <a:gd name="connsiteY39" fmla="*/ 145511 h 3167115"/>
              <a:gd name="connsiteX40" fmla="*/ 11320816 w 11455001"/>
              <a:gd name="connsiteY40" fmla="*/ 196016 h 3167115"/>
              <a:gd name="connsiteX41" fmla="*/ 11158246 w 11455001"/>
              <a:gd name="connsiteY41" fmla="*/ 254169 h 3167115"/>
              <a:gd name="connsiteX42" fmla="*/ 11119323 w 11455001"/>
              <a:gd name="connsiteY42" fmla="*/ 268091 h 3167115"/>
              <a:gd name="connsiteX43" fmla="*/ 11119317 w 11455001"/>
              <a:gd name="connsiteY43" fmla="*/ 268091 h 3167115"/>
              <a:gd name="connsiteX44" fmla="*/ 11105050 w 11455001"/>
              <a:gd name="connsiteY44" fmla="*/ 273196 h 3167115"/>
              <a:gd name="connsiteX45" fmla="*/ 11101862 w 11455001"/>
              <a:gd name="connsiteY45" fmla="*/ 274336 h 3167115"/>
              <a:gd name="connsiteX46" fmla="*/ 11098676 w 11455001"/>
              <a:gd name="connsiteY46" fmla="*/ 275477 h 3167115"/>
              <a:gd name="connsiteX47" fmla="*/ 11105050 w 11455001"/>
              <a:gd name="connsiteY47" fmla="*/ 273196 h 3167115"/>
              <a:gd name="connsiteX48" fmla="*/ 11119323 w 11455001"/>
              <a:gd name="connsiteY48" fmla="*/ 268091 h 3167115"/>
              <a:gd name="connsiteX49" fmla="*/ 11388478 w 11455001"/>
              <a:gd name="connsiteY49" fmla="*/ 226339 h 3167115"/>
              <a:gd name="connsiteX50" fmla="*/ 11455001 w 11455001"/>
              <a:gd name="connsiteY50" fmla="*/ 205987 h 3167115"/>
              <a:gd name="connsiteX51" fmla="*/ 11455001 w 11455001"/>
              <a:gd name="connsiteY51" fmla="*/ 220821 h 3167115"/>
              <a:gd name="connsiteX52" fmla="*/ 11355962 w 11455001"/>
              <a:gd name="connsiteY52" fmla="*/ 250950 h 3167115"/>
              <a:gd name="connsiteX53" fmla="*/ 10942736 w 11455001"/>
              <a:gd name="connsiteY53" fmla="*/ 352037 h 3167115"/>
              <a:gd name="connsiteX54" fmla="*/ 8037783 w 11455001"/>
              <a:gd name="connsiteY54" fmla="*/ 664176 h 3167115"/>
              <a:gd name="connsiteX55" fmla="*/ 8006290 w 11455001"/>
              <a:gd name="connsiteY55" fmla="*/ 633895 h 3167115"/>
              <a:gd name="connsiteX56" fmla="*/ 8037783 w 11455001"/>
              <a:gd name="connsiteY56" fmla="*/ 664176 h 3167115"/>
              <a:gd name="connsiteX57" fmla="*/ 9988774 w 11455001"/>
              <a:gd name="connsiteY57" fmla="*/ 630982 h 3167115"/>
              <a:gd name="connsiteX58" fmla="*/ 10221760 w 11455001"/>
              <a:gd name="connsiteY58" fmla="*/ 589182 h 3167115"/>
              <a:gd name="connsiteX59" fmla="*/ 10210027 w 11455001"/>
              <a:gd name="connsiteY59" fmla="*/ 614148 h 3167115"/>
              <a:gd name="connsiteX60" fmla="*/ 10449602 w 11455001"/>
              <a:gd name="connsiteY60" fmla="*/ 590765 h 3167115"/>
              <a:gd name="connsiteX61" fmla="*/ 10584416 w 11455001"/>
              <a:gd name="connsiteY61" fmla="*/ 563313 h 3167115"/>
              <a:gd name="connsiteX62" fmla="*/ 10481095 w 11455001"/>
              <a:gd name="connsiteY62" fmla="*/ 621047 h 3167115"/>
              <a:gd name="connsiteX63" fmla="*/ 9935268 w 11455001"/>
              <a:gd name="connsiteY63" fmla="*/ 712443 h 3167115"/>
              <a:gd name="connsiteX64" fmla="*/ 8423100 w 11455001"/>
              <a:gd name="connsiteY64" fmla="*/ 817161 h 3167115"/>
              <a:gd name="connsiteX65" fmla="*/ 8768888 w 11455001"/>
              <a:gd name="connsiteY65" fmla="*/ 859644 h 3167115"/>
              <a:gd name="connsiteX66" fmla="*/ 10336001 w 11455001"/>
              <a:gd name="connsiteY66" fmla="*/ 735267 h 3167115"/>
              <a:gd name="connsiteX67" fmla="*/ 9735222 w 11455001"/>
              <a:gd name="connsiteY67" fmla="*/ 846321 h 3167115"/>
              <a:gd name="connsiteX68" fmla="*/ 9563771 w 11455001"/>
              <a:gd name="connsiteY68" fmla="*/ 886882 h 3167115"/>
              <a:gd name="connsiteX69" fmla="*/ 9741804 w 11455001"/>
              <a:gd name="connsiteY69" fmla="*/ 864739 h 3167115"/>
              <a:gd name="connsiteX70" fmla="*/ 9993112 w 11455001"/>
              <a:gd name="connsiteY70" fmla="*/ 816383 h 3167115"/>
              <a:gd name="connsiteX71" fmla="*/ 9848017 w 11455001"/>
              <a:gd name="connsiteY71" fmla="*/ 930611 h 3167115"/>
              <a:gd name="connsiteX72" fmla="*/ 10160866 w 11455001"/>
              <a:gd name="connsiteY72" fmla="*/ 881009 h 3167115"/>
              <a:gd name="connsiteX73" fmla="*/ 8994478 w 11455001"/>
              <a:gd name="connsiteY73" fmla="*/ 1028217 h 3167115"/>
              <a:gd name="connsiteX74" fmla="*/ 9984278 w 11455001"/>
              <a:gd name="connsiteY74" fmla="*/ 964955 h 3167115"/>
              <a:gd name="connsiteX75" fmla="*/ 10511790 w 11455001"/>
              <a:gd name="connsiteY75" fmla="*/ 880114 h 3167115"/>
              <a:gd name="connsiteX76" fmla="*/ 11032720 w 11455001"/>
              <a:gd name="connsiteY76" fmla="*/ 776855 h 3167115"/>
              <a:gd name="connsiteX77" fmla="*/ 10984350 w 11455001"/>
              <a:gd name="connsiteY77" fmla="*/ 814924 h 3167115"/>
              <a:gd name="connsiteX78" fmla="*/ 10782858 w 11455001"/>
              <a:gd name="connsiteY78" fmla="*/ 887006 h 3167115"/>
              <a:gd name="connsiteX79" fmla="*/ 10060436 w 11455001"/>
              <a:gd name="connsiteY79" fmla="*/ 1062348 h 3167115"/>
              <a:gd name="connsiteX80" fmla="*/ 9888992 w 11455001"/>
              <a:gd name="connsiteY80" fmla="*/ 1102909 h 3167115"/>
              <a:gd name="connsiteX81" fmla="*/ 10091930 w 11455001"/>
              <a:gd name="connsiteY81" fmla="*/ 1092629 h 3167115"/>
              <a:gd name="connsiteX82" fmla="*/ 9872123 w 11455001"/>
              <a:gd name="connsiteY82" fmla="*/ 1171260 h 3167115"/>
              <a:gd name="connsiteX83" fmla="*/ 9639137 w 11455001"/>
              <a:gd name="connsiteY83" fmla="*/ 1213061 h 3167115"/>
              <a:gd name="connsiteX84" fmla="*/ 10186410 w 11455001"/>
              <a:gd name="connsiteY84" fmla="*/ 1183468 h 3167115"/>
              <a:gd name="connsiteX85" fmla="*/ 10119733 w 11455001"/>
              <a:gd name="connsiteY85" fmla="*/ 1228091 h 3167115"/>
              <a:gd name="connsiteX86" fmla="*/ 9715296 w 11455001"/>
              <a:gd name="connsiteY86" fmla="*/ 1310454 h 3167115"/>
              <a:gd name="connsiteX87" fmla="*/ 9555584 w 11455001"/>
              <a:gd name="connsiteY87" fmla="*/ 1326042 h 3167115"/>
              <a:gd name="connsiteX88" fmla="*/ 9765111 w 11455001"/>
              <a:gd name="connsiteY88" fmla="*/ 1334180 h 3167115"/>
              <a:gd name="connsiteX89" fmla="*/ 10066227 w 11455001"/>
              <a:gd name="connsiteY89" fmla="*/ 1309552 h 3167115"/>
              <a:gd name="connsiteX90" fmla="*/ 10415705 w 11455001"/>
              <a:gd name="connsiteY90" fmla="*/ 1246854 h 3167115"/>
              <a:gd name="connsiteX91" fmla="*/ 10325563 w 11455001"/>
              <a:gd name="connsiteY91" fmla="*/ 1341417 h 3167115"/>
              <a:gd name="connsiteX92" fmla="*/ 10380515 w 11455001"/>
              <a:gd name="connsiteY92" fmla="*/ 1321759 h 3167115"/>
              <a:gd name="connsiteX93" fmla="*/ 10179022 w 11455001"/>
              <a:gd name="connsiteY93" fmla="*/ 1393842 h 3167115"/>
              <a:gd name="connsiteX94" fmla="*/ 10228838 w 11455001"/>
              <a:gd name="connsiteY94" fmla="*/ 1417569 h 3167115"/>
              <a:gd name="connsiteX95" fmla="*/ 9861038 w 11455001"/>
              <a:gd name="connsiteY95" fmla="*/ 1486821 h 3167115"/>
              <a:gd name="connsiteX96" fmla="*/ 9737955 w 11455001"/>
              <a:gd name="connsiteY96" fmla="*/ 1489307 h 3167115"/>
              <a:gd name="connsiteX97" fmla="*/ 9861038 w 11455001"/>
              <a:gd name="connsiteY97" fmla="*/ 1486821 h 3167115"/>
              <a:gd name="connsiteX98" fmla="*/ 10333598 w 11455001"/>
              <a:gd name="connsiteY98" fmla="*/ 1421631 h 3167115"/>
              <a:gd name="connsiteX99" fmla="*/ 9162074 w 11455001"/>
              <a:gd name="connsiteY99" fmla="*/ 1612223 h 3167115"/>
              <a:gd name="connsiteX100" fmla="*/ 8280739 w 11455001"/>
              <a:gd name="connsiteY100" fmla="*/ 1574361 h 3167115"/>
              <a:gd name="connsiteX101" fmla="*/ 7050724 w 11455001"/>
              <a:gd name="connsiteY101" fmla="*/ 1370418 h 3167115"/>
              <a:gd name="connsiteX102" fmla="*/ 6648546 w 11455001"/>
              <a:gd name="connsiteY102" fmla="*/ 1285790 h 3167115"/>
              <a:gd name="connsiteX103" fmla="*/ 6673450 w 11455001"/>
              <a:gd name="connsiteY103" fmla="*/ 1297654 h 3167115"/>
              <a:gd name="connsiteX104" fmla="*/ 7014094 w 11455001"/>
              <a:gd name="connsiteY104" fmla="*/ 1383521 h 3167115"/>
              <a:gd name="connsiteX105" fmla="*/ 8245555 w 11455001"/>
              <a:gd name="connsiteY105" fmla="*/ 1649273 h 3167115"/>
              <a:gd name="connsiteX106" fmla="*/ 9908601 w 11455001"/>
              <a:gd name="connsiteY106" fmla="*/ 1677538 h 3167115"/>
              <a:gd name="connsiteX107" fmla="*/ 10043409 w 11455001"/>
              <a:gd name="connsiteY107" fmla="*/ 1650079 h 3167115"/>
              <a:gd name="connsiteX108" fmla="*/ 10031683 w 11455001"/>
              <a:gd name="connsiteY108" fmla="*/ 1675052 h 3167115"/>
              <a:gd name="connsiteX109" fmla="*/ 10351114 w 11455001"/>
              <a:gd name="connsiteY109" fmla="*/ 1643868 h 3167115"/>
              <a:gd name="connsiteX110" fmla="*/ 8931980 w 11455001"/>
              <a:gd name="connsiteY110" fmla="*/ 1777623 h 3167115"/>
              <a:gd name="connsiteX111" fmla="*/ 8913665 w 11455001"/>
              <a:gd name="connsiteY111" fmla="*/ 1784177 h 3167115"/>
              <a:gd name="connsiteX112" fmla="*/ 8870439 w 11455001"/>
              <a:gd name="connsiteY112" fmla="*/ 1778869 h 3167115"/>
              <a:gd name="connsiteX113" fmla="*/ 8913665 w 11455001"/>
              <a:gd name="connsiteY113" fmla="*/ 1784177 h 3167115"/>
              <a:gd name="connsiteX114" fmla="*/ 8931980 w 11455001"/>
              <a:gd name="connsiteY114" fmla="*/ 1777623 h 3167115"/>
              <a:gd name="connsiteX115" fmla="*/ 9628692 w 11455001"/>
              <a:gd name="connsiteY115" fmla="*/ 1819210 h 3167115"/>
              <a:gd name="connsiteX116" fmla="*/ 9703412 w 11455001"/>
              <a:gd name="connsiteY116" fmla="*/ 1854800 h 3167115"/>
              <a:gd name="connsiteX117" fmla="*/ 9224262 w 11455001"/>
              <a:gd name="connsiteY117" fmla="*/ 1901572 h 3167115"/>
              <a:gd name="connsiteX118" fmla="*/ 9192769 w 11455001"/>
              <a:gd name="connsiteY118" fmla="*/ 1871291 h 3167115"/>
              <a:gd name="connsiteX119" fmla="*/ 9168038 w 11455001"/>
              <a:gd name="connsiteY119" fmla="*/ 1880138 h 3167115"/>
              <a:gd name="connsiteX120" fmla="*/ 9137817 w 11455001"/>
              <a:gd name="connsiteY120" fmla="*/ 1890948 h 3167115"/>
              <a:gd name="connsiteX121" fmla="*/ 9158422 w 11455001"/>
              <a:gd name="connsiteY121" fmla="*/ 1883577 h 3167115"/>
              <a:gd name="connsiteX122" fmla="*/ 9168038 w 11455001"/>
              <a:gd name="connsiteY122" fmla="*/ 1880138 h 3167115"/>
              <a:gd name="connsiteX123" fmla="*/ 9179029 w 11455001"/>
              <a:gd name="connsiteY123" fmla="*/ 1876206 h 3167115"/>
              <a:gd name="connsiteX124" fmla="*/ 9192769 w 11455001"/>
              <a:gd name="connsiteY124" fmla="*/ 1871291 h 3167115"/>
              <a:gd name="connsiteX125" fmla="*/ 9224262 w 11455001"/>
              <a:gd name="connsiteY125" fmla="*/ 1901572 h 3167115"/>
              <a:gd name="connsiteX126" fmla="*/ 9538550 w 11455001"/>
              <a:gd name="connsiteY126" fmla="*/ 1913773 h 3167115"/>
              <a:gd name="connsiteX127" fmla="*/ 9894624 w 11455001"/>
              <a:gd name="connsiteY127" fmla="*/ 1869493 h 3167115"/>
              <a:gd name="connsiteX128" fmla="*/ 9729762 w 11455001"/>
              <a:gd name="connsiteY128" fmla="*/ 1928466 h 3167115"/>
              <a:gd name="connsiteX129" fmla="*/ 10245548 w 11455001"/>
              <a:gd name="connsiteY129" fmla="*/ 1868591 h 3167115"/>
              <a:gd name="connsiteX130" fmla="*/ 10301664 w 11455001"/>
              <a:gd name="connsiteY130" fmla="*/ 1857603 h 3167115"/>
              <a:gd name="connsiteX131" fmla="*/ 10324124 w 11455001"/>
              <a:gd name="connsiteY131" fmla="*/ 1854573 h 3167115"/>
              <a:gd name="connsiteX132" fmla="*/ 9772706 w 11455001"/>
              <a:gd name="connsiteY132" fmla="*/ 1954651 h 3167115"/>
              <a:gd name="connsiteX133" fmla="*/ 9232297 w 11455001"/>
              <a:gd name="connsiteY133" fmla="*/ 1981786 h 3167115"/>
              <a:gd name="connsiteX134" fmla="*/ 9090893 w 11455001"/>
              <a:gd name="connsiteY134" fmla="*/ 1990827 h 3167115"/>
              <a:gd name="connsiteX135" fmla="*/ 9571496 w 11455001"/>
              <a:gd name="connsiteY135" fmla="*/ 2005857 h 3167115"/>
              <a:gd name="connsiteX136" fmla="*/ 9135565 w 11455001"/>
              <a:gd name="connsiteY136" fmla="*/ 2057938 h 3167115"/>
              <a:gd name="connsiteX137" fmla="*/ 9388319 w 11455001"/>
              <a:gd name="connsiteY137" fmla="*/ 2071385 h 3167115"/>
              <a:gd name="connsiteX138" fmla="*/ 9167059 w 11455001"/>
              <a:gd name="connsiteY138" fmla="*/ 2088220 h 3167115"/>
              <a:gd name="connsiteX139" fmla="*/ 9057155 w 11455001"/>
              <a:gd name="connsiteY139" fmla="*/ 2127535 h 3167115"/>
              <a:gd name="connsiteX140" fmla="*/ 8884265 w 11455001"/>
              <a:gd name="connsiteY140" fmla="*/ 2106294 h 3167115"/>
              <a:gd name="connsiteX141" fmla="*/ 8995614 w 11455001"/>
              <a:gd name="connsiteY141" fmla="*/ 2128774 h 3167115"/>
              <a:gd name="connsiteX142" fmla="*/ 8947252 w 11455001"/>
              <a:gd name="connsiteY142" fmla="*/ 2166850 h 3167115"/>
              <a:gd name="connsiteX143" fmla="*/ 9692326 w 11455001"/>
              <a:gd name="connsiteY143" fmla="*/ 2170361 h 3167115"/>
              <a:gd name="connsiteX144" fmla="*/ 10386147 w 11455001"/>
              <a:gd name="connsiteY144" fmla="*/ 2088343 h 3167115"/>
              <a:gd name="connsiteX145" fmla="*/ 10472592 w 11455001"/>
              <a:gd name="connsiteY145" fmla="*/ 2098961 h 3167115"/>
              <a:gd name="connsiteX146" fmla="*/ 9633677 w 11455001"/>
              <a:gd name="connsiteY146" fmla="*/ 2295206 h 3167115"/>
              <a:gd name="connsiteX147" fmla="*/ 9597040 w 11455001"/>
              <a:gd name="connsiteY147" fmla="*/ 2308309 h 3167115"/>
              <a:gd name="connsiteX148" fmla="*/ 9369198 w 11455001"/>
              <a:gd name="connsiteY148" fmla="*/ 2306725 h 3167115"/>
              <a:gd name="connsiteX149" fmla="*/ 9265877 w 11455001"/>
              <a:gd name="connsiteY149" fmla="*/ 2364459 h 3167115"/>
              <a:gd name="connsiteX150" fmla="*/ 9783109 w 11455001"/>
              <a:gd name="connsiteY150" fmla="*/ 2366387 h 3167115"/>
              <a:gd name="connsiteX151" fmla="*/ 9520076 w 11455001"/>
              <a:gd name="connsiteY151" fmla="*/ 2439708 h 3167115"/>
              <a:gd name="connsiteX152" fmla="*/ 9372090 w 11455001"/>
              <a:gd name="connsiteY152" fmla="*/ 2430331 h 3167115"/>
              <a:gd name="connsiteX153" fmla="*/ 9194056 w 11455001"/>
              <a:gd name="connsiteY153" fmla="*/ 2452474 h 3167115"/>
              <a:gd name="connsiteX154" fmla="*/ 9446810 w 11455001"/>
              <a:gd name="connsiteY154" fmla="*/ 2465921 h 3167115"/>
              <a:gd name="connsiteX155" fmla="*/ 9614557 w 11455001"/>
              <a:gd name="connsiteY155" fmla="*/ 2530546 h 3167115"/>
              <a:gd name="connsiteX156" fmla="*/ 9325173 w 11455001"/>
              <a:gd name="connsiteY156" fmla="*/ 2530202 h 3167115"/>
              <a:gd name="connsiteX157" fmla="*/ 8432106 w 11455001"/>
              <a:gd name="connsiteY157" fmla="*/ 2517313 h 3167115"/>
              <a:gd name="connsiteX158" fmla="*/ 6266610 w 11455001"/>
              <a:gd name="connsiteY158" fmla="*/ 2066379 h 3167115"/>
              <a:gd name="connsiteX159" fmla="*/ 5174302 w 11455001"/>
              <a:gd name="connsiteY159" fmla="*/ 1958583 h 3167115"/>
              <a:gd name="connsiteX160" fmla="*/ 5192617 w 11455001"/>
              <a:gd name="connsiteY160" fmla="*/ 1952028 h 3167115"/>
              <a:gd name="connsiteX161" fmla="*/ 5007993 w 11455001"/>
              <a:gd name="connsiteY161" fmla="*/ 1955753 h 3167115"/>
              <a:gd name="connsiteX162" fmla="*/ 4437256 w 11455001"/>
              <a:gd name="connsiteY162" fmla="*/ 2035292 h 3167115"/>
              <a:gd name="connsiteX163" fmla="*/ 4375714 w 11455001"/>
              <a:gd name="connsiteY163" fmla="*/ 2036531 h 3167115"/>
              <a:gd name="connsiteX164" fmla="*/ 4375714 w 11455001"/>
              <a:gd name="connsiteY164" fmla="*/ 2036531 h 3167115"/>
              <a:gd name="connsiteX165" fmla="*/ 4437256 w 11455001"/>
              <a:gd name="connsiteY165" fmla="*/ 2035292 h 3167115"/>
              <a:gd name="connsiteX166" fmla="*/ 4953042 w 11455001"/>
              <a:gd name="connsiteY166" fmla="*/ 1975417 h 3167115"/>
              <a:gd name="connsiteX167" fmla="*/ 4916405 w 11455001"/>
              <a:gd name="connsiteY167" fmla="*/ 1988520 h 3167115"/>
              <a:gd name="connsiteX168" fmla="*/ 5180891 w 11455001"/>
              <a:gd name="connsiteY168" fmla="*/ 1977001 h 3167115"/>
              <a:gd name="connsiteX169" fmla="*/ 7914874 w 11455001"/>
              <a:gd name="connsiteY169" fmla="*/ 2515392 h 3167115"/>
              <a:gd name="connsiteX170" fmla="*/ 8815976 w 11455001"/>
              <a:gd name="connsiteY170" fmla="*/ 2608495 h 3167115"/>
              <a:gd name="connsiteX171" fmla="*/ 8850293 w 11455001"/>
              <a:gd name="connsiteY171" fmla="*/ 2611477 h 3167115"/>
              <a:gd name="connsiteX172" fmla="*/ 8886709 w 11455001"/>
              <a:gd name="connsiteY172" fmla="*/ 2619209 h 3167115"/>
              <a:gd name="connsiteX173" fmla="*/ 8629246 w 11455001"/>
              <a:gd name="connsiteY173" fmla="*/ 2620765 h 3167115"/>
              <a:gd name="connsiteX174" fmla="*/ 8398368 w 11455001"/>
              <a:gd name="connsiteY174" fmla="*/ 2654021 h 3167115"/>
              <a:gd name="connsiteX175" fmla="*/ 8961711 w 11455001"/>
              <a:gd name="connsiteY175" fmla="*/ 2784863 h 3167115"/>
              <a:gd name="connsiteX176" fmla="*/ 9122876 w 11455001"/>
              <a:gd name="connsiteY176" fmla="*/ 2831077 h 3167115"/>
              <a:gd name="connsiteX177" fmla="*/ 8612233 w 11455001"/>
              <a:gd name="connsiteY177" fmla="*/ 2847561 h 3167115"/>
              <a:gd name="connsiteX178" fmla="*/ 8612233 w 11455001"/>
              <a:gd name="connsiteY178" fmla="*/ 2847561 h 3167115"/>
              <a:gd name="connsiteX179" fmla="*/ 8791712 w 11455001"/>
              <a:gd name="connsiteY179" fmla="*/ 2887220 h 3167115"/>
              <a:gd name="connsiteX180" fmla="*/ 8613679 w 11455001"/>
              <a:gd name="connsiteY180" fmla="*/ 2909363 h 3167115"/>
              <a:gd name="connsiteX181" fmla="*/ 8738207 w 11455001"/>
              <a:gd name="connsiteY181" fmla="*/ 2968680 h 3167115"/>
              <a:gd name="connsiteX182" fmla="*/ 8683255 w 11455001"/>
              <a:gd name="connsiteY182" fmla="*/ 2988338 h 3167115"/>
              <a:gd name="connsiteX183" fmla="*/ 8837830 w 11455001"/>
              <a:gd name="connsiteY183" fmla="*/ 3016134 h 3167115"/>
              <a:gd name="connsiteX184" fmla="*/ 8696433 w 11455001"/>
              <a:gd name="connsiteY184" fmla="*/ 3025174 h 3167115"/>
              <a:gd name="connsiteX185" fmla="*/ 8536714 w 11455001"/>
              <a:gd name="connsiteY185" fmla="*/ 3040763 h 3167115"/>
              <a:gd name="connsiteX186" fmla="*/ 8425365 w 11455001"/>
              <a:gd name="connsiteY186" fmla="*/ 3018275 h 3167115"/>
              <a:gd name="connsiteX187" fmla="*/ 8333776 w 11455001"/>
              <a:gd name="connsiteY187" fmla="*/ 3051042 h 3167115"/>
              <a:gd name="connsiteX188" fmla="*/ 7981400 w 11455001"/>
              <a:gd name="connsiteY188" fmla="*/ 2990142 h 3167115"/>
              <a:gd name="connsiteX189" fmla="*/ 7597536 w 11455001"/>
              <a:gd name="connsiteY189" fmla="*/ 2898959 h 3167115"/>
              <a:gd name="connsiteX190" fmla="*/ 5586609 w 11455001"/>
              <a:gd name="connsiteY190" fmla="*/ 2475822 h 3167115"/>
              <a:gd name="connsiteX191" fmla="*/ 5119191 w 11455001"/>
              <a:gd name="connsiteY191" fmla="*/ 2497621 h 3167115"/>
              <a:gd name="connsiteX192" fmla="*/ 4848124 w 11455001"/>
              <a:gd name="connsiteY192" fmla="*/ 2490722 h 3167115"/>
              <a:gd name="connsiteX193" fmla="*/ 4308878 w 11455001"/>
              <a:gd name="connsiteY193" fmla="*/ 2600536 h 3167115"/>
              <a:gd name="connsiteX194" fmla="*/ 4210701 w 11455001"/>
              <a:gd name="connsiteY194" fmla="*/ 2614885 h 3167115"/>
              <a:gd name="connsiteX195" fmla="*/ 4222434 w 11455001"/>
              <a:gd name="connsiteY195" fmla="*/ 2589919 h 3167115"/>
              <a:gd name="connsiteX196" fmla="*/ 3756455 w 11455001"/>
              <a:gd name="connsiteY196" fmla="*/ 2673520 h 3167115"/>
              <a:gd name="connsiteX197" fmla="*/ 3498566 w 11455001"/>
              <a:gd name="connsiteY197" fmla="*/ 2703458 h 3167115"/>
              <a:gd name="connsiteX198" fmla="*/ 3370340 w 11455001"/>
              <a:gd name="connsiteY198" fmla="*/ 2749328 h 3167115"/>
              <a:gd name="connsiteX199" fmla="*/ 3382073 w 11455001"/>
              <a:gd name="connsiteY199" fmla="*/ 2724355 h 3167115"/>
              <a:gd name="connsiteX200" fmla="*/ 3418710 w 11455001"/>
              <a:gd name="connsiteY200" fmla="*/ 2711252 h 3167115"/>
              <a:gd name="connsiteX201" fmla="*/ 3382073 w 11455001"/>
              <a:gd name="connsiteY201" fmla="*/ 2724355 h 3167115"/>
              <a:gd name="connsiteX202" fmla="*/ 3350579 w 11455001"/>
              <a:gd name="connsiteY202" fmla="*/ 2694080 h 3167115"/>
              <a:gd name="connsiteX203" fmla="*/ 2995958 w 11455001"/>
              <a:gd name="connsiteY203" fmla="*/ 2800162 h 3167115"/>
              <a:gd name="connsiteX204" fmla="*/ 2061757 w 11455001"/>
              <a:gd name="connsiteY204" fmla="*/ 3134355 h 3167115"/>
              <a:gd name="connsiteX205" fmla="*/ 1970168 w 11455001"/>
              <a:gd name="connsiteY205" fmla="*/ 3167115 h 3167115"/>
              <a:gd name="connsiteX206" fmla="*/ 2048585 w 11455001"/>
              <a:gd name="connsiteY206" fmla="*/ 3097525 h 3167115"/>
              <a:gd name="connsiteX207" fmla="*/ 2481617 w 11455001"/>
              <a:gd name="connsiteY207" fmla="*/ 2921839 h 3167115"/>
              <a:gd name="connsiteX208" fmla="*/ 3165956 w 11455001"/>
              <a:gd name="connsiteY208" fmla="*/ 2697805 h 3167115"/>
              <a:gd name="connsiteX209" fmla="*/ 3343894 w 11455001"/>
              <a:gd name="connsiteY209" fmla="*/ 2642909 h 3167115"/>
              <a:gd name="connsiteX210" fmla="*/ 3369110 w 11455001"/>
              <a:gd name="connsiteY210" fmla="*/ 2628610 h 3167115"/>
              <a:gd name="connsiteX211" fmla="*/ 3376066 w 11455001"/>
              <a:gd name="connsiteY211" fmla="*/ 2628155 h 3167115"/>
              <a:gd name="connsiteX212" fmla="*/ 3385763 w 11455001"/>
              <a:gd name="connsiteY212" fmla="*/ 2619167 h 3167115"/>
              <a:gd name="connsiteX213" fmla="*/ 3369110 w 11455001"/>
              <a:gd name="connsiteY213" fmla="*/ 2628610 h 3167115"/>
              <a:gd name="connsiteX214" fmla="*/ 3348306 w 11455001"/>
              <a:gd name="connsiteY214" fmla="*/ 2629971 h 3167115"/>
              <a:gd name="connsiteX215" fmla="*/ 3305907 w 11455001"/>
              <a:gd name="connsiteY215" fmla="*/ 2626962 h 3167115"/>
              <a:gd name="connsiteX216" fmla="*/ 3036285 w 11455001"/>
              <a:gd name="connsiteY216" fmla="*/ 2681872 h 3167115"/>
              <a:gd name="connsiteX217" fmla="*/ 2828204 w 11455001"/>
              <a:gd name="connsiteY217" fmla="*/ 2735536 h 3167115"/>
              <a:gd name="connsiteX218" fmla="*/ 2516808 w 11455001"/>
              <a:gd name="connsiteY218" fmla="*/ 2846934 h 3167115"/>
              <a:gd name="connsiteX219" fmla="*/ 2345357 w 11455001"/>
              <a:gd name="connsiteY219" fmla="*/ 2887489 h 3167115"/>
              <a:gd name="connsiteX220" fmla="*/ 2748348 w 11455001"/>
              <a:gd name="connsiteY220" fmla="*/ 2743330 h 3167115"/>
              <a:gd name="connsiteX221" fmla="*/ 2778395 w 11455001"/>
              <a:gd name="connsiteY221" fmla="*/ 2711809 h 3167115"/>
              <a:gd name="connsiteX222" fmla="*/ 2936661 w 11455001"/>
              <a:gd name="connsiteY222" fmla="*/ 2634418 h 3167115"/>
              <a:gd name="connsiteX223" fmla="*/ 3039982 w 11455001"/>
              <a:gd name="connsiteY223" fmla="*/ 2576685 h 3167115"/>
              <a:gd name="connsiteX224" fmla="*/ 3149886 w 11455001"/>
              <a:gd name="connsiteY224" fmla="*/ 2537370 h 3167115"/>
              <a:gd name="connsiteX225" fmla="*/ 3123536 w 11455001"/>
              <a:gd name="connsiteY225" fmla="*/ 2463704 h 3167115"/>
              <a:gd name="connsiteX226" fmla="*/ 3594650 w 11455001"/>
              <a:gd name="connsiteY226" fmla="*/ 2336718 h 3167115"/>
              <a:gd name="connsiteX227" fmla="*/ 3673060 w 11455001"/>
              <a:gd name="connsiteY227" fmla="*/ 2267121 h 3167115"/>
              <a:gd name="connsiteX228" fmla="*/ 3293534 w 11455001"/>
              <a:gd name="connsiteY228" fmla="*/ 2361347 h 3167115"/>
              <a:gd name="connsiteX229" fmla="*/ 2987275 w 11455001"/>
              <a:gd name="connsiteY229" fmla="*/ 2429353 h 3167115"/>
              <a:gd name="connsiteX230" fmla="*/ 3163863 w 11455001"/>
              <a:gd name="connsiteY230" fmla="*/ 2345414 h 3167115"/>
              <a:gd name="connsiteX231" fmla="*/ 3267184 w 11455001"/>
              <a:gd name="connsiteY231" fmla="*/ 2287680 h 3167115"/>
              <a:gd name="connsiteX232" fmla="*/ 3523628 w 11455001"/>
              <a:gd name="connsiteY232" fmla="*/ 2195940 h 3167115"/>
              <a:gd name="connsiteX233" fmla="*/ 3187321 w 11455001"/>
              <a:gd name="connsiteY233" fmla="*/ 2295475 h 3167115"/>
              <a:gd name="connsiteX234" fmla="*/ 2563077 w 11455001"/>
              <a:gd name="connsiteY234" fmla="*/ 2456467 h 3167115"/>
              <a:gd name="connsiteX235" fmla="*/ 1622294 w 11455001"/>
              <a:gd name="connsiteY235" fmla="*/ 2772242 h 3167115"/>
              <a:gd name="connsiteX236" fmla="*/ 1420802 w 11455001"/>
              <a:gd name="connsiteY236" fmla="*/ 2844324 h 3167115"/>
              <a:gd name="connsiteX237" fmla="*/ 1542438 w 11455001"/>
              <a:gd name="connsiteY237" fmla="*/ 2780036 h 3167115"/>
              <a:gd name="connsiteX238" fmla="*/ 2170373 w 11455001"/>
              <a:gd name="connsiteY238" fmla="*/ 2513856 h 3167115"/>
              <a:gd name="connsiteX239" fmla="*/ 1968881 w 11455001"/>
              <a:gd name="connsiteY239" fmla="*/ 2585939 h 3167115"/>
              <a:gd name="connsiteX240" fmla="*/ 1492623 w 11455001"/>
              <a:gd name="connsiteY240" fmla="*/ 2756309 h 3167115"/>
              <a:gd name="connsiteX241" fmla="*/ 1151180 w 11455001"/>
              <a:gd name="connsiteY241" fmla="*/ 2899228 h 3167115"/>
              <a:gd name="connsiteX242" fmla="*/ 1291131 w 11455001"/>
              <a:gd name="connsiteY242" fmla="*/ 2828392 h 3167115"/>
              <a:gd name="connsiteX243" fmla="*/ 1124830 w 11455001"/>
              <a:gd name="connsiteY243" fmla="*/ 2825562 h 3167115"/>
              <a:gd name="connsiteX244" fmla="*/ 1246459 w 11455001"/>
              <a:gd name="connsiteY244" fmla="*/ 2761281 h 3167115"/>
              <a:gd name="connsiteX245" fmla="*/ 1258191 w 11455001"/>
              <a:gd name="connsiteY245" fmla="*/ 2736307 h 3167115"/>
              <a:gd name="connsiteX246" fmla="*/ 1659730 w 11455001"/>
              <a:gd name="connsiteY246" fmla="*/ 2530347 h 3167115"/>
              <a:gd name="connsiteX247" fmla="*/ 1659730 w 11455001"/>
              <a:gd name="connsiteY247" fmla="*/ 2530347 h 3167115"/>
              <a:gd name="connsiteX248" fmla="*/ 1494874 w 11455001"/>
              <a:gd name="connsiteY248" fmla="*/ 2589320 h 3167115"/>
              <a:gd name="connsiteX249" fmla="*/ 1683188 w 11455001"/>
              <a:gd name="connsiteY249" fmla="*/ 2480408 h 3167115"/>
              <a:gd name="connsiteX250" fmla="*/ 2116227 w 11455001"/>
              <a:gd name="connsiteY250" fmla="*/ 2304729 h 3167115"/>
              <a:gd name="connsiteX251" fmla="*/ 2604210 w 11455001"/>
              <a:gd name="connsiteY251" fmla="*/ 2109385 h 3167115"/>
              <a:gd name="connsiteX252" fmla="*/ 2389539 w 11455001"/>
              <a:gd name="connsiteY252" fmla="*/ 2144631 h 3167115"/>
              <a:gd name="connsiteX253" fmla="*/ 1418709 w 11455001"/>
              <a:gd name="connsiteY253" fmla="*/ 2491934 h 3167115"/>
              <a:gd name="connsiteX254" fmla="*/ 1065533 w 11455001"/>
              <a:gd name="connsiteY254" fmla="*/ 2659818 h 3167115"/>
              <a:gd name="connsiteX255" fmla="*/ 1210628 w 11455001"/>
              <a:gd name="connsiteY255" fmla="*/ 2545598 h 3167115"/>
              <a:gd name="connsiteX256" fmla="*/ 1064087 w 11455001"/>
              <a:gd name="connsiteY256" fmla="*/ 2598016 h 3167115"/>
              <a:gd name="connsiteX257" fmla="*/ 1067483 w 11455001"/>
              <a:gd name="connsiteY257" fmla="*/ 2578626 h 3167115"/>
              <a:gd name="connsiteX258" fmla="*/ 1070968 w 11455001"/>
              <a:gd name="connsiteY258" fmla="*/ 2569785 h 3167115"/>
              <a:gd name="connsiteX259" fmla="*/ 1075820 w 11455001"/>
              <a:gd name="connsiteY259" fmla="*/ 2573050 h 3167115"/>
              <a:gd name="connsiteX260" fmla="*/ 1071207 w 11455001"/>
              <a:gd name="connsiteY260" fmla="*/ 2569180 h 3167115"/>
              <a:gd name="connsiteX261" fmla="*/ 1070968 w 11455001"/>
              <a:gd name="connsiteY261" fmla="*/ 2569785 h 3167115"/>
              <a:gd name="connsiteX262" fmla="*/ 1067316 w 11455001"/>
              <a:gd name="connsiteY262" fmla="*/ 2567327 h 3167115"/>
              <a:gd name="connsiteX263" fmla="*/ 1039183 w 11455001"/>
              <a:gd name="connsiteY263" fmla="*/ 2586152 h 3167115"/>
              <a:gd name="connsiteX264" fmla="*/ 1159373 w 11455001"/>
              <a:gd name="connsiteY264" fmla="*/ 2460068 h 3167115"/>
              <a:gd name="connsiteX265" fmla="*/ 2110436 w 11455001"/>
              <a:gd name="connsiteY265" fmla="*/ 2057525 h 3167115"/>
              <a:gd name="connsiteX266" fmla="*/ 2605016 w 11455001"/>
              <a:gd name="connsiteY266" fmla="*/ 1880599 h 3167115"/>
              <a:gd name="connsiteX267" fmla="*/ 2323661 w 11455001"/>
              <a:gd name="connsiteY267" fmla="*/ 1960469 h 3167115"/>
              <a:gd name="connsiteX268" fmla="*/ 1938992 w 11455001"/>
              <a:gd name="connsiteY268" fmla="*/ 2098079 h 3167115"/>
              <a:gd name="connsiteX269" fmla="*/ 1163064 w 11455001"/>
              <a:gd name="connsiteY269" fmla="*/ 2354881 h 3167115"/>
              <a:gd name="connsiteX270" fmla="*/ 1004798 w 11455001"/>
              <a:gd name="connsiteY270" fmla="*/ 2432272 h 3167115"/>
              <a:gd name="connsiteX271" fmla="*/ 1126434 w 11455001"/>
              <a:gd name="connsiteY271" fmla="*/ 2367984 h 3167115"/>
              <a:gd name="connsiteX272" fmla="*/ 1399747 w 11455001"/>
              <a:gd name="connsiteY272" fmla="*/ 2207893 h 3167115"/>
              <a:gd name="connsiteX273" fmla="*/ 1478157 w 11455001"/>
              <a:gd name="connsiteY273" fmla="*/ 2138296 h 3167115"/>
              <a:gd name="connsiteX274" fmla="*/ 960126 w 11455001"/>
              <a:gd name="connsiteY274" fmla="*/ 2365161 h 3167115"/>
              <a:gd name="connsiteX275" fmla="*/ 818729 w 11455001"/>
              <a:gd name="connsiteY275" fmla="*/ 2374195 h 3167115"/>
              <a:gd name="connsiteX276" fmla="*/ 958680 w 11455001"/>
              <a:gd name="connsiteY276" fmla="*/ 2303358 h 3167115"/>
              <a:gd name="connsiteX277" fmla="*/ 1786668 w 11455001"/>
              <a:gd name="connsiteY277" fmla="*/ 1903300 h 3167115"/>
              <a:gd name="connsiteX278" fmla="*/ 2073159 w 11455001"/>
              <a:gd name="connsiteY278" fmla="*/ 1780039 h 3167115"/>
              <a:gd name="connsiteX279" fmla="*/ 2274651 w 11455001"/>
              <a:gd name="connsiteY279" fmla="*/ 1707957 h 3167115"/>
              <a:gd name="connsiteX280" fmla="*/ 1986714 w 11455001"/>
              <a:gd name="connsiteY280" fmla="*/ 1769415 h 3167115"/>
              <a:gd name="connsiteX281" fmla="*/ 1770249 w 11455001"/>
              <a:gd name="connsiteY281" fmla="*/ 1864743 h 3167115"/>
              <a:gd name="connsiteX282" fmla="*/ 1753726 w 11455001"/>
              <a:gd name="connsiteY282" fmla="*/ 1863260 h 3167115"/>
              <a:gd name="connsiteX283" fmla="*/ 1762673 w 11455001"/>
              <a:gd name="connsiteY283" fmla="*/ 1860598 h 3167115"/>
              <a:gd name="connsiteX284" fmla="*/ 1753728 w 11455001"/>
              <a:gd name="connsiteY284" fmla="*/ 1811216 h 3167115"/>
              <a:gd name="connsiteX285" fmla="*/ 2314978 w 11455001"/>
              <a:gd name="connsiteY285" fmla="*/ 1589667 h 3167115"/>
              <a:gd name="connsiteX286" fmla="*/ 2864510 w 11455001"/>
              <a:gd name="connsiteY286" fmla="*/ 1393084 h 3167115"/>
              <a:gd name="connsiteX287" fmla="*/ 2981003 w 11455001"/>
              <a:gd name="connsiteY287" fmla="*/ 1372180 h 3167115"/>
              <a:gd name="connsiteX288" fmla="*/ 2882825 w 11455001"/>
              <a:gd name="connsiteY288" fmla="*/ 1386529 h 3167115"/>
              <a:gd name="connsiteX289" fmla="*/ 1795501 w 11455001"/>
              <a:gd name="connsiteY289" fmla="*/ 1754729 h 3167115"/>
              <a:gd name="connsiteX290" fmla="*/ 1300929 w 11455001"/>
              <a:gd name="connsiteY290" fmla="*/ 1931647 h 3167115"/>
              <a:gd name="connsiteX291" fmla="*/ 1106019 w 11455001"/>
              <a:gd name="connsiteY291" fmla="*/ 2022148 h 3167115"/>
              <a:gd name="connsiteX292" fmla="*/ 1044485 w 11455001"/>
              <a:gd name="connsiteY292" fmla="*/ 2023387 h 3167115"/>
              <a:gd name="connsiteX293" fmla="*/ 952896 w 11455001"/>
              <a:gd name="connsiteY293" fmla="*/ 2056155 h 3167115"/>
              <a:gd name="connsiteX294" fmla="*/ 976354 w 11455001"/>
              <a:gd name="connsiteY294" fmla="*/ 2006215 h 3167115"/>
              <a:gd name="connsiteX295" fmla="*/ 871587 w 11455001"/>
              <a:gd name="connsiteY295" fmla="*/ 2002146 h 3167115"/>
              <a:gd name="connsiteX296" fmla="*/ 725047 w 11455001"/>
              <a:gd name="connsiteY296" fmla="*/ 2054571 h 3167115"/>
              <a:gd name="connsiteX297" fmla="*/ 663506 w 11455001"/>
              <a:gd name="connsiteY297" fmla="*/ 2055810 h 3167115"/>
              <a:gd name="connsiteX298" fmla="*/ 620280 w 11455001"/>
              <a:gd name="connsiteY298" fmla="*/ 2050502 h 3167115"/>
              <a:gd name="connsiteX299" fmla="*/ 693554 w 11455001"/>
              <a:gd name="connsiteY299" fmla="*/ 2024289 h 3167115"/>
              <a:gd name="connsiteX300" fmla="*/ 802011 w 11455001"/>
              <a:gd name="connsiteY300" fmla="*/ 1923171 h 3167115"/>
              <a:gd name="connsiteX301" fmla="*/ 917058 w 11455001"/>
              <a:gd name="connsiteY301" fmla="*/ 1840472 h 3167115"/>
              <a:gd name="connsiteX302" fmla="*/ 873839 w 11455001"/>
              <a:gd name="connsiteY302" fmla="*/ 1835156 h 3167115"/>
              <a:gd name="connsiteX303" fmla="*/ 1293692 w 11455001"/>
              <a:gd name="connsiteY303" fmla="*/ 1622641 h 3167115"/>
              <a:gd name="connsiteX304" fmla="*/ 1128837 w 11455001"/>
              <a:gd name="connsiteY304" fmla="*/ 1681621 h 3167115"/>
              <a:gd name="connsiteX305" fmla="*/ 1103933 w 11455001"/>
              <a:gd name="connsiteY305" fmla="*/ 1669757 h 3167115"/>
              <a:gd name="connsiteX306" fmla="*/ 707531 w 11455001"/>
              <a:gd name="connsiteY306" fmla="*/ 1832333 h 3167115"/>
              <a:gd name="connsiteX307" fmla="*/ 774215 w 11455001"/>
              <a:gd name="connsiteY307" fmla="*/ 1787703 h 3167115"/>
              <a:gd name="connsiteX308" fmla="*/ 1182343 w 11455001"/>
              <a:gd name="connsiteY308" fmla="*/ 1600160 h 3167115"/>
              <a:gd name="connsiteX309" fmla="*/ 997720 w 11455001"/>
              <a:gd name="connsiteY309" fmla="*/ 1603885 h 3167115"/>
              <a:gd name="connsiteX310" fmla="*/ 869494 w 11455001"/>
              <a:gd name="connsiteY310" fmla="*/ 1649755 h 3167115"/>
              <a:gd name="connsiteX311" fmla="*/ 704639 w 11455001"/>
              <a:gd name="connsiteY311" fmla="*/ 1708728 h 3167115"/>
              <a:gd name="connsiteX312" fmla="*/ 1306223 w 11455001"/>
              <a:gd name="connsiteY312" fmla="*/ 1368889 h 3167115"/>
              <a:gd name="connsiteX313" fmla="*/ 1592722 w 11455001"/>
              <a:gd name="connsiteY313" fmla="*/ 1245628 h 3167115"/>
              <a:gd name="connsiteX314" fmla="*/ 1579543 w 11455001"/>
              <a:gd name="connsiteY314" fmla="*/ 1208792 h 3167115"/>
              <a:gd name="connsiteX315" fmla="*/ 1348004 w 11455001"/>
              <a:gd name="connsiteY315" fmla="*/ 1312395 h 3167115"/>
              <a:gd name="connsiteX316" fmla="*/ 1043190 w 11455001"/>
              <a:gd name="connsiteY316" fmla="*/ 1442211 h 3167115"/>
              <a:gd name="connsiteX317" fmla="*/ 573522 w 11455001"/>
              <a:gd name="connsiteY317" fmla="*/ 1631000 h 3167115"/>
              <a:gd name="connsiteX318" fmla="*/ 706890 w 11455001"/>
              <a:gd name="connsiteY318" fmla="*/ 1541745 h 3167115"/>
              <a:gd name="connsiteX319" fmla="*/ 1046888 w 11455001"/>
              <a:gd name="connsiteY319" fmla="*/ 1337024 h 3167115"/>
              <a:gd name="connsiteX320" fmla="*/ 1248380 w 11455001"/>
              <a:gd name="connsiteY320" fmla="*/ 1264942 h 3167115"/>
              <a:gd name="connsiteX321" fmla="*/ 1125298 w 11455001"/>
              <a:gd name="connsiteY321" fmla="*/ 1267427 h 3167115"/>
              <a:gd name="connsiteX322" fmla="*/ 1723192 w 11455001"/>
              <a:gd name="connsiteY322" fmla="*/ 1032768 h 3167115"/>
              <a:gd name="connsiteX323" fmla="*/ 1808191 w 11455001"/>
              <a:gd name="connsiteY323" fmla="*/ 981590 h 3167115"/>
              <a:gd name="connsiteX324" fmla="*/ 2161367 w 11455001"/>
              <a:gd name="connsiteY324" fmla="*/ 813698 h 3167115"/>
              <a:gd name="connsiteX325" fmla="*/ 1996505 w 11455001"/>
              <a:gd name="connsiteY325" fmla="*/ 872678 h 3167115"/>
              <a:gd name="connsiteX326" fmla="*/ 1770108 w 11455001"/>
              <a:gd name="connsiteY326" fmla="*/ 932890 h 3167115"/>
              <a:gd name="connsiteX327" fmla="*/ 1989922 w 11455001"/>
              <a:gd name="connsiteY327" fmla="*/ 854260 h 3167115"/>
              <a:gd name="connsiteX328" fmla="*/ 2337955 w 11455001"/>
              <a:gd name="connsiteY328" fmla="*/ 729759 h 3167115"/>
              <a:gd name="connsiteX329" fmla="*/ 2001648 w 11455001"/>
              <a:gd name="connsiteY329" fmla="*/ 829293 h 3167115"/>
              <a:gd name="connsiteX330" fmla="*/ 2104969 w 11455001"/>
              <a:gd name="connsiteY330" fmla="*/ 771560 h 3167115"/>
              <a:gd name="connsiteX331" fmla="*/ 1866840 w 11455001"/>
              <a:gd name="connsiteY331" fmla="*/ 856745 h 3167115"/>
              <a:gd name="connsiteX332" fmla="*/ 1438945 w 11455001"/>
              <a:gd name="connsiteY332" fmla="*/ 989040 h 3167115"/>
              <a:gd name="connsiteX333" fmla="*/ 847640 w 11455001"/>
              <a:gd name="connsiteY333" fmla="*/ 1242117 h 3167115"/>
              <a:gd name="connsiteX334" fmla="*/ 877688 w 11455001"/>
              <a:gd name="connsiteY334" fmla="*/ 1210596 h 3167115"/>
              <a:gd name="connsiteX335" fmla="*/ 1004467 w 11455001"/>
              <a:gd name="connsiteY335" fmla="*/ 1102923 h 3167115"/>
              <a:gd name="connsiteX336" fmla="*/ 778064 w 11455001"/>
              <a:gd name="connsiteY336" fmla="*/ 1163142 h 3167115"/>
              <a:gd name="connsiteX337" fmla="*/ 844748 w 11455001"/>
              <a:gd name="connsiteY337" fmla="*/ 1118511 h 3167115"/>
              <a:gd name="connsiteX338" fmla="*/ 929748 w 11455001"/>
              <a:gd name="connsiteY338" fmla="*/ 1067333 h 3167115"/>
              <a:gd name="connsiteX339" fmla="*/ 649846 w 11455001"/>
              <a:gd name="connsiteY339" fmla="*/ 1209012 h 3167115"/>
              <a:gd name="connsiteX340" fmla="*/ 393395 w 11455001"/>
              <a:gd name="connsiteY340" fmla="*/ 1300745 h 3167115"/>
              <a:gd name="connsiteX341" fmla="*/ 581715 w 11455001"/>
              <a:gd name="connsiteY341" fmla="*/ 1191833 h 3167115"/>
              <a:gd name="connsiteX342" fmla="*/ 545079 w 11455001"/>
              <a:gd name="connsiteY342" fmla="*/ 1204943 h 3167115"/>
              <a:gd name="connsiteX343" fmla="*/ 630078 w 11455001"/>
              <a:gd name="connsiteY343" fmla="*/ 1153757 h 3167115"/>
              <a:gd name="connsiteX344" fmla="*/ 721666 w 11455001"/>
              <a:gd name="connsiteY344" fmla="*/ 1120997 h 3167115"/>
              <a:gd name="connsiteX345" fmla="*/ 800076 w 11455001"/>
              <a:gd name="connsiteY345" fmla="*/ 1051400 h 3167115"/>
              <a:gd name="connsiteX346" fmla="*/ 483537 w 11455001"/>
              <a:gd name="connsiteY346" fmla="*/ 1206182 h 3167115"/>
              <a:gd name="connsiteX347" fmla="*/ 323819 w 11455001"/>
              <a:gd name="connsiteY347" fmla="*/ 1221771 h 3167115"/>
              <a:gd name="connsiteX348" fmla="*/ 158963 w 11455001"/>
              <a:gd name="connsiteY348" fmla="*/ 1280750 h 3167115"/>
              <a:gd name="connsiteX349" fmla="*/ 523872 w 11455001"/>
              <a:gd name="connsiteY349" fmla="*/ 1087892 h 3167115"/>
              <a:gd name="connsiteX350" fmla="*/ 998677 w 11455001"/>
              <a:gd name="connsiteY350" fmla="*/ 855719 h 3167115"/>
              <a:gd name="connsiteX351" fmla="*/ 1010409 w 11455001"/>
              <a:gd name="connsiteY351" fmla="*/ 830746 h 3167115"/>
              <a:gd name="connsiteX352" fmla="*/ 1205312 w 11455001"/>
              <a:gd name="connsiteY352" fmla="*/ 740252 h 3167115"/>
              <a:gd name="connsiteX353" fmla="*/ 1162093 w 11455001"/>
              <a:gd name="connsiteY353" fmla="*/ 734944 h 3167115"/>
              <a:gd name="connsiteX354" fmla="*/ 820643 w 11455001"/>
              <a:gd name="connsiteY354" fmla="*/ 877862 h 3167115"/>
              <a:gd name="connsiteX355" fmla="*/ 735644 w 11455001"/>
              <a:gd name="connsiteY355" fmla="*/ 929041 h 3167115"/>
              <a:gd name="connsiteX356" fmla="*/ 740787 w 11455001"/>
              <a:gd name="connsiteY356" fmla="*/ 885657 h 3167115"/>
              <a:gd name="connsiteX357" fmla="*/ 709490 w 11455001"/>
              <a:gd name="connsiteY357" fmla="*/ 888414 h 3167115"/>
              <a:gd name="connsiteX358" fmla="*/ 663016 w 11455001"/>
              <a:gd name="connsiteY358" fmla="*/ 908167 h 3167115"/>
              <a:gd name="connsiteX359" fmla="*/ 673185 w 11455001"/>
              <a:gd name="connsiteY359" fmla="*/ 903347 h 3167115"/>
              <a:gd name="connsiteX360" fmla="*/ 819197 w 11455001"/>
              <a:gd name="connsiteY360" fmla="*/ 816060 h 3167115"/>
              <a:gd name="connsiteX361" fmla="*/ 307755 w 11455001"/>
              <a:gd name="connsiteY361" fmla="*/ 1061336 h 3167115"/>
              <a:gd name="connsiteX362" fmla="*/ 47992 w 11455001"/>
              <a:gd name="connsiteY362" fmla="*/ 1171789 h 3167115"/>
              <a:gd name="connsiteX363" fmla="*/ 0 w 11455001"/>
              <a:gd name="connsiteY363" fmla="*/ 1190862 h 3167115"/>
              <a:gd name="connsiteX364" fmla="*/ 0 w 11455001"/>
              <a:gd name="connsiteY364" fmla="*/ 1135213 h 3167115"/>
              <a:gd name="connsiteX365" fmla="*/ 853 w 11455001"/>
              <a:gd name="connsiteY365" fmla="*/ 1134772 h 3167115"/>
              <a:gd name="connsiteX366" fmla="*/ 111399 w 11455001"/>
              <a:gd name="connsiteY366" fmla="*/ 1090034 h 3167115"/>
              <a:gd name="connsiteX367" fmla="*/ 1496 w 11455001"/>
              <a:gd name="connsiteY367" fmla="*/ 1129349 h 3167115"/>
              <a:gd name="connsiteX368" fmla="*/ 0 w 11455001"/>
              <a:gd name="connsiteY368" fmla="*/ 1129428 h 3167115"/>
              <a:gd name="connsiteX369" fmla="*/ 0 w 11455001"/>
              <a:gd name="connsiteY369" fmla="*/ 1044615 h 3167115"/>
              <a:gd name="connsiteX370" fmla="*/ 22405 w 11455001"/>
              <a:gd name="connsiteY370" fmla="*/ 1036181 h 3167115"/>
              <a:gd name="connsiteX371" fmla="*/ 115097 w 11455001"/>
              <a:gd name="connsiteY371" fmla="*/ 984847 h 3167115"/>
              <a:gd name="connsiteX372" fmla="*/ 193507 w 11455001"/>
              <a:gd name="connsiteY372" fmla="*/ 915250 h 3167115"/>
              <a:gd name="connsiteX373" fmla="*/ 521779 w 11455001"/>
              <a:gd name="connsiteY373" fmla="*/ 735502 h 3167115"/>
              <a:gd name="connsiteX374" fmla="*/ 881544 w 11455001"/>
              <a:gd name="connsiteY374" fmla="*/ 586028 h 3167115"/>
              <a:gd name="connsiteX375" fmla="*/ 765051 w 11455001"/>
              <a:gd name="connsiteY375" fmla="*/ 606925 h 3167115"/>
              <a:gd name="connsiteX376" fmla="*/ 103425 w 11455001"/>
              <a:gd name="connsiteY376" fmla="*/ 934169 h 3167115"/>
              <a:gd name="connsiteX377" fmla="*/ 0 w 11455001"/>
              <a:gd name="connsiteY377" fmla="*/ 980204 h 3167115"/>
              <a:gd name="connsiteX378" fmla="*/ 0 w 11455001"/>
              <a:gd name="connsiteY378" fmla="*/ 915305 h 3167115"/>
              <a:gd name="connsiteX379" fmla="*/ 114093 w 11455001"/>
              <a:gd name="connsiteY379" fmla="*/ 855698 h 3167115"/>
              <a:gd name="connsiteX380" fmla="*/ 951919 w 11455001"/>
              <a:gd name="connsiteY380" fmla="*/ 436210 h 3167115"/>
              <a:gd name="connsiteX381" fmla="*/ 733026 w 11455001"/>
              <a:gd name="connsiteY381" fmla="*/ 524741 h 3167115"/>
              <a:gd name="connsiteX382" fmla="*/ 695484 w 11455001"/>
              <a:gd name="connsiteY382" fmla="*/ 527949 h 3167115"/>
              <a:gd name="connsiteX383" fmla="*/ 703200 w 11455001"/>
              <a:gd name="connsiteY383" fmla="*/ 525190 h 3167115"/>
              <a:gd name="connsiteX384" fmla="*/ 713790 w 11455001"/>
              <a:gd name="connsiteY384" fmla="*/ 521402 h 3167115"/>
              <a:gd name="connsiteX385" fmla="*/ 597297 w 11455001"/>
              <a:gd name="connsiteY385" fmla="*/ 542299 h 3167115"/>
              <a:gd name="connsiteX386" fmla="*/ 340853 w 11455001"/>
              <a:gd name="connsiteY386" fmla="*/ 634039 h 3167115"/>
              <a:gd name="connsiteX387" fmla="*/ 937294 w 11455001"/>
              <a:gd name="connsiteY387" fmla="*/ 337578 h 3167115"/>
              <a:gd name="connsiteX388" fmla="*/ 765850 w 11455001"/>
              <a:gd name="connsiteY388" fmla="*/ 378139 h 3167115"/>
              <a:gd name="connsiteX389" fmla="*/ 479358 w 11455001"/>
              <a:gd name="connsiteY389" fmla="*/ 501401 h 3167115"/>
              <a:gd name="connsiteX390" fmla="*/ 454454 w 11455001"/>
              <a:gd name="connsiteY390" fmla="*/ 489537 h 3167115"/>
              <a:gd name="connsiteX391" fmla="*/ 569501 w 11455001"/>
              <a:gd name="connsiteY391" fmla="*/ 406838 h 3167115"/>
              <a:gd name="connsiteX392" fmla="*/ 307907 w 11455001"/>
              <a:gd name="connsiteY392" fmla="*/ 541955 h 3167115"/>
              <a:gd name="connsiteX393" fmla="*/ 94689 w 11455001"/>
              <a:gd name="connsiteY393" fmla="*/ 639011 h 3167115"/>
              <a:gd name="connsiteX394" fmla="*/ 143051 w 11455001"/>
              <a:gd name="connsiteY394" fmla="*/ 600935 h 3167115"/>
              <a:gd name="connsiteX395" fmla="*/ 81510 w 11455001"/>
              <a:gd name="connsiteY395" fmla="*/ 602174 h 3167115"/>
              <a:gd name="connsiteX396" fmla="*/ 45992 w 11455001"/>
              <a:gd name="connsiteY396" fmla="*/ 615692 h 3167115"/>
              <a:gd name="connsiteX397" fmla="*/ 0 w 11455001"/>
              <a:gd name="connsiteY397" fmla="*/ 633884 h 3167115"/>
              <a:gd name="connsiteX398" fmla="*/ 0 w 11455001"/>
              <a:gd name="connsiteY398" fmla="*/ 482320 h 3167115"/>
              <a:gd name="connsiteX399" fmla="*/ 97303 w 11455001"/>
              <a:gd name="connsiteY399" fmla="*/ 434239 h 3167115"/>
              <a:gd name="connsiteX400" fmla="*/ 223713 w 11455001"/>
              <a:gd name="connsiteY400" fmla="*/ 364348 h 3167115"/>
              <a:gd name="connsiteX401" fmla="*/ 655299 w 11455001"/>
              <a:gd name="connsiteY401" fmla="*/ 126866 h 3167115"/>
              <a:gd name="connsiteX402" fmla="*/ 842022 w 11455001"/>
              <a:gd name="connsiteY402" fmla="*/ 33575 h 316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1455001" h="3167115">
                <a:moveTo>
                  <a:pt x="8902422" y="2619119"/>
                </a:moveTo>
                <a:cubicBezTo>
                  <a:pt x="8948939" y="2633634"/>
                  <a:pt x="8931911" y="2629344"/>
                  <a:pt x="8900955" y="2622238"/>
                </a:cubicBezTo>
                <a:lnTo>
                  <a:pt x="8886709" y="2619209"/>
                </a:lnTo>
                <a:close/>
                <a:moveTo>
                  <a:pt x="2335235" y="2454884"/>
                </a:moveTo>
                <a:cubicBezTo>
                  <a:pt x="2335235" y="2454884"/>
                  <a:pt x="2298598" y="2467986"/>
                  <a:pt x="2225325" y="2494199"/>
                </a:cubicBezTo>
                <a:cubicBezTo>
                  <a:pt x="2261961" y="2481096"/>
                  <a:pt x="2316913" y="2461438"/>
                  <a:pt x="2335235" y="2454884"/>
                </a:cubicBezTo>
                <a:close/>
                <a:moveTo>
                  <a:pt x="1730263" y="1861155"/>
                </a:moveTo>
                <a:lnTo>
                  <a:pt x="1753726" y="1863260"/>
                </a:lnTo>
                <a:lnTo>
                  <a:pt x="1747828" y="1865015"/>
                </a:lnTo>
                <a:cubicBezTo>
                  <a:pt x="1742385" y="1865258"/>
                  <a:pt x="1736490" y="1864121"/>
                  <a:pt x="1730263" y="1861155"/>
                </a:cubicBezTo>
                <a:close/>
                <a:moveTo>
                  <a:pt x="10416373" y="1842537"/>
                </a:moveTo>
                <a:cubicBezTo>
                  <a:pt x="10415802" y="1842737"/>
                  <a:pt x="10399683" y="1844610"/>
                  <a:pt x="10377430" y="1847378"/>
                </a:cubicBezTo>
                <a:lnTo>
                  <a:pt x="10324124" y="1854573"/>
                </a:lnTo>
                <a:lnTo>
                  <a:pt x="10362041" y="1847688"/>
                </a:lnTo>
                <a:cubicBezTo>
                  <a:pt x="10401969" y="1843791"/>
                  <a:pt x="10416945" y="1842331"/>
                  <a:pt x="10416373" y="1842537"/>
                </a:cubicBezTo>
                <a:close/>
                <a:moveTo>
                  <a:pt x="660385" y="909415"/>
                </a:moveTo>
                <a:lnTo>
                  <a:pt x="608691" y="938751"/>
                </a:lnTo>
                <a:cubicBezTo>
                  <a:pt x="591815" y="949332"/>
                  <a:pt x="576290" y="960078"/>
                  <a:pt x="564199" y="969596"/>
                </a:cubicBezTo>
                <a:cubicBezTo>
                  <a:pt x="472610" y="1002363"/>
                  <a:pt x="405926" y="1046987"/>
                  <a:pt x="350974" y="1066651"/>
                </a:cubicBezTo>
                <a:cubicBezTo>
                  <a:pt x="484343" y="977390"/>
                  <a:pt x="527562" y="982705"/>
                  <a:pt x="612561" y="931527"/>
                </a:cubicBezTo>
                <a:cubicBezTo>
                  <a:pt x="614852" y="930707"/>
                  <a:pt x="622088" y="927469"/>
                  <a:pt x="632711" y="922533"/>
                </a:cubicBezTo>
                <a:close/>
                <a:moveTo>
                  <a:pt x="663016" y="908167"/>
                </a:moveTo>
                <a:lnTo>
                  <a:pt x="660385" y="909415"/>
                </a:lnTo>
                <a:lnTo>
                  <a:pt x="661290" y="908901"/>
                </a:lnTo>
                <a:close/>
                <a:moveTo>
                  <a:pt x="340853" y="634039"/>
                </a:moveTo>
                <a:cubicBezTo>
                  <a:pt x="230943" y="673355"/>
                  <a:pt x="285894" y="653697"/>
                  <a:pt x="340853" y="634039"/>
                </a:cubicBezTo>
                <a:close/>
                <a:moveTo>
                  <a:pt x="695484" y="527949"/>
                </a:moveTo>
                <a:lnTo>
                  <a:pt x="684025" y="532048"/>
                </a:lnTo>
                <a:cubicBezTo>
                  <a:pt x="672577" y="536142"/>
                  <a:pt x="667999" y="537779"/>
                  <a:pt x="695475" y="527950"/>
                </a:cubicBezTo>
                <a:close/>
                <a:moveTo>
                  <a:pt x="9320319" y="415701"/>
                </a:moveTo>
                <a:cubicBezTo>
                  <a:pt x="9308048" y="417494"/>
                  <a:pt x="9294310" y="422409"/>
                  <a:pt x="9275992" y="428960"/>
                </a:cubicBezTo>
                <a:cubicBezTo>
                  <a:pt x="9282581" y="447378"/>
                  <a:pt x="9337533" y="427721"/>
                  <a:pt x="9355848" y="421166"/>
                </a:cubicBezTo>
                <a:cubicBezTo>
                  <a:pt x="9343395" y="415234"/>
                  <a:pt x="9332590" y="413907"/>
                  <a:pt x="9320319" y="415701"/>
                </a:cubicBezTo>
                <a:close/>
                <a:moveTo>
                  <a:pt x="917487" y="0"/>
                </a:moveTo>
                <a:lnTo>
                  <a:pt x="11299954" y="0"/>
                </a:lnTo>
                <a:lnTo>
                  <a:pt x="11149607" y="49530"/>
                </a:lnTo>
                <a:cubicBezTo>
                  <a:pt x="10596424" y="221453"/>
                  <a:pt x="10052962" y="348353"/>
                  <a:pt x="9577107" y="404331"/>
                </a:cubicBezTo>
                <a:cubicBezTo>
                  <a:pt x="10146378" y="327920"/>
                  <a:pt x="10710607" y="237408"/>
                  <a:pt x="11293364" y="82614"/>
                </a:cubicBezTo>
                <a:lnTo>
                  <a:pt x="11455001" y="37256"/>
                </a:lnTo>
                <a:lnTo>
                  <a:pt x="11455001" y="145511"/>
                </a:lnTo>
                <a:lnTo>
                  <a:pt x="11320816" y="196016"/>
                </a:lnTo>
                <a:cubicBezTo>
                  <a:pt x="11284179" y="209119"/>
                  <a:pt x="11210912" y="235331"/>
                  <a:pt x="11158246" y="254169"/>
                </a:cubicBezTo>
                <a:lnTo>
                  <a:pt x="11119323" y="268091"/>
                </a:lnTo>
                <a:lnTo>
                  <a:pt x="11119317" y="268091"/>
                </a:lnTo>
                <a:lnTo>
                  <a:pt x="11105050" y="273196"/>
                </a:lnTo>
                <a:lnTo>
                  <a:pt x="11101862" y="274336"/>
                </a:lnTo>
                <a:cubicBezTo>
                  <a:pt x="11097425" y="275923"/>
                  <a:pt x="11096065" y="276410"/>
                  <a:pt x="11098676" y="275477"/>
                </a:cubicBezTo>
                <a:lnTo>
                  <a:pt x="11105050" y="273196"/>
                </a:lnTo>
                <a:lnTo>
                  <a:pt x="11119323" y="268091"/>
                </a:lnTo>
                <a:lnTo>
                  <a:pt x="11388478" y="226339"/>
                </a:lnTo>
                <a:lnTo>
                  <a:pt x="11455001" y="205987"/>
                </a:lnTo>
                <a:lnTo>
                  <a:pt x="11455001" y="220821"/>
                </a:lnTo>
                <a:lnTo>
                  <a:pt x="11355962" y="250950"/>
                </a:lnTo>
                <a:cubicBezTo>
                  <a:pt x="11210707" y="292525"/>
                  <a:pt x="11068386" y="327859"/>
                  <a:pt x="10942736" y="352037"/>
                </a:cubicBezTo>
                <a:cubicBezTo>
                  <a:pt x="9958726" y="662503"/>
                  <a:pt x="8932297" y="738868"/>
                  <a:pt x="8037783" y="664176"/>
                </a:cubicBezTo>
                <a:cubicBezTo>
                  <a:pt x="8024612" y="627347"/>
                  <a:pt x="8006290" y="633895"/>
                  <a:pt x="8006290" y="633895"/>
                </a:cubicBezTo>
                <a:cubicBezTo>
                  <a:pt x="8019468" y="670731"/>
                  <a:pt x="8019468" y="670731"/>
                  <a:pt x="8037783" y="664176"/>
                </a:cubicBezTo>
                <a:cubicBezTo>
                  <a:pt x="8636324" y="720106"/>
                  <a:pt x="9301543" y="731412"/>
                  <a:pt x="9988774" y="630982"/>
                </a:cubicBezTo>
                <a:cubicBezTo>
                  <a:pt x="10105267" y="610078"/>
                  <a:pt x="10448156" y="528962"/>
                  <a:pt x="10221760" y="589182"/>
                </a:cubicBezTo>
                <a:cubicBezTo>
                  <a:pt x="10068630" y="623188"/>
                  <a:pt x="10136760" y="640360"/>
                  <a:pt x="10210027" y="614148"/>
                </a:cubicBezTo>
                <a:cubicBezTo>
                  <a:pt x="10314794" y="618217"/>
                  <a:pt x="10376335" y="616977"/>
                  <a:pt x="10449602" y="590765"/>
                </a:cubicBezTo>
                <a:cubicBezTo>
                  <a:pt x="10449602" y="590765"/>
                  <a:pt x="10572684" y="588280"/>
                  <a:pt x="10584416" y="563313"/>
                </a:cubicBezTo>
                <a:cubicBezTo>
                  <a:pt x="10591006" y="581725"/>
                  <a:pt x="10499417" y="614492"/>
                  <a:pt x="10481095" y="621047"/>
                </a:cubicBezTo>
                <a:cubicBezTo>
                  <a:pt x="10327973" y="655047"/>
                  <a:pt x="10119891" y="708711"/>
                  <a:pt x="9935268" y="712443"/>
                </a:cubicBezTo>
                <a:cubicBezTo>
                  <a:pt x="9402613" y="840668"/>
                  <a:pt x="8878791" y="820329"/>
                  <a:pt x="8423100" y="817161"/>
                </a:cubicBezTo>
                <a:cubicBezTo>
                  <a:pt x="8534449" y="839642"/>
                  <a:pt x="8664120" y="855575"/>
                  <a:pt x="8768888" y="859644"/>
                </a:cubicBezTo>
                <a:cubicBezTo>
                  <a:pt x="9267798" y="868120"/>
                  <a:pt x="9838536" y="788587"/>
                  <a:pt x="10336001" y="735267"/>
                </a:cubicBezTo>
                <a:cubicBezTo>
                  <a:pt x="10121337" y="770513"/>
                  <a:pt x="9913256" y="824178"/>
                  <a:pt x="9735222" y="846321"/>
                </a:cubicBezTo>
                <a:cubicBezTo>
                  <a:pt x="9735222" y="846321"/>
                  <a:pt x="9434106" y="870950"/>
                  <a:pt x="9563771" y="886882"/>
                </a:cubicBezTo>
                <a:cubicBezTo>
                  <a:pt x="9643633" y="879088"/>
                  <a:pt x="9625312" y="885636"/>
                  <a:pt x="9741804" y="864739"/>
                </a:cubicBezTo>
                <a:cubicBezTo>
                  <a:pt x="9815078" y="838527"/>
                  <a:pt x="9913256" y="824178"/>
                  <a:pt x="9993112" y="816383"/>
                </a:cubicBezTo>
                <a:cubicBezTo>
                  <a:pt x="10202639" y="824522"/>
                  <a:pt x="9884654" y="917501"/>
                  <a:pt x="9848017" y="930611"/>
                </a:cubicBezTo>
                <a:cubicBezTo>
                  <a:pt x="9884654" y="917501"/>
                  <a:pt x="10142544" y="887564"/>
                  <a:pt x="10160866" y="881009"/>
                </a:cubicBezTo>
                <a:cubicBezTo>
                  <a:pt x="9726381" y="994892"/>
                  <a:pt x="9375457" y="995794"/>
                  <a:pt x="8994478" y="1028217"/>
                </a:cubicBezTo>
                <a:cubicBezTo>
                  <a:pt x="9345409" y="1027315"/>
                  <a:pt x="9609888" y="1015796"/>
                  <a:pt x="9984278" y="964955"/>
                </a:cubicBezTo>
                <a:cubicBezTo>
                  <a:pt x="10217263" y="923154"/>
                  <a:pt x="10235578" y="916599"/>
                  <a:pt x="10511790" y="880114"/>
                </a:cubicBezTo>
                <a:cubicBezTo>
                  <a:pt x="10530105" y="873559"/>
                  <a:pt x="11032720" y="776855"/>
                  <a:pt x="11032720" y="776855"/>
                </a:cubicBezTo>
                <a:cubicBezTo>
                  <a:pt x="11039302" y="795266"/>
                  <a:pt x="10984350" y="814924"/>
                  <a:pt x="10984350" y="814924"/>
                </a:cubicBezTo>
                <a:cubicBezTo>
                  <a:pt x="10935988" y="853000"/>
                  <a:pt x="10856132" y="860794"/>
                  <a:pt x="10782858" y="887006"/>
                </a:cubicBezTo>
                <a:cubicBezTo>
                  <a:pt x="10538140" y="953780"/>
                  <a:pt x="10311744" y="1013992"/>
                  <a:pt x="10060436" y="1062348"/>
                </a:cubicBezTo>
                <a:cubicBezTo>
                  <a:pt x="10023807" y="1075451"/>
                  <a:pt x="9900725" y="1077936"/>
                  <a:pt x="9888992" y="1102909"/>
                </a:cubicBezTo>
                <a:cubicBezTo>
                  <a:pt x="9895581" y="1121321"/>
                  <a:pt x="10073615" y="1099177"/>
                  <a:pt x="10091930" y="1092629"/>
                </a:cubicBezTo>
                <a:cubicBezTo>
                  <a:pt x="10294875" y="1082350"/>
                  <a:pt x="9933664" y="1170021"/>
                  <a:pt x="9872123" y="1171260"/>
                </a:cubicBezTo>
                <a:cubicBezTo>
                  <a:pt x="9767356" y="1167191"/>
                  <a:pt x="9516055" y="1215546"/>
                  <a:pt x="9639137" y="1213061"/>
                </a:cubicBezTo>
                <a:cubicBezTo>
                  <a:pt x="9848665" y="1221199"/>
                  <a:pt x="9995205" y="1168774"/>
                  <a:pt x="10186410" y="1183468"/>
                </a:cubicBezTo>
                <a:cubicBezTo>
                  <a:pt x="10321225" y="1156016"/>
                  <a:pt x="10174685" y="1208434"/>
                  <a:pt x="10119733" y="1228091"/>
                </a:cubicBezTo>
                <a:cubicBezTo>
                  <a:pt x="9929966" y="1275208"/>
                  <a:pt x="9893330" y="1288310"/>
                  <a:pt x="9715296" y="1310454"/>
                </a:cubicBezTo>
                <a:cubicBezTo>
                  <a:pt x="9653755" y="1311693"/>
                  <a:pt x="9414180" y="1335082"/>
                  <a:pt x="9555584" y="1326042"/>
                </a:cubicBezTo>
                <a:cubicBezTo>
                  <a:pt x="9598803" y="1331351"/>
                  <a:pt x="9696981" y="1317008"/>
                  <a:pt x="9765111" y="1334180"/>
                </a:cubicBezTo>
                <a:cubicBezTo>
                  <a:pt x="9881604" y="1313277"/>
                  <a:pt x="9986364" y="1317346"/>
                  <a:pt x="10066227" y="1309552"/>
                </a:cubicBezTo>
                <a:cubicBezTo>
                  <a:pt x="10170987" y="1313621"/>
                  <a:pt x="10317528" y="1261196"/>
                  <a:pt x="10415705" y="1246854"/>
                </a:cubicBezTo>
                <a:cubicBezTo>
                  <a:pt x="10557102" y="1237813"/>
                  <a:pt x="10312384" y="1304587"/>
                  <a:pt x="10325563" y="1341417"/>
                </a:cubicBezTo>
                <a:cubicBezTo>
                  <a:pt x="10307248" y="1347972"/>
                  <a:pt x="10380515" y="1321759"/>
                  <a:pt x="10380515" y="1321759"/>
                </a:cubicBezTo>
                <a:cubicBezTo>
                  <a:pt x="10320419" y="1384801"/>
                  <a:pt x="10288926" y="1354520"/>
                  <a:pt x="10179022" y="1393842"/>
                </a:cubicBezTo>
                <a:cubicBezTo>
                  <a:pt x="10210516" y="1424116"/>
                  <a:pt x="10338741" y="1378246"/>
                  <a:pt x="10228838" y="1417569"/>
                </a:cubicBezTo>
                <a:cubicBezTo>
                  <a:pt x="10137249" y="1450329"/>
                  <a:pt x="9927722" y="1442190"/>
                  <a:pt x="9861038" y="1486821"/>
                </a:cubicBezTo>
                <a:cubicBezTo>
                  <a:pt x="9836133" y="1474958"/>
                  <a:pt x="9774592" y="1476197"/>
                  <a:pt x="9737955" y="1489307"/>
                </a:cubicBezTo>
                <a:cubicBezTo>
                  <a:pt x="9762860" y="1501170"/>
                  <a:pt x="9824401" y="1499924"/>
                  <a:pt x="9861038" y="1486821"/>
                </a:cubicBezTo>
                <a:cubicBezTo>
                  <a:pt x="10009024" y="1496199"/>
                  <a:pt x="10162153" y="1462192"/>
                  <a:pt x="10333598" y="1421631"/>
                </a:cubicBezTo>
                <a:cubicBezTo>
                  <a:pt x="9893977" y="1578898"/>
                  <a:pt x="9549635" y="1598219"/>
                  <a:pt x="9162074" y="1612223"/>
                </a:cubicBezTo>
                <a:cubicBezTo>
                  <a:pt x="8872691" y="1611879"/>
                  <a:pt x="8558396" y="1599671"/>
                  <a:pt x="8280739" y="1574361"/>
                </a:cubicBezTo>
                <a:cubicBezTo>
                  <a:pt x="7818465" y="1552775"/>
                  <a:pt x="7471232" y="1448491"/>
                  <a:pt x="7050724" y="1370418"/>
                </a:cubicBezTo>
                <a:cubicBezTo>
                  <a:pt x="7000916" y="1346691"/>
                  <a:pt x="6685176" y="1272681"/>
                  <a:pt x="6648546" y="1285790"/>
                </a:cubicBezTo>
                <a:cubicBezTo>
                  <a:pt x="6630224" y="1292345"/>
                  <a:pt x="6655128" y="1304209"/>
                  <a:pt x="6673450" y="1297654"/>
                </a:cubicBezTo>
                <a:cubicBezTo>
                  <a:pt x="6766485" y="1326689"/>
                  <a:pt x="6952554" y="1384767"/>
                  <a:pt x="7014094" y="1383521"/>
                </a:cubicBezTo>
                <a:cubicBezTo>
                  <a:pt x="7454356" y="1516848"/>
                  <a:pt x="7788418" y="1584303"/>
                  <a:pt x="8245555" y="1649273"/>
                </a:cubicBezTo>
                <a:cubicBezTo>
                  <a:pt x="8789137" y="1724860"/>
                  <a:pt x="9318095" y="1701822"/>
                  <a:pt x="9908601" y="1677538"/>
                </a:cubicBezTo>
                <a:cubicBezTo>
                  <a:pt x="9945231" y="1664428"/>
                  <a:pt x="10025094" y="1656634"/>
                  <a:pt x="10043409" y="1650079"/>
                </a:cubicBezTo>
                <a:cubicBezTo>
                  <a:pt x="10043409" y="1650079"/>
                  <a:pt x="9933506" y="1689401"/>
                  <a:pt x="10031683" y="1675052"/>
                </a:cubicBezTo>
                <a:cubicBezTo>
                  <a:pt x="10111539" y="1667258"/>
                  <a:pt x="10307888" y="1638560"/>
                  <a:pt x="10351114" y="1643868"/>
                </a:cubicBezTo>
                <a:cubicBezTo>
                  <a:pt x="9855095" y="1758991"/>
                  <a:pt x="9405987" y="1774242"/>
                  <a:pt x="8931980" y="1777623"/>
                </a:cubicBezTo>
                <a:cubicBezTo>
                  <a:pt x="8931980" y="1777623"/>
                  <a:pt x="8931980" y="1777623"/>
                  <a:pt x="8913665" y="1784177"/>
                </a:cubicBezTo>
                <a:cubicBezTo>
                  <a:pt x="8907076" y="1765759"/>
                  <a:pt x="8895343" y="1790732"/>
                  <a:pt x="8870439" y="1778869"/>
                </a:cubicBezTo>
                <a:cubicBezTo>
                  <a:pt x="8877028" y="1797287"/>
                  <a:pt x="8895343" y="1790732"/>
                  <a:pt x="8913665" y="1784177"/>
                </a:cubicBezTo>
                <a:cubicBezTo>
                  <a:pt x="8920255" y="1802596"/>
                  <a:pt x="8931980" y="1777623"/>
                  <a:pt x="8931980" y="1777623"/>
                </a:cubicBezTo>
                <a:cubicBezTo>
                  <a:pt x="9173001" y="1816043"/>
                  <a:pt x="9412576" y="1792660"/>
                  <a:pt x="9628692" y="1819210"/>
                </a:cubicBezTo>
                <a:cubicBezTo>
                  <a:pt x="9720281" y="1786450"/>
                  <a:pt x="9758364" y="1835143"/>
                  <a:pt x="9703412" y="1854800"/>
                </a:cubicBezTo>
                <a:cubicBezTo>
                  <a:pt x="9575186" y="1900670"/>
                  <a:pt x="9315851" y="1868805"/>
                  <a:pt x="9224262" y="1901572"/>
                </a:cubicBezTo>
                <a:cubicBezTo>
                  <a:pt x="9211084" y="1864736"/>
                  <a:pt x="9192769" y="1871291"/>
                  <a:pt x="9192769" y="1871291"/>
                </a:cubicBezTo>
                <a:lnTo>
                  <a:pt x="9168038" y="1880138"/>
                </a:lnTo>
                <a:lnTo>
                  <a:pt x="9137817" y="1890948"/>
                </a:lnTo>
                <a:cubicBezTo>
                  <a:pt x="9137817" y="1890948"/>
                  <a:pt x="9146974" y="1887672"/>
                  <a:pt x="9158422" y="1883577"/>
                </a:cubicBezTo>
                <a:lnTo>
                  <a:pt x="9168038" y="1880138"/>
                </a:lnTo>
                <a:lnTo>
                  <a:pt x="9179029" y="1876206"/>
                </a:lnTo>
                <a:cubicBezTo>
                  <a:pt x="9188189" y="1872929"/>
                  <a:pt x="9192769" y="1871291"/>
                  <a:pt x="9192769" y="1871291"/>
                </a:cubicBezTo>
                <a:cubicBezTo>
                  <a:pt x="9205940" y="1908120"/>
                  <a:pt x="9224262" y="1901572"/>
                  <a:pt x="9224262" y="1901572"/>
                </a:cubicBezTo>
                <a:cubicBezTo>
                  <a:pt x="9347344" y="1899087"/>
                  <a:pt x="9427200" y="1891292"/>
                  <a:pt x="9538550" y="1913773"/>
                </a:cubicBezTo>
                <a:cubicBezTo>
                  <a:pt x="9575186" y="1900670"/>
                  <a:pt x="9888035" y="1851075"/>
                  <a:pt x="9894624" y="1869493"/>
                </a:cubicBezTo>
                <a:cubicBezTo>
                  <a:pt x="9894624" y="1869493"/>
                  <a:pt x="9613269" y="1949363"/>
                  <a:pt x="9729762" y="1928466"/>
                </a:cubicBezTo>
                <a:cubicBezTo>
                  <a:pt x="9914385" y="1924741"/>
                  <a:pt x="10085830" y="1884180"/>
                  <a:pt x="10245548" y="1868591"/>
                </a:cubicBezTo>
                <a:cubicBezTo>
                  <a:pt x="10254706" y="1865314"/>
                  <a:pt x="10276546" y="1861396"/>
                  <a:pt x="10301664" y="1857603"/>
                </a:cubicBezTo>
                <a:lnTo>
                  <a:pt x="10324124" y="1854573"/>
                </a:lnTo>
                <a:lnTo>
                  <a:pt x="9772706" y="1954651"/>
                </a:lnTo>
                <a:cubicBezTo>
                  <a:pt x="9590734" y="1973007"/>
                  <a:pt x="9416920" y="1978061"/>
                  <a:pt x="9232297" y="1981786"/>
                </a:cubicBezTo>
                <a:cubicBezTo>
                  <a:pt x="9207393" y="1969923"/>
                  <a:pt x="9011037" y="1998621"/>
                  <a:pt x="9090893" y="1990827"/>
                </a:cubicBezTo>
                <a:cubicBezTo>
                  <a:pt x="9245469" y="2018623"/>
                  <a:pt x="9411777" y="2021446"/>
                  <a:pt x="9571496" y="2005857"/>
                </a:cubicBezTo>
                <a:cubicBezTo>
                  <a:pt x="9418366" y="2039864"/>
                  <a:pt x="9288695" y="2023931"/>
                  <a:pt x="9135565" y="2057938"/>
                </a:cubicBezTo>
                <a:cubicBezTo>
                  <a:pt x="9233743" y="2043589"/>
                  <a:pt x="9301874" y="2060761"/>
                  <a:pt x="9388319" y="2071385"/>
                </a:cubicBezTo>
                <a:cubicBezTo>
                  <a:pt x="9296730" y="2104145"/>
                  <a:pt x="9246915" y="2080418"/>
                  <a:pt x="9167059" y="2088220"/>
                </a:cubicBezTo>
                <a:cubicBezTo>
                  <a:pt x="9148744" y="2094767"/>
                  <a:pt x="9118696" y="2126288"/>
                  <a:pt x="9057155" y="2127535"/>
                </a:cubicBezTo>
                <a:cubicBezTo>
                  <a:pt x="9038834" y="2134083"/>
                  <a:pt x="8902580" y="2099739"/>
                  <a:pt x="8884265" y="2106294"/>
                </a:cubicBezTo>
                <a:cubicBezTo>
                  <a:pt x="8824170" y="2169336"/>
                  <a:pt x="8958978" y="2141884"/>
                  <a:pt x="8995614" y="2128774"/>
                </a:cubicBezTo>
                <a:cubicBezTo>
                  <a:pt x="8995614" y="2128774"/>
                  <a:pt x="8995614" y="2128774"/>
                  <a:pt x="8947252" y="2166850"/>
                </a:cubicBezTo>
                <a:cubicBezTo>
                  <a:pt x="9108410" y="2213064"/>
                  <a:pt x="9347985" y="2189675"/>
                  <a:pt x="9692326" y="2170361"/>
                </a:cubicBezTo>
                <a:cubicBezTo>
                  <a:pt x="9852045" y="2154773"/>
                  <a:pt x="10208113" y="2110487"/>
                  <a:pt x="10386147" y="2088343"/>
                </a:cubicBezTo>
                <a:cubicBezTo>
                  <a:pt x="10386147" y="2088343"/>
                  <a:pt x="10552448" y="2091166"/>
                  <a:pt x="10472592" y="2098961"/>
                </a:cubicBezTo>
                <a:cubicBezTo>
                  <a:pt x="10184655" y="2160426"/>
                  <a:pt x="9853491" y="2216569"/>
                  <a:pt x="9633677" y="2295206"/>
                </a:cubicBezTo>
                <a:cubicBezTo>
                  <a:pt x="9633677" y="2295206"/>
                  <a:pt x="9621952" y="2320172"/>
                  <a:pt x="9597040" y="2308309"/>
                </a:cubicBezTo>
                <a:cubicBezTo>
                  <a:pt x="9523774" y="2334521"/>
                  <a:pt x="9449054" y="2298931"/>
                  <a:pt x="9369198" y="2306725"/>
                </a:cubicBezTo>
                <a:cubicBezTo>
                  <a:pt x="9332561" y="2319835"/>
                  <a:pt x="9204343" y="2365698"/>
                  <a:pt x="9265877" y="2364459"/>
                </a:cubicBezTo>
                <a:cubicBezTo>
                  <a:pt x="9438774" y="2385700"/>
                  <a:pt x="9621952" y="2320172"/>
                  <a:pt x="9783109" y="2366387"/>
                </a:cubicBezTo>
                <a:cubicBezTo>
                  <a:pt x="10024130" y="2404800"/>
                  <a:pt x="9636569" y="2418805"/>
                  <a:pt x="9520076" y="2439708"/>
                </a:cubicBezTo>
                <a:cubicBezTo>
                  <a:pt x="9451946" y="2422536"/>
                  <a:pt x="9415316" y="2435639"/>
                  <a:pt x="9372090" y="2430331"/>
                </a:cubicBezTo>
                <a:cubicBezTo>
                  <a:pt x="9292234" y="2438125"/>
                  <a:pt x="9132515" y="2453713"/>
                  <a:pt x="9194056" y="2452474"/>
                </a:cubicBezTo>
                <a:cubicBezTo>
                  <a:pt x="9298823" y="2456543"/>
                  <a:pt x="9378679" y="2448742"/>
                  <a:pt x="9446810" y="2465921"/>
                </a:cubicBezTo>
                <a:cubicBezTo>
                  <a:pt x="9508351" y="2464675"/>
                  <a:pt x="9829227" y="2495300"/>
                  <a:pt x="9614557" y="2530546"/>
                </a:cubicBezTo>
                <a:cubicBezTo>
                  <a:pt x="9528111" y="2519922"/>
                  <a:pt x="9423351" y="2515860"/>
                  <a:pt x="9325173" y="2530202"/>
                </a:cubicBezTo>
                <a:cubicBezTo>
                  <a:pt x="9017468" y="2536413"/>
                  <a:pt x="8709763" y="2542623"/>
                  <a:pt x="8432106" y="2517313"/>
                </a:cubicBezTo>
                <a:cubicBezTo>
                  <a:pt x="7692175" y="2470417"/>
                  <a:pt x="6959625" y="2213154"/>
                  <a:pt x="6266610" y="2066379"/>
                </a:cubicBezTo>
                <a:cubicBezTo>
                  <a:pt x="5925965" y="1980506"/>
                  <a:pt x="5561863" y="1944578"/>
                  <a:pt x="5174302" y="1958583"/>
                </a:cubicBezTo>
                <a:cubicBezTo>
                  <a:pt x="5192617" y="1952028"/>
                  <a:pt x="5192617" y="1952028"/>
                  <a:pt x="5192617" y="1952028"/>
                </a:cubicBezTo>
                <a:cubicBezTo>
                  <a:pt x="5192617" y="1952028"/>
                  <a:pt x="5044630" y="1942650"/>
                  <a:pt x="5007993" y="1955753"/>
                </a:cubicBezTo>
                <a:cubicBezTo>
                  <a:pt x="4829960" y="1977896"/>
                  <a:pt x="4565481" y="1989422"/>
                  <a:pt x="4437256" y="2035292"/>
                </a:cubicBezTo>
                <a:cubicBezTo>
                  <a:pt x="4424084" y="1998456"/>
                  <a:pt x="4394036" y="2029977"/>
                  <a:pt x="4375714" y="2036531"/>
                </a:cubicBezTo>
                <a:cubicBezTo>
                  <a:pt x="4307591" y="2019359"/>
                  <a:pt x="4272400" y="2094265"/>
                  <a:pt x="4375714" y="2036531"/>
                </a:cubicBezTo>
                <a:cubicBezTo>
                  <a:pt x="4382304" y="2054950"/>
                  <a:pt x="4412351" y="2023429"/>
                  <a:pt x="4437256" y="2035292"/>
                </a:cubicBezTo>
                <a:cubicBezTo>
                  <a:pt x="4621878" y="2031560"/>
                  <a:pt x="4786741" y="1972587"/>
                  <a:pt x="4953042" y="1975417"/>
                </a:cubicBezTo>
                <a:cubicBezTo>
                  <a:pt x="4953042" y="1975417"/>
                  <a:pt x="4953042" y="1975417"/>
                  <a:pt x="4916405" y="1988520"/>
                </a:cubicBezTo>
                <a:cubicBezTo>
                  <a:pt x="4941316" y="2000383"/>
                  <a:pt x="5064391" y="1997898"/>
                  <a:pt x="5180891" y="1977001"/>
                </a:cubicBezTo>
                <a:cubicBezTo>
                  <a:pt x="6215349" y="1980850"/>
                  <a:pt x="6987427" y="2348616"/>
                  <a:pt x="7914874" y="2515392"/>
                </a:cubicBezTo>
                <a:cubicBezTo>
                  <a:pt x="8199120" y="2559114"/>
                  <a:pt x="8513415" y="2571321"/>
                  <a:pt x="8815976" y="2608495"/>
                </a:cubicBezTo>
                <a:cubicBezTo>
                  <a:pt x="8820555" y="2606857"/>
                  <a:pt x="8834064" y="2608516"/>
                  <a:pt x="8850293" y="2611477"/>
                </a:cubicBezTo>
                <a:lnTo>
                  <a:pt x="8886709" y="2619209"/>
                </a:lnTo>
                <a:lnTo>
                  <a:pt x="8629246" y="2620765"/>
                </a:lnTo>
                <a:cubicBezTo>
                  <a:pt x="8540687" y="2618692"/>
                  <a:pt x="8459186" y="2621880"/>
                  <a:pt x="8398368" y="2654021"/>
                </a:cubicBezTo>
                <a:cubicBezTo>
                  <a:pt x="8546354" y="2663399"/>
                  <a:pt x="8763916" y="2751758"/>
                  <a:pt x="8961711" y="2784863"/>
                </a:cubicBezTo>
                <a:cubicBezTo>
                  <a:pt x="9004937" y="2790171"/>
                  <a:pt x="9232786" y="2791755"/>
                  <a:pt x="9122876" y="2831077"/>
                </a:cubicBezTo>
                <a:cubicBezTo>
                  <a:pt x="8926527" y="2859768"/>
                  <a:pt x="8790266" y="2825424"/>
                  <a:pt x="8612233" y="2847561"/>
                </a:cubicBezTo>
                <a:cubicBezTo>
                  <a:pt x="8599054" y="2810731"/>
                  <a:pt x="8552138" y="2910609"/>
                  <a:pt x="8612233" y="2847561"/>
                </a:cubicBezTo>
                <a:cubicBezTo>
                  <a:pt x="8668630" y="2889706"/>
                  <a:pt x="8741904" y="2863493"/>
                  <a:pt x="8791712" y="2887220"/>
                </a:cubicBezTo>
                <a:cubicBezTo>
                  <a:pt x="9007829" y="2913777"/>
                  <a:pt x="8613679" y="2909363"/>
                  <a:pt x="8613679" y="2909363"/>
                </a:cubicBezTo>
                <a:cubicBezTo>
                  <a:pt x="8558727" y="2929021"/>
                  <a:pt x="8738207" y="2968680"/>
                  <a:pt x="8738207" y="2968680"/>
                </a:cubicBezTo>
                <a:cubicBezTo>
                  <a:pt x="8738207" y="2968680"/>
                  <a:pt x="8738207" y="2968680"/>
                  <a:pt x="8683255" y="2988338"/>
                </a:cubicBezTo>
                <a:cubicBezTo>
                  <a:pt x="8678111" y="3031722"/>
                  <a:pt x="8806337" y="2985859"/>
                  <a:pt x="8837830" y="3016134"/>
                </a:cubicBezTo>
                <a:cubicBezTo>
                  <a:pt x="8764564" y="3042346"/>
                  <a:pt x="8739652" y="3030483"/>
                  <a:pt x="8696433" y="3025174"/>
                </a:cubicBezTo>
                <a:cubicBezTo>
                  <a:pt x="8616570" y="3032968"/>
                  <a:pt x="8579941" y="3046071"/>
                  <a:pt x="8536714" y="3040763"/>
                </a:cubicBezTo>
                <a:cubicBezTo>
                  <a:pt x="8500078" y="3053865"/>
                  <a:pt x="8450269" y="3030139"/>
                  <a:pt x="8425365" y="3018275"/>
                </a:cubicBezTo>
                <a:cubicBezTo>
                  <a:pt x="8407043" y="3024830"/>
                  <a:pt x="8352091" y="3044488"/>
                  <a:pt x="8333776" y="3051042"/>
                </a:cubicBezTo>
                <a:cubicBezTo>
                  <a:pt x="8210694" y="3053528"/>
                  <a:pt x="8074434" y="3019177"/>
                  <a:pt x="7981400" y="2990142"/>
                </a:cubicBezTo>
                <a:cubicBezTo>
                  <a:pt x="7845146" y="2955791"/>
                  <a:pt x="7708885" y="2921447"/>
                  <a:pt x="7597536" y="2898959"/>
                </a:cubicBezTo>
                <a:cubicBezTo>
                  <a:pt x="6904515" y="2752185"/>
                  <a:pt x="6283321" y="2517402"/>
                  <a:pt x="5586609" y="2475822"/>
                </a:cubicBezTo>
                <a:cubicBezTo>
                  <a:pt x="5445212" y="2484855"/>
                  <a:pt x="5272321" y="2463614"/>
                  <a:pt x="5119191" y="2497621"/>
                </a:cubicBezTo>
                <a:cubicBezTo>
                  <a:pt x="5057650" y="2498860"/>
                  <a:pt x="4946294" y="2476380"/>
                  <a:pt x="4848124" y="2490722"/>
                </a:cubicBezTo>
                <a:cubicBezTo>
                  <a:pt x="4694994" y="2524728"/>
                  <a:pt x="4486913" y="2578393"/>
                  <a:pt x="4308878" y="2600536"/>
                </a:cubicBezTo>
                <a:cubicBezTo>
                  <a:pt x="4272242" y="2613645"/>
                  <a:pt x="4229016" y="2608330"/>
                  <a:pt x="4210701" y="2614885"/>
                </a:cubicBezTo>
                <a:cubicBezTo>
                  <a:pt x="4229016" y="2608330"/>
                  <a:pt x="4314022" y="2557151"/>
                  <a:pt x="4222434" y="2589919"/>
                </a:cubicBezTo>
                <a:cubicBezTo>
                  <a:pt x="4062715" y="2605507"/>
                  <a:pt x="3897859" y="2664480"/>
                  <a:pt x="3756455" y="2673520"/>
                </a:cubicBezTo>
                <a:cubicBezTo>
                  <a:pt x="3676599" y="2681314"/>
                  <a:pt x="3578421" y="2695663"/>
                  <a:pt x="3498566" y="2703458"/>
                </a:cubicBezTo>
                <a:cubicBezTo>
                  <a:pt x="3461929" y="2716560"/>
                  <a:pt x="3425292" y="2729670"/>
                  <a:pt x="3370340" y="2749328"/>
                </a:cubicBezTo>
                <a:cubicBezTo>
                  <a:pt x="3370340" y="2749328"/>
                  <a:pt x="3370340" y="2749328"/>
                  <a:pt x="3382073" y="2724355"/>
                </a:cubicBezTo>
                <a:cubicBezTo>
                  <a:pt x="3418710" y="2711252"/>
                  <a:pt x="3425292" y="2729670"/>
                  <a:pt x="3418710" y="2711252"/>
                </a:cubicBezTo>
                <a:cubicBezTo>
                  <a:pt x="3418710" y="2711252"/>
                  <a:pt x="3418710" y="2711252"/>
                  <a:pt x="3382073" y="2724355"/>
                </a:cubicBezTo>
                <a:cubicBezTo>
                  <a:pt x="3382073" y="2724355"/>
                  <a:pt x="3382073" y="2724355"/>
                  <a:pt x="3350579" y="2694080"/>
                </a:cubicBezTo>
                <a:cubicBezTo>
                  <a:pt x="3245812" y="2690011"/>
                  <a:pt x="3105861" y="2760847"/>
                  <a:pt x="2995958" y="2800162"/>
                </a:cubicBezTo>
                <a:cubicBezTo>
                  <a:pt x="2696288" y="2886593"/>
                  <a:pt x="2263256" y="3062272"/>
                  <a:pt x="2061757" y="3134355"/>
                </a:cubicBezTo>
                <a:cubicBezTo>
                  <a:pt x="2043442" y="3140910"/>
                  <a:pt x="2006805" y="3154012"/>
                  <a:pt x="1970168" y="3167115"/>
                </a:cubicBezTo>
                <a:cubicBezTo>
                  <a:pt x="2025127" y="3147458"/>
                  <a:pt x="2085215" y="3084416"/>
                  <a:pt x="2048585" y="3097525"/>
                </a:cubicBezTo>
                <a:cubicBezTo>
                  <a:pt x="2158489" y="3058203"/>
                  <a:pt x="2353392" y="2967709"/>
                  <a:pt x="2481617" y="2921839"/>
                </a:cubicBezTo>
                <a:cubicBezTo>
                  <a:pt x="2646472" y="2862867"/>
                  <a:pt x="2847971" y="2790784"/>
                  <a:pt x="3165956" y="2697805"/>
                </a:cubicBezTo>
                <a:cubicBezTo>
                  <a:pt x="3193434" y="2687973"/>
                  <a:pt x="3286435" y="2666386"/>
                  <a:pt x="3343894" y="2642909"/>
                </a:cubicBezTo>
                <a:lnTo>
                  <a:pt x="3369110" y="2628610"/>
                </a:lnTo>
                <a:lnTo>
                  <a:pt x="3376066" y="2628155"/>
                </a:lnTo>
                <a:cubicBezTo>
                  <a:pt x="3383243" y="2626561"/>
                  <a:pt x="3387411" y="2623772"/>
                  <a:pt x="3385763" y="2619167"/>
                </a:cubicBezTo>
                <a:lnTo>
                  <a:pt x="3369110" y="2628610"/>
                </a:lnTo>
                <a:lnTo>
                  <a:pt x="3348306" y="2629971"/>
                </a:lnTo>
                <a:cubicBezTo>
                  <a:pt x="3327519" y="2629618"/>
                  <a:pt x="3305907" y="2626962"/>
                  <a:pt x="3305907" y="2626962"/>
                </a:cubicBezTo>
                <a:cubicBezTo>
                  <a:pt x="3256099" y="2603235"/>
                  <a:pt x="3049463" y="2718702"/>
                  <a:pt x="3036285" y="2681872"/>
                </a:cubicBezTo>
                <a:cubicBezTo>
                  <a:pt x="3011381" y="2670009"/>
                  <a:pt x="2809889" y="2742091"/>
                  <a:pt x="2828204" y="2735536"/>
                </a:cubicBezTo>
                <a:cubicBezTo>
                  <a:pt x="2736615" y="2768297"/>
                  <a:pt x="2608397" y="2814167"/>
                  <a:pt x="2516808" y="2846934"/>
                </a:cubicBezTo>
                <a:cubicBezTo>
                  <a:pt x="2480171" y="2860037"/>
                  <a:pt x="2198816" y="2939913"/>
                  <a:pt x="2345357" y="2887489"/>
                </a:cubicBezTo>
                <a:cubicBezTo>
                  <a:pt x="2491897" y="2835071"/>
                  <a:pt x="2608397" y="2814167"/>
                  <a:pt x="2748348" y="2743330"/>
                </a:cubicBezTo>
                <a:cubicBezTo>
                  <a:pt x="2839936" y="2710563"/>
                  <a:pt x="2748348" y="2743330"/>
                  <a:pt x="2778395" y="2711809"/>
                </a:cubicBezTo>
                <a:cubicBezTo>
                  <a:pt x="2815025" y="2698700"/>
                  <a:pt x="2888299" y="2672494"/>
                  <a:pt x="2936661" y="2634418"/>
                </a:cubicBezTo>
                <a:cubicBezTo>
                  <a:pt x="2991613" y="2614761"/>
                  <a:pt x="3003346" y="2589788"/>
                  <a:pt x="3039982" y="2576685"/>
                </a:cubicBezTo>
                <a:cubicBezTo>
                  <a:pt x="3063440" y="2526746"/>
                  <a:pt x="3131571" y="2543918"/>
                  <a:pt x="3149886" y="2537370"/>
                </a:cubicBezTo>
                <a:cubicBezTo>
                  <a:pt x="3155029" y="2493985"/>
                  <a:pt x="3130125" y="2482122"/>
                  <a:pt x="3123536" y="2463704"/>
                </a:cubicBezTo>
                <a:cubicBezTo>
                  <a:pt x="3196802" y="2437491"/>
                  <a:pt x="3466425" y="2382588"/>
                  <a:pt x="3594650" y="2336718"/>
                </a:cubicBezTo>
                <a:cubicBezTo>
                  <a:pt x="3594650" y="2336718"/>
                  <a:pt x="3752923" y="2259327"/>
                  <a:pt x="3673060" y="2267121"/>
                </a:cubicBezTo>
                <a:cubicBezTo>
                  <a:pt x="3563157" y="2306436"/>
                  <a:pt x="3428342" y="2333888"/>
                  <a:pt x="3293534" y="2361347"/>
                </a:cubicBezTo>
                <a:cubicBezTo>
                  <a:pt x="3238583" y="2381004"/>
                  <a:pt x="3000454" y="2466189"/>
                  <a:pt x="2987275" y="2429353"/>
                </a:cubicBezTo>
                <a:cubicBezTo>
                  <a:pt x="2968960" y="2435908"/>
                  <a:pt x="3366801" y="2335134"/>
                  <a:pt x="3163863" y="2345414"/>
                </a:cubicBezTo>
                <a:cubicBezTo>
                  <a:pt x="2974104" y="2392523"/>
                  <a:pt x="3212226" y="2307338"/>
                  <a:pt x="3267184" y="2287680"/>
                </a:cubicBezTo>
                <a:cubicBezTo>
                  <a:pt x="3303814" y="2274571"/>
                  <a:pt x="3456944" y="2240564"/>
                  <a:pt x="3523628" y="2195940"/>
                </a:cubicBezTo>
                <a:cubicBezTo>
                  <a:pt x="3620360" y="2119789"/>
                  <a:pt x="3297232" y="2256159"/>
                  <a:pt x="3187321" y="2295475"/>
                </a:cubicBezTo>
                <a:cubicBezTo>
                  <a:pt x="2905973" y="2375351"/>
                  <a:pt x="2796063" y="2414666"/>
                  <a:pt x="2563077" y="2456467"/>
                </a:cubicBezTo>
                <a:cubicBezTo>
                  <a:pt x="2281729" y="2536344"/>
                  <a:pt x="1890471" y="2655536"/>
                  <a:pt x="1622294" y="2772242"/>
                </a:cubicBezTo>
                <a:cubicBezTo>
                  <a:pt x="1549028" y="2798454"/>
                  <a:pt x="1348974" y="2932333"/>
                  <a:pt x="1420802" y="2844324"/>
                </a:cubicBezTo>
                <a:cubicBezTo>
                  <a:pt x="1450850" y="2812803"/>
                  <a:pt x="1432528" y="2819351"/>
                  <a:pt x="1542438" y="2780036"/>
                </a:cubicBezTo>
                <a:cubicBezTo>
                  <a:pt x="1719026" y="2696090"/>
                  <a:pt x="2060469" y="2553172"/>
                  <a:pt x="2170373" y="2513856"/>
                </a:cubicBezTo>
                <a:cubicBezTo>
                  <a:pt x="2097106" y="2540069"/>
                  <a:pt x="2005518" y="2572829"/>
                  <a:pt x="1968881" y="2585939"/>
                </a:cubicBezTo>
                <a:cubicBezTo>
                  <a:pt x="1785704" y="2651467"/>
                  <a:pt x="1657485" y="2697337"/>
                  <a:pt x="1492623" y="2756309"/>
                </a:cubicBezTo>
                <a:cubicBezTo>
                  <a:pt x="1419356" y="2782522"/>
                  <a:pt x="1176084" y="2911091"/>
                  <a:pt x="1151180" y="2899228"/>
                </a:cubicBezTo>
                <a:cubicBezTo>
                  <a:pt x="1144591" y="2880810"/>
                  <a:pt x="1254494" y="2841495"/>
                  <a:pt x="1291131" y="2828392"/>
                </a:cubicBezTo>
                <a:cubicBezTo>
                  <a:pt x="1417910" y="2720719"/>
                  <a:pt x="1124830" y="2825562"/>
                  <a:pt x="1124830" y="2825562"/>
                </a:cubicBezTo>
                <a:cubicBezTo>
                  <a:pt x="1124830" y="2825562"/>
                  <a:pt x="1216411" y="2792802"/>
                  <a:pt x="1246459" y="2761281"/>
                </a:cubicBezTo>
                <a:cubicBezTo>
                  <a:pt x="1264781" y="2754726"/>
                  <a:pt x="1239876" y="2742862"/>
                  <a:pt x="1258191" y="2736307"/>
                </a:cubicBezTo>
                <a:cubicBezTo>
                  <a:pt x="1330012" y="2648299"/>
                  <a:pt x="1551272" y="2631465"/>
                  <a:pt x="1659730" y="2530347"/>
                </a:cubicBezTo>
                <a:cubicBezTo>
                  <a:pt x="1782812" y="2527861"/>
                  <a:pt x="1683188" y="2480408"/>
                  <a:pt x="1659730" y="2530347"/>
                </a:cubicBezTo>
                <a:cubicBezTo>
                  <a:pt x="1598189" y="2531586"/>
                  <a:pt x="1544683" y="2613046"/>
                  <a:pt x="1494874" y="2589320"/>
                </a:cubicBezTo>
                <a:cubicBezTo>
                  <a:pt x="1476552" y="2595874"/>
                  <a:pt x="1701510" y="2473860"/>
                  <a:pt x="1683188" y="2480408"/>
                </a:cubicBezTo>
                <a:cubicBezTo>
                  <a:pt x="1804824" y="2416126"/>
                  <a:pt x="1841461" y="2403017"/>
                  <a:pt x="2116227" y="2304729"/>
                </a:cubicBezTo>
                <a:cubicBezTo>
                  <a:pt x="2189493" y="2278516"/>
                  <a:pt x="2585895" y="2115940"/>
                  <a:pt x="2604210" y="2109385"/>
                </a:cubicBezTo>
                <a:cubicBezTo>
                  <a:pt x="2604210" y="2109385"/>
                  <a:pt x="2444491" y="2124973"/>
                  <a:pt x="2389539" y="2144631"/>
                </a:cubicBezTo>
                <a:cubicBezTo>
                  <a:pt x="2016603" y="2257275"/>
                  <a:pt x="1741837" y="2355563"/>
                  <a:pt x="1418709" y="2491934"/>
                </a:cubicBezTo>
                <a:cubicBezTo>
                  <a:pt x="1308805" y="2531249"/>
                  <a:pt x="950486" y="2742518"/>
                  <a:pt x="1065533" y="2659818"/>
                </a:cubicBezTo>
                <a:cubicBezTo>
                  <a:pt x="1070676" y="2616434"/>
                  <a:pt x="1173991" y="2558701"/>
                  <a:pt x="1210628" y="2545598"/>
                </a:cubicBezTo>
                <a:cubicBezTo>
                  <a:pt x="1387215" y="2461652"/>
                  <a:pt x="1082409" y="2591461"/>
                  <a:pt x="1064087" y="2598016"/>
                </a:cubicBezTo>
                <a:cubicBezTo>
                  <a:pt x="1064087" y="2598016"/>
                  <a:pt x="1065373" y="2587170"/>
                  <a:pt x="1067483" y="2578626"/>
                </a:cubicBezTo>
                <a:lnTo>
                  <a:pt x="1070968" y="2569785"/>
                </a:lnTo>
                <a:lnTo>
                  <a:pt x="1075820" y="2573050"/>
                </a:lnTo>
                <a:cubicBezTo>
                  <a:pt x="1074172" y="2568445"/>
                  <a:pt x="1072616" y="2567703"/>
                  <a:pt x="1071207" y="2569180"/>
                </a:cubicBezTo>
                <a:lnTo>
                  <a:pt x="1070968" y="2569785"/>
                </a:lnTo>
                <a:lnTo>
                  <a:pt x="1067316" y="2567327"/>
                </a:lnTo>
                <a:cubicBezTo>
                  <a:pt x="1056085" y="2568422"/>
                  <a:pt x="1039183" y="2586152"/>
                  <a:pt x="1039183" y="2586152"/>
                </a:cubicBezTo>
                <a:cubicBezTo>
                  <a:pt x="874321" y="2645125"/>
                  <a:pt x="1080956" y="2529665"/>
                  <a:pt x="1159373" y="2460068"/>
                </a:cubicBezTo>
                <a:cubicBezTo>
                  <a:pt x="1464180" y="2330252"/>
                  <a:pt x="1823945" y="2180779"/>
                  <a:pt x="2110436" y="2057525"/>
                </a:cubicBezTo>
                <a:cubicBezTo>
                  <a:pt x="2177121" y="2012894"/>
                  <a:pt x="2574968" y="1912121"/>
                  <a:pt x="2605016" y="1880599"/>
                </a:cubicBezTo>
                <a:cubicBezTo>
                  <a:pt x="2616742" y="1855626"/>
                  <a:pt x="2378613" y="1940812"/>
                  <a:pt x="2323661" y="1960469"/>
                </a:cubicBezTo>
                <a:cubicBezTo>
                  <a:pt x="2177121" y="2012894"/>
                  <a:pt x="2048895" y="2058764"/>
                  <a:pt x="1938992" y="2098079"/>
                </a:cubicBezTo>
                <a:cubicBezTo>
                  <a:pt x="1664226" y="2196374"/>
                  <a:pt x="1424651" y="2219757"/>
                  <a:pt x="1163064" y="2354881"/>
                </a:cubicBezTo>
                <a:cubicBezTo>
                  <a:pt x="1144749" y="2361436"/>
                  <a:pt x="1011387" y="2450690"/>
                  <a:pt x="1004798" y="2432272"/>
                </a:cubicBezTo>
                <a:cubicBezTo>
                  <a:pt x="1004798" y="2432272"/>
                  <a:pt x="1071475" y="2387642"/>
                  <a:pt x="1126434" y="2367984"/>
                </a:cubicBezTo>
                <a:cubicBezTo>
                  <a:pt x="1241481" y="2285284"/>
                  <a:pt x="1289843" y="2247209"/>
                  <a:pt x="1399747" y="2207893"/>
                </a:cubicBezTo>
                <a:cubicBezTo>
                  <a:pt x="1448109" y="2169817"/>
                  <a:pt x="1624697" y="2085872"/>
                  <a:pt x="1478157" y="2138296"/>
                </a:cubicBezTo>
                <a:cubicBezTo>
                  <a:pt x="1276665" y="2210379"/>
                  <a:pt x="1136714" y="2281215"/>
                  <a:pt x="960126" y="2365161"/>
                </a:cubicBezTo>
                <a:cubicBezTo>
                  <a:pt x="886859" y="2391373"/>
                  <a:pt x="715408" y="2431928"/>
                  <a:pt x="818729" y="2374195"/>
                </a:cubicBezTo>
                <a:cubicBezTo>
                  <a:pt x="891995" y="2347982"/>
                  <a:pt x="922043" y="2316461"/>
                  <a:pt x="958680" y="2303358"/>
                </a:cubicBezTo>
                <a:cubicBezTo>
                  <a:pt x="1207088" y="2131404"/>
                  <a:pt x="1598347" y="2012212"/>
                  <a:pt x="1786668" y="1903300"/>
                </a:cubicBezTo>
                <a:cubicBezTo>
                  <a:pt x="1889982" y="1845567"/>
                  <a:pt x="1944934" y="1825909"/>
                  <a:pt x="2073159" y="1780039"/>
                </a:cubicBezTo>
                <a:cubicBezTo>
                  <a:pt x="2091474" y="1773485"/>
                  <a:pt x="2244604" y="1739478"/>
                  <a:pt x="2274651" y="1707957"/>
                </a:cubicBezTo>
                <a:cubicBezTo>
                  <a:pt x="2274651" y="1707957"/>
                  <a:pt x="2005029" y="1762860"/>
                  <a:pt x="1986714" y="1769415"/>
                </a:cubicBezTo>
                <a:cubicBezTo>
                  <a:pt x="1922599" y="1792351"/>
                  <a:pt x="1859597" y="1862599"/>
                  <a:pt x="1770249" y="1864743"/>
                </a:cubicBezTo>
                <a:lnTo>
                  <a:pt x="1753726" y="1863260"/>
                </a:lnTo>
                <a:lnTo>
                  <a:pt x="1762673" y="1860598"/>
                </a:lnTo>
                <a:cubicBezTo>
                  <a:pt x="1789157" y="1845282"/>
                  <a:pt x="1794942" y="1796473"/>
                  <a:pt x="1753728" y="1811216"/>
                </a:cubicBezTo>
                <a:cubicBezTo>
                  <a:pt x="1850453" y="1735064"/>
                  <a:pt x="2186760" y="1635537"/>
                  <a:pt x="2314978" y="1589667"/>
                </a:cubicBezTo>
                <a:cubicBezTo>
                  <a:pt x="2424889" y="1550345"/>
                  <a:pt x="2754606" y="1432400"/>
                  <a:pt x="2864510" y="1393084"/>
                </a:cubicBezTo>
                <a:cubicBezTo>
                  <a:pt x="2907729" y="1398393"/>
                  <a:pt x="2981003" y="1372180"/>
                  <a:pt x="2981003" y="1372180"/>
                </a:cubicBezTo>
                <a:cubicBezTo>
                  <a:pt x="3011050" y="1340659"/>
                  <a:pt x="2882825" y="1386529"/>
                  <a:pt x="2882825" y="1386529"/>
                </a:cubicBezTo>
                <a:cubicBezTo>
                  <a:pt x="2528203" y="1492612"/>
                  <a:pt x="2180171" y="1617119"/>
                  <a:pt x="1795501" y="1754729"/>
                </a:cubicBezTo>
                <a:cubicBezTo>
                  <a:pt x="1618913" y="1838668"/>
                  <a:pt x="1447469" y="1879229"/>
                  <a:pt x="1300929" y="1931647"/>
                </a:cubicBezTo>
                <a:cubicBezTo>
                  <a:pt x="1209340" y="1964415"/>
                  <a:pt x="1167560" y="2020902"/>
                  <a:pt x="1106019" y="2022148"/>
                </a:cubicBezTo>
                <a:cubicBezTo>
                  <a:pt x="1087704" y="2028703"/>
                  <a:pt x="1081115" y="2010285"/>
                  <a:pt x="1044485" y="2023387"/>
                </a:cubicBezTo>
                <a:cubicBezTo>
                  <a:pt x="976354" y="2006215"/>
                  <a:pt x="952896" y="2056155"/>
                  <a:pt x="952896" y="2056155"/>
                </a:cubicBezTo>
                <a:cubicBezTo>
                  <a:pt x="903081" y="2032428"/>
                  <a:pt x="969765" y="1987797"/>
                  <a:pt x="976354" y="2006215"/>
                </a:cubicBezTo>
                <a:cubicBezTo>
                  <a:pt x="963176" y="1969386"/>
                  <a:pt x="731636" y="2072982"/>
                  <a:pt x="871587" y="2002146"/>
                </a:cubicBezTo>
                <a:cubicBezTo>
                  <a:pt x="1078223" y="1886679"/>
                  <a:pt x="743369" y="2048016"/>
                  <a:pt x="725047" y="2054571"/>
                </a:cubicBezTo>
                <a:cubicBezTo>
                  <a:pt x="706732" y="2061119"/>
                  <a:pt x="725047" y="2054571"/>
                  <a:pt x="663506" y="2055810"/>
                </a:cubicBezTo>
                <a:cubicBezTo>
                  <a:pt x="725047" y="2054571"/>
                  <a:pt x="608554" y="2075468"/>
                  <a:pt x="620280" y="2050502"/>
                </a:cubicBezTo>
                <a:cubicBezTo>
                  <a:pt x="607108" y="2013665"/>
                  <a:pt x="711869" y="2017734"/>
                  <a:pt x="693554" y="2024289"/>
                </a:cubicBezTo>
                <a:cubicBezTo>
                  <a:pt x="730190" y="2011187"/>
                  <a:pt x="936826" y="1895720"/>
                  <a:pt x="802011" y="1923171"/>
                </a:cubicBezTo>
                <a:cubicBezTo>
                  <a:pt x="667203" y="1950623"/>
                  <a:pt x="880421" y="1853575"/>
                  <a:pt x="917058" y="1840472"/>
                </a:cubicBezTo>
                <a:cubicBezTo>
                  <a:pt x="1075331" y="1763081"/>
                  <a:pt x="873839" y="1835156"/>
                  <a:pt x="873839" y="1835156"/>
                </a:cubicBezTo>
                <a:cubicBezTo>
                  <a:pt x="890708" y="1766806"/>
                  <a:pt x="1263645" y="1654169"/>
                  <a:pt x="1293692" y="1622641"/>
                </a:cubicBezTo>
                <a:cubicBezTo>
                  <a:pt x="1287103" y="1604230"/>
                  <a:pt x="1165474" y="1668511"/>
                  <a:pt x="1128837" y="1681621"/>
                </a:cubicBezTo>
                <a:cubicBezTo>
                  <a:pt x="1092200" y="1694723"/>
                  <a:pt x="1122248" y="1663202"/>
                  <a:pt x="1103933" y="1669757"/>
                </a:cubicBezTo>
                <a:cubicBezTo>
                  <a:pt x="999166" y="1665688"/>
                  <a:pt x="787394" y="1824539"/>
                  <a:pt x="707531" y="1832333"/>
                </a:cubicBezTo>
                <a:cubicBezTo>
                  <a:pt x="700941" y="1813915"/>
                  <a:pt x="792530" y="1781155"/>
                  <a:pt x="774215" y="1787703"/>
                </a:cubicBezTo>
                <a:cubicBezTo>
                  <a:pt x="847482" y="1761497"/>
                  <a:pt x="1182343" y="1600160"/>
                  <a:pt x="1182343" y="1600160"/>
                </a:cubicBezTo>
                <a:cubicBezTo>
                  <a:pt x="1182343" y="1600160"/>
                  <a:pt x="1016035" y="1597330"/>
                  <a:pt x="997720" y="1603885"/>
                </a:cubicBezTo>
                <a:cubicBezTo>
                  <a:pt x="961083" y="1616988"/>
                  <a:pt x="894405" y="1661619"/>
                  <a:pt x="869494" y="1649755"/>
                </a:cubicBezTo>
                <a:cubicBezTo>
                  <a:pt x="814543" y="1669413"/>
                  <a:pt x="564688" y="1779571"/>
                  <a:pt x="704639" y="1708728"/>
                </a:cubicBezTo>
                <a:cubicBezTo>
                  <a:pt x="874638" y="1606371"/>
                  <a:pt x="1161129" y="1483110"/>
                  <a:pt x="1306223" y="1368889"/>
                </a:cubicBezTo>
                <a:cubicBezTo>
                  <a:pt x="1409545" y="1311156"/>
                  <a:pt x="1452764" y="1316464"/>
                  <a:pt x="1592722" y="1245628"/>
                </a:cubicBezTo>
                <a:cubicBezTo>
                  <a:pt x="1556085" y="1258731"/>
                  <a:pt x="1542906" y="1221901"/>
                  <a:pt x="1579543" y="1208792"/>
                </a:cubicBezTo>
                <a:cubicBezTo>
                  <a:pt x="1524591" y="1228449"/>
                  <a:pt x="1378051" y="1280874"/>
                  <a:pt x="1348004" y="1312395"/>
                </a:cubicBezTo>
                <a:cubicBezTo>
                  <a:pt x="1293052" y="1332053"/>
                  <a:pt x="1128190" y="1391026"/>
                  <a:pt x="1043190" y="1442211"/>
                </a:cubicBezTo>
                <a:cubicBezTo>
                  <a:pt x="969924" y="1468417"/>
                  <a:pt x="605015" y="1661274"/>
                  <a:pt x="573522" y="1631000"/>
                </a:cubicBezTo>
                <a:cubicBezTo>
                  <a:pt x="535439" y="1582300"/>
                  <a:pt x="651932" y="1561403"/>
                  <a:pt x="706890" y="1541745"/>
                </a:cubicBezTo>
                <a:cubicBezTo>
                  <a:pt x="828520" y="1477457"/>
                  <a:pt x="950156" y="1413169"/>
                  <a:pt x="1046888" y="1337024"/>
                </a:cubicBezTo>
                <a:cubicBezTo>
                  <a:pt x="1046888" y="1337024"/>
                  <a:pt x="1046888" y="1337024"/>
                  <a:pt x="1248380" y="1264942"/>
                </a:cubicBezTo>
                <a:cubicBezTo>
                  <a:pt x="1253523" y="1221557"/>
                  <a:pt x="1003662" y="1331709"/>
                  <a:pt x="1125298" y="1267427"/>
                </a:cubicBezTo>
                <a:cubicBezTo>
                  <a:pt x="1326790" y="1195345"/>
                  <a:pt x="1583241" y="1103605"/>
                  <a:pt x="1723192" y="1032768"/>
                </a:cubicBezTo>
                <a:cubicBezTo>
                  <a:pt x="1771554" y="994693"/>
                  <a:pt x="1789869" y="988138"/>
                  <a:pt x="1808191" y="981590"/>
                </a:cubicBezTo>
                <a:cubicBezTo>
                  <a:pt x="1831649" y="931651"/>
                  <a:pt x="2156224" y="857083"/>
                  <a:pt x="2161367" y="813698"/>
                </a:cubicBezTo>
                <a:cubicBezTo>
                  <a:pt x="2161367" y="813698"/>
                  <a:pt x="2014827" y="866123"/>
                  <a:pt x="1996505" y="872678"/>
                </a:cubicBezTo>
                <a:cubicBezTo>
                  <a:pt x="1904916" y="905438"/>
                  <a:pt x="1538569" y="1036493"/>
                  <a:pt x="1770108" y="932890"/>
                </a:cubicBezTo>
                <a:cubicBezTo>
                  <a:pt x="1861697" y="900130"/>
                  <a:pt x="1898334" y="887020"/>
                  <a:pt x="1989922" y="854260"/>
                </a:cubicBezTo>
                <a:cubicBezTo>
                  <a:pt x="1989922" y="854260"/>
                  <a:pt x="2319633" y="736307"/>
                  <a:pt x="2337955" y="729759"/>
                </a:cubicBezTo>
                <a:cubicBezTo>
                  <a:pt x="2331366" y="711341"/>
                  <a:pt x="1983333" y="835841"/>
                  <a:pt x="2001648" y="829293"/>
                </a:cubicBezTo>
                <a:cubicBezTo>
                  <a:pt x="1965011" y="842396"/>
                  <a:pt x="2086647" y="778108"/>
                  <a:pt x="2104969" y="771560"/>
                </a:cubicBezTo>
                <a:cubicBezTo>
                  <a:pt x="2086647" y="778108"/>
                  <a:pt x="1885155" y="850190"/>
                  <a:pt x="1866840" y="856745"/>
                </a:cubicBezTo>
                <a:cubicBezTo>
                  <a:pt x="1738615" y="902615"/>
                  <a:pt x="1567170" y="943170"/>
                  <a:pt x="1438945" y="989040"/>
                </a:cubicBezTo>
                <a:cubicBezTo>
                  <a:pt x="1347356" y="1021807"/>
                  <a:pt x="945818" y="1227768"/>
                  <a:pt x="847640" y="1242117"/>
                </a:cubicBezTo>
                <a:cubicBezTo>
                  <a:pt x="865962" y="1235562"/>
                  <a:pt x="877688" y="1210596"/>
                  <a:pt x="877688" y="1210596"/>
                </a:cubicBezTo>
                <a:cubicBezTo>
                  <a:pt x="907735" y="1179075"/>
                  <a:pt x="967831" y="1116026"/>
                  <a:pt x="1004467" y="1102923"/>
                </a:cubicBezTo>
                <a:cubicBezTo>
                  <a:pt x="1137829" y="1013669"/>
                  <a:pt x="808112" y="1131614"/>
                  <a:pt x="778064" y="1163142"/>
                </a:cubicBezTo>
                <a:cubicBezTo>
                  <a:pt x="808112" y="1131614"/>
                  <a:pt x="826433" y="1125066"/>
                  <a:pt x="844748" y="1118511"/>
                </a:cubicBezTo>
                <a:cubicBezTo>
                  <a:pt x="881385" y="1105409"/>
                  <a:pt x="1027926" y="1052984"/>
                  <a:pt x="929748" y="1067333"/>
                </a:cubicBezTo>
                <a:cubicBezTo>
                  <a:pt x="819844" y="1106648"/>
                  <a:pt x="723112" y="1182800"/>
                  <a:pt x="649846" y="1209012"/>
                </a:cubicBezTo>
                <a:cubicBezTo>
                  <a:pt x="576572" y="1235218"/>
                  <a:pt x="393395" y="1300745"/>
                  <a:pt x="393395" y="1300745"/>
                </a:cubicBezTo>
                <a:cubicBezTo>
                  <a:pt x="375080" y="1307300"/>
                  <a:pt x="526764" y="1211491"/>
                  <a:pt x="581715" y="1191833"/>
                </a:cubicBezTo>
                <a:cubicBezTo>
                  <a:pt x="563400" y="1198388"/>
                  <a:pt x="545079" y="1204943"/>
                  <a:pt x="545079" y="1204943"/>
                </a:cubicBezTo>
                <a:cubicBezTo>
                  <a:pt x="563400" y="1198388"/>
                  <a:pt x="575126" y="1173422"/>
                  <a:pt x="630078" y="1153757"/>
                </a:cubicBezTo>
                <a:cubicBezTo>
                  <a:pt x="653536" y="1103825"/>
                  <a:pt x="703351" y="1127552"/>
                  <a:pt x="721666" y="1120997"/>
                </a:cubicBezTo>
                <a:cubicBezTo>
                  <a:pt x="758303" y="1107894"/>
                  <a:pt x="909987" y="1012085"/>
                  <a:pt x="800076" y="1051400"/>
                </a:cubicBezTo>
                <a:cubicBezTo>
                  <a:pt x="683584" y="1072304"/>
                  <a:pt x="575126" y="1173422"/>
                  <a:pt x="483537" y="1206182"/>
                </a:cubicBezTo>
                <a:cubicBezTo>
                  <a:pt x="446901" y="1219285"/>
                  <a:pt x="360455" y="1208668"/>
                  <a:pt x="323819" y="1221771"/>
                </a:cubicBezTo>
                <a:cubicBezTo>
                  <a:pt x="213915" y="1261086"/>
                  <a:pt x="25602" y="1370005"/>
                  <a:pt x="158963" y="1280750"/>
                </a:cubicBezTo>
                <a:cubicBezTo>
                  <a:pt x="225648" y="1236120"/>
                  <a:pt x="432283" y="1120653"/>
                  <a:pt x="523872" y="1087892"/>
                </a:cubicBezTo>
                <a:cubicBezTo>
                  <a:pt x="755412" y="984289"/>
                  <a:pt x="890219" y="956837"/>
                  <a:pt x="998677" y="855719"/>
                </a:cubicBezTo>
                <a:cubicBezTo>
                  <a:pt x="1016999" y="849164"/>
                  <a:pt x="1010409" y="830746"/>
                  <a:pt x="1010409" y="830746"/>
                </a:cubicBezTo>
                <a:cubicBezTo>
                  <a:pt x="1077094" y="786122"/>
                  <a:pt x="1168682" y="753355"/>
                  <a:pt x="1205312" y="740252"/>
                </a:cubicBezTo>
                <a:cubicBezTo>
                  <a:pt x="1345270" y="669416"/>
                  <a:pt x="1217045" y="715279"/>
                  <a:pt x="1162093" y="734944"/>
                </a:cubicBezTo>
                <a:cubicBezTo>
                  <a:pt x="1088819" y="761149"/>
                  <a:pt x="850690" y="846335"/>
                  <a:pt x="820643" y="877862"/>
                </a:cubicBezTo>
                <a:cubicBezTo>
                  <a:pt x="765691" y="897520"/>
                  <a:pt x="827232" y="896274"/>
                  <a:pt x="735644" y="929041"/>
                </a:cubicBezTo>
                <a:cubicBezTo>
                  <a:pt x="735644" y="929041"/>
                  <a:pt x="735644" y="929041"/>
                  <a:pt x="740787" y="885657"/>
                </a:cubicBezTo>
                <a:cubicBezTo>
                  <a:pt x="734561" y="882691"/>
                  <a:pt x="723434" y="884075"/>
                  <a:pt x="709490" y="888414"/>
                </a:cubicBezTo>
                <a:lnTo>
                  <a:pt x="663016" y="908167"/>
                </a:lnTo>
                <a:lnTo>
                  <a:pt x="673185" y="903347"/>
                </a:lnTo>
                <a:cubicBezTo>
                  <a:pt x="768223" y="857663"/>
                  <a:pt x="929102" y="776741"/>
                  <a:pt x="819197" y="816060"/>
                </a:cubicBezTo>
                <a:cubicBezTo>
                  <a:pt x="617705" y="888135"/>
                  <a:pt x="502658" y="970842"/>
                  <a:pt x="307755" y="1061336"/>
                </a:cubicBezTo>
                <a:cubicBezTo>
                  <a:pt x="252800" y="1080995"/>
                  <a:pt x="139730" y="1133129"/>
                  <a:pt x="47992" y="1171789"/>
                </a:cubicBezTo>
                <a:lnTo>
                  <a:pt x="0" y="1190862"/>
                </a:lnTo>
                <a:lnTo>
                  <a:pt x="0" y="1135213"/>
                </a:lnTo>
                <a:lnTo>
                  <a:pt x="853" y="1134772"/>
                </a:lnTo>
                <a:cubicBezTo>
                  <a:pt x="56448" y="1109691"/>
                  <a:pt x="111399" y="1090034"/>
                  <a:pt x="111399" y="1090034"/>
                </a:cubicBezTo>
                <a:cubicBezTo>
                  <a:pt x="109954" y="1028231"/>
                  <a:pt x="1496" y="1129349"/>
                  <a:pt x="1496" y="1129349"/>
                </a:cubicBezTo>
                <a:lnTo>
                  <a:pt x="0" y="1129428"/>
                </a:lnTo>
                <a:lnTo>
                  <a:pt x="0" y="1044615"/>
                </a:lnTo>
                <a:lnTo>
                  <a:pt x="22405" y="1036181"/>
                </a:lnTo>
                <a:cubicBezTo>
                  <a:pt x="65085" y="1018316"/>
                  <a:pt x="100073" y="1000607"/>
                  <a:pt x="115097" y="984847"/>
                </a:cubicBezTo>
                <a:cubicBezTo>
                  <a:pt x="163459" y="946771"/>
                  <a:pt x="175192" y="921805"/>
                  <a:pt x="193507" y="915250"/>
                </a:cubicBezTo>
                <a:cubicBezTo>
                  <a:pt x="271917" y="845653"/>
                  <a:pt x="418457" y="793235"/>
                  <a:pt x="521779" y="735502"/>
                </a:cubicBezTo>
                <a:cubicBezTo>
                  <a:pt x="558415" y="722392"/>
                  <a:pt x="881544" y="586028"/>
                  <a:pt x="881544" y="586028"/>
                </a:cubicBezTo>
                <a:cubicBezTo>
                  <a:pt x="893269" y="561062"/>
                  <a:pt x="783366" y="600377"/>
                  <a:pt x="765051" y="606925"/>
                </a:cubicBezTo>
                <a:cubicBezTo>
                  <a:pt x="550177" y="699371"/>
                  <a:pt x="325818" y="830268"/>
                  <a:pt x="103425" y="934169"/>
                </a:cubicBezTo>
                <a:lnTo>
                  <a:pt x="0" y="980204"/>
                </a:lnTo>
                <a:lnTo>
                  <a:pt x="0" y="915305"/>
                </a:lnTo>
                <a:lnTo>
                  <a:pt x="114093" y="855698"/>
                </a:lnTo>
                <a:cubicBezTo>
                  <a:pt x="401819" y="707003"/>
                  <a:pt x="700773" y="557213"/>
                  <a:pt x="951919" y="436210"/>
                </a:cubicBezTo>
                <a:cubicBezTo>
                  <a:pt x="876279" y="426920"/>
                  <a:pt x="816876" y="507242"/>
                  <a:pt x="733026" y="524741"/>
                </a:cubicBezTo>
                <a:lnTo>
                  <a:pt x="695484" y="527949"/>
                </a:lnTo>
                <a:lnTo>
                  <a:pt x="703200" y="525190"/>
                </a:lnTo>
                <a:cubicBezTo>
                  <a:pt x="709210" y="523040"/>
                  <a:pt x="713790" y="521402"/>
                  <a:pt x="713790" y="521402"/>
                </a:cubicBezTo>
                <a:cubicBezTo>
                  <a:pt x="908692" y="430901"/>
                  <a:pt x="615612" y="535744"/>
                  <a:pt x="597297" y="542299"/>
                </a:cubicBezTo>
                <a:cubicBezTo>
                  <a:pt x="524023" y="568512"/>
                  <a:pt x="402394" y="632800"/>
                  <a:pt x="340853" y="634039"/>
                </a:cubicBezTo>
                <a:cubicBezTo>
                  <a:pt x="467625" y="526366"/>
                  <a:pt x="809076" y="383448"/>
                  <a:pt x="937294" y="337578"/>
                </a:cubicBezTo>
                <a:cubicBezTo>
                  <a:pt x="1168834" y="233974"/>
                  <a:pt x="765850" y="378139"/>
                  <a:pt x="765850" y="378139"/>
                </a:cubicBezTo>
                <a:cubicBezTo>
                  <a:pt x="655946" y="417454"/>
                  <a:pt x="637624" y="424010"/>
                  <a:pt x="479358" y="501401"/>
                </a:cubicBezTo>
                <a:cubicBezTo>
                  <a:pt x="332818" y="553819"/>
                  <a:pt x="417817" y="502640"/>
                  <a:pt x="454454" y="489537"/>
                </a:cubicBezTo>
                <a:cubicBezTo>
                  <a:pt x="472769" y="482982"/>
                  <a:pt x="649357" y="399036"/>
                  <a:pt x="569501" y="406838"/>
                </a:cubicBezTo>
                <a:cubicBezTo>
                  <a:pt x="477912" y="439598"/>
                  <a:pt x="362865" y="522297"/>
                  <a:pt x="307907" y="541955"/>
                </a:cubicBezTo>
                <a:cubicBezTo>
                  <a:pt x="234640" y="568167"/>
                  <a:pt x="131319" y="625901"/>
                  <a:pt x="94689" y="639011"/>
                </a:cubicBezTo>
                <a:cubicBezTo>
                  <a:pt x="94689" y="639011"/>
                  <a:pt x="136462" y="582517"/>
                  <a:pt x="143051" y="600935"/>
                </a:cubicBezTo>
                <a:cubicBezTo>
                  <a:pt x="173099" y="569414"/>
                  <a:pt x="99825" y="595619"/>
                  <a:pt x="81510" y="602174"/>
                </a:cubicBezTo>
                <a:cubicBezTo>
                  <a:pt x="72352" y="605451"/>
                  <a:pt x="60148" y="610141"/>
                  <a:pt x="45992" y="615692"/>
                </a:cubicBezTo>
                <a:lnTo>
                  <a:pt x="0" y="633884"/>
                </a:lnTo>
                <a:lnTo>
                  <a:pt x="0" y="482320"/>
                </a:lnTo>
                <a:lnTo>
                  <a:pt x="97303" y="434239"/>
                </a:lnTo>
                <a:cubicBezTo>
                  <a:pt x="139035" y="412818"/>
                  <a:pt x="181213" y="389939"/>
                  <a:pt x="223713" y="364348"/>
                </a:cubicBezTo>
                <a:cubicBezTo>
                  <a:pt x="363664" y="293512"/>
                  <a:pt x="497026" y="204258"/>
                  <a:pt x="655299" y="126866"/>
                </a:cubicBezTo>
                <a:cubicBezTo>
                  <a:pt x="713827" y="95542"/>
                  <a:pt x="776304" y="64429"/>
                  <a:pt x="842022" y="33575"/>
                </a:cubicBezTo>
                <a:close/>
              </a:path>
            </a:pathLst>
          </a:custGeom>
          <a:pattFill prst="pct5">
            <a:fgClr>
              <a:schemeClr val="tx1"/>
            </a:fgClr>
            <a:bgClr>
              <a:schemeClr val="bg1">
                <a:lumMod val="95000"/>
              </a:schemeClr>
            </a:bgClr>
          </a:pattFill>
        </p:spPr>
        <p:txBody>
          <a:bodyPr wrap="square" anchor="ctr">
            <a:noAutofit/>
          </a:bodyPr>
          <a:lstStyle>
            <a:lvl1pPr marL="0" indent="0" algn="ctr">
              <a:buNone/>
              <a:defRPr sz="1200"/>
            </a:lvl1pPr>
          </a:lstStyle>
          <a:p>
            <a:r>
              <a:rPr lang="en-US"/>
              <a:t>Insert Image</a:t>
            </a:r>
          </a:p>
        </p:txBody>
      </p:sp>
    </p:spTree>
    <p:extLst>
      <p:ext uri="{BB962C8B-B14F-4D97-AF65-F5344CB8AC3E}">
        <p14:creationId xmlns:p14="http://schemas.microsoft.com/office/powerpoint/2010/main" val="373858789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96_Title Slide">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466932" y="402771"/>
            <a:ext cx="10678560" cy="4929197"/>
          </a:xfrm>
          <a:custGeom>
            <a:avLst/>
            <a:gdLst>
              <a:gd name="connsiteX0" fmla="*/ 623123 w 5378824"/>
              <a:gd name="connsiteY0" fmla="*/ 2159948 h 2482852"/>
              <a:gd name="connsiteX1" fmla="*/ 610678 w 5378824"/>
              <a:gd name="connsiteY1" fmla="*/ 2375803 h 2482852"/>
              <a:gd name="connsiteX2" fmla="*/ 602382 w 5378824"/>
              <a:gd name="connsiteY2" fmla="*/ 2375803 h 2482852"/>
              <a:gd name="connsiteX3" fmla="*/ 602382 w 5378824"/>
              <a:gd name="connsiteY3" fmla="*/ 2251272 h 2482852"/>
              <a:gd name="connsiteX4" fmla="*/ 589939 w 5378824"/>
              <a:gd name="connsiteY4" fmla="*/ 2247120 h 2482852"/>
              <a:gd name="connsiteX5" fmla="*/ 544311 w 5378824"/>
              <a:gd name="connsiteY5" fmla="*/ 2305235 h 2482852"/>
              <a:gd name="connsiteX6" fmla="*/ 623123 w 5378824"/>
              <a:gd name="connsiteY6" fmla="*/ 2159948 h 2482852"/>
              <a:gd name="connsiteX7" fmla="*/ 810227 w 5378824"/>
              <a:gd name="connsiteY7" fmla="*/ 2114321 h 2482852"/>
              <a:gd name="connsiteX8" fmla="*/ 963576 w 5378824"/>
              <a:gd name="connsiteY8" fmla="*/ 2330293 h 2482852"/>
              <a:gd name="connsiteX9" fmla="*/ 768781 w 5378824"/>
              <a:gd name="connsiteY9" fmla="*/ 2363518 h 2482852"/>
              <a:gd name="connsiteX10" fmla="*/ 801937 w 5378824"/>
              <a:gd name="connsiteY10" fmla="*/ 2118474 h 2482852"/>
              <a:gd name="connsiteX11" fmla="*/ 810227 w 5378824"/>
              <a:gd name="connsiteY11" fmla="*/ 2114321 h 2482852"/>
              <a:gd name="connsiteX12" fmla="*/ 1075890 w 5378824"/>
              <a:gd name="connsiteY12" fmla="*/ 2096772 h 2482852"/>
              <a:gd name="connsiteX13" fmla="*/ 1163635 w 5378824"/>
              <a:gd name="connsiteY13" fmla="*/ 2125948 h 2482852"/>
              <a:gd name="connsiteX14" fmla="*/ 1134386 w 5378824"/>
              <a:gd name="connsiteY14" fmla="*/ 2196802 h 2482852"/>
              <a:gd name="connsiteX15" fmla="*/ 1075890 w 5378824"/>
              <a:gd name="connsiteY15" fmla="*/ 2096772 h 2482852"/>
              <a:gd name="connsiteX16" fmla="*/ 819207 w 5378824"/>
              <a:gd name="connsiteY16" fmla="*/ 2059919 h 2482852"/>
              <a:gd name="connsiteX17" fmla="*/ 1014468 w 5378824"/>
              <a:gd name="connsiteY17" fmla="*/ 2317703 h 2482852"/>
              <a:gd name="connsiteX18" fmla="*/ 968769 w 5378824"/>
              <a:gd name="connsiteY18" fmla="*/ 2309386 h 2482852"/>
              <a:gd name="connsiteX19" fmla="*/ 815053 w 5378824"/>
              <a:gd name="connsiteY19" fmla="*/ 2089024 h 2482852"/>
              <a:gd name="connsiteX20" fmla="*/ 810899 w 5378824"/>
              <a:gd name="connsiteY20" fmla="*/ 2064077 h 2482852"/>
              <a:gd name="connsiteX21" fmla="*/ 819207 w 5378824"/>
              <a:gd name="connsiteY21" fmla="*/ 2059919 h 2482852"/>
              <a:gd name="connsiteX22" fmla="*/ 993410 w 5378824"/>
              <a:gd name="connsiteY22" fmla="*/ 2030085 h 2482852"/>
              <a:gd name="connsiteX23" fmla="*/ 1179430 w 5378824"/>
              <a:gd name="connsiteY23" fmla="*/ 2088376 h 2482852"/>
              <a:gd name="connsiteX24" fmla="*/ 1175296 w 5378824"/>
              <a:gd name="connsiteY24" fmla="*/ 2105030 h 2482852"/>
              <a:gd name="connsiteX25" fmla="*/ 1076085 w 5378824"/>
              <a:gd name="connsiteY25" fmla="*/ 2075885 h 2482852"/>
              <a:gd name="connsiteX26" fmla="*/ 1051282 w 5378824"/>
              <a:gd name="connsiteY26" fmla="*/ 2071722 h 2482852"/>
              <a:gd name="connsiteX27" fmla="*/ 1059550 w 5378824"/>
              <a:gd name="connsiteY27" fmla="*/ 2096703 h 2482852"/>
              <a:gd name="connsiteX28" fmla="*/ 1117423 w 5378824"/>
              <a:gd name="connsiteY28" fmla="*/ 2209121 h 2482852"/>
              <a:gd name="connsiteX29" fmla="*/ 1121557 w 5378824"/>
              <a:gd name="connsiteY29" fmla="*/ 2238267 h 2482852"/>
              <a:gd name="connsiteX30" fmla="*/ 1109155 w 5378824"/>
              <a:gd name="connsiteY30" fmla="*/ 2242430 h 2482852"/>
              <a:gd name="connsiteX31" fmla="*/ 1051282 w 5378824"/>
              <a:gd name="connsiteY31" fmla="*/ 2138339 h 2482852"/>
              <a:gd name="connsiteX32" fmla="*/ 993410 w 5378824"/>
              <a:gd name="connsiteY32" fmla="*/ 2030085 h 2482852"/>
              <a:gd name="connsiteX33" fmla="*/ 166536 w 5378824"/>
              <a:gd name="connsiteY33" fmla="*/ 2030085 h 2482852"/>
              <a:gd name="connsiteX34" fmla="*/ 507298 w 5378824"/>
              <a:gd name="connsiteY34" fmla="*/ 2399776 h 2482852"/>
              <a:gd name="connsiteX35" fmla="*/ 503143 w 5378824"/>
              <a:gd name="connsiteY35" fmla="*/ 2408083 h 2482852"/>
              <a:gd name="connsiteX36" fmla="*/ 12778 w 5378824"/>
              <a:gd name="connsiteY36" fmla="*/ 2482852 h 2482852"/>
              <a:gd name="connsiteX37" fmla="*/ 66802 w 5378824"/>
              <a:gd name="connsiteY37" fmla="*/ 2175469 h 2482852"/>
              <a:gd name="connsiteX38" fmla="*/ 166536 w 5378824"/>
              <a:gd name="connsiteY38" fmla="*/ 2030085 h 2482852"/>
              <a:gd name="connsiteX39" fmla="*/ 1549768 w 5378824"/>
              <a:gd name="connsiteY39" fmla="*/ 2023065 h 2482852"/>
              <a:gd name="connsiteX40" fmla="*/ 1599938 w 5378824"/>
              <a:gd name="connsiteY40" fmla="*/ 2060316 h 2482852"/>
              <a:gd name="connsiteX41" fmla="*/ 1599938 w 5378824"/>
              <a:gd name="connsiteY41" fmla="*/ 2085150 h 2482852"/>
              <a:gd name="connsiteX42" fmla="*/ 1533044 w 5378824"/>
              <a:gd name="connsiteY42" fmla="*/ 2217597 h 2482852"/>
              <a:gd name="connsiteX43" fmla="*/ 1470332 w 5378824"/>
              <a:gd name="connsiteY43" fmla="*/ 2242430 h 2482852"/>
              <a:gd name="connsiteX44" fmla="*/ 1461970 w 5378824"/>
              <a:gd name="connsiteY44" fmla="*/ 2234152 h 2482852"/>
              <a:gd name="connsiteX45" fmla="*/ 1549768 w 5378824"/>
              <a:gd name="connsiteY45" fmla="*/ 2023065 h 2482852"/>
              <a:gd name="connsiteX46" fmla="*/ 835675 w 5378824"/>
              <a:gd name="connsiteY46" fmla="*/ 2014291 h 2482852"/>
              <a:gd name="connsiteX47" fmla="*/ 1068870 w 5378824"/>
              <a:gd name="connsiteY47" fmla="*/ 2305415 h 2482852"/>
              <a:gd name="connsiteX48" fmla="*/ 1060542 w 5378824"/>
              <a:gd name="connsiteY48" fmla="*/ 2317892 h 2482852"/>
              <a:gd name="connsiteX49" fmla="*/ 1027227 w 5378824"/>
              <a:gd name="connsiteY49" fmla="*/ 2301257 h 2482852"/>
              <a:gd name="connsiteX50" fmla="*/ 864824 w 5378824"/>
              <a:gd name="connsiteY50" fmla="*/ 2089152 h 2482852"/>
              <a:gd name="connsiteX51" fmla="*/ 831511 w 5378824"/>
              <a:gd name="connsiteY51" fmla="*/ 2047563 h 2482852"/>
              <a:gd name="connsiteX52" fmla="*/ 823183 w 5378824"/>
              <a:gd name="connsiteY52" fmla="*/ 2018450 h 2482852"/>
              <a:gd name="connsiteX53" fmla="*/ 835675 w 5378824"/>
              <a:gd name="connsiteY53" fmla="*/ 2014291 h 2482852"/>
              <a:gd name="connsiteX54" fmla="*/ 1487139 w 5378824"/>
              <a:gd name="connsiteY54" fmla="*/ 1977438 h 2482852"/>
              <a:gd name="connsiteX55" fmla="*/ 1528658 w 5378824"/>
              <a:gd name="connsiteY55" fmla="*/ 2010604 h 2482852"/>
              <a:gd name="connsiteX56" fmla="*/ 1420709 w 5378824"/>
              <a:gd name="connsiteY56" fmla="*/ 2234469 h 2482852"/>
              <a:gd name="connsiteX57" fmla="*/ 1366734 w 5378824"/>
              <a:gd name="connsiteY57" fmla="*/ 2263489 h 2482852"/>
              <a:gd name="connsiteX58" fmla="*/ 1358431 w 5378824"/>
              <a:gd name="connsiteY58" fmla="*/ 2255198 h 2482852"/>
              <a:gd name="connsiteX59" fmla="*/ 1487139 w 5378824"/>
              <a:gd name="connsiteY59" fmla="*/ 1977438 h 2482852"/>
              <a:gd name="connsiteX60" fmla="*/ 1054831 w 5378824"/>
              <a:gd name="connsiteY60" fmla="*/ 1956379 h 2482852"/>
              <a:gd name="connsiteX61" fmla="*/ 1218038 w 5378824"/>
              <a:gd name="connsiteY61" fmla="*/ 2001422 h 2482852"/>
              <a:gd name="connsiteX62" fmla="*/ 1213853 w 5378824"/>
              <a:gd name="connsiteY62" fmla="*/ 2017801 h 2482852"/>
              <a:gd name="connsiteX63" fmla="*/ 1054831 w 5378824"/>
              <a:gd name="connsiteY63" fmla="*/ 1964569 h 2482852"/>
              <a:gd name="connsiteX64" fmla="*/ 1054831 w 5378824"/>
              <a:gd name="connsiteY64" fmla="*/ 1956379 h 2482852"/>
              <a:gd name="connsiteX65" fmla="*/ 407156 w 5378824"/>
              <a:gd name="connsiteY65" fmla="*/ 1947605 h 2482852"/>
              <a:gd name="connsiteX66" fmla="*/ 419554 w 5378824"/>
              <a:gd name="connsiteY66" fmla="*/ 1955901 h 2482852"/>
              <a:gd name="connsiteX67" fmla="*/ 378229 w 5378824"/>
              <a:gd name="connsiteY67" fmla="*/ 2130115 h 2482852"/>
              <a:gd name="connsiteX68" fmla="*/ 291445 w 5378824"/>
              <a:gd name="connsiteY68" fmla="*/ 2038860 h 2482852"/>
              <a:gd name="connsiteX69" fmla="*/ 407156 w 5378824"/>
              <a:gd name="connsiteY69" fmla="*/ 1947605 h 2482852"/>
              <a:gd name="connsiteX70" fmla="*/ 856065 w 5378824"/>
              <a:gd name="connsiteY70" fmla="*/ 1935320 h 2482852"/>
              <a:gd name="connsiteX71" fmla="*/ 1196979 w 5378824"/>
              <a:gd name="connsiteY71" fmla="*/ 2051516 h 2482852"/>
              <a:gd name="connsiteX72" fmla="*/ 1192822 w 5378824"/>
              <a:gd name="connsiteY72" fmla="*/ 2068115 h 2482852"/>
              <a:gd name="connsiteX73" fmla="*/ 951687 w 5378824"/>
              <a:gd name="connsiteY73" fmla="*/ 2010018 h 2482852"/>
              <a:gd name="connsiteX74" fmla="*/ 1101357 w 5378824"/>
              <a:gd name="connsiteY74" fmla="*/ 2279758 h 2482852"/>
              <a:gd name="connsiteX75" fmla="*/ 1093042 w 5378824"/>
              <a:gd name="connsiteY75" fmla="*/ 2288058 h 2482852"/>
              <a:gd name="connsiteX76" fmla="*/ 847751 w 5378824"/>
              <a:gd name="connsiteY76" fmla="*/ 1951919 h 2482852"/>
              <a:gd name="connsiteX77" fmla="*/ 856065 w 5378824"/>
              <a:gd name="connsiteY77" fmla="*/ 1935320 h 2482852"/>
              <a:gd name="connsiteX78" fmla="*/ 1408264 w 5378824"/>
              <a:gd name="connsiteY78" fmla="*/ 1923036 h 2482852"/>
              <a:gd name="connsiteX79" fmla="*/ 1445446 w 5378824"/>
              <a:gd name="connsiteY79" fmla="*/ 1993584 h 2482852"/>
              <a:gd name="connsiteX80" fmla="*/ 1329768 w 5378824"/>
              <a:gd name="connsiteY80" fmla="*/ 2242575 h 2482852"/>
              <a:gd name="connsiteX81" fmla="*/ 1263666 w 5378824"/>
              <a:gd name="connsiteY81" fmla="*/ 2275774 h 2482852"/>
              <a:gd name="connsiteX82" fmla="*/ 1408264 w 5378824"/>
              <a:gd name="connsiteY82" fmla="*/ 1923036 h 2482852"/>
              <a:gd name="connsiteX83" fmla="*/ 707358 w 5378824"/>
              <a:gd name="connsiteY83" fmla="*/ 1901977 h 2482852"/>
              <a:gd name="connsiteX84" fmla="*/ 690687 w 5378824"/>
              <a:gd name="connsiteY84" fmla="*/ 2059859 h 2482852"/>
              <a:gd name="connsiteX85" fmla="*/ 653176 w 5378824"/>
              <a:gd name="connsiteY85" fmla="*/ 2350695 h 2482852"/>
              <a:gd name="connsiteX86" fmla="*/ 640672 w 5378824"/>
              <a:gd name="connsiteY86" fmla="*/ 2388088 h 2482852"/>
              <a:gd name="connsiteX87" fmla="*/ 628168 w 5378824"/>
              <a:gd name="connsiteY87" fmla="*/ 2383934 h 2482852"/>
              <a:gd name="connsiteX88" fmla="*/ 640672 w 5378824"/>
              <a:gd name="connsiteY88" fmla="*/ 2105562 h 2482852"/>
              <a:gd name="connsiteX89" fmla="*/ 632336 w 5378824"/>
              <a:gd name="connsiteY89" fmla="*/ 2105562 h 2482852"/>
              <a:gd name="connsiteX90" fmla="*/ 519802 w 5378824"/>
              <a:gd name="connsiteY90" fmla="*/ 2275909 h 2482852"/>
              <a:gd name="connsiteX91" fmla="*/ 511466 w 5378824"/>
              <a:gd name="connsiteY91" fmla="*/ 2275909 h 2482852"/>
              <a:gd name="connsiteX92" fmla="*/ 511466 w 5378824"/>
              <a:gd name="connsiteY92" fmla="*/ 2250981 h 2482852"/>
              <a:gd name="connsiteX93" fmla="*/ 699022 w 5378824"/>
              <a:gd name="connsiteY93" fmla="*/ 1906132 h 2482852"/>
              <a:gd name="connsiteX94" fmla="*/ 707358 w 5378824"/>
              <a:gd name="connsiteY94" fmla="*/ 1901977 h 2482852"/>
              <a:gd name="connsiteX95" fmla="*/ 2268572 w 5378824"/>
              <a:gd name="connsiteY95" fmla="*/ 1877408 h 2482852"/>
              <a:gd name="connsiteX96" fmla="*/ 2317271 w 5378824"/>
              <a:gd name="connsiteY96" fmla="*/ 1906250 h 2482852"/>
              <a:gd name="connsiteX97" fmla="*/ 2313213 w 5378824"/>
              <a:gd name="connsiteY97" fmla="*/ 1972173 h 2482852"/>
              <a:gd name="connsiteX98" fmla="*/ 2301038 w 5378824"/>
              <a:gd name="connsiteY98" fmla="*/ 1972173 h 2482852"/>
              <a:gd name="connsiteX99" fmla="*/ 2260455 w 5378824"/>
              <a:gd name="connsiteY99" fmla="*/ 1885649 h 2482852"/>
              <a:gd name="connsiteX100" fmla="*/ 2268572 w 5378824"/>
              <a:gd name="connsiteY100" fmla="*/ 1877408 h 2482852"/>
              <a:gd name="connsiteX101" fmla="*/ 1321190 w 5378824"/>
              <a:gd name="connsiteY101" fmla="*/ 1859859 h 2482852"/>
              <a:gd name="connsiteX102" fmla="*/ 1379490 w 5378824"/>
              <a:gd name="connsiteY102" fmla="*/ 1897314 h 2482852"/>
              <a:gd name="connsiteX103" fmla="*/ 1262892 w 5378824"/>
              <a:gd name="connsiteY103" fmla="*/ 2163661 h 2482852"/>
              <a:gd name="connsiteX104" fmla="*/ 1237906 w 5378824"/>
              <a:gd name="connsiteY104" fmla="*/ 2230247 h 2482852"/>
              <a:gd name="connsiteX105" fmla="*/ 1133802 w 5378824"/>
              <a:gd name="connsiteY105" fmla="*/ 2296833 h 2482852"/>
              <a:gd name="connsiteX106" fmla="*/ 1321190 w 5378824"/>
              <a:gd name="connsiteY106" fmla="*/ 1859859 h 2482852"/>
              <a:gd name="connsiteX107" fmla="*/ 761476 w 5378824"/>
              <a:gd name="connsiteY107" fmla="*/ 1852840 h 2482852"/>
              <a:gd name="connsiteX108" fmla="*/ 1002185 w 5378824"/>
              <a:gd name="connsiteY108" fmla="*/ 1931770 h 2482852"/>
              <a:gd name="connsiteX109" fmla="*/ 998035 w 5378824"/>
              <a:gd name="connsiteY109" fmla="*/ 1940078 h 2482852"/>
              <a:gd name="connsiteX110" fmla="*/ 836179 w 5378824"/>
              <a:gd name="connsiteY110" fmla="*/ 1898536 h 2482852"/>
              <a:gd name="connsiteX111" fmla="*/ 790527 w 5378824"/>
              <a:gd name="connsiteY111" fmla="*/ 1923462 h 2482852"/>
              <a:gd name="connsiteX112" fmla="*/ 732426 w 5378824"/>
              <a:gd name="connsiteY112" fmla="*/ 2313957 h 2482852"/>
              <a:gd name="connsiteX113" fmla="*/ 719975 w 5378824"/>
              <a:gd name="connsiteY113" fmla="*/ 2359653 h 2482852"/>
              <a:gd name="connsiteX114" fmla="*/ 695074 w 5378824"/>
              <a:gd name="connsiteY114" fmla="*/ 2384578 h 2482852"/>
              <a:gd name="connsiteX115" fmla="*/ 761476 w 5378824"/>
              <a:gd name="connsiteY115" fmla="*/ 1852840 h 2482852"/>
              <a:gd name="connsiteX116" fmla="*/ 702549 w 5378824"/>
              <a:gd name="connsiteY116" fmla="*/ 1826515 h 2482852"/>
              <a:gd name="connsiteX117" fmla="*/ 486240 w 5378824"/>
              <a:gd name="connsiteY117" fmla="*/ 2238920 h 2482852"/>
              <a:gd name="connsiteX118" fmla="*/ 702549 w 5378824"/>
              <a:gd name="connsiteY118" fmla="*/ 1826515 h 2482852"/>
              <a:gd name="connsiteX119" fmla="*/ 673855 w 5378824"/>
              <a:gd name="connsiteY119" fmla="*/ 1823005 h 2482852"/>
              <a:gd name="connsiteX120" fmla="*/ 686300 w 5378824"/>
              <a:gd name="connsiteY120" fmla="*/ 1831336 h 2482852"/>
              <a:gd name="connsiteX121" fmla="*/ 516233 w 5378824"/>
              <a:gd name="connsiteY121" fmla="*/ 2135380 h 2482852"/>
              <a:gd name="connsiteX122" fmla="*/ 503789 w 5378824"/>
              <a:gd name="connsiteY122" fmla="*/ 2131215 h 2482852"/>
              <a:gd name="connsiteX123" fmla="*/ 673855 w 5378824"/>
              <a:gd name="connsiteY123" fmla="*/ 1823005 h 2482852"/>
              <a:gd name="connsiteX124" fmla="*/ 593962 w 5378824"/>
              <a:gd name="connsiteY124" fmla="*/ 1794868 h 2482852"/>
              <a:gd name="connsiteX125" fmla="*/ 615141 w 5378824"/>
              <a:gd name="connsiteY125" fmla="*/ 1797991 h 2482852"/>
              <a:gd name="connsiteX126" fmla="*/ 656466 w 5378824"/>
              <a:gd name="connsiteY126" fmla="*/ 1814648 h 2482852"/>
              <a:gd name="connsiteX127" fmla="*/ 536622 w 5378824"/>
              <a:gd name="connsiteY127" fmla="*/ 2035350 h 2482852"/>
              <a:gd name="connsiteX128" fmla="*/ 528357 w 5378824"/>
              <a:gd name="connsiteY128" fmla="*/ 2035350 h 2482852"/>
              <a:gd name="connsiteX129" fmla="*/ 582080 w 5378824"/>
              <a:gd name="connsiteY129" fmla="*/ 1810484 h 2482852"/>
              <a:gd name="connsiteX130" fmla="*/ 593962 w 5378824"/>
              <a:gd name="connsiteY130" fmla="*/ 1794868 h 2482852"/>
              <a:gd name="connsiteX131" fmla="*/ 2206053 w 5378824"/>
              <a:gd name="connsiteY131" fmla="*/ 1756319 h 2482852"/>
              <a:gd name="connsiteX132" fmla="*/ 2243564 w 5378824"/>
              <a:gd name="connsiteY132" fmla="*/ 1831781 h 2482852"/>
              <a:gd name="connsiteX133" fmla="*/ 2206053 w 5378824"/>
              <a:gd name="connsiteY133" fmla="*/ 1756319 h 2482852"/>
              <a:gd name="connsiteX134" fmla="*/ 528182 w 5378824"/>
              <a:gd name="connsiteY134" fmla="*/ 1756319 h 2482852"/>
              <a:gd name="connsiteX135" fmla="*/ 540642 w 5378824"/>
              <a:gd name="connsiteY135" fmla="*/ 1785451 h 2482852"/>
              <a:gd name="connsiteX136" fmla="*/ 465882 w 5378824"/>
              <a:gd name="connsiteY136" fmla="*/ 2135029 h 2482852"/>
              <a:gd name="connsiteX137" fmla="*/ 445117 w 5378824"/>
              <a:gd name="connsiteY137" fmla="*/ 2193292 h 2482852"/>
              <a:gd name="connsiteX138" fmla="*/ 432656 w 5378824"/>
              <a:gd name="connsiteY138" fmla="*/ 2193292 h 2482852"/>
              <a:gd name="connsiteX139" fmla="*/ 420196 w 5378824"/>
              <a:gd name="connsiteY139" fmla="*/ 2147514 h 2482852"/>
              <a:gd name="connsiteX140" fmla="*/ 515722 w 5378824"/>
              <a:gd name="connsiteY140" fmla="*/ 1768804 h 2482852"/>
              <a:gd name="connsiteX141" fmla="*/ 528182 w 5378824"/>
              <a:gd name="connsiteY141" fmla="*/ 1756319 h 2482852"/>
              <a:gd name="connsiteX142" fmla="*/ 324972 w 5378824"/>
              <a:gd name="connsiteY142" fmla="*/ 1728240 h 2482852"/>
              <a:gd name="connsiteX143" fmla="*/ 470446 w 5378824"/>
              <a:gd name="connsiteY143" fmla="*/ 1769460 h 2482852"/>
              <a:gd name="connsiteX144" fmla="*/ 433038 w 5378824"/>
              <a:gd name="connsiteY144" fmla="*/ 1905487 h 2482852"/>
              <a:gd name="connsiteX145" fmla="*/ 233532 w 5378824"/>
              <a:gd name="connsiteY145" fmla="*/ 1847779 h 2482852"/>
              <a:gd name="connsiteX146" fmla="*/ 300034 w 5378824"/>
              <a:gd name="connsiteY146" fmla="*/ 1732362 h 2482852"/>
              <a:gd name="connsiteX147" fmla="*/ 324972 w 5378824"/>
              <a:gd name="connsiteY147" fmla="*/ 1728240 h 2482852"/>
              <a:gd name="connsiteX148" fmla="*/ 1121517 w 5378824"/>
              <a:gd name="connsiteY148" fmla="*/ 1722976 h 2482852"/>
              <a:gd name="connsiteX149" fmla="*/ 1142441 w 5378824"/>
              <a:gd name="connsiteY149" fmla="*/ 1731294 h 2482852"/>
              <a:gd name="connsiteX150" fmla="*/ 1272170 w 5378824"/>
              <a:gd name="connsiteY150" fmla="*/ 1826936 h 2482852"/>
              <a:gd name="connsiteX151" fmla="*/ 1284725 w 5378824"/>
              <a:gd name="connsiteY151" fmla="*/ 1856045 h 2482852"/>
              <a:gd name="connsiteX152" fmla="*/ 1255431 w 5378824"/>
              <a:gd name="connsiteY152" fmla="*/ 1914262 h 2482852"/>
              <a:gd name="connsiteX153" fmla="*/ 1121517 w 5378824"/>
              <a:gd name="connsiteY153" fmla="*/ 1722976 h 2482852"/>
              <a:gd name="connsiteX154" fmla="*/ 964050 w 5378824"/>
              <a:gd name="connsiteY154" fmla="*/ 1719466 h 2482852"/>
              <a:gd name="connsiteX155" fmla="*/ 1093439 w 5378824"/>
              <a:gd name="connsiteY155" fmla="*/ 1877848 h 2482852"/>
              <a:gd name="connsiteX156" fmla="*/ 1085091 w 5378824"/>
              <a:gd name="connsiteY156" fmla="*/ 1886183 h 2482852"/>
              <a:gd name="connsiteX157" fmla="*/ 955701 w 5378824"/>
              <a:gd name="connsiteY157" fmla="*/ 1823664 h 2482852"/>
              <a:gd name="connsiteX158" fmla="*/ 943180 w 5378824"/>
              <a:gd name="connsiteY158" fmla="*/ 1794489 h 2482852"/>
              <a:gd name="connsiteX159" fmla="*/ 964050 w 5378824"/>
              <a:gd name="connsiteY159" fmla="*/ 1719466 h 2482852"/>
              <a:gd name="connsiteX160" fmla="*/ 984685 w 5378824"/>
              <a:gd name="connsiteY160" fmla="*/ 1682613 h 2482852"/>
              <a:gd name="connsiteX161" fmla="*/ 1205753 w 5378824"/>
              <a:gd name="connsiteY161" fmla="*/ 1948083 h 2482852"/>
              <a:gd name="connsiteX162" fmla="*/ 1201582 w 5378824"/>
              <a:gd name="connsiteY162" fmla="*/ 1956379 h 2482852"/>
              <a:gd name="connsiteX163" fmla="*/ 1018053 w 5378824"/>
              <a:gd name="connsiteY163" fmla="*/ 1902456 h 2482852"/>
              <a:gd name="connsiteX164" fmla="*/ 942974 w 5378824"/>
              <a:gd name="connsiteY164" fmla="*/ 1873420 h 2482852"/>
              <a:gd name="connsiteX165" fmla="*/ 930460 w 5378824"/>
              <a:gd name="connsiteY165" fmla="*/ 1840236 h 2482852"/>
              <a:gd name="connsiteX166" fmla="*/ 1139016 w 5378824"/>
              <a:gd name="connsiteY166" fmla="*/ 1906603 h 2482852"/>
              <a:gd name="connsiteX167" fmla="*/ 972172 w 5378824"/>
              <a:gd name="connsiteY167" fmla="*/ 1690909 h 2482852"/>
              <a:gd name="connsiteX168" fmla="*/ 984685 w 5378824"/>
              <a:gd name="connsiteY168" fmla="*/ 1682613 h 2482852"/>
              <a:gd name="connsiteX169" fmla="*/ 2151651 w 5378824"/>
              <a:gd name="connsiteY169" fmla="*/ 1635230 h 2482852"/>
              <a:gd name="connsiteX170" fmla="*/ 2218338 w 5378824"/>
              <a:gd name="connsiteY170" fmla="*/ 1647765 h 2482852"/>
              <a:gd name="connsiteX171" fmla="*/ 2193330 w 5378824"/>
              <a:gd name="connsiteY171" fmla="*/ 1722976 h 2482852"/>
              <a:gd name="connsiteX172" fmla="*/ 2151651 w 5378824"/>
              <a:gd name="connsiteY172" fmla="*/ 1635230 h 2482852"/>
              <a:gd name="connsiteX173" fmla="*/ 3276203 w 5378824"/>
              <a:gd name="connsiteY173" fmla="*/ 1632246 h 2482852"/>
              <a:gd name="connsiteX174" fmla="*/ 3326032 w 5378824"/>
              <a:gd name="connsiteY174" fmla="*/ 1657179 h 2482852"/>
              <a:gd name="connsiteX175" fmla="*/ 3305271 w 5378824"/>
              <a:gd name="connsiteY175" fmla="*/ 1698735 h 2482852"/>
              <a:gd name="connsiteX176" fmla="*/ 3259593 w 5378824"/>
              <a:gd name="connsiteY176" fmla="*/ 1686268 h 2482852"/>
              <a:gd name="connsiteX177" fmla="*/ 3276203 w 5378824"/>
              <a:gd name="connsiteY177" fmla="*/ 1632246 h 2482852"/>
              <a:gd name="connsiteX178" fmla="*/ 1002350 w 5378824"/>
              <a:gd name="connsiteY178" fmla="*/ 1631721 h 2482852"/>
              <a:gd name="connsiteX179" fmla="*/ 1238930 w 5378824"/>
              <a:gd name="connsiteY179" fmla="*/ 1927244 h 2482852"/>
              <a:gd name="connsiteX180" fmla="*/ 1251382 w 5378824"/>
              <a:gd name="connsiteY180" fmla="*/ 1956380 h 2482852"/>
              <a:gd name="connsiteX181" fmla="*/ 1230629 w 5378824"/>
              <a:gd name="connsiteY181" fmla="*/ 1943894 h 2482852"/>
              <a:gd name="connsiteX182" fmla="*/ 1002350 w 5378824"/>
              <a:gd name="connsiteY182" fmla="*/ 1669181 h 2482852"/>
              <a:gd name="connsiteX183" fmla="*/ 989900 w 5378824"/>
              <a:gd name="connsiteY183" fmla="*/ 1635883 h 2482852"/>
              <a:gd name="connsiteX184" fmla="*/ 1002350 w 5378824"/>
              <a:gd name="connsiteY184" fmla="*/ 1631721 h 2482852"/>
              <a:gd name="connsiteX185" fmla="*/ 381116 w 5378824"/>
              <a:gd name="connsiteY185" fmla="*/ 1601072 h 2482852"/>
              <a:gd name="connsiteX186" fmla="*/ 412236 w 5378824"/>
              <a:gd name="connsiteY186" fmla="*/ 1603140 h 2482852"/>
              <a:gd name="connsiteX187" fmla="*/ 694390 w 5378824"/>
              <a:gd name="connsiteY187" fmla="*/ 1685871 h 2482852"/>
              <a:gd name="connsiteX188" fmla="*/ 835468 w 5378824"/>
              <a:gd name="connsiteY188" fmla="*/ 1731374 h 2482852"/>
              <a:gd name="connsiteX189" fmla="*/ 802273 w 5378824"/>
              <a:gd name="connsiteY189" fmla="*/ 1826515 h 2482852"/>
              <a:gd name="connsiteX190" fmla="*/ 345847 w 5378824"/>
              <a:gd name="connsiteY190" fmla="*/ 1652780 h 2482852"/>
              <a:gd name="connsiteX191" fmla="*/ 362444 w 5378824"/>
              <a:gd name="connsiteY191" fmla="*/ 1623823 h 2482852"/>
              <a:gd name="connsiteX192" fmla="*/ 381116 w 5378824"/>
              <a:gd name="connsiteY192" fmla="*/ 1601072 h 2482852"/>
              <a:gd name="connsiteX193" fmla="*/ 926723 w 5378824"/>
              <a:gd name="connsiteY193" fmla="*/ 1589603 h 2482852"/>
              <a:gd name="connsiteX194" fmla="*/ 939007 w 5378824"/>
              <a:gd name="connsiteY194" fmla="*/ 1589603 h 2482852"/>
              <a:gd name="connsiteX195" fmla="*/ 951292 w 5378824"/>
              <a:gd name="connsiteY195" fmla="*/ 1618729 h 2482852"/>
              <a:gd name="connsiteX196" fmla="*/ 885774 w 5378824"/>
              <a:gd name="connsiteY196" fmla="*/ 1810128 h 2482852"/>
              <a:gd name="connsiteX197" fmla="*/ 873491 w 5378824"/>
              <a:gd name="connsiteY197" fmla="*/ 1839253 h 2482852"/>
              <a:gd name="connsiteX198" fmla="*/ 857111 w 5378824"/>
              <a:gd name="connsiteY198" fmla="*/ 1847575 h 2482852"/>
              <a:gd name="connsiteX199" fmla="*/ 853017 w 5378824"/>
              <a:gd name="connsiteY199" fmla="*/ 1826772 h 2482852"/>
              <a:gd name="connsiteX200" fmla="*/ 926723 w 5378824"/>
              <a:gd name="connsiteY200" fmla="*/ 1589603 h 2482852"/>
              <a:gd name="connsiteX201" fmla="*/ 2085579 w 5378824"/>
              <a:gd name="connsiteY201" fmla="*/ 1486062 h 2482852"/>
              <a:gd name="connsiteX202" fmla="*/ 2163936 w 5378824"/>
              <a:gd name="connsiteY202" fmla="*/ 1502702 h 2482852"/>
              <a:gd name="connsiteX203" fmla="*/ 2135068 w 5378824"/>
              <a:gd name="connsiteY203" fmla="*/ 1598377 h 2482852"/>
              <a:gd name="connsiteX204" fmla="*/ 2081454 w 5378824"/>
              <a:gd name="connsiteY204" fmla="*/ 1494382 h 2482852"/>
              <a:gd name="connsiteX205" fmla="*/ 2085579 w 5378824"/>
              <a:gd name="connsiteY205" fmla="*/ 1486062 h 2482852"/>
              <a:gd name="connsiteX206" fmla="*/ 1931912 w 5378824"/>
              <a:gd name="connsiteY206" fmla="*/ 1486062 h 2482852"/>
              <a:gd name="connsiteX207" fmla="*/ 2214828 w 5378824"/>
              <a:gd name="connsiteY207" fmla="*/ 2080342 h 2482852"/>
              <a:gd name="connsiteX208" fmla="*/ 1848702 w 5378824"/>
              <a:gd name="connsiteY208" fmla="*/ 2163458 h 2482852"/>
              <a:gd name="connsiteX209" fmla="*/ 1848702 w 5378824"/>
              <a:gd name="connsiteY209" fmla="*/ 1943201 h 2482852"/>
              <a:gd name="connsiteX210" fmla="*/ 1861184 w 5378824"/>
              <a:gd name="connsiteY210" fmla="*/ 1764501 h 2482852"/>
              <a:gd name="connsiteX211" fmla="*/ 1857023 w 5378824"/>
              <a:gd name="connsiteY211" fmla="*/ 1689697 h 2482852"/>
              <a:gd name="connsiteX212" fmla="*/ 1886147 w 5378824"/>
              <a:gd name="connsiteY212" fmla="*/ 1573335 h 2482852"/>
              <a:gd name="connsiteX213" fmla="*/ 1931912 w 5378824"/>
              <a:gd name="connsiteY213" fmla="*/ 1486062 h 2482852"/>
              <a:gd name="connsiteX214" fmla="*/ 2769953 w 5378824"/>
              <a:gd name="connsiteY214" fmla="*/ 1485322 h 2482852"/>
              <a:gd name="connsiteX215" fmla="*/ 2783419 w 5378824"/>
              <a:gd name="connsiteY215" fmla="*/ 1494531 h 2482852"/>
              <a:gd name="connsiteX216" fmla="*/ 2404564 w 5378824"/>
              <a:gd name="connsiteY216" fmla="*/ 1996742 h 2482852"/>
              <a:gd name="connsiteX217" fmla="*/ 2392073 w 5378824"/>
              <a:gd name="connsiteY217" fmla="*/ 1992592 h 2482852"/>
              <a:gd name="connsiteX218" fmla="*/ 2400399 w 5378824"/>
              <a:gd name="connsiteY218" fmla="*/ 1946936 h 2482852"/>
              <a:gd name="connsiteX219" fmla="*/ 2745950 w 5378824"/>
              <a:gd name="connsiteY219" fmla="*/ 1502832 h 2482852"/>
              <a:gd name="connsiteX220" fmla="*/ 2769953 w 5378824"/>
              <a:gd name="connsiteY220" fmla="*/ 1485322 h 2482852"/>
              <a:gd name="connsiteX221" fmla="*/ 1827578 w 5378824"/>
              <a:gd name="connsiteY221" fmla="*/ 1482368 h 2482852"/>
              <a:gd name="connsiteX222" fmla="*/ 1819388 w 5378824"/>
              <a:gd name="connsiteY222" fmla="*/ 1582121 h 2482852"/>
              <a:gd name="connsiteX223" fmla="*/ 1835767 w 5378824"/>
              <a:gd name="connsiteY223" fmla="*/ 1573808 h 2482852"/>
              <a:gd name="connsiteX224" fmla="*/ 1811198 w 5378824"/>
              <a:gd name="connsiteY224" fmla="*/ 1652780 h 2482852"/>
              <a:gd name="connsiteX225" fmla="*/ 1798914 w 5378824"/>
              <a:gd name="connsiteY225" fmla="*/ 1648623 h 2482852"/>
              <a:gd name="connsiteX226" fmla="*/ 1815293 w 5378824"/>
              <a:gd name="connsiteY226" fmla="*/ 1594591 h 2482852"/>
              <a:gd name="connsiteX227" fmla="*/ 1790724 w 5378824"/>
              <a:gd name="connsiteY227" fmla="*/ 1636155 h 2482852"/>
              <a:gd name="connsiteX228" fmla="*/ 1782535 w 5378824"/>
              <a:gd name="connsiteY228" fmla="*/ 1631998 h 2482852"/>
              <a:gd name="connsiteX229" fmla="*/ 1827578 w 5378824"/>
              <a:gd name="connsiteY229" fmla="*/ 1482368 h 2482852"/>
              <a:gd name="connsiteX230" fmla="*/ 3795177 w 5378824"/>
              <a:gd name="connsiteY230" fmla="*/ 1431661 h 2482852"/>
              <a:gd name="connsiteX231" fmla="*/ 3920602 w 5378824"/>
              <a:gd name="connsiteY231" fmla="*/ 1486414 h 2482852"/>
              <a:gd name="connsiteX232" fmla="*/ 3882974 w 5378824"/>
              <a:gd name="connsiteY232" fmla="*/ 1507473 h 2482852"/>
              <a:gd name="connsiteX233" fmla="*/ 3778453 w 5378824"/>
              <a:gd name="connsiteY233" fmla="*/ 1465355 h 2482852"/>
              <a:gd name="connsiteX234" fmla="*/ 3795177 w 5378824"/>
              <a:gd name="connsiteY234" fmla="*/ 1431661 h 2482852"/>
              <a:gd name="connsiteX235" fmla="*/ 3401300 w 5378824"/>
              <a:gd name="connsiteY235" fmla="*/ 1428151 h 2482852"/>
              <a:gd name="connsiteX236" fmla="*/ 3443266 w 5378824"/>
              <a:gd name="connsiteY236" fmla="*/ 1449029 h 2482852"/>
              <a:gd name="connsiteX237" fmla="*/ 3380318 w 5378824"/>
              <a:gd name="connsiteY237" fmla="*/ 1478257 h 2482852"/>
              <a:gd name="connsiteX238" fmla="*/ 3380318 w 5378824"/>
              <a:gd name="connsiteY238" fmla="*/ 1486609 h 2482852"/>
              <a:gd name="connsiteX239" fmla="*/ 3418087 w 5378824"/>
              <a:gd name="connsiteY239" fmla="*/ 1507485 h 2482852"/>
              <a:gd name="connsiteX240" fmla="*/ 3388710 w 5378824"/>
              <a:gd name="connsiteY240" fmla="*/ 1549240 h 2482852"/>
              <a:gd name="connsiteX241" fmla="*/ 3346745 w 5378824"/>
              <a:gd name="connsiteY241" fmla="*/ 1528363 h 2482852"/>
              <a:gd name="connsiteX242" fmla="*/ 3401300 w 5378824"/>
              <a:gd name="connsiteY242" fmla="*/ 1428151 h 2482852"/>
              <a:gd name="connsiteX243" fmla="*/ 473789 w 5378824"/>
              <a:gd name="connsiteY243" fmla="*/ 1419376 h 2482852"/>
              <a:gd name="connsiteX244" fmla="*/ 540642 w 5378824"/>
              <a:gd name="connsiteY244" fmla="*/ 1498347 h 2482852"/>
              <a:gd name="connsiteX245" fmla="*/ 452897 w 5378824"/>
              <a:gd name="connsiteY245" fmla="*/ 1460940 h 2482852"/>
              <a:gd name="connsiteX246" fmla="*/ 473789 w 5378824"/>
              <a:gd name="connsiteY246" fmla="*/ 1419376 h 2482852"/>
              <a:gd name="connsiteX247" fmla="*/ 1831672 w 5378824"/>
              <a:gd name="connsiteY247" fmla="*/ 1415866 h 2482852"/>
              <a:gd name="connsiteX248" fmla="*/ 1835767 w 5378824"/>
              <a:gd name="connsiteY248" fmla="*/ 1420023 h 2482852"/>
              <a:gd name="connsiteX249" fmla="*/ 1827578 w 5378824"/>
              <a:gd name="connsiteY249" fmla="*/ 1482368 h 2482852"/>
              <a:gd name="connsiteX250" fmla="*/ 1770251 w 5378824"/>
              <a:gd name="connsiteY250" fmla="*/ 1619529 h 2482852"/>
              <a:gd name="connsiteX251" fmla="*/ 1762061 w 5378824"/>
              <a:gd name="connsiteY251" fmla="*/ 1619529 h 2482852"/>
              <a:gd name="connsiteX252" fmla="*/ 1831672 w 5378824"/>
              <a:gd name="connsiteY252" fmla="*/ 1415866 h 2482852"/>
              <a:gd name="connsiteX253" fmla="*/ 491699 w 5378824"/>
              <a:gd name="connsiteY253" fmla="*/ 1394807 h 2482852"/>
              <a:gd name="connsiteX254" fmla="*/ 695074 w 5378824"/>
              <a:gd name="connsiteY254" fmla="*/ 1590699 h 2482852"/>
              <a:gd name="connsiteX255" fmla="*/ 690924 w 5378824"/>
              <a:gd name="connsiteY255" fmla="*/ 1594867 h 2482852"/>
              <a:gd name="connsiteX256" fmla="*/ 433592 w 5378824"/>
              <a:gd name="connsiteY256" fmla="*/ 1499005 h 2482852"/>
              <a:gd name="connsiteX257" fmla="*/ 437742 w 5378824"/>
              <a:gd name="connsiteY257" fmla="*/ 1490669 h 2482852"/>
              <a:gd name="connsiteX258" fmla="*/ 470947 w 5378824"/>
              <a:gd name="connsiteY258" fmla="*/ 1494838 h 2482852"/>
              <a:gd name="connsiteX259" fmla="*/ 566408 w 5378824"/>
              <a:gd name="connsiteY259" fmla="*/ 1528180 h 2482852"/>
              <a:gd name="connsiteX260" fmla="*/ 599613 w 5378824"/>
              <a:gd name="connsiteY260" fmla="*/ 1524013 h 2482852"/>
              <a:gd name="connsiteX261" fmla="*/ 491699 w 5378824"/>
              <a:gd name="connsiteY261" fmla="*/ 1394807 h 2482852"/>
              <a:gd name="connsiteX262" fmla="*/ 603819 w 5378824"/>
              <a:gd name="connsiteY262" fmla="*/ 1391297 h 2482852"/>
              <a:gd name="connsiteX263" fmla="*/ 889870 w 5378824"/>
              <a:gd name="connsiteY263" fmla="*/ 1561469 h 2482852"/>
              <a:gd name="connsiteX264" fmla="*/ 864996 w 5378824"/>
              <a:gd name="connsiteY264" fmla="*/ 1652780 h 2482852"/>
              <a:gd name="connsiteX265" fmla="*/ 603819 w 5378824"/>
              <a:gd name="connsiteY265" fmla="*/ 1391297 h 2482852"/>
              <a:gd name="connsiteX266" fmla="*/ 3829639 w 5378824"/>
              <a:gd name="connsiteY266" fmla="*/ 1382523 h 2482852"/>
              <a:gd name="connsiteX267" fmla="*/ 3953945 w 5378824"/>
              <a:gd name="connsiteY267" fmla="*/ 1431966 h 2482852"/>
              <a:gd name="connsiteX268" fmla="*/ 3900080 w 5378824"/>
              <a:gd name="connsiteY268" fmla="*/ 1460807 h 2482852"/>
              <a:gd name="connsiteX269" fmla="*/ 3804777 w 5378824"/>
              <a:gd name="connsiteY269" fmla="*/ 1419606 h 2482852"/>
              <a:gd name="connsiteX270" fmla="*/ 3829639 w 5378824"/>
              <a:gd name="connsiteY270" fmla="*/ 1382523 h 2482852"/>
              <a:gd name="connsiteX271" fmla="*/ 3426301 w 5378824"/>
              <a:gd name="connsiteY271" fmla="*/ 1382523 h 2482852"/>
              <a:gd name="connsiteX272" fmla="*/ 3471344 w 5378824"/>
              <a:gd name="connsiteY272" fmla="*/ 1403206 h 2482852"/>
              <a:gd name="connsiteX273" fmla="*/ 3454965 w 5378824"/>
              <a:gd name="connsiteY273" fmla="*/ 1440436 h 2482852"/>
              <a:gd name="connsiteX274" fmla="*/ 3409922 w 5378824"/>
              <a:gd name="connsiteY274" fmla="*/ 1415616 h 2482852"/>
              <a:gd name="connsiteX275" fmla="*/ 3426301 w 5378824"/>
              <a:gd name="connsiteY275" fmla="*/ 1382523 h 2482852"/>
              <a:gd name="connsiteX276" fmla="*/ 1877406 w 5378824"/>
              <a:gd name="connsiteY276" fmla="*/ 1382523 h 2482852"/>
              <a:gd name="connsiteX277" fmla="*/ 1869110 w 5378824"/>
              <a:gd name="connsiteY277" fmla="*/ 1507122 h 2482852"/>
              <a:gd name="connsiteX278" fmla="*/ 1877406 w 5378824"/>
              <a:gd name="connsiteY278" fmla="*/ 1382523 h 2482852"/>
              <a:gd name="connsiteX279" fmla="*/ 515523 w 5378824"/>
              <a:gd name="connsiteY279" fmla="*/ 1361464 h 2482852"/>
              <a:gd name="connsiteX280" fmla="*/ 831958 w 5378824"/>
              <a:gd name="connsiteY280" fmla="*/ 1677171 h 2482852"/>
              <a:gd name="connsiteX281" fmla="*/ 823630 w 5378824"/>
              <a:gd name="connsiteY281" fmla="*/ 1689633 h 2482852"/>
              <a:gd name="connsiteX282" fmla="*/ 407269 w 5378824"/>
              <a:gd name="connsiteY282" fmla="*/ 1556704 h 2482852"/>
              <a:gd name="connsiteX283" fmla="*/ 444742 w 5378824"/>
              <a:gd name="connsiteY283" fmla="*/ 1527626 h 2482852"/>
              <a:gd name="connsiteX284" fmla="*/ 702886 w 5378824"/>
              <a:gd name="connsiteY284" fmla="*/ 1619015 h 2482852"/>
              <a:gd name="connsiteX285" fmla="*/ 744521 w 5378824"/>
              <a:gd name="connsiteY285" fmla="*/ 1623169 h 2482852"/>
              <a:gd name="connsiteX286" fmla="*/ 507196 w 5378824"/>
              <a:gd name="connsiteY286" fmla="*/ 1369772 h 2482852"/>
              <a:gd name="connsiteX287" fmla="*/ 515523 w 5378824"/>
              <a:gd name="connsiteY287" fmla="*/ 1361464 h 2482852"/>
              <a:gd name="connsiteX288" fmla="*/ 3431458 w 5378824"/>
              <a:gd name="connsiteY288" fmla="*/ 1359226 h 2482852"/>
              <a:gd name="connsiteX289" fmla="*/ 3431986 w 5378824"/>
              <a:gd name="connsiteY289" fmla="*/ 1359633 h 2482852"/>
              <a:gd name="connsiteX290" fmla="*/ 3429844 w 5378824"/>
              <a:gd name="connsiteY290" fmla="*/ 1362133 h 2482852"/>
              <a:gd name="connsiteX291" fmla="*/ 2848936 w 5378824"/>
              <a:gd name="connsiteY291" fmla="*/ 1357954 h 2482852"/>
              <a:gd name="connsiteX292" fmla="*/ 2824367 w 5378824"/>
              <a:gd name="connsiteY292" fmla="*/ 1445700 h 2482852"/>
              <a:gd name="connsiteX293" fmla="*/ 2807988 w 5378824"/>
              <a:gd name="connsiteY293" fmla="*/ 1437344 h 2482852"/>
              <a:gd name="connsiteX294" fmla="*/ 2795703 w 5378824"/>
              <a:gd name="connsiteY294" fmla="*/ 1424808 h 2482852"/>
              <a:gd name="connsiteX295" fmla="*/ 2848936 w 5378824"/>
              <a:gd name="connsiteY295" fmla="*/ 1357954 h 2482852"/>
              <a:gd name="connsiteX296" fmla="*/ 1993124 w 5378824"/>
              <a:gd name="connsiteY296" fmla="*/ 1349179 h 2482852"/>
              <a:gd name="connsiteX297" fmla="*/ 2325388 w 5378824"/>
              <a:gd name="connsiteY297" fmla="*/ 2055582 h 2482852"/>
              <a:gd name="connsiteX298" fmla="*/ 2246476 w 5378824"/>
              <a:gd name="connsiteY298" fmla="*/ 2072203 h 2482852"/>
              <a:gd name="connsiteX299" fmla="*/ 2130183 w 5378824"/>
              <a:gd name="connsiteY299" fmla="*/ 1827040 h 2482852"/>
              <a:gd name="connsiteX300" fmla="*/ 1964052 w 5378824"/>
              <a:gd name="connsiteY300" fmla="*/ 1482149 h 2482852"/>
              <a:gd name="connsiteX301" fmla="*/ 1964052 w 5378824"/>
              <a:gd name="connsiteY301" fmla="*/ 1407354 h 2482852"/>
              <a:gd name="connsiteX302" fmla="*/ 1993124 w 5378824"/>
              <a:gd name="connsiteY302" fmla="*/ 1349179 h 2482852"/>
              <a:gd name="connsiteX303" fmla="*/ 3866703 w 5378824"/>
              <a:gd name="connsiteY303" fmla="*/ 1347354 h 2482852"/>
              <a:gd name="connsiteX304" fmla="*/ 3883748 w 5378824"/>
              <a:gd name="connsiteY304" fmla="*/ 1352875 h 2482852"/>
              <a:gd name="connsiteX305" fmla="*/ 3975003 w 5378824"/>
              <a:gd name="connsiteY305" fmla="*/ 1402751 h 2482852"/>
              <a:gd name="connsiteX306" fmla="*/ 3975003 w 5378824"/>
              <a:gd name="connsiteY306" fmla="*/ 1411064 h 2482852"/>
              <a:gd name="connsiteX307" fmla="*/ 3945967 w 5378824"/>
              <a:gd name="connsiteY307" fmla="*/ 1415220 h 2482852"/>
              <a:gd name="connsiteX308" fmla="*/ 3838120 w 5378824"/>
              <a:gd name="connsiteY308" fmla="*/ 1373656 h 2482852"/>
              <a:gd name="connsiteX309" fmla="*/ 3853157 w 5378824"/>
              <a:gd name="connsiteY309" fmla="*/ 1349238 h 2482852"/>
              <a:gd name="connsiteX310" fmla="*/ 3866703 w 5378824"/>
              <a:gd name="connsiteY310" fmla="*/ 1347354 h 2482852"/>
              <a:gd name="connsiteX311" fmla="*/ 2023081 w 5378824"/>
              <a:gd name="connsiteY311" fmla="*/ 1336896 h 2482852"/>
              <a:gd name="connsiteX312" fmla="*/ 2093739 w 5378824"/>
              <a:gd name="connsiteY312" fmla="*/ 1353567 h 2482852"/>
              <a:gd name="connsiteX313" fmla="*/ 2064645 w 5378824"/>
              <a:gd name="connsiteY313" fmla="*/ 1436926 h 2482852"/>
              <a:gd name="connsiteX314" fmla="*/ 2052175 w 5378824"/>
              <a:gd name="connsiteY314" fmla="*/ 1436926 h 2482852"/>
              <a:gd name="connsiteX315" fmla="*/ 2014768 w 5378824"/>
              <a:gd name="connsiteY315" fmla="*/ 1345232 h 2482852"/>
              <a:gd name="connsiteX316" fmla="*/ 2023081 w 5378824"/>
              <a:gd name="connsiteY316" fmla="*/ 1336896 h 2482852"/>
              <a:gd name="connsiteX317" fmla="*/ 3454759 w 5378824"/>
              <a:gd name="connsiteY317" fmla="*/ 1333044 h 2482852"/>
              <a:gd name="connsiteX318" fmla="*/ 3504589 w 5378824"/>
              <a:gd name="connsiteY318" fmla="*/ 1362133 h 2482852"/>
              <a:gd name="connsiteX319" fmla="*/ 3475521 w 5378824"/>
              <a:gd name="connsiteY319" fmla="*/ 1387067 h 2482852"/>
              <a:gd name="connsiteX320" fmla="*/ 3452683 w 5378824"/>
              <a:gd name="connsiteY320" fmla="*/ 1375638 h 2482852"/>
              <a:gd name="connsiteX321" fmla="*/ 3431986 w 5378824"/>
              <a:gd name="connsiteY321" fmla="*/ 1359633 h 2482852"/>
              <a:gd name="connsiteX322" fmla="*/ 2782302 w 5378824"/>
              <a:gd name="connsiteY322" fmla="*/ 1300042 h 2482852"/>
              <a:gd name="connsiteX323" fmla="*/ 2823781 w 5378824"/>
              <a:gd name="connsiteY323" fmla="*/ 1329217 h 2482852"/>
              <a:gd name="connsiteX324" fmla="*/ 2761562 w 5378824"/>
              <a:gd name="connsiteY324" fmla="*/ 1400072 h 2482852"/>
              <a:gd name="connsiteX325" fmla="*/ 2732526 w 5378824"/>
              <a:gd name="connsiteY325" fmla="*/ 1375065 h 2482852"/>
              <a:gd name="connsiteX326" fmla="*/ 2782302 w 5378824"/>
              <a:gd name="connsiteY326" fmla="*/ 1300042 h 2482852"/>
              <a:gd name="connsiteX327" fmla="*/ 3484616 w 5378824"/>
              <a:gd name="connsiteY327" fmla="*/ 1278983 h 2482852"/>
              <a:gd name="connsiteX328" fmla="*/ 3529257 w 5378824"/>
              <a:gd name="connsiteY328" fmla="*/ 1299628 h 2482852"/>
              <a:gd name="connsiteX329" fmla="*/ 3508966 w 5378824"/>
              <a:gd name="connsiteY329" fmla="*/ 1349179 h 2482852"/>
              <a:gd name="connsiteX330" fmla="*/ 3464325 w 5378824"/>
              <a:gd name="connsiteY330" fmla="*/ 1320275 h 2482852"/>
              <a:gd name="connsiteX331" fmla="*/ 3484616 w 5378824"/>
              <a:gd name="connsiteY331" fmla="*/ 1278983 h 2482852"/>
              <a:gd name="connsiteX332" fmla="*/ 3915838 w 5378824"/>
              <a:gd name="connsiteY332" fmla="*/ 1254414 h 2482852"/>
              <a:gd name="connsiteX333" fmla="*/ 4039936 w 5378824"/>
              <a:gd name="connsiteY333" fmla="*/ 1308337 h 2482852"/>
              <a:gd name="connsiteX334" fmla="*/ 4019253 w 5378824"/>
              <a:gd name="connsiteY334" fmla="*/ 1341522 h 2482852"/>
              <a:gd name="connsiteX335" fmla="*/ 3899292 w 5378824"/>
              <a:gd name="connsiteY335" fmla="*/ 1291745 h 2482852"/>
              <a:gd name="connsiteX336" fmla="*/ 3895155 w 5378824"/>
              <a:gd name="connsiteY336" fmla="*/ 1300042 h 2482852"/>
              <a:gd name="connsiteX337" fmla="*/ 3948931 w 5378824"/>
              <a:gd name="connsiteY337" fmla="*/ 1324930 h 2482852"/>
              <a:gd name="connsiteX338" fmla="*/ 4010979 w 5378824"/>
              <a:gd name="connsiteY338" fmla="*/ 1353965 h 2482852"/>
              <a:gd name="connsiteX339" fmla="*/ 3986161 w 5378824"/>
              <a:gd name="connsiteY339" fmla="*/ 1391297 h 2482852"/>
              <a:gd name="connsiteX340" fmla="*/ 3866199 w 5378824"/>
              <a:gd name="connsiteY340" fmla="*/ 1329078 h 2482852"/>
              <a:gd name="connsiteX341" fmla="*/ 3915838 w 5378824"/>
              <a:gd name="connsiteY341" fmla="*/ 1254414 h 2482852"/>
              <a:gd name="connsiteX342" fmla="*/ 1819270 w 5378824"/>
              <a:gd name="connsiteY342" fmla="*/ 1249150 h 2482852"/>
              <a:gd name="connsiteX343" fmla="*/ 1827494 w 5378824"/>
              <a:gd name="connsiteY343" fmla="*/ 1249150 h 2482852"/>
              <a:gd name="connsiteX344" fmla="*/ 1819270 w 5378824"/>
              <a:gd name="connsiteY344" fmla="*/ 1307430 h 2482852"/>
              <a:gd name="connsiteX345" fmla="*/ 1835716 w 5378824"/>
              <a:gd name="connsiteY345" fmla="*/ 1282452 h 2482852"/>
              <a:gd name="connsiteX346" fmla="*/ 1839828 w 5378824"/>
              <a:gd name="connsiteY346" fmla="*/ 1282452 h 2482852"/>
              <a:gd name="connsiteX347" fmla="*/ 1835716 w 5378824"/>
              <a:gd name="connsiteY347" fmla="*/ 1311592 h 2482852"/>
              <a:gd name="connsiteX348" fmla="*/ 1757597 w 5378824"/>
              <a:gd name="connsiteY348" fmla="*/ 1532222 h 2482852"/>
              <a:gd name="connsiteX349" fmla="*/ 1839828 w 5378824"/>
              <a:gd name="connsiteY349" fmla="*/ 1324080 h 2482852"/>
              <a:gd name="connsiteX350" fmla="*/ 1848051 w 5378824"/>
              <a:gd name="connsiteY350" fmla="*/ 1328243 h 2482852"/>
              <a:gd name="connsiteX351" fmla="*/ 1827494 w 5378824"/>
              <a:gd name="connsiteY351" fmla="*/ 1394848 h 2482852"/>
              <a:gd name="connsiteX352" fmla="*/ 1753486 w 5378824"/>
              <a:gd name="connsiteY352" fmla="*/ 1607152 h 2482852"/>
              <a:gd name="connsiteX353" fmla="*/ 1757597 w 5378824"/>
              <a:gd name="connsiteY353" fmla="*/ 1540547 h 2482852"/>
              <a:gd name="connsiteX354" fmla="*/ 1732929 w 5378824"/>
              <a:gd name="connsiteY354" fmla="*/ 1586338 h 2482852"/>
              <a:gd name="connsiteX355" fmla="*/ 1732929 w 5378824"/>
              <a:gd name="connsiteY355" fmla="*/ 1540547 h 2482852"/>
              <a:gd name="connsiteX356" fmla="*/ 1716483 w 5378824"/>
              <a:gd name="connsiteY356" fmla="*/ 1573850 h 2482852"/>
              <a:gd name="connsiteX357" fmla="*/ 1704148 w 5378824"/>
              <a:gd name="connsiteY357" fmla="*/ 1569687 h 2482852"/>
              <a:gd name="connsiteX358" fmla="*/ 1819270 w 5378824"/>
              <a:gd name="connsiteY358" fmla="*/ 1249150 h 2482852"/>
              <a:gd name="connsiteX359" fmla="*/ 586604 w 5378824"/>
              <a:gd name="connsiteY359" fmla="*/ 1236865 h 2482852"/>
              <a:gd name="connsiteX360" fmla="*/ 661310 w 5378824"/>
              <a:gd name="connsiteY360" fmla="*/ 1295011 h 2482852"/>
              <a:gd name="connsiteX361" fmla="*/ 1072200 w 5378824"/>
              <a:gd name="connsiteY361" fmla="*/ 1556669 h 2482852"/>
              <a:gd name="connsiteX362" fmla="*/ 1375179 w 5378824"/>
              <a:gd name="connsiteY362" fmla="*/ 1776793 h 2482852"/>
              <a:gd name="connsiteX363" fmla="*/ 1628353 w 5378824"/>
              <a:gd name="connsiteY363" fmla="*/ 1955385 h 2482852"/>
              <a:gd name="connsiteX364" fmla="*/ 1653256 w 5378824"/>
              <a:gd name="connsiteY364" fmla="*/ 1984457 h 2482852"/>
              <a:gd name="connsiteX365" fmla="*/ 1644955 w 5378824"/>
              <a:gd name="connsiteY365" fmla="*/ 1984457 h 2482852"/>
              <a:gd name="connsiteX366" fmla="*/ 1109553 w 5378824"/>
              <a:gd name="connsiteY366" fmla="*/ 1618968 h 2482852"/>
              <a:gd name="connsiteX367" fmla="*/ 561701 w 5378824"/>
              <a:gd name="connsiteY367" fmla="*/ 1270092 h 2482852"/>
              <a:gd name="connsiteX368" fmla="*/ 586604 w 5378824"/>
              <a:gd name="connsiteY368" fmla="*/ 1236865 h 2482852"/>
              <a:gd name="connsiteX369" fmla="*/ 2069170 w 5378824"/>
              <a:gd name="connsiteY369" fmla="*/ 1228091 h 2482852"/>
              <a:gd name="connsiteX370" fmla="*/ 2231092 w 5378824"/>
              <a:gd name="connsiteY370" fmla="*/ 1236416 h 2482852"/>
              <a:gd name="connsiteX371" fmla="*/ 2492660 w 5378824"/>
              <a:gd name="connsiteY371" fmla="*/ 1261393 h 2482852"/>
              <a:gd name="connsiteX372" fmla="*/ 2538331 w 5378824"/>
              <a:gd name="connsiteY372" fmla="*/ 1282208 h 2482852"/>
              <a:gd name="connsiteX373" fmla="*/ 2729316 w 5378824"/>
              <a:gd name="connsiteY373" fmla="*/ 1436232 h 2482852"/>
              <a:gd name="connsiteX374" fmla="*/ 2729316 w 5378824"/>
              <a:gd name="connsiteY374" fmla="*/ 1486185 h 2482852"/>
              <a:gd name="connsiteX375" fmla="*/ 2517571 w 5378824"/>
              <a:gd name="connsiteY375" fmla="*/ 1756769 h 2482852"/>
              <a:gd name="connsiteX376" fmla="*/ 2384711 w 5378824"/>
              <a:gd name="connsiteY376" fmla="*/ 1944095 h 2482852"/>
              <a:gd name="connsiteX377" fmla="*/ 2069170 w 5378824"/>
              <a:gd name="connsiteY377" fmla="*/ 1228091 h 2482852"/>
              <a:gd name="connsiteX378" fmla="*/ 1802289 w 5378824"/>
              <a:gd name="connsiteY378" fmla="*/ 1225043 h 2482852"/>
              <a:gd name="connsiteX379" fmla="*/ 1814708 w 5378824"/>
              <a:gd name="connsiteY379" fmla="*/ 1225043 h 2482852"/>
              <a:gd name="connsiteX380" fmla="*/ 1694653 w 5378824"/>
              <a:gd name="connsiteY380" fmla="*/ 1560887 h 2482852"/>
              <a:gd name="connsiteX381" fmla="*/ 1686374 w 5378824"/>
              <a:gd name="connsiteY381" fmla="*/ 1565034 h 2482852"/>
              <a:gd name="connsiteX382" fmla="*/ 1686374 w 5378824"/>
              <a:gd name="connsiteY382" fmla="*/ 1536010 h 2482852"/>
              <a:gd name="connsiteX383" fmla="*/ 1707073 w 5378824"/>
              <a:gd name="connsiteY383" fmla="*/ 1457232 h 2482852"/>
              <a:gd name="connsiteX384" fmla="*/ 1789869 w 5378824"/>
              <a:gd name="connsiteY384" fmla="*/ 1262359 h 2482852"/>
              <a:gd name="connsiteX385" fmla="*/ 1802289 w 5378824"/>
              <a:gd name="connsiteY385" fmla="*/ 1225043 h 2482852"/>
              <a:gd name="connsiteX386" fmla="*/ 2699508 w 5378824"/>
              <a:gd name="connsiteY386" fmla="*/ 1224581 h 2482852"/>
              <a:gd name="connsiteX387" fmla="*/ 2753585 w 5378824"/>
              <a:gd name="connsiteY387" fmla="*/ 1270083 h 2482852"/>
              <a:gd name="connsiteX388" fmla="*/ 2703668 w 5378824"/>
              <a:gd name="connsiteY388" fmla="*/ 1340405 h 2482852"/>
              <a:gd name="connsiteX389" fmla="*/ 2641271 w 5378824"/>
              <a:gd name="connsiteY389" fmla="*/ 1294903 h 2482852"/>
              <a:gd name="connsiteX390" fmla="*/ 2699508 w 5378824"/>
              <a:gd name="connsiteY390" fmla="*/ 1224581 h 2482852"/>
              <a:gd name="connsiteX391" fmla="*/ 3957958 w 5378824"/>
              <a:gd name="connsiteY391" fmla="*/ 1210013 h 2482852"/>
              <a:gd name="connsiteX392" fmla="*/ 3975003 w 5378824"/>
              <a:gd name="connsiteY392" fmla="*/ 1216112 h 2482852"/>
              <a:gd name="connsiteX393" fmla="*/ 4066259 w 5378824"/>
              <a:gd name="connsiteY393" fmla="*/ 1266470 h 2482852"/>
              <a:gd name="connsiteX394" fmla="*/ 4024780 w 5378824"/>
              <a:gd name="connsiteY394" fmla="*/ 1287453 h 2482852"/>
              <a:gd name="connsiteX395" fmla="*/ 3929376 w 5378824"/>
              <a:gd name="connsiteY395" fmla="*/ 1241291 h 2482852"/>
              <a:gd name="connsiteX396" fmla="*/ 3957958 w 5378824"/>
              <a:gd name="connsiteY396" fmla="*/ 1210013 h 2482852"/>
              <a:gd name="connsiteX397" fmla="*/ 3526572 w 5378824"/>
              <a:gd name="connsiteY397" fmla="*/ 1208787 h 2482852"/>
              <a:gd name="connsiteX398" fmla="*/ 3567864 w 5378824"/>
              <a:gd name="connsiteY398" fmla="*/ 1229407 h 2482852"/>
              <a:gd name="connsiteX399" fmla="*/ 3497667 w 5378824"/>
              <a:gd name="connsiteY399" fmla="*/ 1262399 h 2482852"/>
              <a:gd name="connsiteX400" fmla="*/ 3526572 w 5378824"/>
              <a:gd name="connsiteY400" fmla="*/ 1208787 h 2482852"/>
              <a:gd name="connsiteX401" fmla="*/ 1789869 w 5378824"/>
              <a:gd name="connsiteY401" fmla="*/ 1187728 h 2482852"/>
              <a:gd name="connsiteX402" fmla="*/ 1798149 w 5378824"/>
              <a:gd name="connsiteY402" fmla="*/ 1191874 h 2482852"/>
              <a:gd name="connsiteX403" fmla="*/ 1789869 w 5378824"/>
              <a:gd name="connsiteY403" fmla="*/ 1220897 h 2482852"/>
              <a:gd name="connsiteX404" fmla="*/ 1707073 w 5378824"/>
              <a:gd name="connsiteY404" fmla="*/ 1457232 h 2482852"/>
              <a:gd name="connsiteX405" fmla="*/ 1669815 w 5378824"/>
              <a:gd name="connsiteY405" fmla="*/ 1540157 h 2482852"/>
              <a:gd name="connsiteX406" fmla="*/ 1657396 w 5378824"/>
              <a:gd name="connsiteY406" fmla="*/ 1540157 h 2482852"/>
              <a:gd name="connsiteX407" fmla="*/ 1657396 w 5378824"/>
              <a:gd name="connsiteY407" fmla="*/ 1511133 h 2482852"/>
              <a:gd name="connsiteX408" fmla="*/ 1731912 w 5378824"/>
              <a:gd name="connsiteY408" fmla="*/ 1328699 h 2482852"/>
              <a:gd name="connsiteX409" fmla="*/ 1789869 w 5378824"/>
              <a:gd name="connsiteY409" fmla="*/ 1187728 h 2482852"/>
              <a:gd name="connsiteX410" fmla="*/ 3982462 w 5378824"/>
              <a:gd name="connsiteY410" fmla="*/ 1179538 h 2482852"/>
              <a:gd name="connsiteX411" fmla="*/ 4090827 w 5378824"/>
              <a:gd name="connsiteY411" fmla="*/ 1228676 h 2482852"/>
              <a:gd name="connsiteX412" fmla="*/ 4090827 w 5378824"/>
              <a:gd name="connsiteY412" fmla="*/ 1240961 h 2482852"/>
              <a:gd name="connsiteX413" fmla="*/ 4061652 w 5378824"/>
              <a:gd name="connsiteY413" fmla="*/ 1245055 h 2482852"/>
              <a:gd name="connsiteX414" fmla="*/ 3957454 w 5378824"/>
              <a:gd name="connsiteY414" fmla="*/ 1195918 h 2482852"/>
              <a:gd name="connsiteX415" fmla="*/ 3957454 w 5378824"/>
              <a:gd name="connsiteY415" fmla="*/ 1183633 h 2482852"/>
              <a:gd name="connsiteX416" fmla="*/ 3982462 w 5378824"/>
              <a:gd name="connsiteY416" fmla="*/ 1179538 h 2482852"/>
              <a:gd name="connsiteX417" fmla="*/ 3534067 w 5378824"/>
              <a:gd name="connsiteY417" fmla="*/ 1178347 h 2482852"/>
              <a:gd name="connsiteX418" fmla="*/ 3534130 w 5378824"/>
              <a:gd name="connsiteY418" fmla="*/ 1178836 h 2482852"/>
              <a:gd name="connsiteX419" fmla="*/ 3533656 w 5378824"/>
              <a:gd name="connsiteY419" fmla="*/ 1179287 h 2482852"/>
              <a:gd name="connsiteX420" fmla="*/ 2608148 w 5378824"/>
              <a:gd name="connsiteY420" fmla="*/ 1157895 h 2482852"/>
              <a:gd name="connsiteX421" fmla="*/ 2662331 w 5378824"/>
              <a:gd name="connsiteY421" fmla="*/ 1199786 h 2482852"/>
              <a:gd name="connsiteX422" fmla="*/ 2562300 w 5378824"/>
              <a:gd name="connsiteY422" fmla="*/ 1229110 h 2482852"/>
              <a:gd name="connsiteX423" fmla="*/ 2608148 w 5378824"/>
              <a:gd name="connsiteY423" fmla="*/ 1157895 h 2482852"/>
              <a:gd name="connsiteX424" fmla="*/ 3563242 w 5378824"/>
              <a:gd name="connsiteY424" fmla="*/ 1156432 h 2482852"/>
              <a:gd name="connsiteX425" fmla="*/ 3595942 w 5378824"/>
              <a:gd name="connsiteY425" fmla="*/ 1170977 h 2482852"/>
              <a:gd name="connsiteX426" fmla="*/ 3587638 w 5378824"/>
              <a:gd name="connsiteY426" fmla="*/ 1195910 h 2482852"/>
              <a:gd name="connsiteX427" fmla="*/ 3575181 w 5378824"/>
              <a:gd name="connsiteY427" fmla="*/ 1216688 h 2482852"/>
              <a:gd name="connsiteX428" fmla="*/ 3536057 w 5378824"/>
              <a:gd name="connsiteY428" fmla="*/ 1193897 h 2482852"/>
              <a:gd name="connsiteX429" fmla="*/ 3534130 w 5378824"/>
              <a:gd name="connsiteY429" fmla="*/ 1178836 h 2482852"/>
              <a:gd name="connsiteX430" fmla="*/ 3550979 w 5378824"/>
              <a:gd name="connsiteY430" fmla="*/ 1162795 h 2482852"/>
              <a:gd name="connsiteX431" fmla="*/ 3563242 w 5378824"/>
              <a:gd name="connsiteY431" fmla="*/ 1156432 h 2482852"/>
              <a:gd name="connsiteX432" fmla="*/ 3999322 w 5378824"/>
              <a:gd name="connsiteY432" fmla="*/ 1129816 h 2482852"/>
              <a:gd name="connsiteX433" fmla="*/ 4124171 w 5378824"/>
              <a:gd name="connsiteY433" fmla="*/ 1187144 h 2482852"/>
              <a:gd name="connsiteX434" fmla="*/ 4099201 w 5378824"/>
              <a:gd name="connsiteY434" fmla="*/ 1215807 h 2482852"/>
              <a:gd name="connsiteX435" fmla="*/ 3978513 w 5378824"/>
              <a:gd name="connsiteY435" fmla="*/ 1158479 h 2482852"/>
              <a:gd name="connsiteX436" fmla="*/ 3999322 w 5378824"/>
              <a:gd name="connsiteY436" fmla="*/ 1129816 h 2482852"/>
              <a:gd name="connsiteX437" fmla="*/ 2367504 w 5378824"/>
              <a:gd name="connsiteY437" fmla="*/ 1124551 h 2482852"/>
              <a:gd name="connsiteX438" fmla="*/ 2799213 w 5378824"/>
              <a:gd name="connsiteY438" fmla="*/ 1473779 h 2482852"/>
              <a:gd name="connsiteX439" fmla="*/ 2367504 w 5378824"/>
              <a:gd name="connsiteY439" fmla="*/ 1124551 h 2482852"/>
              <a:gd name="connsiteX440" fmla="*/ 2538066 w 5378824"/>
              <a:gd name="connsiteY440" fmla="*/ 1112267 h 2482852"/>
              <a:gd name="connsiteX441" fmla="*/ 2579849 w 5378824"/>
              <a:gd name="connsiteY441" fmla="*/ 1137336 h 2482852"/>
              <a:gd name="connsiteX442" fmla="*/ 2529709 w 5378824"/>
              <a:gd name="connsiteY442" fmla="*/ 1200012 h 2482852"/>
              <a:gd name="connsiteX443" fmla="*/ 2492104 w 5378824"/>
              <a:gd name="connsiteY443" fmla="*/ 1174942 h 2482852"/>
              <a:gd name="connsiteX444" fmla="*/ 2538066 w 5378824"/>
              <a:gd name="connsiteY444" fmla="*/ 1112267 h 2482852"/>
              <a:gd name="connsiteX445" fmla="*/ 4020686 w 5378824"/>
              <a:gd name="connsiteY445" fmla="*/ 1096923 h 2482852"/>
              <a:gd name="connsiteX446" fmla="*/ 4045366 w 5378824"/>
              <a:gd name="connsiteY446" fmla="*/ 1099521 h 2482852"/>
              <a:gd name="connsiteX447" fmla="*/ 4127627 w 5378824"/>
              <a:gd name="connsiteY447" fmla="*/ 1141085 h 2482852"/>
              <a:gd name="connsiteX448" fmla="*/ 4139966 w 5378824"/>
              <a:gd name="connsiteY448" fmla="*/ 1170179 h 2482852"/>
              <a:gd name="connsiteX449" fmla="*/ 4127627 w 5378824"/>
              <a:gd name="connsiteY449" fmla="*/ 1170179 h 2482852"/>
              <a:gd name="connsiteX450" fmla="*/ 4008347 w 5378824"/>
              <a:gd name="connsiteY450" fmla="*/ 1116146 h 2482852"/>
              <a:gd name="connsiteX451" fmla="*/ 4020686 w 5378824"/>
              <a:gd name="connsiteY451" fmla="*/ 1096923 h 2482852"/>
              <a:gd name="connsiteX452" fmla="*/ 678222 w 5378824"/>
              <a:gd name="connsiteY452" fmla="*/ 1078923 h 2482852"/>
              <a:gd name="connsiteX453" fmla="*/ 890017 w 5378824"/>
              <a:gd name="connsiteY453" fmla="*/ 1241167 h 2482852"/>
              <a:gd name="connsiteX454" fmla="*/ 1488026 w 5378824"/>
              <a:gd name="connsiteY454" fmla="*/ 1698782 h 2482852"/>
              <a:gd name="connsiteX455" fmla="*/ 1687363 w 5378824"/>
              <a:gd name="connsiteY455" fmla="*/ 1840226 h 2482852"/>
              <a:gd name="connsiteX456" fmla="*/ 1687363 w 5378824"/>
              <a:gd name="connsiteY456" fmla="*/ 1898467 h 2482852"/>
              <a:gd name="connsiteX457" fmla="*/ 1463109 w 5378824"/>
              <a:gd name="connsiteY457" fmla="*/ 1736223 h 2482852"/>
              <a:gd name="connsiteX458" fmla="*/ 1072741 w 5378824"/>
              <a:gd name="connsiteY458" fmla="*/ 1465815 h 2482852"/>
              <a:gd name="connsiteX459" fmla="*/ 744668 w 5378824"/>
              <a:gd name="connsiteY459" fmla="*/ 1253648 h 2482852"/>
              <a:gd name="connsiteX460" fmla="*/ 628388 w 5378824"/>
              <a:gd name="connsiteY460" fmla="*/ 1157965 h 2482852"/>
              <a:gd name="connsiteX461" fmla="*/ 678222 w 5378824"/>
              <a:gd name="connsiteY461" fmla="*/ 1078923 h 2482852"/>
              <a:gd name="connsiteX462" fmla="*/ 4061314 w 5378824"/>
              <a:gd name="connsiteY462" fmla="*/ 1067224 h 2482852"/>
              <a:gd name="connsiteX463" fmla="*/ 4173309 w 5378824"/>
              <a:gd name="connsiteY463" fmla="*/ 1120456 h 2482852"/>
              <a:gd name="connsiteX464" fmla="*/ 4036426 w 5378824"/>
              <a:gd name="connsiteY464" fmla="*/ 1071319 h 2482852"/>
              <a:gd name="connsiteX465" fmla="*/ 4061314 w 5378824"/>
              <a:gd name="connsiteY465" fmla="*/ 1067224 h 2482852"/>
              <a:gd name="connsiteX466" fmla="*/ 3612740 w 5378824"/>
              <a:gd name="connsiteY466" fmla="*/ 1054354 h 2482852"/>
              <a:gd name="connsiteX467" fmla="*/ 3633632 w 5378824"/>
              <a:gd name="connsiteY467" fmla="*/ 1100387 h 2482852"/>
              <a:gd name="connsiteX468" fmla="*/ 3621097 w 5378824"/>
              <a:gd name="connsiteY468" fmla="*/ 1129680 h 2482852"/>
              <a:gd name="connsiteX469" fmla="*/ 3562600 w 5378824"/>
              <a:gd name="connsiteY469" fmla="*/ 1138049 h 2482852"/>
              <a:gd name="connsiteX470" fmla="*/ 3612740 w 5378824"/>
              <a:gd name="connsiteY470" fmla="*/ 1054354 h 2482852"/>
              <a:gd name="connsiteX471" fmla="*/ 2451102 w 5378824"/>
              <a:gd name="connsiteY471" fmla="*/ 1050844 h 2482852"/>
              <a:gd name="connsiteX472" fmla="*/ 2500878 w 5378824"/>
              <a:gd name="connsiteY472" fmla="*/ 1088119 h 2482852"/>
              <a:gd name="connsiteX473" fmla="*/ 2409622 w 5378824"/>
              <a:gd name="connsiteY473" fmla="*/ 1117110 h 2482852"/>
              <a:gd name="connsiteX474" fmla="*/ 2451102 w 5378824"/>
              <a:gd name="connsiteY474" fmla="*/ 1050844 h 2482852"/>
              <a:gd name="connsiteX475" fmla="*/ 4323045 w 5378824"/>
              <a:gd name="connsiteY475" fmla="*/ 1042071 h 2482852"/>
              <a:gd name="connsiteX476" fmla="*/ 4485040 w 5378824"/>
              <a:gd name="connsiteY476" fmla="*/ 1324876 h 2482852"/>
              <a:gd name="connsiteX477" fmla="*/ 4489193 w 5378824"/>
              <a:gd name="connsiteY477" fmla="*/ 1349829 h 2482852"/>
              <a:gd name="connsiteX478" fmla="*/ 4451810 w 5378824"/>
              <a:gd name="connsiteY478" fmla="*/ 1495390 h 2482852"/>
              <a:gd name="connsiteX479" fmla="*/ 4431042 w 5378824"/>
              <a:gd name="connsiteY479" fmla="*/ 1520344 h 2482852"/>
              <a:gd name="connsiteX480" fmla="*/ 3932596 w 5378824"/>
              <a:gd name="connsiteY480" fmla="*/ 1645111 h 2482852"/>
              <a:gd name="connsiteX481" fmla="*/ 3911826 w 5378824"/>
              <a:gd name="connsiteY481" fmla="*/ 1649270 h 2482852"/>
              <a:gd name="connsiteX482" fmla="*/ 4323045 w 5378824"/>
              <a:gd name="connsiteY482" fmla="*/ 1042071 h 2482852"/>
              <a:gd name="connsiteX483" fmla="*/ 3553314 w 5378824"/>
              <a:gd name="connsiteY483" fmla="*/ 1036518 h 2482852"/>
              <a:gd name="connsiteX484" fmla="*/ 3569688 w 5378824"/>
              <a:gd name="connsiteY484" fmla="*/ 1037120 h 2482852"/>
              <a:gd name="connsiteX485" fmla="*/ 3601208 w 5378824"/>
              <a:gd name="connsiteY485" fmla="*/ 1049459 h 2482852"/>
              <a:gd name="connsiteX486" fmla="*/ 3534521 w 5378824"/>
              <a:gd name="connsiteY486" fmla="*/ 1082710 h 2482852"/>
              <a:gd name="connsiteX487" fmla="*/ 3553314 w 5378824"/>
              <a:gd name="connsiteY487" fmla="*/ 1036518 h 2482852"/>
              <a:gd name="connsiteX488" fmla="*/ 4082004 w 5378824"/>
              <a:gd name="connsiteY488" fmla="*/ 1033942 h 2482852"/>
              <a:gd name="connsiteX489" fmla="*/ 4194368 w 5378824"/>
              <a:gd name="connsiteY489" fmla="*/ 1079663 h 2482852"/>
              <a:gd name="connsiteX490" fmla="*/ 4177722 w 5378824"/>
              <a:gd name="connsiteY490" fmla="*/ 1108757 h 2482852"/>
              <a:gd name="connsiteX491" fmla="*/ 4048710 w 5378824"/>
              <a:gd name="connsiteY491" fmla="*/ 1046411 h 2482852"/>
              <a:gd name="connsiteX492" fmla="*/ 4082004 w 5378824"/>
              <a:gd name="connsiteY492" fmla="*/ 1033942 h 2482852"/>
              <a:gd name="connsiteX493" fmla="*/ 3488481 w 5378824"/>
              <a:gd name="connsiteY493" fmla="*/ 1005217 h 2482852"/>
              <a:gd name="connsiteX494" fmla="*/ 3538031 w 5378824"/>
              <a:gd name="connsiteY494" fmla="*/ 1025862 h 2482852"/>
              <a:gd name="connsiteX495" fmla="*/ 3517385 w 5378824"/>
              <a:gd name="connsiteY495" fmla="*/ 1075413 h 2482852"/>
              <a:gd name="connsiteX496" fmla="*/ 3467834 w 5378824"/>
              <a:gd name="connsiteY496" fmla="*/ 1054767 h 2482852"/>
              <a:gd name="connsiteX497" fmla="*/ 3488481 w 5378824"/>
              <a:gd name="connsiteY497" fmla="*/ 1005217 h 2482852"/>
              <a:gd name="connsiteX498" fmla="*/ 4115876 w 5378824"/>
              <a:gd name="connsiteY498" fmla="*/ 1000610 h 2482852"/>
              <a:gd name="connsiteX499" fmla="*/ 4215427 w 5378824"/>
              <a:gd name="connsiteY499" fmla="*/ 1046458 h 2482852"/>
              <a:gd name="connsiteX500" fmla="*/ 4215427 w 5378824"/>
              <a:gd name="connsiteY500" fmla="*/ 1054793 h 2482852"/>
              <a:gd name="connsiteX501" fmla="*/ 4186391 w 5378824"/>
              <a:gd name="connsiteY501" fmla="*/ 1058962 h 2482852"/>
              <a:gd name="connsiteX502" fmla="*/ 4082692 w 5378824"/>
              <a:gd name="connsiteY502" fmla="*/ 1021450 h 2482852"/>
              <a:gd name="connsiteX503" fmla="*/ 4078544 w 5378824"/>
              <a:gd name="connsiteY503" fmla="*/ 1004778 h 2482852"/>
              <a:gd name="connsiteX504" fmla="*/ 4115876 w 5378824"/>
              <a:gd name="connsiteY504" fmla="*/ 1000610 h 2482852"/>
              <a:gd name="connsiteX505" fmla="*/ 3222221 w 5378824"/>
              <a:gd name="connsiteY505" fmla="*/ 1000598 h 2482852"/>
              <a:gd name="connsiteX506" fmla="*/ 3562723 w 5378824"/>
              <a:gd name="connsiteY506" fmla="*/ 1112799 h 2482852"/>
              <a:gd name="connsiteX507" fmla="*/ 3534067 w 5378824"/>
              <a:gd name="connsiteY507" fmla="*/ 1178347 h 2482852"/>
              <a:gd name="connsiteX508" fmla="*/ 3533656 w 5378824"/>
              <a:gd name="connsiteY508" fmla="*/ 1175132 h 2482852"/>
              <a:gd name="connsiteX509" fmla="*/ 3431458 w 5378824"/>
              <a:gd name="connsiteY509" fmla="*/ 1359226 h 2482852"/>
              <a:gd name="connsiteX510" fmla="*/ 3429844 w 5378824"/>
              <a:gd name="connsiteY510" fmla="*/ 1357978 h 2482852"/>
              <a:gd name="connsiteX511" fmla="*/ 3326032 w 5378824"/>
              <a:gd name="connsiteY511" fmla="*/ 1536667 h 2482852"/>
              <a:gd name="connsiteX512" fmla="*/ 3193153 w 5378824"/>
              <a:gd name="connsiteY512" fmla="*/ 1761068 h 2482852"/>
              <a:gd name="connsiteX513" fmla="*/ 3180696 w 5378824"/>
              <a:gd name="connsiteY513" fmla="*/ 1786001 h 2482852"/>
              <a:gd name="connsiteX514" fmla="*/ 3205610 w 5378824"/>
              <a:gd name="connsiteY514" fmla="*/ 1756912 h 2482852"/>
              <a:gd name="connsiteX515" fmla="*/ 3251288 w 5378824"/>
              <a:gd name="connsiteY515" fmla="*/ 1769380 h 2482852"/>
              <a:gd name="connsiteX516" fmla="*/ 3255441 w 5378824"/>
              <a:gd name="connsiteY516" fmla="*/ 1765223 h 2482852"/>
              <a:gd name="connsiteX517" fmla="*/ 3209764 w 5378824"/>
              <a:gd name="connsiteY517" fmla="*/ 1740291 h 2482852"/>
              <a:gd name="connsiteX518" fmla="*/ 3259593 w 5378824"/>
              <a:gd name="connsiteY518" fmla="*/ 1686268 h 2482852"/>
              <a:gd name="connsiteX519" fmla="*/ 3292813 w 5378824"/>
              <a:gd name="connsiteY519" fmla="*/ 1715357 h 2482852"/>
              <a:gd name="connsiteX520" fmla="*/ 3230525 w 5378824"/>
              <a:gd name="connsiteY520" fmla="*/ 1823402 h 2482852"/>
              <a:gd name="connsiteX521" fmla="*/ 3151629 w 5378824"/>
              <a:gd name="connsiteY521" fmla="*/ 1852491 h 2482852"/>
              <a:gd name="connsiteX522" fmla="*/ 3172391 w 5378824"/>
              <a:gd name="connsiteY522" fmla="*/ 1798469 h 2482852"/>
              <a:gd name="connsiteX523" fmla="*/ 3039512 w 5378824"/>
              <a:gd name="connsiteY523" fmla="*/ 1881580 h 2482852"/>
              <a:gd name="connsiteX524" fmla="*/ 2732230 w 5378824"/>
              <a:gd name="connsiteY524" fmla="*/ 1956380 h 2482852"/>
              <a:gd name="connsiteX525" fmla="*/ 2711467 w 5378824"/>
              <a:gd name="connsiteY525" fmla="*/ 1956380 h 2482852"/>
              <a:gd name="connsiteX526" fmla="*/ 2790365 w 5378824"/>
              <a:gd name="connsiteY526" fmla="*/ 1852491 h 2482852"/>
              <a:gd name="connsiteX527" fmla="*/ 3205610 w 5378824"/>
              <a:gd name="connsiteY527" fmla="*/ 1287332 h 2482852"/>
              <a:gd name="connsiteX528" fmla="*/ 3301117 w 5378824"/>
              <a:gd name="connsiteY528" fmla="*/ 1175132 h 2482852"/>
              <a:gd name="connsiteX529" fmla="*/ 3296965 w 5378824"/>
              <a:gd name="connsiteY529" fmla="*/ 1121109 h 2482852"/>
              <a:gd name="connsiteX530" fmla="*/ 3222221 w 5378824"/>
              <a:gd name="connsiteY530" fmla="*/ 1000598 h 2482852"/>
              <a:gd name="connsiteX531" fmla="*/ 4667468 w 5378824"/>
              <a:gd name="connsiteY531" fmla="*/ 999952 h 2482852"/>
              <a:gd name="connsiteX532" fmla="*/ 4941819 w 5378824"/>
              <a:gd name="connsiteY532" fmla="*/ 1078846 h 2482852"/>
              <a:gd name="connsiteX533" fmla="*/ 5345032 w 5378824"/>
              <a:gd name="connsiteY533" fmla="*/ 1190956 h 2482852"/>
              <a:gd name="connsiteX534" fmla="*/ 5378287 w 5378824"/>
              <a:gd name="connsiteY534" fmla="*/ 1220021 h 2482852"/>
              <a:gd name="connsiteX535" fmla="*/ 5345032 w 5378824"/>
              <a:gd name="connsiteY535" fmla="*/ 1278153 h 2482852"/>
              <a:gd name="connsiteX536" fmla="*/ 4854525 w 5378824"/>
              <a:gd name="connsiteY536" fmla="*/ 1406873 h 2482852"/>
              <a:gd name="connsiteX537" fmla="*/ 4654997 w 5378824"/>
              <a:gd name="connsiteY537" fmla="*/ 1456700 h 2482852"/>
              <a:gd name="connsiteX538" fmla="*/ 4605114 w 5378824"/>
              <a:gd name="connsiteY538" fmla="*/ 1456700 h 2482852"/>
              <a:gd name="connsiteX539" fmla="*/ 4571860 w 5378824"/>
              <a:gd name="connsiteY539" fmla="*/ 1369503 h 2482852"/>
              <a:gd name="connsiteX540" fmla="*/ 4642526 w 5378824"/>
              <a:gd name="connsiteY540" fmla="*/ 1082998 h 2482852"/>
              <a:gd name="connsiteX541" fmla="*/ 4667468 w 5378824"/>
              <a:gd name="connsiteY541" fmla="*/ 999952 h 2482852"/>
              <a:gd name="connsiteX542" fmla="*/ 2359688 w 5378824"/>
              <a:gd name="connsiteY542" fmla="*/ 996443 h 2482852"/>
              <a:gd name="connsiteX543" fmla="*/ 2421907 w 5378824"/>
              <a:gd name="connsiteY543" fmla="*/ 1033524 h 2482852"/>
              <a:gd name="connsiteX544" fmla="*/ 2367984 w 5378824"/>
              <a:gd name="connsiteY544" fmla="*/ 1087088 h 2482852"/>
              <a:gd name="connsiteX545" fmla="*/ 2330652 w 5378824"/>
              <a:gd name="connsiteY545" fmla="*/ 1062367 h 2482852"/>
              <a:gd name="connsiteX546" fmla="*/ 2359688 w 5378824"/>
              <a:gd name="connsiteY546" fmla="*/ 996443 h 2482852"/>
              <a:gd name="connsiteX547" fmla="*/ 3434491 w 5378824"/>
              <a:gd name="connsiteY547" fmla="*/ 987668 h 2482852"/>
              <a:gd name="connsiteX548" fmla="*/ 3447126 w 5378824"/>
              <a:gd name="connsiteY548" fmla="*/ 991804 h 2482852"/>
              <a:gd name="connsiteX549" fmla="*/ 3476608 w 5378824"/>
              <a:gd name="connsiteY549" fmla="*/ 1000078 h 2482852"/>
              <a:gd name="connsiteX550" fmla="*/ 3468185 w 5378824"/>
              <a:gd name="connsiteY550" fmla="*/ 1024897 h 2482852"/>
              <a:gd name="connsiteX551" fmla="*/ 3455550 w 5378824"/>
              <a:gd name="connsiteY551" fmla="*/ 1045580 h 2482852"/>
              <a:gd name="connsiteX552" fmla="*/ 3434491 w 5378824"/>
              <a:gd name="connsiteY552" fmla="*/ 987668 h 2482852"/>
              <a:gd name="connsiteX553" fmla="*/ 3381998 w 5378824"/>
              <a:gd name="connsiteY553" fmla="*/ 973584 h 2482852"/>
              <a:gd name="connsiteX554" fmla="*/ 3422207 w 5378824"/>
              <a:gd name="connsiteY554" fmla="*/ 983671 h 2482852"/>
              <a:gd name="connsiteX555" fmla="*/ 3405438 w 5378824"/>
              <a:gd name="connsiteY555" fmla="*/ 1029787 h 2482852"/>
              <a:gd name="connsiteX556" fmla="*/ 3359322 w 5378824"/>
              <a:gd name="connsiteY556" fmla="*/ 987863 h 2482852"/>
              <a:gd name="connsiteX557" fmla="*/ 3370917 w 5378824"/>
              <a:gd name="connsiteY557" fmla="*/ 973648 h 2482852"/>
              <a:gd name="connsiteX558" fmla="*/ 3381998 w 5378824"/>
              <a:gd name="connsiteY558" fmla="*/ 973584 h 2482852"/>
              <a:gd name="connsiteX559" fmla="*/ 4116000 w 5378824"/>
              <a:gd name="connsiteY559" fmla="*/ 971874 h 2482852"/>
              <a:gd name="connsiteX560" fmla="*/ 4239393 w 5378824"/>
              <a:gd name="connsiteY560" fmla="*/ 1009103 h 2482852"/>
              <a:gd name="connsiteX561" fmla="*/ 4243505 w 5378824"/>
              <a:gd name="connsiteY561" fmla="*/ 1017377 h 2482852"/>
              <a:gd name="connsiteX562" fmla="*/ 4214714 w 5378824"/>
              <a:gd name="connsiteY562" fmla="*/ 1025650 h 2482852"/>
              <a:gd name="connsiteX563" fmla="*/ 4111886 w 5378824"/>
              <a:gd name="connsiteY563" fmla="*/ 980147 h 2482852"/>
              <a:gd name="connsiteX564" fmla="*/ 4116000 w 5378824"/>
              <a:gd name="connsiteY564" fmla="*/ 971874 h 2482852"/>
              <a:gd name="connsiteX565" fmla="*/ 3297607 w 5378824"/>
              <a:gd name="connsiteY565" fmla="*/ 963099 h 2482852"/>
              <a:gd name="connsiteX566" fmla="*/ 3352010 w 5378824"/>
              <a:gd name="connsiteY566" fmla="*/ 971522 h 2482852"/>
              <a:gd name="connsiteX567" fmla="*/ 3347826 w 5378824"/>
              <a:gd name="connsiteY567" fmla="*/ 1005217 h 2482852"/>
              <a:gd name="connsiteX568" fmla="*/ 3297607 w 5378824"/>
              <a:gd name="connsiteY568" fmla="*/ 963099 h 2482852"/>
              <a:gd name="connsiteX569" fmla="*/ 2284931 w 5378824"/>
              <a:gd name="connsiteY569" fmla="*/ 950815 h 2482852"/>
              <a:gd name="connsiteX570" fmla="*/ 2330652 w 5378824"/>
              <a:gd name="connsiteY570" fmla="*/ 979683 h 2482852"/>
              <a:gd name="connsiteX571" fmla="*/ 2293244 w 5378824"/>
              <a:gd name="connsiteY571" fmla="*/ 1033296 h 2482852"/>
              <a:gd name="connsiteX572" fmla="*/ 2251680 w 5378824"/>
              <a:gd name="connsiteY572" fmla="*/ 1000304 h 2482852"/>
              <a:gd name="connsiteX573" fmla="*/ 2284931 w 5378824"/>
              <a:gd name="connsiteY573" fmla="*/ 950815 h 2482852"/>
              <a:gd name="connsiteX574" fmla="*/ 3239696 w 5378824"/>
              <a:gd name="connsiteY574" fmla="*/ 945550 h 2482852"/>
              <a:gd name="connsiteX575" fmla="*/ 3280644 w 5378824"/>
              <a:gd name="connsiteY575" fmla="*/ 991583 h 2482852"/>
              <a:gd name="connsiteX576" fmla="*/ 3239696 w 5378824"/>
              <a:gd name="connsiteY576" fmla="*/ 945550 h 2482852"/>
              <a:gd name="connsiteX577" fmla="*/ 3176519 w 5378824"/>
              <a:gd name="connsiteY577" fmla="*/ 938530 h 2482852"/>
              <a:gd name="connsiteX578" fmla="*/ 3222553 w 5378824"/>
              <a:gd name="connsiteY578" fmla="*/ 987668 h 2482852"/>
              <a:gd name="connsiteX579" fmla="*/ 3176519 w 5378824"/>
              <a:gd name="connsiteY579" fmla="*/ 938530 h 2482852"/>
              <a:gd name="connsiteX580" fmla="*/ 4416653 w 5378824"/>
              <a:gd name="connsiteY580" fmla="*/ 931714 h 2482852"/>
              <a:gd name="connsiteX581" fmla="*/ 4440212 w 5378824"/>
              <a:gd name="connsiteY581" fmla="*/ 932703 h 2482852"/>
              <a:gd name="connsiteX582" fmla="*/ 4488817 w 5378824"/>
              <a:gd name="connsiteY582" fmla="*/ 945989 h 2482852"/>
              <a:gd name="connsiteX583" fmla="*/ 4583958 w 5378824"/>
              <a:gd name="connsiteY583" fmla="*/ 975164 h 2482852"/>
              <a:gd name="connsiteX584" fmla="*/ 4505364 w 5378824"/>
              <a:gd name="connsiteY584" fmla="*/ 1287758 h 2482852"/>
              <a:gd name="connsiteX585" fmla="*/ 4451588 w 5378824"/>
              <a:gd name="connsiteY585" fmla="*/ 1196064 h 2482852"/>
              <a:gd name="connsiteX586" fmla="*/ 4356447 w 5378824"/>
              <a:gd name="connsiteY586" fmla="*/ 1033514 h 2482852"/>
              <a:gd name="connsiteX587" fmla="*/ 4356447 w 5378824"/>
              <a:gd name="connsiteY587" fmla="*/ 996004 h 2482852"/>
              <a:gd name="connsiteX588" fmla="*/ 4416653 w 5378824"/>
              <a:gd name="connsiteY588" fmla="*/ 931714 h 2482852"/>
              <a:gd name="connsiteX589" fmla="*/ 774073 w 5378824"/>
              <a:gd name="connsiteY589" fmla="*/ 912207 h 2482852"/>
              <a:gd name="connsiteX590" fmla="*/ 819728 w 5378824"/>
              <a:gd name="connsiteY590" fmla="*/ 953802 h 2482852"/>
              <a:gd name="connsiteX591" fmla="*/ 1160069 w 5378824"/>
              <a:gd name="connsiteY591" fmla="*/ 1265763 h 2482852"/>
              <a:gd name="connsiteX592" fmla="*/ 1741140 w 5378824"/>
              <a:gd name="connsiteY592" fmla="*/ 1714987 h 2482852"/>
              <a:gd name="connsiteX593" fmla="*/ 1749441 w 5378824"/>
              <a:gd name="connsiteY593" fmla="*/ 1777379 h 2482852"/>
              <a:gd name="connsiteX594" fmla="*/ 1500411 w 5378824"/>
              <a:gd name="connsiteY594" fmla="*/ 1606840 h 2482852"/>
              <a:gd name="connsiteX595" fmla="*/ 1081210 w 5378824"/>
              <a:gd name="connsiteY595" fmla="*/ 1282401 h 2482852"/>
              <a:gd name="connsiteX596" fmla="*/ 803126 w 5378824"/>
              <a:gd name="connsiteY596" fmla="*/ 1074426 h 2482852"/>
              <a:gd name="connsiteX597" fmla="*/ 736718 w 5378824"/>
              <a:gd name="connsiteY597" fmla="*/ 1016194 h 2482852"/>
              <a:gd name="connsiteX598" fmla="*/ 732567 w 5378824"/>
              <a:gd name="connsiteY598" fmla="*/ 987077 h 2482852"/>
              <a:gd name="connsiteX599" fmla="*/ 774073 w 5378824"/>
              <a:gd name="connsiteY599" fmla="*/ 912207 h 2482852"/>
              <a:gd name="connsiteX600" fmla="*/ 1635651 w 5378824"/>
              <a:gd name="connsiteY600" fmla="*/ 900695 h 2482852"/>
              <a:gd name="connsiteX601" fmla="*/ 1682908 w 5378824"/>
              <a:gd name="connsiteY601" fmla="*/ 946252 h 2482852"/>
              <a:gd name="connsiteX602" fmla="*/ 1765885 w 5378824"/>
              <a:gd name="connsiteY602" fmla="*/ 1120690 h 2482852"/>
              <a:gd name="connsiteX603" fmla="*/ 1757587 w 5378824"/>
              <a:gd name="connsiteY603" fmla="*/ 1178836 h 2482852"/>
              <a:gd name="connsiteX604" fmla="*/ 1782481 w 5378824"/>
              <a:gd name="connsiteY604" fmla="*/ 1149763 h 2482852"/>
              <a:gd name="connsiteX605" fmla="*/ 1782481 w 5378824"/>
              <a:gd name="connsiteY605" fmla="*/ 1182990 h 2482852"/>
              <a:gd name="connsiteX606" fmla="*/ 1645569 w 5378824"/>
              <a:gd name="connsiteY606" fmla="*/ 1511100 h 2482852"/>
              <a:gd name="connsiteX607" fmla="*/ 1633122 w 5378824"/>
              <a:gd name="connsiteY607" fmla="*/ 1519406 h 2482852"/>
              <a:gd name="connsiteX608" fmla="*/ 1628974 w 5378824"/>
              <a:gd name="connsiteY608" fmla="*/ 1494487 h 2482852"/>
              <a:gd name="connsiteX609" fmla="*/ 1658015 w 5378824"/>
              <a:gd name="connsiteY609" fmla="*/ 1415574 h 2482852"/>
              <a:gd name="connsiteX610" fmla="*/ 1612377 w 5378824"/>
              <a:gd name="connsiteY610" fmla="*/ 1502794 h 2482852"/>
              <a:gd name="connsiteX611" fmla="*/ 1023242 w 5378824"/>
              <a:gd name="connsiteY611" fmla="*/ 1050084 h 2482852"/>
              <a:gd name="connsiteX612" fmla="*/ 1023242 w 5378824"/>
              <a:gd name="connsiteY612" fmla="*/ 1037624 h 2482852"/>
              <a:gd name="connsiteX613" fmla="*/ 1234833 w 5378824"/>
              <a:gd name="connsiteY613" fmla="*/ 983632 h 2482852"/>
              <a:gd name="connsiteX614" fmla="*/ 1604080 w 5378824"/>
              <a:gd name="connsiteY614" fmla="*/ 904719 h 2482852"/>
              <a:gd name="connsiteX615" fmla="*/ 1635651 w 5378824"/>
              <a:gd name="connsiteY615" fmla="*/ 900695 h 2482852"/>
              <a:gd name="connsiteX616" fmla="*/ 2214243 w 5378824"/>
              <a:gd name="connsiteY616" fmla="*/ 899922 h 2482852"/>
              <a:gd name="connsiteX617" fmla="*/ 2255190 w 5378824"/>
              <a:gd name="connsiteY617" fmla="*/ 937652 h 2482852"/>
              <a:gd name="connsiteX618" fmla="*/ 2226527 w 5378824"/>
              <a:gd name="connsiteY618" fmla="*/ 975384 h 2482852"/>
              <a:gd name="connsiteX619" fmla="*/ 2214243 w 5378824"/>
              <a:gd name="connsiteY619" fmla="*/ 899922 h 2482852"/>
              <a:gd name="connsiteX620" fmla="*/ 4227619 w 5378824"/>
              <a:gd name="connsiteY620" fmla="*/ 884128 h 2482852"/>
              <a:gd name="connsiteX621" fmla="*/ 4235932 w 5378824"/>
              <a:gd name="connsiteY621" fmla="*/ 888320 h 2482852"/>
              <a:gd name="connsiteX622" fmla="*/ 4223464 w 5378824"/>
              <a:gd name="connsiteY622" fmla="*/ 934437 h 2482852"/>
              <a:gd name="connsiteX623" fmla="*/ 4273339 w 5378824"/>
              <a:gd name="connsiteY623" fmla="*/ 951205 h 2482852"/>
              <a:gd name="connsiteX624" fmla="*/ 4269183 w 5378824"/>
              <a:gd name="connsiteY624" fmla="*/ 959590 h 2482852"/>
              <a:gd name="connsiteX625" fmla="*/ 4194368 w 5378824"/>
              <a:gd name="connsiteY625" fmla="*/ 938628 h 2482852"/>
              <a:gd name="connsiteX626" fmla="*/ 4227619 w 5378824"/>
              <a:gd name="connsiteY626" fmla="*/ 884128 h 2482852"/>
              <a:gd name="connsiteX627" fmla="*/ 4223085 w 5378824"/>
              <a:gd name="connsiteY627" fmla="*/ 871405 h 2482852"/>
              <a:gd name="connsiteX628" fmla="*/ 4173309 w 5378824"/>
              <a:gd name="connsiteY628" fmla="*/ 946427 h 2482852"/>
              <a:gd name="connsiteX629" fmla="*/ 4264564 w 5378824"/>
              <a:gd name="connsiteY629" fmla="*/ 975603 h 2482852"/>
              <a:gd name="connsiteX630" fmla="*/ 4127681 w 5378824"/>
              <a:gd name="connsiteY630" fmla="*/ 950595 h 2482852"/>
              <a:gd name="connsiteX631" fmla="*/ 4223085 w 5378824"/>
              <a:gd name="connsiteY631" fmla="*/ 871405 h 2482852"/>
              <a:gd name="connsiteX632" fmla="*/ 1620647 w 5378824"/>
              <a:gd name="connsiteY632" fmla="*/ 859560 h 2482852"/>
              <a:gd name="connsiteX633" fmla="*/ 1649746 w 5378824"/>
              <a:gd name="connsiteY633" fmla="*/ 867808 h 2482852"/>
              <a:gd name="connsiteX634" fmla="*/ 1645589 w 5378824"/>
              <a:gd name="connsiteY634" fmla="*/ 880180 h 2482852"/>
              <a:gd name="connsiteX635" fmla="*/ 1400329 w 5378824"/>
              <a:gd name="connsiteY635" fmla="*/ 933792 h 2482852"/>
              <a:gd name="connsiteX636" fmla="*/ 1038675 w 5378824"/>
              <a:gd name="connsiteY636" fmla="*/ 1016274 h 2482852"/>
              <a:gd name="connsiteX637" fmla="*/ 984634 w 5378824"/>
              <a:gd name="connsiteY637" fmla="*/ 1003901 h 2482852"/>
              <a:gd name="connsiteX638" fmla="*/ 1001262 w 5378824"/>
              <a:gd name="connsiteY638" fmla="*/ 995652 h 2482852"/>
              <a:gd name="connsiteX639" fmla="*/ 1408643 w 5378824"/>
              <a:gd name="connsiteY639" fmla="*/ 892552 h 2482852"/>
              <a:gd name="connsiteX640" fmla="*/ 1620647 w 5378824"/>
              <a:gd name="connsiteY640" fmla="*/ 859560 h 2482852"/>
              <a:gd name="connsiteX641" fmla="*/ 1593285 w 5378824"/>
              <a:gd name="connsiteY641" fmla="*/ 770580 h 2482852"/>
              <a:gd name="connsiteX642" fmla="*/ 1628687 w 5378824"/>
              <a:gd name="connsiteY642" fmla="*/ 838501 h 2482852"/>
              <a:gd name="connsiteX643" fmla="*/ 1445927 w 5378824"/>
              <a:gd name="connsiteY643" fmla="*/ 871752 h 2482852"/>
              <a:gd name="connsiteX644" fmla="*/ 1009796 w 5378824"/>
              <a:gd name="connsiteY644" fmla="*/ 983973 h 2482852"/>
              <a:gd name="connsiteX645" fmla="*/ 926723 w 5378824"/>
              <a:gd name="connsiteY645" fmla="*/ 946566 h 2482852"/>
              <a:gd name="connsiteX646" fmla="*/ 997334 w 5378824"/>
              <a:gd name="connsiteY646" fmla="*/ 929941 h 2482852"/>
              <a:gd name="connsiteX647" fmla="*/ 1516539 w 5378824"/>
              <a:gd name="connsiteY647" fmla="*/ 788624 h 2482852"/>
              <a:gd name="connsiteX648" fmla="*/ 1533154 w 5378824"/>
              <a:gd name="connsiteY648" fmla="*/ 784467 h 2482852"/>
              <a:gd name="connsiteX649" fmla="*/ 1574365 w 5378824"/>
              <a:gd name="connsiteY649" fmla="*/ 771283 h 2482852"/>
              <a:gd name="connsiteX650" fmla="*/ 1593285 w 5378824"/>
              <a:gd name="connsiteY650" fmla="*/ 770580 h 2482852"/>
              <a:gd name="connsiteX651" fmla="*/ 3069469 w 5378824"/>
              <a:gd name="connsiteY651" fmla="*/ 750755 h 2482852"/>
              <a:gd name="connsiteX652" fmla="*/ 3850405 w 5378824"/>
              <a:gd name="connsiteY652" fmla="*/ 991660 h 2482852"/>
              <a:gd name="connsiteX653" fmla="*/ 3779789 w 5378824"/>
              <a:gd name="connsiteY653" fmla="*/ 1128725 h 2482852"/>
              <a:gd name="connsiteX654" fmla="*/ 3430860 w 5378824"/>
              <a:gd name="connsiteY654" fmla="*/ 1735139 h 2482852"/>
              <a:gd name="connsiteX655" fmla="*/ 3310397 w 5378824"/>
              <a:gd name="connsiteY655" fmla="*/ 1805749 h 2482852"/>
              <a:gd name="connsiteX656" fmla="*/ 3401782 w 5378824"/>
              <a:gd name="connsiteY656" fmla="*/ 1639608 h 2482852"/>
              <a:gd name="connsiteX657" fmla="*/ 3297935 w 5378824"/>
              <a:gd name="connsiteY657" fmla="*/ 1797442 h 2482852"/>
              <a:gd name="connsiteX658" fmla="*/ 3256395 w 5378824"/>
              <a:gd name="connsiteY658" fmla="*/ 1826516 h 2482852"/>
              <a:gd name="connsiteX659" fmla="*/ 3248087 w 5378824"/>
              <a:gd name="connsiteY659" fmla="*/ 1818210 h 2482852"/>
              <a:gd name="connsiteX660" fmla="*/ 3273011 w 5378824"/>
              <a:gd name="connsiteY660" fmla="*/ 1768367 h 2482852"/>
              <a:gd name="connsiteX661" fmla="*/ 3443322 w 5378824"/>
              <a:gd name="connsiteY661" fmla="*/ 1477621 h 2482852"/>
              <a:gd name="connsiteX662" fmla="*/ 3597017 w 5378824"/>
              <a:gd name="connsiteY662" fmla="*/ 1191029 h 2482852"/>
              <a:gd name="connsiteX663" fmla="*/ 3646863 w 5378824"/>
              <a:gd name="connsiteY663" fmla="*/ 1099650 h 2482852"/>
              <a:gd name="connsiteX664" fmla="*/ 3630248 w 5378824"/>
              <a:gd name="connsiteY664" fmla="*/ 1049809 h 2482852"/>
              <a:gd name="connsiteX665" fmla="*/ 3401782 w 5378824"/>
              <a:gd name="connsiteY665" fmla="*/ 966738 h 2482852"/>
              <a:gd name="connsiteX666" fmla="*/ 3243933 w 5378824"/>
              <a:gd name="connsiteY666" fmla="*/ 929356 h 2482852"/>
              <a:gd name="connsiteX667" fmla="*/ 3231472 w 5378824"/>
              <a:gd name="connsiteY667" fmla="*/ 929356 h 2482852"/>
              <a:gd name="connsiteX668" fmla="*/ 3127624 w 5378824"/>
              <a:gd name="connsiteY668" fmla="*/ 846287 h 2482852"/>
              <a:gd name="connsiteX669" fmla="*/ 3734096 w 5378824"/>
              <a:gd name="connsiteY669" fmla="*/ 1066423 h 2482852"/>
              <a:gd name="connsiteX670" fmla="*/ 3663479 w 5378824"/>
              <a:gd name="connsiteY670" fmla="*/ 1203488 h 2482852"/>
              <a:gd name="connsiteX671" fmla="*/ 3430860 w 5378824"/>
              <a:gd name="connsiteY671" fmla="*/ 1593920 h 2482852"/>
              <a:gd name="connsiteX672" fmla="*/ 3410090 w 5378824"/>
              <a:gd name="connsiteY672" fmla="*/ 1631302 h 2482852"/>
              <a:gd name="connsiteX673" fmla="*/ 3617786 w 5378824"/>
              <a:gd name="connsiteY673" fmla="*/ 1303172 h 2482852"/>
              <a:gd name="connsiteX674" fmla="*/ 3750712 w 5378824"/>
              <a:gd name="connsiteY674" fmla="*/ 1066423 h 2482852"/>
              <a:gd name="connsiteX675" fmla="*/ 3713326 w 5378824"/>
              <a:gd name="connsiteY675" fmla="*/ 1045654 h 2482852"/>
              <a:gd name="connsiteX676" fmla="*/ 3177471 w 5378824"/>
              <a:gd name="connsiteY676" fmla="*/ 842132 h 2482852"/>
              <a:gd name="connsiteX677" fmla="*/ 3069469 w 5378824"/>
              <a:gd name="connsiteY677" fmla="*/ 750755 h 2482852"/>
              <a:gd name="connsiteX678" fmla="*/ 931285 w 5378824"/>
              <a:gd name="connsiteY678" fmla="*/ 668274 h 2482852"/>
              <a:gd name="connsiteX679" fmla="*/ 956556 w 5378824"/>
              <a:gd name="connsiteY679" fmla="*/ 743089 h 2482852"/>
              <a:gd name="connsiteX680" fmla="*/ 943920 w 5378824"/>
              <a:gd name="connsiteY680" fmla="*/ 747245 h 2482852"/>
              <a:gd name="connsiteX681" fmla="*/ 931285 w 5378824"/>
              <a:gd name="connsiteY681" fmla="*/ 668274 h 2482852"/>
              <a:gd name="connsiteX682" fmla="*/ 952089 w 5378824"/>
              <a:gd name="connsiteY682" fmla="*/ 629666 h 2482852"/>
              <a:gd name="connsiteX683" fmla="*/ 981124 w 5378824"/>
              <a:gd name="connsiteY683" fmla="*/ 738470 h 2482852"/>
              <a:gd name="connsiteX684" fmla="*/ 952089 w 5378824"/>
              <a:gd name="connsiteY684" fmla="*/ 629666 h 2482852"/>
              <a:gd name="connsiteX685" fmla="*/ 980906 w 5378824"/>
              <a:gd name="connsiteY685" fmla="*/ 605097 h 2482852"/>
              <a:gd name="connsiteX686" fmla="*/ 993410 w 5378824"/>
              <a:gd name="connsiteY686" fmla="*/ 697421 h 2482852"/>
              <a:gd name="connsiteX687" fmla="*/ 976737 w 5378824"/>
              <a:gd name="connsiteY687" fmla="*/ 701618 h 2482852"/>
              <a:gd name="connsiteX688" fmla="*/ 960066 w 5378824"/>
              <a:gd name="connsiteY688" fmla="*/ 609293 h 2482852"/>
              <a:gd name="connsiteX689" fmla="*/ 980906 w 5378824"/>
              <a:gd name="connsiteY689" fmla="*/ 605097 h 2482852"/>
              <a:gd name="connsiteX690" fmla="*/ 1000968 w 5378824"/>
              <a:gd name="connsiteY690" fmla="*/ 559469 h 2482852"/>
              <a:gd name="connsiteX691" fmla="*/ 1030263 w 5378824"/>
              <a:gd name="connsiteY691" fmla="*/ 668274 h 2482852"/>
              <a:gd name="connsiteX692" fmla="*/ 1005154 w 5378824"/>
              <a:gd name="connsiteY692" fmla="*/ 664088 h 2482852"/>
              <a:gd name="connsiteX693" fmla="*/ 1000968 w 5378824"/>
              <a:gd name="connsiteY693" fmla="*/ 559469 h 2482852"/>
              <a:gd name="connsiteX694" fmla="*/ 2908017 w 5378824"/>
              <a:gd name="connsiteY694" fmla="*/ 519107 h 2482852"/>
              <a:gd name="connsiteX695" fmla="*/ 3152977 w 5378824"/>
              <a:gd name="connsiteY695" fmla="*/ 602173 h 2482852"/>
              <a:gd name="connsiteX696" fmla="*/ 3862947 w 5378824"/>
              <a:gd name="connsiteY696" fmla="*/ 843063 h 2482852"/>
              <a:gd name="connsiteX697" fmla="*/ 4074691 w 5378824"/>
              <a:gd name="connsiteY697" fmla="*/ 942742 h 2482852"/>
              <a:gd name="connsiteX698" fmla="*/ 4099603 w 5378824"/>
              <a:gd name="connsiteY698" fmla="*/ 959356 h 2482852"/>
              <a:gd name="connsiteX699" fmla="*/ 3900313 w 5378824"/>
              <a:gd name="connsiteY699" fmla="*/ 1254239 h 2482852"/>
              <a:gd name="connsiteX700" fmla="*/ 3622138 w 5378824"/>
              <a:gd name="connsiteY700" fmla="*/ 1702795 h 2482852"/>
              <a:gd name="connsiteX701" fmla="*/ 3547405 w 5378824"/>
              <a:gd name="connsiteY701" fmla="*/ 1744328 h 2482852"/>
              <a:gd name="connsiteX702" fmla="*/ 3638746 w 5378824"/>
              <a:gd name="connsiteY702" fmla="*/ 1590656 h 2482852"/>
              <a:gd name="connsiteX703" fmla="*/ 3842187 w 5378824"/>
              <a:gd name="connsiteY703" fmla="*/ 1266699 h 2482852"/>
              <a:gd name="connsiteX704" fmla="*/ 3858794 w 5378824"/>
              <a:gd name="connsiteY704" fmla="*/ 1229319 h 2482852"/>
              <a:gd name="connsiteX705" fmla="*/ 3738390 w 5378824"/>
              <a:gd name="connsiteY705" fmla="*/ 1412064 h 2482852"/>
              <a:gd name="connsiteX706" fmla="*/ 3543253 w 5378824"/>
              <a:gd name="connsiteY706" fmla="*/ 1731868 h 2482852"/>
              <a:gd name="connsiteX707" fmla="*/ 3476823 w 5378824"/>
              <a:gd name="connsiteY707" fmla="*/ 1765094 h 2482852"/>
              <a:gd name="connsiteX708" fmla="*/ 3522494 w 5378824"/>
              <a:gd name="connsiteY708" fmla="*/ 1694488 h 2482852"/>
              <a:gd name="connsiteX709" fmla="*/ 3638746 w 5378824"/>
              <a:gd name="connsiteY709" fmla="*/ 1490977 h 2482852"/>
              <a:gd name="connsiteX710" fmla="*/ 3838035 w 5378824"/>
              <a:gd name="connsiteY710" fmla="*/ 1150407 h 2482852"/>
              <a:gd name="connsiteX711" fmla="*/ 3916920 w 5378824"/>
              <a:gd name="connsiteY711" fmla="*/ 1005042 h 2482852"/>
              <a:gd name="connsiteX712" fmla="*/ 3900313 w 5378824"/>
              <a:gd name="connsiteY712" fmla="*/ 963509 h 2482852"/>
              <a:gd name="connsiteX713" fmla="*/ 3534949 w 5378824"/>
              <a:gd name="connsiteY713" fmla="*/ 838910 h 2482852"/>
              <a:gd name="connsiteX714" fmla="*/ 3331507 w 5378824"/>
              <a:gd name="connsiteY714" fmla="*/ 768304 h 2482852"/>
              <a:gd name="connsiteX715" fmla="*/ 3057485 w 5378824"/>
              <a:gd name="connsiteY715" fmla="*/ 685238 h 2482852"/>
              <a:gd name="connsiteX716" fmla="*/ 2974447 w 5378824"/>
              <a:gd name="connsiteY716" fmla="*/ 606326 h 2482852"/>
              <a:gd name="connsiteX717" fmla="*/ 4024869 w 5378824"/>
              <a:gd name="connsiteY717" fmla="*/ 971816 h 2482852"/>
              <a:gd name="connsiteX718" fmla="*/ 3912768 w 5378824"/>
              <a:gd name="connsiteY718" fmla="*/ 1142100 h 2482852"/>
              <a:gd name="connsiteX719" fmla="*/ 3892009 w 5378824"/>
              <a:gd name="connsiteY719" fmla="*/ 1183633 h 2482852"/>
              <a:gd name="connsiteX720" fmla="*/ 4041477 w 5378824"/>
              <a:gd name="connsiteY720" fmla="*/ 967662 h 2482852"/>
              <a:gd name="connsiteX721" fmla="*/ 3921073 w 5378824"/>
              <a:gd name="connsiteY721" fmla="*/ 917823 h 2482852"/>
              <a:gd name="connsiteX722" fmla="*/ 3559860 w 5378824"/>
              <a:gd name="connsiteY722" fmla="*/ 780764 h 2482852"/>
              <a:gd name="connsiteX723" fmla="*/ 3140522 w 5378824"/>
              <a:gd name="connsiteY723" fmla="*/ 639552 h 2482852"/>
              <a:gd name="connsiteX724" fmla="*/ 2982752 w 5378824"/>
              <a:gd name="connsiteY724" fmla="*/ 593866 h 2482852"/>
              <a:gd name="connsiteX725" fmla="*/ 2908017 w 5378824"/>
              <a:gd name="connsiteY725" fmla="*/ 519107 h 2482852"/>
              <a:gd name="connsiteX726" fmla="*/ 1025942 w 5378824"/>
              <a:gd name="connsiteY726" fmla="*/ 505067 h 2482852"/>
              <a:gd name="connsiteX727" fmla="*/ 1063606 w 5378824"/>
              <a:gd name="connsiteY727" fmla="*/ 635028 h 2482852"/>
              <a:gd name="connsiteX728" fmla="*/ 1055237 w 5378824"/>
              <a:gd name="connsiteY728" fmla="*/ 655990 h 2482852"/>
              <a:gd name="connsiteX729" fmla="*/ 1038497 w 5378824"/>
              <a:gd name="connsiteY729" fmla="*/ 647605 h 2482852"/>
              <a:gd name="connsiteX730" fmla="*/ 1009203 w 5378824"/>
              <a:gd name="connsiteY730" fmla="*/ 542798 h 2482852"/>
              <a:gd name="connsiteX731" fmla="*/ 1025942 w 5378824"/>
              <a:gd name="connsiteY731" fmla="*/ 505067 h 2482852"/>
              <a:gd name="connsiteX732" fmla="*/ 1707751 w 5378824"/>
              <a:gd name="connsiteY732" fmla="*/ 502389 h 2482852"/>
              <a:gd name="connsiteX733" fmla="*/ 1790879 w 5378824"/>
              <a:gd name="connsiteY733" fmla="*/ 772553 h 2482852"/>
              <a:gd name="connsiteX734" fmla="*/ 1811660 w 5378824"/>
              <a:gd name="connsiteY734" fmla="*/ 834898 h 2482852"/>
              <a:gd name="connsiteX735" fmla="*/ 1812180 w 5378824"/>
              <a:gd name="connsiteY735" fmla="*/ 865551 h 2482852"/>
              <a:gd name="connsiteX736" fmla="*/ 1778839 w 5378824"/>
              <a:gd name="connsiteY736" fmla="*/ 880426 h 2482852"/>
              <a:gd name="connsiteX737" fmla="*/ 1787034 w 5378824"/>
              <a:gd name="connsiteY737" fmla="*/ 892070 h 2482852"/>
              <a:gd name="connsiteX738" fmla="*/ 1795403 w 5378824"/>
              <a:gd name="connsiteY738" fmla="*/ 908719 h 2482852"/>
              <a:gd name="connsiteX739" fmla="*/ 1795403 w 5378824"/>
              <a:gd name="connsiteY739" fmla="*/ 1087698 h 2482852"/>
              <a:gd name="connsiteX740" fmla="*/ 1715892 w 5378824"/>
              <a:gd name="connsiteY740" fmla="*/ 763039 h 2482852"/>
              <a:gd name="connsiteX741" fmla="*/ 1757740 w 5378824"/>
              <a:gd name="connsiteY741" fmla="*/ 850447 h 2482852"/>
              <a:gd name="connsiteX742" fmla="*/ 1777589 w 5378824"/>
              <a:gd name="connsiteY742" fmla="*/ 878650 h 2482852"/>
              <a:gd name="connsiteX743" fmla="*/ 1716064 w 5378824"/>
              <a:gd name="connsiteY743" fmla="*/ 730990 h 2482852"/>
              <a:gd name="connsiteX744" fmla="*/ 1657875 w 5378824"/>
              <a:gd name="connsiteY744" fmla="*/ 577203 h 2482852"/>
              <a:gd name="connsiteX745" fmla="*/ 1662030 w 5378824"/>
              <a:gd name="connsiteY745" fmla="*/ 531483 h 2482852"/>
              <a:gd name="connsiteX746" fmla="*/ 1707751 w 5378824"/>
              <a:gd name="connsiteY746" fmla="*/ 502389 h 2482852"/>
              <a:gd name="connsiteX747" fmla="*/ 1466892 w 5378824"/>
              <a:gd name="connsiteY747" fmla="*/ 468214 h 2482852"/>
              <a:gd name="connsiteX748" fmla="*/ 1583060 w 5378824"/>
              <a:gd name="connsiteY748" fmla="*/ 729630 h 2482852"/>
              <a:gd name="connsiteX749" fmla="*/ 1255301 w 5378824"/>
              <a:gd name="connsiteY749" fmla="*/ 820918 h 2482852"/>
              <a:gd name="connsiteX750" fmla="*/ 919245 w 5378824"/>
              <a:gd name="connsiteY750" fmla="*/ 912207 h 2482852"/>
              <a:gd name="connsiteX751" fmla="*/ 894352 w 5378824"/>
              <a:gd name="connsiteY751" fmla="*/ 908057 h 2482852"/>
              <a:gd name="connsiteX752" fmla="*/ 819673 w 5378824"/>
              <a:gd name="connsiteY752" fmla="*/ 837517 h 2482852"/>
              <a:gd name="connsiteX753" fmla="*/ 873608 w 5378824"/>
              <a:gd name="connsiteY753" fmla="*/ 754527 h 2482852"/>
              <a:gd name="connsiteX754" fmla="*/ 894352 w 5378824"/>
              <a:gd name="connsiteY754" fmla="*/ 800171 h 2482852"/>
              <a:gd name="connsiteX755" fmla="*/ 935839 w 5378824"/>
              <a:gd name="connsiteY755" fmla="*/ 816768 h 2482852"/>
              <a:gd name="connsiteX756" fmla="*/ 1027115 w 5378824"/>
              <a:gd name="connsiteY756" fmla="*/ 787723 h 2482852"/>
              <a:gd name="connsiteX757" fmla="*/ 1047859 w 5378824"/>
              <a:gd name="connsiteY757" fmla="*/ 750377 h 2482852"/>
              <a:gd name="connsiteX758" fmla="*/ 1047859 w 5378824"/>
              <a:gd name="connsiteY758" fmla="*/ 729630 h 2482852"/>
              <a:gd name="connsiteX759" fmla="*/ 1056156 w 5378824"/>
              <a:gd name="connsiteY759" fmla="*/ 708883 h 2482852"/>
              <a:gd name="connsiteX760" fmla="*/ 1076900 w 5378824"/>
              <a:gd name="connsiteY760" fmla="*/ 721331 h 2482852"/>
              <a:gd name="connsiteX761" fmla="*/ 1093496 w 5378824"/>
              <a:gd name="connsiteY761" fmla="*/ 766975 h 2482852"/>
              <a:gd name="connsiteX762" fmla="*/ 1130835 w 5378824"/>
              <a:gd name="connsiteY762" fmla="*/ 787723 h 2482852"/>
              <a:gd name="connsiteX763" fmla="*/ 1230408 w 5378824"/>
              <a:gd name="connsiteY763" fmla="*/ 766975 h 2482852"/>
              <a:gd name="connsiteX764" fmla="*/ 1251152 w 5378824"/>
              <a:gd name="connsiteY764" fmla="*/ 737930 h 2482852"/>
              <a:gd name="connsiteX765" fmla="*/ 1217962 w 5378824"/>
              <a:gd name="connsiteY765" fmla="*/ 596847 h 2482852"/>
              <a:gd name="connsiteX766" fmla="*/ 1213812 w 5378824"/>
              <a:gd name="connsiteY766" fmla="*/ 559502 h 2482852"/>
              <a:gd name="connsiteX767" fmla="*/ 1226259 w 5378824"/>
              <a:gd name="connsiteY767" fmla="*/ 555352 h 2482852"/>
              <a:gd name="connsiteX768" fmla="*/ 1247003 w 5378824"/>
              <a:gd name="connsiteY768" fmla="*/ 609295 h 2482852"/>
              <a:gd name="connsiteX769" fmla="*/ 1296790 w 5378824"/>
              <a:gd name="connsiteY769" fmla="*/ 634192 h 2482852"/>
              <a:gd name="connsiteX770" fmla="*/ 1392213 w 5378824"/>
              <a:gd name="connsiteY770" fmla="*/ 605147 h 2482852"/>
              <a:gd name="connsiteX771" fmla="*/ 1412956 w 5378824"/>
              <a:gd name="connsiteY771" fmla="*/ 567801 h 2482852"/>
              <a:gd name="connsiteX772" fmla="*/ 1408808 w 5378824"/>
              <a:gd name="connsiteY772" fmla="*/ 551203 h 2482852"/>
              <a:gd name="connsiteX773" fmla="*/ 1466892 w 5378824"/>
              <a:gd name="connsiteY773" fmla="*/ 468214 h 2482852"/>
              <a:gd name="connsiteX774" fmla="*/ 1450154 w 5378824"/>
              <a:gd name="connsiteY774" fmla="*/ 440135 h 2482852"/>
              <a:gd name="connsiteX775" fmla="*/ 1458461 w 5378824"/>
              <a:gd name="connsiteY775" fmla="*/ 452595 h 2482852"/>
              <a:gd name="connsiteX776" fmla="*/ 1404463 w 5378824"/>
              <a:gd name="connsiteY776" fmla="*/ 473362 h 2482852"/>
              <a:gd name="connsiteX777" fmla="*/ 1383694 w 5378824"/>
              <a:gd name="connsiteY777" fmla="*/ 510741 h 2482852"/>
              <a:gd name="connsiteX778" fmla="*/ 1396156 w 5378824"/>
              <a:gd name="connsiteY778" fmla="*/ 589654 h 2482852"/>
              <a:gd name="connsiteX779" fmla="*/ 1321388 w 5378824"/>
              <a:gd name="connsiteY779" fmla="*/ 618727 h 2482852"/>
              <a:gd name="connsiteX780" fmla="*/ 1271544 w 5378824"/>
              <a:gd name="connsiteY780" fmla="*/ 635340 h 2482852"/>
              <a:gd name="connsiteX781" fmla="*/ 1242468 w 5378824"/>
              <a:gd name="connsiteY781" fmla="*/ 568888 h 2482852"/>
              <a:gd name="connsiteX782" fmla="*/ 1213392 w 5378824"/>
              <a:gd name="connsiteY782" fmla="*/ 548121 h 2482852"/>
              <a:gd name="connsiteX783" fmla="*/ 1205084 w 5378824"/>
              <a:gd name="connsiteY783" fmla="*/ 581347 h 2482852"/>
              <a:gd name="connsiteX784" fmla="*/ 1234161 w 5378824"/>
              <a:gd name="connsiteY784" fmla="*/ 714253 h 2482852"/>
              <a:gd name="connsiteX785" fmla="*/ 1242468 w 5378824"/>
              <a:gd name="connsiteY785" fmla="*/ 751633 h 2482852"/>
              <a:gd name="connsiteX786" fmla="*/ 1122010 w 5378824"/>
              <a:gd name="connsiteY786" fmla="*/ 776552 h 2482852"/>
              <a:gd name="connsiteX787" fmla="*/ 1105395 w 5378824"/>
              <a:gd name="connsiteY787" fmla="*/ 764092 h 2482852"/>
              <a:gd name="connsiteX788" fmla="*/ 1084627 w 5378824"/>
              <a:gd name="connsiteY788" fmla="*/ 714253 h 2482852"/>
              <a:gd name="connsiteX789" fmla="*/ 1059705 w 5378824"/>
              <a:gd name="connsiteY789" fmla="*/ 697639 h 2482852"/>
              <a:gd name="connsiteX790" fmla="*/ 1034782 w 5378824"/>
              <a:gd name="connsiteY790" fmla="*/ 726712 h 2482852"/>
              <a:gd name="connsiteX791" fmla="*/ 984937 w 5378824"/>
              <a:gd name="connsiteY791" fmla="*/ 793165 h 2482852"/>
              <a:gd name="connsiteX792" fmla="*/ 914324 w 5378824"/>
              <a:gd name="connsiteY792" fmla="*/ 813932 h 2482852"/>
              <a:gd name="connsiteX793" fmla="*/ 881095 w 5378824"/>
              <a:gd name="connsiteY793" fmla="*/ 739172 h 2482852"/>
              <a:gd name="connsiteX794" fmla="*/ 889403 w 5378824"/>
              <a:gd name="connsiteY794" fmla="*/ 735019 h 2482852"/>
              <a:gd name="connsiteX795" fmla="*/ 901863 w 5378824"/>
              <a:gd name="connsiteY795" fmla="*/ 755786 h 2482852"/>
              <a:gd name="connsiteX796" fmla="*/ 914324 w 5378824"/>
              <a:gd name="connsiteY796" fmla="*/ 776552 h 2482852"/>
              <a:gd name="connsiteX797" fmla="*/ 997399 w 5378824"/>
              <a:gd name="connsiteY797" fmla="*/ 759939 h 2482852"/>
              <a:gd name="connsiteX798" fmla="*/ 1014014 w 5378824"/>
              <a:gd name="connsiteY798" fmla="*/ 739172 h 2482852"/>
              <a:gd name="connsiteX799" fmla="*/ 1014014 w 5378824"/>
              <a:gd name="connsiteY799" fmla="*/ 697639 h 2482852"/>
              <a:gd name="connsiteX800" fmla="*/ 1068012 w 5378824"/>
              <a:gd name="connsiteY800" fmla="*/ 668567 h 2482852"/>
              <a:gd name="connsiteX801" fmla="*/ 1092935 w 5378824"/>
              <a:gd name="connsiteY801" fmla="*/ 664413 h 2482852"/>
              <a:gd name="connsiteX802" fmla="*/ 1117856 w 5378824"/>
              <a:gd name="connsiteY802" fmla="*/ 735019 h 2482852"/>
              <a:gd name="connsiteX803" fmla="*/ 1142779 w 5378824"/>
              <a:gd name="connsiteY803" fmla="*/ 751633 h 2482852"/>
              <a:gd name="connsiteX804" fmla="*/ 1171854 w 5378824"/>
              <a:gd name="connsiteY804" fmla="*/ 747478 h 2482852"/>
              <a:gd name="connsiteX805" fmla="*/ 1213392 w 5378824"/>
              <a:gd name="connsiteY805" fmla="*/ 693486 h 2482852"/>
              <a:gd name="connsiteX806" fmla="*/ 1188469 w 5378824"/>
              <a:gd name="connsiteY806" fmla="*/ 593807 h 2482852"/>
              <a:gd name="connsiteX807" fmla="*/ 1234161 w 5378824"/>
              <a:gd name="connsiteY807" fmla="*/ 514894 h 2482852"/>
              <a:gd name="connsiteX808" fmla="*/ 1263237 w 5378824"/>
              <a:gd name="connsiteY808" fmla="*/ 589654 h 2482852"/>
              <a:gd name="connsiteX809" fmla="*/ 1300620 w 5378824"/>
              <a:gd name="connsiteY809" fmla="*/ 606266 h 2482852"/>
              <a:gd name="connsiteX810" fmla="*/ 1387848 w 5378824"/>
              <a:gd name="connsiteY810" fmla="*/ 581347 h 2482852"/>
              <a:gd name="connsiteX811" fmla="*/ 1371233 w 5378824"/>
              <a:gd name="connsiteY811" fmla="*/ 510741 h 2482852"/>
              <a:gd name="connsiteX812" fmla="*/ 1400309 w 5378824"/>
              <a:gd name="connsiteY812" fmla="*/ 452595 h 2482852"/>
              <a:gd name="connsiteX813" fmla="*/ 1450154 w 5378824"/>
              <a:gd name="connsiteY813" fmla="*/ 440135 h 2482852"/>
              <a:gd name="connsiteX814" fmla="*/ 1064191 w 5378824"/>
              <a:gd name="connsiteY814" fmla="*/ 440135 h 2482852"/>
              <a:gd name="connsiteX815" fmla="*/ 1076476 w 5378824"/>
              <a:gd name="connsiteY815" fmla="*/ 440135 h 2482852"/>
              <a:gd name="connsiteX816" fmla="*/ 1146087 w 5378824"/>
              <a:gd name="connsiteY816" fmla="*/ 722041 h 2482852"/>
              <a:gd name="connsiteX817" fmla="*/ 1133802 w 5378824"/>
              <a:gd name="connsiteY817" fmla="*/ 726186 h 2482852"/>
              <a:gd name="connsiteX818" fmla="*/ 1096950 w 5378824"/>
              <a:gd name="connsiteY818" fmla="*/ 614253 h 2482852"/>
              <a:gd name="connsiteX819" fmla="*/ 1084665 w 5378824"/>
              <a:gd name="connsiteY819" fmla="*/ 643273 h 2482852"/>
              <a:gd name="connsiteX820" fmla="*/ 1076476 w 5378824"/>
              <a:gd name="connsiteY820" fmla="*/ 643273 h 2482852"/>
              <a:gd name="connsiteX821" fmla="*/ 1035527 w 5378824"/>
              <a:gd name="connsiteY821" fmla="*/ 489883 h 2482852"/>
              <a:gd name="connsiteX822" fmla="*/ 1047811 w 5378824"/>
              <a:gd name="connsiteY822" fmla="*/ 485737 h 2482852"/>
              <a:gd name="connsiteX823" fmla="*/ 1080570 w 5378824"/>
              <a:gd name="connsiteY823" fmla="*/ 597670 h 2482852"/>
              <a:gd name="connsiteX824" fmla="*/ 1064191 w 5378824"/>
              <a:gd name="connsiteY824" fmla="*/ 440135 h 2482852"/>
              <a:gd name="connsiteX825" fmla="*/ 1591373 w 5378824"/>
              <a:gd name="connsiteY825" fmla="*/ 406792 h 2482852"/>
              <a:gd name="connsiteX826" fmla="*/ 1637092 w 5378824"/>
              <a:gd name="connsiteY826" fmla="*/ 464981 h 2482852"/>
              <a:gd name="connsiteX827" fmla="*/ 1674500 w 5378824"/>
              <a:gd name="connsiteY827" fmla="*/ 419261 h 2482852"/>
              <a:gd name="connsiteX828" fmla="*/ 1662030 w 5378824"/>
              <a:gd name="connsiteY828" fmla="*/ 531483 h 2482852"/>
              <a:gd name="connsiteX829" fmla="*/ 1645405 w 5378824"/>
              <a:gd name="connsiteY829" fmla="*/ 568891 h 2482852"/>
              <a:gd name="connsiteX830" fmla="*/ 1674500 w 5378824"/>
              <a:gd name="connsiteY830" fmla="*/ 822430 h 2482852"/>
              <a:gd name="connsiteX831" fmla="*/ 1666187 w 5378824"/>
              <a:gd name="connsiteY831" fmla="*/ 843211 h 2482852"/>
              <a:gd name="connsiteX832" fmla="*/ 1587216 w 5378824"/>
              <a:gd name="connsiteY832" fmla="*/ 610454 h 2482852"/>
              <a:gd name="connsiteX833" fmla="*/ 1591373 w 5378824"/>
              <a:gd name="connsiteY833" fmla="*/ 406792 h 2482852"/>
              <a:gd name="connsiteX834" fmla="*/ 2670641 w 5378824"/>
              <a:gd name="connsiteY834" fmla="*/ 398017 h 2482852"/>
              <a:gd name="connsiteX835" fmla="*/ 2807632 w 5378824"/>
              <a:gd name="connsiteY835" fmla="*/ 439563 h 2482852"/>
              <a:gd name="connsiteX836" fmla="*/ 2832539 w 5378824"/>
              <a:gd name="connsiteY836" fmla="*/ 460334 h 2482852"/>
              <a:gd name="connsiteX837" fmla="*/ 3255963 w 5378824"/>
              <a:gd name="connsiteY837" fmla="*/ 1125051 h 2482852"/>
              <a:gd name="connsiteX838" fmla="*/ 3251812 w 5378824"/>
              <a:gd name="connsiteY838" fmla="*/ 1166597 h 2482852"/>
              <a:gd name="connsiteX839" fmla="*/ 2666490 w 5378824"/>
              <a:gd name="connsiteY839" fmla="*/ 1955949 h 2482852"/>
              <a:gd name="connsiteX840" fmla="*/ 2637432 w 5378824"/>
              <a:gd name="connsiteY840" fmla="*/ 1980876 h 2482852"/>
              <a:gd name="connsiteX841" fmla="*/ 2454779 w 5378824"/>
              <a:gd name="connsiteY841" fmla="*/ 2026575 h 2482852"/>
              <a:gd name="connsiteX842" fmla="*/ 2446476 w 5378824"/>
              <a:gd name="connsiteY842" fmla="*/ 2018267 h 2482852"/>
              <a:gd name="connsiteX843" fmla="*/ 2533652 w 5378824"/>
              <a:gd name="connsiteY843" fmla="*/ 1901941 h 2482852"/>
              <a:gd name="connsiteX844" fmla="*/ 2898958 w 5378824"/>
              <a:gd name="connsiteY844" fmla="*/ 1424175 h 2482852"/>
              <a:gd name="connsiteX845" fmla="*/ 3127276 w 5378824"/>
              <a:gd name="connsiteY845" fmla="*/ 1145824 h 2482852"/>
              <a:gd name="connsiteX846" fmla="*/ 3131427 w 5378824"/>
              <a:gd name="connsiteY846" fmla="*/ 1087662 h 2482852"/>
              <a:gd name="connsiteX847" fmla="*/ 2782725 w 5378824"/>
              <a:gd name="connsiteY847" fmla="*/ 576660 h 2482852"/>
              <a:gd name="connsiteX848" fmla="*/ 2670641 w 5378824"/>
              <a:gd name="connsiteY848" fmla="*/ 398017 h 2482852"/>
              <a:gd name="connsiteX849" fmla="*/ 1101895 w 5378824"/>
              <a:gd name="connsiteY849" fmla="*/ 398017 h 2482852"/>
              <a:gd name="connsiteX850" fmla="*/ 1172410 w 5378824"/>
              <a:gd name="connsiteY850" fmla="*/ 729696 h 2482852"/>
              <a:gd name="connsiteX851" fmla="*/ 1101895 w 5378824"/>
              <a:gd name="connsiteY851" fmla="*/ 398017 h 2482852"/>
              <a:gd name="connsiteX852" fmla="*/ 1117529 w 5378824"/>
              <a:gd name="connsiteY852" fmla="*/ 361165 h 2482852"/>
              <a:gd name="connsiteX853" fmla="*/ 1129973 w 5378824"/>
              <a:gd name="connsiteY853" fmla="*/ 361165 h 2482852"/>
              <a:gd name="connsiteX854" fmla="*/ 1163157 w 5378824"/>
              <a:gd name="connsiteY854" fmla="*/ 502195 h 2482852"/>
              <a:gd name="connsiteX855" fmla="*/ 1196340 w 5378824"/>
              <a:gd name="connsiteY855" fmla="*/ 709595 h 2482852"/>
              <a:gd name="connsiteX856" fmla="*/ 1196340 w 5378824"/>
              <a:gd name="connsiteY856" fmla="*/ 717890 h 2482852"/>
              <a:gd name="connsiteX857" fmla="*/ 1188045 w 5378824"/>
              <a:gd name="connsiteY857" fmla="*/ 726186 h 2482852"/>
              <a:gd name="connsiteX858" fmla="*/ 1175601 w 5378824"/>
              <a:gd name="connsiteY858" fmla="*/ 693003 h 2482852"/>
              <a:gd name="connsiteX859" fmla="*/ 1109234 w 5378824"/>
              <a:gd name="connsiteY859" fmla="*/ 402645 h 2482852"/>
              <a:gd name="connsiteX860" fmla="*/ 1117529 w 5378824"/>
              <a:gd name="connsiteY860" fmla="*/ 361165 h 2482852"/>
              <a:gd name="connsiteX861" fmla="*/ 2492104 w 5378824"/>
              <a:gd name="connsiteY861" fmla="*/ 352390 h 2482852"/>
              <a:gd name="connsiteX862" fmla="*/ 2650021 w 5378824"/>
              <a:gd name="connsiteY862" fmla="*/ 431339 h 2482852"/>
              <a:gd name="connsiteX863" fmla="*/ 2990791 w 5378824"/>
              <a:gd name="connsiteY863" fmla="*/ 938277 h 2482852"/>
              <a:gd name="connsiteX864" fmla="*/ 3082218 w 5378824"/>
              <a:gd name="connsiteY864" fmla="*/ 1092019 h 2482852"/>
              <a:gd name="connsiteX865" fmla="*/ 3082218 w 5378824"/>
              <a:gd name="connsiteY865" fmla="*/ 1125261 h 2482852"/>
              <a:gd name="connsiteX866" fmla="*/ 2899366 w 5378824"/>
              <a:gd name="connsiteY866" fmla="*/ 1357954 h 2482852"/>
              <a:gd name="connsiteX867" fmla="*/ 2866119 w 5378824"/>
              <a:gd name="connsiteY867" fmla="*/ 1279005 h 2482852"/>
              <a:gd name="connsiteX868" fmla="*/ 2957546 w 5378824"/>
              <a:gd name="connsiteY868" fmla="*/ 1158504 h 2482852"/>
              <a:gd name="connsiteX869" fmla="*/ 2965857 w 5378824"/>
              <a:gd name="connsiteY869" fmla="*/ 1071243 h 2482852"/>
              <a:gd name="connsiteX870" fmla="*/ 2550284 w 5378824"/>
              <a:gd name="connsiteY870" fmla="*/ 447960 h 2482852"/>
              <a:gd name="connsiteX871" fmla="*/ 2492104 w 5378824"/>
              <a:gd name="connsiteY871" fmla="*/ 352390 h 2482852"/>
              <a:gd name="connsiteX872" fmla="*/ 2467747 w 5378824"/>
              <a:gd name="connsiteY872" fmla="*/ 352390 h 2482852"/>
              <a:gd name="connsiteX873" fmla="*/ 2558964 w 5378824"/>
              <a:gd name="connsiteY873" fmla="*/ 489364 h 2482852"/>
              <a:gd name="connsiteX874" fmla="*/ 2836761 w 5378824"/>
              <a:gd name="connsiteY874" fmla="*/ 896137 h 2482852"/>
              <a:gd name="connsiteX875" fmla="*/ 2961148 w 5378824"/>
              <a:gd name="connsiteY875" fmla="*/ 1091222 h 2482852"/>
              <a:gd name="connsiteX876" fmla="*/ 2965294 w 5378824"/>
              <a:gd name="connsiteY876" fmla="*/ 1128579 h 2482852"/>
              <a:gd name="connsiteX877" fmla="*/ 2824322 w 5378824"/>
              <a:gd name="connsiteY877" fmla="*/ 1307061 h 2482852"/>
              <a:gd name="connsiteX878" fmla="*/ 2787006 w 5378824"/>
              <a:gd name="connsiteY878" fmla="*/ 1278006 h 2482852"/>
              <a:gd name="connsiteX879" fmla="*/ 2604573 w 5378824"/>
              <a:gd name="connsiteY879" fmla="*/ 1128579 h 2482852"/>
              <a:gd name="connsiteX880" fmla="*/ 2297752 w 5378824"/>
              <a:gd name="connsiteY880" fmla="*/ 937645 h 2482852"/>
              <a:gd name="connsiteX881" fmla="*/ 2256290 w 5378824"/>
              <a:gd name="connsiteY881" fmla="*/ 804821 h 2482852"/>
              <a:gd name="connsiteX882" fmla="*/ 2451162 w 5378824"/>
              <a:gd name="connsiteY882" fmla="*/ 377294 h 2482852"/>
              <a:gd name="connsiteX883" fmla="*/ 2467747 w 5378824"/>
              <a:gd name="connsiteY883" fmla="*/ 352390 h 2482852"/>
              <a:gd name="connsiteX884" fmla="*/ 1150938 w 5378824"/>
              <a:gd name="connsiteY884" fmla="*/ 322557 h 2482852"/>
              <a:gd name="connsiteX885" fmla="*/ 1200489 w 5378824"/>
              <a:gd name="connsiteY885" fmla="*/ 502379 h 2482852"/>
              <a:gd name="connsiteX886" fmla="*/ 1179842 w 5378824"/>
              <a:gd name="connsiteY886" fmla="*/ 519107 h 2482852"/>
              <a:gd name="connsiteX887" fmla="*/ 1138550 w 5378824"/>
              <a:gd name="connsiteY887" fmla="*/ 326739 h 2482852"/>
              <a:gd name="connsiteX888" fmla="*/ 1150938 w 5378824"/>
              <a:gd name="connsiteY888" fmla="*/ 322557 h 2482852"/>
              <a:gd name="connsiteX889" fmla="*/ 1163246 w 5378824"/>
              <a:gd name="connsiteY889" fmla="*/ 294478 h 2482852"/>
              <a:gd name="connsiteX890" fmla="*/ 1213553 w 5378824"/>
              <a:gd name="connsiteY890" fmla="*/ 501558 h 2482852"/>
              <a:gd name="connsiteX891" fmla="*/ 1154861 w 5378824"/>
              <a:gd name="connsiteY891" fmla="*/ 298619 h 2482852"/>
              <a:gd name="connsiteX892" fmla="*/ 1163246 w 5378824"/>
              <a:gd name="connsiteY892" fmla="*/ 294478 h 2482852"/>
              <a:gd name="connsiteX893" fmla="*/ 1374882 w 5378824"/>
              <a:gd name="connsiteY893" fmla="*/ 269909 h 2482852"/>
              <a:gd name="connsiteX894" fmla="*/ 1433233 w 5378824"/>
              <a:gd name="connsiteY894" fmla="*/ 397828 h 2482852"/>
              <a:gd name="connsiteX895" fmla="*/ 1424898 w 5378824"/>
              <a:gd name="connsiteY895" fmla="*/ 422587 h 2482852"/>
              <a:gd name="connsiteX896" fmla="*/ 1416561 w 5378824"/>
              <a:gd name="connsiteY896" fmla="*/ 418461 h 2482852"/>
              <a:gd name="connsiteX897" fmla="*/ 1370715 w 5378824"/>
              <a:gd name="connsiteY897" fmla="*/ 274036 h 2482852"/>
              <a:gd name="connsiteX898" fmla="*/ 1374882 w 5378824"/>
              <a:gd name="connsiteY898" fmla="*/ 269909 h 2482852"/>
              <a:gd name="connsiteX899" fmla="*/ 2172710 w 5378824"/>
              <a:gd name="connsiteY899" fmla="*/ 252360 h 2482852"/>
              <a:gd name="connsiteX900" fmla="*/ 2214828 w 5378824"/>
              <a:gd name="connsiteY900" fmla="*/ 264804 h 2482852"/>
              <a:gd name="connsiteX901" fmla="*/ 2181133 w 5378824"/>
              <a:gd name="connsiteY901" fmla="*/ 343616 h 2482852"/>
              <a:gd name="connsiteX902" fmla="*/ 2172710 w 5378824"/>
              <a:gd name="connsiteY902" fmla="*/ 343616 h 2482852"/>
              <a:gd name="connsiteX903" fmla="*/ 2172710 w 5378824"/>
              <a:gd name="connsiteY903" fmla="*/ 252360 h 2482852"/>
              <a:gd name="connsiteX904" fmla="*/ 2121817 w 5378824"/>
              <a:gd name="connsiteY904" fmla="*/ 240722 h 2482852"/>
              <a:gd name="connsiteX905" fmla="*/ 2151225 w 5378824"/>
              <a:gd name="connsiteY905" fmla="*/ 269817 h 2482852"/>
              <a:gd name="connsiteX906" fmla="*/ 2151225 w 5378824"/>
              <a:gd name="connsiteY906" fmla="*/ 394507 h 2482852"/>
              <a:gd name="connsiteX907" fmla="*/ 2168030 w 5378824"/>
              <a:gd name="connsiteY907" fmla="*/ 398664 h 2482852"/>
              <a:gd name="connsiteX908" fmla="*/ 2201640 w 5378824"/>
              <a:gd name="connsiteY908" fmla="*/ 328005 h 2482852"/>
              <a:gd name="connsiteX909" fmla="*/ 2260455 w 5378824"/>
              <a:gd name="connsiteY909" fmla="*/ 278129 h 2482852"/>
              <a:gd name="connsiteX910" fmla="*/ 2130219 w 5378824"/>
              <a:gd name="connsiteY910" fmla="*/ 552450 h 2482852"/>
              <a:gd name="connsiteX911" fmla="*/ 2121817 w 5378824"/>
              <a:gd name="connsiteY911" fmla="*/ 552450 h 2482852"/>
              <a:gd name="connsiteX912" fmla="*/ 2121817 w 5378824"/>
              <a:gd name="connsiteY912" fmla="*/ 240722 h 2482852"/>
              <a:gd name="connsiteX913" fmla="*/ 1491804 w 5378824"/>
              <a:gd name="connsiteY913" fmla="*/ 222526 h 2482852"/>
              <a:gd name="connsiteX914" fmla="*/ 1753287 w 5378824"/>
              <a:gd name="connsiteY914" fmla="*/ 260038 h 2482852"/>
              <a:gd name="connsiteX915" fmla="*/ 1637072 w 5378824"/>
              <a:gd name="connsiteY915" fmla="*/ 455930 h 2482852"/>
              <a:gd name="connsiteX916" fmla="*/ 1504255 w 5378824"/>
              <a:gd name="connsiteY916" fmla="*/ 264205 h 2482852"/>
              <a:gd name="connsiteX917" fmla="*/ 1491804 w 5378824"/>
              <a:gd name="connsiteY917" fmla="*/ 222526 h 2482852"/>
              <a:gd name="connsiteX918" fmla="*/ 2056886 w 5378824"/>
              <a:gd name="connsiteY918" fmla="*/ 219016 h 2482852"/>
              <a:gd name="connsiteX919" fmla="*/ 2098419 w 5378824"/>
              <a:gd name="connsiteY919" fmla="*/ 256380 h 2482852"/>
              <a:gd name="connsiteX920" fmla="*/ 2102572 w 5378824"/>
              <a:gd name="connsiteY920" fmla="*/ 538685 h 2482852"/>
              <a:gd name="connsiteX921" fmla="*/ 2106725 w 5378824"/>
              <a:gd name="connsiteY921" fmla="*/ 613413 h 2482852"/>
              <a:gd name="connsiteX922" fmla="*/ 2119185 w 5378824"/>
              <a:gd name="connsiteY922" fmla="*/ 617565 h 2482852"/>
              <a:gd name="connsiteX923" fmla="*/ 2272858 w 5378824"/>
              <a:gd name="connsiteY923" fmla="*/ 281289 h 2482852"/>
              <a:gd name="connsiteX924" fmla="*/ 2306083 w 5378824"/>
              <a:gd name="connsiteY924" fmla="*/ 293744 h 2482852"/>
              <a:gd name="connsiteX925" fmla="*/ 2077653 w 5378824"/>
              <a:gd name="connsiteY925" fmla="*/ 775324 h 2482852"/>
              <a:gd name="connsiteX926" fmla="*/ 2073500 w 5378824"/>
              <a:gd name="connsiteY926" fmla="*/ 775324 h 2482852"/>
              <a:gd name="connsiteX927" fmla="*/ 2056886 w 5378824"/>
              <a:gd name="connsiteY927" fmla="*/ 219016 h 2482852"/>
              <a:gd name="connsiteX928" fmla="*/ 1205646 w 5378824"/>
              <a:gd name="connsiteY928" fmla="*/ 218780 h 2482852"/>
              <a:gd name="connsiteX929" fmla="*/ 1226419 w 5378824"/>
              <a:gd name="connsiteY929" fmla="*/ 239570 h 2482852"/>
              <a:gd name="connsiteX930" fmla="*/ 1263808 w 5378824"/>
              <a:gd name="connsiteY930" fmla="*/ 351837 h 2482852"/>
              <a:gd name="connsiteX931" fmla="*/ 1317817 w 5378824"/>
              <a:gd name="connsiteY931" fmla="*/ 547265 h 2482852"/>
              <a:gd name="connsiteX932" fmla="*/ 1317817 w 5378824"/>
              <a:gd name="connsiteY932" fmla="*/ 580529 h 2482852"/>
              <a:gd name="connsiteX933" fmla="*/ 1309508 w 5378824"/>
              <a:gd name="connsiteY933" fmla="*/ 580529 h 2482852"/>
              <a:gd name="connsiteX934" fmla="*/ 1297045 w 5378824"/>
              <a:gd name="connsiteY934" fmla="*/ 547265 h 2482852"/>
              <a:gd name="connsiteX935" fmla="*/ 1230573 w 5378824"/>
              <a:gd name="connsiteY935" fmla="*/ 322730 h 2482852"/>
              <a:gd name="connsiteX936" fmla="*/ 1209800 w 5378824"/>
              <a:gd name="connsiteY936" fmla="*/ 285308 h 2482852"/>
              <a:gd name="connsiteX937" fmla="*/ 1288735 w 5378824"/>
              <a:gd name="connsiteY937" fmla="*/ 559739 h 2482852"/>
              <a:gd name="connsiteX938" fmla="*/ 1292890 w 5378824"/>
              <a:gd name="connsiteY938" fmla="*/ 580529 h 2482852"/>
              <a:gd name="connsiteX939" fmla="*/ 1193183 w 5378824"/>
              <a:gd name="connsiteY939" fmla="*/ 256202 h 2482852"/>
              <a:gd name="connsiteX940" fmla="*/ 1213955 w 5378824"/>
              <a:gd name="connsiteY940" fmla="*/ 285308 h 2482852"/>
              <a:gd name="connsiteX941" fmla="*/ 1205646 w 5378824"/>
              <a:gd name="connsiteY941" fmla="*/ 218780 h 2482852"/>
              <a:gd name="connsiteX942" fmla="*/ 1994666 w 5378824"/>
              <a:gd name="connsiteY942" fmla="*/ 203223 h 2482852"/>
              <a:gd name="connsiteX943" fmla="*/ 1998814 w 5378824"/>
              <a:gd name="connsiteY943" fmla="*/ 203223 h 2482852"/>
              <a:gd name="connsiteX944" fmla="*/ 2007110 w 5378824"/>
              <a:gd name="connsiteY944" fmla="*/ 261343 h 2482852"/>
              <a:gd name="connsiteX945" fmla="*/ 2023702 w 5378824"/>
              <a:gd name="connsiteY945" fmla="*/ 597614 h 2482852"/>
              <a:gd name="connsiteX946" fmla="*/ 2023702 w 5378824"/>
              <a:gd name="connsiteY946" fmla="*/ 834249 h 2482852"/>
              <a:gd name="connsiteX947" fmla="*/ 2048590 w 5378824"/>
              <a:gd name="connsiteY947" fmla="*/ 888219 h 2482852"/>
              <a:gd name="connsiteX948" fmla="*/ 2094218 w 5378824"/>
              <a:gd name="connsiteY948" fmla="*/ 846703 h 2482852"/>
              <a:gd name="connsiteX949" fmla="*/ 2338948 w 5378824"/>
              <a:gd name="connsiteY949" fmla="*/ 327767 h 2482852"/>
              <a:gd name="connsiteX950" fmla="*/ 2376280 w 5378824"/>
              <a:gd name="connsiteY950" fmla="*/ 319465 h 2482852"/>
              <a:gd name="connsiteX951" fmla="*/ 1978074 w 5378824"/>
              <a:gd name="connsiteY951" fmla="*/ 1145611 h 2482852"/>
              <a:gd name="connsiteX952" fmla="*/ 1965630 w 5378824"/>
              <a:gd name="connsiteY952" fmla="*/ 1141459 h 2482852"/>
              <a:gd name="connsiteX953" fmla="*/ 1994666 w 5378824"/>
              <a:gd name="connsiteY953" fmla="*/ 203223 h 2482852"/>
              <a:gd name="connsiteX954" fmla="*/ 1877885 w 5378824"/>
              <a:gd name="connsiteY954" fmla="*/ 161105 h 2482852"/>
              <a:gd name="connsiteX955" fmla="*/ 1973371 w 5378824"/>
              <a:gd name="connsiteY955" fmla="*/ 190208 h 2482852"/>
              <a:gd name="connsiteX956" fmla="*/ 1948461 w 5378824"/>
              <a:gd name="connsiteY956" fmla="*/ 1208822 h 2482852"/>
              <a:gd name="connsiteX957" fmla="*/ 1960916 w 5378824"/>
              <a:gd name="connsiteY957" fmla="*/ 1212979 h 2482852"/>
              <a:gd name="connsiteX958" fmla="*/ 2388526 w 5378824"/>
              <a:gd name="connsiteY958" fmla="*/ 319093 h 2482852"/>
              <a:gd name="connsiteX959" fmla="*/ 2434192 w 5378824"/>
              <a:gd name="connsiteY959" fmla="*/ 331566 h 2482852"/>
              <a:gd name="connsiteX960" fmla="*/ 1931855 w 5378824"/>
              <a:gd name="connsiteY960" fmla="*/ 1400072 h 2482852"/>
              <a:gd name="connsiteX961" fmla="*/ 1882037 w 5378824"/>
              <a:gd name="connsiteY961" fmla="*/ 1267028 h 2482852"/>
              <a:gd name="connsiteX962" fmla="*/ 1886188 w 5378824"/>
              <a:gd name="connsiteY962" fmla="*/ 460452 h 2482852"/>
              <a:gd name="connsiteX963" fmla="*/ 1877885 w 5378824"/>
              <a:gd name="connsiteY963" fmla="*/ 161105 h 2482852"/>
              <a:gd name="connsiteX964" fmla="*/ 1835571 w 5378824"/>
              <a:gd name="connsiteY964" fmla="*/ 148820 h 2482852"/>
              <a:gd name="connsiteX965" fmla="*/ 1848441 w 5378824"/>
              <a:gd name="connsiteY965" fmla="*/ 1199370 h 2482852"/>
              <a:gd name="connsiteX966" fmla="*/ 1835571 w 5378824"/>
              <a:gd name="connsiteY966" fmla="*/ 1203522 h 2482852"/>
              <a:gd name="connsiteX967" fmla="*/ 1826992 w 5378824"/>
              <a:gd name="connsiteY967" fmla="*/ 1157846 h 2482852"/>
              <a:gd name="connsiteX968" fmla="*/ 1826992 w 5378824"/>
              <a:gd name="connsiteY968" fmla="*/ 173734 h 2482852"/>
              <a:gd name="connsiteX969" fmla="*/ 1835571 w 5378824"/>
              <a:gd name="connsiteY969" fmla="*/ 148820 h 2482852"/>
              <a:gd name="connsiteX970" fmla="*/ 1288735 w 5378824"/>
              <a:gd name="connsiteY970" fmla="*/ 118987 h 2482852"/>
              <a:gd name="connsiteX971" fmla="*/ 1375980 w 5378824"/>
              <a:gd name="connsiteY971" fmla="*/ 439156 h 2482852"/>
              <a:gd name="connsiteX972" fmla="*/ 1367670 w 5378824"/>
              <a:gd name="connsiteY972" fmla="*/ 447472 h 2482852"/>
              <a:gd name="connsiteX973" fmla="*/ 1359362 w 5378824"/>
              <a:gd name="connsiteY973" fmla="*/ 434998 h 2482852"/>
              <a:gd name="connsiteX974" fmla="*/ 1342744 w 5378824"/>
              <a:gd name="connsiteY974" fmla="*/ 422523 h 2482852"/>
              <a:gd name="connsiteX975" fmla="*/ 1363516 w 5378824"/>
              <a:gd name="connsiteY975" fmla="*/ 563897 h 2482852"/>
              <a:gd name="connsiteX976" fmla="*/ 1355207 w 5378824"/>
              <a:gd name="connsiteY976" fmla="*/ 563897 h 2482852"/>
              <a:gd name="connsiteX977" fmla="*/ 1267964 w 5378824"/>
              <a:gd name="connsiteY977" fmla="*/ 260360 h 2482852"/>
              <a:gd name="connsiteX978" fmla="*/ 1259654 w 5378824"/>
              <a:gd name="connsiteY978" fmla="*/ 264518 h 2482852"/>
              <a:gd name="connsiteX979" fmla="*/ 1346899 w 5378824"/>
              <a:gd name="connsiteY979" fmla="*/ 568055 h 2482852"/>
              <a:gd name="connsiteX980" fmla="*/ 1334435 w 5378824"/>
              <a:gd name="connsiteY980" fmla="*/ 572213 h 2482852"/>
              <a:gd name="connsiteX981" fmla="*/ 1326126 w 5378824"/>
              <a:gd name="connsiteY981" fmla="*/ 543106 h 2482852"/>
              <a:gd name="connsiteX982" fmla="*/ 1234727 w 5378824"/>
              <a:gd name="connsiteY982" fmla="*/ 247887 h 2482852"/>
              <a:gd name="connsiteX983" fmla="*/ 1226419 w 5378824"/>
              <a:gd name="connsiteY983" fmla="*/ 239570 h 2482852"/>
              <a:gd name="connsiteX984" fmla="*/ 1255500 w 5378824"/>
              <a:gd name="connsiteY984" fmla="*/ 152251 h 2482852"/>
              <a:gd name="connsiteX985" fmla="*/ 1263808 w 5378824"/>
              <a:gd name="connsiteY985" fmla="*/ 152251 h 2482852"/>
              <a:gd name="connsiteX986" fmla="*/ 1321972 w 5378824"/>
              <a:gd name="connsiteY986" fmla="*/ 355995 h 2482852"/>
              <a:gd name="connsiteX987" fmla="*/ 1326126 w 5378824"/>
              <a:gd name="connsiteY987" fmla="*/ 355995 h 2482852"/>
              <a:gd name="connsiteX988" fmla="*/ 1272118 w 5378824"/>
              <a:gd name="connsiteY988" fmla="*/ 123145 h 2482852"/>
              <a:gd name="connsiteX989" fmla="*/ 1288735 w 5378824"/>
              <a:gd name="connsiteY989" fmla="*/ 118987 h 2482852"/>
              <a:gd name="connsiteX990" fmla="*/ 1313468 w 5378824"/>
              <a:gd name="connsiteY990" fmla="*/ 115477 h 2482852"/>
              <a:gd name="connsiteX991" fmla="*/ 1346388 w 5378824"/>
              <a:gd name="connsiteY991" fmla="*/ 223324 h 2482852"/>
              <a:gd name="connsiteX992" fmla="*/ 1399882 w 5378824"/>
              <a:gd name="connsiteY992" fmla="*/ 393391 h 2482852"/>
              <a:gd name="connsiteX993" fmla="*/ 1387538 w 5378824"/>
              <a:gd name="connsiteY993" fmla="*/ 434871 h 2482852"/>
              <a:gd name="connsiteX994" fmla="*/ 1297009 w 5378824"/>
              <a:gd name="connsiteY994" fmla="*/ 119625 h 2482852"/>
              <a:gd name="connsiteX995" fmla="*/ 1313468 w 5378824"/>
              <a:gd name="connsiteY995" fmla="*/ 115477 h 2482852"/>
              <a:gd name="connsiteX996" fmla="*/ 1712443 w 5378824"/>
              <a:gd name="connsiteY996" fmla="*/ 106702 h 2482852"/>
              <a:gd name="connsiteX997" fmla="*/ 1778812 w 5378824"/>
              <a:gd name="connsiteY997" fmla="*/ 127490 h 2482852"/>
              <a:gd name="connsiteX998" fmla="*/ 1791256 w 5378824"/>
              <a:gd name="connsiteY998" fmla="*/ 148278 h 2482852"/>
              <a:gd name="connsiteX999" fmla="*/ 1787108 w 5378824"/>
              <a:gd name="connsiteY999" fmla="*/ 726186 h 2482852"/>
              <a:gd name="connsiteX1000" fmla="*/ 1733184 w 5378824"/>
              <a:gd name="connsiteY1000" fmla="*/ 551566 h 2482852"/>
              <a:gd name="connsiteX1001" fmla="*/ 1708296 w 5378824"/>
              <a:gd name="connsiteY1001" fmla="*/ 401892 h 2482852"/>
              <a:gd name="connsiteX1002" fmla="*/ 1733184 w 5378824"/>
              <a:gd name="connsiteY1002" fmla="*/ 314583 h 2482852"/>
              <a:gd name="connsiteX1003" fmla="*/ 1766367 w 5378824"/>
              <a:gd name="connsiteY1003" fmla="*/ 252219 h 2482852"/>
              <a:gd name="connsiteX1004" fmla="*/ 1712443 w 5378824"/>
              <a:gd name="connsiteY1004" fmla="*/ 239746 h 2482852"/>
              <a:gd name="connsiteX1005" fmla="*/ 1712443 w 5378824"/>
              <a:gd name="connsiteY1005" fmla="*/ 106702 h 2482852"/>
              <a:gd name="connsiteX1006" fmla="*/ 1582454 w 5378824"/>
              <a:gd name="connsiteY1006" fmla="*/ 100588 h 2482852"/>
              <a:gd name="connsiteX1007" fmla="*/ 1599156 w 5378824"/>
              <a:gd name="connsiteY1007" fmla="*/ 103192 h 2482852"/>
              <a:gd name="connsiteX1008" fmla="*/ 1620034 w 5378824"/>
              <a:gd name="connsiteY1008" fmla="*/ 136536 h 2482852"/>
              <a:gd name="connsiteX1009" fmla="*/ 1615857 w 5378824"/>
              <a:gd name="connsiteY1009" fmla="*/ 165711 h 2482852"/>
              <a:gd name="connsiteX1010" fmla="*/ 1557401 w 5378824"/>
              <a:gd name="connsiteY1010" fmla="*/ 140704 h 2482852"/>
              <a:gd name="connsiteX1011" fmla="*/ 1565752 w 5378824"/>
              <a:gd name="connsiteY1011" fmla="*/ 107361 h 2482852"/>
              <a:gd name="connsiteX1012" fmla="*/ 1582454 w 5378824"/>
              <a:gd name="connsiteY1012" fmla="*/ 100588 h 2482852"/>
              <a:gd name="connsiteX1013" fmla="*/ 1590804 w 5378824"/>
              <a:gd name="connsiteY1013" fmla="*/ 69850 h 2482852"/>
              <a:gd name="connsiteX1014" fmla="*/ 1657613 w 5378824"/>
              <a:gd name="connsiteY1014" fmla="*/ 90688 h 2482852"/>
              <a:gd name="connsiteX1015" fmla="*/ 1674315 w 5378824"/>
              <a:gd name="connsiteY1015" fmla="*/ 107361 h 2482852"/>
              <a:gd name="connsiteX1016" fmla="*/ 1674315 w 5378824"/>
              <a:gd name="connsiteY1016" fmla="*/ 236567 h 2482852"/>
              <a:gd name="connsiteX1017" fmla="*/ 1590804 w 5378824"/>
              <a:gd name="connsiteY1017" fmla="*/ 228230 h 2482852"/>
              <a:gd name="connsiteX1018" fmla="*/ 1615857 w 5378824"/>
              <a:gd name="connsiteY1018" fmla="*/ 165711 h 2482852"/>
              <a:gd name="connsiteX1019" fmla="*/ 1599156 w 5378824"/>
              <a:gd name="connsiteY1019" fmla="*/ 90688 h 2482852"/>
              <a:gd name="connsiteX1020" fmla="*/ 1590804 w 5378824"/>
              <a:gd name="connsiteY1020" fmla="*/ 69850 h 2482852"/>
              <a:gd name="connsiteX1021" fmla="*/ 1467235 w 5378824"/>
              <a:gd name="connsiteY1021" fmla="*/ 32996 h 2482852"/>
              <a:gd name="connsiteX1022" fmla="*/ 1532753 w 5378824"/>
              <a:gd name="connsiteY1022" fmla="*/ 53717 h 2482852"/>
              <a:gd name="connsiteX1023" fmla="*/ 1553227 w 5378824"/>
              <a:gd name="connsiteY1023" fmla="*/ 78583 h 2482852"/>
              <a:gd name="connsiteX1024" fmla="*/ 1553227 w 5378824"/>
              <a:gd name="connsiteY1024" fmla="*/ 190479 h 2482852"/>
              <a:gd name="connsiteX1025" fmla="*/ 1549132 w 5378824"/>
              <a:gd name="connsiteY1025" fmla="*/ 219488 h 2482852"/>
              <a:gd name="connsiteX1026" fmla="*/ 1475425 w 5378824"/>
              <a:gd name="connsiteY1026" fmla="*/ 211201 h 2482852"/>
              <a:gd name="connsiteX1027" fmla="*/ 1536847 w 5378824"/>
              <a:gd name="connsiteY1027" fmla="*/ 335529 h 2482852"/>
              <a:gd name="connsiteX1028" fmla="*/ 1553227 w 5378824"/>
              <a:gd name="connsiteY1028" fmla="*/ 381116 h 2482852"/>
              <a:gd name="connsiteX1029" fmla="*/ 1553227 w 5378824"/>
              <a:gd name="connsiteY1029" fmla="*/ 571754 h 2482852"/>
              <a:gd name="connsiteX1030" fmla="*/ 1545036 w 5378824"/>
              <a:gd name="connsiteY1030" fmla="*/ 571754 h 2482852"/>
              <a:gd name="connsiteX1031" fmla="*/ 1499993 w 5378824"/>
              <a:gd name="connsiteY1031" fmla="*/ 472291 h 2482852"/>
              <a:gd name="connsiteX1032" fmla="*/ 1467235 w 5378824"/>
              <a:gd name="connsiteY1032" fmla="*/ 310663 h 2482852"/>
              <a:gd name="connsiteX1033" fmla="*/ 1467235 w 5378824"/>
              <a:gd name="connsiteY1033" fmla="*/ 32996 h 2482852"/>
              <a:gd name="connsiteX1034" fmla="*/ 1370181 w 5378824"/>
              <a:gd name="connsiteY1034" fmla="*/ 29 h 2482852"/>
              <a:gd name="connsiteX1035" fmla="*/ 1384115 w 5378824"/>
              <a:gd name="connsiteY1035" fmla="*/ 2687 h 2482852"/>
              <a:gd name="connsiteX1036" fmla="*/ 1433892 w 5378824"/>
              <a:gd name="connsiteY1036" fmla="*/ 69090 h 2482852"/>
              <a:gd name="connsiteX1037" fmla="*/ 1433892 w 5378824"/>
              <a:gd name="connsiteY1037" fmla="*/ 301498 h 2482852"/>
              <a:gd name="connsiteX1038" fmla="*/ 1425595 w 5378824"/>
              <a:gd name="connsiteY1038" fmla="*/ 301498 h 2482852"/>
              <a:gd name="connsiteX1039" fmla="*/ 1355080 w 5378824"/>
              <a:gd name="connsiteY1039" fmla="*/ 143792 h 2482852"/>
              <a:gd name="connsiteX1040" fmla="*/ 1350932 w 5378824"/>
              <a:gd name="connsiteY1040" fmla="*/ 19288 h 2482852"/>
              <a:gd name="connsiteX1041" fmla="*/ 1370181 w 5378824"/>
              <a:gd name="connsiteY1041" fmla="*/ 29 h 2482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Lst>
            <a:rect l="l" t="t" r="r" b="b"/>
            <a:pathLst>
              <a:path w="5378824" h="2482852">
                <a:moveTo>
                  <a:pt x="623123" y="2159948"/>
                </a:moveTo>
                <a:cubicBezTo>
                  <a:pt x="618974" y="2234667"/>
                  <a:pt x="614826" y="2305235"/>
                  <a:pt x="610678" y="2375803"/>
                </a:cubicBezTo>
                <a:cubicBezTo>
                  <a:pt x="606531" y="2375803"/>
                  <a:pt x="602382" y="2375803"/>
                  <a:pt x="602382" y="2375803"/>
                </a:cubicBezTo>
                <a:cubicBezTo>
                  <a:pt x="602382" y="2334293"/>
                  <a:pt x="602382" y="2292782"/>
                  <a:pt x="602382" y="2251272"/>
                </a:cubicBezTo>
                <a:cubicBezTo>
                  <a:pt x="598234" y="2251272"/>
                  <a:pt x="594087" y="2247120"/>
                  <a:pt x="589939" y="2247120"/>
                </a:cubicBezTo>
                <a:cubicBezTo>
                  <a:pt x="577495" y="2263725"/>
                  <a:pt x="560903" y="2284480"/>
                  <a:pt x="544311" y="2305235"/>
                </a:cubicBezTo>
                <a:cubicBezTo>
                  <a:pt x="531867" y="2276178"/>
                  <a:pt x="577495" y="2197308"/>
                  <a:pt x="623123" y="2159948"/>
                </a:cubicBezTo>
                <a:close/>
                <a:moveTo>
                  <a:pt x="810227" y="2114321"/>
                </a:moveTo>
                <a:cubicBezTo>
                  <a:pt x="859961" y="2184927"/>
                  <a:pt x="909697" y="2255533"/>
                  <a:pt x="963576" y="2330293"/>
                </a:cubicBezTo>
                <a:cubicBezTo>
                  <a:pt x="897263" y="2342752"/>
                  <a:pt x="835094" y="2351059"/>
                  <a:pt x="768781" y="2363518"/>
                </a:cubicBezTo>
                <a:cubicBezTo>
                  <a:pt x="781214" y="2280453"/>
                  <a:pt x="789504" y="2201540"/>
                  <a:pt x="801937" y="2118474"/>
                </a:cubicBezTo>
                <a:cubicBezTo>
                  <a:pt x="806082" y="2118474"/>
                  <a:pt x="806082" y="2118474"/>
                  <a:pt x="810227" y="2114321"/>
                </a:cubicBezTo>
                <a:close/>
                <a:moveTo>
                  <a:pt x="1075890" y="2096772"/>
                </a:moveTo>
                <a:cubicBezTo>
                  <a:pt x="1109317" y="2109275"/>
                  <a:pt x="1134386" y="2117612"/>
                  <a:pt x="1163635" y="2125948"/>
                </a:cubicBezTo>
                <a:cubicBezTo>
                  <a:pt x="1155278" y="2150956"/>
                  <a:pt x="1146922" y="2167627"/>
                  <a:pt x="1134386" y="2196802"/>
                </a:cubicBezTo>
                <a:cubicBezTo>
                  <a:pt x="1113495" y="2163459"/>
                  <a:pt x="1096782" y="2134283"/>
                  <a:pt x="1075890" y="2096772"/>
                </a:cubicBezTo>
                <a:close/>
                <a:moveTo>
                  <a:pt x="819207" y="2059919"/>
                </a:moveTo>
                <a:cubicBezTo>
                  <a:pt x="885680" y="2147232"/>
                  <a:pt x="952151" y="2230389"/>
                  <a:pt x="1014468" y="2317703"/>
                </a:cubicBezTo>
                <a:cubicBezTo>
                  <a:pt x="993696" y="2330175"/>
                  <a:pt x="981232" y="2326018"/>
                  <a:pt x="968769" y="2309386"/>
                </a:cubicBezTo>
                <a:cubicBezTo>
                  <a:pt x="918915" y="2234547"/>
                  <a:pt x="864907" y="2159706"/>
                  <a:pt x="815053" y="2089024"/>
                </a:cubicBezTo>
                <a:cubicBezTo>
                  <a:pt x="810899" y="2080708"/>
                  <a:pt x="810899" y="2072393"/>
                  <a:pt x="810899" y="2064077"/>
                </a:cubicBezTo>
                <a:cubicBezTo>
                  <a:pt x="815053" y="2064077"/>
                  <a:pt x="819207" y="2059919"/>
                  <a:pt x="819207" y="2059919"/>
                </a:cubicBezTo>
                <a:close/>
                <a:moveTo>
                  <a:pt x="993410" y="2030085"/>
                </a:moveTo>
                <a:cubicBezTo>
                  <a:pt x="1055416" y="2050903"/>
                  <a:pt x="1117423" y="2067558"/>
                  <a:pt x="1179430" y="2088376"/>
                </a:cubicBezTo>
                <a:cubicBezTo>
                  <a:pt x="1175296" y="2092540"/>
                  <a:pt x="1175296" y="2100867"/>
                  <a:pt x="1175296" y="2105030"/>
                </a:cubicBezTo>
                <a:cubicBezTo>
                  <a:pt x="1142226" y="2096703"/>
                  <a:pt x="1109155" y="2084213"/>
                  <a:pt x="1076085" y="2075885"/>
                </a:cubicBezTo>
                <a:cubicBezTo>
                  <a:pt x="1067818" y="2071722"/>
                  <a:pt x="1059550" y="2071722"/>
                  <a:pt x="1051282" y="2071722"/>
                </a:cubicBezTo>
                <a:cubicBezTo>
                  <a:pt x="1055416" y="2080048"/>
                  <a:pt x="1055416" y="2092540"/>
                  <a:pt x="1059550" y="2096703"/>
                </a:cubicBezTo>
                <a:cubicBezTo>
                  <a:pt x="1076085" y="2134176"/>
                  <a:pt x="1096754" y="2171649"/>
                  <a:pt x="1117423" y="2209121"/>
                </a:cubicBezTo>
                <a:cubicBezTo>
                  <a:pt x="1121557" y="2217449"/>
                  <a:pt x="1117423" y="2229939"/>
                  <a:pt x="1121557" y="2238267"/>
                </a:cubicBezTo>
                <a:cubicBezTo>
                  <a:pt x="1117423" y="2238267"/>
                  <a:pt x="1113290" y="2242430"/>
                  <a:pt x="1109155" y="2242430"/>
                </a:cubicBezTo>
                <a:cubicBezTo>
                  <a:pt x="1092620" y="2209121"/>
                  <a:pt x="1071951" y="2171649"/>
                  <a:pt x="1051282" y="2138339"/>
                </a:cubicBezTo>
                <a:cubicBezTo>
                  <a:pt x="1030613" y="2105030"/>
                  <a:pt x="1009945" y="2071722"/>
                  <a:pt x="993410" y="2030085"/>
                </a:cubicBezTo>
                <a:close/>
                <a:moveTo>
                  <a:pt x="166536" y="2030085"/>
                </a:moveTo>
                <a:cubicBezTo>
                  <a:pt x="282894" y="2154700"/>
                  <a:pt x="395096" y="2279314"/>
                  <a:pt x="507298" y="2399776"/>
                </a:cubicBezTo>
                <a:cubicBezTo>
                  <a:pt x="507298" y="2403929"/>
                  <a:pt x="503143" y="2408083"/>
                  <a:pt x="503143" y="2408083"/>
                </a:cubicBezTo>
                <a:cubicBezTo>
                  <a:pt x="341073" y="2433006"/>
                  <a:pt x="179004" y="2457930"/>
                  <a:pt x="12778" y="2482852"/>
                </a:cubicBezTo>
                <a:cubicBezTo>
                  <a:pt x="-12155" y="2370699"/>
                  <a:pt x="-3844" y="2271007"/>
                  <a:pt x="66802" y="2175469"/>
                </a:cubicBezTo>
                <a:cubicBezTo>
                  <a:pt x="100046" y="2129777"/>
                  <a:pt x="133292" y="2084085"/>
                  <a:pt x="166536" y="2030085"/>
                </a:cubicBezTo>
                <a:close/>
                <a:moveTo>
                  <a:pt x="1549768" y="2023065"/>
                </a:moveTo>
                <a:cubicBezTo>
                  <a:pt x="1566491" y="2039622"/>
                  <a:pt x="1583214" y="2047899"/>
                  <a:pt x="1599938" y="2060316"/>
                </a:cubicBezTo>
                <a:cubicBezTo>
                  <a:pt x="1604119" y="2068594"/>
                  <a:pt x="1604119" y="2081011"/>
                  <a:pt x="1599938" y="2085150"/>
                </a:cubicBezTo>
                <a:cubicBezTo>
                  <a:pt x="1579034" y="2130678"/>
                  <a:pt x="1558129" y="2176206"/>
                  <a:pt x="1533044" y="2217597"/>
                </a:cubicBezTo>
                <a:cubicBezTo>
                  <a:pt x="1520502" y="2234152"/>
                  <a:pt x="1491236" y="2234152"/>
                  <a:pt x="1470332" y="2242430"/>
                </a:cubicBezTo>
                <a:cubicBezTo>
                  <a:pt x="1466151" y="2242430"/>
                  <a:pt x="1466151" y="2238291"/>
                  <a:pt x="1461970" y="2234152"/>
                </a:cubicBezTo>
                <a:cubicBezTo>
                  <a:pt x="1491236" y="2167929"/>
                  <a:pt x="1520502" y="2097566"/>
                  <a:pt x="1549768" y="2023065"/>
                </a:cubicBezTo>
                <a:close/>
                <a:moveTo>
                  <a:pt x="835675" y="2014291"/>
                </a:moveTo>
                <a:cubicBezTo>
                  <a:pt x="923124" y="2101629"/>
                  <a:pt x="985586" y="2213919"/>
                  <a:pt x="1068870" y="2305415"/>
                </a:cubicBezTo>
                <a:cubicBezTo>
                  <a:pt x="1064706" y="2309574"/>
                  <a:pt x="1064706" y="2313733"/>
                  <a:pt x="1060542" y="2317892"/>
                </a:cubicBezTo>
                <a:cubicBezTo>
                  <a:pt x="1048049" y="2313733"/>
                  <a:pt x="1035556" y="2309574"/>
                  <a:pt x="1027227" y="2301257"/>
                </a:cubicBezTo>
                <a:cubicBezTo>
                  <a:pt x="973093" y="2230555"/>
                  <a:pt x="918959" y="2159853"/>
                  <a:pt x="864824" y="2089152"/>
                </a:cubicBezTo>
                <a:cubicBezTo>
                  <a:pt x="852331" y="2076676"/>
                  <a:pt x="844003" y="2064198"/>
                  <a:pt x="831511" y="2047563"/>
                </a:cubicBezTo>
                <a:cubicBezTo>
                  <a:pt x="827347" y="2039245"/>
                  <a:pt x="823183" y="2026769"/>
                  <a:pt x="823183" y="2018450"/>
                </a:cubicBezTo>
                <a:cubicBezTo>
                  <a:pt x="827347" y="2018450"/>
                  <a:pt x="831511" y="2014291"/>
                  <a:pt x="835675" y="2014291"/>
                </a:cubicBezTo>
                <a:close/>
                <a:moveTo>
                  <a:pt x="1487139" y="1977438"/>
                </a:moveTo>
                <a:cubicBezTo>
                  <a:pt x="1503746" y="1989875"/>
                  <a:pt x="1516202" y="1998166"/>
                  <a:pt x="1528658" y="2010604"/>
                </a:cubicBezTo>
                <a:cubicBezTo>
                  <a:pt x="1491291" y="2085225"/>
                  <a:pt x="1458076" y="2163993"/>
                  <a:pt x="1420709" y="2234469"/>
                </a:cubicBezTo>
                <a:cubicBezTo>
                  <a:pt x="1412405" y="2251052"/>
                  <a:pt x="1387493" y="2255198"/>
                  <a:pt x="1366734" y="2263489"/>
                </a:cubicBezTo>
                <a:cubicBezTo>
                  <a:pt x="1366734" y="2259343"/>
                  <a:pt x="1362583" y="2255198"/>
                  <a:pt x="1358431" y="2255198"/>
                </a:cubicBezTo>
                <a:cubicBezTo>
                  <a:pt x="1404102" y="2163993"/>
                  <a:pt x="1445621" y="2072789"/>
                  <a:pt x="1487139" y="1977438"/>
                </a:cubicBezTo>
                <a:close/>
                <a:moveTo>
                  <a:pt x="1054831" y="1956379"/>
                </a:moveTo>
                <a:cubicBezTo>
                  <a:pt x="1109232" y="1968664"/>
                  <a:pt x="1163635" y="1985043"/>
                  <a:pt x="1218038" y="2001422"/>
                </a:cubicBezTo>
                <a:cubicBezTo>
                  <a:pt x="1218038" y="2005517"/>
                  <a:pt x="1218038" y="2013707"/>
                  <a:pt x="1213853" y="2017801"/>
                </a:cubicBezTo>
                <a:cubicBezTo>
                  <a:pt x="1159450" y="1997327"/>
                  <a:pt x="1105048" y="1980947"/>
                  <a:pt x="1054831" y="1964569"/>
                </a:cubicBezTo>
                <a:cubicBezTo>
                  <a:pt x="1054831" y="1960473"/>
                  <a:pt x="1054831" y="1956379"/>
                  <a:pt x="1054831" y="1956379"/>
                </a:cubicBezTo>
                <a:close/>
                <a:moveTo>
                  <a:pt x="407156" y="1947605"/>
                </a:moveTo>
                <a:cubicBezTo>
                  <a:pt x="411288" y="1947605"/>
                  <a:pt x="415422" y="1951754"/>
                  <a:pt x="419554" y="1955901"/>
                </a:cubicBezTo>
                <a:cubicBezTo>
                  <a:pt x="407156" y="2009824"/>
                  <a:pt x="394759" y="2067896"/>
                  <a:pt x="378229" y="2130115"/>
                </a:cubicBezTo>
                <a:cubicBezTo>
                  <a:pt x="349300" y="2096932"/>
                  <a:pt x="320373" y="2072044"/>
                  <a:pt x="291445" y="2038860"/>
                </a:cubicBezTo>
                <a:cubicBezTo>
                  <a:pt x="332770" y="2005677"/>
                  <a:pt x="369963" y="1976641"/>
                  <a:pt x="407156" y="1947605"/>
                </a:cubicBezTo>
                <a:close/>
                <a:moveTo>
                  <a:pt x="856065" y="1935320"/>
                </a:moveTo>
                <a:cubicBezTo>
                  <a:pt x="968318" y="1976819"/>
                  <a:pt x="1084727" y="2014168"/>
                  <a:pt x="1196979" y="2051516"/>
                </a:cubicBezTo>
                <a:cubicBezTo>
                  <a:pt x="1196979" y="2055666"/>
                  <a:pt x="1192822" y="2063966"/>
                  <a:pt x="1192822" y="2068115"/>
                </a:cubicBezTo>
                <a:cubicBezTo>
                  <a:pt x="1113829" y="2059816"/>
                  <a:pt x="1038995" y="2018317"/>
                  <a:pt x="951687" y="2010018"/>
                </a:cubicBezTo>
                <a:cubicBezTo>
                  <a:pt x="1001578" y="2105464"/>
                  <a:pt x="1076413" y="2180162"/>
                  <a:pt x="1101357" y="2279758"/>
                </a:cubicBezTo>
                <a:cubicBezTo>
                  <a:pt x="1101357" y="2283908"/>
                  <a:pt x="1097200" y="2283908"/>
                  <a:pt x="1093042" y="2288058"/>
                </a:cubicBezTo>
                <a:cubicBezTo>
                  <a:pt x="1009893" y="2176012"/>
                  <a:pt x="930900" y="2063966"/>
                  <a:pt x="847751" y="1951919"/>
                </a:cubicBezTo>
                <a:cubicBezTo>
                  <a:pt x="851909" y="1947769"/>
                  <a:pt x="851909" y="1943620"/>
                  <a:pt x="856065" y="1935320"/>
                </a:cubicBezTo>
                <a:close/>
                <a:moveTo>
                  <a:pt x="1408264" y="1923036"/>
                </a:moveTo>
                <a:cubicBezTo>
                  <a:pt x="1457840" y="1943785"/>
                  <a:pt x="1461971" y="1947935"/>
                  <a:pt x="1445446" y="1993584"/>
                </a:cubicBezTo>
                <a:cubicBezTo>
                  <a:pt x="1408264" y="2076581"/>
                  <a:pt x="1366950" y="2159578"/>
                  <a:pt x="1329768" y="2242575"/>
                </a:cubicBezTo>
                <a:cubicBezTo>
                  <a:pt x="1317373" y="2271624"/>
                  <a:pt x="1296717" y="2275774"/>
                  <a:pt x="1263666" y="2275774"/>
                </a:cubicBezTo>
                <a:cubicBezTo>
                  <a:pt x="1309111" y="2155428"/>
                  <a:pt x="1358687" y="2039233"/>
                  <a:pt x="1408264" y="1923036"/>
                </a:cubicBezTo>
                <a:close/>
                <a:moveTo>
                  <a:pt x="707358" y="1901977"/>
                </a:moveTo>
                <a:cubicBezTo>
                  <a:pt x="703190" y="1955990"/>
                  <a:pt x="699022" y="2010002"/>
                  <a:pt x="690687" y="2059859"/>
                </a:cubicBezTo>
                <a:cubicBezTo>
                  <a:pt x="678183" y="2159575"/>
                  <a:pt x="665679" y="2255135"/>
                  <a:pt x="653176" y="2350695"/>
                </a:cubicBezTo>
                <a:cubicBezTo>
                  <a:pt x="653176" y="2363160"/>
                  <a:pt x="644839" y="2375624"/>
                  <a:pt x="640672" y="2388088"/>
                </a:cubicBezTo>
                <a:cubicBezTo>
                  <a:pt x="636503" y="2388088"/>
                  <a:pt x="632336" y="2388088"/>
                  <a:pt x="628168" y="2383934"/>
                </a:cubicBezTo>
                <a:cubicBezTo>
                  <a:pt x="632336" y="2292528"/>
                  <a:pt x="636503" y="2201122"/>
                  <a:pt x="640672" y="2105562"/>
                </a:cubicBezTo>
                <a:cubicBezTo>
                  <a:pt x="640672" y="2105562"/>
                  <a:pt x="636503" y="2105562"/>
                  <a:pt x="632336" y="2105562"/>
                </a:cubicBezTo>
                <a:cubicBezTo>
                  <a:pt x="594824" y="2163729"/>
                  <a:pt x="557314" y="2217742"/>
                  <a:pt x="519802" y="2275909"/>
                </a:cubicBezTo>
                <a:cubicBezTo>
                  <a:pt x="515634" y="2275909"/>
                  <a:pt x="511466" y="2275909"/>
                  <a:pt x="511466" y="2275909"/>
                </a:cubicBezTo>
                <a:cubicBezTo>
                  <a:pt x="511466" y="2267599"/>
                  <a:pt x="507298" y="2255135"/>
                  <a:pt x="511466" y="2250981"/>
                </a:cubicBezTo>
                <a:cubicBezTo>
                  <a:pt x="573985" y="2134646"/>
                  <a:pt x="636503" y="2022466"/>
                  <a:pt x="699022" y="1906132"/>
                </a:cubicBezTo>
                <a:cubicBezTo>
                  <a:pt x="699022" y="1906132"/>
                  <a:pt x="703190" y="1906132"/>
                  <a:pt x="707358" y="1901977"/>
                </a:cubicBezTo>
                <a:close/>
                <a:moveTo>
                  <a:pt x="2268572" y="1877408"/>
                </a:moveTo>
                <a:cubicBezTo>
                  <a:pt x="2284805" y="1885649"/>
                  <a:pt x="2313213" y="1889769"/>
                  <a:pt x="2317271" y="1906250"/>
                </a:cubicBezTo>
                <a:cubicBezTo>
                  <a:pt x="2325388" y="1922731"/>
                  <a:pt x="2313213" y="1947452"/>
                  <a:pt x="2313213" y="1972173"/>
                </a:cubicBezTo>
                <a:cubicBezTo>
                  <a:pt x="2309155" y="1972173"/>
                  <a:pt x="2305097" y="1972173"/>
                  <a:pt x="2301038" y="1972173"/>
                </a:cubicBezTo>
                <a:cubicBezTo>
                  <a:pt x="2288863" y="1943332"/>
                  <a:pt x="2276689" y="1914491"/>
                  <a:pt x="2260455" y="1885649"/>
                </a:cubicBezTo>
                <a:cubicBezTo>
                  <a:pt x="2264514" y="1881528"/>
                  <a:pt x="2264514" y="1877408"/>
                  <a:pt x="2268572" y="1877408"/>
                </a:cubicBezTo>
                <a:close/>
                <a:moveTo>
                  <a:pt x="1321190" y="1859859"/>
                </a:moveTo>
                <a:cubicBezTo>
                  <a:pt x="1346176" y="1872344"/>
                  <a:pt x="1362833" y="1884829"/>
                  <a:pt x="1379490" y="1897314"/>
                </a:cubicBezTo>
                <a:cubicBezTo>
                  <a:pt x="1342012" y="1988870"/>
                  <a:pt x="1300370" y="2076265"/>
                  <a:pt x="1262892" y="2163661"/>
                </a:cubicBezTo>
                <a:cubicBezTo>
                  <a:pt x="1254563" y="2184469"/>
                  <a:pt x="1246235" y="2205277"/>
                  <a:pt x="1237906" y="2230247"/>
                </a:cubicBezTo>
                <a:cubicBezTo>
                  <a:pt x="1217086" y="2296833"/>
                  <a:pt x="1217086" y="2296833"/>
                  <a:pt x="1133802" y="2296833"/>
                </a:cubicBezTo>
                <a:cubicBezTo>
                  <a:pt x="1196265" y="2151176"/>
                  <a:pt x="1258728" y="2009679"/>
                  <a:pt x="1321190" y="1859859"/>
                </a:cubicBezTo>
                <a:close/>
                <a:moveTo>
                  <a:pt x="761476" y="1852840"/>
                </a:moveTo>
                <a:cubicBezTo>
                  <a:pt x="848629" y="1881920"/>
                  <a:pt x="923331" y="1906844"/>
                  <a:pt x="1002185" y="1931770"/>
                </a:cubicBezTo>
                <a:cubicBezTo>
                  <a:pt x="1002185" y="1935924"/>
                  <a:pt x="1002185" y="1940078"/>
                  <a:pt x="998035" y="1940078"/>
                </a:cubicBezTo>
                <a:cubicBezTo>
                  <a:pt x="944083" y="1927616"/>
                  <a:pt x="890131" y="1915153"/>
                  <a:pt x="836179" y="1898536"/>
                </a:cubicBezTo>
                <a:cubicBezTo>
                  <a:pt x="802978" y="1886074"/>
                  <a:pt x="794677" y="1890227"/>
                  <a:pt x="790527" y="1923462"/>
                </a:cubicBezTo>
                <a:cubicBezTo>
                  <a:pt x="769777" y="2056396"/>
                  <a:pt x="753176" y="2185176"/>
                  <a:pt x="732426" y="2313957"/>
                </a:cubicBezTo>
                <a:cubicBezTo>
                  <a:pt x="728276" y="2330573"/>
                  <a:pt x="724125" y="2347191"/>
                  <a:pt x="719975" y="2359653"/>
                </a:cubicBezTo>
                <a:cubicBezTo>
                  <a:pt x="715825" y="2367962"/>
                  <a:pt x="707524" y="2372115"/>
                  <a:pt x="695074" y="2384578"/>
                </a:cubicBezTo>
                <a:cubicBezTo>
                  <a:pt x="715825" y="2201793"/>
                  <a:pt x="740726" y="2027317"/>
                  <a:pt x="761476" y="1852840"/>
                </a:cubicBezTo>
                <a:close/>
                <a:moveTo>
                  <a:pt x="702549" y="1826515"/>
                </a:moveTo>
                <a:cubicBezTo>
                  <a:pt x="710868" y="1855675"/>
                  <a:pt x="527837" y="2209760"/>
                  <a:pt x="486240" y="2238920"/>
                </a:cubicBezTo>
                <a:cubicBezTo>
                  <a:pt x="544476" y="2097287"/>
                  <a:pt x="631831" y="1968150"/>
                  <a:pt x="702549" y="1826515"/>
                </a:cubicBezTo>
                <a:close/>
                <a:moveTo>
                  <a:pt x="673855" y="1823005"/>
                </a:moveTo>
                <a:cubicBezTo>
                  <a:pt x="678003" y="1823005"/>
                  <a:pt x="682151" y="1827171"/>
                  <a:pt x="686300" y="1831336"/>
                </a:cubicBezTo>
                <a:cubicBezTo>
                  <a:pt x="628227" y="1931296"/>
                  <a:pt x="574303" y="2035420"/>
                  <a:pt x="516233" y="2135380"/>
                </a:cubicBezTo>
                <a:cubicBezTo>
                  <a:pt x="512084" y="2135380"/>
                  <a:pt x="507936" y="2131215"/>
                  <a:pt x="503789" y="2131215"/>
                </a:cubicBezTo>
                <a:cubicBezTo>
                  <a:pt x="561860" y="2027090"/>
                  <a:pt x="615784" y="1922965"/>
                  <a:pt x="673855" y="1823005"/>
                </a:cubicBezTo>
                <a:close/>
                <a:moveTo>
                  <a:pt x="593962" y="1794868"/>
                </a:moveTo>
                <a:cubicBezTo>
                  <a:pt x="599644" y="1792786"/>
                  <a:pt x="606876" y="1793827"/>
                  <a:pt x="615141" y="1797991"/>
                </a:cubicBezTo>
                <a:cubicBezTo>
                  <a:pt x="627538" y="1802155"/>
                  <a:pt x="639935" y="1806320"/>
                  <a:pt x="656466" y="1814648"/>
                </a:cubicBezTo>
                <a:cubicBezTo>
                  <a:pt x="615141" y="1893768"/>
                  <a:pt x="577948" y="1964559"/>
                  <a:pt x="536622" y="2035350"/>
                </a:cubicBezTo>
                <a:cubicBezTo>
                  <a:pt x="536622" y="2035350"/>
                  <a:pt x="532489" y="2035350"/>
                  <a:pt x="528357" y="2035350"/>
                </a:cubicBezTo>
                <a:cubicBezTo>
                  <a:pt x="544887" y="1960395"/>
                  <a:pt x="565550" y="1885439"/>
                  <a:pt x="582080" y="1810484"/>
                </a:cubicBezTo>
                <a:cubicBezTo>
                  <a:pt x="584146" y="1802155"/>
                  <a:pt x="588279" y="1796950"/>
                  <a:pt x="593962" y="1794868"/>
                </a:cubicBezTo>
                <a:close/>
                <a:moveTo>
                  <a:pt x="2206053" y="1756319"/>
                </a:moveTo>
                <a:cubicBezTo>
                  <a:pt x="2268572" y="1760512"/>
                  <a:pt x="2272739" y="1773089"/>
                  <a:pt x="2243564" y="1831781"/>
                </a:cubicBezTo>
                <a:cubicBezTo>
                  <a:pt x="2231060" y="1802435"/>
                  <a:pt x="2218556" y="1781473"/>
                  <a:pt x="2206053" y="1756319"/>
                </a:cubicBezTo>
                <a:close/>
                <a:moveTo>
                  <a:pt x="528182" y="1756319"/>
                </a:moveTo>
                <a:cubicBezTo>
                  <a:pt x="532336" y="1768804"/>
                  <a:pt x="540642" y="1777127"/>
                  <a:pt x="540642" y="1785451"/>
                </a:cubicBezTo>
                <a:cubicBezTo>
                  <a:pt x="515722" y="1901977"/>
                  <a:pt x="490803" y="2018503"/>
                  <a:pt x="465882" y="2135029"/>
                </a:cubicBezTo>
                <a:cubicBezTo>
                  <a:pt x="461729" y="2155837"/>
                  <a:pt x="453423" y="2172484"/>
                  <a:pt x="445117" y="2193292"/>
                </a:cubicBezTo>
                <a:cubicBezTo>
                  <a:pt x="440962" y="2193292"/>
                  <a:pt x="436809" y="2193292"/>
                  <a:pt x="432656" y="2193292"/>
                </a:cubicBezTo>
                <a:cubicBezTo>
                  <a:pt x="428503" y="2180807"/>
                  <a:pt x="416043" y="2164161"/>
                  <a:pt x="420196" y="2147514"/>
                </a:cubicBezTo>
                <a:cubicBezTo>
                  <a:pt x="449270" y="2022665"/>
                  <a:pt x="482495" y="1893654"/>
                  <a:pt x="515722" y="1768804"/>
                </a:cubicBezTo>
                <a:cubicBezTo>
                  <a:pt x="515722" y="1764643"/>
                  <a:pt x="519875" y="1764643"/>
                  <a:pt x="528182" y="1756319"/>
                </a:cubicBezTo>
                <a:close/>
                <a:moveTo>
                  <a:pt x="324972" y="1728240"/>
                </a:moveTo>
                <a:cubicBezTo>
                  <a:pt x="370693" y="1740607"/>
                  <a:pt x="416412" y="1757095"/>
                  <a:pt x="470446" y="1769460"/>
                </a:cubicBezTo>
                <a:cubicBezTo>
                  <a:pt x="457976" y="1814803"/>
                  <a:pt x="445508" y="1860145"/>
                  <a:pt x="433038" y="1905487"/>
                </a:cubicBezTo>
                <a:cubicBezTo>
                  <a:pt x="366536" y="1884877"/>
                  <a:pt x="304191" y="1868389"/>
                  <a:pt x="233532" y="1847779"/>
                </a:cubicBezTo>
                <a:cubicBezTo>
                  <a:pt x="254314" y="1806558"/>
                  <a:pt x="279253" y="1769460"/>
                  <a:pt x="300034" y="1732362"/>
                </a:cubicBezTo>
                <a:cubicBezTo>
                  <a:pt x="304191" y="1728240"/>
                  <a:pt x="316659" y="1728240"/>
                  <a:pt x="324972" y="1728240"/>
                </a:cubicBezTo>
                <a:close/>
                <a:moveTo>
                  <a:pt x="1121517" y="1722976"/>
                </a:moveTo>
                <a:cubicBezTo>
                  <a:pt x="1134072" y="1727135"/>
                  <a:pt x="1138256" y="1727135"/>
                  <a:pt x="1142441" y="1731294"/>
                </a:cubicBezTo>
                <a:cubicBezTo>
                  <a:pt x="1184290" y="1764560"/>
                  <a:pt x="1230322" y="1793669"/>
                  <a:pt x="1272170" y="1826936"/>
                </a:cubicBezTo>
                <a:cubicBezTo>
                  <a:pt x="1280539" y="1831094"/>
                  <a:pt x="1284725" y="1847728"/>
                  <a:pt x="1284725" y="1856045"/>
                </a:cubicBezTo>
                <a:cubicBezTo>
                  <a:pt x="1276355" y="1872678"/>
                  <a:pt x="1267985" y="1893471"/>
                  <a:pt x="1255431" y="1914262"/>
                </a:cubicBezTo>
                <a:cubicBezTo>
                  <a:pt x="1213583" y="1851887"/>
                  <a:pt x="1167550" y="1789510"/>
                  <a:pt x="1121517" y="1722976"/>
                </a:cubicBezTo>
                <a:close/>
                <a:moveTo>
                  <a:pt x="964050" y="1719466"/>
                </a:moveTo>
                <a:cubicBezTo>
                  <a:pt x="1009962" y="1777818"/>
                  <a:pt x="1051700" y="1827833"/>
                  <a:pt x="1093439" y="1877848"/>
                </a:cubicBezTo>
                <a:cubicBezTo>
                  <a:pt x="1089265" y="1877848"/>
                  <a:pt x="1089265" y="1882016"/>
                  <a:pt x="1085091" y="1886183"/>
                </a:cubicBezTo>
                <a:cubicBezTo>
                  <a:pt x="1043353" y="1865344"/>
                  <a:pt x="997440" y="1844504"/>
                  <a:pt x="955701" y="1823664"/>
                </a:cubicBezTo>
                <a:cubicBezTo>
                  <a:pt x="947354" y="1819497"/>
                  <a:pt x="939007" y="1802825"/>
                  <a:pt x="943180" y="1794489"/>
                </a:cubicBezTo>
                <a:cubicBezTo>
                  <a:pt x="947354" y="1773649"/>
                  <a:pt x="955701" y="1748643"/>
                  <a:pt x="964050" y="1719466"/>
                </a:cubicBezTo>
                <a:close/>
                <a:moveTo>
                  <a:pt x="984685" y="1682613"/>
                </a:moveTo>
                <a:cubicBezTo>
                  <a:pt x="1055594" y="1769720"/>
                  <a:pt x="1130673" y="1860976"/>
                  <a:pt x="1205753" y="1948083"/>
                </a:cubicBezTo>
                <a:cubicBezTo>
                  <a:pt x="1205753" y="1952231"/>
                  <a:pt x="1205753" y="1952231"/>
                  <a:pt x="1201582" y="1956379"/>
                </a:cubicBezTo>
                <a:cubicBezTo>
                  <a:pt x="1143187" y="1939787"/>
                  <a:pt x="1080620" y="1923195"/>
                  <a:pt x="1018053" y="1902456"/>
                </a:cubicBezTo>
                <a:cubicBezTo>
                  <a:pt x="993027" y="1894159"/>
                  <a:pt x="968001" y="1881715"/>
                  <a:pt x="942974" y="1873420"/>
                </a:cubicBezTo>
                <a:cubicBezTo>
                  <a:pt x="917948" y="1869272"/>
                  <a:pt x="922119" y="1856828"/>
                  <a:pt x="930460" y="1840236"/>
                </a:cubicBezTo>
                <a:cubicBezTo>
                  <a:pt x="997198" y="1856828"/>
                  <a:pt x="1055594" y="1914900"/>
                  <a:pt x="1139016" y="1906603"/>
                </a:cubicBezTo>
                <a:cubicBezTo>
                  <a:pt x="1084791" y="1823644"/>
                  <a:pt x="1009712" y="1769720"/>
                  <a:pt x="972172" y="1690909"/>
                </a:cubicBezTo>
                <a:cubicBezTo>
                  <a:pt x="976342" y="1686761"/>
                  <a:pt x="980514" y="1686761"/>
                  <a:pt x="984685" y="1682613"/>
                </a:cubicBezTo>
                <a:close/>
                <a:moveTo>
                  <a:pt x="2151651" y="1635230"/>
                </a:moveTo>
                <a:cubicBezTo>
                  <a:pt x="2176659" y="1639409"/>
                  <a:pt x="2197499" y="1643588"/>
                  <a:pt x="2218338" y="1647765"/>
                </a:cubicBezTo>
                <a:cubicBezTo>
                  <a:pt x="2210002" y="1672836"/>
                  <a:pt x="2201666" y="1693728"/>
                  <a:pt x="2193330" y="1722976"/>
                </a:cubicBezTo>
                <a:cubicBezTo>
                  <a:pt x="2176659" y="1689549"/>
                  <a:pt x="2164155" y="1664480"/>
                  <a:pt x="2151651" y="1635230"/>
                </a:cubicBezTo>
                <a:close/>
                <a:moveTo>
                  <a:pt x="3276203" y="1632246"/>
                </a:moveTo>
                <a:cubicBezTo>
                  <a:pt x="3296965" y="1640557"/>
                  <a:pt x="3309423" y="1648867"/>
                  <a:pt x="3326032" y="1657179"/>
                </a:cubicBezTo>
                <a:cubicBezTo>
                  <a:pt x="3317728" y="1673801"/>
                  <a:pt x="3309423" y="1686268"/>
                  <a:pt x="3305271" y="1698735"/>
                </a:cubicBezTo>
                <a:cubicBezTo>
                  <a:pt x="3288660" y="1694579"/>
                  <a:pt x="3272050" y="1690424"/>
                  <a:pt x="3259593" y="1686268"/>
                </a:cubicBezTo>
                <a:cubicBezTo>
                  <a:pt x="3263745" y="1669646"/>
                  <a:pt x="3267898" y="1653023"/>
                  <a:pt x="3276203" y="1632246"/>
                </a:cubicBezTo>
                <a:close/>
                <a:moveTo>
                  <a:pt x="1002350" y="1631721"/>
                </a:moveTo>
                <a:cubicBezTo>
                  <a:pt x="1110264" y="1706642"/>
                  <a:pt x="1164221" y="1823187"/>
                  <a:pt x="1238930" y="1927244"/>
                </a:cubicBezTo>
                <a:cubicBezTo>
                  <a:pt x="1247231" y="1931406"/>
                  <a:pt x="1247231" y="1939731"/>
                  <a:pt x="1251382" y="1956380"/>
                </a:cubicBezTo>
                <a:cubicBezTo>
                  <a:pt x="1238930" y="1948056"/>
                  <a:pt x="1234779" y="1948056"/>
                  <a:pt x="1230629" y="1943894"/>
                </a:cubicBezTo>
                <a:cubicBezTo>
                  <a:pt x="1155920" y="1852322"/>
                  <a:pt x="1077060" y="1760752"/>
                  <a:pt x="1002350" y="1669181"/>
                </a:cubicBezTo>
                <a:cubicBezTo>
                  <a:pt x="994050" y="1660857"/>
                  <a:pt x="994050" y="1648370"/>
                  <a:pt x="989900" y="1635883"/>
                </a:cubicBezTo>
                <a:cubicBezTo>
                  <a:pt x="994050" y="1635883"/>
                  <a:pt x="998200" y="1635883"/>
                  <a:pt x="1002350" y="1631721"/>
                </a:cubicBezTo>
                <a:close/>
                <a:moveTo>
                  <a:pt x="381116" y="1601072"/>
                </a:moveTo>
                <a:cubicBezTo>
                  <a:pt x="389415" y="1597970"/>
                  <a:pt x="399787" y="1599004"/>
                  <a:pt x="412236" y="1603140"/>
                </a:cubicBezTo>
                <a:cubicBezTo>
                  <a:pt x="503521" y="1632097"/>
                  <a:pt x="598955" y="1661053"/>
                  <a:pt x="694390" y="1685871"/>
                </a:cubicBezTo>
                <a:cubicBezTo>
                  <a:pt x="740032" y="1702418"/>
                  <a:pt x="785676" y="1714828"/>
                  <a:pt x="835468" y="1731374"/>
                </a:cubicBezTo>
                <a:cubicBezTo>
                  <a:pt x="823019" y="1764467"/>
                  <a:pt x="814720" y="1793423"/>
                  <a:pt x="802273" y="1826515"/>
                </a:cubicBezTo>
                <a:cubicBezTo>
                  <a:pt x="648747" y="1768604"/>
                  <a:pt x="499371" y="1710691"/>
                  <a:pt x="345847" y="1652780"/>
                </a:cubicBezTo>
                <a:cubicBezTo>
                  <a:pt x="354145" y="1644506"/>
                  <a:pt x="358294" y="1632097"/>
                  <a:pt x="362444" y="1623823"/>
                </a:cubicBezTo>
                <a:cubicBezTo>
                  <a:pt x="366593" y="1611413"/>
                  <a:pt x="372817" y="1604175"/>
                  <a:pt x="381116" y="1601072"/>
                </a:cubicBezTo>
                <a:close/>
                <a:moveTo>
                  <a:pt x="926723" y="1589603"/>
                </a:moveTo>
                <a:cubicBezTo>
                  <a:pt x="930818" y="1589603"/>
                  <a:pt x="934912" y="1589603"/>
                  <a:pt x="939007" y="1589603"/>
                </a:cubicBezTo>
                <a:cubicBezTo>
                  <a:pt x="943101" y="1597925"/>
                  <a:pt x="951292" y="1610407"/>
                  <a:pt x="951292" y="1618729"/>
                </a:cubicBezTo>
                <a:cubicBezTo>
                  <a:pt x="930818" y="1681141"/>
                  <a:pt x="910343" y="1747715"/>
                  <a:pt x="885774" y="1810128"/>
                </a:cubicBezTo>
                <a:cubicBezTo>
                  <a:pt x="885774" y="1818450"/>
                  <a:pt x="877585" y="1830933"/>
                  <a:pt x="873491" y="1839253"/>
                </a:cubicBezTo>
                <a:cubicBezTo>
                  <a:pt x="869395" y="1843414"/>
                  <a:pt x="861206" y="1843414"/>
                  <a:pt x="857111" y="1847575"/>
                </a:cubicBezTo>
                <a:cubicBezTo>
                  <a:pt x="857111" y="1839253"/>
                  <a:pt x="853017" y="1835093"/>
                  <a:pt x="853017" y="1826772"/>
                </a:cubicBezTo>
                <a:cubicBezTo>
                  <a:pt x="877585" y="1747715"/>
                  <a:pt x="902154" y="1668659"/>
                  <a:pt x="926723" y="1589603"/>
                </a:cubicBezTo>
                <a:close/>
                <a:moveTo>
                  <a:pt x="2085579" y="1486062"/>
                </a:moveTo>
                <a:cubicBezTo>
                  <a:pt x="2110323" y="1490222"/>
                  <a:pt x="2135068" y="1498542"/>
                  <a:pt x="2163936" y="1502702"/>
                </a:cubicBezTo>
                <a:cubicBezTo>
                  <a:pt x="2151564" y="1535980"/>
                  <a:pt x="2143316" y="1565098"/>
                  <a:pt x="2135068" y="1598377"/>
                </a:cubicBezTo>
                <a:cubicBezTo>
                  <a:pt x="2114447" y="1560938"/>
                  <a:pt x="2097951" y="1527661"/>
                  <a:pt x="2081454" y="1494382"/>
                </a:cubicBezTo>
                <a:cubicBezTo>
                  <a:pt x="2081454" y="1490222"/>
                  <a:pt x="2085579" y="1486062"/>
                  <a:pt x="2085579" y="1486062"/>
                </a:cubicBezTo>
                <a:close/>
                <a:moveTo>
                  <a:pt x="1931912" y="1486062"/>
                </a:moveTo>
                <a:cubicBezTo>
                  <a:pt x="2027604" y="1685541"/>
                  <a:pt x="2119136" y="1880864"/>
                  <a:pt x="2214828" y="2080342"/>
                </a:cubicBezTo>
                <a:cubicBezTo>
                  <a:pt x="2090012" y="2109433"/>
                  <a:pt x="1969357" y="2134368"/>
                  <a:pt x="1848702" y="2163458"/>
                </a:cubicBezTo>
                <a:cubicBezTo>
                  <a:pt x="1848702" y="2088654"/>
                  <a:pt x="1844541" y="2018006"/>
                  <a:pt x="1848702" y="1943201"/>
                </a:cubicBezTo>
                <a:cubicBezTo>
                  <a:pt x="1848702" y="1885019"/>
                  <a:pt x="1857023" y="1826838"/>
                  <a:pt x="1861184" y="1764501"/>
                </a:cubicBezTo>
                <a:cubicBezTo>
                  <a:pt x="1865343" y="1739567"/>
                  <a:pt x="1861184" y="1714632"/>
                  <a:pt x="1857023" y="1689697"/>
                </a:cubicBezTo>
                <a:cubicBezTo>
                  <a:pt x="1857023" y="1648139"/>
                  <a:pt x="1865343" y="1610737"/>
                  <a:pt x="1886147" y="1573335"/>
                </a:cubicBezTo>
                <a:cubicBezTo>
                  <a:pt x="1902788" y="1548399"/>
                  <a:pt x="1915270" y="1519309"/>
                  <a:pt x="1931912" y="1486062"/>
                </a:cubicBezTo>
                <a:close/>
                <a:moveTo>
                  <a:pt x="2769953" y="1485322"/>
                </a:moveTo>
                <a:cubicBezTo>
                  <a:pt x="2773792" y="1486489"/>
                  <a:pt x="2778216" y="1489343"/>
                  <a:pt x="2783419" y="1494531"/>
                </a:cubicBezTo>
                <a:cubicBezTo>
                  <a:pt x="2654358" y="1660551"/>
                  <a:pt x="2529460" y="1826572"/>
                  <a:pt x="2404564" y="1996742"/>
                </a:cubicBezTo>
                <a:cubicBezTo>
                  <a:pt x="2400399" y="1992592"/>
                  <a:pt x="2396236" y="1992592"/>
                  <a:pt x="2392073" y="1992592"/>
                </a:cubicBezTo>
                <a:cubicBezTo>
                  <a:pt x="2396236" y="1980141"/>
                  <a:pt x="2392073" y="1959388"/>
                  <a:pt x="2400399" y="1946936"/>
                </a:cubicBezTo>
                <a:cubicBezTo>
                  <a:pt x="2512808" y="1797518"/>
                  <a:pt x="2629379" y="1652250"/>
                  <a:pt x="2745950" y="1502832"/>
                </a:cubicBezTo>
                <a:cubicBezTo>
                  <a:pt x="2752195" y="1493493"/>
                  <a:pt x="2758440" y="1481821"/>
                  <a:pt x="2769953" y="1485322"/>
                </a:cubicBezTo>
                <a:close/>
                <a:moveTo>
                  <a:pt x="1827578" y="1482368"/>
                </a:moveTo>
                <a:cubicBezTo>
                  <a:pt x="1823483" y="1515619"/>
                  <a:pt x="1819388" y="1548870"/>
                  <a:pt x="1819388" y="1582121"/>
                </a:cubicBezTo>
                <a:cubicBezTo>
                  <a:pt x="1819388" y="1582121"/>
                  <a:pt x="1823483" y="1577965"/>
                  <a:pt x="1835767" y="1573808"/>
                </a:cubicBezTo>
                <a:cubicBezTo>
                  <a:pt x="1827578" y="1602904"/>
                  <a:pt x="1819388" y="1627842"/>
                  <a:pt x="1811198" y="1652780"/>
                </a:cubicBezTo>
                <a:cubicBezTo>
                  <a:pt x="1807104" y="1652780"/>
                  <a:pt x="1803009" y="1648623"/>
                  <a:pt x="1798914" y="1648623"/>
                </a:cubicBezTo>
                <a:cubicBezTo>
                  <a:pt x="1803009" y="1631998"/>
                  <a:pt x="1807104" y="1615372"/>
                  <a:pt x="1815293" y="1594591"/>
                </a:cubicBezTo>
                <a:cubicBezTo>
                  <a:pt x="1807104" y="1611216"/>
                  <a:pt x="1798914" y="1623685"/>
                  <a:pt x="1790724" y="1636155"/>
                </a:cubicBezTo>
                <a:cubicBezTo>
                  <a:pt x="1790724" y="1631998"/>
                  <a:pt x="1786629" y="1631998"/>
                  <a:pt x="1782535" y="1631998"/>
                </a:cubicBezTo>
                <a:cubicBezTo>
                  <a:pt x="1798914" y="1582121"/>
                  <a:pt x="1811198" y="1532245"/>
                  <a:pt x="1827578" y="1482368"/>
                </a:cubicBezTo>
                <a:close/>
                <a:moveTo>
                  <a:pt x="3795177" y="1431661"/>
                </a:moveTo>
                <a:cubicBezTo>
                  <a:pt x="3836985" y="1452720"/>
                  <a:pt x="3878793" y="1469567"/>
                  <a:pt x="3920602" y="1486414"/>
                </a:cubicBezTo>
                <a:cubicBezTo>
                  <a:pt x="3912240" y="1511685"/>
                  <a:pt x="3899697" y="1515897"/>
                  <a:pt x="3882974" y="1507473"/>
                </a:cubicBezTo>
                <a:cubicBezTo>
                  <a:pt x="3849527" y="1494838"/>
                  <a:pt x="3811900" y="1482202"/>
                  <a:pt x="3778453" y="1465355"/>
                </a:cubicBezTo>
                <a:cubicBezTo>
                  <a:pt x="3782634" y="1452720"/>
                  <a:pt x="3790996" y="1444296"/>
                  <a:pt x="3795177" y="1431661"/>
                </a:cubicBezTo>
                <a:close/>
                <a:moveTo>
                  <a:pt x="3401300" y="1428151"/>
                </a:moveTo>
                <a:cubicBezTo>
                  <a:pt x="3418087" y="1436502"/>
                  <a:pt x="3430677" y="1440678"/>
                  <a:pt x="3443266" y="1449029"/>
                </a:cubicBezTo>
                <a:cubicBezTo>
                  <a:pt x="3439069" y="1499134"/>
                  <a:pt x="3409694" y="1486609"/>
                  <a:pt x="3380318" y="1478257"/>
                </a:cubicBezTo>
                <a:cubicBezTo>
                  <a:pt x="3380318" y="1478257"/>
                  <a:pt x="3380318" y="1482432"/>
                  <a:pt x="3380318" y="1486609"/>
                </a:cubicBezTo>
                <a:cubicBezTo>
                  <a:pt x="3392908" y="1490784"/>
                  <a:pt x="3401300" y="1499134"/>
                  <a:pt x="3418087" y="1507485"/>
                </a:cubicBezTo>
                <a:cubicBezTo>
                  <a:pt x="3409694" y="1520012"/>
                  <a:pt x="3401300" y="1532538"/>
                  <a:pt x="3388710" y="1549240"/>
                </a:cubicBezTo>
                <a:cubicBezTo>
                  <a:pt x="3376121" y="1540890"/>
                  <a:pt x="3363531" y="1532538"/>
                  <a:pt x="3346745" y="1528363"/>
                </a:cubicBezTo>
                <a:cubicBezTo>
                  <a:pt x="3363531" y="1494959"/>
                  <a:pt x="3384514" y="1461556"/>
                  <a:pt x="3401300" y="1428151"/>
                </a:cubicBezTo>
                <a:close/>
                <a:moveTo>
                  <a:pt x="473789" y="1419376"/>
                </a:moveTo>
                <a:cubicBezTo>
                  <a:pt x="498858" y="1448470"/>
                  <a:pt x="519750" y="1473409"/>
                  <a:pt x="540642" y="1498347"/>
                </a:cubicBezTo>
                <a:cubicBezTo>
                  <a:pt x="515572" y="1485878"/>
                  <a:pt x="486323" y="1473409"/>
                  <a:pt x="452897" y="1460940"/>
                </a:cubicBezTo>
                <a:cubicBezTo>
                  <a:pt x="461253" y="1448470"/>
                  <a:pt x="465432" y="1436002"/>
                  <a:pt x="473789" y="1419376"/>
                </a:cubicBezTo>
                <a:close/>
                <a:moveTo>
                  <a:pt x="1831672" y="1415866"/>
                </a:moveTo>
                <a:cubicBezTo>
                  <a:pt x="1831672" y="1415866"/>
                  <a:pt x="1835767" y="1415866"/>
                  <a:pt x="1835767" y="1420023"/>
                </a:cubicBezTo>
                <a:cubicBezTo>
                  <a:pt x="1831672" y="1440804"/>
                  <a:pt x="1831672" y="1461587"/>
                  <a:pt x="1827578" y="1482368"/>
                </a:cubicBezTo>
                <a:cubicBezTo>
                  <a:pt x="1807104" y="1528089"/>
                  <a:pt x="1790724" y="1573808"/>
                  <a:pt x="1770251" y="1619529"/>
                </a:cubicBezTo>
                <a:cubicBezTo>
                  <a:pt x="1766155" y="1619529"/>
                  <a:pt x="1766155" y="1619529"/>
                  <a:pt x="1762061" y="1619529"/>
                </a:cubicBezTo>
                <a:cubicBezTo>
                  <a:pt x="1786629" y="1553027"/>
                  <a:pt x="1807104" y="1482368"/>
                  <a:pt x="1831672" y="1415866"/>
                </a:cubicBezTo>
                <a:close/>
                <a:moveTo>
                  <a:pt x="491699" y="1394807"/>
                </a:moveTo>
                <a:cubicBezTo>
                  <a:pt x="558107" y="1461494"/>
                  <a:pt x="628667" y="1528180"/>
                  <a:pt x="695074" y="1590699"/>
                </a:cubicBezTo>
                <a:cubicBezTo>
                  <a:pt x="690924" y="1594867"/>
                  <a:pt x="690924" y="1594867"/>
                  <a:pt x="690924" y="1594867"/>
                </a:cubicBezTo>
                <a:cubicBezTo>
                  <a:pt x="607914" y="1565692"/>
                  <a:pt x="520753" y="1532348"/>
                  <a:pt x="433592" y="1499005"/>
                </a:cubicBezTo>
                <a:cubicBezTo>
                  <a:pt x="433592" y="1494838"/>
                  <a:pt x="433592" y="1494838"/>
                  <a:pt x="437742" y="1490669"/>
                </a:cubicBezTo>
                <a:cubicBezTo>
                  <a:pt x="450194" y="1490669"/>
                  <a:pt x="462646" y="1490669"/>
                  <a:pt x="470947" y="1494838"/>
                </a:cubicBezTo>
                <a:cubicBezTo>
                  <a:pt x="504150" y="1503173"/>
                  <a:pt x="533204" y="1515677"/>
                  <a:pt x="566408" y="1528180"/>
                </a:cubicBezTo>
                <a:cubicBezTo>
                  <a:pt x="578860" y="1532348"/>
                  <a:pt x="587161" y="1528180"/>
                  <a:pt x="599613" y="1524013"/>
                </a:cubicBezTo>
                <a:cubicBezTo>
                  <a:pt x="562257" y="1482334"/>
                  <a:pt x="520753" y="1440655"/>
                  <a:pt x="491699" y="1394807"/>
                </a:cubicBezTo>
                <a:close/>
                <a:moveTo>
                  <a:pt x="603819" y="1391297"/>
                </a:moveTo>
                <a:cubicBezTo>
                  <a:pt x="699169" y="1449404"/>
                  <a:pt x="794519" y="1503362"/>
                  <a:pt x="889870" y="1561469"/>
                </a:cubicBezTo>
                <a:cubicBezTo>
                  <a:pt x="881578" y="1590523"/>
                  <a:pt x="873287" y="1623726"/>
                  <a:pt x="864996" y="1652780"/>
                </a:cubicBezTo>
                <a:cubicBezTo>
                  <a:pt x="773791" y="1565619"/>
                  <a:pt x="690878" y="1478458"/>
                  <a:pt x="603819" y="1391297"/>
                </a:cubicBezTo>
                <a:close/>
                <a:moveTo>
                  <a:pt x="3829639" y="1382523"/>
                </a:moveTo>
                <a:cubicBezTo>
                  <a:pt x="3871075" y="1399004"/>
                  <a:pt x="3912510" y="1415485"/>
                  <a:pt x="3953945" y="1431966"/>
                </a:cubicBezTo>
                <a:cubicBezTo>
                  <a:pt x="3941515" y="1464928"/>
                  <a:pt x="3929085" y="1477288"/>
                  <a:pt x="3900080" y="1460807"/>
                </a:cubicBezTo>
                <a:cubicBezTo>
                  <a:pt x="3871075" y="1448447"/>
                  <a:pt x="3837926" y="1436086"/>
                  <a:pt x="3804777" y="1419606"/>
                </a:cubicBezTo>
                <a:cubicBezTo>
                  <a:pt x="3813065" y="1407245"/>
                  <a:pt x="3821352" y="1399004"/>
                  <a:pt x="3829639" y="1382523"/>
                </a:cubicBezTo>
                <a:close/>
                <a:moveTo>
                  <a:pt x="3426301" y="1382523"/>
                </a:moveTo>
                <a:cubicBezTo>
                  <a:pt x="3442681" y="1390796"/>
                  <a:pt x="3454965" y="1399070"/>
                  <a:pt x="3471344" y="1403206"/>
                </a:cubicBezTo>
                <a:cubicBezTo>
                  <a:pt x="3463155" y="1415616"/>
                  <a:pt x="3459060" y="1428026"/>
                  <a:pt x="3454965" y="1440436"/>
                </a:cubicBezTo>
                <a:cubicBezTo>
                  <a:pt x="3438586" y="1432163"/>
                  <a:pt x="3426301" y="1423889"/>
                  <a:pt x="3409922" y="1415616"/>
                </a:cubicBezTo>
                <a:cubicBezTo>
                  <a:pt x="3418112" y="1403206"/>
                  <a:pt x="3422207" y="1394933"/>
                  <a:pt x="3426301" y="1382523"/>
                </a:cubicBezTo>
                <a:close/>
                <a:moveTo>
                  <a:pt x="1877406" y="1382523"/>
                </a:moveTo>
                <a:cubicBezTo>
                  <a:pt x="1914737" y="1424056"/>
                  <a:pt x="1914737" y="1457283"/>
                  <a:pt x="1869110" y="1507122"/>
                </a:cubicBezTo>
                <a:cubicBezTo>
                  <a:pt x="1873258" y="1461436"/>
                  <a:pt x="1873258" y="1424056"/>
                  <a:pt x="1877406" y="1382523"/>
                </a:cubicBezTo>
                <a:close/>
                <a:moveTo>
                  <a:pt x="515523" y="1361464"/>
                </a:moveTo>
                <a:cubicBezTo>
                  <a:pt x="623777" y="1465315"/>
                  <a:pt x="727867" y="1573321"/>
                  <a:pt x="831958" y="1677171"/>
                </a:cubicBezTo>
                <a:cubicBezTo>
                  <a:pt x="827793" y="1681326"/>
                  <a:pt x="827793" y="1685479"/>
                  <a:pt x="823630" y="1689633"/>
                </a:cubicBezTo>
                <a:cubicBezTo>
                  <a:pt x="686231" y="1643939"/>
                  <a:pt x="544668" y="1598244"/>
                  <a:pt x="407269" y="1556704"/>
                </a:cubicBezTo>
                <a:cubicBezTo>
                  <a:pt x="411432" y="1523472"/>
                  <a:pt x="415597" y="1519318"/>
                  <a:pt x="444742" y="1527626"/>
                </a:cubicBezTo>
                <a:cubicBezTo>
                  <a:pt x="528013" y="1556704"/>
                  <a:pt x="615450" y="1589937"/>
                  <a:pt x="702886" y="1619015"/>
                </a:cubicBezTo>
                <a:cubicBezTo>
                  <a:pt x="715376" y="1623169"/>
                  <a:pt x="727867" y="1627323"/>
                  <a:pt x="744521" y="1623169"/>
                </a:cubicBezTo>
                <a:cubicBezTo>
                  <a:pt x="673740" y="1531780"/>
                  <a:pt x="577977" y="1461161"/>
                  <a:pt x="507196" y="1369772"/>
                </a:cubicBezTo>
                <a:cubicBezTo>
                  <a:pt x="511359" y="1365619"/>
                  <a:pt x="515523" y="1361464"/>
                  <a:pt x="515523" y="1361464"/>
                </a:cubicBezTo>
                <a:close/>
                <a:moveTo>
                  <a:pt x="3431458" y="1359226"/>
                </a:moveTo>
                <a:lnTo>
                  <a:pt x="3431986" y="1359633"/>
                </a:lnTo>
                <a:lnTo>
                  <a:pt x="3429844" y="1362133"/>
                </a:lnTo>
                <a:close/>
                <a:moveTo>
                  <a:pt x="2848936" y="1357954"/>
                </a:moveTo>
                <a:cubicBezTo>
                  <a:pt x="2881694" y="1383024"/>
                  <a:pt x="2881694" y="1383024"/>
                  <a:pt x="2824367" y="1445700"/>
                </a:cubicBezTo>
                <a:cubicBezTo>
                  <a:pt x="2820272" y="1441521"/>
                  <a:pt x="2812082" y="1441521"/>
                  <a:pt x="2807988" y="1437344"/>
                </a:cubicBezTo>
                <a:cubicBezTo>
                  <a:pt x="2803893" y="1433165"/>
                  <a:pt x="2799797" y="1428987"/>
                  <a:pt x="2795703" y="1424808"/>
                </a:cubicBezTo>
                <a:cubicBezTo>
                  <a:pt x="2816177" y="1399737"/>
                  <a:pt x="2832557" y="1378846"/>
                  <a:pt x="2848936" y="1357954"/>
                </a:cubicBezTo>
                <a:close/>
                <a:moveTo>
                  <a:pt x="1993124" y="1349179"/>
                </a:moveTo>
                <a:cubicBezTo>
                  <a:pt x="2105264" y="1586032"/>
                  <a:pt x="2217402" y="1818730"/>
                  <a:pt x="2325388" y="2055582"/>
                </a:cubicBezTo>
                <a:cubicBezTo>
                  <a:pt x="2300468" y="2059737"/>
                  <a:pt x="2275548" y="2068047"/>
                  <a:pt x="2246476" y="2072203"/>
                </a:cubicBezTo>
                <a:cubicBezTo>
                  <a:pt x="2209096" y="1989097"/>
                  <a:pt x="2167563" y="1905991"/>
                  <a:pt x="2130183" y="1827040"/>
                </a:cubicBezTo>
                <a:cubicBezTo>
                  <a:pt x="2076190" y="1710691"/>
                  <a:pt x="2022198" y="1594343"/>
                  <a:pt x="1964052" y="1482149"/>
                </a:cubicBezTo>
                <a:cubicBezTo>
                  <a:pt x="1951591" y="1453062"/>
                  <a:pt x="1951591" y="1432285"/>
                  <a:pt x="1964052" y="1407354"/>
                </a:cubicBezTo>
                <a:cubicBezTo>
                  <a:pt x="1976511" y="1390732"/>
                  <a:pt x="1980665" y="1374111"/>
                  <a:pt x="1993124" y="1349179"/>
                </a:cubicBezTo>
                <a:close/>
                <a:moveTo>
                  <a:pt x="3866703" y="1347354"/>
                </a:moveTo>
                <a:cubicBezTo>
                  <a:pt x="3871823" y="1347939"/>
                  <a:pt x="3877526" y="1349757"/>
                  <a:pt x="3883748" y="1352875"/>
                </a:cubicBezTo>
                <a:cubicBezTo>
                  <a:pt x="3912784" y="1369500"/>
                  <a:pt x="3945967" y="1386126"/>
                  <a:pt x="3975003" y="1402751"/>
                </a:cubicBezTo>
                <a:cubicBezTo>
                  <a:pt x="3975003" y="1402751"/>
                  <a:pt x="3975003" y="1406907"/>
                  <a:pt x="3975003" y="1411064"/>
                </a:cubicBezTo>
                <a:cubicBezTo>
                  <a:pt x="3966708" y="1415220"/>
                  <a:pt x="3954264" y="1419377"/>
                  <a:pt x="3945967" y="1415220"/>
                </a:cubicBezTo>
                <a:cubicBezTo>
                  <a:pt x="3912784" y="1402751"/>
                  <a:pt x="3875453" y="1386126"/>
                  <a:pt x="3838120" y="1373656"/>
                </a:cubicBezTo>
                <a:cubicBezTo>
                  <a:pt x="3840195" y="1361187"/>
                  <a:pt x="3845380" y="1352875"/>
                  <a:pt x="3853157" y="1349238"/>
                </a:cubicBezTo>
                <a:cubicBezTo>
                  <a:pt x="3857046" y="1347419"/>
                  <a:pt x="3861583" y="1346770"/>
                  <a:pt x="3866703" y="1347354"/>
                </a:cubicBezTo>
                <a:close/>
                <a:moveTo>
                  <a:pt x="2023081" y="1336896"/>
                </a:moveTo>
                <a:cubicBezTo>
                  <a:pt x="2043863" y="1345232"/>
                  <a:pt x="2068801" y="1349399"/>
                  <a:pt x="2093739" y="1353567"/>
                </a:cubicBezTo>
                <a:cubicBezTo>
                  <a:pt x="2085426" y="1382743"/>
                  <a:pt x="2072958" y="1411918"/>
                  <a:pt x="2064645" y="1436926"/>
                </a:cubicBezTo>
                <a:cubicBezTo>
                  <a:pt x="2060488" y="1436926"/>
                  <a:pt x="2056332" y="1436926"/>
                  <a:pt x="2052175" y="1436926"/>
                </a:cubicBezTo>
                <a:cubicBezTo>
                  <a:pt x="2039707" y="1407751"/>
                  <a:pt x="2027237" y="1378575"/>
                  <a:pt x="2014768" y="1345232"/>
                </a:cubicBezTo>
                <a:cubicBezTo>
                  <a:pt x="2014768" y="1345232"/>
                  <a:pt x="2018924" y="1341063"/>
                  <a:pt x="2023081" y="1336896"/>
                </a:cubicBezTo>
                <a:close/>
                <a:moveTo>
                  <a:pt x="3454759" y="1333044"/>
                </a:moveTo>
                <a:cubicBezTo>
                  <a:pt x="3471369" y="1341355"/>
                  <a:pt x="3483826" y="1349666"/>
                  <a:pt x="3504589" y="1362133"/>
                </a:cubicBezTo>
                <a:cubicBezTo>
                  <a:pt x="3492131" y="1370444"/>
                  <a:pt x="3479674" y="1391222"/>
                  <a:pt x="3475521" y="1387067"/>
                </a:cubicBezTo>
                <a:cubicBezTo>
                  <a:pt x="3467217" y="1384988"/>
                  <a:pt x="3459949" y="1380833"/>
                  <a:pt x="3452683" y="1375638"/>
                </a:cubicBezTo>
                <a:lnTo>
                  <a:pt x="3431986" y="1359633"/>
                </a:lnTo>
                <a:close/>
                <a:moveTo>
                  <a:pt x="2782302" y="1300042"/>
                </a:moveTo>
                <a:cubicBezTo>
                  <a:pt x="2794746" y="1308378"/>
                  <a:pt x="2807190" y="1316713"/>
                  <a:pt x="2823781" y="1329217"/>
                </a:cubicBezTo>
                <a:cubicBezTo>
                  <a:pt x="2803042" y="1354225"/>
                  <a:pt x="2782302" y="1375065"/>
                  <a:pt x="2761562" y="1400072"/>
                </a:cubicBezTo>
                <a:cubicBezTo>
                  <a:pt x="2749118" y="1391736"/>
                  <a:pt x="2744970" y="1383401"/>
                  <a:pt x="2732526" y="1375065"/>
                </a:cubicBezTo>
                <a:cubicBezTo>
                  <a:pt x="2749118" y="1350057"/>
                  <a:pt x="2765710" y="1325049"/>
                  <a:pt x="2782302" y="1300042"/>
                </a:cubicBezTo>
                <a:close/>
                <a:moveTo>
                  <a:pt x="3484616" y="1278983"/>
                </a:moveTo>
                <a:cubicBezTo>
                  <a:pt x="3500849" y="1283112"/>
                  <a:pt x="3513024" y="1291371"/>
                  <a:pt x="3529257" y="1299628"/>
                </a:cubicBezTo>
                <a:cubicBezTo>
                  <a:pt x="3525199" y="1312016"/>
                  <a:pt x="3517083" y="1328533"/>
                  <a:pt x="3508966" y="1349179"/>
                </a:cubicBezTo>
                <a:cubicBezTo>
                  <a:pt x="3492733" y="1336792"/>
                  <a:pt x="3480558" y="1328533"/>
                  <a:pt x="3464325" y="1320275"/>
                </a:cubicBezTo>
                <a:cubicBezTo>
                  <a:pt x="3472441" y="1303758"/>
                  <a:pt x="3476500" y="1291371"/>
                  <a:pt x="3484616" y="1278983"/>
                </a:cubicBezTo>
                <a:close/>
                <a:moveTo>
                  <a:pt x="3915838" y="1254414"/>
                </a:moveTo>
                <a:cubicBezTo>
                  <a:pt x="3957204" y="1271006"/>
                  <a:pt x="3994434" y="1287598"/>
                  <a:pt x="4039936" y="1308337"/>
                </a:cubicBezTo>
                <a:cubicBezTo>
                  <a:pt x="4031662" y="1320781"/>
                  <a:pt x="4027526" y="1329078"/>
                  <a:pt x="4019253" y="1341522"/>
                </a:cubicBezTo>
                <a:cubicBezTo>
                  <a:pt x="3977887" y="1324930"/>
                  <a:pt x="3940658" y="1308337"/>
                  <a:pt x="3899292" y="1291745"/>
                </a:cubicBezTo>
                <a:cubicBezTo>
                  <a:pt x="3899292" y="1295894"/>
                  <a:pt x="3899292" y="1295894"/>
                  <a:pt x="3895155" y="1300042"/>
                </a:cubicBezTo>
                <a:cubicBezTo>
                  <a:pt x="3915838" y="1308337"/>
                  <a:pt x="3932385" y="1316634"/>
                  <a:pt x="3948931" y="1324930"/>
                </a:cubicBezTo>
                <a:cubicBezTo>
                  <a:pt x="3969614" y="1337373"/>
                  <a:pt x="3990297" y="1345670"/>
                  <a:pt x="4010979" y="1353965"/>
                </a:cubicBezTo>
                <a:cubicBezTo>
                  <a:pt x="4002706" y="1370558"/>
                  <a:pt x="3994434" y="1378853"/>
                  <a:pt x="3986161" y="1391297"/>
                </a:cubicBezTo>
                <a:cubicBezTo>
                  <a:pt x="3948931" y="1370558"/>
                  <a:pt x="3907565" y="1349817"/>
                  <a:pt x="3866199" y="1329078"/>
                </a:cubicBezTo>
                <a:cubicBezTo>
                  <a:pt x="3882745" y="1304190"/>
                  <a:pt x="3895155" y="1279302"/>
                  <a:pt x="3915838" y="1254414"/>
                </a:cubicBezTo>
                <a:close/>
                <a:moveTo>
                  <a:pt x="1819270" y="1249150"/>
                </a:moveTo>
                <a:cubicBezTo>
                  <a:pt x="1819270" y="1249150"/>
                  <a:pt x="1823382" y="1249150"/>
                  <a:pt x="1827494" y="1249150"/>
                </a:cubicBezTo>
                <a:cubicBezTo>
                  <a:pt x="1823382" y="1269963"/>
                  <a:pt x="1819270" y="1286615"/>
                  <a:pt x="1819270" y="1307430"/>
                </a:cubicBezTo>
                <a:cubicBezTo>
                  <a:pt x="1823382" y="1299103"/>
                  <a:pt x="1827494" y="1290778"/>
                  <a:pt x="1835716" y="1282452"/>
                </a:cubicBezTo>
                <a:cubicBezTo>
                  <a:pt x="1835716" y="1282452"/>
                  <a:pt x="1839828" y="1282452"/>
                  <a:pt x="1839828" y="1282452"/>
                </a:cubicBezTo>
                <a:cubicBezTo>
                  <a:pt x="1839828" y="1290778"/>
                  <a:pt x="1835716" y="1303266"/>
                  <a:pt x="1835716" y="1311592"/>
                </a:cubicBezTo>
                <a:cubicBezTo>
                  <a:pt x="1811048" y="1386523"/>
                  <a:pt x="1782267" y="1457291"/>
                  <a:pt x="1757597" y="1532222"/>
                </a:cubicBezTo>
                <a:cubicBezTo>
                  <a:pt x="1786378" y="1461454"/>
                  <a:pt x="1811048" y="1394848"/>
                  <a:pt x="1839828" y="1324080"/>
                </a:cubicBezTo>
                <a:cubicBezTo>
                  <a:pt x="1839828" y="1324080"/>
                  <a:pt x="1843940" y="1328243"/>
                  <a:pt x="1848051" y="1328243"/>
                </a:cubicBezTo>
                <a:cubicBezTo>
                  <a:pt x="1839828" y="1349058"/>
                  <a:pt x="1835716" y="1374034"/>
                  <a:pt x="1827494" y="1394848"/>
                </a:cubicBezTo>
                <a:cubicBezTo>
                  <a:pt x="1802824" y="1465616"/>
                  <a:pt x="1778155" y="1536384"/>
                  <a:pt x="1753486" y="1607152"/>
                </a:cubicBezTo>
                <a:cubicBezTo>
                  <a:pt x="1737040" y="1586338"/>
                  <a:pt x="1757597" y="1565524"/>
                  <a:pt x="1757597" y="1540547"/>
                </a:cubicBezTo>
                <a:cubicBezTo>
                  <a:pt x="1749374" y="1553035"/>
                  <a:pt x="1741151" y="1569687"/>
                  <a:pt x="1732929" y="1586338"/>
                </a:cubicBezTo>
                <a:cubicBezTo>
                  <a:pt x="1732929" y="1565524"/>
                  <a:pt x="1732929" y="1553035"/>
                  <a:pt x="1732929" y="1540547"/>
                </a:cubicBezTo>
                <a:cubicBezTo>
                  <a:pt x="1728816" y="1553035"/>
                  <a:pt x="1720594" y="1561361"/>
                  <a:pt x="1716483" y="1573850"/>
                </a:cubicBezTo>
                <a:cubicBezTo>
                  <a:pt x="1712370" y="1573850"/>
                  <a:pt x="1708259" y="1573850"/>
                  <a:pt x="1704148" y="1569687"/>
                </a:cubicBezTo>
                <a:cubicBezTo>
                  <a:pt x="1737040" y="1461454"/>
                  <a:pt x="1782267" y="1357383"/>
                  <a:pt x="1819270" y="1249150"/>
                </a:cubicBezTo>
                <a:close/>
                <a:moveTo>
                  <a:pt x="586604" y="1236865"/>
                </a:moveTo>
                <a:cubicBezTo>
                  <a:pt x="611505" y="1257631"/>
                  <a:pt x="636408" y="1278398"/>
                  <a:pt x="661310" y="1295011"/>
                </a:cubicBezTo>
                <a:cubicBezTo>
                  <a:pt x="798273" y="1382230"/>
                  <a:pt x="935237" y="1465296"/>
                  <a:pt x="1072200" y="1556669"/>
                </a:cubicBezTo>
                <a:cubicBezTo>
                  <a:pt x="1175960" y="1627275"/>
                  <a:pt x="1271419" y="1702034"/>
                  <a:pt x="1375179" y="1776793"/>
                </a:cubicBezTo>
                <a:cubicBezTo>
                  <a:pt x="1458187" y="1834939"/>
                  <a:pt x="1545346" y="1893085"/>
                  <a:pt x="1628353" y="1955385"/>
                </a:cubicBezTo>
                <a:cubicBezTo>
                  <a:pt x="1640804" y="1963691"/>
                  <a:pt x="1644955" y="1971998"/>
                  <a:pt x="1653256" y="1984457"/>
                </a:cubicBezTo>
                <a:cubicBezTo>
                  <a:pt x="1653256" y="1984457"/>
                  <a:pt x="1649105" y="1984457"/>
                  <a:pt x="1644955" y="1984457"/>
                </a:cubicBezTo>
                <a:cubicBezTo>
                  <a:pt x="1466488" y="1864012"/>
                  <a:pt x="1292171" y="1739413"/>
                  <a:pt x="1109553" y="1618968"/>
                </a:cubicBezTo>
                <a:cubicBezTo>
                  <a:pt x="931086" y="1498522"/>
                  <a:pt x="748469" y="1386383"/>
                  <a:pt x="561701" y="1270092"/>
                </a:cubicBezTo>
                <a:cubicBezTo>
                  <a:pt x="570002" y="1257631"/>
                  <a:pt x="578303" y="1249325"/>
                  <a:pt x="586604" y="1236865"/>
                </a:cubicBezTo>
                <a:close/>
                <a:moveTo>
                  <a:pt x="2069170" y="1228091"/>
                </a:moveTo>
                <a:cubicBezTo>
                  <a:pt x="2127295" y="1232254"/>
                  <a:pt x="2181270" y="1232254"/>
                  <a:pt x="2231092" y="1236416"/>
                </a:cubicBezTo>
                <a:cubicBezTo>
                  <a:pt x="2318282" y="1244743"/>
                  <a:pt x="2405470" y="1253068"/>
                  <a:pt x="2492660" y="1261393"/>
                </a:cubicBezTo>
                <a:cubicBezTo>
                  <a:pt x="2509267" y="1261393"/>
                  <a:pt x="2525874" y="1269719"/>
                  <a:pt x="2538331" y="1282208"/>
                </a:cubicBezTo>
                <a:cubicBezTo>
                  <a:pt x="2600609" y="1332161"/>
                  <a:pt x="2662887" y="1386277"/>
                  <a:pt x="2729316" y="1436232"/>
                </a:cubicBezTo>
                <a:cubicBezTo>
                  <a:pt x="2750075" y="1457046"/>
                  <a:pt x="2741772" y="1469535"/>
                  <a:pt x="2729316" y="1486185"/>
                </a:cubicBezTo>
                <a:cubicBezTo>
                  <a:pt x="2658735" y="1577768"/>
                  <a:pt x="2588152" y="1665186"/>
                  <a:pt x="2517571" y="1756769"/>
                </a:cubicBezTo>
                <a:cubicBezTo>
                  <a:pt x="2471900" y="1815048"/>
                  <a:pt x="2430382" y="1877490"/>
                  <a:pt x="2384711" y="1944095"/>
                </a:cubicBezTo>
                <a:cubicBezTo>
                  <a:pt x="2276763" y="1706814"/>
                  <a:pt x="2177118" y="1469535"/>
                  <a:pt x="2069170" y="1228091"/>
                </a:cubicBezTo>
                <a:close/>
                <a:moveTo>
                  <a:pt x="1802289" y="1225043"/>
                </a:moveTo>
                <a:cubicBezTo>
                  <a:pt x="1806428" y="1225043"/>
                  <a:pt x="1810568" y="1225043"/>
                  <a:pt x="1814708" y="1225043"/>
                </a:cubicBezTo>
                <a:cubicBezTo>
                  <a:pt x="1773311" y="1336992"/>
                  <a:pt x="1736051" y="1448940"/>
                  <a:pt x="1694653" y="1560887"/>
                </a:cubicBezTo>
                <a:cubicBezTo>
                  <a:pt x="1694653" y="1560887"/>
                  <a:pt x="1690514" y="1560887"/>
                  <a:pt x="1686374" y="1565034"/>
                </a:cubicBezTo>
                <a:cubicBezTo>
                  <a:pt x="1686374" y="1552595"/>
                  <a:pt x="1682235" y="1544303"/>
                  <a:pt x="1686374" y="1536010"/>
                </a:cubicBezTo>
                <a:cubicBezTo>
                  <a:pt x="1690514" y="1506987"/>
                  <a:pt x="1698793" y="1482109"/>
                  <a:pt x="1707073" y="1457232"/>
                </a:cubicBezTo>
                <a:cubicBezTo>
                  <a:pt x="1731912" y="1390893"/>
                  <a:pt x="1760890" y="1328699"/>
                  <a:pt x="1789869" y="1262359"/>
                </a:cubicBezTo>
                <a:cubicBezTo>
                  <a:pt x="1794009" y="1249920"/>
                  <a:pt x="1798149" y="1237482"/>
                  <a:pt x="1802289" y="1225043"/>
                </a:cubicBezTo>
                <a:close/>
                <a:moveTo>
                  <a:pt x="2699508" y="1224581"/>
                </a:moveTo>
                <a:cubicBezTo>
                  <a:pt x="2716148" y="1241128"/>
                  <a:pt x="2732786" y="1253538"/>
                  <a:pt x="2753585" y="1270083"/>
                </a:cubicBezTo>
                <a:cubicBezTo>
                  <a:pt x="2736946" y="1294903"/>
                  <a:pt x="2724467" y="1315586"/>
                  <a:pt x="2703668" y="1340405"/>
                </a:cubicBezTo>
                <a:cubicBezTo>
                  <a:pt x="2682869" y="1323859"/>
                  <a:pt x="2666230" y="1311449"/>
                  <a:pt x="2641271" y="1294903"/>
                </a:cubicBezTo>
                <a:cubicBezTo>
                  <a:pt x="2662070" y="1270083"/>
                  <a:pt x="2678709" y="1249401"/>
                  <a:pt x="2699508" y="1224581"/>
                </a:cubicBezTo>
                <a:close/>
                <a:moveTo>
                  <a:pt x="3957958" y="1210013"/>
                </a:moveTo>
                <a:cubicBezTo>
                  <a:pt x="3963079" y="1210866"/>
                  <a:pt x="3968782" y="1212964"/>
                  <a:pt x="3975003" y="1216112"/>
                </a:cubicBezTo>
                <a:cubicBezTo>
                  <a:pt x="4004039" y="1232898"/>
                  <a:pt x="4037223" y="1249684"/>
                  <a:pt x="4066259" y="1266470"/>
                </a:cubicBezTo>
                <a:cubicBezTo>
                  <a:pt x="4062111" y="1291649"/>
                  <a:pt x="4049667" y="1300043"/>
                  <a:pt x="4024780" y="1287453"/>
                </a:cubicBezTo>
                <a:cubicBezTo>
                  <a:pt x="3995744" y="1270667"/>
                  <a:pt x="3962559" y="1253880"/>
                  <a:pt x="3929376" y="1241291"/>
                </a:cubicBezTo>
                <a:cubicBezTo>
                  <a:pt x="3932487" y="1216112"/>
                  <a:pt x="3942598" y="1207457"/>
                  <a:pt x="3957958" y="1210013"/>
                </a:cubicBezTo>
                <a:close/>
                <a:moveTo>
                  <a:pt x="3526572" y="1208787"/>
                </a:moveTo>
                <a:cubicBezTo>
                  <a:pt x="3538959" y="1212911"/>
                  <a:pt x="3555476" y="1221159"/>
                  <a:pt x="3567864" y="1229407"/>
                </a:cubicBezTo>
                <a:cubicBezTo>
                  <a:pt x="3543088" y="1287143"/>
                  <a:pt x="3538959" y="1291268"/>
                  <a:pt x="3497667" y="1262399"/>
                </a:cubicBezTo>
                <a:cubicBezTo>
                  <a:pt x="3505926" y="1245903"/>
                  <a:pt x="3514184" y="1225282"/>
                  <a:pt x="3526572" y="1208787"/>
                </a:cubicBezTo>
                <a:close/>
                <a:moveTo>
                  <a:pt x="1789869" y="1187728"/>
                </a:moveTo>
                <a:cubicBezTo>
                  <a:pt x="1794009" y="1191874"/>
                  <a:pt x="1794009" y="1191874"/>
                  <a:pt x="1798149" y="1191874"/>
                </a:cubicBezTo>
                <a:cubicBezTo>
                  <a:pt x="1798149" y="1200166"/>
                  <a:pt x="1794009" y="1212605"/>
                  <a:pt x="1789869" y="1220897"/>
                </a:cubicBezTo>
                <a:cubicBezTo>
                  <a:pt x="1765031" y="1299676"/>
                  <a:pt x="1736051" y="1378454"/>
                  <a:pt x="1707073" y="1457232"/>
                </a:cubicBezTo>
                <a:cubicBezTo>
                  <a:pt x="1694653" y="1486256"/>
                  <a:pt x="1682235" y="1515280"/>
                  <a:pt x="1669815" y="1540157"/>
                </a:cubicBezTo>
                <a:cubicBezTo>
                  <a:pt x="1665675" y="1540157"/>
                  <a:pt x="1661535" y="1540157"/>
                  <a:pt x="1657396" y="1540157"/>
                </a:cubicBezTo>
                <a:cubicBezTo>
                  <a:pt x="1657396" y="1531865"/>
                  <a:pt x="1653256" y="1519426"/>
                  <a:pt x="1657396" y="1511133"/>
                </a:cubicBezTo>
                <a:cubicBezTo>
                  <a:pt x="1682235" y="1448940"/>
                  <a:pt x="1707073" y="1386746"/>
                  <a:pt x="1731912" y="1328699"/>
                </a:cubicBezTo>
                <a:cubicBezTo>
                  <a:pt x="1748471" y="1283091"/>
                  <a:pt x="1769171" y="1233335"/>
                  <a:pt x="1789869" y="1187728"/>
                </a:cubicBezTo>
                <a:close/>
                <a:moveTo>
                  <a:pt x="3982462" y="1179538"/>
                </a:moveTo>
                <a:cubicBezTo>
                  <a:pt x="4019973" y="1191823"/>
                  <a:pt x="4057485" y="1212296"/>
                  <a:pt x="4090827" y="1228676"/>
                </a:cubicBezTo>
                <a:cubicBezTo>
                  <a:pt x="4090827" y="1232770"/>
                  <a:pt x="4090827" y="1236865"/>
                  <a:pt x="4090827" y="1240961"/>
                </a:cubicBezTo>
                <a:cubicBezTo>
                  <a:pt x="4082492" y="1240961"/>
                  <a:pt x="4069989" y="1249150"/>
                  <a:pt x="4061652" y="1245055"/>
                </a:cubicBezTo>
                <a:cubicBezTo>
                  <a:pt x="4024141" y="1228676"/>
                  <a:pt x="3990798" y="1212296"/>
                  <a:pt x="3957454" y="1195918"/>
                </a:cubicBezTo>
                <a:cubicBezTo>
                  <a:pt x="3957454" y="1191823"/>
                  <a:pt x="3957454" y="1187728"/>
                  <a:pt x="3957454" y="1183633"/>
                </a:cubicBezTo>
                <a:cubicBezTo>
                  <a:pt x="3965790" y="1183633"/>
                  <a:pt x="3978294" y="1175444"/>
                  <a:pt x="3982462" y="1179538"/>
                </a:cubicBezTo>
                <a:close/>
                <a:moveTo>
                  <a:pt x="3534067" y="1178347"/>
                </a:moveTo>
                <a:lnTo>
                  <a:pt x="3534130" y="1178836"/>
                </a:lnTo>
                <a:lnTo>
                  <a:pt x="3533656" y="1179287"/>
                </a:lnTo>
                <a:close/>
                <a:moveTo>
                  <a:pt x="2608148" y="1157895"/>
                </a:moveTo>
                <a:cubicBezTo>
                  <a:pt x="2628988" y="1174651"/>
                  <a:pt x="2645659" y="1187218"/>
                  <a:pt x="2662331" y="1199786"/>
                </a:cubicBezTo>
                <a:cubicBezTo>
                  <a:pt x="2608148" y="1287758"/>
                  <a:pt x="2599812" y="1275190"/>
                  <a:pt x="2562300" y="1229110"/>
                </a:cubicBezTo>
                <a:cubicBezTo>
                  <a:pt x="2578973" y="1203975"/>
                  <a:pt x="2591476" y="1183029"/>
                  <a:pt x="2608148" y="1157895"/>
                </a:cubicBezTo>
                <a:close/>
                <a:moveTo>
                  <a:pt x="3563242" y="1156432"/>
                </a:moveTo>
                <a:cubicBezTo>
                  <a:pt x="3571028" y="1155393"/>
                  <a:pt x="3579333" y="1160588"/>
                  <a:pt x="3595942" y="1170977"/>
                </a:cubicBezTo>
                <a:cubicBezTo>
                  <a:pt x="3591790" y="1179287"/>
                  <a:pt x="3591790" y="1187599"/>
                  <a:pt x="3587638" y="1195910"/>
                </a:cubicBezTo>
                <a:cubicBezTo>
                  <a:pt x="3583485" y="1200066"/>
                  <a:pt x="3579333" y="1208376"/>
                  <a:pt x="3575181" y="1216688"/>
                </a:cubicBezTo>
                <a:cubicBezTo>
                  <a:pt x="3562723" y="1207337"/>
                  <a:pt x="3543259" y="1207338"/>
                  <a:pt x="3536057" y="1193897"/>
                </a:cubicBezTo>
                <a:lnTo>
                  <a:pt x="3534130" y="1178836"/>
                </a:lnTo>
                <a:lnTo>
                  <a:pt x="3550979" y="1162795"/>
                </a:lnTo>
                <a:cubicBezTo>
                  <a:pt x="3555587" y="1159030"/>
                  <a:pt x="3559350" y="1156952"/>
                  <a:pt x="3563242" y="1156432"/>
                </a:cubicBezTo>
                <a:close/>
                <a:moveTo>
                  <a:pt x="3999322" y="1129816"/>
                </a:moveTo>
                <a:cubicBezTo>
                  <a:pt x="4040938" y="1150290"/>
                  <a:pt x="4078393" y="1166670"/>
                  <a:pt x="4124171" y="1187144"/>
                </a:cubicBezTo>
                <a:cubicBezTo>
                  <a:pt x="4111686" y="1199428"/>
                  <a:pt x="4107525" y="1207617"/>
                  <a:pt x="4099201" y="1215807"/>
                </a:cubicBezTo>
                <a:cubicBezTo>
                  <a:pt x="4061746" y="1195333"/>
                  <a:pt x="4020130" y="1178953"/>
                  <a:pt x="3978513" y="1158479"/>
                </a:cubicBezTo>
                <a:cubicBezTo>
                  <a:pt x="3986837" y="1150290"/>
                  <a:pt x="3990998" y="1142100"/>
                  <a:pt x="3999322" y="1129816"/>
                </a:cubicBezTo>
                <a:close/>
                <a:moveTo>
                  <a:pt x="2367504" y="1124551"/>
                </a:moveTo>
                <a:cubicBezTo>
                  <a:pt x="2450525" y="1153653"/>
                  <a:pt x="2799213" y="1436361"/>
                  <a:pt x="2799213" y="1473779"/>
                </a:cubicBezTo>
                <a:cubicBezTo>
                  <a:pt x="2658078" y="1357370"/>
                  <a:pt x="2516942" y="1240960"/>
                  <a:pt x="2367504" y="1124551"/>
                </a:cubicBezTo>
                <a:close/>
                <a:moveTo>
                  <a:pt x="2538066" y="1112267"/>
                </a:moveTo>
                <a:cubicBezTo>
                  <a:pt x="2550601" y="1120623"/>
                  <a:pt x="2563136" y="1128980"/>
                  <a:pt x="2579849" y="1137336"/>
                </a:cubicBezTo>
                <a:cubicBezTo>
                  <a:pt x="2563136" y="1158229"/>
                  <a:pt x="2546422" y="1179120"/>
                  <a:pt x="2529709" y="1200012"/>
                </a:cubicBezTo>
                <a:cubicBezTo>
                  <a:pt x="2517174" y="1191655"/>
                  <a:pt x="2504640" y="1183299"/>
                  <a:pt x="2492104" y="1174942"/>
                </a:cubicBezTo>
                <a:cubicBezTo>
                  <a:pt x="2508817" y="1154050"/>
                  <a:pt x="2521353" y="1133159"/>
                  <a:pt x="2538066" y="1112267"/>
                </a:cubicBezTo>
                <a:close/>
                <a:moveTo>
                  <a:pt x="4020686" y="1096923"/>
                </a:moveTo>
                <a:cubicBezTo>
                  <a:pt x="4026857" y="1094325"/>
                  <a:pt x="4035083" y="1095365"/>
                  <a:pt x="4045366" y="1099521"/>
                </a:cubicBezTo>
                <a:cubicBezTo>
                  <a:pt x="4074157" y="1111989"/>
                  <a:pt x="4098835" y="1124459"/>
                  <a:pt x="4127627" y="1141085"/>
                </a:cubicBezTo>
                <a:cubicBezTo>
                  <a:pt x="4131740" y="1145242"/>
                  <a:pt x="4135854" y="1157710"/>
                  <a:pt x="4139966" y="1170179"/>
                </a:cubicBezTo>
                <a:cubicBezTo>
                  <a:pt x="4135854" y="1170179"/>
                  <a:pt x="4131740" y="1170179"/>
                  <a:pt x="4127627" y="1170179"/>
                </a:cubicBezTo>
                <a:cubicBezTo>
                  <a:pt x="4090610" y="1153553"/>
                  <a:pt x="4049478" y="1136928"/>
                  <a:pt x="4008347" y="1116146"/>
                </a:cubicBezTo>
                <a:cubicBezTo>
                  <a:pt x="4010403" y="1105756"/>
                  <a:pt x="4014517" y="1099521"/>
                  <a:pt x="4020686" y="1096923"/>
                </a:cubicBezTo>
                <a:close/>
                <a:moveTo>
                  <a:pt x="678222" y="1078923"/>
                </a:moveTo>
                <a:cubicBezTo>
                  <a:pt x="748820" y="1133004"/>
                  <a:pt x="819418" y="1187086"/>
                  <a:pt x="890017" y="1241167"/>
                </a:cubicBezTo>
                <a:cubicBezTo>
                  <a:pt x="1089353" y="1395092"/>
                  <a:pt x="1288690" y="1549017"/>
                  <a:pt x="1488026" y="1698782"/>
                </a:cubicBezTo>
                <a:cubicBezTo>
                  <a:pt x="1550319" y="1748703"/>
                  <a:pt x="1620917" y="1794465"/>
                  <a:pt x="1687363" y="1840226"/>
                </a:cubicBezTo>
                <a:cubicBezTo>
                  <a:pt x="1712280" y="1856867"/>
                  <a:pt x="1716433" y="1873507"/>
                  <a:pt x="1687363" y="1898467"/>
                </a:cubicBezTo>
                <a:cubicBezTo>
                  <a:pt x="1612612" y="1844386"/>
                  <a:pt x="1537861" y="1790304"/>
                  <a:pt x="1463109" y="1736223"/>
                </a:cubicBezTo>
                <a:cubicBezTo>
                  <a:pt x="1330219" y="1644700"/>
                  <a:pt x="1201481" y="1553177"/>
                  <a:pt x="1072741" y="1465815"/>
                </a:cubicBezTo>
                <a:cubicBezTo>
                  <a:pt x="964768" y="1390932"/>
                  <a:pt x="852641" y="1324370"/>
                  <a:pt x="744668" y="1253648"/>
                </a:cubicBezTo>
                <a:cubicBezTo>
                  <a:pt x="707292" y="1228687"/>
                  <a:pt x="669916" y="1191246"/>
                  <a:pt x="628388" y="1157965"/>
                </a:cubicBezTo>
                <a:cubicBezTo>
                  <a:pt x="644998" y="1133004"/>
                  <a:pt x="661610" y="1108044"/>
                  <a:pt x="678222" y="1078923"/>
                </a:cubicBezTo>
                <a:close/>
                <a:moveTo>
                  <a:pt x="4061314" y="1067224"/>
                </a:moveTo>
                <a:cubicBezTo>
                  <a:pt x="4094498" y="1083604"/>
                  <a:pt x="4131830" y="1099982"/>
                  <a:pt x="4173309" y="1120456"/>
                </a:cubicBezTo>
                <a:cubicBezTo>
                  <a:pt x="4148422" y="1136836"/>
                  <a:pt x="4123533" y="1128646"/>
                  <a:pt x="4036426" y="1071319"/>
                </a:cubicBezTo>
                <a:cubicBezTo>
                  <a:pt x="4044722" y="1071319"/>
                  <a:pt x="4053018" y="1063129"/>
                  <a:pt x="4061314" y="1067224"/>
                </a:cubicBezTo>
                <a:close/>
                <a:moveTo>
                  <a:pt x="3612740" y="1054354"/>
                </a:moveTo>
                <a:cubicBezTo>
                  <a:pt x="3641989" y="1062724"/>
                  <a:pt x="3650345" y="1075278"/>
                  <a:pt x="3633632" y="1100387"/>
                </a:cubicBezTo>
                <a:cubicBezTo>
                  <a:pt x="3629453" y="1108756"/>
                  <a:pt x="3625276" y="1117126"/>
                  <a:pt x="3621097" y="1129680"/>
                </a:cubicBezTo>
                <a:cubicBezTo>
                  <a:pt x="3608562" y="1154789"/>
                  <a:pt x="3591849" y="1163159"/>
                  <a:pt x="3562600" y="1138049"/>
                </a:cubicBezTo>
                <a:cubicBezTo>
                  <a:pt x="3579313" y="1108756"/>
                  <a:pt x="3596026" y="1083648"/>
                  <a:pt x="3612740" y="1054354"/>
                </a:cubicBezTo>
                <a:close/>
                <a:moveTo>
                  <a:pt x="2451102" y="1050844"/>
                </a:moveTo>
                <a:cubicBezTo>
                  <a:pt x="2467694" y="1063269"/>
                  <a:pt x="2484286" y="1075694"/>
                  <a:pt x="2500878" y="1088119"/>
                </a:cubicBezTo>
                <a:cubicBezTo>
                  <a:pt x="2463546" y="1154385"/>
                  <a:pt x="2459399" y="1154385"/>
                  <a:pt x="2409622" y="1117110"/>
                </a:cubicBezTo>
                <a:cubicBezTo>
                  <a:pt x="2426214" y="1096403"/>
                  <a:pt x="2438658" y="1075694"/>
                  <a:pt x="2451102" y="1050844"/>
                </a:cubicBezTo>
                <a:close/>
                <a:moveTo>
                  <a:pt x="4323045" y="1042071"/>
                </a:moveTo>
                <a:cubicBezTo>
                  <a:pt x="4381197" y="1137724"/>
                  <a:pt x="4435195" y="1229221"/>
                  <a:pt x="4485040" y="1324876"/>
                </a:cubicBezTo>
                <a:cubicBezTo>
                  <a:pt x="4489193" y="1329035"/>
                  <a:pt x="4489193" y="1341511"/>
                  <a:pt x="4489193" y="1349829"/>
                </a:cubicBezTo>
                <a:cubicBezTo>
                  <a:pt x="4476732" y="1395576"/>
                  <a:pt x="4468425" y="1445483"/>
                  <a:pt x="4451810" y="1495390"/>
                </a:cubicBezTo>
                <a:cubicBezTo>
                  <a:pt x="4451810" y="1503709"/>
                  <a:pt x="4439349" y="1516185"/>
                  <a:pt x="4431042" y="1520344"/>
                </a:cubicBezTo>
                <a:cubicBezTo>
                  <a:pt x="4264893" y="1561933"/>
                  <a:pt x="4098744" y="1603522"/>
                  <a:pt x="3932596" y="1645111"/>
                </a:cubicBezTo>
                <a:cubicBezTo>
                  <a:pt x="3928442" y="1649270"/>
                  <a:pt x="3924288" y="1649270"/>
                  <a:pt x="3911826" y="1649270"/>
                </a:cubicBezTo>
                <a:cubicBezTo>
                  <a:pt x="4053053" y="1445483"/>
                  <a:pt x="4185972" y="1245857"/>
                  <a:pt x="4323045" y="1042071"/>
                </a:cubicBezTo>
                <a:close/>
                <a:moveTo>
                  <a:pt x="3553314" y="1036518"/>
                </a:moveTo>
                <a:cubicBezTo>
                  <a:pt x="3557819" y="1035440"/>
                  <a:pt x="3563241" y="1035659"/>
                  <a:pt x="3569688" y="1037120"/>
                </a:cubicBezTo>
                <a:cubicBezTo>
                  <a:pt x="3578284" y="1039068"/>
                  <a:pt x="3588704" y="1043224"/>
                  <a:pt x="3601208" y="1049459"/>
                </a:cubicBezTo>
                <a:cubicBezTo>
                  <a:pt x="3572033" y="1103493"/>
                  <a:pt x="3572033" y="1103493"/>
                  <a:pt x="3534521" y="1082710"/>
                </a:cubicBezTo>
                <a:cubicBezTo>
                  <a:pt x="3534521" y="1054655"/>
                  <a:pt x="3539796" y="1039751"/>
                  <a:pt x="3553314" y="1036518"/>
                </a:cubicBezTo>
                <a:close/>
                <a:moveTo>
                  <a:pt x="4082004" y="1033942"/>
                </a:moveTo>
                <a:cubicBezTo>
                  <a:pt x="4119458" y="1046411"/>
                  <a:pt x="4156913" y="1063036"/>
                  <a:pt x="4194368" y="1079663"/>
                </a:cubicBezTo>
                <a:cubicBezTo>
                  <a:pt x="4190207" y="1092131"/>
                  <a:pt x="4186045" y="1100444"/>
                  <a:pt x="4177722" y="1108757"/>
                </a:cubicBezTo>
                <a:cubicBezTo>
                  <a:pt x="4136105" y="1087974"/>
                  <a:pt x="4098650" y="1071350"/>
                  <a:pt x="4048710" y="1046411"/>
                </a:cubicBezTo>
                <a:cubicBezTo>
                  <a:pt x="4065357" y="1038099"/>
                  <a:pt x="4073680" y="1029785"/>
                  <a:pt x="4082004" y="1033942"/>
                </a:cubicBezTo>
                <a:close/>
                <a:moveTo>
                  <a:pt x="3488481" y="1005217"/>
                </a:moveTo>
                <a:cubicBezTo>
                  <a:pt x="3509127" y="1013474"/>
                  <a:pt x="3521514" y="1017604"/>
                  <a:pt x="3538031" y="1025862"/>
                </a:cubicBezTo>
                <a:cubicBezTo>
                  <a:pt x="3529773" y="1042380"/>
                  <a:pt x="3525643" y="1054767"/>
                  <a:pt x="3517385" y="1075413"/>
                </a:cubicBezTo>
                <a:cubicBezTo>
                  <a:pt x="3500869" y="1067154"/>
                  <a:pt x="3484351" y="1063026"/>
                  <a:pt x="3467834" y="1054767"/>
                </a:cubicBezTo>
                <a:cubicBezTo>
                  <a:pt x="3476093" y="1038250"/>
                  <a:pt x="3480222" y="1021733"/>
                  <a:pt x="3488481" y="1005217"/>
                </a:cubicBezTo>
                <a:close/>
                <a:moveTo>
                  <a:pt x="4115876" y="1000610"/>
                </a:moveTo>
                <a:cubicBezTo>
                  <a:pt x="4149060" y="1013114"/>
                  <a:pt x="4182243" y="1029785"/>
                  <a:pt x="4215427" y="1046458"/>
                </a:cubicBezTo>
                <a:cubicBezTo>
                  <a:pt x="4215427" y="1050626"/>
                  <a:pt x="4215427" y="1050626"/>
                  <a:pt x="4215427" y="1054793"/>
                </a:cubicBezTo>
                <a:cubicBezTo>
                  <a:pt x="4207132" y="1058962"/>
                  <a:pt x="4194687" y="1063129"/>
                  <a:pt x="4186391" y="1058962"/>
                </a:cubicBezTo>
                <a:cubicBezTo>
                  <a:pt x="4149060" y="1050626"/>
                  <a:pt x="4115876" y="1033954"/>
                  <a:pt x="4082692" y="1021450"/>
                </a:cubicBezTo>
                <a:cubicBezTo>
                  <a:pt x="4082692" y="1013114"/>
                  <a:pt x="4078544" y="1008946"/>
                  <a:pt x="4078544" y="1004778"/>
                </a:cubicBezTo>
                <a:cubicBezTo>
                  <a:pt x="4090988" y="1004778"/>
                  <a:pt x="4103432" y="996443"/>
                  <a:pt x="4115876" y="1000610"/>
                </a:cubicBezTo>
                <a:close/>
                <a:moveTo>
                  <a:pt x="3222221" y="1000598"/>
                </a:moveTo>
                <a:cubicBezTo>
                  <a:pt x="3284508" y="996443"/>
                  <a:pt x="3496283" y="1067087"/>
                  <a:pt x="3562723" y="1112799"/>
                </a:cubicBezTo>
                <a:lnTo>
                  <a:pt x="3534067" y="1178347"/>
                </a:lnTo>
                <a:lnTo>
                  <a:pt x="3533656" y="1175132"/>
                </a:lnTo>
                <a:lnTo>
                  <a:pt x="3431458" y="1359226"/>
                </a:lnTo>
                <a:lnTo>
                  <a:pt x="3429844" y="1357978"/>
                </a:lnTo>
                <a:cubicBezTo>
                  <a:pt x="3396624" y="1420311"/>
                  <a:pt x="3359252" y="1478489"/>
                  <a:pt x="3326032" y="1536667"/>
                </a:cubicBezTo>
                <a:cubicBezTo>
                  <a:pt x="3280356" y="1611468"/>
                  <a:pt x="3238830" y="1686268"/>
                  <a:pt x="3193153" y="1761068"/>
                </a:cubicBezTo>
                <a:cubicBezTo>
                  <a:pt x="3189001" y="1769380"/>
                  <a:pt x="3184849" y="1777691"/>
                  <a:pt x="3180696" y="1786001"/>
                </a:cubicBezTo>
                <a:cubicBezTo>
                  <a:pt x="3189001" y="1777691"/>
                  <a:pt x="3197306" y="1765223"/>
                  <a:pt x="3205610" y="1756912"/>
                </a:cubicBezTo>
                <a:cubicBezTo>
                  <a:pt x="3222221" y="1761068"/>
                  <a:pt x="3238830" y="1765223"/>
                  <a:pt x="3251288" y="1769380"/>
                </a:cubicBezTo>
                <a:cubicBezTo>
                  <a:pt x="3255441" y="1769380"/>
                  <a:pt x="3255441" y="1765223"/>
                  <a:pt x="3255441" y="1765223"/>
                </a:cubicBezTo>
                <a:cubicBezTo>
                  <a:pt x="3242984" y="1756912"/>
                  <a:pt x="3230525" y="1748602"/>
                  <a:pt x="3209764" y="1740291"/>
                </a:cubicBezTo>
                <a:cubicBezTo>
                  <a:pt x="3230525" y="1719513"/>
                  <a:pt x="3242984" y="1702890"/>
                  <a:pt x="3259593" y="1686268"/>
                </a:cubicBezTo>
                <a:cubicBezTo>
                  <a:pt x="3267898" y="1694579"/>
                  <a:pt x="3280356" y="1702890"/>
                  <a:pt x="3292813" y="1715357"/>
                </a:cubicBezTo>
                <a:cubicBezTo>
                  <a:pt x="3272050" y="1752757"/>
                  <a:pt x="3255441" y="1790157"/>
                  <a:pt x="3230525" y="1823402"/>
                </a:cubicBezTo>
                <a:cubicBezTo>
                  <a:pt x="3213916" y="1840024"/>
                  <a:pt x="3180696" y="1844179"/>
                  <a:pt x="3151629" y="1852491"/>
                </a:cubicBezTo>
                <a:cubicBezTo>
                  <a:pt x="3159934" y="1827558"/>
                  <a:pt x="3168238" y="1815090"/>
                  <a:pt x="3172391" y="1798469"/>
                </a:cubicBezTo>
                <a:cubicBezTo>
                  <a:pt x="3147477" y="1856647"/>
                  <a:pt x="3097647" y="1869113"/>
                  <a:pt x="3039512" y="1881580"/>
                </a:cubicBezTo>
                <a:cubicBezTo>
                  <a:pt x="2935700" y="1906513"/>
                  <a:pt x="2836041" y="1931446"/>
                  <a:pt x="2732230" y="1956380"/>
                </a:cubicBezTo>
                <a:cubicBezTo>
                  <a:pt x="2728078" y="1956380"/>
                  <a:pt x="2723924" y="1956380"/>
                  <a:pt x="2711467" y="1956380"/>
                </a:cubicBezTo>
                <a:cubicBezTo>
                  <a:pt x="2740535" y="1918980"/>
                  <a:pt x="2765450" y="1885736"/>
                  <a:pt x="2790365" y="1852491"/>
                </a:cubicBezTo>
                <a:cubicBezTo>
                  <a:pt x="2927396" y="1665490"/>
                  <a:pt x="3064427" y="1474334"/>
                  <a:pt x="3205610" y="1287332"/>
                </a:cubicBezTo>
                <a:cubicBezTo>
                  <a:pt x="3234678" y="1249933"/>
                  <a:pt x="3267898" y="1212533"/>
                  <a:pt x="3301117" y="1175132"/>
                </a:cubicBezTo>
                <a:cubicBezTo>
                  <a:pt x="3317728" y="1154354"/>
                  <a:pt x="3317728" y="1141888"/>
                  <a:pt x="3296965" y="1121109"/>
                </a:cubicBezTo>
                <a:cubicBezTo>
                  <a:pt x="3267898" y="1083710"/>
                  <a:pt x="3247136" y="1042153"/>
                  <a:pt x="3222221" y="1000598"/>
                </a:cubicBezTo>
                <a:close/>
                <a:moveTo>
                  <a:pt x="4667468" y="999952"/>
                </a:moveTo>
                <a:cubicBezTo>
                  <a:pt x="4758918" y="1024866"/>
                  <a:pt x="4850369" y="1049780"/>
                  <a:pt x="4941819" y="1078846"/>
                </a:cubicBezTo>
                <a:cubicBezTo>
                  <a:pt x="5078995" y="1116216"/>
                  <a:pt x="5212013" y="1153585"/>
                  <a:pt x="5345032" y="1190956"/>
                </a:cubicBezTo>
                <a:cubicBezTo>
                  <a:pt x="5361660" y="1195109"/>
                  <a:pt x="5382444" y="1190956"/>
                  <a:pt x="5378287" y="1220021"/>
                </a:cubicBezTo>
                <a:cubicBezTo>
                  <a:pt x="5374129" y="1244935"/>
                  <a:pt x="5378287" y="1269849"/>
                  <a:pt x="5345032" y="1278153"/>
                </a:cubicBezTo>
                <a:cubicBezTo>
                  <a:pt x="5178759" y="1319676"/>
                  <a:pt x="5016641" y="1365350"/>
                  <a:pt x="4854525" y="1406873"/>
                </a:cubicBezTo>
                <a:cubicBezTo>
                  <a:pt x="4788015" y="1427635"/>
                  <a:pt x="4721507" y="1440091"/>
                  <a:pt x="4654997" y="1456700"/>
                </a:cubicBezTo>
                <a:cubicBezTo>
                  <a:pt x="4638370" y="1460853"/>
                  <a:pt x="4613429" y="1465005"/>
                  <a:pt x="4605114" y="1456700"/>
                </a:cubicBezTo>
                <a:cubicBezTo>
                  <a:pt x="4584331" y="1435939"/>
                  <a:pt x="4559389" y="1411025"/>
                  <a:pt x="4571860" y="1369503"/>
                </a:cubicBezTo>
                <a:cubicBezTo>
                  <a:pt x="4596801" y="1274001"/>
                  <a:pt x="4621743" y="1178499"/>
                  <a:pt x="4642526" y="1082998"/>
                </a:cubicBezTo>
                <a:cubicBezTo>
                  <a:pt x="4650841" y="1058084"/>
                  <a:pt x="4659154" y="1029018"/>
                  <a:pt x="4667468" y="999952"/>
                </a:cubicBezTo>
                <a:close/>
                <a:moveTo>
                  <a:pt x="2359688" y="996443"/>
                </a:moveTo>
                <a:cubicBezTo>
                  <a:pt x="2380428" y="1008803"/>
                  <a:pt x="2397020" y="1021164"/>
                  <a:pt x="2421907" y="1033524"/>
                </a:cubicBezTo>
                <a:cubicBezTo>
                  <a:pt x="2405315" y="1054125"/>
                  <a:pt x="2388724" y="1074727"/>
                  <a:pt x="2367984" y="1087088"/>
                </a:cubicBezTo>
                <a:cubicBezTo>
                  <a:pt x="2363835" y="1091208"/>
                  <a:pt x="2330652" y="1070607"/>
                  <a:pt x="2330652" y="1062367"/>
                </a:cubicBezTo>
                <a:cubicBezTo>
                  <a:pt x="2334801" y="1041765"/>
                  <a:pt x="2347244" y="1021164"/>
                  <a:pt x="2359688" y="996443"/>
                </a:cubicBezTo>
                <a:close/>
                <a:moveTo>
                  <a:pt x="3434491" y="987668"/>
                </a:moveTo>
                <a:cubicBezTo>
                  <a:pt x="3438702" y="987668"/>
                  <a:pt x="3442914" y="987668"/>
                  <a:pt x="3447126" y="991804"/>
                </a:cubicBezTo>
                <a:cubicBezTo>
                  <a:pt x="3455550" y="991804"/>
                  <a:pt x="3463973" y="995941"/>
                  <a:pt x="3476608" y="1000078"/>
                </a:cubicBezTo>
                <a:cubicBezTo>
                  <a:pt x="3472397" y="1008351"/>
                  <a:pt x="3468185" y="1016624"/>
                  <a:pt x="3468185" y="1024897"/>
                </a:cubicBezTo>
                <a:cubicBezTo>
                  <a:pt x="3463973" y="1029034"/>
                  <a:pt x="3459761" y="1037307"/>
                  <a:pt x="3455550" y="1045580"/>
                </a:cubicBezTo>
                <a:cubicBezTo>
                  <a:pt x="3413432" y="1033170"/>
                  <a:pt x="3413432" y="1029034"/>
                  <a:pt x="3434491" y="987668"/>
                </a:cubicBezTo>
                <a:close/>
                <a:moveTo>
                  <a:pt x="3381998" y="973584"/>
                </a:moveTo>
                <a:cubicBezTo>
                  <a:pt x="3393909" y="976449"/>
                  <a:pt x="3408058" y="986029"/>
                  <a:pt x="3422207" y="983671"/>
                </a:cubicBezTo>
                <a:cubicBezTo>
                  <a:pt x="3418015" y="1000440"/>
                  <a:pt x="3413822" y="1013017"/>
                  <a:pt x="3405438" y="1029787"/>
                </a:cubicBezTo>
                <a:cubicBezTo>
                  <a:pt x="3384476" y="1017210"/>
                  <a:pt x="3346745" y="1025594"/>
                  <a:pt x="3359322" y="987863"/>
                </a:cubicBezTo>
                <a:cubicBezTo>
                  <a:pt x="3362467" y="979478"/>
                  <a:pt x="3366397" y="975286"/>
                  <a:pt x="3370917" y="973648"/>
                </a:cubicBezTo>
                <a:cubicBezTo>
                  <a:pt x="3374306" y="972420"/>
                  <a:pt x="3378028" y="972629"/>
                  <a:pt x="3381998" y="973584"/>
                </a:cubicBezTo>
                <a:close/>
                <a:moveTo>
                  <a:pt x="4116000" y="971874"/>
                </a:moveTo>
                <a:cubicBezTo>
                  <a:pt x="4161244" y="971874"/>
                  <a:pt x="4198261" y="1000830"/>
                  <a:pt x="4239393" y="1009103"/>
                </a:cubicBezTo>
                <a:cubicBezTo>
                  <a:pt x="4239393" y="1009103"/>
                  <a:pt x="4243505" y="1013240"/>
                  <a:pt x="4243505" y="1017377"/>
                </a:cubicBezTo>
                <a:cubicBezTo>
                  <a:pt x="4231166" y="1021513"/>
                  <a:pt x="4222941" y="1029787"/>
                  <a:pt x="4214714" y="1025650"/>
                </a:cubicBezTo>
                <a:cubicBezTo>
                  <a:pt x="4177696" y="1013240"/>
                  <a:pt x="4144791" y="996694"/>
                  <a:pt x="4111886" y="980147"/>
                </a:cubicBezTo>
                <a:cubicBezTo>
                  <a:pt x="4111886" y="980147"/>
                  <a:pt x="4111886" y="976011"/>
                  <a:pt x="4116000" y="971874"/>
                </a:cubicBezTo>
                <a:close/>
                <a:moveTo>
                  <a:pt x="3297607" y="963099"/>
                </a:moveTo>
                <a:cubicBezTo>
                  <a:pt x="3314347" y="963099"/>
                  <a:pt x="3331086" y="967311"/>
                  <a:pt x="3352010" y="971522"/>
                </a:cubicBezTo>
                <a:cubicBezTo>
                  <a:pt x="3347826" y="984158"/>
                  <a:pt x="3347826" y="996793"/>
                  <a:pt x="3347826" y="1005217"/>
                </a:cubicBezTo>
                <a:cubicBezTo>
                  <a:pt x="3301793" y="1005217"/>
                  <a:pt x="3297607" y="1001005"/>
                  <a:pt x="3297607" y="963099"/>
                </a:cubicBezTo>
                <a:close/>
                <a:moveTo>
                  <a:pt x="2284931" y="950815"/>
                </a:moveTo>
                <a:cubicBezTo>
                  <a:pt x="2301557" y="963187"/>
                  <a:pt x="2314027" y="967311"/>
                  <a:pt x="2330652" y="979683"/>
                </a:cubicBezTo>
                <a:cubicBezTo>
                  <a:pt x="2318183" y="1000304"/>
                  <a:pt x="2305714" y="1016800"/>
                  <a:pt x="2293244" y="1033296"/>
                </a:cubicBezTo>
                <a:cubicBezTo>
                  <a:pt x="2276619" y="1020924"/>
                  <a:pt x="2264150" y="1012676"/>
                  <a:pt x="2251680" y="1000304"/>
                </a:cubicBezTo>
                <a:cubicBezTo>
                  <a:pt x="2264150" y="983807"/>
                  <a:pt x="2272463" y="967311"/>
                  <a:pt x="2284931" y="950815"/>
                </a:cubicBezTo>
                <a:close/>
                <a:moveTo>
                  <a:pt x="3239696" y="945550"/>
                </a:moveTo>
                <a:cubicBezTo>
                  <a:pt x="3288833" y="949734"/>
                  <a:pt x="3288833" y="949734"/>
                  <a:pt x="3280644" y="991583"/>
                </a:cubicBezTo>
                <a:cubicBezTo>
                  <a:pt x="3243791" y="999952"/>
                  <a:pt x="3239696" y="974843"/>
                  <a:pt x="3239696" y="945550"/>
                </a:cubicBezTo>
                <a:close/>
                <a:moveTo>
                  <a:pt x="3176519" y="938530"/>
                </a:moveTo>
                <a:cubicBezTo>
                  <a:pt x="3226738" y="938530"/>
                  <a:pt x="3230922" y="942625"/>
                  <a:pt x="3222553" y="987668"/>
                </a:cubicBezTo>
                <a:cubicBezTo>
                  <a:pt x="3205814" y="971288"/>
                  <a:pt x="3193259" y="959004"/>
                  <a:pt x="3176519" y="938530"/>
                </a:cubicBezTo>
                <a:close/>
                <a:moveTo>
                  <a:pt x="4416653" y="931714"/>
                </a:moveTo>
                <a:cubicBezTo>
                  <a:pt x="4423343" y="930506"/>
                  <a:pt x="4430906" y="930945"/>
                  <a:pt x="4440212" y="932703"/>
                </a:cubicBezTo>
                <a:cubicBezTo>
                  <a:pt x="4452622" y="935048"/>
                  <a:pt x="4468134" y="939736"/>
                  <a:pt x="4488817" y="945989"/>
                </a:cubicBezTo>
                <a:cubicBezTo>
                  <a:pt x="4517773" y="954324"/>
                  <a:pt x="4546730" y="962660"/>
                  <a:pt x="4583958" y="975164"/>
                </a:cubicBezTo>
                <a:cubicBezTo>
                  <a:pt x="4559139" y="1075194"/>
                  <a:pt x="4530183" y="1175224"/>
                  <a:pt x="4505364" y="1287758"/>
                </a:cubicBezTo>
                <a:cubicBezTo>
                  <a:pt x="4484681" y="1250247"/>
                  <a:pt x="4463997" y="1225239"/>
                  <a:pt x="4451588" y="1196064"/>
                </a:cubicBezTo>
                <a:cubicBezTo>
                  <a:pt x="4418496" y="1141881"/>
                  <a:pt x="4385403" y="1087698"/>
                  <a:pt x="4356447" y="1033514"/>
                </a:cubicBezTo>
                <a:cubicBezTo>
                  <a:pt x="4352310" y="1021011"/>
                  <a:pt x="4352310" y="1004339"/>
                  <a:pt x="4356447" y="996004"/>
                </a:cubicBezTo>
                <a:cubicBezTo>
                  <a:pt x="4384368" y="953803"/>
                  <a:pt x="4396585" y="935341"/>
                  <a:pt x="4416653" y="931714"/>
                </a:cubicBezTo>
                <a:close/>
                <a:moveTo>
                  <a:pt x="774073" y="912207"/>
                </a:moveTo>
                <a:cubicBezTo>
                  <a:pt x="790674" y="924685"/>
                  <a:pt x="811427" y="937164"/>
                  <a:pt x="819728" y="953802"/>
                </a:cubicBezTo>
                <a:cubicBezTo>
                  <a:pt x="915190" y="1078586"/>
                  <a:pt x="1035554" y="1170094"/>
                  <a:pt x="1160069" y="1265763"/>
                </a:cubicBezTo>
                <a:cubicBezTo>
                  <a:pt x="1350992" y="1415503"/>
                  <a:pt x="1546067" y="1565245"/>
                  <a:pt x="1741140" y="1714987"/>
                </a:cubicBezTo>
                <a:cubicBezTo>
                  <a:pt x="1766044" y="1731625"/>
                  <a:pt x="1774344" y="1748262"/>
                  <a:pt x="1749441" y="1777379"/>
                </a:cubicBezTo>
                <a:cubicBezTo>
                  <a:pt x="1666431" y="1719147"/>
                  <a:pt x="1583421" y="1665073"/>
                  <a:pt x="1500411" y="1606840"/>
                </a:cubicBezTo>
                <a:cubicBezTo>
                  <a:pt x="1359293" y="1498693"/>
                  <a:pt x="1222327" y="1390547"/>
                  <a:pt x="1081210" y="1282401"/>
                </a:cubicBezTo>
                <a:cubicBezTo>
                  <a:pt x="989898" y="1211689"/>
                  <a:pt x="894437" y="1145138"/>
                  <a:pt x="803126" y="1074426"/>
                </a:cubicBezTo>
                <a:cubicBezTo>
                  <a:pt x="778224" y="1057789"/>
                  <a:pt x="757471" y="1036991"/>
                  <a:pt x="736718" y="1016194"/>
                </a:cubicBezTo>
                <a:cubicBezTo>
                  <a:pt x="732567" y="1012034"/>
                  <a:pt x="728417" y="995397"/>
                  <a:pt x="732567" y="987077"/>
                </a:cubicBezTo>
                <a:cubicBezTo>
                  <a:pt x="745019" y="962120"/>
                  <a:pt x="757471" y="937164"/>
                  <a:pt x="774073" y="912207"/>
                </a:cubicBezTo>
                <a:close/>
                <a:moveTo>
                  <a:pt x="1635651" y="900695"/>
                </a:moveTo>
                <a:cubicBezTo>
                  <a:pt x="1659570" y="899527"/>
                  <a:pt x="1664238" y="908872"/>
                  <a:pt x="1682908" y="946252"/>
                </a:cubicBezTo>
                <a:cubicBezTo>
                  <a:pt x="1711950" y="1004398"/>
                  <a:pt x="1740992" y="1062544"/>
                  <a:pt x="1765885" y="1120690"/>
                </a:cubicBezTo>
                <a:cubicBezTo>
                  <a:pt x="1770034" y="1137303"/>
                  <a:pt x="1761736" y="1158069"/>
                  <a:pt x="1757587" y="1178836"/>
                </a:cubicBezTo>
                <a:cubicBezTo>
                  <a:pt x="1765885" y="1170530"/>
                  <a:pt x="1770034" y="1162222"/>
                  <a:pt x="1782481" y="1149763"/>
                </a:cubicBezTo>
                <a:cubicBezTo>
                  <a:pt x="1782481" y="1166377"/>
                  <a:pt x="1786629" y="1174683"/>
                  <a:pt x="1782481" y="1182990"/>
                </a:cubicBezTo>
                <a:cubicBezTo>
                  <a:pt x="1736843" y="1290975"/>
                  <a:pt x="1691205" y="1403113"/>
                  <a:pt x="1645569" y="1511100"/>
                </a:cubicBezTo>
                <a:cubicBezTo>
                  <a:pt x="1645569" y="1515253"/>
                  <a:pt x="1641420" y="1519406"/>
                  <a:pt x="1633122" y="1519406"/>
                </a:cubicBezTo>
                <a:cubicBezTo>
                  <a:pt x="1633122" y="1511100"/>
                  <a:pt x="1628974" y="1502794"/>
                  <a:pt x="1628974" y="1494487"/>
                </a:cubicBezTo>
                <a:cubicBezTo>
                  <a:pt x="1637271" y="1469567"/>
                  <a:pt x="1649718" y="1444648"/>
                  <a:pt x="1658015" y="1415574"/>
                </a:cubicBezTo>
                <a:cubicBezTo>
                  <a:pt x="1641420" y="1444648"/>
                  <a:pt x="1628974" y="1469567"/>
                  <a:pt x="1612377" y="1502794"/>
                </a:cubicBezTo>
                <a:cubicBezTo>
                  <a:pt x="1409084" y="1361581"/>
                  <a:pt x="1214089" y="1207909"/>
                  <a:pt x="1023242" y="1050084"/>
                </a:cubicBezTo>
                <a:cubicBezTo>
                  <a:pt x="1023242" y="1045931"/>
                  <a:pt x="1023242" y="1041777"/>
                  <a:pt x="1023242" y="1037624"/>
                </a:cubicBezTo>
                <a:cubicBezTo>
                  <a:pt x="1093773" y="1021011"/>
                  <a:pt x="1164303" y="1000244"/>
                  <a:pt x="1234833" y="983632"/>
                </a:cubicBezTo>
                <a:cubicBezTo>
                  <a:pt x="1359299" y="958711"/>
                  <a:pt x="1479614" y="929639"/>
                  <a:pt x="1604080" y="904719"/>
                </a:cubicBezTo>
                <a:cubicBezTo>
                  <a:pt x="1617564" y="902643"/>
                  <a:pt x="1627677" y="901085"/>
                  <a:pt x="1635651" y="900695"/>
                </a:cubicBezTo>
                <a:close/>
                <a:moveTo>
                  <a:pt x="2214243" y="899922"/>
                </a:moveTo>
                <a:cubicBezTo>
                  <a:pt x="2226527" y="912499"/>
                  <a:pt x="2238812" y="925076"/>
                  <a:pt x="2255190" y="937652"/>
                </a:cubicBezTo>
                <a:cubicBezTo>
                  <a:pt x="2247001" y="950230"/>
                  <a:pt x="2238812" y="962807"/>
                  <a:pt x="2226527" y="975384"/>
                </a:cubicBezTo>
                <a:cubicBezTo>
                  <a:pt x="2181484" y="954422"/>
                  <a:pt x="2181484" y="954422"/>
                  <a:pt x="2214243" y="899922"/>
                </a:cubicBezTo>
                <a:close/>
                <a:moveTo>
                  <a:pt x="4227619" y="884128"/>
                </a:moveTo>
                <a:cubicBezTo>
                  <a:pt x="4231775" y="884128"/>
                  <a:pt x="4235932" y="888320"/>
                  <a:pt x="4235932" y="888320"/>
                </a:cubicBezTo>
                <a:cubicBezTo>
                  <a:pt x="4231775" y="900897"/>
                  <a:pt x="4231775" y="917667"/>
                  <a:pt x="4223464" y="934437"/>
                </a:cubicBezTo>
                <a:cubicBezTo>
                  <a:pt x="4240088" y="942820"/>
                  <a:pt x="4256715" y="947013"/>
                  <a:pt x="4273339" y="951205"/>
                </a:cubicBezTo>
                <a:cubicBezTo>
                  <a:pt x="4273339" y="955397"/>
                  <a:pt x="4269183" y="959590"/>
                  <a:pt x="4269183" y="959590"/>
                </a:cubicBezTo>
                <a:cubicBezTo>
                  <a:pt x="4244245" y="955397"/>
                  <a:pt x="4223464" y="947013"/>
                  <a:pt x="4194368" y="938628"/>
                </a:cubicBezTo>
                <a:cubicBezTo>
                  <a:pt x="4206837" y="917667"/>
                  <a:pt x="4215150" y="900897"/>
                  <a:pt x="4227619" y="884128"/>
                </a:cubicBezTo>
                <a:close/>
                <a:moveTo>
                  <a:pt x="4223085" y="871405"/>
                </a:moveTo>
                <a:cubicBezTo>
                  <a:pt x="4206493" y="896412"/>
                  <a:pt x="4194049" y="917252"/>
                  <a:pt x="4173309" y="946427"/>
                </a:cubicBezTo>
                <a:cubicBezTo>
                  <a:pt x="4206493" y="954764"/>
                  <a:pt x="4235528" y="967267"/>
                  <a:pt x="4264564" y="975603"/>
                </a:cubicBezTo>
                <a:cubicBezTo>
                  <a:pt x="4247973" y="996443"/>
                  <a:pt x="4210641" y="988106"/>
                  <a:pt x="4127681" y="950595"/>
                </a:cubicBezTo>
                <a:cubicBezTo>
                  <a:pt x="4144273" y="904748"/>
                  <a:pt x="4189901" y="863069"/>
                  <a:pt x="4223085" y="871405"/>
                </a:cubicBezTo>
                <a:close/>
                <a:moveTo>
                  <a:pt x="1620647" y="859560"/>
                </a:moveTo>
                <a:cubicBezTo>
                  <a:pt x="1628961" y="859560"/>
                  <a:pt x="1641432" y="863683"/>
                  <a:pt x="1649746" y="867808"/>
                </a:cubicBezTo>
                <a:cubicBezTo>
                  <a:pt x="1649746" y="871932"/>
                  <a:pt x="1649746" y="876055"/>
                  <a:pt x="1645589" y="880180"/>
                </a:cubicBezTo>
                <a:cubicBezTo>
                  <a:pt x="1566607" y="896675"/>
                  <a:pt x="1483468" y="917297"/>
                  <a:pt x="1400329" y="933792"/>
                </a:cubicBezTo>
                <a:cubicBezTo>
                  <a:pt x="1279778" y="962660"/>
                  <a:pt x="1159226" y="991529"/>
                  <a:pt x="1038675" y="1016274"/>
                </a:cubicBezTo>
                <a:cubicBezTo>
                  <a:pt x="1013733" y="1024521"/>
                  <a:pt x="1001262" y="1020397"/>
                  <a:pt x="984634" y="1003901"/>
                </a:cubicBezTo>
                <a:cubicBezTo>
                  <a:pt x="988791" y="999777"/>
                  <a:pt x="997105" y="999777"/>
                  <a:pt x="1001262" y="995652"/>
                </a:cubicBezTo>
                <a:cubicBezTo>
                  <a:pt x="1138441" y="962660"/>
                  <a:pt x="1271464" y="925544"/>
                  <a:pt x="1408643" y="892552"/>
                </a:cubicBezTo>
                <a:cubicBezTo>
                  <a:pt x="1479311" y="880180"/>
                  <a:pt x="1549979" y="871932"/>
                  <a:pt x="1620647" y="859560"/>
                </a:cubicBezTo>
                <a:close/>
                <a:moveTo>
                  <a:pt x="1593285" y="770580"/>
                </a:moveTo>
                <a:cubicBezTo>
                  <a:pt x="1608535" y="774645"/>
                  <a:pt x="1614668" y="794079"/>
                  <a:pt x="1628687" y="838501"/>
                </a:cubicBezTo>
                <a:cubicBezTo>
                  <a:pt x="1562228" y="850969"/>
                  <a:pt x="1504078" y="859282"/>
                  <a:pt x="1445927" y="871752"/>
                </a:cubicBezTo>
                <a:cubicBezTo>
                  <a:pt x="1300549" y="909158"/>
                  <a:pt x="1155173" y="946566"/>
                  <a:pt x="1009796" y="983973"/>
                </a:cubicBezTo>
                <a:cubicBezTo>
                  <a:pt x="964105" y="996443"/>
                  <a:pt x="959952" y="992286"/>
                  <a:pt x="926723" y="946566"/>
                </a:cubicBezTo>
                <a:cubicBezTo>
                  <a:pt x="951644" y="942409"/>
                  <a:pt x="972412" y="934097"/>
                  <a:pt x="997334" y="929941"/>
                </a:cubicBezTo>
                <a:cubicBezTo>
                  <a:pt x="1171787" y="884220"/>
                  <a:pt x="1342086" y="834344"/>
                  <a:pt x="1516539" y="788624"/>
                </a:cubicBezTo>
                <a:cubicBezTo>
                  <a:pt x="1520692" y="788624"/>
                  <a:pt x="1529000" y="784467"/>
                  <a:pt x="1533154" y="784467"/>
                </a:cubicBezTo>
                <a:cubicBezTo>
                  <a:pt x="1550807" y="778232"/>
                  <a:pt x="1564046" y="773556"/>
                  <a:pt x="1574365" y="771283"/>
                </a:cubicBezTo>
                <a:cubicBezTo>
                  <a:pt x="1582105" y="769579"/>
                  <a:pt x="1588201" y="769226"/>
                  <a:pt x="1593285" y="770580"/>
                </a:cubicBezTo>
                <a:close/>
                <a:moveTo>
                  <a:pt x="3069469" y="750755"/>
                </a:moveTo>
                <a:cubicBezTo>
                  <a:pt x="3331166" y="829672"/>
                  <a:pt x="3584555" y="908589"/>
                  <a:pt x="3850405" y="991660"/>
                </a:cubicBezTo>
                <a:cubicBezTo>
                  <a:pt x="3825482" y="1045654"/>
                  <a:pt x="3800558" y="1087190"/>
                  <a:pt x="3779789" y="1128725"/>
                </a:cubicBezTo>
                <a:cubicBezTo>
                  <a:pt x="3663479" y="1332247"/>
                  <a:pt x="3547170" y="1531617"/>
                  <a:pt x="3430860" y="1735139"/>
                </a:cubicBezTo>
                <a:cubicBezTo>
                  <a:pt x="3397629" y="1789135"/>
                  <a:pt x="3376859" y="1801595"/>
                  <a:pt x="3310397" y="1805749"/>
                </a:cubicBezTo>
                <a:cubicBezTo>
                  <a:pt x="3343628" y="1747600"/>
                  <a:pt x="3372706" y="1693604"/>
                  <a:pt x="3401782" y="1639608"/>
                </a:cubicBezTo>
                <a:cubicBezTo>
                  <a:pt x="3368551" y="1693604"/>
                  <a:pt x="3331166" y="1747600"/>
                  <a:pt x="3297935" y="1797442"/>
                </a:cubicBezTo>
                <a:cubicBezTo>
                  <a:pt x="3285473" y="1809902"/>
                  <a:pt x="3268857" y="1818210"/>
                  <a:pt x="3256395" y="1826516"/>
                </a:cubicBezTo>
                <a:cubicBezTo>
                  <a:pt x="3256395" y="1822363"/>
                  <a:pt x="3252242" y="1818210"/>
                  <a:pt x="3248087" y="1818210"/>
                </a:cubicBezTo>
                <a:cubicBezTo>
                  <a:pt x="3256395" y="1801595"/>
                  <a:pt x="3264704" y="1784981"/>
                  <a:pt x="3273011" y="1768367"/>
                </a:cubicBezTo>
                <a:cubicBezTo>
                  <a:pt x="3331166" y="1672837"/>
                  <a:pt x="3389321" y="1577306"/>
                  <a:pt x="3443322" y="1477621"/>
                </a:cubicBezTo>
                <a:cubicBezTo>
                  <a:pt x="3497322" y="1382090"/>
                  <a:pt x="3547170" y="1286559"/>
                  <a:pt x="3597017" y="1191029"/>
                </a:cubicBezTo>
                <a:cubicBezTo>
                  <a:pt x="3613632" y="1161954"/>
                  <a:pt x="3630248" y="1128725"/>
                  <a:pt x="3646863" y="1099650"/>
                </a:cubicBezTo>
                <a:cubicBezTo>
                  <a:pt x="3663479" y="1074729"/>
                  <a:pt x="3659325" y="1058115"/>
                  <a:pt x="3630248" y="1049809"/>
                </a:cubicBezTo>
                <a:cubicBezTo>
                  <a:pt x="3555477" y="1020734"/>
                  <a:pt x="3480706" y="991660"/>
                  <a:pt x="3401782" y="966738"/>
                </a:cubicBezTo>
                <a:cubicBezTo>
                  <a:pt x="3351935" y="954277"/>
                  <a:pt x="3297935" y="941817"/>
                  <a:pt x="3243933" y="929356"/>
                </a:cubicBezTo>
                <a:cubicBezTo>
                  <a:pt x="3239780" y="929356"/>
                  <a:pt x="3235626" y="929356"/>
                  <a:pt x="3231472" y="929356"/>
                </a:cubicBezTo>
                <a:cubicBezTo>
                  <a:pt x="3173317" y="933510"/>
                  <a:pt x="3144240" y="900281"/>
                  <a:pt x="3127624" y="846287"/>
                </a:cubicBezTo>
                <a:cubicBezTo>
                  <a:pt x="3343628" y="883667"/>
                  <a:pt x="3543015" y="954277"/>
                  <a:pt x="3734096" y="1066423"/>
                </a:cubicBezTo>
                <a:cubicBezTo>
                  <a:pt x="3709172" y="1112111"/>
                  <a:pt x="3688403" y="1157799"/>
                  <a:pt x="3663479" y="1203488"/>
                </a:cubicBezTo>
                <a:cubicBezTo>
                  <a:pt x="3584555" y="1332247"/>
                  <a:pt x="3505630" y="1461007"/>
                  <a:pt x="3430860" y="1593920"/>
                </a:cubicBezTo>
                <a:cubicBezTo>
                  <a:pt x="3422552" y="1606380"/>
                  <a:pt x="3418398" y="1618841"/>
                  <a:pt x="3410090" y="1631302"/>
                </a:cubicBezTo>
                <a:cubicBezTo>
                  <a:pt x="3480706" y="1519156"/>
                  <a:pt x="3551324" y="1411164"/>
                  <a:pt x="3617786" y="1303172"/>
                </a:cubicBezTo>
                <a:cubicBezTo>
                  <a:pt x="3663479" y="1224256"/>
                  <a:pt x="3705019" y="1145339"/>
                  <a:pt x="3750712" y="1066423"/>
                </a:cubicBezTo>
                <a:cubicBezTo>
                  <a:pt x="3738250" y="1058115"/>
                  <a:pt x="3725788" y="1049809"/>
                  <a:pt x="3713326" y="1045654"/>
                </a:cubicBezTo>
                <a:cubicBezTo>
                  <a:pt x="3547170" y="950124"/>
                  <a:pt x="3368551" y="879514"/>
                  <a:pt x="3177471" y="842132"/>
                </a:cubicBezTo>
                <a:cubicBezTo>
                  <a:pt x="3106854" y="829672"/>
                  <a:pt x="3102700" y="825518"/>
                  <a:pt x="3069469" y="750755"/>
                </a:cubicBezTo>
                <a:close/>
                <a:moveTo>
                  <a:pt x="931285" y="668274"/>
                </a:moveTo>
                <a:cubicBezTo>
                  <a:pt x="939709" y="693212"/>
                  <a:pt x="948132" y="718151"/>
                  <a:pt x="956556" y="743089"/>
                </a:cubicBezTo>
                <a:cubicBezTo>
                  <a:pt x="952344" y="743089"/>
                  <a:pt x="948132" y="743089"/>
                  <a:pt x="943920" y="747245"/>
                </a:cubicBezTo>
                <a:cubicBezTo>
                  <a:pt x="931285" y="722307"/>
                  <a:pt x="914438" y="701525"/>
                  <a:pt x="931285" y="668274"/>
                </a:cubicBezTo>
                <a:close/>
                <a:moveTo>
                  <a:pt x="952089" y="629666"/>
                </a:moveTo>
                <a:cubicBezTo>
                  <a:pt x="960384" y="671514"/>
                  <a:pt x="968680" y="704992"/>
                  <a:pt x="981124" y="738470"/>
                </a:cubicBezTo>
                <a:cubicBezTo>
                  <a:pt x="952089" y="721731"/>
                  <a:pt x="935497" y="663143"/>
                  <a:pt x="952089" y="629666"/>
                </a:cubicBezTo>
                <a:close/>
                <a:moveTo>
                  <a:pt x="980906" y="605097"/>
                </a:moveTo>
                <a:cubicBezTo>
                  <a:pt x="985073" y="634472"/>
                  <a:pt x="989241" y="668045"/>
                  <a:pt x="993410" y="697421"/>
                </a:cubicBezTo>
                <a:cubicBezTo>
                  <a:pt x="989241" y="701618"/>
                  <a:pt x="980906" y="701618"/>
                  <a:pt x="976737" y="701618"/>
                </a:cubicBezTo>
                <a:cubicBezTo>
                  <a:pt x="972569" y="672241"/>
                  <a:pt x="968402" y="638670"/>
                  <a:pt x="960066" y="609293"/>
                </a:cubicBezTo>
                <a:cubicBezTo>
                  <a:pt x="968402" y="605097"/>
                  <a:pt x="972569" y="605097"/>
                  <a:pt x="980906" y="605097"/>
                </a:cubicBezTo>
                <a:close/>
                <a:moveTo>
                  <a:pt x="1000968" y="559469"/>
                </a:moveTo>
                <a:cubicBezTo>
                  <a:pt x="1009339" y="597132"/>
                  <a:pt x="1021894" y="630611"/>
                  <a:pt x="1030263" y="668274"/>
                </a:cubicBezTo>
                <a:cubicBezTo>
                  <a:pt x="1017709" y="668274"/>
                  <a:pt x="1005154" y="668274"/>
                  <a:pt x="1005154" y="664088"/>
                </a:cubicBezTo>
                <a:cubicBezTo>
                  <a:pt x="992599" y="630611"/>
                  <a:pt x="975860" y="597132"/>
                  <a:pt x="1000968" y="559469"/>
                </a:cubicBezTo>
                <a:close/>
                <a:moveTo>
                  <a:pt x="2908017" y="519107"/>
                </a:moveTo>
                <a:cubicBezTo>
                  <a:pt x="2995207" y="548179"/>
                  <a:pt x="3074092" y="573099"/>
                  <a:pt x="3152977" y="602173"/>
                </a:cubicBezTo>
                <a:cubicBezTo>
                  <a:pt x="3389633" y="681085"/>
                  <a:pt x="3626291" y="759998"/>
                  <a:pt x="3862947" y="843063"/>
                </a:cubicBezTo>
                <a:cubicBezTo>
                  <a:pt x="3937680" y="867983"/>
                  <a:pt x="4004110" y="909516"/>
                  <a:pt x="4074691" y="942742"/>
                </a:cubicBezTo>
                <a:cubicBezTo>
                  <a:pt x="4087147" y="946895"/>
                  <a:pt x="4095450" y="955203"/>
                  <a:pt x="4099603" y="959356"/>
                </a:cubicBezTo>
                <a:cubicBezTo>
                  <a:pt x="4033174" y="1059035"/>
                  <a:pt x="3966743" y="1154561"/>
                  <a:pt x="3900313" y="1254239"/>
                </a:cubicBezTo>
                <a:cubicBezTo>
                  <a:pt x="3804821" y="1403758"/>
                  <a:pt x="3713479" y="1553276"/>
                  <a:pt x="3622138" y="1702795"/>
                </a:cubicBezTo>
                <a:cubicBezTo>
                  <a:pt x="3605531" y="1731868"/>
                  <a:pt x="3584772" y="1748481"/>
                  <a:pt x="3547405" y="1744328"/>
                </a:cubicBezTo>
                <a:cubicBezTo>
                  <a:pt x="3576468" y="1690335"/>
                  <a:pt x="3605531" y="1640496"/>
                  <a:pt x="3638746" y="1590656"/>
                </a:cubicBezTo>
                <a:cubicBezTo>
                  <a:pt x="3705176" y="1482670"/>
                  <a:pt x="3771605" y="1374684"/>
                  <a:pt x="3842187" y="1266699"/>
                </a:cubicBezTo>
                <a:cubicBezTo>
                  <a:pt x="3850491" y="1254239"/>
                  <a:pt x="3854642" y="1241779"/>
                  <a:pt x="3858794" y="1229319"/>
                </a:cubicBezTo>
                <a:cubicBezTo>
                  <a:pt x="3817276" y="1291618"/>
                  <a:pt x="3775757" y="1349765"/>
                  <a:pt x="3738390" y="1412064"/>
                </a:cubicBezTo>
                <a:cubicBezTo>
                  <a:pt x="3671960" y="1515897"/>
                  <a:pt x="3605531" y="1623882"/>
                  <a:pt x="3543253" y="1731868"/>
                </a:cubicBezTo>
                <a:cubicBezTo>
                  <a:pt x="3526646" y="1752634"/>
                  <a:pt x="3510037" y="1760941"/>
                  <a:pt x="3476823" y="1765094"/>
                </a:cubicBezTo>
                <a:cubicBezTo>
                  <a:pt x="3493430" y="1736022"/>
                  <a:pt x="3510037" y="1715254"/>
                  <a:pt x="3522494" y="1694488"/>
                </a:cubicBezTo>
                <a:cubicBezTo>
                  <a:pt x="3564012" y="1623882"/>
                  <a:pt x="3597227" y="1557430"/>
                  <a:pt x="3638746" y="1490977"/>
                </a:cubicBezTo>
                <a:cubicBezTo>
                  <a:pt x="3705176" y="1374684"/>
                  <a:pt x="3771605" y="1262546"/>
                  <a:pt x="3838035" y="1150407"/>
                </a:cubicBezTo>
                <a:cubicBezTo>
                  <a:pt x="3867099" y="1104721"/>
                  <a:pt x="3892009" y="1054882"/>
                  <a:pt x="3916920" y="1005042"/>
                </a:cubicBezTo>
                <a:cubicBezTo>
                  <a:pt x="3925225" y="984275"/>
                  <a:pt x="3921073" y="967662"/>
                  <a:pt x="3900313" y="963509"/>
                </a:cubicBezTo>
                <a:cubicBezTo>
                  <a:pt x="3775757" y="921976"/>
                  <a:pt x="3655353" y="880443"/>
                  <a:pt x="3534949" y="838910"/>
                </a:cubicBezTo>
                <a:cubicBezTo>
                  <a:pt x="3464368" y="818144"/>
                  <a:pt x="3397938" y="789070"/>
                  <a:pt x="3331507" y="768304"/>
                </a:cubicBezTo>
                <a:cubicBezTo>
                  <a:pt x="3240167" y="739231"/>
                  <a:pt x="3148825" y="714312"/>
                  <a:pt x="3057485" y="685238"/>
                </a:cubicBezTo>
                <a:cubicBezTo>
                  <a:pt x="3011814" y="672779"/>
                  <a:pt x="2991055" y="656166"/>
                  <a:pt x="2974447" y="606326"/>
                </a:cubicBezTo>
                <a:cubicBezTo>
                  <a:pt x="3331507" y="693544"/>
                  <a:pt x="3671960" y="843063"/>
                  <a:pt x="4024869" y="971816"/>
                </a:cubicBezTo>
                <a:cubicBezTo>
                  <a:pt x="3983351" y="1029961"/>
                  <a:pt x="3945984" y="1088107"/>
                  <a:pt x="3912768" y="1142100"/>
                </a:cubicBezTo>
                <a:cubicBezTo>
                  <a:pt x="3904465" y="1154561"/>
                  <a:pt x="3900313" y="1167020"/>
                  <a:pt x="3892009" y="1183633"/>
                </a:cubicBezTo>
                <a:cubicBezTo>
                  <a:pt x="3941832" y="1113027"/>
                  <a:pt x="3987503" y="1042421"/>
                  <a:pt x="4041477" y="967662"/>
                </a:cubicBezTo>
                <a:cubicBezTo>
                  <a:pt x="3995806" y="951049"/>
                  <a:pt x="3962591" y="930282"/>
                  <a:pt x="3921073" y="917823"/>
                </a:cubicBezTo>
                <a:cubicBezTo>
                  <a:pt x="3800668" y="872136"/>
                  <a:pt x="3680264" y="834756"/>
                  <a:pt x="3559860" y="780764"/>
                </a:cubicBezTo>
                <a:cubicBezTo>
                  <a:pt x="3422849" y="722618"/>
                  <a:pt x="3277534" y="693544"/>
                  <a:pt x="3140522" y="639552"/>
                </a:cubicBezTo>
                <a:cubicBezTo>
                  <a:pt x="3090699" y="618786"/>
                  <a:pt x="3036725" y="606326"/>
                  <a:pt x="2982752" y="593866"/>
                </a:cubicBezTo>
                <a:cubicBezTo>
                  <a:pt x="2945384" y="581406"/>
                  <a:pt x="2928777" y="552333"/>
                  <a:pt x="2908017" y="519107"/>
                </a:cubicBezTo>
                <a:close/>
                <a:moveTo>
                  <a:pt x="1025942" y="505067"/>
                </a:moveTo>
                <a:cubicBezTo>
                  <a:pt x="1038497" y="555375"/>
                  <a:pt x="1051051" y="597298"/>
                  <a:pt x="1063606" y="635028"/>
                </a:cubicBezTo>
                <a:cubicBezTo>
                  <a:pt x="1063606" y="643413"/>
                  <a:pt x="1055237" y="647605"/>
                  <a:pt x="1055237" y="655990"/>
                </a:cubicBezTo>
                <a:cubicBezTo>
                  <a:pt x="1046866" y="651798"/>
                  <a:pt x="1038497" y="651798"/>
                  <a:pt x="1038497" y="647605"/>
                </a:cubicBezTo>
                <a:cubicBezTo>
                  <a:pt x="1025942" y="609875"/>
                  <a:pt x="1017573" y="576336"/>
                  <a:pt x="1009203" y="542798"/>
                </a:cubicBezTo>
                <a:cubicBezTo>
                  <a:pt x="1009203" y="534413"/>
                  <a:pt x="1017573" y="521836"/>
                  <a:pt x="1025942" y="505067"/>
                </a:cubicBezTo>
                <a:close/>
                <a:moveTo>
                  <a:pt x="1707751" y="502389"/>
                </a:moveTo>
                <a:cubicBezTo>
                  <a:pt x="1736845" y="593829"/>
                  <a:pt x="1765941" y="685269"/>
                  <a:pt x="1790879" y="772553"/>
                </a:cubicBezTo>
                <a:cubicBezTo>
                  <a:pt x="1799192" y="793335"/>
                  <a:pt x="1803348" y="814116"/>
                  <a:pt x="1811660" y="834898"/>
                </a:cubicBezTo>
                <a:cubicBezTo>
                  <a:pt x="1815817" y="847367"/>
                  <a:pt x="1816856" y="857759"/>
                  <a:pt x="1812180" y="865551"/>
                </a:cubicBezTo>
                <a:lnTo>
                  <a:pt x="1778839" y="880426"/>
                </a:lnTo>
                <a:lnTo>
                  <a:pt x="1787034" y="892070"/>
                </a:lnTo>
                <a:cubicBezTo>
                  <a:pt x="1791219" y="896232"/>
                  <a:pt x="1795403" y="904557"/>
                  <a:pt x="1795403" y="908719"/>
                </a:cubicBezTo>
                <a:cubicBezTo>
                  <a:pt x="1795403" y="966991"/>
                  <a:pt x="1795403" y="1025263"/>
                  <a:pt x="1795403" y="1087698"/>
                </a:cubicBezTo>
                <a:cubicBezTo>
                  <a:pt x="1728447" y="987802"/>
                  <a:pt x="1686599" y="883746"/>
                  <a:pt x="1715892" y="763039"/>
                </a:cubicBezTo>
                <a:cubicBezTo>
                  <a:pt x="1728447" y="796337"/>
                  <a:pt x="1741001" y="825473"/>
                  <a:pt x="1757740" y="850447"/>
                </a:cubicBezTo>
                <a:lnTo>
                  <a:pt x="1777589" y="878650"/>
                </a:lnTo>
                <a:lnTo>
                  <a:pt x="1716064" y="730990"/>
                </a:lnTo>
                <a:cubicBezTo>
                  <a:pt x="1695281" y="681112"/>
                  <a:pt x="1674500" y="627080"/>
                  <a:pt x="1657875" y="577203"/>
                </a:cubicBezTo>
                <a:cubicBezTo>
                  <a:pt x="1653718" y="560578"/>
                  <a:pt x="1662030" y="543953"/>
                  <a:pt x="1662030" y="531483"/>
                </a:cubicBezTo>
                <a:cubicBezTo>
                  <a:pt x="1674500" y="523171"/>
                  <a:pt x="1691126" y="514857"/>
                  <a:pt x="1707751" y="502389"/>
                </a:cubicBezTo>
                <a:close/>
                <a:moveTo>
                  <a:pt x="1466892" y="468214"/>
                </a:moveTo>
                <a:cubicBezTo>
                  <a:pt x="1504232" y="551203"/>
                  <a:pt x="1541571" y="638342"/>
                  <a:pt x="1583060" y="729630"/>
                </a:cubicBezTo>
                <a:cubicBezTo>
                  <a:pt x="1471040" y="762826"/>
                  <a:pt x="1363171" y="791872"/>
                  <a:pt x="1255301" y="820918"/>
                </a:cubicBezTo>
                <a:cubicBezTo>
                  <a:pt x="1143282" y="854114"/>
                  <a:pt x="1031263" y="883160"/>
                  <a:pt x="919245" y="912207"/>
                </a:cubicBezTo>
                <a:cubicBezTo>
                  <a:pt x="915096" y="912207"/>
                  <a:pt x="902649" y="912207"/>
                  <a:pt x="894352" y="908057"/>
                </a:cubicBezTo>
                <a:cubicBezTo>
                  <a:pt x="869458" y="883160"/>
                  <a:pt x="848714" y="862413"/>
                  <a:pt x="819673" y="837517"/>
                </a:cubicBezTo>
                <a:cubicBezTo>
                  <a:pt x="836268" y="812620"/>
                  <a:pt x="852863" y="783573"/>
                  <a:pt x="873608" y="754527"/>
                </a:cubicBezTo>
                <a:cubicBezTo>
                  <a:pt x="881905" y="771125"/>
                  <a:pt x="890203" y="783573"/>
                  <a:pt x="894352" y="800171"/>
                </a:cubicBezTo>
                <a:cubicBezTo>
                  <a:pt x="902649" y="816768"/>
                  <a:pt x="915096" y="825068"/>
                  <a:pt x="935839" y="816768"/>
                </a:cubicBezTo>
                <a:cubicBezTo>
                  <a:pt x="964882" y="804321"/>
                  <a:pt x="998072" y="796021"/>
                  <a:pt x="1027115" y="787723"/>
                </a:cubicBezTo>
                <a:cubicBezTo>
                  <a:pt x="1047859" y="779424"/>
                  <a:pt x="1056156" y="766975"/>
                  <a:pt x="1047859" y="750377"/>
                </a:cubicBezTo>
                <a:cubicBezTo>
                  <a:pt x="1047859" y="742078"/>
                  <a:pt x="1043710" y="737930"/>
                  <a:pt x="1047859" y="729630"/>
                </a:cubicBezTo>
                <a:cubicBezTo>
                  <a:pt x="1047859" y="721331"/>
                  <a:pt x="1052008" y="713033"/>
                  <a:pt x="1056156" y="708883"/>
                </a:cubicBezTo>
                <a:cubicBezTo>
                  <a:pt x="1064454" y="713033"/>
                  <a:pt x="1072751" y="717181"/>
                  <a:pt x="1076900" y="721331"/>
                </a:cubicBezTo>
                <a:cubicBezTo>
                  <a:pt x="1085199" y="733780"/>
                  <a:pt x="1085199" y="750377"/>
                  <a:pt x="1093496" y="766975"/>
                </a:cubicBezTo>
                <a:cubicBezTo>
                  <a:pt x="1097645" y="783573"/>
                  <a:pt x="1105943" y="796021"/>
                  <a:pt x="1130835" y="787723"/>
                </a:cubicBezTo>
                <a:cubicBezTo>
                  <a:pt x="1164027" y="779424"/>
                  <a:pt x="1197217" y="771125"/>
                  <a:pt x="1230408" y="766975"/>
                </a:cubicBezTo>
                <a:cubicBezTo>
                  <a:pt x="1247003" y="762826"/>
                  <a:pt x="1251152" y="754527"/>
                  <a:pt x="1251152" y="737930"/>
                </a:cubicBezTo>
                <a:cubicBezTo>
                  <a:pt x="1238706" y="688136"/>
                  <a:pt x="1226259" y="642491"/>
                  <a:pt x="1217962" y="596847"/>
                </a:cubicBezTo>
                <a:cubicBezTo>
                  <a:pt x="1213812" y="584398"/>
                  <a:pt x="1213812" y="571951"/>
                  <a:pt x="1213812" y="559502"/>
                </a:cubicBezTo>
                <a:cubicBezTo>
                  <a:pt x="1217962" y="559502"/>
                  <a:pt x="1222111" y="555352"/>
                  <a:pt x="1226259" y="555352"/>
                </a:cubicBezTo>
                <a:cubicBezTo>
                  <a:pt x="1230408" y="571951"/>
                  <a:pt x="1242855" y="588548"/>
                  <a:pt x="1247003" y="609295"/>
                </a:cubicBezTo>
                <a:cubicBezTo>
                  <a:pt x="1255301" y="634192"/>
                  <a:pt x="1267747" y="650790"/>
                  <a:pt x="1296790" y="634192"/>
                </a:cubicBezTo>
                <a:cubicBezTo>
                  <a:pt x="1329980" y="621744"/>
                  <a:pt x="1359022" y="613445"/>
                  <a:pt x="1392213" y="605147"/>
                </a:cubicBezTo>
                <a:cubicBezTo>
                  <a:pt x="1412956" y="596847"/>
                  <a:pt x="1417105" y="588548"/>
                  <a:pt x="1412956" y="567801"/>
                </a:cubicBezTo>
                <a:cubicBezTo>
                  <a:pt x="1408808" y="563651"/>
                  <a:pt x="1408808" y="555352"/>
                  <a:pt x="1408808" y="551203"/>
                </a:cubicBezTo>
                <a:cubicBezTo>
                  <a:pt x="1388064" y="484811"/>
                  <a:pt x="1388064" y="484811"/>
                  <a:pt x="1466892" y="468214"/>
                </a:cubicBezTo>
                <a:close/>
                <a:moveTo>
                  <a:pt x="1450154" y="440135"/>
                </a:moveTo>
                <a:cubicBezTo>
                  <a:pt x="1454307" y="444288"/>
                  <a:pt x="1454307" y="448442"/>
                  <a:pt x="1458461" y="452595"/>
                </a:cubicBezTo>
                <a:cubicBezTo>
                  <a:pt x="1437692" y="460901"/>
                  <a:pt x="1421078" y="469208"/>
                  <a:pt x="1404463" y="473362"/>
                </a:cubicBezTo>
                <a:cubicBezTo>
                  <a:pt x="1383694" y="481668"/>
                  <a:pt x="1379541" y="489975"/>
                  <a:pt x="1383694" y="510741"/>
                </a:cubicBezTo>
                <a:cubicBezTo>
                  <a:pt x="1387848" y="535661"/>
                  <a:pt x="1404463" y="568888"/>
                  <a:pt x="1396156" y="589654"/>
                </a:cubicBezTo>
                <a:cubicBezTo>
                  <a:pt x="1387848" y="606266"/>
                  <a:pt x="1346311" y="610421"/>
                  <a:pt x="1321388" y="618727"/>
                </a:cubicBezTo>
                <a:cubicBezTo>
                  <a:pt x="1304773" y="622880"/>
                  <a:pt x="1292313" y="627034"/>
                  <a:pt x="1271544" y="635340"/>
                </a:cubicBezTo>
                <a:cubicBezTo>
                  <a:pt x="1259083" y="614574"/>
                  <a:pt x="1250775" y="593807"/>
                  <a:pt x="1242468" y="568888"/>
                </a:cubicBezTo>
                <a:cubicBezTo>
                  <a:pt x="1238314" y="556427"/>
                  <a:pt x="1234161" y="535661"/>
                  <a:pt x="1213392" y="548121"/>
                </a:cubicBezTo>
                <a:cubicBezTo>
                  <a:pt x="1205084" y="552274"/>
                  <a:pt x="1200931" y="568888"/>
                  <a:pt x="1205084" y="581347"/>
                </a:cubicBezTo>
                <a:cubicBezTo>
                  <a:pt x="1213392" y="627034"/>
                  <a:pt x="1225854" y="668567"/>
                  <a:pt x="1234161" y="714253"/>
                </a:cubicBezTo>
                <a:cubicBezTo>
                  <a:pt x="1238314" y="726712"/>
                  <a:pt x="1238314" y="735019"/>
                  <a:pt x="1242468" y="751633"/>
                </a:cubicBezTo>
                <a:cubicBezTo>
                  <a:pt x="1200931" y="759939"/>
                  <a:pt x="1163548" y="772399"/>
                  <a:pt x="1122010" y="776552"/>
                </a:cubicBezTo>
                <a:cubicBezTo>
                  <a:pt x="1117856" y="780705"/>
                  <a:pt x="1105395" y="772399"/>
                  <a:pt x="1105395" y="764092"/>
                </a:cubicBezTo>
                <a:cubicBezTo>
                  <a:pt x="1097088" y="747478"/>
                  <a:pt x="1092935" y="730866"/>
                  <a:pt x="1084627" y="714253"/>
                </a:cubicBezTo>
                <a:cubicBezTo>
                  <a:pt x="1080473" y="705947"/>
                  <a:pt x="1063858" y="693486"/>
                  <a:pt x="1059705" y="697639"/>
                </a:cubicBezTo>
                <a:cubicBezTo>
                  <a:pt x="1047243" y="701792"/>
                  <a:pt x="1034782" y="714253"/>
                  <a:pt x="1034782" y="726712"/>
                </a:cubicBezTo>
                <a:cubicBezTo>
                  <a:pt x="1034782" y="776552"/>
                  <a:pt x="1034782" y="780705"/>
                  <a:pt x="984937" y="793165"/>
                </a:cubicBezTo>
                <a:cubicBezTo>
                  <a:pt x="964169" y="797319"/>
                  <a:pt x="939247" y="805625"/>
                  <a:pt x="914324" y="813932"/>
                </a:cubicBezTo>
                <a:cubicBezTo>
                  <a:pt x="901863" y="789012"/>
                  <a:pt x="889403" y="764092"/>
                  <a:pt x="881095" y="739172"/>
                </a:cubicBezTo>
                <a:cubicBezTo>
                  <a:pt x="885248" y="739172"/>
                  <a:pt x="889403" y="735019"/>
                  <a:pt x="889403" y="735019"/>
                </a:cubicBezTo>
                <a:cubicBezTo>
                  <a:pt x="893556" y="743325"/>
                  <a:pt x="897710" y="747478"/>
                  <a:pt x="901863" y="755786"/>
                </a:cubicBezTo>
                <a:cubicBezTo>
                  <a:pt x="906018" y="764092"/>
                  <a:pt x="910171" y="768246"/>
                  <a:pt x="914324" y="776552"/>
                </a:cubicBezTo>
                <a:cubicBezTo>
                  <a:pt x="943401" y="772399"/>
                  <a:pt x="968323" y="764092"/>
                  <a:pt x="997399" y="759939"/>
                </a:cubicBezTo>
                <a:cubicBezTo>
                  <a:pt x="1005707" y="755786"/>
                  <a:pt x="1014014" y="747478"/>
                  <a:pt x="1014014" y="739172"/>
                </a:cubicBezTo>
                <a:cubicBezTo>
                  <a:pt x="1018167" y="726712"/>
                  <a:pt x="1009860" y="705947"/>
                  <a:pt x="1014014" y="697639"/>
                </a:cubicBezTo>
                <a:cubicBezTo>
                  <a:pt x="1030629" y="685179"/>
                  <a:pt x="1051397" y="676873"/>
                  <a:pt x="1068012" y="668567"/>
                </a:cubicBezTo>
                <a:cubicBezTo>
                  <a:pt x="1076320" y="668567"/>
                  <a:pt x="1080473" y="664413"/>
                  <a:pt x="1092935" y="664413"/>
                </a:cubicBezTo>
                <a:cubicBezTo>
                  <a:pt x="1101242" y="689333"/>
                  <a:pt x="1105395" y="714253"/>
                  <a:pt x="1117856" y="735019"/>
                </a:cubicBezTo>
                <a:cubicBezTo>
                  <a:pt x="1122010" y="743325"/>
                  <a:pt x="1134471" y="747478"/>
                  <a:pt x="1142779" y="751633"/>
                </a:cubicBezTo>
                <a:cubicBezTo>
                  <a:pt x="1155240" y="755786"/>
                  <a:pt x="1163548" y="747478"/>
                  <a:pt x="1171854" y="747478"/>
                </a:cubicBezTo>
                <a:cubicBezTo>
                  <a:pt x="1221699" y="743325"/>
                  <a:pt x="1225854" y="743325"/>
                  <a:pt x="1213392" y="693486"/>
                </a:cubicBezTo>
                <a:cubicBezTo>
                  <a:pt x="1205084" y="660260"/>
                  <a:pt x="1192624" y="627034"/>
                  <a:pt x="1188469" y="593807"/>
                </a:cubicBezTo>
                <a:cubicBezTo>
                  <a:pt x="1171854" y="535661"/>
                  <a:pt x="1176009" y="535661"/>
                  <a:pt x="1234161" y="514894"/>
                </a:cubicBezTo>
                <a:cubicBezTo>
                  <a:pt x="1242468" y="539814"/>
                  <a:pt x="1254929" y="564734"/>
                  <a:pt x="1263237" y="589654"/>
                </a:cubicBezTo>
                <a:cubicBezTo>
                  <a:pt x="1267390" y="606266"/>
                  <a:pt x="1279852" y="614574"/>
                  <a:pt x="1300620" y="606266"/>
                </a:cubicBezTo>
                <a:cubicBezTo>
                  <a:pt x="1329696" y="597960"/>
                  <a:pt x="1358773" y="589654"/>
                  <a:pt x="1387848" y="581347"/>
                </a:cubicBezTo>
                <a:cubicBezTo>
                  <a:pt x="1383694" y="556427"/>
                  <a:pt x="1375386" y="535661"/>
                  <a:pt x="1371233" y="510741"/>
                </a:cubicBezTo>
                <a:cubicBezTo>
                  <a:pt x="1362926" y="481668"/>
                  <a:pt x="1367079" y="460901"/>
                  <a:pt x="1400309" y="452595"/>
                </a:cubicBezTo>
                <a:cubicBezTo>
                  <a:pt x="1421078" y="452595"/>
                  <a:pt x="1433539" y="444288"/>
                  <a:pt x="1450154" y="440135"/>
                </a:cubicBezTo>
                <a:close/>
                <a:moveTo>
                  <a:pt x="1064191" y="440135"/>
                </a:moveTo>
                <a:cubicBezTo>
                  <a:pt x="1068285" y="440135"/>
                  <a:pt x="1072380" y="440135"/>
                  <a:pt x="1076476" y="440135"/>
                </a:cubicBezTo>
                <a:cubicBezTo>
                  <a:pt x="1101044" y="535485"/>
                  <a:pt x="1121519" y="626690"/>
                  <a:pt x="1146087" y="722041"/>
                </a:cubicBezTo>
                <a:cubicBezTo>
                  <a:pt x="1141993" y="722041"/>
                  <a:pt x="1137897" y="722041"/>
                  <a:pt x="1133802" y="726186"/>
                </a:cubicBezTo>
                <a:cubicBezTo>
                  <a:pt x="1121519" y="688875"/>
                  <a:pt x="1109234" y="655710"/>
                  <a:pt x="1096950" y="614253"/>
                </a:cubicBezTo>
                <a:cubicBezTo>
                  <a:pt x="1088760" y="626690"/>
                  <a:pt x="1088760" y="634982"/>
                  <a:pt x="1084665" y="643273"/>
                </a:cubicBezTo>
                <a:cubicBezTo>
                  <a:pt x="1080570" y="643273"/>
                  <a:pt x="1076476" y="643273"/>
                  <a:pt x="1076476" y="643273"/>
                </a:cubicBezTo>
                <a:cubicBezTo>
                  <a:pt x="1060096" y="593525"/>
                  <a:pt x="1047811" y="543777"/>
                  <a:pt x="1035527" y="489883"/>
                </a:cubicBezTo>
                <a:cubicBezTo>
                  <a:pt x="1039622" y="489883"/>
                  <a:pt x="1043716" y="489883"/>
                  <a:pt x="1047811" y="485737"/>
                </a:cubicBezTo>
                <a:cubicBezTo>
                  <a:pt x="1060096" y="523049"/>
                  <a:pt x="1072380" y="560359"/>
                  <a:pt x="1080570" y="597670"/>
                </a:cubicBezTo>
                <a:cubicBezTo>
                  <a:pt x="1088760" y="543777"/>
                  <a:pt x="1039622" y="498175"/>
                  <a:pt x="1064191" y="440135"/>
                </a:cubicBezTo>
                <a:close/>
                <a:moveTo>
                  <a:pt x="1591373" y="406792"/>
                </a:moveTo>
                <a:cubicBezTo>
                  <a:pt x="1607998" y="431730"/>
                  <a:pt x="1620467" y="448357"/>
                  <a:pt x="1637092" y="464981"/>
                </a:cubicBezTo>
                <a:cubicBezTo>
                  <a:pt x="1649562" y="448357"/>
                  <a:pt x="1657875" y="435887"/>
                  <a:pt x="1674500" y="419261"/>
                </a:cubicBezTo>
                <a:cubicBezTo>
                  <a:pt x="1674500" y="460825"/>
                  <a:pt x="1682813" y="498232"/>
                  <a:pt x="1662030" y="531483"/>
                </a:cubicBezTo>
                <a:cubicBezTo>
                  <a:pt x="1637092" y="535640"/>
                  <a:pt x="1637092" y="552265"/>
                  <a:pt x="1645405" y="568891"/>
                </a:cubicBezTo>
                <a:cubicBezTo>
                  <a:pt x="1682813" y="652018"/>
                  <a:pt x="1674500" y="739302"/>
                  <a:pt x="1674500" y="822430"/>
                </a:cubicBezTo>
                <a:cubicBezTo>
                  <a:pt x="1674500" y="826586"/>
                  <a:pt x="1670343" y="830741"/>
                  <a:pt x="1666187" y="843211"/>
                </a:cubicBezTo>
                <a:cubicBezTo>
                  <a:pt x="1641249" y="755927"/>
                  <a:pt x="1583060" y="697739"/>
                  <a:pt x="1587216" y="610454"/>
                </a:cubicBezTo>
                <a:cubicBezTo>
                  <a:pt x="1595528" y="543953"/>
                  <a:pt x="1591373" y="481608"/>
                  <a:pt x="1591373" y="406792"/>
                </a:cubicBezTo>
                <a:close/>
                <a:moveTo>
                  <a:pt x="2670641" y="398017"/>
                </a:moveTo>
                <a:cubicBezTo>
                  <a:pt x="2720457" y="414636"/>
                  <a:pt x="2766120" y="427099"/>
                  <a:pt x="2807632" y="439563"/>
                </a:cubicBezTo>
                <a:cubicBezTo>
                  <a:pt x="2815934" y="443717"/>
                  <a:pt x="2828388" y="452025"/>
                  <a:pt x="2832539" y="460334"/>
                </a:cubicBezTo>
                <a:cubicBezTo>
                  <a:pt x="2973680" y="684676"/>
                  <a:pt x="3114821" y="904865"/>
                  <a:pt x="3255963" y="1125051"/>
                </a:cubicBezTo>
                <a:cubicBezTo>
                  <a:pt x="3264265" y="1141670"/>
                  <a:pt x="3264265" y="1149978"/>
                  <a:pt x="3251812" y="1166597"/>
                </a:cubicBezTo>
                <a:cubicBezTo>
                  <a:pt x="3056704" y="1428330"/>
                  <a:pt x="2861598" y="1694217"/>
                  <a:pt x="2666490" y="1955949"/>
                </a:cubicBezTo>
                <a:cubicBezTo>
                  <a:pt x="2658189" y="1964258"/>
                  <a:pt x="2649885" y="1976721"/>
                  <a:pt x="2637432" y="1980876"/>
                </a:cubicBezTo>
                <a:cubicBezTo>
                  <a:pt x="2575164" y="1997494"/>
                  <a:pt x="2517047" y="2009958"/>
                  <a:pt x="2454779" y="2026575"/>
                </a:cubicBezTo>
                <a:cubicBezTo>
                  <a:pt x="2450627" y="2022421"/>
                  <a:pt x="2450627" y="2018267"/>
                  <a:pt x="2446476" y="2018267"/>
                </a:cubicBezTo>
                <a:cubicBezTo>
                  <a:pt x="2475535" y="1976721"/>
                  <a:pt x="2504593" y="1939331"/>
                  <a:pt x="2533652" y="1901941"/>
                </a:cubicBezTo>
                <a:cubicBezTo>
                  <a:pt x="2654036" y="1739916"/>
                  <a:pt x="2774422" y="1582046"/>
                  <a:pt x="2898958" y="1424175"/>
                </a:cubicBezTo>
                <a:cubicBezTo>
                  <a:pt x="2973680" y="1328621"/>
                  <a:pt x="3048402" y="1241377"/>
                  <a:pt x="3127276" y="1145824"/>
                </a:cubicBezTo>
                <a:cubicBezTo>
                  <a:pt x="3139728" y="1129207"/>
                  <a:pt x="3143879" y="1112589"/>
                  <a:pt x="3131427" y="1087662"/>
                </a:cubicBezTo>
                <a:cubicBezTo>
                  <a:pt x="3023494" y="909019"/>
                  <a:pt x="2907261" y="742839"/>
                  <a:pt x="2782725" y="576660"/>
                </a:cubicBezTo>
                <a:cubicBezTo>
                  <a:pt x="2745364" y="522652"/>
                  <a:pt x="2712154" y="464488"/>
                  <a:pt x="2670641" y="398017"/>
                </a:cubicBezTo>
                <a:close/>
                <a:moveTo>
                  <a:pt x="1101895" y="398017"/>
                </a:moveTo>
                <a:cubicBezTo>
                  <a:pt x="1122634" y="509959"/>
                  <a:pt x="1147522" y="617755"/>
                  <a:pt x="1172410" y="729696"/>
                </a:cubicBezTo>
                <a:cubicBezTo>
                  <a:pt x="1143375" y="704820"/>
                  <a:pt x="1081155" y="431185"/>
                  <a:pt x="1101895" y="398017"/>
                </a:cubicBezTo>
                <a:close/>
                <a:moveTo>
                  <a:pt x="1117529" y="361165"/>
                </a:moveTo>
                <a:cubicBezTo>
                  <a:pt x="1121678" y="361165"/>
                  <a:pt x="1125825" y="361165"/>
                  <a:pt x="1129973" y="361165"/>
                </a:cubicBezTo>
                <a:cubicBezTo>
                  <a:pt x="1142417" y="410940"/>
                  <a:pt x="1167305" y="456568"/>
                  <a:pt x="1163157" y="502195"/>
                </a:cubicBezTo>
                <a:cubicBezTo>
                  <a:pt x="1150713" y="576859"/>
                  <a:pt x="1188045" y="639079"/>
                  <a:pt x="1196340" y="709595"/>
                </a:cubicBezTo>
                <a:cubicBezTo>
                  <a:pt x="1200489" y="713742"/>
                  <a:pt x="1196340" y="717890"/>
                  <a:pt x="1196340" y="717890"/>
                </a:cubicBezTo>
                <a:cubicBezTo>
                  <a:pt x="1196340" y="722039"/>
                  <a:pt x="1192193" y="722039"/>
                  <a:pt x="1188045" y="726186"/>
                </a:cubicBezTo>
                <a:cubicBezTo>
                  <a:pt x="1183897" y="713742"/>
                  <a:pt x="1179748" y="701298"/>
                  <a:pt x="1175601" y="693003"/>
                </a:cubicBezTo>
                <a:cubicBezTo>
                  <a:pt x="1154861" y="593451"/>
                  <a:pt x="1129973" y="498048"/>
                  <a:pt x="1109234" y="402645"/>
                </a:cubicBezTo>
                <a:cubicBezTo>
                  <a:pt x="1109234" y="390201"/>
                  <a:pt x="1113381" y="373609"/>
                  <a:pt x="1117529" y="361165"/>
                </a:cubicBezTo>
                <a:close/>
                <a:moveTo>
                  <a:pt x="2492104" y="352390"/>
                </a:moveTo>
                <a:cubicBezTo>
                  <a:pt x="2546128" y="369010"/>
                  <a:pt x="2608464" y="369010"/>
                  <a:pt x="2650021" y="431339"/>
                </a:cubicBezTo>
                <a:cubicBezTo>
                  <a:pt x="2758071" y="601703"/>
                  <a:pt x="2878587" y="767912"/>
                  <a:pt x="2990791" y="938277"/>
                </a:cubicBezTo>
                <a:cubicBezTo>
                  <a:pt x="3024038" y="988140"/>
                  <a:pt x="3053128" y="1038002"/>
                  <a:pt x="3082218" y="1092019"/>
                </a:cubicBezTo>
                <a:cubicBezTo>
                  <a:pt x="3086374" y="1100330"/>
                  <a:pt x="3090529" y="1116951"/>
                  <a:pt x="3082218" y="1125261"/>
                </a:cubicBezTo>
                <a:cubicBezTo>
                  <a:pt x="3024038" y="1204211"/>
                  <a:pt x="2957546" y="1283160"/>
                  <a:pt x="2899366" y="1357954"/>
                </a:cubicBezTo>
                <a:cubicBezTo>
                  <a:pt x="2837029" y="1333023"/>
                  <a:pt x="2837029" y="1324712"/>
                  <a:pt x="2866119" y="1279005"/>
                </a:cubicBezTo>
                <a:cubicBezTo>
                  <a:pt x="2895210" y="1237453"/>
                  <a:pt x="2928456" y="1195900"/>
                  <a:pt x="2957546" y="1158504"/>
                </a:cubicBezTo>
                <a:cubicBezTo>
                  <a:pt x="3003259" y="1104486"/>
                  <a:pt x="2999103" y="1121106"/>
                  <a:pt x="2965857" y="1071243"/>
                </a:cubicBezTo>
                <a:cubicBezTo>
                  <a:pt x="2828718" y="863483"/>
                  <a:pt x="2687423" y="655721"/>
                  <a:pt x="2550284" y="447960"/>
                </a:cubicBezTo>
                <a:cubicBezTo>
                  <a:pt x="2529506" y="414718"/>
                  <a:pt x="2508726" y="385632"/>
                  <a:pt x="2492104" y="352390"/>
                </a:cubicBezTo>
                <a:close/>
                <a:moveTo>
                  <a:pt x="2467747" y="352390"/>
                </a:moveTo>
                <a:cubicBezTo>
                  <a:pt x="2496771" y="398047"/>
                  <a:pt x="2529940" y="443706"/>
                  <a:pt x="2558964" y="489364"/>
                </a:cubicBezTo>
                <a:cubicBezTo>
                  <a:pt x="2650181" y="622188"/>
                  <a:pt x="2745544" y="759163"/>
                  <a:pt x="2836761" y="896137"/>
                </a:cubicBezTo>
                <a:cubicBezTo>
                  <a:pt x="2878223" y="958398"/>
                  <a:pt x="2923832" y="1024811"/>
                  <a:pt x="2961148" y="1091222"/>
                </a:cubicBezTo>
                <a:cubicBezTo>
                  <a:pt x="2969440" y="1099524"/>
                  <a:pt x="2969440" y="1120278"/>
                  <a:pt x="2965294" y="1128579"/>
                </a:cubicBezTo>
                <a:cubicBezTo>
                  <a:pt x="2919685" y="1186689"/>
                  <a:pt x="2874076" y="1244800"/>
                  <a:pt x="2824322" y="1307061"/>
                </a:cubicBezTo>
                <a:cubicBezTo>
                  <a:pt x="2816030" y="1298760"/>
                  <a:pt x="2803591" y="1286308"/>
                  <a:pt x="2787006" y="1278006"/>
                </a:cubicBezTo>
                <a:cubicBezTo>
                  <a:pt x="2724813" y="1228197"/>
                  <a:pt x="2666766" y="1174238"/>
                  <a:pt x="2604573" y="1128579"/>
                </a:cubicBezTo>
                <a:cubicBezTo>
                  <a:pt x="2505063" y="1062168"/>
                  <a:pt x="2401408" y="999906"/>
                  <a:pt x="2297752" y="937645"/>
                </a:cubicBezTo>
                <a:cubicBezTo>
                  <a:pt x="2218974" y="891987"/>
                  <a:pt x="2214828" y="891987"/>
                  <a:pt x="2256290" y="804821"/>
                </a:cubicBezTo>
                <a:cubicBezTo>
                  <a:pt x="2318483" y="663696"/>
                  <a:pt x="2384823" y="518419"/>
                  <a:pt x="2451162" y="377294"/>
                </a:cubicBezTo>
                <a:cubicBezTo>
                  <a:pt x="2455309" y="368992"/>
                  <a:pt x="2459455" y="364841"/>
                  <a:pt x="2467747" y="352390"/>
                </a:cubicBezTo>
                <a:close/>
                <a:moveTo>
                  <a:pt x="1150938" y="322557"/>
                </a:moveTo>
                <a:cubicBezTo>
                  <a:pt x="1167455" y="381104"/>
                  <a:pt x="1183972" y="443832"/>
                  <a:pt x="1200489" y="502379"/>
                </a:cubicBezTo>
                <a:cubicBezTo>
                  <a:pt x="1200489" y="506561"/>
                  <a:pt x="1192230" y="510743"/>
                  <a:pt x="1179842" y="519107"/>
                </a:cubicBezTo>
                <a:cubicBezTo>
                  <a:pt x="1171585" y="448014"/>
                  <a:pt x="1130293" y="393650"/>
                  <a:pt x="1138550" y="326739"/>
                </a:cubicBezTo>
                <a:cubicBezTo>
                  <a:pt x="1142680" y="322557"/>
                  <a:pt x="1146809" y="322557"/>
                  <a:pt x="1150938" y="322557"/>
                </a:cubicBezTo>
                <a:close/>
                <a:moveTo>
                  <a:pt x="1163246" y="294478"/>
                </a:moveTo>
                <a:cubicBezTo>
                  <a:pt x="1192592" y="335894"/>
                  <a:pt x="1230323" y="476708"/>
                  <a:pt x="1213553" y="501558"/>
                </a:cubicBezTo>
                <a:cubicBezTo>
                  <a:pt x="1192592" y="431150"/>
                  <a:pt x="1175823" y="364885"/>
                  <a:pt x="1154861" y="298619"/>
                </a:cubicBezTo>
                <a:cubicBezTo>
                  <a:pt x="1159053" y="298619"/>
                  <a:pt x="1163246" y="298619"/>
                  <a:pt x="1163246" y="294478"/>
                </a:cubicBezTo>
                <a:close/>
                <a:moveTo>
                  <a:pt x="1374882" y="269909"/>
                </a:moveTo>
                <a:cubicBezTo>
                  <a:pt x="1395722" y="315299"/>
                  <a:pt x="1416561" y="356564"/>
                  <a:pt x="1433233" y="397828"/>
                </a:cubicBezTo>
                <a:cubicBezTo>
                  <a:pt x="1437401" y="406082"/>
                  <a:pt x="1429065" y="414334"/>
                  <a:pt x="1424898" y="422587"/>
                </a:cubicBezTo>
                <a:cubicBezTo>
                  <a:pt x="1420730" y="422587"/>
                  <a:pt x="1420730" y="418461"/>
                  <a:pt x="1416561" y="418461"/>
                </a:cubicBezTo>
                <a:cubicBezTo>
                  <a:pt x="1399890" y="368944"/>
                  <a:pt x="1383219" y="323553"/>
                  <a:pt x="1370715" y="274036"/>
                </a:cubicBezTo>
                <a:cubicBezTo>
                  <a:pt x="1370715" y="269909"/>
                  <a:pt x="1374882" y="269909"/>
                  <a:pt x="1374882" y="269909"/>
                </a:cubicBezTo>
                <a:close/>
                <a:moveTo>
                  <a:pt x="2172710" y="252360"/>
                </a:moveTo>
                <a:cubicBezTo>
                  <a:pt x="2185345" y="256508"/>
                  <a:pt x="2197981" y="260656"/>
                  <a:pt x="2214828" y="264804"/>
                </a:cubicBezTo>
                <a:cubicBezTo>
                  <a:pt x="2202192" y="293840"/>
                  <a:pt x="2193769" y="318727"/>
                  <a:pt x="2181133" y="343616"/>
                </a:cubicBezTo>
                <a:cubicBezTo>
                  <a:pt x="2176922" y="343616"/>
                  <a:pt x="2176922" y="343616"/>
                  <a:pt x="2172710" y="343616"/>
                </a:cubicBezTo>
                <a:cubicBezTo>
                  <a:pt x="2172710" y="314580"/>
                  <a:pt x="2172710" y="285544"/>
                  <a:pt x="2172710" y="252360"/>
                </a:cubicBezTo>
                <a:close/>
                <a:moveTo>
                  <a:pt x="2121817" y="240722"/>
                </a:moveTo>
                <a:cubicBezTo>
                  <a:pt x="2142823" y="236566"/>
                  <a:pt x="2151225" y="249034"/>
                  <a:pt x="2151225" y="269817"/>
                </a:cubicBezTo>
                <a:cubicBezTo>
                  <a:pt x="2151225" y="311380"/>
                  <a:pt x="2151225" y="352943"/>
                  <a:pt x="2151225" y="394507"/>
                </a:cubicBezTo>
                <a:cubicBezTo>
                  <a:pt x="2155426" y="394507"/>
                  <a:pt x="2159628" y="394507"/>
                  <a:pt x="2168030" y="398664"/>
                </a:cubicBezTo>
                <a:cubicBezTo>
                  <a:pt x="2176432" y="373726"/>
                  <a:pt x="2189036" y="348787"/>
                  <a:pt x="2201640" y="328005"/>
                </a:cubicBezTo>
                <a:cubicBezTo>
                  <a:pt x="2218444" y="311380"/>
                  <a:pt x="2210042" y="265660"/>
                  <a:pt x="2260455" y="278129"/>
                </a:cubicBezTo>
                <a:cubicBezTo>
                  <a:pt x="2214243" y="373726"/>
                  <a:pt x="2172231" y="461009"/>
                  <a:pt x="2130219" y="552450"/>
                </a:cubicBezTo>
                <a:cubicBezTo>
                  <a:pt x="2126019" y="552450"/>
                  <a:pt x="2126019" y="552450"/>
                  <a:pt x="2121817" y="552450"/>
                </a:cubicBezTo>
                <a:cubicBezTo>
                  <a:pt x="2121817" y="448540"/>
                  <a:pt x="2121817" y="344631"/>
                  <a:pt x="2121817" y="240722"/>
                </a:cubicBezTo>
                <a:close/>
                <a:moveTo>
                  <a:pt x="1491804" y="222526"/>
                </a:moveTo>
                <a:cubicBezTo>
                  <a:pt x="1578965" y="235030"/>
                  <a:pt x="1661975" y="247534"/>
                  <a:pt x="1753287" y="260038"/>
                </a:cubicBezTo>
                <a:cubicBezTo>
                  <a:pt x="1715932" y="326724"/>
                  <a:pt x="1678577" y="389243"/>
                  <a:pt x="1637072" y="455930"/>
                </a:cubicBezTo>
                <a:cubicBezTo>
                  <a:pt x="1591416" y="385075"/>
                  <a:pt x="1545760" y="326724"/>
                  <a:pt x="1504255" y="264205"/>
                </a:cubicBezTo>
                <a:cubicBezTo>
                  <a:pt x="1500105" y="251701"/>
                  <a:pt x="1495954" y="239198"/>
                  <a:pt x="1491804" y="222526"/>
                </a:cubicBezTo>
                <a:close/>
                <a:moveTo>
                  <a:pt x="2056886" y="219016"/>
                </a:moveTo>
                <a:cubicBezTo>
                  <a:pt x="2090112" y="219016"/>
                  <a:pt x="2098419" y="235622"/>
                  <a:pt x="2098419" y="256380"/>
                </a:cubicBezTo>
                <a:cubicBezTo>
                  <a:pt x="2098419" y="351866"/>
                  <a:pt x="2102572" y="443199"/>
                  <a:pt x="2102572" y="538685"/>
                </a:cubicBezTo>
                <a:cubicBezTo>
                  <a:pt x="2102572" y="563595"/>
                  <a:pt x="2106725" y="588504"/>
                  <a:pt x="2106725" y="613413"/>
                </a:cubicBezTo>
                <a:cubicBezTo>
                  <a:pt x="2110878" y="613413"/>
                  <a:pt x="2115032" y="613413"/>
                  <a:pt x="2119185" y="617565"/>
                </a:cubicBezTo>
                <a:cubicBezTo>
                  <a:pt x="2169024" y="505473"/>
                  <a:pt x="2218864" y="397533"/>
                  <a:pt x="2272858" y="281289"/>
                </a:cubicBezTo>
                <a:cubicBezTo>
                  <a:pt x="2285317" y="285441"/>
                  <a:pt x="2293623" y="289592"/>
                  <a:pt x="2306083" y="293744"/>
                </a:cubicBezTo>
                <a:cubicBezTo>
                  <a:pt x="2231324" y="455655"/>
                  <a:pt x="2152411" y="617565"/>
                  <a:pt x="2077653" y="775324"/>
                </a:cubicBezTo>
                <a:cubicBezTo>
                  <a:pt x="2073500" y="775324"/>
                  <a:pt x="2073500" y="775324"/>
                  <a:pt x="2073500" y="775324"/>
                </a:cubicBezTo>
                <a:cubicBezTo>
                  <a:pt x="2065192" y="588504"/>
                  <a:pt x="2061039" y="405836"/>
                  <a:pt x="2056886" y="219016"/>
                </a:cubicBezTo>
                <a:close/>
                <a:moveTo>
                  <a:pt x="1205646" y="218780"/>
                </a:moveTo>
                <a:cubicBezTo>
                  <a:pt x="1218110" y="231254"/>
                  <a:pt x="1222264" y="235411"/>
                  <a:pt x="1226419" y="239570"/>
                </a:cubicBezTo>
                <a:cubicBezTo>
                  <a:pt x="1238882" y="276992"/>
                  <a:pt x="1251345" y="314415"/>
                  <a:pt x="1263808" y="351837"/>
                </a:cubicBezTo>
                <a:cubicBezTo>
                  <a:pt x="1280427" y="418365"/>
                  <a:pt x="1297045" y="480736"/>
                  <a:pt x="1317817" y="547265"/>
                </a:cubicBezTo>
                <a:cubicBezTo>
                  <a:pt x="1317817" y="555581"/>
                  <a:pt x="1317817" y="568055"/>
                  <a:pt x="1317817" y="580529"/>
                </a:cubicBezTo>
                <a:cubicBezTo>
                  <a:pt x="1317817" y="580529"/>
                  <a:pt x="1313662" y="580529"/>
                  <a:pt x="1309508" y="580529"/>
                </a:cubicBezTo>
                <a:cubicBezTo>
                  <a:pt x="1305354" y="572213"/>
                  <a:pt x="1301199" y="559739"/>
                  <a:pt x="1297045" y="547265"/>
                </a:cubicBezTo>
                <a:cubicBezTo>
                  <a:pt x="1276272" y="472420"/>
                  <a:pt x="1251345" y="397575"/>
                  <a:pt x="1230573" y="322730"/>
                </a:cubicBezTo>
                <a:cubicBezTo>
                  <a:pt x="1226419" y="310256"/>
                  <a:pt x="1218110" y="297782"/>
                  <a:pt x="1209800" y="285308"/>
                </a:cubicBezTo>
                <a:cubicBezTo>
                  <a:pt x="1238882" y="376785"/>
                  <a:pt x="1263808" y="468262"/>
                  <a:pt x="1288735" y="559739"/>
                </a:cubicBezTo>
                <a:cubicBezTo>
                  <a:pt x="1292890" y="568055"/>
                  <a:pt x="1292890" y="572213"/>
                  <a:pt x="1292890" y="580529"/>
                </a:cubicBezTo>
                <a:cubicBezTo>
                  <a:pt x="1255500" y="555581"/>
                  <a:pt x="1172410" y="289466"/>
                  <a:pt x="1193183" y="256202"/>
                </a:cubicBezTo>
                <a:cubicBezTo>
                  <a:pt x="1201492" y="268676"/>
                  <a:pt x="1205646" y="276992"/>
                  <a:pt x="1213955" y="285308"/>
                </a:cubicBezTo>
                <a:cubicBezTo>
                  <a:pt x="1209800" y="268676"/>
                  <a:pt x="1209800" y="247887"/>
                  <a:pt x="1205646" y="218780"/>
                </a:cubicBezTo>
                <a:close/>
                <a:moveTo>
                  <a:pt x="1994666" y="203223"/>
                </a:moveTo>
                <a:cubicBezTo>
                  <a:pt x="1994666" y="203223"/>
                  <a:pt x="1998814" y="203223"/>
                  <a:pt x="1998814" y="203223"/>
                </a:cubicBezTo>
                <a:cubicBezTo>
                  <a:pt x="2002963" y="223980"/>
                  <a:pt x="2007110" y="240586"/>
                  <a:pt x="2007110" y="261343"/>
                </a:cubicBezTo>
                <a:cubicBezTo>
                  <a:pt x="2011258" y="373433"/>
                  <a:pt x="2019554" y="485524"/>
                  <a:pt x="2023702" y="597614"/>
                </a:cubicBezTo>
                <a:cubicBezTo>
                  <a:pt x="2023702" y="676493"/>
                  <a:pt x="2023702" y="755370"/>
                  <a:pt x="2023702" y="834249"/>
                </a:cubicBezTo>
                <a:cubicBezTo>
                  <a:pt x="2023702" y="855006"/>
                  <a:pt x="2019554" y="884067"/>
                  <a:pt x="2048590" y="888219"/>
                </a:cubicBezTo>
                <a:cubicBezTo>
                  <a:pt x="2073478" y="896522"/>
                  <a:pt x="2081774" y="867460"/>
                  <a:pt x="2094218" y="846703"/>
                </a:cubicBezTo>
                <a:cubicBezTo>
                  <a:pt x="2173029" y="676493"/>
                  <a:pt x="2255988" y="502130"/>
                  <a:pt x="2338948" y="327767"/>
                </a:cubicBezTo>
                <a:cubicBezTo>
                  <a:pt x="2347244" y="315313"/>
                  <a:pt x="2351392" y="302859"/>
                  <a:pt x="2376280" y="319465"/>
                </a:cubicBezTo>
                <a:cubicBezTo>
                  <a:pt x="2243545" y="593463"/>
                  <a:pt x="2110810" y="867460"/>
                  <a:pt x="1978074" y="1145611"/>
                </a:cubicBezTo>
                <a:cubicBezTo>
                  <a:pt x="1973927" y="1141459"/>
                  <a:pt x="1969779" y="1141459"/>
                  <a:pt x="1965630" y="1141459"/>
                </a:cubicBezTo>
                <a:cubicBezTo>
                  <a:pt x="1973927" y="830097"/>
                  <a:pt x="1982222" y="514584"/>
                  <a:pt x="1994666" y="203223"/>
                </a:cubicBezTo>
                <a:close/>
                <a:moveTo>
                  <a:pt x="1877885" y="161105"/>
                </a:moveTo>
                <a:cubicBezTo>
                  <a:pt x="1911097" y="169420"/>
                  <a:pt x="1940158" y="177735"/>
                  <a:pt x="1973371" y="190208"/>
                </a:cubicBezTo>
                <a:cubicBezTo>
                  <a:pt x="1965068" y="531132"/>
                  <a:pt x="1956765" y="872056"/>
                  <a:pt x="1948461" y="1208822"/>
                </a:cubicBezTo>
                <a:cubicBezTo>
                  <a:pt x="1952612" y="1212979"/>
                  <a:pt x="1956765" y="1212979"/>
                  <a:pt x="1960916" y="1212979"/>
                </a:cubicBezTo>
                <a:cubicBezTo>
                  <a:pt x="2102069" y="917789"/>
                  <a:pt x="2243221" y="618442"/>
                  <a:pt x="2388526" y="319093"/>
                </a:cubicBezTo>
                <a:cubicBezTo>
                  <a:pt x="2400980" y="319093"/>
                  <a:pt x="2413435" y="323251"/>
                  <a:pt x="2434192" y="331566"/>
                </a:cubicBezTo>
                <a:cubicBezTo>
                  <a:pt x="2268131" y="684964"/>
                  <a:pt x="2102069" y="1038360"/>
                  <a:pt x="1931855" y="1400072"/>
                </a:cubicBezTo>
                <a:cubicBezTo>
                  <a:pt x="1906946" y="1354339"/>
                  <a:pt x="1882037" y="1316920"/>
                  <a:pt x="1882037" y="1267028"/>
                </a:cubicBezTo>
                <a:cubicBezTo>
                  <a:pt x="1882037" y="996784"/>
                  <a:pt x="1886188" y="730697"/>
                  <a:pt x="1886188" y="460452"/>
                </a:cubicBezTo>
                <a:cubicBezTo>
                  <a:pt x="1886188" y="360669"/>
                  <a:pt x="1877885" y="260888"/>
                  <a:pt x="1877885" y="161105"/>
                </a:cubicBezTo>
                <a:close/>
                <a:moveTo>
                  <a:pt x="1835571" y="148820"/>
                </a:moveTo>
                <a:cubicBezTo>
                  <a:pt x="1865600" y="497619"/>
                  <a:pt x="1861311" y="850570"/>
                  <a:pt x="1848441" y="1199370"/>
                </a:cubicBezTo>
                <a:cubicBezTo>
                  <a:pt x="1844151" y="1199370"/>
                  <a:pt x="1839861" y="1203522"/>
                  <a:pt x="1835571" y="1203522"/>
                </a:cubicBezTo>
                <a:cubicBezTo>
                  <a:pt x="1835571" y="1186913"/>
                  <a:pt x="1826992" y="1174456"/>
                  <a:pt x="1826992" y="1157846"/>
                </a:cubicBezTo>
                <a:cubicBezTo>
                  <a:pt x="1826992" y="829808"/>
                  <a:pt x="1826992" y="501771"/>
                  <a:pt x="1826992" y="173734"/>
                </a:cubicBezTo>
                <a:cubicBezTo>
                  <a:pt x="1826992" y="165429"/>
                  <a:pt x="1831282" y="157124"/>
                  <a:pt x="1835571" y="148820"/>
                </a:cubicBezTo>
                <a:close/>
                <a:moveTo>
                  <a:pt x="1288735" y="118987"/>
                </a:moveTo>
                <a:cubicBezTo>
                  <a:pt x="1317817" y="227096"/>
                  <a:pt x="1346899" y="335205"/>
                  <a:pt x="1375980" y="439156"/>
                </a:cubicBezTo>
                <a:cubicBezTo>
                  <a:pt x="1375980" y="443313"/>
                  <a:pt x="1371826" y="443313"/>
                  <a:pt x="1367670" y="447472"/>
                </a:cubicBezTo>
                <a:cubicBezTo>
                  <a:pt x="1363516" y="443313"/>
                  <a:pt x="1359362" y="439156"/>
                  <a:pt x="1359362" y="434998"/>
                </a:cubicBezTo>
                <a:cubicBezTo>
                  <a:pt x="1355207" y="430839"/>
                  <a:pt x="1351053" y="426682"/>
                  <a:pt x="1342744" y="422523"/>
                </a:cubicBezTo>
                <a:cubicBezTo>
                  <a:pt x="1346899" y="472420"/>
                  <a:pt x="1355207" y="518158"/>
                  <a:pt x="1363516" y="563897"/>
                </a:cubicBezTo>
                <a:cubicBezTo>
                  <a:pt x="1359362" y="563897"/>
                  <a:pt x="1359362" y="563897"/>
                  <a:pt x="1355207" y="563897"/>
                </a:cubicBezTo>
                <a:cubicBezTo>
                  <a:pt x="1326126" y="464104"/>
                  <a:pt x="1297045" y="364311"/>
                  <a:pt x="1267964" y="260360"/>
                </a:cubicBezTo>
                <a:cubicBezTo>
                  <a:pt x="1263808" y="264518"/>
                  <a:pt x="1259654" y="264518"/>
                  <a:pt x="1259654" y="264518"/>
                </a:cubicBezTo>
                <a:cubicBezTo>
                  <a:pt x="1288735" y="364311"/>
                  <a:pt x="1317817" y="468262"/>
                  <a:pt x="1346899" y="568055"/>
                </a:cubicBezTo>
                <a:cubicBezTo>
                  <a:pt x="1342744" y="572213"/>
                  <a:pt x="1338589" y="572213"/>
                  <a:pt x="1334435" y="572213"/>
                </a:cubicBezTo>
                <a:cubicBezTo>
                  <a:pt x="1330281" y="563897"/>
                  <a:pt x="1326126" y="555581"/>
                  <a:pt x="1326126" y="543106"/>
                </a:cubicBezTo>
                <a:cubicBezTo>
                  <a:pt x="1292890" y="447472"/>
                  <a:pt x="1263808" y="347679"/>
                  <a:pt x="1234727" y="247887"/>
                </a:cubicBezTo>
                <a:cubicBezTo>
                  <a:pt x="1234727" y="243728"/>
                  <a:pt x="1230573" y="243728"/>
                  <a:pt x="1226419" y="239570"/>
                </a:cubicBezTo>
                <a:cubicBezTo>
                  <a:pt x="1213955" y="202147"/>
                  <a:pt x="1255500" y="185515"/>
                  <a:pt x="1255500" y="152251"/>
                </a:cubicBezTo>
                <a:cubicBezTo>
                  <a:pt x="1259654" y="152251"/>
                  <a:pt x="1259654" y="152251"/>
                  <a:pt x="1263808" y="152251"/>
                </a:cubicBezTo>
                <a:cubicBezTo>
                  <a:pt x="1284581" y="222937"/>
                  <a:pt x="1305354" y="289466"/>
                  <a:pt x="1321972" y="355995"/>
                </a:cubicBezTo>
                <a:cubicBezTo>
                  <a:pt x="1326126" y="355995"/>
                  <a:pt x="1326126" y="355995"/>
                  <a:pt x="1326126" y="355995"/>
                </a:cubicBezTo>
                <a:cubicBezTo>
                  <a:pt x="1309508" y="276992"/>
                  <a:pt x="1288735" y="202147"/>
                  <a:pt x="1272118" y="123145"/>
                </a:cubicBezTo>
                <a:cubicBezTo>
                  <a:pt x="1276272" y="123145"/>
                  <a:pt x="1280427" y="118987"/>
                  <a:pt x="1288735" y="118987"/>
                </a:cubicBezTo>
                <a:close/>
                <a:moveTo>
                  <a:pt x="1313468" y="115477"/>
                </a:moveTo>
                <a:cubicBezTo>
                  <a:pt x="1321698" y="152808"/>
                  <a:pt x="1334043" y="185993"/>
                  <a:pt x="1346388" y="223324"/>
                </a:cubicBezTo>
                <a:cubicBezTo>
                  <a:pt x="1362847" y="281396"/>
                  <a:pt x="1383422" y="335319"/>
                  <a:pt x="1399882" y="393391"/>
                </a:cubicBezTo>
                <a:cubicBezTo>
                  <a:pt x="1403998" y="405835"/>
                  <a:pt x="1416343" y="426575"/>
                  <a:pt x="1387538" y="434871"/>
                </a:cubicBezTo>
                <a:cubicBezTo>
                  <a:pt x="1354618" y="327024"/>
                  <a:pt x="1325814" y="223324"/>
                  <a:pt x="1297009" y="119625"/>
                </a:cubicBezTo>
                <a:cubicBezTo>
                  <a:pt x="1301123" y="115477"/>
                  <a:pt x="1305239" y="115477"/>
                  <a:pt x="1313468" y="115477"/>
                </a:cubicBezTo>
                <a:close/>
                <a:moveTo>
                  <a:pt x="1712443" y="106702"/>
                </a:moveTo>
                <a:cubicBezTo>
                  <a:pt x="1733184" y="115017"/>
                  <a:pt x="1758071" y="119175"/>
                  <a:pt x="1778812" y="127490"/>
                </a:cubicBezTo>
                <a:cubicBezTo>
                  <a:pt x="1787108" y="131648"/>
                  <a:pt x="1791256" y="139963"/>
                  <a:pt x="1791256" y="148278"/>
                </a:cubicBezTo>
                <a:cubicBezTo>
                  <a:pt x="1795403" y="339528"/>
                  <a:pt x="1795403" y="530778"/>
                  <a:pt x="1787108" y="726186"/>
                </a:cubicBezTo>
                <a:cubicBezTo>
                  <a:pt x="1770516" y="667980"/>
                  <a:pt x="1749776" y="609773"/>
                  <a:pt x="1733184" y="551566"/>
                </a:cubicBezTo>
                <a:cubicBezTo>
                  <a:pt x="1720740" y="501675"/>
                  <a:pt x="1704148" y="455941"/>
                  <a:pt x="1708296" y="401892"/>
                </a:cubicBezTo>
                <a:cubicBezTo>
                  <a:pt x="1712443" y="372789"/>
                  <a:pt x="1712443" y="343685"/>
                  <a:pt x="1733184" y="314583"/>
                </a:cubicBezTo>
                <a:cubicBezTo>
                  <a:pt x="1745627" y="297953"/>
                  <a:pt x="1753923" y="277164"/>
                  <a:pt x="1766367" y="252219"/>
                </a:cubicBezTo>
                <a:cubicBezTo>
                  <a:pt x="1745627" y="248061"/>
                  <a:pt x="1729035" y="243903"/>
                  <a:pt x="1712443" y="239746"/>
                </a:cubicBezTo>
                <a:cubicBezTo>
                  <a:pt x="1712443" y="198170"/>
                  <a:pt x="1712443" y="152436"/>
                  <a:pt x="1712443" y="106702"/>
                </a:cubicBezTo>
                <a:close/>
                <a:moveTo>
                  <a:pt x="1582454" y="100588"/>
                </a:moveTo>
                <a:cubicBezTo>
                  <a:pt x="1588717" y="100067"/>
                  <a:pt x="1594981" y="101109"/>
                  <a:pt x="1599156" y="103192"/>
                </a:cubicBezTo>
                <a:cubicBezTo>
                  <a:pt x="1611682" y="107361"/>
                  <a:pt x="1615857" y="124032"/>
                  <a:pt x="1620034" y="136536"/>
                </a:cubicBezTo>
                <a:cubicBezTo>
                  <a:pt x="1624209" y="144872"/>
                  <a:pt x="1615857" y="157376"/>
                  <a:pt x="1615857" y="165711"/>
                </a:cubicBezTo>
                <a:cubicBezTo>
                  <a:pt x="1590804" y="165711"/>
                  <a:pt x="1561576" y="178215"/>
                  <a:pt x="1557401" y="140704"/>
                </a:cubicBezTo>
                <a:cubicBezTo>
                  <a:pt x="1553226" y="128200"/>
                  <a:pt x="1557401" y="111528"/>
                  <a:pt x="1565752" y="107361"/>
                </a:cubicBezTo>
                <a:cubicBezTo>
                  <a:pt x="1569928" y="103193"/>
                  <a:pt x="1576190" y="101109"/>
                  <a:pt x="1582454" y="100588"/>
                </a:cubicBezTo>
                <a:close/>
                <a:moveTo>
                  <a:pt x="1590804" y="69850"/>
                </a:moveTo>
                <a:cubicBezTo>
                  <a:pt x="1615857" y="78186"/>
                  <a:pt x="1636735" y="82353"/>
                  <a:pt x="1657613" y="90688"/>
                </a:cubicBezTo>
                <a:cubicBezTo>
                  <a:pt x="1665963" y="94857"/>
                  <a:pt x="1674315" y="103192"/>
                  <a:pt x="1674315" y="107361"/>
                </a:cubicBezTo>
                <a:cubicBezTo>
                  <a:pt x="1674315" y="149040"/>
                  <a:pt x="1674315" y="190719"/>
                  <a:pt x="1674315" y="236567"/>
                </a:cubicBezTo>
                <a:cubicBezTo>
                  <a:pt x="1645087" y="232399"/>
                  <a:pt x="1620034" y="232399"/>
                  <a:pt x="1590804" y="228230"/>
                </a:cubicBezTo>
                <a:cubicBezTo>
                  <a:pt x="1586629" y="199055"/>
                  <a:pt x="1582454" y="178215"/>
                  <a:pt x="1615857" y="165711"/>
                </a:cubicBezTo>
                <a:cubicBezTo>
                  <a:pt x="1649262" y="132368"/>
                  <a:pt x="1645087" y="111528"/>
                  <a:pt x="1599156" y="90688"/>
                </a:cubicBezTo>
                <a:cubicBezTo>
                  <a:pt x="1594980" y="86521"/>
                  <a:pt x="1590804" y="82353"/>
                  <a:pt x="1590804" y="69850"/>
                </a:cubicBezTo>
                <a:close/>
                <a:moveTo>
                  <a:pt x="1467235" y="32996"/>
                </a:moveTo>
                <a:cubicBezTo>
                  <a:pt x="1495899" y="41284"/>
                  <a:pt x="1516373" y="41284"/>
                  <a:pt x="1532753" y="53717"/>
                </a:cubicBezTo>
                <a:cubicBezTo>
                  <a:pt x="1540942" y="57862"/>
                  <a:pt x="1553227" y="70294"/>
                  <a:pt x="1553227" y="78583"/>
                </a:cubicBezTo>
                <a:cubicBezTo>
                  <a:pt x="1553227" y="115882"/>
                  <a:pt x="1553227" y="153180"/>
                  <a:pt x="1553227" y="190479"/>
                </a:cubicBezTo>
                <a:cubicBezTo>
                  <a:pt x="1553227" y="198768"/>
                  <a:pt x="1553227" y="207056"/>
                  <a:pt x="1549132" y="219488"/>
                </a:cubicBezTo>
                <a:cubicBezTo>
                  <a:pt x="1524562" y="219488"/>
                  <a:pt x="1499993" y="215344"/>
                  <a:pt x="1475425" y="211201"/>
                </a:cubicBezTo>
                <a:cubicBezTo>
                  <a:pt x="1483615" y="260932"/>
                  <a:pt x="1512278" y="298230"/>
                  <a:pt x="1536847" y="335529"/>
                </a:cubicBezTo>
                <a:cubicBezTo>
                  <a:pt x="1545036" y="347962"/>
                  <a:pt x="1553227" y="364540"/>
                  <a:pt x="1553227" y="381116"/>
                </a:cubicBezTo>
                <a:cubicBezTo>
                  <a:pt x="1553227" y="443281"/>
                  <a:pt x="1553227" y="505446"/>
                  <a:pt x="1553227" y="571754"/>
                </a:cubicBezTo>
                <a:cubicBezTo>
                  <a:pt x="1549132" y="571754"/>
                  <a:pt x="1549132" y="571754"/>
                  <a:pt x="1545036" y="571754"/>
                </a:cubicBezTo>
                <a:cubicBezTo>
                  <a:pt x="1528658" y="538599"/>
                  <a:pt x="1516373" y="505446"/>
                  <a:pt x="1499993" y="472291"/>
                </a:cubicBezTo>
                <a:cubicBezTo>
                  <a:pt x="1471330" y="422560"/>
                  <a:pt x="1467235" y="368683"/>
                  <a:pt x="1467235" y="310663"/>
                </a:cubicBezTo>
                <a:cubicBezTo>
                  <a:pt x="1471330" y="219488"/>
                  <a:pt x="1467235" y="128315"/>
                  <a:pt x="1467235" y="32996"/>
                </a:cubicBezTo>
                <a:close/>
                <a:moveTo>
                  <a:pt x="1370181" y="29"/>
                </a:moveTo>
                <a:cubicBezTo>
                  <a:pt x="1374264" y="-165"/>
                  <a:pt x="1378930" y="613"/>
                  <a:pt x="1384115" y="2687"/>
                </a:cubicBezTo>
                <a:cubicBezTo>
                  <a:pt x="1433892" y="19288"/>
                  <a:pt x="1433892" y="15138"/>
                  <a:pt x="1433892" y="69090"/>
                </a:cubicBezTo>
                <a:cubicBezTo>
                  <a:pt x="1433892" y="143792"/>
                  <a:pt x="1433892" y="222646"/>
                  <a:pt x="1433892" y="301498"/>
                </a:cubicBezTo>
                <a:cubicBezTo>
                  <a:pt x="1433892" y="301498"/>
                  <a:pt x="1429743" y="301498"/>
                  <a:pt x="1425595" y="301498"/>
                </a:cubicBezTo>
                <a:cubicBezTo>
                  <a:pt x="1400708" y="247546"/>
                  <a:pt x="1371672" y="197744"/>
                  <a:pt x="1355080" y="143792"/>
                </a:cubicBezTo>
                <a:cubicBezTo>
                  <a:pt x="1342636" y="106441"/>
                  <a:pt x="1350932" y="60790"/>
                  <a:pt x="1350932" y="19288"/>
                </a:cubicBezTo>
                <a:cubicBezTo>
                  <a:pt x="1350932" y="9951"/>
                  <a:pt x="1357932" y="613"/>
                  <a:pt x="1370181" y="29"/>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05177201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92_Title Slide">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1677629" y="372139"/>
            <a:ext cx="8518995" cy="6124354"/>
          </a:xfrm>
          <a:custGeom>
            <a:avLst/>
            <a:gdLst>
              <a:gd name="connsiteX0" fmla="*/ 628365 w 8518995"/>
              <a:gd name="connsiteY0" fmla="*/ 5183089 h 6124354"/>
              <a:gd name="connsiteX1" fmla="*/ 631621 w 8518995"/>
              <a:gd name="connsiteY1" fmla="*/ 5187657 h 6124354"/>
              <a:gd name="connsiteX2" fmla="*/ 626082 w 8518995"/>
              <a:gd name="connsiteY2" fmla="*/ 5187657 h 6124354"/>
              <a:gd name="connsiteX3" fmla="*/ 6998177 w 8518995"/>
              <a:gd name="connsiteY3" fmla="*/ 2165145 h 6124354"/>
              <a:gd name="connsiteX4" fmla="*/ 6998781 w 8518995"/>
              <a:gd name="connsiteY4" fmla="*/ 2172103 h 6124354"/>
              <a:gd name="connsiteX5" fmla="*/ 6998177 w 8518995"/>
              <a:gd name="connsiteY5" fmla="*/ 2170691 h 6124354"/>
              <a:gd name="connsiteX6" fmla="*/ 6998177 w 8518995"/>
              <a:gd name="connsiteY6" fmla="*/ 2165145 h 6124354"/>
              <a:gd name="connsiteX7" fmla="*/ 7577671 w 8518995"/>
              <a:gd name="connsiteY7" fmla="*/ 972967 h 6124354"/>
              <a:gd name="connsiteX8" fmla="*/ 7585379 w 8518995"/>
              <a:gd name="connsiteY8" fmla="*/ 978751 h 6124354"/>
              <a:gd name="connsiteX9" fmla="*/ 7579839 w 8518995"/>
              <a:gd name="connsiteY9" fmla="*/ 978751 h 6124354"/>
              <a:gd name="connsiteX10" fmla="*/ 6501946 w 8518995"/>
              <a:gd name="connsiteY10" fmla="*/ 0 h 6124354"/>
              <a:gd name="connsiteX11" fmla="*/ 6791203 w 8518995"/>
              <a:gd name="connsiteY11" fmla="*/ 0 h 6124354"/>
              <a:gd name="connsiteX12" fmla="*/ 6814861 w 8518995"/>
              <a:gd name="connsiteY12" fmla="*/ 15998 h 6124354"/>
              <a:gd name="connsiteX13" fmla="*/ 6814861 w 8518995"/>
              <a:gd name="connsiteY13" fmla="*/ 21543 h 6124354"/>
              <a:gd name="connsiteX14" fmla="*/ 6825942 w 8518995"/>
              <a:gd name="connsiteY14" fmla="*/ 32631 h 6124354"/>
              <a:gd name="connsiteX15" fmla="*/ 6825942 w 8518995"/>
              <a:gd name="connsiteY15" fmla="*/ 15998 h 6124354"/>
              <a:gd name="connsiteX16" fmla="*/ 6831485 w 8518995"/>
              <a:gd name="connsiteY16" fmla="*/ 21543 h 6124354"/>
              <a:gd name="connsiteX17" fmla="*/ 6837023 w 8518995"/>
              <a:gd name="connsiteY17" fmla="*/ 21543 h 6124354"/>
              <a:gd name="connsiteX18" fmla="*/ 6842563 w 8518995"/>
              <a:gd name="connsiteY18" fmla="*/ 32631 h 6124354"/>
              <a:gd name="connsiteX19" fmla="*/ 6848105 w 8518995"/>
              <a:gd name="connsiteY19" fmla="*/ 38173 h 6124354"/>
              <a:gd name="connsiteX20" fmla="*/ 6848105 w 8518995"/>
              <a:gd name="connsiteY20" fmla="*/ 43715 h 6124354"/>
              <a:gd name="connsiteX21" fmla="*/ 6848105 w 8518995"/>
              <a:gd name="connsiteY21" fmla="*/ 49260 h 6124354"/>
              <a:gd name="connsiteX22" fmla="*/ 6853644 w 8518995"/>
              <a:gd name="connsiteY22" fmla="*/ 54802 h 6124354"/>
              <a:gd name="connsiteX23" fmla="*/ 6859187 w 8518995"/>
              <a:gd name="connsiteY23" fmla="*/ 43715 h 6124354"/>
              <a:gd name="connsiteX24" fmla="*/ 6881349 w 8518995"/>
              <a:gd name="connsiteY24" fmla="*/ 54802 h 6124354"/>
              <a:gd name="connsiteX25" fmla="*/ 7086347 w 8518995"/>
              <a:gd name="connsiteY25" fmla="*/ 215551 h 6124354"/>
              <a:gd name="connsiteX26" fmla="*/ 7180537 w 8518995"/>
              <a:gd name="connsiteY26" fmla="*/ 298696 h 6124354"/>
              <a:gd name="connsiteX27" fmla="*/ 7241483 w 8518995"/>
              <a:gd name="connsiteY27" fmla="*/ 359669 h 6124354"/>
              <a:gd name="connsiteX28" fmla="*/ 7307969 w 8518995"/>
              <a:gd name="connsiteY28" fmla="*/ 420642 h 6124354"/>
              <a:gd name="connsiteX29" fmla="*/ 7319051 w 8518995"/>
              <a:gd name="connsiteY29" fmla="*/ 431730 h 6124354"/>
              <a:gd name="connsiteX30" fmla="*/ 7313511 w 8518995"/>
              <a:gd name="connsiteY30" fmla="*/ 442814 h 6124354"/>
              <a:gd name="connsiteX31" fmla="*/ 7330132 w 8518995"/>
              <a:gd name="connsiteY31" fmla="*/ 448356 h 6124354"/>
              <a:gd name="connsiteX32" fmla="*/ 7368915 w 8518995"/>
              <a:gd name="connsiteY32" fmla="*/ 476073 h 6124354"/>
              <a:gd name="connsiteX33" fmla="*/ 7413241 w 8518995"/>
              <a:gd name="connsiteY33" fmla="*/ 531502 h 6124354"/>
              <a:gd name="connsiteX34" fmla="*/ 7679185 w 8518995"/>
              <a:gd name="connsiteY34" fmla="*/ 875173 h 6124354"/>
              <a:gd name="connsiteX35" fmla="*/ 7823240 w 8518995"/>
              <a:gd name="connsiteY35" fmla="*/ 1085807 h 6124354"/>
              <a:gd name="connsiteX36" fmla="*/ 7967295 w 8518995"/>
              <a:gd name="connsiteY36" fmla="*/ 1346329 h 6124354"/>
              <a:gd name="connsiteX37" fmla="*/ 8177835 w 8518995"/>
              <a:gd name="connsiteY37" fmla="*/ 1839661 h 6124354"/>
              <a:gd name="connsiteX38" fmla="*/ 8211077 w 8518995"/>
              <a:gd name="connsiteY38" fmla="*/ 1967150 h 6124354"/>
              <a:gd name="connsiteX39" fmla="*/ 8194456 w 8518995"/>
              <a:gd name="connsiteY39" fmla="*/ 1933891 h 6124354"/>
              <a:gd name="connsiteX40" fmla="*/ 8222158 w 8518995"/>
              <a:gd name="connsiteY40" fmla="*/ 2083555 h 6124354"/>
              <a:gd name="connsiteX41" fmla="*/ 8227697 w 8518995"/>
              <a:gd name="connsiteY41" fmla="*/ 2111268 h 6124354"/>
              <a:gd name="connsiteX42" fmla="*/ 8233239 w 8518995"/>
              <a:gd name="connsiteY42" fmla="*/ 2089097 h 6124354"/>
              <a:gd name="connsiteX43" fmla="*/ 8244321 w 8518995"/>
              <a:gd name="connsiteY43" fmla="*/ 2138986 h 6124354"/>
              <a:gd name="connsiteX44" fmla="*/ 8255402 w 8518995"/>
              <a:gd name="connsiteY44" fmla="*/ 2138986 h 6124354"/>
              <a:gd name="connsiteX45" fmla="*/ 8233239 w 8518995"/>
              <a:gd name="connsiteY45" fmla="*/ 2050295 h 6124354"/>
              <a:gd name="connsiteX46" fmla="*/ 8211077 w 8518995"/>
              <a:gd name="connsiteY46" fmla="*/ 1967150 h 6124354"/>
              <a:gd name="connsiteX47" fmla="*/ 8249860 w 8518995"/>
              <a:gd name="connsiteY47" fmla="*/ 2066928 h 6124354"/>
              <a:gd name="connsiteX48" fmla="*/ 8288646 w 8518995"/>
              <a:gd name="connsiteY48" fmla="*/ 2244303 h 6124354"/>
              <a:gd name="connsiteX49" fmla="*/ 8321887 w 8518995"/>
              <a:gd name="connsiteY49" fmla="*/ 2405051 h 6124354"/>
              <a:gd name="connsiteX50" fmla="*/ 8360671 w 8518995"/>
              <a:gd name="connsiteY50" fmla="*/ 2626772 h 6124354"/>
              <a:gd name="connsiteX51" fmla="*/ 8393915 w 8518995"/>
              <a:gd name="connsiteY51" fmla="*/ 2809692 h 6124354"/>
              <a:gd name="connsiteX52" fmla="*/ 8404996 w 8518995"/>
              <a:gd name="connsiteY52" fmla="*/ 2754264 h 6124354"/>
              <a:gd name="connsiteX53" fmla="*/ 8416078 w 8518995"/>
              <a:gd name="connsiteY53" fmla="*/ 2765348 h 6124354"/>
              <a:gd name="connsiteX54" fmla="*/ 8432698 w 8518995"/>
              <a:gd name="connsiteY54" fmla="*/ 2859581 h 6124354"/>
              <a:gd name="connsiteX55" fmla="*/ 8438240 w 8518995"/>
              <a:gd name="connsiteY55" fmla="*/ 2892840 h 6124354"/>
              <a:gd name="connsiteX56" fmla="*/ 8443780 w 8518995"/>
              <a:gd name="connsiteY56" fmla="*/ 2870665 h 6124354"/>
              <a:gd name="connsiteX57" fmla="*/ 8454861 w 8518995"/>
              <a:gd name="connsiteY57" fmla="*/ 2887295 h 6124354"/>
              <a:gd name="connsiteX58" fmla="*/ 8454861 w 8518995"/>
              <a:gd name="connsiteY58" fmla="*/ 2842951 h 6124354"/>
              <a:gd name="connsiteX59" fmla="*/ 8465942 w 8518995"/>
              <a:gd name="connsiteY59" fmla="*/ 2848494 h 6124354"/>
              <a:gd name="connsiteX60" fmla="*/ 8272023 w 8518995"/>
              <a:gd name="connsiteY60" fmla="*/ 1828574 h 6124354"/>
              <a:gd name="connsiteX61" fmla="*/ 8294185 w 8518995"/>
              <a:gd name="connsiteY61" fmla="*/ 1884005 h 6124354"/>
              <a:gd name="connsiteX62" fmla="*/ 8316348 w 8518995"/>
              <a:gd name="connsiteY62" fmla="*/ 1944978 h 6124354"/>
              <a:gd name="connsiteX63" fmla="*/ 8460400 w 8518995"/>
              <a:gd name="connsiteY63" fmla="*/ 2648944 h 6124354"/>
              <a:gd name="connsiteX64" fmla="*/ 8465942 w 8518995"/>
              <a:gd name="connsiteY64" fmla="*/ 2798608 h 6124354"/>
              <a:gd name="connsiteX65" fmla="*/ 8488105 w 8518995"/>
              <a:gd name="connsiteY65" fmla="*/ 2920554 h 6124354"/>
              <a:gd name="connsiteX66" fmla="*/ 8488105 w 8518995"/>
              <a:gd name="connsiteY66" fmla="*/ 2992612 h 6124354"/>
              <a:gd name="connsiteX67" fmla="*/ 8482563 w 8518995"/>
              <a:gd name="connsiteY67" fmla="*/ 3042501 h 6124354"/>
              <a:gd name="connsiteX68" fmla="*/ 8493644 w 8518995"/>
              <a:gd name="connsiteY68" fmla="*/ 3169990 h 6124354"/>
              <a:gd name="connsiteX69" fmla="*/ 8510268 w 8518995"/>
              <a:gd name="connsiteY69" fmla="*/ 3253138 h 6124354"/>
              <a:gd name="connsiteX70" fmla="*/ 8510268 w 8518995"/>
              <a:gd name="connsiteY70" fmla="*/ 3352910 h 6124354"/>
              <a:gd name="connsiteX71" fmla="*/ 8499187 w 8518995"/>
              <a:gd name="connsiteY71" fmla="*/ 3352910 h 6124354"/>
              <a:gd name="connsiteX72" fmla="*/ 8499187 w 8518995"/>
              <a:gd name="connsiteY72" fmla="*/ 3275307 h 6124354"/>
              <a:gd name="connsiteX73" fmla="*/ 8488105 w 8518995"/>
              <a:gd name="connsiteY73" fmla="*/ 3275307 h 6124354"/>
              <a:gd name="connsiteX74" fmla="*/ 8477024 w 8518995"/>
              <a:gd name="connsiteY74" fmla="*/ 3413883 h 6124354"/>
              <a:gd name="connsiteX75" fmla="*/ 8499187 w 8518995"/>
              <a:gd name="connsiteY75" fmla="*/ 3452684 h 6124354"/>
              <a:gd name="connsiteX76" fmla="*/ 8504653 w 8518995"/>
              <a:gd name="connsiteY76" fmla="*/ 3573023 h 6124354"/>
              <a:gd name="connsiteX77" fmla="*/ 8503341 w 8518995"/>
              <a:gd name="connsiteY77" fmla="*/ 3573939 h 6124354"/>
              <a:gd name="connsiteX78" fmla="*/ 8504726 w 8518995"/>
              <a:gd name="connsiteY78" fmla="*/ 3574631 h 6124354"/>
              <a:gd name="connsiteX79" fmla="*/ 8504653 w 8518995"/>
              <a:gd name="connsiteY79" fmla="*/ 3573023 h 6124354"/>
              <a:gd name="connsiteX80" fmla="*/ 8510268 w 8518995"/>
              <a:gd name="connsiteY80" fmla="*/ 3569089 h 6124354"/>
              <a:gd name="connsiteX81" fmla="*/ 8515807 w 8518995"/>
              <a:gd name="connsiteY81" fmla="*/ 3569089 h 6124354"/>
              <a:gd name="connsiteX82" fmla="*/ 8465942 w 8518995"/>
              <a:gd name="connsiteY82" fmla="*/ 3735382 h 6124354"/>
              <a:gd name="connsiteX83" fmla="*/ 8460400 w 8518995"/>
              <a:gd name="connsiteY83" fmla="*/ 3729837 h 6124354"/>
              <a:gd name="connsiteX84" fmla="*/ 8454861 w 8518995"/>
              <a:gd name="connsiteY84" fmla="*/ 3679951 h 6124354"/>
              <a:gd name="connsiteX85" fmla="*/ 8427159 w 8518995"/>
              <a:gd name="connsiteY85" fmla="*/ 3774184 h 6124354"/>
              <a:gd name="connsiteX86" fmla="*/ 8410538 w 8518995"/>
              <a:gd name="connsiteY86" fmla="*/ 3840699 h 6124354"/>
              <a:gd name="connsiteX87" fmla="*/ 8416078 w 8518995"/>
              <a:gd name="connsiteY87" fmla="*/ 3873956 h 6124354"/>
              <a:gd name="connsiteX88" fmla="*/ 8399457 w 8518995"/>
              <a:gd name="connsiteY88" fmla="*/ 3968188 h 6124354"/>
              <a:gd name="connsiteX89" fmla="*/ 8371752 w 8518995"/>
              <a:gd name="connsiteY89" fmla="*/ 4101222 h 6124354"/>
              <a:gd name="connsiteX90" fmla="*/ 8393915 w 8518995"/>
              <a:gd name="connsiteY90" fmla="*/ 4101222 h 6124354"/>
              <a:gd name="connsiteX91" fmla="*/ 8399457 w 8518995"/>
              <a:gd name="connsiteY91" fmla="*/ 4084593 h 6124354"/>
              <a:gd name="connsiteX92" fmla="*/ 8404996 w 8518995"/>
              <a:gd name="connsiteY92" fmla="*/ 4034704 h 6124354"/>
              <a:gd name="connsiteX93" fmla="*/ 8421617 w 8518995"/>
              <a:gd name="connsiteY93" fmla="*/ 4018077 h 6124354"/>
              <a:gd name="connsiteX94" fmla="*/ 8449319 w 8518995"/>
              <a:gd name="connsiteY94" fmla="*/ 3901673 h 6124354"/>
              <a:gd name="connsiteX95" fmla="*/ 8482563 w 8518995"/>
              <a:gd name="connsiteY95" fmla="*/ 3929387 h 6124354"/>
              <a:gd name="connsiteX96" fmla="*/ 8465942 w 8518995"/>
              <a:gd name="connsiteY96" fmla="*/ 4023619 h 6124354"/>
              <a:gd name="connsiteX97" fmla="*/ 8449319 w 8518995"/>
              <a:gd name="connsiteY97" fmla="*/ 4062421 h 6124354"/>
              <a:gd name="connsiteX98" fmla="*/ 8416078 w 8518995"/>
              <a:gd name="connsiteY98" fmla="*/ 4178825 h 6124354"/>
              <a:gd name="connsiteX99" fmla="*/ 8410538 w 8518995"/>
              <a:gd name="connsiteY99" fmla="*/ 4167738 h 6124354"/>
              <a:gd name="connsiteX100" fmla="*/ 8371752 w 8518995"/>
              <a:gd name="connsiteY100" fmla="*/ 4234256 h 6124354"/>
              <a:gd name="connsiteX101" fmla="*/ 8366213 w 8518995"/>
              <a:gd name="connsiteY101" fmla="*/ 4217624 h 6124354"/>
              <a:gd name="connsiteX102" fmla="*/ 8360671 w 8518995"/>
              <a:gd name="connsiteY102" fmla="*/ 4245341 h 6124354"/>
              <a:gd name="connsiteX103" fmla="*/ 8299727 w 8518995"/>
              <a:gd name="connsiteY103" fmla="*/ 4406089 h 6124354"/>
              <a:gd name="connsiteX104" fmla="*/ 8288646 w 8518995"/>
              <a:gd name="connsiteY104" fmla="*/ 4406089 h 6124354"/>
              <a:gd name="connsiteX105" fmla="*/ 8255402 w 8518995"/>
              <a:gd name="connsiteY105" fmla="*/ 4472607 h 6124354"/>
              <a:gd name="connsiteX106" fmla="*/ 8249860 w 8518995"/>
              <a:gd name="connsiteY106" fmla="*/ 4500321 h 6124354"/>
              <a:gd name="connsiteX107" fmla="*/ 8249860 w 8518995"/>
              <a:gd name="connsiteY107" fmla="*/ 4511406 h 6124354"/>
              <a:gd name="connsiteX108" fmla="*/ 8194456 w 8518995"/>
              <a:gd name="connsiteY108" fmla="*/ 4699868 h 6124354"/>
              <a:gd name="connsiteX109" fmla="*/ 8161212 w 8518995"/>
              <a:gd name="connsiteY109" fmla="*/ 4727585 h 6124354"/>
              <a:gd name="connsiteX110" fmla="*/ 8150131 w 8518995"/>
              <a:gd name="connsiteY110" fmla="*/ 4733127 h 6124354"/>
              <a:gd name="connsiteX111" fmla="*/ 8122429 w 8518995"/>
              <a:gd name="connsiteY111" fmla="*/ 4788558 h 6124354"/>
              <a:gd name="connsiteX112" fmla="*/ 8011617 w 8518995"/>
              <a:gd name="connsiteY112" fmla="*/ 4999195 h 6124354"/>
              <a:gd name="connsiteX113" fmla="*/ 7961753 w 8518995"/>
              <a:gd name="connsiteY113" fmla="*/ 5137772 h 6124354"/>
              <a:gd name="connsiteX114" fmla="*/ 7889725 w 8518995"/>
              <a:gd name="connsiteY114" fmla="*/ 5237546 h 6124354"/>
              <a:gd name="connsiteX115" fmla="*/ 7900807 w 8518995"/>
              <a:gd name="connsiteY115" fmla="*/ 5243088 h 6124354"/>
              <a:gd name="connsiteX116" fmla="*/ 7961753 w 8518995"/>
              <a:gd name="connsiteY116" fmla="*/ 5137772 h 6124354"/>
              <a:gd name="connsiteX117" fmla="*/ 8011617 w 8518995"/>
              <a:gd name="connsiteY117" fmla="*/ 5060169 h 6124354"/>
              <a:gd name="connsiteX118" fmla="*/ 8022699 w 8518995"/>
              <a:gd name="connsiteY118" fmla="*/ 5065711 h 6124354"/>
              <a:gd name="connsiteX119" fmla="*/ 7978377 w 8518995"/>
              <a:gd name="connsiteY119" fmla="*/ 5171028 h 6124354"/>
              <a:gd name="connsiteX120" fmla="*/ 7978377 w 8518995"/>
              <a:gd name="connsiteY120" fmla="*/ 5176573 h 6124354"/>
              <a:gd name="connsiteX121" fmla="*/ 7956213 w 8518995"/>
              <a:gd name="connsiteY121" fmla="*/ 5232001 h 6124354"/>
              <a:gd name="connsiteX122" fmla="*/ 7878647 w 8518995"/>
              <a:gd name="connsiteY122" fmla="*/ 5320691 h 6124354"/>
              <a:gd name="connsiteX123" fmla="*/ 7784457 w 8518995"/>
              <a:gd name="connsiteY123" fmla="*/ 5448180 h 6124354"/>
              <a:gd name="connsiteX124" fmla="*/ 7751213 w 8518995"/>
              <a:gd name="connsiteY124" fmla="*/ 5492524 h 6124354"/>
              <a:gd name="connsiteX125" fmla="*/ 7657025 w 8518995"/>
              <a:gd name="connsiteY125" fmla="*/ 5603386 h 6124354"/>
              <a:gd name="connsiteX126" fmla="*/ 7612699 w 8518995"/>
              <a:gd name="connsiteY126" fmla="*/ 5636645 h 6124354"/>
              <a:gd name="connsiteX127" fmla="*/ 7551753 w 8518995"/>
              <a:gd name="connsiteY127" fmla="*/ 5697619 h 6124354"/>
              <a:gd name="connsiteX128" fmla="*/ 7468645 w 8518995"/>
              <a:gd name="connsiteY128" fmla="*/ 5814023 h 6124354"/>
              <a:gd name="connsiteX129" fmla="*/ 7546215 w 8518995"/>
              <a:gd name="connsiteY129" fmla="*/ 5753047 h 6124354"/>
              <a:gd name="connsiteX130" fmla="*/ 7568374 w 8518995"/>
              <a:gd name="connsiteY130" fmla="*/ 5741962 h 6124354"/>
              <a:gd name="connsiteX131" fmla="*/ 7452024 w 8518995"/>
              <a:gd name="connsiteY131" fmla="*/ 5874996 h 6124354"/>
              <a:gd name="connsiteX132" fmla="*/ 7280267 w 8518995"/>
              <a:gd name="connsiteY132" fmla="*/ 6041287 h 6124354"/>
              <a:gd name="connsiteX133" fmla="*/ 7224863 w 8518995"/>
              <a:gd name="connsiteY133" fmla="*/ 6102260 h 6124354"/>
              <a:gd name="connsiteX134" fmla="*/ 7230403 w 8518995"/>
              <a:gd name="connsiteY134" fmla="*/ 6113345 h 6124354"/>
              <a:gd name="connsiteX135" fmla="*/ 7396617 w 8518995"/>
              <a:gd name="connsiteY135" fmla="*/ 5980313 h 6124354"/>
              <a:gd name="connsiteX136" fmla="*/ 7396617 w 8518995"/>
              <a:gd name="connsiteY136" fmla="*/ 5985856 h 6124354"/>
              <a:gd name="connsiteX137" fmla="*/ 7357833 w 8518995"/>
              <a:gd name="connsiteY137" fmla="*/ 6041287 h 6124354"/>
              <a:gd name="connsiteX138" fmla="*/ 7299659 w 8518995"/>
              <a:gd name="connsiteY138" fmla="*/ 6093944 h 6124354"/>
              <a:gd name="connsiteX139" fmla="*/ 7266063 w 8518995"/>
              <a:gd name="connsiteY139" fmla="*/ 6124354 h 6124354"/>
              <a:gd name="connsiteX140" fmla="*/ 6143934 w 8518995"/>
              <a:gd name="connsiteY140" fmla="*/ 6124354 h 6124354"/>
              <a:gd name="connsiteX141" fmla="*/ 6283562 w 8518995"/>
              <a:gd name="connsiteY141" fmla="*/ 6051422 h 6124354"/>
              <a:gd name="connsiteX142" fmla="*/ 6338957 w 8518995"/>
              <a:gd name="connsiteY142" fmla="*/ 6007069 h 6124354"/>
              <a:gd name="connsiteX143" fmla="*/ 6344499 w 8518995"/>
              <a:gd name="connsiteY143" fmla="*/ 6012614 h 6124354"/>
              <a:gd name="connsiteX144" fmla="*/ 6482991 w 8518995"/>
              <a:gd name="connsiteY144" fmla="*/ 5929457 h 6124354"/>
              <a:gd name="connsiteX145" fmla="*/ 6516226 w 8518995"/>
              <a:gd name="connsiteY145" fmla="*/ 5912824 h 6124354"/>
              <a:gd name="connsiteX146" fmla="*/ 6726733 w 8518995"/>
              <a:gd name="connsiteY146" fmla="*/ 5757594 h 6124354"/>
              <a:gd name="connsiteX147" fmla="*/ 7053572 w 8518995"/>
              <a:gd name="connsiteY147" fmla="*/ 5469312 h 6124354"/>
              <a:gd name="connsiteX148" fmla="*/ 7075731 w 8518995"/>
              <a:gd name="connsiteY148" fmla="*/ 5436050 h 6124354"/>
              <a:gd name="connsiteX149" fmla="*/ 7031415 w 8518995"/>
              <a:gd name="connsiteY149" fmla="*/ 5469312 h 6124354"/>
              <a:gd name="connsiteX150" fmla="*/ 6815369 w 8518995"/>
              <a:gd name="connsiteY150" fmla="*/ 5668892 h 6124354"/>
              <a:gd name="connsiteX151" fmla="*/ 6610401 w 8518995"/>
              <a:gd name="connsiteY151" fmla="*/ 5835209 h 6124354"/>
              <a:gd name="connsiteX152" fmla="*/ 6482991 w 8518995"/>
              <a:gd name="connsiteY152" fmla="*/ 5929457 h 6124354"/>
              <a:gd name="connsiteX153" fmla="*/ 6444210 w 8518995"/>
              <a:gd name="connsiteY153" fmla="*/ 5946087 h 6124354"/>
              <a:gd name="connsiteX154" fmla="*/ 6399894 w 8518995"/>
              <a:gd name="connsiteY154" fmla="*/ 5962719 h 6124354"/>
              <a:gd name="connsiteX155" fmla="*/ 6433132 w 8518995"/>
              <a:gd name="connsiteY155" fmla="*/ 5935002 h 6124354"/>
              <a:gd name="connsiteX156" fmla="*/ 6654718 w 8518995"/>
              <a:gd name="connsiteY156" fmla="*/ 5779769 h 6124354"/>
              <a:gd name="connsiteX157" fmla="*/ 6887381 w 8518995"/>
              <a:gd name="connsiteY157" fmla="*/ 5585735 h 6124354"/>
              <a:gd name="connsiteX158" fmla="*/ 7175446 w 8518995"/>
              <a:gd name="connsiteY158" fmla="*/ 5286365 h 6124354"/>
              <a:gd name="connsiteX159" fmla="*/ 7374871 w 8518995"/>
              <a:gd name="connsiteY159" fmla="*/ 5036887 h 6124354"/>
              <a:gd name="connsiteX160" fmla="*/ 7552141 w 8518995"/>
              <a:gd name="connsiteY160" fmla="*/ 4754150 h 6124354"/>
              <a:gd name="connsiteX161" fmla="*/ 7585379 w 8518995"/>
              <a:gd name="connsiteY161" fmla="*/ 4687622 h 6124354"/>
              <a:gd name="connsiteX162" fmla="*/ 7646315 w 8518995"/>
              <a:gd name="connsiteY162" fmla="*/ 4571200 h 6124354"/>
              <a:gd name="connsiteX163" fmla="*/ 7701711 w 8518995"/>
              <a:gd name="connsiteY163" fmla="*/ 4488043 h 6124354"/>
              <a:gd name="connsiteX164" fmla="*/ 7707249 w 8518995"/>
              <a:gd name="connsiteY164" fmla="*/ 4499130 h 6124354"/>
              <a:gd name="connsiteX165" fmla="*/ 7729409 w 8518995"/>
              <a:gd name="connsiteY165" fmla="*/ 4465865 h 6124354"/>
              <a:gd name="connsiteX166" fmla="*/ 7751569 w 8518995"/>
              <a:gd name="connsiteY166" fmla="*/ 4471410 h 6124354"/>
              <a:gd name="connsiteX167" fmla="*/ 7712792 w 8518995"/>
              <a:gd name="connsiteY167" fmla="*/ 4560112 h 6124354"/>
              <a:gd name="connsiteX168" fmla="*/ 7723871 w 8518995"/>
              <a:gd name="connsiteY168" fmla="*/ 4560112 h 6124354"/>
              <a:gd name="connsiteX169" fmla="*/ 7746027 w 8518995"/>
              <a:gd name="connsiteY169" fmla="*/ 4515763 h 6124354"/>
              <a:gd name="connsiteX170" fmla="*/ 7801425 w 8518995"/>
              <a:gd name="connsiteY170" fmla="*/ 4393795 h 6124354"/>
              <a:gd name="connsiteX171" fmla="*/ 7834663 w 8518995"/>
              <a:gd name="connsiteY171" fmla="*/ 4382707 h 6124354"/>
              <a:gd name="connsiteX172" fmla="*/ 7818045 w 8518995"/>
              <a:gd name="connsiteY172" fmla="*/ 4421515 h 6124354"/>
              <a:gd name="connsiteX173" fmla="*/ 7812503 w 8518995"/>
              <a:gd name="connsiteY173" fmla="*/ 4404882 h 6124354"/>
              <a:gd name="connsiteX174" fmla="*/ 7696171 w 8518995"/>
              <a:gd name="connsiteY174" fmla="*/ 4720885 h 6124354"/>
              <a:gd name="connsiteX175" fmla="*/ 7734949 w 8518995"/>
              <a:gd name="connsiteY175" fmla="*/ 4682077 h 6124354"/>
              <a:gd name="connsiteX176" fmla="*/ 7784807 w 8518995"/>
              <a:gd name="connsiteY176" fmla="*/ 4571200 h 6124354"/>
              <a:gd name="connsiteX177" fmla="*/ 7862362 w 8518995"/>
              <a:gd name="connsiteY177" fmla="*/ 4377165 h 6124354"/>
              <a:gd name="connsiteX178" fmla="*/ 7906679 w 8518995"/>
              <a:gd name="connsiteY178" fmla="*/ 4249655 h 6124354"/>
              <a:gd name="connsiteX179" fmla="*/ 7901139 w 8518995"/>
              <a:gd name="connsiteY179" fmla="*/ 4244110 h 6124354"/>
              <a:gd name="connsiteX180" fmla="*/ 7856820 w 8518995"/>
              <a:gd name="connsiteY180" fmla="*/ 4338358 h 6124354"/>
              <a:gd name="connsiteX181" fmla="*/ 7851281 w 8518995"/>
              <a:gd name="connsiteY181" fmla="*/ 4332812 h 6124354"/>
              <a:gd name="connsiteX182" fmla="*/ 7895600 w 8518995"/>
              <a:gd name="connsiteY182" fmla="*/ 4216390 h 6124354"/>
              <a:gd name="connsiteX183" fmla="*/ 7912217 w 8518995"/>
              <a:gd name="connsiteY183" fmla="*/ 4194215 h 6124354"/>
              <a:gd name="connsiteX184" fmla="*/ 7945456 w 8518995"/>
              <a:gd name="connsiteY184" fmla="*/ 4111055 h 6124354"/>
              <a:gd name="connsiteX185" fmla="*/ 7950995 w 8518995"/>
              <a:gd name="connsiteY185" fmla="*/ 4055618 h 6124354"/>
              <a:gd name="connsiteX186" fmla="*/ 8017471 w 8518995"/>
              <a:gd name="connsiteY186" fmla="*/ 3806143 h 6124354"/>
              <a:gd name="connsiteX187" fmla="*/ 8028549 w 8518995"/>
              <a:gd name="connsiteY187" fmla="*/ 3806143 h 6124354"/>
              <a:gd name="connsiteX188" fmla="*/ 8017471 w 8518995"/>
              <a:gd name="connsiteY188" fmla="*/ 3922562 h 6124354"/>
              <a:gd name="connsiteX189" fmla="*/ 8039628 w 8518995"/>
              <a:gd name="connsiteY189" fmla="*/ 3872667 h 6124354"/>
              <a:gd name="connsiteX190" fmla="*/ 8083947 w 8518995"/>
              <a:gd name="connsiteY190" fmla="*/ 3623193 h 6124354"/>
              <a:gd name="connsiteX191" fmla="*/ 8100565 w 8518995"/>
              <a:gd name="connsiteY191" fmla="*/ 3595473 h 6124354"/>
              <a:gd name="connsiteX192" fmla="*/ 8106104 w 8518995"/>
              <a:gd name="connsiteY192" fmla="*/ 3595473 h 6124354"/>
              <a:gd name="connsiteX193" fmla="*/ 8106104 w 8518995"/>
              <a:gd name="connsiteY193" fmla="*/ 3634280 h 6124354"/>
              <a:gd name="connsiteX194" fmla="*/ 8100565 w 8518995"/>
              <a:gd name="connsiteY194" fmla="*/ 3617650 h 6124354"/>
              <a:gd name="connsiteX195" fmla="*/ 8106104 w 8518995"/>
              <a:gd name="connsiteY195" fmla="*/ 3678633 h 6124354"/>
              <a:gd name="connsiteX196" fmla="*/ 8117185 w 8518995"/>
              <a:gd name="connsiteY196" fmla="*/ 3678633 h 6124354"/>
              <a:gd name="connsiteX197" fmla="*/ 8139345 w 8518995"/>
              <a:gd name="connsiteY197" fmla="*/ 3540035 h 6124354"/>
              <a:gd name="connsiteX198" fmla="*/ 8150423 w 8518995"/>
              <a:gd name="connsiteY198" fmla="*/ 3540035 h 6124354"/>
              <a:gd name="connsiteX199" fmla="*/ 8139345 w 8518995"/>
              <a:gd name="connsiteY199" fmla="*/ 3656455 h 6124354"/>
              <a:gd name="connsiteX200" fmla="*/ 8150423 w 8518995"/>
              <a:gd name="connsiteY200" fmla="*/ 3656455 h 6124354"/>
              <a:gd name="connsiteX201" fmla="*/ 8167041 w 8518995"/>
              <a:gd name="connsiteY201" fmla="*/ 3479053 h 6124354"/>
              <a:gd name="connsiteX202" fmla="*/ 8155963 w 8518995"/>
              <a:gd name="connsiteY202" fmla="*/ 3479053 h 6124354"/>
              <a:gd name="connsiteX203" fmla="*/ 8155963 w 8518995"/>
              <a:gd name="connsiteY203" fmla="*/ 3506770 h 6124354"/>
              <a:gd name="connsiteX204" fmla="*/ 8133803 w 8518995"/>
              <a:gd name="connsiteY204" fmla="*/ 3528948 h 6124354"/>
              <a:gd name="connsiteX205" fmla="*/ 8167041 w 8518995"/>
              <a:gd name="connsiteY205" fmla="*/ 3290558 h 6124354"/>
              <a:gd name="connsiteX206" fmla="*/ 8167041 w 8518995"/>
              <a:gd name="connsiteY206" fmla="*/ 3334910 h 6124354"/>
              <a:gd name="connsiteX207" fmla="*/ 8178119 w 8518995"/>
              <a:gd name="connsiteY207" fmla="*/ 3334910 h 6124354"/>
              <a:gd name="connsiteX208" fmla="*/ 8178119 w 8518995"/>
              <a:gd name="connsiteY208" fmla="*/ 3246208 h 6124354"/>
              <a:gd name="connsiteX209" fmla="*/ 8178119 w 8518995"/>
              <a:gd name="connsiteY209" fmla="*/ 3212943 h 6124354"/>
              <a:gd name="connsiteX210" fmla="*/ 8172581 w 8518995"/>
              <a:gd name="connsiteY210" fmla="*/ 3074345 h 6124354"/>
              <a:gd name="connsiteX211" fmla="*/ 8178119 w 8518995"/>
              <a:gd name="connsiteY211" fmla="*/ 3018908 h 6124354"/>
              <a:gd name="connsiteX212" fmla="*/ 8183662 w 8518995"/>
              <a:gd name="connsiteY212" fmla="*/ 2969013 h 6124354"/>
              <a:gd name="connsiteX213" fmla="*/ 8167041 w 8518995"/>
              <a:gd name="connsiteY213" fmla="*/ 2902485 h 6124354"/>
              <a:gd name="connsiteX214" fmla="*/ 8150423 w 8518995"/>
              <a:gd name="connsiteY214" fmla="*/ 2769433 h 6124354"/>
              <a:gd name="connsiteX215" fmla="*/ 8150423 w 8518995"/>
              <a:gd name="connsiteY215" fmla="*/ 2664098 h 6124354"/>
              <a:gd name="connsiteX216" fmla="*/ 8139345 w 8518995"/>
              <a:gd name="connsiteY216" fmla="*/ 2514413 h 6124354"/>
              <a:gd name="connsiteX217" fmla="*/ 8150423 w 8518995"/>
              <a:gd name="connsiteY217" fmla="*/ 2486693 h 6124354"/>
              <a:gd name="connsiteX218" fmla="*/ 8161502 w 8518995"/>
              <a:gd name="connsiteY218" fmla="*/ 2508868 h 6124354"/>
              <a:gd name="connsiteX219" fmla="*/ 8161502 w 8518995"/>
              <a:gd name="connsiteY219" fmla="*/ 2503323 h 6124354"/>
              <a:gd name="connsiteX220" fmla="*/ 8155963 w 8518995"/>
              <a:gd name="connsiteY220" fmla="*/ 2458973 h 6124354"/>
              <a:gd name="connsiteX221" fmla="*/ 8172581 w 8518995"/>
              <a:gd name="connsiteY221" fmla="*/ 2486693 h 6124354"/>
              <a:gd name="connsiteX222" fmla="*/ 8183662 w 8518995"/>
              <a:gd name="connsiteY222" fmla="*/ 2686273 h 6124354"/>
              <a:gd name="connsiteX223" fmla="*/ 8189201 w 8518995"/>
              <a:gd name="connsiteY223" fmla="*/ 2691818 h 6124354"/>
              <a:gd name="connsiteX224" fmla="*/ 8194740 w 8518995"/>
              <a:gd name="connsiteY224" fmla="*/ 2708448 h 6124354"/>
              <a:gd name="connsiteX225" fmla="*/ 8189201 w 8518995"/>
              <a:gd name="connsiteY225" fmla="*/ 2725080 h 6124354"/>
              <a:gd name="connsiteX226" fmla="*/ 8194740 w 8518995"/>
              <a:gd name="connsiteY226" fmla="*/ 2819328 h 6124354"/>
              <a:gd name="connsiteX227" fmla="*/ 8205468 w 8518995"/>
              <a:gd name="connsiteY227" fmla="*/ 2862263 h 6124354"/>
              <a:gd name="connsiteX228" fmla="*/ 8204433 w 8518995"/>
              <a:gd name="connsiteY228" fmla="*/ 2862986 h 6124354"/>
              <a:gd name="connsiteX229" fmla="*/ 8205819 w 8518995"/>
              <a:gd name="connsiteY229" fmla="*/ 2863678 h 6124354"/>
              <a:gd name="connsiteX230" fmla="*/ 8205468 w 8518995"/>
              <a:gd name="connsiteY230" fmla="*/ 2862263 h 6124354"/>
              <a:gd name="connsiteX231" fmla="*/ 8211357 w 8518995"/>
              <a:gd name="connsiteY231" fmla="*/ 2858136 h 6124354"/>
              <a:gd name="connsiteX232" fmla="*/ 8222439 w 8518995"/>
              <a:gd name="connsiteY232" fmla="*/ 2996730 h 6124354"/>
              <a:gd name="connsiteX233" fmla="*/ 8222439 w 8518995"/>
              <a:gd name="connsiteY233" fmla="*/ 2874765 h 6124354"/>
              <a:gd name="connsiteX234" fmla="*/ 8205819 w 8518995"/>
              <a:gd name="connsiteY234" fmla="*/ 2691818 h 6124354"/>
              <a:gd name="connsiteX235" fmla="*/ 8227979 w 8518995"/>
              <a:gd name="connsiteY235" fmla="*/ 2708448 h 6124354"/>
              <a:gd name="connsiteX236" fmla="*/ 8227979 w 8518995"/>
              <a:gd name="connsiteY236" fmla="*/ 2675185 h 6124354"/>
              <a:gd name="connsiteX237" fmla="*/ 8233517 w 8518995"/>
              <a:gd name="connsiteY237" fmla="*/ 2675185 h 6124354"/>
              <a:gd name="connsiteX238" fmla="*/ 8250138 w 8518995"/>
              <a:gd name="connsiteY238" fmla="*/ 2808238 h 6124354"/>
              <a:gd name="connsiteX239" fmla="*/ 8255674 w 8518995"/>
              <a:gd name="connsiteY239" fmla="*/ 2791608 h 6124354"/>
              <a:gd name="connsiteX240" fmla="*/ 8261217 w 8518995"/>
              <a:gd name="connsiteY240" fmla="*/ 2791608 h 6124354"/>
              <a:gd name="connsiteX241" fmla="*/ 8266755 w 8518995"/>
              <a:gd name="connsiteY241" fmla="*/ 2830416 h 6124354"/>
              <a:gd name="connsiteX242" fmla="*/ 8272295 w 8518995"/>
              <a:gd name="connsiteY242" fmla="*/ 2819328 h 6124354"/>
              <a:gd name="connsiteX243" fmla="*/ 8272295 w 8518995"/>
              <a:gd name="connsiteY243" fmla="*/ 2896940 h 6124354"/>
              <a:gd name="connsiteX244" fmla="*/ 8277834 w 8518995"/>
              <a:gd name="connsiteY244" fmla="*/ 2974555 h 6124354"/>
              <a:gd name="connsiteX245" fmla="*/ 8288913 w 8518995"/>
              <a:gd name="connsiteY245" fmla="*/ 2974555 h 6124354"/>
              <a:gd name="connsiteX246" fmla="*/ 8266755 w 8518995"/>
              <a:gd name="connsiteY246" fmla="*/ 2519955 h 6124354"/>
              <a:gd name="connsiteX247" fmla="*/ 8288913 w 8518995"/>
              <a:gd name="connsiteY247" fmla="*/ 2569851 h 6124354"/>
              <a:gd name="connsiteX248" fmla="*/ 8266755 w 8518995"/>
              <a:gd name="connsiteY248" fmla="*/ 2458973 h 6124354"/>
              <a:gd name="connsiteX249" fmla="*/ 8244596 w 8518995"/>
              <a:gd name="connsiteY249" fmla="*/ 2414620 h 6124354"/>
              <a:gd name="connsiteX250" fmla="*/ 8239057 w 8518995"/>
              <a:gd name="connsiteY250" fmla="*/ 2353638 h 6124354"/>
              <a:gd name="connsiteX251" fmla="*/ 8222439 w 8518995"/>
              <a:gd name="connsiteY251" fmla="*/ 2253848 h 6124354"/>
              <a:gd name="connsiteX252" fmla="*/ 8122725 w 8518995"/>
              <a:gd name="connsiteY252" fmla="*/ 1971111 h 6124354"/>
              <a:gd name="connsiteX253" fmla="*/ 8056249 w 8518995"/>
              <a:gd name="connsiteY253" fmla="*/ 1810336 h 6124354"/>
              <a:gd name="connsiteX254" fmla="*/ 8023011 w 8518995"/>
              <a:gd name="connsiteY254" fmla="*/ 1710546 h 6124354"/>
              <a:gd name="connsiteX255" fmla="*/ 7912217 w 8518995"/>
              <a:gd name="connsiteY255" fmla="*/ 1477701 h 6124354"/>
              <a:gd name="connsiteX256" fmla="*/ 7823581 w 8518995"/>
              <a:gd name="connsiteY256" fmla="*/ 1322474 h 6124354"/>
              <a:gd name="connsiteX257" fmla="*/ 7806964 w 8518995"/>
              <a:gd name="connsiteY257" fmla="*/ 1289208 h 6124354"/>
              <a:gd name="connsiteX258" fmla="*/ 7812503 w 8518995"/>
              <a:gd name="connsiteY258" fmla="*/ 1283666 h 6124354"/>
              <a:gd name="connsiteX259" fmla="*/ 7845741 w 8518995"/>
              <a:gd name="connsiteY259" fmla="*/ 1328016 h 6124354"/>
              <a:gd name="connsiteX260" fmla="*/ 7851281 w 8518995"/>
              <a:gd name="connsiteY260" fmla="*/ 1322474 h 6124354"/>
              <a:gd name="connsiteX261" fmla="*/ 7779265 w 8518995"/>
              <a:gd name="connsiteY261" fmla="*/ 1211596 h 6124354"/>
              <a:gd name="connsiteX262" fmla="*/ 7773726 w 8518995"/>
              <a:gd name="connsiteY262" fmla="*/ 1206051 h 6124354"/>
              <a:gd name="connsiteX263" fmla="*/ 7768187 w 8518995"/>
              <a:gd name="connsiteY263" fmla="*/ 1178331 h 6124354"/>
              <a:gd name="connsiteX264" fmla="*/ 7729409 w 8518995"/>
              <a:gd name="connsiteY264" fmla="*/ 1106261 h 6124354"/>
              <a:gd name="connsiteX265" fmla="*/ 7662933 w 8518995"/>
              <a:gd name="connsiteY265" fmla="*/ 1028646 h 6124354"/>
              <a:gd name="connsiteX266" fmla="*/ 7674011 w 8518995"/>
              <a:gd name="connsiteY266" fmla="*/ 1023104 h 6124354"/>
              <a:gd name="connsiteX267" fmla="*/ 7646315 w 8518995"/>
              <a:gd name="connsiteY267" fmla="*/ 973209 h 6124354"/>
              <a:gd name="connsiteX268" fmla="*/ 7635237 w 8518995"/>
              <a:gd name="connsiteY268" fmla="*/ 917769 h 6124354"/>
              <a:gd name="connsiteX269" fmla="*/ 7601999 w 8518995"/>
              <a:gd name="connsiteY269" fmla="*/ 845696 h 6124354"/>
              <a:gd name="connsiteX270" fmla="*/ 7485665 w 8518995"/>
              <a:gd name="connsiteY270" fmla="*/ 712644 h 6124354"/>
              <a:gd name="connsiteX271" fmla="*/ 7463507 w 8518995"/>
              <a:gd name="connsiteY271" fmla="*/ 707101 h 6124354"/>
              <a:gd name="connsiteX272" fmla="*/ 7408109 w 8518995"/>
              <a:gd name="connsiteY272" fmla="*/ 651661 h 6124354"/>
              <a:gd name="connsiteX273" fmla="*/ 7402571 w 8518995"/>
              <a:gd name="connsiteY273" fmla="*/ 657203 h 6124354"/>
              <a:gd name="connsiteX274" fmla="*/ 7485665 w 8518995"/>
              <a:gd name="connsiteY274" fmla="*/ 751451 h 6124354"/>
              <a:gd name="connsiteX275" fmla="*/ 7624156 w 8518995"/>
              <a:gd name="connsiteY275" fmla="*/ 962118 h 6124354"/>
              <a:gd name="connsiteX276" fmla="*/ 7657394 w 8518995"/>
              <a:gd name="connsiteY276" fmla="*/ 1012013 h 6124354"/>
              <a:gd name="connsiteX277" fmla="*/ 7657394 w 8518995"/>
              <a:gd name="connsiteY277" fmla="*/ 1050821 h 6124354"/>
              <a:gd name="connsiteX278" fmla="*/ 7563219 w 8518995"/>
              <a:gd name="connsiteY278" fmla="*/ 934401 h 6124354"/>
              <a:gd name="connsiteX279" fmla="*/ 7577671 w 8518995"/>
              <a:gd name="connsiteY279" fmla="*/ 972967 h 6124354"/>
              <a:gd name="connsiteX280" fmla="*/ 7563219 w 8518995"/>
              <a:gd name="connsiteY280" fmla="*/ 962118 h 6124354"/>
              <a:gd name="connsiteX281" fmla="*/ 7513363 w 8518995"/>
              <a:gd name="connsiteY281" fmla="*/ 895591 h 6124354"/>
              <a:gd name="connsiteX282" fmla="*/ 7330555 w 8518995"/>
              <a:gd name="connsiteY282" fmla="*/ 668291 h 6124354"/>
              <a:gd name="connsiteX283" fmla="*/ 7319473 w 8518995"/>
              <a:gd name="connsiteY283" fmla="*/ 679381 h 6124354"/>
              <a:gd name="connsiteX284" fmla="*/ 7413649 w 8518995"/>
              <a:gd name="connsiteY284" fmla="*/ 812434 h 6124354"/>
              <a:gd name="connsiteX285" fmla="*/ 7446887 w 8518995"/>
              <a:gd name="connsiteY285" fmla="*/ 845696 h 6124354"/>
              <a:gd name="connsiteX286" fmla="*/ 7529981 w 8518995"/>
              <a:gd name="connsiteY286" fmla="*/ 956576 h 6124354"/>
              <a:gd name="connsiteX287" fmla="*/ 7601999 w 8518995"/>
              <a:gd name="connsiteY287" fmla="*/ 1061908 h 6124354"/>
              <a:gd name="connsiteX288" fmla="*/ 7435809 w 8518995"/>
              <a:gd name="connsiteY288" fmla="*/ 856786 h 6124354"/>
              <a:gd name="connsiteX289" fmla="*/ 7319473 w 8518995"/>
              <a:gd name="connsiteY289" fmla="*/ 729276 h 6124354"/>
              <a:gd name="connsiteX290" fmla="*/ 7302856 w 8518995"/>
              <a:gd name="connsiteY290" fmla="*/ 707101 h 6124354"/>
              <a:gd name="connsiteX291" fmla="*/ 7264079 w 8518995"/>
              <a:gd name="connsiteY291" fmla="*/ 662749 h 6124354"/>
              <a:gd name="connsiteX292" fmla="*/ 7142207 w 8518995"/>
              <a:gd name="connsiteY292" fmla="*/ 529694 h 6124354"/>
              <a:gd name="connsiteX293" fmla="*/ 7081271 w 8518995"/>
              <a:gd name="connsiteY293" fmla="*/ 468714 h 6124354"/>
              <a:gd name="connsiteX294" fmla="*/ 7042493 w 8518995"/>
              <a:gd name="connsiteY294" fmla="*/ 440991 h 6124354"/>
              <a:gd name="connsiteX295" fmla="*/ 6992637 w 8518995"/>
              <a:gd name="connsiteY295" fmla="*/ 385554 h 6124354"/>
              <a:gd name="connsiteX296" fmla="*/ 7020337 w 8518995"/>
              <a:gd name="connsiteY296" fmla="*/ 402186 h 6124354"/>
              <a:gd name="connsiteX297" fmla="*/ 7131127 w 8518995"/>
              <a:gd name="connsiteY297" fmla="*/ 474256 h 6124354"/>
              <a:gd name="connsiteX298" fmla="*/ 7125587 w 8518995"/>
              <a:gd name="connsiteY298" fmla="*/ 457624 h 6124354"/>
              <a:gd name="connsiteX299" fmla="*/ 6998177 w 8518995"/>
              <a:gd name="connsiteY299" fmla="*/ 330114 h 6124354"/>
              <a:gd name="connsiteX300" fmla="*/ 6970478 w 8518995"/>
              <a:gd name="connsiteY300" fmla="*/ 319026 h 6124354"/>
              <a:gd name="connsiteX301" fmla="*/ 6964939 w 8518995"/>
              <a:gd name="connsiteY301" fmla="*/ 324571 h 6124354"/>
              <a:gd name="connsiteX302" fmla="*/ 6920619 w 8518995"/>
              <a:gd name="connsiteY302" fmla="*/ 285761 h 6124354"/>
              <a:gd name="connsiteX303" fmla="*/ 6765510 w 8518995"/>
              <a:gd name="connsiteY303" fmla="*/ 169341 h 6124354"/>
              <a:gd name="connsiteX304" fmla="*/ 6582702 w 8518995"/>
              <a:gd name="connsiteY304" fmla="*/ 52919 h 6124354"/>
              <a:gd name="connsiteX305" fmla="*/ 6566082 w 8518995"/>
              <a:gd name="connsiteY305" fmla="*/ 47374 h 6124354"/>
              <a:gd name="connsiteX306" fmla="*/ 6503762 w 8518995"/>
              <a:gd name="connsiteY306" fmla="*/ 598 h 6124354"/>
              <a:gd name="connsiteX307" fmla="*/ 6012756 w 8518995"/>
              <a:gd name="connsiteY307" fmla="*/ 0 h 6124354"/>
              <a:gd name="connsiteX308" fmla="*/ 6378458 w 8518995"/>
              <a:gd name="connsiteY308" fmla="*/ 0 h 6124354"/>
              <a:gd name="connsiteX309" fmla="*/ 6432439 w 8518995"/>
              <a:gd name="connsiteY309" fmla="*/ 21734 h 6124354"/>
              <a:gd name="connsiteX310" fmla="*/ 6488527 w 8518995"/>
              <a:gd name="connsiteY310" fmla="*/ 58464 h 6124354"/>
              <a:gd name="connsiteX311" fmla="*/ 6532846 w 8518995"/>
              <a:gd name="connsiteY311" fmla="*/ 91726 h 6124354"/>
              <a:gd name="connsiteX312" fmla="*/ 6577163 w 8518995"/>
              <a:gd name="connsiteY312" fmla="*/ 102814 h 6124354"/>
              <a:gd name="connsiteX313" fmla="*/ 6566082 w 8518995"/>
              <a:gd name="connsiteY313" fmla="*/ 119446 h 6124354"/>
              <a:gd name="connsiteX314" fmla="*/ 6660257 w 8518995"/>
              <a:gd name="connsiteY314" fmla="*/ 180429 h 6124354"/>
              <a:gd name="connsiteX315" fmla="*/ 6754431 w 8518995"/>
              <a:gd name="connsiteY315" fmla="*/ 252499 h 6124354"/>
              <a:gd name="connsiteX316" fmla="*/ 6926161 w 8518995"/>
              <a:gd name="connsiteY316" fmla="*/ 385554 h 6124354"/>
              <a:gd name="connsiteX317" fmla="*/ 6964939 w 8518995"/>
              <a:gd name="connsiteY317" fmla="*/ 418816 h 6124354"/>
              <a:gd name="connsiteX318" fmla="*/ 7025873 w 8518995"/>
              <a:gd name="connsiteY318" fmla="*/ 474256 h 6124354"/>
              <a:gd name="connsiteX319" fmla="*/ 7131127 w 8518995"/>
              <a:gd name="connsiteY319" fmla="*/ 579588 h 6124354"/>
              <a:gd name="connsiteX320" fmla="*/ 7136665 w 8518995"/>
              <a:gd name="connsiteY320" fmla="*/ 579588 h 6124354"/>
              <a:gd name="connsiteX321" fmla="*/ 7225301 w 8518995"/>
              <a:gd name="connsiteY321" fmla="*/ 673836 h 6124354"/>
              <a:gd name="connsiteX322" fmla="*/ 7253001 w 8518995"/>
              <a:gd name="connsiteY322" fmla="*/ 707101 h 6124354"/>
              <a:gd name="connsiteX323" fmla="*/ 7319473 w 8518995"/>
              <a:gd name="connsiteY323" fmla="*/ 801346 h 6124354"/>
              <a:gd name="connsiteX324" fmla="*/ 7319473 w 8518995"/>
              <a:gd name="connsiteY324" fmla="*/ 768084 h 6124354"/>
              <a:gd name="connsiteX325" fmla="*/ 7352712 w 8518995"/>
              <a:gd name="connsiteY325" fmla="*/ 801346 h 6124354"/>
              <a:gd name="connsiteX326" fmla="*/ 7341633 w 8518995"/>
              <a:gd name="connsiteY326" fmla="*/ 773626 h 6124354"/>
              <a:gd name="connsiteX327" fmla="*/ 7366563 w 8518995"/>
              <a:gd name="connsiteY327" fmla="*/ 816503 h 6124354"/>
              <a:gd name="connsiteX328" fmla="*/ 7364153 w 8518995"/>
              <a:gd name="connsiteY328" fmla="*/ 841892 h 6124354"/>
              <a:gd name="connsiteX329" fmla="*/ 7347173 w 8518995"/>
              <a:gd name="connsiteY329" fmla="*/ 817979 h 6124354"/>
              <a:gd name="connsiteX330" fmla="*/ 7363793 w 8518995"/>
              <a:gd name="connsiteY330" fmla="*/ 845696 h 6124354"/>
              <a:gd name="connsiteX331" fmla="*/ 7364153 w 8518995"/>
              <a:gd name="connsiteY331" fmla="*/ 841892 h 6124354"/>
              <a:gd name="connsiteX332" fmla="*/ 7496745 w 8518995"/>
              <a:gd name="connsiteY332" fmla="*/ 1028646 h 6124354"/>
              <a:gd name="connsiteX333" fmla="*/ 7491203 w 8518995"/>
              <a:gd name="connsiteY333" fmla="*/ 1034191 h 6124354"/>
              <a:gd name="connsiteX334" fmla="*/ 7463507 w 8518995"/>
              <a:gd name="connsiteY334" fmla="*/ 1012013 h 6124354"/>
              <a:gd name="connsiteX335" fmla="*/ 7374871 w 8518995"/>
              <a:gd name="connsiteY335" fmla="*/ 890049 h 6124354"/>
              <a:gd name="connsiteX336" fmla="*/ 7336095 w 8518995"/>
              <a:gd name="connsiteY336" fmla="*/ 851241 h 6124354"/>
              <a:gd name="connsiteX337" fmla="*/ 7269618 w 8518995"/>
              <a:gd name="connsiteY337" fmla="*/ 762539 h 6124354"/>
              <a:gd name="connsiteX338" fmla="*/ 7136665 w 8518995"/>
              <a:gd name="connsiteY338" fmla="*/ 629483 h 6124354"/>
              <a:gd name="connsiteX339" fmla="*/ 6948318 w 8518995"/>
              <a:gd name="connsiteY339" fmla="*/ 440991 h 6124354"/>
              <a:gd name="connsiteX340" fmla="*/ 6926161 w 8518995"/>
              <a:gd name="connsiteY340" fmla="*/ 429904 h 6124354"/>
              <a:gd name="connsiteX341" fmla="*/ 6920619 w 8518995"/>
              <a:gd name="connsiteY341" fmla="*/ 435449 h 6124354"/>
              <a:gd name="connsiteX342" fmla="*/ 6937240 w 8518995"/>
              <a:gd name="connsiteY342" fmla="*/ 457624 h 6124354"/>
              <a:gd name="connsiteX343" fmla="*/ 7086810 w 8518995"/>
              <a:gd name="connsiteY343" fmla="*/ 596221 h 6124354"/>
              <a:gd name="connsiteX344" fmla="*/ 7175446 w 8518995"/>
              <a:gd name="connsiteY344" fmla="*/ 690469 h 6124354"/>
              <a:gd name="connsiteX345" fmla="*/ 7097891 w 8518995"/>
              <a:gd name="connsiteY345" fmla="*/ 623941 h 6124354"/>
              <a:gd name="connsiteX346" fmla="*/ 7092349 w 8518995"/>
              <a:gd name="connsiteY346" fmla="*/ 629483 h 6124354"/>
              <a:gd name="connsiteX347" fmla="*/ 7147747 w 8518995"/>
              <a:gd name="connsiteY347" fmla="*/ 696011 h 6124354"/>
              <a:gd name="connsiteX348" fmla="*/ 7136665 w 8518995"/>
              <a:gd name="connsiteY348" fmla="*/ 701556 h 6124354"/>
              <a:gd name="connsiteX349" fmla="*/ 7125587 w 8518995"/>
              <a:gd name="connsiteY349" fmla="*/ 690469 h 6124354"/>
              <a:gd name="connsiteX350" fmla="*/ 7014795 w 8518995"/>
              <a:gd name="connsiteY350" fmla="*/ 562959 h 6124354"/>
              <a:gd name="connsiteX351" fmla="*/ 6964939 w 8518995"/>
              <a:gd name="connsiteY351" fmla="*/ 524151 h 6124354"/>
              <a:gd name="connsiteX352" fmla="*/ 6937240 w 8518995"/>
              <a:gd name="connsiteY352" fmla="*/ 496431 h 6124354"/>
              <a:gd name="connsiteX353" fmla="*/ 6931701 w 8518995"/>
              <a:gd name="connsiteY353" fmla="*/ 507519 h 6124354"/>
              <a:gd name="connsiteX354" fmla="*/ 6987095 w 8518995"/>
              <a:gd name="connsiteY354" fmla="*/ 557417 h 6124354"/>
              <a:gd name="connsiteX355" fmla="*/ 6981557 w 8518995"/>
              <a:gd name="connsiteY355" fmla="*/ 562959 h 6124354"/>
              <a:gd name="connsiteX356" fmla="*/ 6892923 w 8518995"/>
              <a:gd name="connsiteY356" fmla="*/ 490889 h 6124354"/>
              <a:gd name="connsiteX357" fmla="*/ 6676877 w 8518995"/>
              <a:gd name="connsiteY357" fmla="*/ 319026 h 6124354"/>
              <a:gd name="connsiteX358" fmla="*/ 6643639 w 8518995"/>
              <a:gd name="connsiteY358" fmla="*/ 307939 h 6124354"/>
              <a:gd name="connsiteX359" fmla="*/ 6649178 w 8518995"/>
              <a:gd name="connsiteY359" fmla="*/ 285761 h 6124354"/>
              <a:gd name="connsiteX360" fmla="*/ 6687956 w 8518995"/>
              <a:gd name="connsiteY360" fmla="*/ 302394 h 6124354"/>
              <a:gd name="connsiteX361" fmla="*/ 6687956 w 8518995"/>
              <a:gd name="connsiteY361" fmla="*/ 296851 h 6124354"/>
              <a:gd name="connsiteX362" fmla="*/ 6615940 w 8518995"/>
              <a:gd name="connsiteY362" fmla="*/ 258044 h 6124354"/>
              <a:gd name="connsiteX363" fmla="*/ 6582702 w 8518995"/>
              <a:gd name="connsiteY363" fmla="*/ 246956 h 6124354"/>
              <a:gd name="connsiteX364" fmla="*/ 6577163 w 8518995"/>
              <a:gd name="connsiteY364" fmla="*/ 252499 h 6124354"/>
              <a:gd name="connsiteX365" fmla="*/ 6604862 w 8518995"/>
              <a:gd name="connsiteY365" fmla="*/ 274676 h 6124354"/>
              <a:gd name="connsiteX366" fmla="*/ 6643639 w 8518995"/>
              <a:gd name="connsiteY366" fmla="*/ 307939 h 6124354"/>
              <a:gd name="connsiteX367" fmla="*/ 6638100 w 8518995"/>
              <a:gd name="connsiteY367" fmla="*/ 307939 h 6124354"/>
              <a:gd name="connsiteX368" fmla="*/ 6638100 w 8518995"/>
              <a:gd name="connsiteY368" fmla="*/ 313484 h 6124354"/>
              <a:gd name="connsiteX369" fmla="*/ 6726733 w 8518995"/>
              <a:gd name="connsiteY369" fmla="*/ 374466 h 6124354"/>
              <a:gd name="connsiteX370" fmla="*/ 6776591 w 8518995"/>
              <a:gd name="connsiteY370" fmla="*/ 407729 h 6124354"/>
              <a:gd name="connsiteX371" fmla="*/ 6804287 w 8518995"/>
              <a:gd name="connsiteY371" fmla="*/ 446536 h 6124354"/>
              <a:gd name="connsiteX372" fmla="*/ 6904001 w 8518995"/>
              <a:gd name="connsiteY372" fmla="*/ 535239 h 6124354"/>
              <a:gd name="connsiteX373" fmla="*/ 7009255 w 8518995"/>
              <a:gd name="connsiteY373" fmla="*/ 629483 h 6124354"/>
              <a:gd name="connsiteX374" fmla="*/ 7081271 w 8518995"/>
              <a:gd name="connsiteY374" fmla="*/ 712644 h 6124354"/>
              <a:gd name="connsiteX375" fmla="*/ 7081271 w 8518995"/>
              <a:gd name="connsiteY375" fmla="*/ 723731 h 6124354"/>
              <a:gd name="connsiteX376" fmla="*/ 6992637 w 8518995"/>
              <a:gd name="connsiteY376" fmla="*/ 646119 h 6124354"/>
              <a:gd name="connsiteX377" fmla="*/ 6959399 w 8518995"/>
              <a:gd name="connsiteY377" fmla="*/ 601766 h 6124354"/>
              <a:gd name="connsiteX378" fmla="*/ 6826447 w 8518995"/>
              <a:gd name="connsiteY378" fmla="*/ 490889 h 6124354"/>
              <a:gd name="connsiteX379" fmla="*/ 6693495 w 8518995"/>
              <a:gd name="connsiteY379" fmla="*/ 396641 h 6124354"/>
              <a:gd name="connsiteX380" fmla="*/ 6621479 w 8518995"/>
              <a:gd name="connsiteY380" fmla="*/ 341201 h 6124354"/>
              <a:gd name="connsiteX381" fmla="*/ 6555003 w 8518995"/>
              <a:gd name="connsiteY381" fmla="*/ 291306 h 6124354"/>
              <a:gd name="connsiteX382" fmla="*/ 6499608 w 8518995"/>
              <a:gd name="connsiteY382" fmla="*/ 258044 h 6124354"/>
              <a:gd name="connsiteX383" fmla="*/ 6427593 w 8518995"/>
              <a:gd name="connsiteY383" fmla="*/ 208149 h 6124354"/>
              <a:gd name="connsiteX384" fmla="*/ 6333418 w 8518995"/>
              <a:gd name="connsiteY384" fmla="*/ 147163 h 6124354"/>
              <a:gd name="connsiteX385" fmla="*/ 6322339 w 8518995"/>
              <a:gd name="connsiteY385" fmla="*/ 136076 h 6124354"/>
              <a:gd name="connsiteX386" fmla="*/ 6266945 w 8518995"/>
              <a:gd name="connsiteY386" fmla="*/ 113901 h 6124354"/>
              <a:gd name="connsiteX387" fmla="*/ 6111832 w 8518995"/>
              <a:gd name="connsiteY387" fmla="*/ 36289 h 6124354"/>
              <a:gd name="connsiteX388" fmla="*/ 6059206 w 8518995"/>
              <a:gd name="connsiteY388" fmla="*/ 18962 h 6124354"/>
              <a:gd name="connsiteX389" fmla="*/ 5827952 w 8518995"/>
              <a:gd name="connsiteY389" fmla="*/ 0 h 6124354"/>
              <a:gd name="connsiteX390" fmla="*/ 5915629 w 8518995"/>
              <a:gd name="connsiteY390" fmla="*/ 0 h 6124354"/>
              <a:gd name="connsiteX391" fmla="*/ 5923485 w 8518995"/>
              <a:gd name="connsiteY391" fmla="*/ 3024 h 6124354"/>
              <a:gd name="connsiteX392" fmla="*/ 6255863 w 8518995"/>
              <a:gd name="connsiteY392" fmla="*/ 158254 h 6124354"/>
              <a:gd name="connsiteX393" fmla="*/ 6338957 w 8518995"/>
              <a:gd name="connsiteY393" fmla="*/ 213694 h 6124354"/>
              <a:gd name="connsiteX394" fmla="*/ 6073055 w 8518995"/>
              <a:gd name="connsiteY394" fmla="*/ 97272 h 6124354"/>
              <a:gd name="connsiteX395" fmla="*/ 5912405 w 8518995"/>
              <a:gd name="connsiteY395" fmla="*/ 33515 h 6124354"/>
              <a:gd name="connsiteX396" fmla="*/ 2288450 w 8518995"/>
              <a:gd name="connsiteY396" fmla="*/ 0 h 6124354"/>
              <a:gd name="connsiteX397" fmla="*/ 2374842 w 8518995"/>
              <a:gd name="connsiteY397" fmla="*/ 0 h 6124354"/>
              <a:gd name="connsiteX398" fmla="*/ 2277151 w 8518995"/>
              <a:gd name="connsiteY398" fmla="*/ 74094 h 6124354"/>
              <a:gd name="connsiteX399" fmla="*/ 2149729 w 8518995"/>
              <a:gd name="connsiteY399" fmla="*/ 182291 h 6124354"/>
              <a:gd name="connsiteX400" fmla="*/ 2182974 w 8518995"/>
              <a:gd name="connsiteY400" fmla="*/ 171204 h 6124354"/>
              <a:gd name="connsiteX401" fmla="*/ 2288242 w 8518995"/>
              <a:gd name="connsiteY401" fmla="*/ 88059 h 6124354"/>
              <a:gd name="connsiteX402" fmla="*/ 2293784 w 8518995"/>
              <a:gd name="connsiteY402" fmla="*/ 82516 h 6124354"/>
              <a:gd name="connsiteX403" fmla="*/ 2321486 w 8518995"/>
              <a:gd name="connsiteY403" fmla="*/ 54802 h 6124354"/>
              <a:gd name="connsiteX404" fmla="*/ 2393514 w 8518995"/>
              <a:gd name="connsiteY404" fmla="*/ 10456 h 6124354"/>
              <a:gd name="connsiteX405" fmla="*/ 2409190 w 8518995"/>
              <a:gd name="connsiteY405" fmla="*/ 0 h 6124354"/>
              <a:gd name="connsiteX406" fmla="*/ 4511186 w 8518995"/>
              <a:gd name="connsiteY406" fmla="*/ 0 h 6124354"/>
              <a:gd name="connsiteX407" fmla="*/ 4571811 w 8518995"/>
              <a:gd name="connsiteY407" fmla="*/ 13419 h 6124354"/>
              <a:gd name="connsiteX408" fmla="*/ 4643825 w 8518995"/>
              <a:gd name="connsiteY408" fmla="*/ 25199 h 6124354"/>
              <a:gd name="connsiteX409" fmla="*/ 4765699 w 8518995"/>
              <a:gd name="connsiteY409" fmla="*/ 52919 h 6124354"/>
              <a:gd name="connsiteX410" fmla="*/ 4893109 w 8518995"/>
              <a:gd name="connsiteY410" fmla="*/ 102814 h 6124354"/>
              <a:gd name="connsiteX411" fmla="*/ 5147933 w 8518995"/>
              <a:gd name="connsiteY411" fmla="*/ 185974 h 6124354"/>
              <a:gd name="connsiteX412" fmla="*/ 5159014 w 8518995"/>
              <a:gd name="connsiteY412" fmla="*/ 197058 h 6124354"/>
              <a:gd name="connsiteX413" fmla="*/ 5197792 w 8518995"/>
              <a:gd name="connsiteY413" fmla="*/ 219236 h 6124354"/>
              <a:gd name="connsiteX414" fmla="*/ 5280885 w 8518995"/>
              <a:gd name="connsiteY414" fmla="*/ 241411 h 6124354"/>
              <a:gd name="connsiteX415" fmla="*/ 5452615 w 8518995"/>
              <a:gd name="connsiteY415" fmla="*/ 330114 h 6124354"/>
              <a:gd name="connsiteX416" fmla="*/ 5524631 w 8518995"/>
              <a:gd name="connsiteY416" fmla="*/ 363379 h 6124354"/>
              <a:gd name="connsiteX417" fmla="*/ 5530170 w 8518995"/>
              <a:gd name="connsiteY417" fmla="*/ 352291 h 6124354"/>
              <a:gd name="connsiteX418" fmla="*/ 5508010 w 8518995"/>
              <a:gd name="connsiteY418" fmla="*/ 346746 h 6124354"/>
              <a:gd name="connsiteX419" fmla="*/ 5485853 w 8518995"/>
              <a:gd name="connsiteY419" fmla="*/ 335659 h 6124354"/>
              <a:gd name="connsiteX420" fmla="*/ 5447073 w 8518995"/>
              <a:gd name="connsiteY420" fmla="*/ 307939 h 6124354"/>
              <a:gd name="connsiteX421" fmla="*/ 5430455 w 8518995"/>
              <a:gd name="connsiteY421" fmla="*/ 302394 h 6124354"/>
              <a:gd name="connsiteX422" fmla="*/ 5297506 w 8518995"/>
              <a:gd name="connsiteY422" fmla="*/ 230324 h 6124354"/>
              <a:gd name="connsiteX423" fmla="*/ 5197792 w 8518995"/>
              <a:gd name="connsiteY423" fmla="*/ 174887 h 6124354"/>
              <a:gd name="connsiteX424" fmla="*/ 5203331 w 8518995"/>
              <a:gd name="connsiteY424" fmla="*/ 163796 h 6124354"/>
              <a:gd name="connsiteX425" fmla="*/ 5447073 w 8518995"/>
              <a:gd name="connsiteY425" fmla="*/ 263589 h 6124354"/>
              <a:gd name="connsiteX426" fmla="*/ 5441534 w 8518995"/>
              <a:gd name="connsiteY426" fmla="*/ 269131 h 6124354"/>
              <a:gd name="connsiteX427" fmla="*/ 5419377 w 8518995"/>
              <a:gd name="connsiteY427" fmla="*/ 269131 h 6124354"/>
              <a:gd name="connsiteX428" fmla="*/ 5441534 w 8518995"/>
              <a:gd name="connsiteY428" fmla="*/ 285761 h 6124354"/>
              <a:gd name="connsiteX429" fmla="*/ 5496932 w 8518995"/>
              <a:gd name="connsiteY429" fmla="*/ 313484 h 6124354"/>
              <a:gd name="connsiteX430" fmla="*/ 5524631 w 8518995"/>
              <a:gd name="connsiteY430" fmla="*/ 324571 h 6124354"/>
              <a:gd name="connsiteX431" fmla="*/ 5535709 w 8518995"/>
              <a:gd name="connsiteY431" fmla="*/ 319026 h 6124354"/>
              <a:gd name="connsiteX432" fmla="*/ 5596646 w 8518995"/>
              <a:gd name="connsiteY432" fmla="*/ 346746 h 6124354"/>
              <a:gd name="connsiteX433" fmla="*/ 5652044 w 8518995"/>
              <a:gd name="connsiteY433" fmla="*/ 380009 h 6124354"/>
              <a:gd name="connsiteX434" fmla="*/ 5685279 w 8518995"/>
              <a:gd name="connsiteY434" fmla="*/ 424361 h 6124354"/>
              <a:gd name="connsiteX435" fmla="*/ 5546787 w 8518995"/>
              <a:gd name="connsiteY435" fmla="*/ 341201 h 6124354"/>
              <a:gd name="connsiteX436" fmla="*/ 5541248 w 8518995"/>
              <a:gd name="connsiteY436" fmla="*/ 346746 h 6124354"/>
              <a:gd name="connsiteX437" fmla="*/ 5591107 w 8518995"/>
              <a:gd name="connsiteY437" fmla="*/ 380009 h 6124354"/>
              <a:gd name="connsiteX438" fmla="*/ 5580025 w 8518995"/>
              <a:gd name="connsiteY438" fmla="*/ 385554 h 6124354"/>
              <a:gd name="connsiteX439" fmla="*/ 5640962 w 8518995"/>
              <a:gd name="connsiteY439" fmla="*/ 407729 h 6124354"/>
              <a:gd name="connsiteX440" fmla="*/ 5652044 w 8518995"/>
              <a:gd name="connsiteY440" fmla="*/ 429904 h 6124354"/>
              <a:gd name="connsiteX441" fmla="*/ 5707439 w 8518995"/>
              <a:gd name="connsiteY441" fmla="*/ 452081 h 6124354"/>
              <a:gd name="connsiteX442" fmla="*/ 5707439 w 8518995"/>
              <a:gd name="connsiteY442" fmla="*/ 424361 h 6124354"/>
              <a:gd name="connsiteX443" fmla="*/ 5962262 w 8518995"/>
              <a:gd name="connsiteY443" fmla="*/ 607308 h 6124354"/>
              <a:gd name="connsiteX444" fmla="*/ 5895786 w 8518995"/>
              <a:gd name="connsiteY444" fmla="*/ 568501 h 6124354"/>
              <a:gd name="connsiteX445" fmla="*/ 6056434 w 8518995"/>
              <a:gd name="connsiteY445" fmla="*/ 707101 h 6124354"/>
              <a:gd name="connsiteX446" fmla="*/ 6073055 w 8518995"/>
              <a:gd name="connsiteY446" fmla="*/ 707101 h 6124354"/>
              <a:gd name="connsiteX447" fmla="*/ 6095215 w 8518995"/>
              <a:gd name="connsiteY447" fmla="*/ 718186 h 6124354"/>
              <a:gd name="connsiteX448" fmla="*/ 6100754 w 8518995"/>
              <a:gd name="connsiteY448" fmla="*/ 734818 h 6124354"/>
              <a:gd name="connsiteX449" fmla="*/ 6156149 w 8518995"/>
              <a:gd name="connsiteY449" fmla="*/ 795804 h 6124354"/>
              <a:gd name="connsiteX450" fmla="*/ 6189387 w 8518995"/>
              <a:gd name="connsiteY450" fmla="*/ 834608 h 6124354"/>
              <a:gd name="connsiteX451" fmla="*/ 6266945 w 8518995"/>
              <a:gd name="connsiteY451" fmla="*/ 884506 h 6124354"/>
              <a:gd name="connsiteX452" fmla="*/ 6327879 w 8518995"/>
              <a:gd name="connsiteY452" fmla="*/ 939944 h 6124354"/>
              <a:gd name="connsiteX453" fmla="*/ 6355578 w 8518995"/>
              <a:gd name="connsiteY453" fmla="*/ 984296 h 6124354"/>
              <a:gd name="connsiteX454" fmla="*/ 6416512 w 8518995"/>
              <a:gd name="connsiteY454" fmla="*/ 1034191 h 6124354"/>
              <a:gd name="connsiteX455" fmla="*/ 6438671 w 8518995"/>
              <a:gd name="connsiteY455" fmla="*/ 1056366 h 6124354"/>
              <a:gd name="connsiteX456" fmla="*/ 6466370 w 8518995"/>
              <a:gd name="connsiteY456" fmla="*/ 1106261 h 6124354"/>
              <a:gd name="connsiteX457" fmla="*/ 6643639 w 8518995"/>
              <a:gd name="connsiteY457" fmla="*/ 1333561 h 6124354"/>
              <a:gd name="connsiteX458" fmla="*/ 6793209 w 8518995"/>
              <a:gd name="connsiteY458" fmla="*/ 1544228 h 6124354"/>
              <a:gd name="connsiteX459" fmla="*/ 6765510 w 8518995"/>
              <a:gd name="connsiteY459" fmla="*/ 1560861 h 6124354"/>
              <a:gd name="connsiteX460" fmla="*/ 6837525 w 8518995"/>
              <a:gd name="connsiteY460" fmla="*/ 1660651 h 6124354"/>
              <a:gd name="connsiteX461" fmla="*/ 6831987 w 8518995"/>
              <a:gd name="connsiteY461" fmla="*/ 1632931 h 6124354"/>
              <a:gd name="connsiteX462" fmla="*/ 6870763 w 8518995"/>
              <a:gd name="connsiteY462" fmla="*/ 1693913 h 6124354"/>
              <a:gd name="connsiteX463" fmla="*/ 6942779 w 8518995"/>
              <a:gd name="connsiteY463" fmla="*/ 1899038 h 6124354"/>
              <a:gd name="connsiteX464" fmla="*/ 6976017 w 8518995"/>
              <a:gd name="connsiteY464" fmla="*/ 1954478 h 6124354"/>
              <a:gd name="connsiteX465" fmla="*/ 7014795 w 8518995"/>
              <a:gd name="connsiteY465" fmla="*/ 2054268 h 6124354"/>
              <a:gd name="connsiteX466" fmla="*/ 7020337 w 8518995"/>
              <a:gd name="connsiteY466" fmla="*/ 2065356 h 6124354"/>
              <a:gd name="connsiteX467" fmla="*/ 7048033 w 8518995"/>
              <a:gd name="connsiteY467" fmla="*/ 2104163 h 6124354"/>
              <a:gd name="connsiteX468" fmla="*/ 7075731 w 8518995"/>
              <a:gd name="connsiteY468" fmla="*/ 2181778 h 6124354"/>
              <a:gd name="connsiteX469" fmla="*/ 7081271 w 8518995"/>
              <a:gd name="connsiteY469" fmla="*/ 2209498 h 6124354"/>
              <a:gd name="connsiteX470" fmla="*/ 7097891 w 8518995"/>
              <a:gd name="connsiteY470" fmla="*/ 2281568 h 6124354"/>
              <a:gd name="connsiteX471" fmla="*/ 7114509 w 8518995"/>
              <a:gd name="connsiteY471" fmla="*/ 2314830 h 6124354"/>
              <a:gd name="connsiteX472" fmla="*/ 7120048 w 8518995"/>
              <a:gd name="connsiteY472" fmla="*/ 2375813 h 6124354"/>
              <a:gd name="connsiteX473" fmla="*/ 7153286 w 8518995"/>
              <a:gd name="connsiteY473" fmla="*/ 2458973 h 6124354"/>
              <a:gd name="connsiteX474" fmla="*/ 7147747 w 8518995"/>
              <a:gd name="connsiteY474" fmla="*/ 2464515 h 6124354"/>
              <a:gd name="connsiteX475" fmla="*/ 7136665 w 8518995"/>
              <a:gd name="connsiteY475" fmla="*/ 2447886 h 6124354"/>
              <a:gd name="connsiteX476" fmla="*/ 7125587 w 8518995"/>
              <a:gd name="connsiteY476" fmla="*/ 2464515 h 6124354"/>
              <a:gd name="connsiteX477" fmla="*/ 7108969 w 8518995"/>
              <a:gd name="connsiteY477" fmla="*/ 2392449 h 6124354"/>
              <a:gd name="connsiteX478" fmla="*/ 7086810 w 8518995"/>
              <a:gd name="connsiteY478" fmla="*/ 2325918 h 6124354"/>
              <a:gd name="connsiteX479" fmla="*/ 7025873 w 8518995"/>
              <a:gd name="connsiteY479" fmla="*/ 2137425 h 6124354"/>
              <a:gd name="connsiteX480" fmla="*/ 6854146 w 8518995"/>
              <a:gd name="connsiteY480" fmla="*/ 1760441 h 6124354"/>
              <a:gd name="connsiteX481" fmla="*/ 6843065 w 8518995"/>
              <a:gd name="connsiteY481" fmla="*/ 1738266 h 6124354"/>
              <a:gd name="connsiteX482" fmla="*/ 6831987 w 8518995"/>
              <a:gd name="connsiteY482" fmla="*/ 1765986 h 6124354"/>
              <a:gd name="connsiteX483" fmla="*/ 6865225 w 8518995"/>
              <a:gd name="connsiteY483" fmla="*/ 1893496 h 6124354"/>
              <a:gd name="connsiteX484" fmla="*/ 6831987 w 8518995"/>
              <a:gd name="connsiteY484" fmla="*/ 1826968 h 6124354"/>
              <a:gd name="connsiteX485" fmla="*/ 6837525 w 8518995"/>
              <a:gd name="connsiteY485" fmla="*/ 1821426 h 6124354"/>
              <a:gd name="connsiteX486" fmla="*/ 6843065 w 8518995"/>
              <a:gd name="connsiteY486" fmla="*/ 1826968 h 6124354"/>
              <a:gd name="connsiteX487" fmla="*/ 6765510 w 8518995"/>
              <a:gd name="connsiteY487" fmla="*/ 1732724 h 6124354"/>
              <a:gd name="connsiteX488" fmla="*/ 6787670 w 8518995"/>
              <a:gd name="connsiteY488" fmla="*/ 1721633 h 6124354"/>
              <a:gd name="connsiteX489" fmla="*/ 6787670 w 8518995"/>
              <a:gd name="connsiteY489" fmla="*/ 1693913 h 6124354"/>
              <a:gd name="connsiteX490" fmla="*/ 6815369 w 8518995"/>
              <a:gd name="connsiteY490" fmla="*/ 1743811 h 6124354"/>
              <a:gd name="connsiteX491" fmla="*/ 6809827 w 8518995"/>
              <a:gd name="connsiteY491" fmla="*/ 1716091 h 6124354"/>
              <a:gd name="connsiteX492" fmla="*/ 6815369 w 8518995"/>
              <a:gd name="connsiteY492" fmla="*/ 1671738 h 6124354"/>
              <a:gd name="connsiteX493" fmla="*/ 6815369 w 8518995"/>
              <a:gd name="connsiteY493" fmla="*/ 1649564 h 6124354"/>
              <a:gd name="connsiteX494" fmla="*/ 6776591 w 8518995"/>
              <a:gd name="connsiteY494" fmla="*/ 1599669 h 6124354"/>
              <a:gd name="connsiteX495" fmla="*/ 6671338 w 8518995"/>
              <a:gd name="connsiteY495" fmla="*/ 1438896 h 6124354"/>
              <a:gd name="connsiteX496" fmla="*/ 6665799 w 8518995"/>
              <a:gd name="connsiteY496" fmla="*/ 1438896 h 6124354"/>
              <a:gd name="connsiteX497" fmla="*/ 6782127 w 8518995"/>
              <a:gd name="connsiteY497" fmla="*/ 1671738 h 6124354"/>
              <a:gd name="connsiteX498" fmla="*/ 6771049 w 8518995"/>
              <a:gd name="connsiteY498" fmla="*/ 1677284 h 6124354"/>
              <a:gd name="connsiteX499" fmla="*/ 6687956 w 8518995"/>
              <a:gd name="connsiteY499" fmla="*/ 1527599 h 6124354"/>
              <a:gd name="connsiteX500" fmla="*/ 6721193 w 8518995"/>
              <a:gd name="connsiteY500" fmla="*/ 1644018 h 6124354"/>
              <a:gd name="connsiteX501" fmla="*/ 6687956 w 8518995"/>
              <a:gd name="connsiteY501" fmla="*/ 1588581 h 6124354"/>
              <a:gd name="connsiteX502" fmla="*/ 6682417 w 8518995"/>
              <a:gd name="connsiteY502" fmla="*/ 1588581 h 6124354"/>
              <a:gd name="connsiteX503" fmla="*/ 6687956 w 8518995"/>
              <a:gd name="connsiteY503" fmla="*/ 1616298 h 6124354"/>
              <a:gd name="connsiteX504" fmla="*/ 6671338 w 8518995"/>
              <a:gd name="connsiteY504" fmla="*/ 1583036 h 6124354"/>
              <a:gd name="connsiteX505" fmla="*/ 6671338 w 8518995"/>
              <a:gd name="connsiteY505" fmla="*/ 1555316 h 6124354"/>
              <a:gd name="connsiteX506" fmla="*/ 6604862 w 8518995"/>
              <a:gd name="connsiteY506" fmla="*/ 1483246 h 6124354"/>
              <a:gd name="connsiteX507" fmla="*/ 6505148 w 8518995"/>
              <a:gd name="connsiteY507" fmla="*/ 1383456 h 6124354"/>
              <a:gd name="connsiteX508" fmla="*/ 6449753 w 8518995"/>
              <a:gd name="connsiteY508" fmla="*/ 1305841 h 6124354"/>
              <a:gd name="connsiteX509" fmla="*/ 6416512 w 8518995"/>
              <a:gd name="connsiteY509" fmla="*/ 1272579 h 6124354"/>
              <a:gd name="connsiteX510" fmla="*/ 6410972 w 8518995"/>
              <a:gd name="connsiteY510" fmla="*/ 1278121 h 6124354"/>
              <a:gd name="connsiteX511" fmla="*/ 6543925 w 8518995"/>
              <a:gd name="connsiteY511" fmla="*/ 1449984 h 6124354"/>
              <a:gd name="connsiteX512" fmla="*/ 6460831 w 8518995"/>
              <a:gd name="connsiteY512" fmla="*/ 1366823 h 6124354"/>
              <a:gd name="connsiteX513" fmla="*/ 6466370 w 8518995"/>
              <a:gd name="connsiteY513" fmla="*/ 1389001 h 6124354"/>
              <a:gd name="connsiteX514" fmla="*/ 6460831 w 8518995"/>
              <a:gd name="connsiteY514" fmla="*/ 1394543 h 6124354"/>
              <a:gd name="connsiteX515" fmla="*/ 6416512 w 8518995"/>
              <a:gd name="connsiteY515" fmla="*/ 1344648 h 6124354"/>
              <a:gd name="connsiteX516" fmla="*/ 6460831 w 8518995"/>
              <a:gd name="connsiteY516" fmla="*/ 1433351 h 6124354"/>
              <a:gd name="connsiteX517" fmla="*/ 6455292 w 8518995"/>
              <a:gd name="connsiteY517" fmla="*/ 1438896 h 6124354"/>
              <a:gd name="connsiteX518" fmla="*/ 6410972 w 8518995"/>
              <a:gd name="connsiteY518" fmla="*/ 1389001 h 6124354"/>
              <a:gd name="connsiteX519" fmla="*/ 6433132 w 8518995"/>
              <a:gd name="connsiteY519" fmla="*/ 1427806 h 6124354"/>
              <a:gd name="connsiteX520" fmla="*/ 6471909 w 8518995"/>
              <a:gd name="connsiteY520" fmla="*/ 1488791 h 6124354"/>
              <a:gd name="connsiteX521" fmla="*/ 6494069 w 8518995"/>
              <a:gd name="connsiteY521" fmla="*/ 1516508 h 6124354"/>
              <a:gd name="connsiteX522" fmla="*/ 6538386 w 8518995"/>
              <a:gd name="connsiteY522" fmla="*/ 1577494 h 6124354"/>
              <a:gd name="connsiteX523" fmla="*/ 6538386 w 8518995"/>
              <a:gd name="connsiteY523" fmla="*/ 1594126 h 6124354"/>
              <a:gd name="connsiteX524" fmla="*/ 6510687 w 8518995"/>
              <a:gd name="connsiteY524" fmla="*/ 1566406 h 6124354"/>
              <a:gd name="connsiteX525" fmla="*/ 6505148 w 8518995"/>
              <a:gd name="connsiteY525" fmla="*/ 1571948 h 6124354"/>
              <a:gd name="connsiteX526" fmla="*/ 6543925 w 8518995"/>
              <a:gd name="connsiteY526" fmla="*/ 1610756 h 6124354"/>
              <a:gd name="connsiteX527" fmla="*/ 6615940 w 8518995"/>
              <a:gd name="connsiteY527" fmla="*/ 1705001 h 6124354"/>
              <a:gd name="connsiteX528" fmla="*/ 6621479 w 8518995"/>
              <a:gd name="connsiteY528" fmla="*/ 1743811 h 6124354"/>
              <a:gd name="connsiteX529" fmla="*/ 6555003 w 8518995"/>
              <a:gd name="connsiteY529" fmla="*/ 1699458 h 6124354"/>
              <a:gd name="connsiteX530" fmla="*/ 6577163 w 8518995"/>
              <a:gd name="connsiteY530" fmla="*/ 1738266 h 6124354"/>
              <a:gd name="connsiteX531" fmla="*/ 6571624 w 8518995"/>
              <a:gd name="connsiteY531" fmla="*/ 1743811 h 6124354"/>
              <a:gd name="connsiteX532" fmla="*/ 6499608 w 8518995"/>
              <a:gd name="connsiteY532" fmla="*/ 1638476 h 6124354"/>
              <a:gd name="connsiteX533" fmla="*/ 6455292 w 8518995"/>
              <a:gd name="connsiteY533" fmla="*/ 1599669 h 6124354"/>
              <a:gd name="connsiteX534" fmla="*/ 6449753 w 8518995"/>
              <a:gd name="connsiteY534" fmla="*/ 1610756 h 6124354"/>
              <a:gd name="connsiteX535" fmla="*/ 6399894 w 8518995"/>
              <a:gd name="connsiteY535" fmla="*/ 1544228 h 6124354"/>
              <a:gd name="connsiteX536" fmla="*/ 6399894 w 8518995"/>
              <a:gd name="connsiteY536" fmla="*/ 1516508 h 6124354"/>
              <a:gd name="connsiteX537" fmla="*/ 6311261 w 8518995"/>
              <a:gd name="connsiteY537" fmla="*/ 1405631 h 6124354"/>
              <a:gd name="connsiteX538" fmla="*/ 6250324 w 8518995"/>
              <a:gd name="connsiteY538" fmla="*/ 1366823 h 6124354"/>
              <a:gd name="connsiteX539" fmla="*/ 6183848 w 8518995"/>
              <a:gd name="connsiteY539" fmla="*/ 1322474 h 6124354"/>
              <a:gd name="connsiteX540" fmla="*/ 6206007 w 8518995"/>
              <a:gd name="connsiteY540" fmla="*/ 1339103 h 6124354"/>
              <a:gd name="connsiteX541" fmla="*/ 6211547 w 8518995"/>
              <a:gd name="connsiteY541" fmla="*/ 1333561 h 6124354"/>
              <a:gd name="connsiteX542" fmla="*/ 6156149 w 8518995"/>
              <a:gd name="connsiteY542" fmla="*/ 1272579 h 6124354"/>
              <a:gd name="connsiteX543" fmla="*/ 6139531 w 8518995"/>
              <a:gd name="connsiteY543" fmla="*/ 1250404 h 6124354"/>
              <a:gd name="connsiteX544" fmla="*/ 6122911 w 8518995"/>
              <a:gd name="connsiteY544" fmla="*/ 1222684 h 6124354"/>
              <a:gd name="connsiteX545" fmla="*/ 6111832 w 8518995"/>
              <a:gd name="connsiteY545" fmla="*/ 1228226 h 6124354"/>
              <a:gd name="connsiteX546" fmla="*/ 6128453 w 8518995"/>
              <a:gd name="connsiteY546" fmla="*/ 1250404 h 6124354"/>
              <a:gd name="connsiteX547" fmla="*/ 6023199 w 8518995"/>
              <a:gd name="connsiteY547" fmla="*/ 1128436 h 6124354"/>
              <a:gd name="connsiteX548" fmla="*/ 6089673 w 8518995"/>
              <a:gd name="connsiteY548" fmla="*/ 1139523 h 6124354"/>
              <a:gd name="connsiteX549" fmla="*/ 6073055 w 8518995"/>
              <a:gd name="connsiteY549" fmla="*/ 1150611 h 6124354"/>
              <a:gd name="connsiteX550" fmla="*/ 6122911 w 8518995"/>
              <a:gd name="connsiteY550" fmla="*/ 1194964 h 6124354"/>
              <a:gd name="connsiteX551" fmla="*/ 6206007 w 8518995"/>
              <a:gd name="connsiteY551" fmla="*/ 1255946 h 6124354"/>
              <a:gd name="connsiteX552" fmla="*/ 6178309 w 8518995"/>
              <a:gd name="connsiteY552" fmla="*/ 1211596 h 6124354"/>
              <a:gd name="connsiteX553" fmla="*/ 6111832 w 8518995"/>
              <a:gd name="connsiteY553" fmla="*/ 1133981 h 6124354"/>
              <a:gd name="connsiteX554" fmla="*/ 6050898 w 8518995"/>
              <a:gd name="connsiteY554" fmla="*/ 1045276 h 6124354"/>
              <a:gd name="connsiteX555" fmla="*/ 5973341 w 8518995"/>
              <a:gd name="connsiteY555" fmla="*/ 928856 h 6124354"/>
              <a:gd name="connsiteX556" fmla="*/ 5978880 w 8518995"/>
              <a:gd name="connsiteY556" fmla="*/ 901136 h 6124354"/>
              <a:gd name="connsiteX557" fmla="*/ 5989961 w 8518995"/>
              <a:gd name="connsiteY557" fmla="*/ 901136 h 6124354"/>
              <a:gd name="connsiteX558" fmla="*/ 5967801 w 8518995"/>
              <a:gd name="connsiteY558" fmla="*/ 878961 h 6124354"/>
              <a:gd name="connsiteX559" fmla="*/ 5995500 w 8518995"/>
              <a:gd name="connsiteY559" fmla="*/ 890049 h 6124354"/>
              <a:gd name="connsiteX560" fmla="*/ 6012118 w 8518995"/>
              <a:gd name="connsiteY560" fmla="*/ 878961 h 6124354"/>
              <a:gd name="connsiteX561" fmla="*/ 5962262 w 8518995"/>
              <a:gd name="connsiteY561" fmla="*/ 834608 h 6124354"/>
              <a:gd name="connsiteX562" fmla="*/ 5967801 w 8518995"/>
              <a:gd name="connsiteY562" fmla="*/ 823521 h 6124354"/>
              <a:gd name="connsiteX563" fmla="*/ 6028739 w 8518995"/>
              <a:gd name="connsiteY563" fmla="*/ 873416 h 6124354"/>
              <a:gd name="connsiteX564" fmla="*/ 5746216 w 8518995"/>
              <a:gd name="connsiteY564" fmla="*/ 712644 h 6124354"/>
              <a:gd name="connsiteX565" fmla="*/ 5768373 w 8518995"/>
              <a:gd name="connsiteY565" fmla="*/ 701556 h 6124354"/>
              <a:gd name="connsiteX566" fmla="*/ 5635423 w 8518995"/>
              <a:gd name="connsiteY566" fmla="*/ 640574 h 6124354"/>
              <a:gd name="connsiteX567" fmla="*/ 5629881 w 8518995"/>
              <a:gd name="connsiteY567" fmla="*/ 651661 h 6124354"/>
              <a:gd name="connsiteX568" fmla="*/ 5751755 w 8518995"/>
              <a:gd name="connsiteY568" fmla="*/ 718186 h 6124354"/>
              <a:gd name="connsiteX569" fmla="*/ 5812692 w 8518995"/>
              <a:gd name="connsiteY569" fmla="*/ 773626 h 6124354"/>
              <a:gd name="connsiteX570" fmla="*/ 5840391 w 8518995"/>
              <a:gd name="connsiteY570" fmla="*/ 801346 h 6124354"/>
              <a:gd name="connsiteX571" fmla="*/ 5879169 w 8518995"/>
              <a:gd name="connsiteY571" fmla="*/ 829066 h 6124354"/>
              <a:gd name="connsiteX572" fmla="*/ 5784993 w 8518995"/>
              <a:gd name="connsiteY572" fmla="*/ 751451 h 6124354"/>
              <a:gd name="connsiteX573" fmla="*/ 5757294 w 8518995"/>
              <a:gd name="connsiteY573" fmla="*/ 729276 h 6124354"/>
              <a:gd name="connsiteX574" fmla="*/ 5757294 w 8518995"/>
              <a:gd name="connsiteY574" fmla="*/ 756993 h 6124354"/>
              <a:gd name="connsiteX575" fmla="*/ 5668661 w 8518995"/>
              <a:gd name="connsiteY575" fmla="*/ 707101 h 6124354"/>
              <a:gd name="connsiteX576" fmla="*/ 5663122 w 8518995"/>
              <a:gd name="connsiteY576" fmla="*/ 712644 h 6124354"/>
              <a:gd name="connsiteX577" fmla="*/ 5757294 w 8518995"/>
              <a:gd name="connsiteY577" fmla="*/ 784713 h 6124354"/>
              <a:gd name="connsiteX578" fmla="*/ 5857009 w 8518995"/>
              <a:gd name="connsiteY578" fmla="*/ 873416 h 6124354"/>
              <a:gd name="connsiteX579" fmla="*/ 5840391 w 8518995"/>
              <a:gd name="connsiteY579" fmla="*/ 878961 h 6124354"/>
              <a:gd name="connsiteX580" fmla="*/ 5890247 w 8518995"/>
              <a:gd name="connsiteY580" fmla="*/ 939944 h 6124354"/>
              <a:gd name="connsiteX581" fmla="*/ 5917946 w 8518995"/>
              <a:gd name="connsiteY581" fmla="*/ 978751 h 6124354"/>
              <a:gd name="connsiteX582" fmla="*/ 6028739 w 8518995"/>
              <a:gd name="connsiteY582" fmla="*/ 1072999 h 6124354"/>
              <a:gd name="connsiteX583" fmla="*/ 6061977 w 8518995"/>
              <a:gd name="connsiteY583" fmla="*/ 1111806 h 6124354"/>
              <a:gd name="connsiteX584" fmla="*/ 5973341 w 8518995"/>
              <a:gd name="connsiteY584" fmla="*/ 1039733 h 6124354"/>
              <a:gd name="connsiteX585" fmla="*/ 5873626 w 8518995"/>
              <a:gd name="connsiteY585" fmla="*/ 967664 h 6124354"/>
              <a:gd name="connsiteX586" fmla="*/ 5956723 w 8518995"/>
              <a:gd name="connsiteY586" fmla="*/ 1078541 h 6124354"/>
              <a:gd name="connsiteX587" fmla="*/ 5917946 w 8518995"/>
              <a:gd name="connsiteY587" fmla="*/ 1039733 h 6124354"/>
              <a:gd name="connsiteX588" fmla="*/ 5845930 w 8518995"/>
              <a:gd name="connsiteY588" fmla="*/ 984296 h 6124354"/>
              <a:gd name="connsiteX589" fmla="*/ 5762834 w 8518995"/>
              <a:gd name="connsiteY589" fmla="*/ 912223 h 6124354"/>
              <a:gd name="connsiteX590" fmla="*/ 5735135 w 8518995"/>
              <a:gd name="connsiteY590" fmla="*/ 884506 h 6124354"/>
              <a:gd name="connsiteX591" fmla="*/ 5707439 w 8518995"/>
              <a:gd name="connsiteY591" fmla="*/ 878961 h 6124354"/>
              <a:gd name="connsiteX592" fmla="*/ 5696360 w 8518995"/>
              <a:gd name="connsiteY592" fmla="*/ 867874 h 6124354"/>
              <a:gd name="connsiteX593" fmla="*/ 5668661 w 8518995"/>
              <a:gd name="connsiteY593" fmla="*/ 806888 h 6124354"/>
              <a:gd name="connsiteX594" fmla="*/ 5663122 w 8518995"/>
              <a:gd name="connsiteY594" fmla="*/ 795804 h 6124354"/>
              <a:gd name="connsiteX595" fmla="*/ 5746216 w 8518995"/>
              <a:gd name="connsiteY595" fmla="*/ 851241 h 6124354"/>
              <a:gd name="connsiteX596" fmla="*/ 5779454 w 8518995"/>
              <a:gd name="connsiteY596" fmla="*/ 856786 h 6124354"/>
              <a:gd name="connsiteX597" fmla="*/ 5779454 w 8518995"/>
              <a:gd name="connsiteY597" fmla="*/ 845696 h 6124354"/>
              <a:gd name="connsiteX598" fmla="*/ 5652044 w 8518995"/>
              <a:gd name="connsiteY598" fmla="*/ 779171 h 6124354"/>
              <a:gd name="connsiteX599" fmla="*/ 5663122 w 8518995"/>
              <a:gd name="connsiteY599" fmla="*/ 795804 h 6124354"/>
              <a:gd name="connsiteX600" fmla="*/ 5646502 w 8518995"/>
              <a:gd name="connsiteY600" fmla="*/ 795804 h 6124354"/>
              <a:gd name="connsiteX601" fmla="*/ 5557869 w 8518995"/>
              <a:gd name="connsiteY601" fmla="*/ 756993 h 6124354"/>
              <a:gd name="connsiteX602" fmla="*/ 5508010 w 8518995"/>
              <a:gd name="connsiteY602" fmla="*/ 740364 h 6124354"/>
              <a:gd name="connsiteX603" fmla="*/ 5502471 w 8518995"/>
              <a:gd name="connsiteY603" fmla="*/ 745906 h 6124354"/>
              <a:gd name="connsiteX604" fmla="*/ 5591107 w 8518995"/>
              <a:gd name="connsiteY604" fmla="*/ 790259 h 6124354"/>
              <a:gd name="connsiteX605" fmla="*/ 5585565 w 8518995"/>
              <a:gd name="connsiteY605" fmla="*/ 806888 h 6124354"/>
              <a:gd name="connsiteX606" fmla="*/ 5435995 w 8518995"/>
              <a:gd name="connsiteY606" fmla="*/ 734818 h 6124354"/>
              <a:gd name="connsiteX607" fmla="*/ 5435995 w 8518995"/>
              <a:gd name="connsiteY607" fmla="*/ 740364 h 6124354"/>
              <a:gd name="connsiteX608" fmla="*/ 5718517 w 8518995"/>
              <a:gd name="connsiteY608" fmla="*/ 928856 h 6124354"/>
              <a:gd name="connsiteX609" fmla="*/ 5724056 w 8518995"/>
              <a:gd name="connsiteY609" fmla="*/ 912223 h 6124354"/>
              <a:gd name="connsiteX610" fmla="*/ 5768373 w 8518995"/>
              <a:gd name="connsiteY610" fmla="*/ 934401 h 6124354"/>
              <a:gd name="connsiteX611" fmla="*/ 5735135 w 8518995"/>
              <a:gd name="connsiteY611" fmla="*/ 951031 h 6124354"/>
              <a:gd name="connsiteX612" fmla="*/ 5773915 w 8518995"/>
              <a:gd name="connsiteY612" fmla="*/ 951031 h 6124354"/>
              <a:gd name="connsiteX613" fmla="*/ 5807153 w 8518995"/>
              <a:gd name="connsiteY613" fmla="*/ 978751 h 6124354"/>
              <a:gd name="connsiteX614" fmla="*/ 5773915 w 8518995"/>
              <a:gd name="connsiteY614" fmla="*/ 962118 h 6124354"/>
              <a:gd name="connsiteX615" fmla="*/ 5834852 w 8518995"/>
              <a:gd name="connsiteY615" fmla="*/ 1056366 h 6124354"/>
              <a:gd name="connsiteX616" fmla="*/ 5873626 w 8518995"/>
              <a:gd name="connsiteY616" fmla="*/ 1117348 h 6124354"/>
              <a:gd name="connsiteX617" fmla="*/ 5857009 w 8518995"/>
              <a:gd name="connsiteY617" fmla="*/ 1117348 h 6124354"/>
              <a:gd name="connsiteX618" fmla="*/ 5818231 w 8518995"/>
              <a:gd name="connsiteY618" fmla="*/ 1084086 h 6124354"/>
              <a:gd name="connsiteX619" fmla="*/ 5751755 w 8518995"/>
              <a:gd name="connsiteY619" fmla="*/ 1028646 h 6124354"/>
              <a:gd name="connsiteX620" fmla="*/ 5668661 w 8518995"/>
              <a:gd name="connsiteY620" fmla="*/ 973209 h 6124354"/>
              <a:gd name="connsiteX621" fmla="*/ 5618803 w 8518995"/>
              <a:gd name="connsiteY621" fmla="*/ 928856 h 6124354"/>
              <a:gd name="connsiteX622" fmla="*/ 5580025 w 8518995"/>
              <a:gd name="connsiteY622" fmla="*/ 895591 h 6124354"/>
              <a:gd name="connsiteX623" fmla="*/ 5552326 w 8518995"/>
              <a:gd name="connsiteY623" fmla="*/ 862328 h 6124354"/>
              <a:gd name="connsiteX624" fmla="*/ 5546787 w 8518995"/>
              <a:gd name="connsiteY624" fmla="*/ 873416 h 6124354"/>
              <a:gd name="connsiteX625" fmla="*/ 5563408 w 8518995"/>
              <a:gd name="connsiteY625" fmla="*/ 884506 h 6124354"/>
              <a:gd name="connsiteX626" fmla="*/ 5563408 w 8518995"/>
              <a:gd name="connsiteY626" fmla="*/ 906678 h 6124354"/>
              <a:gd name="connsiteX627" fmla="*/ 5546787 w 8518995"/>
              <a:gd name="connsiteY627" fmla="*/ 923311 h 6124354"/>
              <a:gd name="connsiteX628" fmla="*/ 5552326 w 8518995"/>
              <a:gd name="connsiteY628" fmla="*/ 890049 h 6124354"/>
              <a:gd name="connsiteX629" fmla="*/ 5463694 w 8518995"/>
              <a:gd name="connsiteY629" fmla="*/ 829066 h 6124354"/>
              <a:gd name="connsiteX630" fmla="*/ 5452615 w 8518995"/>
              <a:gd name="connsiteY630" fmla="*/ 817979 h 6124354"/>
              <a:gd name="connsiteX631" fmla="*/ 5375061 w 8518995"/>
              <a:gd name="connsiteY631" fmla="*/ 806888 h 6124354"/>
              <a:gd name="connsiteX632" fmla="*/ 5408299 w 8518995"/>
              <a:gd name="connsiteY632" fmla="*/ 823521 h 6124354"/>
              <a:gd name="connsiteX633" fmla="*/ 5447073 w 8518995"/>
              <a:gd name="connsiteY633" fmla="*/ 867874 h 6124354"/>
              <a:gd name="connsiteX634" fmla="*/ 5524631 w 8518995"/>
              <a:gd name="connsiteY634" fmla="*/ 912223 h 6124354"/>
              <a:gd name="connsiteX635" fmla="*/ 5546787 w 8518995"/>
              <a:gd name="connsiteY635" fmla="*/ 923311 h 6124354"/>
              <a:gd name="connsiteX636" fmla="*/ 5574486 w 8518995"/>
              <a:gd name="connsiteY636" fmla="*/ 945489 h 6124354"/>
              <a:gd name="connsiteX637" fmla="*/ 6061977 w 8518995"/>
              <a:gd name="connsiteY637" fmla="*/ 1366823 h 6124354"/>
              <a:gd name="connsiteX638" fmla="*/ 6255863 w 8518995"/>
              <a:gd name="connsiteY638" fmla="*/ 1594126 h 6124354"/>
              <a:gd name="connsiteX639" fmla="*/ 6183848 w 8518995"/>
              <a:gd name="connsiteY639" fmla="*/ 1461071 h 6124354"/>
              <a:gd name="connsiteX640" fmla="*/ 6161691 w 8518995"/>
              <a:gd name="connsiteY640" fmla="*/ 1438896 h 6124354"/>
              <a:gd name="connsiteX641" fmla="*/ 6095215 w 8518995"/>
              <a:gd name="connsiteY641" fmla="*/ 1350194 h 6124354"/>
              <a:gd name="connsiteX642" fmla="*/ 6045356 w 8518995"/>
              <a:gd name="connsiteY642" fmla="*/ 1305841 h 6124354"/>
              <a:gd name="connsiteX643" fmla="*/ 5984419 w 8518995"/>
              <a:gd name="connsiteY643" fmla="*/ 1217138 h 6124354"/>
              <a:gd name="connsiteX644" fmla="*/ 6056434 w 8518995"/>
              <a:gd name="connsiteY644" fmla="*/ 1283666 h 6124354"/>
              <a:gd name="connsiteX645" fmla="*/ 6061977 w 8518995"/>
              <a:gd name="connsiteY645" fmla="*/ 1278121 h 6124354"/>
              <a:gd name="connsiteX646" fmla="*/ 6056434 w 8518995"/>
              <a:gd name="connsiteY646" fmla="*/ 1261491 h 6124354"/>
              <a:gd name="connsiteX647" fmla="*/ 6133992 w 8518995"/>
              <a:gd name="connsiteY647" fmla="*/ 1333561 h 6124354"/>
              <a:gd name="connsiteX648" fmla="*/ 6189387 w 8518995"/>
              <a:gd name="connsiteY648" fmla="*/ 1405631 h 6124354"/>
              <a:gd name="connsiteX649" fmla="*/ 6200465 w 8518995"/>
              <a:gd name="connsiteY649" fmla="*/ 1411176 h 6124354"/>
              <a:gd name="connsiteX650" fmla="*/ 6266945 w 8518995"/>
              <a:gd name="connsiteY650" fmla="*/ 1477701 h 6124354"/>
              <a:gd name="connsiteX651" fmla="*/ 6322339 w 8518995"/>
              <a:gd name="connsiteY651" fmla="*/ 1533141 h 6124354"/>
              <a:gd name="connsiteX652" fmla="*/ 6344499 w 8518995"/>
              <a:gd name="connsiteY652" fmla="*/ 1549774 h 6124354"/>
              <a:gd name="connsiteX653" fmla="*/ 6399894 w 8518995"/>
              <a:gd name="connsiteY653" fmla="*/ 1644018 h 6124354"/>
              <a:gd name="connsiteX654" fmla="*/ 6399894 w 8518995"/>
              <a:gd name="connsiteY654" fmla="*/ 1649564 h 6124354"/>
              <a:gd name="connsiteX655" fmla="*/ 6377734 w 8518995"/>
              <a:gd name="connsiteY655" fmla="*/ 1638476 h 6124354"/>
              <a:gd name="connsiteX656" fmla="*/ 6394355 w 8518995"/>
              <a:gd name="connsiteY656" fmla="*/ 1660651 h 6124354"/>
              <a:gd name="connsiteX657" fmla="*/ 6438671 w 8518995"/>
              <a:gd name="connsiteY657" fmla="*/ 1699458 h 6124354"/>
              <a:gd name="connsiteX658" fmla="*/ 6488527 w 8518995"/>
              <a:gd name="connsiteY658" fmla="*/ 1777073 h 6124354"/>
              <a:gd name="connsiteX659" fmla="*/ 6505148 w 8518995"/>
              <a:gd name="connsiteY659" fmla="*/ 1815881 h 6124354"/>
              <a:gd name="connsiteX660" fmla="*/ 6488527 w 8518995"/>
              <a:gd name="connsiteY660" fmla="*/ 1810336 h 6124354"/>
              <a:gd name="connsiteX661" fmla="*/ 6482991 w 8518995"/>
              <a:gd name="connsiteY661" fmla="*/ 1810336 h 6124354"/>
              <a:gd name="connsiteX662" fmla="*/ 6538386 w 8518995"/>
              <a:gd name="connsiteY662" fmla="*/ 1887951 h 6124354"/>
              <a:gd name="connsiteX663" fmla="*/ 6543925 w 8518995"/>
              <a:gd name="connsiteY663" fmla="*/ 1876863 h 6124354"/>
              <a:gd name="connsiteX664" fmla="*/ 6593781 w 8518995"/>
              <a:gd name="connsiteY664" fmla="*/ 1982198 h 6124354"/>
              <a:gd name="connsiteX665" fmla="*/ 6532846 w 8518995"/>
              <a:gd name="connsiteY665" fmla="*/ 1904583 h 6124354"/>
              <a:gd name="connsiteX666" fmla="*/ 6555003 w 8518995"/>
              <a:gd name="connsiteY666" fmla="*/ 1971111 h 6124354"/>
              <a:gd name="connsiteX667" fmla="*/ 6604862 w 8518995"/>
              <a:gd name="connsiteY667" fmla="*/ 2021006 h 6124354"/>
              <a:gd name="connsiteX668" fmla="*/ 6643639 w 8518995"/>
              <a:gd name="connsiteY668" fmla="*/ 2098621 h 6124354"/>
              <a:gd name="connsiteX669" fmla="*/ 6638100 w 8518995"/>
              <a:gd name="connsiteY669" fmla="*/ 2104163 h 6124354"/>
              <a:gd name="connsiteX670" fmla="*/ 6615940 w 8518995"/>
              <a:gd name="connsiteY670" fmla="*/ 2059814 h 6124354"/>
              <a:gd name="connsiteX671" fmla="*/ 6604862 w 8518995"/>
              <a:gd name="connsiteY671" fmla="*/ 2065356 h 6124354"/>
              <a:gd name="connsiteX672" fmla="*/ 6621479 w 8518995"/>
              <a:gd name="connsiteY672" fmla="*/ 2098621 h 6124354"/>
              <a:gd name="connsiteX673" fmla="*/ 6654718 w 8518995"/>
              <a:gd name="connsiteY673" fmla="*/ 2198411 h 6124354"/>
              <a:gd name="connsiteX674" fmla="*/ 6693495 w 8518995"/>
              <a:gd name="connsiteY674" fmla="*/ 2253848 h 6124354"/>
              <a:gd name="connsiteX675" fmla="*/ 6699037 w 8518995"/>
              <a:gd name="connsiteY675" fmla="*/ 2237218 h 6124354"/>
              <a:gd name="connsiteX676" fmla="*/ 6710115 w 8518995"/>
              <a:gd name="connsiteY676" fmla="*/ 2248306 h 6124354"/>
              <a:gd name="connsiteX677" fmla="*/ 6726733 w 8518995"/>
              <a:gd name="connsiteY677" fmla="*/ 2287113 h 6124354"/>
              <a:gd name="connsiteX678" fmla="*/ 6737811 w 8518995"/>
              <a:gd name="connsiteY678" fmla="*/ 2276026 h 6124354"/>
              <a:gd name="connsiteX679" fmla="*/ 6771049 w 8518995"/>
              <a:gd name="connsiteY679" fmla="*/ 2298201 h 6124354"/>
              <a:gd name="connsiteX680" fmla="*/ 6765510 w 8518995"/>
              <a:gd name="connsiteY680" fmla="*/ 2253848 h 6124354"/>
              <a:gd name="connsiteX681" fmla="*/ 6815369 w 8518995"/>
              <a:gd name="connsiteY681" fmla="*/ 2231673 h 6124354"/>
              <a:gd name="connsiteX682" fmla="*/ 6826447 w 8518995"/>
              <a:gd name="connsiteY682" fmla="*/ 2259393 h 6124354"/>
              <a:gd name="connsiteX683" fmla="*/ 6826447 w 8518995"/>
              <a:gd name="connsiteY683" fmla="*/ 2231673 h 6124354"/>
              <a:gd name="connsiteX684" fmla="*/ 6854146 w 8518995"/>
              <a:gd name="connsiteY684" fmla="*/ 2270481 h 6124354"/>
              <a:gd name="connsiteX685" fmla="*/ 6887381 w 8518995"/>
              <a:gd name="connsiteY685" fmla="*/ 2270481 h 6124354"/>
              <a:gd name="connsiteX686" fmla="*/ 6926161 w 8518995"/>
              <a:gd name="connsiteY686" fmla="*/ 2331463 h 6124354"/>
              <a:gd name="connsiteX687" fmla="*/ 6931701 w 8518995"/>
              <a:gd name="connsiteY687" fmla="*/ 2325918 h 6124354"/>
              <a:gd name="connsiteX688" fmla="*/ 6931701 w 8518995"/>
              <a:gd name="connsiteY688" fmla="*/ 2270481 h 6124354"/>
              <a:gd name="connsiteX689" fmla="*/ 6959399 w 8518995"/>
              <a:gd name="connsiteY689" fmla="*/ 2309288 h 6124354"/>
              <a:gd name="connsiteX690" fmla="*/ 6964939 w 8518995"/>
              <a:gd name="connsiteY690" fmla="*/ 2303746 h 6124354"/>
              <a:gd name="connsiteX691" fmla="*/ 6948318 w 8518995"/>
              <a:gd name="connsiteY691" fmla="*/ 2281568 h 6124354"/>
              <a:gd name="connsiteX692" fmla="*/ 7009255 w 8518995"/>
              <a:gd name="connsiteY692" fmla="*/ 2292656 h 6124354"/>
              <a:gd name="connsiteX693" fmla="*/ 6998781 w 8518995"/>
              <a:gd name="connsiteY693" fmla="*/ 2172103 h 6124354"/>
              <a:gd name="connsiteX694" fmla="*/ 7048033 w 8518995"/>
              <a:gd name="connsiteY694" fmla="*/ 2287113 h 6124354"/>
              <a:gd name="connsiteX695" fmla="*/ 7025873 w 8518995"/>
              <a:gd name="connsiteY695" fmla="*/ 2281568 h 6124354"/>
              <a:gd name="connsiteX696" fmla="*/ 7064653 w 8518995"/>
              <a:gd name="connsiteY696" fmla="*/ 2325918 h 6124354"/>
              <a:gd name="connsiteX697" fmla="*/ 7081271 w 8518995"/>
              <a:gd name="connsiteY697" fmla="*/ 2342550 h 6124354"/>
              <a:gd name="connsiteX698" fmla="*/ 7070193 w 8518995"/>
              <a:gd name="connsiteY698" fmla="*/ 2359183 h 6124354"/>
              <a:gd name="connsiteX699" fmla="*/ 7103427 w 8518995"/>
              <a:gd name="connsiteY699" fmla="*/ 2481148 h 6124354"/>
              <a:gd name="connsiteX700" fmla="*/ 7097891 w 8518995"/>
              <a:gd name="connsiteY700" fmla="*/ 2486693 h 6124354"/>
              <a:gd name="connsiteX701" fmla="*/ 7075731 w 8518995"/>
              <a:gd name="connsiteY701" fmla="*/ 2453431 h 6124354"/>
              <a:gd name="connsiteX702" fmla="*/ 7136665 w 8518995"/>
              <a:gd name="connsiteY702" fmla="*/ 2619745 h 6124354"/>
              <a:gd name="connsiteX703" fmla="*/ 7147747 w 8518995"/>
              <a:gd name="connsiteY703" fmla="*/ 2619745 h 6124354"/>
              <a:gd name="connsiteX704" fmla="*/ 7158825 w 8518995"/>
              <a:gd name="connsiteY704" fmla="*/ 2592028 h 6124354"/>
              <a:gd name="connsiteX705" fmla="*/ 7175446 w 8518995"/>
              <a:gd name="connsiteY705" fmla="*/ 2625291 h 6124354"/>
              <a:gd name="connsiteX706" fmla="*/ 7147747 w 8518995"/>
              <a:gd name="connsiteY706" fmla="*/ 2702903 h 6124354"/>
              <a:gd name="connsiteX707" fmla="*/ 7147747 w 8518995"/>
              <a:gd name="connsiteY707" fmla="*/ 2697360 h 6124354"/>
              <a:gd name="connsiteX708" fmla="*/ 7147747 w 8518995"/>
              <a:gd name="connsiteY708" fmla="*/ 2664098 h 6124354"/>
              <a:gd name="connsiteX709" fmla="*/ 7136665 w 8518995"/>
              <a:gd name="connsiteY709" fmla="*/ 2686273 h 6124354"/>
              <a:gd name="connsiteX710" fmla="*/ 7103427 w 8518995"/>
              <a:gd name="connsiteY710" fmla="*/ 2625291 h 6124354"/>
              <a:gd name="connsiteX711" fmla="*/ 7092349 w 8518995"/>
              <a:gd name="connsiteY711" fmla="*/ 2558763 h 6124354"/>
              <a:gd name="connsiteX712" fmla="*/ 7108969 w 8518995"/>
              <a:gd name="connsiteY712" fmla="*/ 2580941 h 6124354"/>
              <a:gd name="connsiteX713" fmla="*/ 7048033 w 8518995"/>
              <a:gd name="connsiteY713" fmla="*/ 2386903 h 6124354"/>
              <a:gd name="connsiteX714" fmla="*/ 7042493 w 8518995"/>
              <a:gd name="connsiteY714" fmla="*/ 2486693 h 6124354"/>
              <a:gd name="connsiteX715" fmla="*/ 7053572 w 8518995"/>
              <a:gd name="connsiteY715" fmla="*/ 2503323 h 6124354"/>
              <a:gd name="connsiteX716" fmla="*/ 7064653 w 8518995"/>
              <a:gd name="connsiteY716" fmla="*/ 2514413 h 6124354"/>
              <a:gd name="connsiteX717" fmla="*/ 7092349 w 8518995"/>
              <a:gd name="connsiteY717" fmla="*/ 2558763 h 6124354"/>
              <a:gd name="connsiteX718" fmla="*/ 7092349 w 8518995"/>
              <a:gd name="connsiteY718" fmla="*/ 2713993 h 6124354"/>
              <a:gd name="connsiteX719" fmla="*/ 7064653 w 8518995"/>
              <a:gd name="connsiteY719" fmla="*/ 2719538 h 6124354"/>
              <a:gd name="connsiteX720" fmla="*/ 7081271 w 8518995"/>
              <a:gd name="connsiteY720" fmla="*/ 2780521 h 6124354"/>
              <a:gd name="connsiteX721" fmla="*/ 7097891 w 8518995"/>
              <a:gd name="connsiteY721" fmla="*/ 2747256 h 6124354"/>
              <a:gd name="connsiteX722" fmla="*/ 7097891 w 8518995"/>
              <a:gd name="connsiteY722" fmla="*/ 2769433 h 6124354"/>
              <a:gd name="connsiteX723" fmla="*/ 7125587 w 8518995"/>
              <a:gd name="connsiteY723" fmla="*/ 2758343 h 6124354"/>
              <a:gd name="connsiteX724" fmla="*/ 7114509 w 8518995"/>
              <a:gd name="connsiteY724" fmla="*/ 2791608 h 6124354"/>
              <a:gd name="connsiteX725" fmla="*/ 7120048 w 8518995"/>
              <a:gd name="connsiteY725" fmla="*/ 2791608 h 6124354"/>
              <a:gd name="connsiteX726" fmla="*/ 7136665 w 8518995"/>
              <a:gd name="connsiteY726" fmla="*/ 2747256 h 6124354"/>
              <a:gd name="connsiteX727" fmla="*/ 7158825 w 8518995"/>
              <a:gd name="connsiteY727" fmla="*/ 2808238 h 6124354"/>
              <a:gd name="connsiteX728" fmla="*/ 7158825 w 8518995"/>
              <a:gd name="connsiteY728" fmla="*/ 2763888 h 6124354"/>
              <a:gd name="connsiteX729" fmla="*/ 7164365 w 8518995"/>
              <a:gd name="connsiteY729" fmla="*/ 2763888 h 6124354"/>
              <a:gd name="connsiteX730" fmla="*/ 7164365 w 8518995"/>
              <a:gd name="connsiteY730" fmla="*/ 2841503 h 6124354"/>
              <a:gd name="connsiteX731" fmla="*/ 7169903 w 8518995"/>
              <a:gd name="connsiteY731" fmla="*/ 2841503 h 6124354"/>
              <a:gd name="connsiteX732" fmla="*/ 7180982 w 8518995"/>
              <a:gd name="connsiteY732" fmla="*/ 2813783 h 6124354"/>
              <a:gd name="connsiteX733" fmla="*/ 7186524 w 8518995"/>
              <a:gd name="connsiteY733" fmla="*/ 2863678 h 6124354"/>
              <a:gd name="connsiteX734" fmla="*/ 7180982 w 8518995"/>
              <a:gd name="connsiteY734" fmla="*/ 2891398 h 6124354"/>
              <a:gd name="connsiteX735" fmla="*/ 7169903 w 8518995"/>
              <a:gd name="connsiteY735" fmla="*/ 2980101 h 6124354"/>
              <a:gd name="connsiteX736" fmla="*/ 7180982 w 8518995"/>
              <a:gd name="connsiteY736" fmla="*/ 2891398 h 6124354"/>
              <a:gd name="connsiteX737" fmla="*/ 7197603 w 8518995"/>
              <a:gd name="connsiteY737" fmla="*/ 2913573 h 6124354"/>
              <a:gd name="connsiteX738" fmla="*/ 7214223 w 8518995"/>
              <a:gd name="connsiteY738" fmla="*/ 2880310 h 6124354"/>
              <a:gd name="connsiteX739" fmla="*/ 7236380 w 8518995"/>
              <a:gd name="connsiteY739" fmla="*/ 2885853 h 6124354"/>
              <a:gd name="connsiteX740" fmla="*/ 7230841 w 8518995"/>
              <a:gd name="connsiteY740" fmla="*/ 2930205 h 6124354"/>
              <a:gd name="connsiteX741" fmla="*/ 7225301 w 8518995"/>
              <a:gd name="connsiteY741" fmla="*/ 2930205 h 6124354"/>
              <a:gd name="connsiteX742" fmla="*/ 7219763 w 8518995"/>
              <a:gd name="connsiteY742" fmla="*/ 2908031 h 6124354"/>
              <a:gd name="connsiteX743" fmla="*/ 7208681 w 8518995"/>
              <a:gd name="connsiteY743" fmla="*/ 2913573 h 6124354"/>
              <a:gd name="connsiteX744" fmla="*/ 7197603 w 8518995"/>
              <a:gd name="connsiteY744" fmla="*/ 3007821 h 6124354"/>
              <a:gd name="connsiteX745" fmla="*/ 7153286 w 8518995"/>
              <a:gd name="connsiteY745" fmla="*/ 3046628 h 6124354"/>
              <a:gd name="connsiteX746" fmla="*/ 7142207 w 8518995"/>
              <a:gd name="connsiteY746" fmla="*/ 3002275 h 6124354"/>
              <a:gd name="connsiteX747" fmla="*/ 7136665 w 8518995"/>
              <a:gd name="connsiteY747" fmla="*/ 3002275 h 6124354"/>
              <a:gd name="connsiteX748" fmla="*/ 7131127 w 8518995"/>
              <a:gd name="connsiteY748" fmla="*/ 3024450 h 6124354"/>
              <a:gd name="connsiteX749" fmla="*/ 7125587 w 8518995"/>
              <a:gd name="connsiteY749" fmla="*/ 3024450 h 6124354"/>
              <a:gd name="connsiteX750" fmla="*/ 7114509 w 8518995"/>
              <a:gd name="connsiteY750" fmla="*/ 2957926 h 6124354"/>
              <a:gd name="connsiteX751" fmla="*/ 7114509 w 8518995"/>
              <a:gd name="connsiteY751" fmla="*/ 2874765 h 6124354"/>
              <a:gd name="connsiteX752" fmla="*/ 7103427 w 8518995"/>
              <a:gd name="connsiteY752" fmla="*/ 2946835 h 6124354"/>
              <a:gd name="connsiteX753" fmla="*/ 7097891 w 8518995"/>
              <a:gd name="connsiteY753" fmla="*/ 2930205 h 6124354"/>
              <a:gd name="connsiteX754" fmla="*/ 7092349 w 8518995"/>
              <a:gd name="connsiteY754" fmla="*/ 3007821 h 6124354"/>
              <a:gd name="connsiteX755" fmla="*/ 7075731 w 8518995"/>
              <a:gd name="connsiteY755" fmla="*/ 3090978 h 6124354"/>
              <a:gd name="connsiteX756" fmla="*/ 7042493 w 8518995"/>
              <a:gd name="connsiteY756" fmla="*/ 3113153 h 6124354"/>
              <a:gd name="connsiteX757" fmla="*/ 7092349 w 8518995"/>
              <a:gd name="connsiteY757" fmla="*/ 3151963 h 6124354"/>
              <a:gd name="connsiteX758" fmla="*/ 7075731 w 8518995"/>
              <a:gd name="connsiteY758" fmla="*/ 3185226 h 6124354"/>
              <a:gd name="connsiteX759" fmla="*/ 7070193 w 8518995"/>
              <a:gd name="connsiteY759" fmla="*/ 3229575 h 6124354"/>
              <a:gd name="connsiteX760" fmla="*/ 7070193 w 8518995"/>
              <a:gd name="connsiteY760" fmla="*/ 3268383 h 6124354"/>
              <a:gd name="connsiteX761" fmla="*/ 7075731 w 8518995"/>
              <a:gd name="connsiteY761" fmla="*/ 3268383 h 6124354"/>
              <a:gd name="connsiteX762" fmla="*/ 7081271 w 8518995"/>
              <a:gd name="connsiteY762" fmla="*/ 3251750 h 6124354"/>
              <a:gd name="connsiteX763" fmla="*/ 7086810 w 8518995"/>
              <a:gd name="connsiteY763" fmla="*/ 3334910 h 6124354"/>
              <a:gd name="connsiteX764" fmla="*/ 7103427 w 8518995"/>
              <a:gd name="connsiteY764" fmla="*/ 3329365 h 6124354"/>
              <a:gd name="connsiteX765" fmla="*/ 7120048 w 8518995"/>
              <a:gd name="connsiteY765" fmla="*/ 3440245 h 6124354"/>
              <a:gd name="connsiteX766" fmla="*/ 7120048 w 8518995"/>
              <a:gd name="connsiteY766" fmla="*/ 3445788 h 6124354"/>
              <a:gd name="connsiteX767" fmla="*/ 7131127 w 8518995"/>
              <a:gd name="connsiteY767" fmla="*/ 3451333 h 6124354"/>
              <a:gd name="connsiteX768" fmla="*/ 7153286 w 8518995"/>
              <a:gd name="connsiteY768" fmla="*/ 3362627 h 6124354"/>
              <a:gd name="connsiteX769" fmla="*/ 7169903 w 8518995"/>
              <a:gd name="connsiteY769" fmla="*/ 3395893 h 6124354"/>
              <a:gd name="connsiteX770" fmla="*/ 7203145 w 8518995"/>
              <a:gd name="connsiteY770" fmla="*/ 3373718 h 6124354"/>
              <a:gd name="connsiteX771" fmla="*/ 7186524 w 8518995"/>
              <a:gd name="connsiteY771" fmla="*/ 3345998 h 6124354"/>
              <a:gd name="connsiteX772" fmla="*/ 7186524 w 8518995"/>
              <a:gd name="connsiteY772" fmla="*/ 3323823 h 6124354"/>
              <a:gd name="connsiteX773" fmla="*/ 7203145 w 8518995"/>
              <a:gd name="connsiteY773" fmla="*/ 3273925 h 6124354"/>
              <a:gd name="connsiteX774" fmla="*/ 7219763 w 8518995"/>
              <a:gd name="connsiteY774" fmla="*/ 3201855 h 6124354"/>
              <a:gd name="connsiteX775" fmla="*/ 7241919 w 8518995"/>
              <a:gd name="connsiteY775" fmla="*/ 3190768 h 6124354"/>
              <a:gd name="connsiteX776" fmla="*/ 7253001 w 8518995"/>
              <a:gd name="connsiteY776" fmla="*/ 3201855 h 6124354"/>
              <a:gd name="connsiteX777" fmla="*/ 7247461 w 8518995"/>
              <a:gd name="connsiteY777" fmla="*/ 3279470 h 6124354"/>
              <a:gd name="connsiteX778" fmla="*/ 7241919 w 8518995"/>
              <a:gd name="connsiteY778" fmla="*/ 3334910 h 6124354"/>
              <a:gd name="connsiteX779" fmla="*/ 7247461 w 8518995"/>
              <a:gd name="connsiteY779" fmla="*/ 3334910 h 6124354"/>
              <a:gd name="connsiteX780" fmla="*/ 7275157 w 8518995"/>
              <a:gd name="connsiteY780" fmla="*/ 3273925 h 6124354"/>
              <a:gd name="connsiteX781" fmla="*/ 7286239 w 8518995"/>
              <a:gd name="connsiteY781" fmla="*/ 3273925 h 6124354"/>
              <a:gd name="connsiteX782" fmla="*/ 7275157 w 8518995"/>
              <a:gd name="connsiteY782" fmla="*/ 3229575 h 6124354"/>
              <a:gd name="connsiteX783" fmla="*/ 7275157 w 8518995"/>
              <a:gd name="connsiteY783" fmla="*/ 3174135 h 6124354"/>
              <a:gd name="connsiteX784" fmla="*/ 7280699 w 8518995"/>
              <a:gd name="connsiteY784" fmla="*/ 3196313 h 6124354"/>
              <a:gd name="connsiteX785" fmla="*/ 7330555 w 8518995"/>
              <a:gd name="connsiteY785" fmla="*/ 3196313 h 6124354"/>
              <a:gd name="connsiteX786" fmla="*/ 7319473 w 8518995"/>
              <a:gd name="connsiteY786" fmla="*/ 3246208 h 6124354"/>
              <a:gd name="connsiteX787" fmla="*/ 7341633 w 8518995"/>
              <a:gd name="connsiteY787" fmla="*/ 3240663 h 6124354"/>
              <a:gd name="connsiteX788" fmla="*/ 7325016 w 8518995"/>
              <a:gd name="connsiteY788" fmla="*/ 3323823 h 6124354"/>
              <a:gd name="connsiteX789" fmla="*/ 7308395 w 8518995"/>
              <a:gd name="connsiteY789" fmla="*/ 3318278 h 6124354"/>
              <a:gd name="connsiteX790" fmla="*/ 7302856 w 8518995"/>
              <a:gd name="connsiteY790" fmla="*/ 3362627 h 6124354"/>
              <a:gd name="connsiteX791" fmla="*/ 7286239 w 8518995"/>
              <a:gd name="connsiteY791" fmla="*/ 3429155 h 6124354"/>
              <a:gd name="connsiteX792" fmla="*/ 7280699 w 8518995"/>
              <a:gd name="connsiteY792" fmla="*/ 3467962 h 6124354"/>
              <a:gd name="connsiteX793" fmla="*/ 7264079 w 8518995"/>
              <a:gd name="connsiteY793" fmla="*/ 3423613 h 6124354"/>
              <a:gd name="connsiteX794" fmla="*/ 7258539 w 8518995"/>
              <a:gd name="connsiteY794" fmla="*/ 3418068 h 6124354"/>
              <a:gd name="connsiteX795" fmla="*/ 7236380 w 8518995"/>
              <a:gd name="connsiteY795" fmla="*/ 3479053 h 6124354"/>
              <a:gd name="connsiteX796" fmla="*/ 7230841 w 8518995"/>
              <a:gd name="connsiteY796" fmla="*/ 3479053 h 6124354"/>
              <a:gd name="connsiteX797" fmla="*/ 7236380 w 8518995"/>
              <a:gd name="connsiteY797" fmla="*/ 3445788 h 6124354"/>
              <a:gd name="connsiteX798" fmla="*/ 7230841 w 8518995"/>
              <a:gd name="connsiteY798" fmla="*/ 3445788 h 6124354"/>
              <a:gd name="connsiteX799" fmla="*/ 7203145 w 8518995"/>
              <a:gd name="connsiteY799" fmla="*/ 3501228 h 6124354"/>
              <a:gd name="connsiteX800" fmla="*/ 7192063 w 8518995"/>
              <a:gd name="connsiteY800" fmla="*/ 3495683 h 6124354"/>
              <a:gd name="connsiteX801" fmla="*/ 7186524 w 8518995"/>
              <a:gd name="connsiteY801" fmla="*/ 3445788 h 6124354"/>
              <a:gd name="connsiteX802" fmla="*/ 7158825 w 8518995"/>
              <a:gd name="connsiteY802" fmla="*/ 3617650 h 6124354"/>
              <a:gd name="connsiteX803" fmla="*/ 7164365 w 8518995"/>
              <a:gd name="connsiteY803" fmla="*/ 3623193 h 6124354"/>
              <a:gd name="connsiteX804" fmla="*/ 7186524 w 8518995"/>
              <a:gd name="connsiteY804" fmla="*/ 3551123 h 6124354"/>
              <a:gd name="connsiteX805" fmla="*/ 7192063 w 8518995"/>
              <a:gd name="connsiteY805" fmla="*/ 3556665 h 6124354"/>
              <a:gd name="connsiteX806" fmla="*/ 7169903 w 8518995"/>
              <a:gd name="connsiteY806" fmla="*/ 3667545 h 6124354"/>
              <a:gd name="connsiteX807" fmla="*/ 7153286 w 8518995"/>
              <a:gd name="connsiteY807" fmla="*/ 3623193 h 6124354"/>
              <a:gd name="connsiteX808" fmla="*/ 7120048 w 8518995"/>
              <a:gd name="connsiteY808" fmla="*/ 3745157 h 6124354"/>
              <a:gd name="connsiteX809" fmla="*/ 7120048 w 8518995"/>
              <a:gd name="connsiteY809" fmla="*/ 3562210 h 6124354"/>
              <a:gd name="connsiteX810" fmla="*/ 7114509 w 8518995"/>
              <a:gd name="connsiteY810" fmla="*/ 3562210 h 6124354"/>
              <a:gd name="connsiteX811" fmla="*/ 7103427 w 8518995"/>
              <a:gd name="connsiteY811" fmla="*/ 3606560 h 6124354"/>
              <a:gd name="connsiteX812" fmla="*/ 7081271 w 8518995"/>
              <a:gd name="connsiteY812" fmla="*/ 3673088 h 6124354"/>
              <a:gd name="connsiteX813" fmla="*/ 7075731 w 8518995"/>
              <a:gd name="connsiteY813" fmla="*/ 3678633 h 6124354"/>
              <a:gd name="connsiteX814" fmla="*/ 7059111 w 8518995"/>
              <a:gd name="connsiteY814" fmla="*/ 3717440 h 6124354"/>
              <a:gd name="connsiteX815" fmla="*/ 7070193 w 8518995"/>
              <a:gd name="connsiteY815" fmla="*/ 3789510 h 6124354"/>
              <a:gd name="connsiteX816" fmla="*/ 7103427 w 8518995"/>
              <a:gd name="connsiteY816" fmla="*/ 3933650 h 6124354"/>
              <a:gd name="connsiteX817" fmla="*/ 7070193 w 8518995"/>
              <a:gd name="connsiteY817" fmla="*/ 3966915 h 6124354"/>
              <a:gd name="connsiteX818" fmla="*/ 7064653 w 8518995"/>
              <a:gd name="connsiteY818" fmla="*/ 3939195 h 6124354"/>
              <a:gd name="connsiteX819" fmla="*/ 7053572 w 8518995"/>
              <a:gd name="connsiteY819" fmla="*/ 3961370 h 6124354"/>
              <a:gd name="connsiteX820" fmla="*/ 7036954 w 8518995"/>
              <a:gd name="connsiteY820" fmla="*/ 3950283 h 6124354"/>
              <a:gd name="connsiteX821" fmla="*/ 6964939 w 8518995"/>
              <a:gd name="connsiteY821" fmla="*/ 4088880 h 6124354"/>
              <a:gd name="connsiteX822" fmla="*/ 6981557 w 8518995"/>
              <a:gd name="connsiteY822" fmla="*/ 4094425 h 6124354"/>
              <a:gd name="connsiteX823" fmla="*/ 6970478 w 8518995"/>
              <a:gd name="connsiteY823" fmla="*/ 4105513 h 6124354"/>
              <a:gd name="connsiteX824" fmla="*/ 6937240 w 8518995"/>
              <a:gd name="connsiteY824" fmla="*/ 4160950 h 6124354"/>
              <a:gd name="connsiteX825" fmla="*/ 6931701 w 8518995"/>
              <a:gd name="connsiteY825" fmla="*/ 4210845 h 6124354"/>
              <a:gd name="connsiteX826" fmla="*/ 6937240 w 8518995"/>
              <a:gd name="connsiteY826" fmla="*/ 4277372 h 6124354"/>
              <a:gd name="connsiteX827" fmla="*/ 6948318 w 8518995"/>
              <a:gd name="connsiteY827" fmla="*/ 4343900 h 6124354"/>
              <a:gd name="connsiteX828" fmla="*/ 6931701 w 8518995"/>
              <a:gd name="connsiteY828" fmla="*/ 4404882 h 6124354"/>
              <a:gd name="connsiteX829" fmla="*/ 6909541 w 8518995"/>
              <a:gd name="connsiteY829" fmla="*/ 4476955 h 6124354"/>
              <a:gd name="connsiteX830" fmla="*/ 6915080 w 8518995"/>
              <a:gd name="connsiteY830" fmla="*/ 4488043 h 6124354"/>
              <a:gd name="connsiteX831" fmla="*/ 6931701 w 8518995"/>
              <a:gd name="connsiteY831" fmla="*/ 4465865 h 6124354"/>
              <a:gd name="connsiteX832" fmla="*/ 6937240 w 8518995"/>
              <a:gd name="connsiteY832" fmla="*/ 4482497 h 6124354"/>
              <a:gd name="connsiteX833" fmla="*/ 7009255 w 8518995"/>
              <a:gd name="connsiteY833" fmla="*/ 4288463 h 6124354"/>
              <a:gd name="connsiteX834" fmla="*/ 7014795 w 8518995"/>
              <a:gd name="connsiteY834" fmla="*/ 4294005 h 6124354"/>
              <a:gd name="connsiteX835" fmla="*/ 7031415 w 8518995"/>
              <a:gd name="connsiteY835" fmla="*/ 4288463 h 6124354"/>
              <a:gd name="connsiteX836" fmla="*/ 7048033 w 8518995"/>
              <a:gd name="connsiteY836" fmla="*/ 4332812 h 6124354"/>
              <a:gd name="connsiteX837" fmla="*/ 7064653 w 8518995"/>
              <a:gd name="connsiteY837" fmla="*/ 4371620 h 6124354"/>
              <a:gd name="connsiteX838" fmla="*/ 7053572 w 8518995"/>
              <a:gd name="connsiteY838" fmla="*/ 4404882 h 6124354"/>
              <a:gd name="connsiteX839" fmla="*/ 7042493 w 8518995"/>
              <a:gd name="connsiteY839" fmla="*/ 4460322 h 6124354"/>
              <a:gd name="connsiteX840" fmla="*/ 7042493 w 8518995"/>
              <a:gd name="connsiteY840" fmla="*/ 4488043 h 6124354"/>
              <a:gd name="connsiteX841" fmla="*/ 7020337 w 8518995"/>
              <a:gd name="connsiteY841" fmla="*/ 4532392 h 6124354"/>
              <a:gd name="connsiteX842" fmla="*/ 7020337 w 8518995"/>
              <a:gd name="connsiteY842" fmla="*/ 4499130 h 6124354"/>
              <a:gd name="connsiteX843" fmla="*/ 6959399 w 8518995"/>
              <a:gd name="connsiteY843" fmla="*/ 4615553 h 6124354"/>
              <a:gd name="connsiteX844" fmla="*/ 6937240 w 8518995"/>
              <a:gd name="connsiteY844" fmla="*/ 4654360 h 6124354"/>
              <a:gd name="connsiteX845" fmla="*/ 6859685 w 8518995"/>
              <a:gd name="connsiteY845" fmla="*/ 4759692 h 6124354"/>
              <a:gd name="connsiteX846" fmla="*/ 6848607 w 8518995"/>
              <a:gd name="connsiteY846" fmla="*/ 4770780 h 6124354"/>
              <a:gd name="connsiteX847" fmla="*/ 6843065 w 8518995"/>
              <a:gd name="connsiteY847" fmla="*/ 4781867 h 6124354"/>
              <a:gd name="connsiteX848" fmla="*/ 6787670 w 8518995"/>
              <a:gd name="connsiteY848" fmla="*/ 4837307 h 6124354"/>
              <a:gd name="connsiteX849" fmla="*/ 6771049 w 8518995"/>
              <a:gd name="connsiteY849" fmla="*/ 4870570 h 6124354"/>
              <a:gd name="connsiteX850" fmla="*/ 6748893 w 8518995"/>
              <a:gd name="connsiteY850" fmla="*/ 4914922 h 6124354"/>
              <a:gd name="connsiteX851" fmla="*/ 6721193 w 8518995"/>
              <a:gd name="connsiteY851" fmla="*/ 4926010 h 6124354"/>
              <a:gd name="connsiteX852" fmla="*/ 6638100 w 8518995"/>
              <a:gd name="connsiteY852" fmla="*/ 5031345 h 6124354"/>
              <a:gd name="connsiteX853" fmla="*/ 6599320 w 8518995"/>
              <a:gd name="connsiteY853" fmla="*/ 5120047 h 6124354"/>
              <a:gd name="connsiteX854" fmla="*/ 6604862 w 8518995"/>
              <a:gd name="connsiteY854" fmla="*/ 5125590 h 6124354"/>
              <a:gd name="connsiteX855" fmla="*/ 6621479 w 8518995"/>
              <a:gd name="connsiteY855" fmla="*/ 5097872 h 6124354"/>
              <a:gd name="connsiteX856" fmla="*/ 6665799 w 8518995"/>
              <a:gd name="connsiteY856" fmla="*/ 5064607 h 6124354"/>
              <a:gd name="connsiteX857" fmla="*/ 6704573 w 8518995"/>
              <a:gd name="connsiteY857" fmla="*/ 4981450 h 6124354"/>
              <a:gd name="connsiteX858" fmla="*/ 6710115 w 8518995"/>
              <a:gd name="connsiteY858" fmla="*/ 4981450 h 6124354"/>
              <a:gd name="connsiteX859" fmla="*/ 6682417 w 8518995"/>
              <a:gd name="connsiteY859" fmla="*/ 5053520 h 6124354"/>
              <a:gd name="connsiteX860" fmla="*/ 6699037 w 8518995"/>
              <a:gd name="connsiteY860" fmla="*/ 5047978 h 6124354"/>
              <a:gd name="connsiteX861" fmla="*/ 6682417 w 8518995"/>
              <a:gd name="connsiteY861" fmla="*/ 5075695 h 6124354"/>
              <a:gd name="connsiteX862" fmla="*/ 6654718 w 8518995"/>
              <a:gd name="connsiteY862" fmla="*/ 5108957 h 6124354"/>
              <a:gd name="connsiteX863" fmla="*/ 6654718 w 8518995"/>
              <a:gd name="connsiteY863" fmla="*/ 5153310 h 6124354"/>
              <a:gd name="connsiteX864" fmla="*/ 6721193 w 8518995"/>
              <a:gd name="connsiteY864" fmla="*/ 5086785 h 6124354"/>
              <a:gd name="connsiteX865" fmla="*/ 6715655 w 8518995"/>
              <a:gd name="connsiteY865" fmla="*/ 5081240 h 6124354"/>
              <a:gd name="connsiteX866" fmla="*/ 6693495 w 8518995"/>
              <a:gd name="connsiteY866" fmla="*/ 5108957 h 6124354"/>
              <a:gd name="connsiteX867" fmla="*/ 6665799 w 8518995"/>
              <a:gd name="connsiteY867" fmla="*/ 5131135 h 6124354"/>
              <a:gd name="connsiteX868" fmla="*/ 6660257 w 8518995"/>
              <a:gd name="connsiteY868" fmla="*/ 5125590 h 6124354"/>
              <a:gd name="connsiteX869" fmla="*/ 6693495 w 8518995"/>
              <a:gd name="connsiteY869" fmla="*/ 5103415 h 6124354"/>
              <a:gd name="connsiteX870" fmla="*/ 6687956 w 8518995"/>
              <a:gd name="connsiteY870" fmla="*/ 5097872 h 6124354"/>
              <a:gd name="connsiteX871" fmla="*/ 6671338 w 8518995"/>
              <a:gd name="connsiteY871" fmla="*/ 5103415 h 6124354"/>
              <a:gd name="connsiteX872" fmla="*/ 6710115 w 8518995"/>
              <a:gd name="connsiteY872" fmla="*/ 5064607 h 6124354"/>
              <a:gd name="connsiteX873" fmla="*/ 6732272 w 8518995"/>
              <a:gd name="connsiteY873" fmla="*/ 5042432 h 6124354"/>
              <a:gd name="connsiteX874" fmla="*/ 6776591 w 8518995"/>
              <a:gd name="connsiteY874" fmla="*/ 5020254 h 6124354"/>
              <a:gd name="connsiteX875" fmla="*/ 6815369 w 8518995"/>
              <a:gd name="connsiteY875" fmla="*/ 4992537 h 6124354"/>
              <a:gd name="connsiteX876" fmla="*/ 6848607 w 8518995"/>
              <a:gd name="connsiteY876" fmla="*/ 4931555 h 6124354"/>
              <a:gd name="connsiteX877" fmla="*/ 6854146 w 8518995"/>
              <a:gd name="connsiteY877" fmla="*/ 4920464 h 6124354"/>
              <a:gd name="connsiteX878" fmla="*/ 6876303 w 8518995"/>
              <a:gd name="connsiteY878" fmla="*/ 4892747 h 6124354"/>
              <a:gd name="connsiteX879" fmla="*/ 6859685 w 8518995"/>
              <a:gd name="connsiteY879" fmla="*/ 4959272 h 6124354"/>
              <a:gd name="connsiteX880" fmla="*/ 6837525 w 8518995"/>
              <a:gd name="connsiteY880" fmla="*/ 5003625 h 6124354"/>
              <a:gd name="connsiteX881" fmla="*/ 6804287 w 8518995"/>
              <a:gd name="connsiteY881" fmla="*/ 5059062 h 6124354"/>
              <a:gd name="connsiteX882" fmla="*/ 6771049 w 8518995"/>
              <a:gd name="connsiteY882" fmla="*/ 5120047 h 6124354"/>
              <a:gd name="connsiteX883" fmla="*/ 6748893 w 8518995"/>
              <a:gd name="connsiteY883" fmla="*/ 5136680 h 6124354"/>
              <a:gd name="connsiteX884" fmla="*/ 6754431 w 8518995"/>
              <a:gd name="connsiteY884" fmla="*/ 5142222 h 6124354"/>
              <a:gd name="connsiteX885" fmla="*/ 6771049 w 8518995"/>
              <a:gd name="connsiteY885" fmla="*/ 5131135 h 6124354"/>
              <a:gd name="connsiteX886" fmla="*/ 6715655 w 8518995"/>
              <a:gd name="connsiteY886" fmla="*/ 5181030 h 6124354"/>
              <a:gd name="connsiteX887" fmla="*/ 6671338 w 8518995"/>
              <a:gd name="connsiteY887" fmla="*/ 5208750 h 6124354"/>
              <a:gd name="connsiteX888" fmla="*/ 6676877 w 8518995"/>
              <a:gd name="connsiteY888" fmla="*/ 5214292 h 6124354"/>
              <a:gd name="connsiteX889" fmla="*/ 6699037 w 8518995"/>
              <a:gd name="connsiteY889" fmla="*/ 5203205 h 6124354"/>
              <a:gd name="connsiteX890" fmla="*/ 6682417 w 8518995"/>
              <a:gd name="connsiteY890" fmla="*/ 5247557 h 6124354"/>
              <a:gd name="connsiteX891" fmla="*/ 6638100 w 8518995"/>
              <a:gd name="connsiteY891" fmla="*/ 5314082 h 6124354"/>
              <a:gd name="connsiteX892" fmla="*/ 6632561 w 8518995"/>
              <a:gd name="connsiteY892" fmla="*/ 5330715 h 6124354"/>
              <a:gd name="connsiteX893" fmla="*/ 6615940 w 8518995"/>
              <a:gd name="connsiteY893" fmla="*/ 5391697 h 6124354"/>
              <a:gd name="connsiteX894" fmla="*/ 6599320 w 8518995"/>
              <a:gd name="connsiteY894" fmla="*/ 5424962 h 6124354"/>
              <a:gd name="connsiteX895" fmla="*/ 6566082 w 8518995"/>
              <a:gd name="connsiteY895" fmla="*/ 5458225 h 6124354"/>
              <a:gd name="connsiteX896" fmla="*/ 6543925 w 8518995"/>
              <a:gd name="connsiteY896" fmla="*/ 5480399 h 6124354"/>
              <a:gd name="connsiteX897" fmla="*/ 6482991 w 8518995"/>
              <a:gd name="connsiteY897" fmla="*/ 5546927 h 6124354"/>
              <a:gd name="connsiteX898" fmla="*/ 6477449 w 8518995"/>
              <a:gd name="connsiteY898" fmla="*/ 5541382 h 6124354"/>
              <a:gd name="connsiteX899" fmla="*/ 6543925 w 8518995"/>
              <a:gd name="connsiteY899" fmla="*/ 5469312 h 6124354"/>
              <a:gd name="connsiteX900" fmla="*/ 6532846 w 8518995"/>
              <a:gd name="connsiteY900" fmla="*/ 5463770 h 6124354"/>
              <a:gd name="connsiteX901" fmla="*/ 6333418 w 8518995"/>
              <a:gd name="connsiteY901" fmla="*/ 5696612 h 6124354"/>
              <a:gd name="connsiteX902" fmla="*/ 6338957 w 8518995"/>
              <a:gd name="connsiteY902" fmla="*/ 5702157 h 6124354"/>
              <a:gd name="connsiteX903" fmla="*/ 6355578 w 8518995"/>
              <a:gd name="connsiteY903" fmla="*/ 5691070 h 6124354"/>
              <a:gd name="connsiteX904" fmla="*/ 6311261 w 8518995"/>
              <a:gd name="connsiteY904" fmla="*/ 5763140 h 6124354"/>
              <a:gd name="connsiteX905" fmla="*/ 6289101 w 8518995"/>
              <a:gd name="connsiteY905" fmla="*/ 5779769 h 6124354"/>
              <a:gd name="connsiteX906" fmla="*/ 6222625 w 8518995"/>
              <a:gd name="connsiteY906" fmla="*/ 5868472 h 6124354"/>
              <a:gd name="connsiteX907" fmla="*/ 6266945 w 8518995"/>
              <a:gd name="connsiteY907" fmla="*/ 5813034 h 6124354"/>
              <a:gd name="connsiteX908" fmla="*/ 6300180 w 8518995"/>
              <a:gd name="connsiteY908" fmla="*/ 5790860 h 6124354"/>
              <a:gd name="connsiteX909" fmla="*/ 6283562 w 8518995"/>
              <a:gd name="connsiteY909" fmla="*/ 5818577 h 6124354"/>
              <a:gd name="connsiteX910" fmla="*/ 6405433 w 8518995"/>
              <a:gd name="connsiteY910" fmla="*/ 5696612 h 6124354"/>
              <a:gd name="connsiteX911" fmla="*/ 6394355 w 8518995"/>
              <a:gd name="connsiteY911" fmla="*/ 5691070 h 6124354"/>
              <a:gd name="connsiteX912" fmla="*/ 6460831 w 8518995"/>
              <a:gd name="connsiteY912" fmla="*/ 5596822 h 6124354"/>
              <a:gd name="connsiteX913" fmla="*/ 6455292 w 8518995"/>
              <a:gd name="connsiteY913" fmla="*/ 5591277 h 6124354"/>
              <a:gd name="connsiteX914" fmla="*/ 6394355 w 8518995"/>
              <a:gd name="connsiteY914" fmla="*/ 5657804 h 6124354"/>
              <a:gd name="connsiteX915" fmla="*/ 6388816 w 8518995"/>
              <a:gd name="connsiteY915" fmla="*/ 5652262 h 6124354"/>
              <a:gd name="connsiteX916" fmla="*/ 6444210 w 8518995"/>
              <a:gd name="connsiteY916" fmla="*/ 5585735 h 6124354"/>
              <a:gd name="connsiteX917" fmla="*/ 6444210 w 8518995"/>
              <a:gd name="connsiteY917" fmla="*/ 5591277 h 6124354"/>
              <a:gd name="connsiteX918" fmla="*/ 6499608 w 8518995"/>
              <a:gd name="connsiteY918" fmla="*/ 5558014 h 6124354"/>
              <a:gd name="connsiteX919" fmla="*/ 6505148 w 8518995"/>
              <a:gd name="connsiteY919" fmla="*/ 5563560 h 6124354"/>
              <a:gd name="connsiteX920" fmla="*/ 6460831 w 8518995"/>
              <a:gd name="connsiteY920" fmla="*/ 5607909 h 6124354"/>
              <a:gd name="connsiteX921" fmla="*/ 6555003 w 8518995"/>
              <a:gd name="connsiteY921" fmla="*/ 5552472 h 6124354"/>
              <a:gd name="connsiteX922" fmla="*/ 6715655 w 8518995"/>
              <a:gd name="connsiteY922" fmla="*/ 5347347 h 6124354"/>
              <a:gd name="connsiteX923" fmla="*/ 6726733 w 8518995"/>
              <a:gd name="connsiteY923" fmla="*/ 5336260 h 6124354"/>
              <a:gd name="connsiteX924" fmla="*/ 6732272 w 8518995"/>
              <a:gd name="connsiteY924" fmla="*/ 5341802 h 6124354"/>
              <a:gd name="connsiteX925" fmla="*/ 6693495 w 8518995"/>
              <a:gd name="connsiteY925" fmla="*/ 5408330 h 6124354"/>
              <a:gd name="connsiteX926" fmla="*/ 6699037 w 8518995"/>
              <a:gd name="connsiteY926" fmla="*/ 5408330 h 6124354"/>
              <a:gd name="connsiteX927" fmla="*/ 6732272 w 8518995"/>
              <a:gd name="connsiteY927" fmla="*/ 5386155 h 6124354"/>
              <a:gd name="connsiteX928" fmla="*/ 6726733 w 8518995"/>
              <a:gd name="connsiteY928" fmla="*/ 5369522 h 6124354"/>
              <a:gd name="connsiteX929" fmla="*/ 6748893 w 8518995"/>
              <a:gd name="connsiteY929" fmla="*/ 5330715 h 6124354"/>
              <a:gd name="connsiteX930" fmla="*/ 6804287 w 8518995"/>
              <a:gd name="connsiteY930" fmla="*/ 5308540 h 6124354"/>
              <a:gd name="connsiteX931" fmla="*/ 6787670 w 8518995"/>
              <a:gd name="connsiteY931" fmla="*/ 5347347 h 6124354"/>
              <a:gd name="connsiteX932" fmla="*/ 6782127 w 8518995"/>
              <a:gd name="connsiteY932" fmla="*/ 5358435 h 6124354"/>
              <a:gd name="connsiteX933" fmla="*/ 6776591 w 8518995"/>
              <a:gd name="connsiteY933" fmla="*/ 5436050 h 6124354"/>
              <a:gd name="connsiteX934" fmla="*/ 6748893 w 8518995"/>
              <a:gd name="connsiteY934" fmla="*/ 5458225 h 6124354"/>
              <a:gd name="connsiteX935" fmla="*/ 6599320 w 8518995"/>
              <a:gd name="connsiteY935" fmla="*/ 5635630 h 6124354"/>
              <a:gd name="connsiteX936" fmla="*/ 6455292 w 8518995"/>
              <a:gd name="connsiteY936" fmla="*/ 5796402 h 6124354"/>
              <a:gd name="connsiteX937" fmla="*/ 6427593 w 8518995"/>
              <a:gd name="connsiteY937" fmla="*/ 5813034 h 6124354"/>
              <a:gd name="connsiteX938" fmla="*/ 6388816 w 8518995"/>
              <a:gd name="connsiteY938" fmla="*/ 5835209 h 6124354"/>
              <a:gd name="connsiteX939" fmla="*/ 6316800 w 8518995"/>
              <a:gd name="connsiteY939" fmla="*/ 5890650 h 6124354"/>
              <a:gd name="connsiteX940" fmla="*/ 6322339 w 8518995"/>
              <a:gd name="connsiteY940" fmla="*/ 5901737 h 6124354"/>
              <a:gd name="connsiteX941" fmla="*/ 6338957 w 8518995"/>
              <a:gd name="connsiteY941" fmla="*/ 5896192 h 6124354"/>
              <a:gd name="connsiteX942" fmla="*/ 6338957 w 8518995"/>
              <a:gd name="connsiteY942" fmla="*/ 5901737 h 6124354"/>
              <a:gd name="connsiteX943" fmla="*/ 6228164 w 8518995"/>
              <a:gd name="connsiteY943" fmla="*/ 5990439 h 6124354"/>
              <a:gd name="connsiteX944" fmla="*/ 6222625 w 8518995"/>
              <a:gd name="connsiteY944" fmla="*/ 5984897 h 6124354"/>
              <a:gd name="connsiteX945" fmla="*/ 6255863 w 8518995"/>
              <a:gd name="connsiteY945" fmla="*/ 5940544 h 6124354"/>
              <a:gd name="connsiteX946" fmla="*/ 6250324 w 8518995"/>
              <a:gd name="connsiteY946" fmla="*/ 5935002 h 6124354"/>
              <a:gd name="connsiteX947" fmla="*/ 6233706 w 8518995"/>
              <a:gd name="connsiteY947" fmla="*/ 5962719 h 6124354"/>
              <a:gd name="connsiteX948" fmla="*/ 6206007 w 8518995"/>
              <a:gd name="connsiteY948" fmla="*/ 5979352 h 6124354"/>
              <a:gd name="connsiteX949" fmla="*/ 6161691 w 8518995"/>
              <a:gd name="connsiteY949" fmla="*/ 6001527 h 6124354"/>
              <a:gd name="connsiteX950" fmla="*/ 6128453 w 8518995"/>
              <a:gd name="connsiteY950" fmla="*/ 6034792 h 6124354"/>
              <a:gd name="connsiteX951" fmla="*/ 6106293 w 8518995"/>
              <a:gd name="connsiteY951" fmla="*/ 6062509 h 6124354"/>
              <a:gd name="connsiteX952" fmla="*/ 6111832 w 8518995"/>
              <a:gd name="connsiteY952" fmla="*/ 6062509 h 6124354"/>
              <a:gd name="connsiteX953" fmla="*/ 6012118 w 8518995"/>
              <a:gd name="connsiteY953" fmla="*/ 6123495 h 6124354"/>
              <a:gd name="connsiteX954" fmla="*/ 6194926 w 8518995"/>
              <a:gd name="connsiteY954" fmla="*/ 5935002 h 6124354"/>
              <a:gd name="connsiteX955" fmla="*/ 6161691 w 8518995"/>
              <a:gd name="connsiteY955" fmla="*/ 5962719 h 6124354"/>
              <a:gd name="connsiteX956" fmla="*/ 6106293 w 8518995"/>
              <a:gd name="connsiteY956" fmla="*/ 6012614 h 6124354"/>
              <a:gd name="connsiteX957" fmla="*/ 6095215 w 8518995"/>
              <a:gd name="connsiteY957" fmla="*/ 6012614 h 6124354"/>
              <a:gd name="connsiteX958" fmla="*/ 6067516 w 8518995"/>
              <a:gd name="connsiteY958" fmla="*/ 6029247 h 6124354"/>
              <a:gd name="connsiteX959" fmla="*/ 6034278 w 8518995"/>
              <a:gd name="connsiteY959" fmla="*/ 6068054 h 6124354"/>
              <a:gd name="connsiteX960" fmla="*/ 5982709 w 8518995"/>
              <a:gd name="connsiteY960" fmla="*/ 6124354 h 6124354"/>
              <a:gd name="connsiteX961" fmla="*/ 1605203 w 8518995"/>
              <a:gd name="connsiteY961" fmla="*/ 6124354 h 6124354"/>
              <a:gd name="connsiteX962" fmla="*/ 1551352 w 8518995"/>
              <a:gd name="connsiteY962" fmla="*/ 6085630 h 6124354"/>
              <a:gd name="connsiteX963" fmla="*/ 1263242 w 8518995"/>
              <a:gd name="connsiteY963" fmla="*/ 5874996 h 6124354"/>
              <a:gd name="connsiteX964" fmla="*/ 1174594 w 8518995"/>
              <a:gd name="connsiteY964" fmla="*/ 5791848 h 6124354"/>
              <a:gd name="connsiteX965" fmla="*/ 1085946 w 8518995"/>
              <a:gd name="connsiteY965" fmla="*/ 5692074 h 6124354"/>
              <a:gd name="connsiteX966" fmla="*/ 897569 w 8518995"/>
              <a:gd name="connsiteY966" fmla="*/ 5486982 h 6124354"/>
              <a:gd name="connsiteX967" fmla="*/ 892029 w 8518995"/>
              <a:gd name="connsiteY967" fmla="*/ 5475897 h 6124354"/>
              <a:gd name="connsiteX968" fmla="*/ 880948 w 8518995"/>
              <a:gd name="connsiteY968" fmla="*/ 5453722 h 6124354"/>
              <a:gd name="connsiteX969" fmla="*/ 847704 w 8518995"/>
              <a:gd name="connsiteY969" fmla="*/ 5426008 h 6124354"/>
              <a:gd name="connsiteX970" fmla="*/ 803378 w 8518995"/>
              <a:gd name="connsiteY970" fmla="*/ 5370577 h 6124354"/>
              <a:gd name="connsiteX971" fmla="*/ 731351 w 8518995"/>
              <a:gd name="connsiteY971" fmla="*/ 5270803 h 6124354"/>
              <a:gd name="connsiteX972" fmla="*/ 714730 w 8518995"/>
              <a:gd name="connsiteY972" fmla="*/ 5254173 h 6124354"/>
              <a:gd name="connsiteX973" fmla="*/ 709191 w 8518995"/>
              <a:gd name="connsiteY973" fmla="*/ 5259718 h 6124354"/>
              <a:gd name="connsiteX974" fmla="*/ 720269 w 8518995"/>
              <a:gd name="connsiteY974" fmla="*/ 5276345 h 6124354"/>
              <a:gd name="connsiteX975" fmla="*/ 786758 w 8518995"/>
              <a:gd name="connsiteY975" fmla="*/ 5376120 h 6124354"/>
              <a:gd name="connsiteX976" fmla="*/ 853243 w 8518995"/>
              <a:gd name="connsiteY976" fmla="*/ 5481440 h 6124354"/>
              <a:gd name="connsiteX977" fmla="*/ 847704 w 8518995"/>
              <a:gd name="connsiteY977" fmla="*/ 5486982 h 6124354"/>
              <a:gd name="connsiteX978" fmla="*/ 759053 w 8518995"/>
              <a:gd name="connsiteY978" fmla="*/ 5387207 h 6124354"/>
              <a:gd name="connsiteX979" fmla="*/ 675947 w 8518995"/>
              <a:gd name="connsiteY979" fmla="*/ 5276345 h 6124354"/>
              <a:gd name="connsiteX980" fmla="*/ 681486 w 8518995"/>
              <a:gd name="connsiteY980" fmla="*/ 5259718 h 6124354"/>
              <a:gd name="connsiteX981" fmla="*/ 664865 w 8518995"/>
              <a:gd name="connsiteY981" fmla="*/ 5237546 h 6124354"/>
              <a:gd name="connsiteX982" fmla="*/ 631621 w 8518995"/>
              <a:gd name="connsiteY982" fmla="*/ 5176573 h 6124354"/>
              <a:gd name="connsiteX983" fmla="*/ 628365 w 8518995"/>
              <a:gd name="connsiteY983" fmla="*/ 5183089 h 6124354"/>
              <a:gd name="connsiteX984" fmla="*/ 574833 w 8518995"/>
              <a:gd name="connsiteY984" fmla="*/ 5107977 h 6124354"/>
              <a:gd name="connsiteX985" fmla="*/ 542973 w 8518995"/>
              <a:gd name="connsiteY985" fmla="*/ 5015825 h 6124354"/>
              <a:gd name="connsiteX986" fmla="*/ 581757 w 8518995"/>
              <a:gd name="connsiteY986" fmla="*/ 5071253 h 6124354"/>
              <a:gd name="connsiteX987" fmla="*/ 620540 w 8518995"/>
              <a:gd name="connsiteY987" fmla="*/ 5137772 h 6124354"/>
              <a:gd name="connsiteX988" fmla="*/ 603919 w 8518995"/>
              <a:gd name="connsiteY988" fmla="*/ 5104512 h 6124354"/>
              <a:gd name="connsiteX989" fmla="*/ 620540 w 8518995"/>
              <a:gd name="connsiteY989" fmla="*/ 5104512 h 6124354"/>
              <a:gd name="connsiteX990" fmla="*/ 615001 w 8518995"/>
              <a:gd name="connsiteY990" fmla="*/ 5093425 h 6124354"/>
              <a:gd name="connsiteX991" fmla="*/ 576217 w 8518995"/>
              <a:gd name="connsiteY991" fmla="*/ 5054626 h 6124354"/>
              <a:gd name="connsiteX992" fmla="*/ 576217 w 8518995"/>
              <a:gd name="connsiteY992" fmla="*/ 5043539 h 6124354"/>
              <a:gd name="connsiteX993" fmla="*/ 570678 w 8518995"/>
              <a:gd name="connsiteY993" fmla="*/ 5015825 h 6124354"/>
              <a:gd name="connsiteX994" fmla="*/ 539387 w 8518995"/>
              <a:gd name="connsiteY994" fmla="*/ 4989738 h 6124354"/>
              <a:gd name="connsiteX995" fmla="*/ 542973 w 8518995"/>
              <a:gd name="connsiteY995" fmla="*/ 4982566 h 6124354"/>
              <a:gd name="connsiteX996" fmla="*/ 537434 w 8518995"/>
              <a:gd name="connsiteY996" fmla="*/ 4988108 h 6124354"/>
              <a:gd name="connsiteX997" fmla="*/ 539387 w 8518995"/>
              <a:gd name="connsiteY997" fmla="*/ 4989738 h 6124354"/>
              <a:gd name="connsiteX998" fmla="*/ 531892 w 8518995"/>
              <a:gd name="connsiteY998" fmla="*/ 5004737 h 6124354"/>
              <a:gd name="connsiteX999" fmla="*/ 393379 w 8518995"/>
              <a:gd name="connsiteY999" fmla="*/ 4699868 h 6124354"/>
              <a:gd name="connsiteX1000" fmla="*/ 415542 w 8518995"/>
              <a:gd name="connsiteY1000" fmla="*/ 4749757 h 6124354"/>
              <a:gd name="connsiteX1001" fmla="*/ 437701 w 8518995"/>
              <a:gd name="connsiteY1001" fmla="*/ 4783016 h 6124354"/>
              <a:gd name="connsiteX1002" fmla="*/ 365677 w 8518995"/>
              <a:gd name="connsiteY1002" fmla="*/ 4589009 h 6124354"/>
              <a:gd name="connsiteX1003" fmla="*/ 349056 w 8518995"/>
              <a:gd name="connsiteY1003" fmla="*/ 4577921 h 6124354"/>
              <a:gd name="connsiteX1004" fmla="*/ 337972 w 8518995"/>
              <a:gd name="connsiteY1004" fmla="*/ 4555749 h 6124354"/>
              <a:gd name="connsiteX1005" fmla="*/ 337972 w 8518995"/>
              <a:gd name="connsiteY1005" fmla="*/ 4533581 h 6124354"/>
              <a:gd name="connsiteX1006" fmla="*/ 321352 w 8518995"/>
              <a:gd name="connsiteY1006" fmla="*/ 4472607 h 6124354"/>
              <a:gd name="connsiteX1007" fmla="*/ 310270 w 8518995"/>
              <a:gd name="connsiteY1007" fmla="*/ 4383917 h 6124354"/>
              <a:gd name="connsiteX1008" fmla="*/ 277029 w 8518995"/>
              <a:gd name="connsiteY1008" fmla="*/ 4322944 h 6124354"/>
              <a:gd name="connsiteX1009" fmla="*/ 254866 w 8518995"/>
              <a:gd name="connsiteY1009" fmla="*/ 4250883 h 6124354"/>
              <a:gd name="connsiteX1010" fmla="*/ 249327 w 8518995"/>
              <a:gd name="connsiteY1010" fmla="*/ 4195455 h 6124354"/>
              <a:gd name="connsiteX1011" fmla="*/ 227161 w 8518995"/>
              <a:gd name="connsiteY1011" fmla="*/ 4117852 h 6124354"/>
              <a:gd name="connsiteX1012" fmla="*/ 216083 w 8518995"/>
              <a:gd name="connsiteY1012" fmla="*/ 4090135 h 6124354"/>
              <a:gd name="connsiteX1013" fmla="*/ 205001 w 8518995"/>
              <a:gd name="connsiteY1013" fmla="*/ 3951558 h 6124354"/>
              <a:gd name="connsiteX1014" fmla="*/ 182839 w 8518995"/>
              <a:gd name="connsiteY1014" fmla="*/ 3801898 h 6124354"/>
              <a:gd name="connsiteX1015" fmla="*/ 171757 w 8518995"/>
              <a:gd name="connsiteY1015" fmla="*/ 3635604 h 6124354"/>
              <a:gd name="connsiteX1016" fmla="*/ 171757 w 8518995"/>
              <a:gd name="connsiteY1016" fmla="*/ 3530287 h 6124354"/>
              <a:gd name="connsiteX1017" fmla="*/ 171757 w 8518995"/>
              <a:gd name="connsiteY1017" fmla="*/ 3452684 h 6124354"/>
              <a:gd name="connsiteX1018" fmla="*/ 171757 w 8518995"/>
              <a:gd name="connsiteY1018" fmla="*/ 3391711 h 6124354"/>
              <a:gd name="connsiteX1019" fmla="*/ 166218 w 8518995"/>
              <a:gd name="connsiteY1019" fmla="*/ 3325196 h 6124354"/>
              <a:gd name="connsiteX1020" fmla="*/ 171757 w 8518995"/>
              <a:gd name="connsiteY1020" fmla="*/ 3286394 h 6124354"/>
              <a:gd name="connsiteX1021" fmla="*/ 166218 w 8518995"/>
              <a:gd name="connsiteY1021" fmla="*/ 3286394 h 6124354"/>
              <a:gd name="connsiteX1022" fmla="*/ 155137 w 8518995"/>
              <a:gd name="connsiteY1022" fmla="*/ 3314111 h 6124354"/>
              <a:gd name="connsiteX1023" fmla="*/ 149594 w 8518995"/>
              <a:gd name="connsiteY1023" fmla="*/ 3308566 h 6124354"/>
              <a:gd name="connsiteX1024" fmla="*/ 177300 w 8518995"/>
              <a:gd name="connsiteY1024" fmla="*/ 3236505 h 6124354"/>
              <a:gd name="connsiteX1025" fmla="*/ 182839 w 8518995"/>
              <a:gd name="connsiteY1025" fmla="*/ 3264222 h 6124354"/>
              <a:gd name="connsiteX1026" fmla="*/ 193920 w 8518995"/>
              <a:gd name="connsiteY1026" fmla="*/ 3197707 h 6124354"/>
              <a:gd name="connsiteX1027" fmla="*/ 182839 w 8518995"/>
              <a:gd name="connsiteY1027" fmla="*/ 3203249 h 6124354"/>
              <a:gd name="connsiteX1028" fmla="*/ 177300 w 8518995"/>
              <a:gd name="connsiteY1028" fmla="*/ 3186620 h 6124354"/>
              <a:gd name="connsiteX1029" fmla="*/ 177300 w 8518995"/>
              <a:gd name="connsiteY1029" fmla="*/ 3097932 h 6124354"/>
              <a:gd name="connsiteX1030" fmla="*/ 160676 w 8518995"/>
              <a:gd name="connsiteY1030" fmla="*/ 3020329 h 6124354"/>
              <a:gd name="connsiteX1031" fmla="*/ 155137 w 8518995"/>
              <a:gd name="connsiteY1031" fmla="*/ 3031413 h 6124354"/>
              <a:gd name="connsiteX1032" fmla="*/ 160676 w 8518995"/>
              <a:gd name="connsiteY1032" fmla="*/ 2981528 h 6124354"/>
              <a:gd name="connsiteX1033" fmla="*/ 149594 w 8518995"/>
              <a:gd name="connsiteY1033" fmla="*/ 2915012 h 6124354"/>
              <a:gd name="connsiteX1034" fmla="*/ 155137 w 8518995"/>
              <a:gd name="connsiteY1034" fmla="*/ 2931639 h 6124354"/>
              <a:gd name="connsiteX1035" fmla="*/ 166218 w 8518995"/>
              <a:gd name="connsiteY1035" fmla="*/ 2926096 h 6124354"/>
              <a:gd name="connsiteX1036" fmla="*/ 199459 w 8518995"/>
              <a:gd name="connsiteY1036" fmla="*/ 2793066 h 6124354"/>
              <a:gd name="connsiteX1037" fmla="*/ 199459 w 8518995"/>
              <a:gd name="connsiteY1037" fmla="*/ 2798608 h 6124354"/>
              <a:gd name="connsiteX1038" fmla="*/ 171757 w 8518995"/>
              <a:gd name="connsiteY1038" fmla="*/ 2981528 h 6124354"/>
              <a:gd name="connsiteX1039" fmla="*/ 205001 w 8518995"/>
              <a:gd name="connsiteY1039" fmla="*/ 2859581 h 6124354"/>
              <a:gd name="connsiteX1040" fmla="*/ 243785 w 8518995"/>
              <a:gd name="connsiteY1040" fmla="*/ 2610142 h 6124354"/>
              <a:gd name="connsiteX1041" fmla="*/ 243785 w 8518995"/>
              <a:gd name="connsiteY1041" fmla="*/ 2587971 h 6124354"/>
              <a:gd name="connsiteX1042" fmla="*/ 210541 w 8518995"/>
              <a:gd name="connsiteY1042" fmla="*/ 2632314 h 6124354"/>
              <a:gd name="connsiteX1043" fmla="*/ 210541 w 8518995"/>
              <a:gd name="connsiteY1043" fmla="*/ 2582429 h 6124354"/>
              <a:gd name="connsiteX1044" fmla="*/ 232703 w 8518995"/>
              <a:gd name="connsiteY1044" fmla="*/ 2587971 h 6124354"/>
              <a:gd name="connsiteX1045" fmla="*/ 243785 w 8518995"/>
              <a:gd name="connsiteY1045" fmla="*/ 2560257 h 6124354"/>
              <a:gd name="connsiteX1046" fmla="*/ 232703 w 8518995"/>
              <a:gd name="connsiteY1046" fmla="*/ 2560257 h 6124354"/>
              <a:gd name="connsiteX1047" fmla="*/ 227161 w 8518995"/>
              <a:gd name="connsiteY1047" fmla="*/ 2543627 h 6124354"/>
              <a:gd name="connsiteX1048" fmla="*/ 243785 w 8518995"/>
              <a:gd name="connsiteY1048" fmla="*/ 2499283 h 6124354"/>
              <a:gd name="connsiteX1049" fmla="*/ 260405 w 8518995"/>
              <a:gd name="connsiteY1049" fmla="*/ 2382879 h 6124354"/>
              <a:gd name="connsiteX1050" fmla="*/ 243785 w 8518995"/>
              <a:gd name="connsiteY1050" fmla="*/ 2443852 h 6124354"/>
              <a:gd name="connsiteX1051" fmla="*/ 249327 w 8518995"/>
              <a:gd name="connsiteY1051" fmla="*/ 2421680 h 6124354"/>
              <a:gd name="connsiteX1052" fmla="*/ 254866 w 8518995"/>
              <a:gd name="connsiteY1052" fmla="*/ 2421680 h 6124354"/>
              <a:gd name="connsiteX1053" fmla="*/ 238246 w 8518995"/>
              <a:gd name="connsiteY1053" fmla="*/ 2482654 h 6124354"/>
              <a:gd name="connsiteX1054" fmla="*/ 232703 w 8518995"/>
              <a:gd name="connsiteY1054" fmla="*/ 2482654 h 6124354"/>
              <a:gd name="connsiteX1055" fmla="*/ 232703 w 8518995"/>
              <a:gd name="connsiteY1055" fmla="*/ 2460482 h 6124354"/>
              <a:gd name="connsiteX1056" fmla="*/ 216083 w 8518995"/>
              <a:gd name="connsiteY1056" fmla="*/ 2521455 h 6124354"/>
              <a:gd name="connsiteX1057" fmla="*/ 188378 w 8518995"/>
              <a:gd name="connsiteY1057" fmla="*/ 2610142 h 6124354"/>
              <a:gd name="connsiteX1058" fmla="*/ 188378 w 8518995"/>
              <a:gd name="connsiteY1058" fmla="*/ 2621230 h 6124354"/>
              <a:gd name="connsiteX1059" fmla="*/ 193920 w 8518995"/>
              <a:gd name="connsiteY1059" fmla="*/ 2671116 h 6124354"/>
              <a:gd name="connsiteX1060" fmla="*/ 193920 w 8518995"/>
              <a:gd name="connsiteY1060" fmla="*/ 2709917 h 6124354"/>
              <a:gd name="connsiteX1061" fmla="*/ 166218 w 8518995"/>
              <a:gd name="connsiteY1061" fmla="*/ 2804150 h 6124354"/>
              <a:gd name="connsiteX1062" fmla="*/ 182839 w 8518995"/>
              <a:gd name="connsiteY1062" fmla="*/ 2737635 h 6124354"/>
              <a:gd name="connsiteX1063" fmla="*/ 177300 w 8518995"/>
              <a:gd name="connsiteY1063" fmla="*/ 2732092 h 6124354"/>
              <a:gd name="connsiteX1064" fmla="*/ 144055 w 8518995"/>
              <a:gd name="connsiteY1064" fmla="*/ 2793066 h 6124354"/>
              <a:gd name="connsiteX1065" fmla="*/ 121892 w 8518995"/>
              <a:gd name="connsiteY1065" fmla="*/ 2892840 h 6124354"/>
              <a:gd name="connsiteX1066" fmla="*/ 94190 w 8518995"/>
              <a:gd name="connsiteY1066" fmla="*/ 3103474 h 6124354"/>
              <a:gd name="connsiteX1067" fmla="*/ 88648 w 8518995"/>
              <a:gd name="connsiteY1067" fmla="*/ 3109016 h 6124354"/>
              <a:gd name="connsiteX1068" fmla="*/ 88648 w 8518995"/>
              <a:gd name="connsiteY1068" fmla="*/ 3070218 h 6124354"/>
              <a:gd name="connsiteX1069" fmla="*/ 83109 w 8518995"/>
              <a:gd name="connsiteY1069" fmla="*/ 3031413 h 6124354"/>
              <a:gd name="connsiteX1070" fmla="*/ 72028 w 8518995"/>
              <a:gd name="connsiteY1070" fmla="*/ 3081302 h 6124354"/>
              <a:gd name="connsiteX1071" fmla="*/ 72028 w 8518995"/>
              <a:gd name="connsiteY1071" fmla="*/ 3125646 h 6124354"/>
              <a:gd name="connsiteX1072" fmla="*/ 44326 w 8518995"/>
              <a:gd name="connsiteY1072" fmla="*/ 3175532 h 6124354"/>
              <a:gd name="connsiteX1073" fmla="*/ 33244 w 8518995"/>
              <a:gd name="connsiteY1073" fmla="*/ 3142276 h 6124354"/>
              <a:gd name="connsiteX1074" fmla="*/ 33244 w 8518995"/>
              <a:gd name="connsiteY1074" fmla="*/ 3120104 h 6124354"/>
              <a:gd name="connsiteX1075" fmla="*/ 0 w 8518995"/>
              <a:gd name="connsiteY1075" fmla="*/ 3048043 h 6124354"/>
              <a:gd name="connsiteX1076" fmla="*/ 11082 w 8518995"/>
              <a:gd name="connsiteY1076" fmla="*/ 3014787 h 6124354"/>
              <a:gd name="connsiteX1077" fmla="*/ 66489 w 8518995"/>
              <a:gd name="connsiteY1077" fmla="*/ 2709917 h 6124354"/>
              <a:gd name="connsiteX1078" fmla="*/ 127432 w 8518995"/>
              <a:gd name="connsiteY1078" fmla="*/ 2510368 h 6124354"/>
              <a:gd name="connsiteX1079" fmla="*/ 160676 w 8518995"/>
              <a:gd name="connsiteY1079" fmla="*/ 2405051 h 6124354"/>
              <a:gd name="connsiteX1080" fmla="*/ 138516 w 8518995"/>
              <a:gd name="connsiteY1080" fmla="*/ 2421680 h 6124354"/>
              <a:gd name="connsiteX1081" fmla="*/ 193920 w 8518995"/>
              <a:gd name="connsiteY1081" fmla="*/ 2277562 h 6124354"/>
              <a:gd name="connsiteX1082" fmla="*/ 205001 w 8518995"/>
              <a:gd name="connsiteY1082" fmla="*/ 2299734 h 6124354"/>
              <a:gd name="connsiteX1083" fmla="*/ 216083 w 8518995"/>
              <a:gd name="connsiteY1083" fmla="*/ 2277562 h 6124354"/>
              <a:gd name="connsiteX1084" fmla="*/ 243785 w 8518995"/>
              <a:gd name="connsiteY1084" fmla="*/ 2238760 h 6124354"/>
              <a:gd name="connsiteX1085" fmla="*/ 260405 w 8518995"/>
              <a:gd name="connsiteY1085" fmla="*/ 2188872 h 6124354"/>
              <a:gd name="connsiteX1086" fmla="*/ 260405 w 8518995"/>
              <a:gd name="connsiteY1086" fmla="*/ 2161157 h 6124354"/>
              <a:gd name="connsiteX1087" fmla="*/ 260405 w 8518995"/>
              <a:gd name="connsiteY1087" fmla="*/ 2150073 h 6124354"/>
              <a:gd name="connsiteX1088" fmla="*/ 315812 w 8518995"/>
              <a:gd name="connsiteY1088" fmla="*/ 2055837 h 6124354"/>
              <a:gd name="connsiteX1089" fmla="*/ 321352 w 8518995"/>
              <a:gd name="connsiteY1089" fmla="*/ 2055837 h 6124354"/>
              <a:gd name="connsiteX1090" fmla="*/ 243785 w 8518995"/>
              <a:gd name="connsiteY1090" fmla="*/ 2310821 h 6124354"/>
              <a:gd name="connsiteX1091" fmla="*/ 254866 w 8518995"/>
              <a:gd name="connsiteY1091" fmla="*/ 2310821 h 6124354"/>
              <a:gd name="connsiteX1092" fmla="*/ 265948 w 8518995"/>
              <a:gd name="connsiteY1092" fmla="*/ 2272017 h 6124354"/>
              <a:gd name="connsiteX1093" fmla="*/ 288110 w 8518995"/>
              <a:gd name="connsiteY1093" fmla="*/ 2194417 h 6124354"/>
              <a:gd name="connsiteX1094" fmla="*/ 299189 w 8518995"/>
              <a:gd name="connsiteY1094" fmla="*/ 2188872 h 6124354"/>
              <a:gd name="connsiteX1095" fmla="*/ 315812 w 8518995"/>
              <a:gd name="connsiteY1095" fmla="*/ 2161157 h 6124354"/>
              <a:gd name="connsiteX1096" fmla="*/ 321352 w 8518995"/>
              <a:gd name="connsiteY1096" fmla="*/ 2116811 h 6124354"/>
              <a:gd name="connsiteX1097" fmla="*/ 349056 w 8518995"/>
              <a:gd name="connsiteY1097" fmla="*/ 2017039 h 6124354"/>
              <a:gd name="connsiteX1098" fmla="*/ 349056 w 8518995"/>
              <a:gd name="connsiteY1098" fmla="*/ 2005951 h 6124354"/>
              <a:gd name="connsiteX1099" fmla="*/ 349056 w 8518995"/>
              <a:gd name="connsiteY1099" fmla="*/ 1944978 h 6124354"/>
              <a:gd name="connsiteX1100" fmla="*/ 360138 w 8518995"/>
              <a:gd name="connsiteY1100" fmla="*/ 1933891 h 6124354"/>
              <a:gd name="connsiteX1101" fmla="*/ 354596 w 8518995"/>
              <a:gd name="connsiteY1101" fmla="*/ 1928349 h 6124354"/>
              <a:gd name="connsiteX1102" fmla="*/ 332433 w 8518995"/>
              <a:gd name="connsiteY1102" fmla="*/ 1939436 h 6124354"/>
              <a:gd name="connsiteX1103" fmla="*/ 376758 w 8518995"/>
              <a:gd name="connsiteY1103" fmla="*/ 1712170 h 6124354"/>
              <a:gd name="connsiteX1104" fmla="*/ 360138 w 8518995"/>
              <a:gd name="connsiteY1104" fmla="*/ 1734344 h 6124354"/>
              <a:gd name="connsiteX1105" fmla="*/ 371216 w 8518995"/>
              <a:gd name="connsiteY1105" fmla="*/ 1701085 h 6124354"/>
              <a:gd name="connsiteX1106" fmla="*/ 421081 w 8518995"/>
              <a:gd name="connsiteY1106" fmla="*/ 1579139 h 6124354"/>
              <a:gd name="connsiteX1107" fmla="*/ 459867 w 8518995"/>
              <a:gd name="connsiteY1107" fmla="*/ 1462734 h 6124354"/>
              <a:gd name="connsiteX1108" fmla="*/ 487569 w 8518995"/>
              <a:gd name="connsiteY1108" fmla="*/ 1396218 h 6124354"/>
              <a:gd name="connsiteX1109" fmla="*/ 504190 w 8518995"/>
              <a:gd name="connsiteY1109" fmla="*/ 1357417 h 6124354"/>
              <a:gd name="connsiteX1110" fmla="*/ 526353 w 8518995"/>
              <a:gd name="connsiteY1110" fmla="*/ 1296444 h 6124354"/>
              <a:gd name="connsiteX1111" fmla="*/ 659323 w 8518995"/>
              <a:gd name="connsiteY1111" fmla="*/ 1085807 h 6124354"/>
              <a:gd name="connsiteX1112" fmla="*/ 731351 w 8518995"/>
              <a:gd name="connsiteY1112" fmla="*/ 974947 h 6124354"/>
              <a:gd name="connsiteX1113" fmla="*/ 914189 w 8518995"/>
              <a:gd name="connsiteY1113" fmla="*/ 764310 h 6124354"/>
              <a:gd name="connsiteX1114" fmla="*/ 958515 w 8518995"/>
              <a:gd name="connsiteY1114" fmla="*/ 731054 h 6124354"/>
              <a:gd name="connsiteX1115" fmla="*/ 1052702 w 8518995"/>
              <a:gd name="connsiteY1115" fmla="*/ 642364 h 6124354"/>
              <a:gd name="connsiteX1116" fmla="*/ 1102570 w 8518995"/>
              <a:gd name="connsiteY1116" fmla="*/ 592475 h 6124354"/>
              <a:gd name="connsiteX1117" fmla="*/ 1246622 w 8518995"/>
              <a:gd name="connsiteY1117" fmla="*/ 481616 h 6124354"/>
              <a:gd name="connsiteX1118" fmla="*/ 1401755 w 8518995"/>
              <a:gd name="connsiteY1118" fmla="*/ 365211 h 6124354"/>
              <a:gd name="connsiteX1119" fmla="*/ 1407297 w 8518995"/>
              <a:gd name="connsiteY1119" fmla="*/ 359669 h 6124354"/>
              <a:gd name="connsiteX1120" fmla="*/ 1446081 w 8518995"/>
              <a:gd name="connsiteY1120" fmla="*/ 331955 h 6124354"/>
              <a:gd name="connsiteX1121" fmla="*/ 1651082 w 8518995"/>
              <a:gd name="connsiteY1121" fmla="*/ 204463 h 6124354"/>
              <a:gd name="connsiteX1122" fmla="*/ 1667702 w 8518995"/>
              <a:gd name="connsiteY1122" fmla="*/ 193376 h 6124354"/>
              <a:gd name="connsiteX1123" fmla="*/ 1784052 w 8518995"/>
              <a:gd name="connsiteY1123" fmla="*/ 149035 h 6124354"/>
              <a:gd name="connsiteX1124" fmla="*/ 1789595 w 8518995"/>
              <a:gd name="connsiteY1124" fmla="*/ 149035 h 6124354"/>
              <a:gd name="connsiteX1125" fmla="*/ 1800676 w 8518995"/>
              <a:gd name="connsiteY1125" fmla="*/ 171204 h 6124354"/>
              <a:gd name="connsiteX1126" fmla="*/ 2022298 w 8518995"/>
              <a:gd name="connsiteY1126" fmla="*/ 38173 h 6124354"/>
              <a:gd name="connsiteX1127" fmla="*/ 2022298 w 8518995"/>
              <a:gd name="connsiteY1127" fmla="*/ 49260 h 6124354"/>
              <a:gd name="connsiteX1128" fmla="*/ 1529190 w 8518995"/>
              <a:gd name="connsiteY1128" fmla="*/ 409555 h 6124354"/>
              <a:gd name="connsiteX1129" fmla="*/ 1562434 w 8518995"/>
              <a:gd name="connsiteY1129" fmla="*/ 381841 h 6124354"/>
              <a:gd name="connsiteX1130" fmla="*/ 1651082 w 8518995"/>
              <a:gd name="connsiteY1130" fmla="*/ 320868 h 6124354"/>
              <a:gd name="connsiteX1131" fmla="*/ 1734191 w 8518995"/>
              <a:gd name="connsiteY1131" fmla="*/ 282066 h 6124354"/>
              <a:gd name="connsiteX1132" fmla="*/ 1728649 w 8518995"/>
              <a:gd name="connsiteY1132" fmla="*/ 270982 h 6124354"/>
              <a:gd name="connsiteX1133" fmla="*/ 1673242 w 8518995"/>
              <a:gd name="connsiteY1133" fmla="*/ 298696 h 6124354"/>
              <a:gd name="connsiteX1134" fmla="*/ 1828378 w 8518995"/>
              <a:gd name="connsiteY1134" fmla="*/ 193376 h 6124354"/>
              <a:gd name="connsiteX1135" fmla="*/ 1828378 w 8518995"/>
              <a:gd name="connsiteY1135" fmla="*/ 198921 h 6124354"/>
              <a:gd name="connsiteX1136" fmla="*/ 1795134 w 8518995"/>
              <a:gd name="connsiteY1136" fmla="*/ 226635 h 6124354"/>
              <a:gd name="connsiteX1137" fmla="*/ 1972433 w 8518995"/>
              <a:gd name="connsiteY1137" fmla="*/ 154577 h 6124354"/>
              <a:gd name="connsiteX1138" fmla="*/ 1889324 w 8518995"/>
              <a:gd name="connsiteY1138" fmla="*/ 198921 h 6124354"/>
              <a:gd name="connsiteX1139" fmla="*/ 1529190 w 8518995"/>
              <a:gd name="connsiteY1139" fmla="*/ 426185 h 6124354"/>
              <a:gd name="connsiteX1140" fmla="*/ 1495946 w 8518995"/>
              <a:gd name="connsiteY1140" fmla="*/ 437272 h 6124354"/>
              <a:gd name="connsiteX1141" fmla="*/ 1484864 w 8518995"/>
              <a:gd name="connsiteY1141" fmla="*/ 442814 h 6124354"/>
              <a:gd name="connsiteX1142" fmla="*/ 1468244 w 8518995"/>
              <a:gd name="connsiteY1142" fmla="*/ 476073 h 6124354"/>
              <a:gd name="connsiteX1143" fmla="*/ 1462701 w 8518995"/>
              <a:gd name="connsiteY1143" fmla="*/ 459444 h 6124354"/>
              <a:gd name="connsiteX1144" fmla="*/ 1451623 w 8518995"/>
              <a:gd name="connsiteY1144" fmla="*/ 470531 h 6124354"/>
              <a:gd name="connsiteX1145" fmla="*/ 1224459 w 8518995"/>
              <a:gd name="connsiteY1145" fmla="*/ 675623 h 6124354"/>
              <a:gd name="connsiteX1146" fmla="*/ 892029 w 8518995"/>
              <a:gd name="connsiteY1146" fmla="*/ 1063635 h 6124354"/>
              <a:gd name="connsiteX1147" fmla="*/ 886487 w 8518995"/>
              <a:gd name="connsiteY1147" fmla="*/ 1080264 h 6124354"/>
              <a:gd name="connsiteX1148" fmla="*/ 925271 w 8518995"/>
              <a:gd name="connsiteY1148" fmla="*/ 1058093 h 6124354"/>
              <a:gd name="connsiteX1149" fmla="*/ 925271 w 8518995"/>
              <a:gd name="connsiteY1149" fmla="*/ 1063635 h 6124354"/>
              <a:gd name="connsiteX1150" fmla="*/ 803378 w 8518995"/>
              <a:gd name="connsiteY1150" fmla="*/ 1229925 h 6124354"/>
              <a:gd name="connsiteX1151" fmla="*/ 808921 w 8518995"/>
              <a:gd name="connsiteY1151" fmla="*/ 1235470 h 6124354"/>
              <a:gd name="connsiteX1152" fmla="*/ 847704 w 8518995"/>
              <a:gd name="connsiteY1152" fmla="*/ 1185581 h 6124354"/>
              <a:gd name="connsiteX1153" fmla="*/ 1058244 w 8518995"/>
              <a:gd name="connsiteY1153" fmla="*/ 947230 h 6124354"/>
              <a:gd name="connsiteX1154" fmla="*/ 1124730 w 8518995"/>
              <a:gd name="connsiteY1154" fmla="*/ 880715 h 6124354"/>
              <a:gd name="connsiteX1155" fmla="*/ 1268785 w 8518995"/>
              <a:gd name="connsiteY1155" fmla="*/ 753226 h 6124354"/>
              <a:gd name="connsiteX1156" fmla="*/ 1479325 w 8518995"/>
              <a:gd name="connsiteY1156" fmla="*/ 592475 h 6124354"/>
              <a:gd name="connsiteX1157" fmla="*/ 1518108 w 8518995"/>
              <a:gd name="connsiteY1157" fmla="*/ 559219 h 6124354"/>
              <a:gd name="connsiteX1158" fmla="*/ 1545810 w 8518995"/>
              <a:gd name="connsiteY1158" fmla="*/ 548131 h 6124354"/>
              <a:gd name="connsiteX1159" fmla="*/ 1678784 w 8518995"/>
              <a:gd name="connsiteY1159" fmla="*/ 453902 h 6124354"/>
              <a:gd name="connsiteX1160" fmla="*/ 1689865 w 8518995"/>
              <a:gd name="connsiteY1160" fmla="*/ 448356 h 6124354"/>
              <a:gd name="connsiteX1161" fmla="*/ 1695404 w 8518995"/>
              <a:gd name="connsiteY1161" fmla="*/ 453902 h 6124354"/>
              <a:gd name="connsiteX1162" fmla="*/ 1651082 w 8518995"/>
              <a:gd name="connsiteY1162" fmla="*/ 487158 h 6124354"/>
              <a:gd name="connsiteX1163" fmla="*/ 1651082 w 8518995"/>
              <a:gd name="connsiteY1163" fmla="*/ 492703 h 6124354"/>
              <a:gd name="connsiteX1164" fmla="*/ 1684323 w 8518995"/>
              <a:gd name="connsiteY1164" fmla="*/ 476073 h 6124354"/>
              <a:gd name="connsiteX1165" fmla="*/ 1689865 w 8518995"/>
              <a:gd name="connsiteY1165" fmla="*/ 476073 h 6124354"/>
              <a:gd name="connsiteX1166" fmla="*/ 1667702 w 8518995"/>
              <a:gd name="connsiteY1166" fmla="*/ 498245 h 6124354"/>
              <a:gd name="connsiteX1167" fmla="*/ 1673242 w 8518995"/>
              <a:gd name="connsiteY1167" fmla="*/ 503787 h 6124354"/>
              <a:gd name="connsiteX1168" fmla="*/ 1689865 w 8518995"/>
              <a:gd name="connsiteY1168" fmla="*/ 487158 h 6124354"/>
              <a:gd name="connsiteX1169" fmla="*/ 1767432 w 8518995"/>
              <a:gd name="connsiteY1169" fmla="*/ 437272 h 6124354"/>
              <a:gd name="connsiteX1170" fmla="*/ 1756350 w 8518995"/>
              <a:gd name="connsiteY1170" fmla="*/ 453902 h 6124354"/>
              <a:gd name="connsiteX1171" fmla="*/ 1772974 w 8518995"/>
              <a:gd name="connsiteY1171" fmla="*/ 448356 h 6124354"/>
              <a:gd name="connsiteX1172" fmla="*/ 1994593 w 8518995"/>
              <a:gd name="connsiteY1172" fmla="*/ 237722 h 6124354"/>
              <a:gd name="connsiteX1173" fmla="*/ 2181587 w 8518995"/>
              <a:gd name="connsiteY1173" fmla="*/ 81130 h 612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Lst>
            <a:rect l="l" t="t" r="r" b="b"/>
            <a:pathLst>
              <a:path w="8518995" h="6124354">
                <a:moveTo>
                  <a:pt x="628365" y="5183089"/>
                </a:moveTo>
                <a:lnTo>
                  <a:pt x="631621" y="5187657"/>
                </a:lnTo>
                <a:cubicBezTo>
                  <a:pt x="626082" y="5187657"/>
                  <a:pt x="626082" y="5187657"/>
                  <a:pt x="626082" y="5187657"/>
                </a:cubicBezTo>
                <a:close/>
                <a:moveTo>
                  <a:pt x="6998177" y="2165145"/>
                </a:moveTo>
                <a:lnTo>
                  <a:pt x="6998781" y="2172103"/>
                </a:lnTo>
                <a:lnTo>
                  <a:pt x="6998177" y="2170691"/>
                </a:lnTo>
                <a:cubicBezTo>
                  <a:pt x="6998177" y="2170691"/>
                  <a:pt x="6998177" y="2165145"/>
                  <a:pt x="6998177" y="2165145"/>
                </a:cubicBezTo>
                <a:close/>
                <a:moveTo>
                  <a:pt x="7577671" y="972967"/>
                </a:moveTo>
                <a:lnTo>
                  <a:pt x="7585379" y="978751"/>
                </a:lnTo>
                <a:cubicBezTo>
                  <a:pt x="7585379" y="978751"/>
                  <a:pt x="7585379" y="978751"/>
                  <a:pt x="7579839" y="978751"/>
                </a:cubicBezTo>
                <a:close/>
                <a:moveTo>
                  <a:pt x="6501946" y="0"/>
                </a:moveTo>
                <a:lnTo>
                  <a:pt x="6791203" y="0"/>
                </a:lnTo>
                <a:lnTo>
                  <a:pt x="6814861" y="15998"/>
                </a:lnTo>
                <a:cubicBezTo>
                  <a:pt x="6814861" y="21543"/>
                  <a:pt x="6814861" y="21543"/>
                  <a:pt x="6814861" y="21543"/>
                </a:cubicBezTo>
                <a:cubicBezTo>
                  <a:pt x="6820403" y="27085"/>
                  <a:pt x="6820403" y="27085"/>
                  <a:pt x="6825942" y="32631"/>
                </a:cubicBezTo>
                <a:cubicBezTo>
                  <a:pt x="6825942" y="27085"/>
                  <a:pt x="6825942" y="21543"/>
                  <a:pt x="6825942" y="15998"/>
                </a:cubicBezTo>
                <a:cubicBezTo>
                  <a:pt x="6825942" y="15998"/>
                  <a:pt x="6831485" y="21543"/>
                  <a:pt x="6831485" y="21543"/>
                </a:cubicBezTo>
                <a:cubicBezTo>
                  <a:pt x="6837023" y="21543"/>
                  <a:pt x="6837023" y="21543"/>
                  <a:pt x="6837023" y="21543"/>
                </a:cubicBezTo>
                <a:cubicBezTo>
                  <a:pt x="6837023" y="27085"/>
                  <a:pt x="6842563" y="27085"/>
                  <a:pt x="6842563" y="32631"/>
                </a:cubicBezTo>
                <a:cubicBezTo>
                  <a:pt x="6842563" y="32631"/>
                  <a:pt x="6848105" y="32631"/>
                  <a:pt x="6848105" y="38173"/>
                </a:cubicBezTo>
                <a:cubicBezTo>
                  <a:pt x="6848105" y="38173"/>
                  <a:pt x="6848105" y="43715"/>
                  <a:pt x="6848105" y="43715"/>
                </a:cubicBezTo>
                <a:cubicBezTo>
                  <a:pt x="6848105" y="43715"/>
                  <a:pt x="6848105" y="49260"/>
                  <a:pt x="6848105" y="49260"/>
                </a:cubicBezTo>
                <a:cubicBezTo>
                  <a:pt x="6848105" y="49260"/>
                  <a:pt x="6853644" y="49260"/>
                  <a:pt x="6853644" y="54802"/>
                </a:cubicBezTo>
                <a:cubicBezTo>
                  <a:pt x="6853644" y="49260"/>
                  <a:pt x="6859187" y="43715"/>
                  <a:pt x="6859187" y="43715"/>
                </a:cubicBezTo>
                <a:cubicBezTo>
                  <a:pt x="6864725" y="43715"/>
                  <a:pt x="6875807" y="49260"/>
                  <a:pt x="6881349" y="54802"/>
                </a:cubicBezTo>
                <a:cubicBezTo>
                  <a:pt x="6947835" y="104688"/>
                  <a:pt x="7014323" y="160119"/>
                  <a:pt x="7086347" y="215551"/>
                </a:cubicBezTo>
                <a:cubicBezTo>
                  <a:pt x="7119591" y="243265"/>
                  <a:pt x="7152835" y="270982"/>
                  <a:pt x="7180537" y="298696"/>
                </a:cubicBezTo>
                <a:cubicBezTo>
                  <a:pt x="7202701" y="320868"/>
                  <a:pt x="7219321" y="343039"/>
                  <a:pt x="7241483" y="359669"/>
                </a:cubicBezTo>
                <a:cubicBezTo>
                  <a:pt x="7263647" y="381841"/>
                  <a:pt x="7285806" y="398471"/>
                  <a:pt x="7307969" y="420642"/>
                </a:cubicBezTo>
                <a:cubicBezTo>
                  <a:pt x="7313511" y="420642"/>
                  <a:pt x="7319051" y="426185"/>
                  <a:pt x="7319051" y="431730"/>
                </a:cubicBezTo>
                <a:cubicBezTo>
                  <a:pt x="7319051" y="437272"/>
                  <a:pt x="7313511" y="437272"/>
                  <a:pt x="7313511" y="442814"/>
                </a:cubicBezTo>
                <a:cubicBezTo>
                  <a:pt x="7319051" y="442814"/>
                  <a:pt x="7324593" y="442814"/>
                  <a:pt x="7330132" y="448356"/>
                </a:cubicBezTo>
                <a:cubicBezTo>
                  <a:pt x="7341213" y="459444"/>
                  <a:pt x="7357833" y="464986"/>
                  <a:pt x="7368915" y="476073"/>
                </a:cubicBezTo>
                <a:cubicBezTo>
                  <a:pt x="7385535" y="492703"/>
                  <a:pt x="7396617" y="514875"/>
                  <a:pt x="7413241" y="531502"/>
                </a:cubicBezTo>
                <a:cubicBezTo>
                  <a:pt x="7501889" y="647906"/>
                  <a:pt x="7596076" y="758768"/>
                  <a:pt x="7679185" y="875173"/>
                </a:cubicBezTo>
                <a:cubicBezTo>
                  <a:pt x="7734592" y="941688"/>
                  <a:pt x="7778915" y="1013746"/>
                  <a:pt x="7823240" y="1085807"/>
                </a:cubicBezTo>
                <a:cubicBezTo>
                  <a:pt x="7873105" y="1168952"/>
                  <a:pt x="7922969" y="1257642"/>
                  <a:pt x="7967295" y="1346329"/>
                </a:cubicBezTo>
                <a:cubicBezTo>
                  <a:pt x="8044861" y="1507078"/>
                  <a:pt x="8122429" y="1667826"/>
                  <a:pt x="8177835" y="1839661"/>
                </a:cubicBezTo>
                <a:cubicBezTo>
                  <a:pt x="8194456" y="1878463"/>
                  <a:pt x="8216619" y="1922807"/>
                  <a:pt x="8211077" y="1967150"/>
                </a:cubicBezTo>
                <a:cubicBezTo>
                  <a:pt x="8205537" y="1956066"/>
                  <a:pt x="8199995" y="1944978"/>
                  <a:pt x="8194456" y="1933891"/>
                </a:cubicBezTo>
                <a:cubicBezTo>
                  <a:pt x="8199995" y="1989322"/>
                  <a:pt x="8227697" y="2033669"/>
                  <a:pt x="8222158" y="2083555"/>
                </a:cubicBezTo>
                <a:cubicBezTo>
                  <a:pt x="8216619" y="2089097"/>
                  <a:pt x="8227697" y="2100184"/>
                  <a:pt x="8227697" y="2111268"/>
                </a:cubicBezTo>
                <a:cubicBezTo>
                  <a:pt x="8233239" y="2100184"/>
                  <a:pt x="8233239" y="2094642"/>
                  <a:pt x="8233239" y="2089097"/>
                </a:cubicBezTo>
                <a:cubicBezTo>
                  <a:pt x="8238779" y="2105726"/>
                  <a:pt x="8244321" y="2122356"/>
                  <a:pt x="8244321" y="2138986"/>
                </a:cubicBezTo>
                <a:cubicBezTo>
                  <a:pt x="8249860" y="2138986"/>
                  <a:pt x="8249860" y="2138986"/>
                  <a:pt x="8255402" y="2138986"/>
                </a:cubicBezTo>
                <a:cubicBezTo>
                  <a:pt x="8249860" y="2111268"/>
                  <a:pt x="8238779" y="2078012"/>
                  <a:pt x="8233239" y="2050295"/>
                </a:cubicBezTo>
                <a:cubicBezTo>
                  <a:pt x="8227697" y="2022581"/>
                  <a:pt x="8216619" y="1994867"/>
                  <a:pt x="8211077" y="1967150"/>
                </a:cubicBezTo>
                <a:cubicBezTo>
                  <a:pt x="8222158" y="2000409"/>
                  <a:pt x="8244321" y="2033669"/>
                  <a:pt x="8249860" y="2066928"/>
                </a:cubicBezTo>
                <a:cubicBezTo>
                  <a:pt x="8266483" y="2122356"/>
                  <a:pt x="8277565" y="2183329"/>
                  <a:pt x="8288646" y="2244303"/>
                </a:cubicBezTo>
                <a:cubicBezTo>
                  <a:pt x="8299727" y="2299734"/>
                  <a:pt x="8310806" y="2349620"/>
                  <a:pt x="8321887" y="2405051"/>
                </a:cubicBezTo>
                <a:cubicBezTo>
                  <a:pt x="8332969" y="2482654"/>
                  <a:pt x="8349589" y="2554714"/>
                  <a:pt x="8360671" y="2626772"/>
                </a:cubicBezTo>
                <a:cubicBezTo>
                  <a:pt x="8366213" y="2687746"/>
                  <a:pt x="8371752" y="2748719"/>
                  <a:pt x="8393915" y="2809692"/>
                </a:cubicBezTo>
                <a:cubicBezTo>
                  <a:pt x="8393915" y="2793066"/>
                  <a:pt x="8399457" y="2776436"/>
                  <a:pt x="8404996" y="2754264"/>
                </a:cubicBezTo>
                <a:cubicBezTo>
                  <a:pt x="8410538" y="2765348"/>
                  <a:pt x="8416078" y="2765348"/>
                  <a:pt x="8416078" y="2765348"/>
                </a:cubicBezTo>
                <a:cubicBezTo>
                  <a:pt x="8421617" y="2798608"/>
                  <a:pt x="8449319" y="2826322"/>
                  <a:pt x="8432698" y="2859581"/>
                </a:cubicBezTo>
                <a:cubicBezTo>
                  <a:pt x="8432698" y="2870665"/>
                  <a:pt x="8438240" y="2881753"/>
                  <a:pt x="8438240" y="2892840"/>
                </a:cubicBezTo>
                <a:cubicBezTo>
                  <a:pt x="8443780" y="2887295"/>
                  <a:pt x="8443780" y="2881753"/>
                  <a:pt x="8443780" y="2870665"/>
                </a:cubicBezTo>
                <a:cubicBezTo>
                  <a:pt x="8449319" y="2876207"/>
                  <a:pt x="8449319" y="2881753"/>
                  <a:pt x="8454861" y="2887295"/>
                </a:cubicBezTo>
                <a:cubicBezTo>
                  <a:pt x="8454861" y="2870665"/>
                  <a:pt x="8454861" y="2859581"/>
                  <a:pt x="8454861" y="2842951"/>
                </a:cubicBezTo>
                <a:cubicBezTo>
                  <a:pt x="8454861" y="2848494"/>
                  <a:pt x="8460400" y="2848494"/>
                  <a:pt x="8465942" y="2848494"/>
                </a:cubicBezTo>
                <a:cubicBezTo>
                  <a:pt x="8443780" y="2499283"/>
                  <a:pt x="8366213" y="2161157"/>
                  <a:pt x="8272023" y="1828574"/>
                </a:cubicBezTo>
                <a:cubicBezTo>
                  <a:pt x="8283104" y="1845203"/>
                  <a:pt x="8288646" y="1867375"/>
                  <a:pt x="8294185" y="1884005"/>
                </a:cubicBezTo>
                <a:cubicBezTo>
                  <a:pt x="8305267" y="1906177"/>
                  <a:pt x="8310806" y="1928349"/>
                  <a:pt x="8316348" y="1944978"/>
                </a:cubicBezTo>
                <a:cubicBezTo>
                  <a:pt x="8382833" y="2177787"/>
                  <a:pt x="8438240" y="2410593"/>
                  <a:pt x="8460400" y="2648944"/>
                </a:cubicBezTo>
                <a:cubicBezTo>
                  <a:pt x="8460400" y="2698833"/>
                  <a:pt x="8465942" y="2748719"/>
                  <a:pt x="8465942" y="2798608"/>
                </a:cubicBezTo>
                <a:cubicBezTo>
                  <a:pt x="8471482" y="2837409"/>
                  <a:pt x="8465942" y="2881753"/>
                  <a:pt x="8488105" y="2920554"/>
                </a:cubicBezTo>
                <a:cubicBezTo>
                  <a:pt x="8504726" y="2948268"/>
                  <a:pt x="8499187" y="2970440"/>
                  <a:pt x="8488105" y="2992612"/>
                </a:cubicBezTo>
                <a:cubicBezTo>
                  <a:pt x="8482563" y="3009242"/>
                  <a:pt x="8482563" y="3025871"/>
                  <a:pt x="8482563" y="3042501"/>
                </a:cubicBezTo>
                <a:cubicBezTo>
                  <a:pt x="8482563" y="3081302"/>
                  <a:pt x="8488105" y="3125646"/>
                  <a:pt x="8493644" y="3169990"/>
                </a:cubicBezTo>
                <a:cubicBezTo>
                  <a:pt x="8499187" y="3197707"/>
                  <a:pt x="8499187" y="3230963"/>
                  <a:pt x="8510268" y="3253138"/>
                </a:cubicBezTo>
                <a:cubicBezTo>
                  <a:pt x="8532428" y="3291936"/>
                  <a:pt x="8504726" y="3319653"/>
                  <a:pt x="8510268" y="3352910"/>
                </a:cubicBezTo>
                <a:cubicBezTo>
                  <a:pt x="8504726" y="3352910"/>
                  <a:pt x="8504726" y="3352910"/>
                  <a:pt x="8499187" y="3352910"/>
                </a:cubicBezTo>
                <a:cubicBezTo>
                  <a:pt x="8499187" y="3325196"/>
                  <a:pt x="8499187" y="3303024"/>
                  <a:pt x="8499187" y="3275307"/>
                </a:cubicBezTo>
                <a:cubicBezTo>
                  <a:pt x="8499187" y="3275307"/>
                  <a:pt x="8493644" y="3275307"/>
                  <a:pt x="8488105" y="3275307"/>
                </a:cubicBezTo>
                <a:cubicBezTo>
                  <a:pt x="8510268" y="3325196"/>
                  <a:pt x="8471482" y="3369539"/>
                  <a:pt x="8477024" y="3413883"/>
                </a:cubicBezTo>
                <a:cubicBezTo>
                  <a:pt x="8504726" y="3413883"/>
                  <a:pt x="8499187" y="3436058"/>
                  <a:pt x="8499187" y="3452684"/>
                </a:cubicBezTo>
                <a:lnTo>
                  <a:pt x="8504653" y="3573023"/>
                </a:lnTo>
                <a:lnTo>
                  <a:pt x="8503341" y="3573939"/>
                </a:lnTo>
                <a:cubicBezTo>
                  <a:pt x="8501956" y="3574631"/>
                  <a:pt x="8501956" y="3574631"/>
                  <a:pt x="8504726" y="3574631"/>
                </a:cubicBezTo>
                <a:lnTo>
                  <a:pt x="8504653" y="3573023"/>
                </a:lnTo>
                <a:lnTo>
                  <a:pt x="8510268" y="3569089"/>
                </a:lnTo>
                <a:cubicBezTo>
                  <a:pt x="8510268" y="3569089"/>
                  <a:pt x="8510268" y="3569089"/>
                  <a:pt x="8515807" y="3569089"/>
                </a:cubicBezTo>
                <a:cubicBezTo>
                  <a:pt x="8499187" y="3624520"/>
                  <a:pt x="8482563" y="3679951"/>
                  <a:pt x="8465942" y="3735382"/>
                </a:cubicBezTo>
                <a:cubicBezTo>
                  <a:pt x="8465942" y="3729837"/>
                  <a:pt x="8460400" y="3729837"/>
                  <a:pt x="8460400" y="3729837"/>
                </a:cubicBezTo>
                <a:cubicBezTo>
                  <a:pt x="8454861" y="3713210"/>
                  <a:pt x="8454861" y="3696578"/>
                  <a:pt x="8454861" y="3679951"/>
                </a:cubicBezTo>
                <a:cubicBezTo>
                  <a:pt x="8443780" y="3713210"/>
                  <a:pt x="8438240" y="3740924"/>
                  <a:pt x="8427159" y="3774184"/>
                </a:cubicBezTo>
                <a:cubicBezTo>
                  <a:pt x="8421617" y="3796356"/>
                  <a:pt x="8416078" y="3818524"/>
                  <a:pt x="8410538" y="3840699"/>
                </a:cubicBezTo>
                <a:cubicBezTo>
                  <a:pt x="8410538" y="3846241"/>
                  <a:pt x="8416078" y="3862871"/>
                  <a:pt x="8416078" y="3873956"/>
                </a:cubicBezTo>
                <a:cubicBezTo>
                  <a:pt x="8410538" y="3901673"/>
                  <a:pt x="8404996" y="3934929"/>
                  <a:pt x="8399457" y="3968188"/>
                </a:cubicBezTo>
                <a:cubicBezTo>
                  <a:pt x="8388375" y="4012532"/>
                  <a:pt x="8382833" y="4056875"/>
                  <a:pt x="8371752" y="4101222"/>
                </a:cubicBezTo>
                <a:cubicBezTo>
                  <a:pt x="8382833" y="4101222"/>
                  <a:pt x="8388375" y="4101222"/>
                  <a:pt x="8393915" y="4101222"/>
                </a:cubicBezTo>
                <a:cubicBezTo>
                  <a:pt x="8399457" y="4095677"/>
                  <a:pt x="8399457" y="4090135"/>
                  <a:pt x="8399457" y="4084593"/>
                </a:cubicBezTo>
                <a:cubicBezTo>
                  <a:pt x="8399457" y="4067963"/>
                  <a:pt x="8404996" y="4051333"/>
                  <a:pt x="8404996" y="4034704"/>
                </a:cubicBezTo>
                <a:cubicBezTo>
                  <a:pt x="8427159" y="4040249"/>
                  <a:pt x="8421617" y="4029161"/>
                  <a:pt x="8421617" y="4018077"/>
                </a:cubicBezTo>
                <a:cubicBezTo>
                  <a:pt x="8432698" y="3979276"/>
                  <a:pt x="8443780" y="3940474"/>
                  <a:pt x="8449319" y="3901673"/>
                </a:cubicBezTo>
                <a:cubicBezTo>
                  <a:pt x="8471482" y="3901673"/>
                  <a:pt x="8488105" y="3912757"/>
                  <a:pt x="8482563" y="3929387"/>
                </a:cubicBezTo>
                <a:cubicBezTo>
                  <a:pt x="8482563" y="3962646"/>
                  <a:pt x="8471482" y="3990360"/>
                  <a:pt x="8465942" y="4023619"/>
                </a:cubicBezTo>
                <a:cubicBezTo>
                  <a:pt x="8460400" y="4034704"/>
                  <a:pt x="8454861" y="4051333"/>
                  <a:pt x="8449319" y="4062421"/>
                </a:cubicBezTo>
                <a:cubicBezTo>
                  <a:pt x="8438240" y="4101222"/>
                  <a:pt x="8427159" y="4140024"/>
                  <a:pt x="8416078" y="4178825"/>
                </a:cubicBezTo>
                <a:cubicBezTo>
                  <a:pt x="8410538" y="4173280"/>
                  <a:pt x="8410538" y="4173280"/>
                  <a:pt x="8410538" y="4167738"/>
                </a:cubicBezTo>
                <a:cubicBezTo>
                  <a:pt x="8399457" y="4189910"/>
                  <a:pt x="8382833" y="4212081"/>
                  <a:pt x="8371752" y="4234256"/>
                </a:cubicBezTo>
                <a:cubicBezTo>
                  <a:pt x="8371752" y="4228711"/>
                  <a:pt x="8366213" y="4223169"/>
                  <a:pt x="8366213" y="4217624"/>
                </a:cubicBezTo>
                <a:cubicBezTo>
                  <a:pt x="8360671" y="4228711"/>
                  <a:pt x="8360671" y="4234256"/>
                  <a:pt x="8360671" y="4245341"/>
                </a:cubicBezTo>
                <a:cubicBezTo>
                  <a:pt x="8327429" y="4295230"/>
                  <a:pt x="8349589" y="4361745"/>
                  <a:pt x="8299727" y="4406089"/>
                </a:cubicBezTo>
                <a:cubicBezTo>
                  <a:pt x="8294185" y="4406089"/>
                  <a:pt x="8288646" y="4406089"/>
                  <a:pt x="8288646" y="4406089"/>
                </a:cubicBezTo>
                <a:cubicBezTo>
                  <a:pt x="8277565" y="4428261"/>
                  <a:pt x="8266483" y="4450432"/>
                  <a:pt x="8255402" y="4472607"/>
                </a:cubicBezTo>
                <a:cubicBezTo>
                  <a:pt x="8255402" y="4483692"/>
                  <a:pt x="8255402" y="4494776"/>
                  <a:pt x="8249860" y="4500321"/>
                </a:cubicBezTo>
                <a:cubicBezTo>
                  <a:pt x="8249860" y="4505864"/>
                  <a:pt x="8249860" y="4511406"/>
                  <a:pt x="8249860" y="4511406"/>
                </a:cubicBezTo>
                <a:cubicBezTo>
                  <a:pt x="8222158" y="4572379"/>
                  <a:pt x="8194456" y="4633352"/>
                  <a:pt x="8194456" y="4699868"/>
                </a:cubicBezTo>
                <a:cubicBezTo>
                  <a:pt x="8188917" y="4710955"/>
                  <a:pt x="8172293" y="4716501"/>
                  <a:pt x="8161212" y="4727585"/>
                </a:cubicBezTo>
                <a:cubicBezTo>
                  <a:pt x="8161212" y="4733127"/>
                  <a:pt x="8155673" y="4733127"/>
                  <a:pt x="8150131" y="4733127"/>
                </a:cubicBezTo>
                <a:cubicBezTo>
                  <a:pt x="8139049" y="4749757"/>
                  <a:pt x="8127967" y="4766386"/>
                  <a:pt x="8122429" y="4788558"/>
                </a:cubicBezTo>
                <a:cubicBezTo>
                  <a:pt x="8083645" y="4855074"/>
                  <a:pt x="8044861" y="4927134"/>
                  <a:pt x="8011617" y="4999195"/>
                </a:cubicBezTo>
                <a:cubicBezTo>
                  <a:pt x="7989455" y="5043539"/>
                  <a:pt x="7978377" y="5087883"/>
                  <a:pt x="7961753" y="5137772"/>
                </a:cubicBezTo>
                <a:cubicBezTo>
                  <a:pt x="7934051" y="5171028"/>
                  <a:pt x="7911888" y="5204287"/>
                  <a:pt x="7889725" y="5237546"/>
                </a:cubicBezTo>
                <a:cubicBezTo>
                  <a:pt x="7895267" y="5243088"/>
                  <a:pt x="7895267" y="5243088"/>
                  <a:pt x="7900807" y="5243088"/>
                </a:cubicBezTo>
                <a:cubicBezTo>
                  <a:pt x="7922969" y="5209829"/>
                  <a:pt x="7939590" y="5171028"/>
                  <a:pt x="7961753" y="5137772"/>
                </a:cubicBezTo>
                <a:cubicBezTo>
                  <a:pt x="7978377" y="5110054"/>
                  <a:pt x="7994997" y="5087883"/>
                  <a:pt x="8011617" y="5060169"/>
                </a:cubicBezTo>
                <a:cubicBezTo>
                  <a:pt x="8017157" y="5065711"/>
                  <a:pt x="8017157" y="5065711"/>
                  <a:pt x="8022699" y="5065711"/>
                </a:cubicBezTo>
                <a:cubicBezTo>
                  <a:pt x="8006079" y="5104512"/>
                  <a:pt x="7994997" y="5137772"/>
                  <a:pt x="7978377" y="5171028"/>
                </a:cubicBezTo>
                <a:cubicBezTo>
                  <a:pt x="7978377" y="5176573"/>
                  <a:pt x="7978377" y="5176573"/>
                  <a:pt x="7978377" y="5176573"/>
                </a:cubicBezTo>
                <a:cubicBezTo>
                  <a:pt x="7967295" y="5198745"/>
                  <a:pt x="7967295" y="5215371"/>
                  <a:pt x="7956213" y="5232001"/>
                </a:cubicBezTo>
                <a:cubicBezTo>
                  <a:pt x="7934051" y="5265260"/>
                  <a:pt x="7906346" y="5292974"/>
                  <a:pt x="7878647" y="5320691"/>
                </a:cubicBezTo>
                <a:cubicBezTo>
                  <a:pt x="7845403" y="5365035"/>
                  <a:pt x="7817698" y="5403837"/>
                  <a:pt x="7784457" y="5448180"/>
                </a:cubicBezTo>
                <a:cubicBezTo>
                  <a:pt x="7773375" y="5464810"/>
                  <a:pt x="7762294" y="5481440"/>
                  <a:pt x="7751213" y="5492524"/>
                </a:cubicBezTo>
                <a:cubicBezTo>
                  <a:pt x="7717969" y="5531325"/>
                  <a:pt x="7690267" y="5564585"/>
                  <a:pt x="7657025" y="5603386"/>
                </a:cubicBezTo>
                <a:cubicBezTo>
                  <a:pt x="7640401" y="5614471"/>
                  <a:pt x="7623781" y="5625558"/>
                  <a:pt x="7612699" y="5636645"/>
                </a:cubicBezTo>
                <a:cubicBezTo>
                  <a:pt x="7590537" y="5658817"/>
                  <a:pt x="7573917" y="5680989"/>
                  <a:pt x="7551753" y="5697619"/>
                </a:cubicBezTo>
                <a:cubicBezTo>
                  <a:pt x="7518509" y="5730875"/>
                  <a:pt x="7496347" y="5764134"/>
                  <a:pt x="7468645" y="5814023"/>
                </a:cubicBezTo>
                <a:cubicBezTo>
                  <a:pt x="7501889" y="5786306"/>
                  <a:pt x="7524051" y="5769676"/>
                  <a:pt x="7546215" y="5753047"/>
                </a:cubicBezTo>
                <a:cubicBezTo>
                  <a:pt x="7551753" y="5747505"/>
                  <a:pt x="7557295" y="5747505"/>
                  <a:pt x="7568374" y="5741962"/>
                </a:cubicBezTo>
                <a:cubicBezTo>
                  <a:pt x="7529591" y="5786306"/>
                  <a:pt x="7496347" y="5836192"/>
                  <a:pt x="7452024" y="5874996"/>
                </a:cubicBezTo>
                <a:cubicBezTo>
                  <a:pt x="7396617" y="5935970"/>
                  <a:pt x="7341213" y="5985856"/>
                  <a:pt x="7280267" y="6041287"/>
                </a:cubicBezTo>
                <a:cubicBezTo>
                  <a:pt x="7263647" y="6057916"/>
                  <a:pt x="7241483" y="6085630"/>
                  <a:pt x="7224863" y="6102260"/>
                </a:cubicBezTo>
                <a:cubicBezTo>
                  <a:pt x="7224863" y="6107802"/>
                  <a:pt x="7230403" y="6107802"/>
                  <a:pt x="7230403" y="6113345"/>
                </a:cubicBezTo>
                <a:cubicBezTo>
                  <a:pt x="7285806" y="6069001"/>
                  <a:pt x="7341213" y="6024657"/>
                  <a:pt x="7396617" y="5980313"/>
                </a:cubicBezTo>
                <a:cubicBezTo>
                  <a:pt x="7396617" y="5980313"/>
                  <a:pt x="7396617" y="5980313"/>
                  <a:pt x="7396617" y="5985856"/>
                </a:cubicBezTo>
                <a:cubicBezTo>
                  <a:pt x="7385535" y="6002485"/>
                  <a:pt x="7374455" y="6024657"/>
                  <a:pt x="7357833" y="6041287"/>
                </a:cubicBezTo>
                <a:cubicBezTo>
                  <a:pt x="7338442" y="6057915"/>
                  <a:pt x="7319051" y="6075930"/>
                  <a:pt x="7299659" y="6093944"/>
                </a:cubicBezTo>
                <a:lnTo>
                  <a:pt x="7266063" y="6124354"/>
                </a:lnTo>
                <a:lnTo>
                  <a:pt x="6143934" y="6124354"/>
                </a:lnTo>
                <a:lnTo>
                  <a:pt x="6283562" y="6051422"/>
                </a:lnTo>
                <a:cubicBezTo>
                  <a:pt x="6305719" y="6040334"/>
                  <a:pt x="6322339" y="6023702"/>
                  <a:pt x="6338957" y="6007069"/>
                </a:cubicBezTo>
                <a:cubicBezTo>
                  <a:pt x="6344499" y="6012614"/>
                  <a:pt x="6344499" y="6012614"/>
                  <a:pt x="6344499" y="6012614"/>
                </a:cubicBezTo>
                <a:cubicBezTo>
                  <a:pt x="6394355" y="5984897"/>
                  <a:pt x="6438671" y="5957174"/>
                  <a:pt x="6482991" y="5929457"/>
                </a:cubicBezTo>
                <a:cubicBezTo>
                  <a:pt x="6494069" y="5923912"/>
                  <a:pt x="6505148" y="5918370"/>
                  <a:pt x="6516226" y="5912824"/>
                </a:cubicBezTo>
                <a:cubicBezTo>
                  <a:pt x="6588241" y="5862929"/>
                  <a:pt x="6654718" y="5813034"/>
                  <a:pt x="6726733" y="5757594"/>
                </a:cubicBezTo>
                <a:cubicBezTo>
                  <a:pt x="6848607" y="5674437"/>
                  <a:pt x="6953857" y="5574647"/>
                  <a:pt x="7053572" y="5469312"/>
                </a:cubicBezTo>
                <a:cubicBezTo>
                  <a:pt x="7064653" y="5458225"/>
                  <a:pt x="7070193" y="5447137"/>
                  <a:pt x="7075731" y="5436050"/>
                </a:cubicBezTo>
                <a:cubicBezTo>
                  <a:pt x="7059111" y="5447137"/>
                  <a:pt x="7048033" y="5458225"/>
                  <a:pt x="7031415" y="5469312"/>
                </a:cubicBezTo>
                <a:cubicBezTo>
                  <a:pt x="6959399" y="5535840"/>
                  <a:pt x="6892923" y="5602367"/>
                  <a:pt x="6815369" y="5668892"/>
                </a:cubicBezTo>
                <a:cubicBezTo>
                  <a:pt x="6748893" y="5724332"/>
                  <a:pt x="6676877" y="5779769"/>
                  <a:pt x="6610401" y="5835209"/>
                </a:cubicBezTo>
                <a:cubicBezTo>
                  <a:pt x="6566082" y="5868472"/>
                  <a:pt x="6521765" y="5896192"/>
                  <a:pt x="6482991" y="5929457"/>
                </a:cubicBezTo>
                <a:cubicBezTo>
                  <a:pt x="6466370" y="5935002"/>
                  <a:pt x="6455292" y="5940544"/>
                  <a:pt x="6444210" y="5946087"/>
                </a:cubicBezTo>
                <a:cubicBezTo>
                  <a:pt x="6427593" y="5951632"/>
                  <a:pt x="6416512" y="5957174"/>
                  <a:pt x="6399894" y="5962719"/>
                </a:cubicBezTo>
                <a:cubicBezTo>
                  <a:pt x="6410972" y="5957174"/>
                  <a:pt x="6422054" y="5940544"/>
                  <a:pt x="6433132" y="5935002"/>
                </a:cubicBezTo>
                <a:cubicBezTo>
                  <a:pt x="6505148" y="5885104"/>
                  <a:pt x="6582702" y="5835209"/>
                  <a:pt x="6654718" y="5779769"/>
                </a:cubicBezTo>
                <a:cubicBezTo>
                  <a:pt x="6737811" y="5718787"/>
                  <a:pt x="6815369" y="5652262"/>
                  <a:pt x="6887381" y="5585735"/>
                </a:cubicBezTo>
                <a:cubicBezTo>
                  <a:pt x="6992637" y="5497032"/>
                  <a:pt x="7086810" y="5391697"/>
                  <a:pt x="7175446" y="5286365"/>
                </a:cubicBezTo>
                <a:cubicBezTo>
                  <a:pt x="7241919" y="5203205"/>
                  <a:pt x="7313935" y="5120047"/>
                  <a:pt x="7374871" y="5036887"/>
                </a:cubicBezTo>
                <a:cubicBezTo>
                  <a:pt x="7446887" y="4948188"/>
                  <a:pt x="7496745" y="4853940"/>
                  <a:pt x="7552141" y="4754150"/>
                </a:cubicBezTo>
                <a:cubicBezTo>
                  <a:pt x="7563219" y="4731972"/>
                  <a:pt x="7574301" y="4709797"/>
                  <a:pt x="7585379" y="4687622"/>
                </a:cubicBezTo>
                <a:cubicBezTo>
                  <a:pt x="7607539" y="4648815"/>
                  <a:pt x="7624156" y="4610007"/>
                  <a:pt x="7646315" y="4571200"/>
                </a:cubicBezTo>
                <a:cubicBezTo>
                  <a:pt x="7662933" y="4543480"/>
                  <a:pt x="7685093" y="4515763"/>
                  <a:pt x="7701711" y="4488043"/>
                </a:cubicBezTo>
                <a:cubicBezTo>
                  <a:pt x="7701711" y="4488043"/>
                  <a:pt x="7707249" y="4493585"/>
                  <a:pt x="7707249" y="4499130"/>
                </a:cubicBezTo>
                <a:cubicBezTo>
                  <a:pt x="7712792" y="4488043"/>
                  <a:pt x="7723871" y="4476955"/>
                  <a:pt x="7729409" y="4465865"/>
                </a:cubicBezTo>
                <a:cubicBezTo>
                  <a:pt x="7734949" y="4465865"/>
                  <a:pt x="7740488" y="4471410"/>
                  <a:pt x="7751569" y="4471410"/>
                </a:cubicBezTo>
                <a:cubicBezTo>
                  <a:pt x="7740488" y="4499130"/>
                  <a:pt x="7729409" y="4532392"/>
                  <a:pt x="7712792" y="4560112"/>
                </a:cubicBezTo>
                <a:cubicBezTo>
                  <a:pt x="7718328" y="4560112"/>
                  <a:pt x="7718328" y="4560112"/>
                  <a:pt x="7723871" y="4560112"/>
                </a:cubicBezTo>
                <a:cubicBezTo>
                  <a:pt x="7729409" y="4549025"/>
                  <a:pt x="7734949" y="4526850"/>
                  <a:pt x="7746027" y="4515763"/>
                </a:cubicBezTo>
                <a:cubicBezTo>
                  <a:pt x="7773726" y="4476955"/>
                  <a:pt x="7757109" y="4427060"/>
                  <a:pt x="7801425" y="4393795"/>
                </a:cubicBezTo>
                <a:cubicBezTo>
                  <a:pt x="7812503" y="4382707"/>
                  <a:pt x="7818045" y="4371620"/>
                  <a:pt x="7834663" y="4382707"/>
                </a:cubicBezTo>
                <a:cubicBezTo>
                  <a:pt x="7829124" y="4399340"/>
                  <a:pt x="7823581" y="4410428"/>
                  <a:pt x="7818045" y="4421515"/>
                </a:cubicBezTo>
                <a:cubicBezTo>
                  <a:pt x="7818045" y="4415970"/>
                  <a:pt x="7812503" y="4410428"/>
                  <a:pt x="7812503" y="4404882"/>
                </a:cubicBezTo>
                <a:cubicBezTo>
                  <a:pt x="7773726" y="4510217"/>
                  <a:pt x="7734949" y="4615553"/>
                  <a:pt x="7696171" y="4720885"/>
                </a:cubicBezTo>
                <a:cubicBezTo>
                  <a:pt x="7707249" y="4709797"/>
                  <a:pt x="7723871" y="4698710"/>
                  <a:pt x="7734949" y="4682077"/>
                </a:cubicBezTo>
                <a:cubicBezTo>
                  <a:pt x="7751569" y="4648815"/>
                  <a:pt x="7768187" y="4610007"/>
                  <a:pt x="7784807" y="4571200"/>
                </a:cubicBezTo>
                <a:cubicBezTo>
                  <a:pt x="7812503" y="4504672"/>
                  <a:pt x="7834663" y="4443690"/>
                  <a:pt x="7862362" y="4377165"/>
                </a:cubicBezTo>
                <a:cubicBezTo>
                  <a:pt x="7878979" y="4332812"/>
                  <a:pt x="7890058" y="4294005"/>
                  <a:pt x="7906679" y="4249655"/>
                </a:cubicBezTo>
                <a:cubicBezTo>
                  <a:pt x="7906679" y="4249655"/>
                  <a:pt x="7901139" y="4244110"/>
                  <a:pt x="7901139" y="4244110"/>
                </a:cubicBezTo>
                <a:cubicBezTo>
                  <a:pt x="7884519" y="4277372"/>
                  <a:pt x="7873441" y="4305092"/>
                  <a:pt x="7856820" y="4338358"/>
                </a:cubicBezTo>
                <a:cubicBezTo>
                  <a:pt x="7856820" y="4332812"/>
                  <a:pt x="7851281" y="4332812"/>
                  <a:pt x="7851281" y="4332812"/>
                </a:cubicBezTo>
                <a:cubicBezTo>
                  <a:pt x="7862362" y="4294005"/>
                  <a:pt x="7878979" y="4255197"/>
                  <a:pt x="7895600" y="4216390"/>
                </a:cubicBezTo>
                <a:cubicBezTo>
                  <a:pt x="7895600" y="4205302"/>
                  <a:pt x="7906679" y="4199760"/>
                  <a:pt x="7912217" y="4194215"/>
                </a:cubicBezTo>
                <a:cubicBezTo>
                  <a:pt x="7923296" y="4166495"/>
                  <a:pt x="7934377" y="4138775"/>
                  <a:pt x="7945456" y="4111055"/>
                </a:cubicBezTo>
                <a:cubicBezTo>
                  <a:pt x="7950995" y="4094425"/>
                  <a:pt x="7945456" y="4077792"/>
                  <a:pt x="7950995" y="4055618"/>
                </a:cubicBezTo>
                <a:cubicBezTo>
                  <a:pt x="7973155" y="3972457"/>
                  <a:pt x="7995311" y="3889300"/>
                  <a:pt x="8017471" y="3806143"/>
                </a:cubicBezTo>
                <a:cubicBezTo>
                  <a:pt x="8023011" y="3806143"/>
                  <a:pt x="8023011" y="3806143"/>
                  <a:pt x="8028549" y="3806143"/>
                </a:cubicBezTo>
                <a:cubicBezTo>
                  <a:pt x="8023011" y="3844947"/>
                  <a:pt x="8017471" y="3883755"/>
                  <a:pt x="8017471" y="3922562"/>
                </a:cubicBezTo>
                <a:cubicBezTo>
                  <a:pt x="8028549" y="3905933"/>
                  <a:pt x="8039628" y="3889300"/>
                  <a:pt x="8039628" y="3872667"/>
                </a:cubicBezTo>
                <a:cubicBezTo>
                  <a:pt x="8056249" y="3789510"/>
                  <a:pt x="8067327" y="3706350"/>
                  <a:pt x="8083947" y="3623193"/>
                </a:cubicBezTo>
                <a:cubicBezTo>
                  <a:pt x="8083947" y="3612105"/>
                  <a:pt x="8095026" y="3606560"/>
                  <a:pt x="8100565" y="3595473"/>
                </a:cubicBezTo>
                <a:cubicBezTo>
                  <a:pt x="8100565" y="3595473"/>
                  <a:pt x="8106104" y="3595473"/>
                  <a:pt x="8106104" y="3595473"/>
                </a:cubicBezTo>
                <a:cubicBezTo>
                  <a:pt x="8106104" y="3606560"/>
                  <a:pt x="8106104" y="3617650"/>
                  <a:pt x="8106104" y="3634280"/>
                </a:cubicBezTo>
                <a:cubicBezTo>
                  <a:pt x="8106104" y="3623193"/>
                  <a:pt x="8100565" y="3623193"/>
                  <a:pt x="8100565" y="3617650"/>
                </a:cubicBezTo>
                <a:cubicBezTo>
                  <a:pt x="8100565" y="3639825"/>
                  <a:pt x="8100565" y="3662000"/>
                  <a:pt x="8106104" y="3678633"/>
                </a:cubicBezTo>
                <a:cubicBezTo>
                  <a:pt x="8106104" y="3678633"/>
                  <a:pt x="8111647" y="3678633"/>
                  <a:pt x="8117185" y="3678633"/>
                </a:cubicBezTo>
                <a:cubicBezTo>
                  <a:pt x="8122725" y="3634280"/>
                  <a:pt x="8128264" y="3584385"/>
                  <a:pt x="8139345" y="3540035"/>
                </a:cubicBezTo>
                <a:cubicBezTo>
                  <a:pt x="8139345" y="3540035"/>
                  <a:pt x="8144881" y="3540035"/>
                  <a:pt x="8150423" y="3540035"/>
                </a:cubicBezTo>
                <a:cubicBezTo>
                  <a:pt x="8144881" y="3578843"/>
                  <a:pt x="8144881" y="3617650"/>
                  <a:pt x="8139345" y="3656455"/>
                </a:cubicBezTo>
                <a:cubicBezTo>
                  <a:pt x="8139345" y="3656455"/>
                  <a:pt x="8144881" y="3656455"/>
                  <a:pt x="8150423" y="3656455"/>
                </a:cubicBezTo>
                <a:cubicBezTo>
                  <a:pt x="8155963" y="3595473"/>
                  <a:pt x="8161502" y="3540035"/>
                  <a:pt x="8167041" y="3479053"/>
                </a:cubicBezTo>
                <a:cubicBezTo>
                  <a:pt x="8161502" y="3479053"/>
                  <a:pt x="8161502" y="3479053"/>
                  <a:pt x="8155963" y="3479053"/>
                </a:cubicBezTo>
                <a:cubicBezTo>
                  <a:pt x="8155963" y="3490140"/>
                  <a:pt x="8155963" y="3506770"/>
                  <a:pt x="8155963" y="3506770"/>
                </a:cubicBezTo>
                <a:cubicBezTo>
                  <a:pt x="8150423" y="3517858"/>
                  <a:pt x="8144881" y="3523403"/>
                  <a:pt x="8133803" y="3528948"/>
                </a:cubicBezTo>
                <a:cubicBezTo>
                  <a:pt x="8144881" y="3445788"/>
                  <a:pt x="8155963" y="3368173"/>
                  <a:pt x="8167041" y="3290558"/>
                </a:cubicBezTo>
                <a:cubicBezTo>
                  <a:pt x="8167041" y="3307190"/>
                  <a:pt x="8167041" y="3318278"/>
                  <a:pt x="8167041" y="3334910"/>
                </a:cubicBezTo>
                <a:cubicBezTo>
                  <a:pt x="8172581" y="3334910"/>
                  <a:pt x="8172581" y="3334910"/>
                  <a:pt x="8178119" y="3334910"/>
                </a:cubicBezTo>
                <a:cubicBezTo>
                  <a:pt x="8178119" y="3301648"/>
                  <a:pt x="8178119" y="3273925"/>
                  <a:pt x="8178119" y="3246208"/>
                </a:cubicBezTo>
                <a:cubicBezTo>
                  <a:pt x="8178119" y="3235120"/>
                  <a:pt x="8183662" y="3224030"/>
                  <a:pt x="8178119" y="3212943"/>
                </a:cubicBezTo>
                <a:cubicBezTo>
                  <a:pt x="8178119" y="3168593"/>
                  <a:pt x="8178119" y="3118698"/>
                  <a:pt x="8172581" y="3074345"/>
                </a:cubicBezTo>
                <a:cubicBezTo>
                  <a:pt x="8172581" y="3052170"/>
                  <a:pt x="8167041" y="3046628"/>
                  <a:pt x="8178119" y="3018908"/>
                </a:cubicBezTo>
                <a:cubicBezTo>
                  <a:pt x="8183662" y="3002275"/>
                  <a:pt x="8183662" y="2985643"/>
                  <a:pt x="8183662" y="2969013"/>
                </a:cubicBezTo>
                <a:cubicBezTo>
                  <a:pt x="8178119" y="2946835"/>
                  <a:pt x="8167041" y="2924660"/>
                  <a:pt x="8167041" y="2902485"/>
                </a:cubicBezTo>
                <a:cubicBezTo>
                  <a:pt x="8161502" y="2858136"/>
                  <a:pt x="8155963" y="2813783"/>
                  <a:pt x="8150423" y="2769433"/>
                </a:cubicBezTo>
                <a:cubicBezTo>
                  <a:pt x="8150423" y="2736168"/>
                  <a:pt x="8150423" y="2702903"/>
                  <a:pt x="8150423" y="2664098"/>
                </a:cubicBezTo>
                <a:cubicBezTo>
                  <a:pt x="8144881" y="2614203"/>
                  <a:pt x="8139345" y="2564308"/>
                  <a:pt x="8139345" y="2514413"/>
                </a:cubicBezTo>
                <a:cubicBezTo>
                  <a:pt x="8139345" y="2503323"/>
                  <a:pt x="8144881" y="2497781"/>
                  <a:pt x="8150423" y="2486693"/>
                </a:cubicBezTo>
                <a:cubicBezTo>
                  <a:pt x="8150423" y="2492238"/>
                  <a:pt x="8155963" y="2503323"/>
                  <a:pt x="8161502" y="2508868"/>
                </a:cubicBezTo>
                <a:cubicBezTo>
                  <a:pt x="8161502" y="2508868"/>
                  <a:pt x="8161502" y="2508868"/>
                  <a:pt x="8161502" y="2503323"/>
                </a:cubicBezTo>
                <a:cubicBezTo>
                  <a:pt x="8161502" y="2492238"/>
                  <a:pt x="8161502" y="2475606"/>
                  <a:pt x="8155963" y="2458973"/>
                </a:cubicBezTo>
                <a:cubicBezTo>
                  <a:pt x="8167041" y="2470061"/>
                  <a:pt x="8172581" y="2475606"/>
                  <a:pt x="8172581" y="2486693"/>
                </a:cubicBezTo>
                <a:cubicBezTo>
                  <a:pt x="8167041" y="2553218"/>
                  <a:pt x="8183662" y="2619745"/>
                  <a:pt x="8183662" y="2686273"/>
                </a:cubicBezTo>
                <a:cubicBezTo>
                  <a:pt x="8183662" y="2686273"/>
                  <a:pt x="8189201" y="2691818"/>
                  <a:pt x="8189201" y="2691818"/>
                </a:cubicBezTo>
                <a:cubicBezTo>
                  <a:pt x="8211357" y="2691818"/>
                  <a:pt x="8194740" y="2702903"/>
                  <a:pt x="8194740" y="2708448"/>
                </a:cubicBezTo>
                <a:cubicBezTo>
                  <a:pt x="8194740" y="2713993"/>
                  <a:pt x="8189201" y="2719538"/>
                  <a:pt x="8189201" y="2725080"/>
                </a:cubicBezTo>
                <a:cubicBezTo>
                  <a:pt x="8189201" y="2758343"/>
                  <a:pt x="8194740" y="2786063"/>
                  <a:pt x="8194740" y="2819328"/>
                </a:cubicBezTo>
                <a:lnTo>
                  <a:pt x="8205468" y="2862263"/>
                </a:lnTo>
                <a:lnTo>
                  <a:pt x="8204433" y="2862986"/>
                </a:lnTo>
                <a:cubicBezTo>
                  <a:pt x="8203049" y="2863678"/>
                  <a:pt x="8203049" y="2863678"/>
                  <a:pt x="8205819" y="2863678"/>
                </a:cubicBezTo>
                <a:lnTo>
                  <a:pt x="8205468" y="2862263"/>
                </a:lnTo>
                <a:lnTo>
                  <a:pt x="8211357" y="2858136"/>
                </a:lnTo>
                <a:cubicBezTo>
                  <a:pt x="8200279" y="2908031"/>
                  <a:pt x="8205819" y="2952381"/>
                  <a:pt x="8222439" y="2996730"/>
                </a:cubicBezTo>
                <a:cubicBezTo>
                  <a:pt x="8222439" y="2957926"/>
                  <a:pt x="8227979" y="2913573"/>
                  <a:pt x="8222439" y="2874765"/>
                </a:cubicBezTo>
                <a:cubicBezTo>
                  <a:pt x="8222439" y="2813783"/>
                  <a:pt x="8211357" y="2758343"/>
                  <a:pt x="8205819" y="2691818"/>
                </a:cubicBezTo>
                <a:cubicBezTo>
                  <a:pt x="8216900" y="2697360"/>
                  <a:pt x="8222439" y="2702903"/>
                  <a:pt x="8227979" y="2708448"/>
                </a:cubicBezTo>
                <a:cubicBezTo>
                  <a:pt x="8227979" y="2697360"/>
                  <a:pt x="8227979" y="2686273"/>
                  <a:pt x="8227979" y="2675185"/>
                </a:cubicBezTo>
                <a:cubicBezTo>
                  <a:pt x="8227979" y="2675185"/>
                  <a:pt x="8233517" y="2675185"/>
                  <a:pt x="8233517" y="2675185"/>
                </a:cubicBezTo>
                <a:cubicBezTo>
                  <a:pt x="8239057" y="2719538"/>
                  <a:pt x="8244596" y="2763888"/>
                  <a:pt x="8250138" y="2808238"/>
                </a:cubicBezTo>
                <a:cubicBezTo>
                  <a:pt x="8250138" y="2802696"/>
                  <a:pt x="8250138" y="2797150"/>
                  <a:pt x="8255674" y="2791608"/>
                </a:cubicBezTo>
                <a:cubicBezTo>
                  <a:pt x="8255674" y="2791608"/>
                  <a:pt x="8261217" y="2791608"/>
                  <a:pt x="8261217" y="2791608"/>
                </a:cubicBezTo>
                <a:cubicBezTo>
                  <a:pt x="8261217" y="2802696"/>
                  <a:pt x="8261217" y="2819328"/>
                  <a:pt x="8266755" y="2830416"/>
                </a:cubicBezTo>
                <a:cubicBezTo>
                  <a:pt x="8266755" y="2824870"/>
                  <a:pt x="8272295" y="2819328"/>
                  <a:pt x="8272295" y="2819328"/>
                </a:cubicBezTo>
                <a:cubicBezTo>
                  <a:pt x="8272295" y="2841503"/>
                  <a:pt x="8272295" y="2869223"/>
                  <a:pt x="8272295" y="2896940"/>
                </a:cubicBezTo>
                <a:cubicBezTo>
                  <a:pt x="8277834" y="2919118"/>
                  <a:pt x="8277834" y="2946835"/>
                  <a:pt x="8277834" y="2974555"/>
                </a:cubicBezTo>
                <a:cubicBezTo>
                  <a:pt x="8283373" y="2974555"/>
                  <a:pt x="8288913" y="2974555"/>
                  <a:pt x="8288913" y="2974555"/>
                </a:cubicBezTo>
                <a:cubicBezTo>
                  <a:pt x="8283373" y="2819328"/>
                  <a:pt x="8272295" y="2669640"/>
                  <a:pt x="8266755" y="2519955"/>
                </a:cubicBezTo>
                <a:cubicBezTo>
                  <a:pt x="8272295" y="2536588"/>
                  <a:pt x="8283373" y="2553218"/>
                  <a:pt x="8288913" y="2569851"/>
                </a:cubicBezTo>
                <a:cubicBezTo>
                  <a:pt x="8283373" y="2531043"/>
                  <a:pt x="8277834" y="2497781"/>
                  <a:pt x="8266755" y="2458973"/>
                </a:cubicBezTo>
                <a:cubicBezTo>
                  <a:pt x="8261217" y="2442341"/>
                  <a:pt x="8250138" y="2431253"/>
                  <a:pt x="8244596" y="2414620"/>
                </a:cubicBezTo>
                <a:cubicBezTo>
                  <a:pt x="8239057" y="2392449"/>
                  <a:pt x="8239057" y="2375813"/>
                  <a:pt x="8239057" y="2353638"/>
                </a:cubicBezTo>
                <a:cubicBezTo>
                  <a:pt x="8233517" y="2320376"/>
                  <a:pt x="8227979" y="2287113"/>
                  <a:pt x="8222439" y="2253848"/>
                </a:cubicBezTo>
                <a:cubicBezTo>
                  <a:pt x="8194740" y="2159603"/>
                  <a:pt x="8178119" y="2059814"/>
                  <a:pt x="8122725" y="1971111"/>
                </a:cubicBezTo>
                <a:cubicBezTo>
                  <a:pt x="8095026" y="1921216"/>
                  <a:pt x="8089487" y="1860231"/>
                  <a:pt x="8056249" y="1810336"/>
                </a:cubicBezTo>
                <a:cubicBezTo>
                  <a:pt x="8039628" y="1782618"/>
                  <a:pt x="8034092" y="1743811"/>
                  <a:pt x="8023011" y="1710546"/>
                </a:cubicBezTo>
                <a:cubicBezTo>
                  <a:pt x="7984233" y="1632931"/>
                  <a:pt x="7950995" y="1555316"/>
                  <a:pt x="7912217" y="1477701"/>
                </a:cubicBezTo>
                <a:cubicBezTo>
                  <a:pt x="7884519" y="1427806"/>
                  <a:pt x="7851281" y="1372368"/>
                  <a:pt x="7823581" y="1322474"/>
                </a:cubicBezTo>
                <a:cubicBezTo>
                  <a:pt x="7818045" y="1311386"/>
                  <a:pt x="7812503" y="1300299"/>
                  <a:pt x="7806964" y="1289208"/>
                </a:cubicBezTo>
                <a:cubicBezTo>
                  <a:pt x="7806964" y="1283666"/>
                  <a:pt x="7812503" y="1283666"/>
                  <a:pt x="7812503" y="1283666"/>
                </a:cubicBezTo>
                <a:cubicBezTo>
                  <a:pt x="7823581" y="1294753"/>
                  <a:pt x="7834663" y="1311386"/>
                  <a:pt x="7845741" y="1328016"/>
                </a:cubicBezTo>
                <a:cubicBezTo>
                  <a:pt x="7845741" y="1328016"/>
                  <a:pt x="7851281" y="1328016"/>
                  <a:pt x="7851281" y="1322474"/>
                </a:cubicBezTo>
                <a:cubicBezTo>
                  <a:pt x="7829124" y="1283666"/>
                  <a:pt x="7806964" y="1244858"/>
                  <a:pt x="7779265" y="1211596"/>
                </a:cubicBezTo>
                <a:cubicBezTo>
                  <a:pt x="7779265" y="1206051"/>
                  <a:pt x="7779265" y="1206051"/>
                  <a:pt x="7773726" y="1206051"/>
                </a:cubicBezTo>
                <a:cubicBezTo>
                  <a:pt x="7773726" y="1200506"/>
                  <a:pt x="7768187" y="1189418"/>
                  <a:pt x="7768187" y="1178331"/>
                </a:cubicBezTo>
                <a:cubicBezTo>
                  <a:pt x="7757109" y="1156156"/>
                  <a:pt x="7751569" y="1122894"/>
                  <a:pt x="7729409" y="1106261"/>
                </a:cubicBezTo>
                <a:cubicBezTo>
                  <a:pt x="7696171" y="1084086"/>
                  <a:pt x="7679554" y="1056366"/>
                  <a:pt x="7662933" y="1028646"/>
                </a:cubicBezTo>
                <a:cubicBezTo>
                  <a:pt x="7662933" y="1023104"/>
                  <a:pt x="7668473" y="1023104"/>
                  <a:pt x="7674011" y="1023104"/>
                </a:cubicBezTo>
                <a:cubicBezTo>
                  <a:pt x="7662933" y="1006471"/>
                  <a:pt x="7651855" y="989838"/>
                  <a:pt x="7646315" y="973209"/>
                </a:cubicBezTo>
                <a:cubicBezTo>
                  <a:pt x="7640773" y="956576"/>
                  <a:pt x="7640773" y="939944"/>
                  <a:pt x="7635237" y="917769"/>
                </a:cubicBezTo>
                <a:cubicBezTo>
                  <a:pt x="7629695" y="895591"/>
                  <a:pt x="7618617" y="867874"/>
                  <a:pt x="7601999" y="845696"/>
                </a:cubicBezTo>
                <a:cubicBezTo>
                  <a:pt x="7563219" y="801346"/>
                  <a:pt x="7524441" y="756993"/>
                  <a:pt x="7485665" y="712644"/>
                </a:cubicBezTo>
                <a:cubicBezTo>
                  <a:pt x="7480125" y="712644"/>
                  <a:pt x="7474586" y="707101"/>
                  <a:pt x="7463507" y="707101"/>
                </a:cubicBezTo>
                <a:cubicBezTo>
                  <a:pt x="7446887" y="690469"/>
                  <a:pt x="7424727" y="668291"/>
                  <a:pt x="7408109" y="651661"/>
                </a:cubicBezTo>
                <a:cubicBezTo>
                  <a:pt x="7408109" y="651661"/>
                  <a:pt x="7402571" y="657203"/>
                  <a:pt x="7402571" y="657203"/>
                </a:cubicBezTo>
                <a:cubicBezTo>
                  <a:pt x="7430269" y="684924"/>
                  <a:pt x="7457965" y="718186"/>
                  <a:pt x="7485665" y="751451"/>
                </a:cubicBezTo>
                <a:cubicBezTo>
                  <a:pt x="7529981" y="823521"/>
                  <a:pt x="7579839" y="890049"/>
                  <a:pt x="7624156" y="962118"/>
                </a:cubicBezTo>
                <a:cubicBezTo>
                  <a:pt x="7635237" y="978751"/>
                  <a:pt x="7646315" y="995381"/>
                  <a:pt x="7657394" y="1012013"/>
                </a:cubicBezTo>
                <a:cubicBezTo>
                  <a:pt x="7657394" y="1023104"/>
                  <a:pt x="7657394" y="1034191"/>
                  <a:pt x="7657394" y="1050821"/>
                </a:cubicBezTo>
                <a:cubicBezTo>
                  <a:pt x="7635237" y="1006471"/>
                  <a:pt x="7607539" y="962118"/>
                  <a:pt x="7563219" y="934401"/>
                </a:cubicBezTo>
                <a:lnTo>
                  <a:pt x="7577671" y="972967"/>
                </a:lnTo>
                <a:lnTo>
                  <a:pt x="7563219" y="962118"/>
                </a:lnTo>
                <a:cubicBezTo>
                  <a:pt x="7546601" y="939944"/>
                  <a:pt x="7529981" y="917769"/>
                  <a:pt x="7513363" y="895591"/>
                </a:cubicBezTo>
                <a:cubicBezTo>
                  <a:pt x="7452426" y="823521"/>
                  <a:pt x="7391492" y="745906"/>
                  <a:pt x="7330555" y="668291"/>
                </a:cubicBezTo>
                <a:cubicBezTo>
                  <a:pt x="7325016" y="673836"/>
                  <a:pt x="7319473" y="673836"/>
                  <a:pt x="7319473" y="679381"/>
                </a:cubicBezTo>
                <a:cubicBezTo>
                  <a:pt x="7347173" y="723731"/>
                  <a:pt x="7380411" y="768084"/>
                  <a:pt x="7413649" y="812434"/>
                </a:cubicBezTo>
                <a:cubicBezTo>
                  <a:pt x="7419191" y="823521"/>
                  <a:pt x="7435809" y="834608"/>
                  <a:pt x="7446887" y="845696"/>
                </a:cubicBezTo>
                <a:cubicBezTo>
                  <a:pt x="7474586" y="884506"/>
                  <a:pt x="7507824" y="917769"/>
                  <a:pt x="7529981" y="956576"/>
                </a:cubicBezTo>
                <a:cubicBezTo>
                  <a:pt x="7557679" y="989838"/>
                  <a:pt x="7579839" y="1028646"/>
                  <a:pt x="7601999" y="1061908"/>
                </a:cubicBezTo>
                <a:cubicBezTo>
                  <a:pt x="7546601" y="995381"/>
                  <a:pt x="7491203" y="928856"/>
                  <a:pt x="7435809" y="856786"/>
                </a:cubicBezTo>
                <a:cubicBezTo>
                  <a:pt x="7402571" y="812434"/>
                  <a:pt x="7369333" y="762539"/>
                  <a:pt x="7319473" y="729276"/>
                </a:cubicBezTo>
                <a:cubicBezTo>
                  <a:pt x="7313935" y="729276"/>
                  <a:pt x="7308395" y="718186"/>
                  <a:pt x="7302856" y="707101"/>
                </a:cubicBezTo>
                <a:cubicBezTo>
                  <a:pt x="7286239" y="696011"/>
                  <a:pt x="7280699" y="679381"/>
                  <a:pt x="7264079" y="662749"/>
                </a:cubicBezTo>
                <a:cubicBezTo>
                  <a:pt x="7225301" y="618399"/>
                  <a:pt x="7180982" y="574046"/>
                  <a:pt x="7142207" y="529694"/>
                </a:cubicBezTo>
                <a:cubicBezTo>
                  <a:pt x="7120048" y="507519"/>
                  <a:pt x="7103427" y="490889"/>
                  <a:pt x="7081271" y="468714"/>
                </a:cubicBezTo>
                <a:cubicBezTo>
                  <a:pt x="7070193" y="457624"/>
                  <a:pt x="7053572" y="452081"/>
                  <a:pt x="7042493" y="440991"/>
                </a:cubicBezTo>
                <a:cubicBezTo>
                  <a:pt x="7025873" y="424361"/>
                  <a:pt x="7009255" y="402186"/>
                  <a:pt x="6992637" y="385554"/>
                </a:cubicBezTo>
                <a:cubicBezTo>
                  <a:pt x="7003716" y="391096"/>
                  <a:pt x="7009255" y="396641"/>
                  <a:pt x="7020337" y="402186"/>
                </a:cubicBezTo>
                <a:cubicBezTo>
                  <a:pt x="7059111" y="424361"/>
                  <a:pt x="7092349" y="452081"/>
                  <a:pt x="7131127" y="474256"/>
                </a:cubicBezTo>
                <a:cubicBezTo>
                  <a:pt x="7131127" y="463169"/>
                  <a:pt x="7131127" y="463169"/>
                  <a:pt x="7125587" y="457624"/>
                </a:cubicBezTo>
                <a:cubicBezTo>
                  <a:pt x="7081271" y="413274"/>
                  <a:pt x="7042493" y="374466"/>
                  <a:pt x="6998177" y="330114"/>
                </a:cubicBezTo>
                <a:cubicBezTo>
                  <a:pt x="6992637" y="324571"/>
                  <a:pt x="6981557" y="324571"/>
                  <a:pt x="6970478" y="319026"/>
                </a:cubicBezTo>
                <a:cubicBezTo>
                  <a:pt x="6970478" y="324571"/>
                  <a:pt x="6970478" y="324571"/>
                  <a:pt x="6964939" y="324571"/>
                </a:cubicBezTo>
                <a:cubicBezTo>
                  <a:pt x="6953857" y="313484"/>
                  <a:pt x="6937240" y="296851"/>
                  <a:pt x="6920619" y="285761"/>
                </a:cubicBezTo>
                <a:cubicBezTo>
                  <a:pt x="6870763" y="241411"/>
                  <a:pt x="6820908" y="202604"/>
                  <a:pt x="6765510" y="169341"/>
                </a:cubicBezTo>
                <a:cubicBezTo>
                  <a:pt x="6704573" y="124992"/>
                  <a:pt x="6643639" y="91726"/>
                  <a:pt x="6582702" y="52919"/>
                </a:cubicBezTo>
                <a:cubicBezTo>
                  <a:pt x="6577163" y="47374"/>
                  <a:pt x="6571624" y="47374"/>
                  <a:pt x="6566082" y="47374"/>
                </a:cubicBezTo>
                <a:cubicBezTo>
                  <a:pt x="6545310" y="34901"/>
                  <a:pt x="6527652" y="13072"/>
                  <a:pt x="6503762" y="598"/>
                </a:cubicBezTo>
                <a:close/>
                <a:moveTo>
                  <a:pt x="6012756" y="0"/>
                </a:moveTo>
                <a:lnTo>
                  <a:pt x="6378458" y="0"/>
                </a:lnTo>
                <a:lnTo>
                  <a:pt x="6432439" y="21734"/>
                </a:lnTo>
                <a:cubicBezTo>
                  <a:pt x="6452521" y="30743"/>
                  <a:pt x="6471909" y="41831"/>
                  <a:pt x="6488527" y="58464"/>
                </a:cubicBezTo>
                <a:cubicBezTo>
                  <a:pt x="6499608" y="75097"/>
                  <a:pt x="6516226" y="80639"/>
                  <a:pt x="6532846" y="91726"/>
                </a:cubicBezTo>
                <a:cubicBezTo>
                  <a:pt x="6543925" y="97272"/>
                  <a:pt x="6560545" y="97272"/>
                  <a:pt x="6577163" y="102814"/>
                </a:cubicBezTo>
                <a:cubicBezTo>
                  <a:pt x="6571624" y="113901"/>
                  <a:pt x="6571624" y="113901"/>
                  <a:pt x="6566082" y="119446"/>
                </a:cubicBezTo>
                <a:cubicBezTo>
                  <a:pt x="6599320" y="141621"/>
                  <a:pt x="6627019" y="158254"/>
                  <a:pt x="6660257" y="180429"/>
                </a:cubicBezTo>
                <a:cubicBezTo>
                  <a:pt x="6693495" y="202604"/>
                  <a:pt x="6721193" y="224781"/>
                  <a:pt x="6754431" y="252499"/>
                </a:cubicBezTo>
                <a:cubicBezTo>
                  <a:pt x="6809827" y="296851"/>
                  <a:pt x="6865225" y="335659"/>
                  <a:pt x="6926161" y="385554"/>
                </a:cubicBezTo>
                <a:cubicBezTo>
                  <a:pt x="6937240" y="396641"/>
                  <a:pt x="6948318" y="407729"/>
                  <a:pt x="6964939" y="418816"/>
                </a:cubicBezTo>
                <a:cubicBezTo>
                  <a:pt x="6981557" y="440991"/>
                  <a:pt x="7003716" y="452081"/>
                  <a:pt x="7025873" y="474256"/>
                </a:cubicBezTo>
                <a:cubicBezTo>
                  <a:pt x="7059111" y="507519"/>
                  <a:pt x="7097891" y="540784"/>
                  <a:pt x="7131127" y="579588"/>
                </a:cubicBezTo>
                <a:cubicBezTo>
                  <a:pt x="7131127" y="579588"/>
                  <a:pt x="7131127" y="579588"/>
                  <a:pt x="7136665" y="579588"/>
                </a:cubicBezTo>
                <a:cubicBezTo>
                  <a:pt x="7175446" y="601766"/>
                  <a:pt x="7197603" y="640574"/>
                  <a:pt x="7225301" y="673836"/>
                </a:cubicBezTo>
                <a:cubicBezTo>
                  <a:pt x="7236380" y="679381"/>
                  <a:pt x="7253001" y="690469"/>
                  <a:pt x="7253001" y="707101"/>
                </a:cubicBezTo>
                <a:cubicBezTo>
                  <a:pt x="7258539" y="745906"/>
                  <a:pt x="7297317" y="762539"/>
                  <a:pt x="7319473" y="801346"/>
                </a:cubicBezTo>
                <a:cubicBezTo>
                  <a:pt x="7319473" y="784713"/>
                  <a:pt x="7319473" y="779171"/>
                  <a:pt x="7319473" y="768084"/>
                </a:cubicBezTo>
                <a:cubicBezTo>
                  <a:pt x="7330555" y="784713"/>
                  <a:pt x="7341633" y="795804"/>
                  <a:pt x="7352712" y="801346"/>
                </a:cubicBezTo>
                <a:cubicBezTo>
                  <a:pt x="7352712" y="790259"/>
                  <a:pt x="7347173" y="784713"/>
                  <a:pt x="7341633" y="773626"/>
                </a:cubicBezTo>
                <a:cubicBezTo>
                  <a:pt x="7362405" y="790259"/>
                  <a:pt x="7367603" y="794416"/>
                  <a:pt x="7366563" y="816503"/>
                </a:cubicBezTo>
                <a:lnTo>
                  <a:pt x="7364153" y="841892"/>
                </a:lnTo>
                <a:lnTo>
                  <a:pt x="7347173" y="817979"/>
                </a:lnTo>
                <a:cubicBezTo>
                  <a:pt x="7352712" y="829066"/>
                  <a:pt x="7358254" y="834608"/>
                  <a:pt x="7363793" y="845696"/>
                </a:cubicBezTo>
                <a:lnTo>
                  <a:pt x="7364153" y="841892"/>
                </a:lnTo>
                <a:lnTo>
                  <a:pt x="7496745" y="1028646"/>
                </a:lnTo>
                <a:cubicBezTo>
                  <a:pt x="7496745" y="1034191"/>
                  <a:pt x="7496745" y="1034191"/>
                  <a:pt x="7491203" y="1034191"/>
                </a:cubicBezTo>
                <a:cubicBezTo>
                  <a:pt x="7485665" y="1028646"/>
                  <a:pt x="7474586" y="1017559"/>
                  <a:pt x="7463507" y="1012013"/>
                </a:cubicBezTo>
                <a:cubicBezTo>
                  <a:pt x="7435809" y="967664"/>
                  <a:pt x="7402571" y="928856"/>
                  <a:pt x="7374871" y="890049"/>
                </a:cubicBezTo>
                <a:cubicBezTo>
                  <a:pt x="7363793" y="873416"/>
                  <a:pt x="7347173" y="862328"/>
                  <a:pt x="7336095" y="851241"/>
                </a:cubicBezTo>
                <a:cubicBezTo>
                  <a:pt x="7313935" y="817979"/>
                  <a:pt x="7297317" y="790259"/>
                  <a:pt x="7269618" y="762539"/>
                </a:cubicBezTo>
                <a:cubicBezTo>
                  <a:pt x="7225301" y="718186"/>
                  <a:pt x="7180982" y="673836"/>
                  <a:pt x="7136665" y="629483"/>
                </a:cubicBezTo>
                <a:cubicBezTo>
                  <a:pt x="7075731" y="568501"/>
                  <a:pt x="7009255" y="501976"/>
                  <a:pt x="6948318" y="440991"/>
                </a:cubicBezTo>
                <a:cubicBezTo>
                  <a:pt x="6942779" y="435449"/>
                  <a:pt x="6931701" y="435449"/>
                  <a:pt x="6926161" y="429904"/>
                </a:cubicBezTo>
                <a:cubicBezTo>
                  <a:pt x="6920619" y="429904"/>
                  <a:pt x="6920619" y="429904"/>
                  <a:pt x="6920619" y="435449"/>
                </a:cubicBezTo>
                <a:cubicBezTo>
                  <a:pt x="6926161" y="440991"/>
                  <a:pt x="6931701" y="452081"/>
                  <a:pt x="6937240" y="457624"/>
                </a:cubicBezTo>
                <a:cubicBezTo>
                  <a:pt x="6987095" y="501976"/>
                  <a:pt x="7036954" y="546326"/>
                  <a:pt x="7086810" y="596221"/>
                </a:cubicBezTo>
                <a:cubicBezTo>
                  <a:pt x="7120048" y="623941"/>
                  <a:pt x="7142207" y="657203"/>
                  <a:pt x="7175446" y="690469"/>
                </a:cubicBezTo>
                <a:cubicBezTo>
                  <a:pt x="7147747" y="668291"/>
                  <a:pt x="7120048" y="646119"/>
                  <a:pt x="7097891" y="623941"/>
                </a:cubicBezTo>
                <a:cubicBezTo>
                  <a:pt x="7092349" y="623941"/>
                  <a:pt x="7092349" y="623941"/>
                  <a:pt x="7092349" y="629483"/>
                </a:cubicBezTo>
                <a:cubicBezTo>
                  <a:pt x="7108969" y="651661"/>
                  <a:pt x="7131127" y="673836"/>
                  <a:pt x="7147747" y="696011"/>
                </a:cubicBezTo>
                <a:cubicBezTo>
                  <a:pt x="7142207" y="696011"/>
                  <a:pt x="7136665" y="701556"/>
                  <a:pt x="7136665" y="701556"/>
                </a:cubicBezTo>
                <a:cubicBezTo>
                  <a:pt x="7131127" y="696011"/>
                  <a:pt x="7125587" y="696011"/>
                  <a:pt x="7125587" y="690469"/>
                </a:cubicBezTo>
                <a:cubicBezTo>
                  <a:pt x="7086810" y="646119"/>
                  <a:pt x="7053572" y="607308"/>
                  <a:pt x="7014795" y="562959"/>
                </a:cubicBezTo>
                <a:cubicBezTo>
                  <a:pt x="7003716" y="546326"/>
                  <a:pt x="6981557" y="535239"/>
                  <a:pt x="6964939" y="524151"/>
                </a:cubicBezTo>
                <a:cubicBezTo>
                  <a:pt x="6953857" y="513064"/>
                  <a:pt x="6942779" y="507519"/>
                  <a:pt x="6937240" y="496431"/>
                </a:cubicBezTo>
                <a:cubicBezTo>
                  <a:pt x="6931701" y="501976"/>
                  <a:pt x="6931701" y="501976"/>
                  <a:pt x="6931701" y="507519"/>
                </a:cubicBezTo>
                <a:cubicBezTo>
                  <a:pt x="6948318" y="524151"/>
                  <a:pt x="6970478" y="540784"/>
                  <a:pt x="6987095" y="557417"/>
                </a:cubicBezTo>
                <a:cubicBezTo>
                  <a:pt x="6987095" y="562959"/>
                  <a:pt x="6981557" y="562959"/>
                  <a:pt x="6981557" y="562959"/>
                </a:cubicBezTo>
                <a:cubicBezTo>
                  <a:pt x="6953857" y="540784"/>
                  <a:pt x="6926161" y="513064"/>
                  <a:pt x="6892923" y="490889"/>
                </a:cubicBezTo>
                <a:cubicBezTo>
                  <a:pt x="6820908" y="429904"/>
                  <a:pt x="6748893" y="374466"/>
                  <a:pt x="6676877" y="319026"/>
                </a:cubicBezTo>
                <a:cubicBezTo>
                  <a:pt x="6665799" y="307939"/>
                  <a:pt x="6654718" y="307939"/>
                  <a:pt x="6643639" y="307939"/>
                </a:cubicBezTo>
                <a:cubicBezTo>
                  <a:pt x="6643639" y="296851"/>
                  <a:pt x="6649178" y="291306"/>
                  <a:pt x="6649178" y="285761"/>
                </a:cubicBezTo>
                <a:cubicBezTo>
                  <a:pt x="6660257" y="291306"/>
                  <a:pt x="6671338" y="296851"/>
                  <a:pt x="6687956" y="302394"/>
                </a:cubicBezTo>
                <a:cubicBezTo>
                  <a:pt x="6687956" y="296851"/>
                  <a:pt x="6687956" y="296851"/>
                  <a:pt x="6687956" y="296851"/>
                </a:cubicBezTo>
                <a:cubicBezTo>
                  <a:pt x="6665799" y="280219"/>
                  <a:pt x="6638100" y="269131"/>
                  <a:pt x="6615940" y="258044"/>
                </a:cubicBezTo>
                <a:cubicBezTo>
                  <a:pt x="6604862" y="252499"/>
                  <a:pt x="6593781" y="246956"/>
                  <a:pt x="6582702" y="246956"/>
                </a:cubicBezTo>
                <a:cubicBezTo>
                  <a:pt x="6577163" y="246956"/>
                  <a:pt x="6577163" y="252499"/>
                  <a:pt x="6577163" y="252499"/>
                </a:cubicBezTo>
                <a:cubicBezTo>
                  <a:pt x="6588241" y="258044"/>
                  <a:pt x="6599320" y="263589"/>
                  <a:pt x="6604862" y="274676"/>
                </a:cubicBezTo>
                <a:cubicBezTo>
                  <a:pt x="6615940" y="285761"/>
                  <a:pt x="6632561" y="296851"/>
                  <a:pt x="6643639" y="307939"/>
                </a:cubicBezTo>
                <a:cubicBezTo>
                  <a:pt x="6638100" y="307939"/>
                  <a:pt x="6638100" y="307939"/>
                  <a:pt x="6638100" y="307939"/>
                </a:cubicBezTo>
                <a:cubicBezTo>
                  <a:pt x="6638100" y="307939"/>
                  <a:pt x="6638100" y="313484"/>
                  <a:pt x="6638100" y="313484"/>
                </a:cubicBezTo>
                <a:cubicBezTo>
                  <a:pt x="6665799" y="335659"/>
                  <a:pt x="6699037" y="357834"/>
                  <a:pt x="6726733" y="374466"/>
                </a:cubicBezTo>
                <a:cubicBezTo>
                  <a:pt x="6743353" y="391096"/>
                  <a:pt x="6765510" y="396641"/>
                  <a:pt x="6776591" y="407729"/>
                </a:cubicBezTo>
                <a:cubicBezTo>
                  <a:pt x="6787670" y="418816"/>
                  <a:pt x="6793209" y="435449"/>
                  <a:pt x="6804287" y="446536"/>
                </a:cubicBezTo>
                <a:cubicBezTo>
                  <a:pt x="6837525" y="474256"/>
                  <a:pt x="6870763" y="501976"/>
                  <a:pt x="6904001" y="535239"/>
                </a:cubicBezTo>
                <a:cubicBezTo>
                  <a:pt x="6937240" y="562959"/>
                  <a:pt x="6976017" y="596221"/>
                  <a:pt x="7009255" y="629483"/>
                </a:cubicBezTo>
                <a:cubicBezTo>
                  <a:pt x="7036954" y="651661"/>
                  <a:pt x="7059111" y="684924"/>
                  <a:pt x="7081271" y="712644"/>
                </a:cubicBezTo>
                <a:cubicBezTo>
                  <a:pt x="7081271" y="712644"/>
                  <a:pt x="7081271" y="718186"/>
                  <a:pt x="7081271" y="723731"/>
                </a:cubicBezTo>
                <a:cubicBezTo>
                  <a:pt x="7053572" y="696011"/>
                  <a:pt x="7020337" y="673836"/>
                  <a:pt x="6992637" y="646119"/>
                </a:cubicBezTo>
                <a:cubicBezTo>
                  <a:pt x="6981557" y="635029"/>
                  <a:pt x="6970478" y="618399"/>
                  <a:pt x="6959399" y="601766"/>
                </a:cubicBezTo>
                <a:cubicBezTo>
                  <a:pt x="6915080" y="562959"/>
                  <a:pt x="6870763" y="524151"/>
                  <a:pt x="6826447" y="490889"/>
                </a:cubicBezTo>
                <a:cubicBezTo>
                  <a:pt x="6782127" y="457624"/>
                  <a:pt x="6748893" y="413274"/>
                  <a:pt x="6693495" y="396641"/>
                </a:cubicBezTo>
                <a:cubicBezTo>
                  <a:pt x="6665799" y="385554"/>
                  <a:pt x="6643639" y="357834"/>
                  <a:pt x="6621479" y="341201"/>
                </a:cubicBezTo>
                <a:cubicBezTo>
                  <a:pt x="6599320" y="324571"/>
                  <a:pt x="6577163" y="307939"/>
                  <a:pt x="6555003" y="291306"/>
                </a:cubicBezTo>
                <a:cubicBezTo>
                  <a:pt x="6538386" y="280219"/>
                  <a:pt x="6516226" y="269131"/>
                  <a:pt x="6499608" y="258044"/>
                </a:cubicBezTo>
                <a:cubicBezTo>
                  <a:pt x="6477449" y="241411"/>
                  <a:pt x="6449753" y="224781"/>
                  <a:pt x="6427593" y="208149"/>
                </a:cubicBezTo>
                <a:cubicBezTo>
                  <a:pt x="6394355" y="185974"/>
                  <a:pt x="6355578" y="180429"/>
                  <a:pt x="6333418" y="147163"/>
                </a:cubicBezTo>
                <a:cubicBezTo>
                  <a:pt x="6327879" y="141621"/>
                  <a:pt x="6322339" y="141621"/>
                  <a:pt x="6322339" y="136076"/>
                </a:cubicBezTo>
                <a:cubicBezTo>
                  <a:pt x="6305719" y="130534"/>
                  <a:pt x="6283562" y="124992"/>
                  <a:pt x="6266945" y="113901"/>
                </a:cubicBezTo>
                <a:cubicBezTo>
                  <a:pt x="6217086" y="91726"/>
                  <a:pt x="6167227" y="64006"/>
                  <a:pt x="6111832" y="36289"/>
                </a:cubicBezTo>
                <a:cubicBezTo>
                  <a:pt x="6095213" y="30744"/>
                  <a:pt x="6077209" y="25199"/>
                  <a:pt x="6059206" y="18962"/>
                </a:cubicBezTo>
                <a:close/>
                <a:moveTo>
                  <a:pt x="5827952" y="0"/>
                </a:moveTo>
                <a:lnTo>
                  <a:pt x="5915629" y="0"/>
                </a:lnTo>
                <a:lnTo>
                  <a:pt x="5923485" y="3024"/>
                </a:lnTo>
                <a:cubicBezTo>
                  <a:pt x="6034278" y="52919"/>
                  <a:pt x="6145070" y="102814"/>
                  <a:pt x="6255863" y="158254"/>
                </a:cubicBezTo>
                <a:cubicBezTo>
                  <a:pt x="6289101" y="174887"/>
                  <a:pt x="6316800" y="197058"/>
                  <a:pt x="6338957" y="213694"/>
                </a:cubicBezTo>
                <a:cubicBezTo>
                  <a:pt x="6255863" y="174887"/>
                  <a:pt x="6167227" y="136076"/>
                  <a:pt x="6073055" y="97272"/>
                </a:cubicBezTo>
                <a:cubicBezTo>
                  <a:pt x="6020428" y="75095"/>
                  <a:pt x="5966417" y="54305"/>
                  <a:pt x="5912405" y="33515"/>
                </a:cubicBezTo>
                <a:close/>
                <a:moveTo>
                  <a:pt x="2288450" y="0"/>
                </a:moveTo>
                <a:lnTo>
                  <a:pt x="2374842" y="0"/>
                </a:lnTo>
                <a:lnTo>
                  <a:pt x="2277151" y="74094"/>
                </a:lnTo>
                <a:cubicBezTo>
                  <a:pt x="2233790" y="108846"/>
                  <a:pt x="2191283" y="144876"/>
                  <a:pt x="2149729" y="182291"/>
                </a:cubicBezTo>
                <a:cubicBezTo>
                  <a:pt x="2166353" y="182291"/>
                  <a:pt x="2171892" y="176749"/>
                  <a:pt x="2182974" y="171204"/>
                </a:cubicBezTo>
                <a:cubicBezTo>
                  <a:pt x="2221757" y="149035"/>
                  <a:pt x="2243920" y="99146"/>
                  <a:pt x="2288242" y="88059"/>
                </a:cubicBezTo>
                <a:cubicBezTo>
                  <a:pt x="2293784" y="88059"/>
                  <a:pt x="2293784" y="88059"/>
                  <a:pt x="2293784" y="82516"/>
                </a:cubicBezTo>
                <a:cubicBezTo>
                  <a:pt x="2304866" y="71432"/>
                  <a:pt x="2310405" y="60345"/>
                  <a:pt x="2321486" y="54802"/>
                </a:cubicBezTo>
                <a:cubicBezTo>
                  <a:pt x="2343646" y="38173"/>
                  <a:pt x="2371351" y="27085"/>
                  <a:pt x="2393514" y="10456"/>
                </a:cubicBezTo>
                <a:lnTo>
                  <a:pt x="2409190" y="0"/>
                </a:lnTo>
                <a:lnTo>
                  <a:pt x="4511186" y="0"/>
                </a:lnTo>
                <a:lnTo>
                  <a:pt x="4571811" y="13419"/>
                </a:lnTo>
                <a:cubicBezTo>
                  <a:pt x="4595354" y="18270"/>
                  <a:pt x="4618897" y="22428"/>
                  <a:pt x="4643825" y="25199"/>
                </a:cubicBezTo>
                <a:cubicBezTo>
                  <a:pt x="4688144" y="30744"/>
                  <a:pt x="4721380" y="47374"/>
                  <a:pt x="4765699" y="52919"/>
                </a:cubicBezTo>
                <a:cubicBezTo>
                  <a:pt x="4810016" y="58464"/>
                  <a:pt x="4848793" y="91726"/>
                  <a:pt x="4893109" y="102814"/>
                </a:cubicBezTo>
                <a:cubicBezTo>
                  <a:pt x="4981745" y="119446"/>
                  <a:pt x="5064839" y="163796"/>
                  <a:pt x="5147933" y="185974"/>
                </a:cubicBezTo>
                <a:cubicBezTo>
                  <a:pt x="5153472" y="185974"/>
                  <a:pt x="5159014" y="191516"/>
                  <a:pt x="5159014" y="197058"/>
                </a:cubicBezTo>
                <a:cubicBezTo>
                  <a:pt x="5170093" y="202604"/>
                  <a:pt x="5186710" y="213694"/>
                  <a:pt x="5197792" y="219236"/>
                </a:cubicBezTo>
                <a:cubicBezTo>
                  <a:pt x="5225491" y="224781"/>
                  <a:pt x="5253186" y="235866"/>
                  <a:pt x="5280885" y="241411"/>
                </a:cubicBezTo>
                <a:cubicBezTo>
                  <a:pt x="5347362" y="263589"/>
                  <a:pt x="5397217" y="296851"/>
                  <a:pt x="5452615" y="330114"/>
                </a:cubicBezTo>
                <a:cubicBezTo>
                  <a:pt x="5474772" y="346746"/>
                  <a:pt x="5502471" y="352291"/>
                  <a:pt x="5524631" y="363379"/>
                </a:cubicBezTo>
                <a:cubicBezTo>
                  <a:pt x="5524631" y="363379"/>
                  <a:pt x="5530170" y="357834"/>
                  <a:pt x="5530170" y="352291"/>
                </a:cubicBezTo>
                <a:cubicBezTo>
                  <a:pt x="5524631" y="352291"/>
                  <a:pt x="5513552" y="352291"/>
                  <a:pt x="5508010" y="346746"/>
                </a:cubicBezTo>
                <a:cubicBezTo>
                  <a:pt x="5502471" y="341201"/>
                  <a:pt x="5491392" y="341201"/>
                  <a:pt x="5485853" y="335659"/>
                </a:cubicBezTo>
                <a:cubicBezTo>
                  <a:pt x="5474772" y="324571"/>
                  <a:pt x="5463694" y="319026"/>
                  <a:pt x="5447073" y="307939"/>
                </a:cubicBezTo>
                <a:cubicBezTo>
                  <a:pt x="5441534" y="302394"/>
                  <a:pt x="5435995" y="302394"/>
                  <a:pt x="5430455" y="302394"/>
                </a:cubicBezTo>
                <a:cubicBezTo>
                  <a:pt x="5397217" y="263589"/>
                  <a:pt x="5336280" y="263589"/>
                  <a:pt x="5297506" y="230324"/>
                </a:cubicBezTo>
                <a:cubicBezTo>
                  <a:pt x="5269807" y="202604"/>
                  <a:pt x="5231027" y="191516"/>
                  <a:pt x="5197792" y="174887"/>
                </a:cubicBezTo>
                <a:cubicBezTo>
                  <a:pt x="5197792" y="169341"/>
                  <a:pt x="5203331" y="169341"/>
                  <a:pt x="5203331" y="163796"/>
                </a:cubicBezTo>
                <a:cubicBezTo>
                  <a:pt x="5280885" y="197058"/>
                  <a:pt x="5363979" y="230324"/>
                  <a:pt x="5447073" y="263589"/>
                </a:cubicBezTo>
                <a:cubicBezTo>
                  <a:pt x="5441534" y="263589"/>
                  <a:pt x="5441534" y="263589"/>
                  <a:pt x="5441534" y="269131"/>
                </a:cubicBezTo>
                <a:cubicBezTo>
                  <a:pt x="5435995" y="269131"/>
                  <a:pt x="5430455" y="269131"/>
                  <a:pt x="5419377" y="269131"/>
                </a:cubicBezTo>
                <a:cubicBezTo>
                  <a:pt x="5430455" y="274676"/>
                  <a:pt x="5435995" y="285761"/>
                  <a:pt x="5441534" y="285761"/>
                </a:cubicBezTo>
                <a:cubicBezTo>
                  <a:pt x="5469233" y="280219"/>
                  <a:pt x="5480314" y="302394"/>
                  <a:pt x="5496932" y="313484"/>
                </a:cubicBezTo>
                <a:cubicBezTo>
                  <a:pt x="5502471" y="319026"/>
                  <a:pt x="5513552" y="324571"/>
                  <a:pt x="5524631" y="324571"/>
                </a:cubicBezTo>
                <a:cubicBezTo>
                  <a:pt x="5524631" y="330114"/>
                  <a:pt x="5530170" y="324571"/>
                  <a:pt x="5535709" y="319026"/>
                </a:cubicBezTo>
                <a:cubicBezTo>
                  <a:pt x="5552326" y="330114"/>
                  <a:pt x="5574486" y="335659"/>
                  <a:pt x="5596646" y="346746"/>
                </a:cubicBezTo>
                <a:cubicBezTo>
                  <a:pt x="5613264" y="352291"/>
                  <a:pt x="5635423" y="363379"/>
                  <a:pt x="5652044" y="380009"/>
                </a:cubicBezTo>
                <a:cubicBezTo>
                  <a:pt x="5668661" y="391096"/>
                  <a:pt x="5674201" y="407729"/>
                  <a:pt x="5685279" y="424361"/>
                </a:cubicBezTo>
                <a:cubicBezTo>
                  <a:pt x="5640962" y="396641"/>
                  <a:pt x="5591107" y="368921"/>
                  <a:pt x="5546787" y="341201"/>
                </a:cubicBezTo>
                <a:cubicBezTo>
                  <a:pt x="5541248" y="341201"/>
                  <a:pt x="5541248" y="346746"/>
                  <a:pt x="5541248" y="346746"/>
                </a:cubicBezTo>
                <a:cubicBezTo>
                  <a:pt x="5557869" y="357834"/>
                  <a:pt x="5574486" y="368921"/>
                  <a:pt x="5591107" y="380009"/>
                </a:cubicBezTo>
                <a:cubicBezTo>
                  <a:pt x="5585565" y="380009"/>
                  <a:pt x="5585565" y="380009"/>
                  <a:pt x="5580025" y="385554"/>
                </a:cubicBezTo>
                <a:cubicBezTo>
                  <a:pt x="5602185" y="391096"/>
                  <a:pt x="5613264" y="429904"/>
                  <a:pt x="5640962" y="407729"/>
                </a:cubicBezTo>
                <a:cubicBezTo>
                  <a:pt x="5646502" y="418816"/>
                  <a:pt x="5646502" y="429904"/>
                  <a:pt x="5652044" y="429904"/>
                </a:cubicBezTo>
                <a:cubicBezTo>
                  <a:pt x="5668661" y="440991"/>
                  <a:pt x="5685279" y="446536"/>
                  <a:pt x="5707439" y="452081"/>
                </a:cubicBezTo>
                <a:cubicBezTo>
                  <a:pt x="5707439" y="440991"/>
                  <a:pt x="5707439" y="435449"/>
                  <a:pt x="5707439" y="424361"/>
                </a:cubicBezTo>
                <a:cubicBezTo>
                  <a:pt x="5735135" y="435449"/>
                  <a:pt x="5945645" y="585134"/>
                  <a:pt x="5962262" y="607308"/>
                </a:cubicBezTo>
                <a:cubicBezTo>
                  <a:pt x="5940103" y="596221"/>
                  <a:pt x="5917946" y="585134"/>
                  <a:pt x="5895786" y="568501"/>
                </a:cubicBezTo>
                <a:cubicBezTo>
                  <a:pt x="5951181" y="618399"/>
                  <a:pt x="6001040" y="662749"/>
                  <a:pt x="6056434" y="707101"/>
                </a:cubicBezTo>
                <a:cubicBezTo>
                  <a:pt x="6061977" y="707101"/>
                  <a:pt x="6067516" y="707101"/>
                  <a:pt x="6073055" y="707101"/>
                </a:cubicBezTo>
                <a:cubicBezTo>
                  <a:pt x="6078594" y="707101"/>
                  <a:pt x="6089673" y="712644"/>
                  <a:pt x="6095215" y="718186"/>
                </a:cubicBezTo>
                <a:cubicBezTo>
                  <a:pt x="6095215" y="723731"/>
                  <a:pt x="6100754" y="729276"/>
                  <a:pt x="6100754" y="734818"/>
                </a:cubicBezTo>
                <a:cubicBezTo>
                  <a:pt x="6122911" y="756993"/>
                  <a:pt x="6139531" y="779171"/>
                  <a:pt x="6156149" y="795804"/>
                </a:cubicBezTo>
                <a:cubicBezTo>
                  <a:pt x="6167227" y="812434"/>
                  <a:pt x="6178309" y="829066"/>
                  <a:pt x="6189387" y="834608"/>
                </a:cubicBezTo>
                <a:cubicBezTo>
                  <a:pt x="6217086" y="851241"/>
                  <a:pt x="6233706" y="878961"/>
                  <a:pt x="6266945" y="884506"/>
                </a:cubicBezTo>
                <a:cubicBezTo>
                  <a:pt x="6289101" y="890049"/>
                  <a:pt x="6311261" y="923311"/>
                  <a:pt x="6327879" y="939944"/>
                </a:cubicBezTo>
                <a:cubicBezTo>
                  <a:pt x="6338957" y="956576"/>
                  <a:pt x="6344499" y="973209"/>
                  <a:pt x="6355578" y="984296"/>
                </a:cubicBezTo>
                <a:cubicBezTo>
                  <a:pt x="6372195" y="1000926"/>
                  <a:pt x="6394355" y="1017559"/>
                  <a:pt x="6416512" y="1034191"/>
                </a:cubicBezTo>
                <a:cubicBezTo>
                  <a:pt x="6422054" y="1039733"/>
                  <a:pt x="6433132" y="1050821"/>
                  <a:pt x="6438671" y="1056366"/>
                </a:cubicBezTo>
                <a:cubicBezTo>
                  <a:pt x="6449753" y="1072999"/>
                  <a:pt x="6455292" y="1089628"/>
                  <a:pt x="6466370" y="1106261"/>
                </a:cubicBezTo>
                <a:cubicBezTo>
                  <a:pt x="6527307" y="1183876"/>
                  <a:pt x="6588241" y="1255946"/>
                  <a:pt x="6643639" y="1333561"/>
                </a:cubicBezTo>
                <a:cubicBezTo>
                  <a:pt x="6693495" y="1405631"/>
                  <a:pt x="6743353" y="1472159"/>
                  <a:pt x="6793209" y="1544228"/>
                </a:cubicBezTo>
                <a:cubicBezTo>
                  <a:pt x="6782127" y="1549774"/>
                  <a:pt x="6776591" y="1555316"/>
                  <a:pt x="6765510" y="1560861"/>
                </a:cubicBezTo>
                <a:cubicBezTo>
                  <a:pt x="6787670" y="1594126"/>
                  <a:pt x="6809827" y="1627389"/>
                  <a:pt x="6837525" y="1660651"/>
                </a:cubicBezTo>
                <a:cubicBezTo>
                  <a:pt x="6837525" y="1649564"/>
                  <a:pt x="6837525" y="1638476"/>
                  <a:pt x="6831987" y="1632931"/>
                </a:cubicBezTo>
                <a:cubicBezTo>
                  <a:pt x="6848607" y="1655109"/>
                  <a:pt x="6859685" y="1677284"/>
                  <a:pt x="6870763" y="1693913"/>
                </a:cubicBezTo>
                <a:cubicBezTo>
                  <a:pt x="6892923" y="1765986"/>
                  <a:pt x="6920619" y="1832513"/>
                  <a:pt x="6942779" y="1899038"/>
                </a:cubicBezTo>
                <a:cubicBezTo>
                  <a:pt x="6953857" y="1921216"/>
                  <a:pt x="6970478" y="1937846"/>
                  <a:pt x="6976017" y="1954478"/>
                </a:cubicBezTo>
                <a:cubicBezTo>
                  <a:pt x="6992637" y="1987741"/>
                  <a:pt x="7020337" y="2015461"/>
                  <a:pt x="7014795" y="2054268"/>
                </a:cubicBezTo>
                <a:cubicBezTo>
                  <a:pt x="7014795" y="2059814"/>
                  <a:pt x="7020337" y="2059814"/>
                  <a:pt x="7020337" y="2065356"/>
                </a:cubicBezTo>
                <a:cubicBezTo>
                  <a:pt x="7031415" y="2076443"/>
                  <a:pt x="7053572" y="2093076"/>
                  <a:pt x="7048033" y="2104163"/>
                </a:cubicBezTo>
                <a:cubicBezTo>
                  <a:pt x="7048033" y="2137425"/>
                  <a:pt x="7059111" y="2159603"/>
                  <a:pt x="7075731" y="2181778"/>
                </a:cubicBezTo>
                <a:cubicBezTo>
                  <a:pt x="7081271" y="2187320"/>
                  <a:pt x="7081271" y="2203953"/>
                  <a:pt x="7081271" y="2209498"/>
                </a:cubicBezTo>
                <a:cubicBezTo>
                  <a:pt x="7064653" y="2237218"/>
                  <a:pt x="7086810" y="2259393"/>
                  <a:pt x="7097891" y="2281568"/>
                </a:cubicBezTo>
                <a:cubicBezTo>
                  <a:pt x="7103427" y="2292656"/>
                  <a:pt x="7108969" y="2303746"/>
                  <a:pt x="7114509" y="2314830"/>
                </a:cubicBezTo>
                <a:cubicBezTo>
                  <a:pt x="7114509" y="2337008"/>
                  <a:pt x="7114509" y="2359183"/>
                  <a:pt x="7120048" y="2375813"/>
                </a:cubicBezTo>
                <a:cubicBezTo>
                  <a:pt x="7131127" y="2403533"/>
                  <a:pt x="7142207" y="2431253"/>
                  <a:pt x="7153286" y="2458973"/>
                </a:cubicBezTo>
                <a:cubicBezTo>
                  <a:pt x="7153286" y="2458973"/>
                  <a:pt x="7147747" y="2458973"/>
                  <a:pt x="7147747" y="2464515"/>
                </a:cubicBezTo>
                <a:cubicBezTo>
                  <a:pt x="7142207" y="2458973"/>
                  <a:pt x="7142207" y="2453431"/>
                  <a:pt x="7136665" y="2447886"/>
                </a:cubicBezTo>
                <a:cubicBezTo>
                  <a:pt x="7131127" y="2453431"/>
                  <a:pt x="7131127" y="2458973"/>
                  <a:pt x="7125587" y="2464515"/>
                </a:cubicBezTo>
                <a:cubicBezTo>
                  <a:pt x="7120048" y="2442341"/>
                  <a:pt x="7120048" y="2414620"/>
                  <a:pt x="7108969" y="2392449"/>
                </a:cubicBezTo>
                <a:cubicBezTo>
                  <a:pt x="7092349" y="2370270"/>
                  <a:pt x="7097891" y="2348096"/>
                  <a:pt x="7086810" y="2325918"/>
                </a:cubicBezTo>
                <a:cubicBezTo>
                  <a:pt x="7059111" y="2264936"/>
                  <a:pt x="7048033" y="2198411"/>
                  <a:pt x="7025873" y="2137425"/>
                </a:cubicBezTo>
                <a:cubicBezTo>
                  <a:pt x="6976017" y="2009918"/>
                  <a:pt x="6926161" y="1882409"/>
                  <a:pt x="6854146" y="1760441"/>
                </a:cubicBezTo>
                <a:cubicBezTo>
                  <a:pt x="6854146" y="1754896"/>
                  <a:pt x="6848607" y="1749353"/>
                  <a:pt x="6843065" y="1738266"/>
                </a:cubicBezTo>
                <a:cubicBezTo>
                  <a:pt x="6837525" y="1749353"/>
                  <a:pt x="6837525" y="1760441"/>
                  <a:pt x="6831987" y="1765986"/>
                </a:cubicBezTo>
                <a:cubicBezTo>
                  <a:pt x="6859685" y="1804793"/>
                  <a:pt x="6876303" y="1843598"/>
                  <a:pt x="6865225" y="1893496"/>
                </a:cubicBezTo>
                <a:cubicBezTo>
                  <a:pt x="6854146" y="1871321"/>
                  <a:pt x="6843065" y="1849143"/>
                  <a:pt x="6831987" y="1826968"/>
                </a:cubicBezTo>
                <a:cubicBezTo>
                  <a:pt x="6831987" y="1821426"/>
                  <a:pt x="6831987" y="1821426"/>
                  <a:pt x="6837525" y="1821426"/>
                </a:cubicBezTo>
                <a:cubicBezTo>
                  <a:pt x="6837525" y="1821426"/>
                  <a:pt x="6837525" y="1826968"/>
                  <a:pt x="6843065" y="1826968"/>
                </a:cubicBezTo>
                <a:cubicBezTo>
                  <a:pt x="6831987" y="1782618"/>
                  <a:pt x="6804287" y="1754896"/>
                  <a:pt x="6765510" y="1732724"/>
                </a:cubicBezTo>
                <a:cubicBezTo>
                  <a:pt x="6782127" y="1727178"/>
                  <a:pt x="6787670" y="1727178"/>
                  <a:pt x="6787670" y="1721633"/>
                </a:cubicBezTo>
                <a:cubicBezTo>
                  <a:pt x="6787670" y="1716091"/>
                  <a:pt x="6787670" y="1705001"/>
                  <a:pt x="6787670" y="1693913"/>
                </a:cubicBezTo>
                <a:cubicBezTo>
                  <a:pt x="6809827" y="1705001"/>
                  <a:pt x="6787670" y="1738266"/>
                  <a:pt x="6815369" y="1743811"/>
                </a:cubicBezTo>
                <a:cubicBezTo>
                  <a:pt x="6815369" y="1732724"/>
                  <a:pt x="6815369" y="1727178"/>
                  <a:pt x="6809827" y="1716091"/>
                </a:cubicBezTo>
                <a:cubicBezTo>
                  <a:pt x="6809827" y="1699458"/>
                  <a:pt x="6798748" y="1682829"/>
                  <a:pt x="6815369" y="1671738"/>
                </a:cubicBezTo>
                <a:cubicBezTo>
                  <a:pt x="6820908" y="1666196"/>
                  <a:pt x="6815369" y="1655109"/>
                  <a:pt x="6815369" y="1649564"/>
                </a:cubicBezTo>
                <a:cubicBezTo>
                  <a:pt x="6798748" y="1632931"/>
                  <a:pt x="6787670" y="1616298"/>
                  <a:pt x="6776591" y="1599669"/>
                </a:cubicBezTo>
                <a:cubicBezTo>
                  <a:pt x="6737811" y="1544228"/>
                  <a:pt x="6704573" y="1488791"/>
                  <a:pt x="6671338" y="1438896"/>
                </a:cubicBezTo>
                <a:cubicBezTo>
                  <a:pt x="6665799" y="1438896"/>
                  <a:pt x="6665799" y="1438896"/>
                  <a:pt x="6665799" y="1438896"/>
                </a:cubicBezTo>
                <a:cubicBezTo>
                  <a:pt x="6704573" y="1516508"/>
                  <a:pt x="6743353" y="1594126"/>
                  <a:pt x="6782127" y="1671738"/>
                </a:cubicBezTo>
                <a:cubicBezTo>
                  <a:pt x="6776591" y="1671738"/>
                  <a:pt x="6771049" y="1677284"/>
                  <a:pt x="6771049" y="1677284"/>
                </a:cubicBezTo>
                <a:cubicBezTo>
                  <a:pt x="6743353" y="1627389"/>
                  <a:pt x="6715655" y="1577494"/>
                  <a:pt x="6687956" y="1527599"/>
                </a:cubicBezTo>
                <a:cubicBezTo>
                  <a:pt x="6676877" y="1571948"/>
                  <a:pt x="6732272" y="1594126"/>
                  <a:pt x="6721193" y="1644018"/>
                </a:cubicBezTo>
                <a:cubicBezTo>
                  <a:pt x="6710115" y="1621843"/>
                  <a:pt x="6699037" y="1605211"/>
                  <a:pt x="6687956" y="1588581"/>
                </a:cubicBezTo>
                <a:cubicBezTo>
                  <a:pt x="6687956" y="1588581"/>
                  <a:pt x="6687956" y="1588581"/>
                  <a:pt x="6682417" y="1588581"/>
                </a:cubicBezTo>
                <a:cubicBezTo>
                  <a:pt x="6682417" y="1599669"/>
                  <a:pt x="6687956" y="1605211"/>
                  <a:pt x="6687956" y="1616298"/>
                </a:cubicBezTo>
                <a:cubicBezTo>
                  <a:pt x="6676877" y="1605211"/>
                  <a:pt x="6676877" y="1594126"/>
                  <a:pt x="6671338" y="1583036"/>
                </a:cubicBezTo>
                <a:cubicBezTo>
                  <a:pt x="6671338" y="1577494"/>
                  <a:pt x="6676877" y="1560861"/>
                  <a:pt x="6671338" y="1555316"/>
                </a:cubicBezTo>
                <a:cubicBezTo>
                  <a:pt x="6649178" y="1527599"/>
                  <a:pt x="6632561" y="1499879"/>
                  <a:pt x="6604862" y="1483246"/>
                </a:cubicBezTo>
                <a:cubicBezTo>
                  <a:pt x="6566082" y="1455526"/>
                  <a:pt x="6532846" y="1422264"/>
                  <a:pt x="6505148" y="1383456"/>
                </a:cubicBezTo>
                <a:cubicBezTo>
                  <a:pt x="6482991" y="1361281"/>
                  <a:pt x="6471909" y="1333561"/>
                  <a:pt x="6449753" y="1305841"/>
                </a:cubicBezTo>
                <a:cubicBezTo>
                  <a:pt x="6444210" y="1294753"/>
                  <a:pt x="6427593" y="1283666"/>
                  <a:pt x="6416512" y="1272579"/>
                </a:cubicBezTo>
                <a:cubicBezTo>
                  <a:pt x="6416512" y="1272579"/>
                  <a:pt x="6410972" y="1278121"/>
                  <a:pt x="6410972" y="1278121"/>
                </a:cubicBezTo>
                <a:cubicBezTo>
                  <a:pt x="6455292" y="1339103"/>
                  <a:pt x="6499608" y="1394543"/>
                  <a:pt x="6543925" y="1449984"/>
                </a:cubicBezTo>
                <a:cubicBezTo>
                  <a:pt x="6499608" y="1449984"/>
                  <a:pt x="6494069" y="1394543"/>
                  <a:pt x="6460831" y="1366823"/>
                </a:cubicBezTo>
                <a:cubicBezTo>
                  <a:pt x="6460831" y="1377911"/>
                  <a:pt x="6466370" y="1383456"/>
                  <a:pt x="6466370" y="1389001"/>
                </a:cubicBezTo>
                <a:cubicBezTo>
                  <a:pt x="6466370" y="1394543"/>
                  <a:pt x="6460831" y="1394543"/>
                  <a:pt x="6460831" y="1394543"/>
                </a:cubicBezTo>
                <a:cubicBezTo>
                  <a:pt x="6444210" y="1377911"/>
                  <a:pt x="6427593" y="1361281"/>
                  <a:pt x="6416512" y="1344648"/>
                </a:cubicBezTo>
                <a:cubicBezTo>
                  <a:pt x="6399894" y="1389001"/>
                  <a:pt x="6455292" y="1400089"/>
                  <a:pt x="6460831" y="1433351"/>
                </a:cubicBezTo>
                <a:cubicBezTo>
                  <a:pt x="6460831" y="1433351"/>
                  <a:pt x="6455292" y="1438896"/>
                  <a:pt x="6455292" y="1438896"/>
                </a:cubicBezTo>
                <a:cubicBezTo>
                  <a:pt x="6438671" y="1422264"/>
                  <a:pt x="6422054" y="1405631"/>
                  <a:pt x="6410972" y="1389001"/>
                </a:cubicBezTo>
                <a:cubicBezTo>
                  <a:pt x="6416512" y="1405631"/>
                  <a:pt x="6433132" y="1416721"/>
                  <a:pt x="6433132" y="1427806"/>
                </a:cubicBezTo>
                <a:cubicBezTo>
                  <a:pt x="6433132" y="1461071"/>
                  <a:pt x="6449753" y="1472159"/>
                  <a:pt x="6471909" y="1488791"/>
                </a:cubicBezTo>
                <a:cubicBezTo>
                  <a:pt x="6482991" y="1494333"/>
                  <a:pt x="6488527" y="1505424"/>
                  <a:pt x="6494069" y="1516508"/>
                </a:cubicBezTo>
                <a:cubicBezTo>
                  <a:pt x="6510687" y="1538686"/>
                  <a:pt x="6521765" y="1555316"/>
                  <a:pt x="6538386" y="1577494"/>
                </a:cubicBezTo>
                <a:cubicBezTo>
                  <a:pt x="6538386" y="1583036"/>
                  <a:pt x="6538386" y="1583036"/>
                  <a:pt x="6538386" y="1594126"/>
                </a:cubicBezTo>
                <a:cubicBezTo>
                  <a:pt x="6527307" y="1583036"/>
                  <a:pt x="6516226" y="1571948"/>
                  <a:pt x="6510687" y="1566406"/>
                </a:cubicBezTo>
                <a:cubicBezTo>
                  <a:pt x="6510687" y="1566406"/>
                  <a:pt x="6505148" y="1571948"/>
                  <a:pt x="6505148" y="1571948"/>
                </a:cubicBezTo>
                <a:cubicBezTo>
                  <a:pt x="6516226" y="1583036"/>
                  <a:pt x="6532846" y="1594126"/>
                  <a:pt x="6543925" y="1610756"/>
                </a:cubicBezTo>
                <a:cubicBezTo>
                  <a:pt x="6571624" y="1638476"/>
                  <a:pt x="6593781" y="1671738"/>
                  <a:pt x="6615940" y="1705001"/>
                </a:cubicBezTo>
                <a:cubicBezTo>
                  <a:pt x="6621479" y="1716091"/>
                  <a:pt x="6621479" y="1727178"/>
                  <a:pt x="6621479" y="1743811"/>
                </a:cubicBezTo>
                <a:cubicBezTo>
                  <a:pt x="6593781" y="1732724"/>
                  <a:pt x="6593781" y="1688371"/>
                  <a:pt x="6555003" y="1699458"/>
                </a:cubicBezTo>
                <a:cubicBezTo>
                  <a:pt x="6560545" y="1716091"/>
                  <a:pt x="6571624" y="1727178"/>
                  <a:pt x="6577163" y="1738266"/>
                </a:cubicBezTo>
                <a:cubicBezTo>
                  <a:pt x="6577163" y="1738266"/>
                  <a:pt x="6571624" y="1743811"/>
                  <a:pt x="6571624" y="1743811"/>
                </a:cubicBezTo>
                <a:cubicBezTo>
                  <a:pt x="6549464" y="1710546"/>
                  <a:pt x="6521765" y="1671738"/>
                  <a:pt x="6499608" y="1638476"/>
                </a:cubicBezTo>
                <a:cubicBezTo>
                  <a:pt x="6488527" y="1616298"/>
                  <a:pt x="6477449" y="1605211"/>
                  <a:pt x="6455292" y="1599669"/>
                </a:cubicBezTo>
                <a:cubicBezTo>
                  <a:pt x="6455292" y="1599669"/>
                  <a:pt x="6455292" y="1605211"/>
                  <a:pt x="6449753" y="1610756"/>
                </a:cubicBezTo>
                <a:cubicBezTo>
                  <a:pt x="6433132" y="1588581"/>
                  <a:pt x="6416512" y="1566406"/>
                  <a:pt x="6399894" y="1544228"/>
                </a:cubicBezTo>
                <a:cubicBezTo>
                  <a:pt x="6399894" y="1533141"/>
                  <a:pt x="6399894" y="1522054"/>
                  <a:pt x="6399894" y="1516508"/>
                </a:cubicBezTo>
                <a:cubicBezTo>
                  <a:pt x="6366656" y="1477701"/>
                  <a:pt x="6338957" y="1444438"/>
                  <a:pt x="6311261" y="1405631"/>
                </a:cubicBezTo>
                <a:cubicBezTo>
                  <a:pt x="6300180" y="1416721"/>
                  <a:pt x="6255863" y="1389001"/>
                  <a:pt x="6250324" y="1366823"/>
                </a:cubicBezTo>
                <a:cubicBezTo>
                  <a:pt x="6222625" y="1361281"/>
                  <a:pt x="6194926" y="1355739"/>
                  <a:pt x="6183848" y="1322474"/>
                </a:cubicBezTo>
                <a:cubicBezTo>
                  <a:pt x="6189387" y="1328016"/>
                  <a:pt x="6194926" y="1333561"/>
                  <a:pt x="6206007" y="1339103"/>
                </a:cubicBezTo>
                <a:cubicBezTo>
                  <a:pt x="6206007" y="1333561"/>
                  <a:pt x="6206007" y="1333561"/>
                  <a:pt x="6211547" y="1333561"/>
                </a:cubicBezTo>
                <a:cubicBezTo>
                  <a:pt x="6189387" y="1311386"/>
                  <a:pt x="6172769" y="1294753"/>
                  <a:pt x="6156149" y="1272579"/>
                </a:cubicBezTo>
                <a:cubicBezTo>
                  <a:pt x="6145070" y="1267036"/>
                  <a:pt x="6139531" y="1255946"/>
                  <a:pt x="6139531" y="1250404"/>
                </a:cubicBezTo>
                <a:cubicBezTo>
                  <a:pt x="6133992" y="1239313"/>
                  <a:pt x="6128453" y="1233771"/>
                  <a:pt x="6122911" y="1222684"/>
                </a:cubicBezTo>
                <a:cubicBezTo>
                  <a:pt x="6117372" y="1222684"/>
                  <a:pt x="6117372" y="1222684"/>
                  <a:pt x="6111832" y="1228226"/>
                </a:cubicBezTo>
                <a:cubicBezTo>
                  <a:pt x="6117372" y="1233771"/>
                  <a:pt x="6122911" y="1239313"/>
                  <a:pt x="6128453" y="1250404"/>
                </a:cubicBezTo>
                <a:cubicBezTo>
                  <a:pt x="6095215" y="1211596"/>
                  <a:pt x="6061977" y="1172789"/>
                  <a:pt x="6023199" y="1128436"/>
                </a:cubicBezTo>
                <a:cubicBezTo>
                  <a:pt x="6045356" y="1133981"/>
                  <a:pt x="6067516" y="1133981"/>
                  <a:pt x="6089673" y="1139523"/>
                </a:cubicBezTo>
                <a:cubicBezTo>
                  <a:pt x="6084133" y="1145069"/>
                  <a:pt x="6078594" y="1145069"/>
                  <a:pt x="6073055" y="1150611"/>
                </a:cubicBezTo>
                <a:cubicBezTo>
                  <a:pt x="6100754" y="1189418"/>
                  <a:pt x="6106293" y="1194964"/>
                  <a:pt x="6122911" y="1194964"/>
                </a:cubicBezTo>
                <a:cubicBezTo>
                  <a:pt x="6133992" y="1228226"/>
                  <a:pt x="6156149" y="1244858"/>
                  <a:pt x="6206007" y="1255946"/>
                </a:cubicBezTo>
                <a:cubicBezTo>
                  <a:pt x="6194926" y="1239313"/>
                  <a:pt x="6189387" y="1222684"/>
                  <a:pt x="6178309" y="1211596"/>
                </a:cubicBezTo>
                <a:cubicBezTo>
                  <a:pt x="6156149" y="1183876"/>
                  <a:pt x="6133992" y="1161701"/>
                  <a:pt x="6111832" y="1133981"/>
                </a:cubicBezTo>
                <a:cubicBezTo>
                  <a:pt x="6089673" y="1106261"/>
                  <a:pt x="6073055" y="1072999"/>
                  <a:pt x="6050898" y="1045276"/>
                </a:cubicBezTo>
                <a:cubicBezTo>
                  <a:pt x="6017660" y="1012013"/>
                  <a:pt x="5984419" y="978751"/>
                  <a:pt x="5973341" y="928856"/>
                </a:cubicBezTo>
                <a:cubicBezTo>
                  <a:pt x="5973341" y="923311"/>
                  <a:pt x="5978880" y="912223"/>
                  <a:pt x="5978880" y="901136"/>
                </a:cubicBezTo>
                <a:cubicBezTo>
                  <a:pt x="5984419" y="901136"/>
                  <a:pt x="5984419" y="901136"/>
                  <a:pt x="5989961" y="901136"/>
                </a:cubicBezTo>
                <a:cubicBezTo>
                  <a:pt x="5984419" y="895591"/>
                  <a:pt x="5978880" y="890049"/>
                  <a:pt x="5967801" y="878961"/>
                </a:cubicBezTo>
                <a:cubicBezTo>
                  <a:pt x="5984419" y="884506"/>
                  <a:pt x="5989961" y="890049"/>
                  <a:pt x="5995500" y="890049"/>
                </a:cubicBezTo>
                <a:cubicBezTo>
                  <a:pt x="6006579" y="884506"/>
                  <a:pt x="6012118" y="878961"/>
                  <a:pt x="6012118" y="878961"/>
                </a:cubicBezTo>
                <a:cubicBezTo>
                  <a:pt x="5995500" y="862328"/>
                  <a:pt x="5978880" y="851241"/>
                  <a:pt x="5962262" y="834608"/>
                </a:cubicBezTo>
                <a:cubicBezTo>
                  <a:pt x="5967801" y="829066"/>
                  <a:pt x="5967801" y="829066"/>
                  <a:pt x="5967801" y="823521"/>
                </a:cubicBezTo>
                <a:cubicBezTo>
                  <a:pt x="5989961" y="840154"/>
                  <a:pt x="6012118" y="856786"/>
                  <a:pt x="6028739" y="873416"/>
                </a:cubicBezTo>
                <a:cubicBezTo>
                  <a:pt x="5962262" y="773626"/>
                  <a:pt x="5857009" y="745906"/>
                  <a:pt x="5746216" y="712644"/>
                </a:cubicBezTo>
                <a:cubicBezTo>
                  <a:pt x="5757294" y="707101"/>
                  <a:pt x="5757294" y="707101"/>
                  <a:pt x="5768373" y="701556"/>
                </a:cubicBezTo>
                <a:cubicBezTo>
                  <a:pt x="5718517" y="679381"/>
                  <a:pt x="5679740" y="662749"/>
                  <a:pt x="5635423" y="640574"/>
                </a:cubicBezTo>
                <a:cubicBezTo>
                  <a:pt x="5629881" y="646119"/>
                  <a:pt x="5629881" y="646119"/>
                  <a:pt x="5629881" y="651661"/>
                </a:cubicBezTo>
                <a:cubicBezTo>
                  <a:pt x="5668661" y="673836"/>
                  <a:pt x="5707439" y="701556"/>
                  <a:pt x="5751755" y="718186"/>
                </a:cubicBezTo>
                <a:cubicBezTo>
                  <a:pt x="5779454" y="734818"/>
                  <a:pt x="5801611" y="745906"/>
                  <a:pt x="5812692" y="773626"/>
                </a:cubicBezTo>
                <a:cubicBezTo>
                  <a:pt x="5818231" y="790259"/>
                  <a:pt x="5829310" y="795804"/>
                  <a:pt x="5840391" y="801346"/>
                </a:cubicBezTo>
                <a:cubicBezTo>
                  <a:pt x="5851470" y="812434"/>
                  <a:pt x="5862548" y="817979"/>
                  <a:pt x="5879169" y="829066"/>
                </a:cubicBezTo>
                <a:cubicBezTo>
                  <a:pt x="5823771" y="812434"/>
                  <a:pt x="5807153" y="795804"/>
                  <a:pt x="5784993" y="751451"/>
                </a:cubicBezTo>
                <a:cubicBezTo>
                  <a:pt x="5779454" y="745906"/>
                  <a:pt x="5768373" y="740364"/>
                  <a:pt x="5757294" y="729276"/>
                </a:cubicBezTo>
                <a:cubicBezTo>
                  <a:pt x="5757294" y="740364"/>
                  <a:pt x="5757294" y="745906"/>
                  <a:pt x="5757294" y="756993"/>
                </a:cubicBezTo>
                <a:cubicBezTo>
                  <a:pt x="5729598" y="740364"/>
                  <a:pt x="5696360" y="723731"/>
                  <a:pt x="5668661" y="707101"/>
                </a:cubicBezTo>
                <a:cubicBezTo>
                  <a:pt x="5663122" y="707101"/>
                  <a:pt x="5663122" y="712644"/>
                  <a:pt x="5663122" y="712644"/>
                </a:cubicBezTo>
                <a:cubicBezTo>
                  <a:pt x="5690818" y="740364"/>
                  <a:pt x="5724056" y="762539"/>
                  <a:pt x="5757294" y="784713"/>
                </a:cubicBezTo>
                <a:cubicBezTo>
                  <a:pt x="5790533" y="812434"/>
                  <a:pt x="5823771" y="845696"/>
                  <a:pt x="5857009" y="873416"/>
                </a:cubicBezTo>
                <a:cubicBezTo>
                  <a:pt x="5845930" y="878961"/>
                  <a:pt x="5840391" y="878961"/>
                  <a:pt x="5840391" y="878961"/>
                </a:cubicBezTo>
                <a:cubicBezTo>
                  <a:pt x="5857009" y="895591"/>
                  <a:pt x="5873626" y="917769"/>
                  <a:pt x="5890247" y="939944"/>
                </a:cubicBezTo>
                <a:cubicBezTo>
                  <a:pt x="5901325" y="951031"/>
                  <a:pt x="5906864" y="967664"/>
                  <a:pt x="5917946" y="978751"/>
                </a:cubicBezTo>
                <a:cubicBezTo>
                  <a:pt x="5951181" y="1012013"/>
                  <a:pt x="5989961" y="1039733"/>
                  <a:pt x="6028739" y="1072999"/>
                </a:cubicBezTo>
                <a:cubicBezTo>
                  <a:pt x="6039817" y="1084086"/>
                  <a:pt x="6050898" y="1100716"/>
                  <a:pt x="6061977" y="1111806"/>
                </a:cubicBezTo>
                <a:cubicBezTo>
                  <a:pt x="6034278" y="1089628"/>
                  <a:pt x="6001040" y="1061908"/>
                  <a:pt x="5973341" y="1039733"/>
                </a:cubicBezTo>
                <a:cubicBezTo>
                  <a:pt x="5940103" y="1017559"/>
                  <a:pt x="5912407" y="995381"/>
                  <a:pt x="5873626" y="967664"/>
                </a:cubicBezTo>
                <a:cubicBezTo>
                  <a:pt x="5895786" y="1017559"/>
                  <a:pt x="5956723" y="1023104"/>
                  <a:pt x="5956723" y="1078541"/>
                </a:cubicBezTo>
                <a:cubicBezTo>
                  <a:pt x="5940103" y="1067454"/>
                  <a:pt x="5929024" y="1050821"/>
                  <a:pt x="5917946" y="1039733"/>
                </a:cubicBezTo>
                <a:cubicBezTo>
                  <a:pt x="5895786" y="1023104"/>
                  <a:pt x="5868090" y="1000926"/>
                  <a:pt x="5845930" y="984296"/>
                </a:cubicBezTo>
                <a:cubicBezTo>
                  <a:pt x="5818231" y="956576"/>
                  <a:pt x="5790533" y="934401"/>
                  <a:pt x="5762834" y="912223"/>
                </a:cubicBezTo>
                <a:cubicBezTo>
                  <a:pt x="5751755" y="901136"/>
                  <a:pt x="5740677" y="895591"/>
                  <a:pt x="5735135" y="884506"/>
                </a:cubicBezTo>
                <a:cubicBezTo>
                  <a:pt x="5729598" y="867874"/>
                  <a:pt x="5718517" y="862328"/>
                  <a:pt x="5707439" y="878961"/>
                </a:cubicBezTo>
                <a:cubicBezTo>
                  <a:pt x="5701900" y="873416"/>
                  <a:pt x="5701900" y="867874"/>
                  <a:pt x="5696360" y="867874"/>
                </a:cubicBezTo>
                <a:cubicBezTo>
                  <a:pt x="5674201" y="851241"/>
                  <a:pt x="5657580" y="834608"/>
                  <a:pt x="5668661" y="806888"/>
                </a:cubicBezTo>
                <a:cubicBezTo>
                  <a:pt x="5668661" y="801346"/>
                  <a:pt x="5663122" y="801346"/>
                  <a:pt x="5663122" y="795804"/>
                </a:cubicBezTo>
                <a:cubicBezTo>
                  <a:pt x="5690818" y="812434"/>
                  <a:pt x="5718517" y="834608"/>
                  <a:pt x="5746216" y="851241"/>
                </a:cubicBezTo>
                <a:cubicBezTo>
                  <a:pt x="5757294" y="856786"/>
                  <a:pt x="5768373" y="851241"/>
                  <a:pt x="5779454" y="856786"/>
                </a:cubicBezTo>
                <a:cubicBezTo>
                  <a:pt x="5779454" y="851241"/>
                  <a:pt x="5779454" y="845696"/>
                  <a:pt x="5779454" y="845696"/>
                </a:cubicBezTo>
                <a:cubicBezTo>
                  <a:pt x="5740677" y="817979"/>
                  <a:pt x="5712978" y="768084"/>
                  <a:pt x="5652044" y="779171"/>
                </a:cubicBezTo>
                <a:cubicBezTo>
                  <a:pt x="5657580" y="790259"/>
                  <a:pt x="5657580" y="795804"/>
                  <a:pt x="5663122" y="795804"/>
                </a:cubicBezTo>
                <a:cubicBezTo>
                  <a:pt x="5657580" y="795804"/>
                  <a:pt x="5652044" y="801346"/>
                  <a:pt x="5646502" y="795804"/>
                </a:cubicBezTo>
                <a:cubicBezTo>
                  <a:pt x="5618803" y="784713"/>
                  <a:pt x="5591107" y="773626"/>
                  <a:pt x="5557869" y="756993"/>
                </a:cubicBezTo>
                <a:cubicBezTo>
                  <a:pt x="5546787" y="723731"/>
                  <a:pt x="5524631" y="740364"/>
                  <a:pt x="5508010" y="740364"/>
                </a:cubicBezTo>
                <a:cubicBezTo>
                  <a:pt x="5502471" y="740364"/>
                  <a:pt x="5502471" y="740364"/>
                  <a:pt x="5502471" y="745906"/>
                </a:cubicBezTo>
                <a:cubicBezTo>
                  <a:pt x="5535709" y="762539"/>
                  <a:pt x="5563408" y="773626"/>
                  <a:pt x="5591107" y="790259"/>
                </a:cubicBezTo>
                <a:cubicBezTo>
                  <a:pt x="5591107" y="790259"/>
                  <a:pt x="5585565" y="795804"/>
                  <a:pt x="5585565" y="806888"/>
                </a:cubicBezTo>
                <a:cubicBezTo>
                  <a:pt x="5535709" y="784713"/>
                  <a:pt x="5485853" y="762539"/>
                  <a:pt x="5435995" y="734818"/>
                </a:cubicBezTo>
                <a:cubicBezTo>
                  <a:pt x="5435995" y="740364"/>
                  <a:pt x="5435995" y="740364"/>
                  <a:pt x="5435995" y="740364"/>
                </a:cubicBezTo>
                <a:cubicBezTo>
                  <a:pt x="5530170" y="801346"/>
                  <a:pt x="5624345" y="867874"/>
                  <a:pt x="5718517" y="928856"/>
                </a:cubicBezTo>
                <a:cubicBezTo>
                  <a:pt x="5718517" y="923311"/>
                  <a:pt x="5718517" y="917769"/>
                  <a:pt x="5724056" y="912223"/>
                </a:cubicBezTo>
                <a:cubicBezTo>
                  <a:pt x="5735135" y="917769"/>
                  <a:pt x="5746216" y="923311"/>
                  <a:pt x="5768373" y="934401"/>
                </a:cubicBezTo>
                <a:cubicBezTo>
                  <a:pt x="5757294" y="939944"/>
                  <a:pt x="5751755" y="945489"/>
                  <a:pt x="5735135" y="951031"/>
                </a:cubicBezTo>
                <a:cubicBezTo>
                  <a:pt x="5751755" y="951031"/>
                  <a:pt x="5762834" y="951031"/>
                  <a:pt x="5773915" y="951031"/>
                </a:cubicBezTo>
                <a:cubicBezTo>
                  <a:pt x="5801611" y="956576"/>
                  <a:pt x="5801611" y="956576"/>
                  <a:pt x="5807153" y="978751"/>
                </a:cubicBezTo>
                <a:cubicBezTo>
                  <a:pt x="5796072" y="973209"/>
                  <a:pt x="5784993" y="967664"/>
                  <a:pt x="5773915" y="962118"/>
                </a:cubicBezTo>
                <a:cubicBezTo>
                  <a:pt x="5790533" y="1000926"/>
                  <a:pt x="5829310" y="1017559"/>
                  <a:pt x="5834852" y="1056366"/>
                </a:cubicBezTo>
                <a:cubicBezTo>
                  <a:pt x="5845930" y="1078541"/>
                  <a:pt x="5857009" y="1095174"/>
                  <a:pt x="5873626" y="1117348"/>
                </a:cubicBezTo>
                <a:cubicBezTo>
                  <a:pt x="5862548" y="1117348"/>
                  <a:pt x="5857009" y="1117348"/>
                  <a:pt x="5857009" y="1117348"/>
                </a:cubicBezTo>
                <a:cubicBezTo>
                  <a:pt x="5840391" y="1100716"/>
                  <a:pt x="5829310" y="1089628"/>
                  <a:pt x="5818231" y="1084086"/>
                </a:cubicBezTo>
                <a:cubicBezTo>
                  <a:pt x="5796072" y="1061908"/>
                  <a:pt x="5779454" y="1039733"/>
                  <a:pt x="5751755" y="1028646"/>
                </a:cubicBezTo>
                <a:cubicBezTo>
                  <a:pt x="5718517" y="1017559"/>
                  <a:pt x="5696360" y="989838"/>
                  <a:pt x="5668661" y="973209"/>
                </a:cubicBezTo>
                <a:cubicBezTo>
                  <a:pt x="5652044" y="956576"/>
                  <a:pt x="5635423" y="945489"/>
                  <a:pt x="5618803" y="928856"/>
                </a:cubicBezTo>
                <a:cubicBezTo>
                  <a:pt x="5602185" y="917769"/>
                  <a:pt x="5596646" y="906678"/>
                  <a:pt x="5580025" y="895591"/>
                </a:cubicBezTo>
                <a:cubicBezTo>
                  <a:pt x="5574486" y="884506"/>
                  <a:pt x="5563408" y="873416"/>
                  <a:pt x="5552326" y="862328"/>
                </a:cubicBezTo>
                <a:cubicBezTo>
                  <a:pt x="5546787" y="867874"/>
                  <a:pt x="5546787" y="867874"/>
                  <a:pt x="5546787" y="873416"/>
                </a:cubicBezTo>
                <a:cubicBezTo>
                  <a:pt x="5552326" y="878961"/>
                  <a:pt x="5563408" y="884506"/>
                  <a:pt x="5563408" y="884506"/>
                </a:cubicBezTo>
                <a:cubicBezTo>
                  <a:pt x="5563408" y="895591"/>
                  <a:pt x="5568947" y="906678"/>
                  <a:pt x="5563408" y="906678"/>
                </a:cubicBezTo>
                <a:cubicBezTo>
                  <a:pt x="5563408" y="912223"/>
                  <a:pt x="5552326" y="917769"/>
                  <a:pt x="5546787" y="923311"/>
                </a:cubicBezTo>
                <a:cubicBezTo>
                  <a:pt x="5546787" y="912223"/>
                  <a:pt x="5546787" y="901136"/>
                  <a:pt x="5552326" y="890049"/>
                </a:cubicBezTo>
                <a:cubicBezTo>
                  <a:pt x="5524631" y="867874"/>
                  <a:pt x="5491392" y="845696"/>
                  <a:pt x="5463694" y="829066"/>
                </a:cubicBezTo>
                <a:cubicBezTo>
                  <a:pt x="5458154" y="823521"/>
                  <a:pt x="5452615" y="817979"/>
                  <a:pt x="5452615" y="817979"/>
                </a:cubicBezTo>
                <a:cubicBezTo>
                  <a:pt x="5419377" y="779171"/>
                  <a:pt x="5419377" y="779171"/>
                  <a:pt x="5375061" y="806888"/>
                </a:cubicBezTo>
                <a:cubicBezTo>
                  <a:pt x="5397217" y="829066"/>
                  <a:pt x="5402756" y="834608"/>
                  <a:pt x="5408299" y="823521"/>
                </a:cubicBezTo>
                <a:cubicBezTo>
                  <a:pt x="5419377" y="834608"/>
                  <a:pt x="5435995" y="851241"/>
                  <a:pt x="5447073" y="867874"/>
                </a:cubicBezTo>
                <a:cubicBezTo>
                  <a:pt x="5469233" y="884506"/>
                  <a:pt x="5496932" y="895591"/>
                  <a:pt x="5524631" y="912223"/>
                </a:cubicBezTo>
                <a:cubicBezTo>
                  <a:pt x="5530170" y="917769"/>
                  <a:pt x="5541248" y="917769"/>
                  <a:pt x="5546787" y="923311"/>
                </a:cubicBezTo>
                <a:cubicBezTo>
                  <a:pt x="5557869" y="928856"/>
                  <a:pt x="5563408" y="939944"/>
                  <a:pt x="5574486" y="945489"/>
                </a:cubicBezTo>
                <a:cubicBezTo>
                  <a:pt x="5751755" y="1067454"/>
                  <a:pt x="5912407" y="1206051"/>
                  <a:pt x="6061977" y="1366823"/>
                </a:cubicBezTo>
                <a:cubicBezTo>
                  <a:pt x="6128453" y="1438896"/>
                  <a:pt x="6189387" y="1516508"/>
                  <a:pt x="6255863" y="1594126"/>
                </a:cubicBezTo>
                <a:cubicBezTo>
                  <a:pt x="6250324" y="1538686"/>
                  <a:pt x="6228164" y="1494333"/>
                  <a:pt x="6183848" y="1461071"/>
                </a:cubicBezTo>
                <a:cubicBezTo>
                  <a:pt x="6172769" y="1455526"/>
                  <a:pt x="6167227" y="1444438"/>
                  <a:pt x="6161691" y="1438896"/>
                </a:cubicBezTo>
                <a:cubicBezTo>
                  <a:pt x="6139531" y="1411176"/>
                  <a:pt x="6117372" y="1377911"/>
                  <a:pt x="6095215" y="1350194"/>
                </a:cubicBezTo>
                <a:cubicBezTo>
                  <a:pt x="6078594" y="1333561"/>
                  <a:pt x="6056434" y="1322474"/>
                  <a:pt x="6045356" y="1305841"/>
                </a:cubicBezTo>
                <a:cubicBezTo>
                  <a:pt x="6023199" y="1278121"/>
                  <a:pt x="6006579" y="1250404"/>
                  <a:pt x="5984419" y="1217138"/>
                </a:cubicBezTo>
                <a:cubicBezTo>
                  <a:pt x="6012118" y="1244858"/>
                  <a:pt x="6034278" y="1261491"/>
                  <a:pt x="6056434" y="1283666"/>
                </a:cubicBezTo>
                <a:cubicBezTo>
                  <a:pt x="6056434" y="1283666"/>
                  <a:pt x="6056434" y="1283666"/>
                  <a:pt x="6061977" y="1278121"/>
                </a:cubicBezTo>
                <a:cubicBezTo>
                  <a:pt x="6056434" y="1278121"/>
                  <a:pt x="6056434" y="1272579"/>
                  <a:pt x="6056434" y="1261491"/>
                </a:cubicBezTo>
                <a:cubicBezTo>
                  <a:pt x="6089673" y="1289208"/>
                  <a:pt x="6111832" y="1311386"/>
                  <a:pt x="6133992" y="1333561"/>
                </a:cubicBezTo>
                <a:cubicBezTo>
                  <a:pt x="6156149" y="1355739"/>
                  <a:pt x="6172769" y="1383456"/>
                  <a:pt x="6189387" y="1405631"/>
                </a:cubicBezTo>
                <a:cubicBezTo>
                  <a:pt x="6194926" y="1411176"/>
                  <a:pt x="6194926" y="1411176"/>
                  <a:pt x="6200465" y="1411176"/>
                </a:cubicBezTo>
                <a:cubicBezTo>
                  <a:pt x="6222625" y="1433351"/>
                  <a:pt x="6255863" y="1449984"/>
                  <a:pt x="6266945" y="1477701"/>
                </a:cubicBezTo>
                <a:cubicBezTo>
                  <a:pt x="6278023" y="1510966"/>
                  <a:pt x="6300180" y="1522054"/>
                  <a:pt x="6322339" y="1533141"/>
                </a:cubicBezTo>
                <a:cubicBezTo>
                  <a:pt x="6333418" y="1538686"/>
                  <a:pt x="6344499" y="1544228"/>
                  <a:pt x="6344499" y="1549774"/>
                </a:cubicBezTo>
                <a:cubicBezTo>
                  <a:pt x="6350038" y="1588581"/>
                  <a:pt x="6377734" y="1616298"/>
                  <a:pt x="6399894" y="1644018"/>
                </a:cubicBezTo>
                <a:cubicBezTo>
                  <a:pt x="6399894" y="1644018"/>
                  <a:pt x="6399894" y="1644018"/>
                  <a:pt x="6399894" y="1649564"/>
                </a:cubicBezTo>
                <a:cubicBezTo>
                  <a:pt x="6394355" y="1644018"/>
                  <a:pt x="6388816" y="1644018"/>
                  <a:pt x="6377734" y="1638476"/>
                </a:cubicBezTo>
                <a:cubicBezTo>
                  <a:pt x="6383273" y="1649564"/>
                  <a:pt x="6388816" y="1655109"/>
                  <a:pt x="6394355" y="1660651"/>
                </a:cubicBezTo>
                <a:cubicBezTo>
                  <a:pt x="6405433" y="1671738"/>
                  <a:pt x="6410972" y="1699458"/>
                  <a:pt x="6438671" y="1699458"/>
                </a:cubicBezTo>
                <a:cubicBezTo>
                  <a:pt x="6444210" y="1738266"/>
                  <a:pt x="6477449" y="1749353"/>
                  <a:pt x="6488527" y="1777073"/>
                </a:cubicBezTo>
                <a:cubicBezTo>
                  <a:pt x="6494069" y="1788161"/>
                  <a:pt x="6499608" y="1799248"/>
                  <a:pt x="6505148" y="1815881"/>
                </a:cubicBezTo>
                <a:cubicBezTo>
                  <a:pt x="6499608" y="1810336"/>
                  <a:pt x="6494069" y="1810336"/>
                  <a:pt x="6488527" y="1810336"/>
                </a:cubicBezTo>
                <a:cubicBezTo>
                  <a:pt x="6488527" y="1810336"/>
                  <a:pt x="6482991" y="1810336"/>
                  <a:pt x="6482991" y="1810336"/>
                </a:cubicBezTo>
                <a:cubicBezTo>
                  <a:pt x="6499608" y="1838056"/>
                  <a:pt x="6521765" y="1860231"/>
                  <a:pt x="6538386" y="1887951"/>
                </a:cubicBezTo>
                <a:cubicBezTo>
                  <a:pt x="6538386" y="1882409"/>
                  <a:pt x="6543925" y="1882409"/>
                  <a:pt x="6543925" y="1876863"/>
                </a:cubicBezTo>
                <a:cubicBezTo>
                  <a:pt x="6593781" y="1943391"/>
                  <a:pt x="6593781" y="1954478"/>
                  <a:pt x="6593781" y="1982198"/>
                </a:cubicBezTo>
                <a:cubicBezTo>
                  <a:pt x="6571624" y="1954478"/>
                  <a:pt x="6549464" y="1926758"/>
                  <a:pt x="6532846" y="1904583"/>
                </a:cubicBezTo>
                <a:cubicBezTo>
                  <a:pt x="6538386" y="1926758"/>
                  <a:pt x="6543925" y="1948933"/>
                  <a:pt x="6555003" y="1971111"/>
                </a:cubicBezTo>
                <a:cubicBezTo>
                  <a:pt x="6571624" y="1987741"/>
                  <a:pt x="6582702" y="2004373"/>
                  <a:pt x="6604862" y="2021006"/>
                </a:cubicBezTo>
                <a:cubicBezTo>
                  <a:pt x="6627019" y="2037635"/>
                  <a:pt x="6632561" y="2070901"/>
                  <a:pt x="6643639" y="2098621"/>
                </a:cubicBezTo>
                <a:cubicBezTo>
                  <a:pt x="6643639" y="2104163"/>
                  <a:pt x="6638100" y="2104163"/>
                  <a:pt x="6638100" y="2104163"/>
                </a:cubicBezTo>
                <a:cubicBezTo>
                  <a:pt x="6632561" y="2087531"/>
                  <a:pt x="6621479" y="2076443"/>
                  <a:pt x="6615940" y="2059814"/>
                </a:cubicBezTo>
                <a:cubicBezTo>
                  <a:pt x="6610401" y="2059814"/>
                  <a:pt x="6610401" y="2059814"/>
                  <a:pt x="6604862" y="2065356"/>
                </a:cubicBezTo>
                <a:cubicBezTo>
                  <a:pt x="6610401" y="2076443"/>
                  <a:pt x="6615940" y="2087531"/>
                  <a:pt x="6621479" y="2098621"/>
                </a:cubicBezTo>
                <a:cubicBezTo>
                  <a:pt x="6632561" y="2131883"/>
                  <a:pt x="6649178" y="2165145"/>
                  <a:pt x="6654718" y="2198411"/>
                </a:cubicBezTo>
                <a:cubicBezTo>
                  <a:pt x="6660257" y="2226128"/>
                  <a:pt x="6676877" y="2237218"/>
                  <a:pt x="6693495" y="2253848"/>
                </a:cubicBezTo>
                <a:cubicBezTo>
                  <a:pt x="6699037" y="2248306"/>
                  <a:pt x="6699037" y="2242760"/>
                  <a:pt x="6699037" y="2237218"/>
                </a:cubicBezTo>
                <a:cubicBezTo>
                  <a:pt x="6704573" y="2242760"/>
                  <a:pt x="6710115" y="2242760"/>
                  <a:pt x="6710115" y="2248306"/>
                </a:cubicBezTo>
                <a:cubicBezTo>
                  <a:pt x="6715655" y="2259393"/>
                  <a:pt x="6721193" y="2270481"/>
                  <a:pt x="6726733" y="2287113"/>
                </a:cubicBezTo>
                <a:cubicBezTo>
                  <a:pt x="6732272" y="2281568"/>
                  <a:pt x="6732272" y="2276026"/>
                  <a:pt x="6737811" y="2276026"/>
                </a:cubicBezTo>
                <a:cubicBezTo>
                  <a:pt x="6748893" y="2281568"/>
                  <a:pt x="6754431" y="2287113"/>
                  <a:pt x="6771049" y="2298201"/>
                </a:cubicBezTo>
                <a:cubicBezTo>
                  <a:pt x="6771049" y="2276026"/>
                  <a:pt x="6765510" y="2264936"/>
                  <a:pt x="6765510" y="2253848"/>
                </a:cubicBezTo>
                <a:cubicBezTo>
                  <a:pt x="6782127" y="2248306"/>
                  <a:pt x="6798748" y="2237218"/>
                  <a:pt x="6815369" y="2231673"/>
                </a:cubicBezTo>
                <a:cubicBezTo>
                  <a:pt x="6815369" y="2237218"/>
                  <a:pt x="6820908" y="2242760"/>
                  <a:pt x="6826447" y="2259393"/>
                </a:cubicBezTo>
                <a:cubicBezTo>
                  <a:pt x="6826447" y="2242760"/>
                  <a:pt x="6826447" y="2237218"/>
                  <a:pt x="6826447" y="2231673"/>
                </a:cubicBezTo>
                <a:cubicBezTo>
                  <a:pt x="6837525" y="2242760"/>
                  <a:pt x="6843065" y="2259393"/>
                  <a:pt x="6854146" y="2270481"/>
                </a:cubicBezTo>
                <a:cubicBezTo>
                  <a:pt x="6865225" y="2253848"/>
                  <a:pt x="6876303" y="2253848"/>
                  <a:pt x="6887381" y="2270481"/>
                </a:cubicBezTo>
                <a:cubicBezTo>
                  <a:pt x="6898463" y="2292656"/>
                  <a:pt x="6915080" y="2309288"/>
                  <a:pt x="6926161" y="2331463"/>
                </a:cubicBezTo>
                <a:cubicBezTo>
                  <a:pt x="6931701" y="2331463"/>
                  <a:pt x="6931701" y="2325918"/>
                  <a:pt x="6931701" y="2325918"/>
                </a:cubicBezTo>
                <a:cubicBezTo>
                  <a:pt x="6931701" y="2309288"/>
                  <a:pt x="6931701" y="2292656"/>
                  <a:pt x="6931701" y="2270481"/>
                </a:cubicBezTo>
                <a:cubicBezTo>
                  <a:pt x="6942779" y="2281568"/>
                  <a:pt x="6948318" y="2298201"/>
                  <a:pt x="6959399" y="2309288"/>
                </a:cubicBezTo>
                <a:cubicBezTo>
                  <a:pt x="6959399" y="2309288"/>
                  <a:pt x="6959399" y="2303746"/>
                  <a:pt x="6964939" y="2303746"/>
                </a:cubicBezTo>
                <a:cubicBezTo>
                  <a:pt x="6959399" y="2298201"/>
                  <a:pt x="6953857" y="2287113"/>
                  <a:pt x="6948318" y="2281568"/>
                </a:cubicBezTo>
                <a:cubicBezTo>
                  <a:pt x="6970478" y="2287113"/>
                  <a:pt x="6992637" y="2292656"/>
                  <a:pt x="7009255" y="2292656"/>
                </a:cubicBezTo>
                <a:lnTo>
                  <a:pt x="6998781" y="2172103"/>
                </a:lnTo>
                <a:lnTo>
                  <a:pt x="7048033" y="2287113"/>
                </a:lnTo>
                <a:cubicBezTo>
                  <a:pt x="7048033" y="2287113"/>
                  <a:pt x="7036954" y="2281568"/>
                  <a:pt x="7025873" y="2281568"/>
                </a:cubicBezTo>
                <a:cubicBezTo>
                  <a:pt x="7036954" y="2303746"/>
                  <a:pt x="7036954" y="2320376"/>
                  <a:pt x="7064653" y="2325918"/>
                </a:cubicBezTo>
                <a:cubicBezTo>
                  <a:pt x="7070193" y="2325918"/>
                  <a:pt x="7075731" y="2337008"/>
                  <a:pt x="7081271" y="2342550"/>
                </a:cubicBezTo>
                <a:cubicBezTo>
                  <a:pt x="7081271" y="2348096"/>
                  <a:pt x="7070193" y="2353638"/>
                  <a:pt x="7070193" y="2359183"/>
                </a:cubicBezTo>
                <a:cubicBezTo>
                  <a:pt x="7081271" y="2397991"/>
                  <a:pt x="7092349" y="2442341"/>
                  <a:pt x="7103427" y="2481148"/>
                </a:cubicBezTo>
                <a:cubicBezTo>
                  <a:pt x="7103427" y="2486693"/>
                  <a:pt x="7103427" y="2486693"/>
                  <a:pt x="7097891" y="2486693"/>
                </a:cubicBezTo>
                <a:cubicBezTo>
                  <a:pt x="7092349" y="2475606"/>
                  <a:pt x="7086810" y="2470061"/>
                  <a:pt x="7075731" y="2453431"/>
                </a:cubicBezTo>
                <a:cubicBezTo>
                  <a:pt x="7097891" y="2514413"/>
                  <a:pt x="7120048" y="2564308"/>
                  <a:pt x="7136665" y="2619745"/>
                </a:cubicBezTo>
                <a:cubicBezTo>
                  <a:pt x="7142207" y="2619745"/>
                  <a:pt x="7142207" y="2619745"/>
                  <a:pt x="7147747" y="2619745"/>
                </a:cubicBezTo>
                <a:cubicBezTo>
                  <a:pt x="7153286" y="2608658"/>
                  <a:pt x="7158825" y="2603116"/>
                  <a:pt x="7158825" y="2592028"/>
                </a:cubicBezTo>
                <a:cubicBezTo>
                  <a:pt x="7164365" y="2603116"/>
                  <a:pt x="7169903" y="2614203"/>
                  <a:pt x="7175446" y="2625291"/>
                </a:cubicBezTo>
                <a:cubicBezTo>
                  <a:pt x="7164365" y="2653008"/>
                  <a:pt x="7158825" y="2675185"/>
                  <a:pt x="7147747" y="2702903"/>
                </a:cubicBezTo>
                <a:cubicBezTo>
                  <a:pt x="7147747" y="2702903"/>
                  <a:pt x="7147747" y="2702903"/>
                  <a:pt x="7147747" y="2697360"/>
                </a:cubicBezTo>
                <a:cubicBezTo>
                  <a:pt x="7147747" y="2691818"/>
                  <a:pt x="7147747" y="2680731"/>
                  <a:pt x="7147747" y="2664098"/>
                </a:cubicBezTo>
                <a:cubicBezTo>
                  <a:pt x="7142207" y="2675185"/>
                  <a:pt x="7142207" y="2680731"/>
                  <a:pt x="7136665" y="2686273"/>
                </a:cubicBezTo>
                <a:cubicBezTo>
                  <a:pt x="7125587" y="2630836"/>
                  <a:pt x="7125587" y="2630836"/>
                  <a:pt x="7103427" y="2625291"/>
                </a:cubicBezTo>
                <a:cubicBezTo>
                  <a:pt x="7097891" y="2603116"/>
                  <a:pt x="7097891" y="2580941"/>
                  <a:pt x="7092349" y="2558763"/>
                </a:cubicBezTo>
                <a:cubicBezTo>
                  <a:pt x="7097891" y="2564308"/>
                  <a:pt x="7103427" y="2575396"/>
                  <a:pt x="7108969" y="2580941"/>
                </a:cubicBezTo>
                <a:cubicBezTo>
                  <a:pt x="7086810" y="2514413"/>
                  <a:pt x="7064653" y="2453431"/>
                  <a:pt x="7048033" y="2386903"/>
                </a:cubicBezTo>
                <a:cubicBezTo>
                  <a:pt x="7003716" y="2431253"/>
                  <a:pt x="7003716" y="2436798"/>
                  <a:pt x="7042493" y="2486693"/>
                </a:cubicBezTo>
                <a:cubicBezTo>
                  <a:pt x="7048033" y="2486693"/>
                  <a:pt x="7048033" y="2497781"/>
                  <a:pt x="7053572" y="2503323"/>
                </a:cubicBezTo>
                <a:cubicBezTo>
                  <a:pt x="7053572" y="2508868"/>
                  <a:pt x="7059111" y="2514413"/>
                  <a:pt x="7064653" y="2514413"/>
                </a:cubicBezTo>
                <a:cubicBezTo>
                  <a:pt x="7075731" y="2531043"/>
                  <a:pt x="7081271" y="2542133"/>
                  <a:pt x="7092349" y="2558763"/>
                </a:cubicBezTo>
                <a:cubicBezTo>
                  <a:pt x="7092349" y="2608658"/>
                  <a:pt x="7092349" y="2664098"/>
                  <a:pt x="7092349" y="2713993"/>
                </a:cubicBezTo>
                <a:cubicBezTo>
                  <a:pt x="7081271" y="2713993"/>
                  <a:pt x="7075731" y="2713993"/>
                  <a:pt x="7064653" y="2719538"/>
                </a:cubicBezTo>
                <a:cubicBezTo>
                  <a:pt x="7070193" y="2736168"/>
                  <a:pt x="7075731" y="2752800"/>
                  <a:pt x="7081271" y="2780521"/>
                </a:cubicBezTo>
                <a:cubicBezTo>
                  <a:pt x="7086810" y="2763888"/>
                  <a:pt x="7092349" y="2758343"/>
                  <a:pt x="7097891" y="2747256"/>
                </a:cubicBezTo>
                <a:cubicBezTo>
                  <a:pt x="7097891" y="2758343"/>
                  <a:pt x="7097891" y="2763888"/>
                  <a:pt x="7097891" y="2769433"/>
                </a:cubicBezTo>
                <a:cubicBezTo>
                  <a:pt x="7108969" y="2769433"/>
                  <a:pt x="7114509" y="2763888"/>
                  <a:pt x="7125587" y="2758343"/>
                </a:cubicBezTo>
                <a:cubicBezTo>
                  <a:pt x="7120048" y="2769433"/>
                  <a:pt x="7114509" y="2780521"/>
                  <a:pt x="7114509" y="2791608"/>
                </a:cubicBezTo>
                <a:cubicBezTo>
                  <a:pt x="7114509" y="2791608"/>
                  <a:pt x="7120048" y="2791608"/>
                  <a:pt x="7120048" y="2791608"/>
                </a:cubicBezTo>
                <a:cubicBezTo>
                  <a:pt x="7125587" y="2780521"/>
                  <a:pt x="7131127" y="2769433"/>
                  <a:pt x="7136665" y="2747256"/>
                </a:cubicBezTo>
                <a:cubicBezTo>
                  <a:pt x="7142207" y="2769433"/>
                  <a:pt x="7147747" y="2786063"/>
                  <a:pt x="7158825" y="2808238"/>
                </a:cubicBezTo>
                <a:cubicBezTo>
                  <a:pt x="7158825" y="2786063"/>
                  <a:pt x="7158825" y="2774976"/>
                  <a:pt x="7158825" y="2763888"/>
                </a:cubicBezTo>
                <a:cubicBezTo>
                  <a:pt x="7158825" y="2763888"/>
                  <a:pt x="7164365" y="2763888"/>
                  <a:pt x="7164365" y="2763888"/>
                </a:cubicBezTo>
                <a:cubicBezTo>
                  <a:pt x="7164365" y="2791608"/>
                  <a:pt x="7164365" y="2813783"/>
                  <a:pt x="7164365" y="2841503"/>
                </a:cubicBezTo>
                <a:cubicBezTo>
                  <a:pt x="7164365" y="2841503"/>
                  <a:pt x="7169903" y="2841503"/>
                  <a:pt x="7169903" y="2841503"/>
                </a:cubicBezTo>
                <a:cubicBezTo>
                  <a:pt x="7175446" y="2830416"/>
                  <a:pt x="7175446" y="2824870"/>
                  <a:pt x="7180982" y="2813783"/>
                </a:cubicBezTo>
                <a:cubicBezTo>
                  <a:pt x="7180982" y="2830416"/>
                  <a:pt x="7186524" y="2847045"/>
                  <a:pt x="7186524" y="2863678"/>
                </a:cubicBezTo>
                <a:cubicBezTo>
                  <a:pt x="7186524" y="2869223"/>
                  <a:pt x="7186524" y="2880310"/>
                  <a:pt x="7180982" y="2891398"/>
                </a:cubicBezTo>
                <a:cubicBezTo>
                  <a:pt x="7175446" y="2919118"/>
                  <a:pt x="7175446" y="2946835"/>
                  <a:pt x="7169903" y="2980101"/>
                </a:cubicBezTo>
                <a:cubicBezTo>
                  <a:pt x="7203145" y="2946835"/>
                  <a:pt x="7180982" y="2919118"/>
                  <a:pt x="7180982" y="2891398"/>
                </a:cubicBezTo>
                <a:cubicBezTo>
                  <a:pt x="7186524" y="2896940"/>
                  <a:pt x="7192063" y="2902485"/>
                  <a:pt x="7197603" y="2913573"/>
                </a:cubicBezTo>
                <a:cubicBezTo>
                  <a:pt x="7203145" y="2902485"/>
                  <a:pt x="7208681" y="2891398"/>
                  <a:pt x="7214223" y="2880310"/>
                </a:cubicBezTo>
                <a:cubicBezTo>
                  <a:pt x="7219763" y="2880310"/>
                  <a:pt x="7230841" y="2885853"/>
                  <a:pt x="7236380" y="2885853"/>
                </a:cubicBezTo>
                <a:cubicBezTo>
                  <a:pt x="7236380" y="2902485"/>
                  <a:pt x="7230841" y="2913573"/>
                  <a:pt x="7230841" y="2930205"/>
                </a:cubicBezTo>
                <a:cubicBezTo>
                  <a:pt x="7230841" y="2930205"/>
                  <a:pt x="7230841" y="2930205"/>
                  <a:pt x="7225301" y="2930205"/>
                </a:cubicBezTo>
                <a:cubicBezTo>
                  <a:pt x="7225301" y="2924660"/>
                  <a:pt x="7219763" y="2919118"/>
                  <a:pt x="7219763" y="2908031"/>
                </a:cubicBezTo>
                <a:cubicBezTo>
                  <a:pt x="7214223" y="2908031"/>
                  <a:pt x="7214223" y="2913573"/>
                  <a:pt x="7208681" y="2913573"/>
                </a:cubicBezTo>
                <a:cubicBezTo>
                  <a:pt x="7203145" y="2946835"/>
                  <a:pt x="7203145" y="2980101"/>
                  <a:pt x="7197603" y="3007821"/>
                </a:cubicBezTo>
                <a:cubicBezTo>
                  <a:pt x="7180982" y="3024450"/>
                  <a:pt x="7164365" y="3035538"/>
                  <a:pt x="7153286" y="3046628"/>
                </a:cubicBezTo>
                <a:cubicBezTo>
                  <a:pt x="7153286" y="3035538"/>
                  <a:pt x="7147747" y="3018908"/>
                  <a:pt x="7142207" y="3002275"/>
                </a:cubicBezTo>
                <a:cubicBezTo>
                  <a:pt x="7142207" y="3002275"/>
                  <a:pt x="7142207" y="3002275"/>
                  <a:pt x="7136665" y="3002275"/>
                </a:cubicBezTo>
                <a:cubicBezTo>
                  <a:pt x="7136665" y="3013363"/>
                  <a:pt x="7136665" y="3018908"/>
                  <a:pt x="7131127" y="3024450"/>
                </a:cubicBezTo>
                <a:cubicBezTo>
                  <a:pt x="7131127" y="3024450"/>
                  <a:pt x="7125587" y="3024450"/>
                  <a:pt x="7125587" y="3024450"/>
                </a:cubicBezTo>
                <a:cubicBezTo>
                  <a:pt x="7120048" y="3002275"/>
                  <a:pt x="7120048" y="2980101"/>
                  <a:pt x="7114509" y="2957926"/>
                </a:cubicBezTo>
                <a:cubicBezTo>
                  <a:pt x="7136665" y="2952381"/>
                  <a:pt x="7136665" y="2913573"/>
                  <a:pt x="7114509" y="2874765"/>
                </a:cubicBezTo>
                <a:cubicBezTo>
                  <a:pt x="7108969" y="2902485"/>
                  <a:pt x="7108969" y="2924660"/>
                  <a:pt x="7103427" y="2946835"/>
                </a:cubicBezTo>
                <a:cubicBezTo>
                  <a:pt x="7103427" y="2941293"/>
                  <a:pt x="7097891" y="2935748"/>
                  <a:pt x="7097891" y="2930205"/>
                </a:cubicBezTo>
                <a:cubicBezTo>
                  <a:pt x="7097891" y="2957926"/>
                  <a:pt x="7103427" y="2985643"/>
                  <a:pt x="7092349" y="3007821"/>
                </a:cubicBezTo>
                <a:cubicBezTo>
                  <a:pt x="7081271" y="3035538"/>
                  <a:pt x="7075731" y="3063258"/>
                  <a:pt x="7075731" y="3090978"/>
                </a:cubicBezTo>
                <a:cubicBezTo>
                  <a:pt x="7064653" y="3102065"/>
                  <a:pt x="7053572" y="3107611"/>
                  <a:pt x="7042493" y="3113153"/>
                </a:cubicBezTo>
                <a:cubicBezTo>
                  <a:pt x="7064653" y="3157505"/>
                  <a:pt x="7064653" y="3157505"/>
                  <a:pt x="7092349" y="3151963"/>
                </a:cubicBezTo>
                <a:cubicBezTo>
                  <a:pt x="7086810" y="3163048"/>
                  <a:pt x="7075731" y="3174135"/>
                  <a:pt x="7075731" y="3185226"/>
                </a:cubicBezTo>
                <a:cubicBezTo>
                  <a:pt x="7070193" y="3201855"/>
                  <a:pt x="7070193" y="3212943"/>
                  <a:pt x="7070193" y="3229575"/>
                </a:cubicBezTo>
                <a:cubicBezTo>
                  <a:pt x="7070193" y="3240663"/>
                  <a:pt x="7070193" y="3257295"/>
                  <a:pt x="7070193" y="3268383"/>
                </a:cubicBezTo>
                <a:cubicBezTo>
                  <a:pt x="7075731" y="3268383"/>
                  <a:pt x="7075731" y="3268383"/>
                  <a:pt x="7075731" y="3268383"/>
                </a:cubicBezTo>
                <a:cubicBezTo>
                  <a:pt x="7075731" y="3262837"/>
                  <a:pt x="7075731" y="3257295"/>
                  <a:pt x="7081271" y="3251750"/>
                </a:cubicBezTo>
                <a:cubicBezTo>
                  <a:pt x="7092349" y="3257295"/>
                  <a:pt x="7097891" y="3290558"/>
                  <a:pt x="7086810" y="3334910"/>
                </a:cubicBezTo>
                <a:cubicBezTo>
                  <a:pt x="7092349" y="3329365"/>
                  <a:pt x="7097891" y="3329365"/>
                  <a:pt x="7103427" y="3329365"/>
                </a:cubicBezTo>
                <a:cubicBezTo>
                  <a:pt x="7108969" y="3368173"/>
                  <a:pt x="7131127" y="3401435"/>
                  <a:pt x="7120048" y="3440245"/>
                </a:cubicBezTo>
                <a:cubicBezTo>
                  <a:pt x="7120048" y="3440245"/>
                  <a:pt x="7120048" y="3445788"/>
                  <a:pt x="7120048" y="3445788"/>
                </a:cubicBezTo>
                <a:cubicBezTo>
                  <a:pt x="7125587" y="3451333"/>
                  <a:pt x="7125587" y="3451333"/>
                  <a:pt x="7131127" y="3451333"/>
                </a:cubicBezTo>
                <a:cubicBezTo>
                  <a:pt x="7136665" y="3423613"/>
                  <a:pt x="7147747" y="3390350"/>
                  <a:pt x="7153286" y="3362627"/>
                </a:cubicBezTo>
                <a:cubicBezTo>
                  <a:pt x="7158825" y="3373718"/>
                  <a:pt x="7164365" y="3384805"/>
                  <a:pt x="7169903" y="3395893"/>
                </a:cubicBezTo>
                <a:cubicBezTo>
                  <a:pt x="7175446" y="3384805"/>
                  <a:pt x="7169903" y="3362627"/>
                  <a:pt x="7203145" y="3373718"/>
                </a:cubicBezTo>
                <a:cubicBezTo>
                  <a:pt x="7197603" y="3362627"/>
                  <a:pt x="7192063" y="3351540"/>
                  <a:pt x="7186524" y="3345998"/>
                </a:cubicBezTo>
                <a:cubicBezTo>
                  <a:pt x="7186524" y="3340456"/>
                  <a:pt x="7186524" y="3323823"/>
                  <a:pt x="7186524" y="3323823"/>
                </a:cubicBezTo>
                <a:cubicBezTo>
                  <a:pt x="7214223" y="3312732"/>
                  <a:pt x="7203145" y="3290558"/>
                  <a:pt x="7203145" y="3273925"/>
                </a:cubicBezTo>
                <a:cubicBezTo>
                  <a:pt x="7208681" y="3251750"/>
                  <a:pt x="7214223" y="3224030"/>
                  <a:pt x="7219763" y="3201855"/>
                </a:cubicBezTo>
                <a:cubicBezTo>
                  <a:pt x="7219763" y="3196313"/>
                  <a:pt x="7236380" y="3190768"/>
                  <a:pt x="7241919" y="3190768"/>
                </a:cubicBezTo>
                <a:cubicBezTo>
                  <a:pt x="7247461" y="3185226"/>
                  <a:pt x="7253001" y="3196313"/>
                  <a:pt x="7253001" y="3201855"/>
                </a:cubicBezTo>
                <a:cubicBezTo>
                  <a:pt x="7253001" y="3224030"/>
                  <a:pt x="7258539" y="3257295"/>
                  <a:pt x="7247461" y="3279470"/>
                </a:cubicBezTo>
                <a:cubicBezTo>
                  <a:pt x="7230841" y="3301648"/>
                  <a:pt x="7247461" y="3312732"/>
                  <a:pt x="7241919" y="3334910"/>
                </a:cubicBezTo>
                <a:cubicBezTo>
                  <a:pt x="7247461" y="3334910"/>
                  <a:pt x="7247461" y="3334910"/>
                  <a:pt x="7247461" y="3334910"/>
                </a:cubicBezTo>
                <a:cubicBezTo>
                  <a:pt x="7258539" y="3312732"/>
                  <a:pt x="7269618" y="3290558"/>
                  <a:pt x="7275157" y="3273925"/>
                </a:cubicBezTo>
                <a:cubicBezTo>
                  <a:pt x="7280699" y="3273925"/>
                  <a:pt x="7286239" y="3273925"/>
                  <a:pt x="7286239" y="3273925"/>
                </a:cubicBezTo>
                <a:cubicBezTo>
                  <a:pt x="7286239" y="3257295"/>
                  <a:pt x="7286239" y="3240663"/>
                  <a:pt x="7275157" y="3229575"/>
                </a:cubicBezTo>
                <a:cubicBezTo>
                  <a:pt x="7258539" y="3207400"/>
                  <a:pt x="7269618" y="3190768"/>
                  <a:pt x="7275157" y="3174135"/>
                </a:cubicBezTo>
                <a:cubicBezTo>
                  <a:pt x="7275157" y="3179680"/>
                  <a:pt x="7280699" y="3190768"/>
                  <a:pt x="7280699" y="3196313"/>
                </a:cubicBezTo>
                <a:cubicBezTo>
                  <a:pt x="7297317" y="3196313"/>
                  <a:pt x="7313935" y="3196313"/>
                  <a:pt x="7330555" y="3196313"/>
                </a:cubicBezTo>
                <a:cubicBezTo>
                  <a:pt x="7330555" y="3212943"/>
                  <a:pt x="7325016" y="3229575"/>
                  <a:pt x="7319473" y="3246208"/>
                </a:cubicBezTo>
                <a:cubicBezTo>
                  <a:pt x="7330555" y="3240663"/>
                  <a:pt x="7330555" y="3240663"/>
                  <a:pt x="7341633" y="3240663"/>
                </a:cubicBezTo>
                <a:cubicBezTo>
                  <a:pt x="7336095" y="3268383"/>
                  <a:pt x="7330555" y="3296103"/>
                  <a:pt x="7325016" y="3323823"/>
                </a:cubicBezTo>
                <a:cubicBezTo>
                  <a:pt x="7319473" y="3323823"/>
                  <a:pt x="7313935" y="3318278"/>
                  <a:pt x="7308395" y="3318278"/>
                </a:cubicBezTo>
                <a:cubicBezTo>
                  <a:pt x="7308395" y="3334910"/>
                  <a:pt x="7308395" y="3351540"/>
                  <a:pt x="7302856" y="3362627"/>
                </a:cubicBezTo>
                <a:cubicBezTo>
                  <a:pt x="7291778" y="3379260"/>
                  <a:pt x="7275157" y="3401435"/>
                  <a:pt x="7286239" y="3429155"/>
                </a:cubicBezTo>
                <a:cubicBezTo>
                  <a:pt x="7291778" y="3434700"/>
                  <a:pt x="7280699" y="3451333"/>
                  <a:pt x="7280699" y="3467962"/>
                </a:cubicBezTo>
                <a:cubicBezTo>
                  <a:pt x="7275157" y="3451333"/>
                  <a:pt x="7269618" y="3434700"/>
                  <a:pt x="7264079" y="3423613"/>
                </a:cubicBezTo>
                <a:cubicBezTo>
                  <a:pt x="7264079" y="3418068"/>
                  <a:pt x="7258539" y="3418068"/>
                  <a:pt x="7258539" y="3418068"/>
                </a:cubicBezTo>
                <a:cubicBezTo>
                  <a:pt x="7253001" y="3440245"/>
                  <a:pt x="7241919" y="3456875"/>
                  <a:pt x="7236380" y="3479053"/>
                </a:cubicBezTo>
                <a:cubicBezTo>
                  <a:pt x="7236380" y="3479053"/>
                  <a:pt x="7236380" y="3479053"/>
                  <a:pt x="7230841" y="3479053"/>
                </a:cubicBezTo>
                <a:cubicBezTo>
                  <a:pt x="7230841" y="3467962"/>
                  <a:pt x="7230841" y="3456875"/>
                  <a:pt x="7236380" y="3445788"/>
                </a:cubicBezTo>
                <a:cubicBezTo>
                  <a:pt x="7230841" y="3445788"/>
                  <a:pt x="7230841" y="3445788"/>
                  <a:pt x="7230841" y="3445788"/>
                </a:cubicBezTo>
                <a:cubicBezTo>
                  <a:pt x="7219763" y="3462420"/>
                  <a:pt x="7208681" y="3479053"/>
                  <a:pt x="7203145" y="3501228"/>
                </a:cubicBezTo>
                <a:cubicBezTo>
                  <a:pt x="7197603" y="3501228"/>
                  <a:pt x="7197603" y="3495683"/>
                  <a:pt x="7192063" y="3495683"/>
                </a:cubicBezTo>
                <a:cubicBezTo>
                  <a:pt x="7192063" y="3479053"/>
                  <a:pt x="7186524" y="3462420"/>
                  <a:pt x="7186524" y="3445788"/>
                </a:cubicBezTo>
                <a:cubicBezTo>
                  <a:pt x="7164365" y="3501228"/>
                  <a:pt x="7153286" y="3556665"/>
                  <a:pt x="7158825" y="3617650"/>
                </a:cubicBezTo>
                <a:cubicBezTo>
                  <a:pt x="7158825" y="3623193"/>
                  <a:pt x="7164365" y="3623193"/>
                  <a:pt x="7164365" y="3623193"/>
                </a:cubicBezTo>
                <a:cubicBezTo>
                  <a:pt x="7175446" y="3601018"/>
                  <a:pt x="7180982" y="3578843"/>
                  <a:pt x="7186524" y="3551123"/>
                </a:cubicBezTo>
                <a:cubicBezTo>
                  <a:pt x="7186524" y="3556665"/>
                  <a:pt x="7186524" y="3556665"/>
                  <a:pt x="7192063" y="3556665"/>
                </a:cubicBezTo>
                <a:cubicBezTo>
                  <a:pt x="7186524" y="3589930"/>
                  <a:pt x="7180982" y="3628738"/>
                  <a:pt x="7169903" y="3667545"/>
                </a:cubicBezTo>
                <a:cubicBezTo>
                  <a:pt x="7164365" y="3650913"/>
                  <a:pt x="7158825" y="3639825"/>
                  <a:pt x="7153286" y="3623193"/>
                </a:cubicBezTo>
                <a:cubicBezTo>
                  <a:pt x="7120048" y="3662000"/>
                  <a:pt x="7153286" y="3711895"/>
                  <a:pt x="7120048" y="3745157"/>
                </a:cubicBezTo>
                <a:cubicBezTo>
                  <a:pt x="7120048" y="3684175"/>
                  <a:pt x="7120048" y="3623193"/>
                  <a:pt x="7120048" y="3562210"/>
                </a:cubicBezTo>
                <a:cubicBezTo>
                  <a:pt x="7120048" y="3562210"/>
                  <a:pt x="7114509" y="3562210"/>
                  <a:pt x="7114509" y="3562210"/>
                </a:cubicBezTo>
                <a:cubicBezTo>
                  <a:pt x="7108969" y="3578843"/>
                  <a:pt x="7103427" y="3595473"/>
                  <a:pt x="7103427" y="3606560"/>
                </a:cubicBezTo>
                <a:cubicBezTo>
                  <a:pt x="7114509" y="3639825"/>
                  <a:pt x="7081271" y="3650913"/>
                  <a:pt x="7081271" y="3673088"/>
                </a:cubicBezTo>
                <a:cubicBezTo>
                  <a:pt x="7081271" y="3673088"/>
                  <a:pt x="7081271" y="3673088"/>
                  <a:pt x="7075731" y="3678633"/>
                </a:cubicBezTo>
                <a:cubicBezTo>
                  <a:pt x="7070193" y="3689720"/>
                  <a:pt x="7059111" y="3700808"/>
                  <a:pt x="7059111" y="3717440"/>
                </a:cubicBezTo>
                <a:cubicBezTo>
                  <a:pt x="7059111" y="3739615"/>
                  <a:pt x="7070193" y="3761790"/>
                  <a:pt x="7070193" y="3789510"/>
                </a:cubicBezTo>
                <a:cubicBezTo>
                  <a:pt x="7042493" y="3817230"/>
                  <a:pt x="7064653" y="3917020"/>
                  <a:pt x="7103427" y="3933650"/>
                </a:cubicBezTo>
                <a:cubicBezTo>
                  <a:pt x="7092349" y="3944740"/>
                  <a:pt x="7081271" y="3955828"/>
                  <a:pt x="7070193" y="3966915"/>
                </a:cubicBezTo>
                <a:cubicBezTo>
                  <a:pt x="7070193" y="3961370"/>
                  <a:pt x="7064653" y="3950283"/>
                  <a:pt x="7064653" y="3939195"/>
                </a:cubicBezTo>
                <a:cubicBezTo>
                  <a:pt x="7059111" y="3950283"/>
                  <a:pt x="7053572" y="3955828"/>
                  <a:pt x="7053572" y="3961370"/>
                </a:cubicBezTo>
                <a:cubicBezTo>
                  <a:pt x="7042493" y="3955828"/>
                  <a:pt x="7036954" y="3950283"/>
                  <a:pt x="7036954" y="3950283"/>
                </a:cubicBezTo>
                <a:cubicBezTo>
                  <a:pt x="6987095" y="3989090"/>
                  <a:pt x="6981557" y="4044530"/>
                  <a:pt x="6964939" y="4088880"/>
                </a:cubicBezTo>
                <a:cubicBezTo>
                  <a:pt x="6970478" y="4094425"/>
                  <a:pt x="6976017" y="4094425"/>
                  <a:pt x="6981557" y="4094425"/>
                </a:cubicBezTo>
                <a:cubicBezTo>
                  <a:pt x="6976017" y="4099970"/>
                  <a:pt x="6976017" y="4105513"/>
                  <a:pt x="6970478" y="4105513"/>
                </a:cubicBezTo>
                <a:cubicBezTo>
                  <a:pt x="6937240" y="4111055"/>
                  <a:pt x="6959399" y="4149865"/>
                  <a:pt x="6937240" y="4160950"/>
                </a:cubicBezTo>
                <a:cubicBezTo>
                  <a:pt x="6948318" y="4177582"/>
                  <a:pt x="6931701" y="4194215"/>
                  <a:pt x="6931701" y="4210845"/>
                </a:cubicBezTo>
                <a:cubicBezTo>
                  <a:pt x="6931701" y="4233023"/>
                  <a:pt x="6926161" y="4260740"/>
                  <a:pt x="6937240" y="4277372"/>
                </a:cubicBezTo>
                <a:cubicBezTo>
                  <a:pt x="6948318" y="4299550"/>
                  <a:pt x="6959399" y="4321725"/>
                  <a:pt x="6948318" y="4343900"/>
                </a:cubicBezTo>
                <a:cubicBezTo>
                  <a:pt x="6942779" y="4366075"/>
                  <a:pt x="6948318" y="4393795"/>
                  <a:pt x="6931701" y="4404882"/>
                </a:cubicBezTo>
                <a:cubicBezTo>
                  <a:pt x="6909541" y="4427060"/>
                  <a:pt x="6920619" y="4454777"/>
                  <a:pt x="6909541" y="4476955"/>
                </a:cubicBezTo>
                <a:cubicBezTo>
                  <a:pt x="6909541" y="4476955"/>
                  <a:pt x="6909541" y="4482497"/>
                  <a:pt x="6915080" y="4488043"/>
                </a:cubicBezTo>
                <a:cubicBezTo>
                  <a:pt x="6920619" y="4476955"/>
                  <a:pt x="6926161" y="4471410"/>
                  <a:pt x="6931701" y="4465865"/>
                </a:cubicBezTo>
                <a:cubicBezTo>
                  <a:pt x="6931701" y="4471410"/>
                  <a:pt x="6937240" y="4471410"/>
                  <a:pt x="6937240" y="4482497"/>
                </a:cubicBezTo>
                <a:cubicBezTo>
                  <a:pt x="6959399" y="4410428"/>
                  <a:pt x="6981557" y="4349445"/>
                  <a:pt x="7009255" y="4288463"/>
                </a:cubicBezTo>
                <a:cubicBezTo>
                  <a:pt x="7009255" y="4288463"/>
                  <a:pt x="7014795" y="4288463"/>
                  <a:pt x="7014795" y="4294005"/>
                </a:cubicBezTo>
                <a:cubicBezTo>
                  <a:pt x="7020337" y="4294005"/>
                  <a:pt x="7025873" y="4288463"/>
                  <a:pt x="7031415" y="4288463"/>
                </a:cubicBezTo>
                <a:cubicBezTo>
                  <a:pt x="7025873" y="4310635"/>
                  <a:pt x="7031415" y="4332812"/>
                  <a:pt x="7048033" y="4332812"/>
                </a:cubicBezTo>
                <a:cubicBezTo>
                  <a:pt x="7053572" y="4349445"/>
                  <a:pt x="7064653" y="4360533"/>
                  <a:pt x="7064653" y="4371620"/>
                </a:cubicBezTo>
                <a:cubicBezTo>
                  <a:pt x="7064653" y="4382707"/>
                  <a:pt x="7053572" y="4393795"/>
                  <a:pt x="7053572" y="4404882"/>
                </a:cubicBezTo>
                <a:cubicBezTo>
                  <a:pt x="7048033" y="4427060"/>
                  <a:pt x="7042493" y="4443690"/>
                  <a:pt x="7042493" y="4460322"/>
                </a:cubicBezTo>
                <a:cubicBezTo>
                  <a:pt x="7042493" y="4471410"/>
                  <a:pt x="7042493" y="4476955"/>
                  <a:pt x="7042493" y="4488043"/>
                </a:cubicBezTo>
                <a:cubicBezTo>
                  <a:pt x="7048033" y="4510217"/>
                  <a:pt x="7042493" y="4521305"/>
                  <a:pt x="7020337" y="4532392"/>
                </a:cubicBezTo>
                <a:cubicBezTo>
                  <a:pt x="7020337" y="4526850"/>
                  <a:pt x="7020337" y="4515763"/>
                  <a:pt x="7020337" y="4499130"/>
                </a:cubicBezTo>
                <a:cubicBezTo>
                  <a:pt x="6998177" y="4543480"/>
                  <a:pt x="6976017" y="4582287"/>
                  <a:pt x="6959399" y="4615553"/>
                </a:cubicBezTo>
                <a:cubicBezTo>
                  <a:pt x="6953857" y="4632182"/>
                  <a:pt x="6937240" y="4643270"/>
                  <a:pt x="6937240" y="4654360"/>
                </a:cubicBezTo>
                <a:cubicBezTo>
                  <a:pt x="6931701" y="4704255"/>
                  <a:pt x="6870763" y="4715342"/>
                  <a:pt x="6859685" y="4759692"/>
                </a:cubicBezTo>
                <a:cubicBezTo>
                  <a:pt x="6843065" y="4754150"/>
                  <a:pt x="6843065" y="4759692"/>
                  <a:pt x="6848607" y="4770780"/>
                </a:cubicBezTo>
                <a:cubicBezTo>
                  <a:pt x="6848607" y="4776325"/>
                  <a:pt x="6843065" y="4781867"/>
                  <a:pt x="6843065" y="4781867"/>
                </a:cubicBezTo>
                <a:cubicBezTo>
                  <a:pt x="6826447" y="4804045"/>
                  <a:pt x="6804287" y="4820675"/>
                  <a:pt x="6787670" y="4837307"/>
                </a:cubicBezTo>
                <a:cubicBezTo>
                  <a:pt x="6782127" y="4848395"/>
                  <a:pt x="6771049" y="4865027"/>
                  <a:pt x="6771049" y="4870570"/>
                </a:cubicBezTo>
                <a:cubicBezTo>
                  <a:pt x="6776591" y="4892747"/>
                  <a:pt x="6759971" y="4903835"/>
                  <a:pt x="6748893" y="4914922"/>
                </a:cubicBezTo>
                <a:cubicBezTo>
                  <a:pt x="6737811" y="4920464"/>
                  <a:pt x="6726733" y="4920464"/>
                  <a:pt x="6721193" y="4926010"/>
                </a:cubicBezTo>
                <a:cubicBezTo>
                  <a:pt x="6687956" y="4959272"/>
                  <a:pt x="6660257" y="4992537"/>
                  <a:pt x="6638100" y="5031345"/>
                </a:cubicBezTo>
                <a:cubicBezTo>
                  <a:pt x="6621479" y="5059062"/>
                  <a:pt x="6610401" y="5086785"/>
                  <a:pt x="6599320" y="5120047"/>
                </a:cubicBezTo>
                <a:cubicBezTo>
                  <a:pt x="6599320" y="5120047"/>
                  <a:pt x="6604862" y="5125590"/>
                  <a:pt x="6604862" y="5125590"/>
                </a:cubicBezTo>
                <a:cubicBezTo>
                  <a:pt x="6610401" y="5114502"/>
                  <a:pt x="6615940" y="5097872"/>
                  <a:pt x="6621479" y="5097872"/>
                </a:cubicBezTo>
                <a:cubicBezTo>
                  <a:pt x="6654718" y="5114502"/>
                  <a:pt x="6654718" y="5081240"/>
                  <a:pt x="6665799" y="5064607"/>
                </a:cubicBezTo>
                <a:cubicBezTo>
                  <a:pt x="6682417" y="5036887"/>
                  <a:pt x="6693495" y="5009167"/>
                  <a:pt x="6704573" y="4981450"/>
                </a:cubicBezTo>
                <a:cubicBezTo>
                  <a:pt x="6710115" y="4981450"/>
                  <a:pt x="6710115" y="4981450"/>
                  <a:pt x="6710115" y="4981450"/>
                </a:cubicBezTo>
                <a:cubicBezTo>
                  <a:pt x="6704573" y="5003625"/>
                  <a:pt x="6693495" y="5031345"/>
                  <a:pt x="6682417" y="5053520"/>
                </a:cubicBezTo>
                <a:cubicBezTo>
                  <a:pt x="6687956" y="5047978"/>
                  <a:pt x="6693495" y="5047978"/>
                  <a:pt x="6699037" y="5047978"/>
                </a:cubicBezTo>
                <a:cubicBezTo>
                  <a:pt x="6693495" y="5059062"/>
                  <a:pt x="6687956" y="5064607"/>
                  <a:pt x="6682417" y="5075695"/>
                </a:cubicBezTo>
                <a:cubicBezTo>
                  <a:pt x="6671338" y="5086785"/>
                  <a:pt x="6665799" y="5097872"/>
                  <a:pt x="6654718" y="5108957"/>
                </a:cubicBezTo>
                <a:cubicBezTo>
                  <a:pt x="6638100" y="5125590"/>
                  <a:pt x="6654718" y="5136680"/>
                  <a:pt x="6654718" y="5153310"/>
                </a:cubicBezTo>
                <a:cubicBezTo>
                  <a:pt x="6682417" y="5131135"/>
                  <a:pt x="6699037" y="5108957"/>
                  <a:pt x="6721193" y="5086785"/>
                </a:cubicBezTo>
                <a:cubicBezTo>
                  <a:pt x="6721193" y="5086785"/>
                  <a:pt x="6715655" y="5086785"/>
                  <a:pt x="6715655" y="5081240"/>
                </a:cubicBezTo>
                <a:cubicBezTo>
                  <a:pt x="6710115" y="5092327"/>
                  <a:pt x="6699037" y="5103415"/>
                  <a:pt x="6693495" y="5108957"/>
                </a:cubicBezTo>
                <a:cubicBezTo>
                  <a:pt x="6682417" y="5120047"/>
                  <a:pt x="6676877" y="5125590"/>
                  <a:pt x="6665799" y="5131135"/>
                </a:cubicBezTo>
                <a:cubicBezTo>
                  <a:pt x="6665799" y="5131135"/>
                  <a:pt x="6665799" y="5125590"/>
                  <a:pt x="6660257" y="5125590"/>
                </a:cubicBezTo>
                <a:cubicBezTo>
                  <a:pt x="6671338" y="5120047"/>
                  <a:pt x="6682417" y="5108957"/>
                  <a:pt x="6693495" y="5103415"/>
                </a:cubicBezTo>
                <a:cubicBezTo>
                  <a:pt x="6687956" y="5103415"/>
                  <a:pt x="6687956" y="5097872"/>
                  <a:pt x="6687956" y="5097872"/>
                </a:cubicBezTo>
                <a:cubicBezTo>
                  <a:pt x="6682417" y="5097872"/>
                  <a:pt x="6676877" y="5103415"/>
                  <a:pt x="6671338" y="5103415"/>
                </a:cubicBezTo>
                <a:cubicBezTo>
                  <a:pt x="6682417" y="5086785"/>
                  <a:pt x="6693495" y="5075695"/>
                  <a:pt x="6710115" y="5064607"/>
                </a:cubicBezTo>
                <a:cubicBezTo>
                  <a:pt x="6715655" y="5059062"/>
                  <a:pt x="6726733" y="5053520"/>
                  <a:pt x="6732272" y="5042432"/>
                </a:cubicBezTo>
                <a:cubicBezTo>
                  <a:pt x="6743353" y="5025800"/>
                  <a:pt x="6754431" y="5020254"/>
                  <a:pt x="6776591" y="5020254"/>
                </a:cubicBezTo>
                <a:cubicBezTo>
                  <a:pt x="6793209" y="5020254"/>
                  <a:pt x="6809827" y="5014712"/>
                  <a:pt x="6815369" y="4992537"/>
                </a:cubicBezTo>
                <a:cubicBezTo>
                  <a:pt x="6820908" y="4970359"/>
                  <a:pt x="6837525" y="4953730"/>
                  <a:pt x="6848607" y="4931555"/>
                </a:cubicBezTo>
                <a:cubicBezTo>
                  <a:pt x="6848607" y="4931555"/>
                  <a:pt x="6854146" y="4926010"/>
                  <a:pt x="6854146" y="4920464"/>
                </a:cubicBezTo>
                <a:cubicBezTo>
                  <a:pt x="6854146" y="4898290"/>
                  <a:pt x="6854146" y="4898290"/>
                  <a:pt x="6876303" y="4892747"/>
                </a:cubicBezTo>
                <a:cubicBezTo>
                  <a:pt x="6870763" y="4914922"/>
                  <a:pt x="6865225" y="4937097"/>
                  <a:pt x="6859685" y="4959272"/>
                </a:cubicBezTo>
                <a:cubicBezTo>
                  <a:pt x="6854146" y="4975905"/>
                  <a:pt x="6843065" y="4986992"/>
                  <a:pt x="6837525" y="5003625"/>
                </a:cubicBezTo>
                <a:cubicBezTo>
                  <a:pt x="6826447" y="5020254"/>
                  <a:pt x="6804287" y="5042432"/>
                  <a:pt x="6804287" y="5059062"/>
                </a:cubicBezTo>
                <a:cubicBezTo>
                  <a:pt x="6809827" y="5092327"/>
                  <a:pt x="6776591" y="5092327"/>
                  <a:pt x="6771049" y="5120047"/>
                </a:cubicBezTo>
                <a:cubicBezTo>
                  <a:pt x="6765510" y="5125590"/>
                  <a:pt x="6754431" y="5131135"/>
                  <a:pt x="6748893" y="5136680"/>
                </a:cubicBezTo>
                <a:cubicBezTo>
                  <a:pt x="6748893" y="5142222"/>
                  <a:pt x="6754431" y="5142222"/>
                  <a:pt x="6754431" y="5142222"/>
                </a:cubicBezTo>
                <a:cubicBezTo>
                  <a:pt x="6759971" y="5142222"/>
                  <a:pt x="6765510" y="5136680"/>
                  <a:pt x="6771049" y="5131135"/>
                </a:cubicBezTo>
                <a:cubicBezTo>
                  <a:pt x="6765510" y="5158852"/>
                  <a:pt x="6737811" y="5175484"/>
                  <a:pt x="6715655" y="5181030"/>
                </a:cubicBezTo>
                <a:cubicBezTo>
                  <a:pt x="6699037" y="5181030"/>
                  <a:pt x="6687956" y="5197662"/>
                  <a:pt x="6671338" y="5208750"/>
                </a:cubicBezTo>
                <a:cubicBezTo>
                  <a:pt x="6676877" y="5214292"/>
                  <a:pt x="6676877" y="5214292"/>
                  <a:pt x="6676877" y="5214292"/>
                </a:cubicBezTo>
                <a:cubicBezTo>
                  <a:pt x="6682417" y="5214292"/>
                  <a:pt x="6687956" y="5208750"/>
                  <a:pt x="6699037" y="5203205"/>
                </a:cubicBezTo>
                <a:cubicBezTo>
                  <a:pt x="6693495" y="5225382"/>
                  <a:pt x="6687956" y="5236470"/>
                  <a:pt x="6682417" y="5247557"/>
                </a:cubicBezTo>
                <a:cubicBezTo>
                  <a:pt x="6665799" y="5269732"/>
                  <a:pt x="6654718" y="5291907"/>
                  <a:pt x="6638100" y="5314082"/>
                </a:cubicBezTo>
                <a:cubicBezTo>
                  <a:pt x="6638100" y="5319627"/>
                  <a:pt x="6632561" y="5325172"/>
                  <a:pt x="6632561" y="5330715"/>
                </a:cubicBezTo>
                <a:cubicBezTo>
                  <a:pt x="6638100" y="5352889"/>
                  <a:pt x="6627019" y="5375067"/>
                  <a:pt x="6615940" y="5391697"/>
                </a:cubicBezTo>
                <a:cubicBezTo>
                  <a:pt x="6610401" y="5402784"/>
                  <a:pt x="6604862" y="5413875"/>
                  <a:pt x="6599320" y="5424962"/>
                </a:cubicBezTo>
                <a:cubicBezTo>
                  <a:pt x="6593781" y="5441592"/>
                  <a:pt x="6593781" y="5458225"/>
                  <a:pt x="6566082" y="5458225"/>
                </a:cubicBezTo>
                <a:cubicBezTo>
                  <a:pt x="6560545" y="5458225"/>
                  <a:pt x="6549464" y="5469312"/>
                  <a:pt x="6543925" y="5480399"/>
                </a:cubicBezTo>
                <a:cubicBezTo>
                  <a:pt x="6521765" y="5502577"/>
                  <a:pt x="6505148" y="5524752"/>
                  <a:pt x="6482991" y="5546927"/>
                </a:cubicBezTo>
                <a:cubicBezTo>
                  <a:pt x="6482991" y="5546927"/>
                  <a:pt x="6482991" y="5541382"/>
                  <a:pt x="6477449" y="5541382"/>
                </a:cubicBezTo>
                <a:cubicBezTo>
                  <a:pt x="6499608" y="5519207"/>
                  <a:pt x="6521765" y="5491487"/>
                  <a:pt x="6543925" y="5469312"/>
                </a:cubicBezTo>
                <a:cubicBezTo>
                  <a:pt x="6538386" y="5469312"/>
                  <a:pt x="6532846" y="5463770"/>
                  <a:pt x="6532846" y="5463770"/>
                </a:cubicBezTo>
                <a:cubicBezTo>
                  <a:pt x="6466370" y="5541382"/>
                  <a:pt x="6399894" y="5618997"/>
                  <a:pt x="6333418" y="5696612"/>
                </a:cubicBezTo>
                <a:cubicBezTo>
                  <a:pt x="6338957" y="5696612"/>
                  <a:pt x="6338957" y="5696612"/>
                  <a:pt x="6338957" y="5702157"/>
                </a:cubicBezTo>
                <a:cubicBezTo>
                  <a:pt x="6344499" y="5696612"/>
                  <a:pt x="6350038" y="5691070"/>
                  <a:pt x="6355578" y="5691070"/>
                </a:cubicBezTo>
                <a:cubicBezTo>
                  <a:pt x="6344499" y="5718787"/>
                  <a:pt x="6327879" y="5740965"/>
                  <a:pt x="6311261" y="5763140"/>
                </a:cubicBezTo>
                <a:cubicBezTo>
                  <a:pt x="6305719" y="5768682"/>
                  <a:pt x="6294640" y="5774227"/>
                  <a:pt x="6289101" y="5779769"/>
                </a:cubicBezTo>
                <a:cubicBezTo>
                  <a:pt x="6261402" y="5801947"/>
                  <a:pt x="6239246" y="5829667"/>
                  <a:pt x="6222625" y="5868472"/>
                </a:cubicBezTo>
                <a:cubicBezTo>
                  <a:pt x="6261402" y="5862929"/>
                  <a:pt x="6272481" y="5846297"/>
                  <a:pt x="6266945" y="5813034"/>
                </a:cubicBezTo>
                <a:cubicBezTo>
                  <a:pt x="6272481" y="5807489"/>
                  <a:pt x="6283562" y="5801947"/>
                  <a:pt x="6300180" y="5790860"/>
                </a:cubicBezTo>
                <a:cubicBezTo>
                  <a:pt x="6289101" y="5807489"/>
                  <a:pt x="6289101" y="5813034"/>
                  <a:pt x="6283562" y="5818577"/>
                </a:cubicBezTo>
                <a:cubicBezTo>
                  <a:pt x="6322339" y="5779769"/>
                  <a:pt x="6366656" y="5735419"/>
                  <a:pt x="6405433" y="5696612"/>
                </a:cubicBezTo>
                <a:cubicBezTo>
                  <a:pt x="6399894" y="5696612"/>
                  <a:pt x="6399894" y="5691070"/>
                  <a:pt x="6394355" y="5691070"/>
                </a:cubicBezTo>
                <a:cubicBezTo>
                  <a:pt x="6416512" y="5657804"/>
                  <a:pt x="6438671" y="5630084"/>
                  <a:pt x="6460831" y="5596822"/>
                </a:cubicBezTo>
                <a:cubicBezTo>
                  <a:pt x="6460831" y="5591277"/>
                  <a:pt x="6455292" y="5591277"/>
                  <a:pt x="6455292" y="5591277"/>
                </a:cubicBezTo>
                <a:cubicBezTo>
                  <a:pt x="6433132" y="5613455"/>
                  <a:pt x="6416512" y="5635630"/>
                  <a:pt x="6394355" y="5657804"/>
                </a:cubicBezTo>
                <a:cubicBezTo>
                  <a:pt x="6394355" y="5657804"/>
                  <a:pt x="6394355" y="5652262"/>
                  <a:pt x="6388816" y="5652262"/>
                </a:cubicBezTo>
                <a:cubicBezTo>
                  <a:pt x="6405433" y="5630084"/>
                  <a:pt x="6427593" y="5607909"/>
                  <a:pt x="6444210" y="5585735"/>
                </a:cubicBezTo>
                <a:cubicBezTo>
                  <a:pt x="6444210" y="5585735"/>
                  <a:pt x="6444210" y="5591277"/>
                  <a:pt x="6444210" y="5591277"/>
                </a:cubicBezTo>
                <a:cubicBezTo>
                  <a:pt x="6466370" y="5580189"/>
                  <a:pt x="6482991" y="5569102"/>
                  <a:pt x="6499608" y="5558014"/>
                </a:cubicBezTo>
                <a:cubicBezTo>
                  <a:pt x="6505148" y="5558014"/>
                  <a:pt x="6505148" y="5558014"/>
                  <a:pt x="6505148" y="5563560"/>
                </a:cubicBezTo>
                <a:cubicBezTo>
                  <a:pt x="6488527" y="5574647"/>
                  <a:pt x="6471909" y="5591277"/>
                  <a:pt x="6460831" y="5607909"/>
                </a:cubicBezTo>
                <a:cubicBezTo>
                  <a:pt x="6505148" y="5607909"/>
                  <a:pt x="6527307" y="5580189"/>
                  <a:pt x="6555003" y="5552472"/>
                </a:cubicBezTo>
                <a:cubicBezTo>
                  <a:pt x="6610401" y="5485945"/>
                  <a:pt x="6660257" y="5413875"/>
                  <a:pt x="6715655" y="5347347"/>
                </a:cubicBezTo>
                <a:cubicBezTo>
                  <a:pt x="6721193" y="5347347"/>
                  <a:pt x="6726733" y="5341802"/>
                  <a:pt x="6726733" y="5336260"/>
                </a:cubicBezTo>
                <a:cubicBezTo>
                  <a:pt x="6726733" y="5336260"/>
                  <a:pt x="6732272" y="5341802"/>
                  <a:pt x="6732272" y="5341802"/>
                </a:cubicBezTo>
                <a:cubicBezTo>
                  <a:pt x="6721193" y="5363980"/>
                  <a:pt x="6704573" y="5386155"/>
                  <a:pt x="6693495" y="5408330"/>
                </a:cubicBezTo>
                <a:cubicBezTo>
                  <a:pt x="6693495" y="5408330"/>
                  <a:pt x="6693495" y="5408330"/>
                  <a:pt x="6699037" y="5408330"/>
                </a:cubicBezTo>
                <a:cubicBezTo>
                  <a:pt x="6710115" y="5402784"/>
                  <a:pt x="6721193" y="5391697"/>
                  <a:pt x="6732272" y="5386155"/>
                </a:cubicBezTo>
                <a:cubicBezTo>
                  <a:pt x="6732272" y="5380610"/>
                  <a:pt x="6726733" y="5375067"/>
                  <a:pt x="6726733" y="5369522"/>
                </a:cubicBezTo>
                <a:cubicBezTo>
                  <a:pt x="6732272" y="5358435"/>
                  <a:pt x="6748893" y="5347347"/>
                  <a:pt x="6748893" y="5330715"/>
                </a:cubicBezTo>
                <a:cubicBezTo>
                  <a:pt x="6759971" y="5302994"/>
                  <a:pt x="6776591" y="5302994"/>
                  <a:pt x="6804287" y="5308540"/>
                </a:cubicBezTo>
                <a:cubicBezTo>
                  <a:pt x="6798748" y="5319627"/>
                  <a:pt x="6793209" y="5330715"/>
                  <a:pt x="6787670" y="5347347"/>
                </a:cubicBezTo>
                <a:cubicBezTo>
                  <a:pt x="6787670" y="5347347"/>
                  <a:pt x="6782127" y="5352889"/>
                  <a:pt x="6782127" y="5358435"/>
                </a:cubicBezTo>
                <a:cubicBezTo>
                  <a:pt x="6787670" y="5386155"/>
                  <a:pt x="6787670" y="5408330"/>
                  <a:pt x="6776591" y="5436050"/>
                </a:cubicBezTo>
                <a:cubicBezTo>
                  <a:pt x="6765510" y="5441592"/>
                  <a:pt x="6754431" y="5452679"/>
                  <a:pt x="6748893" y="5458225"/>
                </a:cubicBezTo>
                <a:cubicBezTo>
                  <a:pt x="6699037" y="5519207"/>
                  <a:pt x="6649178" y="5580189"/>
                  <a:pt x="6599320" y="5635630"/>
                </a:cubicBezTo>
                <a:cubicBezTo>
                  <a:pt x="6555003" y="5691070"/>
                  <a:pt x="6488527" y="5729874"/>
                  <a:pt x="6455292" y="5796402"/>
                </a:cubicBezTo>
                <a:cubicBezTo>
                  <a:pt x="6449753" y="5801947"/>
                  <a:pt x="6438671" y="5813034"/>
                  <a:pt x="6427593" y="5813034"/>
                </a:cubicBezTo>
                <a:cubicBezTo>
                  <a:pt x="6410972" y="5807489"/>
                  <a:pt x="6399894" y="5824122"/>
                  <a:pt x="6388816" y="5835209"/>
                </a:cubicBezTo>
                <a:cubicBezTo>
                  <a:pt x="6361117" y="5851842"/>
                  <a:pt x="6338957" y="5874017"/>
                  <a:pt x="6316800" y="5890650"/>
                </a:cubicBezTo>
                <a:cubicBezTo>
                  <a:pt x="6316800" y="5896192"/>
                  <a:pt x="6322339" y="5896192"/>
                  <a:pt x="6322339" y="5901737"/>
                </a:cubicBezTo>
                <a:cubicBezTo>
                  <a:pt x="6327879" y="5901737"/>
                  <a:pt x="6333418" y="5901737"/>
                  <a:pt x="6338957" y="5896192"/>
                </a:cubicBezTo>
                <a:cubicBezTo>
                  <a:pt x="6338957" y="5901737"/>
                  <a:pt x="6338957" y="5901737"/>
                  <a:pt x="6338957" y="5901737"/>
                </a:cubicBezTo>
                <a:cubicBezTo>
                  <a:pt x="6300180" y="5929457"/>
                  <a:pt x="6266945" y="5957174"/>
                  <a:pt x="6228164" y="5990439"/>
                </a:cubicBezTo>
                <a:cubicBezTo>
                  <a:pt x="6228164" y="5984897"/>
                  <a:pt x="6222625" y="5984897"/>
                  <a:pt x="6222625" y="5984897"/>
                </a:cubicBezTo>
                <a:cubicBezTo>
                  <a:pt x="6233706" y="5968265"/>
                  <a:pt x="6244785" y="5957174"/>
                  <a:pt x="6255863" y="5940544"/>
                </a:cubicBezTo>
                <a:cubicBezTo>
                  <a:pt x="6250324" y="5940544"/>
                  <a:pt x="6250324" y="5935002"/>
                  <a:pt x="6250324" y="5935002"/>
                </a:cubicBezTo>
                <a:cubicBezTo>
                  <a:pt x="6244785" y="5946087"/>
                  <a:pt x="6239246" y="5951632"/>
                  <a:pt x="6233706" y="5962719"/>
                </a:cubicBezTo>
                <a:cubicBezTo>
                  <a:pt x="6222625" y="5968265"/>
                  <a:pt x="6217086" y="5979352"/>
                  <a:pt x="6206007" y="5979352"/>
                </a:cubicBezTo>
                <a:cubicBezTo>
                  <a:pt x="6183848" y="5973807"/>
                  <a:pt x="6178309" y="5990439"/>
                  <a:pt x="6161691" y="6001527"/>
                </a:cubicBezTo>
                <a:cubicBezTo>
                  <a:pt x="6150610" y="6012614"/>
                  <a:pt x="6139531" y="6023702"/>
                  <a:pt x="6128453" y="6034792"/>
                </a:cubicBezTo>
                <a:cubicBezTo>
                  <a:pt x="6117372" y="6040334"/>
                  <a:pt x="6111832" y="6051422"/>
                  <a:pt x="6106293" y="6062509"/>
                </a:cubicBezTo>
                <a:cubicBezTo>
                  <a:pt x="6106293" y="6062509"/>
                  <a:pt x="6111832" y="6062509"/>
                  <a:pt x="6111832" y="6062509"/>
                </a:cubicBezTo>
                <a:cubicBezTo>
                  <a:pt x="6078594" y="6084687"/>
                  <a:pt x="6045356" y="6101317"/>
                  <a:pt x="6012118" y="6123495"/>
                </a:cubicBezTo>
                <a:cubicBezTo>
                  <a:pt x="6067516" y="6056967"/>
                  <a:pt x="6145070" y="6007069"/>
                  <a:pt x="6194926" y="5935002"/>
                </a:cubicBezTo>
                <a:cubicBezTo>
                  <a:pt x="6183848" y="5940544"/>
                  <a:pt x="6172769" y="5951632"/>
                  <a:pt x="6161691" y="5962719"/>
                </a:cubicBezTo>
                <a:cubicBezTo>
                  <a:pt x="6145070" y="5979352"/>
                  <a:pt x="6128453" y="5995982"/>
                  <a:pt x="6106293" y="6012614"/>
                </a:cubicBezTo>
                <a:cubicBezTo>
                  <a:pt x="6106293" y="6018160"/>
                  <a:pt x="6095215" y="6012614"/>
                  <a:pt x="6095215" y="6012614"/>
                </a:cubicBezTo>
                <a:cubicBezTo>
                  <a:pt x="6084133" y="6018160"/>
                  <a:pt x="6061977" y="6023702"/>
                  <a:pt x="6067516" y="6029247"/>
                </a:cubicBezTo>
                <a:cubicBezTo>
                  <a:pt x="6067516" y="6051422"/>
                  <a:pt x="6045356" y="6056967"/>
                  <a:pt x="6034278" y="6068054"/>
                </a:cubicBezTo>
                <a:lnTo>
                  <a:pt x="5982709" y="6124354"/>
                </a:lnTo>
                <a:lnTo>
                  <a:pt x="1605203" y="6124354"/>
                </a:lnTo>
                <a:lnTo>
                  <a:pt x="1551352" y="6085630"/>
                </a:lnTo>
                <a:cubicBezTo>
                  <a:pt x="1457162" y="6013570"/>
                  <a:pt x="1357433" y="5952596"/>
                  <a:pt x="1263242" y="5874996"/>
                </a:cubicBezTo>
                <a:cubicBezTo>
                  <a:pt x="1235540" y="5852822"/>
                  <a:pt x="1207838" y="5819565"/>
                  <a:pt x="1174594" y="5791848"/>
                </a:cubicBezTo>
                <a:cubicBezTo>
                  <a:pt x="1141350" y="5769676"/>
                  <a:pt x="1119190" y="5719791"/>
                  <a:pt x="1085946" y="5692074"/>
                </a:cubicBezTo>
                <a:cubicBezTo>
                  <a:pt x="1013922" y="5631100"/>
                  <a:pt x="964054" y="5553497"/>
                  <a:pt x="897569" y="5486982"/>
                </a:cubicBezTo>
                <a:cubicBezTo>
                  <a:pt x="897569" y="5486982"/>
                  <a:pt x="892029" y="5481440"/>
                  <a:pt x="892029" y="5475897"/>
                </a:cubicBezTo>
                <a:cubicBezTo>
                  <a:pt x="886487" y="5470352"/>
                  <a:pt x="886487" y="5459265"/>
                  <a:pt x="880948" y="5453722"/>
                </a:cubicBezTo>
                <a:cubicBezTo>
                  <a:pt x="869864" y="5442638"/>
                  <a:pt x="858785" y="5437093"/>
                  <a:pt x="847704" y="5426008"/>
                </a:cubicBezTo>
                <a:cubicBezTo>
                  <a:pt x="831080" y="5403837"/>
                  <a:pt x="814460" y="5387207"/>
                  <a:pt x="803378" y="5370577"/>
                </a:cubicBezTo>
                <a:cubicBezTo>
                  <a:pt x="781219" y="5337318"/>
                  <a:pt x="753513" y="5304062"/>
                  <a:pt x="731351" y="5270803"/>
                </a:cubicBezTo>
                <a:cubicBezTo>
                  <a:pt x="725811" y="5265260"/>
                  <a:pt x="720269" y="5259718"/>
                  <a:pt x="714730" y="5254173"/>
                </a:cubicBezTo>
                <a:cubicBezTo>
                  <a:pt x="714730" y="5254173"/>
                  <a:pt x="709191" y="5259718"/>
                  <a:pt x="709191" y="5259718"/>
                </a:cubicBezTo>
                <a:cubicBezTo>
                  <a:pt x="714730" y="5265260"/>
                  <a:pt x="714730" y="5270803"/>
                  <a:pt x="720269" y="5276345"/>
                </a:cubicBezTo>
                <a:cubicBezTo>
                  <a:pt x="736893" y="5315146"/>
                  <a:pt x="770137" y="5337318"/>
                  <a:pt x="786758" y="5376120"/>
                </a:cubicBezTo>
                <a:cubicBezTo>
                  <a:pt x="797839" y="5414924"/>
                  <a:pt x="831080" y="5448180"/>
                  <a:pt x="853243" y="5481440"/>
                </a:cubicBezTo>
                <a:cubicBezTo>
                  <a:pt x="853243" y="5481440"/>
                  <a:pt x="847704" y="5481440"/>
                  <a:pt x="847704" y="5486982"/>
                </a:cubicBezTo>
                <a:cubicBezTo>
                  <a:pt x="820002" y="5453722"/>
                  <a:pt x="786758" y="5420466"/>
                  <a:pt x="759053" y="5387207"/>
                </a:cubicBezTo>
                <a:cubicBezTo>
                  <a:pt x="731351" y="5353951"/>
                  <a:pt x="703649" y="5315146"/>
                  <a:pt x="675947" y="5276345"/>
                </a:cubicBezTo>
                <a:cubicBezTo>
                  <a:pt x="681486" y="5270803"/>
                  <a:pt x="687028" y="5265260"/>
                  <a:pt x="681486" y="5259718"/>
                </a:cubicBezTo>
                <a:cubicBezTo>
                  <a:pt x="675947" y="5248631"/>
                  <a:pt x="670408" y="5248631"/>
                  <a:pt x="664865" y="5237546"/>
                </a:cubicBezTo>
                <a:cubicBezTo>
                  <a:pt x="653784" y="5220917"/>
                  <a:pt x="642703" y="5198745"/>
                  <a:pt x="631621" y="5176573"/>
                </a:cubicBezTo>
                <a:lnTo>
                  <a:pt x="628365" y="5183089"/>
                </a:lnTo>
                <a:lnTo>
                  <a:pt x="574833" y="5107977"/>
                </a:lnTo>
                <a:cubicBezTo>
                  <a:pt x="560982" y="5079568"/>
                  <a:pt x="551285" y="5049081"/>
                  <a:pt x="542973" y="5015825"/>
                </a:cubicBezTo>
                <a:cubicBezTo>
                  <a:pt x="559597" y="5037994"/>
                  <a:pt x="570678" y="5054626"/>
                  <a:pt x="581757" y="5071253"/>
                </a:cubicBezTo>
                <a:cubicBezTo>
                  <a:pt x="587299" y="5098967"/>
                  <a:pt x="592838" y="5115600"/>
                  <a:pt x="620540" y="5137772"/>
                </a:cubicBezTo>
                <a:cubicBezTo>
                  <a:pt x="615001" y="5126684"/>
                  <a:pt x="609459" y="5115600"/>
                  <a:pt x="603919" y="5104512"/>
                </a:cubicBezTo>
                <a:cubicBezTo>
                  <a:pt x="609459" y="5104512"/>
                  <a:pt x="615001" y="5104512"/>
                  <a:pt x="620540" y="5104512"/>
                </a:cubicBezTo>
                <a:cubicBezTo>
                  <a:pt x="615001" y="5098967"/>
                  <a:pt x="615001" y="5098967"/>
                  <a:pt x="615001" y="5093425"/>
                </a:cubicBezTo>
                <a:cubicBezTo>
                  <a:pt x="598380" y="5082340"/>
                  <a:pt x="609459" y="5049081"/>
                  <a:pt x="576217" y="5054626"/>
                </a:cubicBezTo>
                <a:cubicBezTo>
                  <a:pt x="576217" y="5054626"/>
                  <a:pt x="576217" y="5043539"/>
                  <a:pt x="576217" y="5043539"/>
                </a:cubicBezTo>
                <a:cubicBezTo>
                  <a:pt x="598380" y="5032451"/>
                  <a:pt x="576217" y="5021367"/>
                  <a:pt x="570678" y="5015825"/>
                </a:cubicBezTo>
                <a:lnTo>
                  <a:pt x="539387" y="4989738"/>
                </a:lnTo>
                <a:lnTo>
                  <a:pt x="542973" y="4982566"/>
                </a:lnTo>
                <a:cubicBezTo>
                  <a:pt x="537434" y="4988108"/>
                  <a:pt x="537434" y="4988108"/>
                  <a:pt x="537434" y="4988108"/>
                </a:cubicBezTo>
                <a:lnTo>
                  <a:pt x="539387" y="4989738"/>
                </a:lnTo>
                <a:lnTo>
                  <a:pt x="531892" y="5004737"/>
                </a:lnTo>
                <a:cubicBezTo>
                  <a:pt x="504190" y="4982566"/>
                  <a:pt x="398918" y="4738672"/>
                  <a:pt x="393379" y="4699868"/>
                </a:cubicBezTo>
                <a:cubicBezTo>
                  <a:pt x="398918" y="4716501"/>
                  <a:pt x="404460" y="4733127"/>
                  <a:pt x="415542" y="4749757"/>
                </a:cubicBezTo>
                <a:cubicBezTo>
                  <a:pt x="421081" y="4760844"/>
                  <a:pt x="432162" y="4771929"/>
                  <a:pt x="437701" y="4783016"/>
                </a:cubicBezTo>
                <a:cubicBezTo>
                  <a:pt x="415542" y="4716501"/>
                  <a:pt x="393379" y="4655527"/>
                  <a:pt x="365677" y="4589009"/>
                </a:cubicBezTo>
                <a:cubicBezTo>
                  <a:pt x="365677" y="4577921"/>
                  <a:pt x="365677" y="4566837"/>
                  <a:pt x="349056" y="4577921"/>
                </a:cubicBezTo>
                <a:cubicBezTo>
                  <a:pt x="343514" y="4572379"/>
                  <a:pt x="343514" y="4561295"/>
                  <a:pt x="337972" y="4555749"/>
                </a:cubicBezTo>
                <a:cubicBezTo>
                  <a:pt x="337972" y="4550207"/>
                  <a:pt x="343514" y="4539123"/>
                  <a:pt x="337972" y="4533581"/>
                </a:cubicBezTo>
                <a:cubicBezTo>
                  <a:pt x="332433" y="4516948"/>
                  <a:pt x="321352" y="4494776"/>
                  <a:pt x="321352" y="4472607"/>
                </a:cubicBezTo>
                <a:cubicBezTo>
                  <a:pt x="326894" y="4444890"/>
                  <a:pt x="321352" y="4411634"/>
                  <a:pt x="310270" y="4383917"/>
                </a:cubicBezTo>
                <a:cubicBezTo>
                  <a:pt x="293650" y="4367287"/>
                  <a:pt x="293650" y="4345115"/>
                  <a:pt x="277029" y="4322944"/>
                </a:cubicBezTo>
                <a:cubicBezTo>
                  <a:pt x="260405" y="4306314"/>
                  <a:pt x="254866" y="4278600"/>
                  <a:pt x="254866" y="4250883"/>
                </a:cubicBezTo>
                <a:cubicBezTo>
                  <a:pt x="249327" y="4234256"/>
                  <a:pt x="254866" y="4212081"/>
                  <a:pt x="249327" y="4195455"/>
                </a:cubicBezTo>
                <a:cubicBezTo>
                  <a:pt x="243785" y="4167738"/>
                  <a:pt x="243785" y="4140024"/>
                  <a:pt x="227161" y="4117852"/>
                </a:cubicBezTo>
                <a:cubicBezTo>
                  <a:pt x="216083" y="4112307"/>
                  <a:pt x="216083" y="4101222"/>
                  <a:pt x="216083" y="4090135"/>
                </a:cubicBezTo>
                <a:cubicBezTo>
                  <a:pt x="210541" y="4040249"/>
                  <a:pt x="210541" y="3995902"/>
                  <a:pt x="205001" y="3951558"/>
                </a:cubicBezTo>
                <a:cubicBezTo>
                  <a:pt x="199459" y="3901673"/>
                  <a:pt x="188378" y="3851784"/>
                  <a:pt x="182839" y="3801898"/>
                </a:cubicBezTo>
                <a:cubicBezTo>
                  <a:pt x="177300" y="3746467"/>
                  <a:pt x="177300" y="3691036"/>
                  <a:pt x="171757" y="3635604"/>
                </a:cubicBezTo>
                <a:cubicBezTo>
                  <a:pt x="171757" y="3596806"/>
                  <a:pt x="171757" y="3563547"/>
                  <a:pt x="171757" y="3530287"/>
                </a:cubicBezTo>
                <a:cubicBezTo>
                  <a:pt x="171757" y="3502573"/>
                  <a:pt x="171757" y="3474859"/>
                  <a:pt x="171757" y="3452684"/>
                </a:cubicBezTo>
                <a:cubicBezTo>
                  <a:pt x="171757" y="3430513"/>
                  <a:pt x="177300" y="3402798"/>
                  <a:pt x="171757" y="3391711"/>
                </a:cubicBezTo>
                <a:cubicBezTo>
                  <a:pt x="138516" y="3369539"/>
                  <a:pt x="177300" y="3347367"/>
                  <a:pt x="166218" y="3325196"/>
                </a:cubicBezTo>
                <a:cubicBezTo>
                  <a:pt x="160676" y="3319653"/>
                  <a:pt x="171757" y="3303024"/>
                  <a:pt x="171757" y="3286394"/>
                </a:cubicBezTo>
                <a:cubicBezTo>
                  <a:pt x="171757" y="3286394"/>
                  <a:pt x="166218" y="3286394"/>
                  <a:pt x="166218" y="3286394"/>
                </a:cubicBezTo>
                <a:cubicBezTo>
                  <a:pt x="160676" y="3291936"/>
                  <a:pt x="160676" y="3303024"/>
                  <a:pt x="155137" y="3314111"/>
                </a:cubicBezTo>
                <a:cubicBezTo>
                  <a:pt x="155137" y="3308566"/>
                  <a:pt x="149594" y="3308566"/>
                  <a:pt x="149594" y="3308566"/>
                </a:cubicBezTo>
                <a:cubicBezTo>
                  <a:pt x="155137" y="3286394"/>
                  <a:pt x="166218" y="3264222"/>
                  <a:pt x="177300" y="3236505"/>
                </a:cubicBezTo>
                <a:cubicBezTo>
                  <a:pt x="177300" y="3247593"/>
                  <a:pt x="177300" y="3253138"/>
                  <a:pt x="182839" y="3264222"/>
                </a:cubicBezTo>
                <a:cubicBezTo>
                  <a:pt x="188378" y="3236505"/>
                  <a:pt x="188378" y="3219879"/>
                  <a:pt x="193920" y="3197707"/>
                </a:cubicBezTo>
                <a:cubicBezTo>
                  <a:pt x="193920" y="3197707"/>
                  <a:pt x="188378" y="3197707"/>
                  <a:pt x="182839" y="3203249"/>
                </a:cubicBezTo>
                <a:cubicBezTo>
                  <a:pt x="182839" y="3197707"/>
                  <a:pt x="177300" y="3192165"/>
                  <a:pt x="177300" y="3186620"/>
                </a:cubicBezTo>
                <a:cubicBezTo>
                  <a:pt x="177300" y="3153363"/>
                  <a:pt x="177300" y="3125646"/>
                  <a:pt x="177300" y="3097932"/>
                </a:cubicBezTo>
                <a:cubicBezTo>
                  <a:pt x="171757" y="3070218"/>
                  <a:pt x="166218" y="3042501"/>
                  <a:pt x="160676" y="3020329"/>
                </a:cubicBezTo>
                <a:cubicBezTo>
                  <a:pt x="160676" y="3020329"/>
                  <a:pt x="160676" y="3025871"/>
                  <a:pt x="155137" y="3031413"/>
                </a:cubicBezTo>
                <a:cubicBezTo>
                  <a:pt x="155137" y="3009242"/>
                  <a:pt x="160676" y="2998157"/>
                  <a:pt x="160676" y="2981528"/>
                </a:cubicBezTo>
                <a:cubicBezTo>
                  <a:pt x="160676" y="2959356"/>
                  <a:pt x="155137" y="2937181"/>
                  <a:pt x="149594" y="2915012"/>
                </a:cubicBezTo>
                <a:cubicBezTo>
                  <a:pt x="155137" y="2920554"/>
                  <a:pt x="155137" y="2926096"/>
                  <a:pt x="155137" y="2931639"/>
                </a:cubicBezTo>
                <a:cubicBezTo>
                  <a:pt x="160676" y="2931639"/>
                  <a:pt x="160676" y="2926096"/>
                  <a:pt x="166218" y="2926096"/>
                </a:cubicBezTo>
                <a:cubicBezTo>
                  <a:pt x="177300" y="2881753"/>
                  <a:pt x="188378" y="2837409"/>
                  <a:pt x="199459" y="2793066"/>
                </a:cubicBezTo>
                <a:cubicBezTo>
                  <a:pt x="199459" y="2793066"/>
                  <a:pt x="199459" y="2793066"/>
                  <a:pt x="199459" y="2798608"/>
                </a:cubicBezTo>
                <a:cubicBezTo>
                  <a:pt x="193920" y="2859581"/>
                  <a:pt x="182839" y="2920554"/>
                  <a:pt x="171757" y="2981528"/>
                </a:cubicBezTo>
                <a:cubicBezTo>
                  <a:pt x="188378" y="2942726"/>
                  <a:pt x="199459" y="2903925"/>
                  <a:pt x="205001" y="2859581"/>
                </a:cubicBezTo>
                <a:cubicBezTo>
                  <a:pt x="221622" y="2776436"/>
                  <a:pt x="232703" y="2693288"/>
                  <a:pt x="243785" y="2610142"/>
                </a:cubicBezTo>
                <a:cubicBezTo>
                  <a:pt x="249327" y="2604600"/>
                  <a:pt x="243785" y="2599058"/>
                  <a:pt x="243785" y="2587971"/>
                </a:cubicBezTo>
                <a:cubicBezTo>
                  <a:pt x="232703" y="2604600"/>
                  <a:pt x="221622" y="2615688"/>
                  <a:pt x="210541" y="2632314"/>
                </a:cubicBezTo>
                <a:cubicBezTo>
                  <a:pt x="210541" y="2615688"/>
                  <a:pt x="210541" y="2599058"/>
                  <a:pt x="210541" y="2582429"/>
                </a:cubicBezTo>
                <a:cubicBezTo>
                  <a:pt x="221622" y="2582429"/>
                  <a:pt x="221622" y="2587971"/>
                  <a:pt x="232703" y="2587971"/>
                </a:cubicBezTo>
                <a:cubicBezTo>
                  <a:pt x="232703" y="2576886"/>
                  <a:pt x="238246" y="2565799"/>
                  <a:pt x="243785" y="2560257"/>
                </a:cubicBezTo>
                <a:cubicBezTo>
                  <a:pt x="238246" y="2560257"/>
                  <a:pt x="238246" y="2560257"/>
                  <a:pt x="232703" y="2560257"/>
                </a:cubicBezTo>
                <a:cubicBezTo>
                  <a:pt x="232703" y="2554714"/>
                  <a:pt x="227161" y="2549169"/>
                  <a:pt x="227161" y="2543627"/>
                </a:cubicBezTo>
                <a:cubicBezTo>
                  <a:pt x="232703" y="2532539"/>
                  <a:pt x="238246" y="2515913"/>
                  <a:pt x="243785" y="2499283"/>
                </a:cubicBezTo>
                <a:cubicBezTo>
                  <a:pt x="260405" y="2460482"/>
                  <a:pt x="265948" y="2427222"/>
                  <a:pt x="260405" y="2382879"/>
                </a:cubicBezTo>
                <a:cubicBezTo>
                  <a:pt x="232703" y="2405051"/>
                  <a:pt x="232703" y="2410593"/>
                  <a:pt x="243785" y="2443852"/>
                </a:cubicBezTo>
                <a:cubicBezTo>
                  <a:pt x="243785" y="2438310"/>
                  <a:pt x="249327" y="2427222"/>
                  <a:pt x="249327" y="2421680"/>
                </a:cubicBezTo>
                <a:cubicBezTo>
                  <a:pt x="249327" y="2421680"/>
                  <a:pt x="254866" y="2421680"/>
                  <a:pt x="254866" y="2421680"/>
                </a:cubicBezTo>
                <a:cubicBezTo>
                  <a:pt x="249327" y="2443852"/>
                  <a:pt x="243785" y="2460482"/>
                  <a:pt x="238246" y="2482654"/>
                </a:cubicBezTo>
                <a:cubicBezTo>
                  <a:pt x="232703" y="2482654"/>
                  <a:pt x="232703" y="2482654"/>
                  <a:pt x="232703" y="2482654"/>
                </a:cubicBezTo>
                <a:cubicBezTo>
                  <a:pt x="232703" y="2471566"/>
                  <a:pt x="232703" y="2466024"/>
                  <a:pt x="232703" y="2460482"/>
                </a:cubicBezTo>
                <a:cubicBezTo>
                  <a:pt x="221622" y="2477109"/>
                  <a:pt x="221622" y="2499283"/>
                  <a:pt x="216083" y="2521455"/>
                </a:cubicBezTo>
                <a:cubicBezTo>
                  <a:pt x="205001" y="2554714"/>
                  <a:pt x="199459" y="2582429"/>
                  <a:pt x="188378" y="2610142"/>
                </a:cubicBezTo>
                <a:cubicBezTo>
                  <a:pt x="188378" y="2615688"/>
                  <a:pt x="188378" y="2621230"/>
                  <a:pt x="188378" y="2621230"/>
                </a:cubicBezTo>
                <a:cubicBezTo>
                  <a:pt x="210541" y="2637859"/>
                  <a:pt x="193920" y="2654486"/>
                  <a:pt x="193920" y="2671116"/>
                </a:cubicBezTo>
                <a:cubicBezTo>
                  <a:pt x="193920" y="2682203"/>
                  <a:pt x="193920" y="2698833"/>
                  <a:pt x="193920" y="2709917"/>
                </a:cubicBezTo>
                <a:cubicBezTo>
                  <a:pt x="188378" y="2743176"/>
                  <a:pt x="199459" y="2776436"/>
                  <a:pt x="166218" y="2804150"/>
                </a:cubicBezTo>
                <a:cubicBezTo>
                  <a:pt x="177300" y="2776436"/>
                  <a:pt x="177300" y="2754264"/>
                  <a:pt x="182839" y="2737635"/>
                </a:cubicBezTo>
                <a:cubicBezTo>
                  <a:pt x="182839" y="2732092"/>
                  <a:pt x="177300" y="2732092"/>
                  <a:pt x="177300" y="2732092"/>
                </a:cubicBezTo>
                <a:cubicBezTo>
                  <a:pt x="166218" y="2754264"/>
                  <a:pt x="149594" y="2770890"/>
                  <a:pt x="144055" y="2793066"/>
                </a:cubicBezTo>
                <a:cubicBezTo>
                  <a:pt x="132974" y="2826322"/>
                  <a:pt x="127432" y="2859581"/>
                  <a:pt x="121892" y="2892840"/>
                </a:cubicBezTo>
                <a:cubicBezTo>
                  <a:pt x="110811" y="2964898"/>
                  <a:pt x="99730" y="3031413"/>
                  <a:pt x="94190" y="3103474"/>
                </a:cubicBezTo>
                <a:cubicBezTo>
                  <a:pt x="94190" y="3103474"/>
                  <a:pt x="88648" y="3109016"/>
                  <a:pt x="88648" y="3109016"/>
                </a:cubicBezTo>
                <a:cubicBezTo>
                  <a:pt x="83109" y="3097932"/>
                  <a:pt x="88648" y="3081302"/>
                  <a:pt x="88648" y="3070218"/>
                </a:cubicBezTo>
                <a:cubicBezTo>
                  <a:pt x="88648" y="3059131"/>
                  <a:pt x="83109" y="3042501"/>
                  <a:pt x="83109" y="3031413"/>
                </a:cubicBezTo>
                <a:cubicBezTo>
                  <a:pt x="94190" y="3048043"/>
                  <a:pt x="38787" y="3064673"/>
                  <a:pt x="72028" y="3081302"/>
                </a:cubicBezTo>
                <a:cubicBezTo>
                  <a:pt x="72028" y="3097932"/>
                  <a:pt x="66489" y="3114559"/>
                  <a:pt x="72028" y="3125646"/>
                </a:cubicBezTo>
                <a:cubicBezTo>
                  <a:pt x="83109" y="3153363"/>
                  <a:pt x="72028" y="3164448"/>
                  <a:pt x="44326" y="3175532"/>
                </a:cubicBezTo>
                <a:cubicBezTo>
                  <a:pt x="38787" y="3164448"/>
                  <a:pt x="38787" y="3153363"/>
                  <a:pt x="33244" y="3142276"/>
                </a:cubicBezTo>
                <a:cubicBezTo>
                  <a:pt x="33244" y="3136733"/>
                  <a:pt x="33244" y="3125646"/>
                  <a:pt x="33244" y="3120104"/>
                </a:cubicBezTo>
                <a:cubicBezTo>
                  <a:pt x="11082" y="3103474"/>
                  <a:pt x="0" y="3075760"/>
                  <a:pt x="0" y="3048043"/>
                </a:cubicBezTo>
                <a:cubicBezTo>
                  <a:pt x="0" y="3036959"/>
                  <a:pt x="11082" y="3025871"/>
                  <a:pt x="11082" y="3014787"/>
                </a:cubicBezTo>
                <a:cubicBezTo>
                  <a:pt x="16621" y="2909467"/>
                  <a:pt x="33244" y="2809692"/>
                  <a:pt x="66489" y="2709917"/>
                </a:cubicBezTo>
                <a:cubicBezTo>
                  <a:pt x="94190" y="2643402"/>
                  <a:pt x="77567" y="2571341"/>
                  <a:pt x="127432" y="2510368"/>
                </a:cubicBezTo>
                <a:cubicBezTo>
                  <a:pt x="149594" y="2488199"/>
                  <a:pt x="149594" y="2443852"/>
                  <a:pt x="160676" y="2405051"/>
                </a:cubicBezTo>
                <a:cubicBezTo>
                  <a:pt x="149594" y="2410593"/>
                  <a:pt x="149594" y="2410593"/>
                  <a:pt x="138516" y="2421680"/>
                </a:cubicBezTo>
                <a:cubicBezTo>
                  <a:pt x="160676" y="2371794"/>
                  <a:pt x="177300" y="2327448"/>
                  <a:pt x="193920" y="2277562"/>
                </a:cubicBezTo>
                <a:cubicBezTo>
                  <a:pt x="199459" y="2288646"/>
                  <a:pt x="205001" y="2294188"/>
                  <a:pt x="205001" y="2299734"/>
                </a:cubicBezTo>
                <a:cubicBezTo>
                  <a:pt x="210541" y="2288646"/>
                  <a:pt x="210541" y="2277562"/>
                  <a:pt x="216083" y="2277562"/>
                </a:cubicBezTo>
                <a:cubicBezTo>
                  <a:pt x="238246" y="2272017"/>
                  <a:pt x="238246" y="2255390"/>
                  <a:pt x="243785" y="2238760"/>
                </a:cubicBezTo>
                <a:cubicBezTo>
                  <a:pt x="249327" y="2222131"/>
                  <a:pt x="260405" y="2205501"/>
                  <a:pt x="260405" y="2188872"/>
                </a:cubicBezTo>
                <a:cubicBezTo>
                  <a:pt x="265948" y="2177787"/>
                  <a:pt x="260405" y="2166700"/>
                  <a:pt x="260405" y="2161157"/>
                </a:cubicBezTo>
                <a:cubicBezTo>
                  <a:pt x="260405" y="2155615"/>
                  <a:pt x="260405" y="2150073"/>
                  <a:pt x="260405" y="2150073"/>
                </a:cubicBezTo>
                <a:cubicBezTo>
                  <a:pt x="282568" y="2116811"/>
                  <a:pt x="299189" y="2083555"/>
                  <a:pt x="315812" y="2055837"/>
                </a:cubicBezTo>
                <a:cubicBezTo>
                  <a:pt x="321352" y="2055837"/>
                  <a:pt x="321352" y="2055837"/>
                  <a:pt x="321352" y="2055837"/>
                </a:cubicBezTo>
                <a:cubicBezTo>
                  <a:pt x="293650" y="2138986"/>
                  <a:pt x="271487" y="2222131"/>
                  <a:pt x="243785" y="2310821"/>
                </a:cubicBezTo>
                <a:cubicBezTo>
                  <a:pt x="243785" y="2310821"/>
                  <a:pt x="249327" y="2310821"/>
                  <a:pt x="254866" y="2310821"/>
                </a:cubicBezTo>
                <a:cubicBezTo>
                  <a:pt x="260405" y="2299734"/>
                  <a:pt x="260405" y="2288646"/>
                  <a:pt x="265948" y="2272017"/>
                </a:cubicBezTo>
                <a:cubicBezTo>
                  <a:pt x="277029" y="2249845"/>
                  <a:pt x="282568" y="2222131"/>
                  <a:pt x="288110" y="2194417"/>
                </a:cubicBezTo>
                <a:cubicBezTo>
                  <a:pt x="288110" y="2194417"/>
                  <a:pt x="299189" y="2194417"/>
                  <a:pt x="299189" y="2188872"/>
                </a:cubicBezTo>
                <a:cubicBezTo>
                  <a:pt x="304731" y="2183329"/>
                  <a:pt x="321352" y="2166700"/>
                  <a:pt x="315812" y="2161157"/>
                </a:cubicBezTo>
                <a:cubicBezTo>
                  <a:pt x="304731" y="2144528"/>
                  <a:pt x="315812" y="2133444"/>
                  <a:pt x="321352" y="2116811"/>
                </a:cubicBezTo>
                <a:cubicBezTo>
                  <a:pt x="332433" y="2083555"/>
                  <a:pt x="337972" y="2050295"/>
                  <a:pt x="349056" y="2017039"/>
                </a:cubicBezTo>
                <a:cubicBezTo>
                  <a:pt x="349056" y="2017039"/>
                  <a:pt x="343514" y="2011497"/>
                  <a:pt x="349056" y="2005951"/>
                </a:cubicBezTo>
                <a:cubicBezTo>
                  <a:pt x="349056" y="1983780"/>
                  <a:pt x="349056" y="1967150"/>
                  <a:pt x="349056" y="1944978"/>
                </a:cubicBezTo>
                <a:cubicBezTo>
                  <a:pt x="354596" y="1939436"/>
                  <a:pt x="360138" y="1939436"/>
                  <a:pt x="360138" y="1933891"/>
                </a:cubicBezTo>
                <a:cubicBezTo>
                  <a:pt x="360138" y="1933891"/>
                  <a:pt x="360138" y="1928349"/>
                  <a:pt x="354596" y="1928349"/>
                </a:cubicBezTo>
                <a:cubicBezTo>
                  <a:pt x="349056" y="1933891"/>
                  <a:pt x="343514" y="1939436"/>
                  <a:pt x="332433" y="1939436"/>
                </a:cubicBezTo>
                <a:cubicBezTo>
                  <a:pt x="349056" y="1861833"/>
                  <a:pt x="360138" y="1789772"/>
                  <a:pt x="376758" y="1712170"/>
                </a:cubicBezTo>
                <a:cubicBezTo>
                  <a:pt x="371216" y="1717715"/>
                  <a:pt x="365677" y="1723257"/>
                  <a:pt x="360138" y="1734344"/>
                </a:cubicBezTo>
                <a:cubicBezTo>
                  <a:pt x="360138" y="1723257"/>
                  <a:pt x="365677" y="1712170"/>
                  <a:pt x="371216" y="1701085"/>
                </a:cubicBezTo>
                <a:cubicBezTo>
                  <a:pt x="393379" y="1662284"/>
                  <a:pt x="409999" y="1623482"/>
                  <a:pt x="421081" y="1579139"/>
                </a:cubicBezTo>
                <a:cubicBezTo>
                  <a:pt x="432162" y="1540337"/>
                  <a:pt x="448783" y="1501536"/>
                  <a:pt x="459867" y="1462734"/>
                </a:cubicBezTo>
                <a:cubicBezTo>
                  <a:pt x="465407" y="1440562"/>
                  <a:pt x="476488" y="1418390"/>
                  <a:pt x="487569" y="1396218"/>
                </a:cubicBezTo>
                <a:cubicBezTo>
                  <a:pt x="493109" y="1385131"/>
                  <a:pt x="498651" y="1368501"/>
                  <a:pt x="504190" y="1357417"/>
                </a:cubicBezTo>
                <a:cubicBezTo>
                  <a:pt x="509729" y="1335245"/>
                  <a:pt x="515271" y="1313073"/>
                  <a:pt x="526353" y="1296444"/>
                </a:cubicBezTo>
                <a:cubicBezTo>
                  <a:pt x="570678" y="1224383"/>
                  <a:pt x="603919" y="1146783"/>
                  <a:pt x="659323" y="1085807"/>
                </a:cubicBezTo>
                <a:cubicBezTo>
                  <a:pt x="687028" y="1052547"/>
                  <a:pt x="703649" y="1008204"/>
                  <a:pt x="731351" y="974947"/>
                </a:cubicBezTo>
                <a:cubicBezTo>
                  <a:pt x="792297" y="902887"/>
                  <a:pt x="853243" y="836371"/>
                  <a:pt x="914189" y="764310"/>
                </a:cubicBezTo>
                <a:cubicBezTo>
                  <a:pt x="930813" y="753226"/>
                  <a:pt x="941891" y="742139"/>
                  <a:pt x="958515" y="731054"/>
                </a:cubicBezTo>
                <a:cubicBezTo>
                  <a:pt x="986217" y="697795"/>
                  <a:pt x="1019461" y="670081"/>
                  <a:pt x="1052702" y="642364"/>
                </a:cubicBezTo>
                <a:cubicBezTo>
                  <a:pt x="1069326" y="625734"/>
                  <a:pt x="1085946" y="609108"/>
                  <a:pt x="1102570" y="592475"/>
                </a:cubicBezTo>
                <a:cubicBezTo>
                  <a:pt x="1146892" y="559219"/>
                  <a:pt x="1196757" y="520417"/>
                  <a:pt x="1246622" y="481616"/>
                </a:cubicBezTo>
                <a:cubicBezTo>
                  <a:pt x="1296487" y="442814"/>
                  <a:pt x="1340812" y="387386"/>
                  <a:pt x="1401755" y="365211"/>
                </a:cubicBezTo>
                <a:cubicBezTo>
                  <a:pt x="1407297" y="365211"/>
                  <a:pt x="1407297" y="359669"/>
                  <a:pt x="1407297" y="359669"/>
                </a:cubicBezTo>
                <a:cubicBezTo>
                  <a:pt x="1418379" y="348582"/>
                  <a:pt x="1434999" y="337497"/>
                  <a:pt x="1446081" y="331955"/>
                </a:cubicBezTo>
                <a:cubicBezTo>
                  <a:pt x="1512566" y="287608"/>
                  <a:pt x="1584594" y="243265"/>
                  <a:pt x="1651082" y="204463"/>
                </a:cubicBezTo>
                <a:cubicBezTo>
                  <a:pt x="1656621" y="198921"/>
                  <a:pt x="1662163" y="193376"/>
                  <a:pt x="1667702" y="193376"/>
                </a:cubicBezTo>
                <a:cubicBezTo>
                  <a:pt x="1706486" y="176749"/>
                  <a:pt x="1745269" y="165662"/>
                  <a:pt x="1784052" y="149035"/>
                </a:cubicBezTo>
                <a:cubicBezTo>
                  <a:pt x="1784052" y="149035"/>
                  <a:pt x="1789595" y="149035"/>
                  <a:pt x="1789595" y="149035"/>
                </a:cubicBezTo>
                <a:cubicBezTo>
                  <a:pt x="1795134" y="154577"/>
                  <a:pt x="1795134" y="160119"/>
                  <a:pt x="1800676" y="171204"/>
                </a:cubicBezTo>
                <a:cubicBezTo>
                  <a:pt x="1872704" y="126860"/>
                  <a:pt x="1944731" y="82516"/>
                  <a:pt x="2022298" y="38173"/>
                </a:cubicBezTo>
                <a:cubicBezTo>
                  <a:pt x="2022298" y="43715"/>
                  <a:pt x="2022298" y="43715"/>
                  <a:pt x="2022298" y="49260"/>
                </a:cubicBezTo>
                <a:cubicBezTo>
                  <a:pt x="1845002" y="143490"/>
                  <a:pt x="1673242" y="259894"/>
                  <a:pt x="1529190" y="409555"/>
                </a:cubicBezTo>
                <a:cubicBezTo>
                  <a:pt x="1540271" y="404013"/>
                  <a:pt x="1551352" y="392928"/>
                  <a:pt x="1562434" y="381841"/>
                </a:cubicBezTo>
                <a:cubicBezTo>
                  <a:pt x="1595675" y="359669"/>
                  <a:pt x="1623380" y="343039"/>
                  <a:pt x="1651082" y="320868"/>
                </a:cubicBezTo>
                <a:cubicBezTo>
                  <a:pt x="1678784" y="304238"/>
                  <a:pt x="1706486" y="293150"/>
                  <a:pt x="1734191" y="282066"/>
                </a:cubicBezTo>
                <a:cubicBezTo>
                  <a:pt x="1728649" y="276524"/>
                  <a:pt x="1728649" y="276524"/>
                  <a:pt x="1728649" y="270982"/>
                </a:cubicBezTo>
                <a:cubicBezTo>
                  <a:pt x="1706486" y="282066"/>
                  <a:pt x="1689865" y="287608"/>
                  <a:pt x="1673242" y="298696"/>
                </a:cubicBezTo>
                <a:cubicBezTo>
                  <a:pt x="1723106" y="265436"/>
                  <a:pt x="1772974" y="226635"/>
                  <a:pt x="1828378" y="193376"/>
                </a:cubicBezTo>
                <a:cubicBezTo>
                  <a:pt x="1828378" y="193376"/>
                  <a:pt x="1828378" y="198921"/>
                  <a:pt x="1828378" y="198921"/>
                </a:cubicBezTo>
                <a:cubicBezTo>
                  <a:pt x="1817297" y="210008"/>
                  <a:pt x="1806215" y="221093"/>
                  <a:pt x="1795134" y="226635"/>
                </a:cubicBezTo>
                <a:cubicBezTo>
                  <a:pt x="1856080" y="204463"/>
                  <a:pt x="1905945" y="160119"/>
                  <a:pt x="1972433" y="154577"/>
                </a:cubicBezTo>
                <a:cubicBezTo>
                  <a:pt x="1944731" y="171204"/>
                  <a:pt x="1917026" y="182291"/>
                  <a:pt x="1889324" y="198921"/>
                </a:cubicBezTo>
                <a:cubicBezTo>
                  <a:pt x="1767432" y="270982"/>
                  <a:pt x="1651082" y="348582"/>
                  <a:pt x="1529190" y="426185"/>
                </a:cubicBezTo>
                <a:cubicBezTo>
                  <a:pt x="1523650" y="431730"/>
                  <a:pt x="1507027" y="431730"/>
                  <a:pt x="1495946" y="437272"/>
                </a:cubicBezTo>
                <a:cubicBezTo>
                  <a:pt x="1495946" y="437272"/>
                  <a:pt x="1490406" y="442814"/>
                  <a:pt x="1484864" y="442814"/>
                </a:cubicBezTo>
                <a:cubicBezTo>
                  <a:pt x="1501485" y="464986"/>
                  <a:pt x="1473783" y="464986"/>
                  <a:pt x="1468244" y="476073"/>
                </a:cubicBezTo>
                <a:cubicBezTo>
                  <a:pt x="1468244" y="470531"/>
                  <a:pt x="1462701" y="464986"/>
                  <a:pt x="1462701" y="459444"/>
                </a:cubicBezTo>
                <a:cubicBezTo>
                  <a:pt x="1457162" y="464986"/>
                  <a:pt x="1457162" y="464986"/>
                  <a:pt x="1451623" y="470531"/>
                </a:cubicBezTo>
                <a:cubicBezTo>
                  <a:pt x="1374053" y="537047"/>
                  <a:pt x="1302029" y="609108"/>
                  <a:pt x="1224459" y="675623"/>
                </a:cubicBezTo>
                <a:cubicBezTo>
                  <a:pt x="1091488" y="786482"/>
                  <a:pt x="986217" y="919516"/>
                  <a:pt x="892029" y="1063635"/>
                </a:cubicBezTo>
                <a:cubicBezTo>
                  <a:pt x="892029" y="1069177"/>
                  <a:pt x="886487" y="1074722"/>
                  <a:pt x="886487" y="1080264"/>
                </a:cubicBezTo>
                <a:cubicBezTo>
                  <a:pt x="903108" y="1074722"/>
                  <a:pt x="914189" y="1063635"/>
                  <a:pt x="925271" y="1058093"/>
                </a:cubicBezTo>
                <a:cubicBezTo>
                  <a:pt x="925271" y="1058093"/>
                  <a:pt x="925271" y="1058093"/>
                  <a:pt x="925271" y="1063635"/>
                </a:cubicBezTo>
                <a:cubicBezTo>
                  <a:pt x="886487" y="1119066"/>
                  <a:pt x="842162" y="1174494"/>
                  <a:pt x="803378" y="1229925"/>
                </a:cubicBezTo>
                <a:cubicBezTo>
                  <a:pt x="803378" y="1235470"/>
                  <a:pt x="808921" y="1235470"/>
                  <a:pt x="808921" y="1235470"/>
                </a:cubicBezTo>
                <a:cubicBezTo>
                  <a:pt x="825541" y="1218841"/>
                  <a:pt x="836623" y="1202211"/>
                  <a:pt x="847704" y="1185581"/>
                </a:cubicBezTo>
                <a:cubicBezTo>
                  <a:pt x="919731" y="1107978"/>
                  <a:pt x="986217" y="1019291"/>
                  <a:pt x="1058244" y="947230"/>
                </a:cubicBezTo>
                <a:cubicBezTo>
                  <a:pt x="1080404" y="925058"/>
                  <a:pt x="1097028" y="897341"/>
                  <a:pt x="1124730" y="880715"/>
                </a:cubicBezTo>
                <a:cubicBezTo>
                  <a:pt x="1174594" y="836371"/>
                  <a:pt x="1218920" y="792027"/>
                  <a:pt x="1268785" y="753226"/>
                </a:cubicBezTo>
                <a:cubicBezTo>
                  <a:pt x="1335270" y="703337"/>
                  <a:pt x="1401755" y="636822"/>
                  <a:pt x="1479325" y="592475"/>
                </a:cubicBezTo>
                <a:cubicBezTo>
                  <a:pt x="1490406" y="586933"/>
                  <a:pt x="1501485" y="570306"/>
                  <a:pt x="1518108" y="559219"/>
                </a:cubicBezTo>
                <a:cubicBezTo>
                  <a:pt x="1523650" y="553676"/>
                  <a:pt x="1540271" y="553676"/>
                  <a:pt x="1545810" y="548131"/>
                </a:cubicBezTo>
                <a:cubicBezTo>
                  <a:pt x="1579054" y="509330"/>
                  <a:pt x="1628919" y="481616"/>
                  <a:pt x="1678784" y="453902"/>
                </a:cubicBezTo>
                <a:cubicBezTo>
                  <a:pt x="1678784" y="453902"/>
                  <a:pt x="1684323" y="448356"/>
                  <a:pt x="1689865" y="448356"/>
                </a:cubicBezTo>
                <a:cubicBezTo>
                  <a:pt x="1689865" y="448356"/>
                  <a:pt x="1689865" y="453902"/>
                  <a:pt x="1695404" y="453902"/>
                </a:cubicBezTo>
                <a:cubicBezTo>
                  <a:pt x="1678784" y="464986"/>
                  <a:pt x="1662163" y="476073"/>
                  <a:pt x="1651082" y="487158"/>
                </a:cubicBezTo>
                <a:cubicBezTo>
                  <a:pt x="1651082" y="487158"/>
                  <a:pt x="1651082" y="492703"/>
                  <a:pt x="1651082" y="492703"/>
                </a:cubicBezTo>
                <a:cubicBezTo>
                  <a:pt x="1662163" y="487158"/>
                  <a:pt x="1673242" y="481616"/>
                  <a:pt x="1684323" y="476073"/>
                </a:cubicBezTo>
                <a:cubicBezTo>
                  <a:pt x="1684323" y="476073"/>
                  <a:pt x="1684323" y="476073"/>
                  <a:pt x="1689865" y="476073"/>
                </a:cubicBezTo>
                <a:cubicBezTo>
                  <a:pt x="1678784" y="487158"/>
                  <a:pt x="1673242" y="492703"/>
                  <a:pt x="1667702" y="498245"/>
                </a:cubicBezTo>
                <a:cubicBezTo>
                  <a:pt x="1667702" y="498245"/>
                  <a:pt x="1667702" y="503787"/>
                  <a:pt x="1673242" y="503787"/>
                </a:cubicBezTo>
                <a:cubicBezTo>
                  <a:pt x="1678784" y="498245"/>
                  <a:pt x="1689865" y="492703"/>
                  <a:pt x="1689865" y="487158"/>
                </a:cubicBezTo>
                <a:cubicBezTo>
                  <a:pt x="1706486" y="453902"/>
                  <a:pt x="1734191" y="442814"/>
                  <a:pt x="1767432" y="437272"/>
                </a:cubicBezTo>
                <a:cubicBezTo>
                  <a:pt x="1761893" y="442814"/>
                  <a:pt x="1761893" y="448356"/>
                  <a:pt x="1756350" y="453902"/>
                </a:cubicBezTo>
                <a:cubicBezTo>
                  <a:pt x="1761893" y="459444"/>
                  <a:pt x="1767432" y="453902"/>
                  <a:pt x="1772974" y="448356"/>
                </a:cubicBezTo>
                <a:cubicBezTo>
                  <a:pt x="1845002" y="381841"/>
                  <a:pt x="1917026" y="304238"/>
                  <a:pt x="1994593" y="237722"/>
                </a:cubicBezTo>
                <a:cubicBezTo>
                  <a:pt x="2055539" y="185062"/>
                  <a:pt x="2117871" y="132403"/>
                  <a:pt x="2181587" y="8113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03829554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94_Title Slide">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07657" y="383060"/>
            <a:ext cx="11013641" cy="6091881"/>
          </a:xfrm>
          <a:custGeom>
            <a:avLst/>
            <a:gdLst>
              <a:gd name="connsiteX0" fmla="*/ 1706614 w 11013641"/>
              <a:gd name="connsiteY0" fmla="*/ 5001918 h 6091881"/>
              <a:gd name="connsiteX1" fmla="*/ 1706614 w 11013641"/>
              <a:gd name="connsiteY1" fmla="*/ 5628067 h 6091881"/>
              <a:gd name="connsiteX2" fmla="*/ 1162008 w 11013641"/>
              <a:gd name="connsiteY2" fmla="*/ 5316448 h 6091881"/>
              <a:gd name="connsiteX3" fmla="*/ 384426 w 11013641"/>
              <a:gd name="connsiteY3" fmla="*/ 4780583 h 6091881"/>
              <a:gd name="connsiteX4" fmla="*/ 384426 w 11013641"/>
              <a:gd name="connsiteY4" fmla="*/ 5229080 h 6091881"/>
              <a:gd name="connsiteX5" fmla="*/ 0 w 11013641"/>
              <a:gd name="connsiteY5" fmla="*/ 5007744 h 6091881"/>
              <a:gd name="connsiteX6" fmla="*/ 3002584 w 11013641"/>
              <a:gd name="connsiteY6" fmla="*/ 4716512 h 6091881"/>
              <a:gd name="connsiteX7" fmla="*/ 3002584 w 11013641"/>
              <a:gd name="connsiteY7" fmla="*/ 5930945 h 6091881"/>
              <a:gd name="connsiteX8" fmla="*/ 1954162 w 11013641"/>
              <a:gd name="connsiteY8" fmla="*/ 5325183 h 6091881"/>
              <a:gd name="connsiteX9" fmla="*/ 2644371 w 11013641"/>
              <a:gd name="connsiteY9" fmla="*/ 4311704 h 6091881"/>
              <a:gd name="connsiteX10" fmla="*/ 2644371 w 11013641"/>
              <a:gd name="connsiteY10" fmla="*/ 4760201 h 6091881"/>
              <a:gd name="connsiteX11" fmla="*/ 2259951 w 11013641"/>
              <a:gd name="connsiteY11" fmla="*/ 4538865 h 6091881"/>
              <a:gd name="connsiteX12" fmla="*/ 1074646 w 11013641"/>
              <a:gd name="connsiteY12" fmla="*/ 4311704 h 6091881"/>
              <a:gd name="connsiteX13" fmla="*/ 1074646 w 11013641"/>
              <a:gd name="connsiteY13" fmla="*/ 4760201 h 6091881"/>
              <a:gd name="connsiteX14" fmla="*/ 687304 w 11013641"/>
              <a:gd name="connsiteY14" fmla="*/ 4538865 h 6091881"/>
              <a:gd name="connsiteX15" fmla="*/ 4077224 w 11013641"/>
              <a:gd name="connsiteY15" fmla="*/ 3918543 h 6091881"/>
              <a:gd name="connsiteX16" fmla="*/ 4077224 w 11013641"/>
              <a:gd name="connsiteY16" fmla="*/ 5132976 h 6091881"/>
              <a:gd name="connsiteX17" fmla="*/ 3028797 w 11013641"/>
              <a:gd name="connsiteY17" fmla="*/ 4524304 h 6091881"/>
              <a:gd name="connsiteX18" fmla="*/ 1540614 w 11013641"/>
              <a:gd name="connsiteY18" fmla="*/ 3732155 h 6091881"/>
              <a:gd name="connsiteX19" fmla="*/ 1540614 w 11013641"/>
              <a:gd name="connsiteY19" fmla="*/ 4180652 h 6091881"/>
              <a:gd name="connsiteX20" fmla="*/ 1156188 w 11013641"/>
              <a:gd name="connsiteY20" fmla="*/ 3959317 h 6091881"/>
              <a:gd name="connsiteX21" fmla="*/ 3305468 w 11013641"/>
              <a:gd name="connsiteY21" fmla="*/ 3455490 h 6091881"/>
              <a:gd name="connsiteX22" fmla="*/ 3305468 w 11013641"/>
              <a:gd name="connsiteY22" fmla="*/ 4084543 h 6091881"/>
              <a:gd name="connsiteX23" fmla="*/ 2760867 w 11013641"/>
              <a:gd name="connsiteY23" fmla="*/ 3772929 h 6091881"/>
              <a:gd name="connsiteX24" fmla="*/ 2644376 w 11013641"/>
              <a:gd name="connsiteY24" fmla="*/ 3076890 h 6091881"/>
              <a:gd name="connsiteX25" fmla="*/ 2644376 w 11013641"/>
              <a:gd name="connsiteY25" fmla="*/ 3475877 h 6091881"/>
              <a:gd name="connsiteX26" fmla="*/ 2291983 w 11013641"/>
              <a:gd name="connsiteY26" fmla="*/ 3277838 h 6091881"/>
              <a:gd name="connsiteX27" fmla="*/ 2204615 w 11013641"/>
              <a:gd name="connsiteY27" fmla="*/ 2214844 h 6091881"/>
              <a:gd name="connsiteX28" fmla="*/ 2204615 w 11013641"/>
              <a:gd name="connsiteY28" fmla="*/ 3001167 h 6091881"/>
              <a:gd name="connsiteX29" fmla="*/ 1520227 w 11013641"/>
              <a:gd name="connsiteY29" fmla="*/ 2608006 h 6091881"/>
              <a:gd name="connsiteX30" fmla="*/ 3002584 w 11013641"/>
              <a:gd name="connsiteY30" fmla="*/ 1993509 h 6091881"/>
              <a:gd name="connsiteX31" fmla="*/ 3002584 w 11013641"/>
              <a:gd name="connsiteY31" fmla="*/ 2622567 h 6091881"/>
              <a:gd name="connsiteX32" fmla="*/ 2457984 w 11013641"/>
              <a:gd name="connsiteY32" fmla="*/ 2310953 h 6091881"/>
              <a:gd name="connsiteX33" fmla="*/ 1540614 w 11013641"/>
              <a:gd name="connsiteY33" fmla="*/ 1882843 h 6091881"/>
              <a:gd name="connsiteX34" fmla="*/ 1540614 w 11013641"/>
              <a:gd name="connsiteY34" fmla="*/ 2319689 h 6091881"/>
              <a:gd name="connsiteX35" fmla="*/ 1162008 w 11013641"/>
              <a:gd name="connsiteY35" fmla="*/ 2104179 h 6091881"/>
              <a:gd name="connsiteX36" fmla="*/ 4214102 w 11013641"/>
              <a:gd name="connsiteY36" fmla="*/ 1772178 h 6091881"/>
              <a:gd name="connsiteX37" fmla="*/ 4214102 w 11013641"/>
              <a:gd name="connsiteY37" fmla="*/ 2401232 h 6091881"/>
              <a:gd name="connsiteX38" fmla="*/ 3940347 w 11013641"/>
              <a:gd name="connsiteY38" fmla="*/ 2241057 h 6091881"/>
              <a:gd name="connsiteX39" fmla="*/ 3940347 w 11013641"/>
              <a:gd name="connsiteY39" fmla="*/ 2919625 h 6091881"/>
              <a:gd name="connsiteX40" fmla="*/ 3258873 w 11013641"/>
              <a:gd name="connsiteY40" fmla="*/ 2526463 h 6091881"/>
              <a:gd name="connsiteX41" fmla="*/ 3844243 w 11013641"/>
              <a:gd name="connsiteY41" fmla="*/ 2188637 h 6091881"/>
              <a:gd name="connsiteX42" fmla="*/ 3669501 w 11013641"/>
              <a:gd name="connsiteY42" fmla="*/ 2089618 h 6091881"/>
              <a:gd name="connsiteX43" fmla="*/ 2038615 w 11013641"/>
              <a:gd name="connsiteY43" fmla="*/ 1498418 h 6091881"/>
              <a:gd name="connsiteX44" fmla="*/ 2038615 w 11013641"/>
              <a:gd name="connsiteY44" fmla="*/ 1795475 h 6091881"/>
              <a:gd name="connsiteX45" fmla="*/ 1782331 w 11013641"/>
              <a:gd name="connsiteY45" fmla="*/ 1649862 h 6091881"/>
              <a:gd name="connsiteX46" fmla="*/ 1100853 w 11013641"/>
              <a:gd name="connsiteY46" fmla="*/ 878100 h 6091881"/>
              <a:gd name="connsiteX47" fmla="*/ 1100853 w 11013641"/>
              <a:gd name="connsiteY47" fmla="*/ 1271262 h 6091881"/>
              <a:gd name="connsiteX48" fmla="*/ 763026 w 11013641"/>
              <a:gd name="connsiteY48" fmla="*/ 1076133 h 6091881"/>
              <a:gd name="connsiteX49" fmla="*/ 2286163 w 11013641"/>
              <a:gd name="connsiteY49" fmla="*/ 671326 h 6091881"/>
              <a:gd name="connsiteX50" fmla="*/ 2286163 w 11013641"/>
              <a:gd name="connsiteY50" fmla="*/ 1297474 h 6091881"/>
              <a:gd name="connsiteX51" fmla="*/ 1741557 w 11013641"/>
              <a:gd name="connsiteY51" fmla="*/ 988765 h 6091881"/>
              <a:gd name="connsiteX52" fmla="*/ 3774346 w 11013641"/>
              <a:gd name="connsiteY52" fmla="*/ 636378 h 6091881"/>
              <a:gd name="connsiteX53" fmla="*/ 3774346 w 11013641"/>
              <a:gd name="connsiteY53" fmla="*/ 1850810 h 6091881"/>
              <a:gd name="connsiteX54" fmla="*/ 2725919 w 11013641"/>
              <a:gd name="connsiteY54" fmla="*/ 1242139 h 6091881"/>
              <a:gd name="connsiteX55" fmla="*/ 9234222 w 11013641"/>
              <a:gd name="connsiteY55" fmla="*/ 0 h 6091881"/>
              <a:gd name="connsiteX56" fmla="*/ 11013641 w 11013641"/>
              <a:gd name="connsiteY56" fmla="*/ 0 h 6091881"/>
              <a:gd name="connsiteX57" fmla="*/ 11013641 w 11013641"/>
              <a:gd name="connsiteY57" fmla="*/ 6091881 h 6091881"/>
              <a:gd name="connsiteX58" fmla="*/ 9333720 w 11013641"/>
              <a:gd name="connsiteY58" fmla="*/ 6091881 h 6091881"/>
              <a:gd name="connsiteX59" fmla="*/ 8265118 w 11013641"/>
              <a:gd name="connsiteY59" fmla="*/ 5476628 h 6091881"/>
              <a:gd name="connsiteX60" fmla="*/ 8265118 w 11013641"/>
              <a:gd name="connsiteY60" fmla="*/ 6091881 h 6091881"/>
              <a:gd name="connsiteX61" fmla="*/ 8029813 w 11013641"/>
              <a:gd name="connsiteY61" fmla="*/ 6091881 h 6091881"/>
              <a:gd name="connsiteX62" fmla="*/ 6669175 w 11013641"/>
              <a:gd name="connsiteY62" fmla="*/ 5304796 h 6091881"/>
              <a:gd name="connsiteX63" fmla="*/ 6669175 w 11013641"/>
              <a:gd name="connsiteY63" fmla="*/ 6091881 h 6091881"/>
              <a:gd name="connsiteX64" fmla="*/ 6099084 w 11013641"/>
              <a:gd name="connsiteY64" fmla="*/ 6091881 h 6091881"/>
              <a:gd name="connsiteX65" fmla="*/ 4540282 w 11013641"/>
              <a:gd name="connsiteY65" fmla="*/ 5194131 h 6091881"/>
              <a:gd name="connsiteX66" fmla="*/ 5041199 w 11013641"/>
              <a:gd name="connsiteY66" fmla="*/ 4897079 h 6091881"/>
              <a:gd name="connsiteX67" fmla="*/ 4222843 w 11013641"/>
              <a:gd name="connsiteY67" fmla="*/ 4422369 h 6091881"/>
              <a:gd name="connsiteX68" fmla="*/ 4799476 w 11013641"/>
              <a:gd name="connsiteY68" fmla="*/ 4090369 h 6091881"/>
              <a:gd name="connsiteX69" fmla="*/ 3748134 w 11013641"/>
              <a:gd name="connsiteY69" fmla="*/ 3484612 h 6091881"/>
              <a:gd name="connsiteX70" fmla="*/ 4490773 w 11013641"/>
              <a:gd name="connsiteY70" fmla="*/ 3047767 h 6091881"/>
              <a:gd name="connsiteX71" fmla="*/ 4112172 w 11013641"/>
              <a:gd name="connsiteY71" fmla="*/ 2829341 h 6091881"/>
              <a:gd name="connsiteX72" fmla="*/ 4793656 w 11013641"/>
              <a:gd name="connsiteY72" fmla="*/ 2436180 h 6091881"/>
              <a:gd name="connsiteX73" fmla="*/ 4793656 w 11013641"/>
              <a:gd name="connsiteY73" fmla="*/ 2462392 h 6091881"/>
              <a:gd name="connsiteX74" fmla="*/ 4918883 w 11013641"/>
              <a:gd name="connsiteY74" fmla="*/ 2386670 h 6091881"/>
              <a:gd name="connsiteX75" fmla="*/ 4388843 w 11013641"/>
              <a:gd name="connsiteY75" fmla="*/ 2083792 h 6091881"/>
              <a:gd name="connsiteX76" fmla="*/ 4910147 w 11013641"/>
              <a:gd name="connsiteY76" fmla="*/ 1786734 h 6091881"/>
              <a:gd name="connsiteX77" fmla="*/ 4682986 w 11013641"/>
              <a:gd name="connsiteY77" fmla="*/ 1655682 h 6091881"/>
              <a:gd name="connsiteX78" fmla="*/ 4682986 w 11013641"/>
              <a:gd name="connsiteY78" fmla="*/ 1871192 h 6091881"/>
              <a:gd name="connsiteX79" fmla="*/ 4001508 w 11013641"/>
              <a:gd name="connsiteY79" fmla="*/ 1478031 h 6091881"/>
              <a:gd name="connsiteX80" fmla="*/ 4682986 w 11013641"/>
              <a:gd name="connsiteY80" fmla="*/ 1084874 h 6091881"/>
              <a:gd name="connsiteX81" fmla="*/ 4682986 w 11013641"/>
              <a:gd name="connsiteY81" fmla="*/ 1498418 h 6091881"/>
              <a:gd name="connsiteX82" fmla="*/ 5146044 w 11013641"/>
              <a:gd name="connsiteY82" fmla="*/ 1227572 h 6091881"/>
              <a:gd name="connsiteX83" fmla="*/ 4435438 w 11013641"/>
              <a:gd name="connsiteY83" fmla="*/ 822765 h 6091881"/>
              <a:gd name="connsiteX84" fmla="*/ 5262535 w 11013641"/>
              <a:gd name="connsiteY84" fmla="*/ 339325 h 6091881"/>
              <a:gd name="connsiteX85" fmla="*/ 5262535 w 11013641"/>
              <a:gd name="connsiteY85" fmla="*/ 848977 h 6091881"/>
              <a:gd name="connsiteX86" fmla="*/ 6721600 w 11013641"/>
              <a:gd name="connsiteY86" fmla="*/ 1499 h 6091881"/>
              <a:gd name="connsiteX87" fmla="*/ 6721600 w 11013641"/>
              <a:gd name="connsiteY87" fmla="*/ 752868 h 6091881"/>
              <a:gd name="connsiteX88" fmla="*/ 8017570 w 11013641"/>
              <a:gd name="connsiteY88" fmla="*/ 7319 h 6091881"/>
              <a:gd name="connsiteX89" fmla="*/ 8017570 w 11013641"/>
              <a:gd name="connsiteY89" fmla="*/ 703358 h 609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013641" h="6091881">
                <a:moveTo>
                  <a:pt x="1706614" y="5001918"/>
                </a:moveTo>
                <a:lnTo>
                  <a:pt x="1706614" y="5628067"/>
                </a:lnTo>
                <a:lnTo>
                  <a:pt x="1162008" y="5316448"/>
                </a:lnTo>
                <a:close/>
                <a:moveTo>
                  <a:pt x="384426" y="4780583"/>
                </a:moveTo>
                <a:lnTo>
                  <a:pt x="384426" y="5229080"/>
                </a:lnTo>
                <a:lnTo>
                  <a:pt x="0" y="5007744"/>
                </a:lnTo>
                <a:close/>
                <a:moveTo>
                  <a:pt x="3002584" y="4716512"/>
                </a:moveTo>
                <a:lnTo>
                  <a:pt x="3002584" y="5930945"/>
                </a:lnTo>
                <a:lnTo>
                  <a:pt x="1954162" y="5325183"/>
                </a:lnTo>
                <a:close/>
                <a:moveTo>
                  <a:pt x="2644371" y="4311704"/>
                </a:moveTo>
                <a:lnTo>
                  <a:pt x="2644371" y="4760201"/>
                </a:lnTo>
                <a:lnTo>
                  <a:pt x="2259951" y="4538865"/>
                </a:lnTo>
                <a:close/>
                <a:moveTo>
                  <a:pt x="1074646" y="4311704"/>
                </a:moveTo>
                <a:lnTo>
                  <a:pt x="1074646" y="4760201"/>
                </a:lnTo>
                <a:lnTo>
                  <a:pt x="687304" y="4538865"/>
                </a:lnTo>
                <a:close/>
                <a:moveTo>
                  <a:pt x="4077224" y="3918543"/>
                </a:moveTo>
                <a:lnTo>
                  <a:pt x="4077224" y="5132976"/>
                </a:lnTo>
                <a:lnTo>
                  <a:pt x="3028797" y="4524304"/>
                </a:lnTo>
                <a:close/>
                <a:moveTo>
                  <a:pt x="1540614" y="3732155"/>
                </a:moveTo>
                <a:lnTo>
                  <a:pt x="1540614" y="4180652"/>
                </a:lnTo>
                <a:lnTo>
                  <a:pt x="1156188" y="3959317"/>
                </a:lnTo>
                <a:close/>
                <a:moveTo>
                  <a:pt x="3305468" y="3455490"/>
                </a:moveTo>
                <a:lnTo>
                  <a:pt x="3305468" y="4084543"/>
                </a:lnTo>
                <a:lnTo>
                  <a:pt x="2760867" y="3772929"/>
                </a:lnTo>
                <a:close/>
                <a:moveTo>
                  <a:pt x="2644376" y="3076890"/>
                </a:moveTo>
                <a:lnTo>
                  <a:pt x="2644376" y="3475877"/>
                </a:lnTo>
                <a:lnTo>
                  <a:pt x="2291983" y="3277838"/>
                </a:lnTo>
                <a:close/>
                <a:moveTo>
                  <a:pt x="2204615" y="2214844"/>
                </a:moveTo>
                <a:lnTo>
                  <a:pt x="2204615" y="3001167"/>
                </a:lnTo>
                <a:lnTo>
                  <a:pt x="1520227" y="2608006"/>
                </a:lnTo>
                <a:close/>
                <a:moveTo>
                  <a:pt x="3002584" y="1993509"/>
                </a:moveTo>
                <a:lnTo>
                  <a:pt x="3002584" y="2622567"/>
                </a:lnTo>
                <a:lnTo>
                  <a:pt x="2457984" y="2310953"/>
                </a:lnTo>
                <a:close/>
                <a:moveTo>
                  <a:pt x="1540614" y="1882843"/>
                </a:moveTo>
                <a:lnTo>
                  <a:pt x="1540614" y="2319689"/>
                </a:lnTo>
                <a:lnTo>
                  <a:pt x="1162008" y="2104179"/>
                </a:lnTo>
                <a:close/>
                <a:moveTo>
                  <a:pt x="4214102" y="1772178"/>
                </a:moveTo>
                <a:lnTo>
                  <a:pt x="4214102" y="2401232"/>
                </a:lnTo>
                <a:lnTo>
                  <a:pt x="3940347" y="2241057"/>
                </a:lnTo>
                <a:lnTo>
                  <a:pt x="3940347" y="2919625"/>
                </a:lnTo>
                <a:lnTo>
                  <a:pt x="3258873" y="2526463"/>
                </a:lnTo>
                <a:lnTo>
                  <a:pt x="3844243" y="2188637"/>
                </a:lnTo>
                <a:lnTo>
                  <a:pt x="3669501" y="2089618"/>
                </a:lnTo>
                <a:close/>
                <a:moveTo>
                  <a:pt x="2038615" y="1498418"/>
                </a:moveTo>
                <a:lnTo>
                  <a:pt x="2038615" y="1795475"/>
                </a:lnTo>
                <a:lnTo>
                  <a:pt x="1782331" y="1649862"/>
                </a:lnTo>
                <a:close/>
                <a:moveTo>
                  <a:pt x="1100853" y="878100"/>
                </a:moveTo>
                <a:lnTo>
                  <a:pt x="1100853" y="1271262"/>
                </a:lnTo>
                <a:lnTo>
                  <a:pt x="763026" y="1076133"/>
                </a:lnTo>
                <a:close/>
                <a:moveTo>
                  <a:pt x="2286163" y="671326"/>
                </a:moveTo>
                <a:lnTo>
                  <a:pt x="2286163" y="1297474"/>
                </a:lnTo>
                <a:lnTo>
                  <a:pt x="1741557" y="988765"/>
                </a:lnTo>
                <a:close/>
                <a:moveTo>
                  <a:pt x="3774346" y="636378"/>
                </a:moveTo>
                <a:lnTo>
                  <a:pt x="3774346" y="1850810"/>
                </a:lnTo>
                <a:lnTo>
                  <a:pt x="2725919" y="1242139"/>
                </a:lnTo>
                <a:close/>
                <a:moveTo>
                  <a:pt x="9234222" y="0"/>
                </a:moveTo>
                <a:lnTo>
                  <a:pt x="11013641" y="0"/>
                </a:lnTo>
                <a:lnTo>
                  <a:pt x="11013641" y="6091881"/>
                </a:lnTo>
                <a:lnTo>
                  <a:pt x="9333720" y="6091881"/>
                </a:lnTo>
                <a:lnTo>
                  <a:pt x="8265118" y="5476628"/>
                </a:lnTo>
                <a:lnTo>
                  <a:pt x="8265118" y="6091881"/>
                </a:lnTo>
                <a:lnTo>
                  <a:pt x="8029813" y="6091881"/>
                </a:lnTo>
                <a:lnTo>
                  <a:pt x="6669175" y="5304796"/>
                </a:lnTo>
                <a:lnTo>
                  <a:pt x="6669175" y="6091881"/>
                </a:lnTo>
                <a:lnTo>
                  <a:pt x="6099084" y="6091881"/>
                </a:lnTo>
                <a:lnTo>
                  <a:pt x="4540282" y="5194131"/>
                </a:lnTo>
                <a:lnTo>
                  <a:pt x="5041199" y="4897079"/>
                </a:lnTo>
                <a:lnTo>
                  <a:pt x="4222843" y="4422369"/>
                </a:lnTo>
                <a:lnTo>
                  <a:pt x="4799476" y="4090369"/>
                </a:lnTo>
                <a:lnTo>
                  <a:pt x="3748134" y="3484612"/>
                </a:lnTo>
                <a:lnTo>
                  <a:pt x="4490773" y="3047767"/>
                </a:lnTo>
                <a:lnTo>
                  <a:pt x="4112172" y="2829341"/>
                </a:lnTo>
                <a:lnTo>
                  <a:pt x="4793656" y="2436180"/>
                </a:lnTo>
                <a:lnTo>
                  <a:pt x="4793656" y="2462392"/>
                </a:lnTo>
                <a:lnTo>
                  <a:pt x="4918883" y="2386670"/>
                </a:lnTo>
                <a:lnTo>
                  <a:pt x="4388843" y="2083792"/>
                </a:lnTo>
                <a:lnTo>
                  <a:pt x="4910147" y="1786734"/>
                </a:lnTo>
                <a:lnTo>
                  <a:pt x="4682986" y="1655682"/>
                </a:lnTo>
                <a:lnTo>
                  <a:pt x="4682986" y="1871192"/>
                </a:lnTo>
                <a:lnTo>
                  <a:pt x="4001508" y="1478031"/>
                </a:lnTo>
                <a:lnTo>
                  <a:pt x="4682986" y="1084874"/>
                </a:lnTo>
                <a:lnTo>
                  <a:pt x="4682986" y="1498418"/>
                </a:lnTo>
                <a:lnTo>
                  <a:pt x="5146044" y="1227572"/>
                </a:lnTo>
                <a:lnTo>
                  <a:pt x="4435438" y="822765"/>
                </a:lnTo>
                <a:lnTo>
                  <a:pt x="5262535" y="339325"/>
                </a:lnTo>
                <a:lnTo>
                  <a:pt x="5262535" y="848977"/>
                </a:lnTo>
                <a:lnTo>
                  <a:pt x="6721600" y="1499"/>
                </a:lnTo>
                <a:lnTo>
                  <a:pt x="6721600" y="752868"/>
                </a:lnTo>
                <a:lnTo>
                  <a:pt x="8017570" y="7319"/>
                </a:lnTo>
                <a:lnTo>
                  <a:pt x="8017570" y="70335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16989846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95_Title Slide">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6437870" y="358346"/>
            <a:ext cx="5371071" cy="6358801"/>
          </a:xfrm>
          <a:custGeom>
            <a:avLst/>
            <a:gdLst>
              <a:gd name="connsiteX0" fmla="*/ 2015251 w 2364188"/>
              <a:gd name="connsiteY0" fmla="*/ 2084291 h 2798958"/>
              <a:gd name="connsiteX1" fmla="*/ 2364187 w 2364188"/>
              <a:gd name="connsiteY1" fmla="*/ 2227038 h 2798958"/>
              <a:gd name="connsiteX2" fmla="*/ 1752148 w 2364188"/>
              <a:gd name="connsiteY2" fmla="*/ 2392176 h 2798958"/>
              <a:gd name="connsiteX3" fmla="*/ 1468521 w 2364188"/>
              <a:gd name="connsiteY3" fmla="*/ 1997523 h 2798958"/>
              <a:gd name="connsiteX4" fmla="*/ 1675643 w 2364188"/>
              <a:gd name="connsiteY4" fmla="*/ 2380981 h 2798958"/>
              <a:gd name="connsiteX5" fmla="*/ 205257 w 2364188"/>
              <a:gd name="connsiteY5" fmla="*/ 2755108 h 2798958"/>
              <a:gd name="connsiteX6" fmla="*/ 1395748 w 2364188"/>
              <a:gd name="connsiteY6" fmla="*/ 1963003 h 2798958"/>
              <a:gd name="connsiteX7" fmla="*/ 0 w 2364188"/>
              <a:gd name="connsiteY7" fmla="*/ 2798958 h 2798958"/>
              <a:gd name="connsiteX8" fmla="*/ 144613 w 2364188"/>
              <a:gd name="connsiteY8" fmla="*/ 2509732 h 2798958"/>
              <a:gd name="connsiteX9" fmla="*/ 2364188 w 2364188"/>
              <a:gd name="connsiteY9" fmla="*/ 1603803 h 2798958"/>
              <a:gd name="connsiteX10" fmla="*/ 2364188 w 2364188"/>
              <a:gd name="connsiteY10" fmla="*/ 2115080 h 2798958"/>
              <a:gd name="connsiteX11" fmla="*/ 2031112 w 2364188"/>
              <a:gd name="connsiteY11" fmla="*/ 2046972 h 2798958"/>
              <a:gd name="connsiteX12" fmla="*/ 2364188 w 2364188"/>
              <a:gd name="connsiteY12" fmla="*/ 1543159 h 2798958"/>
              <a:gd name="connsiteX13" fmla="*/ 1726958 w 2364188"/>
              <a:gd name="connsiteY13" fmla="*/ 2334331 h 2798958"/>
              <a:gd name="connsiteX14" fmla="*/ 1555289 w 2364188"/>
              <a:gd name="connsiteY14" fmla="*/ 1966735 h 2798958"/>
              <a:gd name="connsiteX15" fmla="*/ 772513 w 2364188"/>
              <a:gd name="connsiteY15" fmla="*/ 1365892 h 2798958"/>
              <a:gd name="connsiteX16" fmla="*/ 1395748 w 2364188"/>
              <a:gd name="connsiteY16" fmla="*/ 1870638 h 2798958"/>
              <a:gd name="connsiteX17" fmla="*/ 104495 w 2364188"/>
              <a:gd name="connsiteY17" fmla="*/ 2392177 h 2798958"/>
              <a:gd name="connsiteX18" fmla="*/ 728663 w 2364188"/>
              <a:gd name="connsiteY18" fmla="*/ 1329505 h 2798958"/>
              <a:gd name="connsiteX19" fmla="*/ 0 w 2364188"/>
              <a:gd name="connsiteY19" fmla="*/ 2433228 h 2798958"/>
              <a:gd name="connsiteX20" fmla="*/ 149278 w 2364188"/>
              <a:gd name="connsiteY20" fmla="*/ 1723225 h 2798958"/>
              <a:gd name="connsiteX21" fmla="*/ 1530098 w 2364188"/>
              <a:gd name="connsiteY21" fmla="*/ 1209150 h 2798958"/>
              <a:gd name="connsiteX22" fmla="*/ 2364187 w 2364188"/>
              <a:gd name="connsiteY22" fmla="*/ 1487180 h 2798958"/>
              <a:gd name="connsiteX23" fmla="*/ 1530098 w 2364188"/>
              <a:gd name="connsiteY23" fmla="*/ 1828653 h 2798958"/>
              <a:gd name="connsiteX24" fmla="*/ 1200754 w 2364188"/>
              <a:gd name="connsiteY24" fmla="*/ 973104 h 2798958"/>
              <a:gd name="connsiteX25" fmla="*/ 1468521 w 2364188"/>
              <a:gd name="connsiteY25" fmla="*/ 1197954 h 2798958"/>
              <a:gd name="connsiteX26" fmla="*/ 1468521 w 2364188"/>
              <a:gd name="connsiteY26" fmla="*/ 1788534 h 2798958"/>
              <a:gd name="connsiteX27" fmla="*/ 2364187 w 2364188"/>
              <a:gd name="connsiteY27" fmla="*/ 899399 h 2798958"/>
              <a:gd name="connsiteX28" fmla="*/ 2364187 w 2364188"/>
              <a:gd name="connsiteY28" fmla="*/ 1432134 h 2798958"/>
              <a:gd name="connsiteX29" fmla="*/ 1582345 w 2364188"/>
              <a:gd name="connsiteY29" fmla="*/ 1194223 h 2798958"/>
              <a:gd name="connsiteX30" fmla="*/ 542066 w 2364188"/>
              <a:gd name="connsiteY30" fmla="*/ 743590 h 2798958"/>
              <a:gd name="connsiteX31" fmla="*/ 696009 w 2364188"/>
              <a:gd name="connsiteY31" fmla="*/ 1270727 h 2798958"/>
              <a:gd name="connsiteX32" fmla="*/ 364798 w 2364188"/>
              <a:gd name="connsiteY32" fmla="*/ 1518901 h 2798958"/>
              <a:gd name="connsiteX33" fmla="*/ 494483 w 2364188"/>
              <a:gd name="connsiteY33" fmla="*/ 731461 h 2798958"/>
              <a:gd name="connsiteX34" fmla="*/ 205257 w 2364188"/>
              <a:gd name="connsiteY34" fmla="*/ 1603803 h 2798958"/>
              <a:gd name="connsiteX35" fmla="*/ 324679 w 2364188"/>
              <a:gd name="connsiteY35" fmla="*/ 841554 h 2798958"/>
              <a:gd name="connsiteX36" fmla="*/ 1357496 w 2364188"/>
              <a:gd name="connsiteY36" fmla="*/ 351736 h 2798958"/>
              <a:gd name="connsiteX37" fmla="*/ 1468521 w 2364188"/>
              <a:gd name="connsiteY37" fmla="*/ 1125181 h 2798958"/>
              <a:gd name="connsiteX38" fmla="*/ 1200754 w 2364188"/>
              <a:gd name="connsiteY38" fmla="*/ 936718 h 2798958"/>
              <a:gd name="connsiteX39" fmla="*/ 2364187 w 2364188"/>
              <a:gd name="connsiteY39" fmla="*/ 72773 h 2798958"/>
              <a:gd name="connsiteX40" fmla="*/ 2364187 w 2364188"/>
              <a:gd name="connsiteY40" fmla="*/ 802368 h 2798958"/>
              <a:gd name="connsiteX41" fmla="*/ 1582345 w 2364188"/>
              <a:gd name="connsiteY41" fmla="*/ 1113986 h 2798958"/>
              <a:gd name="connsiteX42" fmla="*/ 855549 w 2364188"/>
              <a:gd name="connsiteY42" fmla="*/ 38252 h 2798958"/>
              <a:gd name="connsiteX43" fmla="*/ 1308047 w 2364188"/>
              <a:gd name="connsiteY43" fmla="*/ 329344 h 2798958"/>
              <a:gd name="connsiteX44" fmla="*/ 1169965 w 2364188"/>
              <a:gd name="connsiteY44" fmla="*/ 875141 h 2798958"/>
              <a:gd name="connsiteX45" fmla="*/ 1715762 w 2364188"/>
              <a:gd name="connsiteY45" fmla="*/ 0 h 2798958"/>
              <a:gd name="connsiteX46" fmla="*/ 2364188 w 2364188"/>
              <a:gd name="connsiteY46" fmla="*/ 0 h 2798958"/>
              <a:gd name="connsiteX47" fmla="*/ 1555289 w 2364188"/>
              <a:gd name="connsiteY47" fmla="*/ 1086929 h 2798958"/>
              <a:gd name="connsiteX48" fmla="*/ 1644855 w 2364188"/>
              <a:gd name="connsiteY48" fmla="*/ 0 h 2798958"/>
              <a:gd name="connsiteX49" fmla="*/ 1499309 w 2364188"/>
              <a:gd name="connsiteY49" fmla="*/ 1113986 h 2798958"/>
              <a:gd name="connsiteX50" fmla="*/ 1395748 w 2364188"/>
              <a:gd name="connsiteY50" fmla="*/ 329344 h 2798958"/>
              <a:gd name="connsiteX51" fmla="*/ 855549 w 2364188"/>
              <a:gd name="connsiteY51" fmla="*/ 0 h 2798958"/>
              <a:gd name="connsiteX52" fmla="*/ 1555289 w 2364188"/>
              <a:gd name="connsiteY52" fmla="*/ 0 h 2798958"/>
              <a:gd name="connsiteX53" fmla="*/ 1335104 w 2364188"/>
              <a:gd name="connsiteY53" fmla="*/ 297623 h 2798958"/>
              <a:gd name="connsiteX54" fmla="*/ 810766 w 2364188"/>
              <a:gd name="connsiteY54" fmla="*/ 0 h 2798958"/>
              <a:gd name="connsiteX55" fmla="*/ 1415341 w 2364188"/>
              <a:gd name="connsiteY55" fmla="*/ 1798797 h 2798958"/>
              <a:gd name="connsiteX56" fmla="*/ 810766 w 2364188"/>
              <a:gd name="connsiteY56" fmla="*/ 1270727 h 2798958"/>
              <a:gd name="connsiteX57" fmla="*/ 772514 w 2364188"/>
              <a:gd name="connsiteY57" fmla="*/ 0 h 2798958"/>
              <a:gd name="connsiteX58" fmla="*/ 772514 w 2364188"/>
              <a:gd name="connsiteY58" fmla="*/ 1270728 h 2798958"/>
              <a:gd name="connsiteX59" fmla="*/ 584983 w 2364188"/>
              <a:gd name="connsiteY59" fmla="*/ 635363 h 2798958"/>
              <a:gd name="connsiteX60" fmla="*/ 574720 w 2364188"/>
              <a:gd name="connsiteY60" fmla="*/ 0 h 2798958"/>
              <a:gd name="connsiteX61" fmla="*/ 745457 w 2364188"/>
              <a:gd name="connsiteY61" fmla="*/ 0 h 2798958"/>
              <a:gd name="connsiteX62" fmla="*/ 545798 w 2364188"/>
              <a:gd name="connsiteY62" fmla="*/ 635363 h 2798958"/>
              <a:gd name="connsiteX63" fmla="*/ 545798 w 2364188"/>
              <a:gd name="connsiteY63" fmla="*/ 0 h 2798958"/>
              <a:gd name="connsiteX64" fmla="*/ 512210 w 2364188"/>
              <a:gd name="connsiteY64" fmla="*/ 648425 h 2798958"/>
              <a:gd name="connsiteX65" fmla="*/ 325613 w 2364188"/>
              <a:gd name="connsiteY65" fmla="*/ 764116 h 279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64188" h="2798958">
                <a:moveTo>
                  <a:pt x="2015251" y="2084291"/>
                </a:moveTo>
                <a:lnTo>
                  <a:pt x="2364187" y="2227038"/>
                </a:lnTo>
                <a:lnTo>
                  <a:pt x="1752148" y="2392176"/>
                </a:lnTo>
                <a:close/>
                <a:moveTo>
                  <a:pt x="1468521" y="1997523"/>
                </a:moveTo>
                <a:lnTo>
                  <a:pt x="1675643" y="2380981"/>
                </a:lnTo>
                <a:lnTo>
                  <a:pt x="205257" y="2755108"/>
                </a:lnTo>
                <a:close/>
                <a:moveTo>
                  <a:pt x="1395748" y="1963003"/>
                </a:moveTo>
                <a:lnTo>
                  <a:pt x="0" y="2798958"/>
                </a:lnTo>
                <a:lnTo>
                  <a:pt x="144613" y="2509732"/>
                </a:lnTo>
                <a:close/>
                <a:moveTo>
                  <a:pt x="2364188" y="1603803"/>
                </a:moveTo>
                <a:lnTo>
                  <a:pt x="2364188" y="2115080"/>
                </a:lnTo>
                <a:lnTo>
                  <a:pt x="2031112" y="2046972"/>
                </a:lnTo>
                <a:close/>
                <a:moveTo>
                  <a:pt x="2364188" y="1543159"/>
                </a:moveTo>
                <a:lnTo>
                  <a:pt x="1726958" y="2334331"/>
                </a:lnTo>
                <a:lnTo>
                  <a:pt x="1555289" y="1966735"/>
                </a:lnTo>
                <a:close/>
                <a:moveTo>
                  <a:pt x="772513" y="1365892"/>
                </a:moveTo>
                <a:lnTo>
                  <a:pt x="1395748" y="1870638"/>
                </a:lnTo>
                <a:lnTo>
                  <a:pt x="104495" y="2392177"/>
                </a:lnTo>
                <a:close/>
                <a:moveTo>
                  <a:pt x="728663" y="1329505"/>
                </a:moveTo>
                <a:lnTo>
                  <a:pt x="0" y="2433228"/>
                </a:lnTo>
                <a:lnTo>
                  <a:pt x="149278" y="1723225"/>
                </a:lnTo>
                <a:close/>
                <a:moveTo>
                  <a:pt x="1530098" y="1209150"/>
                </a:moveTo>
                <a:lnTo>
                  <a:pt x="2364187" y="1487180"/>
                </a:lnTo>
                <a:lnTo>
                  <a:pt x="1530098" y="1828653"/>
                </a:lnTo>
                <a:close/>
                <a:moveTo>
                  <a:pt x="1200754" y="973104"/>
                </a:moveTo>
                <a:lnTo>
                  <a:pt x="1468521" y="1197954"/>
                </a:lnTo>
                <a:lnTo>
                  <a:pt x="1468521" y="1788534"/>
                </a:lnTo>
                <a:close/>
                <a:moveTo>
                  <a:pt x="2364187" y="899399"/>
                </a:moveTo>
                <a:lnTo>
                  <a:pt x="2364187" y="1432134"/>
                </a:lnTo>
                <a:lnTo>
                  <a:pt x="1582345" y="1194223"/>
                </a:lnTo>
                <a:close/>
                <a:moveTo>
                  <a:pt x="542066" y="743590"/>
                </a:moveTo>
                <a:lnTo>
                  <a:pt x="696009" y="1270727"/>
                </a:lnTo>
                <a:lnTo>
                  <a:pt x="364798" y="1518901"/>
                </a:lnTo>
                <a:close/>
                <a:moveTo>
                  <a:pt x="494483" y="731461"/>
                </a:moveTo>
                <a:lnTo>
                  <a:pt x="205257" y="1603803"/>
                </a:lnTo>
                <a:lnTo>
                  <a:pt x="324679" y="841554"/>
                </a:lnTo>
                <a:close/>
                <a:moveTo>
                  <a:pt x="1357496" y="351736"/>
                </a:moveTo>
                <a:lnTo>
                  <a:pt x="1468521" y="1125181"/>
                </a:lnTo>
                <a:lnTo>
                  <a:pt x="1200754" y="936718"/>
                </a:lnTo>
                <a:close/>
                <a:moveTo>
                  <a:pt x="2364187" y="72773"/>
                </a:moveTo>
                <a:lnTo>
                  <a:pt x="2364187" y="802368"/>
                </a:lnTo>
                <a:lnTo>
                  <a:pt x="1582345" y="1113986"/>
                </a:lnTo>
                <a:close/>
                <a:moveTo>
                  <a:pt x="855549" y="38252"/>
                </a:moveTo>
                <a:lnTo>
                  <a:pt x="1308047" y="329344"/>
                </a:lnTo>
                <a:lnTo>
                  <a:pt x="1169965" y="875141"/>
                </a:lnTo>
                <a:close/>
                <a:moveTo>
                  <a:pt x="1715762" y="0"/>
                </a:moveTo>
                <a:lnTo>
                  <a:pt x="2364188" y="0"/>
                </a:lnTo>
                <a:lnTo>
                  <a:pt x="1555289" y="1086929"/>
                </a:lnTo>
                <a:close/>
                <a:moveTo>
                  <a:pt x="1644855" y="0"/>
                </a:moveTo>
                <a:lnTo>
                  <a:pt x="1499309" y="1113986"/>
                </a:lnTo>
                <a:lnTo>
                  <a:pt x="1395748" y="329344"/>
                </a:lnTo>
                <a:close/>
                <a:moveTo>
                  <a:pt x="855549" y="0"/>
                </a:moveTo>
                <a:lnTo>
                  <a:pt x="1555289" y="0"/>
                </a:lnTo>
                <a:lnTo>
                  <a:pt x="1335104" y="297623"/>
                </a:lnTo>
                <a:close/>
                <a:moveTo>
                  <a:pt x="810766" y="0"/>
                </a:moveTo>
                <a:lnTo>
                  <a:pt x="1415341" y="1798797"/>
                </a:lnTo>
                <a:lnTo>
                  <a:pt x="810766" y="1270727"/>
                </a:lnTo>
                <a:close/>
                <a:moveTo>
                  <a:pt x="772514" y="0"/>
                </a:moveTo>
                <a:lnTo>
                  <a:pt x="772514" y="1270728"/>
                </a:lnTo>
                <a:lnTo>
                  <a:pt x="584983" y="635363"/>
                </a:lnTo>
                <a:close/>
                <a:moveTo>
                  <a:pt x="574720" y="0"/>
                </a:moveTo>
                <a:lnTo>
                  <a:pt x="745457" y="0"/>
                </a:lnTo>
                <a:lnTo>
                  <a:pt x="545798" y="635363"/>
                </a:lnTo>
                <a:close/>
                <a:moveTo>
                  <a:pt x="545798" y="0"/>
                </a:moveTo>
                <a:lnTo>
                  <a:pt x="512210" y="648425"/>
                </a:lnTo>
                <a:lnTo>
                  <a:pt x="325613" y="764116"/>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89943847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93_Title Slide">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485254" y="924560"/>
            <a:ext cx="4918440" cy="4796920"/>
          </a:xfrm>
          <a:custGeom>
            <a:avLst/>
            <a:gdLst>
              <a:gd name="connsiteX0" fmla="*/ 1660839 w 2176033"/>
              <a:gd name="connsiteY0" fmla="*/ 1861128 h 2122270"/>
              <a:gd name="connsiteX1" fmla="*/ 1568376 w 2176033"/>
              <a:gd name="connsiteY1" fmla="*/ 1914615 h 2122270"/>
              <a:gd name="connsiteX2" fmla="*/ 1370368 w 2176033"/>
              <a:gd name="connsiteY2" fmla="*/ 1978771 h 2122270"/>
              <a:gd name="connsiteX3" fmla="*/ 1169572 w 2176033"/>
              <a:gd name="connsiteY3" fmla="*/ 2015034 h 2122270"/>
              <a:gd name="connsiteX4" fmla="*/ 1180727 w 2176033"/>
              <a:gd name="connsiteY4" fmla="*/ 2017823 h 2122270"/>
              <a:gd name="connsiteX5" fmla="*/ 1127739 w 2176033"/>
              <a:gd name="connsiteY5" fmla="*/ 2017823 h 2122270"/>
              <a:gd name="connsiteX6" fmla="*/ 1122161 w 2176033"/>
              <a:gd name="connsiteY6" fmla="*/ 2017823 h 2122270"/>
              <a:gd name="connsiteX7" fmla="*/ 1163994 w 2176033"/>
              <a:gd name="connsiteY7" fmla="*/ 2031770 h 2122270"/>
              <a:gd name="connsiteX8" fmla="*/ 1177938 w 2176033"/>
              <a:gd name="connsiteY8" fmla="*/ 2031770 h 2122270"/>
              <a:gd name="connsiteX9" fmla="*/ 1191882 w 2176033"/>
              <a:gd name="connsiteY9" fmla="*/ 2034559 h 2122270"/>
              <a:gd name="connsiteX10" fmla="*/ 1426145 w 2176033"/>
              <a:gd name="connsiteY10" fmla="*/ 1992718 h 2122270"/>
              <a:gd name="connsiteX11" fmla="*/ 1454033 w 2176033"/>
              <a:gd name="connsiteY11" fmla="*/ 1984350 h 2122270"/>
              <a:gd name="connsiteX12" fmla="*/ 1481921 w 2176033"/>
              <a:gd name="connsiteY12" fmla="*/ 1975982 h 2122270"/>
              <a:gd name="connsiteX13" fmla="*/ 1509811 w 2176033"/>
              <a:gd name="connsiteY13" fmla="*/ 1967614 h 2122270"/>
              <a:gd name="connsiteX14" fmla="*/ 1537699 w 2176033"/>
              <a:gd name="connsiteY14" fmla="*/ 1956456 h 2122270"/>
              <a:gd name="connsiteX15" fmla="*/ 1593476 w 2176033"/>
              <a:gd name="connsiteY15" fmla="*/ 1934141 h 2122270"/>
              <a:gd name="connsiteX16" fmla="*/ 1605467 w 2176033"/>
              <a:gd name="connsiteY16" fmla="*/ 1928145 h 2122270"/>
              <a:gd name="connsiteX17" fmla="*/ 1635394 w 2176033"/>
              <a:gd name="connsiteY17" fmla="*/ 1892889 h 2122270"/>
              <a:gd name="connsiteX18" fmla="*/ 1646541 w 2176033"/>
              <a:gd name="connsiteY18" fmla="*/ 1878937 h 2122270"/>
              <a:gd name="connsiteX19" fmla="*/ 1652115 w 2176033"/>
              <a:gd name="connsiteY19" fmla="*/ 1870565 h 2122270"/>
              <a:gd name="connsiteX20" fmla="*/ 1657689 w 2176033"/>
              <a:gd name="connsiteY20" fmla="*/ 1864984 h 2122270"/>
              <a:gd name="connsiteX21" fmla="*/ 1859632 w 2176033"/>
              <a:gd name="connsiteY21" fmla="*/ 1487068 h 2122270"/>
              <a:gd name="connsiteX22" fmla="*/ 1860428 w 2176033"/>
              <a:gd name="connsiteY22" fmla="*/ 1490808 h 2122270"/>
              <a:gd name="connsiteX23" fmla="*/ 1860539 w 2176033"/>
              <a:gd name="connsiteY23" fmla="*/ 1495118 h 2122270"/>
              <a:gd name="connsiteX24" fmla="*/ 1852379 w 2176033"/>
              <a:gd name="connsiteY24" fmla="*/ 1504414 h 2122270"/>
              <a:gd name="connsiteX25" fmla="*/ 1855240 w 2176033"/>
              <a:gd name="connsiteY25" fmla="*/ 1491580 h 2122270"/>
              <a:gd name="connsiteX26" fmla="*/ 1869594 w 2176033"/>
              <a:gd name="connsiteY26" fmla="*/ 1476838 h 2122270"/>
              <a:gd name="connsiteX27" fmla="*/ 1871977 w 2176033"/>
              <a:gd name="connsiteY27" fmla="*/ 1482086 h 2122270"/>
              <a:gd name="connsiteX28" fmla="*/ 1866060 w 2176033"/>
              <a:gd name="connsiteY28" fmla="*/ 1488828 h 2122270"/>
              <a:gd name="connsiteX29" fmla="*/ 1866377 w 2176033"/>
              <a:gd name="connsiteY29" fmla="*/ 1487668 h 2122270"/>
              <a:gd name="connsiteX30" fmla="*/ 1868280 w 2176033"/>
              <a:gd name="connsiteY30" fmla="*/ 1478187 h 2122270"/>
              <a:gd name="connsiteX31" fmla="*/ 1871977 w 2176033"/>
              <a:gd name="connsiteY31" fmla="*/ 1431848 h 2122270"/>
              <a:gd name="connsiteX32" fmla="*/ 1905574 w 2176033"/>
              <a:gd name="connsiteY32" fmla="*/ 1445803 h 2122270"/>
              <a:gd name="connsiteX33" fmla="*/ 1894375 w 2176033"/>
              <a:gd name="connsiteY33" fmla="*/ 1451385 h 2122270"/>
              <a:gd name="connsiteX34" fmla="*/ 1869594 w 2176033"/>
              <a:gd name="connsiteY34" fmla="*/ 1476838 h 2122270"/>
              <a:gd name="connsiteX35" fmla="*/ 1868870 w 2176033"/>
              <a:gd name="connsiteY35" fmla="*/ 1475245 h 2122270"/>
              <a:gd name="connsiteX36" fmla="*/ 1869177 w 2176033"/>
              <a:gd name="connsiteY36" fmla="*/ 1473713 h 2122270"/>
              <a:gd name="connsiteX37" fmla="*/ 1871977 w 2176033"/>
              <a:gd name="connsiteY37" fmla="*/ 1459758 h 2122270"/>
              <a:gd name="connsiteX38" fmla="*/ 1871977 w 2176033"/>
              <a:gd name="connsiteY38" fmla="*/ 1434639 h 2122270"/>
              <a:gd name="connsiteX39" fmla="*/ 1871977 w 2176033"/>
              <a:gd name="connsiteY39" fmla="*/ 1431848 h 2122270"/>
              <a:gd name="connsiteX40" fmla="*/ 1869177 w 2176033"/>
              <a:gd name="connsiteY40" fmla="*/ 1401147 h 2122270"/>
              <a:gd name="connsiteX41" fmla="*/ 1863578 w 2176033"/>
              <a:gd name="connsiteY41" fmla="*/ 1417893 h 2122270"/>
              <a:gd name="connsiteX42" fmla="*/ 1863578 w 2176033"/>
              <a:gd name="connsiteY42" fmla="*/ 1434639 h 2122270"/>
              <a:gd name="connsiteX43" fmla="*/ 1863578 w 2176033"/>
              <a:gd name="connsiteY43" fmla="*/ 1463595 h 2122270"/>
              <a:gd name="connsiteX44" fmla="*/ 1868870 w 2176033"/>
              <a:gd name="connsiteY44" fmla="*/ 1475245 h 2122270"/>
              <a:gd name="connsiteX45" fmla="*/ 1868280 w 2176033"/>
              <a:gd name="connsiteY45" fmla="*/ 1478187 h 2122270"/>
              <a:gd name="connsiteX46" fmla="*/ 1859632 w 2176033"/>
              <a:gd name="connsiteY46" fmla="*/ 1487068 h 2122270"/>
              <a:gd name="connsiteX47" fmla="*/ 1857978 w 2176033"/>
              <a:gd name="connsiteY47" fmla="*/ 1479295 h 2122270"/>
              <a:gd name="connsiteX48" fmla="*/ 1855240 w 2176033"/>
              <a:gd name="connsiteY48" fmla="*/ 1491580 h 2122270"/>
              <a:gd name="connsiteX49" fmla="*/ 1825081 w 2176033"/>
              <a:gd name="connsiteY49" fmla="*/ 1522556 h 2122270"/>
              <a:gd name="connsiteX50" fmla="*/ 1751587 w 2176033"/>
              <a:gd name="connsiteY50" fmla="*/ 1585353 h 2122270"/>
              <a:gd name="connsiteX51" fmla="*/ 1731989 w 2176033"/>
              <a:gd name="connsiteY51" fmla="*/ 1585353 h 2122270"/>
              <a:gd name="connsiteX52" fmla="*/ 1745988 w 2176033"/>
              <a:gd name="connsiteY52" fmla="*/ 1554652 h 2122270"/>
              <a:gd name="connsiteX53" fmla="*/ 1787984 w 2176033"/>
              <a:gd name="connsiteY53" fmla="*/ 1512787 h 2122270"/>
              <a:gd name="connsiteX54" fmla="*/ 1807582 w 2176033"/>
              <a:gd name="connsiteY54" fmla="*/ 1490459 h 2122270"/>
              <a:gd name="connsiteX55" fmla="*/ 1827181 w 2176033"/>
              <a:gd name="connsiteY55" fmla="*/ 1465340 h 2122270"/>
              <a:gd name="connsiteX56" fmla="*/ 1843979 w 2176033"/>
              <a:gd name="connsiteY56" fmla="*/ 1440221 h 2122270"/>
              <a:gd name="connsiteX57" fmla="*/ 1860778 w 2176033"/>
              <a:gd name="connsiteY57" fmla="*/ 1415102 h 2122270"/>
              <a:gd name="connsiteX58" fmla="*/ 1907926 w 2176033"/>
              <a:gd name="connsiteY58" fmla="*/ 1276430 h 2122270"/>
              <a:gd name="connsiteX59" fmla="*/ 1903223 w 2176033"/>
              <a:gd name="connsiteY59" fmla="*/ 1284662 h 2122270"/>
              <a:gd name="connsiteX60" fmla="*/ 1903223 w 2176033"/>
              <a:gd name="connsiteY60" fmla="*/ 1295801 h 2122270"/>
              <a:gd name="connsiteX61" fmla="*/ 1891934 w 2176033"/>
              <a:gd name="connsiteY61" fmla="*/ 1320866 h 2122270"/>
              <a:gd name="connsiteX62" fmla="*/ 1889112 w 2176033"/>
              <a:gd name="connsiteY62" fmla="*/ 1326436 h 2122270"/>
              <a:gd name="connsiteX63" fmla="*/ 1889112 w 2176033"/>
              <a:gd name="connsiteY63" fmla="*/ 1329222 h 2122270"/>
              <a:gd name="connsiteX64" fmla="*/ 1886290 w 2176033"/>
              <a:gd name="connsiteY64" fmla="*/ 1332007 h 2122270"/>
              <a:gd name="connsiteX65" fmla="*/ 1880645 w 2176033"/>
              <a:gd name="connsiteY65" fmla="*/ 1337577 h 2122270"/>
              <a:gd name="connsiteX66" fmla="*/ 1875001 w 2176033"/>
              <a:gd name="connsiteY66" fmla="*/ 1329222 h 2122270"/>
              <a:gd name="connsiteX67" fmla="*/ 1875001 w 2176033"/>
              <a:gd name="connsiteY67" fmla="*/ 1326436 h 2122270"/>
              <a:gd name="connsiteX68" fmla="*/ 1875001 w 2176033"/>
              <a:gd name="connsiteY68" fmla="*/ 1323651 h 2122270"/>
              <a:gd name="connsiteX69" fmla="*/ 1875001 w 2176033"/>
              <a:gd name="connsiteY69" fmla="*/ 1320866 h 2122270"/>
              <a:gd name="connsiteX70" fmla="*/ 1883467 w 2176033"/>
              <a:gd name="connsiteY70" fmla="*/ 1309726 h 2122270"/>
              <a:gd name="connsiteX71" fmla="*/ 1903223 w 2176033"/>
              <a:gd name="connsiteY71" fmla="*/ 1284661 h 2122270"/>
              <a:gd name="connsiteX72" fmla="*/ 1903223 w 2176033"/>
              <a:gd name="connsiteY72" fmla="*/ 1281917 h 2122270"/>
              <a:gd name="connsiteX73" fmla="*/ 1907926 w 2176033"/>
              <a:gd name="connsiteY73" fmla="*/ 1276430 h 2122270"/>
              <a:gd name="connsiteX74" fmla="*/ 1027340 w 2176033"/>
              <a:gd name="connsiteY74" fmla="*/ 1019220 h 2122270"/>
              <a:gd name="connsiteX75" fmla="*/ 1030129 w 2176033"/>
              <a:gd name="connsiteY75" fmla="*/ 1019220 h 2122270"/>
              <a:gd name="connsiteX76" fmla="*/ 1027360 w 2176033"/>
              <a:gd name="connsiteY76" fmla="*/ 1028411 h 2122270"/>
              <a:gd name="connsiteX77" fmla="*/ 1027340 w 2176033"/>
              <a:gd name="connsiteY77" fmla="*/ 1028386 h 2122270"/>
              <a:gd name="connsiteX78" fmla="*/ 1027340 w 2176033"/>
              <a:gd name="connsiteY78" fmla="*/ 1027588 h 2122270"/>
              <a:gd name="connsiteX79" fmla="*/ 1027340 w 2176033"/>
              <a:gd name="connsiteY79" fmla="*/ 1026194 h 2122270"/>
              <a:gd name="connsiteX80" fmla="*/ 1025667 w 2176033"/>
              <a:gd name="connsiteY80" fmla="*/ 1008063 h 2122270"/>
              <a:gd name="connsiteX81" fmla="*/ 1027340 w 2176033"/>
              <a:gd name="connsiteY81" fmla="*/ 1008063 h 2122270"/>
              <a:gd name="connsiteX82" fmla="*/ 1027340 w 2176033"/>
              <a:gd name="connsiteY82" fmla="*/ 1016431 h 2122270"/>
              <a:gd name="connsiteX83" fmla="*/ 1027340 w 2176033"/>
              <a:gd name="connsiteY83" fmla="*/ 1019220 h 2122270"/>
              <a:gd name="connsiteX84" fmla="*/ 1024551 w 2176033"/>
              <a:gd name="connsiteY84" fmla="*/ 1016431 h 2122270"/>
              <a:gd name="connsiteX85" fmla="*/ 1021763 w 2176033"/>
              <a:gd name="connsiteY85" fmla="*/ 1016431 h 2122270"/>
              <a:gd name="connsiteX86" fmla="*/ 1018974 w 2176033"/>
              <a:gd name="connsiteY86" fmla="*/ 1016431 h 2122270"/>
              <a:gd name="connsiteX87" fmla="*/ 1022111 w 2176033"/>
              <a:gd name="connsiteY87" fmla="*/ 1013990 h 2122270"/>
              <a:gd name="connsiteX88" fmla="*/ 1014791 w 2176033"/>
              <a:gd name="connsiteY88" fmla="*/ 1006668 h 2122270"/>
              <a:gd name="connsiteX89" fmla="*/ 1020020 w 2176033"/>
              <a:gd name="connsiteY89" fmla="*/ 1007714 h 2122270"/>
              <a:gd name="connsiteX90" fmla="*/ 1021763 w 2176033"/>
              <a:gd name="connsiteY90" fmla="*/ 1008063 h 2122270"/>
              <a:gd name="connsiteX91" fmla="*/ 1018974 w 2176033"/>
              <a:gd name="connsiteY91" fmla="*/ 1010852 h 2122270"/>
              <a:gd name="connsiteX92" fmla="*/ 1018974 w 2176033"/>
              <a:gd name="connsiteY92" fmla="*/ 1013641 h 2122270"/>
              <a:gd name="connsiteX93" fmla="*/ 1016185 w 2176033"/>
              <a:gd name="connsiteY93" fmla="*/ 1010852 h 2122270"/>
              <a:gd name="connsiteX94" fmla="*/ 1016185 w 2176033"/>
              <a:gd name="connsiteY94" fmla="*/ 1008063 h 2122270"/>
              <a:gd name="connsiteX95" fmla="*/ 1028436 w 2176033"/>
              <a:gd name="connsiteY95" fmla="*/ 1005871 h 2122270"/>
              <a:gd name="connsiteX96" fmla="*/ 1035707 w 2176033"/>
              <a:gd name="connsiteY96" fmla="*/ 1008063 h 2122270"/>
              <a:gd name="connsiteX97" fmla="*/ 1032918 w 2176033"/>
              <a:gd name="connsiteY97" fmla="*/ 1008063 h 2122270"/>
              <a:gd name="connsiteX98" fmla="*/ 1031524 w 2176033"/>
              <a:gd name="connsiteY98" fmla="*/ 1008063 h 2122270"/>
              <a:gd name="connsiteX99" fmla="*/ 1027340 w 2176033"/>
              <a:gd name="connsiteY99" fmla="*/ 1008063 h 2122270"/>
              <a:gd name="connsiteX100" fmla="*/ 1027689 w 2176033"/>
              <a:gd name="connsiteY100" fmla="*/ 1007365 h 2122270"/>
              <a:gd name="connsiteX101" fmla="*/ 1020368 w 2176033"/>
              <a:gd name="connsiteY101" fmla="*/ 1003530 h 2122270"/>
              <a:gd name="connsiteX102" fmla="*/ 1022547 w 2176033"/>
              <a:gd name="connsiteY102" fmla="*/ 1004096 h 2122270"/>
              <a:gd name="connsiteX103" fmla="*/ 1027204 w 2176033"/>
              <a:gd name="connsiteY103" fmla="*/ 1005500 h 2122270"/>
              <a:gd name="connsiteX104" fmla="*/ 1025667 w 2176033"/>
              <a:gd name="connsiteY104" fmla="*/ 1008063 h 2122270"/>
              <a:gd name="connsiteX105" fmla="*/ 1021763 w 2176033"/>
              <a:gd name="connsiteY105" fmla="*/ 1008063 h 2122270"/>
              <a:gd name="connsiteX106" fmla="*/ 1021763 w 2176033"/>
              <a:gd name="connsiteY106" fmla="*/ 1005273 h 2122270"/>
              <a:gd name="connsiteX107" fmla="*/ 1020368 w 2176033"/>
              <a:gd name="connsiteY107" fmla="*/ 1003530 h 2122270"/>
              <a:gd name="connsiteX108" fmla="*/ 1030129 w 2176033"/>
              <a:gd name="connsiteY108" fmla="*/ 1002484 h 2122270"/>
              <a:gd name="connsiteX109" fmla="*/ 1028436 w 2176033"/>
              <a:gd name="connsiteY109" fmla="*/ 1005871 h 2122270"/>
              <a:gd name="connsiteX110" fmla="*/ 1027204 w 2176033"/>
              <a:gd name="connsiteY110" fmla="*/ 1005500 h 2122270"/>
              <a:gd name="connsiteX111" fmla="*/ 1027340 w 2176033"/>
              <a:gd name="connsiteY111" fmla="*/ 1005273 h 2122270"/>
              <a:gd name="connsiteX112" fmla="*/ 1030129 w 2176033"/>
              <a:gd name="connsiteY112" fmla="*/ 1002484 h 2122270"/>
              <a:gd name="connsiteX113" fmla="*/ 1664749 w 2176033"/>
              <a:gd name="connsiteY113" fmla="*/ 839912 h 2122270"/>
              <a:gd name="connsiteX114" fmla="*/ 1671099 w 2176033"/>
              <a:gd name="connsiteY114" fmla="*/ 840610 h 2122270"/>
              <a:gd name="connsiteX115" fmla="*/ 1673922 w 2176033"/>
              <a:gd name="connsiteY115" fmla="*/ 848988 h 2122270"/>
              <a:gd name="connsiteX116" fmla="*/ 1673922 w 2176033"/>
              <a:gd name="connsiteY116" fmla="*/ 857366 h 2122270"/>
              <a:gd name="connsiteX117" fmla="*/ 1665455 w 2176033"/>
              <a:gd name="connsiteY117" fmla="*/ 857366 h 2122270"/>
              <a:gd name="connsiteX118" fmla="*/ 1662633 w 2176033"/>
              <a:gd name="connsiteY118" fmla="*/ 843403 h 2122270"/>
              <a:gd name="connsiteX119" fmla="*/ 1664749 w 2176033"/>
              <a:gd name="connsiteY119" fmla="*/ 839912 h 2122270"/>
              <a:gd name="connsiteX120" fmla="*/ 1059245 w 2176033"/>
              <a:gd name="connsiteY120" fmla="*/ 815278 h 2122270"/>
              <a:gd name="connsiteX121" fmla="*/ 1059979 w 2176033"/>
              <a:gd name="connsiteY121" fmla="*/ 815595 h 2122270"/>
              <a:gd name="connsiteX122" fmla="*/ 1058017 w 2176033"/>
              <a:gd name="connsiteY122" fmla="*/ 815595 h 2122270"/>
              <a:gd name="connsiteX123" fmla="*/ 1058366 w 2176033"/>
              <a:gd name="connsiteY123" fmla="*/ 814898 h 2122270"/>
              <a:gd name="connsiteX124" fmla="*/ 1059368 w 2176033"/>
              <a:gd name="connsiteY124" fmla="*/ 815246 h 2122270"/>
              <a:gd name="connsiteX125" fmla="*/ 1059245 w 2176033"/>
              <a:gd name="connsiteY125" fmla="*/ 815278 h 2122270"/>
              <a:gd name="connsiteX126" fmla="*/ 1111005 w 2176033"/>
              <a:gd name="connsiteY126" fmla="*/ 642652 h 2122270"/>
              <a:gd name="connsiteX127" fmla="*/ 1111790 w 2176033"/>
              <a:gd name="connsiteY127" fmla="*/ 643830 h 2122270"/>
              <a:gd name="connsiteX128" fmla="*/ 1109793 w 2176033"/>
              <a:gd name="connsiteY128" fmla="*/ 643172 h 2122270"/>
              <a:gd name="connsiteX129" fmla="*/ 1244267 w 2176033"/>
              <a:gd name="connsiteY129" fmla="*/ 146301 h 2122270"/>
              <a:gd name="connsiteX130" fmla="*/ 1244870 w 2176033"/>
              <a:gd name="connsiteY130" fmla="*/ 146838 h 2122270"/>
              <a:gd name="connsiteX131" fmla="*/ 1243563 w 2176033"/>
              <a:gd name="connsiteY131" fmla="*/ 146489 h 2122270"/>
              <a:gd name="connsiteX132" fmla="*/ 1102639 w 2176033"/>
              <a:gd name="connsiteY132" fmla="*/ 68038 h 2122270"/>
              <a:gd name="connsiteX133" fmla="*/ 1144472 w 2176033"/>
              <a:gd name="connsiteY133" fmla="*/ 68038 h 2122270"/>
              <a:gd name="connsiteX134" fmla="*/ 1152839 w 2176033"/>
              <a:gd name="connsiteY134" fmla="*/ 70827 h 2122270"/>
              <a:gd name="connsiteX135" fmla="*/ 1163994 w 2176033"/>
              <a:gd name="connsiteY135" fmla="*/ 70827 h 2122270"/>
              <a:gd name="connsiteX136" fmla="*/ 1183516 w 2176033"/>
              <a:gd name="connsiteY136" fmla="*/ 73616 h 2122270"/>
              <a:gd name="connsiteX137" fmla="*/ 1203038 w 2176033"/>
              <a:gd name="connsiteY137" fmla="*/ 73616 h 2122270"/>
              <a:gd name="connsiteX138" fmla="*/ 1222560 w 2176033"/>
              <a:gd name="connsiteY138" fmla="*/ 76406 h 2122270"/>
              <a:gd name="connsiteX139" fmla="*/ 1242081 w 2176033"/>
              <a:gd name="connsiteY139" fmla="*/ 79195 h 2122270"/>
              <a:gd name="connsiteX140" fmla="*/ 1247659 w 2176033"/>
              <a:gd name="connsiteY140" fmla="*/ 81984 h 2122270"/>
              <a:gd name="connsiteX141" fmla="*/ 1250448 w 2176033"/>
              <a:gd name="connsiteY141" fmla="*/ 81984 h 2122270"/>
              <a:gd name="connsiteX142" fmla="*/ 1261603 w 2176033"/>
              <a:gd name="connsiteY142" fmla="*/ 84774 h 2122270"/>
              <a:gd name="connsiteX143" fmla="*/ 1267181 w 2176033"/>
              <a:gd name="connsiteY143" fmla="*/ 84774 h 2122270"/>
              <a:gd name="connsiteX144" fmla="*/ 1278336 w 2176033"/>
              <a:gd name="connsiteY144" fmla="*/ 87563 h 2122270"/>
              <a:gd name="connsiteX145" fmla="*/ 1283914 w 2176033"/>
              <a:gd name="connsiteY145" fmla="*/ 87563 h 2122270"/>
              <a:gd name="connsiteX146" fmla="*/ 1289492 w 2176033"/>
              <a:gd name="connsiteY146" fmla="*/ 87563 h 2122270"/>
              <a:gd name="connsiteX147" fmla="*/ 1292280 w 2176033"/>
              <a:gd name="connsiteY147" fmla="*/ 87563 h 2122270"/>
              <a:gd name="connsiteX148" fmla="*/ 1336902 w 2176033"/>
              <a:gd name="connsiteY148" fmla="*/ 101510 h 2122270"/>
              <a:gd name="connsiteX149" fmla="*/ 1348057 w 2176033"/>
              <a:gd name="connsiteY149" fmla="*/ 104299 h 2122270"/>
              <a:gd name="connsiteX150" fmla="*/ 1359213 w 2176033"/>
              <a:gd name="connsiteY150" fmla="*/ 107089 h 2122270"/>
              <a:gd name="connsiteX151" fmla="*/ 1378734 w 2176033"/>
              <a:gd name="connsiteY151" fmla="*/ 112668 h 2122270"/>
              <a:gd name="connsiteX152" fmla="*/ 1395467 w 2176033"/>
              <a:gd name="connsiteY152" fmla="*/ 118246 h 2122270"/>
              <a:gd name="connsiteX153" fmla="*/ 1414989 w 2176033"/>
              <a:gd name="connsiteY153" fmla="*/ 123826 h 2122270"/>
              <a:gd name="connsiteX154" fmla="*/ 1490289 w 2176033"/>
              <a:gd name="connsiteY154" fmla="*/ 151719 h 2122270"/>
              <a:gd name="connsiteX155" fmla="*/ 1526544 w 2176033"/>
              <a:gd name="connsiteY155" fmla="*/ 171245 h 2122270"/>
              <a:gd name="connsiteX156" fmla="*/ 1543277 w 2176033"/>
              <a:gd name="connsiteY156" fmla="*/ 179613 h 2122270"/>
              <a:gd name="connsiteX157" fmla="*/ 1562798 w 2176033"/>
              <a:gd name="connsiteY157" fmla="*/ 187981 h 2122270"/>
              <a:gd name="connsiteX158" fmla="*/ 1702240 w 2176033"/>
              <a:gd name="connsiteY158" fmla="*/ 280031 h 2122270"/>
              <a:gd name="connsiteX159" fmla="*/ 1875148 w 2176033"/>
              <a:gd name="connsiteY159" fmla="*/ 447395 h 2122270"/>
              <a:gd name="connsiteX160" fmla="*/ 2000647 w 2176033"/>
              <a:gd name="connsiteY160" fmla="*/ 651020 h 2122270"/>
              <a:gd name="connsiteX161" fmla="*/ 2003436 w 2176033"/>
              <a:gd name="connsiteY161" fmla="*/ 656599 h 2122270"/>
              <a:gd name="connsiteX162" fmla="*/ 2006224 w 2176033"/>
              <a:gd name="connsiteY162" fmla="*/ 664968 h 2122270"/>
              <a:gd name="connsiteX163" fmla="*/ 2011802 w 2176033"/>
              <a:gd name="connsiteY163" fmla="*/ 678914 h 2122270"/>
              <a:gd name="connsiteX164" fmla="*/ 2022957 w 2176033"/>
              <a:gd name="connsiteY164" fmla="*/ 706809 h 2122270"/>
              <a:gd name="connsiteX165" fmla="*/ 2034113 w 2176033"/>
              <a:gd name="connsiteY165" fmla="*/ 734702 h 2122270"/>
              <a:gd name="connsiteX166" fmla="*/ 2042479 w 2176033"/>
              <a:gd name="connsiteY166" fmla="*/ 762596 h 2122270"/>
              <a:gd name="connsiteX167" fmla="*/ 2059212 w 2176033"/>
              <a:gd name="connsiteY167" fmla="*/ 821174 h 2122270"/>
              <a:gd name="connsiteX168" fmla="*/ 2064790 w 2176033"/>
              <a:gd name="connsiteY168" fmla="*/ 851857 h 2122270"/>
              <a:gd name="connsiteX169" fmla="*/ 2070368 w 2176033"/>
              <a:gd name="connsiteY169" fmla="*/ 882540 h 2122270"/>
              <a:gd name="connsiteX170" fmla="*/ 2078734 w 2176033"/>
              <a:gd name="connsiteY170" fmla="*/ 943907 h 2122270"/>
              <a:gd name="connsiteX171" fmla="*/ 2081523 w 2176033"/>
              <a:gd name="connsiteY171" fmla="*/ 974590 h 2122270"/>
              <a:gd name="connsiteX172" fmla="*/ 2084312 w 2176033"/>
              <a:gd name="connsiteY172" fmla="*/ 1005273 h 2122270"/>
              <a:gd name="connsiteX173" fmla="*/ 2084312 w 2176033"/>
              <a:gd name="connsiteY173" fmla="*/ 1035956 h 2122270"/>
              <a:gd name="connsiteX174" fmla="*/ 2084312 w 2176033"/>
              <a:gd name="connsiteY174" fmla="*/ 1052693 h 2122270"/>
              <a:gd name="connsiteX175" fmla="*/ 2084312 w 2176033"/>
              <a:gd name="connsiteY175" fmla="*/ 1061061 h 2122270"/>
              <a:gd name="connsiteX176" fmla="*/ 2084312 w 2176033"/>
              <a:gd name="connsiteY176" fmla="*/ 1066640 h 2122270"/>
              <a:gd name="connsiteX177" fmla="*/ 2081523 w 2176033"/>
              <a:gd name="connsiteY177" fmla="*/ 1100112 h 2122270"/>
              <a:gd name="connsiteX178" fmla="*/ 2081523 w 2176033"/>
              <a:gd name="connsiteY178" fmla="*/ 1114060 h 2122270"/>
              <a:gd name="connsiteX179" fmla="*/ 2078734 w 2176033"/>
              <a:gd name="connsiteY179" fmla="*/ 1130796 h 2122270"/>
              <a:gd name="connsiteX180" fmla="*/ 2073157 w 2176033"/>
              <a:gd name="connsiteY180" fmla="*/ 1161479 h 2122270"/>
              <a:gd name="connsiteX181" fmla="*/ 2064790 w 2176033"/>
              <a:gd name="connsiteY181" fmla="*/ 1189373 h 2122270"/>
              <a:gd name="connsiteX182" fmla="*/ 2036902 w 2176033"/>
              <a:gd name="connsiteY182" fmla="*/ 1214478 h 2122270"/>
              <a:gd name="connsiteX183" fmla="*/ 2017380 w 2176033"/>
              <a:gd name="connsiteY183" fmla="*/ 1194952 h 2122270"/>
              <a:gd name="connsiteX184" fmla="*/ 2014591 w 2176033"/>
              <a:gd name="connsiteY184" fmla="*/ 1172637 h 2122270"/>
              <a:gd name="connsiteX185" fmla="*/ 2011802 w 2176033"/>
              <a:gd name="connsiteY185" fmla="*/ 1155900 h 2122270"/>
              <a:gd name="connsiteX186" fmla="*/ 2014591 w 2176033"/>
              <a:gd name="connsiteY186" fmla="*/ 1141954 h 2122270"/>
              <a:gd name="connsiteX187" fmla="*/ 1995069 w 2176033"/>
              <a:gd name="connsiteY187" fmla="*/ 896487 h 2122270"/>
              <a:gd name="connsiteX188" fmla="*/ 1914192 w 2176033"/>
              <a:gd name="connsiteY188" fmla="*/ 670546 h 2122270"/>
              <a:gd name="connsiteX189" fmla="*/ 1903037 w 2176033"/>
              <a:gd name="connsiteY189" fmla="*/ 642652 h 2122270"/>
              <a:gd name="connsiteX190" fmla="*/ 1886304 w 2176033"/>
              <a:gd name="connsiteY190" fmla="*/ 617548 h 2122270"/>
              <a:gd name="connsiteX191" fmla="*/ 1880726 w 2176033"/>
              <a:gd name="connsiteY191" fmla="*/ 603601 h 2122270"/>
              <a:gd name="connsiteX192" fmla="*/ 1872360 w 2176033"/>
              <a:gd name="connsiteY192" fmla="*/ 592443 h 2122270"/>
              <a:gd name="connsiteX193" fmla="*/ 1858415 w 2176033"/>
              <a:gd name="connsiteY193" fmla="*/ 567339 h 2122270"/>
              <a:gd name="connsiteX194" fmla="*/ 1785906 w 2176033"/>
              <a:gd name="connsiteY194" fmla="*/ 472499 h 2122270"/>
              <a:gd name="connsiteX195" fmla="*/ 1749651 w 2176033"/>
              <a:gd name="connsiteY195" fmla="*/ 427869 h 2122270"/>
              <a:gd name="connsiteX196" fmla="*/ 1744073 w 2176033"/>
              <a:gd name="connsiteY196" fmla="*/ 425079 h 2122270"/>
              <a:gd name="connsiteX197" fmla="*/ 1738495 w 2176033"/>
              <a:gd name="connsiteY197" fmla="*/ 419501 h 2122270"/>
              <a:gd name="connsiteX198" fmla="*/ 1727340 w 2176033"/>
              <a:gd name="connsiteY198" fmla="*/ 408343 h 2122270"/>
              <a:gd name="connsiteX199" fmla="*/ 1718973 w 2176033"/>
              <a:gd name="connsiteY199" fmla="*/ 397186 h 2122270"/>
              <a:gd name="connsiteX200" fmla="*/ 1707818 w 2176033"/>
              <a:gd name="connsiteY200" fmla="*/ 388818 h 2122270"/>
              <a:gd name="connsiteX201" fmla="*/ 1663197 w 2176033"/>
              <a:gd name="connsiteY201" fmla="*/ 349766 h 2122270"/>
              <a:gd name="connsiteX202" fmla="*/ 1640886 w 2176033"/>
              <a:gd name="connsiteY202" fmla="*/ 333030 h 2122270"/>
              <a:gd name="connsiteX203" fmla="*/ 1618575 w 2176033"/>
              <a:gd name="connsiteY203" fmla="*/ 313504 h 2122270"/>
              <a:gd name="connsiteX204" fmla="*/ 1607420 w 2176033"/>
              <a:gd name="connsiteY204" fmla="*/ 305136 h 2122270"/>
              <a:gd name="connsiteX205" fmla="*/ 1596265 w 2176033"/>
              <a:gd name="connsiteY205" fmla="*/ 296768 h 2122270"/>
              <a:gd name="connsiteX206" fmla="*/ 1571165 w 2176033"/>
              <a:gd name="connsiteY206" fmla="*/ 280031 h 2122270"/>
              <a:gd name="connsiteX207" fmla="*/ 1546065 w 2176033"/>
              <a:gd name="connsiteY207" fmla="*/ 266084 h 2122270"/>
              <a:gd name="connsiteX208" fmla="*/ 1534910 w 2176033"/>
              <a:gd name="connsiteY208" fmla="*/ 257716 h 2122270"/>
              <a:gd name="connsiteX209" fmla="*/ 1520966 w 2176033"/>
              <a:gd name="connsiteY209" fmla="*/ 252137 h 2122270"/>
              <a:gd name="connsiteX210" fmla="*/ 1495866 w 2176033"/>
              <a:gd name="connsiteY210" fmla="*/ 238190 h 2122270"/>
              <a:gd name="connsiteX211" fmla="*/ 1470766 w 2176033"/>
              <a:gd name="connsiteY211" fmla="*/ 224244 h 2122270"/>
              <a:gd name="connsiteX212" fmla="*/ 1459611 w 2176033"/>
              <a:gd name="connsiteY212" fmla="*/ 218665 h 2122270"/>
              <a:gd name="connsiteX213" fmla="*/ 1451245 w 2176033"/>
              <a:gd name="connsiteY213" fmla="*/ 215875 h 2122270"/>
              <a:gd name="connsiteX214" fmla="*/ 1445667 w 2176033"/>
              <a:gd name="connsiteY214" fmla="*/ 213086 h 2122270"/>
              <a:gd name="connsiteX215" fmla="*/ 1420567 w 2176033"/>
              <a:gd name="connsiteY215" fmla="*/ 201929 h 2122270"/>
              <a:gd name="connsiteX216" fmla="*/ 1392679 w 2176033"/>
              <a:gd name="connsiteY216" fmla="*/ 190771 h 2122270"/>
              <a:gd name="connsiteX217" fmla="*/ 1364790 w 2176033"/>
              <a:gd name="connsiteY217" fmla="*/ 179613 h 2122270"/>
              <a:gd name="connsiteX218" fmla="*/ 1339691 w 2176033"/>
              <a:gd name="connsiteY218" fmla="*/ 171245 h 2122270"/>
              <a:gd name="connsiteX219" fmla="*/ 1325747 w 2176033"/>
              <a:gd name="connsiteY219" fmla="*/ 168456 h 2122270"/>
              <a:gd name="connsiteX220" fmla="*/ 1309014 w 2176033"/>
              <a:gd name="connsiteY220" fmla="*/ 162877 h 2122270"/>
              <a:gd name="connsiteX221" fmla="*/ 1278336 w 2176033"/>
              <a:gd name="connsiteY221" fmla="*/ 154509 h 2122270"/>
              <a:gd name="connsiteX222" fmla="*/ 1272759 w 2176033"/>
              <a:gd name="connsiteY222" fmla="*/ 151719 h 2122270"/>
              <a:gd name="connsiteX223" fmla="*/ 1269970 w 2176033"/>
              <a:gd name="connsiteY223" fmla="*/ 151719 h 2122270"/>
              <a:gd name="connsiteX224" fmla="*/ 1267181 w 2176033"/>
              <a:gd name="connsiteY224" fmla="*/ 151719 h 2122270"/>
              <a:gd name="connsiteX225" fmla="*/ 1258814 w 2176033"/>
              <a:gd name="connsiteY225" fmla="*/ 148930 h 2122270"/>
              <a:gd name="connsiteX226" fmla="*/ 1247659 w 2176033"/>
              <a:gd name="connsiteY226" fmla="*/ 146141 h 2122270"/>
              <a:gd name="connsiteX227" fmla="*/ 1244870 w 2176033"/>
              <a:gd name="connsiteY227" fmla="*/ 146141 h 2122270"/>
              <a:gd name="connsiteX228" fmla="*/ 1244267 w 2176033"/>
              <a:gd name="connsiteY228" fmla="*/ 146301 h 2122270"/>
              <a:gd name="connsiteX229" fmla="*/ 1244086 w 2176033"/>
              <a:gd name="connsiteY229" fmla="*/ 146141 h 2122270"/>
              <a:gd name="connsiteX230" fmla="*/ 1236504 w 2176033"/>
              <a:gd name="connsiteY230" fmla="*/ 143351 h 2122270"/>
              <a:gd name="connsiteX231" fmla="*/ 1233715 w 2176033"/>
              <a:gd name="connsiteY231" fmla="*/ 143351 h 2122270"/>
              <a:gd name="connsiteX232" fmla="*/ 1228137 w 2176033"/>
              <a:gd name="connsiteY232" fmla="*/ 143351 h 2122270"/>
              <a:gd name="connsiteX233" fmla="*/ 1203038 w 2176033"/>
              <a:gd name="connsiteY233" fmla="*/ 137772 h 2122270"/>
              <a:gd name="connsiteX234" fmla="*/ 1189093 w 2176033"/>
              <a:gd name="connsiteY234" fmla="*/ 134983 h 2122270"/>
              <a:gd name="connsiteX235" fmla="*/ 1172360 w 2176033"/>
              <a:gd name="connsiteY235" fmla="*/ 134983 h 2122270"/>
              <a:gd name="connsiteX236" fmla="*/ 1144472 w 2176033"/>
              <a:gd name="connsiteY236" fmla="*/ 129404 h 2122270"/>
              <a:gd name="connsiteX237" fmla="*/ 1116583 w 2176033"/>
              <a:gd name="connsiteY237" fmla="*/ 126614 h 2122270"/>
              <a:gd name="connsiteX238" fmla="*/ 1088695 w 2176033"/>
              <a:gd name="connsiteY238" fmla="*/ 126614 h 2122270"/>
              <a:gd name="connsiteX239" fmla="*/ 1060806 w 2176033"/>
              <a:gd name="connsiteY239" fmla="*/ 123826 h 2122270"/>
              <a:gd name="connsiteX240" fmla="*/ 1046862 w 2176033"/>
              <a:gd name="connsiteY240" fmla="*/ 123826 h 2122270"/>
              <a:gd name="connsiteX241" fmla="*/ 1032918 w 2176033"/>
              <a:gd name="connsiteY241" fmla="*/ 123826 h 2122270"/>
              <a:gd name="connsiteX242" fmla="*/ 1018974 w 2176033"/>
              <a:gd name="connsiteY242" fmla="*/ 123826 h 2122270"/>
              <a:gd name="connsiteX243" fmla="*/ 1010607 w 2176033"/>
              <a:gd name="connsiteY243" fmla="*/ 123826 h 2122270"/>
              <a:gd name="connsiteX244" fmla="*/ 1002241 w 2176033"/>
              <a:gd name="connsiteY244" fmla="*/ 123826 h 2122270"/>
              <a:gd name="connsiteX245" fmla="*/ 974352 w 2176033"/>
              <a:gd name="connsiteY245" fmla="*/ 126614 h 2122270"/>
              <a:gd name="connsiteX246" fmla="*/ 946464 w 2176033"/>
              <a:gd name="connsiteY246" fmla="*/ 129404 h 2122270"/>
              <a:gd name="connsiteX247" fmla="*/ 932520 w 2176033"/>
              <a:gd name="connsiteY247" fmla="*/ 129404 h 2122270"/>
              <a:gd name="connsiteX248" fmla="*/ 918576 w 2176033"/>
              <a:gd name="connsiteY248" fmla="*/ 132194 h 2122270"/>
              <a:gd name="connsiteX249" fmla="*/ 860010 w 2176033"/>
              <a:gd name="connsiteY249" fmla="*/ 140562 h 2122270"/>
              <a:gd name="connsiteX250" fmla="*/ 748456 w 2176033"/>
              <a:gd name="connsiteY250" fmla="*/ 165666 h 2122270"/>
              <a:gd name="connsiteX251" fmla="*/ 567181 w 2176033"/>
              <a:gd name="connsiteY251" fmla="*/ 243769 h 2122270"/>
              <a:gd name="connsiteX252" fmla="*/ 572759 w 2176033"/>
              <a:gd name="connsiteY252" fmla="*/ 249348 h 2122270"/>
              <a:gd name="connsiteX253" fmla="*/ 569970 w 2176033"/>
              <a:gd name="connsiteY253" fmla="*/ 280031 h 2122270"/>
              <a:gd name="connsiteX254" fmla="*/ 667579 w 2176033"/>
              <a:gd name="connsiteY254" fmla="*/ 232612 h 2122270"/>
              <a:gd name="connsiteX255" fmla="*/ 720568 w 2176033"/>
              <a:gd name="connsiteY255" fmla="*/ 215875 h 2122270"/>
              <a:gd name="connsiteX256" fmla="*/ 726146 w 2176033"/>
              <a:gd name="connsiteY256" fmla="*/ 213086 h 2122270"/>
              <a:gd name="connsiteX257" fmla="*/ 731723 w 2176033"/>
              <a:gd name="connsiteY257" fmla="*/ 213086 h 2122270"/>
              <a:gd name="connsiteX258" fmla="*/ 745668 w 2176033"/>
              <a:gd name="connsiteY258" fmla="*/ 210297 h 2122270"/>
              <a:gd name="connsiteX259" fmla="*/ 756823 w 2176033"/>
              <a:gd name="connsiteY259" fmla="*/ 204718 h 2122270"/>
              <a:gd name="connsiteX260" fmla="*/ 765189 w 2176033"/>
              <a:gd name="connsiteY260" fmla="*/ 204718 h 2122270"/>
              <a:gd name="connsiteX261" fmla="*/ 770767 w 2176033"/>
              <a:gd name="connsiteY261" fmla="*/ 201929 h 2122270"/>
              <a:gd name="connsiteX262" fmla="*/ 915787 w 2176033"/>
              <a:gd name="connsiteY262" fmla="*/ 157298 h 2122270"/>
              <a:gd name="connsiteX263" fmla="*/ 1069173 w 2176033"/>
              <a:gd name="connsiteY263" fmla="*/ 140562 h 2122270"/>
              <a:gd name="connsiteX264" fmla="*/ 1225348 w 2176033"/>
              <a:gd name="connsiteY264" fmla="*/ 157298 h 2122270"/>
              <a:gd name="connsiteX265" fmla="*/ 1230926 w 2176033"/>
              <a:gd name="connsiteY265" fmla="*/ 160087 h 2122270"/>
              <a:gd name="connsiteX266" fmla="*/ 1242081 w 2176033"/>
              <a:gd name="connsiteY266" fmla="*/ 162877 h 2122270"/>
              <a:gd name="connsiteX267" fmla="*/ 1247659 w 2176033"/>
              <a:gd name="connsiteY267" fmla="*/ 162877 h 2122270"/>
              <a:gd name="connsiteX268" fmla="*/ 1261603 w 2176033"/>
              <a:gd name="connsiteY268" fmla="*/ 168456 h 2122270"/>
              <a:gd name="connsiteX269" fmla="*/ 1267181 w 2176033"/>
              <a:gd name="connsiteY269" fmla="*/ 168456 h 2122270"/>
              <a:gd name="connsiteX270" fmla="*/ 1278336 w 2176033"/>
              <a:gd name="connsiteY270" fmla="*/ 174034 h 2122270"/>
              <a:gd name="connsiteX271" fmla="*/ 1300647 w 2176033"/>
              <a:gd name="connsiteY271" fmla="*/ 179613 h 2122270"/>
              <a:gd name="connsiteX272" fmla="*/ 1311802 w 2176033"/>
              <a:gd name="connsiteY272" fmla="*/ 185192 h 2122270"/>
              <a:gd name="connsiteX273" fmla="*/ 1317380 w 2176033"/>
              <a:gd name="connsiteY273" fmla="*/ 185192 h 2122270"/>
              <a:gd name="connsiteX274" fmla="*/ 1322958 w 2176033"/>
              <a:gd name="connsiteY274" fmla="*/ 187981 h 2122270"/>
              <a:gd name="connsiteX275" fmla="*/ 1342480 w 2176033"/>
              <a:gd name="connsiteY275" fmla="*/ 196350 h 2122270"/>
              <a:gd name="connsiteX276" fmla="*/ 1359213 w 2176033"/>
              <a:gd name="connsiteY276" fmla="*/ 204718 h 2122270"/>
              <a:gd name="connsiteX277" fmla="*/ 1378734 w 2176033"/>
              <a:gd name="connsiteY277" fmla="*/ 213086 h 2122270"/>
              <a:gd name="connsiteX278" fmla="*/ 1473556 w 2176033"/>
              <a:gd name="connsiteY278" fmla="*/ 271663 h 2122270"/>
              <a:gd name="connsiteX279" fmla="*/ 1551643 w 2176033"/>
              <a:gd name="connsiteY279" fmla="*/ 341398 h 2122270"/>
              <a:gd name="connsiteX280" fmla="*/ 1618575 w 2176033"/>
              <a:gd name="connsiteY280" fmla="*/ 416711 h 2122270"/>
              <a:gd name="connsiteX281" fmla="*/ 1635308 w 2176033"/>
              <a:gd name="connsiteY281" fmla="*/ 439027 h 2122270"/>
              <a:gd name="connsiteX282" fmla="*/ 1649252 w 2176033"/>
              <a:gd name="connsiteY282" fmla="*/ 458552 h 2122270"/>
              <a:gd name="connsiteX283" fmla="*/ 1674352 w 2176033"/>
              <a:gd name="connsiteY283" fmla="*/ 500394 h 2122270"/>
              <a:gd name="connsiteX284" fmla="*/ 1685507 w 2176033"/>
              <a:gd name="connsiteY284" fmla="*/ 511551 h 2122270"/>
              <a:gd name="connsiteX285" fmla="*/ 1691085 w 2176033"/>
              <a:gd name="connsiteY285" fmla="*/ 519919 h 2122270"/>
              <a:gd name="connsiteX286" fmla="*/ 1696663 w 2176033"/>
              <a:gd name="connsiteY286" fmla="*/ 525498 h 2122270"/>
              <a:gd name="connsiteX287" fmla="*/ 1716185 w 2176033"/>
              <a:gd name="connsiteY287" fmla="*/ 547813 h 2122270"/>
              <a:gd name="connsiteX288" fmla="*/ 1752439 w 2176033"/>
              <a:gd name="connsiteY288" fmla="*/ 600812 h 2122270"/>
              <a:gd name="connsiteX289" fmla="*/ 1760806 w 2176033"/>
              <a:gd name="connsiteY289" fmla="*/ 614758 h 2122270"/>
              <a:gd name="connsiteX290" fmla="*/ 1769172 w 2176033"/>
              <a:gd name="connsiteY290" fmla="*/ 625916 h 2122270"/>
              <a:gd name="connsiteX291" fmla="*/ 1785906 w 2176033"/>
              <a:gd name="connsiteY291" fmla="*/ 653810 h 2122270"/>
              <a:gd name="connsiteX292" fmla="*/ 1799850 w 2176033"/>
              <a:gd name="connsiteY292" fmla="*/ 681704 h 2122270"/>
              <a:gd name="connsiteX293" fmla="*/ 1808216 w 2176033"/>
              <a:gd name="connsiteY293" fmla="*/ 695651 h 2122270"/>
              <a:gd name="connsiteX294" fmla="*/ 1813794 w 2176033"/>
              <a:gd name="connsiteY294" fmla="*/ 712387 h 2122270"/>
              <a:gd name="connsiteX295" fmla="*/ 1886304 w 2176033"/>
              <a:gd name="connsiteY295" fmla="*/ 960643 h 2122270"/>
              <a:gd name="connsiteX296" fmla="*/ 1883516 w 2176033"/>
              <a:gd name="connsiteY296" fmla="*/ 977380 h 2122270"/>
              <a:gd name="connsiteX297" fmla="*/ 1875148 w 2176033"/>
              <a:gd name="connsiteY297" fmla="*/ 969011 h 2122270"/>
              <a:gd name="connsiteX298" fmla="*/ 1732918 w 2176033"/>
              <a:gd name="connsiteY298" fmla="*/ 645441 h 2122270"/>
              <a:gd name="connsiteX299" fmla="*/ 1707818 w 2176033"/>
              <a:gd name="connsiteY299" fmla="*/ 687283 h 2122270"/>
              <a:gd name="connsiteX300" fmla="*/ 1657619 w 2176033"/>
              <a:gd name="connsiteY300" fmla="*/ 673336 h 2122270"/>
              <a:gd name="connsiteX301" fmla="*/ 1671563 w 2176033"/>
              <a:gd name="connsiteY301" fmla="*/ 706809 h 2122270"/>
              <a:gd name="connsiteX302" fmla="*/ 1685507 w 2176033"/>
              <a:gd name="connsiteY302" fmla="*/ 737492 h 2122270"/>
              <a:gd name="connsiteX303" fmla="*/ 1682719 w 2176033"/>
              <a:gd name="connsiteY303" fmla="*/ 768175 h 2122270"/>
              <a:gd name="connsiteX304" fmla="*/ 1657619 w 2176033"/>
              <a:gd name="connsiteY304" fmla="*/ 748649 h 2122270"/>
              <a:gd name="connsiteX305" fmla="*/ 1507022 w 2176033"/>
              <a:gd name="connsiteY305" fmla="*/ 519919 h 2122270"/>
              <a:gd name="connsiteX306" fmla="*/ 1493078 w 2176033"/>
              <a:gd name="connsiteY306" fmla="*/ 508762 h 2122270"/>
              <a:gd name="connsiteX307" fmla="*/ 1487500 w 2176033"/>
              <a:gd name="connsiteY307" fmla="*/ 503182 h 2122270"/>
              <a:gd name="connsiteX308" fmla="*/ 1484711 w 2176033"/>
              <a:gd name="connsiteY308" fmla="*/ 500394 h 2122270"/>
              <a:gd name="connsiteX309" fmla="*/ 1476344 w 2176033"/>
              <a:gd name="connsiteY309" fmla="*/ 494814 h 2122270"/>
              <a:gd name="connsiteX310" fmla="*/ 1459611 w 2176033"/>
              <a:gd name="connsiteY310" fmla="*/ 483657 h 2122270"/>
              <a:gd name="connsiteX311" fmla="*/ 1440090 w 2176033"/>
              <a:gd name="connsiteY311" fmla="*/ 469710 h 2122270"/>
              <a:gd name="connsiteX312" fmla="*/ 1431722 w 2176033"/>
              <a:gd name="connsiteY312" fmla="*/ 464131 h 2122270"/>
              <a:gd name="connsiteX313" fmla="*/ 1423356 w 2176033"/>
              <a:gd name="connsiteY313" fmla="*/ 458552 h 2122270"/>
              <a:gd name="connsiteX314" fmla="*/ 1406623 w 2176033"/>
              <a:gd name="connsiteY314" fmla="*/ 450184 h 2122270"/>
              <a:gd name="connsiteX315" fmla="*/ 1387101 w 2176033"/>
              <a:gd name="connsiteY315" fmla="*/ 439027 h 2122270"/>
              <a:gd name="connsiteX316" fmla="*/ 1378734 w 2176033"/>
              <a:gd name="connsiteY316" fmla="*/ 433448 h 2122270"/>
              <a:gd name="connsiteX317" fmla="*/ 1370368 w 2176033"/>
              <a:gd name="connsiteY317" fmla="*/ 430659 h 2122270"/>
              <a:gd name="connsiteX318" fmla="*/ 1350846 w 2176033"/>
              <a:gd name="connsiteY318" fmla="*/ 419501 h 2122270"/>
              <a:gd name="connsiteX319" fmla="*/ 1342480 w 2176033"/>
              <a:gd name="connsiteY319" fmla="*/ 416711 h 2122270"/>
              <a:gd name="connsiteX320" fmla="*/ 1334113 w 2176033"/>
              <a:gd name="connsiteY320" fmla="*/ 411133 h 2122270"/>
              <a:gd name="connsiteX321" fmla="*/ 1314591 w 2176033"/>
              <a:gd name="connsiteY321" fmla="*/ 405554 h 2122270"/>
              <a:gd name="connsiteX322" fmla="*/ 1295069 w 2176033"/>
              <a:gd name="connsiteY322" fmla="*/ 397186 h 2122270"/>
              <a:gd name="connsiteX323" fmla="*/ 1286703 w 2176033"/>
              <a:gd name="connsiteY323" fmla="*/ 394396 h 2122270"/>
              <a:gd name="connsiteX324" fmla="*/ 1275547 w 2176033"/>
              <a:gd name="connsiteY324" fmla="*/ 388818 h 2122270"/>
              <a:gd name="connsiteX325" fmla="*/ 1256026 w 2176033"/>
              <a:gd name="connsiteY325" fmla="*/ 383239 h 2122270"/>
              <a:gd name="connsiteX326" fmla="*/ 1247659 w 2176033"/>
              <a:gd name="connsiteY326" fmla="*/ 380449 h 2122270"/>
              <a:gd name="connsiteX327" fmla="*/ 1236504 w 2176033"/>
              <a:gd name="connsiteY327" fmla="*/ 377660 h 2122270"/>
              <a:gd name="connsiteX328" fmla="*/ 1216982 w 2176033"/>
              <a:gd name="connsiteY328" fmla="*/ 372081 h 2122270"/>
              <a:gd name="connsiteX329" fmla="*/ 1233715 w 2176033"/>
              <a:gd name="connsiteY329" fmla="*/ 419501 h 2122270"/>
              <a:gd name="connsiteX330" fmla="*/ 1278336 w 2176033"/>
              <a:gd name="connsiteY330" fmla="*/ 436237 h 2122270"/>
              <a:gd name="connsiteX331" fmla="*/ 1381523 w 2176033"/>
              <a:gd name="connsiteY331" fmla="*/ 475289 h 2122270"/>
              <a:gd name="connsiteX332" fmla="*/ 1479133 w 2176033"/>
              <a:gd name="connsiteY332" fmla="*/ 533866 h 2122270"/>
              <a:gd name="connsiteX333" fmla="*/ 1562798 w 2176033"/>
              <a:gd name="connsiteY333" fmla="*/ 611969 h 2122270"/>
              <a:gd name="connsiteX334" fmla="*/ 1632519 w 2176033"/>
              <a:gd name="connsiteY334" fmla="*/ 706809 h 2122270"/>
              <a:gd name="connsiteX335" fmla="*/ 1710607 w 2176033"/>
              <a:gd name="connsiteY335" fmla="*/ 932749 h 2122270"/>
              <a:gd name="connsiteX336" fmla="*/ 1716185 w 2176033"/>
              <a:gd name="connsiteY336" fmla="*/ 1052693 h 2122270"/>
              <a:gd name="connsiteX337" fmla="*/ 1716185 w 2176033"/>
              <a:gd name="connsiteY337" fmla="*/ 1083376 h 2122270"/>
              <a:gd name="connsiteX338" fmla="*/ 1710607 w 2176033"/>
              <a:gd name="connsiteY338" fmla="*/ 1114060 h 2122270"/>
              <a:gd name="connsiteX339" fmla="*/ 1705029 w 2176033"/>
              <a:gd name="connsiteY339" fmla="*/ 1141954 h 2122270"/>
              <a:gd name="connsiteX340" fmla="*/ 1702240 w 2176033"/>
              <a:gd name="connsiteY340" fmla="*/ 1158690 h 2122270"/>
              <a:gd name="connsiteX341" fmla="*/ 1699452 w 2176033"/>
              <a:gd name="connsiteY341" fmla="*/ 1172637 h 2122270"/>
              <a:gd name="connsiteX342" fmla="*/ 1688296 w 2176033"/>
              <a:gd name="connsiteY342" fmla="*/ 1183795 h 2122270"/>
              <a:gd name="connsiteX343" fmla="*/ 1685507 w 2176033"/>
              <a:gd name="connsiteY343" fmla="*/ 1169847 h 2122270"/>
              <a:gd name="connsiteX344" fmla="*/ 1705029 w 2176033"/>
              <a:gd name="connsiteY344" fmla="*/ 1027588 h 2122270"/>
              <a:gd name="connsiteX345" fmla="*/ 1691085 w 2176033"/>
              <a:gd name="connsiteY345" fmla="*/ 885330 h 2122270"/>
              <a:gd name="connsiteX346" fmla="*/ 1682719 w 2176033"/>
              <a:gd name="connsiteY346" fmla="*/ 888119 h 2122270"/>
              <a:gd name="connsiteX347" fmla="*/ 1677141 w 2176033"/>
              <a:gd name="connsiteY347" fmla="*/ 874172 h 2122270"/>
              <a:gd name="connsiteX348" fmla="*/ 1685507 w 2176033"/>
              <a:gd name="connsiteY348" fmla="*/ 871382 h 2122270"/>
              <a:gd name="connsiteX349" fmla="*/ 1568376 w 2176033"/>
              <a:gd name="connsiteY349" fmla="*/ 639863 h 2122270"/>
              <a:gd name="connsiteX350" fmla="*/ 1373157 w 2176033"/>
              <a:gd name="connsiteY350" fmla="*/ 483657 h 2122270"/>
              <a:gd name="connsiteX351" fmla="*/ 1537699 w 2176033"/>
              <a:gd name="connsiteY351" fmla="*/ 637073 h 2122270"/>
              <a:gd name="connsiteX352" fmla="*/ 1632519 w 2176033"/>
              <a:gd name="connsiteY352" fmla="*/ 843489 h 2122270"/>
              <a:gd name="connsiteX353" fmla="*/ 1640886 w 2176033"/>
              <a:gd name="connsiteY353" fmla="*/ 854646 h 2122270"/>
              <a:gd name="connsiteX354" fmla="*/ 1646464 w 2176033"/>
              <a:gd name="connsiteY354" fmla="*/ 865804 h 2122270"/>
              <a:gd name="connsiteX355" fmla="*/ 1652041 w 2176033"/>
              <a:gd name="connsiteY355" fmla="*/ 876962 h 2122270"/>
              <a:gd name="connsiteX356" fmla="*/ 1657619 w 2176033"/>
              <a:gd name="connsiteY356" fmla="*/ 888119 h 2122270"/>
              <a:gd name="connsiteX357" fmla="*/ 1654830 w 2176033"/>
              <a:gd name="connsiteY357" fmla="*/ 902066 h 2122270"/>
              <a:gd name="connsiteX358" fmla="*/ 1646464 w 2176033"/>
              <a:gd name="connsiteY358" fmla="*/ 896487 h 2122270"/>
              <a:gd name="connsiteX359" fmla="*/ 1640886 w 2176033"/>
              <a:gd name="connsiteY359" fmla="*/ 882540 h 2122270"/>
              <a:gd name="connsiteX360" fmla="*/ 1640886 w 2176033"/>
              <a:gd name="connsiteY360" fmla="*/ 893698 h 2122270"/>
              <a:gd name="connsiteX361" fmla="*/ 1640886 w 2176033"/>
              <a:gd name="connsiteY361" fmla="*/ 902066 h 2122270"/>
              <a:gd name="connsiteX362" fmla="*/ 1638097 w 2176033"/>
              <a:gd name="connsiteY362" fmla="*/ 918802 h 2122270"/>
              <a:gd name="connsiteX363" fmla="*/ 1615786 w 2176033"/>
              <a:gd name="connsiteY363" fmla="*/ 935538 h 2122270"/>
              <a:gd name="connsiteX364" fmla="*/ 1587898 w 2176033"/>
              <a:gd name="connsiteY364" fmla="*/ 924381 h 2122270"/>
              <a:gd name="connsiteX365" fmla="*/ 1579532 w 2176033"/>
              <a:gd name="connsiteY365" fmla="*/ 910434 h 2122270"/>
              <a:gd name="connsiteX366" fmla="*/ 1573954 w 2176033"/>
              <a:gd name="connsiteY366" fmla="*/ 902066 h 2122270"/>
              <a:gd name="connsiteX367" fmla="*/ 1571165 w 2176033"/>
              <a:gd name="connsiteY367" fmla="*/ 893698 h 2122270"/>
              <a:gd name="connsiteX368" fmla="*/ 1484711 w 2176033"/>
              <a:gd name="connsiteY368" fmla="*/ 704019 h 2122270"/>
              <a:gd name="connsiteX369" fmla="*/ 1467978 w 2176033"/>
              <a:gd name="connsiteY369" fmla="*/ 687283 h 2122270"/>
              <a:gd name="connsiteX370" fmla="*/ 1448455 w 2176033"/>
              <a:gd name="connsiteY370" fmla="*/ 676125 h 2122270"/>
              <a:gd name="connsiteX371" fmla="*/ 1515388 w 2176033"/>
              <a:gd name="connsiteY371" fmla="*/ 815595 h 2122270"/>
              <a:gd name="connsiteX372" fmla="*/ 1537699 w 2176033"/>
              <a:gd name="connsiteY372" fmla="*/ 966222 h 2122270"/>
              <a:gd name="connsiteX373" fmla="*/ 1526544 w 2176033"/>
              <a:gd name="connsiteY373" fmla="*/ 982958 h 2122270"/>
              <a:gd name="connsiteX374" fmla="*/ 1512599 w 2176033"/>
              <a:gd name="connsiteY374" fmla="*/ 969011 h 2122270"/>
              <a:gd name="connsiteX375" fmla="*/ 1509811 w 2176033"/>
              <a:gd name="connsiteY375" fmla="*/ 955065 h 2122270"/>
              <a:gd name="connsiteX376" fmla="*/ 1504233 w 2176033"/>
              <a:gd name="connsiteY376" fmla="*/ 938328 h 2122270"/>
              <a:gd name="connsiteX377" fmla="*/ 1498655 w 2176033"/>
              <a:gd name="connsiteY377" fmla="*/ 924381 h 2122270"/>
              <a:gd name="connsiteX378" fmla="*/ 1495866 w 2176033"/>
              <a:gd name="connsiteY378" fmla="*/ 916013 h 2122270"/>
              <a:gd name="connsiteX379" fmla="*/ 1493078 w 2176033"/>
              <a:gd name="connsiteY379" fmla="*/ 910434 h 2122270"/>
              <a:gd name="connsiteX380" fmla="*/ 1487500 w 2176033"/>
              <a:gd name="connsiteY380" fmla="*/ 893698 h 2122270"/>
              <a:gd name="connsiteX381" fmla="*/ 1481921 w 2176033"/>
              <a:gd name="connsiteY381" fmla="*/ 879750 h 2122270"/>
              <a:gd name="connsiteX382" fmla="*/ 1479133 w 2176033"/>
              <a:gd name="connsiteY382" fmla="*/ 874172 h 2122270"/>
              <a:gd name="connsiteX383" fmla="*/ 1476344 w 2176033"/>
              <a:gd name="connsiteY383" fmla="*/ 865804 h 2122270"/>
              <a:gd name="connsiteX384" fmla="*/ 1467978 w 2176033"/>
              <a:gd name="connsiteY384" fmla="*/ 851857 h 2122270"/>
              <a:gd name="connsiteX385" fmla="*/ 1459611 w 2176033"/>
              <a:gd name="connsiteY385" fmla="*/ 840699 h 2122270"/>
              <a:gd name="connsiteX386" fmla="*/ 1456823 w 2176033"/>
              <a:gd name="connsiteY386" fmla="*/ 832331 h 2122270"/>
              <a:gd name="connsiteX387" fmla="*/ 1454033 w 2176033"/>
              <a:gd name="connsiteY387" fmla="*/ 826752 h 2122270"/>
              <a:gd name="connsiteX388" fmla="*/ 1445667 w 2176033"/>
              <a:gd name="connsiteY388" fmla="*/ 812805 h 2122270"/>
              <a:gd name="connsiteX389" fmla="*/ 1437300 w 2176033"/>
              <a:gd name="connsiteY389" fmla="*/ 801647 h 2122270"/>
              <a:gd name="connsiteX390" fmla="*/ 1431722 w 2176033"/>
              <a:gd name="connsiteY390" fmla="*/ 796069 h 2122270"/>
              <a:gd name="connsiteX391" fmla="*/ 1426145 w 2176033"/>
              <a:gd name="connsiteY391" fmla="*/ 787701 h 2122270"/>
              <a:gd name="connsiteX392" fmla="*/ 1417778 w 2176033"/>
              <a:gd name="connsiteY392" fmla="*/ 776543 h 2122270"/>
              <a:gd name="connsiteX393" fmla="*/ 1409412 w 2176033"/>
              <a:gd name="connsiteY393" fmla="*/ 765386 h 2122270"/>
              <a:gd name="connsiteX394" fmla="*/ 1403834 w 2176033"/>
              <a:gd name="connsiteY394" fmla="*/ 759807 h 2122270"/>
              <a:gd name="connsiteX395" fmla="*/ 1398256 w 2176033"/>
              <a:gd name="connsiteY395" fmla="*/ 754228 h 2122270"/>
              <a:gd name="connsiteX396" fmla="*/ 1389890 w 2176033"/>
              <a:gd name="connsiteY396" fmla="*/ 743071 h 2122270"/>
              <a:gd name="connsiteX397" fmla="*/ 1378734 w 2176033"/>
              <a:gd name="connsiteY397" fmla="*/ 731913 h 2122270"/>
              <a:gd name="connsiteX398" fmla="*/ 1373157 w 2176033"/>
              <a:gd name="connsiteY398" fmla="*/ 726334 h 2122270"/>
              <a:gd name="connsiteX399" fmla="*/ 1367579 w 2176033"/>
              <a:gd name="connsiteY399" fmla="*/ 723544 h 2122270"/>
              <a:gd name="connsiteX400" fmla="*/ 1356424 w 2176033"/>
              <a:gd name="connsiteY400" fmla="*/ 712387 h 2122270"/>
              <a:gd name="connsiteX401" fmla="*/ 1345268 w 2176033"/>
              <a:gd name="connsiteY401" fmla="*/ 704019 h 2122270"/>
              <a:gd name="connsiteX402" fmla="*/ 1339691 w 2176033"/>
              <a:gd name="connsiteY402" fmla="*/ 698441 h 2122270"/>
              <a:gd name="connsiteX403" fmla="*/ 1334113 w 2176033"/>
              <a:gd name="connsiteY403" fmla="*/ 692861 h 2122270"/>
              <a:gd name="connsiteX404" fmla="*/ 1322958 w 2176033"/>
              <a:gd name="connsiteY404" fmla="*/ 684493 h 2122270"/>
              <a:gd name="connsiteX405" fmla="*/ 1311802 w 2176033"/>
              <a:gd name="connsiteY405" fmla="*/ 676125 h 2122270"/>
              <a:gd name="connsiteX406" fmla="*/ 1211404 w 2176033"/>
              <a:gd name="connsiteY406" fmla="*/ 623127 h 2122270"/>
              <a:gd name="connsiteX407" fmla="*/ 1200249 w 2176033"/>
              <a:gd name="connsiteY407" fmla="*/ 623127 h 2122270"/>
              <a:gd name="connsiteX408" fmla="*/ 1189093 w 2176033"/>
              <a:gd name="connsiteY408" fmla="*/ 625916 h 2122270"/>
              <a:gd name="connsiteX409" fmla="*/ 1169572 w 2176033"/>
              <a:gd name="connsiteY409" fmla="*/ 628705 h 2122270"/>
              <a:gd name="connsiteX410" fmla="*/ 1158416 w 2176033"/>
              <a:gd name="connsiteY410" fmla="*/ 628705 h 2122270"/>
              <a:gd name="connsiteX411" fmla="*/ 1155627 w 2176033"/>
              <a:gd name="connsiteY411" fmla="*/ 631495 h 2122270"/>
              <a:gd name="connsiteX412" fmla="*/ 1150050 w 2176033"/>
              <a:gd name="connsiteY412" fmla="*/ 631495 h 2122270"/>
              <a:gd name="connsiteX413" fmla="*/ 1141683 w 2176033"/>
              <a:gd name="connsiteY413" fmla="*/ 637073 h 2122270"/>
              <a:gd name="connsiteX414" fmla="*/ 1138894 w 2176033"/>
              <a:gd name="connsiteY414" fmla="*/ 637073 h 2122270"/>
              <a:gd name="connsiteX415" fmla="*/ 1133317 w 2176033"/>
              <a:gd name="connsiteY415" fmla="*/ 637073 h 2122270"/>
              <a:gd name="connsiteX416" fmla="*/ 1119372 w 2176033"/>
              <a:gd name="connsiteY416" fmla="*/ 639863 h 2122270"/>
              <a:gd name="connsiteX417" fmla="*/ 1113794 w 2176033"/>
              <a:gd name="connsiteY417" fmla="*/ 642652 h 2122270"/>
              <a:gd name="connsiteX418" fmla="*/ 1111005 w 2176033"/>
              <a:gd name="connsiteY418" fmla="*/ 642652 h 2122270"/>
              <a:gd name="connsiteX419" fmla="*/ 1108914 w 2176033"/>
              <a:gd name="connsiteY419" fmla="*/ 642652 h 2122270"/>
              <a:gd name="connsiteX420" fmla="*/ 1108216 w 2176033"/>
              <a:gd name="connsiteY420" fmla="*/ 642652 h 2122270"/>
              <a:gd name="connsiteX421" fmla="*/ 1109793 w 2176033"/>
              <a:gd name="connsiteY421" fmla="*/ 643172 h 2122270"/>
              <a:gd name="connsiteX422" fmla="*/ 1091483 w 2176033"/>
              <a:gd name="connsiteY422" fmla="*/ 651020 h 2122270"/>
              <a:gd name="connsiteX423" fmla="*/ 1083117 w 2176033"/>
              <a:gd name="connsiteY423" fmla="*/ 653810 h 2122270"/>
              <a:gd name="connsiteX424" fmla="*/ 1074750 w 2176033"/>
              <a:gd name="connsiteY424" fmla="*/ 659388 h 2122270"/>
              <a:gd name="connsiteX425" fmla="*/ 1058017 w 2176033"/>
              <a:gd name="connsiteY425" fmla="*/ 667756 h 2122270"/>
              <a:gd name="connsiteX426" fmla="*/ 1071962 w 2176033"/>
              <a:gd name="connsiteY426" fmla="*/ 670546 h 2122270"/>
              <a:gd name="connsiteX427" fmla="*/ 1085906 w 2176033"/>
              <a:gd name="connsiteY427" fmla="*/ 673336 h 2122270"/>
              <a:gd name="connsiteX428" fmla="*/ 1097061 w 2176033"/>
              <a:gd name="connsiteY428" fmla="*/ 673336 h 2122270"/>
              <a:gd name="connsiteX429" fmla="*/ 1102639 w 2176033"/>
              <a:gd name="connsiteY429" fmla="*/ 676125 h 2122270"/>
              <a:gd name="connsiteX430" fmla="*/ 1097061 w 2176033"/>
              <a:gd name="connsiteY430" fmla="*/ 673336 h 2122270"/>
              <a:gd name="connsiteX431" fmla="*/ 1099850 w 2176033"/>
              <a:gd name="connsiteY431" fmla="*/ 673336 h 2122270"/>
              <a:gd name="connsiteX432" fmla="*/ 1102639 w 2176033"/>
              <a:gd name="connsiteY432" fmla="*/ 673336 h 2122270"/>
              <a:gd name="connsiteX433" fmla="*/ 1108216 w 2176033"/>
              <a:gd name="connsiteY433" fmla="*/ 676125 h 2122270"/>
              <a:gd name="connsiteX434" fmla="*/ 1127739 w 2176033"/>
              <a:gd name="connsiteY434" fmla="*/ 678914 h 2122270"/>
              <a:gd name="connsiteX435" fmla="*/ 1130528 w 2176033"/>
              <a:gd name="connsiteY435" fmla="*/ 678914 h 2122270"/>
              <a:gd name="connsiteX436" fmla="*/ 1136106 w 2176033"/>
              <a:gd name="connsiteY436" fmla="*/ 681704 h 2122270"/>
              <a:gd name="connsiteX437" fmla="*/ 1138894 w 2176033"/>
              <a:gd name="connsiteY437" fmla="*/ 681704 h 2122270"/>
              <a:gd name="connsiteX438" fmla="*/ 1144472 w 2176033"/>
              <a:gd name="connsiteY438" fmla="*/ 681704 h 2122270"/>
              <a:gd name="connsiteX439" fmla="*/ 1158416 w 2176033"/>
              <a:gd name="connsiteY439" fmla="*/ 684493 h 2122270"/>
              <a:gd name="connsiteX440" fmla="*/ 1169572 w 2176033"/>
              <a:gd name="connsiteY440" fmla="*/ 684493 h 2122270"/>
              <a:gd name="connsiteX441" fmla="*/ 1175149 w 2176033"/>
              <a:gd name="connsiteY441" fmla="*/ 687283 h 2122270"/>
              <a:gd name="connsiteX442" fmla="*/ 1180727 w 2176033"/>
              <a:gd name="connsiteY442" fmla="*/ 687283 h 2122270"/>
              <a:gd name="connsiteX443" fmla="*/ 1194671 w 2176033"/>
              <a:gd name="connsiteY443" fmla="*/ 690072 h 2122270"/>
              <a:gd name="connsiteX444" fmla="*/ 1205827 w 2176033"/>
              <a:gd name="connsiteY444" fmla="*/ 692861 h 2122270"/>
              <a:gd name="connsiteX445" fmla="*/ 1219771 w 2176033"/>
              <a:gd name="connsiteY445" fmla="*/ 695651 h 2122270"/>
              <a:gd name="connsiteX446" fmla="*/ 1230926 w 2176033"/>
              <a:gd name="connsiteY446" fmla="*/ 698441 h 2122270"/>
              <a:gd name="connsiteX447" fmla="*/ 1244870 w 2176033"/>
              <a:gd name="connsiteY447" fmla="*/ 704019 h 2122270"/>
              <a:gd name="connsiteX448" fmla="*/ 1269970 w 2176033"/>
              <a:gd name="connsiteY448" fmla="*/ 712387 h 2122270"/>
              <a:gd name="connsiteX449" fmla="*/ 1317380 w 2176033"/>
              <a:gd name="connsiteY449" fmla="*/ 734702 h 2122270"/>
              <a:gd name="connsiteX450" fmla="*/ 1342480 w 2176033"/>
              <a:gd name="connsiteY450" fmla="*/ 748649 h 2122270"/>
              <a:gd name="connsiteX451" fmla="*/ 1348057 w 2176033"/>
              <a:gd name="connsiteY451" fmla="*/ 751439 h 2122270"/>
              <a:gd name="connsiteX452" fmla="*/ 1353635 w 2176033"/>
              <a:gd name="connsiteY452" fmla="*/ 757017 h 2122270"/>
              <a:gd name="connsiteX453" fmla="*/ 1364790 w 2176033"/>
              <a:gd name="connsiteY453" fmla="*/ 765386 h 2122270"/>
              <a:gd name="connsiteX454" fmla="*/ 1375946 w 2176033"/>
              <a:gd name="connsiteY454" fmla="*/ 773754 h 2122270"/>
              <a:gd name="connsiteX455" fmla="*/ 1387101 w 2176033"/>
              <a:gd name="connsiteY455" fmla="*/ 784911 h 2122270"/>
              <a:gd name="connsiteX456" fmla="*/ 1406623 w 2176033"/>
              <a:gd name="connsiteY456" fmla="*/ 807227 h 2122270"/>
              <a:gd name="connsiteX457" fmla="*/ 1414989 w 2176033"/>
              <a:gd name="connsiteY457" fmla="*/ 818384 h 2122270"/>
              <a:gd name="connsiteX458" fmla="*/ 1420567 w 2176033"/>
              <a:gd name="connsiteY458" fmla="*/ 823963 h 2122270"/>
              <a:gd name="connsiteX459" fmla="*/ 1423356 w 2176033"/>
              <a:gd name="connsiteY459" fmla="*/ 829542 h 2122270"/>
              <a:gd name="connsiteX460" fmla="*/ 1431722 w 2176033"/>
              <a:gd name="connsiteY460" fmla="*/ 843489 h 2122270"/>
              <a:gd name="connsiteX461" fmla="*/ 1440090 w 2176033"/>
              <a:gd name="connsiteY461" fmla="*/ 857435 h 2122270"/>
              <a:gd name="connsiteX462" fmla="*/ 1437300 w 2176033"/>
              <a:gd name="connsiteY462" fmla="*/ 865804 h 2122270"/>
              <a:gd name="connsiteX463" fmla="*/ 1428934 w 2176033"/>
              <a:gd name="connsiteY463" fmla="*/ 863014 h 2122270"/>
              <a:gd name="connsiteX464" fmla="*/ 1420567 w 2176033"/>
              <a:gd name="connsiteY464" fmla="*/ 849067 h 2122270"/>
              <a:gd name="connsiteX465" fmla="*/ 1412201 w 2176033"/>
              <a:gd name="connsiteY465" fmla="*/ 837910 h 2122270"/>
              <a:gd name="connsiteX466" fmla="*/ 1395467 w 2176033"/>
              <a:gd name="connsiteY466" fmla="*/ 815595 h 2122270"/>
              <a:gd name="connsiteX467" fmla="*/ 1353635 w 2176033"/>
              <a:gd name="connsiteY467" fmla="*/ 779332 h 2122270"/>
              <a:gd name="connsiteX468" fmla="*/ 1261603 w 2176033"/>
              <a:gd name="connsiteY468" fmla="*/ 726334 h 2122270"/>
              <a:gd name="connsiteX469" fmla="*/ 1183516 w 2176033"/>
              <a:gd name="connsiteY469" fmla="*/ 704019 h 2122270"/>
              <a:gd name="connsiteX470" fmla="*/ 1147261 w 2176033"/>
              <a:gd name="connsiteY470" fmla="*/ 701229 h 2122270"/>
              <a:gd name="connsiteX471" fmla="*/ 1136106 w 2176033"/>
              <a:gd name="connsiteY471" fmla="*/ 701229 h 2122270"/>
              <a:gd name="connsiteX472" fmla="*/ 1133317 w 2176033"/>
              <a:gd name="connsiteY472" fmla="*/ 701229 h 2122270"/>
              <a:gd name="connsiteX473" fmla="*/ 1127739 w 2176033"/>
              <a:gd name="connsiteY473" fmla="*/ 704019 h 2122270"/>
              <a:gd name="connsiteX474" fmla="*/ 1122161 w 2176033"/>
              <a:gd name="connsiteY474" fmla="*/ 704019 h 2122270"/>
              <a:gd name="connsiteX475" fmla="*/ 1119372 w 2176033"/>
              <a:gd name="connsiteY475" fmla="*/ 704019 h 2122270"/>
              <a:gd name="connsiteX476" fmla="*/ 1119372 w 2176033"/>
              <a:gd name="connsiteY476" fmla="*/ 706809 h 2122270"/>
              <a:gd name="connsiteX477" fmla="*/ 1122161 w 2176033"/>
              <a:gd name="connsiteY477" fmla="*/ 706809 h 2122270"/>
              <a:gd name="connsiteX478" fmla="*/ 1127739 w 2176033"/>
              <a:gd name="connsiteY478" fmla="*/ 709598 h 2122270"/>
              <a:gd name="connsiteX479" fmla="*/ 1130528 w 2176033"/>
              <a:gd name="connsiteY479" fmla="*/ 709598 h 2122270"/>
              <a:gd name="connsiteX480" fmla="*/ 1133317 w 2176033"/>
              <a:gd name="connsiteY480" fmla="*/ 709598 h 2122270"/>
              <a:gd name="connsiteX481" fmla="*/ 1141683 w 2176033"/>
              <a:gd name="connsiteY481" fmla="*/ 712387 h 2122270"/>
              <a:gd name="connsiteX482" fmla="*/ 1147261 w 2176033"/>
              <a:gd name="connsiteY482" fmla="*/ 712387 h 2122270"/>
              <a:gd name="connsiteX483" fmla="*/ 1150050 w 2176033"/>
              <a:gd name="connsiteY483" fmla="*/ 715176 h 2122270"/>
              <a:gd name="connsiteX484" fmla="*/ 1158416 w 2176033"/>
              <a:gd name="connsiteY484" fmla="*/ 715176 h 2122270"/>
              <a:gd name="connsiteX485" fmla="*/ 1163994 w 2176033"/>
              <a:gd name="connsiteY485" fmla="*/ 717966 h 2122270"/>
              <a:gd name="connsiteX486" fmla="*/ 1166783 w 2176033"/>
              <a:gd name="connsiteY486" fmla="*/ 717966 h 2122270"/>
              <a:gd name="connsiteX487" fmla="*/ 1175149 w 2176033"/>
              <a:gd name="connsiteY487" fmla="*/ 720756 h 2122270"/>
              <a:gd name="connsiteX488" fmla="*/ 1242081 w 2176033"/>
              <a:gd name="connsiteY488" fmla="*/ 745860 h 2122270"/>
              <a:gd name="connsiteX489" fmla="*/ 1306225 w 2176033"/>
              <a:gd name="connsiteY489" fmla="*/ 784911 h 2122270"/>
              <a:gd name="connsiteX490" fmla="*/ 1359213 w 2176033"/>
              <a:gd name="connsiteY490" fmla="*/ 840699 h 2122270"/>
              <a:gd name="connsiteX491" fmla="*/ 1362001 w 2176033"/>
              <a:gd name="connsiteY491" fmla="*/ 851857 h 2122270"/>
              <a:gd name="connsiteX492" fmla="*/ 1367579 w 2176033"/>
              <a:gd name="connsiteY492" fmla="*/ 851857 h 2122270"/>
              <a:gd name="connsiteX493" fmla="*/ 1403834 w 2176033"/>
              <a:gd name="connsiteY493" fmla="*/ 885330 h 2122270"/>
              <a:gd name="connsiteX494" fmla="*/ 1403834 w 2176033"/>
              <a:gd name="connsiteY494" fmla="*/ 893698 h 2122270"/>
              <a:gd name="connsiteX495" fmla="*/ 1395467 w 2176033"/>
              <a:gd name="connsiteY495" fmla="*/ 893698 h 2122270"/>
              <a:gd name="connsiteX496" fmla="*/ 1387101 w 2176033"/>
              <a:gd name="connsiteY496" fmla="*/ 882540 h 2122270"/>
              <a:gd name="connsiteX497" fmla="*/ 1378734 w 2176033"/>
              <a:gd name="connsiteY497" fmla="*/ 876962 h 2122270"/>
              <a:gd name="connsiteX498" fmla="*/ 1370368 w 2176033"/>
              <a:gd name="connsiteY498" fmla="*/ 868593 h 2122270"/>
              <a:gd name="connsiteX499" fmla="*/ 1362001 w 2176033"/>
              <a:gd name="connsiteY499" fmla="*/ 863014 h 2122270"/>
              <a:gd name="connsiteX500" fmla="*/ 1359213 w 2176033"/>
              <a:gd name="connsiteY500" fmla="*/ 857435 h 2122270"/>
              <a:gd name="connsiteX501" fmla="*/ 1342480 w 2176033"/>
              <a:gd name="connsiteY501" fmla="*/ 857435 h 2122270"/>
              <a:gd name="connsiteX502" fmla="*/ 1216982 w 2176033"/>
              <a:gd name="connsiteY502" fmla="*/ 782122 h 2122270"/>
              <a:gd name="connsiteX503" fmla="*/ 1155627 w 2176033"/>
              <a:gd name="connsiteY503" fmla="*/ 762596 h 2122270"/>
              <a:gd name="connsiteX504" fmla="*/ 1141683 w 2176033"/>
              <a:gd name="connsiteY504" fmla="*/ 759807 h 2122270"/>
              <a:gd name="connsiteX505" fmla="*/ 1124950 w 2176033"/>
              <a:gd name="connsiteY505" fmla="*/ 759807 h 2122270"/>
              <a:gd name="connsiteX506" fmla="*/ 1116583 w 2176033"/>
              <a:gd name="connsiteY506" fmla="*/ 757017 h 2122270"/>
              <a:gd name="connsiteX507" fmla="*/ 1113794 w 2176033"/>
              <a:gd name="connsiteY507" fmla="*/ 757017 h 2122270"/>
              <a:gd name="connsiteX508" fmla="*/ 1111005 w 2176033"/>
              <a:gd name="connsiteY508" fmla="*/ 757017 h 2122270"/>
              <a:gd name="connsiteX509" fmla="*/ 1108216 w 2176033"/>
              <a:gd name="connsiteY509" fmla="*/ 759807 h 2122270"/>
              <a:gd name="connsiteX510" fmla="*/ 1099850 w 2176033"/>
              <a:gd name="connsiteY510" fmla="*/ 759807 h 2122270"/>
              <a:gd name="connsiteX511" fmla="*/ 1088695 w 2176033"/>
              <a:gd name="connsiteY511" fmla="*/ 770964 h 2122270"/>
              <a:gd name="connsiteX512" fmla="*/ 1077539 w 2176033"/>
              <a:gd name="connsiteY512" fmla="*/ 776543 h 2122270"/>
              <a:gd name="connsiteX513" fmla="*/ 1069173 w 2176033"/>
              <a:gd name="connsiteY513" fmla="*/ 779332 h 2122270"/>
              <a:gd name="connsiteX514" fmla="*/ 1077539 w 2176033"/>
              <a:gd name="connsiteY514" fmla="*/ 782122 h 2122270"/>
              <a:gd name="connsiteX515" fmla="*/ 1074750 w 2176033"/>
              <a:gd name="connsiteY515" fmla="*/ 782122 h 2122270"/>
              <a:gd name="connsiteX516" fmla="*/ 1066384 w 2176033"/>
              <a:gd name="connsiteY516" fmla="*/ 784911 h 2122270"/>
              <a:gd name="connsiteX517" fmla="*/ 1063595 w 2176033"/>
              <a:gd name="connsiteY517" fmla="*/ 784911 h 2122270"/>
              <a:gd name="connsiteX518" fmla="*/ 1060806 w 2176033"/>
              <a:gd name="connsiteY518" fmla="*/ 782122 h 2122270"/>
              <a:gd name="connsiteX519" fmla="*/ 1052440 w 2176033"/>
              <a:gd name="connsiteY519" fmla="*/ 779332 h 2122270"/>
              <a:gd name="connsiteX520" fmla="*/ 960408 w 2176033"/>
              <a:gd name="connsiteY520" fmla="*/ 759807 h 2122270"/>
              <a:gd name="connsiteX521" fmla="*/ 957619 w 2176033"/>
              <a:gd name="connsiteY521" fmla="*/ 765386 h 2122270"/>
              <a:gd name="connsiteX522" fmla="*/ 952042 w 2176033"/>
              <a:gd name="connsiteY522" fmla="*/ 768175 h 2122270"/>
              <a:gd name="connsiteX523" fmla="*/ 943675 w 2176033"/>
              <a:gd name="connsiteY523" fmla="*/ 776543 h 2122270"/>
              <a:gd name="connsiteX524" fmla="*/ 915787 w 2176033"/>
              <a:gd name="connsiteY524" fmla="*/ 812805 h 2122270"/>
              <a:gd name="connsiteX525" fmla="*/ 899054 w 2176033"/>
              <a:gd name="connsiteY525" fmla="*/ 851857 h 2122270"/>
              <a:gd name="connsiteX526" fmla="*/ 907420 w 2176033"/>
              <a:gd name="connsiteY526" fmla="*/ 860225 h 2122270"/>
              <a:gd name="connsiteX527" fmla="*/ 915787 w 2176033"/>
              <a:gd name="connsiteY527" fmla="*/ 874172 h 2122270"/>
              <a:gd name="connsiteX528" fmla="*/ 912998 w 2176033"/>
              <a:gd name="connsiteY528" fmla="*/ 885330 h 2122270"/>
              <a:gd name="connsiteX529" fmla="*/ 907420 w 2176033"/>
              <a:gd name="connsiteY529" fmla="*/ 888119 h 2122270"/>
              <a:gd name="connsiteX530" fmla="*/ 912998 w 2176033"/>
              <a:gd name="connsiteY530" fmla="*/ 888119 h 2122270"/>
              <a:gd name="connsiteX531" fmla="*/ 918576 w 2176033"/>
              <a:gd name="connsiteY531" fmla="*/ 885330 h 2122270"/>
              <a:gd name="connsiteX532" fmla="*/ 921364 w 2176033"/>
              <a:gd name="connsiteY532" fmla="*/ 885330 h 2122270"/>
              <a:gd name="connsiteX533" fmla="*/ 924153 w 2176033"/>
              <a:gd name="connsiteY533" fmla="*/ 885330 h 2122270"/>
              <a:gd name="connsiteX534" fmla="*/ 929731 w 2176033"/>
              <a:gd name="connsiteY534" fmla="*/ 885330 h 2122270"/>
              <a:gd name="connsiteX535" fmla="*/ 932520 w 2176033"/>
              <a:gd name="connsiteY535" fmla="*/ 885330 h 2122270"/>
              <a:gd name="connsiteX536" fmla="*/ 952042 w 2176033"/>
              <a:gd name="connsiteY536" fmla="*/ 874172 h 2122270"/>
              <a:gd name="connsiteX537" fmla="*/ 957619 w 2176033"/>
              <a:gd name="connsiteY537" fmla="*/ 868593 h 2122270"/>
              <a:gd name="connsiteX538" fmla="*/ 963197 w 2176033"/>
              <a:gd name="connsiteY538" fmla="*/ 865804 h 2122270"/>
              <a:gd name="connsiteX539" fmla="*/ 974352 w 2176033"/>
              <a:gd name="connsiteY539" fmla="*/ 860225 h 2122270"/>
              <a:gd name="connsiteX540" fmla="*/ 996663 w 2176033"/>
              <a:gd name="connsiteY540" fmla="*/ 846278 h 2122270"/>
              <a:gd name="connsiteX541" fmla="*/ 999452 w 2176033"/>
              <a:gd name="connsiteY541" fmla="*/ 843489 h 2122270"/>
              <a:gd name="connsiteX542" fmla="*/ 1002241 w 2176033"/>
              <a:gd name="connsiteY542" fmla="*/ 843489 h 2122270"/>
              <a:gd name="connsiteX543" fmla="*/ 1007818 w 2176033"/>
              <a:gd name="connsiteY543" fmla="*/ 840699 h 2122270"/>
              <a:gd name="connsiteX544" fmla="*/ 1010607 w 2176033"/>
              <a:gd name="connsiteY544" fmla="*/ 837910 h 2122270"/>
              <a:gd name="connsiteX545" fmla="*/ 1016185 w 2176033"/>
              <a:gd name="connsiteY545" fmla="*/ 835120 h 2122270"/>
              <a:gd name="connsiteX546" fmla="*/ 1024551 w 2176033"/>
              <a:gd name="connsiteY546" fmla="*/ 832331 h 2122270"/>
              <a:gd name="connsiteX547" fmla="*/ 1030129 w 2176033"/>
              <a:gd name="connsiteY547" fmla="*/ 829542 h 2122270"/>
              <a:gd name="connsiteX548" fmla="*/ 1038496 w 2176033"/>
              <a:gd name="connsiteY548" fmla="*/ 826752 h 2122270"/>
              <a:gd name="connsiteX549" fmla="*/ 1044073 w 2176033"/>
              <a:gd name="connsiteY549" fmla="*/ 823963 h 2122270"/>
              <a:gd name="connsiteX550" fmla="*/ 1052440 w 2176033"/>
              <a:gd name="connsiteY550" fmla="*/ 821174 h 2122270"/>
              <a:gd name="connsiteX551" fmla="*/ 1058017 w 2176033"/>
              <a:gd name="connsiteY551" fmla="*/ 821174 h 2122270"/>
              <a:gd name="connsiteX552" fmla="*/ 1060806 w 2176033"/>
              <a:gd name="connsiteY552" fmla="*/ 821174 h 2122270"/>
              <a:gd name="connsiteX553" fmla="*/ 1066384 w 2176033"/>
              <a:gd name="connsiteY553" fmla="*/ 818384 h 2122270"/>
              <a:gd name="connsiteX554" fmla="*/ 1069173 w 2176033"/>
              <a:gd name="connsiteY554" fmla="*/ 818384 h 2122270"/>
              <a:gd name="connsiteX555" fmla="*/ 1059979 w 2176033"/>
              <a:gd name="connsiteY555" fmla="*/ 815595 h 2122270"/>
              <a:gd name="connsiteX556" fmla="*/ 1060806 w 2176033"/>
              <a:gd name="connsiteY556" fmla="*/ 815595 h 2122270"/>
              <a:gd name="connsiteX557" fmla="*/ 1063595 w 2176033"/>
              <a:gd name="connsiteY557" fmla="*/ 815595 h 2122270"/>
              <a:gd name="connsiteX558" fmla="*/ 1085906 w 2176033"/>
              <a:gd name="connsiteY558" fmla="*/ 818384 h 2122270"/>
              <a:gd name="connsiteX559" fmla="*/ 1088695 w 2176033"/>
              <a:gd name="connsiteY559" fmla="*/ 818384 h 2122270"/>
              <a:gd name="connsiteX560" fmla="*/ 1091483 w 2176033"/>
              <a:gd name="connsiteY560" fmla="*/ 815595 h 2122270"/>
              <a:gd name="connsiteX561" fmla="*/ 1091483 w 2176033"/>
              <a:gd name="connsiteY561" fmla="*/ 812805 h 2122270"/>
              <a:gd name="connsiteX562" fmla="*/ 1094272 w 2176033"/>
              <a:gd name="connsiteY562" fmla="*/ 812805 h 2122270"/>
              <a:gd name="connsiteX563" fmla="*/ 1097061 w 2176033"/>
              <a:gd name="connsiteY563" fmla="*/ 812805 h 2122270"/>
              <a:gd name="connsiteX564" fmla="*/ 1105428 w 2176033"/>
              <a:gd name="connsiteY564" fmla="*/ 812805 h 2122270"/>
              <a:gd name="connsiteX565" fmla="*/ 1124950 w 2176033"/>
              <a:gd name="connsiteY565" fmla="*/ 810016 h 2122270"/>
              <a:gd name="connsiteX566" fmla="*/ 1144472 w 2176033"/>
              <a:gd name="connsiteY566" fmla="*/ 810016 h 2122270"/>
              <a:gd name="connsiteX567" fmla="*/ 1163994 w 2176033"/>
              <a:gd name="connsiteY567" fmla="*/ 812805 h 2122270"/>
              <a:gd name="connsiteX568" fmla="*/ 1183516 w 2176033"/>
              <a:gd name="connsiteY568" fmla="*/ 815595 h 2122270"/>
              <a:gd name="connsiteX569" fmla="*/ 1205827 w 2176033"/>
              <a:gd name="connsiteY569" fmla="*/ 821174 h 2122270"/>
              <a:gd name="connsiteX570" fmla="*/ 1208615 w 2176033"/>
              <a:gd name="connsiteY570" fmla="*/ 826752 h 2122270"/>
              <a:gd name="connsiteX571" fmla="*/ 1200249 w 2176033"/>
              <a:gd name="connsiteY571" fmla="*/ 832331 h 2122270"/>
              <a:gd name="connsiteX572" fmla="*/ 1186305 w 2176033"/>
              <a:gd name="connsiteY572" fmla="*/ 832331 h 2122270"/>
              <a:gd name="connsiteX573" fmla="*/ 1169572 w 2176033"/>
              <a:gd name="connsiteY573" fmla="*/ 835120 h 2122270"/>
              <a:gd name="connsiteX574" fmla="*/ 1152839 w 2176033"/>
              <a:gd name="connsiteY574" fmla="*/ 837910 h 2122270"/>
              <a:gd name="connsiteX575" fmla="*/ 1138894 w 2176033"/>
              <a:gd name="connsiteY575" fmla="*/ 843489 h 2122270"/>
              <a:gd name="connsiteX576" fmla="*/ 1085906 w 2176033"/>
              <a:gd name="connsiteY576" fmla="*/ 871382 h 2122270"/>
              <a:gd name="connsiteX577" fmla="*/ 1074750 w 2176033"/>
              <a:gd name="connsiteY577" fmla="*/ 879750 h 2122270"/>
              <a:gd name="connsiteX578" fmla="*/ 1069173 w 2176033"/>
              <a:gd name="connsiteY578" fmla="*/ 885330 h 2122270"/>
              <a:gd name="connsiteX579" fmla="*/ 1066384 w 2176033"/>
              <a:gd name="connsiteY579" fmla="*/ 885330 h 2122270"/>
              <a:gd name="connsiteX580" fmla="*/ 1066384 w 2176033"/>
              <a:gd name="connsiteY580" fmla="*/ 888119 h 2122270"/>
              <a:gd name="connsiteX581" fmla="*/ 1066384 w 2176033"/>
              <a:gd name="connsiteY581" fmla="*/ 896487 h 2122270"/>
              <a:gd name="connsiteX582" fmla="*/ 1066384 w 2176033"/>
              <a:gd name="connsiteY582" fmla="*/ 899277 h 2122270"/>
              <a:gd name="connsiteX583" fmla="*/ 1063595 w 2176033"/>
              <a:gd name="connsiteY583" fmla="*/ 902066 h 2122270"/>
              <a:gd name="connsiteX584" fmla="*/ 1036007 w 2176033"/>
              <a:gd name="connsiteY584" fmla="*/ 904826 h 2122270"/>
              <a:gd name="connsiteX585" fmla="*/ 1035607 w 2176033"/>
              <a:gd name="connsiteY585" fmla="*/ 904694 h 2122270"/>
              <a:gd name="connsiteX586" fmla="*/ 1035489 w 2176033"/>
              <a:gd name="connsiteY586" fmla="*/ 904506 h 2122270"/>
              <a:gd name="connsiteX587" fmla="*/ 1033964 w 2176033"/>
              <a:gd name="connsiteY587" fmla="*/ 904158 h 2122270"/>
              <a:gd name="connsiteX588" fmla="*/ 1035607 w 2176033"/>
              <a:gd name="connsiteY588" fmla="*/ 904694 h 2122270"/>
              <a:gd name="connsiteX589" fmla="*/ 1035707 w 2176033"/>
              <a:gd name="connsiteY589" fmla="*/ 904855 h 2122270"/>
              <a:gd name="connsiteX590" fmla="*/ 1036007 w 2176033"/>
              <a:gd name="connsiteY590" fmla="*/ 904826 h 2122270"/>
              <a:gd name="connsiteX591" fmla="*/ 1036099 w 2176033"/>
              <a:gd name="connsiteY591" fmla="*/ 904855 h 2122270"/>
              <a:gd name="connsiteX592" fmla="*/ 1046862 w 2176033"/>
              <a:gd name="connsiteY592" fmla="*/ 907645 h 2122270"/>
              <a:gd name="connsiteX593" fmla="*/ 1044073 w 2176033"/>
              <a:gd name="connsiteY593" fmla="*/ 907645 h 2122270"/>
              <a:gd name="connsiteX594" fmla="*/ 1044073 w 2176033"/>
              <a:gd name="connsiteY594" fmla="*/ 910434 h 2122270"/>
              <a:gd name="connsiteX595" fmla="*/ 1041284 w 2176033"/>
              <a:gd name="connsiteY595" fmla="*/ 910434 h 2122270"/>
              <a:gd name="connsiteX596" fmla="*/ 1038496 w 2176033"/>
              <a:gd name="connsiteY596" fmla="*/ 916013 h 2122270"/>
              <a:gd name="connsiteX597" fmla="*/ 1035707 w 2176033"/>
              <a:gd name="connsiteY597" fmla="*/ 921592 h 2122270"/>
              <a:gd name="connsiteX598" fmla="*/ 1032918 w 2176033"/>
              <a:gd name="connsiteY598" fmla="*/ 924381 h 2122270"/>
              <a:gd name="connsiteX599" fmla="*/ 1030129 w 2176033"/>
              <a:gd name="connsiteY599" fmla="*/ 929960 h 2122270"/>
              <a:gd name="connsiteX600" fmla="*/ 1027340 w 2176033"/>
              <a:gd name="connsiteY600" fmla="*/ 932749 h 2122270"/>
              <a:gd name="connsiteX601" fmla="*/ 1024551 w 2176033"/>
              <a:gd name="connsiteY601" fmla="*/ 938328 h 2122270"/>
              <a:gd name="connsiteX602" fmla="*/ 1021763 w 2176033"/>
              <a:gd name="connsiteY602" fmla="*/ 941118 h 2122270"/>
              <a:gd name="connsiteX603" fmla="*/ 1018974 w 2176033"/>
              <a:gd name="connsiteY603" fmla="*/ 946696 h 2122270"/>
              <a:gd name="connsiteX604" fmla="*/ 1016185 w 2176033"/>
              <a:gd name="connsiteY604" fmla="*/ 949486 h 2122270"/>
              <a:gd name="connsiteX605" fmla="*/ 1016185 w 2176033"/>
              <a:gd name="connsiteY605" fmla="*/ 955065 h 2122270"/>
              <a:gd name="connsiteX606" fmla="*/ 1013396 w 2176033"/>
              <a:gd name="connsiteY606" fmla="*/ 957853 h 2122270"/>
              <a:gd name="connsiteX607" fmla="*/ 1013396 w 2176033"/>
              <a:gd name="connsiteY607" fmla="*/ 963433 h 2122270"/>
              <a:gd name="connsiteX608" fmla="*/ 1013396 w 2176033"/>
              <a:gd name="connsiteY608" fmla="*/ 969011 h 2122270"/>
              <a:gd name="connsiteX609" fmla="*/ 1010607 w 2176033"/>
              <a:gd name="connsiteY609" fmla="*/ 977380 h 2122270"/>
              <a:gd name="connsiteX610" fmla="*/ 1010607 w 2176033"/>
              <a:gd name="connsiteY610" fmla="*/ 980169 h 2122270"/>
              <a:gd name="connsiteX611" fmla="*/ 1010607 w 2176033"/>
              <a:gd name="connsiteY611" fmla="*/ 985748 h 2122270"/>
              <a:gd name="connsiteX612" fmla="*/ 1010607 w 2176033"/>
              <a:gd name="connsiteY612" fmla="*/ 994116 h 2122270"/>
              <a:gd name="connsiteX613" fmla="*/ 1013396 w 2176033"/>
              <a:gd name="connsiteY613" fmla="*/ 996905 h 2122270"/>
              <a:gd name="connsiteX614" fmla="*/ 1013396 w 2176033"/>
              <a:gd name="connsiteY614" fmla="*/ 999694 h 2122270"/>
              <a:gd name="connsiteX615" fmla="*/ 1013396 w 2176033"/>
              <a:gd name="connsiteY615" fmla="*/ 1002484 h 2122270"/>
              <a:gd name="connsiteX616" fmla="*/ 1013396 w 2176033"/>
              <a:gd name="connsiteY616" fmla="*/ 1005273 h 2122270"/>
              <a:gd name="connsiteX617" fmla="*/ 1014791 w 2176033"/>
              <a:gd name="connsiteY617" fmla="*/ 1006668 h 2122270"/>
              <a:gd name="connsiteX618" fmla="*/ 1007818 w 2176033"/>
              <a:gd name="connsiteY618" fmla="*/ 1005273 h 2122270"/>
              <a:gd name="connsiteX619" fmla="*/ 1005029 w 2176033"/>
              <a:gd name="connsiteY619" fmla="*/ 1005273 h 2122270"/>
              <a:gd name="connsiteX620" fmla="*/ 1007818 w 2176033"/>
              <a:gd name="connsiteY620" fmla="*/ 1008063 h 2122270"/>
              <a:gd name="connsiteX621" fmla="*/ 1010607 w 2176033"/>
              <a:gd name="connsiteY621" fmla="*/ 1008063 h 2122270"/>
              <a:gd name="connsiteX622" fmla="*/ 1016185 w 2176033"/>
              <a:gd name="connsiteY622" fmla="*/ 1010852 h 2122270"/>
              <a:gd name="connsiteX623" fmla="*/ 1018974 w 2176033"/>
              <a:gd name="connsiteY623" fmla="*/ 1016431 h 2122270"/>
              <a:gd name="connsiteX624" fmla="*/ 1018884 w 2176033"/>
              <a:gd name="connsiteY624" fmla="*/ 1016521 h 2122270"/>
              <a:gd name="connsiteX625" fmla="*/ 1018800 w 2176033"/>
              <a:gd name="connsiteY625" fmla="*/ 1016431 h 2122270"/>
              <a:gd name="connsiteX626" fmla="*/ 1016185 w 2176033"/>
              <a:gd name="connsiteY626" fmla="*/ 1013641 h 2122270"/>
              <a:gd name="connsiteX627" fmla="*/ 1016185 w 2176033"/>
              <a:gd name="connsiteY627" fmla="*/ 1016431 h 2122270"/>
              <a:gd name="connsiteX628" fmla="*/ 1016185 w 2176033"/>
              <a:gd name="connsiteY628" fmla="*/ 1019220 h 2122270"/>
              <a:gd name="connsiteX629" fmla="*/ 1018884 w 2176033"/>
              <a:gd name="connsiteY629" fmla="*/ 1016521 h 2122270"/>
              <a:gd name="connsiteX630" fmla="*/ 1018974 w 2176033"/>
              <a:gd name="connsiteY630" fmla="*/ 1016617 h 2122270"/>
              <a:gd name="connsiteX631" fmla="*/ 1021414 w 2176033"/>
              <a:gd name="connsiteY631" fmla="*/ 1019220 h 2122270"/>
              <a:gd name="connsiteX632" fmla="*/ 1024551 w 2176033"/>
              <a:gd name="connsiteY632" fmla="*/ 1024799 h 2122270"/>
              <a:gd name="connsiteX633" fmla="*/ 1027340 w 2176033"/>
              <a:gd name="connsiteY633" fmla="*/ 1028386 h 2122270"/>
              <a:gd name="connsiteX634" fmla="*/ 1027340 w 2176033"/>
              <a:gd name="connsiteY634" fmla="*/ 1028478 h 2122270"/>
              <a:gd name="connsiteX635" fmla="*/ 1026164 w 2176033"/>
              <a:gd name="connsiteY635" fmla="*/ 1032382 h 2122270"/>
              <a:gd name="connsiteX636" fmla="*/ 1027340 w 2176033"/>
              <a:gd name="connsiteY636" fmla="*/ 1033167 h 2122270"/>
              <a:gd name="connsiteX637" fmla="*/ 1027340 w 2176033"/>
              <a:gd name="connsiteY637" fmla="*/ 1030378 h 2122270"/>
              <a:gd name="connsiteX638" fmla="*/ 1027340 w 2176033"/>
              <a:gd name="connsiteY638" fmla="*/ 1028478 h 2122270"/>
              <a:gd name="connsiteX639" fmla="*/ 1027360 w 2176033"/>
              <a:gd name="connsiteY639" fmla="*/ 1028411 h 2122270"/>
              <a:gd name="connsiteX640" fmla="*/ 1044073 w 2176033"/>
              <a:gd name="connsiteY640" fmla="*/ 1049904 h 2122270"/>
              <a:gd name="connsiteX641" fmla="*/ 1049651 w 2176033"/>
              <a:gd name="connsiteY641" fmla="*/ 1063851 h 2122270"/>
              <a:gd name="connsiteX642" fmla="*/ 1058017 w 2176033"/>
              <a:gd name="connsiteY642" fmla="*/ 1075009 h 2122270"/>
              <a:gd name="connsiteX643" fmla="*/ 1066384 w 2176033"/>
              <a:gd name="connsiteY643" fmla="*/ 1097324 h 2122270"/>
              <a:gd name="connsiteX644" fmla="*/ 1069173 w 2176033"/>
              <a:gd name="connsiteY644" fmla="*/ 1094534 h 2122270"/>
              <a:gd name="connsiteX645" fmla="*/ 1071962 w 2176033"/>
              <a:gd name="connsiteY645" fmla="*/ 1097324 h 2122270"/>
              <a:gd name="connsiteX646" fmla="*/ 1074750 w 2176033"/>
              <a:gd name="connsiteY646" fmla="*/ 1097324 h 2122270"/>
              <a:gd name="connsiteX647" fmla="*/ 1080328 w 2176033"/>
              <a:gd name="connsiteY647" fmla="*/ 1100112 h 2122270"/>
              <a:gd name="connsiteX648" fmla="*/ 1088695 w 2176033"/>
              <a:gd name="connsiteY648" fmla="*/ 1102902 h 2122270"/>
              <a:gd name="connsiteX649" fmla="*/ 1099850 w 2176033"/>
              <a:gd name="connsiteY649" fmla="*/ 1108481 h 2122270"/>
              <a:gd name="connsiteX650" fmla="*/ 1108216 w 2176033"/>
              <a:gd name="connsiteY650" fmla="*/ 1111270 h 2122270"/>
              <a:gd name="connsiteX651" fmla="*/ 1113794 w 2176033"/>
              <a:gd name="connsiteY651" fmla="*/ 1114060 h 2122270"/>
              <a:gd name="connsiteX652" fmla="*/ 1122161 w 2176033"/>
              <a:gd name="connsiteY652" fmla="*/ 1119639 h 2122270"/>
              <a:gd name="connsiteX653" fmla="*/ 1130528 w 2176033"/>
              <a:gd name="connsiteY653" fmla="*/ 1125217 h 2122270"/>
              <a:gd name="connsiteX654" fmla="*/ 1144472 w 2176033"/>
              <a:gd name="connsiteY654" fmla="*/ 1133585 h 2122270"/>
              <a:gd name="connsiteX655" fmla="*/ 1158416 w 2176033"/>
              <a:gd name="connsiteY655" fmla="*/ 1139164 h 2122270"/>
              <a:gd name="connsiteX656" fmla="*/ 1197460 w 2176033"/>
              <a:gd name="connsiteY656" fmla="*/ 1158690 h 2122270"/>
              <a:gd name="connsiteX657" fmla="*/ 1216982 w 2176033"/>
              <a:gd name="connsiteY657" fmla="*/ 1164269 h 2122270"/>
              <a:gd name="connsiteX658" fmla="*/ 1239293 w 2176033"/>
              <a:gd name="connsiteY658" fmla="*/ 1169847 h 2122270"/>
              <a:gd name="connsiteX659" fmla="*/ 1328535 w 2176033"/>
              <a:gd name="connsiteY659" fmla="*/ 1189373 h 2122270"/>
              <a:gd name="connsiteX660" fmla="*/ 1336902 w 2176033"/>
              <a:gd name="connsiteY660" fmla="*/ 1194952 h 2122270"/>
              <a:gd name="connsiteX661" fmla="*/ 1345268 w 2176033"/>
              <a:gd name="connsiteY661" fmla="*/ 1203320 h 2122270"/>
              <a:gd name="connsiteX662" fmla="*/ 1353635 w 2176033"/>
              <a:gd name="connsiteY662" fmla="*/ 1203320 h 2122270"/>
              <a:gd name="connsiteX663" fmla="*/ 1423356 w 2176033"/>
              <a:gd name="connsiteY663" fmla="*/ 1200531 h 2122270"/>
              <a:gd name="connsiteX664" fmla="*/ 1448455 w 2176033"/>
              <a:gd name="connsiteY664" fmla="*/ 1214478 h 2122270"/>
              <a:gd name="connsiteX665" fmla="*/ 1512599 w 2176033"/>
              <a:gd name="connsiteY665" fmla="*/ 1284213 h 2122270"/>
              <a:gd name="connsiteX666" fmla="*/ 1540488 w 2176033"/>
              <a:gd name="connsiteY666" fmla="*/ 1306528 h 2122270"/>
              <a:gd name="connsiteX667" fmla="*/ 1551643 w 2176033"/>
              <a:gd name="connsiteY667" fmla="*/ 1306528 h 2122270"/>
              <a:gd name="connsiteX668" fmla="*/ 1565587 w 2176033"/>
              <a:gd name="connsiteY668" fmla="*/ 1306528 h 2122270"/>
              <a:gd name="connsiteX669" fmla="*/ 1587898 w 2176033"/>
              <a:gd name="connsiteY669" fmla="*/ 1309317 h 2122270"/>
              <a:gd name="connsiteX670" fmla="*/ 1626942 w 2176033"/>
              <a:gd name="connsiteY670" fmla="*/ 1337211 h 2122270"/>
              <a:gd name="connsiteX671" fmla="*/ 1649252 w 2176033"/>
              <a:gd name="connsiteY671" fmla="*/ 1353948 h 2122270"/>
              <a:gd name="connsiteX672" fmla="*/ 1643675 w 2176033"/>
              <a:gd name="connsiteY672" fmla="*/ 1370684 h 2122270"/>
              <a:gd name="connsiteX673" fmla="*/ 1668774 w 2176033"/>
              <a:gd name="connsiteY673" fmla="*/ 1365105 h 2122270"/>
              <a:gd name="connsiteX674" fmla="*/ 1679930 w 2176033"/>
              <a:gd name="connsiteY674" fmla="*/ 1348369 h 2122270"/>
              <a:gd name="connsiteX675" fmla="*/ 1699452 w 2176033"/>
              <a:gd name="connsiteY675" fmla="*/ 1320475 h 2122270"/>
              <a:gd name="connsiteX676" fmla="*/ 1705029 w 2176033"/>
              <a:gd name="connsiteY676" fmla="*/ 1309317 h 2122270"/>
              <a:gd name="connsiteX677" fmla="*/ 1710607 w 2176033"/>
              <a:gd name="connsiteY677" fmla="*/ 1303738 h 2122270"/>
              <a:gd name="connsiteX678" fmla="*/ 1716185 w 2176033"/>
              <a:gd name="connsiteY678" fmla="*/ 1295370 h 2122270"/>
              <a:gd name="connsiteX679" fmla="*/ 1727340 w 2176033"/>
              <a:gd name="connsiteY679" fmla="*/ 1281423 h 2122270"/>
              <a:gd name="connsiteX680" fmla="*/ 1735706 w 2176033"/>
              <a:gd name="connsiteY680" fmla="*/ 1278634 h 2122270"/>
              <a:gd name="connsiteX681" fmla="*/ 1741284 w 2176033"/>
              <a:gd name="connsiteY681" fmla="*/ 1273055 h 2122270"/>
              <a:gd name="connsiteX682" fmla="*/ 1752439 w 2176033"/>
              <a:gd name="connsiteY682" fmla="*/ 1264687 h 2122270"/>
              <a:gd name="connsiteX683" fmla="*/ 1805427 w 2176033"/>
              <a:gd name="connsiteY683" fmla="*/ 1250740 h 2122270"/>
              <a:gd name="connsiteX684" fmla="*/ 1811005 w 2176033"/>
              <a:gd name="connsiteY684" fmla="*/ 1250740 h 2122270"/>
              <a:gd name="connsiteX685" fmla="*/ 1816583 w 2176033"/>
              <a:gd name="connsiteY685" fmla="*/ 1250740 h 2122270"/>
              <a:gd name="connsiteX686" fmla="*/ 1827739 w 2176033"/>
              <a:gd name="connsiteY686" fmla="*/ 1256318 h 2122270"/>
              <a:gd name="connsiteX687" fmla="*/ 1833317 w 2176033"/>
              <a:gd name="connsiteY687" fmla="*/ 1264687 h 2122270"/>
              <a:gd name="connsiteX688" fmla="*/ 1838894 w 2176033"/>
              <a:gd name="connsiteY688" fmla="*/ 1256318 h 2122270"/>
              <a:gd name="connsiteX689" fmla="*/ 1841682 w 2176033"/>
              <a:gd name="connsiteY689" fmla="*/ 1253530 h 2122270"/>
              <a:gd name="connsiteX690" fmla="*/ 1844472 w 2176033"/>
              <a:gd name="connsiteY690" fmla="*/ 1247950 h 2122270"/>
              <a:gd name="connsiteX691" fmla="*/ 1850050 w 2176033"/>
              <a:gd name="connsiteY691" fmla="*/ 1242372 h 2122270"/>
              <a:gd name="connsiteX692" fmla="*/ 1858415 w 2176033"/>
              <a:gd name="connsiteY692" fmla="*/ 1236793 h 2122270"/>
              <a:gd name="connsiteX693" fmla="*/ 1875148 w 2176033"/>
              <a:gd name="connsiteY693" fmla="*/ 1236793 h 2122270"/>
              <a:gd name="connsiteX694" fmla="*/ 1883516 w 2176033"/>
              <a:gd name="connsiteY694" fmla="*/ 1239582 h 2122270"/>
              <a:gd name="connsiteX695" fmla="*/ 1897459 w 2176033"/>
              <a:gd name="connsiteY695" fmla="*/ 1253530 h 2122270"/>
              <a:gd name="connsiteX696" fmla="*/ 1903037 w 2176033"/>
              <a:gd name="connsiteY696" fmla="*/ 1259108 h 2122270"/>
              <a:gd name="connsiteX697" fmla="*/ 1903037 w 2176033"/>
              <a:gd name="connsiteY697" fmla="*/ 1273055 h 2122270"/>
              <a:gd name="connsiteX698" fmla="*/ 1903037 w 2176033"/>
              <a:gd name="connsiteY698" fmla="*/ 1281423 h 2122270"/>
              <a:gd name="connsiteX699" fmla="*/ 1866783 w 2176033"/>
              <a:gd name="connsiteY699" fmla="*/ 1309317 h 2122270"/>
              <a:gd name="connsiteX700" fmla="*/ 1861205 w 2176033"/>
              <a:gd name="connsiteY700" fmla="*/ 1314896 h 2122270"/>
              <a:gd name="connsiteX701" fmla="*/ 1863993 w 2176033"/>
              <a:gd name="connsiteY701" fmla="*/ 1320475 h 2122270"/>
              <a:gd name="connsiteX702" fmla="*/ 1866783 w 2176033"/>
              <a:gd name="connsiteY702" fmla="*/ 1323264 h 2122270"/>
              <a:gd name="connsiteX703" fmla="*/ 1866783 w 2176033"/>
              <a:gd name="connsiteY703" fmla="*/ 1326053 h 2122270"/>
              <a:gd name="connsiteX704" fmla="*/ 1850050 w 2176033"/>
              <a:gd name="connsiteY704" fmla="*/ 1328843 h 2122270"/>
              <a:gd name="connsiteX705" fmla="*/ 1863993 w 2176033"/>
              <a:gd name="connsiteY705" fmla="*/ 1328843 h 2122270"/>
              <a:gd name="connsiteX706" fmla="*/ 1850050 w 2176033"/>
              <a:gd name="connsiteY706" fmla="*/ 1342790 h 2122270"/>
              <a:gd name="connsiteX707" fmla="*/ 1866783 w 2176033"/>
              <a:gd name="connsiteY707" fmla="*/ 1328843 h 2122270"/>
              <a:gd name="connsiteX708" fmla="*/ 1869571 w 2176033"/>
              <a:gd name="connsiteY708" fmla="*/ 1326053 h 2122270"/>
              <a:gd name="connsiteX709" fmla="*/ 1850050 w 2176033"/>
              <a:gd name="connsiteY709" fmla="*/ 1365105 h 2122270"/>
              <a:gd name="connsiteX710" fmla="*/ 1841682 w 2176033"/>
              <a:gd name="connsiteY710" fmla="*/ 1384631 h 2122270"/>
              <a:gd name="connsiteX711" fmla="*/ 1830527 w 2176033"/>
              <a:gd name="connsiteY711" fmla="*/ 1406946 h 2122270"/>
              <a:gd name="connsiteX712" fmla="*/ 1827739 w 2176033"/>
              <a:gd name="connsiteY712" fmla="*/ 1418104 h 2122270"/>
              <a:gd name="connsiteX713" fmla="*/ 1833317 w 2176033"/>
              <a:gd name="connsiteY713" fmla="*/ 1418104 h 2122270"/>
              <a:gd name="connsiteX714" fmla="*/ 1819372 w 2176033"/>
              <a:gd name="connsiteY714" fmla="*/ 1443208 h 2122270"/>
              <a:gd name="connsiteX715" fmla="*/ 1808216 w 2176033"/>
              <a:gd name="connsiteY715" fmla="*/ 1459944 h 2122270"/>
              <a:gd name="connsiteX716" fmla="*/ 1797061 w 2176033"/>
              <a:gd name="connsiteY716" fmla="*/ 1473892 h 2122270"/>
              <a:gd name="connsiteX717" fmla="*/ 1788694 w 2176033"/>
              <a:gd name="connsiteY717" fmla="*/ 1485049 h 2122270"/>
              <a:gd name="connsiteX718" fmla="*/ 1777539 w 2176033"/>
              <a:gd name="connsiteY718" fmla="*/ 1496207 h 2122270"/>
              <a:gd name="connsiteX719" fmla="*/ 1766384 w 2176033"/>
              <a:gd name="connsiteY719" fmla="*/ 1501786 h 2122270"/>
              <a:gd name="connsiteX720" fmla="*/ 1763595 w 2176033"/>
              <a:gd name="connsiteY720" fmla="*/ 1510154 h 2122270"/>
              <a:gd name="connsiteX721" fmla="*/ 1758017 w 2176033"/>
              <a:gd name="connsiteY721" fmla="*/ 1521311 h 2122270"/>
              <a:gd name="connsiteX722" fmla="*/ 1741284 w 2176033"/>
              <a:gd name="connsiteY722" fmla="*/ 1540837 h 2122270"/>
              <a:gd name="connsiteX723" fmla="*/ 1738495 w 2176033"/>
              <a:gd name="connsiteY723" fmla="*/ 1546416 h 2122270"/>
              <a:gd name="connsiteX724" fmla="*/ 1741284 w 2176033"/>
              <a:gd name="connsiteY724" fmla="*/ 1546416 h 2122270"/>
              <a:gd name="connsiteX725" fmla="*/ 1732918 w 2176033"/>
              <a:gd name="connsiteY725" fmla="*/ 1565942 h 2122270"/>
              <a:gd name="connsiteX726" fmla="*/ 1730129 w 2176033"/>
              <a:gd name="connsiteY726" fmla="*/ 1571520 h 2122270"/>
              <a:gd name="connsiteX727" fmla="*/ 1718973 w 2176033"/>
              <a:gd name="connsiteY727" fmla="*/ 1599414 h 2122270"/>
              <a:gd name="connsiteX728" fmla="*/ 1707818 w 2176033"/>
              <a:gd name="connsiteY728" fmla="*/ 1621730 h 2122270"/>
              <a:gd name="connsiteX729" fmla="*/ 1699452 w 2176033"/>
              <a:gd name="connsiteY729" fmla="*/ 1638466 h 2122270"/>
              <a:gd name="connsiteX730" fmla="*/ 1691085 w 2176033"/>
              <a:gd name="connsiteY730" fmla="*/ 1655202 h 2122270"/>
              <a:gd name="connsiteX731" fmla="*/ 1674352 w 2176033"/>
              <a:gd name="connsiteY731" fmla="*/ 1669149 h 2122270"/>
              <a:gd name="connsiteX732" fmla="*/ 1657619 w 2176033"/>
              <a:gd name="connsiteY732" fmla="*/ 1680306 h 2122270"/>
              <a:gd name="connsiteX733" fmla="*/ 1668774 w 2176033"/>
              <a:gd name="connsiteY733" fmla="*/ 1677517 h 2122270"/>
              <a:gd name="connsiteX734" fmla="*/ 1685507 w 2176033"/>
              <a:gd name="connsiteY734" fmla="*/ 1683096 h 2122270"/>
              <a:gd name="connsiteX735" fmla="*/ 1813794 w 2176033"/>
              <a:gd name="connsiteY735" fmla="*/ 1571520 h 2122270"/>
              <a:gd name="connsiteX736" fmla="*/ 1857126 w 2176033"/>
              <a:gd name="connsiteY736" fmla="*/ 1518758 h 2122270"/>
              <a:gd name="connsiteX737" fmla="*/ 1857629 w 2176033"/>
              <a:gd name="connsiteY737" fmla="*/ 1517323 h 2122270"/>
              <a:gd name="connsiteX738" fmla="*/ 1860778 w 2176033"/>
              <a:gd name="connsiteY738" fmla="*/ 1504414 h 2122270"/>
              <a:gd name="connsiteX739" fmla="*/ 1860539 w 2176033"/>
              <a:gd name="connsiteY739" fmla="*/ 1495118 h 2122270"/>
              <a:gd name="connsiteX740" fmla="*/ 1866060 w 2176033"/>
              <a:gd name="connsiteY740" fmla="*/ 1488828 h 2122270"/>
              <a:gd name="connsiteX741" fmla="*/ 1858244 w 2176033"/>
              <a:gd name="connsiteY741" fmla="*/ 1517396 h 2122270"/>
              <a:gd name="connsiteX742" fmla="*/ 1869920 w 2176033"/>
              <a:gd name="connsiteY742" fmla="*/ 1503181 h 2122270"/>
              <a:gd name="connsiteX743" fmla="*/ 1919770 w 2176033"/>
              <a:gd name="connsiteY743" fmla="*/ 1426472 h 2122270"/>
              <a:gd name="connsiteX744" fmla="*/ 1933715 w 2176033"/>
              <a:gd name="connsiteY744" fmla="*/ 1401368 h 2122270"/>
              <a:gd name="connsiteX745" fmla="*/ 1936282 w 2176033"/>
              <a:gd name="connsiteY745" fmla="*/ 1399014 h 2122270"/>
              <a:gd name="connsiteX746" fmla="*/ 1936372 w 2176033"/>
              <a:gd name="connsiteY746" fmla="*/ 1398356 h 2122270"/>
              <a:gd name="connsiteX747" fmla="*/ 1941972 w 2176033"/>
              <a:gd name="connsiteY747" fmla="*/ 1353700 h 2122270"/>
              <a:gd name="connsiteX748" fmla="*/ 1941972 w 2176033"/>
              <a:gd name="connsiteY748" fmla="*/ 1348118 h 2122270"/>
              <a:gd name="connsiteX749" fmla="*/ 1939172 w 2176033"/>
              <a:gd name="connsiteY749" fmla="*/ 1339745 h 2122270"/>
              <a:gd name="connsiteX750" fmla="*/ 1930772 w 2176033"/>
              <a:gd name="connsiteY750" fmla="*/ 1331371 h 2122270"/>
              <a:gd name="connsiteX751" fmla="*/ 1919573 w 2176033"/>
              <a:gd name="connsiteY751" fmla="*/ 1336953 h 2122270"/>
              <a:gd name="connsiteX752" fmla="*/ 1916773 w 2176033"/>
              <a:gd name="connsiteY752" fmla="*/ 1336953 h 2122270"/>
              <a:gd name="connsiteX753" fmla="*/ 1911174 w 2176033"/>
              <a:gd name="connsiteY753" fmla="*/ 1339745 h 2122270"/>
              <a:gd name="connsiteX754" fmla="*/ 1905574 w 2176033"/>
              <a:gd name="connsiteY754" fmla="*/ 1345326 h 2122270"/>
              <a:gd name="connsiteX755" fmla="*/ 1894375 w 2176033"/>
              <a:gd name="connsiteY755" fmla="*/ 1359282 h 2122270"/>
              <a:gd name="connsiteX756" fmla="*/ 1885498 w 2176033"/>
              <a:gd name="connsiteY756" fmla="*/ 1369153 h 2122270"/>
              <a:gd name="connsiteX757" fmla="*/ 1880376 w 2176033"/>
              <a:gd name="connsiteY757" fmla="*/ 1373237 h 2122270"/>
              <a:gd name="connsiteX758" fmla="*/ 1885276 w 2176033"/>
              <a:gd name="connsiteY758" fmla="*/ 1369399 h 2122270"/>
              <a:gd name="connsiteX759" fmla="*/ 1885498 w 2176033"/>
              <a:gd name="connsiteY759" fmla="*/ 1369153 h 2122270"/>
              <a:gd name="connsiteX760" fmla="*/ 1894375 w 2176033"/>
              <a:gd name="connsiteY760" fmla="*/ 1362073 h 2122270"/>
              <a:gd name="connsiteX761" fmla="*/ 1885976 w 2176033"/>
              <a:gd name="connsiteY761" fmla="*/ 1376028 h 2122270"/>
              <a:gd name="connsiteX762" fmla="*/ 1877576 w 2176033"/>
              <a:gd name="connsiteY762" fmla="*/ 1387192 h 2122270"/>
              <a:gd name="connsiteX763" fmla="*/ 1869177 w 2176033"/>
              <a:gd name="connsiteY763" fmla="*/ 1401147 h 2122270"/>
              <a:gd name="connsiteX764" fmla="*/ 1874777 w 2176033"/>
              <a:gd name="connsiteY764" fmla="*/ 1381610 h 2122270"/>
              <a:gd name="connsiteX765" fmla="*/ 1877576 w 2176033"/>
              <a:gd name="connsiteY765" fmla="*/ 1373237 h 2122270"/>
              <a:gd name="connsiteX766" fmla="*/ 1883176 w 2176033"/>
              <a:gd name="connsiteY766" fmla="*/ 1364864 h 2122270"/>
              <a:gd name="connsiteX767" fmla="*/ 1891575 w 2176033"/>
              <a:gd name="connsiteY767" fmla="*/ 1345326 h 2122270"/>
              <a:gd name="connsiteX768" fmla="*/ 1897175 w 2176033"/>
              <a:gd name="connsiteY768" fmla="*/ 1336953 h 2122270"/>
              <a:gd name="connsiteX769" fmla="*/ 1899975 w 2176033"/>
              <a:gd name="connsiteY769" fmla="*/ 1334162 h 2122270"/>
              <a:gd name="connsiteX770" fmla="*/ 1902774 w 2176033"/>
              <a:gd name="connsiteY770" fmla="*/ 1328580 h 2122270"/>
              <a:gd name="connsiteX771" fmla="*/ 1922373 w 2176033"/>
              <a:gd name="connsiteY771" fmla="*/ 1295088 h 2122270"/>
              <a:gd name="connsiteX772" fmla="*/ 1933572 w 2176033"/>
              <a:gd name="connsiteY772" fmla="*/ 1283925 h 2122270"/>
              <a:gd name="connsiteX773" fmla="*/ 1936372 w 2176033"/>
              <a:gd name="connsiteY773" fmla="*/ 1283925 h 2122270"/>
              <a:gd name="connsiteX774" fmla="*/ 1939172 w 2176033"/>
              <a:gd name="connsiteY774" fmla="*/ 1281134 h 2122270"/>
              <a:gd name="connsiteX775" fmla="*/ 1941972 w 2176033"/>
              <a:gd name="connsiteY775" fmla="*/ 1281134 h 2122270"/>
              <a:gd name="connsiteX776" fmla="*/ 1961570 w 2176033"/>
              <a:gd name="connsiteY776" fmla="*/ 1283925 h 2122270"/>
              <a:gd name="connsiteX777" fmla="*/ 2009166 w 2176033"/>
              <a:gd name="connsiteY777" fmla="*/ 1295088 h 2122270"/>
              <a:gd name="connsiteX778" fmla="*/ 2017565 w 2176033"/>
              <a:gd name="connsiteY778" fmla="*/ 1306252 h 2122270"/>
              <a:gd name="connsiteX779" fmla="*/ 2020365 w 2176033"/>
              <a:gd name="connsiteY779" fmla="*/ 1328580 h 2122270"/>
              <a:gd name="connsiteX780" fmla="*/ 2020365 w 2176033"/>
              <a:gd name="connsiteY780" fmla="*/ 1353700 h 2122270"/>
              <a:gd name="connsiteX781" fmla="*/ 2020365 w 2176033"/>
              <a:gd name="connsiteY781" fmla="*/ 1367655 h 2122270"/>
              <a:gd name="connsiteX782" fmla="*/ 2020365 w 2176033"/>
              <a:gd name="connsiteY782" fmla="*/ 1381610 h 2122270"/>
              <a:gd name="connsiteX783" fmla="*/ 2011966 w 2176033"/>
              <a:gd name="connsiteY783" fmla="*/ 1431848 h 2122270"/>
              <a:gd name="connsiteX784" fmla="*/ 2004376 w 2176033"/>
              <a:gd name="connsiteY784" fmla="*/ 1452384 h 2122270"/>
              <a:gd name="connsiteX785" fmla="*/ 2010567 w 2176033"/>
              <a:gd name="connsiteY785" fmla="*/ 1445012 h 2122270"/>
              <a:gd name="connsiteX786" fmla="*/ 2017186 w 2176033"/>
              <a:gd name="connsiteY786" fmla="*/ 1438036 h 2122270"/>
              <a:gd name="connsiteX787" fmla="*/ 2045053 w 2176033"/>
              <a:gd name="connsiteY787" fmla="*/ 1404550 h 2122270"/>
              <a:gd name="connsiteX788" fmla="*/ 2056201 w 2176033"/>
              <a:gd name="connsiteY788" fmla="*/ 1390597 h 2122270"/>
              <a:gd name="connsiteX789" fmla="*/ 2058988 w 2176033"/>
              <a:gd name="connsiteY789" fmla="*/ 1387806 h 2122270"/>
              <a:gd name="connsiteX790" fmla="*/ 2061775 w 2176033"/>
              <a:gd name="connsiteY790" fmla="*/ 1387806 h 2122270"/>
              <a:gd name="connsiteX791" fmla="*/ 2064561 w 2176033"/>
              <a:gd name="connsiteY791" fmla="*/ 1382225 h 2122270"/>
              <a:gd name="connsiteX792" fmla="*/ 2070135 w 2176033"/>
              <a:gd name="connsiteY792" fmla="*/ 1376644 h 2122270"/>
              <a:gd name="connsiteX793" fmla="*/ 2120297 w 2176033"/>
              <a:gd name="connsiteY793" fmla="*/ 1340368 h 2122270"/>
              <a:gd name="connsiteX794" fmla="*/ 2131444 w 2176033"/>
              <a:gd name="connsiteY794" fmla="*/ 1337577 h 2122270"/>
              <a:gd name="connsiteX795" fmla="*/ 2137018 w 2176033"/>
              <a:gd name="connsiteY795" fmla="*/ 1340368 h 2122270"/>
              <a:gd name="connsiteX796" fmla="*/ 2139805 w 2176033"/>
              <a:gd name="connsiteY796" fmla="*/ 1340368 h 2122270"/>
              <a:gd name="connsiteX797" fmla="*/ 2145378 w 2176033"/>
              <a:gd name="connsiteY797" fmla="*/ 1343158 h 2122270"/>
              <a:gd name="connsiteX798" fmla="*/ 2148165 w 2176033"/>
              <a:gd name="connsiteY798" fmla="*/ 1343158 h 2122270"/>
              <a:gd name="connsiteX799" fmla="*/ 2156525 w 2176033"/>
              <a:gd name="connsiteY799" fmla="*/ 1351530 h 2122270"/>
              <a:gd name="connsiteX800" fmla="*/ 2173247 w 2176033"/>
              <a:gd name="connsiteY800" fmla="*/ 1421293 h 2122270"/>
              <a:gd name="connsiteX801" fmla="*/ 2176033 w 2176033"/>
              <a:gd name="connsiteY801" fmla="*/ 1432455 h 2122270"/>
              <a:gd name="connsiteX802" fmla="*/ 2176033 w 2176033"/>
              <a:gd name="connsiteY802" fmla="*/ 1443617 h 2122270"/>
              <a:gd name="connsiteX803" fmla="*/ 2173247 w 2176033"/>
              <a:gd name="connsiteY803" fmla="*/ 1465941 h 2122270"/>
              <a:gd name="connsiteX804" fmla="*/ 2167673 w 2176033"/>
              <a:gd name="connsiteY804" fmla="*/ 1513380 h 2122270"/>
              <a:gd name="connsiteX805" fmla="*/ 2162099 w 2176033"/>
              <a:gd name="connsiteY805" fmla="*/ 1538494 h 2122270"/>
              <a:gd name="connsiteX806" fmla="*/ 2153739 w 2176033"/>
              <a:gd name="connsiteY806" fmla="*/ 1566400 h 2122270"/>
              <a:gd name="connsiteX807" fmla="*/ 2131444 w 2176033"/>
              <a:gd name="connsiteY807" fmla="*/ 1619419 h 2122270"/>
              <a:gd name="connsiteX808" fmla="*/ 2103577 w 2176033"/>
              <a:gd name="connsiteY808" fmla="*/ 1672439 h 2122270"/>
              <a:gd name="connsiteX809" fmla="*/ 2067348 w 2176033"/>
              <a:gd name="connsiteY809" fmla="*/ 1722668 h 2122270"/>
              <a:gd name="connsiteX810" fmla="*/ 2028333 w 2176033"/>
              <a:gd name="connsiteY810" fmla="*/ 1767316 h 2122270"/>
              <a:gd name="connsiteX811" fmla="*/ 1986531 w 2176033"/>
              <a:gd name="connsiteY811" fmla="*/ 1806383 h 2122270"/>
              <a:gd name="connsiteX812" fmla="*/ 2008825 w 2176033"/>
              <a:gd name="connsiteY812" fmla="*/ 1800803 h 2122270"/>
              <a:gd name="connsiteX813" fmla="*/ 1986531 w 2176033"/>
              <a:gd name="connsiteY813" fmla="*/ 1825917 h 2122270"/>
              <a:gd name="connsiteX814" fmla="*/ 1961450 w 2176033"/>
              <a:gd name="connsiteY814" fmla="*/ 1848241 h 2122270"/>
              <a:gd name="connsiteX815" fmla="*/ 1914074 w 2176033"/>
              <a:gd name="connsiteY815" fmla="*/ 1887309 h 2122270"/>
              <a:gd name="connsiteX816" fmla="*/ 1950303 w 2176033"/>
              <a:gd name="connsiteY816" fmla="*/ 1864984 h 2122270"/>
              <a:gd name="connsiteX817" fmla="*/ 1986531 w 2176033"/>
              <a:gd name="connsiteY817" fmla="*/ 1839869 h 2122270"/>
              <a:gd name="connsiteX818" fmla="*/ 1967023 w 2176033"/>
              <a:gd name="connsiteY818" fmla="*/ 1859403 h 2122270"/>
              <a:gd name="connsiteX819" fmla="*/ 1944729 w 2176033"/>
              <a:gd name="connsiteY819" fmla="*/ 1876146 h 2122270"/>
              <a:gd name="connsiteX820" fmla="*/ 1902927 w 2176033"/>
              <a:gd name="connsiteY820" fmla="*/ 1906842 h 2122270"/>
              <a:gd name="connsiteX821" fmla="*/ 1861125 w 2176033"/>
              <a:gd name="connsiteY821" fmla="*/ 1934747 h 2122270"/>
              <a:gd name="connsiteX822" fmla="*/ 1841617 w 2176033"/>
              <a:gd name="connsiteY822" fmla="*/ 1948699 h 2122270"/>
              <a:gd name="connsiteX823" fmla="*/ 1819323 w 2176033"/>
              <a:gd name="connsiteY823" fmla="*/ 1959862 h 2122270"/>
              <a:gd name="connsiteX824" fmla="*/ 1799816 w 2176033"/>
              <a:gd name="connsiteY824" fmla="*/ 1971024 h 2122270"/>
              <a:gd name="connsiteX825" fmla="*/ 1777521 w 2176033"/>
              <a:gd name="connsiteY825" fmla="*/ 1979395 h 2122270"/>
              <a:gd name="connsiteX826" fmla="*/ 1758013 w 2176033"/>
              <a:gd name="connsiteY826" fmla="*/ 1987767 h 2122270"/>
              <a:gd name="connsiteX827" fmla="*/ 1735719 w 2176033"/>
              <a:gd name="connsiteY827" fmla="*/ 1996138 h 2122270"/>
              <a:gd name="connsiteX828" fmla="*/ 1696703 w 2176033"/>
              <a:gd name="connsiteY828" fmla="*/ 2010091 h 2122270"/>
              <a:gd name="connsiteX829" fmla="*/ 1674409 w 2176033"/>
              <a:gd name="connsiteY829" fmla="*/ 2015672 h 2122270"/>
              <a:gd name="connsiteX830" fmla="*/ 1654902 w 2176033"/>
              <a:gd name="connsiteY830" fmla="*/ 2021253 h 2122270"/>
              <a:gd name="connsiteX831" fmla="*/ 1613100 w 2176033"/>
              <a:gd name="connsiteY831" fmla="*/ 2035206 h 2122270"/>
              <a:gd name="connsiteX832" fmla="*/ 1590805 w 2176033"/>
              <a:gd name="connsiteY832" fmla="*/ 2046368 h 2122270"/>
              <a:gd name="connsiteX833" fmla="*/ 1568511 w 2176033"/>
              <a:gd name="connsiteY833" fmla="*/ 2054739 h 2122270"/>
              <a:gd name="connsiteX834" fmla="*/ 1532283 w 2176033"/>
              <a:gd name="connsiteY834" fmla="*/ 2063111 h 2122270"/>
              <a:gd name="connsiteX835" fmla="*/ 1527541 w 2176033"/>
              <a:gd name="connsiteY835" fmla="*/ 2062161 h 2122270"/>
              <a:gd name="connsiteX836" fmla="*/ 1515388 w 2176033"/>
              <a:gd name="connsiteY836" fmla="*/ 2068032 h 2122270"/>
              <a:gd name="connsiteX837" fmla="*/ 1303436 w 2176033"/>
              <a:gd name="connsiteY837" fmla="*/ 2118241 h 2122270"/>
              <a:gd name="connsiteX838" fmla="*/ 1111005 w 2176033"/>
              <a:gd name="connsiteY838" fmla="*/ 2109873 h 2122270"/>
              <a:gd name="connsiteX839" fmla="*/ 1091483 w 2176033"/>
              <a:gd name="connsiteY839" fmla="*/ 2109873 h 2122270"/>
              <a:gd name="connsiteX840" fmla="*/ 1080328 w 2176033"/>
              <a:gd name="connsiteY840" fmla="*/ 2109873 h 2122270"/>
              <a:gd name="connsiteX841" fmla="*/ 1071962 w 2176033"/>
              <a:gd name="connsiteY841" fmla="*/ 2109873 h 2122270"/>
              <a:gd name="connsiteX842" fmla="*/ 1035707 w 2176033"/>
              <a:gd name="connsiteY842" fmla="*/ 2107084 h 2122270"/>
              <a:gd name="connsiteX843" fmla="*/ 1018974 w 2176033"/>
              <a:gd name="connsiteY843" fmla="*/ 2107084 h 2122270"/>
              <a:gd name="connsiteX844" fmla="*/ 999452 w 2176033"/>
              <a:gd name="connsiteY844" fmla="*/ 2101505 h 2122270"/>
              <a:gd name="connsiteX845" fmla="*/ 968775 w 2176033"/>
              <a:gd name="connsiteY845" fmla="*/ 2093137 h 2122270"/>
              <a:gd name="connsiteX846" fmla="*/ 965986 w 2176033"/>
              <a:gd name="connsiteY846" fmla="*/ 2093137 h 2122270"/>
              <a:gd name="connsiteX847" fmla="*/ 982719 w 2176033"/>
              <a:gd name="connsiteY847" fmla="*/ 2101505 h 2122270"/>
              <a:gd name="connsiteX848" fmla="*/ 996663 w 2176033"/>
              <a:gd name="connsiteY848" fmla="*/ 2109873 h 2122270"/>
              <a:gd name="connsiteX849" fmla="*/ 971563 w 2176033"/>
              <a:gd name="connsiteY849" fmla="*/ 2104294 h 2122270"/>
              <a:gd name="connsiteX850" fmla="*/ 949253 w 2176033"/>
              <a:gd name="connsiteY850" fmla="*/ 2098716 h 2122270"/>
              <a:gd name="connsiteX851" fmla="*/ 929731 w 2176033"/>
              <a:gd name="connsiteY851" fmla="*/ 2090347 h 2122270"/>
              <a:gd name="connsiteX852" fmla="*/ 918576 w 2176033"/>
              <a:gd name="connsiteY852" fmla="*/ 2084769 h 2122270"/>
              <a:gd name="connsiteX853" fmla="*/ 907420 w 2176033"/>
              <a:gd name="connsiteY853" fmla="*/ 2081979 h 2122270"/>
              <a:gd name="connsiteX854" fmla="*/ 918576 w 2176033"/>
              <a:gd name="connsiteY854" fmla="*/ 2104294 h 2122270"/>
              <a:gd name="connsiteX855" fmla="*/ 882321 w 2176033"/>
              <a:gd name="connsiteY855" fmla="*/ 2098716 h 2122270"/>
              <a:gd name="connsiteX856" fmla="*/ 865588 w 2176033"/>
              <a:gd name="connsiteY856" fmla="*/ 2095926 h 2122270"/>
              <a:gd name="connsiteX857" fmla="*/ 848855 w 2176033"/>
              <a:gd name="connsiteY857" fmla="*/ 2093137 h 2122270"/>
              <a:gd name="connsiteX858" fmla="*/ 812600 w 2176033"/>
              <a:gd name="connsiteY858" fmla="*/ 2084769 h 2122270"/>
              <a:gd name="connsiteX859" fmla="*/ 779134 w 2176033"/>
              <a:gd name="connsiteY859" fmla="*/ 2076401 h 2122270"/>
              <a:gd name="connsiteX860" fmla="*/ 759612 w 2176033"/>
              <a:gd name="connsiteY860" fmla="*/ 2070821 h 2122270"/>
              <a:gd name="connsiteX861" fmla="*/ 756823 w 2176033"/>
              <a:gd name="connsiteY861" fmla="*/ 2070821 h 2122270"/>
              <a:gd name="connsiteX862" fmla="*/ 742879 w 2176033"/>
              <a:gd name="connsiteY862" fmla="*/ 2065243 h 2122270"/>
              <a:gd name="connsiteX863" fmla="*/ 737301 w 2176033"/>
              <a:gd name="connsiteY863" fmla="*/ 2065243 h 2122270"/>
              <a:gd name="connsiteX864" fmla="*/ 720568 w 2176033"/>
              <a:gd name="connsiteY864" fmla="*/ 2056874 h 2122270"/>
              <a:gd name="connsiteX865" fmla="*/ 717779 w 2176033"/>
              <a:gd name="connsiteY865" fmla="*/ 2056874 h 2122270"/>
              <a:gd name="connsiteX866" fmla="*/ 712201 w 2176033"/>
              <a:gd name="connsiteY866" fmla="*/ 2056874 h 2122270"/>
              <a:gd name="connsiteX867" fmla="*/ 703834 w 2176033"/>
              <a:gd name="connsiteY867" fmla="*/ 2051296 h 2122270"/>
              <a:gd name="connsiteX868" fmla="*/ 681524 w 2176033"/>
              <a:gd name="connsiteY868" fmla="*/ 2045717 h 2122270"/>
              <a:gd name="connsiteX869" fmla="*/ 662002 w 2176033"/>
              <a:gd name="connsiteY869" fmla="*/ 2037349 h 2122270"/>
              <a:gd name="connsiteX870" fmla="*/ 656424 w 2176033"/>
              <a:gd name="connsiteY870" fmla="*/ 2034559 h 2122270"/>
              <a:gd name="connsiteX871" fmla="*/ 653635 w 2176033"/>
              <a:gd name="connsiteY871" fmla="*/ 2034559 h 2122270"/>
              <a:gd name="connsiteX872" fmla="*/ 650846 w 2176033"/>
              <a:gd name="connsiteY872" fmla="*/ 2031770 h 2122270"/>
              <a:gd name="connsiteX873" fmla="*/ 642480 w 2176033"/>
              <a:gd name="connsiteY873" fmla="*/ 2028981 h 2122270"/>
              <a:gd name="connsiteX874" fmla="*/ 416584 w 2176033"/>
              <a:gd name="connsiteY874" fmla="*/ 1881143 h 2122270"/>
              <a:gd name="connsiteX875" fmla="*/ 399851 w 2176033"/>
              <a:gd name="connsiteY875" fmla="*/ 1867196 h 2122270"/>
              <a:gd name="connsiteX876" fmla="*/ 299452 w 2176033"/>
              <a:gd name="connsiteY876" fmla="*/ 1814197 h 2122270"/>
              <a:gd name="connsiteX877" fmla="*/ 274352 w 2176033"/>
              <a:gd name="connsiteY877" fmla="*/ 1797461 h 2122270"/>
              <a:gd name="connsiteX878" fmla="*/ 252042 w 2176033"/>
              <a:gd name="connsiteY878" fmla="*/ 1777936 h 2122270"/>
              <a:gd name="connsiteX879" fmla="*/ 226942 w 2176033"/>
              <a:gd name="connsiteY879" fmla="*/ 1758409 h 2122270"/>
              <a:gd name="connsiteX880" fmla="*/ 204631 w 2176033"/>
              <a:gd name="connsiteY880" fmla="*/ 1736094 h 2122270"/>
              <a:gd name="connsiteX881" fmla="*/ 218576 w 2176033"/>
              <a:gd name="connsiteY881" fmla="*/ 1752831 h 2122270"/>
              <a:gd name="connsiteX882" fmla="*/ 232520 w 2176033"/>
              <a:gd name="connsiteY882" fmla="*/ 1769567 h 2122270"/>
              <a:gd name="connsiteX883" fmla="*/ 246464 w 2176033"/>
              <a:gd name="connsiteY883" fmla="*/ 1786304 h 2122270"/>
              <a:gd name="connsiteX884" fmla="*/ 260408 w 2176033"/>
              <a:gd name="connsiteY884" fmla="*/ 1805829 h 2122270"/>
              <a:gd name="connsiteX885" fmla="*/ 120966 w 2176033"/>
              <a:gd name="connsiteY885" fmla="*/ 1666360 h 2122270"/>
              <a:gd name="connsiteX886" fmla="*/ 98656 w 2176033"/>
              <a:gd name="connsiteY886" fmla="*/ 1635676 h 2122270"/>
              <a:gd name="connsiteX887" fmla="*/ 81923 w 2176033"/>
              <a:gd name="connsiteY887" fmla="*/ 1604993 h 2122270"/>
              <a:gd name="connsiteX888" fmla="*/ 51245 w 2176033"/>
              <a:gd name="connsiteY888" fmla="*/ 1540837 h 2122270"/>
              <a:gd name="connsiteX889" fmla="*/ 37301 w 2176033"/>
              <a:gd name="connsiteY889" fmla="*/ 1507364 h 2122270"/>
              <a:gd name="connsiteX890" fmla="*/ 31724 w 2176033"/>
              <a:gd name="connsiteY890" fmla="*/ 1490628 h 2122270"/>
              <a:gd name="connsiteX891" fmla="*/ 26146 w 2176033"/>
              <a:gd name="connsiteY891" fmla="*/ 1473892 h 2122270"/>
              <a:gd name="connsiteX892" fmla="*/ 17780 w 2176033"/>
              <a:gd name="connsiteY892" fmla="*/ 1440419 h 2122270"/>
              <a:gd name="connsiteX893" fmla="*/ 9413 w 2176033"/>
              <a:gd name="connsiteY893" fmla="*/ 1406946 h 2122270"/>
              <a:gd name="connsiteX894" fmla="*/ 1047 w 2176033"/>
              <a:gd name="connsiteY894" fmla="*/ 1287002 h 2122270"/>
              <a:gd name="connsiteX895" fmla="*/ 9413 w 2176033"/>
              <a:gd name="connsiteY895" fmla="*/ 1234003 h 2122270"/>
              <a:gd name="connsiteX896" fmla="*/ 14990 w 2176033"/>
              <a:gd name="connsiteY896" fmla="*/ 1211688 h 2122270"/>
              <a:gd name="connsiteX897" fmla="*/ 20568 w 2176033"/>
              <a:gd name="connsiteY897" fmla="*/ 1192163 h 2122270"/>
              <a:gd name="connsiteX898" fmla="*/ 3835 w 2176033"/>
              <a:gd name="connsiteY898" fmla="*/ 941118 h 2122270"/>
              <a:gd name="connsiteX899" fmla="*/ 3835 w 2176033"/>
              <a:gd name="connsiteY899" fmla="*/ 924381 h 2122270"/>
              <a:gd name="connsiteX900" fmla="*/ 6624 w 2176033"/>
              <a:gd name="connsiteY900" fmla="*/ 910434 h 2122270"/>
              <a:gd name="connsiteX901" fmla="*/ 9413 w 2176033"/>
              <a:gd name="connsiteY901" fmla="*/ 876962 h 2122270"/>
              <a:gd name="connsiteX902" fmla="*/ 12202 w 2176033"/>
              <a:gd name="connsiteY902" fmla="*/ 846278 h 2122270"/>
              <a:gd name="connsiteX903" fmla="*/ 14990 w 2176033"/>
              <a:gd name="connsiteY903" fmla="*/ 832331 h 2122270"/>
              <a:gd name="connsiteX904" fmla="*/ 17780 w 2176033"/>
              <a:gd name="connsiteY904" fmla="*/ 815595 h 2122270"/>
              <a:gd name="connsiteX905" fmla="*/ 23357 w 2176033"/>
              <a:gd name="connsiteY905" fmla="*/ 784911 h 2122270"/>
              <a:gd name="connsiteX906" fmla="*/ 26146 w 2176033"/>
              <a:gd name="connsiteY906" fmla="*/ 776543 h 2122270"/>
              <a:gd name="connsiteX907" fmla="*/ 26146 w 2176033"/>
              <a:gd name="connsiteY907" fmla="*/ 773754 h 2122270"/>
              <a:gd name="connsiteX908" fmla="*/ 26146 w 2176033"/>
              <a:gd name="connsiteY908" fmla="*/ 770964 h 2122270"/>
              <a:gd name="connsiteX909" fmla="*/ 31724 w 2176033"/>
              <a:gd name="connsiteY909" fmla="*/ 759807 h 2122270"/>
              <a:gd name="connsiteX910" fmla="*/ 31724 w 2176033"/>
              <a:gd name="connsiteY910" fmla="*/ 751439 h 2122270"/>
              <a:gd name="connsiteX911" fmla="*/ 37301 w 2176033"/>
              <a:gd name="connsiteY911" fmla="*/ 731913 h 2122270"/>
              <a:gd name="connsiteX912" fmla="*/ 37301 w 2176033"/>
              <a:gd name="connsiteY912" fmla="*/ 726334 h 2122270"/>
              <a:gd name="connsiteX913" fmla="*/ 40090 w 2176033"/>
              <a:gd name="connsiteY913" fmla="*/ 717966 h 2122270"/>
              <a:gd name="connsiteX914" fmla="*/ 45668 w 2176033"/>
              <a:gd name="connsiteY914" fmla="*/ 698441 h 2122270"/>
              <a:gd name="connsiteX915" fmla="*/ 51245 w 2176033"/>
              <a:gd name="connsiteY915" fmla="*/ 678914 h 2122270"/>
              <a:gd name="connsiteX916" fmla="*/ 54034 w 2176033"/>
              <a:gd name="connsiteY916" fmla="*/ 670546 h 2122270"/>
              <a:gd name="connsiteX917" fmla="*/ 56823 w 2176033"/>
              <a:gd name="connsiteY917" fmla="*/ 662178 h 2122270"/>
              <a:gd name="connsiteX918" fmla="*/ 67978 w 2176033"/>
              <a:gd name="connsiteY918" fmla="*/ 634284 h 2122270"/>
              <a:gd name="connsiteX919" fmla="*/ 79134 w 2176033"/>
              <a:gd name="connsiteY919" fmla="*/ 603601 h 2122270"/>
              <a:gd name="connsiteX920" fmla="*/ 93078 w 2176033"/>
              <a:gd name="connsiteY920" fmla="*/ 575707 h 2122270"/>
              <a:gd name="connsiteX921" fmla="*/ 151644 w 2176033"/>
              <a:gd name="connsiteY921" fmla="*/ 461342 h 2122270"/>
              <a:gd name="connsiteX922" fmla="*/ 224154 w 2176033"/>
              <a:gd name="connsiteY922" fmla="*/ 355345 h 2122270"/>
              <a:gd name="connsiteX923" fmla="*/ 243675 w 2176033"/>
              <a:gd name="connsiteY923" fmla="*/ 330241 h 2122270"/>
              <a:gd name="connsiteX924" fmla="*/ 254831 w 2176033"/>
              <a:gd name="connsiteY924" fmla="*/ 319083 h 2122270"/>
              <a:gd name="connsiteX925" fmla="*/ 265986 w 2176033"/>
              <a:gd name="connsiteY925" fmla="*/ 305136 h 2122270"/>
              <a:gd name="connsiteX926" fmla="*/ 285508 w 2176033"/>
              <a:gd name="connsiteY926" fmla="*/ 282820 h 2122270"/>
              <a:gd name="connsiteX927" fmla="*/ 307819 w 2176033"/>
              <a:gd name="connsiteY927" fmla="*/ 257716 h 2122270"/>
              <a:gd name="connsiteX928" fmla="*/ 327341 w 2176033"/>
              <a:gd name="connsiteY928" fmla="*/ 243769 h 2122270"/>
              <a:gd name="connsiteX929" fmla="*/ 344074 w 2176033"/>
              <a:gd name="connsiteY929" fmla="*/ 240980 h 2122270"/>
              <a:gd name="connsiteX930" fmla="*/ 344074 w 2176033"/>
              <a:gd name="connsiteY930" fmla="*/ 252137 h 2122270"/>
              <a:gd name="connsiteX931" fmla="*/ 332919 w 2176033"/>
              <a:gd name="connsiteY931" fmla="*/ 271663 h 2122270"/>
              <a:gd name="connsiteX932" fmla="*/ 137699 w 2176033"/>
              <a:gd name="connsiteY932" fmla="*/ 570128 h 2122270"/>
              <a:gd name="connsiteX933" fmla="*/ 129333 w 2176033"/>
              <a:gd name="connsiteY933" fmla="*/ 592443 h 2122270"/>
              <a:gd name="connsiteX934" fmla="*/ 120966 w 2176033"/>
              <a:gd name="connsiteY934" fmla="*/ 611969 h 2122270"/>
              <a:gd name="connsiteX935" fmla="*/ 107022 w 2176033"/>
              <a:gd name="connsiteY935" fmla="*/ 653810 h 2122270"/>
              <a:gd name="connsiteX936" fmla="*/ 101445 w 2176033"/>
              <a:gd name="connsiteY936" fmla="*/ 673336 h 2122270"/>
              <a:gd name="connsiteX937" fmla="*/ 95867 w 2176033"/>
              <a:gd name="connsiteY937" fmla="*/ 684493 h 2122270"/>
              <a:gd name="connsiteX938" fmla="*/ 93078 w 2176033"/>
              <a:gd name="connsiteY938" fmla="*/ 698441 h 2122270"/>
              <a:gd name="connsiteX939" fmla="*/ 87500 w 2176033"/>
              <a:gd name="connsiteY939" fmla="*/ 723544 h 2122270"/>
              <a:gd name="connsiteX940" fmla="*/ 81923 w 2176033"/>
              <a:gd name="connsiteY940" fmla="*/ 737492 h 2122270"/>
              <a:gd name="connsiteX941" fmla="*/ 81923 w 2176033"/>
              <a:gd name="connsiteY941" fmla="*/ 743071 h 2122270"/>
              <a:gd name="connsiteX942" fmla="*/ 81923 w 2176033"/>
              <a:gd name="connsiteY942" fmla="*/ 745860 h 2122270"/>
              <a:gd name="connsiteX943" fmla="*/ 79134 w 2176033"/>
              <a:gd name="connsiteY943" fmla="*/ 745860 h 2122270"/>
              <a:gd name="connsiteX944" fmla="*/ 76345 w 2176033"/>
              <a:gd name="connsiteY944" fmla="*/ 770964 h 2122270"/>
              <a:gd name="connsiteX945" fmla="*/ 75990 w 2176033"/>
              <a:gd name="connsiteY945" fmla="*/ 771543 h 2122270"/>
              <a:gd name="connsiteX946" fmla="*/ 75996 w 2176033"/>
              <a:gd name="connsiteY946" fmla="*/ 771313 h 2122270"/>
              <a:gd name="connsiteX947" fmla="*/ 75517 w 2176033"/>
              <a:gd name="connsiteY947" fmla="*/ 772315 h 2122270"/>
              <a:gd name="connsiteX948" fmla="*/ 75990 w 2176033"/>
              <a:gd name="connsiteY948" fmla="*/ 771543 h 2122270"/>
              <a:gd name="connsiteX949" fmla="*/ 75952 w 2176033"/>
              <a:gd name="connsiteY949" fmla="*/ 772926 h 2122270"/>
              <a:gd name="connsiteX950" fmla="*/ 73556 w 2176033"/>
              <a:gd name="connsiteY950" fmla="*/ 782122 h 2122270"/>
              <a:gd name="connsiteX951" fmla="*/ 73556 w 2176033"/>
              <a:gd name="connsiteY951" fmla="*/ 784911 h 2122270"/>
              <a:gd name="connsiteX952" fmla="*/ 70767 w 2176033"/>
              <a:gd name="connsiteY952" fmla="*/ 790490 h 2122270"/>
              <a:gd name="connsiteX953" fmla="*/ 70767 w 2176033"/>
              <a:gd name="connsiteY953" fmla="*/ 801647 h 2122270"/>
              <a:gd name="connsiteX954" fmla="*/ 65190 w 2176033"/>
              <a:gd name="connsiteY954" fmla="*/ 823963 h 2122270"/>
              <a:gd name="connsiteX955" fmla="*/ 56823 w 2176033"/>
              <a:gd name="connsiteY955" fmla="*/ 910434 h 2122270"/>
              <a:gd name="connsiteX956" fmla="*/ 59612 w 2176033"/>
              <a:gd name="connsiteY956" fmla="*/ 893698 h 2122270"/>
              <a:gd name="connsiteX957" fmla="*/ 62401 w 2176033"/>
              <a:gd name="connsiteY957" fmla="*/ 874172 h 2122270"/>
              <a:gd name="connsiteX958" fmla="*/ 70767 w 2176033"/>
              <a:gd name="connsiteY958" fmla="*/ 837910 h 2122270"/>
              <a:gd name="connsiteX959" fmla="*/ 76345 w 2176033"/>
              <a:gd name="connsiteY959" fmla="*/ 821174 h 2122270"/>
              <a:gd name="connsiteX960" fmla="*/ 81923 w 2176033"/>
              <a:gd name="connsiteY960" fmla="*/ 804437 h 2122270"/>
              <a:gd name="connsiteX961" fmla="*/ 84712 w 2176033"/>
              <a:gd name="connsiteY961" fmla="*/ 787701 h 2122270"/>
              <a:gd name="connsiteX962" fmla="*/ 87500 w 2176033"/>
              <a:gd name="connsiteY962" fmla="*/ 784911 h 2122270"/>
              <a:gd name="connsiteX963" fmla="*/ 90289 w 2176033"/>
              <a:gd name="connsiteY963" fmla="*/ 776543 h 2122270"/>
              <a:gd name="connsiteX964" fmla="*/ 90289 w 2176033"/>
              <a:gd name="connsiteY964" fmla="*/ 773754 h 2122270"/>
              <a:gd name="connsiteX965" fmla="*/ 90289 w 2176033"/>
              <a:gd name="connsiteY965" fmla="*/ 770964 h 2122270"/>
              <a:gd name="connsiteX966" fmla="*/ 93078 w 2176033"/>
              <a:gd name="connsiteY966" fmla="*/ 765386 h 2122270"/>
              <a:gd name="connsiteX967" fmla="*/ 95867 w 2176033"/>
              <a:gd name="connsiteY967" fmla="*/ 757017 h 2122270"/>
              <a:gd name="connsiteX968" fmla="*/ 98656 w 2176033"/>
              <a:gd name="connsiteY968" fmla="*/ 751439 h 2122270"/>
              <a:gd name="connsiteX969" fmla="*/ 98656 w 2176033"/>
              <a:gd name="connsiteY969" fmla="*/ 748649 h 2122270"/>
              <a:gd name="connsiteX970" fmla="*/ 101445 w 2176033"/>
              <a:gd name="connsiteY970" fmla="*/ 745860 h 2122270"/>
              <a:gd name="connsiteX971" fmla="*/ 115389 w 2176033"/>
              <a:gd name="connsiteY971" fmla="*/ 704019 h 2122270"/>
              <a:gd name="connsiteX972" fmla="*/ 120966 w 2176033"/>
              <a:gd name="connsiteY972" fmla="*/ 692861 h 2122270"/>
              <a:gd name="connsiteX973" fmla="*/ 123755 w 2176033"/>
              <a:gd name="connsiteY973" fmla="*/ 684493 h 2122270"/>
              <a:gd name="connsiteX974" fmla="*/ 132122 w 2176033"/>
              <a:gd name="connsiteY974" fmla="*/ 667756 h 2122270"/>
              <a:gd name="connsiteX975" fmla="*/ 137699 w 2176033"/>
              <a:gd name="connsiteY975" fmla="*/ 651020 h 2122270"/>
              <a:gd name="connsiteX976" fmla="*/ 146066 w 2176033"/>
              <a:gd name="connsiteY976" fmla="*/ 637073 h 2122270"/>
              <a:gd name="connsiteX977" fmla="*/ 218576 w 2176033"/>
              <a:gd name="connsiteY977" fmla="*/ 511551 h 2122270"/>
              <a:gd name="connsiteX978" fmla="*/ 229731 w 2176033"/>
              <a:gd name="connsiteY978" fmla="*/ 494814 h 2122270"/>
              <a:gd name="connsiteX979" fmla="*/ 235309 w 2176033"/>
              <a:gd name="connsiteY979" fmla="*/ 489236 h 2122270"/>
              <a:gd name="connsiteX980" fmla="*/ 240887 w 2176033"/>
              <a:gd name="connsiteY980" fmla="*/ 480867 h 2122270"/>
              <a:gd name="connsiteX981" fmla="*/ 263197 w 2176033"/>
              <a:gd name="connsiteY981" fmla="*/ 452974 h 2122270"/>
              <a:gd name="connsiteX982" fmla="*/ 310608 w 2176033"/>
              <a:gd name="connsiteY982" fmla="*/ 397186 h 2122270"/>
              <a:gd name="connsiteX983" fmla="*/ 321764 w 2176033"/>
              <a:gd name="connsiteY983" fmla="*/ 383239 h 2122270"/>
              <a:gd name="connsiteX984" fmla="*/ 332919 w 2176033"/>
              <a:gd name="connsiteY984" fmla="*/ 369291 h 2122270"/>
              <a:gd name="connsiteX985" fmla="*/ 346863 w 2176033"/>
              <a:gd name="connsiteY985" fmla="*/ 355345 h 2122270"/>
              <a:gd name="connsiteX986" fmla="*/ 352441 w 2176033"/>
              <a:gd name="connsiteY986" fmla="*/ 346976 h 2122270"/>
              <a:gd name="connsiteX987" fmla="*/ 358019 w 2176033"/>
              <a:gd name="connsiteY987" fmla="*/ 341398 h 2122270"/>
              <a:gd name="connsiteX988" fmla="*/ 385907 w 2176033"/>
              <a:gd name="connsiteY988" fmla="*/ 316293 h 2122270"/>
              <a:gd name="connsiteX989" fmla="*/ 416584 w 2176033"/>
              <a:gd name="connsiteY989" fmla="*/ 293978 h 2122270"/>
              <a:gd name="connsiteX990" fmla="*/ 734512 w 2176033"/>
              <a:gd name="connsiteY990" fmla="*/ 121036 h 2122270"/>
              <a:gd name="connsiteX991" fmla="*/ 1102639 w 2176033"/>
              <a:gd name="connsiteY991" fmla="*/ 68038 h 2122270"/>
              <a:gd name="connsiteX992" fmla="*/ 943591 w 2176033"/>
              <a:gd name="connsiteY992" fmla="*/ 1005 h 2122270"/>
              <a:gd name="connsiteX993" fmla="*/ 1144486 w 2176033"/>
              <a:gd name="connsiteY993" fmla="*/ 12139 h 2122270"/>
              <a:gd name="connsiteX994" fmla="*/ 1158437 w 2176033"/>
              <a:gd name="connsiteY994" fmla="*/ 17705 h 2122270"/>
              <a:gd name="connsiteX995" fmla="*/ 1141696 w 2176033"/>
              <a:gd name="connsiteY995" fmla="*/ 23273 h 2122270"/>
              <a:gd name="connsiteX996" fmla="*/ 940800 w 2176033"/>
              <a:gd name="connsiteY996" fmla="*/ 12139 h 2122270"/>
              <a:gd name="connsiteX997" fmla="*/ 742695 w 2176033"/>
              <a:gd name="connsiteY997" fmla="*/ 42757 h 2122270"/>
              <a:gd name="connsiteX998" fmla="*/ 377177 w 2176033"/>
              <a:gd name="connsiteY998" fmla="*/ 212548 h 2122270"/>
              <a:gd name="connsiteX999" fmla="*/ 360436 w 2176033"/>
              <a:gd name="connsiteY999" fmla="*/ 215332 h 2122270"/>
              <a:gd name="connsiteX1000" fmla="*/ 371597 w 2176033"/>
              <a:gd name="connsiteY1000" fmla="*/ 201415 h 2122270"/>
              <a:gd name="connsiteX1001" fmla="*/ 742695 w 2176033"/>
              <a:gd name="connsiteY1001" fmla="*/ 28839 h 2122270"/>
              <a:gd name="connsiteX1002" fmla="*/ 943591 w 2176033"/>
              <a:gd name="connsiteY1002" fmla="*/ 1005 h 212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Lst>
            <a:rect l="l" t="t" r="r" b="b"/>
            <a:pathLst>
              <a:path w="2176033" h="2122270">
                <a:moveTo>
                  <a:pt x="1660839" y="1861128"/>
                </a:moveTo>
                <a:lnTo>
                  <a:pt x="1568376" y="1914615"/>
                </a:lnTo>
                <a:cubicBezTo>
                  <a:pt x="1504233" y="1945299"/>
                  <a:pt x="1437300" y="1967614"/>
                  <a:pt x="1370368" y="1978771"/>
                </a:cubicBezTo>
                <a:cubicBezTo>
                  <a:pt x="1306225" y="1995508"/>
                  <a:pt x="1236504" y="2009455"/>
                  <a:pt x="1169572" y="2015034"/>
                </a:cubicBezTo>
                <a:cubicBezTo>
                  <a:pt x="1172360" y="2015034"/>
                  <a:pt x="1177938" y="2017823"/>
                  <a:pt x="1180727" y="2017823"/>
                </a:cubicBezTo>
                <a:cubicBezTo>
                  <a:pt x="1161205" y="2017823"/>
                  <a:pt x="1144472" y="2017823"/>
                  <a:pt x="1127739" y="2017823"/>
                </a:cubicBezTo>
                <a:cubicBezTo>
                  <a:pt x="1124950" y="2017823"/>
                  <a:pt x="1122161" y="2017823"/>
                  <a:pt x="1122161" y="2017823"/>
                </a:cubicBezTo>
                <a:cubicBezTo>
                  <a:pt x="1136106" y="2023402"/>
                  <a:pt x="1150050" y="2026191"/>
                  <a:pt x="1163994" y="2031770"/>
                </a:cubicBezTo>
                <a:cubicBezTo>
                  <a:pt x="1166783" y="2031770"/>
                  <a:pt x="1172360" y="2031770"/>
                  <a:pt x="1177938" y="2031770"/>
                </a:cubicBezTo>
                <a:cubicBezTo>
                  <a:pt x="1183516" y="2031770"/>
                  <a:pt x="1186305" y="2031770"/>
                  <a:pt x="1191882" y="2034559"/>
                </a:cubicBezTo>
                <a:cubicBezTo>
                  <a:pt x="1272759" y="2023402"/>
                  <a:pt x="1348057" y="2012244"/>
                  <a:pt x="1426145" y="1992718"/>
                </a:cubicBezTo>
                <a:cubicBezTo>
                  <a:pt x="1434512" y="1989929"/>
                  <a:pt x="1445667" y="1987140"/>
                  <a:pt x="1454033" y="1984350"/>
                </a:cubicBezTo>
                <a:cubicBezTo>
                  <a:pt x="1462400" y="1981561"/>
                  <a:pt x="1473556" y="1978771"/>
                  <a:pt x="1481921" y="1975982"/>
                </a:cubicBezTo>
                <a:cubicBezTo>
                  <a:pt x="1493078" y="1973193"/>
                  <a:pt x="1501444" y="1970403"/>
                  <a:pt x="1509811" y="1967614"/>
                </a:cubicBezTo>
                <a:cubicBezTo>
                  <a:pt x="1520966" y="1964825"/>
                  <a:pt x="1529332" y="1959246"/>
                  <a:pt x="1537699" y="1956456"/>
                </a:cubicBezTo>
                <a:cubicBezTo>
                  <a:pt x="1557221" y="1950878"/>
                  <a:pt x="1576743" y="1942510"/>
                  <a:pt x="1593476" y="1934141"/>
                </a:cubicBezTo>
                <a:lnTo>
                  <a:pt x="1605467" y="1928145"/>
                </a:lnTo>
                <a:lnTo>
                  <a:pt x="1635394" y="1892889"/>
                </a:lnTo>
                <a:cubicBezTo>
                  <a:pt x="1638181" y="1890099"/>
                  <a:pt x="1643755" y="1884517"/>
                  <a:pt x="1646541" y="1878937"/>
                </a:cubicBezTo>
                <a:cubicBezTo>
                  <a:pt x="1649328" y="1876146"/>
                  <a:pt x="1652115" y="1873355"/>
                  <a:pt x="1652115" y="1870565"/>
                </a:cubicBezTo>
                <a:cubicBezTo>
                  <a:pt x="1654902" y="1870565"/>
                  <a:pt x="1657689" y="1867775"/>
                  <a:pt x="1657689" y="1864984"/>
                </a:cubicBezTo>
                <a:close/>
                <a:moveTo>
                  <a:pt x="1859632" y="1487068"/>
                </a:moveTo>
                <a:lnTo>
                  <a:pt x="1860428" y="1490808"/>
                </a:lnTo>
                <a:lnTo>
                  <a:pt x="1860539" y="1495118"/>
                </a:lnTo>
                <a:lnTo>
                  <a:pt x="1852379" y="1504414"/>
                </a:lnTo>
                <a:lnTo>
                  <a:pt x="1855240" y="1491580"/>
                </a:lnTo>
                <a:close/>
                <a:moveTo>
                  <a:pt x="1869594" y="1476838"/>
                </a:moveTo>
                <a:lnTo>
                  <a:pt x="1871977" y="1482086"/>
                </a:lnTo>
                <a:lnTo>
                  <a:pt x="1866060" y="1488828"/>
                </a:lnTo>
                <a:lnTo>
                  <a:pt x="1866377" y="1487668"/>
                </a:lnTo>
                <a:lnTo>
                  <a:pt x="1868280" y="1478187"/>
                </a:lnTo>
                <a:close/>
                <a:moveTo>
                  <a:pt x="1871977" y="1431848"/>
                </a:moveTo>
                <a:cubicBezTo>
                  <a:pt x="1871977" y="1431848"/>
                  <a:pt x="1871977" y="1431848"/>
                  <a:pt x="1905574" y="1445803"/>
                </a:cubicBezTo>
                <a:cubicBezTo>
                  <a:pt x="1905574" y="1445803"/>
                  <a:pt x="1905574" y="1445803"/>
                  <a:pt x="1894375" y="1451385"/>
                </a:cubicBezTo>
                <a:lnTo>
                  <a:pt x="1869594" y="1476838"/>
                </a:lnTo>
                <a:lnTo>
                  <a:pt x="1868870" y="1475245"/>
                </a:lnTo>
                <a:lnTo>
                  <a:pt x="1869177" y="1473713"/>
                </a:lnTo>
                <a:cubicBezTo>
                  <a:pt x="1869177" y="1470922"/>
                  <a:pt x="1871977" y="1465340"/>
                  <a:pt x="1871977" y="1459758"/>
                </a:cubicBezTo>
                <a:cubicBezTo>
                  <a:pt x="1871977" y="1451385"/>
                  <a:pt x="1871977" y="1443012"/>
                  <a:pt x="1871977" y="1434639"/>
                </a:cubicBezTo>
                <a:cubicBezTo>
                  <a:pt x="1871977" y="1434639"/>
                  <a:pt x="1871977" y="1434639"/>
                  <a:pt x="1871977" y="1431848"/>
                </a:cubicBezTo>
                <a:close/>
                <a:moveTo>
                  <a:pt x="1869177" y="1401147"/>
                </a:moveTo>
                <a:cubicBezTo>
                  <a:pt x="1866377" y="1406729"/>
                  <a:pt x="1866377" y="1412311"/>
                  <a:pt x="1863578" y="1417893"/>
                </a:cubicBezTo>
                <a:cubicBezTo>
                  <a:pt x="1863578" y="1426266"/>
                  <a:pt x="1863578" y="1431848"/>
                  <a:pt x="1863578" y="1434639"/>
                </a:cubicBezTo>
                <a:cubicBezTo>
                  <a:pt x="1862178" y="1445803"/>
                  <a:pt x="1862178" y="1455571"/>
                  <a:pt x="1863578" y="1463595"/>
                </a:cubicBezTo>
                <a:lnTo>
                  <a:pt x="1868870" y="1475245"/>
                </a:lnTo>
                <a:lnTo>
                  <a:pt x="1868280" y="1478187"/>
                </a:lnTo>
                <a:lnTo>
                  <a:pt x="1859632" y="1487068"/>
                </a:lnTo>
                <a:lnTo>
                  <a:pt x="1857978" y="1479295"/>
                </a:lnTo>
                <a:lnTo>
                  <a:pt x="1855240" y="1491580"/>
                </a:lnTo>
                <a:lnTo>
                  <a:pt x="1825081" y="1522556"/>
                </a:lnTo>
                <a:cubicBezTo>
                  <a:pt x="1801283" y="1544884"/>
                  <a:pt x="1776785" y="1565816"/>
                  <a:pt x="1751587" y="1585353"/>
                </a:cubicBezTo>
                <a:cubicBezTo>
                  <a:pt x="1740388" y="1593726"/>
                  <a:pt x="1731989" y="1593726"/>
                  <a:pt x="1731989" y="1585353"/>
                </a:cubicBezTo>
                <a:cubicBezTo>
                  <a:pt x="1729189" y="1576980"/>
                  <a:pt x="1737588" y="1563025"/>
                  <a:pt x="1745988" y="1554652"/>
                </a:cubicBezTo>
                <a:cubicBezTo>
                  <a:pt x="1759986" y="1543488"/>
                  <a:pt x="1773985" y="1526742"/>
                  <a:pt x="1787984" y="1512787"/>
                </a:cubicBezTo>
                <a:cubicBezTo>
                  <a:pt x="1793584" y="1504414"/>
                  <a:pt x="1801983" y="1496041"/>
                  <a:pt x="1807582" y="1490459"/>
                </a:cubicBezTo>
                <a:cubicBezTo>
                  <a:pt x="1813182" y="1482086"/>
                  <a:pt x="1821581" y="1473713"/>
                  <a:pt x="1827181" y="1465340"/>
                </a:cubicBezTo>
                <a:cubicBezTo>
                  <a:pt x="1832780" y="1456967"/>
                  <a:pt x="1838380" y="1448594"/>
                  <a:pt x="1843979" y="1440221"/>
                </a:cubicBezTo>
                <a:cubicBezTo>
                  <a:pt x="1849579" y="1431848"/>
                  <a:pt x="1855178" y="1423475"/>
                  <a:pt x="1860778" y="1415102"/>
                </a:cubicBezTo>
                <a:close/>
                <a:moveTo>
                  <a:pt x="1907926" y="1276430"/>
                </a:moveTo>
                <a:cubicBezTo>
                  <a:pt x="1905574" y="1279174"/>
                  <a:pt x="1905574" y="1281917"/>
                  <a:pt x="1903223" y="1284662"/>
                </a:cubicBezTo>
                <a:lnTo>
                  <a:pt x="1903223" y="1295801"/>
                </a:lnTo>
                <a:cubicBezTo>
                  <a:pt x="1900400" y="1306941"/>
                  <a:pt x="1897578" y="1315297"/>
                  <a:pt x="1891934" y="1320866"/>
                </a:cubicBezTo>
                <a:cubicBezTo>
                  <a:pt x="1891934" y="1323651"/>
                  <a:pt x="1891934" y="1323651"/>
                  <a:pt x="1889112" y="1326436"/>
                </a:cubicBezTo>
                <a:cubicBezTo>
                  <a:pt x="1889112" y="1326436"/>
                  <a:pt x="1889112" y="1329222"/>
                  <a:pt x="1889112" y="1329222"/>
                </a:cubicBezTo>
                <a:cubicBezTo>
                  <a:pt x="1889112" y="1329222"/>
                  <a:pt x="1889112" y="1329222"/>
                  <a:pt x="1886290" y="1332007"/>
                </a:cubicBezTo>
                <a:cubicBezTo>
                  <a:pt x="1883467" y="1334792"/>
                  <a:pt x="1883467" y="1337577"/>
                  <a:pt x="1880645" y="1337577"/>
                </a:cubicBezTo>
                <a:cubicBezTo>
                  <a:pt x="1875001" y="1337577"/>
                  <a:pt x="1875001" y="1334792"/>
                  <a:pt x="1875001" y="1329222"/>
                </a:cubicBezTo>
                <a:cubicBezTo>
                  <a:pt x="1875001" y="1329222"/>
                  <a:pt x="1875001" y="1329222"/>
                  <a:pt x="1875001" y="1326436"/>
                </a:cubicBezTo>
                <a:cubicBezTo>
                  <a:pt x="1875001" y="1326436"/>
                  <a:pt x="1875001" y="1326436"/>
                  <a:pt x="1875001" y="1323651"/>
                </a:cubicBezTo>
                <a:cubicBezTo>
                  <a:pt x="1875001" y="1323651"/>
                  <a:pt x="1875001" y="1323651"/>
                  <a:pt x="1875001" y="1320866"/>
                </a:cubicBezTo>
                <a:cubicBezTo>
                  <a:pt x="1877823" y="1318081"/>
                  <a:pt x="1880645" y="1315297"/>
                  <a:pt x="1883467" y="1309726"/>
                </a:cubicBezTo>
                <a:cubicBezTo>
                  <a:pt x="1891934" y="1301371"/>
                  <a:pt x="1897578" y="1293016"/>
                  <a:pt x="1903223" y="1284661"/>
                </a:cubicBezTo>
                <a:lnTo>
                  <a:pt x="1903223" y="1281917"/>
                </a:lnTo>
                <a:cubicBezTo>
                  <a:pt x="1905574" y="1279174"/>
                  <a:pt x="1907926" y="1276430"/>
                  <a:pt x="1907926" y="1276430"/>
                </a:cubicBezTo>
                <a:close/>
                <a:moveTo>
                  <a:pt x="1027340" y="1019220"/>
                </a:moveTo>
                <a:cubicBezTo>
                  <a:pt x="1027340" y="1019220"/>
                  <a:pt x="1030129" y="1019220"/>
                  <a:pt x="1030129" y="1019220"/>
                </a:cubicBezTo>
                <a:lnTo>
                  <a:pt x="1027360" y="1028411"/>
                </a:lnTo>
                <a:lnTo>
                  <a:pt x="1027340" y="1028386"/>
                </a:lnTo>
                <a:lnTo>
                  <a:pt x="1027340" y="1027588"/>
                </a:lnTo>
                <a:cubicBezTo>
                  <a:pt x="1027340" y="1027588"/>
                  <a:pt x="1027340" y="1027588"/>
                  <a:pt x="1027340" y="1026194"/>
                </a:cubicBezTo>
                <a:close/>
                <a:moveTo>
                  <a:pt x="1025667" y="1008063"/>
                </a:moveTo>
                <a:lnTo>
                  <a:pt x="1027340" y="1008063"/>
                </a:lnTo>
                <a:cubicBezTo>
                  <a:pt x="1027340" y="1016431"/>
                  <a:pt x="1027340" y="1016431"/>
                  <a:pt x="1027340" y="1016431"/>
                </a:cubicBezTo>
                <a:lnTo>
                  <a:pt x="1027340" y="1019220"/>
                </a:lnTo>
                <a:cubicBezTo>
                  <a:pt x="1024551" y="1016431"/>
                  <a:pt x="1024551" y="1016431"/>
                  <a:pt x="1024551" y="1016431"/>
                </a:cubicBezTo>
                <a:cubicBezTo>
                  <a:pt x="1021763" y="1016431"/>
                  <a:pt x="1021763" y="1016431"/>
                  <a:pt x="1021763" y="1016431"/>
                </a:cubicBezTo>
                <a:cubicBezTo>
                  <a:pt x="1018974" y="1016431"/>
                  <a:pt x="1018974" y="1016431"/>
                  <a:pt x="1018974" y="1016431"/>
                </a:cubicBezTo>
                <a:cubicBezTo>
                  <a:pt x="1018974" y="1017826"/>
                  <a:pt x="1020368" y="1016431"/>
                  <a:pt x="1022111" y="1013990"/>
                </a:cubicBezTo>
                <a:close/>
                <a:moveTo>
                  <a:pt x="1014791" y="1006668"/>
                </a:moveTo>
                <a:lnTo>
                  <a:pt x="1020020" y="1007714"/>
                </a:lnTo>
                <a:cubicBezTo>
                  <a:pt x="1021763" y="1008063"/>
                  <a:pt x="1021763" y="1008063"/>
                  <a:pt x="1021763" y="1008063"/>
                </a:cubicBezTo>
                <a:cubicBezTo>
                  <a:pt x="1018974" y="1010852"/>
                  <a:pt x="1018974" y="1010852"/>
                  <a:pt x="1018974" y="1010852"/>
                </a:cubicBezTo>
                <a:cubicBezTo>
                  <a:pt x="1018974" y="1013641"/>
                  <a:pt x="1018974" y="1013641"/>
                  <a:pt x="1018974" y="1013641"/>
                </a:cubicBezTo>
                <a:cubicBezTo>
                  <a:pt x="1018974" y="1013641"/>
                  <a:pt x="1016185" y="1013641"/>
                  <a:pt x="1016185" y="1010852"/>
                </a:cubicBezTo>
                <a:cubicBezTo>
                  <a:pt x="1016185" y="1010852"/>
                  <a:pt x="1016185" y="1008063"/>
                  <a:pt x="1016185" y="1008063"/>
                </a:cubicBezTo>
                <a:close/>
                <a:moveTo>
                  <a:pt x="1028436" y="1005871"/>
                </a:moveTo>
                <a:lnTo>
                  <a:pt x="1035707" y="1008063"/>
                </a:lnTo>
                <a:cubicBezTo>
                  <a:pt x="1035707" y="1008063"/>
                  <a:pt x="1035707" y="1008063"/>
                  <a:pt x="1032918" y="1008063"/>
                </a:cubicBezTo>
                <a:cubicBezTo>
                  <a:pt x="1032918" y="1008063"/>
                  <a:pt x="1032918" y="1008063"/>
                  <a:pt x="1031524" y="1008063"/>
                </a:cubicBezTo>
                <a:lnTo>
                  <a:pt x="1027340" y="1008063"/>
                </a:lnTo>
                <a:cubicBezTo>
                  <a:pt x="1027340" y="1008063"/>
                  <a:pt x="1027340" y="1008063"/>
                  <a:pt x="1027689" y="1007365"/>
                </a:cubicBezTo>
                <a:close/>
                <a:moveTo>
                  <a:pt x="1020368" y="1003530"/>
                </a:moveTo>
                <a:cubicBezTo>
                  <a:pt x="1020020" y="1003356"/>
                  <a:pt x="1020368" y="1003443"/>
                  <a:pt x="1022547" y="1004096"/>
                </a:cubicBezTo>
                <a:lnTo>
                  <a:pt x="1027204" y="1005500"/>
                </a:lnTo>
                <a:lnTo>
                  <a:pt x="1025667" y="1008063"/>
                </a:lnTo>
                <a:lnTo>
                  <a:pt x="1021763" y="1008063"/>
                </a:lnTo>
                <a:cubicBezTo>
                  <a:pt x="1021763" y="1008063"/>
                  <a:pt x="1021763" y="1008063"/>
                  <a:pt x="1021763" y="1005273"/>
                </a:cubicBezTo>
                <a:cubicBezTo>
                  <a:pt x="1024551" y="1005273"/>
                  <a:pt x="1021065" y="1003879"/>
                  <a:pt x="1020368" y="1003530"/>
                </a:cubicBezTo>
                <a:close/>
                <a:moveTo>
                  <a:pt x="1030129" y="1002484"/>
                </a:moveTo>
                <a:lnTo>
                  <a:pt x="1028436" y="1005871"/>
                </a:lnTo>
                <a:lnTo>
                  <a:pt x="1027204" y="1005500"/>
                </a:lnTo>
                <a:lnTo>
                  <a:pt x="1027340" y="1005273"/>
                </a:lnTo>
                <a:cubicBezTo>
                  <a:pt x="1030129" y="1002484"/>
                  <a:pt x="1030129" y="1002484"/>
                  <a:pt x="1030129" y="1002484"/>
                </a:cubicBezTo>
                <a:close/>
                <a:moveTo>
                  <a:pt x="1664749" y="839912"/>
                </a:moveTo>
                <a:cubicBezTo>
                  <a:pt x="1666161" y="839214"/>
                  <a:pt x="1668277" y="839214"/>
                  <a:pt x="1671099" y="840610"/>
                </a:cubicBezTo>
                <a:cubicBezTo>
                  <a:pt x="1671099" y="843403"/>
                  <a:pt x="1673922" y="846195"/>
                  <a:pt x="1673922" y="848988"/>
                </a:cubicBezTo>
                <a:cubicBezTo>
                  <a:pt x="1673922" y="851781"/>
                  <a:pt x="1673922" y="854574"/>
                  <a:pt x="1673922" y="857366"/>
                </a:cubicBezTo>
                <a:cubicBezTo>
                  <a:pt x="1673922" y="860160"/>
                  <a:pt x="1668277" y="860160"/>
                  <a:pt x="1665455" y="857366"/>
                </a:cubicBezTo>
                <a:cubicBezTo>
                  <a:pt x="1662633" y="854574"/>
                  <a:pt x="1659811" y="848988"/>
                  <a:pt x="1662633" y="843403"/>
                </a:cubicBezTo>
                <a:cubicBezTo>
                  <a:pt x="1662633" y="842007"/>
                  <a:pt x="1663338" y="840610"/>
                  <a:pt x="1664749" y="839912"/>
                </a:cubicBezTo>
                <a:close/>
                <a:moveTo>
                  <a:pt x="1059245" y="815278"/>
                </a:moveTo>
                <a:lnTo>
                  <a:pt x="1059979" y="815595"/>
                </a:lnTo>
                <a:lnTo>
                  <a:pt x="1058017" y="815595"/>
                </a:lnTo>
                <a:close/>
                <a:moveTo>
                  <a:pt x="1058366" y="814898"/>
                </a:moveTo>
                <a:cubicBezTo>
                  <a:pt x="1058540" y="814898"/>
                  <a:pt x="1059151" y="815072"/>
                  <a:pt x="1059368" y="815246"/>
                </a:cubicBezTo>
                <a:lnTo>
                  <a:pt x="1059245" y="815278"/>
                </a:lnTo>
                <a:close/>
                <a:moveTo>
                  <a:pt x="1111005" y="642652"/>
                </a:moveTo>
                <a:cubicBezTo>
                  <a:pt x="1108914" y="642652"/>
                  <a:pt x="1113097" y="644221"/>
                  <a:pt x="1111790" y="643830"/>
                </a:cubicBezTo>
                <a:lnTo>
                  <a:pt x="1109793" y="643172"/>
                </a:lnTo>
                <a:close/>
                <a:moveTo>
                  <a:pt x="1244267" y="146301"/>
                </a:moveTo>
                <a:lnTo>
                  <a:pt x="1244870" y="146838"/>
                </a:lnTo>
                <a:cubicBezTo>
                  <a:pt x="1244521" y="146838"/>
                  <a:pt x="1243824" y="146664"/>
                  <a:pt x="1243563" y="146489"/>
                </a:cubicBezTo>
                <a:close/>
                <a:moveTo>
                  <a:pt x="1102639" y="68038"/>
                </a:moveTo>
                <a:cubicBezTo>
                  <a:pt x="1116583" y="68038"/>
                  <a:pt x="1130528" y="68038"/>
                  <a:pt x="1144472" y="68038"/>
                </a:cubicBezTo>
                <a:cubicBezTo>
                  <a:pt x="1147261" y="68038"/>
                  <a:pt x="1150050" y="68038"/>
                  <a:pt x="1152839" y="70827"/>
                </a:cubicBezTo>
                <a:cubicBezTo>
                  <a:pt x="1158416" y="70827"/>
                  <a:pt x="1161205" y="70827"/>
                  <a:pt x="1163994" y="70827"/>
                </a:cubicBezTo>
                <a:cubicBezTo>
                  <a:pt x="1169572" y="70827"/>
                  <a:pt x="1177938" y="70827"/>
                  <a:pt x="1183516" y="73616"/>
                </a:cubicBezTo>
                <a:cubicBezTo>
                  <a:pt x="1191882" y="73616"/>
                  <a:pt x="1197460" y="73616"/>
                  <a:pt x="1203038" y="73616"/>
                </a:cubicBezTo>
                <a:cubicBezTo>
                  <a:pt x="1211404" y="76406"/>
                  <a:pt x="1216982" y="76406"/>
                  <a:pt x="1222560" y="76406"/>
                </a:cubicBezTo>
                <a:cubicBezTo>
                  <a:pt x="1230926" y="79195"/>
                  <a:pt x="1236504" y="79195"/>
                  <a:pt x="1242081" y="79195"/>
                </a:cubicBezTo>
                <a:cubicBezTo>
                  <a:pt x="1247659" y="81984"/>
                  <a:pt x="1247659" y="81984"/>
                  <a:pt x="1247659" y="81984"/>
                </a:cubicBezTo>
                <a:cubicBezTo>
                  <a:pt x="1250448" y="81984"/>
                  <a:pt x="1250448" y="81984"/>
                  <a:pt x="1250448" y="81984"/>
                </a:cubicBezTo>
                <a:cubicBezTo>
                  <a:pt x="1242081" y="79195"/>
                  <a:pt x="1264392" y="84774"/>
                  <a:pt x="1261603" y="84774"/>
                </a:cubicBezTo>
                <a:cubicBezTo>
                  <a:pt x="1267181" y="84774"/>
                  <a:pt x="1267181" y="84774"/>
                  <a:pt x="1267181" y="84774"/>
                </a:cubicBezTo>
                <a:cubicBezTo>
                  <a:pt x="1272759" y="84774"/>
                  <a:pt x="1275547" y="84774"/>
                  <a:pt x="1278336" y="87563"/>
                </a:cubicBezTo>
                <a:cubicBezTo>
                  <a:pt x="1283914" y="87563"/>
                  <a:pt x="1283914" y="87563"/>
                  <a:pt x="1283914" y="87563"/>
                </a:cubicBezTo>
                <a:cubicBezTo>
                  <a:pt x="1289492" y="87563"/>
                  <a:pt x="1289492" y="87563"/>
                  <a:pt x="1289492" y="87563"/>
                </a:cubicBezTo>
                <a:cubicBezTo>
                  <a:pt x="1292280" y="87563"/>
                  <a:pt x="1292280" y="87563"/>
                  <a:pt x="1292280" y="87563"/>
                </a:cubicBezTo>
                <a:cubicBezTo>
                  <a:pt x="1306225" y="93142"/>
                  <a:pt x="1322958" y="95931"/>
                  <a:pt x="1336902" y="101510"/>
                </a:cubicBezTo>
                <a:cubicBezTo>
                  <a:pt x="1348057" y="104299"/>
                  <a:pt x="1348057" y="104299"/>
                  <a:pt x="1348057" y="104299"/>
                </a:cubicBezTo>
                <a:cubicBezTo>
                  <a:pt x="1359213" y="107089"/>
                  <a:pt x="1359213" y="107089"/>
                  <a:pt x="1359213" y="107089"/>
                </a:cubicBezTo>
                <a:cubicBezTo>
                  <a:pt x="1364790" y="107089"/>
                  <a:pt x="1370368" y="109878"/>
                  <a:pt x="1378734" y="112668"/>
                </a:cubicBezTo>
                <a:cubicBezTo>
                  <a:pt x="1384312" y="112668"/>
                  <a:pt x="1389890" y="115457"/>
                  <a:pt x="1395467" y="118246"/>
                </a:cubicBezTo>
                <a:cubicBezTo>
                  <a:pt x="1414989" y="123826"/>
                  <a:pt x="1414989" y="123826"/>
                  <a:pt x="1414989" y="123826"/>
                </a:cubicBezTo>
                <a:cubicBezTo>
                  <a:pt x="1440090" y="132194"/>
                  <a:pt x="1465188" y="143351"/>
                  <a:pt x="1490289" y="151719"/>
                </a:cubicBezTo>
                <a:cubicBezTo>
                  <a:pt x="1501444" y="157298"/>
                  <a:pt x="1512599" y="162877"/>
                  <a:pt x="1526544" y="171245"/>
                </a:cubicBezTo>
                <a:cubicBezTo>
                  <a:pt x="1532121" y="174034"/>
                  <a:pt x="1537699" y="176824"/>
                  <a:pt x="1543277" y="179613"/>
                </a:cubicBezTo>
                <a:cubicBezTo>
                  <a:pt x="1548854" y="182402"/>
                  <a:pt x="1554432" y="185192"/>
                  <a:pt x="1562798" y="187981"/>
                </a:cubicBezTo>
                <a:cubicBezTo>
                  <a:pt x="1610209" y="213086"/>
                  <a:pt x="1657619" y="243769"/>
                  <a:pt x="1702240" y="280031"/>
                </a:cubicBezTo>
                <a:cubicBezTo>
                  <a:pt x="1766384" y="330241"/>
                  <a:pt x="1824949" y="386028"/>
                  <a:pt x="1875148" y="447395"/>
                </a:cubicBezTo>
                <a:cubicBezTo>
                  <a:pt x="1925347" y="508762"/>
                  <a:pt x="1967181" y="578497"/>
                  <a:pt x="2000647" y="651020"/>
                </a:cubicBezTo>
                <a:cubicBezTo>
                  <a:pt x="2003436" y="656599"/>
                  <a:pt x="2003436" y="656599"/>
                  <a:pt x="2003436" y="656599"/>
                </a:cubicBezTo>
                <a:cubicBezTo>
                  <a:pt x="2006224" y="664968"/>
                  <a:pt x="2006224" y="664968"/>
                  <a:pt x="2006224" y="664968"/>
                </a:cubicBezTo>
                <a:cubicBezTo>
                  <a:pt x="2011802" y="678914"/>
                  <a:pt x="2011802" y="678914"/>
                  <a:pt x="2011802" y="678914"/>
                </a:cubicBezTo>
                <a:cubicBezTo>
                  <a:pt x="2014591" y="687283"/>
                  <a:pt x="2020169" y="695651"/>
                  <a:pt x="2022957" y="706809"/>
                </a:cubicBezTo>
                <a:cubicBezTo>
                  <a:pt x="2025746" y="715176"/>
                  <a:pt x="2031324" y="723544"/>
                  <a:pt x="2034113" y="734702"/>
                </a:cubicBezTo>
                <a:cubicBezTo>
                  <a:pt x="2036902" y="743071"/>
                  <a:pt x="2039690" y="754228"/>
                  <a:pt x="2042479" y="762596"/>
                </a:cubicBezTo>
                <a:cubicBezTo>
                  <a:pt x="2048057" y="782122"/>
                  <a:pt x="2053635" y="801647"/>
                  <a:pt x="2059212" y="821174"/>
                </a:cubicBezTo>
                <a:cubicBezTo>
                  <a:pt x="2062001" y="832331"/>
                  <a:pt x="2064790" y="840699"/>
                  <a:pt x="2064790" y="851857"/>
                </a:cubicBezTo>
                <a:cubicBezTo>
                  <a:pt x="2067579" y="863014"/>
                  <a:pt x="2070368" y="871382"/>
                  <a:pt x="2070368" y="882540"/>
                </a:cubicBezTo>
                <a:cubicBezTo>
                  <a:pt x="2075945" y="902066"/>
                  <a:pt x="2075945" y="921592"/>
                  <a:pt x="2078734" y="943907"/>
                </a:cubicBezTo>
                <a:cubicBezTo>
                  <a:pt x="2081523" y="952275"/>
                  <a:pt x="2081523" y="963433"/>
                  <a:pt x="2081523" y="974590"/>
                </a:cubicBezTo>
                <a:cubicBezTo>
                  <a:pt x="2081523" y="982958"/>
                  <a:pt x="2084312" y="994116"/>
                  <a:pt x="2084312" y="1005273"/>
                </a:cubicBezTo>
                <a:cubicBezTo>
                  <a:pt x="2084312" y="1016431"/>
                  <a:pt x="2084312" y="1024799"/>
                  <a:pt x="2084312" y="1035956"/>
                </a:cubicBezTo>
                <a:cubicBezTo>
                  <a:pt x="2084312" y="1041536"/>
                  <a:pt x="2084312" y="1047114"/>
                  <a:pt x="2084312" y="1052693"/>
                </a:cubicBezTo>
                <a:cubicBezTo>
                  <a:pt x="2084312" y="1061061"/>
                  <a:pt x="2084312" y="1061061"/>
                  <a:pt x="2084312" y="1061061"/>
                </a:cubicBezTo>
                <a:cubicBezTo>
                  <a:pt x="2084312" y="1066640"/>
                  <a:pt x="2084312" y="1066640"/>
                  <a:pt x="2084312" y="1066640"/>
                </a:cubicBezTo>
                <a:cubicBezTo>
                  <a:pt x="2081523" y="1077797"/>
                  <a:pt x="2081523" y="1088955"/>
                  <a:pt x="2081523" y="1100112"/>
                </a:cubicBezTo>
                <a:cubicBezTo>
                  <a:pt x="2081523" y="1102902"/>
                  <a:pt x="2081523" y="1108481"/>
                  <a:pt x="2081523" y="1114060"/>
                </a:cubicBezTo>
                <a:cubicBezTo>
                  <a:pt x="2078734" y="1119639"/>
                  <a:pt x="2078734" y="1125217"/>
                  <a:pt x="2078734" y="1130796"/>
                </a:cubicBezTo>
                <a:cubicBezTo>
                  <a:pt x="2078734" y="1141954"/>
                  <a:pt x="2075945" y="1153111"/>
                  <a:pt x="2073157" y="1161479"/>
                </a:cubicBezTo>
                <a:cubicBezTo>
                  <a:pt x="2070368" y="1172637"/>
                  <a:pt x="2067579" y="1181005"/>
                  <a:pt x="2064790" y="1189373"/>
                </a:cubicBezTo>
                <a:cubicBezTo>
                  <a:pt x="2056424" y="1206110"/>
                  <a:pt x="2048057" y="1214478"/>
                  <a:pt x="2036902" y="1214478"/>
                </a:cubicBezTo>
                <a:cubicBezTo>
                  <a:pt x="2028535" y="1217267"/>
                  <a:pt x="2022957" y="1208899"/>
                  <a:pt x="2017380" y="1194952"/>
                </a:cubicBezTo>
                <a:cubicBezTo>
                  <a:pt x="2014591" y="1189373"/>
                  <a:pt x="2014591" y="1181005"/>
                  <a:pt x="2014591" y="1172637"/>
                </a:cubicBezTo>
                <a:cubicBezTo>
                  <a:pt x="2011802" y="1167058"/>
                  <a:pt x="2011802" y="1161479"/>
                  <a:pt x="2011802" y="1155900"/>
                </a:cubicBezTo>
                <a:cubicBezTo>
                  <a:pt x="2011802" y="1153111"/>
                  <a:pt x="2014591" y="1147532"/>
                  <a:pt x="2014591" y="1141954"/>
                </a:cubicBezTo>
                <a:cubicBezTo>
                  <a:pt x="2017380" y="1058272"/>
                  <a:pt x="2011802" y="977380"/>
                  <a:pt x="1995069" y="896487"/>
                </a:cubicBezTo>
                <a:cubicBezTo>
                  <a:pt x="1975547" y="815595"/>
                  <a:pt x="1950448" y="740281"/>
                  <a:pt x="1914192" y="670546"/>
                </a:cubicBezTo>
                <a:cubicBezTo>
                  <a:pt x="1911404" y="659388"/>
                  <a:pt x="1905826" y="651020"/>
                  <a:pt x="1903037" y="642652"/>
                </a:cubicBezTo>
                <a:cubicBezTo>
                  <a:pt x="1897459" y="634284"/>
                  <a:pt x="1891881" y="625916"/>
                  <a:pt x="1886304" y="617548"/>
                </a:cubicBezTo>
                <a:cubicBezTo>
                  <a:pt x="1880726" y="603601"/>
                  <a:pt x="1880726" y="603601"/>
                  <a:pt x="1880726" y="603601"/>
                </a:cubicBezTo>
                <a:cubicBezTo>
                  <a:pt x="1872360" y="592443"/>
                  <a:pt x="1872360" y="592443"/>
                  <a:pt x="1872360" y="592443"/>
                </a:cubicBezTo>
                <a:cubicBezTo>
                  <a:pt x="1858415" y="567339"/>
                  <a:pt x="1858415" y="567339"/>
                  <a:pt x="1858415" y="567339"/>
                </a:cubicBezTo>
                <a:cubicBezTo>
                  <a:pt x="1836105" y="533866"/>
                  <a:pt x="1813794" y="503182"/>
                  <a:pt x="1785906" y="472499"/>
                </a:cubicBezTo>
                <a:cubicBezTo>
                  <a:pt x="1774750" y="458552"/>
                  <a:pt x="1760806" y="444606"/>
                  <a:pt x="1749651" y="427869"/>
                </a:cubicBezTo>
                <a:cubicBezTo>
                  <a:pt x="1744073" y="425079"/>
                  <a:pt x="1744073" y="425079"/>
                  <a:pt x="1744073" y="425079"/>
                </a:cubicBezTo>
                <a:cubicBezTo>
                  <a:pt x="1738495" y="419501"/>
                  <a:pt x="1738495" y="419501"/>
                  <a:pt x="1738495" y="419501"/>
                </a:cubicBezTo>
                <a:cubicBezTo>
                  <a:pt x="1727340" y="408343"/>
                  <a:pt x="1727340" y="408343"/>
                  <a:pt x="1727340" y="408343"/>
                </a:cubicBezTo>
                <a:cubicBezTo>
                  <a:pt x="1718973" y="397186"/>
                  <a:pt x="1718973" y="397186"/>
                  <a:pt x="1718973" y="397186"/>
                </a:cubicBezTo>
                <a:cubicBezTo>
                  <a:pt x="1713396" y="394396"/>
                  <a:pt x="1710607" y="391607"/>
                  <a:pt x="1707818" y="388818"/>
                </a:cubicBezTo>
                <a:cubicBezTo>
                  <a:pt x="1693874" y="374871"/>
                  <a:pt x="1679930" y="360923"/>
                  <a:pt x="1663197" y="349766"/>
                </a:cubicBezTo>
                <a:cubicBezTo>
                  <a:pt x="1657619" y="344188"/>
                  <a:pt x="1649252" y="338608"/>
                  <a:pt x="1640886" y="333030"/>
                </a:cubicBezTo>
                <a:cubicBezTo>
                  <a:pt x="1618575" y="313504"/>
                  <a:pt x="1618575" y="313504"/>
                  <a:pt x="1618575" y="313504"/>
                </a:cubicBezTo>
                <a:cubicBezTo>
                  <a:pt x="1615786" y="310715"/>
                  <a:pt x="1610209" y="307925"/>
                  <a:pt x="1607420" y="305136"/>
                </a:cubicBezTo>
                <a:cubicBezTo>
                  <a:pt x="1596265" y="296768"/>
                  <a:pt x="1596265" y="296768"/>
                  <a:pt x="1596265" y="296768"/>
                </a:cubicBezTo>
                <a:cubicBezTo>
                  <a:pt x="1571165" y="280031"/>
                  <a:pt x="1571165" y="280031"/>
                  <a:pt x="1571165" y="280031"/>
                </a:cubicBezTo>
                <a:cubicBezTo>
                  <a:pt x="1562798" y="277242"/>
                  <a:pt x="1554432" y="271663"/>
                  <a:pt x="1546065" y="266084"/>
                </a:cubicBezTo>
                <a:cubicBezTo>
                  <a:pt x="1534910" y="257716"/>
                  <a:pt x="1534910" y="257716"/>
                  <a:pt x="1534910" y="257716"/>
                </a:cubicBezTo>
                <a:cubicBezTo>
                  <a:pt x="1529332" y="254927"/>
                  <a:pt x="1526544" y="254927"/>
                  <a:pt x="1520966" y="252137"/>
                </a:cubicBezTo>
                <a:cubicBezTo>
                  <a:pt x="1495866" y="238190"/>
                  <a:pt x="1495866" y="238190"/>
                  <a:pt x="1495866" y="238190"/>
                </a:cubicBezTo>
                <a:cubicBezTo>
                  <a:pt x="1487500" y="232612"/>
                  <a:pt x="1479133" y="229822"/>
                  <a:pt x="1470766" y="224244"/>
                </a:cubicBezTo>
                <a:cubicBezTo>
                  <a:pt x="1459611" y="218665"/>
                  <a:pt x="1459611" y="218665"/>
                  <a:pt x="1459611" y="218665"/>
                </a:cubicBezTo>
                <a:cubicBezTo>
                  <a:pt x="1451245" y="215875"/>
                  <a:pt x="1451245" y="215875"/>
                  <a:pt x="1451245" y="215875"/>
                </a:cubicBezTo>
                <a:cubicBezTo>
                  <a:pt x="1445667" y="213086"/>
                  <a:pt x="1445667" y="213086"/>
                  <a:pt x="1445667" y="213086"/>
                </a:cubicBezTo>
                <a:cubicBezTo>
                  <a:pt x="1420567" y="201929"/>
                  <a:pt x="1420567" y="201929"/>
                  <a:pt x="1420567" y="201929"/>
                </a:cubicBezTo>
                <a:cubicBezTo>
                  <a:pt x="1409412" y="196350"/>
                  <a:pt x="1401045" y="193560"/>
                  <a:pt x="1392679" y="190771"/>
                </a:cubicBezTo>
                <a:cubicBezTo>
                  <a:pt x="1384312" y="187981"/>
                  <a:pt x="1375946" y="182402"/>
                  <a:pt x="1364790" y="179613"/>
                </a:cubicBezTo>
                <a:cubicBezTo>
                  <a:pt x="1356424" y="176824"/>
                  <a:pt x="1348057" y="174034"/>
                  <a:pt x="1339691" y="171245"/>
                </a:cubicBezTo>
                <a:cubicBezTo>
                  <a:pt x="1325747" y="168456"/>
                  <a:pt x="1325747" y="168456"/>
                  <a:pt x="1325747" y="168456"/>
                </a:cubicBezTo>
                <a:cubicBezTo>
                  <a:pt x="1309014" y="162877"/>
                  <a:pt x="1309014" y="162877"/>
                  <a:pt x="1309014" y="162877"/>
                </a:cubicBezTo>
                <a:cubicBezTo>
                  <a:pt x="1297858" y="160087"/>
                  <a:pt x="1286703" y="157298"/>
                  <a:pt x="1278336" y="154509"/>
                </a:cubicBezTo>
                <a:cubicBezTo>
                  <a:pt x="1272759" y="151719"/>
                  <a:pt x="1272759" y="151719"/>
                  <a:pt x="1272759" y="151719"/>
                </a:cubicBezTo>
                <a:cubicBezTo>
                  <a:pt x="1269970" y="151719"/>
                  <a:pt x="1269970" y="151719"/>
                  <a:pt x="1269970" y="151719"/>
                </a:cubicBezTo>
                <a:cubicBezTo>
                  <a:pt x="1267181" y="151719"/>
                  <a:pt x="1267181" y="151719"/>
                  <a:pt x="1267181" y="151719"/>
                </a:cubicBezTo>
                <a:cubicBezTo>
                  <a:pt x="1258814" y="148930"/>
                  <a:pt x="1258814" y="148930"/>
                  <a:pt x="1258814" y="148930"/>
                </a:cubicBezTo>
                <a:cubicBezTo>
                  <a:pt x="1247659" y="146141"/>
                  <a:pt x="1247659" y="146141"/>
                  <a:pt x="1247659" y="146141"/>
                </a:cubicBezTo>
                <a:cubicBezTo>
                  <a:pt x="1244870" y="146141"/>
                  <a:pt x="1244870" y="146141"/>
                  <a:pt x="1244870" y="146141"/>
                </a:cubicBezTo>
                <a:lnTo>
                  <a:pt x="1244267" y="146301"/>
                </a:lnTo>
                <a:lnTo>
                  <a:pt x="1244086" y="146141"/>
                </a:lnTo>
                <a:cubicBezTo>
                  <a:pt x="1242952" y="145618"/>
                  <a:pt x="1240687" y="144746"/>
                  <a:pt x="1236504" y="143351"/>
                </a:cubicBezTo>
                <a:cubicBezTo>
                  <a:pt x="1233715" y="143351"/>
                  <a:pt x="1233715" y="143351"/>
                  <a:pt x="1233715" y="143351"/>
                </a:cubicBezTo>
                <a:cubicBezTo>
                  <a:pt x="1228137" y="143351"/>
                  <a:pt x="1228137" y="143351"/>
                  <a:pt x="1228137" y="143351"/>
                </a:cubicBezTo>
                <a:cubicBezTo>
                  <a:pt x="1219771" y="140562"/>
                  <a:pt x="1211404" y="140562"/>
                  <a:pt x="1203038" y="137772"/>
                </a:cubicBezTo>
                <a:cubicBezTo>
                  <a:pt x="1197460" y="137772"/>
                  <a:pt x="1191882" y="137772"/>
                  <a:pt x="1189093" y="134983"/>
                </a:cubicBezTo>
                <a:cubicBezTo>
                  <a:pt x="1172360" y="134983"/>
                  <a:pt x="1172360" y="134983"/>
                  <a:pt x="1172360" y="134983"/>
                </a:cubicBezTo>
                <a:cubicBezTo>
                  <a:pt x="1163994" y="132194"/>
                  <a:pt x="1155627" y="132194"/>
                  <a:pt x="1144472" y="129404"/>
                </a:cubicBezTo>
                <a:cubicBezTo>
                  <a:pt x="1136106" y="129404"/>
                  <a:pt x="1127739" y="129404"/>
                  <a:pt x="1116583" y="126614"/>
                </a:cubicBezTo>
                <a:cubicBezTo>
                  <a:pt x="1108216" y="126614"/>
                  <a:pt x="1097061" y="126614"/>
                  <a:pt x="1088695" y="126614"/>
                </a:cubicBezTo>
                <a:cubicBezTo>
                  <a:pt x="1080328" y="126614"/>
                  <a:pt x="1069173" y="123826"/>
                  <a:pt x="1060806" y="123826"/>
                </a:cubicBezTo>
                <a:cubicBezTo>
                  <a:pt x="1055229" y="123826"/>
                  <a:pt x="1049651" y="123826"/>
                  <a:pt x="1046862" y="123826"/>
                </a:cubicBezTo>
                <a:cubicBezTo>
                  <a:pt x="1032918" y="123826"/>
                  <a:pt x="1032918" y="123826"/>
                  <a:pt x="1032918" y="123826"/>
                </a:cubicBezTo>
                <a:cubicBezTo>
                  <a:pt x="1018974" y="123826"/>
                  <a:pt x="1018974" y="123826"/>
                  <a:pt x="1018974" y="123826"/>
                </a:cubicBezTo>
                <a:cubicBezTo>
                  <a:pt x="1010607" y="123826"/>
                  <a:pt x="1010607" y="123826"/>
                  <a:pt x="1010607" y="123826"/>
                </a:cubicBezTo>
                <a:cubicBezTo>
                  <a:pt x="1002241" y="123826"/>
                  <a:pt x="1002241" y="123826"/>
                  <a:pt x="1002241" y="123826"/>
                </a:cubicBezTo>
                <a:cubicBezTo>
                  <a:pt x="993874" y="126614"/>
                  <a:pt x="985508" y="126614"/>
                  <a:pt x="974352" y="126614"/>
                </a:cubicBezTo>
                <a:cubicBezTo>
                  <a:pt x="965986" y="126614"/>
                  <a:pt x="954830" y="126614"/>
                  <a:pt x="946464" y="129404"/>
                </a:cubicBezTo>
                <a:cubicBezTo>
                  <a:pt x="932520" y="129404"/>
                  <a:pt x="932520" y="129404"/>
                  <a:pt x="932520" y="129404"/>
                </a:cubicBezTo>
                <a:cubicBezTo>
                  <a:pt x="926942" y="129404"/>
                  <a:pt x="921364" y="129404"/>
                  <a:pt x="918576" y="132194"/>
                </a:cubicBezTo>
                <a:cubicBezTo>
                  <a:pt x="899054" y="134983"/>
                  <a:pt x="879532" y="137772"/>
                  <a:pt x="860010" y="140562"/>
                </a:cubicBezTo>
                <a:cubicBezTo>
                  <a:pt x="823755" y="146141"/>
                  <a:pt x="784711" y="157298"/>
                  <a:pt x="748456" y="165666"/>
                </a:cubicBezTo>
                <a:cubicBezTo>
                  <a:pt x="684312" y="185192"/>
                  <a:pt x="625747" y="213086"/>
                  <a:pt x="567181" y="243769"/>
                </a:cubicBezTo>
                <a:cubicBezTo>
                  <a:pt x="569970" y="246559"/>
                  <a:pt x="569970" y="246559"/>
                  <a:pt x="572759" y="249348"/>
                </a:cubicBezTo>
                <a:cubicBezTo>
                  <a:pt x="578337" y="257716"/>
                  <a:pt x="575548" y="268873"/>
                  <a:pt x="569970" y="280031"/>
                </a:cubicBezTo>
                <a:cubicBezTo>
                  <a:pt x="603436" y="263295"/>
                  <a:pt x="634113" y="246559"/>
                  <a:pt x="667579" y="232612"/>
                </a:cubicBezTo>
                <a:cubicBezTo>
                  <a:pt x="684312" y="227033"/>
                  <a:pt x="701045" y="221454"/>
                  <a:pt x="720568" y="215875"/>
                </a:cubicBezTo>
                <a:cubicBezTo>
                  <a:pt x="726146" y="213086"/>
                  <a:pt x="726146" y="213086"/>
                  <a:pt x="726146" y="213086"/>
                </a:cubicBezTo>
                <a:cubicBezTo>
                  <a:pt x="731723" y="213086"/>
                  <a:pt x="731723" y="213086"/>
                  <a:pt x="731723" y="213086"/>
                </a:cubicBezTo>
                <a:cubicBezTo>
                  <a:pt x="745668" y="210297"/>
                  <a:pt x="745668" y="210297"/>
                  <a:pt x="745668" y="210297"/>
                </a:cubicBezTo>
                <a:cubicBezTo>
                  <a:pt x="756823" y="204718"/>
                  <a:pt x="756823" y="204718"/>
                  <a:pt x="756823" y="204718"/>
                </a:cubicBezTo>
                <a:cubicBezTo>
                  <a:pt x="765189" y="204718"/>
                  <a:pt x="765189" y="204718"/>
                  <a:pt x="765189" y="204718"/>
                </a:cubicBezTo>
                <a:cubicBezTo>
                  <a:pt x="770767" y="201929"/>
                  <a:pt x="770767" y="201929"/>
                  <a:pt x="770767" y="201929"/>
                </a:cubicBezTo>
                <a:cubicBezTo>
                  <a:pt x="818177" y="182402"/>
                  <a:pt x="865588" y="168456"/>
                  <a:pt x="915787" y="157298"/>
                </a:cubicBezTo>
                <a:cubicBezTo>
                  <a:pt x="965986" y="146141"/>
                  <a:pt x="1016185" y="140562"/>
                  <a:pt x="1069173" y="140562"/>
                </a:cubicBezTo>
                <a:cubicBezTo>
                  <a:pt x="1122161" y="140562"/>
                  <a:pt x="1175149" y="146141"/>
                  <a:pt x="1225348" y="157298"/>
                </a:cubicBezTo>
                <a:cubicBezTo>
                  <a:pt x="1230926" y="160087"/>
                  <a:pt x="1230926" y="160087"/>
                  <a:pt x="1230926" y="160087"/>
                </a:cubicBezTo>
                <a:cubicBezTo>
                  <a:pt x="1242081" y="162877"/>
                  <a:pt x="1242081" y="162877"/>
                  <a:pt x="1242081" y="162877"/>
                </a:cubicBezTo>
                <a:cubicBezTo>
                  <a:pt x="1247659" y="162877"/>
                  <a:pt x="1247659" y="162877"/>
                  <a:pt x="1247659" y="162877"/>
                </a:cubicBezTo>
                <a:cubicBezTo>
                  <a:pt x="1253237" y="165666"/>
                  <a:pt x="1256026" y="165666"/>
                  <a:pt x="1261603" y="168456"/>
                </a:cubicBezTo>
                <a:cubicBezTo>
                  <a:pt x="1267181" y="168456"/>
                  <a:pt x="1267181" y="168456"/>
                  <a:pt x="1267181" y="168456"/>
                </a:cubicBezTo>
                <a:cubicBezTo>
                  <a:pt x="1278336" y="174034"/>
                  <a:pt x="1278336" y="174034"/>
                  <a:pt x="1278336" y="174034"/>
                </a:cubicBezTo>
                <a:cubicBezTo>
                  <a:pt x="1286703" y="174034"/>
                  <a:pt x="1292280" y="176824"/>
                  <a:pt x="1300647" y="179613"/>
                </a:cubicBezTo>
                <a:cubicBezTo>
                  <a:pt x="1311802" y="185192"/>
                  <a:pt x="1311802" y="185192"/>
                  <a:pt x="1311802" y="185192"/>
                </a:cubicBezTo>
                <a:cubicBezTo>
                  <a:pt x="1317380" y="185192"/>
                  <a:pt x="1317380" y="185192"/>
                  <a:pt x="1317380" y="185192"/>
                </a:cubicBezTo>
                <a:cubicBezTo>
                  <a:pt x="1322958" y="187981"/>
                  <a:pt x="1322958" y="187981"/>
                  <a:pt x="1322958" y="187981"/>
                </a:cubicBezTo>
                <a:cubicBezTo>
                  <a:pt x="1328535" y="190771"/>
                  <a:pt x="1334113" y="193560"/>
                  <a:pt x="1342480" y="196350"/>
                </a:cubicBezTo>
                <a:cubicBezTo>
                  <a:pt x="1348057" y="199139"/>
                  <a:pt x="1353635" y="201929"/>
                  <a:pt x="1359213" y="204718"/>
                </a:cubicBezTo>
                <a:cubicBezTo>
                  <a:pt x="1367579" y="207507"/>
                  <a:pt x="1373157" y="210297"/>
                  <a:pt x="1378734" y="213086"/>
                </a:cubicBezTo>
                <a:cubicBezTo>
                  <a:pt x="1412201" y="229822"/>
                  <a:pt x="1442878" y="249348"/>
                  <a:pt x="1473556" y="271663"/>
                </a:cubicBezTo>
                <a:cubicBezTo>
                  <a:pt x="1501444" y="291188"/>
                  <a:pt x="1529332" y="316293"/>
                  <a:pt x="1551643" y="341398"/>
                </a:cubicBezTo>
                <a:cubicBezTo>
                  <a:pt x="1576743" y="363713"/>
                  <a:pt x="1599053" y="391607"/>
                  <a:pt x="1618575" y="416711"/>
                </a:cubicBezTo>
                <a:cubicBezTo>
                  <a:pt x="1624153" y="425079"/>
                  <a:pt x="1629731" y="430659"/>
                  <a:pt x="1635308" y="439027"/>
                </a:cubicBezTo>
                <a:cubicBezTo>
                  <a:pt x="1638097" y="444606"/>
                  <a:pt x="1643675" y="450184"/>
                  <a:pt x="1649252" y="458552"/>
                </a:cubicBezTo>
                <a:cubicBezTo>
                  <a:pt x="1657619" y="472499"/>
                  <a:pt x="1665985" y="486446"/>
                  <a:pt x="1674352" y="500394"/>
                </a:cubicBezTo>
                <a:cubicBezTo>
                  <a:pt x="1685507" y="511551"/>
                  <a:pt x="1685507" y="511551"/>
                  <a:pt x="1685507" y="511551"/>
                </a:cubicBezTo>
                <a:cubicBezTo>
                  <a:pt x="1691085" y="519919"/>
                  <a:pt x="1691085" y="519919"/>
                  <a:pt x="1691085" y="519919"/>
                </a:cubicBezTo>
                <a:cubicBezTo>
                  <a:pt x="1696663" y="525498"/>
                  <a:pt x="1696663" y="525498"/>
                  <a:pt x="1696663" y="525498"/>
                </a:cubicBezTo>
                <a:cubicBezTo>
                  <a:pt x="1716185" y="547813"/>
                  <a:pt x="1716185" y="547813"/>
                  <a:pt x="1716185" y="547813"/>
                </a:cubicBezTo>
                <a:cubicBezTo>
                  <a:pt x="1727340" y="564549"/>
                  <a:pt x="1741284" y="584075"/>
                  <a:pt x="1752439" y="600812"/>
                </a:cubicBezTo>
                <a:cubicBezTo>
                  <a:pt x="1760806" y="614758"/>
                  <a:pt x="1760806" y="614758"/>
                  <a:pt x="1760806" y="614758"/>
                </a:cubicBezTo>
                <a:cubicBezTo>
                  <a:pt x="1763595" y="617548"/>
                  <a:pt x="1766384" y="623127"/>
                  <a:pt x="1769172" y="625916"/>
                </a:cubicBezTo>
                <a:cubicBezTo>
                  <a:pt x="1774750" y="637073"/>
                  <a:pt x="1780328" y="645441"/>
                  <a:pt x="1785906" y="653810"/>
                </a:cubicBezTo>
                <a:cubicBezTo>
                  <a:pt x="1791483" y="664968"/>
                  <a:pt x="1794272" y="673336"/>
                  <a:pt x="1799850" y="681704"/>
                </a:cubicBezTo>
                <a:cubicBezTo>
                  <a:pt x="1802639" y="687283"/>
                  <a:pt x="1805427" y="692861"/>
                  <a:pt x="1808216" y="695651"/>
                </a:cubicBezTo>
                <a:cubicBezTo>
                  <a:pt x="1813794" y="712387"/>
                  <a:pt x="1813794" y="712387"/>
                  <a:pt x="1813794" y="712387"/>
                </a:cubicBezTo>
                <a:cubicBezTo>
                  <a:pt x="1850050" y="787701"/>
                  <a:pt x="1875148" y="871382"/>
                  <a:pt x="1886304" y="960643"/>
                </a:cubicBezTo>
                <a:cubicBezTo>
                  <a:pt x="1886304" y="966222"/>
                  <a:pt x="1886304" y="974590"/>
                  <a:pt x="1883516" y="977380"/>
                </a:cubicBezTo>
                <a:cubicBezTo>
                  <a:pt x="1877938" y="980169"/>
                  <a:pt x="1875148" y="974590"/>
                  <a:pt x="1875148" y="969011"/>
                </a:cubicBezTo>
                <a:cubicBezTo>
                  <a:pt x="1847260" y="851857"/>
                  <a:pt x="1797061" y="740281"/>
                  <a:pt x="1732918" y="645441"/>
                </a:cubicBezTo>
                <a:cubicBezTo>
                  <a:pt x="1730129" y="667756"/>
                  <a:pt x="1721762" y="681704"/>
                  <a:pt x="1707818" y="687283"/>
                </a:cubicBezTo>
                <a:cubicBezTo>
                  <a:pt x="1693874" y="692861"/>
                  <a:pt x="1674352" y="687283"/>
                  <a:pt x="1657619" y="673336"/>
                </a:cubicBezTo>
                <a:cubicBezTo>
                  <a:pt x="1660408" y="684493"/>
                  <a:pt x="1665985" y="695651"/>
                  <a:pt x="1671563" y="706809"/>
                </a:cubicBezTo>
                <a:cubicBezTo>
                  <a:pt x="1677141" y="717966"/>
                  <a:pt x="1682719" y="729124"/>
                  <a:pt x="1685507" y="737492"/>
                </a:cubicBezTo>
                <a:cubicBezTo>
                  <a:pt x="1691085" y="751439"/>
                  <a:pt x="1688296" y="765386"/>
                  <a:pt x="1682719" y="768175"/>
                </a:cubicBezTo>
                <a:cubicBezTo>
                  <a:pt x="1674352" y="770964"/>
                  <a:pt x="1663197" y="762596"/>
                  <a:pt x="1657619" y="748649"/>
                </a:cubicBezTo>
                <a:cubicBezTo>
                  <a:pt x="1624153" y="664968"/>
                  <a:pt x="1573954" y="586865"/>
                  <a:pt x="1507022" y="519919"/>
                </a:cubicBezTo>
                <a:cubicBezTo>
                  <a:pt x="1493078" y="508762"/>
                  <a:pt x="1493078" y="508762"/>
                  <a:pt x="1493078" y="508762"/>
                </a:cubicBezTo>
                <a:cubicBezTo>
                  <a:pt x="1487500" y="503182"/>
                  <a:pt x="1487500" y="503182"/>
                  <a:pt x="1487500" y="503182"/>
                </a:cubicBezTo>
                <a:cubicBezTo>
                  <a:pt x="1484711" y="500394"/>
                  <a:pt x="1484711" y="500394"/>
                  <a:pt x="1484711" y="500394"/>
                </a:cubicBezTo>
                <a:cubicBezTo>
                  <a:pt x="1476344" y="494814"/>
                  <a:pt x="1476344" y="494814"/>
                  <a:pt x="1476344" y="494814"/>
                </a:cubicBezTo>
                <a:cubicBezTo>
                  <a:pt x="1470766" y="492025"/>
                  <a:pt x="1465188" y="486446"/>
                  <a:pt x="1459611" y="483657"/>
                </a:cubicBezTo>
                <a:cubicBezTo>
                  <a:pt x="1440090" y="469710"/>
                  <a:pt x="1440090" y="469710"/>
                  <a:pt x="1440090" y="469710"/>
                </a:cubicBezTo>
                <a:cubicBezTo>
                  <a:pt x="1431722" y="464131"/>
                  <a:pt x="1431722" y="464131"/>
                  <a:pt x="1431722" y="464131"/>
                </a:cubicBezTo>
                <a:cubicBezTo>
                  <a:pt x="1423356" y="458552"/>
                  <a:pt x="1423356" y="458552"/>
                  <a:pt x="1423356" y="458552"/>
                </a:cubicBezTo>
                <a:cubicBezTo>
                  <a:pt x="1406623" y="450184"/>
                  <a:pt x="1406623" y="450184"/>
                  <a:pt x="1406623" y="450184"/>
                </a:cubicBezTo>
                <a:cubicBezTo>
                  <a:pt x="1401045" y="444606"/>
                  <a:pt x="1395467" y="441816"/>
                  <a:pt x="1387101" y="439027"/>
                </a:cubicBezTo>
                <a:cubicBezTo>
                  <a:pt x="1378734" y="433448"/>
                  <a:pt x="1378734" y="433448"/>
                  <a:pt x="1378734" y="433448"/>
                </a:cubicBezTo>
                <a:cubicBezTo>
                  <a:pt x="1375946" y="433448"/>
                  <a:pt x="1373157" y="430659"/>
                  <a:pt x="1370368" y="430659"/>
                </a:cubicBezTo>
                <a:cubicBezTo>
                  <a:pt x="1350846" y="419501"/>
                  <a:pt x="1350846" y="419501"/>
                  <a:pt x="1350846" y="419501"/>
                </a:cubicBezTo>
                <a:cubicBezTo>
                  <a:pt x="1348057" y="419501"/>
                  <a:pt x="1345268" y="416711"/>
                  <a:pt x="1342480" y="416711"/>
                </a:cubicBezTo>
                <a:cubicBezTo>
                  <a:pt x="1334113" y="411133"/>
                  <a:pt x="1334113" y="411133"/>
                  <a:pt x="1334113" y="411133"/>
                </a:cubicBezTo>
                <a:cubicBezTo>
                  <a:pt x="1314591" y="405554"/>
                  <a:pt x="1314591" y="405554"/>
                  <a:pt x="1314591" y="405554"/>
                </a:cubicBezTo>
                <a:cubicBezTo>
                  <a:pt x="1309014" y="402764"/>
                  <a:pt x="1300647" y="399975"/>
                  <a:pt x="1295069" y="397186"/>
                </a:cubicBezTo>
                <a:cubicBezTo>
                  <a:pt x="1286703" y="394396"/>
                  <a:pt x="1286703" y="394396"/>
                  <a:pt x="1286703" y="394396"/>
                </a:cubicBezTo>
                <a:cubicBezTo>
                  <a:pt x="1283914" y="391607"/>
                  <a:pt x="1278336" y="391607"/>
                  <a:pt x="1275547" y="388818"/>
                </a:cubicBezTo>
                <a:cubicBezTo>
                  <a:pt x="1256026" y="383239"/>
                  <a:pt x="1256026" y="383239"/>
                  <a:pt x="1256026" y="383239"/>
                </a:cubicBezTo>
                <a:cubicBezTo>
                  <a:pt x="1247659" y="380449"/>
                  <a:pt x="1247659" y="380449"/>
                  <a:pt x="1247659" y="380449"/>
                </a:cubicBezTo>
                <a:cubicBezTo>
                  <a:pt x="1236504" y="377660"/>
                  <a:pt x="1236504" y="377660"/>
                  <a:pt x="1236504" y="377660"/>
                </a:cubicBezTo>
                <a:cubicBezTo>
                  <a:pt x="1216982" y="372081"/>
                  <a:pt x="1216982" y="372081"/>
                  <a:pt x="1216982" y="372081"/>
                </a:cubicBezTo>
                <a:cubicBezTo>
                  <a:pt x="1228137" y="388818"/>
                  <a:pt x="1233715" y="402764"/>
                  <a:pt x="1233715" y="419501"/>
                </a:cubicBezTo>
                <a:cubicBezTo>
                  <a:pt x="1250448" y="425079"/>
                  <a:pt x="1264392" y="430659"/>
                  <a:pt x="1278336" y="436237"/>
                </a:cubicBezTo>
                <a:cubicBezTo>
                  <a:pt x="1314591" y="444606"/>
                  <a:pt x="1348057" y="458552"/>
                  <a:pt x="1381523" y="475289"/>
                </a:cubicBezTo>
                <a:cubicBezTo>
                  <a:pt x="1414989" y="492025"/>
                  <a:pt x="1448455" y="511551"/>
                  <a:pt x="1479133" y="533866"/>
                </a:cubicBezTo>
                <a:cubicBezTo>
                  <a:pt x="1509811" y="556181"/>
                  <a:pt x="1537699" y="584075"/>
                  <a:pt x="1562798" y="611969"/>
                </a:cubicBezTo>
                <a:cubicBezTo>
                  <a:pt x="1587898" y="642652"/>
                  <a:pt x="1612998" y="673336"/>
                  <a:pt x="1632519" y="706809"/>
                </a:cubicBezTo>
                <a:cubicBezTo>
                  <a:pt x="1671563" y="773754"/>
                  <a:pt x="1699452" y="851857"/>
                  <a:pt x="1710607" y="932749"/>
                </a:cubicBezTo>
                <a:cubicBezTo>
                  <a:pt x="1718973" y="971801"/>
                  <a:pt x="1718973" y="1013641"/>
                  <a:pt x="1716185" y="1052693"/>
                </a:cubicBezTo>
                <a:cubicBezTo>
                  <a:pt x="1716185" y="1063851"/>
                  <a:pt x="1716185" y="1072219"/>
                  <a:pt x="1716185" y="1083376"/>
                </a:cubicBezTo>
                <a:cubicBezTo>
                  <a:pt x="1713396" y="1094534"/>
                  <a:pt x="1713396" y="1102902"/>
                  <a:pt x="1710607" y="1114060"/>
                </a:cubicBezTo>
                <a:cubicBezTo>
                  <a:pt x="1710607" y="1122428"/>
                  <a:pt x="1707818" y="1133585"/>
                  <a:pt x="1705029" y="1141954"/>
                </a:cubicBezTo>
                <a:cubicBezTo>
                  <a:pt x="1705029" y="1147532"/>
                  <a:pt x="1702240" y="1153111"/>
                  <a:pt x="1702240" y="1158690"/>
                </a:cubicBezTo>
                <a:cubicBezTo>
                  <a:pt x="1699452" y="1172637"/>
                  <a:pt x="1699452" y="1172637"/>
                  <a:pt x="1699452" y="1172637"/>
                </a:cubicBezTo>
                <a:cubicBezTo>
                  <a:pt x="1696663" y="1178215"/>
                  <a:pt x="1693874" y="1183795"/>
                  <a:pt x="1688296" y="1183795"/>
                </a:cubicBezTo>
                <a:cubicBezTo>
                  <a:pt x="1685507" y="1181005"/>
                  <a:pt x="1682719" y="1175427"/>
                  <a:pt x="1685507" y="1169847"/>
                </a:cubicBezTo>
                <a:cubicBezTo>
                  <a:pt x="1696663" y="1125217"/>
                  <a:pt x="1705029" y="1077797"/>
                  <a:pt x="1705029" y="1027588"/>
                </a:cubicBezTo>
                <a:cubicBezTo>
                  <a:pt x="1705029" y="980169"/>
                  <a:pt x="1699452" y="932749"/>
                  <a:pt x="1691085" y="885330"/>
                </a:cubicBezTo>
                <a:cubicBezTo>
                  <a:pt x="1688296" y="890908"/>
                  <a:pt x="1685507" y="890908"/>
                  <a:pt x="1682719" y="888119"/>
                </a:cubicBezTo>
                <a:cubicBezTo>
                  <a:pt x="1677141" y="885330"/>
                  <a:pt x="1677141" y="876962"/>
                  <a:pt x="1677141" y="874172"/>
                </a:cubicBezTo>
                <a:cubicBezTo>
                  <a:pt x="1679930" y="868593"/>
                  <a:pt x="1682719" y="868593"/>
                  <a:pt x="1685507" y="871382"/>
                </a:cubicBezTo>
                <a:cubicBezTo>
                  <a:pt x="1665985" y="784911"/>
                  <a:pt x="1624153" y="706809"/>
                  <a:pt x="1568376" y="639863"/>
                </a:cubicBezTo>
                <a:cubicBezTo>
                  <a:pt x="1515388" y="572918"/>
                  <a:pt x="1445667" y="519919"/>
                  <a:pt x="1373157" y="483657"/>
                </a:cubicBezTo>
                <a:cubicBezTo>
                  <a:pt x="1437300" y="522709"/>
                  <a:pt x="1493078" y="575707"/>
                  <a:pt x="1537699" y="637073"/>
                </a:cubicBezTo>
                <a:cubicBezTo>
                  <a:pt x="1582320" y="698441"/>
                  <a:pt x="1615786" y="768175"/>
                  <a:pt x="1632519" y="843489"/>
                </a:cubicBezTo>
                <a:cubicBezTo>
                  <a:pt x="1640886" y="854646"/>
                  <a:pt x="1640886" y="854646"/>
                  <a:pt x="1640886" y="854646"/>
                </a:cubicBezTo>
                <a:cubicBezTo>
                  <a:pt x="1640886" y="857435"/>
                  <a:pt x="1643675" y="860225"/>
                  <a:pt x="1646464" y="865804"/>
                </a:cubicBezTo>
                <a:cubicBezTo>
                  <a:pt x="1649252" y="868593"/>
                  <a:pt x="1649252" y="871382"/>
                  <a:pt x="1652041" y="876962"/>
                </a:cubicBezTo>
                <a:cubicBezTo>
                  <a:pt x="1654830" y="879750"/>
                  <a:pt x="1657619" y="882540"/>
                  <a:pt x="1657619" y="888119"/>
                </a:cubicBezTo>
                <a:cubicBezTo>
                  <a:pt x="1660408" y="893698"/>
                  <a:pt x="1657619" y="899277"/>
                  <a:pt x="1654830" y="902066"/>
                </a:cubicBezTo>
                <a:cubicBezTo>
                  <a:pt x="1652041" y="902066"/>
                  <a:pt x="1649252" y="899277"/>
                  <a:pt x="1646464" y="896487"/>
                </a:cubicBezTo>
                <a:cubicBezTo>
                  <a:pt x="1646464" y="890908"/>
                  <a:pt x="1643675" y="888119"/>
                  <a:pt x="1640886" y="882540"/>
                </a:cubicBezTo>
                <a:cubicBezTo>
                  <a:pt x="1640886" y="885330"/>
                  <a:pt x="1640886" y="890908"/>
                  <a:pt x="1640886" y="893698"/>
                </a:cubicBezTo>
                <a:cubicBezTo>
                  <a:pt x="1640886" y="896487"/>
                  <a:pt x="1640886" y="899277"/>
                  <a:pt x="1640886" y="902066"/>
                </a:cubicBezTo>
                <a:cubicBezTo>
                  <a:pt x="1640886" y="910434"/>
                  <a:pt x="1638097" y="916013"/>
                  <a:pt x="1638097" y="918802"/>
                </a:cubicBezTo>
                <a:cubicBezTo>
                  <a:pt x="1632519" y="929960"/>
                  <a:pt x="1624153" y="935538"/>
                  <a:pt x="1615786" y="935538"/>
                </a:cubicBezTo>
                <a:cubicBezTo>
                  <a:pt x="1604631" y="938328"/>
                  <a:pt x="1596265" y="932749"/>
                  <a:pt x="1587898" y="924381"/>
                </a:cubicBezTo>
                <a:cubicBezTo>
                  <a:pt x="1585109" y="921592"/>
                  <a:pt x="1579532" y="916013"/>
                  <a:pt x="1579532" y="910434"/>
                </a:cubicBezTo>
                <a:cubicBezTo>
                  <a:pt x="1576743" y="907645"/>
                  <a:pt x="1576743" y="904855"/>
                  <a:pt x="1573954" y="902066"/>
                </a:cubicBezTo>
                <a:cubicBezTo>
                  <a:pt x="1573954" y="899277"/>
                  <a:pt x="1573954" y="896487"/>
                  <a:pt x="1571165" y="893698"/>
                </a:cubicBezTo>
                <a:cubicBezTo>
                  <a:pt x="1554432" y="823963"/>
                  <a:pt x="1523755" y="759807"/>
                  <a:pt x="1484711" y="704019"/>
                </a:cubicBezTo>
                <a:cubicBezTo>
                  <a:pt x="1467978" y="687283"/>
                  <a:pt x="1467978" y="687283"/>
                  <a:pt x="1467978" y="687283"/>
                </a:cubicBezTo>
                <a:cubicBezTo>
                  <a:pt x="1462400" y="681704"/>
                  <a:pt x="1454033" y="678914"/>
                  <a:pt x="1448455" y="676125"/>
                </a:cubicBezTo>
                <a:cubicBezTo>
                  <a:pt x="1476344" y="717966"/>
                  <a:pt x="1501444" y="765386"/>
                  <a:pt x="1515388" y="815595"/>
                </a:cubicBezTo>
                <a:cubicBezTo>
                  <a:pt x="1529332" y="865804"/>
                  <a:pt x="1537699" y="916013"/>
                  <a:pt x="1537699" y="966222"/>
                </a:cubicBezTo>
                <a:cubicBezTo>
                  <a:pt x="1537699" y="974590"/>
                  <a:pt x="1534910" y="982958"/>
                  <a:pt x="1526544" y="982958"/>
                </a:cubicBezTo>
                <a:cubicBezTo>
                  <a:pt x="1520966" y="982958"/>
                  <a:pt x="1515388" y="977380"/>
                  <a:pt x="1512599" y="969011"/>
                </a:cubicBezTo>
                <a:cubicBezTo>
                  <a:pt x="1512599" y="963433"/>
                  <a:pt x="1509811" y="957853"/>
                  <a:pt x="1509811" y="955065"/>
                </a:cubicBezTo>
                <a:cubicBezTo>
                  <a:pt x="1507022" y="949486"/>
                  <a:pt x="1507022" y="943907"/>
                  <a:pt x="1504233" y="938328"/>
                </a:cubicBezTo>
                <a:cubicBezTo>
                  <a:pt x="1498655" y="924381"/>
                  <a:pt x="1498655" y="924381"/>
                  <a:pt x="1498655" y="924381"/>
                </a:cubicBezTo>
                <a:cubicBezTo>
                  <a:pt x="1498655" y="921592"/>
                  <a:pt x="1498655" y="918802"/>
                  <a:pt x="1495866" y="916013"/>
                </a:cubicBezTo>
                <a:cubicBezTo>
                  <a:pt x="1493078" y="910434"/>
                  <a:pt x="1493078" y="910434"/>
                  <a:pt x="1493078" y="910434"/>
                </a:cubicBezTo>
                <a:cubicBezTo>
                  <a:pt x="1487500" y="893698"/>
                  <a:pt x="1487500" y="893698"/>
                  <a:pt x="1487500" y="893698"/>
                </a:cubicBezTo>
                <a:cubicBezTo>
                  <a:pt x="1481921" y="879750"/>
                  <a:pt x="1481921" y="879750"/>
                  <a:pt x="1481921" y="879750"/>
                </a:cubicBezTo>
                <a:cubicBezTo>
                  <a:pt x="1479133" y="874172"/>
                  <a:pt x="1479133" y="874172"/>
                  <a:pt x="1479133" y="874172"/>
                </a:cubicBezTo>
                <a:cubicBezTo>
                  <a:pt x="1476344" y="865804"/>
                  <a:pt x="1476344" y="865804"/>
                  <a:pt x="1476344" y="865804"/>
                </a:cubicBezTo>
                <a:cubicBezTo>
                  <a:pt x="1467978" y="851857"/>
                  <a:pt x="1467978" y="851857"/>
                  <a:pt x="1467978" y="851857"/>
                </a:cubicBezTo>
                <a:cubicBezTo>
                  <a:pt x="1459611" y="840699"/>
                  <a:pt x="1459611" y="840699"/>
                  <a:pt x="1459611" y="840699"/>
                </a:cubicBezTo>
                <a:cubicBezTo>
                  <a:pt x="1456823" y="832331"/>
                  <a:pt x="1456823" y="832331"/>
                  <a:pt x="1456823" y="832331"/>
                </a:cubicBezTo>
                <a:cubicBezTo>
                  <a:pt x="1456823" y="832331"/>
                  <a:pt x="1454033" y="829542"/>
                  <a:pt x="1454033" y="826752"/>
                </a:cubicBezTo>
                <a:cubicBezTo>
                  <a:pt x="1445667" y="812805"/>
                  <a:pt x="1445667" y="812805"/>
                  <a:pt x="1445667" y="812805"/>
                </a:cubicBezTo>
                <a:cubicBezTo>
                  <a:pt x="1437300" y="801647"/>
                  <a:pt x="1437300" y="801647"/>
                  <a:pt x="1437300" y="801647"/>
                </a:cubicBezTo>
                <a:cubicBezTo>
                  <a:pt x="1431722" y="796069"/>
                  <a:pt x="1431722" y="796069"/>
                  <a:pt x="1431722" y="796069"/>
                </a:cubicBezTo>
                <a:cubicBezTo>
                  <a:pt x="1431722" y="793279"/>
                  <a:pt x="1428934" y="790490"/>
                  <a:pt x="1426145" y="787701"/>
                </a:cubicBezTo>
                <a:cubicBezTo>
                  <a:pt x="1417778" y="776543"/>
                  <a:pt x="1417778" y="776543"/>
                  <a:pt x="1417778" y="776543"/>
                </a:cubicBezTo>
                <a:cubicBezTo>
                  <a:pt x="1409412" y="765386"/>
                  <a:pt x="1409412" y="765386"/>
                  <a:pt x="1409412" y="765386"/>
                </a:cubicBezTo>
                <a:cubicBezTo>
                  <a:pt x="1403834" y="759807"/>
                  <a:pt x="1403834" y="759807"/>
                  <a:pt x="1403834" y="759807"/>
                </a:cubicBezTo>
                <a:cubicBezTo>
                  <a:pt x="1403834" y="757017"/>
                  <a:pt x="1401045" y="757017"/>
                  <a:pt x="1398256" y="754228"/>
                </a:cubicBezTo>
                <a:cubicBezTo>
                  <a:pt x="1389890" y="743071"/>
                  <a:pt x="1389890" y="743071"/>
                  <a:pt x="1389890" y="743071"/>
                </a:cubicBezTo>
                <a:cubicBezTo>
                  <a:pt x="1378734" y="731913"/>
                  <a:pt x="1378734" y="731913"/>
                  <a:pt x="1378734" y="731913"/>
                </a:cubicBezTo>
                <a:cubicBezTo>
                  <a:pt x="1373157" y="726334"/>
                  <a:pt x="1373157" y="726334"/>
                  <a:pt x="1373157" y="726334"/>
                </a:cubicBezTo>
                <a:cubicBezTo>
                  <a:pt x="1373157" y="726334"/>
                  <a:pt x="1370368" y="723544"/>
                  <a:pt x="1367579" y="723544"/>
                </a:cubicBezTo>
                <a:cubicBezTo>
                  <a:pt x="1356424" y="712387"/>
                  <a:pt x="1356424" y="712387"/>
                  <a:pt x="1356424" y="712387"/>
                </a:cubicBezTo>
                <a:cubicBezTo>
                  <a:pt x="1353635" y="709598"/>
                  <a:pt x="1350846" y="706809"/>
                  <a:pt x="1345268" y="704019"/>
                </a:cubicBezTo>
                <a:cubicBezTo>
                  <a:pt x="1339691" y="698441"/>
                  <a:pt x="1339691" y="698441"/>
                  <a:pt x="1339691" y="698441"/>
                </a:cubicBezTo>
                <a:cubicBezTo>
                  <a:pt x="1339691" y="695651"/>
                  <a:pt x="1336902" y="695651"/>
                  <a:pt x="1334113" y="692861"/>
                </a:cubicBezTo>
                <a:cubicBezTo>
                  <a:pt x="1322958" y="684493"/>
                  <a:pt x="1322958" y="684493"/>
                  <a:pt x="1322958" y="684493"/>
                </a:cubicBezTo>
                <a:cubicBezTo>
                  <a:pt x="1320169" y="681704"/>
                  <a:pt x="1314591" y="678914"/>
                  <a:pt x="1311802" y="676125"/>
                </a:cubicBezTo>
                <a:cubicBezTo>
                  <a:pt x="1281125" y="653810"/>
                  <a:pt x="1247659" y="637073"/>
                  <a:pt x="1211404" y="623127"/>
                </a:cubicBezTo>
                <a:cubicBezTo>
                  <a:pt x="1208615" y="623127"/>
                  <a:pt x="1203038" y="623127"/>
                  <a:pt x="1200249" y="623127"/>
                </a:cubicBezTo>
                <a:cubicBezTo>
                  <a:pt x="1189093" y="625916"/>
                  <a:pt x="1189093" y="625916"/>
                  <a:pt x="1189093" y="625916"/>
                </a:cubicBezTo>
                <a:cubicBezTo>
                  <a:pt x="1183516" y="625916"/>
                  <a:pt x="1175149" y="625916"/>
                  <a:pt x="1169572" y="628705"/>
                </a:cubicBezTo>
                <a:cubicBezTo>
                  <a:pt x="1158416" y="628705"/>
                  <a:pt x="1158416" y="628705"/>
                  <a:pt x="1158416" y="628705"/>
                </a:cubicBezTo>
                <a:cubicBezTo>
                  <a:pt x="1158416" y="628705"/>
                  <a:pt x="1158416" y="631495"/>
                  <a:pt x="1155627" y="631495"/>
                </a:cubicBezTo>
                <a:cubicBezTo>
                  <a:pt x="1150050" y="631495"/>
                  <a:pt x="1150050" y="631495"/>
                  <a:pt x="1150050" y="631495"/>
                </a:cubicBezTo>
                <a:cubicBezTo>
                  <a:pt x="1141683" y="637073"/>
                  <a:pt x="1141683" y="637073"/>
                  <a:pt x="1141683" y="637073"/>
                </a:cubicBezTo>
                <a:cubicBezTo>
                  <a:pt x="1138894" y="637073"/>
                  <a:pt x="1138894" y="637073"/>
                  <a:pt x="1138894" y="637073"/>
                </a:cubicBezTo>
                <a:cubicBezTo>
                  <a:pt x="1133317" y="637073"/>
                  <a:pt x="1133317" y="637073"/>
                  <a:pt x="1133317" y="637073"/>
                </a:cubicBezTo>
                <a:cubicBezTo>
                  <a:pt x="1119372" y="639863"/>
                  <a:pt x="1119372" y="639863"/>
                  <a:pt x="1119372" y="639863"/>
                </a:cubicBezTo>
                <a:cubicBezTo>
                  <a:pt x="1113794" y="642652"/>
                  <a:pt x="1113794" y="642652"/>
                  <a:pt x="1113794" y="642652"/>
                </a:cubicBezTo>
                <a:lnTo>
                  <a:pt x="1111005" y="642652"/>
                </a:lnTo>
                <a:lnTo>
                  <a:pt x="1108914" y="642652"/>
                </a:lnTo>
                <a:cubicBezTo>
                  <a:pt x="1108216" y="642652"/>
                  <a:pt x="1108216" y="642652"/>
                  <a:pt x="1108216" y="642652"/>
                </a:cubicBezTo>
                <a:lnTo>
                  <a:pt x="1109793" y="643172"/>
                </a:lnTo>
                <a:lnTo>
                  <a:pt x="1091483" y="651020"/>
                </a:lnTo>
                <a:cubicBezTo>
                  <a:pt x="1088695" y="651020"/>
                  <a:pt x="1085906" y="653810"/>
                  <a:pt x="1083117" y="653810"/>
                </a:cubicBezTo>
                <a:cubicBezTo>
                  <a:pt x="1074750" y="659388"/>
                  <a:pt x="1074750" y="659388"/>
                  <a:pt x="1074750" y="659388"/>
                </a:cubicBezTo>
                <a:cubicBezTo>
                  <a:pt x="1069173" y="662178"/>
                  <a:pt x="1063595" y="664968"/>
                  <a:pt x="1058017" y="667756"/>
                </a:cubicBezTo>
                <a:cubicBezTo>
                  <a:pt x="1063595" y="667756"/>
                  <a:pt x="1069173" y="670546"/>
                  <a:pt x="1071962" y="670546"/>
                </a:cubicBezTo>
                <a:cubicBezTo>
                  <a:pt x="1077539" y="670546"/>
                  <a:pt x="1080328" y="670546"/>
                  <a:pt x="1085906" y="673336"/>
                </a:cubicBezTo>
                <a:cubicBezTo>
                  <a:pt x="1088695" y="673336"/>
                  <a:pt x="1094272" y="673336"/>
                  <a:pt x="1097061" y="673336"/>
                </a:cubicBezTo>
                <a:cubicBezTo>
                  <a:pt x="1099850" y="673336"/>
                  <a:pt x="1102639" y="676125"/>
                  <a:pt x="1102639" y="676125"/>
                </a:cubicBezTo>
                <a:cubicBezTo>
                  <a:pt x="1094272" y="673336"/>
                  <a:pt x="1099850" y="673336"/>
                  <a:pt x="1097061" y="673336"/>
                </a:cubicBezTo>
                <a:cubicBezTo>
                  <a:pt x="1099850" y="673336"/>
                  <a:pt x="1099850" y="673336"/>
                  <a:pt x="1099850" y="673336"/>
                </a:cubicBezTo>
                <a:cubicBezTo>
                  <a:pt x="1102639" y="673336"/>
                  <a:pt x="1102639" y="673336"/>
                  <a:pt x="1102639" y="673336"/>
                </a:cubicBezTo>
                <a:cubicBezTo>
                  <a:pt x="1108216" y="676125"/>
                  <a:pt x="1108216" y="676125"/>
                  <a:pt x="1108216" y="676125"/>
                </a:cubicBezTo>
                <a:cubicBezTo>
                  <a:pt x="1113794" y="676125"/>
                  <a:pt x="1119372" y="678914"/>
                  <a:pt x="1127739" y="678914"/>
                </a:cubicBezTo>
                <a:cubicBezTo>
                  <a:pt x="1130528" y="678914"/>
                  <a:pt x="1130528" y="678914"/>
                  <a:pt x="1130528" y="678914"/>
                </a:cubicBezTo>
                <a:cubicBezTo>
                  <a:pt x="1133317" y="678914"/>
                  <a:pt x="1133317" y="681704"/>
                  <a:pt x="1136106" y="681704"/>
                </a:cubicBezTo>
                <a:cubicBezTo>
                  <a:pt x="1136106" y="681704"/>
                  <a:pt x="1138894" y="681704"/>
                  <a:pt x="1138894" y="681704"/>
                </a:cubicBezTo>
                <a:cubicBezTo>
                  <a:pt x="1141683" y="681704"/>
                  <a:pt x="1144472" y="681704"/>
                  <a:pt x="1144472" y="681704"/>
                </a:cubicBezTo>
                <a:cubicBezTo>
                  <a:pt x="1150050" y="681704"/>
                  <a:pt x="1152839" y="681704"/>
                  <a:pt x="1158416" y="684493"/>
                </a:cubicBezTo>
                <a:cubicBezTo>
                  <a:pt x="1161205" y="684493"/>
                  <a:pt x="1166783" y="684493"/>
                  <a:pt x="1169572" y="684493"/>
                </a:cubicBezTo>
                <a:cubicBezTo>
                  <a:pt x="1175149" y="687283"/>
                  <a:pt x="1175149" y="687283"/>
                  <a:pt x="1175149" y="687283"/>
                </a:cubicBezTo>
                <a:cubicBezTo>
                  <a:pt x="1177938" y="687283"/>
                  <a:pt x="1180727" y="687283"/>
                  <a:pt x="1180727" y="687283"/>
                </a:cubicBezTo>
                <a:cubicBezTo>
                  <a:pt x="1186305" y="690072"/>
                  <a:pt x="1189093" y="690072"/>
                  <a:pt x="1194671" y="690072"/>
                </a:cubicBezTo>
                <a:cubicBezTo>
                  <a:pt x="1197460" y="690072"/>
                  <a:pt x="1203038" y="692861"/>
                  <a:pt x="1205827" y="692861"/>
                </a:cubicBezTo>
                <a:cubicBezTo>
                  <a:pt x="1211404" y="692861"/>
                  <a:pt x="1214193" y="695651"/>
                  <a:pt x="1219771" y="695651"/>
                </a:cubicBezTo>
                <a:cubicBezTo>
                  <a:pt x="1222560" y="698441"/>
                  <a:pt x="1228137" y="698441"/>
                  <a:pt x="1230926" y="698441"/>
                </a:cubicBezTo>
                <a:cubicBezTo>
                  <a:pt x="1236504" y="701229"/>
                  <a:pt x="1239293" y="701229"/>
                  <a:pt x="1244870" y="704019"/>
                </a:cubicBezTo>
                <a:cubicBezTo>
                  <a:pt x="1253237" y="706809"/>
                  <a:pt x="1258814" y="709598"/>
                  <a:pt x="1269970" y="712387"/>
                </a:cubicBezTo>
                <a:cubicBezTo>
                  <a:pt x="1283914" y="717966"/>
                  <a:pt x="1300647" y="726334"/>
                  <a:pt x="1317380" y="734702"/>
                </a:cubicBezTo>
                <a:cubicBezTo>
                  <a:pt x="1325747" y="737492"/>
                  <a:pt x="1334113" y="743071"/>
                  <a:pt x="1342480" y="748649"/>
                </a:cubicBezTo>
                <a:cubicBezTo>
                  <a:pt x="1345268" y="748649"/>
                  <a:pt x="1345268" y="751439"/>
                  <a:pt x="1348057" y="751439"/>
                </a:cubicBezTo>
                <a:cubicBezTo>
                  <a:pt x="1353635" y="757017"/>
                  <a:pt x="1353635" y="757017"/>
                  <a:pt x="1353635" y="757017"/>
                </a:cubicBezTo>
                <a:cubicBezTo>
                  <a:pt x="1356424" y="759807"/>
                  <a:pt x="1362001" y="762596"/>
                  <a:pt x="1364790" y="765386"/>
                </a:cubicBezTo>
                <a:cubicBezTo>
                  <a:pt x="1367579" y="768175"/>
                  <a:pt x="1373157" y="770964"/>
                  <a:pt x="1375946" y="773754"/>
                </a:cubicBezTo>
                <a:cubicBezTo>
                  <a:pt x="1378734" y="776543"/>
                  <a:pt x="1384312" y="782122"/>
                  <a:pt x="1387101" y="784911"/>
                </a:cubicBezTo>
                <a:cubicBezTo>
                  <a:pt x="1392679" y="790490"/>
                  <a:pt x="1401045" y="798859"/>
                  <a:pt x="1406623" y="807227"/>
                </a:cubicBezTo>
                <a:cubicBezTo>
                  <a:pt x="1409412" y="810016"/>
                  <a:pt x="1412201" y="812805"/>
                  <a:pt x="1414989" y="818384"/>
                </a:cubicBezTo>
                <a:cubicBezTo>
                  <a:pt x="1420567" y="823963"/>
                  <a:pt x="1420567" y="823963"/>
                  <a:pt x="1420567" y="823963"/>
                </a:cubicBezTo>
                <a:cubicBezTo>
                  <a:pt x="1423356" y="826752"/>
                  <a:pt x="1423356" y="826752"/>
                  <a:pt x="1423356" y="829542"/>
                </a:cubicBezTo>
                <a:cubicBezTo>
                  <a:pt x="1426145" y="835120"/>
                  <a:pt x="1428934" y="837910"/>
                  <a:pt x="1431722" y="843489"/>
                </a:cubicBezTo>
                <a:cubicBezTo>
                  <a:pt x="1434512" y="846278"/>
                  <a:pt x="1437300" y="851857"/>
                  <a:pt x="1440090" y="857435"/>
                </a:cubicBezTo>
                <a:cubicBezTo>
                  <a:pt x="1442878" y="860225"/>
                  <a:pt x="1440090" y="863014"/>
                  <a:pt x="1437300" y="865804"/>
                </a:cubicBezTo>
                <a:cubicBezTo>
                  <a:pt x="1434512" y="868593"/>
                  <a:pt x="1431722" y="865804"/>
                  <a:pt x="1428934" y="863014"/>
                </a:cubicBezTo>
                <a:cubicBezTo>
                  <a:pt x="1426145" y="857435"/>
                  <a:pt x="1423356" y="854646"/>
                  <a:pt x="1420567" y="849067"/>
                </a:cubicBezTo>
                <a:cubicBezTo>
                  <a:pt x="1417778" y="846278"/>
                  <a:pt x="1414989" y="840699"/>
                  <a:pt x="1412201" y="837910"/>
                </a:cubicBezTo>
                <a:cubicBezTo>
                  <a:pt x="1409412" y="829542"/>
                  <a:pt x="1401045" y="823963"/>
                  <a:pt x="1395467" y="815595"/>
                </a:cubicBezTo>
                <a:cubicBezTo>
                  <a:pt x="1381523" y="801647"/>
                  <a:pt x="1370368" y="790490"/>
                  <a:pt x="1353635" y="779332"/>
                </a:cubicBezTo>
                <a:cubicBezTo>
                  <a:pt x="1325747" y="757017"/>
                  <a:pt x="1295069" y="740281"/>
                  <a:pt x="1261603" y="726334"/>
                </a:cubicBezTo>
                <a:cubicBezTo>
                  <a:pt x="1236504" y="715176"/>
                  <a:pt x="1208615" y="706809"/>
                  <a:pt x="1183516" y="704019"/>
                </a:cubicBezTo>
                <a:cubicBezTo>
                  <a:pt x="1172360" y="701229"/>
                  <a:pt x="1158416" y="701229"/>
                  <a:pt x="1147261" y="701229"/>
                </a:cubicBezTo>
                <a:cubicBezTo>
                  <a:pt x="1141683" y="701229"/>
                  <a:pt x="1138894" y="701229"/>
                  <a:pt x="1136106" y="701229"/>
                </a:cubicBezTo>
                <a:cubicBezTo>
                  <a:pt x="1136106" y="701229"/>
                  <a:pt x="1133317" y="701229"/>
                  <a:pt x="1133317" y="701229"/>
                </a:cubicBezTo>
                <a:cubicBezTo>
                  <a:pt x="1127739" y="704019"/>
                  <a:pt x="1127739" y="704019"/>
                  <a:pt x="1127739" y="704019"/>
                </a:cubicBezTo>
                <a:cubicBezTo>
                  <a:pt x="1122161" y="704019"/>
                  <a:pt x="1122161" y="704019"/>
                  <a:pt x="1122161" y="704019"/>
                </a:cubicBezTo>
                <a:cubicBezTo>
                  <a:pt x="1119372" y="704019"/>
                  <a:pt x="1119372" y="704019"/>
                  <a:pt x="1119372" y="704019"/>
                </a:cubicBezTo>
                <a:cubicBezTo>
                  <a:pt x="1119372" y="706809"/>
                  <a:pt x="1119372" y="706809"/>
                  <a:pt x="1119372" y="706809"/>
                </a:cubicBezTo>
                <a:cubicBezTo>
                  <a:pt x="1119372" y="706809"/>
                  <a:pt x="1122161" y="706809"/>
                  <a:pt x="1122161" y="706809"/>
                </a:cubicBezTo>
                <a:cubicBezTo>
                  <a:pt x="1124950" y="706809"/>
                  <a:pt x="1124950" y="709598"/>
                  <a:pt x="1127739" y="709598"/>
                </a:cubicBezTo>
                <a:cubicBezTo>
                  <a:pt x="1130528" y="709598"/>
                  <a:pt x="1130528" y="709598"/>
                  <a:pt x="1130528" y="709598"/>
                </a:cubicBezTo>
                <a:cubicBezTo>
                  <a:pt x="1133317" y="709598"/>
                  <a:pt x="1133317" y="709598"/>
                  <a:pt x="1133317" y="709598"/>
                </a:cubicBezTo>
                <a:cubicBezTo>
                  <a:pt x="1136106" y="709598"/>
                  <a:pt x="1138894" y="712387"/>
                  <a:pt x="1141683" y="712387"/>
                </a:cubicBezTo>
                <a:cubicBezTo>
                  <a:pt x="1147261" y="712387"/>
                  <a:pt x="1147261" y="712387"/>
                  <a:pt x="1147261" y="712387"/>
                </a:cubicBezTo>
                <a:cubicBezTo>
                  <a:pt x="1150050" y="715176"/>
                  <a:pt x="1150050" y="715176"/>
                  <a:pt x="1150050" y="715176"/>
                </a:cubicBezTo>
                <a:cubicBezTo>
                  <a:pt x="1152839" y="715176"/>
                  <a:pt x="1155627" y="715176"/>
                  <a:pt x="1158416" y="715176"/>
                </a:cubicBezTo>
                <a:cubicBezTo>
                  <a:pt x="1161205" y="715176"/>
                  <a:pt x="1161205" y="715176"/>
                  <a:pt x="1163994" y="717966"/>
                </a:cubicBezTo>
                <a:cubicBezTo>
                  <a:pt x="1166783" y="717966"/>
                  <a:pt x="1166783" y="717966"/>
                  <a:pt x="1166783" y="717966"/>
                </a:cubicBezTo>
                <a:cubicBezTo>
                  <a:pt x="1169572" y="717966"/>
                  <a:pt x="1172360" y="720756"/>
                  <a:pt x="1175149" y="720756"/>
                </a:cubicBezTo>
                <a:cubicBezTo>
                  <a:pt x="1197460" y="726334"/>
                  <a:pt x="1219771" y="734702"/>
                  <a:pt x="1242081" y="745860"/>
                </a:cubicBezTo>
                <a:cubicBezTo>
                  <a:pt x="1264392" y="754228"/>
                  <a:pt x="1286703" y="768175"/>
                  <a:pt x="1306225" y="784911"/>
                </a:cubicBezTo>
                <a:cubicBezTo>
                  <a:pt x="1325747" y="798859"/>
                  <a:pt x="1345268" y="818384"/>
                  <a:pt x="1359213" y="840699"/>
                </a:cubicBezTo>
                <a:cubicBezTo>
                  <a:pt x="1364790" y="843489"/>
                  <a:pt x="1364790" y="849067"/>
                  <a:pt x="1362001" y="851857"/>
                </a:cubicBezTo>
                <a:cubicBezTo>
                  <a:pt x="1364790" y="851857"/>
                  <a:pt x="1367579" y="851857"/>
                  <a:pt x="1367579" y="851857"/>
                </a:cubicBezTo>
                <a:cubicBezTo>
                  <a:pt x="1381523" y="860225"/>
                  <a:pt x="1395467" y="871382"/>
                  <a:pt x="1403834" y="885330"/>
                </a:cubicBezTo>
                <a:cubicBezTo>
                  <a:pt x="1406623" y="888119"/>
                  <a:pt x="1406623" y="890908"/>
                  <a:pt x="1403834" y="893698"/>
                </a:cubicBezTo>
                <a:cubicBezTo>
                  <a:pt x="1401045" y="896487"/>
                  <a:pt x="1398256" y="896487"/>
                  <a:pt x="1395467" y="893698"/>
                </a:cubicBezTo>
                <a:cubicBezTo>
                  <a:pt x="1392679" y="890908"/>
                  <a:pt x="1389890" y="885330"/>
                  <a:pt x="1387101" y="882540"/>
                </a:cubicBezTo>
                <a:cubicBezTo>
                  <a:pt x="1384312" y="879750"/>
                  <a:pt x="1381523" y="876962"/>
                  <a:pt x="1378734" y="876962"/>
                </a:cubicBezTo>
                <a:cubicBezTo>
                  <a:pt x="1375946" y="874172"/>
                  <a:pt x="1373157" y="871382"/>
                  <a:pt x="1370368" y="868593"/>
                </a:cubicBezTo>
                <a:cubicBezTo>
                  <a:pt x="1367579" y="865804"/>
                  <a:pt x="1364790" y="865804"/>
                  <a:pt x="1362001" y="863014"/>
                </a:cubicBezTo>
                <a:cubicBezTo>
                  <a:pt x="1359213" y="860225"/>
                  <a:pt x="1359213" y="860225"/>
                  <a:pt x="1359213" y="857435"/>
                </a:cubicBezTo>
                <a:cubicBezTo>
                  <a:pt x="1353635" y="860225"/>
                  <a:pt x="1348057" y="860225"/>
                  <a:pt x="1342480" y="857435"/>
                </a:cubicBezTo>
                <a:cubicBezTo>
                  <a:pt x="1300647" y="823963"/>
                  <a:pt x="1258814" y="798859"/>
                  <a:pt x="1216982" y="782122"/>
                </a:cubicBezTo>
                <a:cubicBezTo>
                  <a:pt x="1197460" y="773754"/>
                  <a:pt x="1177938" y="768175"/>
                  <a:pt x="1155627" y="762596"/>
                </a:cubicBezTo>
                <a:cubicBezTo>
                  <a:pt x="1150050" y="762596"/>
                  <a:pt x="1144472" y="762596"/>
                  <a:pt x="1141683" y="759807"/>
                </a:cubicBezTo>
                <a:cubicBezTo>
                  <a:pt x="1136106" y="759807"/>
                  <a:pt x="1130528" y="759807"/>
                  <a:pt x="1124950" y="759807"/>
                </a:cubicBezTo>
                <a:cubicBezTo>
                  <a:pt x="1116583" y="757017"/>
                  <a:pt x="1116583" y="757017"/>
                  <a:pt x="1116583" y="757017"/>
                </a:cubicBezTo>
                <a:cubicBezTo>
                  <a:pt x="1113794" y="757017"/>
                  <a:pt x="1113794" y="757017"/>
                  <a:pt x="1113794" y="757017"/>
                </a:cubicBezTo>
                <a:cubicBezTo>
                  <a:pt x="1113794" y="757017"/>
                  <a:pt x="1113794" y="757017"/>
                  <a:pt x="1111005" y="757017"/>
                </a:cubicBezTo>
                <a:cubicBezTo>
                  <a:pt x="1111005" y="759807"/>
                  <a:pt x="1108216" y="759807"/>
                  <a:pt x="1108216" y="759807"/>
                </a:cubicBezTo>
                <a:cubicBezTo>
                  <a:pt x="1105428" y="759807"/>
                  <a:pt x="1105428" y="759807"/>
                  <a:pt x="1099850" y="759807"/>
                </a:cubicBezTo>
                <a:cubicBezTo>
                  <a:pt x="1097061" y="762596"/>
                  <a:pt x="1094272" y="768175"/>
                  <a:pt x="1088695" y="770964"/>
                </a:cubicBezTo>
                <a:cubicBezTo>
                  <a:pt x="1085906" y="773754"/>
                  <a:pt x="1083117" y="776543"/>
                  <a:pt x="1077539" y="776543"/>
                </a:cubicBezTo>
                <a:cubicBezTo>
                  <a:pt x="1074750" y="776543"/>
                  <a:pt x="1071962" y="779332"/>
                  <a:pt x="1069173" y="779332"/>
                </a:cubicBezTo>
                <a:cubicBezTo>
                  <a:pt x="1085906" y="782122"/>
                  <a:pt x="1074750" y="779332"/>
                  <a:pt x="1077539" y="782122"/>
                </a:cubicBezTo>
                <a:cubicBezTo>
                  <a:pt x="1074750" y="782122"/>
                  <a:pt x="1074750" y="782122"/>
                  <a:pt x="1074750" y="782122"/>
                </a:cubicBezTo>
                <a:cubicBezTo>
                  <a:pt x="1071962" y="784911"/>
                  <a:pt x="1069173" y="784911"/>
                  <a:pt x="1066384" y="784911"/>
                </a:cubicBezTo>
                <a:cubicBezTo>
                  <a:pt x="1066384" y="784911"/>
                  <a:pt x="1063595" y="784911"/>
                  <a:pt x="1063595" y="784911"/>
                </a:cubicBezTo>
                <a:cubicBezTo>
                  <a:pt x="1060806" y="784911"/>
                  <a:pt x="1060806" y="784911"/>
                  <a:pt x="1060806" y="782122"/>
                </a:cubicBezTo>
                <a:cubicBezTo>
                  <a:pt x="1052440" y="779332"/>
                  <a:pt x="1052440" y="779332"/>
                  <a:pt x="1052440" y="779332"/>
                </a:cubicBezTo>
                <a:cubicBezTo>
                  <a:pt x="1024551" y="765386"/>
                  <a:pt x="993874" y="759807"/>
                  <a:pt x="960408" y="759807"/>
                </a:cubicBezTo>
                <a:cubicBezTo>
                  <a:pt x="960408" y="759807"/>
                  <a:pt x="957619" y="762596"/>
                  <a:pt x="957619" y="765386"/>
                </a:cubicBezTo>
                <a:cubicBezTo>
                  <a:pt x="954830" y="765386"/>
                  <a:pt x="954830" y="768175"/>
                  <a:pt x="952042" y="768175"/>
                </a:cubicBezTo>
                <a:cubicBezTo>
                  <a:pt x="949253" y="770964"/>
                  <a:pt x="946464" y="773754"/>
                  <a:pt x="943675" y="776543"/>
                </a:cubicBezTo>
                <a:cubicBezTo>
                  <a:pt x="932520" y="787701"/>
                  <a:pt x="924153" y="801647"/>
                  <a:pt x="915787" y="812805"/>
                </a:cubicBezTo>
                <a:cubicBezTo>
                  <a:pt x="910209" y="826752"/>
                  <a:pt x="904631" y="837910"/>
                  <a:pt x="899054" y="851857"/>
                </a:cubicBezTo>
                <a:cubicBezTo>
                  <a:pt x="901842" y="854646"/>
                  <a:pt x="904631" y="857435"/>
                  <a:pt x="907420" y="860225"/>
                </a:cubicBezTo>
                <a:cubicBezTo>
                  <a:pt x="912998" y="865804"/>
                  <a:pt x="912998" y="871382"/>
                  <a:pt x="915787" y="874172"/>
                </a:cubicBezTo>
                <a:cubicBezTo>
                  <a:pt x="915787" y="879750"/>
                  <a:pt x="915787" y="882540"/>
                  <a:pt x="912998" y="885330"/>
                </a:cubicBezTo>
                <a:cubicBezTo>
                  <a:pt x="910209" y="885330"/>
                  <a:pt x="910209" y="888119"/>
                  <a:pt x="907420" y="888119"/>
                </a:cubicBezTo>
                <a:cubicBezTo>
                  <a:pt x="912998" y="888119"/>
                  <a:pt x="912998" y="888119"/>
                  <a:pt x="912998" y="888119"/>
                </a:cubicBezTo>
                <a:cubicBezTo>
                  <a:pt x="915787" y="888119"/>
                  <a:pt x="915787" y="888119"/>
                  <a:pt x="918576" y="885330"/>
                </a:cubicBezTo>
                <a:cubicBezTo>
                  <a:pt x="918576" y="885330"/>
                  <a:pt x="921364" y="885330"/>
                  <a:pt x="921364" y="885330"/>
                </a:cubicBezTo>
                <a:cubicBezTo>
                  <a:pt x="924153" y="885330"/>
                  <a:pt x="924153" y="885330"/>
                  <a:pt x="924153" y="885330"/>
                </a:cubicBezTo>
                <a:cubicBezTo>
                  <a:pt x="929731" y="885330"/>
                  <a:pt x="929731" y="885330"/>
                  <a:pt x="929731" y="885330"/>
                </a:cubicBezTo>
                <a:cubicBezTo>
                  <a:pt x="929731" y="885330"/>
                  <a:pt x="932520" y="885330"/>
                  <a:pt x="932520" y="885330"/>
                </a:cubicBezTo>
                <a:cubicBezTo>
                  <a:pt x="940886" y="879750"/>
                  <a:pt x="946464" y="876962"/>
                  <a:pt x="952042" y="874172"/>
                </a:cubicBezTo>
                <a:cubicBezTo>
                  <a:pt x="954830" y="871382"/>
                  <a:pt x="954830" y="871382"/>
                  <a:pt x="957619" y="868593"/>
                </a:cubicBezTo>
                <a:cubicBezTo>
                  <a:pt x="960408" y="868593"/>
                  <a:pt x="960408" y="868593"/>
                  <a:pt x="963197" y="865804"/>
                </a:cubicBezTo>
                <a:cubicBezTo>
                  <a:pt x="965986" y="863014"/>
                  <a:pt x="971563" y="860225"/>
                  <a:pt x="974352" y="860225"/>
                </a:cubicBezTo>
                <a:cubicBezTo>
                  <a:pt x="982719" y="854646"/>
                  <a:pt x="988296" y="849067"/>
                  <a:pt x="996663" y="846278"/>
                </a:cubicBezTo>
                <a:cubicBezTo>
                  <a:pt x="999452" y="843489"/>
                  <a:pt x="999452" y="843489"/>
                  <a:pt x="999452" y="843489"/>
                </a:cubicBezTo>
                <a:cubicBezTo>
                  <a:pt x="1002241" y="843489"/>
                  <a:pt x="1002241" y="843489"/>
                  <a:pt x="1002241" y="843489"/>
                </a:cubicBezTo>
                <a:cubicBezTo>
                  <a:pt x="1005029" y="840699"/>
                  <a:pt x="1005029" y="840699"/>
                  <a:pt x="1007818" y="840699"/>
                </a:cubicBezTo>
                <a:cubicBezTo>
                  <a:pt x="1010607" y="837910"/>
                  <a:pt x="1010607" y="837910"/>
                  <a:pt x="1010607" y="837910"/>
                </a:cubicBezTo>
                <a:cubicBezTo>
                  <a:pt x="1013396" y="837910"/>
                  <a:pt x="1013396" y="837910"/>
                  <a:pt x="1016185" y="835120"/>
                </a:cubicBezTo>
                <a:cubicBezTo>
                  <a:pt x="1018974" y="835120"/>
                  <a:pt x="1021763" y="835120"/>
                  <a:pt x="1024551" y="832331"/>
                </a:cubicBezTo>
                <a:cubicBezTo>
                  <a:pt x="1024551" y="832331"/>
                  <a:pt x="1027340" y="829542"/>
                  <a:pt x="1030129" y="829542"/>
                </a:cubicBezTo>
                <a:cubicBezTo>
                  <a:pt x="1032918" y="829542"/>
                  <a:pt x="1035707" y="826752"/>
                  <a:pt x="1038496" y="826752"/>
                </a:cubicBezTo>
                <a:cubicBezTo>
                  <a:pt x="1041284" y="826752"/>
                  <a:pt x="1041284" y="823963"/>
                  <a:pt x="1044073" y="823963"/>
                </a:cubicBezTo>
                <a:cubicBezTo>
                  <a:pt x="1046862" y="823963"/>
                  <a:pt x="1049651" y="823963"/>
                  <a:pt x="1052440" y="821174"/>
                </a:cubicBezTo>
                <a:cubicBezTo>
                  <a:pt x="1055229" y="821174"/>
                  <a:pt x="1055229" y="821174"/>
                  <a:pt x="1058017" y="821174"/>
                </a:cubicBezTo>
                <a:cubicBezTo>
                  <a:pt x="1060806" y="821174"/>
                  <a:pt x="1060806" y="821174"/>
                  <a:pt x="1060806" y="821174"/>
                </a:cubicBezTo>
                <a:cubicBezTo>
                  <a:pt x="1066384" y="818384"/>
                  <a:pt x="1066384" y="818384"/>
                  <a:pt x="1066384" y="818384"/>
                </a:cubicBezTo>
                <a:cubicBezTo>
                  <a:pt x="1069173" y="818384"/>
                  <a:pt x="1069173" y="818384"/>
                  <a:pt x="1069173" y="818384"/>
                </a:cubicBezTo>
                <a:cubicBezTo>
                  <a:pt x="1064293" y="816990"/>
                  <a:pt x="1061504" y="816117"/>
                  <a:pt x="1059979" y="815595"/>
                </a:cubicBezTo>
                <a:lnTo>
                  <a:pt x="1060806" y="815595"/>
                </a:lnTo>
                <a:cubicBezTo>
                  <a:pt x="1063595" y="815595"/>
                  <a:pt x="1063595" y="815595"/>
                  <a:pt x="1063595" y="815595"/>
                </a:cubicBezTo>
                <a:cubicBezTo>
                  <a:pt x="1069173" y="815595"/>
                  <a:pt x="1077539" y="818384"/>
                  <a:pt x="1085906" y="818384"/>
                </a:cubicBezTo>
                <a:cubicBezTo>
                  <a:pt x="1088695" y="818384"/>
                  <a:pt x="1088695" y="818384"/>
                  <a:pt x="1088695" y="818384"/>
                </a:cubicBezTo>
                <a:cubicBezTo>
                  <a:pt x="1091483" y="815595"/>
                  <a:pt x="1091483" y="815595"/>
                  <a:pt x="1091483" y="815595"/>
                </a:cubicBezTo>
                <a:cubicBezTo>
                  <a:pt x="1091483" y="812805"/>
                  <a:pt x="1091483" y="812805"/>
                  <a:pt x="1091483" y="812805"/>
                </a:cubicBezTo>
                <a:cubicBezTo>
                  <a:pt x="1094272" y="812805"/>
                  <a:pt x="1094272" y="812805"/>
                  <a:pt x="1094272" y="812805"/>
                </a:cubicBezTo>
                <a:cubicBezTo>
                  <a:pt x="1097061" y="812805"/>
                  <a:pt x="1097061" y="812805"/>
                  <a:pt x="1097061" y="812805"/>
                </a:cubicBezTo>
                <a:cubicBezTo>
                  <a:pt x="1105428" y="812805"/>
                  <a:pt x="1105428" y="812805"/>
                  <a:pt x="1105428" y="812805"/>
                </a:cubicBezTo>
                <a:cubicBezTo>
                  <a:pt x="1111005" y="812805"/>
                  <a:pt x="1116583" y="810016"/>
                  <a:pt x="1124950" y="810016"/>
                </a:cubicBezTo>
                <a:cubicBezTo>
                  <a:pt x="1130528" y="810016"/>
                  <a:pt x="1136106" y="810016"/>
                  <a:pt x="1144472" y="810016"/>
                </a:cubicBezTo>
                <a:cubicBezTo>
                  <a:pt x="1150050" y="812805"/>
                  <a:pt x="1155627" y="812805"/>
                  <a:pt x="1163994" y="812805"/>
                </a:cubicBezTo>
                <a:cubicBezTo>
                  <a:pt x="1169572" y="812805"/>
                  <a:pt x="1177938" y="815595"/>
                  <a:pt x="1183516" y="815595"/>
                </a:cubicBezTo>
                <a:cubicBezTo>
                  <a:pt x="1191882" y="818384"/>
                  <a:pt x="1197460" y="818384"/>
                  <a:pt x="1205827" y="821174"/>
                </a:cubicBezTo>
                <a:cubicBezTo>
                  <a:pt x="1208615" y="821174"/>
                  <a:pt x="1208615" y="823963"/>
                  <a:pt x="1208615" y="826752"/>
                </a:cubicBezTo>
                <a:cubicBezTo>
                  <a:pt x="1205827" y="829542"/>
                  <a:pt x="1203038" y="832331"/>
                  <a:pt x="1200249" y="832331"/>
                </a:cubicBezTo>
                <a:cubicBezTo>
                  <a:pt x="1194671" y="832331"/>
                  <a:pt x="1191882" y="832331"/>
                  <a:pt x="1186305" y="832331"/>
                </a:cubicBezTo>
                <a:cubicBezTo>
                  <a:pt x="1180727" y="832331"/>
                  <a:pt x="1175149" y="835120"/>
                  <a:pt x="1169572" y="835120"/>
                </a:cubicBezTo>
                <a:cubicBezTo>
                  <a:pt x="1163994" y="835120"/>
                  <a:pt x="1158416" y="837910"/>
                  <a:pt x="1152839" y="837910"/>
                </a:cubicBezTo>
                <a:cubicBezTo>
                  <a:pt x="1147261" y="840699"/>
                  <a:pt x="1141683" y="840699"/>
                  <a:pt x="1138894" y="843489"/>
                </a:cubicBezTo>
                <a:cubicBezTo>
                  <a:pt x="1119372" y="849067"/>
                  <a:pt x="1099850" y="860225"/>
                  <a:pt x="1085906" y="871382"/>
                </a:cubicBezTo>
                <a:cubicBezTo>
                  <a:pt x="1080328" y="874172"/>
                  <a:pt x="1077539" y="876962"/>
                  <a:pt x="1074750" y="879750"/>
                </a:cubicBezTo>
                <a:cubicBezTo>
                  <a:pt x="1071962" y="882540"/>
                  <a:pt x="1071962" y="882540"/>
                  <a:pt x="1069173" y="885330"/>
                </a:cubicBezTo>
                <a:cubicBezTo>
                  <a:pt x="1066384" y="885330"/>
                  <a:pt x="1066384" y="885330"/>
                  <a:pt x="1066384" y="885330"/>
                </a:cubicBezTo>
                <a:cubicBezTo>
                  <a:pt x="1066384" y="888119"/>
                  <a:pt x="1066384" y="888119"/>
                  <a:pt x="1066384" y="888119"/>
                </a:cubicBezTo>
                <a:cubicBezTo>
                  <a:pt x="1066384" y="890908"/>
                  <a:pt x="1066384" y="893698"/>
                  <a:pt x="1066384" y="896487"/>
                </a:cubicBezTo>
                <a:cubicBezTo>
                  <a:pt x="1066384" y="896487"/>
                  <a:pt x="1066384" y="896487"/>
                  <a:pt x="1066384" y="899277"/>
                </a:cubicBezTo>
                <a:cubicBezTo>
                  <a:pt x="1066384" y="899277"/>
                  <a:pt x="1063595" y="899277"/>
                  <a:pt x="1063595" y="902066"/>
                </a:cubicBezTo>
                <a:lnTo>
                  <a:pt x="1036007" y="904826"/>
                </a:lnTo>
                <a:lnTo>
                  <a:pt x="1035607" y="904694"/>
                </a:lnTo>
                <a:lnTo>
                  <a:pt x="1035489" y="904506"/>
                </a:lnTo>
                <a:cubicBezTo>
                  <a:pt x="1034922" y="904332"/>
                  <a:pt x="1034138" y="904158"/>
                  <a:pt x="1033964" y="904158"/>
                </a:cubicBezTo>
                <a:lnTo>
                  <a:pt x="1035607" y="904694"/>
                </a:lnTo>
                <a:lnTo>
                  <a:pt x="1035707" y="904855"/>
                </a:lnTo>
                <a:lnTo>
                  <a:pt x="1036007" y="904826"/>
                </a:lnTo>
                <a:lnTo>
                  <a:pt x="1036099" y="904855"/>
                </a:lnTo>
                <a:cubicBezTo>
                  <a:pt x="1037973" y="905378"/>
                  <a:pt x="1041284" y="906250"/>
                  <a:pt x="1046862" y="907645"/>
                </a:cubicBezTo>
                <a:cubicBezTo>
                  <a:pt x="1044073" y="907645"/>
                  <a:pt x="1044073" y="907645"/>
                  <a:pt x="1044073" y="907645"/>
                </a:cubicBezTo>
                <a:cubicBezTo>
                  <a:pt x="1044073" y="910434"/>
                  <a:pt x="1044073" y="910434"/>
                  <a:pt x="1044073" y="910434"/>
                </a:cubicBezTo>
                <a:cubicBezTo>
                  <a:pt x="1041284" y="910434"/>
                  <a:pt x="1041284" y="910434"/>
                  <a:pt x="1041284" y="910434"/>
                </a:cubicBezTo>
                <a:cubicBezTo>
                  <a:pt x="1041284" y="913223"/>
                  <a:pt x="1038496" y="913223"/>
                  <a:pt x="1038496" y="916013"/>
                </a:cubicBezTo>
                <a:cubicBezTo>
                  <a:pt x="1038496" y="916013"/>
                  <a:pt x="1035707" y="918802"/>
                  <a:pt x="1035707" y="921592"/>
                </a:cubicBezTo>
                <a:cubicBezTo>
                  <a:pt x="1032918" y="921592"/>
                  <a:pt x="1032918" y="924381"/>
                  <a:pt x="1032918" y="924381"/>
                </a:cubicBezTo>
                <a:cubicBezTo>
                  <a:pt x="1030129" y="927170"/>
                  <a:pt x="1030129" y="927170"/>
                  <a:pt x="1030129" y="929960"/>
                </a:cubicBezTo>
                <a:cubicBezTo>
                  <a:pt x="1027340" y="929960"/>
                  <a:pt x="1027340" y="932749"/>
                  <a:pt x="1027340" y="932749"/>
                </a:cubicBezTo>
                <a:cubicBezTo>
                  <a:pt x="1024551" y="935538"/>
                  <a:pt x="1024551" y="935538"/>
                  <a:pt x="1024551" y="938328"/>
                </a:cubicBezTo>
                <a:cubicBezTo>
                  <a:pt x="1024551" y="938328"/>
                  <a:pt x="1021763" y="938328"/>
                  <a:pt x="1021763" y="941118"/>
                </a:cubicBezTo>
                <a:cubicBezTo>
                  <a:pt x="1021763" y="941118"/>
                  <a:pt x="1018974" y="943907"/>
                  <a:pt x="1018974" y="946696"/>
                </a:cubicBezTo>
                <a:cubicBezTo>
                  <a:pt x="1018974" y="946696"/>
                  <a:pt x="1018974" y="949486"/>
                  <a:pt x="1016185" y="949486"/>
                </a:cubicBezTo>
                <a:cubicBezTo>
                  <a:pt x="1016185" y="955065"/>
                  <a:pt x="1016185" y="955065"/>
                  <a:pt x="1016185" y="955065"/>
                </a:cubicBezTo>
                <a:cubicBezTo>
                  <a:pt x="1013396" y="957853"/>
                  <a:pt x="1013396" y="957853"/>
                  <a:pt x="1013396" y="957853"/>
                </a:cubicBezTo>
                <a:cubicBezTo>
                  <a:pt x="1013396" y="963433"/>
                  <a:pt x="1013396" y="963433"/>
                  <a:pt x="1013396" y="963433"/>
                </a:cubicBezTo>
                <a:cubicBezTo>
                  <a:pt x="1013396" y="963433"/>
                  <a:pt x="1013396" y="966222"/>
                  <a:pt x="1013396" y="969011"/>
                </a:cubicBezTo>
                <a:cubicBezTo>
                  <a:pt x="1010607" y="969011"/>
                  <a:pt x="1010607" y="974590"/>
                  <a:pt x="1010607" y="977380"/>
                </a:cubicBezTo>
                <a:cubicBezTo>
                  <a:pt x="1010607" y="980169"/>
                  <a:pt x="1010607" y="980169"/>
                  <a:pt x="1010607" y="980169"/>
                </a:cubicBezTo>
                <a:cubicBezTo>
                  <a:pt x="1010607" y="982958"/>
                  <a:pt x="1010607" y="982958"/>
                  <a:pt x="1010607" y="985748"/>
                </a:cubicBezTo>
                <a:cubicBezTo>
                  <a:pt x="1010607" y="988537"/>
                  <a:pt x="1010607" y="991326"/>
                  <a:pt x="1010607" y="994116"/>
                </a:cubicBezTo>
                <a:cubicBezTo>
                  <a:pt x="1010607" y="994116"/>
                  <a:pt x="1010607" y="996905"/>
                  <a:pt x="1013396" y="996905"/>
                </a:cubicBezTo>
                <a:cubicBezTo>
                  <a:pt x="1013396" y="999694"/>
                  <a:pt x="1013396" y="999694"/>
                  <a:pt x="1013396" y="999694"/>
                </a:cubicBezTo>
                <a:cubicBezTo>
                  <a:pt x="1013396" y="1002484"/>
                  <a:pt x="1013396" y="1002484"/>
                  <a:pt x="1013396" y="1002484"/>
                </a:cubicBezTo>
                <a:cubicBezTo>
                  <a:pt x="1013396" y="1005273"/>
                  <a:pt x="1013396" y="1005273"/>
                  <a:pt x="1013396" y="1005273"/>
                </a:cubicBezTo>
                <a:lnTo>
                  <a:pt x="1014791" y="1006668"/>
                </a:lnTo>
                <a:lnTo>
                  <a:pt x="1007818" y="1005273"/>
                </a:lnTo>
                <a:cubicBezTo>
                  <a:pt x="1007818" y="1005273"/>
                  <a:pt x="1005029" y="1005273"/>
                  <a:pt x="1005029" y="1005273"/>
                </a:cubicBezTo>
                <a:cubicBezTo>
                  <a:pt x="1005029" y="1005273"/>
                  <a:pt x="1005029" y="1005273"/>
                  <a:pt x="1007818" y="1008063"/>
                </a:cubicBezTo>
                <a:cubicBezTo>
                  <a:pt x="1007818" y="1008063"/>
                  <a:pt x="1010607" y="1008063"/>
                  <a:pt x="1010607" y="1008063"/>
                </a:cubicBezTo>
                <a:cubicBezTo>
                  <a:pt x="1013396" y="1010852"/>
                  <a:pt x="1013396" y="1010852"/>
                  <a:pt x="1016185" y="1010852"/>
                </a:cubicBezTo>
                <a:cubicBezTo>
                  <a:pt x="1016185" y="1013641"/>
                  <a:pt x="1016185" y="1013641"/>
                  <a:pt x="1018974" y="1016431"/>
                </a:cubicBezTo>
                <a:lnTo>
                  <a:pt x="1018884" y="1016521"/>
                </a:lnTo>
                <a:lnTo>
                  <a:pt x="1018800" y="1016431"/>
                </a:lnTo>
                <a:lnTo>
                  <a:pt x="1016185" y="1013641"/>
                </a:lnTo>
                <a:cubicBezTo>
                  <a:pt x="1016185" y="1013641"/>
                  <a:pt x="1016185" y="1013641"/>
                  <a:pt x="1016185" y="1016431"/>
                </a:cubicBezTo>
                <a:cubicBezTo>
                  <a:pt x="1016185" y="1016431"/>
                  <a:pt x="1016185" y="1019220"/>
                  <a:pt x="1016185" y="1019220"/>
                </a:cubicBezTo>
                <a:lnTo>
                  <a:pt x="1018884" y="1016521"/>
                </a:lnTo>
                <a:lnTo>
                  <a:pt x="1018974" y="1016617"/>
                </a:lnTo>
                <a:lnTo>
                  <a:pt x="1021414" y="1019220"/>
                </a:lnTo>
                <a:cubicBezTo>
                  <a:pt x="1022460" y="1020615"/>
                  <a:pt x="1023157" y="1022010"/>
                  <a:pt x="1024551" y="1024799"/>
                </a:cubicBezTo>
                <a:lnTo>
                  <a:pt x="1027340" y="1028386"/>
                </a:lnTo>
                <a:lnTo>
                  <a:pt x="1027340" y="1028478"/>
                </a:lnTo>
                <a:lnTo>
                  <a:pt x="1026164" y="1032382"/>
                </a:lnTo>
                <a:cubicBezTo>
                  <a:pt x="1024203" y="1038920"/>
                  <a:pt x="1027340" y="1028983"/>
                  <a:pt x="1027340" y="1033167"/>
                </a:cubicBezTo>
                <a:cubicBezTo>
                  <a:pt x="1027340" y="1033167"/>
                  <a:pt x="1027340" y="1033167"/>
                  <a:pt x="1027340" y="1030378"/>
                </a:cubicBezTo>
                <a:lnTo>
                  <a:pt x="1027340" y="1028478"/>
                </a:lnTo>
                <a:lnTo>
                  <a:pt x="1027360" y="1028411"/>
                </a:lnTo>
                <a:lnTo>
                  <a:pt x="1044073" y="1049904"/>
                </a:lnTo>
                <a:cubicBezTo>
                  <a:pt x="1046862" y="1055482"/>
                  <a:pt x="1046862" y="1058272"/>
                  <a:pt x="1049651" y="1063851"/>
                </a:cubicBezTo>
                <a:cubicBezTo>
                  <a:pt x="1052440" y="1066640"/>
                  <a:pt x="1055229" y="1072219"/>
                  <a:pt x="1058017" y="1075009"/>
                </a:cubicBezTo>
                <a:cubicBezTo>
                  <a:pt x="1060806" y="1083376"/>
                  <a:pt x="1063595" y="1091744"/>
                  <a:pt x="1066384" y="1097324"/>
                </a:cubicBezTo>
                <a:cubicBezTo>
                  <a:pt x="1066384" y="1097324"/>
                  <a:pt x="1069173" y="1097324"/>
                  <a:pt x="1069173" y="1094534"/>
                </a:cubicBezTo>
                <a:cubicBezTo>
                  <a:pt x="1069173" y="1094534"/>
                  <a:pt x="1069173" y="1097324"/>
                  <a:pt x="1071962" y="1097324"/>
                </a:cubicBezTo>
                <a:cubicBezTo>
                  <a:pt x="1074750" y="1097324"/>
                  <a:pt x="1074750" y="1097324"/>
                  <a:pt x="1074750" y="1097324"/>
                </a:cubicBezTo>
                <a:cubicBezTo>
                  <a:pt x="1077539" y="1097324"/>
                  <a:pt x="1080328" y="1100112"/>
                  <a:pt x="1080328" y="1100112"/>
                </a:cubicBezTo>
                <a:cubicBezTo>
                  <a:pt x="1083117" y="1100112"/>
                  <a:pt x="1085906" y="1100112"/>
                  <a:pt x="1088695" y="1102902"/>
                </a:cubicBezTo>
                <a:cubicBezTo>
                  <a:pt x="1094272" y="1102902"/>
                  <a:pt x="1097061" y="1105692"/>
                  <a:pt x="1099850" y="1108481"/>
                </a:cubicBezTo>
                <a:cubicBezTo>
                  <a:pt x="1102639" y="1108481"/>
                  <a:pt x="1105428" y="1111270"/>
                  <a:pt x="1108216" y="1111270"/>
                </a:cubicBezTo>
                <a:cubicBezTo>
                  <a:pt x="1108216" y="1111270"/>
                  <a:pt x="1111005" y="1114060"/>
                  <a:pt x="1113794" y="1114060"/>
                </a:cubicBezTo>
                <a:cubicBezTo>
                  <a:pt x="1116583" y="1116849"/>
                  <a:pt x="1119372" y="1119639"/>
                  <a:pt x="1122161" y="1119639"/>
                </a:cubicBezTo>
                <a:cubicBezTo>
                  <a:pt x="1124950" y="1122428"/>
                  <a:pt x="1127739" y="1122428"/>
                  <a:pt x="1130528" y="1125217"/>
                </a:cubicBezTo>
                <a:cubicBezTo>
                  <a:pt x="1130528" y="1125217"/>
                  <a:pt x="1136106" y="1128007"/>
                  <a:pt x="1144472" y="1133585"/>
                </a:cubicBezTo>
                <a:cubicBezTo>
                  <a:pt x="1150050" y="1136375"/>
                  <a:pt x="1158416" y="1139164"/>
                  <a:pt x="1158416" y="1139164"/>
                </a:cubicBezTo>
                <a:cubicBezTo>
                  <a:pt x="1169572" y="1147532"/>
                  <a:pt x="1183516" y="1153111"/>
                  <a:pt x="1197460" y="1158690"/>
                </a:cubicBezTo>
                <a:cubicBezTo>
                  <a:pt x="1203038" y="1161479"/>
                  <a:pt x="1211404" y="1164269"/>
                  <a:pt x="1216982" y="1164269"/>
                </a:cubicBezTo>
                <a:cubicBezTo>
                  <a:pt x="1225348" y="1167058"/>
                  <a:pt x="1230926" y="1169847"/>
                  <a:pt x="1239293" y="1169847"/>
                </a:cubicBezTo>
                <a:cubicBezTo>
                  <a:pt x="1267181" y="1178215"/>
                  <a:pt x="1295069" y="1181005"/>
                  <a:pt x="1328535" y="1189373"/>
                </a:cubicBezTo>
                <a:cubicBezTo>
                  <a:pt x="1328535" y="1189373"/>
                  <a:pt x="1331324" y="1192163"/>
                  <a:pt x="1336902" y="1194952"/>
                </a:cubicBezTo>
                <a:cubicBezTo>
                  <a:pt x="1339691" y="1200531"/>
                  <a:pt x="1345268" y="1203320"/>
                  <a:pt x="1345268" y="1203320"/>
                </a:cubicBezTo>
                <a:cubicBezTo>
                  <a:pt x="1353635" y="1203320"/>
                  <a:pt x="1353635" y="1203320"/>
                  <a:pt x="1353635" y="1203320"/>
                </a:cubicBezTo>
                <a:cubicBezTo>
                  <a:pt x="1375946" y="1197742"/>
                  <a:pt x="1401045" y="1194952"/>
                  <a:pt x="1423356" y="1200531"/>
                </a:cubicBezTo>
                <a:cubicBezTo>
                  <a:pt x="1448455" y="1214478"/>
                  <a:pt x="1448455" y="1214478"/>
                  <a:pt x="1448455" y="1214478"/>
                </a:cubicBezTo>
                <a:cubicBezTo>
                  <a:pt x="1476344" y="1231214"/>
                  <a:pt x="1498655" y="1253530"/>
                  <a:pt x="1512599" y="1284213"/>
                </a:cubicBezTo>
                <a:cubicBezTo>
                  <a:pt x="1523755" y="1287002"/>
                  <a:pt x="1534910" y="1295370"/>
                  <a:pt x="1540488" y="1306528"/>
                </a:cubicBezTo>
                <a:cubicBezTo>
                  <a:pt x="1546065" y="1303738"/>
                  <a:pt x="1548854" y="1303738"/>
                  <a:pt x="1551643" y="1306528"/>
                </a:cubicBezTo>
                <a:cubicBezTo>
                  <a:pt x="1557221" y="1306528"/>
                  <a:pt x="1560010" y="1306528"/>
                  <a:pt x="1565587" y="1306528"/>
                </a:cubicBezTo>
                <a:cubicBezTo>
                  <a:pt x="1573954" y="1306528"/>
                  <a:pt x="1579532" y="1309317"/>
                  <a:pt x="1587898" y="1309317"/>
                </a:cubicBezTo>
                <a:cubicBezTo>
                  <a:pt x="1601842" y="1314896"/>
                  <a:pt x="1615786" y="1323264"/>
                  <a:pt x="1626942" y="1337211"/>
                </a:cubicBezTo>
                <a:cubicBezTo>
                  <a:pt x="1638097" y="1331633"/>
                  <a:pt x="1649252" y="1337211"/>
                  <a:pt x="1649252" y="1353948"/>
                </a:cubicBezTo>
                <a:cubicBezTo>
                  <a:pt x="1649252" y="1359526"/>
                  <a:pt x="1646464" y="1365105"/>
                  <a:pt x="1643675" y="1370684"/>
                </a:cubicBezTo>
                <a:cubicBezTo>
                  <a:pt x="1654830" y="1367895"/>
                  <a:pt x="1657619" y="1367895"/>
                  <a:pt x="1668774" y="1365105"/>
                </a:cubicBezTo>
                <a:cubicBezTo>
                  <a:pt x="1677141" y="1353948"/>
                  <a:pt x="1679930" y="1348369"/>
                  <a:pt x="1679930" y="1348369"/>
                </a:cubicBezTo>
                <a:cubicBezTo>
                  <a:pt x="1691085" y="1334421"/>
                  <a:pt x="1693874" y="1328843"/>
                  <a:pt x="1699452" y="1320475"/>
                </a:cubicBezTo>
                <a:cubicBezTo>
                  <a:pt x="1702240" y="1317685"/>
                  <a:pt x="1702240" y="1314896"/>
                  <a:pt x="1705029" y="1309317"/>
                </a:cubicBezTo>
                <a:cubicBezTo>
                  <a:pt x="1707818" y="1309317"/>
                  <a:pt x="1707818" y="1306528"/>
                  <a:pt x="1710607" y="1303738"/>
                </a:cubicBezTo>
                <a:cubicBezTo>
                  <a:pt x="1710607" y="1300949"/>
                  <a:pt x="1713396" y="1298160"/>
                  <a:pt x="1716185" y="1295370"/>
                </a:cubicBezTo>
                <a:cubicBezTo>
                  <a:pt x="1718973" y="1289791"/>
                  <a:pt x="1724551" y="1287002"/>
                  <a:pt x="1727340" y="1281423"/>
                </a:cubicBezTo>
                <a:cubicBezTo>
                  <a:pt x="1730129" y="1281423"/>
                  <a:pt x="1732918" y="1278634"/>
                  <a:pt x="1735706" y="1278634"/>
                </a:cubicBezTo>
                <a:cubicBezTo>
                  <a:pt x="1735706" y="1275845"/>
                  <a:pt x="1738495" y="1275845"/>
                  <a:pt x="1741284" y="1273055"/>
                </a:cubicBezTo>
                <a:cubicBezTo>
                  <a:pt x="1746862" y="1267476"/>
                  <a:pt x="1752439" y="1264687"/>
                  <a:pt x="1752439" y="1264687"/>
                </a:cubicBezTo>
                <a:cubicBezTo>
                  <a:pt x="1780328" y="1256318"/>
                  <a:pt x="1794272" y="1250740"/>
                  <a:pt x="1805427" y="1250740"/>
                </a:cubicBezTo>
                <a:cubicBezTo>
                  <a:pt x="1808216" y="1250740"/>
                  <a:pt x="1808216" y="1250740"/>
                  <a:pt x="1811005" y="1250740"/>
                </a:cubicBezTo>
                <a:cubicBezTo>
                  <a:pt x="1813794" y="1250740"/>
                  <a:pt x="1813794" y="1250740"/>
                  <a:pt x="1816583" y="1250740"/>
                </a:cubicBezTo>
                <a:cubicBezTo>
                  <a:pt x="1819372" y="1250740"/>
                  <a:pt x="1824949" y="1253530"/>
                  <a:pt x="1827739" y="1256318"/>
                </a:cubicBezTo>
                <a:cubicBezTo>
                  <a:pt x="1830527" y="1259108"/>
                  <a:pt x="1830527" y="1261898"/>
                  <a:pt x="1833317" y="1264687"/>
                </a:cubicBezTo>
                <a:cubicBezTo>
                  <a:pt x="1833317" y="1261898"/>
                  <a:pt x="1836105" y="1259108"/>
                  <a:pt x="1838894" y="1256318"/>
                </a:cubicBezTo>
                <a:cubicBezTo>
                  <a:pt x="1838894" y="1256318"/>
                  <a:pt x="1838894" y="1253530"/>
                  <a:pt x="1841682" y="1253530"/>
                </a:cubicBezTo>
                <a:cubicBezTo>
                  <a:pt x="1841682" y="1250740"/>
                  <a:pt x="1844472" y="1247950"/>
                  <a:pt x="1844472" y="1247950"/>
                </a:cubicBezTo>
                <a:cubicBezTo>
                  <a:pt x="1847260" y="1245161"/>
                  <a:pt x="1847260" y="1245161"/>
                  <a:pt x="1850050" y="1242372"/>
                </a:cubicBezTo>
                <a:cubicBezTo>
                  <a:pt x="1852838" y="1239582"/>
                  <a:pt x="1858415" y="1236793"/>
                  <a:pt x="1858415" y="1236793"/>
                </a:cubicBezTo>
                <a:cubicBezTo>
                  <a:pt x="1869571" y="1239582"/>
                  <a:pt x="1869571" y="1239582"/>
                  <a:pt x="1875148" y="1236793"/>
                </a:cubicBezTo>
                <a:cubicBezTo>
                  <a:pt x="1880726" y="1236793"/>
                  <a:pt x="1883516" y="1239582"/>
                  <a:pt x="1883516" y="1239582"/>
                </a:cubicBezTo>
                <a:cubicBezTo>
                  <a:pt x="1894671" y="1250740"/>
                  <a:pt x="1894671" y="1250740"/>
                  <a:pt x="1897459" y="1253530"/>
                </a:cubicBezTo>
                <a:cubicBezTo>
                  <a:pt x="1900249" y="1256318"/>
                  <a:pt x="1903037" y="1259108"/>
                  <a:pt x="1903037" y="1259108"/>
                </a:cubicBezTo>
                <a:cubicBezTo>
                  <a:pt x="1903037" y="1264687"/>
                  <a:pt x="1903037" y="1270266"/>
                  <a:pt x="1903037" y="1273055"/>
                </a:cubicBezTo>
                <a:cubicBezTo>
                  <a:pt x="1903037" y="1273055"/>
                  <a:pt x="1903037" y="1278634"/>
                  <a:pt x="1903037" y="1281423"/>
                </a:cubicBezTo>
                <a:cubicBezTo>
                  <a:pt x="1880726" y="1298160"/>
                  <a:pt x="1869571" y="1306528"/>
                  <a:pt x="1866783" y="1309317"/>
                </a:cubicBezTo>
                <a:cubicBezTo>
                  <a:pt x="1861205" y="1312106"/>
                  <a:pt x="1861205" y="1314896"/>
                  <a:pt x="1861205" y="1314896"/>
                </a:cubicBezTo>
                <a:cubicBezTo>
                  <a:pt x="1861205" y="1317685"/>
                  <a:pt x="1863993" y="1317685"/>
                  <a:pt x="1863993" y="1320475"/>
                </a:cubicBezTo>
                <a:cubicBezTo>
                  <a:pt x="1863993" y="1323264"/>
                  <a:pt x="1866783" y="1323264"/>
                  <a:pt x="1866783" y="1323264"/>
                </a:cubicBezTo>
                <a:cubicBezTo>
                  <a:pt x="1866783" y="1326053"/>
                  <a:pt x="1866783" y="1326053"/>
                  <a:pt x="1866783" y="1326053"/>
                </a:cubicBezTo>
                <a:cubicBezTo>
                  <a:pt x="1850050" y="1328843"/>
                  <a:pt x="1850050" y="1328843"/>
                  <a:pt x="1850050" y="1328843"/>
                </a:cubicBezTo>
                <a:cubicBezTo>
                  <a:pt x="1863993" y="1328843"/>
                  <a:pt x="1863993" y="1328843"/>
                  <a:pt x="1863993" y="1328843"/>
                </a:cubicBezTo>
                <a:cubicBezTo>
                  <a:pt x="1850050" y="1342790"/>
                  <a:pt x="1850050" y="1342790"/>
                  <a:pt x="1850050" y="1342790"/>
                </a:cubicBezTo>
                <a:cubicBezTo>
                  <a:pt x="1858415" y="1334421"/>
                  <a:pt x="1863993" y="1331633"/>
                  <a:pt x="1866783" y="1328843"/>
                </a:cubicBezTo>
                <a:cubicBezTo>
                  <a:pt x="1869571" y="1326053"/>
                  <a:pt x="1869571" y="1326053"/>
                  <a:pt x="1869571" y="1326053"/>
                </a:cubicBezTo>
                <a:cubicBezTo>
                  <a:pt x="1858415" y="1348369"/>
                  <a:pt x="1852838" y="1356737"/>
                  <a:pt x="1850050" y="1365105"/>
                </a:cubicBezTo>
                <a:cubicBezTo>
                  <a:pt x="1847260" y="1370684"/>
                  <a:pt x="1844472" y="1376263"/>
                  <a:pt x="1841682" y="1384631"/>
                </a:cubicBezTo>
                <a:cubicBezTo>
                  <a:pt x="1836105" y="1390210"/>
                  <a:pt x="1833317" y="1398578"/>
                  <a:pt x="1830527" y="1406946"/>
                </a:cubicBezTo>
                <a:cubicBezTo>
                  <a:pt x="1827739" y="1412525"/>
                  <a:pt x="1827739" y="1415314"/>
                  <a:pt x="1827739" y="1418104"/>
                </a:cubicBezTo>
                <a:cubicBezTo>
                  <a:pt x="1830527" y="1418104"/>
                  <a:pt x="1833317" y="1418104"/>
                  <a:pt x="1833317" y="1418104"/>
                </a:cubicBezTo>
                <a:cubicBezTo>
                  <a:pt x="1827739" y="1429261"/>
                  <a:pt x="1822160" y="1437629"/>
                  <a:pt x="1819372" y="1443208"/>
                </a:cubicBezTo>
                <a:cubicBezTo>
                  <a:pt x="1813794" y="1448787"/>
                  <a:pt x="1811005" y="1454366"/>
                  <a:pt x="1808216" y="1459944"/>
                </a:cubicBezTo>
                <a:cubicBezTo>
                  <a:pt x="1802639" y="1462734"/>
                  <a:pt x="1799850" y="1468313"/>
                  <a:pt x="1797061" y="1473892"/>
                </a:cubicBezTo>
                <a:cubicBezTo>
                  <a:pt x="1794272" y="1476681"/>
                  <a:pt x="1791483" y="1479471"/>
                  <a:pt x="1788694" y="1485049"/>
                </a:cubicBezTo>
                <a:cubicBezTo>
                  <a:pt x="1785906" y="1487839"/>
                  <a:pt x="1783117" y="1490628"/>
                  <a:pt x="1777539" y="1496207"/>
                </a:cubicBezTo>
                <a:cubicBezTo>
                  <a:pt x="1774750" y="1498996"/>
                  <a:pt x="1769172" y="1498996"/>
                  <a:pt x="1766384" y="1501786"/>
                </a:cubicBezTo>
                <a:cubicBezTo>
                  <a:pt x="1766384" y="1504575"/>
                  <a:pt x="1766384" y="1507364"/>
                  <a:pt x="1763595" y="1510154"/>
                </a:cubicBezTo>
                <a:cubicBezTo>
                  <a:pt x="1763595" y="1515732"/>
                  <a:pt x="1760806" y="1518522"/>
                  <a:pt x="1758017" y="1521311"/>
                </a:cubicBezTo>
                <a:cubicBezTo>
                  <a:pt x="1752439" y="1526890"/>
                  <a:pt x="1746862" y="1535259"/>
                  <a:pt x="1741284" y="1540837"/>
                </a:cubicBezTo>
                <a:cubicBezTo>
                  <a:pt x="1741284" y="1540837"/>
                  <a:pt x="1741284" y="1543627"/>
                  <a:pt x="1738495" y="1546416"/>
                </a:cubicBezTo>
                <a:cubicBezTo>
                  <a:pt x="1741284" y="1546416"/>
                  <a:pt x="1741284" y="1546416"/>
                  <a:pt x="1741284" y="1546416"/>
                </a:cubicBezTo>
                <a:cubicBezTo>
                  <a:pt x="1738495" y="1554784"/>
                  <a:pt x="1735706" y="1560363"/>
                  <a:pt x="1732918" y="1565942"/>
                </a:cubicBezTo>
                <a:cubicBezTo>
                  <a:pt x="1730129" y="1568731"/>
                  <a:pt x="1730129" y="1571520"/>
                  <a:pt x="1730129" y="1571520"/>
                </a:cubicBezTo>
                <a:cubicBezTo>
                  <a:pt x="1727340" y="1577099"/>
                  <a:pt x="1724551" y="1585467"/>
                  <a:pt x="1718973" y="1599414"/>
                </a:cubicBezTo>
                <a:cubicBezTo>
                  <a:pt x="1716185" y="1604993"/>
                  <a:pt x="1713396" y="1613361"/>
                  <a:pt x="1707818" y="1621730"/>
                </a:cubicBezTo>
                <a:cubicBezTo>
                  <a:pt x="1705029" y="1627308"/>
                  <a:pt x="1702240" y="1632887"/>
                  <a:pt x="1699452" y="1638466"/>
                </a:cubicBezTo>
                <a:cubicBezTo>
                  <a:pt x="1696663" y="1644045"/>
                  <a:pt x="1693874" y="1649623"/>
                  <a:pt x="1691085" y="1655202"/>
                </a:cubicBezTo>
                <a:cubicBezTo>
                  <a:pt x="1685507" y="1660781"/>
                  <a:pt x="1679930" y="1663570"/>
                  <a:pt x="1674352" y="1669149"/>
                </a:cubicBezTo>
                <a:cubicBezTo>
                  <a:pt x="1668774" y="1671938"/>
                  <a:pt x="1663197" y="1677517"/>
                  <a:pt x="1657619" y="1680306"/>
                </a:cubicBezTo>
                <a:cubicBezTo>
                  <a:pt x="1660408" y="1680306"/>
                  <a:pt x="1665985" y="1677517"/>
                  <a:pt x="1668774" y="1677517"/>
                </a:cubicBezTo>
                <a:cubicBezTo>
                  <a:pt x="1679930" y="1674728"/>
                  <a:pt x="1679930" y="1685885"/>
                  <a:pt x="1685507" y="1683096"/>
                </a:cubicBezTo>
                <a:cubicBezTo>
                  <a:pt x="1730129" y="1655202"/>
                  <a:pt x="1774750" y="1616150"/>
                  <a:pt x="1813794" y="1571520"/>
                </a:cubicBezTo>
                <a:lnTo>
                  <a:pt x="1857126" y="1518758"/>
                </a:lnTo>
                <a:lnTo>
                  <a:pt x="1857629" y="1517323"/>
                </a:lnTo>
                <a:cubicBezTo>
                  <a:pt x="1858678" y="1512787"/>
                  <a:pt x="1859378" y="1508601"/>
                  <a:pt x="1860778" y="1504414"/>
                </a:cubicBezTo>
                <a:lnTo>
                  <a:pt x="1860539" y="1495118"/>
                </a:lnTo>
                <a:lnTo>
                  <a:pt x="1866060" y="1488828"/>
                </a:lnTo>
                <a:lnTo>
                  <a:pt x="1858244" y="1517396"/>
                </a:lnTo>
                <a:lnTo>
                  <a:pt x="1869920" y="1503181"/>
                </a:lnTo>
                <a:cubicBezTo>
                  <a:pt x="1887698" y="1478773"/>
                  <a:pt x="1904431" y="1452971"/>
                  <a:pt x="1919770" y="1426472"/>
                </a:cubicBezTo>
                <a:cubicBezTo>
                  <a:pt x="1922559" y="1418104"/>
                  <a:pt x="1928137" y="1406946"/>
                  <a:pt x="1933715" y="1401368"/>
                </a:cubicBezTo>
                <a:lnTo>
                  <a:pt x="1936282" y="1399014"/>
                </a:lnTo>
                <a:lnTo>
                  <a:pt x="1936372" y="1398356"/>
                </a:lnTo>
                <a:cubicBezTo>
                  <a:pt x="1939172" y="1376028"/>
                  <a:pt x="1941972" y="1353700"/>
                  <a:pt x="1941972" y="1353700"/>
                </a:cubicBezTo>
                <a:cubicBezTo>
                  <a:pt x="1941972" y="1350909"/>
                  <a:pt x="1941972" y="1348118"/>
                  <a:pt x="1941972" y="1348118"/>
                </a:cubicBezTo>
                <a:cubicBezTo>
                  <a:pt x="1939172" y="1345326"/>
                  <a:pt x="1939172" y="1342536"/>
                  <a:pt x="1939172" y="1339745"/>
                </a:cubicBezTo>
                <a:cubicBezTo>
                  <a:pt x="1936372" y="1336953"/>
                  <a:pt x="1933572" y="1334162"/>
                  <a:pt x="1930772" y="1331371"/>
                </a:cubicBezTo>
                <a:cubicBezTo>
                  <a:pt x="1927973" y="1331371"/>
                  <a:pt x="1922373" y="1334162"/>
                  <a:pt x="1919573" y="1336953"/>
                </a:cubicBezTo>
                <a:cubicBezTo>
                  <a:pt x="1916773" y="1336953"/>
                  <a:pt x="1916773" y="1336953"/>
                  <a:pt x="1916773" y="1336953"/>
                </a:cubicBezTo>
                <a:cubicBezTo>
                  <a:pt x="1913974" y="1339745"/>
                  <a:pt x="1913974" y="1339745"/>
                  <a:pt x="1911174" y="1339745"/>
                </a:cubicBezTo>
                <a:cubicBezTo>
                  <a:pt x="1911174" y="1342536"/>
                  <a:pt x="1908374" y="1342536"/>
                  <a:pt x="1905574" y="1345326"/>
                </a:cubicBezTo>
                <a:cubicBezTo>
                  <a:pt x="1905574" y="1345326"/>
                  <a:pt x="1899975" y="1353700"/>
                  <a:pt x="1894375" y="1359282"/>
                </a:cubicBezTo>
                <a:lnTo>
                  <a:pt x="1885498" y="1369153"/>
                </a:lnTo>
                <a:lnTo>
                  <a:pt x="1880376" y="1373237"/>
                </a:lnTo>
                <a:cubicBezTo>
                  <a:pt x="1880376" y="1373237"/>
                  <a:pt x="1882476" y="1371842"/>
                  <a:pt x="1885276" y="1369399"/>
                </a:cubicBezTo>
                <a:lnTo>
                  <a:pt x="1885498" y="1369153"/>
                </a:lnTo>
                <a:lnTo>
                  <a:pt x="1894375" y="1362073"/>
                </a:lnTo>
                <a:cubicBezTo>
                  <a:pt x="1891575" y="1367655"/>
                  <a:pt x="1888775" y="1370446"/>
                  <a:pt x="1885976" y="1376028"/>
                </a:cubicBezTo>
                <a:cubicBezTo>
                  <a:pt x="1883176" y="1378819"/>
                  <a:pt x="1880376" y="1384401"/>
                  <a:pt x="1877576" y="1387192"/>
                </a:cubicBezTo>
                <a:lnTo>
                  <a:pt x="1869177" y="1401147"/>
                </a:lnTo>
                <a:cubicBezTo>
                  <a:pt x="1871977" y="1395565"/>
                  <a:pt x="1871977" y="1389983"/>
                  <a:pt x="1874777" y="1381610"/>
                </a:cubicBezTo>
                <a:cubicBezTo>
                  <a:pt x="1877576" y="1378819"/>
                  <a:pt x="1877576" y="1376028"/>
                  <a:pt x="1877576" y="1373237"/>
                </a:cubicBezTo>
                <a:cubicBezTo>
                  <a:pt x="1880376" y="1370446"/>
                  <a:pt x="1880376" y="1367655"/>
                  <a:pt x="1883176" y="1364864"/>
                </a:cubicBezTo>
                <a:cubicBezTo>
                  <a:pt x="1885976" y="1356491"/>
                  <a:pt x="1888775" y="1350909"/>
                  <a:pt x="1891575" y="1345326"/>
                </a:cubicBezTo>
                <a:cubicBezTo>
                  <a:pt x="1894375" y="1342536"/>
                  <a:pt x="1894375" y="1339745"/>
                  <a:pt x="1897175" y="1336953"/>
                </a:cubicBezTo>
                <a:cubicBezTo>
                  <a:pt x="1897175" y="1334162"/>
                  <a:pt x="1897175" y="1334162"/>
                  <a:pt x="1899975" y="1334162"/>
                </a:cubicBezTo>
                <a:cubicBezTo>
                  <a:pt x="1899975" y="1331371"/>
                  <a:pt x="1899975" y="1328580"/>
                  <a:pt x="1902774" y="1328580"/>
                </a:cubicBezTo>
                <a:cubicBezTo>
                  <a:pt x="1908374" y="1314626"/>
                  <a:pt x="1916773" y="1303461"/>
                  <a:pt x="1922373" y="1295088"/>
                </a:cubicBezTo>
                <a:cubicBezTo>
                  <a:pt x="1927973" y="1292297"/>
                  <a:pt x="1930772" y="1286716"/>
                  <a:pt x="1933572" y="1283925"/>
                </a:cubicBezTo>
                <a:cubicBezTo>
                  <a:pt x="1933572" y="1283925"/>
                  <a:pt x="1933572" y="1283925"/>
                  <a:pt x="1936372" y="1283925"/>
                </a:cubicBezTo>
                <a:cubicBezTo>
                  <a:pt x="1936372" y="1283925"/>
                  <a:pt x="1939172" y="1283925"/>
                  <a:pt x="1939172" y="1281134"/>
                </a:cubicBezTo>
                <a:cubicBezTo>
                  <a:pt x="1939172" y="1281134"/>
                  <a:pt x="1941972" y="1281134"/>
                  <a:pt x="1941972" y="1281134"/>
                </a:cubicBezTo>
                <a:cubicBezTo>
                  <a:pt x="1950371" y="1281134"/>
                  <a:pt x="1955971" y="1281134"/>
                  <a:pt x="1961570" y="1283925"/>
                </a:cubicBezTo>
                <a:cubicBezTo>
                  <a:pt x="1978369" y="1286716"/>
                  <a:pt x="1997967" y="1283925"/>
                  <a:pt x="2009166" y="1295088"/>
                </a:cubicBezTo>
                <a:cubicBezTo>
                  <a:pt x="2011966" y="1297879"/>
                  <a:pt x="2014766" y="1303461"/>
                  <a:pt x="2017565" y="1306252"/>
                </a:cubicBezTo>
                <a:cubicBezTo>
                  <a:pt x="2020365" y="1314626"/>
                  <a:pt x="2020365" y="1320208"/>
                  <a:pt x="2020365" y="1328580"/>
                </a:cubicBezTo>
                <a:cubicBezTo>
                  <a:pt x="2020365" y="1336953"/>
                  <a:pt x="2023165" y="1345326"/>
                  <a:pt x="2020365" y="1353700"/>
                </a:cubicBezTo>
                <a:cubicBezTo>
                  <a:pt x="2020365" y="1359282"/>
                  <a:pt x="2020365" y="1364864"/>
                  <a:pt x="2020365" y="1367655"/>
                </a:cubicBezTo>
                <a:cubicBezTo>
                  <a:pt x="2020365" y="1373237"/>
                  <a:pt x="2020365" y="1376028"/>
                  <a:pt x="2020365" y="1381610"/>
                </a:cubicBezTo>
                <a:cubicBezTo>
                  <a:pt x="2017565" y="1398356"/>
                  <a:pt x="2014766" y="1415102"/>
                  <a:pt x="2011966" y="1431848"/>
                </a:cubicBezTo>
                <a:lnTo>
                  <a:pt x="2004376" y="1452384"/>
                </a:lnTo>
                <a:lnTo>
                  <a:pt x="2010567" y="1445012"/>
                </a:lnTo>
                <a:cubicBezTo>
                  <a:pt x="2014399" y="1440826"/>
                  <a:pt x="2017186" y="1438036"/>
                  <a:pt x="2017186" y="1438036"/>
                </a:cubicBezTo>
                <a:cubicBezTo>
                  <a:pt x="2025546" y="1426874"/>
                  <a:pt x="2033906" y="1412921"/>
                  <a:pt x="2045053" y="1404550"/>
                </a:cubicBezTo>
                <a:cubicBezTo>
                  <a:pt x="2047841" y="1398968"/>
                  <a:pt x="2053414" y="1396178"/>
                  <a:pt x="2056201" y="1390597"/>
                </a:cubicBezTo>
                <a:cubicBezTo>
                  <a:pt x="2058988" y="1390597"/>
                  <a:pt x="2058988" y="1390597"/>
                  <a:pt x="2058988" y="1387806"/>
                </a:cubicBezTo>
                <a:cubicBezTo>
                  <a:pt x="2058988" y="1387806"/>
                  <a:pt x="2058988" y="1387806"/>
                  <a:pt x="2061775" y="1387806"/>
                </a:cubicBezTo>
                <a:cubicBezTo>
                  <a:pt x="2061775" y="1385016"/>
                  <a:pt x="2064561" y="1385016"/>
                  <a:pt x="2064561" y="1382225"/>
                </a:cubicBezTo>
                <a:cubicBezTo>
                  <a:pt x="2067348" y="1379435"/>
                  <a:pt x="2070135" y="1376644"/>
                  <a:pt x="2070135" y="1376644"/>
                </a:cubicBezTo>
                <a:cubicBezTo>
                  <a:pt x="2089642" y="1357111"/>
                  <a:pt x="2106363" y="1343158"/>
                  <a:pt x="2120297" y="1340368"/>
                </a:cubicBezTo>
                <a:cubicBezTo>
                  <a:pt x="2123084" y="1337577"/>
                  <a:pt x="2128658" y="1337577"/>
                  <a:pt x="2131444" y="1337577"/>
                </a:cubicBezTo>
                <a:cubicBezTo>
                  <a:pt x="2131444" y="1337577"/>
                  <a:pt x="2134231" y="1337577"/>
                  <a:pt x="2137018" y="1340368"/>
                </a:cubicBezTo>
                <a:cubicBezTo>
                  <a:pt x="2137018" y="1340368"/>
                  <a:pt x="2139805" y="1340368"/>
                  <a:pt x="2139805" y="1340368"/>
                </a:cubicBezTo>
                <a:cubicBezTo>
                  <a:pt x="2142592" y="1340368"/>
                  <a:pt x="2142592" y="1340368"/>
                  <a:pt x="2145378" y="1343158"/>
                </a:cubicBezTo>
                <a:cubicBezTo>
                  <a:pt x="2145378" y="1343158"/>
                  <a:pt x="2148165" y="1343158"/>
                  <a:pt x="2148165" y="1343158"/>
                </a:cubicBezTo>
                <a:cubicBezTo>
                  <a:pt x="2150952" y="1345949"/>
                  <a:pt x="2153739" y="1348739"/>
                  <a:pt x="2156525" y="1351530"/>
                </a:cubicBezTo>
                <a:cubicBezTo>
                  <a:pt x="2167673" y="1365482"/>
                  <a:pt x="2173247" y="1387806"/>
                  <a:pt x="2173247" y="1421293"/>
                </a:cubicBezTo>
                <a:cubicBezTo>
                  <a:pt x="2173247" y="1424083"/>
                  <a:pt x="2173247" y="1429664"/>
                  <a:pt x="2176033" y="1432455"/>
                </a:cubicBezTo>
                <a:cubicBezTo>
                  <a:pt x="2176033" y="1435245"/>
                  <a:pt x="2176033" y="1438036"/>
                  <a:pt x="2176033" y="1443617"/>
                </a:cubicBezTo>
                <a:cubicBezTo>
                  <a:pt x="2176033" y="1449198"/>
                  <a:pt x="2176033" y="1457569"/>
                  <a:pt x="2173247" y="1465941"/>
                </a:cubicBezTo>
                <a:cubicBezTo>
                  <a:pt x="2173247" y="1479894"/>
                  <a:pt x="2170460" y="1496636"/>
                  <a:pt x="2167673" y="1513380"/>
                </a:cubicBezTo>
                <a:cubicBezTo>
                  <a:pt x="2164886" y="1521751"/>
                  <a:pt x="2164886" y="1530122"/>
                  <a:pt x="2162099" y="1538494"/>
                </a:cubicBezTo>
                <a:cubicBezTo>
                  <a:pt x="2159312" y="1549656"/>
                  <a:pt x="2156525" y="1558028"/>
                  <a:pt x="2153739" y="1566400"/>
                </a:cubicBezTo>
                <a:cubicBezTo>
                  <a:pt x="2148165" y="1583142"/>
                  <a:pt x="2139805" y="1602676"/>
                  <a:pt x="2131444" y="1619419"/>
                </a:cubicBezTo>
                <a:cubicBezTo>
                  <a:pt x="2123084" y="1638952"/>
                  <a:pt x="2111937" y="1655696"/>
                  <a:pt x="2103577" y="1672439"/>
                </a:cubicBezTo>
                <a:cubicBezTo>
                  <a:pt x="2092430" y="1691972"/>
                  <a:pt x="2081282" y="1705925"/>
                  <a:pt x="2067348" y="1722668"/>
                </a:cubicBezTo>
                <a:cubicBezTo>
                  <a:pt x="2056201" y="1739411"/>
                  <a:pt x="2042267" y="1753364"/>
                  <a:pt x="2028333" y="1767316"/>
                </a:cubicBezTo>
                <a:cubicBezTo>
                  <a:pt x="2017186" y="1781269"/>
                  <a:pt x="2000465" y="1795221"/>
                  <a:pt x="1986531" y="1806383"/>
                </a:cubicBezTo>
                <a:cubicBezTo>
                  <a:pt x="1994891" y="1803593"/>
                  <a:pt x="2000465" y="1800803"/>
                  <a:pt x="2008825" y="1800803"/>
                </a:cubicBezTo>
                <a:cubicBezTo>
                  <a:pt x="2000465" y="1809174"/>
                  <a:pt x="1992105" y="1817545"/>
                  <a:pt x="1986531" y="1825917"/>
                </a:cubicBezTo>
                <a:cubicBezTo>
                  <a:pt x="1978170" y="1834289"/>
                  <a:pt x="1969810" y="1842660"/>
                  <a:pt x="1961450" y="1848241"/>
                </a:cubicBezTo>
                <a:cubicBezTo>
                  <a:pt x="1947516" y="1862193"/>
                  <a:pt x="1930795" y="1876146"/>
                  <a:pt x="1914074" y="1887309"/>
                </a:cubicBezTo>
                <a:cubicBezTo>
                  <a:pt x="1925221" y="1881727"/>
                  <a:pt x="1939155" y="1873355"/>
                  <a:pt x="1950303" y="1864984"/>
                </a:cubicBezTo>
                <a:cubicBezTo>
                  <a:pt x="1961450" y="1856613"/>
                  <a:pt x="1975384" y="1848241"/>
                  <a:pt x="1986531" y="1839869"/>
                </a:cubicBezTo>
                <a:cubicBezTo>
                  <a:pt x="1980958" y="1848241"/>
                  <a:pt x="1972597" y="1853822"/>
                  <a:pt x="1967023" y="1859403"/>
                </a:cubicBezTo>
                <a:cubicBezTo>
                  <a:pt x="1958663" y="1864984"/>
                  <a:pt x="1953089" y="1870565"/>
                  <a:pt x="1944729" y="1876146"/>
                </a:cubicBezTo>
                <a:cubicBezTo>
                  <a:pt x="1930795" y="1887309"/>
                  <a:pt x="1916861" y="1898471"/>
                  <a:pt x="1902927" y="1906842"/>
                </a:cubicBezTo>
                <a:cubicBezTo>
                  <a:pt x="1888993" y="1918004"/>
                  <a:pt x="1875059" y="1926375"/>
                  <a:pt x="1861125" y="1934747"/>
                </a:cubicBezTo>
                <a:cubicBezTo>
                  <a:pt x="1855551" y="1940328"/>
                  <a:pt x="1847191" y="1943119"/>
                  <a:pt x="1841617" y="1948699"/>
                </a:cubicBezTo>
                <a:cubicBezTo>
                  <a:pt x="1833257" y="1951490"/>
                  <a:pt x="1827683" y="1954281"/>
                  <a:pt x="1819323" y="1959862"/>
                </a:cubicBezTo>
                <a:cubicBezTo>
                  <a:pt x="1813749" y="1962652"/>
                  <a:pt x="1805389" y="1965443"/>
                  <a:pt x="1799816" y="1971024"/>
                </a:cubicBezTo>
                <a:cubicBezTo>
                  <a:pt x="1791455" y="1973814"/>
                  <a:pt x="1785881" y="1976605"/>
                  <a:pt x="1777521" y="1979395"/>
                </a:cubicBezTo>
                <a:cubicBezTo>
                  <a:pt x="1771947" y="1982186"/>
                  <a:pt x="1763587" y="1984976"/>
                  <a:pt x="1758013" y="1987767"/>
                </a:cubicBezTo>
                <a:cubicBezTo>
                  <a:pt x="1749653" y="1990557"/>
                  <a:pt x="1744080" y="1993348"/>
                  <a:pt x="1735719" y="1996138"/>
                </a:cubicBezTo>
                <a:cubicBezTo>
                  <a:pt x="1721785" y="2001719"/>
                  <a:pt x="1707851" y="2007300"/>
                  <a:pt x="1696703" y="2010091"/>
                </a:cubicBezTo>
                <a:cubicBezTo>
                  <a:pt x="1688344" y="2012882"/>
                  <a:pt x="1682770" y="2012882"/>
                  <a:pt x="1674409" y="2015672"/>
                </a:cubicBezTo>
                <a:cubicBezTo>
                  <a:pt x="1668836" y="2018462"/>
                  <a:pt x="1663262" y="2018462"/>
                  <a:pt x="1654902" y="2021253"/>
                </a:cubicBezTo>
                <a:cubicBezTo>
                  <a:pt x="1643755" y="2024044"/>
                  <a:pt x="1627034" y="2029624"/>
                  <a:pt x="1613100" y="2035206"/>
                </a:cubicBezTo>
                <a:cubicBezTo>
                  <a:pt x="1604739" y="2040786"/>
                  <a:pt x="1599166" y="2043577"/>
                  <a:pt x="1590805" y="2046368"/>
                </a:cubicBezTo>
                <a:cubicBezTo>
                  <a:pt x="1582445" y="2049158"/>
                  <a:pt x="1576872" y="2051948"/>
                  <a:pt x="1568511" y="2054739"/>
                </a:cubicBezTo>
                <a:cubicBezTo>
                  <a:pt x="1554577" y="2057530"/>
                  <a:pt x="1543430" y="2060320"/>
                  <a:pt x="1532283" y="2063111"/>
                </a:cubicBezTo>
                <a:lnTo>
                  <a:pt x="1527541" y="2062161"/>
                </a:lnTo>
                <a:lnTo>
                  <a:pt x="1515388" y="2068032"/>
                </a:lnTo>
                <a:cubicBezTo>
                  <a:pt x="1442878" y="2095926"/>
                  <a:pt x="1370368" y="2112662"/>
                  <a:pt x="1303436" y="2118241"/>
                </a:cubicBezTo>
                <a:cubicBezTo>
                  <a:pt x="1233715" y="2126609"/>
                  <a:pt x="1166783" y="2121031"/>
                  <a:pt x="1111005" y="2109873"/>
                </a:cubicBezTo>
                <a:cubicBezTo>
                  <a:pt x="1102639" y="2109873"/>
                  <a:pt x="1097061" y="2109873"/>
                  <a:pt x="1091483" y="2109873"/>
                </a:cubicBezTo>
                <a:cubicBezTo>
                  <a:pt x="1088695" y="2109873"/>
                  <a:pt x="1085906" y="2109873"/>
                  <a:pt x="1080328" y="2109873"/>
                </a:cubicBezTo>
                <a:cubicBezTo>
                  <a:pt x="1077539" y="2109873"/>
                  <a:pt x="1074750" y="2109873"/>
                  <a:pt x="1071962" y="2109873"/>
                </a:cubicBezTo>
                <a:cubicBezTo>
                  <a:pt x="1060806" y="2109873"/>
                  <a:pt x="1046862" y="2109873"/>
                  <a:pt x="1035707" y="2107084"/>
                </a:cubicBezTo>
                <a:cubicBezTo>
                  <a:pt x="1030129" y="2107084"/>
                  <a:pt x="1024551" y="2107084"/>
                  <a:pt x="1018974" y="2107084"/>
                </a:cubicBezTo>
                <a:cubicBezTo>
                  <a:pt x="1013396" y="2104294"/>
                  <a:pt x="1005029" y="2104294"/>
                  <a:pt x="999452" y="2101505"/>
                </a:cubicBezTo>
                <a:cubicBezTo>
                  <a:pt x="991085" y="2098716"/>
                  <a:pt x="979930" y="2095926"/>
                  <a:pt x="968775" y="2093137"/>
                </a:cubicBezTo>
                <a:cubicBezTo>
                  <a:pt x="968775" y="2093137"/>
                  <a:pt x="968775" y="2093137"/>
                  <a:pt x="965986" y="2093137"/>
                </a:cubicBezTo>
                <a:cubicBezTo>
                  <a:pt x="971563" y="2095926"/>
                  <a:pt x="977141" y="2098716"/>
                  <a:pt x="982719" y="2101505"/>
                </a:cubicBezTo>
                <a:cubicBezTo>
                  <a:pt x="988296" y="2104294"/>
                  <a:pt x="991085" y="2107084"/>
                  <a:pt x="996663" y="2109873"/>
                </a:cubicBezTo>
                <a:cubicBezTo>
                  <a:pt x="988296" y="2109873"/>
                  <a:pt x="979930" y="2107084"/>
                  <a:pt x="971563" y="2104294"/>
                </a:cubicBezTo>
                <a:cubicBezTo>
                  <a:pt x="963197" y="2104294"/>
                  <a:pt x="957619" y="2101505"/>
                  <a:pt x="949253" y="2098716"/>
                </a:cubicBezTo>
                <a:cubicBezTo>
                  <a:pt x="943675" y="2095926"/>
                  <a:pt x="938097" y="2093137"/>
                  <a:pt x="929731" y="2090347"/>
                </a:cubicBezTo>
                <a:cubicBezTo>
                  <a:pt x="926942" y="2087558"/>
                  <a:pt x="921364" y="2087558"/>
                  <a:pt x="918576" y="2084769"/>
                </a:cubicBezTo>
                <a:cubicBezTo>
                  <a:pt x="915787" y="2084769"/>
                  <a:pt x="910209" y="2081979"/>
                  <a:pt x="907420" y="2081979"/>
                </a:cubicBezTo>
                <a:cubicBezTo>
                  <a:pt x="910209" y="2090347"/>
                  <a:pt x="912998" y="2098716"/>
                  <a:pt x="918576" y="2104294"/>
                </a:cubicBezTo>
                <a:cubicBezTo>
                  <a:pt x="904631" y="2104294"/>
                  <a:pt x="893476" y="2101505"/>
                  <a:pt x="882321" y="2098716"/>
                </a:cubicBezTo>
                <a:cubicBezTo>
                  <a:pt x="876743" y="2098716"/>
                  <a:pt x="871165" y="2095926"/>
                  <a:pt x="865588" y="2095926"/>
                </a:cubicBezTo>
                <a:cubicBezTo>
                  <a:pt x="860010" y="2095926"/>
                  <a:pt x="854432" y="2093137"/>
                  <a:pt x="848855" y="2093137"/>
                </a:cubicBezTo>
                <a:cubicBezTo>
                  <a:pt x="834910" y="2090347"/>
                  <a:pt x="823755" y="2087558"/>
                  <a:pt x="812600" y="2084769"/>
                </a:cubicBezTo>
                <a:cubicBezTo>
                  <a:pt x="801444" y="2081979"/>
                  <a:pt x="790289" y="2079189"/>
                  <a:pt x="779134" y="2076401"/>
                </a:cubicBezTo>
                <a:cubicBezTo>
                  <a:pt x="759612" y="2070821"/>
                  <a:pt x="759612" y="2070821"/>
                  <a:pt x="759612" y="2070821"/>
                </a:cubicBezTo>
                <a:cubicBezTo>
                  <a:pt x="756823" y="2070821"/>
                  <a:pt x="756823" y="2070821"/>
                  <a:pt x="756823" y="2070821"/>
                </a:cubicBezTo>
                <a:cubicBezTo>
                  <a:pt x="742879" y="2065243"/>
                  <a:pt x="742879" y="2065243"/>
                  <a:pt x="742879" y="2065243"/>
                </a:cubicBezTo>
                <a:cubicBezTo>
                  <a:pt x="737301" y="2065243"/>
                  <a:pt x="737301" y="2065243"/>
                  <a:pt x="737301" y="2065243"/>
                </a:cubicBezTo>
                <a:cubicBezTo>
                  <a:pt x="720568" y="2056874"/>
                  <a:pt x="720568" y="2056874"/>
                  <a:pt x="720568" y="2056874"/>
                </a:cubicBezTo>
                <a:cubicBezTo>
                  <a:pt x="717779" y="2056874"/>
                  <a:pt x="717779" y="2056874"/>
                  <a:pt x="717779" y="2056874"/>
                </a:cubicBezTo>
                <a:cubicBezTo>
                  <a:pt x="712201" y="2056874"/>
                  <a:pt x="712201" y="2056874"/>
                  <a:pt x="712201" y="2056874"/>
                </a:cubicBezTo>
                <a:cubicBezTo>
                  <a:pt x="703834" y="2051296"/>
                  <a:pt x="703834" y="2051296"/>
                  <a:pt x="703834" y="2051296"/>
                </a:cubicBezTo>
                <a:cubicBezTo>
                  <a:pt x="695468" y="2048506"/>
                  <a:pt x="689890" y="2048506"/>
                  <a:pt x="681524" y="2045717"/>
                </a:cubicBezTo>
                <a:cubicBezTo>
                  <a:pt x="675946" y="2042928"/>
                  <a:pt x="667579" y="2040138"/>
                  <a:pt x="662002" y="2037349"/>
                </a:cubicBezTo>
                <a:cubicBezTo>
                  <a:pt x="656424" y="2034559"/>
                  <a:pt x="656424" y="2034559"/>
                  <a:pt x="656424" y="2034559"/>
                </a:cubicBezTo>
                <a:cubicBezTo>
                  <a:pt x="653635" y="2034559"/>
                  <a:pt x="653635" y="2034559"/>
                  <a:pt x="653635" y="2034559"/>
                </a:cubicBezTo>
                <a:cubicBezTo>
                  <a:pt x="653635" y="2034559"/>
                  <a:pt x="650846" y="2034559"/>
                  <a:pt x="650846" y="2031770"/>
                </a:cubicBezTo>
                <a:cubicBezTo>
                  <a:pt x="642480" y="2028981"/>
                  <a:pt x="642480" y="2028981"/>
                  <a:pt x="642480" y="2028981"/>
                </a:cubicBezTo>
                <a:cubicBezTo>
                  <a:pt x="556026" y="1992718"/>
                  <a:pt x="475150" y="1942510"/>
                  <a:pt x="416584" y="1881143"/>
                </a:cubicBezTo>
                <a:cubicBezTo>
                  <a:pt x="411006" y="1875564"/>
                  <a:pt x="405429" y="1872775"/>
                  <a:pt x="399851" y="1867196"/>
                </a:cubicBezTo>
                <a:cubicBezTo>
                  <a:pt x="366385" y="1853249"/>
                  <a:pt x="332919" y="1836512"/>
                  <a:pt x="299452" y="1814197"/>
                </a:cubicBezTo>
                <a:cubicBezTo>
                  <a:pt x="291085" y="1808619"/>
                  <a:pt x="282719" y="1803040"/>
                  <a:pt x="274352" y="1797461"/>
                </a:cubicBezTo>
                <a:cubicBezTo>
                  <a:pt x="268775" y="1791882"/>
                  <a:pt x="260408" y="1786304"/>
                  <a:pt x="252042" y="1777936"/>
                </a:cubicBezTo>
                <a:cubicBezTo>
                  <a:pt x="243675" y="1772357"/>
                  <a:pt x="235309" y="1766778"/>
                  <a:pt x="226942" y="1758409"/>
                </a:cubicBezTo>
                <a:cubicBezTo>
                  <a:pt x="221364" y="1750041"/>
                  <a:pt x="212998" y="1744463"/>
                  <a:pt x="204631" y="1736094"/>
                </a:cubicBezTo>
                <a:cubicBezTo>
                  <a:pt x="210209" y="1741673"/>
                  <a:pt x="212998" y="1747252"/>
                  <a:pt x="218576" y="1752831"/>
                </a:cubicBezTo>
                <a:cubicBezTo>
                  <a:pt x="224154" y="1758409"/>
                  <a:pt x="226942" y="1763989"/>
                  <a:pt x="232520" y="1769567"/>
                </a:cubicBezTo>
                <a:cubicBezTo>
                  <a:pt x="238098" y="1775146"/>
                  <a:pt x="240887" y="1780725"/>
                  <a:pt x="246464" y="1786304"/>
                </a:cubicBezTo>
                <a:cubicBezTo>
                  <a:pt x="252042" y="1791882"/>
                  <a:pt x="257620" y="1800251"/>
                  <a:pt x="260408" y="1805829"/>
                </a:cubicBezTo>
                <a:cubicBezTo>
                  <a:pt x="207421" y="1766778"/>
                  <a:pt x="160010" y="1722148"/>
                  <a:pt x="120966" y="1666360"/>
                </a:cubicBezTo>
                <a:cubicBezTo>
                  <a:pt x="112600" y="1655202"/>
                  <a:pt x="107022" y="1646834"/>
                  <a:pt x="98656" y="1635676"/>
                </a:cubicBezTo>
                <a:cubicBezTo>
                  <a:pt x="93078" y="1624518"/>
                  <a:pt x="87500" y="1616150"/>
                  <a:pt x="81923" y="1604993"/>
                </a:cubicBezTo>
                <a:cubicBezTo>
                  <a:pt x="70767" y="1582678"/>
                  <a:pt x="59612" y="1563152"/>
                  <a:pt x="51245" y="1540837"/>
                </a:cubicBezTo>
                <a:cubicBezTo>
                  <a:pt x="45668" y="1529679"/>
                  <a:pt x="40090" y="1518522"/>
                  <a:pt x="37301" y="1507364"/>
                </a:cubicBezTo>
                <a:cubicBezTo>
                  <a:pt x="34512" y="1501786"/>
                  <a:pt x="31724" y="1496207"/>
                  <a:pt x="31724" y="1490628"/>
                </a:cubicBezTo>
                <a:cubicBezTo>
                  <a:pt x="28935" y="1485049"/>
                  <a:pt x="26146" y="1479471"/>
                  <a:pt x="26146" y="1473892"/>
                </a:cubicBezTo>
                <a:cubicBezTo>
                  <a:pt x="23357" y="1462734"/>
                  <a:pt x="20568" y="1451576"/>
                  <a:pt x="17780" y="1440419"/>
                </a:cubicBezTo>
                <a:cubicBezTo>
                  <a:pt x="14990" y="1429261"/>
                  <a:pt x="12202" y="1418104"/>
                  <a:pt x="9413" y="1406946"/>
                </a:cubicBezTo>
                <a:cubicBezTo>
                  <a:pt x="1047" y="1365105"/>
                  <a:pt x="-1743" y="1323264"/>
                  <a:pt x="1047" y="1287002"/>
                </a:cubicBezTo>
                <a:cubicBezTo>
                  <a:pt x="3835" y="1267476"/>
                  <a:pt x="6624" y="1250740"/>
                  <a:pt x="9413" y="1234003"/>
                </a:cubicBezTo>
                <a:cubicBezTo>
                  <a:pt x="9413" y="1225635"/>
                  <a:pt x="12202" y="1220057"/>
                  <a:pt x="14990" y="1211688"/>
                </a:cubicBezTo>
                <a:cubicBezTo>
                  <a:pt x="17780" y="1206110"/>
                  <a:pt x="20568" y="1197742"/>
                  <a:pt x="20568" y="1192163"/>
                </a:cubicBezTo>
                <a:cubicBezTo>
                  <a:pt x="3835" y="1108481"/>
                  <a:pt x="-1743" y="1024799"/>
                  <a:pt x="3835" y="941118"/>
                </a:cubicBezTo>
                <a:cubicBezTo>
                  <a:pt x="3835" y="924381"/>
                  <a:pt x="3835" y="924381"/>
                  <a:pt x="3835" y="924381"/>
                </a:cubicBezTo>
                <a:cubicBezTo>
                  <a:pt x="6624" y="918802"/>
                  <a:pt x="6624" y="913223"/>
                  <a:pt x="6624" y="910434"/>
                </a:cubicBezTo>
                <a:cubicBezTo>
                  <a:pt x="6624" y="899277"/>
                  <a:pt x="9413" y="888119"/>
                  <a:pt x="9413" y="876962"/>
                </a:cubicBezTo>
                <a:cubicBezTo>
                  <a:pt x="9413" y="868593"/>
                  <a:pt x="12202" y="857435"/>
                  <a:pt x="12202" y="846278"/>
                </a:cubicBezTo>
                <a:cubicBezTo>
                  <a:pt x="14990" y="832331"/>
                  <a:pt x="14990" y="832331"/>
                  <a:pt x="14990" y="832331"/>
                </a:cubicBezTo>
                <a:cubicBezTo>
                  <a:pt x="17780" y="826752"/>
                  <a:pt x="17780" y="821174"/>
                  <a:pt x="17780" y="815595"/>
                </a:cubicBezTo>
                <a:cubicBezTo>
                  <a:pt x="20568" y="804437"/>
                  <a:pt x="23357" y="796069"/>
                  <a:pt x="23357" y="784911"/>
                </a:cubicBezTo>
                <a:cubicBezTo>
                  <a:pt x="26146" y="776543"/>
                  <a:pt x="26146" y="776543"/>
                  <a:pt x="26146" y="776543"/>
                </a:cubicBezTo>
                <a:cubicBezTo>
                  <a:pt x="26146" y="773754"/>
                  <a:pt x="26146" y="773754"/>
                  <a:pt x="26146" y="773754"/>
                </a:cubicBezTo>
                <a:cubicBezTo>
                  <a:pt x="26146" y="770964"/>
                  <a:pt x="26146" y="770964"/>
                  <a:pt x="26146" y="770964"/>
                </a:cubicBezTo>
                <a:cubicBezTo>
                  <a:pt x="26146" y="779332"/>
                  <a:pt x="31724" y="757017"/>
                  <a:pt x="31724" y="759807"/>
                </a:cubicBezTo>
                <a:cubicBezTo>
                  <a:pt x="31724" y="751439"/>
                  <a:pt x="31724" y="751439"/>
                  <a:pt x="31724" y="751439"/>
                </a:cubicBezTo>
                <a:cubicBezTo>
                  <a:pt x="37301" y="731913"/>
                  <a:pt x="37301" y="731913"/>
                  <a:pt x="37301" y="731913"/>
                </a:cubicBezTo>
                <a:cubicBezTo>
                  <a:pt x="37301" y="726334"/>
                  <a:pt x="37301" y="726334"/>
                  <a:pt x="37301" y="726334"/>
                </a:cubicBezTo>
                <a:cubicBezTo>
                  <a:pt x="40090" y="717966"/>
                  <a:pt x="40090" y="717966"/>
                  <a:pt x="40090" y="717966"/>
                </a:cubicBezTo>
                <a:cubicBezTo>
                  <a:pt x="45668" y="698441"/>
                  <a:pt x="45668" y="698441"/>
                  <a:pt x="45668" y="698441"/>
                </a:cubicBezTo>
                <a:cubicBezTo>
                  <a:pt x="51245" y="678914"/>
                  <a:pt x="51245" y="678914"/>
                  <a:pt x="51245" y="678914"/>
                </a:cubicBezTo>
                <a:cubicBezTo>
                  <a:pt x="54034" y="670546"/>
                  <a:pt x="54034" y="670546"/>
                  <a:pt x="54034" y="670546"/>
                </a:cubicBezTo>
                <a:cubicBezTo>
                  <a:pt x="56823" y="662178"/>
                  <a:pt x="56823" y="662178"/>
                  <a:pt x="56823" y="662178"/>
                </a:cubicBezTo>
                <a:cubicBezTo>
                  <a:pt x="62401" y="653810"/>
                  <a:pt x="65190" y="642652"/>
                  <a:pt x="67978" y="634284"/>
                </a:cubicBezTo>
                <a:cubicBezTo>
                  <a:pt x="70767" y="623127"/>
                  <a:pt x="76345" y="614758"/>
                  <a:pt x="79134" y="603601"/>
                </a:cubicBezTo>
                <a:cubicBezTo>
                  <a:pt x="84712" y="595233"/>
                  <a:pt x="87500" y="584075"/>
                  <a:pt x="93078" y="575707"/>
                </a:cubicBezTo>
                <a:cubicBezTo>
                  <a:pt x="109811" y="536655"/>
                  <a:pt x="129333" y="497604"/>
                  <a:pt x="151644" y="461342"/>
                </a:cubicBezTo>
                <a:cubicBezTo>
                  <a:pt x="173954" y="425079"/>
                  <a:pt x="199054" y="388818"/>
                  <a:pt x="224154" y="355345"/>
                </a:cubicBezTo>
                <a:cubicBezTo>
                  <a:pt x="229731" y="346976"/>
                  <a:pt x="238098" y="338608"/>
                  <a:pt x="243675" y="330241"/>
                </a:cubicBezTo>
                <a:cubicBezTo>
                  <a:pt x="254831" y="319083"/>
                  <a:pt x="254831" y="319083"/>
                  <a:pt x="254831" y="319083"/>
                </a:cubicBezTo>
                <a:cubicBezTo>
                  <a:pt x="265986" y="305136"/>
                  <a:pt x="265986" y="305136"/>
                  <a:pt x="265986" y="305136"/>
                </a:cubicBezTo>
                <a:cubicBezTo>
                  <a:pt x="271564" y="296768"/>
                  <a:pt x="279930" y="288400"/>
                  <a:pt x="285508" y="282820"/>
                </a:cubicBezTo>
                <a:cubicBezTo>
                  <a:pt x="293874" y="274452"/>
                  <a:pt x="302241" y="266084"/>
                  <a:pt x="307819" y="257716"/>
                </a:cubicBezTo>
                <a:cubicBezTo>
                  <a:pt x="313397" y="252137"/>
                  <a:pt x="321764" y="246559"/>
                  <a:pt x="327341" y="243769"/>
                </a:cubicBezTo>
                <a:cubicBezTo>
                  <a:pt x="332919" y="240980"/>
                  <a:pt x="338496" y="240980"/>
                  <a:pt x="344074" y="240980"/>
                </a:cubicBezTo>
                <a:cubicBezTo>
                  <a:pt x="346863" y="243769"/>
                  <a:pt x="346863" y="249348"/>
                  <a:pt x="344074" y="252137"/>
                </a:cubicBezTo>
                <a:cubicBezTo>
                  <a:pt x="341285" y="257716"/>
                  <a:pt x="338496" y="263295"/>
                  <a:pt x="332919" y="271663"/>
                </a:cubicBezTo>
                <a:cubicBezTo>
                  <a:pt x="252042" y="360923"/>
                  <a:pt x="185110" y="461342"/>
                  <a:pt x="137699" y="570128"/>
                </a:cubicBezTo>
                <a:cubicBezTo>
                  <a:pt x="129333" y="592443"/>
                  <a:pt x="129333" y="592443"/>
                  <a:pt x="129333" y="592443"/>
                </a:cubicBezTo>
                <a:cubicBezTo>
                  <a:pt x="126544" y="598022"/>
                  <a:pt x="123755" y="606390"/>
                  <a:pt x="120966" y="611969"/>
                </a:cubicBezTo>
                <a:cubicBezTo>
                  <a:pt x="118178" y="625916"/>
                  <a:pt x="112600" y="639863"/>
                  <a:pt x="107022" y="653810"/>
                </a:cubicBezTo>
                <a:cubicBezTo>
                  <a:pt x="101445" y="673336"/>
                  <a:pt x="101445" y="673336"/>
                  <a:pt x="101445" y="673336"/>
                </a:cubicBezTo>
                <a:cubicBezTo>
                  <a:pt x="95867" y="684493"/>
                  <a:pt x="95867" y="684493"/>
                  <a:pt x="95867" y="684493"/>
                </a:cubicBezTo>
                <a:cubicBezTo>
                  <a:pt x="93078" y="698441"/>
                  <a:pt x="93078" y="698441"/>
                  <a:pt x="93078" y="698441"/>
                </a:cubicBezTo>
                <a:cubicBezTo>
                  <a:pt x="90289" y="706809"/>
                  <a:pt x="87500" y="715176"/>
                  <a:pt x="87500" y="723544"/>
                </a:cubicBezTo>
                <a:cubicBezTo>
                  <a:pt x="81923" y="737492"/>
                  <a:pt x="81923" y="737492"/>
                  <a:pt x="81923" y="737492"/>
                </a:cubicBezTo>
                <a:cubicBezTo>
                  <a:pt x="81923" y="743071"/>
                  <a:pt x="81923" y="743071"/>
                  <a:pt x="81923" y="743071"/>
                </a:cubicBezTo>
                <a:cubicBezTo>
                  <a:pt x="81923" y="745860"/>
                  <a:pt x="81923" y="745860"/>
                  <a:pt x="81923" y="745860"/>
                </a:cubicBezTo>
                <a:cubicBezTo>
                  <a:pt x="79134" y="745860"/>
                  <a:pt x="79134" y="745860"/>
                  <a:pt x="79134" y="745860"/>
                </a:cubicBezTo>
                <a:cubicBezTo>
                  <a:pt x="76345" y="770964"/>
                  <a:pt x="76345" y="770964"/>
                  <a:pt x="76345" y="770964"/>
                </a:cubicBezTo>
                <a:lnTo>
                  <a:pt x="75990" y="771543"/>
                </a:lnTo>
                <a:lnTo>
                  <a:pt x="75996" y="771313"/>
                </a:lnTo>
                <a:cubicBezTo>
                  <a:pt x="75822" y="771487"/>
                  <a:pt x="75560" y="772098"/>
                  <a:pt x="75517" y="772315"/>
                </a:cubicBezTo>
                <a:lnTo>
                  <a:pt x="75990" y="771543"/>
                </a:lnTo>
                <a:lnTo>
                  <a:pt x="75952" y="772926"/>
                </a:lnTo>
                <a:cubicBezTo>
                  <a:pt x="75648" y="774451"/>
                  <a:pt x="74950" y="777240"/>
                  <a:pt x="73556" y="782122"/>
                </a:cubicBezTo>
                <a:cubicBezTo>
                  <a:pt x="73556" y="784911"/>
                  <a:pt x="73556" y="784911"/>
                  <a:pt x="73556" y="784911"/>
                </a:cubicBezTo>
                <a:cubicBezTo>
                  <a:pt x="70767" y="790490"/>
                  <a:pt x="70767" y="790490"/>
                  <a:pt x="70767" y="790490"/>
                </a:cubicBezTo>
                <a:cubicBezTo>
                  <a:pt x="70767" y="801647"/>
                  <a:pt x="70767" y="801647"/>
                  <a:pt x="70767" y="801647"/>
                </a:cubicBezTo>
                <a:cubicBezTo>
                  <a:pt x="65190" y="823963"/>
                  <a:pt x="65190" y="823963"/>
                  <a:pt x="65190" y="823963"/>
                </a:cubicBezTo>
                <a:cubicBezTo>
                  <a:pt x="62401" y="851857"/>
                  <a:pt x="59612" y="882540"/>
                  <a:pt x="56823" y="910434"/>
                </a:cubicBezTo>
                <a:cubicBezTo>
                  <a:pt x="59612" y="893698"/>
                  <a:pt x="59612" y="893698"/>
                  <a:pt x="59612" y="893698"/>
                </a:cubicBezTo>
                <a:cubicBezTo>
                  <a:pt x="59612" y="885330"/>
                  <a:pt x="62401" y="879750"/>
                  <a:pt x="62401" y="874172"/>
                </a:cubicBezTo>
                <a:cubicBezTo>
                  <a:pt x="65190" y="863014"/>
                  <a:pt x="67978" y="851857"/>
                  <a:pt x="70767" y="837910"/>
                </a:cubicBezTo>
                <a:cubicBezTo>
                  <a:pt x="73556" y="832331"/>
                  <a:pt x="73556" y="826752"/>
                  <a:pt x="76345" y="821174"/>
                </a:cubicBezTo>
                <a:cubicBezTo>
                  <a:pt x="81923" y="804437"/>
                  <a:pt x="81923" y="804437"/>
                  <a:pt x="81923" y="804437"/>
                </a:cubicBezTo>
                <a:cubicBezTo>
                  <a:pt x="84712" y="787701"/>
                  <a:pt x="84712" y="787701"/>
                  <a:pt x="84712" y="787701"/>
                </a:cubicBezTo>
                <a:cubicBezTo>
                  <a:pt x="87500" y="784911"/>
                  <a:pt x="87500" y="784911"/>
                  <a:pt x="87500" y="784911"/>
                </a:cubicBezTo>
                <a:cubicBezTo>
                  <a:pt x="90289" y="765386"/>
                  <a:pt x="87500" y="779332"/>
                  <a:pt x="90289" y="776543"/>
                </a:cubicBezTo>
                <a:cubicBezTo>
                  <a:pt x="90289" y="773754"/>
                  <a:pt x="90289" y="773754"/>
                  <a:pt x="90289" y="773754"/>
                </a:cubicBezTo>
                <a:cubicBezTo>
                  <a:pt x="90289" y="770964"/>
                  <a:pt x="90289" y="770964"/>
                  <a:pt x="90289" y="770964"/>
                </a:cubicBezTo>
                <a:cubicBezTo>
                  <a:pt x="93078" y="765386"/>
                  <a:pt x="93078" y="765386"/>
                  <a:pt x="93078" y="765386"/>
                </a:cubicBezTo>
                <a:cubicBezTo>
                  <a:pt x="95867" y="757017"/>
                  <a:pt x="95867" y="757017"/>
                  <a:pt x="95867" y="757017"/>
                </a:cubicBezTo>
                <a:cubicBezTo>
                  <a:pt x="98656" y="751439"/>
                  <a:pt x="98656" y="751439"/>
                  <a:pt x="98656" y="751439"/>
                </a:cubicBezTo>
                <a:cubicBezTo>
                  <a:pt x="98656" y="748649"/>
                  <a:pt x="98656" y="748649"/>
                  <a:pt x="98656" y="748649"/>
                </a:cubicBezTo>
                <a:cubicBezTo>
                  <a:pt x="101445" y="745860"/>
                  <a:pt x="101445" y="745860"/>
                  <a:pt x="101445" y="745860"/>
                </a:cubicBezTo>
                <a:cubicBezTo>
                  <a:pt x="107022" y="731913"/>
                  <a:pt x="109811" y="717966"/>
                  <a:pt x="115389" y="704019"/>
                </a:cubicBezTo>
                <a:cubicBezTo>
                  <a:pt x="120966" y="692861"/>
                  <a:pt x="120966" y="692861"/>
                  <a:pt x="120966" y="692861"/>
                </a:cubicBezTo>
                <a:cubicBezTo>
                  <a:pt x="123755" y="684493"/>
                  <a:pt x="123755" y="684493"/>
                  <a:pt x="123755" y="684493"/>
                </a:cubicBezTo>
                <a:cubicBezTo>
                  <a:pt x="132122" y="667756"/>
                  <a:pt x="132122" y="667756"/>
                  <a:pt x="132122" y="667756"/>
                </a:cubicBezTo>
                <a:cubicBezTo>
                  <a:pt x="137699" y="651020"/>
                  <a:pt x="137699" y="651020"/>
                  <a:pt x="137699" y="651020"/>
                </a:cubicBezTo>
                <a:cubicBezTo>
                  <a:pt x="140488" y="648231"/>
                  <a:pt x="143277" y="642652"/>
                  <a:pt x="146066" y="637073"/>
                </a:cubicBezTo>
                <a:cubicBezTo>
                  <a:pt x="168377" y="592443"/>
                  <a:pt x="193476" y="550602"/>
                  <a:pt x="218576" y="511551"/>
                </a:cubicBezTo>
                <a:cubicBezTo>
                  <a:pt x="229731" y="494814"/>
                  <a:pt x="229731" y="494814"/>
                  <a:pt x="229731" y="494814"/>
                </a:cubicBezTo>
                <a:cubicBezTo>
                  <a:pt x="235309" y="489236"/>
                  <a:pt x="235309" y="489236"/>
                  <a:pt x="235309" y="489236"/>
                </a:cubicBezTo>
                <a:cubicBezTo>
                  <a:pt x="240887" y="480867"/>
                  <a:pt x="240887" y="480867"/>
                  <a:pt x="240887" y="480867"/>
                </a:cubicBezTo>
                <a:cubicBezTo>
                  <a:pt x="249253" y="472499"/>
                  <a:pt x="254831" y="461342"/>
                  <a:pt x="263197" y="452974"/>
                </a:cubicBezTo>
                <a:cubicBezTo>
                  <a:pt x="277141" y="433448"/>
                  <a:pt x="293874" y="413922"/>
                  <a:pt x="310608" y="397186"/>
                </a:cubicBezTo>
                <a:cubicBezTo>
                  <a:pt x="313397" y="391607"/>
                  <a:pt x="316186" y="386028"/>
                  <a:pt x="321764" y="383239"/>
                </a:cubicBezTo>
                <a:cubicBezTo>
                  <a:pt x="324552" y="377660"/>
                  <a:pt x="330130" y="372081"/>
                  <a:pt x="332919" y="369291"/>
                </a:cubicBezTo>
                <a:cubicBezTo>
                  <a:pt x="338496" y="363713"/>
                  <a:pt x="341285" y="358134"/>
                  <a:pt x="346863" y="355345"/>
                </a:cubicBezTo>
                <a:cubicBezTo>
                  <a:pt x="352441" y="346976"/>
                  <a:pt x="352441" y="346976"/>
                  <a:pt x="352441" y="346976"/>
                </a:cubicBezTo>
                <a:cubicBezTo>
                  <a:pt x="358019" y="341398"/>
                  <a:pt x="358019" y="341398"/>
                  <a:pt x="358019" y="341398"/>
                </a:cubicBezTo>
                <a:cubicBezTo>
                  <a:pt x="366385" y="330241"/>
                  <a:pt x="377540" y="321873"/>
                  <a:pt x="385907" y="316293"/>
                </a:cubicBezTo>
                <a:cubicBezTo>
                  <a:pt x="397062" y="307925"/>
                  <a:pt x="405429" y="299557"/>
                  <a:pt x="416584" y="293978"/>
                </a:cubicBezTo>
                <a:cubicBezTo>
                  <a:pt x="511404" y="215875"/>
                  <a:pt x="620169" y="157298"/>
                  <a:pt x="734512" y="121036"/>
                </a:cubicBezTo>
                <a:cubicBezTo>
                  <a:pt x="851643" y="81984"/>
                  <a:pt x="974352" y="65248"/>
                  <a:pt x="1102639" y="68038"/>
                </a:cubicBezTo>
                <a:close/>
                <a:moveTo>
                  <a:pt x="943591" y="1005"/>
                </a:moveTo>
                <a:cubicBezTo>
                  <a:pt x="1010555" y="-1779"/>
                  <a:pt x="1077521" y="1005"/>
                  <a:pt x="1144486" y="12139"/>
                </a:cubicBezTo>
                <a:cubicBezTo>
                  <a:pt x="1152856" y="12139"/>
                  <a:pt x="1161227" y="14922"/>
                  <a:pt x="1158437" y="17705"/>
                </a:cubicBezTo>
                <a:cubicBezTo>
                  <a:pt x="1158437" y="23273"/>
                  <a:pt x="1150066" y="23273"/>
                  <a:pt x="1141696" y="23273"/>
                </a:cubicBezTo>
                <a:cubicBezTo>
                  <a:pt x="1074730" y="12139"/>
                  <a:pt x="1007766" y="9355"/>
                  <a:pt x="940800" y="12139"/>
                </a:cubicBezTo>
                <a:cubicBezTo>
                  <a:pt x="873835" y="17705"/>
                  <a:pt x="806870" y="26055"/>
                  <a:pt x="742695" y="42757"/>
                </a:cubicBezTo>
                <a:cubicBezTo>
                  <a:pt x="611555" y="76158"/>
                  <a:pt x="485995" y="131828"/>
                  <a:pt x="377177" y="212548"/>
                </a:cubicBezTo>
                <a:cubicBezTo>
                  <a:pt x="368806" y="218116"/>
                  <a:pt x="363226" y="218116"/>
                  <a:pt x="360436" y="215332"/>
                </a:cubicBezTo>
                <a:cubicBezTo>
                  <a:pt x="360436" y="212548"/>
                  <a:pt x="363226" y="206982"/>
                  <a:pt x="371597" y="201415"/>
                </a:cubicBezTo>
                <a:cubicBezTo>
                  <a:pt x="483205" y="120694"/>
                  <a:pt x="608765" y="62241"/>
                  <a:pt x="742695" y="28839"/>
                </a:cubicBezTo>
                <a:cubicBezTo>
                  <a:pt x="806870" y="12139"/>
                  <a:pt x="873835" y="3788"/>
                  <a:pt x="943591" y="1005"/>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6364932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5_Custom Layout">
    <p:spTree>
      <p:nvGrpSpPr>
        <p:cNvPr id="1" name=""/>
        <p:cNvGrpSpPr/>
        <p:nvPr/>
      </p:nvGrpSpPr>
      <p:grpSpPr>
        <a:xfrm>
          <a:off x="0" y="0"/>
          <a:ext cx="0" cy="0"/>
          <a:chOff x="0" y="0"/>
          <a:chExt cx="0" cy="0"/>
        </a:xfrm>
      </p:grpSpPr>
      <p:grpSp>
        <p:nvGrpSpPr>
          <p:cNvPr id="55" name="Group 54"/>
          <p:cNvGrpSpPr/>
          <p:nvPr userDrawn="1"/>
        </p:nvGrpSpPr>
        <p:grpSpPr>
          <a:xfrm rot="16200000">
            <a:off x="7255813" y="-1564129"/>
            <a:ext cx="5088585" cy="5879331"/>
            <a:chOff x="7790152" y="0"/>
            <a:chExt cx="5088585" cy="5879331"/>
          </a:xfrm>
        </p:grpSpPr>
        <p:sp>
          <p:nvSpPr>
            <p:cNvPr id="62"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userDrawn="1"/>
        </p:nvGrpSpPr>
        <p:grpSpPr>
          <a:xfrm rot="16200000">
            <a:off x="884708" y="-1935645"/>
            <a:ext cx="5088585" cy="6858000"/>
            <a:chOff x="7790152" y="0"/>
            <a:chExt cx="5088585" cy="6858000"/>
          </a:xfrm>
        </p:grpSpPr>
        <p:sp>
          <p:nvSpPr>
            <p:cNvPr id="9"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7" name="Pentagon 6"/>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539001" y="545146"/>
            <a:ext cx="648000" cy="365125"/>
          </a:xfrm>
          <a:prstGeom prst="rect">
            <a:avLst/>
          </a:prstGeom>
        </p:spPr>
        <p:txBody>
          <a:bodyPr/>
          <a:lstStyle>
            <a:lvl1pPr algn="ctr">
              <a:defRPr sz="1800"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25734246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91_Title Slide">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1191028" y="607555"/>
            <a:ext cx="4999565" cy="5927259"/>
          </a:xfrm>
          <a:custGeom>
            <a:avLst/>
            <a:gdLst>
              <a:gd name="connsiteX0" fmla="*/ 2233362 w 2656691"/>
              <a:gd name="connsiteY0" fmla="*/ 3025755 h 3149653"/>
              <a:gd name="connsiteX1" fmla="*/ 2234014 w 2656691"/>
              <a:gd name="connsiteY1" fmla="*/ 3026348 h 3149653"/>
              <a:gd name="connsiteX2" fmla="*/ 2233815 w 2656691"/>
              <a:gd name="connsiteY2" fmla="*/ 3026481 h 3149653"/>
              <a:gd name="connsiteX3" fmla="*/ 2237262 w 2656691"/>
              <a:gd name="connsiteY3" fmla="*/ 3024184 h 3149653"/>
              <a:gd name="connsiteX4" fmla="*/ 2240710 w 2656691"/>
              <a:gd name="connsiteY4" fmla="*/ 3027629 h 3149653"/>
              <a:gd name="connsiteX5" fmla="*/ 2243008 w 2656691"/>
              <a:gd name="connsiteY5" fmla="*/ 3034517 h 3149653"/>
              <a:gd name="connsiteX6" fmla="*/ 2234014 w 2656691"/>
              <a:gd name="connsiteY6" fmla="*/ 3026348 h 3149653"/>
              <a:gd name="connsiteX7" fmla="*/ 2115456 w 2656691"/>
              <a:gd name="connsiteY7" fmla="*/ 2993185 h 3149653"/>
              <a:gd name="connsiteX8" fmla="*/ 2117986 w 2656691"/>
              <a:gd name="connsiteY8" fmla="*/ 2995070 h 3149653"/>
              <a:gd name="connsiteX9" fmla="*/ 2126289 w 2656691"/>
              <a:gd name="connsiteY9" fmla="*/ 3005025 h 3149653"/>
              <a:gd name="connsiteX10" fmla="*/ 2126342 w 2656691"/>
              <a:gd name="connsiteY10" fmla="*/ 3005149 h 3149653"/>
              <a:gd name="connsiteX11" fmla="*/ 2200858 w 2656691"/>
              <a:gd name="connsiteY11" fmla="*/ 2959557 h 3149653"/>
              <a:gd name="connsiteX12" fmla="*/ 2203938 w 2656691"/>
              <a:gd name="connsiteY12" fmla="*/ 2964481 h 3149653"/>
              <a:gd name="connsiteX13" fmla="*/ 2202789 w 2656691"/>
              <a:gd name="connsiteY13" fmla="*/ 2963333 h 3149653"/>
              <a:gd name="connsiteX14" fmla="*/ 2202501 w 2656691"/>
              <a:gd name="connsiteY14" fmla="*/ 2963333 h 3149653"/>
              <a:gd name="connsiteX15" fmla="*/ 2201312 w 2656691"/>
              <a:gd name="connsiteY15" fmla="*/ 2961748 h 3149653"/>
              <a:gd name="connsiteX16" fmla="*/ 2200517 w 2656691"/>
              <a:gd name="connsiteY16" fmla="*/ 2959012 h 3149653"/>
              <a:gd name="connsiteX17" fmla="*/ 2200778 w 2656691"/>
              <a:gd name="connsiteY17" fmla="*/ 2959171 h 3149653"/>
              <a:gd name="connsiteX18" fmla="*/ 2200858 w 2656691"/>
              <a:gd name="connsiteY18" fmla="*/ 2959557 h 3149653"/>
              <a:gd name="connsiteX19" fmla="*/ 1829325 w 2656691"/>
              <a:gd name="connsiteY19" fmla="*/ 2895593 h 3149653"/>
              <a:gd name="connsiteX20" fmla="*/ 1831020 w 2656691"/>
              <a:gd name="connsiteY20" fmla="*/ 2896214 h 3149653"/>
              <a:gd name="connsiteX21" fmla="*/ 1840816 w 2656691"/>
              <a:gd name="connsiteY21" fmla="*/ 2904778 h 3149653"/>
              <a:gd name="connsiteX22" fmla="*/ 1829325 w 2656691"/>
              <a:gd name="connsiteY22" fmla="*/ 2895593 h 3149653"/>
              <a:gd name="connsiteX23" fmla="*/ 1920105 w 2656691"/>
              <a:gd name="connsiteY23" fmla="*/ 2876075 h 3149653"/>
              <a:gd name="connsiteX24" fmla="*/ 1925851 w 2656691"/>
              <a:gd name="connsiteY24" fmla="*/ 2879519 h 3149653"/>
              <a:gd name="connsiteX25" fmla="*/ 1920105 w 2656691"/>
              <a:gd name="connsiteY25" fmla="*/ 2877059 h 3149653"/>
              <a:gd name="connsiteX26" fmla="*/ 2215711 w 2656691"/>
              <a:gd name="connsiteY26" fmla="*/ 2868788 h 3149653"/>
              <a:gd name="connsiteX27" fmla="*/ 2224191 w 2656691"/>
              <a:gd name="connsiteY27" fmla="*/ 2878802 h 3149653"/>
              <a:gd name="connsiteX28" fmla="*/ 2232666 w 2656691"/>
              <a:gd name="connsiteY28" fmla="*/ 2894445 h 3149653"/>
              <a:gd name="connsiteX29" fmla="*/ 2226920 w 2656691"/>
              <a:gd name="connsiteY29" fmla="*/ 2893297 h 3149653"/>
              <a:gd name="connsiteX30" fmla="*/ 2218877 w 2656691"/>
              <a:gd name="connsiteY30" fmla="*/ 2877223 h 3149653"/>
              <a:gd name="connsiteX31" fmla="*/ 2215429 w 2656691"/>
              <a:gd name="connsiteY31" fmla="*/ 2868038 h 3149653"/>
              <a:gd name="connsiteX32" fmla="*/ 2215711 w 2656691"/>
              <a:gd name="connsiteY32" fmla="*/ 2868788 h 3149653"/>
              <a:gd name="connsiteX33" fmla="*/ 2215410 w 2656691"/>
              <a:gd name="connsiteY33" fmla="*/ 2868432 h 3149653"/>
              <a:gd name="connsiteX34" fmla="*/ 2260245 w 2656691"/>
              <a:gd name="connsiteY34" fmla="*/ 2811780 h 3149653"/>
              <a:gd name="connsiteX35" fmla="*/ 2267140 w 2656691"/>
              <a:gd name="connsiteY35" fmla="*/ 2814076 h 3149653"/>
              <a:gd name="connsiteX36" fmla="*/ 2269438 w 2656691"/>
              <a:gd name="connsiteY36" fmla="*/ 2824409 h 3149653"/>
              <a:gd name="connsiteX37" fmla="*/ 2275183 w 2656691"/>
              <a:gd name="connsiteY37" fmla="*/ 2827853 h 3149653"/>
              <a:gd name="connsiteX38" fmla="*/ 2268289 w 2656691"/>
              <a:gd name="connsiteY38" fmla="*/ 2826705 h 3149653"/>
              <a:gd name="connsiteX39" fmla="*/ 2272885 w 2656691"/>
              <a:gd name="connsiteY39" fmla="*/ 2834742 h 3149653"/>
              <a:gd name="connsiteX40" fmla="*/ 2277482 w 2656691"/>
              <a:gd name="connsiteY40" fmla="*/ 2839335 h 3149653"/>
              <a:gd name="connsiteX41" fmla="*/ 2283227 w 2656691"/>
              <a:gd name="connsiteY41" fmla="*/ 2839335 h 3149653"/>
              <a:gd name="connsiteX42" fmla="*/ 2279780 w 2656691"/>
              <a:gd name="connsiteY42" fmla="*/ 2842779 h 3149653"/>
              <a:gd name="connsiteX43" fmla="*/ 2287824 w 2656691"/>
              <a:gd name="connsiteY43" fmla="*/ 2856557 h 3149653"/>
              <a:gd name="connsiteX44" fmla="*/ 2282078 w 2656691"/>
              <a:gd name="connsiteY44" fmla="*/ 2854261 h 3149653"/>
              <a:gd name="connsiteX45" fmla="*/ 2277482 w 2656691"/>
              <a:gd name="connsiteY45" fmla="*/ 2850816 h 3149653"/>
              <a:gd name="connsiteX46" fmla="*/ 2271736 w 2656691"/>
              <a:gd name="connsiteY46" fmla="*/ 2841631 h 3149653"/>
              <a:gd name="connsiteX47" fmla="*/ 2276333 w 2656691"/>
              <a:gd name="connsiteY47" fmla="*/ 2843927 h 3149653"/>
              <a:gd name="connsiteX48" fmla="*/ 2269438 w 2656691"/>
              <a:gd name="connsiteY48" fmla="*/ 2835890 h 3149653"/>
              <a:gd name="connsiteX49" fmla="*/ 2262543 w 2656691"/>
              <a:gd name="connsiteY49" fmla="*/ 2818668 h 3149653"/>
              <a:gd name="connsiteX50" fmla="*/ 2259096 w 2656691"/>
              <a:gd name="connsiteY50" fmla="*/ 2816372 h 3149653"/>
              <a:gd name="connsiteX51" fmla="*/ 2256797 w 2656691"/>
              <a:gd name="connsiteY51" fmla="*/ 2814076 h 3149653"/>
              <a:gd name="connsiteX52" fmla="*/ 2260245 w 2656691"/>
              <a:gd name="connsiteY52" fmla="*/ 2811780 h 3149653"/>
              <a:gd name="connsiteX53" fmla="*/ 2541301 w 2656691"/>
              <a:gd name="connsiteY53" fmla="*/ 2726993 h 3149653"/>
              <a:gd name="connsiteX54" fmla="*/ 2542336 w 2656691"/>
              <a:gd name="connsiteY54" fmla="*/ 2727855 h 3149653"/>
              <a:gd name="connsiteX55" fmla="*/ 2541779 w 2656691"/>
              <a:gd name="connsiteY55" fmla="*/ 2727966 h 3149653"/>
              <a:gd name="connsiteX56" fmla="*/ 2547525 w 2656691"/>
              <a:gd name="connsiteY56" fmla="*/ 2726818 h 3149653"/>
              <a:gd name="connsiteX57" fmla="*/ 2550972 w 2656691"/>
              <a:gd name="connsiteY57" fmla="*/ 2729114 h 3149653"/>
              <a:gd name="connsiteX58" fmla="*/ 2552121 w 2656691"/>
              <a:gd name="connsiteY58" fmla="*/ 2736003 h 3149653"/>
              <a:gd name="connsiteX59" fmla="*/ 2542336 w 2656691"/>
              <a:gd name="connsiteY59" fmla="*/ 2727855 h 3149653"/>
              <a:gd name="connsiteX60" fmla="*/ 2024675 w 2656691"/>
              <a:gd name="connsiteY60" fmla="*/ 2636115 h 3149653"/>
              <a:gd name="connsiteX61" fmla="*/ 2025192 w 2656691"/>
              <a:gd name="connsiteY61" fmla="*/ 2637493 h 3149653"/>
              <a:gd name="connsiteX62" fmla="*/ 2024675 w 2656691"/>
              <a:gd name="connsiteY62" fmla="*/ 2639560 h 3149653"/>
              <a:gd name="connsiteX63" fmla="*/ 2025824 w 2656691"/>
              <a:gd name="connsiteY63" fmla="*/ 2634967 h 3149653"/>
              <a:gd name="connsiteX64" fmla="*/ 2031570 w 2656691"/>
              <a:gd name="connsiteY64" fmla="*/ 2643004 h 3149653"/>
              <a:gd name="connsiteX65" fmla="*/ 2028123 w 2656691"/>
              <a:gd name="connsiteY65" fmla="*/ 2645300 h 3149653"/>
              <a:gd name="connsiteX66" fmla="*/ 2025192 w 2656691"/>
              <a:gd name="connsiteY66" fmla="*/ 2637493 h 3149653"/>
              <a:gd name="connsiteX67" fmla="*/ 2087435 w 2656691"/>
              <a:gd name="connsiteY67" fmla="*/ 2619400 h 3149653"/>
              <a:gd name="connsiteX68" fmla="*/ 2087877 w 2656691"/>
              <a:gd name="connsiteY68" fmla="*/ 2620041 h 3149653"/>
              <a:gd name="connsiteX69" fmla="*/ 2087548 w 2656691"/>
              <a:gd name="connsiteY69" fmla="*/ 2619713 h 3149653"/>
              <a:gd name="connsiteX70" fmla="*/ 2085579 w 2656691"/>
              <a:gd name="connsiteY70" fmla="*/ 2614301 h 3149653"/>
              <a:gd name="connsiteX71" fmla="*/ 2087435 w 2656691"/>
              <a:gd name="connsiteY71" fmla="*/ 2619400 h 3149653"/>
              <a:gd name="connsiteX72" fmla="*/ 2085004 w 2656691"/>
              <a:gd name="connsiteY72" fmla="*/ 2615879 h 3149653"/>
              <a:gd name="connsiteX73" fmla="*/ 2085579 w 2656691"/>
              <a:gd name="connsiteY73" fmla="*/ 2614301 h 3149653"/>
              <a:gd name="connsiteX74" fmla="*/ 2232000 w 2656691"/>
              <a:gd name="connsiteY74" fmla="*/ 2611829 h 3149653"/>
              <a:gd name="connsiteX75" fmla="*/ 2232092 w 2656691"/>
              <a:gd name="connsiteY75" fmla="*/ 2611861 h 3149653"/>
              <a:gd name="connsiteX76" fmla="*/ 2234964 w 2656691"/>
              <a:gd name="connsiteY76" fmla="*/ 2615449 h 3149653"/>
              <a:gd name="connsiteX77" fmla="*/ 1342098 w 2656691"/>
              <a:gd name="connsiteY77" fmla="*/ 2608560 h 3149653"/>
              <a:gd name="connsiteX78" fmla="*/ 1343424 w 2656691"/>
              <a:gd name="connsiteY78" fmla="*/ 2609885 h 3149653"/>
              <a:gd name="connsiteX79" fmla="*/ 1342816 w 2656691"/>
              <a:gd name="connsiteY79" fmla="*/ 2609995 h 3149653"/>
              <a:gd name="connsiteX80" fmla="*/ 1342098 w 2656691"/>
              <a:gd name="connsiteY80" fmla="*/ 2608560 h 3149653"/>
              <a:gd name="connsiteX81" fmla="*/ 1376572 w 2656691"/>
              <a:gd name="connsiteY81" fmla="*/ 2584449 h 3149653"/>
              <a:gd name="connsiteX82" fmla="*/ 1380019 w 2656691"/>
              <a:gd name="connsiteY82" fmla="*/ 2586745 h 3149653"/>
              <a:gd name="connsiteX83" fmla="*/ 1375751 w 2656691"/>
              <a:gd name="connsiteY83" fmla="*/ 2585679 h 3149653"/>
              <a:gd name="connsiteX84" fmla="*/ 1701773 w 2656691"/>
              <a:gd name="connsiteY84" fmla="*/ 2562635 h 3149653"/>
              <a:gd name="connsiteX85" fmla="*/ 1705220 w 2656691"/>
              <a:gd name="connsiteY85" fmla="*/ 2566079 h 3149653"/>
              <a:gd name="connsiteX86" fmla="*/ 1705077 w 2656691"/>
              <a:gd name="connsiteY86" fmla="*/ 2566079 h 3149653"/>
              <a:gd name="connsiteX87" fmla="*/ 1701773 w 2656691"/>
              <a:gd name="connsiteY87" fmla="*/ 2562635 h 3149653"/>
              <a:gd name="connsiteX88" fmla="*/ 1407598 w 2656691"/>
              <a:gd name="connsiteY88" fmla="*/ 2544264 h 3149653"/>
              <a:gd name="connsiteX89" fmla="*/ 1410929 w 2656691"/>
              <a:gd name="connsiteY89" fmla="*/ 2547067 h 3149653"/>
              <a:gd name="connsiteX90" fmla="*/ 1410758 w 2656691"/>
              <a:gd name="connsiteY90" fmla="*/ 2547135 h 3149653"/>
              <a:gd name="connsiteX91" fmla="*/ 1407598 w 2656691"/>
              <a:gd name="connsiteY91" fmla="*/ 2544264 h 3149653"/>
              <a:gd name="connsiteX92" fmla="*/ 2161421 w 2656691"/>
              <a:gd name="connsiteY92" fmla="*/ 2533931 h 3149653"/>
              <a:gd name="connsiteX93" fmla="*/ 2164260 w 2656691"/>
              <a:gd name="connsiteY93" fmla="*/ 2535349 h 3149653"/>
              <a:gd name="connsiteX94" fmla="*/ 2164150 w 2656691"/>
              <a:gd name="connsiteY94" fmla="*/ 2535366 h 3149653"/>
              <a:gd name="connsiteX95" fmla="*/ 2161421 w 2656691"/>
              <a:gd name="connsiteY95" fmla="*/ 2533931 h 3149653"/>
              <a:gd name="connsiteX96" fmla="*/ 1108763 w 2656691"/>
              <a:gd name="connsiteY96" fmla="*/ 2489786 h 3149653"/>
              <a:gd name="connsiteX97" fmla="*/ 1111020 w 2656691"/>
              <a:gd name="connsiteY97" fmla="*/ 2491815 h 3149653"/>
              <a:gd name="connsiteX98" fmla="*/ 1108827 w 2656691"/>
              <a:gd name="connsiteY98" fmla="*/ 2491450 h 3149653"/>
              <a:gd name="connsiteX99" fmla="*/ 1324861 w 2656691"/>
              <a:gd name="connsiteY99" fmla="*/ 2486858 h 3149653"/>
              <a:gd name="connsiteX100" fmla="*/ 1338651 w 2656691"/>
              <a:gd name="connsiteY100" fmla="*/ 2490302 h 3149653"/>
              <a:gd name="connsiteX101" fmla="*/ 1335204 w 2656691"/>
              <a:gd name="connsiteY101" fmla="*/ 2490302 h 3149653"/>
              <a:gd name="connsiteX102" fmla="*/ 1324861 w 2656691"/>
              <a:gd name="connsiteY102" fmla="*/ 2486858 h 3149653"/>
              <a:gd name="connsiteX103" fmla="*/ 1104230 w 2656691"/>
              <a:gd name="connsiteY103" fmla="*/ 2485710 h 3149653"/>
              <a:gd name="connsiteX104" fmla="*/ 1108683 w 2656691"/>
              <a:gd name="connsiteY104" fmla="*/ 2487719 h 3149653"/>
              <a:gd name="connsiteX105" fmla="*/ 1108763 w 2656691"/>
              <a:gd name="connsiteY105" fmla="*/ 2489786 h 3149653"/>
              <a:gd name="connsiteX106" fmla="*/ 1933349 w 2656691"/>
              <a:gd name="connsiteY106" fmla="*/ 2470284 h 3149653"/>
              <a:gd name="connsiteX107" fmla="*/ 1933895 w 2656691"/>
              <a:gd name="connsiteY107" fmla="*/ 2470784 h 3149653"/>
              <a:gd name="connsiteX108" fmla="*/ 1934246 w 2656691"/>
              <a:gd name="connsiteY108" fmla="*/ 2471549 h 3149653"/>
              <a:gd name="connsiteX109" fmla="*/ 1930448 w 2656691"/>
              <a:gd name="connsiteY109" fmla="*/ 2466191 h 3149653"/>
              <a:gd name="connsiteX110" fmla="*/ 1933349 w 2656691"/>
              <a:gd name="connsiteY110" fmla="*/ 2470284 h 3149653"/>
              <a:gd name="connsiteX111" fmla="*/ 1930448 w 2656691"/>
              <a:gd name="connsiteY111" fmla="*/ 2467627 h 3149653"/>
              <a:gd name="connsiteX112" fmla="*/ 1930448 w 2656691"/>
              <a:gd name="connsiteY112" fmla="*/ 2466191 h 3149653"/>
              <a:gd name="connsiteX113" fmla="*/ 1287084 w 2656691"/>
              <a:gd name="connsiteY113" fmla="*/ 2435192 h 3149653"/>
              <a:gd name="connsiteX114" fmla="*/ 1288090 w 2656691"/>
              <a:gd name="connsiteY114" fmla="*/ 2435192 h 3149653"/>
              <a:gd name="connsiteX115" fmla="*/ 1288090 w 2656691"/>
              <a:gd name="connsiteY115" fmla="*/ 2436340 h 3149653"/>
              <a:gd name="connsiteX116" fmla="*/ 2380902 w 2656691"/>
              <a:gd name="connsiteY116" fmla="*/ 2403044 h 3149653"/>
              <a:gd name="connsiteX117" fmla="*/ 2380903 w 2656691"/>
              <a:gd name="connsiteY117" fmla="*/ 2403045 h 3149653"/>
              <a:gd name="connsiteX118" fmla="*/ 2380902 w 2656691"/>
              <a:gd name="connsiteY118" fmla="*/ 2403044 h 3149653"/>
              <a:gd name="connsiteX119" fmla="*/ 2382052 w 2656691"/>
              <a:gd name="connsiteY119" fmla="*/ 2397303 h 3149653"/>
              <a:gd name="connsiteX120" fmla="*/ 2382339 w 2656691"/>
              <a:gd name="connsiteY120" fmla="*/ 2399313 h 3149653"/>
              <a:gd name="connsiteX121" fmla="*/ 2380902 w 2656691"/>
              <a:gd name="connsiteY121" fmla="*/ 2403044 h 3149653"/>
              <a:gd name="connsiteX122" fmla="*/ 2379753 w 2656691"/>
              <a:gd name="connsiteY122" fmla="*/ 2400748 h 3149653"/>
              <a:gd name="connsiteX123" fmla="*/ 2382052 w 2656691"/>
              <a:gd name="connsiteY123" fmla="*/ 2397303 h 3149653"/>
              <a:gd name="connsiteX124" fmla="*/ 1864948 w 2656691"/>
              <a:gd name="connsiteY124" fmla="*/ 2302008 h 3149653"/>
              <a:gd name="connsiteX125" fmla="*/ 1867051 w 2656691"/>
              <a:gd name="connsiteY125" fmla="*/ 2304795 h 3149653"/>
              <a:gd name="connsiteX126" fmla="*/ 1867246 w 2656691"/>
              <a:gd name="connsiteY126" fmla="*/ 2305453 h 3149653"/>
              <a:gd name="connsiteX127" fmla="*/ 1864948 w 2656691"/>
              <a:gd name="connsiteY127" fmla="*/ 2302008 h 3149653"/>
              <a:gd name="connsiteX128" fmla="*/ 2478578 w 2656691"/>
              <a:gd name="connsiteY128" fmla="*/ 2141269 h 3149653"/>
              <a:gd name="connsiteX129" fmla="*/ 2478578 w 2656691"/>
              <a:gd name="connsiteY129" fmla="*/ 2141270 h 3149653"/>
              <a:gd name="connsiteX130" fmla="*/ 2478578 w 2656691"/>
              <a:gd name="connsiteY130" fmla="*/ 2141270 h 3149653"/>
              <a:gd name="connsiteX131" fmla="*/ 2483174 w 2656691"/>
              <a:gd name="connsiteY131" fmla="*/ 2138973 h 3149653"/>
              <a:gd name="connsiteX132" fmla="*/ 2487771 w 2656691"/>
              <a:gd name="connsiteY132" fmla="*/ 2141270 h 3149653"/>
              <a:gd name="connsiteX133" fmla="*/ 2488920 w 2656691"/>
              <a:gd name="connsiteY133" fmla="*/ 2148158 h 3149653"/>
              <a:gd name="connsiteX134" fmla="*/ 2478578 w 2656691"/>
              <a:gd name="connsiteY134" fmla="*/ 2141270 h 3149653"/>
              <a:gd name="connsiteX135" fmla="*/ 706550 w 2656691"/>
              <a:gd name="connsiteY135" fmla="*/ 1951742 h 3149653"/>
              <a:gd name="connsiteX136" fmla="*/ 706635 w 2656691"/>
              <a:gd name="connsiteY136" fmla="*/ 1951828 h 3149653"/>
              <a:gd name="connsiteX137" fmla="*/ 706514 w 2656691"/>
              <a:gd name="connsiteY137" fmla="*/ 1952191 h 3149653"/>
              <a:gd name="connsiteX138" fmla="*/ 703188 w 2656691"/>
              <a:gd name="connsiteY138" fmla="*/ 1948383 h 3149653"/>
              <a:gd name="connsiteX139" fmla="*/ 706635 w 2656691"/>
              <a:gd name="connsiteY139" fmla="*/ 1950679 h 3149653"/>
              <a:gd name="connsiteX140" fmla="*/ 706550 w 2656691"/>
              <a:gd name="connsiteY140" fmla="*/ 1951742 h 3149653"/>
              <a:gd name="connsiteX141" fmla="*/ 690547 w 2656691"/>
              <a:gd name="connsiteY141" fmla="*/ 1918532 h 3149653"/>
              <a:gd name="connsiteX142" fmla="*/ 690548 w 2656691"/>
              <a:gd name="connsiteY142" fmla="*/ 1918532 h 3149653"/>
              <a:gd name="connsiteX143" fmla="*/ 691697 w 2656691"/>
              <a:gd name="connsiteY143" fmla="*/ 1920828 h 3149653"/>
              <a:gd name="connsiteX144" fmla="*/ 690547 w 2656691"/>
              <a:gd name="connsiteY144" fmla="*/ 1918532 h 3149653"/>
              <a:gd name="connsiteX145" fmla="*/ 608960 w 2656691"/>
              <a:gd name="connsiteY145" fmla="*/ 1884088 h 3149653"/>
              <a:gd name="connsiteX146" fmla="*/ 607811 w 2656691"/>
              <a:gd name="connsiteY146" fmla="*/ 1885236 h 3149653"/>
              <a:gd name="connsiteX147" fmla="*/ 607811 w 2656691"/>
              <a:gd name="connsiteY147" fmla="*/ 1885236 h 3149653"/>
              <a:gd name="connsiteX148" fmla="*/ 608960 w 2656691"/>
              <a:gd name="connsiteY148" fmla="*/ 1884088 h 3149653"/>
              <a:gd name="connsiteX149" fmla="*/ 513583 w 2656691"/>
              <a:gd name="connsiteY149" fmla="*/ 1871458 h 3149653"/>
              <a:gd name="connsiteX150" fmla="*/ 513583 w 2656691"/>
              <a:gd name="connsiteY150" fmla="*/ 1872032 h 3149653"/>
              <a:gd name="connsiteX151" fmla="*/ 511285 w 2656691"/>
              <a:gd name="connsiteY151" fmla="*/ 1873754 h 3149653"/>
              <a:gd name="connsiteX152" fmla="*/ 513583 w 2656691"/>
              <a:gd name="connsiteY152" fmla="*/ 1871458 h 3149653"/>
              <a:gd name="connsiteX153" fmla="*/ 601778 w 2656691"/>
              <a:gd name="connsiteY153" fmla="*/ 1839597 h 3149653"/>
              <a:gd name="connsiteX154" fmla="*/ 600916 w 2656691"/>
              <a:gd name="connsiteY154" fmla="*/ 1843903 h 3149653"/>
              <a:gd name="connsiteX155" fmla="*/ 599767 w 2656691"/>
              <a:gd name="connsiteY155" fmla="*/ 1841607 h 3149653"/>
              <a:gd name="connsiteX156" fmla="*/ 601872 w 2656691"/>
              <a:gd name="connsiteY156" fmla="*/ 1839126 h 3149653"/>
              <a:gd name="connsiteX157" fmla="*/ 602065 w 2656691"/>
              <a:gd name="connsiteY157" fmla="*/ 1839310 h 3149653"/>
              <a:gd name="connsiteX158" fmla="*/ 601778 w 2656691"/>
              <a:gd name="connsiteY158" fmla="*/ 1839597 h 3149653"/>
              <a:gd name="connsiteX159" fmla="*/ 530533 w 2656691"/>
              <a:gd name="connsiteY159" fmla="*/ 1648577 h 3149653"/>
              <a:gd name="connsiteX160" fmla="*/ 534267 w 2656691"/>
              <a:gd name="connsiteY160" fmla="*/ 1649868 h 3149653"/>
              <a:gd name="connsiteX161" fmla="*/ 530484 w 2656691"/>
              <a:gd name="connsiteY161" fmla="*/ 1648608 h 3149653"/>
              <a:gd name="connsiteX162" fmla="*/ 685951 w 2656691"/>
              <a:gd name="connsiteY162" fmla="*/ 1633795 h 3149653"/>
              <a:gd name="connsiteX163" fmla="*/ 685951 w 2656691"/>
              <a:gd name="connsiteY163" fmla="*/ 1636091 h 3149653"/>
              <a:gd name="connsiteX164" fmla="*/ 684329 w 2656691"/>
              <a:gd name="connsiteY164" fmla="*/ 1635010 h 3149653"/>
              <a:gd name="connsiteX165" fmla="*/ 2471548 w 2656691"/>
              <a:gd name="connsiteY165" fmla="*/ 1589409 h 3149653"/>
              <a:gd name="connsiteX166" fmla="*/ 2470247 w 2656691"/>
              <a:gd name="connsiteY166" fmla="*/ 1593179 h 3149653"/>
              <a:gd name="connsiteX167" fmla="*/ 2467086 w 2656691"/>
              <a:gd name="connsiteY167" fmla="*/ 1594758 h 3149653"/>
              <a:gd name="connsiteX168" fmla="*/ 2471683 w 2656691"/>
              <a:gd name="connsiteY168" fmla="*/ 1589017 h 3149653"/>
              <a:gd name="connsiteX169" fmla="*/ 2471786 w 2656691"/>
              <a:gd name="connsiteY169" fmla="*/ 1589123 h 3149653"/>
              <a:gd name="connsiteX170" fmla="*/ 2471548 w 2656691"/>
              <a:gd name="connsiteY170" fmla="*/ 1589409 h 3149653"/>
              <a:gd name="connsiteX171" fmla="*/ 505539 w 2656691"/>
              <a:gd name="connsiteY171" fmla="*/ 1560314 h 3149653"/>
              <a:gd name="connsiteX172" fmla="*/ 505539 w 2656691"/>
              <a:gd name="connsiteY172" fmla="*/ 1561462 h 3149653"/>
              <a:gd name="connsiteX173" fmla="*/ 505317 w 2656691"/>
              <a:gd name="connsiteY173" fmla="*/ 1561335 h 3149653"/>
              <a:gd name="connsiteX174" fmla="*/ 382754 w 2656691"/>
              <a:gd name="connsiteY174" fmla="*/ 1547174 h 3149653"/>
              <a:gd name="connsiteX175" fmla="*/ 385887 w 2656691"/>
              <a:gd name="connsiteY175" fmla="*/ 1548689 h 3149653"/>
              <a:gd name="connsiteX176" fmla="*/ 386031 w 2656691"/>
              <a:gd name="connsiteY176" fmla="*/ 1549981 h 3149653"/>
              <a:gd name="connsiteX177" fmla="*/ 381434 w 2656691"/>
              <a:gd name="connsiteY177" fmla="*/ 1546536 h 3149653"/>
              <a:gd name="connsiteX178" fmla="*/ 382245 w 2656691"/>
              <a:gd name="connsiteY178" fmla="*/ 1546739 h 3149653"/>
              <a:gd name="connsiteX179" fmla="*/ 382754 w 2656691"/>
              <a:gd name="connsiteY179" fmla="*/ 1547174 h 3149653"/>
              <a:gd name="connsiteX180" fmla="*/ 236645 w 2656691"/>
              <a:gd name="connsiteY180" fmla="*/ 1537351 h 3149653"/>
              <a:gd name="connsiteX181" fmla="*/ 236645 w 2656691"/>
              <a:gd name="connsiteY181" fmla="*/ 1537351 h 3149653"/>
              <a:gd name="connsiteX182" fmla="*/ 236645 w 2656691"/>
              <a:gd name="connsiteY182" fmla="*/ 1537351 h 3149653"/>
              <a:gd name="connsiteX183" fmla="*/ 234347 w 2656691"/>
              <a:gd name="connsiteY183" fmla="*/ 1535055 h 3149653"/>
              <a:gd name="connsiteX184" fmla="*/ 236645 w 2656691"/>
              <a:gd name="connsiteY184" fmla="*/ 1537351 h 3149653"/>
              <a:gd name="connsiteX185" fmla="*/ 233341 w 2656691"/>
              <a:gd name="connsiteY185" fmla="*/ 1536203 h 3149653"/>
              <a:gd name="connsiteX186" fmla="*/ 234347 w 2656691"/>
              <a:gd name="connsiteY186" fmla="*/ 1535055 h 3149653"/>
              <a:gd name="connsiteX187" fmla="*/ 2185552 w 2656691"/>
              <a:gd name="connsiteY187" fmla="*/ 1513240 h 3149653"/>
              <a:gd name="connsiteX188" fmla="*/ 2185552 w 2656691"/>
              <a:gd name="connsiteY188" fmla="*/ 1513240 h 3149653"/>
              <a:gd name="connsiteX189" fmla="*/ 2185552 w 2656691"/>
              <a:gd name="connsiteY189" fmla="*/ 1513240 h 3149653"/>
              <a:gd name="connsiteX190" fmla="*/ 2184403 w 2656691"/>
              <a:gd name="connsiteY190" fmla="*/ 1507500 h 3149653"/>
              <a:gd name="connsiteX191" fmla="*/ 2185552 w 2656691"/>
              <a:gd name="connsiteY191" fmla="*/ 1513240 h 3149653"/>
              <a:gd name="connsiteX192" fmla="*/ 2182823 w 2656691"/>
              <a:gd name="connsiteY192" fmla="*/ 1509509 h 3149653"/>
              <a:gd name="connsiteX193" fmla="*/ 2184403 w 2656691"/>
              <a:gd name="connsiteY193" fmla="*/ 1507500 h 3149653"/>
              <a:gd name="connsiteX194" fmla="*/ 426250 w 2656691"/>
              <a:gd name="connsiteY194" fmla="*/ 1498315 h 3149653"/>
              <a:gd name="connsiteX195" fmla="*/ 426571 w 2656691"/>
              <a:gd name="connsiteY195" fmla="*/ 1498448 h 3149653"/>
              <a:gd name="connsiteX196" fmla="*/ 427399 w 2656691"/>
              <a:gd name="connsiteY196" fmla="*/ 1501759 h 3149653"/>
              <a:gd name="connsiteX197" fmla="*/ 427036 w 2656691"/>
              <a:gd name="connsiteY197" fmla="*/ 1501457 h 3149653"/>
              <a:gd name="connsiteX198" fmla="*/ 420504 w 2656691"/>
              <a:gd name="connsiteY198" fmla="*/ 1496018 h 3149653"/>
              <a:gd name="connsiteX199" fmla="*/ 427036 w 2656691"/>
              <a:gd name="connsiteY199" fmla="*/ 1501457 h 3149653"/>
              <a:gd name="connsiteX200" fmla="*/ 427399 w 2656691"/>
              <a:gd name="connsiteY200" fmla="*/ 1502907 h 3149653"/>
              <a:gd name="connsiteX201" fmla="*/ 419355 w 2656691"/>
              <a:gd name="connsiteY201" fmla="*/ 1498315 h 3149653"/>
              <a:gd name="connsiteX202" fmla="*/ 420504 w 2656691"/>
              <a:gd name="connsiteY202" fmla="*/ 1496018 h 3149653"/>
              <a:gd name="connsiteX203" fmla="*/ 498644 w 2656691"/>
              <a:gd name="connsiteY203" fmla="*/ 1482241 h 3149653"/>
              <a:gd name="connsiteX204" fmla="*/ 503471 w 2656691"/>
              <a:gd name="connsiteY204" fmla="*/ 1484652 h 3149653"/>
              <a:gd name="connsiteX205" fmla="*/ 502954 w 2656691"/>
              <a:gd name="connsiteY205" fmla="*/ 1484681 h 3149653"/>
              <a:gd name="connsiteX206" fmla="*/ 498644 w 2656691"/>
              <a:gd name="connsiteY206" fmla="*/ 1482241 h 3149653"/>
              <a:gd name="connsiteX207" fmla="*/ 2056851 w 2656691"/>
              <a:gd name="connsiteY207" fmla="*/ 1479945 h 3149653"/>
              <a:gd name="connsiteX208" fmla="*/ 2056987 w 2656691"/>
              <a:gd name="connsiteY208" fmla="*/ 1480126 h 3149653"/>
              <a:gd name="connsiteX209" fmla="*/ 2055702 w 2656691"/>
              <a:gd name="connsiteY209" fmla="*/ 1482241 h 3149653"/>
              <a:gd name="connsiteX210" fmla="*/ 2056851 w 2656691"/>
              <a:gd name="connsiteY210" fmla="*/ 1479945 h 3149653"/>
              <a:gd name="connsiteX211" fmla="*/ 658372 w 2656691"/>
              <a:gd name="connsiteY211" fmla="*/ 1463871 h 3149653"/>
              <a:gd name="connsiteX212" fmla="*/ 664118 w 2656691"/>
              <a:gd name="connsiteY212" fmla="*/ 1468463 h 3149653"/>
              <a:gd name="connsiteX213" fmla="*/ 663977 w 2656691"/>
              <a:gd name="connsiteY213" fmla="*/ 1468488 h 3149653"/>
              <a:gd name="connsiteX214" fmla="*/ 163102 w 2656691"/>
              <a:gd name="connsiteY214" fmla="*/ 1428279 h 3149653"/>
              <a:gd name="connsiteX215" fmla="*/ 169996 w 2656691"/>
              <a:gd name="connsiteY215" fmla="*/ 1428279 h 3149653"/>
              <a:gd name="connsiteX216" fmla="*/ 165974 w 2656691"/>
              <a:gd name="connsiteY216" fmla="*/ 1428996 h 3149653"/>
              <a:gd name="connsiteX217" fmla="*/ 163101 w 2656691"/>
              <a:gd name="connsiteY217" fmla="*/ 1428279 h 3149653"/>
              <a:gd name="connsiteX218" fmla="*/ 163102 w 2656691"/>
              <a:gd name="connsiteY218" fmla="*/ 1428279 h 3149653"/>
              <a:gd name="connsiteX219" fmla="*/ 163101 w 2656691"/>
              <a:gd name="connsiteY219" fmla="*/ 1428279 h 3149653"/>
              <a:gd name="connsiteX220" fmla="*/ 2389713 w 2656691"/>
              <a:gd name="connsiteY220" fmla="*/ 1427131 h 3149653"/>
              <a:gd name="connsiteX221" fmla="*/ 2390670 w 2656691"/>
              <a:gd name="connsiteY221" fmla="*/ 1427131 h 3149653"/>
              <a:gd name="connsiteX222" fmla="*/ 2393543 w 2656691"/>
              <a:gd name="connsiteY222" fmla="*/ 1430575 h 3149653"/>
              <a:gd name="connsiteX223" fmla="*/ 2025960 w 2656691"/>
              <a:gd name="connsiteY223" fmla="*/ 1420039 h 3149653"/>
              <a:gd name="connsiteX224" fmla="*/ 2026974 w 2656691"/>
              <a:gd name="connsiteY224" fmla="*/ 1420242 h 3149653"/>
              <a:gd name="connsiteX225" fmla="*/ 2026974 w 2656691"/>
              <a:gd name="connsiteY225" fmla="*/ 1421390 h 3149653"/>
              <a:gd name="connsiteX226" fmla="*/ 400969 w 2656691"/>
              <a:gd name="connsiteY226" fmla="*/ 1419094 h 3149653"/>
              <a:gd name="connsiteX227" fmla="*/ 401781 w 2656691"/>
              <a:gd name="connsiteY227" fmla="*/ 1419229 h 3149653"/>
              <a:gd name="connsiteX228" fmla="*/ 405566 w 2656691"/>
              <a:gd name="connsiteY228" fmla="*/ 1422538 h 3149653"/>
              <a:gd name="connsiteX229" fmla="*/ 400969 w 2656691"/>
              <a:gd name="connsiteY229" fmla="*/ 1419094 h 3149653"/>
              <a:gd name="connsiteX230" fmla="*/ 2023526 w 2656691"/>
              <a:gd name="connsiteY230" fmla="*/ 1416797 h 3149653"/>
              <a:gd name="connsiteX231" fmla="*/ 2025960 w 2656691"/>
              <a:gd name="connsiteY231" fmla="*/ 1420039 h 3149653"/>
              <a:gd name="connsiteX232" fmla="*/ 2022664 w 2656691"/>
              <a:gd name="connsiteY232" fmla="*/ 1419381 h 3149653"/>
              <a:gd name="connsiteX233" fmla="*/ 2023526 w 2656691"/>
              <a:gd name="connsiteY233" fmla="*/ 1416797 h 3149653"/>
              <a:gd name="connsiteX234" fmla="*/ 380285 w 2656691"/>
              <a:gd name="connsiteY234" fmla="*/ 1389242 h 3149653"/>
              <a:gd name="connsiteX235" fmla="*/ 384882 w 2656691"/>
              <a:gd name="connsiteY235" fmla="*/ 1392687 h 3149653"/>
              <a:gd name="connsiteX236" fmla="*/ 384673 w 2656691"/>
              <a:gd name="connsiteY236" fmla="*/ 1392791 h 3149653"/>
              <a:gd name="connsiteX237" fmla="*/ 384594 w 2656691"/>
              <a:gd name="connsiteY237" fmla="*/ 1392687 h 3149653"/>
              <a:gd name="connsiteX238" fmla="*/ 380285 w 2656691"/>
              <a:gd name="connsiteY238" fmla="*/ 1389242 h 3149653"/>
              <a:gd name="connsiteX239" fmla="*/ 2546376 w 2656691"/>
              <a:gd name="connsiteY239" fmla="*/ 1293947 h 3149653"/>
              <a:gd name="connsiteX240" fmla="*/ 2549478 w 2656691"/>
              <a:gd name="connsiteY240" fmla="*/ 1296014 h 3149653"/>
              <a:gd name="connsiteX241" fmla="*/ 2549105 w 2656691"/>
              <a:gd name="connsiteY241" fmla="*/ 1295956 h 3149653"/>
              <a:gd name="connsiteX242" fmla="*/ 2546376 w 2656691"/>
              <a:gd name="connsiteY242" fmla="*/ 1293947 h 3149653"/>
              <a:gd name="connsiteX243" fmla="*/ 2482025 w 2656691"/>
              <a:gd name="connsiteY243" fmla="*/ 1291651 h 3149653"/>
              <a:gd name="connsiteX244" fmla="*/ 2483881 w 2656691"/>
              <a:gd name="connsiteY244" fmla="*/ 1291976 h 3149653"/>
              <a:gd name="connsiteX245" fmla="*/ 2493516 w 2656691"/>
              <a:gd name="connsiteY245" fmla="*/ 1297391 h 3149653"/>
              <a:gd name="connsiteX246" fmla="*/ 2482025 w 2656691"/>
              <a:gd name="connsiteY246" fmla="*/ 1291651 h 3149653"/>
              <a:gd name="connsiteX247" fmla="*/ 2452148 w 2656691"/>
              <a:gd name="connsiteY247" fmla="*/ 1275577 h 3149653"/>
              <a:gd name="connsiteX248" fmla="*/ 2455595 w 2656691"/>
              <a:gd name="connsiteY248" fmla="*/ 1275577 h 3149653"/>
              <a:gd name="connsiteX249" fmla="*/ 2459043 w 2656691"/>
              <a:gd name="connsiteY249" fmla="*/ 1277873 h 3149653"/>
              <a:gd name="connsiteX250" fmla="*/ 2452148 w 2656691"/>
              <a:gd name="connsiteY250" fmla="*/ 1275577 h 3149653"/>
              <a:gd name="connsiteX251" fmla="*/ 413886 w 2656691"/>
              <a:gd name="connsiteY251" fmla="*/ 1256098 h 3149653"/>
              <a:gd name="connsiteX252" fmla="*/ 421653 w 2656691"/>
              <a:gd name="connsiteY252" fmla="*/ 1257207 h 3149653"/>
              <a:gd name="connsiteX253" fmla="*/ 416339 w 2656691"/>
              <a:gd name="connsiteY253" fmla="*/ 1257637 h 3149653"/>
              <a:gd name="connsiteX254" fmla="*/ 413610 w 2656691"/>
              <a:gd name="connsiteY254" fmla="*/ 1255925 h 3149653"/>
              <a:gd name="connsiteX255" fmla="*/ 413886 w 2656691"/>
              <a:gd name="connsiteY255" fmla="*/ 1256098 h 3149653"/>
              <a:gd name="connsiteX256" fmla="*/ 413610 w 2656691"/>
              <a:gd name="connsiteY256" fmla="*/ 1256059 h 3149653"/>
              <a:gd name="connsiteX257" fmla="*/ 1089925 w 2656691"/>
              <a:gd name="connsiteY257" fmla="*/ 1209360 h 3149653"/>
              <a:gd name="connsiteX258" fmla="*/ 1093170 w 2656691"/>
              <a:gd name="connsiteY258" fmla="*/ 1211281 h 3149653"/>
              <a:gd name="connsiteX259" fmla="*/ 1092739 w 2656691"/>
              <a:gd name="connsiteY259" fmla="*/ 1213578 h 3149653"/>
              <a:gd name="connsiteX260" fmla="*/ 1089292 w 2656691"/>
              <a:gd name="connsiteY260" fmla="*/ 1208985 h 3149653"/>
              <a:gd name="connsiteX261" fmla="*/ 1089828 w 2656691"/>
              <a:gd name="connsiteY261" fmla="*/ 1209215 h 3149653"/>
              <a:gd name="connsiteX262" fmla="*/ 1089925 w 2656691"/>
              <a:gd name="connsiteY262" fmla="*/ 1209360 h 3149653"/>
              <a:gd name="connsiteX263" fmla="*/ 913612 w 2656691"/>
              <a:gd name="connsiteY263" fmla="*/ 1136923 h 3149653"/>
              <a:gd name="connsiteX264" fmla="*/ 921520 w 2656691"/>
              <a:gd name="connsiteY264" fmla="*/ 1137801 h 3149653"/>
              <a:gd name="connsiteX265" fmla="*/ 915775 w 2656691"/>
              <a:gd name="connsiteY265" fmla="*/ 1141245 h 3149653"/>
              <a:gd name="connsiteX266" fmla="*/ 913477 w 2656691"/>
              <a:gd name="connsiteY266" fmla="*/ 1136653 h 3149653"/>
              <a:gd name="connsiteX267" fmla="*/ 913612 w 2656691"/>
              <a:gd name="connsiteY267" fmla="*/ 1136923 h 3149653"/>
              <a:gd name="connsiteX268" fmla="*/ 913379 w 2656691"/>
              <a:gd name="connsiteY268" fmla="*/ 1136897 h 3149653"/>
              <a:gd name="connsiteX269" fmla="*/ 215961 w 2656691"/>
              <a:gd name="connsiteY269" fmla="*/ 1105653 h 3149653"/>
              <a:gd name="connsiteX270" fmla="*/ 217042 w 2656691"/>
              <a:gd name="connsiteY270" fmla="*/ 1106143 h 3149653"/>
              <a:gd name="connsiteX271" fmla="*/ 215791 w 2656691"/>
              <a:gd name="connsiteY271" fmla="*/ 1105908 h 3149653"/>
              <a:gd name="connsiteX272" fmla="*/ 202171 w 2656691"/>
              <a:gd name="connsiteY272" fmla="*/ 1103357 h 3149653"/>
              <a:gd name="connsiteX273" fmla="*/ 215791 w 2656691"/>
              <a:gd name="connsiteY273" fmla="*/ 1105908 h 3149653"/>
              <a:gd name="connsiteX274" fmla="*/ 213663 w 2656691"/>
              <a:gd name="connsiteY274" fmla="*/ 1109098 h 3149653"/>
              <a:gd name="connsiteX275" fmla="*/ 209066 w 2656691"/>
              <a:gd name="connsiteY275" fmla="*/ 1107949 h 3149653"/>
              <a:gd name="connsiteX276" fmla="*/ 202171 w 2656691"/>
              <a:gd name="connsiteY276" fmla="*/ 1103357 h 3149653"/>
              <a:gd name="connsiteX277" fmla="*/ 2360218 w 2656691"/>
              <a:gd name="connsiteY277" fmla="*/ 1065468 h 3149653"/>
              <a:gd name="connsiteX278" fmla="*/ 2360218 w 2656691"/>
              <a:gd name="connsiteY278" fmla="*/ 1065468 h 3149653"/>
              <a:gd name="connsiteX279" fmla="*/ 2360218 w 2656691"/>
              <a:gd name="connsiteY279" fmla="*/ 1065468 h 3149653"/>
              <a:gd name="connsiteX280" fmla="*/ 2359069 w 2656691"/>
              <a:gd name="connsiteY280" fmla="*/ 1060876 h 3149653"/>
              <a:gd name="connsiteX281" fmla="*/ 2360218 w 2656691"/>
              <a:gd name="connsiteY281" fmla="*/ 1065468 h 3149653"/>
              <a:gd name="connsiteX282" fmla="*/ 2359069 w 2656691"/>
              <a:gd name="connsiteY282" fmla="*/ 1064320 h 3149653"/>
              <a:gd name="connsiteX283" fmla="*/ 2359069 w 2656691"/>
              <a:gd name="connsiteY283" fmla="*/ 1060876 h 3149653"/>
              <a:gd name="connsiteX284" fmla="*/ 1258213 w 2656691"/>
              <a:gd name="connsiteY284" fmla="*/ 1051691 h 3149653"/>
              <a:gd name="connsiteX285" fmla="*/ 1260511 w 2656691"/>
              <a:gd name="connsiteY285" fmla="*/ 1053987 h 3149653"/>
              <a:gd name="connsiteX286" fmla="*/ 1258375 w 2656691"/>
              <a:gd name="connsiteY286" fmla="*/ 1052271 h 3149653"/>
              <a:gd name="connsiteX287" fmla="*/ 1015749 w 2656691"/>
              <a:gd name="connsiteY287" fmla="*/ 867990 h 3149653"/>
              <a:gd name="connsiteX288" fmla="*/ 1019627 w 2656691"/>
              <a:gd name="connsiteY288" fmla="*/ 870716 h 3149653"/>
              <a:gd name="connsiteX289" fmla="*/ 1019196 w 2656691"/>
              <a:gd name="connsiteY289" fmla="*/ 872582 h 3149653"/>
              <a:gd name="connsiteX290" fmla="*/ 1015748 w 2656691"/>
              <a:gd name="connsiteY290" fmla="*/ 867989 h 3149653"/>
              <a:gd name="connsiteX291" fmla="*/ 1015749 w 2656691"/>
              <a:gd name="connsiteY291" fmla="*/ 867990 h 3149653"/>
              <a:gd name="connsiteX292" fmla="*/ 1015749 w 2656691"/>
              <a:gd name="connsiteY292" fmla="*/ 867990 h 3149653"/>
              <a:gd name="connsiteX293" fmla="*/ 2454050 w 2656691"/>
              <a:gd name="connsiteY293" fmla="*/ 813666 h 3149653"/>
              <a:gd name="connsiteX294" fmla="*/ 2454737 w 2656691"/>
              <a:gd name="connsiteY294" fmla="*/ 813795 h 3149653"/>
              <a:gd name="connsiteX295" fmla="*/ 2454446 w 2656691"/>
              <a:gd name="connsiteY295" fmla="*/ 814027 h 3149653"/>
              <a:gd name="connsiteX296" fmla="*/ 2460192 w 2656691"/>
              <a:gd name="connsiteY296" fmla="*/ 809435 h 3149653"/>
              <a:gd name="connsiteX297" fmla="*/ 2464788 w 2656691"/>
              <a:gd name="connsiteY297" fmla="*/ 810583 h 3149653"/>
              <a:gd name="connsiteX298" fmla="*/ 2468235 w 2656691"/>
              <a:gd name="connsiteY298" fmla="*/ 816324 h 3149653"/>
              <a:gd name="connsiteX299" fmla="*/ 2454737 w 2656691"/>
              <a:gd name="connsiteY299" fmla="*/ 813795 h 3149653"/>
              <a:gd name="connsiteX300" fmla="*/ 404146 w 2656691"/>
              <a:gd name="connsiteY300" fmla="*/ 697008 h 3149653"/>
              <a:gd name="connsiteX301" fmla="*/ 402406 w 2656691"/>
              <a:gd name="connsiteY301" fmla="*/ 699931 h 3149653"/>
              <a:gd name="connsiteX302" fmla="*/ 397522 w 2656691"/>
              <a:gd name="connsiteY302" fmla="*/ 699214 h 3149653"/>
              <a:gd name="connsiteX303" fmla="*/ 404318 w 2656691"/>
              <a:gd name="connsiteY303" fmla="*/ 696719 h 3149653"/>
              <a:gd name="connsiteX304" fmla="*/ 404417 w 2656691"/>
              <a:gd name="connsiteY304" fmla="*/ 696917 h 3149653"/>
              <a:gd name="connsiteX305" fmla="*/ 404146 w 2656691"/>
              <a:gd name="connsiteY305" fmla="*/ 697008 h 3149653"/>
              <a:gd name="connsiteX306" fmla="*/ 366177 w 2656691"/>
              <a:gd name="connsiteY306" fmla="*/ 695578 h 3149653"/>
              <a:gd name="connsiteX307" fmla="*/ 364197 w 2656691"/>
              <a:gd name="connsiteY307" fmla="*/ 701510 h 3149653"/>
              <a:gd name="connsiteX308" fmla="*/ 360750 w 2656691"/>
              <a:gd name="connsiteY308" fmla="*/ 703806 h 3149653"/>
              <a:gd name="connsiteX309" fmla="*/ 355004 w 2656691"/>
              <a:gd name="connsiteY309" fmla="*/ 700362 h 3149653"/>
              <a:gd name="connsiteX310" fmla="*/ 366496 w 2656691"/>
              <a:gd name="connsiteY310" fmla="*/ 694621 h 3149653"/>
              <a:gd name="connsiteX311" fmla="*/ 367837 w 2656691"/>
              <a:gd name="connsiteY311" fmla="*/ 694867 h 3149653"/>
              <a:gd name="connsiteX312" fmla="*/ 366177 w 2656691"/>
              <a:gd name="connsiteY312" fmla="*/ 695578 h 3149653"/>
              <a:gd name="connsiteX313" fmla="*/ 1232932 w 2656691"/>
              <a:gd name="connsiteY313" fmla="*/ 508624 h 3149653"/>
              <a:gd name="connsiteX314" fmla="*/ 1235230 w 2656691"/>
              <a:gd name="connsiteY314" fmla="*/ 509772 h 3149653"/>
              <a:gd name="connsiteX315" fmla="*/ 1233020 w 2656691"/>
              <a:gd name="connsiteY315" fmla="*/ 508712 h 3149653"/>
              <a:gd name="connsiteX316" fmla="*/ 993915 w 2656691"/>
              <a:gd name="connsiteY316" fmla="*/ 443180 h 3149653"/>
              <a:gd name="connsiteX317" fmla="*/ 998511 w 2656691"/>
              <a:gd name="connsiteY317" fmla="*/ 444328 h 3149653"/>
              <a:gd name="connsiteX318" fmla="*/ 997895 w 2656691"/>
              <a:gd name="connsiteY318" fmla="*/ 444837 h 3149653"/>
              <a:gd name="connsiteX319" fmla="*/ 399216 w 2656691"/>
              <a:gd name="connsiteY319" fmla="*/ 371089 h 3149653"/>
              <a:gd name="connsiteX320" fmla="*/ 399820 w 2656691"/>
              <a:gd name="connsiteY320" fmla="*/ 371996 h 3149653"/>
              <a:gd name="connsiteX321" fmla="*/ 399525 w 2656691"/>
              <a:gd name="connsiteY321" fmla="*/ 372140 h 3149653"/>
              <a:gd name="connsiteX322" fmla="*/ 395224 w 2656691"/>
              <a:gd name="connsiteY322" fmla="*/ 365107 h 3149653"/>
              <a:gd name="connsiteX323" fmla="*/ 398384 w 2656691"/>
              <a:gd name="connsiteY323" fmla="*/ 368264 h 3149653"/>
              <a:gd name="connsiteX324" fmla="*/ 399216 w 2656691"/>
              <a:gd name="connsiteY324" fmla="*/ 371089 h 3149653"/>
              <a:gd name="connsiteX325" fmla="*/ 420504 w 2656691"/>
              <a:gd name="connsiteY325" fmla="*/ 362811 h 3149653"/>
              <a:gd name="connsiteX326" fmla="*/ 420504 w 2656691"/>
              <a:gd name="connsiteY326" fmla="*/ 363016 h 3149653"/>
              <a:gd name="connsiteX327" fmla="*/ 420246 w 2656691"/>
              <a:gd name="connsiteY327" fmla="*/ 362859 h 3149653"/>
              <a:gd name="connsiteX328" fmla="*/ 419930 w 2656691"/>
              <a:gd name="connsiteY328" fmla="*/ 362667 h 3149653"/>
              <a:gd name="connsiteX329" fmla="*/ 420246 w 2656691"/>
              <a:gd name="connsiteY329" fmla="*/ 362859 h 3149653"/>
              <a:gd name="connsiteX330" fmla="*/ 418206 w 2656691"/>
              <a:gd name="connsiteY330" fmla="*/ 363241 h 3149653"/>
              <a:gd name="connsiteX331" fmla="*/ 415908 w 2656691"/>
              <a:gd name="connsiteY331" fmla="*/ 362811 h 3149653"/>
              <a:gd name="connsiteX332" fmla="*/ 419930 w 2656691"/>
              <a:gd name="connsiteY332" fmla="*/ 362667 h 3149653"/>
              <a:gd name="connsiteX333" fmla="*/ 568193 w 2656691"/>
              <a:gd name="connsiteY333" fmla="*/ 152308 h 3149653"/>
              <a:gd name="connsiteX334" fmla="*/ 568637 w 2656691"/>
              <a:gd name="connsiteY334" fmla="*/ 152441 h 3149653"/>
              <a:gd name="connsiteX335" fmla="*/ 567592 w 2656691"/>
              <a:gd name="connsiteY335" fmla="*/ 152702 h 3149653"/>
              <a:gd name="connsiteX336" fmla="*/ 572188 w 2656691"/>
              <a:gd name="connsiteY336" fmla="*/ 151554 h 3149653"/>
              <a:gd name="connsiteX337" fmla="*/ 573337 w 2656691"/>
              <a:gd name="connsiteY337" fmla="*/ 153850 h 3149653"/>
              <a:gd name="connsiteX338" fmla="*/ 568637 w 2656691"/>
              <a:gd name="connsiteY338" fmla="*/ 152441 h 3149653"/>
              <a:gd name="connsiteX339" fmla="*/ 674460 w 2656691"/>
              <a:gd name="connsiteY339" fmla="*/ 65444 h 3149653"/>
              <a:gd name="connsiteX340" fmla="*/ 675609 w 2656691"/>
              <a:gd name="connsiteY340" fmla="*/ 67740 h 3149653"/>
              <a:gd name="connsiteX341" fmla="*/ 675186 w 2656691"/>
              <a:gd name="connsiteY341" fmla="*/ 67818 h 3149653"/>
              <a:gd name="connsiteX342" fmla="*/ 574172 w 2656691"/>
              <a:gd name="connsiteY342" fmla="*/ 44306 h 3149653"/>
              <a:gd name="connsiteX343" fmla="*/ 575635 w 2656691"/>
              <a:gd name="connsiteY343" fmla="*/ 44778 h 3149653"/>
              <a:gd name="connsiteX344" fmla="*/ 574257 w 2656691"/>
              <a:gd name="connsiteY344" fmla="*/ 44433 h 3149653"/>
              <a:gd name="connsiteX345" fmla="*/ 566442 w 2656691"/>
              <a:gd name="connsiteY345" fmla="*/ 42481 h 3149653"/>
              <a:gd name="connsiteX346" fmla="*/ 574257 w 2656691"/>
              <a:gd name="connsiteY346" fmla="*/ 44433 h 3149653"/>
              <a:gd name="connsiteX347" fmla="*/ 576785 w 2656691"/>
              <a:gd name="connsiteY347" fmla="*/ 48222 h 3149653"/>
              <a:gd name="connsiteX348" fmla="*/ 566442 w 2656691"/>
              <a:gd name="connsiteY348" fmla="*/ 47074 h 3149653"/>
              <a:gd name="connsiteX349" fmla="*/ 566442 w 2656691"/>
              <a:gd name="connsiteY349" fmla="*/ 42481 h 3149653"/>
              <a:gd name="connsiteX350" fmla="*/ 869810 w 2656691"/>
              <a:gd name="connsiteY350" fmla="*/ 14926 h 3149653"/>
              <a:gd name="connsiteX351" fmla="*/ 870959 w 2656691"/>
              <a:gd name="connsiteY351" fmla="*/ 17222 h 3149653"/>
              <a:gd name="connsiteX352" fmla="*/ 869172 w 2656691"/>
              <a:gd name="connsiteY352" fmla="*/ 17477 h 3149653"/>
              <a:gd name="connsiteX353" fmla="*/ 600916 w 2656691"/>
              <a:gd name="connsiteY353" fmla="*/ 0 h 3149653"/>
              <a:gd name="connsiteX354" fmla="*/ 614706 w 2656691"/>
              <a:gd name="connsiteY354" fmla="*/ 2297 h 3149653"/>
              <a:gd name="connsiteX355" fmla="*/ 613556 w 2656691"/>
              <a:gd name="connsiteY355" fmla="*/ 5741 h 3149653"/>
              <a:gd name="connsiteX356" fmla="*/ 615855 w 2656691"/>
              <a:gd name="connsiteY356" fmla="*/ 6889 h 3149653"/>
              <a:gd name="connsiteX357" fmla="*/ 622749 w 2656691"/>
              <a:gd name="connsiteY357" fmla="*/ 2297 h 3149653"/>
              <a:gd name="connsiteX358" fmla="*/ 622749 w 2656691"/>
              <a:gd name="connsiteY358" fmla="*/ 5741 h 3149653"/>
              <a:gd name="connsiteX359" fmla="*/ 626197 w 2656691"/>
              <a:gd name="connsiteY359" fmla="*/ 2297 h 3149653"/>
              <a:gd name="connsiteX360" fmla="*/ 627346 w 2656691"/>
              <a:gd name="connsiteY360" fmla="*/ 6889 h 3149653"/>
              <a:gd name="connsiteX361" fmla="*/ 629644 w 2656691"/>
              <a:gd name="connsiteY361" fmla="*/ 2297 h 3149653"/>
              <a:gd name="connsiteX362" fmla="*/ 646881 w 2656691"/>
              <a:gd name="connsiteY362" fmla="*/ 1148 h 3149653"/>
              <a:gd name="connsiteX363" fmla="*/ 648030 w 2656691"/>
              <a:gd name="connsiteY363" fmla="*/ 8037 h 3149653"/>
              <a:gd name="connsiteX364" fmla="*/ 671012 w 2656691"/>
              <a:gd name="connsiteY364" fmla="*/ 9185 h 3149653"/>
              <a:gd name="connsiteX365" fmla="*/ 671012 w 2656691"/>
              <a:gd name="connsiteY365" fmla="*/ 10334 h 3149653"/>
              <a:gd name="connsiteX366" fmla="*/ 664118 w 2656691"/>
              <a:gd name="connsiteY366" fmla="*/ 20667 h 3149653"/>
              <a:gd name="connsiteX367" fmla="*/ 671012 w 2656691"/>
              <a:gd name="connsiteY367" fmla="*/ 17222 h 3149653"/>
              <a:gd name="connsiteX368" fmla="*/ 672161 w 2656691"/>
              <a:gd name="connsiteY368" fmla="*/ 10334 h 3149653"/>
              <a:gd name="connsiteX369" fmla="*/ 673311 w 2656691"/>
              <a:gd name="connsiteY369" fmla="*/ 18370 h 3149653"/>
              <a:gd name="connsiteX370" fmla="*/ 680205 w 2656691"/>
              <a:gd name="connsiteY370" fmla="*/ 19519 h 3149653"/>
              <a:gd name="connsiteX371" fmla="*/ 706635 w 2656691"/>
              <a:gd name="connsiteY371" fmla="*/ 8037 h 3149653"/>
              <a:gd name="connsiteX372" fmla="*/ 704337 w 2656691"/>
              <a:gd name="connsiteY372" fmla="*/ 13778 h 3149653"/>
              <a:gd name="connsiteX373" fmla="*/ 712381 w 2656691"/>
              <a:gd name="connsiteY373" fmla="*/ 10334 h 3149653"/>
              <a:gd name="connsiteX374" fmla="*/ 719275 w 2656691"/>
              <a:gd name="connsiteY374" fmla="*/ 8037 h 3149653"/>
              <a:gd name="connsiteX375" fmla="*/ 715828 w 2656691"/>
              <a:gd name="connsiteY375" fmla="*/ 16074 h 3149653"/>
              <a:gd name="connsiteX376" fmla="*/ 719275 w 2656691"/>
              <a:gd name="connsiteY376" fmla="*/ 16074 h 3149653"/>
              <a:gd name="connsiteX377" fmla="*/ 722723 w 2656691"/>
              <a:gd name="connsiteY377" fmla="*/ 10334 h 3149653"/>
              <a:gd name="connsiteX378" fmla="*/ 727319 w 2656691"/>
              <a:gd name="connsiteY378" fmla="*/ 8037 h 3149653"/>
              <a:gd name="connsiteX379" fmla="*/ 750302 w 2656691"/>
              <a:gd name="connsiteY379" fmla="*/ 10334 h 3149653"/>
              <a:gd name="connsiteX380" fmla="*/ 768688 w 2656691"/>
              <a:gd name="connsiteY380" fmla="*/ 18370 h 3149653"/>
              <a:gd name="connsiteX381" fmla="*/ 776731 w 2656691"/>
              <a:gd name="connsiteY381" fmla="*/ 12630 h 3149653"/>
              <a:gd name="connsiteX382" fmla="*/ 787073 w 2656691"/>
              <a:gd name="connsiteY382" fmla="*/ 11482 h 3149653"/>
              <a:gd name="connsiteX383" fmla="*/ 798565 w 2656691"/>
              <a:gd name="connsiteY383" fmla="*/ 11482 h 3149653"/>
              <a:gd name="connsiteX384" fmla="*/ 797416 w 2656691"/>
              <a:gd name="connsiteY384" fmla="*/ 17222 h 3149653"/>
              <a:gd name="connsiteX385" fmla="*/ 804310 w 2656691"/>
              <a:gd name="connsiteY385" fmla="*/ 21815 h 3149653"/>
              <a:gd name="connsiteX386" fmla="*/ 811205 w 2656691"/>
              <a:gd name="connsiteY386" fmla="*/ 19519 h 3149653"/>
              <a:gd name="connsiteX387" fmla="*/ 808907 w 2656691"/>
              <a:gd name="connsiteY387" fmla="*/ 22963 h 3149653"/>
              <a:gd name="connsiteX388" fmla="*/ 835336 w 2656691"/>
              <a:gd name="connsiteY388" fmla="*/ 24111 h 3149653"/>
              <a:gd name="connsiteX389" fmla="*/ 849126 w 2656691"/>
              <a:gd name="connsiteY389" fmla="*/ 24111 h 3149653"/>
              <a:gd name="connsiteX390" fmla="*/ 860617 w 2656691"/>
              <a:gd name="connsiteY390" fmla="*/ 21815 h 3149653"/>
              <a:gd name="connsiteX391" fmla="*/ 852573 w 2656691"/>
              <a:gd name="connsiteY391" fmla="*/ 20667 h 3149653"/>
              <a:gd name="connsiteX392" fmla="*/ 845679 w 2656691"/>
              <a:gd name="connsiteY392" fmla="*/ 18370 h 3149653"/>
              <a:gd name="connsiteX393" fmla="*/ 849126 w 2656691"/>
              <a:gd name="connsiteY393" fmla="*/ 17222 h 3149653"/>
              <a:gd name="connsiteX394" fmla="*/ 843380 w 2656691"/>
              <a:gd name="connsiteY394" fmla="*/ 18370 h 3149653"/>
              <a:gd name="connsiteX395" fmla="*/ 843380 w 2656691"/>
              <a:gd name="connsiteY395" fmla="*/ 9185 h 3149653"/>
              <a:gd name="connsiteX396" fmla="*/ 860617 w 2656691"/>
              <a:gd name="connsiteY396" fmla="*/ 12630 h 3149653"/>
              <a:gd name="connsiteX397" fmla="*/ 866363 w 2656691"/>
              <a:gd name="connsiteY397" fmla="*/ 14926 h 3149653"/>
              <a:gd name="connsiteX398" fmla="*/ 862915 w 2656691"/>
              <a:gd name="connsiteY398" fmla="*/ 18370 h 3149653"/>
              <a:gd name="connsiteX399" fmla="*/ 869172 w 2656691"/>
              <a:gd name="connsiteY399" fmla="*/ 17477 h 3149653"/>
              <a:gd name="connsiteX400" fmla="*/ 867512 w 2656691"/>
              <a:gd name="connsiteY400" fmla="*/ 24111 h 3149653"/>
              <a:gd name="connsiteX401" fmla="*/ 860617 w 2656691"/>
              <a:gd name="connsiteY401" fmla="*/ 22963 h 3149653"/>
              <a:gd name="connsiteX402" fmla="*/ 861766 w 2656691"/>
              <a:gd name="connsiteY402" fmla="*/ 32148 h 3149653"/>
              <a:gd name="connsiteX403" fmla="*/ 867512 w 2656691"/>
              <a:gd name="connsiteY403" fmla="*/ 31000 h 3149653"/>
              <a:gd name="connsiteX404" fmla="*/ 889345 w 2656691"/>
              <a:gd name="connsiteY404" fmla="*/ 17222 h 3149653"/>
              <a:gd name="connsiteX405" fmla="*/ 891643 w 2656691"/>
              <a:gd name="connsiteY405" fmla="*/ 20667 h 3149653"/>
              <a:gd name="connsiteX406" fmla="*/ 905433 w 2656691"/>
              <a:gd name="connsiteY406" fmla="*/ 21815 h 3149653"/>
              <a:gd name="connsiteX407" fmla="*/ 901985 w 2656691"/>
              <a:gd name="connsiteY407" fmla="*/ 26407 h 3149653"/>
              <a:gd name="connsiteX408" fmla="*/ 911178 w 2656691"/>
              <a:gd name="connsiteY408" fmla="*/ 21815 h 3149653"/>
              <a:gd name="connsiteX409" fmla="*/ 916924 w 2656691"/>
              <a:gd name="connsiteY409" fmla="*/ 24111 h 3149653"/>
              <a:gd name="connsiteX410" fmla="*/ 920371 w 2656691"/>
              <a:gd name="connsiteY410" fmla="*/ 29852 h 3149653"/>
              <a:gd name="connsiteX411" fmla="*/ 924968 w 2656691"/>
              <a:gd name="connsiteY411" fmla="*/ 28704 h 3149653"/>
              <a:gd name="connsiteX412" fmla="*/ 922670 w 2656691"/>
              <a:gd name="connsiteY412" fmla="*/ 24111 h 3149653"/>
              <a:gd name="connsiteX413" fmla="*/ 930713 w 2656691"/>
              <a:gd name="connsiteY413" fmla="*/ 22963 h 3149653"/>
              <a:gd name="connsiteX414" fmla="*/ 930713 w 2656691"/>
              <a:gd name="connsiteY414" fmla="*/ 27556 h 3149653"/>
              <a:gd name="connsiteX415" fmla="*/ 937608 w 2656691"/>
              <a:gd name="connsiteY415" fmla="*/ 27556 h 3149653"/>
              <a:gd name="connsiteX416" fmla="*/ 938757 w 2656691"/>
              <a:gd name="connsiteY416" fmla="*/ 21815 h 3149653"/>
              <a:gd name="connsiteX417" fmla="*/ 928415 w 2656691"/>
              <a:gd name="connsiteY417" fmla="*/ 20667 h 3149653"/>
              <a:gd name="connsiteX418" fmla="*/ 930713 w 2656691"/>
              <a:gd name="connsiteY418" fmla="*/ 16074 h 3149653"/>
              <a:gd name="connsiteX419" fmla="*/ 938757 w 2656691"/>
              <a:gd name="connsiteY419" fmla="*/ 16074 h 3149653"/>
              <a:gd name="connsiteX420" fmla="*/ 934161 w 2656691"/>
              <a:gd name="connsiteY420" fmla="*/ 10334 h 3149653"/>
              <a:gd name="connsiteX421" fmla="*/ 944503 w 2656691"/>
              <a:gd name="connsiteY421" fmla="*/ 20667 h 3149653"/>
              <a:gd name="connsiteX422" fmla="*/ 955994 w 2656691"/>
              <a:gd name="connsiteY422" fmla="*/ 27556 h 3149653"/>
              <a:gd name="connsiteX423" fmla="*/ 952547 w 2656691"/>
              <a:gd name="connsiteY423" fmla="*/ 34444 h 3149653"/>
              <a:gd name="connsiteX424" fmla="*/ 964038 w 2656691"/>
              <a:gd name="connsiteY424" fmla="*/ 36741 h 3149653"/>
              <a:gd name="connsiteX425" fmla="*/ 968634 w 2656691"/>
              <a:gd name="connsiteY425" fmla="*/ 32148 h 3149653"/>
              <a:gd name="connsiteX426" fmla="*/ 967485 w 2656691"/>
              <a:gd name="connsiteY426" fmla="*/ 39037 h 3149653"/>
              <a:gd name="connsiteX427" fmla="*/ 972082 w 2656691"/>
              <a:gd name="connsiteY427" fmla="*/ 37889 h 3149653"/>
              <a:gd name="connsiteX428" fmla="*/ 974380 w 2656691"/>
              <a:gd name="connsiteY428" fmla="*/ 32148 h 3149653"/>
              <a:gd name="connsiteX429" fmla="*/ 970933 w 2656691"/>
              <a:gd name="connsiteY429" fmla="*/ 28704 h 3149653"/>
              <a:gd name="connsiteX430" fmla="*/ 976678 w 2656691"/>
              <a:gd name="connsiteY430" fmla="*/ 29852 h 3149653"/>
              <a:gd name="connsiteX431" fmla="*/ 974380 w 2656691"/>
              <a:gd name="connsiteY431" fmla="*/ 25259 h 3149653"/>
              <a:gd name="connsiteX432" fmla="*/ 977827 w 2656691"/>
              <a:gd name="connsiteY432" fmla="*/ 22963 h 3149653"/>
              <a:gd name="connsiteX433" fmla="*/ 980126 w 2656691"/>
              <a:gd name="connsiteY433" fmla="*/ 31000 h 3149653"/>
              <a:gd name="connsiteX434" fmla="*/ 985871 w 2656691"/>
              <a:gd name="connsiteY434" fmla="*/ 32148 h 3149653"/>
              <a:gd name="connsiteX435" fmla="*/ 991617 w 2656691"/>
              <a:gd name="connsiteY435" fmla="*/ 40185 h 3149653"/>
              <a:gd name="connsiteX436" fmla="*/ 995064 w 2656691"/>
              <a:gd name="connsiteY436" fmla="*/ 32148 h 3149653"/>
              <a:gd name="connsiteX437" fmla="*/ 995064 w 2656691"/>
              <a:gd name="connsiteY437" fmla="*/ 40185 h 3149653"/>
              <a:gd name="connsiteX438" fmla="*/ 1014599 w 2656691"/>
              <a:gd name="connsiteY438" fmla="*/ 41333 h 3149653"/>
              <a:gd name="connsiteX439" fmla="*/ 1021494 w 2656691"/>
              <a:gd name="connsiteY439" fmla="*/ 43629 h 3149653"/>
              <a:gd name="connsiteX440" fmla="*/ 1026090 w 2656691"/>
              <a:gd name="connsiteY440" fmla="*/ 50518 h 3149653"/>
              <a:gd name="connsiteX441" fmla="*/ 1036432 w 2656691"/>
              <a:gd name="connsiteY441" fmla="*/ 41333 h 3149653"/>
              <a:gd name="connsiteX442" fmla="*/ 1041029 w 2656691"/>
              <a:gd name="connsiteY442" fmla="*/ 48222 h 3149653"/>
              <a:gd name="connsiteX443" fmla="*/ 1036432 w 2656691"/>
              <a:gd name="connsiteY443" fmla="*/ 51666 h 3149653"/>
              <a:gd name="connsiteX444" fmla="*/ 1050222 w 2656691"/>
              <a:gd name="connsiteY444" fmla="*/ 50518 h 3149653"/>
              <a:gd name="connsiteX445" fmla="*/ 1044476 w 2656691"/>
              <a:gd name="connsiteY445" fmla="*/ 47074 h 3149653"/>
              <a:gd name="connsiteX446" fmla="*/ 1067459 w 2656691"/>
              <a:gd name="connsiteY446" fmla="*/ 49370 h 3149653"/>
              <a:gd name="connsiteX447" fmla="*/ 1077801 w 2656691"/>
              <a:gd name="connsiteY447" fmla="*/ 57407 h 3149653"/>
              <a:gd name="connsiteX448" fmla="*/ 1085845 w 2656691"/>
              <a:gd name="connsiteY448" fmla="*/ 56259 h 3149653"/>
              <a:gd name="connsiteX449" fmla="*/ 1090441 w 2656691"/>
              <a:gd name="connsiteY449" fmla="*/ 60851 h 3149653"/>
              <a:gd name="connsiteX450" fmla="*/ 1089292 w 2656691"/>
              <a:gd name="connsiteY450" fmla="*/ 56259 h 3149653"/>
              <a:gd name="connsiteX451" fmla="*/ 1095038 w 2656691"/>
              <a:gd name="connsiteY451" fmla="*/ 51666 h 3149653"/>
              <a:gd name="connsiteX452" fmla="*/ 1105380 w 2656691"/>
              <a:gd name="connsiteY452" fmla="*/ 58555 h 3149653"/>
              <a:gd name="connsiteX453" fmla="*/ 1101932 w 2656691"/>
              <a:gd name="connsiteY453" fmla="*/ 60851 h 3149653"/>
              <a:gd name="connsiteX454" fmla="*/ 1109976 w 2656691"/>
              <a:gd name="connsiteY454" fmla="*/ 63148 h 3149653"/>
              <a:gd name="connsiteX455" fmla="*/ 1116871 w 2656691"/>
              <a:gd name="connsiteY455" fmla="*/ 59703 h 3149653"/>
              <a:gd name="connsiteX456" fmla="*/ 1116871 w 2656691"/>
              <a:gd name="connsiteY456" fmla="*/ 65444 h 3149653"/>
              <a:gd name="connsiteX457" fmla="*/ 1119169 w 2656691"/>
              <a:gd name="connsiteY457" fmla="*/ 65444 h 3149653"/>
              <a:gd name="connsiteX458" fmla="*/ 1111125 w 2656691"/>
              <a:gd name="connsiteY458" fmla="*/ 72333 h 3149653"/>
              <a:gd name="connsiteX459" fmla="*/ 1126064 w 2656691"/>
              <a:gd name="connsiteY459" fmla="*/ 71185 h 3149653"/>
              <a:gd name="connsiteX460" fmla="*/ 1127213 w 2656691"/>
              <a:gd name="connsiteY460" fmla="*/ 75777 h 3149653"/>
              <a:gd name="connsiteX461" fmla="*/ 1135257 w 2656691"/>
              <a:gd name="connsiteY461" fmla="*/ 73481 h 3149653"/>
              <a:gd name="connsiteX462" fmla="*/ 1129511 w 2656691"/>
              <a:gd name="connsiteY462" fmla="*/ 71185 h 3149653"/>
              <a:gd name="connsiteX463" fmla="*/ 1145599 w 2656691"/>
              <a:gd name="connsiteY463" fmla="*/ 66592 h 3149653"/>
              <a:gd name="connsiteX464" fmla="*/ 1144450 w 2656691"/>
              <a:gd name="connsiteY464" fmla="*/ 74629 h 3149653"/>
              <a:gd name="connsiteX465" fmla="*/ 1136406 w 2656691"/>
              <a:gd name="connsiteY465" fmla="*/ 78073 h 3149653"/>
              <a:gd name="connsiteX466" fmla="*/ 1149046 w 2656691"/>
              <a:gd name="connsiteY466" fmla="*/ 78073 h 3149653"/>
              <a:gd name="connsiteX467" fmla="*/ 1146748 w 2656691"/>
              <a:gd name="connsiteY467" fmla="*/ 72333 h 3149653"/>
              <a:gd name="connsiteX468" fmla="*/ 1157090 w 2656691"/>
              <a:gd name="connsiteY468" fmla="*/ 70036 h 3149653"/>
              <a:gd name="connsiteX469" fmla="*/ 1158239 w 2656691"/>
              <a:gd name="connsiteY469" fmla="*/ 76925 h 3149653"/>
              <a:gd name="connsiteX470" fmla="*/ 1182371 w 2656691"/>
              <a:gd name="connsiteY470" fmla="*/ 75777 h 3149653"/>
              <a:gd name="connsiteX471" fmla="*/ 1178923 w 2656691"/>
              <a:gd name="connsiteY471" fmla="*/ 83814 h 3149653"/>
              <a:gd name="connsiteX472" fmla="*/ 1186967 w 2656691"/>
              <a:gd name="connsiteY472" fmla="*/ 81518 h 3149653"/>
              <a:gd name="connsiteX473" fmla="*/ 1185818 w 2656691"/>
              <a:gd name="connsiteY473" fmla="*/ 84962 h 3149653"/>
              <a:gd name="connsiteX474" fmla="*/ 1191564 w 2656691"/>
              <a:gd name="connsiteY474" fmla="*/ 81518 h 3149653"/>
              <a:gd name="connsiteX475" fmla="*/ 1184669 w 2656691"/>
              <a:gd name="connsiteY475" fmla="*/ 78073 h 3149653"/>
              <a:gd name="connsiteX476" fmla="*/ 1184669 w 2656691"/>
              <a:gd name="connsiteY476" fmla="*/ 73481 h 3149653"/>
              <a:gd name="connsiteX477" fmla="*/ 1200757 w 2656691"/>
              <a:gd name="connsiteY477" fmla="*/ 78073 h 3149653"/>
              <a:gd name="connsiteX478" fmla="*/ 1205353 w 2656691"/>
              <a:gd name="connsiteY478" fmla="*/ 70036 h 3149653"/>
              <a:gd name="connsiteX479" fmla="*/ 1207651 w 2656691"/>
              <a:gd name="connsiteY479" fmla="*/ 78073 h 3149653"/>
              <a:gd name="connsiteX480" fmla="*/ 1190414 w 2656691"/>
              <a:gd name="connsiteY480" fmla="*/ 78073 h 3149653"/>
              <a:gd name="connsiteX481" fmla="*/ 1195011 w 2656691"/>
              <a:gd name="connsiteY481" fmla="*/ 84962 h 3149653"/>
              <a:gd name="connsiteX482" fmla="*/ 1192282 w 2656691"/>
              <a:gd name="connsiteY482" fmla="*/ 89124 h 3149653"/>
              <a:gd name="connsiteX483" fmla="*/ 1190617 w 2656691"/>
              <a:gd name="connsiteY483" fmla="*/ 93602 h 3149653"/>
              <a:gd name="connsiteX484" fmla="*/ 1190274 w 2656691"/>
              <a:gd name="connsiteY484" fmla="*/ 94077 h 3149653"/>
              <a:gd name="connsiteX485" fmla="*/ 1186105 w 2656691"/>
              <a:gd name="connsiteY485" fmla="*/ 91995 h 3149653"/>
              <a:gd name="connsiteX486" fmla="*/ 1183520 w 2656691"/>
              <a:gd name="connsiteY486" fmla="*/ 94147 h 3149653"/>
              <a:gd name="connsiteX487" fmla="*/ 1188978 w 2656691"/>
              <a:gd name="connsiteY487" fmla="*/ 95869 h 3149653"/>
              <a:gd name="connsiteX488" fmla="*/ 1190274 w 2656691"/>
              <a:gd name="connsiteY488" fmla="*/ 94077 h 3149653"/>
              <a:gd name="connsiteX489" fmla="*/ 1190414 w 2656691"/>
              <a:gd name="connsiteY489" fmla="*/ 94147 h 3149653"/>
              <a:gd name="connsiteX490" fmla="*/ 1190617 w 2656691"/>
              <a:gd name="connsiteY490" fmla="*/ 93602 h 3149653"/>
              <a:gd name="connsiteX491" fmla="*/ 1192713 w 2656691"/>
              <a:gd name="connsiteY491" fmla="*/ 90703 h 3149653"/>
              <a:gd name="connsiteX492" fmla="*/ 1200757 w 2656691"/>
              <a:gd name="connsiteY492" fmla="*/ 91851 h 3149653"/>
              <a:gd name="connsiteX493" fmla="*/ 1196160 w 2656691"/>
              <a:gd name="connsiteY493" fmla="*/ 89555 h 3149653"/>
              <a:gd name="connsiteX494" fmla="*/ 1195011 w 2656691"/>
              <a:gd name="connsiteY494" fmla="*/ 84962 h 3149653"/>
              <a:gd name="connsiteX495" fmla="*/ 1217993 w 2656691"/>
              <a:gd name="connsiteY495" fmla="*/ 91851 h 3149653"/>
              <a:gd name="connsiteX496" fmla="*/ 1227186 w 2656691"/>
              <a:gd name="connsiteY496" fmla="*/ 94147 h 3149653"/>
              <a:gd name="connsiteX497" fmla="*/ 1232932 w 2656691"/>
              <a:gd name="connsiteY497" fmla="*/ 88407 h 3149653"/>
              <a:gd name="connsiteX498" fmla="*/ 1229915 w 2656691"/>
              <a:gd name="connsiteY498" fmla="*/ 88550 h 3149653"/>
              <a:gd name="connsiteX499" fmla="*/ 1229649 w 2656691"/>
              <a:gd name="connsiteY499" fmla="*/ 87040 h 3149653"/>
              <a:gd name="connsiteX500" fmla="*/ 1231894 w 2656691"/>
              <a:gd name="connsiteY500" fmla="*/ 86666 h 3149653"/>
              <a:gd name="connsiteX501" fmla="*/ 1233219 w 2656691"/>
              <a:gd name="connsiteY501" fmla="*/ 86971 h 3149653"/>
              <a:gd name="connsiteX502" fmla="*/ 1235230 w 2656691"/>
              <a:gd name="connsiteY502" fmla="*/ 86110 h 3149653"/>
              <a:gd name="connsiteX503" fmla="*/ 1231894 w 2656691"/>
              <a:gd name="connsiteY503" fmla="*/ 86666 h 3149653"/>
              <a:gd name="connsiteX504" fmla="*/ 1229485 w 2656691"/>
              <a:gd name="connsiteY504" fmla="*/ 86110 h 3149653"/>
              <a:gd name="connsiteX505" fmla="*/ 1229649 w 2656691"/>
              <a:gd name="connsiteY505" fmla="*/ 87040 h 3149653"/>
              <a:gd name="connsiteX506" fmla="*/ 1221441 w 2656691"/>
              <a:gd name="connsiteY506" fmla="*/ 88407 h 3149653"/>
              <a:gd name="connsiteX507" fmla="*/ 1211099 w 2656691"/>
              <a:gd name="connsiteY507" fmla="*/ 82666 h 3149653"/>
              <a:gd name="connsiteX508" fmla="*/ 1217993 w 2656691"/>
              <a:gd name="connsiteY508" fmla="*/ 83814 h 3149653"/>
              <a:gd name="connsiteX509" fmla="*/ 1217993 w 2656691"/>
              <a:gd name="connsiteY509" fmla="*/ 76925 h 3149653"/>
              <a:gd name="connsiteX510" fmla="*/ 1226037 w 2656691"/>
              <a:gd name="connsiteY510" fmla="*/ 76925 h 3149653"/>
              <a:gd name="connsiteX511" fmla="*/ 1220292 w 2656691"/>
              <a:gd name="connsiteY511" fmla="*/ 83814 h 3149653"/>
              <a:gd name="connsiteX512" fmla="*/ 1230634 w 2656691"/>
              <a:gd name="connsiteY512" fmla="*/ 75777 h 3149653"/>
              <a:gd name="connsiteX513" fmla="*/ 1227186 w 2656691"/>
              <a:gd name="connsiteY513" fmla="*/ 71185 h 3149653"/>
              <a:gd name="connsiteX514" fmla="*/ 1231783 w 2656691"/>
              <a:gd name="connsiteY514" fmla="*/ 71185 h 3149653"/>
              <a:gd name="connsiteX515" fmla="*/ 1236379 w 2656691"/>
              <a:gd name="connsiteY515" fmla="*/ 83814 h 3149653"/>
              <a:gd name="connsiteX516" fmla="*/ 1257063 w 2656691"/>
              <a:gd name="connsiteY516" fmla="*/ 84962 h 3149653"/>
              <a:gd name="connsiteX517" fmla="*/ 1258213 w 2656691"/>
              <a:gd name="connsiteY517" fmla="*/ 81518 h 3149653"/>
              <a:gd name="connsiteX518" fmla="*/ 1261660 w 2656691"/>
              <a:gd name="connsiteY518" fmla="*/ 82666 h 3149653"/>
              <a:gd name="connsiteX519" fmla="*/ 1259362 w 2656691"/>
              <a:gd name="connsiteY519" fmla="*/ 89555 h 3149653"/>
              <a:gd name="connsiteX520" fmla="*/ 1246721 w 2656691"/>
              <a:gd name="connsiteY520" fmla="*/ 84962 h 3149653"/>
              <a:gd name="connsiteX521" fmla="*/ 1245572 w 2656691"/>
              <a:gd name="connsiteY521" fmla="*/ 90703 h 3149653"/>
              <a:gd name="connsiteX522" fmla="*/ 1263958 w 2656691"/>
              <a:gd name="connsiteY522" fmla="*/ 90703 h 3149653"/>
              <a:gd name="connsiteX523" fmla="*/ 1262809 w 2656691"/>
              <a:gd name="connsiteY523" fmla="*/ 86110 h 3149653"/>
              <a:gd name="connsiteX524" fmla="*/ 1280046 w 2656691"/>
              <a:gd name="connsiteY524" fmla="*/ 86110 h 3149653"/>
              <a:gd name="connsiteX525" fmla="*/ 1285791 w 2656691"/>
              <a:gd name="connsiteY525" fmla="*/ 91851 h 3149653"/>
              <a:gd name="connsiteX526" fmla="*/ 1286940 w 2656691"/>
              <a:gd name="connsiteY526" fmla="*/ 96444 h 3149653"/>
              <a:gd name="connsiteX527" fmla="*/ 1281195 w 2656691"/>
              <a:gd name="connsiteY527" fmla="*/ 96444 h 3149653"/>
              <a:gd name="connsiteX528" fmla="*/ 1280046 w 2656691"/>
              <a:gd name="connsiteY528" fmla="*/ 99888 h 3149653"/>
              <a:gd name="connsiteX529" fmla="*/ 1285791 w 2656691"/>
              <a:gd name="connsiteY529" fmla="*/ 102184 h 3149653"/>
              <a:gd name="connsiteX530" fmla="*/ 1289239 w 2656691"/>
              <a:gd name="connsiteY530" fmla="*/ 94147 h 3149653"/>
              <a:gd name="connsiteX531" fmla="*/ 1298432 w 2656691"/>
              <a:gd name="connsiteY531" fmla="*/ 98740 h 3149653"/>
              <a:gd name="connsiteX532" fmla="*/ 1301879 w 2656691"/>
              <a:gd name="connsiteY532" fmla="*/ 102184 h 3149653"/>
              <a:gd name="connsiteX533" fmla="*/ 1292686 w 2656691"/>
              <a:gd name="connsiteY533" fmla="*/ 110221 h 3149653"/>
              <a:gd name="connsiteX534" fmla="*/ 1278897 w 2656691"/>
              <a:gd name="connsiteY534" fmla="*/ 104480 h 3149653"/>
              <a:gd name="connsiteX535" fmla="*/ 1265107 w 2656691"/>
              <a:gd name="connsiteY535" fmla="*/ 103332 h 3149653"/>
              <a:gd name="connsiteX536" fmla="*/ 1273151 w 2656691"/>
              <a:gd name="connsiteY536" fmla="*/ 109073 h 3149653"/>
              <a:gd name="connsiteX537" fmla="*/ 1278897 w 2656691"/>
              <a:gd name="connsiteY537" fmla="*/ 104480 h 3149653"/>
              <a:gd name="connsiteX538" fmla="*/ 1280046 w 2656691"/>
              <a:gd name="connsiteY538" fmla="*/ 111369 h 3149653"/>
              <a:gd name="connsiteX539" fmla="*/ 1285791 w 2656691"/>
              <a:gd name="connsiteY539" fmla="*/ 107925 h 3149653"/>
              <a:gd name="connsiteX540" fmla="*/ 1282344 w 2656691"/>
              <a:gd name="connsiteY540" fmla="*/ 118258 h 3149653"/>
              <a:gd name="connsiteX541" fmla="*/ 1293835 w 2656691"/>
              <a:gd name="connsiteY541" fmla="*/ 121702 h 3149653"/>
              <a:gd name="connsiteX542" fmla="*/ 1293835 w 2656691"/>
              <a:gd name="connsiteY542" fmla="*/ 115962 h 3149653"/>
              <a:gd name="connsiteX543" fmla="*/ 1286940 w 2656691"/>
              <a:gd name="connsiteY543" fmla="*/ 117110 h 3149653"/>
              <a:gd name="connsiteX544" fmla="*/ 1290388 w 2656691"/>
              <a:gd name="connsiteY544" fmla="*/ 111369 h 3149653"/>
              <a:gd name="connsiteX545" fmla="*/ 1289239 w 2656691"/>
              <a:gd name="connsiteY545" fmla="*/ 114814 h 3149653"/>
              <a:gd name="connsiteX546" fmla="*/ 1293835 w 2656691"/>
              <a:gd name="connsiteY546" fmla="*/ 110221 h 3149653"/>
              <a:gd name="connsiteX547" fmla="*/ 1303028 w 2656691"/>
              <a:gd name="connsiteY547" fmla="*/ 113666 h 3149653"/>
              <a:gd name="connsiteX548" fmla="*/ 1296133 w 2656691"/>
              <a:gd name="connsiteY548" fmla="*/ 109073 h 3149653"/>
              <a:gd name="connsiteX549" fmla="*/ 1303028 w 2656691"/>
              <a:gd name="connsiteY549" fmla="*/ 107925 h 3149653"/>
              <a:gd name="connsiteX550" fmla="*/ 1317967 w 2656691"/>
              <a:gd name="connsiteY550" fmla="*/ 111369 h 3149653"/>
              <a:gd name="connsiteX551" fmla="*/ 1321414 w 2656691"/>
              <a:gd name="connsiteY551" fmla="*/ 118258 h 3149653"/>
              <a:gd name="connsiteX552" fmla="*/ 1323712 w 2656691"/>
              <a:gd name="connsiteY552" fmla="*/ 113666 h 3149653"/>
              <a:gd name="connsiteX553" fmla="*/ 1329458 w 2656691"/>
              <a:gd name="connsiteY553" fmla="*/ 112517 h 3149653"/>
              <a:gd name="connsiteX554" fmla="*/ 1335204 w 2656691"/>
              <a:gd name="connsiteY554" fmla="*/ 119406 h 3149653"/>
              <a:gd name="connsiteX555" fmla="*/ 1323652 w 2656691"/>
              <a:gd name="connsiteY555" fmla="*/ 125177 h 3149653"/>
              <a:gd name="connsiteX556" fmla="*/ 1322563 w 2656691"/>
              <a:gd name="connsiteY556" fmla="*/ 123999 h 3149653"/>
              <a:gd name="connsiteX557" fmla="*/ 1316818 w 2656691"/>
              <a:gd name="connsiteY557" fmla="*/ 128591 h 3149653"/>
              <a:gd name="connsiteX558" fmla="*/ 1323652 w 2656691"/>
              <a:gd name="connsiteY558" fmla="*/ 125177 h 3149653"/>
              <a:gd name="connsiteX559" fmla="*/ 1326011 w 2656691"/>
              <a:gd name="connsiteY559" fmla="*/ 127730 h 3149653"/>
              <a:gd name="connsiteX560" fmla="*/ 1329458 w 2656691"/>
              <a:gd name="connsiteY560" fmla="*/ 129739 h 3149653"/>
              <a:gd name="connsiteX561" fmla="*/ 1329458 w 2656691"/>
              <a:gd name="connsiteY561" fmla="*/ 136628 h 3149653"/>
              <a:gd name="connsiteX562" fmla="*/ 1337502 w 2656691"/>
              <a:gd name="connsiteY562" fmla="*/ 140073 h 3149653"/>
              <a:gd name="connsiteX563" fmla="*/ 1340949 w 2656691"/>
              <a:gd name="connsiteY563" fmla="*/ 136628 h 3149653"/>
              <a:gd name="connsiteX564" fmla="*/ 1337502 w 2656691"/>
              <a:gd name="connsiteY564" fmla="*/ 133184 h 3149653"/>
              <a:gd name="connsiteX565" fmla="*/ 1343247 w 2656691"/>
              <a:gd name="connsiteY565" fmla="*/ 132036 h 3149653"/>
              <a:gd name="connsiteX566" fmla="*/ 1338651 w 2656691"/>
              <a:gd name="connsiteY566" fmla="*/ 127443 h 3149653"/>
              <a:gd name="connsiteX567" fmla="*/ 1351291 w 2656691"/>
              <a:gd name="connsiteY567" fmla="*/ 125147 h 3149653"/>
              <a:gd name="connsiteX568" fmla="*/ 1350142 w 2656691"/>
              <a:gd name="connsiteY568" fmla="*/ 129739 h 3149653"/>
              <a:gd name="connsiteX569" fmla="*/ 1362782 w 2656691"/>
              <a:gd name="connsiteY569" fmla="*/ 129739 h 3149653"/>
              <a:gd name="connsiteX570" fmla="*/ 1376572 w 2656691"/>
              <a:gd name="connsiteY570" fmla="*/ 133184 h 3149653"/>
              <a:gd name="connsiteX571" fmla="*/ 1381168 w 2656691"/>
              <a:gd name="connsiteY571" fmla="*/ 133184 h 3149653"/>
              <a:gd name="connsiteX572" fmla="*/ 1382317 w 2656691"/>
              <a:gd name="connsiteY572" fmla="*/ 140073 h 3149653"/>
              <a:gd name="connsiteX573" fmla="*/ 1394958 w 2656691"/>
              <a:gd name="connsiteY573" fmla="*/ 141221 h 3149653"/>
              <a:gd name="connsiteX574" fmla="*/ 1394958 w 2656691"/>
              <a:gd name="connsiteY574" fmla="*/ 146961 h 3149653"/>
              <a:gd name="connsiteX575" fmla="*/ 1399554 w 2656691"/>
              <a:gd name="connsiteY575" fmla="*/ 145813 h 3149653"/>
              <a:gd name="connsiteX576" fmla="*/ 1398405 w 2656691"/>
              <a:gd name="connsiteY576" fmla="*/ 150406 h 3149653"/>
              <a:gd name="connsiteX577" fmla="*/ 1403002 w 2656691"/>
              <a:gd name="connsiteY577" fmla="*/ 152702 h 3149653"/>
              <a:gd name="connsiteX578" fmla="*/ 1405300 w 2656691"/>
              <a:gd name="connsiteY578" fmla="*/ 146961 h 3149653"/>
              <a:gd name="connsiteX579" fmla="*/ 1421388 w 2656691"/>
              <a:gd name="connsiteY579" fmla="*/ 152702 h 3149653"/>
              <a:gd name="connsiteX580" fmla="*/ 1419089 w 2656691"/>
              <a:gd name="connsiteY580" fmla="*/ 156146 h 3149653"/>
              <a:gd name="connsiteX581" fmla="*/ 1425984 w 2656691"/>
              <a:gd name="connsiteY581" fmla="*/ 159591 h 3149653"/>
              <a:gd name="connsiteX582" fmla="*/ 1440923 w 2656691"/>
              <a:gd name="connsiteY582" fmla="*/ 166480 h 3149653"/>
              <a:gd name="connsiteX583" fmla="*/ 1448966 w 2656691"/>
              <a:gd name="connsiteY583" fmla="*/ 167628 h 3149653"/>
              <a:gd name="connsiteX584" fmla="*/ 1454712 w 2656691"/>
              <a:gd name="connsiteY584" fmla="*/ 164183 h 3149653"/>
              <a:gd name="connsiteX585" fmla="*/ 1458159 w 2656691"/>
              <a:gd name="connsiteY585" fmla="*/ 168776 h 3149653"/>
              <a:gd name="connsiteX586" fmla="*/ 1450115 w 2656691"/>
              <a:gd name="connsiteY586" fmla="*/ 169924 h 3149653"/>
              <a:gd name="connsiteX587" fmla="*/ 1444370 w 2656691"/>
              <a:gd name="connsiteY587" fmla="*/ 179109 h 3149653"/>
              <a:gd name="connsiteX588" fmla="*/ 1453563 w 2656691"/>
              <a:gd name="connsiteY588" fmla="*/ 179109 h 3149653"/>
              <a:gd name="connsiteX589" fmla="*/ 1468501 w 2656691"/>
              <a:gd name="connsiteY589" fmla="*/ 183702 h 3149653"/>
              <a:gd name="connsiteX590" fmla="*/ 1468501 w 2656691"/>
              <a:gd name="connsiteY590" fmla="*/ 188294 h 3149653"/>
              <a:gd name="connsiteX591" fmla="*/ 1470800 w 2656691"/>
              <a:gd name="connsiteY591" fmla="*/ 185998 h 3149653"/>
              <a:gd name="connsiteX592" fmla="*/ 1475396 w 2656691"/>
              <a:gd name="connsiteY592" fmla="*/ 190590 h 3149653"/>
              <a:gd name="connsiteX593" fmla="*/ 1482291 w 2656691"/>
              <a:gd name="connsiteY593" fmla="*/ 192887 h 3149653"/>
              <a:gd name="connsiteX594" fmla="*/ 1496080 w 2656691"/>
              <a:gd name="connsiteY594" fmla="*/ 199776 h 3149653"/>
              <a:gd name="connsiteX595" fmla="*/ 1493782 w 2656691"/>
              <a:gd name="connsiteY595" fmla="*/ 190590 h 3149653"/>
              <a:gd name="connsiteX596" fmla="*/ 1488036 w 2656691"/>
              <a:gd name="connsiteY596" fmla="*/ 190590 h 3149653"/>
              <a:gd name="connsiteX597" fmla="*/ 1489186 w 2656691"/>
              <a:gd name="connsiteY597" fmla="*/ 192887 h 3149653"/>
              <a:gd name="connsiteX598" fmla="*/ 1479993 w 2656691"/>
              <a:gd name="connsiteY598" fmla="*/ 188294 h 3149653"/>
              <a:gd name="connsiteX599" fmla="*/ 1471949 w 2656691"/>
              <a:gd name="connsiteY599" fmla="*/ 183702 h 3149653"/>
              <a:gd name="connsiteX600" fmla="*/ 1475396 w 2656691"/>
              <a:gd name="connsiteY600" fmla="*/ 180257 h 3149653"/>
              <a:gd name="connsiteX601" fmla="*/ 1481142 w 2656691"/>
              <a:gd name="connsiteY601" fmla="*/ 183702 h 3149653"/>
              <a:gd name="connsiteX602" fmla="*/ 1497229 w 2656691"/>
              <a:gd name="connsiteY602" fmla="*/ 187146 h 3149653"/>
              <a:gd name="connsiteX603" fmla="*/ 1494931 w 2656691"/>
              <a:gd name="connsiteY603" fmla="*/ 190590 h 3149653"/>
              <a:gd name="connsiteX604" fmla="*/ 1500677 w 2656691"/>
              <a:gd name="connsiteY604" fmla="*/ 191739 h 3149653"/>
              <a:gd name="connsiteX605" fmla="*/ 1499528 w 2656691"/>
              <a:gd name="connsiteY605" fmla="*/ 188294 h 3149653"/>
              <a:gd name="connsiteX606" fmla="*/ 1522510 w 2656691"/>
              <a:gd name="connsiteY606" fmla="*/ 196331 h 3149653"/>
              <a:gd name="connsiteX607" fmla="*/ 1523659 w 2656691"/>
              <a:gd name="connsiteY607" fmla="*/ 202072 h 3149653"/>
              <a:gd name="connsiteX608" fmla="*/ 1528256 w 2656691"/>
              <a:gd name="connsiteY608" fmla="*/ 200924 h 3149653"/>
              <a:gd name="connsiteX609" fmla="*/ 1527107 w 2656691"/>
              <a:gd name="connsiteY609" fmla="*/ 204368 h 3149653"/>
              <a:gd name="connsiteX610" fmla="*/ 1531703 w 2656691"/>
              <a:gd name="connsiteY610" fmla="*/ 205516 h 3149653"/>
              <a:gd name="connsiteX611" fmla="*/ 1531703 w 2656691"/>
              <a:gd name="connsiteY611" fmla="*/ 202072 h 3149653"/>
              <a:gd name="connsiteX612" fmla="*/ 1538598 w 2656691"/>
              <a:gd name="connsiteY612" fmla="*/ 205516 h 3149653"/>
              <a:gd name="connsiteX613" fmla="*/ 1535150 w 2656691"/>
              <a:gd name="connsiteY613" fmla="*/ 208961 h 3149653"/>
              <a:gd name="connsiteX614" fmla="*/ 1540896 w 2656691"/>
              <a:gd name="connsiteY614" fmla="*/ 207812 h 3149653"/>
              <a:gd name="connsiteX615" fmla="*/ 1542045 w 2656691"/>
              <a:gd name="connsiteY615" fmla="*/ 204368 h 3149653"/>
              <a:gd name="connsiteX616" fmla="*/ 1554685 w 2656691"/>
              <a:gd name="connsiteY616" fmla="*/ 211257 h 3149653"/>
              <a:gd name="connsiteX617" fmla="*/ 1551238 w 2656691"/>
              <a:gd name="connsiteY617" fmla="*/ 214701 h 3149653"/>
              <a:gd name="connsiteX618" fmla="*/ 1583413 w 2656691"/>
              <a:gd name="connsiteY618" fmla="*/ 236516 h 3149653"/>
              <a:gd name="connsiteX619" fmla="*/ 1585712 w 2656691"/>
              <a:gd name="connsiteY619" fmla="*/ 233071 h 3149653"/>
              <a:gd name="connsiteX620" fmla="*/ 1585712 w 2656691"/>
              <a:gd name="connsiteY620" fmla="*/ 237664 h 3149653"/>
              <a:gd name="connsiteX621" fmla="*/ 1590308 w 2656691"/>
              <a:gd name="connsiteY621" fmla="*/ 235368 h 3149653"/>
              <a:gd name="connsiteX622" fmla="*/ 1590308 w 2656691"/>
              <a:gd name="connsiteY622" fmla="*/ 241108 h 3149653"/>
              <a:gd name="connsiteX623" fmla="*/ 1600650 w 2656691"/>
              <a:gd name="connsiteY623" fmla="*/ 244553 h 3149653"/>
              <a:gd name="connsiteX624" fmla="*/ 1602948 w 2656691"/>
              <a:gd name="connsiteY624" fmla="*/ 239960 h 3149653"/>
              <a:gd name="connsiteX625" fmla="*/ 1606396 w 2656691"/>
              <a:gd name="connsiteY625" fmla="*/ 239960 h 3149653"/>
              <a:gd name="connsiteX626" fmla="*/ 1617887 w 2656691"/>
              <a:gd name="connsiteY626" fmla="*/ 246849 h 3149653"/>
              <a:gd name="connsiteX627" fmla="*/ 1608694 w 2656691"/>
              <a:gd name="connsiteY627" fmla="*/ 246849 h 3149653"/>
              <a:gd name="connsiteX628" fmla="*/ 1608694 w 2656691"/>
              <a:gd name="connsiteY628" fmla="*/ 249146 h 3149653"/>
              <a:gd name="connsiteX629" fmla="*/ 1624782 w 2656691"/>
              <a:gd name="connsiteY629" fmla="*/ 258330 h 3149653"/>
              <a:gd name="connsiteX630" fmla="*/ 1616738 w 2656691"/>
              <a:gd name="connsiteY630" fmla="*/ 250294 h 3149653"/>
              <a:gd name="connsiteX631" fmla="*/ 1619036 w 2656691"/>
              <a:gd name="connsiteY631" fmla="*/ 246849 h 3149653"/>
              <a:gd name="connsiteX632" fmla="*/ 1625931 w 2656691"/>
              <a:gd name="connsiteY632" fmla="*/ 250294 h 3149653"/>
              <a:gd name="connsiteX633" fmla="*/ 1630527 w 2656691"/>
              <a:gd name="connsiteY633" fmla="*/ 259478 h 3149653"/>
              <a:gd name="connsiteX634" fmla="*/ 1631676 w 2656691"/>
              <a:gd name="connsiteY634" fmla="*/ 251442 h 3149653"/>
              <a:gd name="connsiteX635" fmla="*/ 1635124 w 2656691"/>
              <a:gd name="connsiteY635" fmla="*/ 259478 h 3149653"/>
              <a:gd name="connsiteX636" fmla="*/ 1640869 w 2656691"/>
              <a:gd name="connsiteY636" fmla="*/ 261775 h 3149653"/>
              <a:gd name="connsiteX637" fmla="*/ 1659255 w 2656691"/>
              <a:gd name="connsiteY637" fmla="*/ 268664 h 3149653"/>
              <a:gd name="connsiteX638" fmla="*/ 1667299 w 2656691"/>
              <a:gd name="connsiteY638" fmla="*/ 266367 h 3149653"/>
              <a:gd name="connsiteX639" fmla="*/ 1667299 w 2656691"/>
              <a:gd name="connsiteY639" fmla="*/ 275553 h 3149653"/>
              <a:gd name="connsiteX640" fmla="*/ 1687983 w 2656691"/>
              <a:gd name="connsiteY640" fmla="*/ 275553 h 3149653"/>
              <a:gd name="connsiteX641" fmla="*/ 1694878 w 2656691"/>
              <a:gd name="connsiteY641" fmla="*/ 277849 h 3149653"/>
              <a:gd name="connsiteX642" fmla="*/ 1713264 w 2656691"/>
              <a:gd name="connsiteY642" fmla="*/ 288182 h 3149653"/>
              <a:gd name="connsiteX643" fmla="*/ 1705220 w 2656691"/>
              <a:gd name="connsiteY643" fmla="*/ 290478 h 3149653"/>
              <a:gd name="connsiteX644" fmla="*/ 1708667 w 2656691"/>
              <a:gd name="connsiteY644" fmla="*/ 297367 h 3149653"/>
              <a:gd name="connsiteX645" fmla="*/ 1713264 w 2656691"/>
              <a:gd name="connsiteY645" fmla="*/ 297367 h 3149653"/>
              <a:gd name="connsiteX646" fmla="*/ 1717860 w 2656691"/>
              <a:gd name="connsiteY646" fmla="*/ 292774 h 3149653"/>
              <a:gd name="connsiteX647" fmla="*/ 1714413 w 2656691"/>
              <a:gd name="connsiteY647" fmla="*/ 298515 h 3149653"/>
              <a:gd name="connsiteX648" fmla="*/ 1715562 w 2656691"/>
              <a:gd name="connsiteY648" fmla="*/ 309996 h 3149653"/>
              <a:gd name="connsiteX649" fmla="*/ 1724755 w 2656691"/>
              <a:gd name="connsiteY649" fmla="*/ 301960 h 3149653"/>
              <a:gd name="connsiteX650" fmla="*/ 1729352 w 2656691"/>
              <a:gd name="connsiteY650" fmla="*/ 313441 h 3149653"/>
              <a:gd name="connsiteX651" fmla="*/ 1730501 w 2656691"/>
              <a:gd name="connsiteY651" fmla="*/ 300812 h 3149653"/>
              <a:gd name="connsiteX652" fmla="*/ 1740843 w 2656691"/>
              <a:gd name="connsiteY652" fmla="*/ 311145 h 3149653"/>
              <a:gd name="connsiteX653" fmla="*/ 1732799 w 2656691"/>
              <a:gd name="connsiteY653" fmla="*/ 295071 h 3149653"/>
              <a:gd name="connsiteX654" fmla="*/ 1741992 w 2656691"/>
              <a:gd name="connsiteY654" fmla="*/ 301960 h 3149653"/>
              <a:gd name="connsiteX655" fmla="*/ 1738545 w 2656691"/>
              <a:gd name="connsiteY655" fmla="*/ 301960 h 3149653"/>
              <a:gd name="connsiteX656" fmla="*/ 1744290 w 2656691"/>
              <a:gd name="connsiteY656" fmla="*/ 312293 h 3149653"/>
              <a:gd name="connsiteX657" fmla="*/ 1740843 w 2656691"/>
              <a:gd name="connsiteY657" fmla="*/ 318033 h 3149653"/>
              <a:gd name="connsiteX658" fmla="*/ 1746588 w 2656691"/>
              <a:gd name="connsiteY658" fmla="*/ 320330 h 3149653"/>
              <a:gd name="connsiteX659" fmla="*/ 1746588 w 2656691"/>
              <a:gd name="connsiteY659" fmla="*/ 316885 h 3149653"/>
              <a:gd name="connsiteX660" fmla="*/ 1755781 w 2656691"/>
              <a:gd name="connsiteY660" fmla="*/ 319181 h 3149653"/>
              <a:gd name="connsiteX661" fmla="*/ 1764974 w 2656691"/>
              <a:gd name="connsiteY661" fmla="*/ 323774 h 3149653"/>
              <a:gd name="connsiteX662" fmla="*/ 1766123 w 2656691"/>
              <a:gd name="connsiteY662" fmla="*/ 329515 h 3149653"/>
              <a:gd name="connsiteX663" fmla="*/ 1773018 w 2656691"/>
              <a:gd name="connsiteY663" fmla="*/ 329515 h 3149653"/>
              <a:gd name="connsiteX664" fmla="*/ 1774167 w 2656691"/>
              <a:gd name="connsiteY664" fmla="*/ 338700 h 3149653"/>
              <a:gd name="connsiteX665" fmla="*/ 1785658 w 2656691"/>
              <a:gd name="connsiteY665" fmla="*/ 340996 h 3149653"/>
              <a:gd name="connsiteX666" fmla="*/ 1777615 w 2656691"/>
              <a:gd name="connsiteY666" fmla="*/ 342144 h 3149653"/>
              <a:gd name="connsiteX667" fmla="*/ 1781062 w 2656691"/>
              <a:gd name="connsiteY667" fmla="*/ 346737 h 3149653"/>
              <a:gd name="connsiteX668" fmla="*/ 1793702 w 2656691"/>
              <a:gd name="connsiteY668" fmla="*/ 345589 h 3149653"/>
              <a:gd name="connsiteX669" fmla="*/ 1805193 w 2656691"/>
              <a:gd name="connsiteY669" fmla="*/ 350181 h 3149653"/>
              <a:gd name="connsiteX670" fmla="*/ 1814386 w 2656691"/>
              <a:gd name="connsiteY670" fmla="*/ 358218 h 3149653"/>
              <a:gd name="connsiteX671" fmla="*/ 1818983 w 2656691"/>
              <a:gd name="connsiteY671" fmla="*/ 357070 h 3149653"/>
              <a:gd name="connsiteX672" fmla="*/ 1818983 w 2656691"/>
              <a:gd name="connsiteY672" fmla="*/ 366255 h 3149653"/>
              <a:gd name="connsiteX673" fmla="*/ 1823579 w 2656691"/>
              <a:gd name="connsiteY673" fmla="*/ 361663 h 3149653"/>
              <a:gd name="connsiteX674" fmla="*/ 1836220 w 2656691"/>
              <a:gd name="connsiteY674" fmla="*/ 366255 h 3149653"/>
              <a:gd name="connsiteX675" fmla="*/ 1832772 w 2656691"/>
              <a:gd name="connsiteY675" fmla="*/ 369699 h 3149653"/>
              <a:gd name="connsiteX676" fmla="*/ 1845413 w 2656691"/>
              <a:gd name="connsiteY676" fmla="*/ 373144 h 3149653"/>
              <a:gd name="connsiteX677" fmla="*/ 1854606 w 2656691"/>
              <a:gd name="connsiteY677" fmla="*/ 378884 h 3149653"/>
              <a:gd name="connsiteX678" fmla="*/ 1854606 w 2656691"/>
              <a:gd name="connsiteY678" fmla="*/ 385773 h 3149653"/>
              <a:gd name="connsiteX679" fmla="*/ 1858053 w 2656691"/>
              <a:gd name="connsiteY679" fmla="*/ 386922 h 3149653"/>
              <a:gd name="connsiteX680" fmla="*/ 1861500 w 2656691"/>
              <a:gd name="connsiteY680" fmla="*/ 389218 h 3149653"/>
              <a:gd name="connsiteX681" fmla="*/ 1867246 w 2656691"/>
              <a:gd name="connsiteY681" fmla="*/ 384625 h 3149653"/>
              <a:gd name="connsiteX682" fmla="*/ 1861500 w 2656691"/>
              <a:gd name="connsiteY682" fmla="*/ 393810 h 3149653"/>
              <a:gd name="connsiteX683" fmla="*/ 1864948 w 2656691"/>
              <a:gd name="connsiteY683" fmla="*/ 396106 h 3149653"/>
              <a:gd name="connsiteX684" fmla="*/ 1869544 w 2656691"/>
              <a:gd name="connsiteY684" fmla="*/ 391514 h 3149653"/>
              <a:gd name="connsiteX685" fmla="*/ 1868395 w 2656691"/>
              <a:gd name="connsiteY685" fmla="*/ 397255 h 3149653"/>
              <a:gd name="connsiteX686" fmla="*/ 1874141 w 2656691"/>
              <a:gd name="connsiteY686" fmla="*/ 390366 h 3149653"/>
              <a:gd name="connsiteX687" fmla="*/ 1877588 w 2656691"/>
              <a:gd name="connsiteY687" fmla="*/ 391514 h 3149653"/>
              <a:gd name="connsiteX688" fmla="*/ 1878737 w 2656691"/>
              <a:gd name="connsiteY688" fmla="*/ 396106 h 3149653"/>
              <a:gd name="connsiteX689" fmla="*/ 1875290 w 2656691"/>
              <a:gd name="connsiteY689" fmla="*/ 396106 h 3149653"/>
              <a:gd name="connsiteX690" fmla="*/ 1881035 w 2656691"/>
              <a:gd name="connsiteY690" fmla="*/ 400699 h 3149653"/>
              <a:gd name="connsiteX691" fmla="*/ 1878737 w 2656691"/>
              <a:gd name="connsiteY691" fmla="*/ 396106 h 3149653"/>
              <a:gd name="connsiteX692" fmla="*/ 1890228 w 2656691"/>
              <a:gd name="connsiteY692" fmla="*/ 393810 h 3149653"/>
              <a:gd name="connsiteX693" fmla="*/ 1889079 w 2656691"/>
              <a:gd name="connsiteY693" fmla="*/ 401847 h 3149653"/>
              <a:gd name="connsiteX694" fmla="*/ 1883334 w 2656691"/>
              <a:gd name="connsiteY694" fmla="*/ 405291 h 3149653"/>
              <a:gd name="connsiteX695" fmla="*/ 1892527 w 2656691"/>
              <a:gd name="connsiteY695" fmla="*/ 409884 h 3149653"/>
              <a:gd name="connsiteX696" fmla="*/ 1890228 w 2656691"/>
              <a:gd name="connsiteY696" fmla="*/ 402995 h 3149653"/>
              <a:gd name="connsiteX697" fmla="*/ 1905167 w 2656691"/>
              <a:gd name="connsiteY697" fmla="*/ 405291 h 3149653"/>
              <a:gd name="connsiteX698" fmla="*/ 1910912 w 2656691"/>
              <a:gd name="connsiteY698" fmla="*/ 414477 h 3149653"/>
              <a:gd name="connsiteX699" fmla="*/ 1921255 w 2656691"/>
              <a:gd name="connsiteY699" fmla="*/ 415625 h 3149653"/>
              <a:gd name="connsiteX700" fmla="*/ 1927000 w 2656691"/>
              <a:gd name="connsiteY700" fmla="*/ 423662 h 3149653"/>
              <a:gd name="connsiteX701" fmla="*/ 1918956 w 2656691"/>
              <a:gd name="connsiteY701" fmla="*/ 421366 h 3149653"/>
              <a:gd name="connsiteX702" fmla="*/ 1913211 w 2656691"/>
              <a:gd name="connsiteY702" fmla="*/ 424810 h 3149653"/>
              <a:gd name="connsiteX703" fmla="*/ 1916658 w 2656691"/>
              <a:gd name="connsiteY703" fmla="*/ 430550 h 3149653"/>
              <a:gd name="connsiteX704" fmla="*/ 1936193 w 2656691"/>
              <a:gd name="connsiteY704" fmla="*/ 429402 h 3149653"/>
              <a:gd name="connsiteX705" fmla="*/ 1930448 w 2656691"/>
              <a:gd name="connsiteY705" fmla="*/ 435143 h 3149653"/>
              <a:gd name="connsiteX706" fmla="*/ 1923553 w 2656691"/>
              <a:gd name="connsiteY706" fmla="*/ 435143 h 3149653"/>
              <a:gd name="connsiteX707" fmla="*/ 1933895 w 2656691"/>
              <a:gd name="connsiteY707" fmla="*/ 444328 h 3149653"/>
              <a:gd name="connsiteX708" fmla="*/ 1944237 w 2656691"/>
              <a:gd name="connsiteY708" fmla="*/ 448921 h 3149653"/>
              <a:gd name="connsiteX709" fmla="*/ 1958026 w 2656691"/>
              <a:gd name="connsiteY709" fmla="*/ 450069 h 3149653"/>
              <a:gd name="connsiteX710" fmla="*/ 1949983 w 2656691"/>
              <a:gd name="connsiteY710" fmla="*/ 454661 h 3149653"/>
              <a:gd name="connsiteX711" fmla="*/ 1970667 w 2656691"/>
              <a:gd name="connsiteY711" fmla="*/ 461550 h 3149653"/>
              <a:gd name="connsiteX712" fmla="*/ 1968368 w 2656691"/>
              <a:gd name="connsiteY712" fmla="*/ 458106 h 3149653"/>
              <a:gd name="connsiteX713" fmla="*/ 1974114 w 2656691"/>
              <a:gd name="connsiteY713" fmla="*/ 456957 h 3149653"/>
              <a:gd name="connsiteX714" fmla="*/ 1978711 w 2656691"/>
              <a:gd name="connsiteY714" fmla="*/ 466143 h 3149653"/>
              <a:gd name="connsiteX715" fmla="*/ 1990202 w 2656691"/>
              <a:gd name="connsiteY715" fmla="*/ 466143 h 3149653"/>
              <a:gd name="connsiteX716" fmla="*/ 1992500 w 2656691"/>
              <a:gd name="connsiteY716" fmla="*/ 473032 h 3149653"/>
              <a:gd name="connsiteX717" fmla="*/ 1997096 w 2656691"/>
              <a:gd name="connsiteY717" fmla="*/ 463846 h 3149653"/>
              <a:gd name="connsiteX718" fmla="*/ 2003991 w 2656691"/>
              <a:gd name="connsiteY718" fmla="*/ 481068 h 3149653"/>
              <a:gd name="connsiteX719" fmla="*/ 2006289 w 2656691"/>
              <a:gd name="connsiteY719" fmla="*/ 477624 h 3149653"/>
              <a:gd name="connsiteX720" fmla="*/ 2005140 w 2656691"/>
              <a:gd name="connsiteY720" fmla="*/ 483365 h 3149653"/>
              <a:gd name="connsiteX721" fmla="*/ 2014333 w 2656691"/>
              <a:gd name="connsiteY721" fmla="*/ 487957 h 3149653"/>
              <a:gd name="connsiteX722" fmla="*/ 2018930 w 2656691"/>
              <a:gd name="connsiteY722" fmla="*/ 483365 h 3149653"/>
              <a:gd name="connsiteX723" fmla="*/ 2017781 w 2656691"/>
              <a:gd name="connsiteY723" fmla="*/ 490253 h 3149653"/>
              <a:gd name="connsiteX724" fmla="*/ 2028123 w 2656691"/>
              <a:gd name="connsiteY724" fmla="*/ 494846 h 3149653"/>
              <a:gd name="connsiteX725" fmla="*/ 2033868 w 2656691"/>
              <a:gd name="connsiteY725" fmla="*/ 491401 h 3149653"/>
              <a:gd name="connsiteX726" fmla="*/ 2039614 w 2656691"/>
              <a:gd name="connsiteY726" fmla="*/ 494846 h 3149653"/>
              <a:gd name="connsiteX727" fmla="*/ 2035017 w 2656691"/>
              <a:gd name="connsiteY727" fmla="*/ 498290 h 3149653"/>
              <a:gd name="connsiteX728" fmla="*/ 2068342 w 2656691"/>
              <a:gd name="connsiteY728" fmla="*/ 520105 h 3149653"/>
              <a:gd name="connsiteX729" fmla="*/ 2070640 w 2656691"/>
              <a:gd name="connsiteY729" fmla="*/ 516660 h 3149653"/>
              <a:gd name="connsiteX730" fmla="*/ 2074087 w 2656691"/>
              <a:gd name="connsiteY730" fmla="*/ 521253 h 3149653"/>
              <a:gd name="connsiteX731" fmla="*/ 2071789 w 2656691"/>
              <a:gd name="connsiteY731" fmla="*/ 524697 h 3149653"/>
              <a:gd name="connsiteX732" fmla="*/ 2083280 w 2656691"/>
              <a:gd name="connsiteY732" fmla="*/ 529290 h 3149653"/>
              <a:gd name="connsiteX733" fmla="*/ 2082131 w 2656691"/>
              <a:gd name="connsiteY733" fmla="*/ 535031 h 3149653"/>
              <a:gd name="connsiteX734" fmla="*/ 2094772 w 2656691"/>
              <a:gd name="connsiteY734" fmla="*/ 540771 h 3149653"/>
              <a:gd name="connsiteX735" fmla="*/ 2095921 w 2656691"/>
              <a:gd name="connsiteY735" fmla="*/ 538475 h 3149653"/>
              <a:gd name="connsiteX736" fmla="*/ 2091324 w 2656691"/>
              <a:gd name="connsiteY736" fmla="*/ 533883 h 3149653"/>
              <a:gd name="connsiteX737" fmla="*/ 2102815 w 2656691"/>
              <a:gd name="connsiteY737" fmla="*/ 532734 h 3149653"/>
              <a:gd name="connsiteX738" fmla="*/ 2097070 w 2656691"/>
              <a:gd name="connsiteY738" fmla="*/ 537327 h 3149653"/>
              <a:gd name="connsiteX739" fmla="*/ 2136140 w 2656691"/>
              <a:gd name="connsiteY739" fmla="*/ 554549 h 3149653"/>
              <a:gd name="connsiteX740" fmla="*/ 2141885 w 2656691"/>
              <a:gd name="connsiteY740" fmla="*/ 556845 h 3149653"/>
              <a:gd name="connsiteX741" fmla="*/ 2129245 w 2656691"/>
              <a:gd name="connsiteY741" fmla="*/ 559142 h 3149653"/>
              <a:gd name="connsiteX742" fmla="*/ 2151078 w 2656691"/>
              <a:gd name="connsiteY742" fmla="*/ 569475 h 3149653"/>
              <a:gd name="connsiteX743" fmla="*/ 2149929 w 2656691"/>
              <a:gd name="connsiteY743" fmla="*/ 569475 h 3149653"/>
              <a:gd name="connsiteX744" fmla="*/ 2138438 w 2656691"/>
              <a:gd name="connsiteY744" fmla="*/ 571771 h 3149653"/>
              <a:gd name="connsiteX745" fmla="*/ 2154526 w 2656691"/>
              <a:gd name="connsiteY745" fmla="*/ 575215 h 3149653"/>
              <a:gd name="connsiteX746" fmla="*/ 2154526 w 2656691"/>
              <a:gd name="connsiteY746" fmla="*/ 578660 h 3149653"/>
              <a:gd name="connsiteX747" fmla="*/ 2170613 w 2656691"/>
              <a:gd name="connsiteY747" fmla="*/ 584400 h 3149653"/>
              <a:gd name="connsiteX748" fmla="*/ 2191298 w 2656691"/>
              <a:gd name="connsiteY748" fmla="*/ 584400 h 3149653"/>
              <a:gd name="connsiteX749" fmla="*/ 2186701 w 2656691"/>
              <a:gd name="connsiteY749" fmla="*/ 591289 h 3149653"/>
              <a:gd name="connsiteX750" fmla="*/ 2186701 w 2656691"/>
              <a:gd name="connsiteY750" fmla="*/ 587845 h 3149653"/>
              <a:gd name="connsiteX751" fmla="*/ 2183254 w 2656691"/>
              <a:gd name="connsiteY751" fmla="*/ 588993 h 3149653"/>
              <a:gd name="connsiteX752" fmla="*/ 2188999 w 2656691"/>
              <a:gd name="connsiteY752" fmla="*/ 594734 h 3149653"/>
              <a:gd name="connsiteX753" fmla="*/ 2192447 w 2656691"/>
              <a:gd name="connsiteY753" fmla="*/ 592437 h 3149653"/>
              <a:gd name="connsiteX754" fmla="*/ 2195894 w 2656691"/>
              <a:gd name="connsiteY754" fmla="*/ 599326 h 3149653"/>
              <a:gd name="connsiteX755" fmla="*/ 2199341 w 2656691"/>
              <a:gd name="connsiteY755" fmla="*/ 597030 h 3149653"/>
              <a:gd name="connsiteX756" fmla="*/ 2198192 w 2656691"/>
              <a:gd name="connsiteY756" fmla="*/ 591289 h 3149653"/>
              <a:gd name="connsiteX757" fmla="*/ 2191298 w 2656691"/>
              <a:gd name="connsiteY757" fmla="*/ 587845 h 3149653"/>
              <a:gd name="connsiteX758" fmla="*/ 2192447 w 2656691"/>
              <a:gd name="connsiteY758" fmla="*/ 582104 h 3149653"/>
              <a:gd name="connsiteX759" fmla="*/ 2194745 w 2656691"/>
              <a:gd name="connsiteY759" fmla="*/ 587845 h 3149653"/>
              <a:gd name="connsiteX760" fmla="*/ 2210833 w 2656691"/>
              <a:gd name="connsiteY760" fmla="*/ 593586 h 3149653"/>
              <a:gd name="connsiteX761" fmla="*/ 2198192 w 2656691"/>
              <a:gd name="connsiteY761" fmla="*/ 602770 h 3149653"/>
              <a:gd name="connsiteX762" fmla="*/ 2211982 w 2656691"/>
              <a:gd name="connsiteY762" fmla="*/ 607363 h 3149653"/>
              <a:gd name="connsiteX763" fmla="*/ 2217727 w 2656691"/>
              <a:gd name="connsiteY763" fmla="*/ 615400 h 3149653"/>
              <a:gd name="connsiteX764" fmla="*/ 2228069 w 2656691"/>
              <a:gd name="connsiteY764" fmla="*/ 617696 h 3149653"/>
              <a:gd name="connsiteX765" fmla="*/ 2222324 w 2656691"/>
              <a:gd name="connsiteY765" fmla="*/ 618845 h 3149653"/>
              <a:gd name="connsiteX766" fmla="*/ 2229219 w 2656691"/>
              <a:gd name="connsiteY766" fmla="*/ 621141 h 3149653"/>
              <a:gd name="connsiteX767" fmla="*/ 2232666 w 2656691"/>
              <a:gd name="connsiteY767" fmla="*/ 617696 h 3149653"/>
              <a:gd name="connsiteX768" fmla="*/ 2245306 w 2656691"/>
              <a:gd name="connsiteY768" fmla="*/ 621141 h 3149653"/>
              <a:gd name="connsiteX769" fmla="*/ 2255648 w 2656691"/>
              <a:gd name="connsiteY769" fmla="*/ 634918 h 3149653"/>
              <a:gd name="connsiteX770" fmla="*/ 2263692 w 2656691"/>
              <a:gd name="connsiteY770" fmla="*/ 636066 h 3149653"/>
              <a:gd name="connsiteX771" fmla="*/ 2249903 w 2656691"/>
              <a:gd name="connsiteY771" fmla="*/ 644103 h 3149653"/>
              <a:gd name="connsiteX772" fmla="*/ 2277482 w 2656691"/>
              <a:gd name="connsiteY772" fmla="*/ 652140 h 3149653"/>
              <a:gd name="connsiteX773" fmla="*/ 2303911 w 2656691"/>
              <a:gd name="connsiteY773" fmla="*/ 662473 h 3149653"/>
              <a:gd name="connsiteX774" fmla="*/ 2299315 w 2656691"/>
              <a:gd name="connsiteY774" fmla="*/ 655585 h 3149653"/>
              <a:gd name="connsiteX775" fmla="*/ 2291271 w 2656691"/>
              <a:gd name="connsiteY775" fmla="*/ 653288 h 3149653"/>
              <a:gd name="connsiteX776" fmla="*/ 2278631 w 2656691"/>
              <a:gd name="connsiteY776" fmla="*/ 646400 h 3149653"/>
              <a:gd name="connsiteX777" fmla="*/ 2272885 w 2656691"/>
              <a:gd name="connsiteY777" fmla="*/ 648696 h 3149653"/>
              <a:gd name="connsiteX778" fmla="*/ 2275183 w 2656691"/>
              <a:gd name="connsiteY778" fmla="*/ 644103 h 3149653"/>
              <a:gd name="connsiteX779" fmla="*/ 2256797 w 2656691"/>
              <a:gd name="connsiteY779" fmla="*/ 642955 h 3149653"/>
              <a:gd name="connsiteX780" fmla="*/ 2282078 w 2656691"/>
              <a:gd name="connsiteY780" fmla="*/ 641807 h 3149653"/>
              <a:gd name="connsiteX781" fmla="*/ 2276333 w 2656691"/>
              <a:gd name="connsiteY781" fmla="*/ 645252 h 3149653"/>
              <a:gd name="connsiteX782" fmla="*/ 2297017 w 2656691"/>
              <a:gd name="connsiteY782" fmla="*/ 644103 h 3149653"/>
              <a:gd name="connsiteX783" fmla="*/ 2305060 w 2656691"/>
              <a:gd name="connsiteY783" fmla="*/ 656733 h 3149653"/>
              <a:gd name="connsiteX784" fmla="*/ 2321148 w 2656691"/>
              <a:gd name="connsiteY784" fmla="*/ 655585 h 3149653"/>
              <a:gd name="connsiteX785" fmla="*/ 2317701 w 2656691"/>
              <a:gd name="connsiteY785" fmla="*/ 661325 h 3149653"/>
              <a:gd name="connsiteX786" fmla="*/ 2317701 w 2656691"/>
              <a:gd name="connsiteY786" fmla="*/ 667066 h 3149653"/>
              <a:gd name="connsiteX787" fmla="*/ 2328043 w 2656691"/>
              <a:gd name="connsiteY787" fmla="*/ 667066 h 3149653"/>
              <a:gd name="connsiteX788" fmla="*/ 2333788 w 2656691"/>
              <a:gd name="connsiteY788" fmla="*/ 672807 h 3149653"/>
              <a:gd name="connsiteX789" fmla="*/ 2331490 w 2656691"/>
              <a:gd name="connsiteY789" fmla="*/ 668214 h 3149653"/>
              <a:gd name="connsiteX790" fmla="*/ 2338385 w 2656691"/>
              <a:gd name="connsiteY790" fmla="*/ 664770 h 3149653"/>
              <a:gd name="connsiteX791" fmla="*/ 2342981 w 2656691"/>
              <a:gd name="connsiteY791" fmla="*/ 671658 h 3149653"/>
              <a:gd name="connsiteX792" fmla="*/ 2338385 w 2656691"/>
              <a:gd name="connsiteY792" fmla="*/ 677399 h 3149653"/>
              <a:gd name="connsiteX793" fmla="*/ 2356771 w 2656691"/>
              <a:gd name="connsiteY793" fmla="*/ 673955 h 3149653"/>
              <a:gd name="connsiteX794" fmla="*/ 2365964 w 2656691"/>
              <a:gd name="connsiteY794" fmla="*/ 680844 h 3149653"/>
              <a:gd name="connsiteX795" fmla="*/ 2359069 w 2656691"/>
              <a:gd name="connsiteY795" fmla="*/ 683140 h 3149653"/>
              <a:gd name="connsiteX796" fmla="*/ 2353324 w 2656691"/>
              <a:gd name="connsiteY796" fmla="*/ 679696 h 3149653"/>
              <a:gd name="connsiteX797" fmla="*/ 2352174 w 2656691"/>
              <a:gd name="connsiteY797" fmla="*/ 684288 h 3149653"/>
              <a:gd name="connsiteX798" fmla="*/ 2359069 w 2656691"/>
              <a:gd name="connsiteY798" fmla="*/ 684288 h 3149653"/>
              <a:gd name="connsiteX799" fmla="*/ 2363666 w 2656691"/>
              <a:gd name="connsiteY799" fmla="*/ 692325 h 3149653"/>
              <a:gd name="connsiteX800" fmla="*/ 2341832 w 2656691"/>
              <a:gd name="connsiteY800" fmla="*/ 691177 h 3149653"/>
              <a:gd name="connsiteX801" fmla="*/ 2357920 w 2656691"/>
              <a:gd name="connsiteY801" fmla="*/ 706103 h 3149653"/>
              <a:gd name="connsiteX802" fmla="*/ 2365964 w 2656691"/>
              <a:gd name="connsiteY802" fmla="*/ 707251 h 3149653"/>
              <a:gd name="connsiteX803" fmla="*/ 2367113 w 2656691"/>
              <a:gd name="connsiteY803" fmla="*/ 703806 h 3149653"/>
              <a:gd name="connsiteX804" fmla="*/ 2393543 w 2656691"/>
              <a:gd name="connsiteY804" fmla="*/ 726769 h 3149653"/>
              <a:gd name="connsiteX805" fmla="*/ 2398139 w 2656691"/>
              <a:gd name="connsiteY805" fmla="*/ 724473 h 3149653"/>
              <a:gd name="connsiteX806" fmla="*/ 2401587 w 2656691"/>
              <a:gd name="connsiteY806" fmla="*/ 730213 h 3149653"/>
              <a:gd name="connsiteX807" fmla="*/ 2394692 w 2656691"/>
              <a:gd name="connsiteY807" fmla="*/ 731362 h 3149653"/>
              <a:gd name="connsiteX808" fmla="*/ 2406183 w 2656691"/>
              <a:gd name="connsiteY808" fmla="*/ 740546 h 3149653"/>
              <a:gd name="connsiteX809" fmla="*/ 2405034 w 2656691"/>
              <a:gd name="connsiteY809" fmla="*/ 746287 h 3149653"/>
              <a:gd name="connsiteX810" fmla="*/ 2409630 w 2656691"/>
              <a:gd name="connsiteY810" fmla="*/ 745139 h 3149653"/>
              <a:gd name="connsiteX811" fmla="*/ 2407332 w 2656691"/>
              <a:gd name="connsiteY811" fmla="*/ 752028 h 3149653"/>
              <a:gd name="connsiteX812" fmla="*/ 2415376 w 2656691"/>
              <a:gd name="connsiteY812" fmla="*/ 752028 h 3149653"/>
              <a:gd name="connsiteX813" fmla="*/ 2408481 w 2656691"/>
              <a:gd name="connsiteY813" fmla="*/ 761213 h 3149653"/>
              <a:gd name="connsiteX814" fmla="*/ 2416525 w 2656691"/>
              <a:gd name="connsiteY814" fmla="*/ 766954 h 3149653"/>
              <a:gd name="connsiteX815" fmla="*/ 2414227 w 2656691"/>
              <a:gd name="connsiteY815" fmla="*/ 766954 h 3149653"/>
              <a:gd name="connsiteX816" fmla="*/ 2413844 w 2656691"/>
              <a:gd name="connsiteY816" fmla="*/ 767336 h 3149653"/>
              <a:gd name="connsiteX817" fmla="*/ 2412618 w 2656691"/>
              <a:gd name="connsiteY817" fmla="*/ 766724 h 3149653"/>
              <a:gd name="connsiteX818" fmla="*/ 2411641 w 2656691"/>
              <a:gd name="connsiteY818" fmla="*/ 763796 h 3149653"/>
              <a:gd name="connsiteX819" fmla="*/ 2408481 w 2656691"/>
              <a:gd name="connsiteY819" fmla="*/ 764657 h 3149653"/>
              <a:gd name="connsiteX820" fmla="*/ 2412618 w 2656691"/>
              <a:gd name="connsiteY820" fmla="*/ 766724 h 3149653"/>
              <a:gd name="connsiteX821" fmla="*/ 2413078 w 2656691"/>
              <a:gd name="connsiteY821" fmla="*/ 768102 h 3149653"/>
              <a:gd name="connsiteX822" fmla="*/ 2413844 w 2656691"/>
              <a:gd name="connsiteY822" fmla="*/ 767336 h 3149653"/>
              <a:gd name="connsiteX823" fmla="*/ 2422271 w 2656691"/>
              <a:gd name="connsiteY823" fmla="*/ 771546 h 3149653"/>
              <a:gd name="connsiteX824" fmla="*/ 2421122 w 2656691"/>
              <a:gd name="connsiteY824" fmla="*/ 778435 h 3149653"/>
              <a:gd name="connsiteX825" fmla="*/ 2425718 w 2656691"/>
              <a:gd name="connsiteY825" fmla="*/ 779583 h 3149653"/>
              <a:gd name="connsiteX826" fmla="*/ 2418823 w 2656691"/>
              <a:gd name="connsiteY826" fmla="*/ 786472 h 3149653"/>
              <a:gd name="connsiteX827" fmla="*/ 2409630 w 2656691"/>
              <a:gd name="connsiteY827" fmla="*/ 781879 h 3149653"/>
              <a:gd name="connsiteX828" fmla="*/ 2405034 w 2656691"/>
              <a:gd name="connsiteY828" fmla="*/ 787620 h 3149653"/>
              <a:gd name="connsiteX829" fmla="*/ 2421122 w 2656691"/>
              <a:gd name="connsiteY829" fmla="*/ 792213 h 3149653"/>
              <a:gd name="connsiteX830" fmla="*/ 2430315 w 2656691"/>
              <a:gd name="connsiteY830" fmla="*/ 792213 h 3149653"/>
              <a:gd name="connsiteX831" fmla="*/ 2423420 w 2656691"/>
              <a:gd name="connsiteY831" fmla="*/ 791065 h 3149653"/>
              <a:gd name="connsiteX832" fmla="*/ 2423420 w 2656691"/>
              <a:gd name="connsiteY832" fmla="*/ 799101 h 3149653"/>
              <a:gd name="connsiteX833" fmla="*/ 2429165 w 2656691"/>
              <a:gd name="connsiteY833" fmla="*/ 797953 h 3149653"/>
              <a:gd name="connsiteX834" fmla="*/ 2428016 w 2656691"/>
              <a:gd name="connsiteY834" fmla="*/ 801398 h 3149653"/>
              <a:gd name="connsiteX835" fmla="*/ 2436060 w 2656691"/>
              <a:gd name="connsiteY835" fmla="*/ 799101 h 3149653"/>
              <a:gd name="connsiteX836" fmla="*/ 2434911 w 2656691"/>
              <a:gd name="connsiteY836" fmla="*/ 805990 h 3149653"/>
              <a:gd name="connsiteX837" fmla="*/ 2444104 w 2656691"/>
              <a:gd name="connsiteY837" fmla="*/ 803694 h 3149653"/>
              <a:gd name="connsiteX838" fmla="*/ 2439508 w 2656691"/>
              <a:gd name="connsiteY838" fmla="*/ 805990 h 3149653"/>
              <a:gd name="connsiteX839" fmla="*/ 2439508 w 2656691"/>
              <a:gd name="connsiteY839" fmla="*/ 810583 h 3149653"/>
              <a:gd name="connsiteX840" fmla="*/ 2447839 w 2656691"/>
              <a:gd name="connsiteY840" fmla="*/ 808000 h 3149653"/>
              <a:gd name="connsiteX841" fmla="*/ 2454050 w 2656691"/>
              <a:gd name="connsiteY841" fmla="*/ 813666 h 3149653"/>
              <a:gd name="connsiteX842" fmla="*/ 2449850 w 2656691"/>
              <a:gd name="connsiteY842" fmla="*/ 812879 h 3149653"/>
              <a:gd name="connsiteX843" fmla="*/ 2448700 w 2656691"/>
              <a:gd name="connsiteY843" fmla="*/ 815175 h 3149653"/>
              <a:gd name="connsiteX844" fmla="*/ 2483174 w 2656691"/>
              <a:gd name="connsiteY844" fmla="*/ 831249 h 3149653"/>
              <a:gd name="connsiteX845" fmla="*/ 2483174 w 2656691"/>
              <a:gd name="connsiteY845" fmla="*/ 838138 h 3149653"/>
              <a:gd name="connsiteX846" fmla="*/ 2472832 w 2656691"/>
              <a:gd name="connsiteY846" fmla="*/ 835842 h 3149653"/>
              <a:gd name="connsiteX847" fmla="*/ 2460192 w 2656691"/>
              <a:gd name="connsiteY847" fmla="*/ 835842 h 3149653"/>
              <a:gd name="connsiteX848" fmla="*/ 2460192 w 2656691"/>
              <a:gd name="connsiteY848" fmla="*/ 839286 h 3149653"/>
              <a:gd name="connsiteX849" fmla="*/ 2485472 w 2656691"/>
              <a:gd name="connsiteY849" fmla="*/ 851916 h 3149653"/>
              <a:gd name="connsiteX850" fmla="*/ 2503858 w 2656691"/>
              <a:gd name="connsiteY850" fmla="*/ 867989 h 3149653"/>
              <a:gd name="connsiteX851" fmla="*/ 2508455 w 2656691"/>
              <a:gd name="connsiteY851" fmla="*/ 869137 h 3149653"/>
              <a:gd name="connsiteX852" fmla="*/ 2503858 w 2656691"/>
              <a:gd name="connsiteY852" fmla="*/ 872582 h 3149653"/>
              <a:gd name="connsiteX853" fmla="*/ 2505007 w 2656691"/>
              <a:gd name="connsiteY853" fmla="*/ 879471 h 3149653"/>
              <a:gd name="connsiteX854" fmla="*/ 2509604 w 2656691"/>
              <a:gd name="connsiteY854" fmla="*/ 878323 h 3149653"/>
              <a:gd name="connsiteX855" fmla="*/ 2506156 w 2656691"/>
              <a:gd name="connsiteY855" fmla="*/ 877175 h 3149653"/>
              <a:gd name="connsiteX856" fmla="*/ 2519946 w 2656691"/>
              <a:gd name="connsiteY856" fmla="*/ 878323 h 3149653"/>
              <a:gd name="connsiteX857" fmla="*/ 2522244 w 2656691"/>
              <a:gd name="connsiteY857" fmla="*/ 902434 h 3149653"/>
              <a:gd name="connsiteX858" fmla="*/ 2519946 w 2656691"/>
              <a:gd name="connsiteY858" fmla="*/ 913915 h 3149653"/>
              <a:gd name="connsiteX859" fmla="*/ 2482025 w 2656691"/>
              <a:gd name="connsiteY859" fmla="*/ 913915 h 3149653"/>
              <a:gd name="connsiteX860" fmla="*/ 2488920 w 2656691"/>
              <a:gd name="connsiteY860" fmla="*/ 911618 h 3149653"/>
              <a:gd name="connsiteX861" fmla="*/ 2477428 w 2656691"/>
              <a:gd name="connsiteY861" fmla="*/ 903582 h 3149653"/>
              <a:gd name="connsiteX862" fmla="*/ 2445253 w 2656691"/>
              <a:gd name="connsiteY862" fmla="*/ 892100 h 3149653"/>
              <a:gd name="connsiteX863" fmla="*/ 2434911 w 2656691"/>
              <a:gd name="connsiteY863" fmla="*/ 879471 h 3149653"/>
              <a:gd name="connsiteX864" fmla="*/ 2422271 w 2656691"/>
              <a:gd name="connsiteY864" fmla="*/ 873730 h 3149653"/>
              <a:gd name="connsiteX865" fmla="*/ 2425718 w 2656691"/>
              <a:gd name="connsiteY865" fmla="*/ 881767 h 3149653"/>
              <a:gd name="connsiteX866" fmla="*/ 2410780 w 2656691"/>
              <a:gd name="connsiteY866" fmla="*/ 873730 h 3149653"/>
              <a:gd name="connsiteX867" fmla="*/ 2394692 w 2656691"/>
              <a:gd name="connsiteY867" fmla="*/ 863397 h 3149653"/>
              <a:gd name="connsiteX868" fmla="*/ 2396990 w 2656691"/>
              <a:gd name="connsiteY868" fmla="*/ 858804 h 3149653"/>
              <a:gd name="connsiteX869" fmla="*/ 2384350 w 2656691"/>
              <a:gd name="connsiteY869" fmla="*/ 853064 h 3149653"/>
              <a:gd name="connsiteX870" fmla="*/ 2390095 w 2656691"/>
              <a:gd name="connsiteY870" fmla="*/ 855360 h 3149653"/>
              <a:gd name="connsiteX871" fmla="*/ 2380902 w 2656691"/>
              <a:gd name="connsiteY871" fmla="*/ 851916 h 3149653"/>
              <a:gd name="connsiteX872" fmla="*/ 2359069 w 2656691"/>
              <a:gd name="connsiteY872" fmla="*/ 832397 h 3149653"/>
              <a:gd name="connsiteX873" fmla="*/ 2336087 w 2656691"/>
              <a:gd name="connsiteY873" fmla="*/ 831249 h 3149653"/>
              <a:gd name="connsiteX874" fmla="*/ 2330341 w 2656691"/>
              <a:gd name="connsiteY874" fmla="*/ 840434 h 3149653"/>
              <a:gd name="connsiteX875" fmla="*/ 2336087 w 2656691"/>
              <a:gd name="connsiteY875" fmla="*/ 841582 h 3149653"/>
              <a:gd name="connsiteX876" fmla="*/ 2341832 w 2656691"/>
              <a:gd name="connsiteY876" fmla="*/ 836990 h 3149653"/>
              <a:gd name="connsiteX877" fmla="*/ 2353324 w 2656691"/>
              <a:gd name="connsiteY877" fmla="*/ 847323 h 3149653"/>
              <a:gd name="connsiteX878" fmla="*/ 2352174 w 2656691"/>
              <a:gd name="connsiteY878" fmla="*/ 851916 h 3149653"/>
              <a:gd name="connsiteX879" fmla="*/ 2359069 w 2656691"/>
              <a:gd name="connsiteY879" fmla="*/ 854212 h 3149653"/>
              <a:gd name="connsiteX880" fmla="*/ 2360218 w 2656691"/>
              <a:gd name="connsiteY880" fmla="*/ 851916 h 3149653"/>
              <a:gd name="connsiteX881" fmla="*/ 2360218 w 2656691"/>
              <a:gd name="connsiteY881" fmla="*/ 856508 h 3149653"/>
              <a:gd name="connsiteX882" fmla="*/ 2346429 w 2656691"/>
              <a:gd name="connsiteY882" fmla="*/ 857656 h 3149653"/>
              <a:gd name="connsiteX883" fmla="*/ 2362516 w 2656691"/>
              <a:gd name="connsiteY883" fmla="*/ 865693 h 3149653"/>
              <a:gd name="connsiteX884" fmla="*/ 2357920 w 2656691"/>
              <a:gd name="connsiteY884" fmla="*/ 870286 h 3149653"/>
              <a:gd name="connsiteX885" fmla="*/ 2367113 w 2656691"/>
              <a:gd name="connsiteY885" fmla="*/ 879471 h 3149653"/>
              <a:gd name="connsiteX886" fmla="*/ 2360218 w 2656691"/>
              <a:gd name="connsiteY886" fmla="*/ 881767 h 3149653"/>
              <a:gd name="connsiteX887" fmla="*/ 2364815 w 2656691"/>
              <a:gd name="connsiteY887" fmla="*/ 890952 h 3149653"/>
              <a:gd name="connsiteX888" fmla="*/ 2369411 w 2656691"/>
              <a:gd name="connsiteY888" fmla="*/ 889804 h 3149653"/>
              <a:gd name="connsiteX889" fmla="*/ 2376306 w 2656691"/>
              <a:gd name="connsiteY889" fmla="*/ 901285 h 3149653"/>
              <a:gd name="connsiteX890" fmla="*/ 2379753 w 2656691"/>
              <a:gd name="connsiteY890" fmla="*/ 916211 h 3149653"/>
              <a:gd name="connsiteX891" fmla="*/ 2326894 w 2656691"/>
              <a:gd name="connsiteY891" fmla="*/ 888656 h 3149653"/>
              <a:gd name="connsiteX892" fmla="*/ 2310806 w 2656691"/>
              <a:gd name="connsiteY892" fmla="*/ 879471 h 3149653"/>
              <a:gd name="connsiteX893" fmla="*/ 2294718 w 2656691"/>
              <a:gd name="connsiteY893" fmla="*/ 872582 h 3149653"/>
              <a:gd name="connsiteX894" fmla="*/ 2308508 w 2656691"/>
              <a:gd name="connsiteY894" fmla="*/ 877175 h 3149653"/>
              <a:gd name="connsiteX895" fmla="*/ 2286675 w 2656691"/>
              <a:gd name="connsiteY895" fmla="*/ 867989 h 3149653"/>
              <a:gd name="connsiteX896" fmla="*/ 2277482 w 2656691"/>
              <a:gd name="connsiteY896" fmla="*/ 866841 h 3149653"/>
              <a:gd name="connsiteX897" fmla="*/ 2288973 w 2656691"/>
              <a:gd name="connsiteY897" fmla="*/ 865693 h 3149653"/>
              <a:gd name="connsiteX898" fmla="*/ 2269438 w 2656691"/>
              <a:gd name="connsiteY898" fmla="*/ 865693 h 3149653"/>
              <a:gd name="connsiteX899" fmla="*/ 2270587 w 2656691"/>
              <a:gd name="connsiteY899" fmla="*/ 859952 h 3149653"/>
              <a:gd name="connsiteX900" fmla="*/ 2265990 w 2656691"/>
              <a:gd name="connsiteY900" fmla="*/ 855360 h 3149653"/>
              <a:gd name="connsiteX901" fmla="*/ 2263692 w 2656691"/>
              <a:gd name="connsiteY901" fmla="*/ 854212 h 3149653"/>
              <a:gd name="connsiteX902" fmla="*/ 2254499 w 2656691"/>
              <a:gd name="connsiteY902" fmla="*/ 857656 h 3149653"/>
              <a:gd name="connsiteX903" fmla="*/ 2256797 w 2656691"/>
              <a:gd name="connsiteY903" fmla="*/ 859952 h 3149653"/>
              <a:gd name="connsiteX904" fmla="*/ 2262543 w 2656691"/>
              <a:gd name="connsiteY904" fmla="*/ 858804 h 3149653"/>
              <a:gd name="connsiteX905" fmla="*/ 2267140 w 2656691"/>
              <a:gd name="connsiteY905" fmla="*/ 862249 h 3149653"/>
              <a:gd name="connsiteX906" fmla="*/ 2257947 w 2656691"/>
              <a:gd name="connsiteY906" fmla="*/ 861101 h 3149653"/>
              <a:gd name="connsiteX907" fmla="*/ 2259096 w 2656691"/>
              <a:gd name="connsiteY907" fmla="*/ 867989 h 3149653"/>
              <a:gd name="connsiteX908" fmla="*/ 2249903 w 2656691"/>
              <a:gd name="connsiteY908" fmla="*/ 871434 h 3149653"/>
              <a:gd name="connsiteX909" fmla="*/ 2269438 w 2656691"/>
              <a:gd name="connsiteY909" fmla="*/ 876026 h 3149653"/>
              <a:gd name="connsiteX910" fmla="*/ 2276333 w 2656691"/>
              <a:gd name="connsiteY910" fmla="*/ 878323 h 3149653"/>
              <a:gd name="connsiteX911" fmla="*/ 2278631 w 2656691"/>
              <a:gd name="connsiteY911" fmla="*/ 874878 h 3149653"/>
              <a:gd name="connsiteX912" fmla="*/ 2282078 w 2656691"/>
              <a:gd name="connsiteY912" fmla="*/ 880619 h 3149653"/>
              <a:gd name="connsiteX913" fmla="*/ 2338385 w 2656691"/>
              <a:gd name="connsiteY913" fmla="*/ 915063 h 3149653"/>
              <a:gd name="connsiteX914" fmla="*/ 2321148 w 2656691"/>
              <a:gd name="connsiteY914" fmla="*/ 915063 h 3149653"/>
              <a:gd name="connsiteX915" fmla="*/ 2332639 w 2656691"/>
              <a:gd name="connsiteY915" fmla="*/ 923100 h 3149653"/>
              <a:gd name="connsiteX916" fmla="*/ 2333788 w 2656691"/>
              <a:gd name="connsiteY916" fmla="*/ 929989 h 3149653"/>
              <a:gd name="connsiteX917" fmla="*/ 2344131 w 2656691"/>
              <a:gd name="connsiteY917" fmla="*/ 935729 h 3149653"/>
              <a:gd name="connsiteX918" fmla="*/ 2348727 w 2656691"/>
              <a:gd name="connsiteY918" fmla="*/ 942618 h 3149653"/>
              <a:gd name="connsiteX919" fmla="*/ 2341832 w 2656691"/>
              <a:gd name="connsiteY919" fmla="*/ 940322 h 3149653"/>
              <a:gd name="connsiteX920" fmla="*/ 2340683 w 2656691"/>
              <a:gd name="connsiteY920" fmla="*/ 947211 h 3149653"/>
              <a:gd name="connsiteX921" fmla="*/ 2305060 w 2656691"/>
              <a:gd name="connsiteY921" fmla="*/ 942618 h 3149653"/>
              <a:gd name="connsiteX922" fmla="*/ 2275183 w 2656691"/>
              <a:gd name="connsiteY922" fmla="*/ 932285 h 3149653"/>
              <a:gd name="connsiteX923" fmla="*/ 2265990 w 2656691"/>
              <a:gd name="connsiteY923" fmla="*/ 931137 h 3149653"/>
              <a:gd name="connsiteX924" fmla="*/ 2255648 w 2656691"/>
              <a:gd name="connsiteY924" fmla="*/ 927692 h 3149653"/>
              <a:gd name="connsiteX925" fmla="*/ 2239561 w 2656691"/>
              <a:gd name="connsiteY925" fmla="*/ 917359 h 3149653"/>
              <a:gd name="connsiteX926" fmla="*/ 2209684 w 2656691"/>
              <a:gd name="connsiteY926" fmla="*/ 905878 h 3149653"/>
              <a:gd name="connsiteX927" fmla="*/ 2211982 w 2656691"/>
              <a:gd name="connsiteY927" fmla="*/ 902434 h 3149653"/>
              <a:gd name="connsiteX928" fmla="*/ 2199341 w 2656691"/>
              <a:gd name="connsiteY928" fmla="*/ 901285 h 3149653"/>
              <a:gd name="connsiteX929" fmla="*/ 2200491 w 2656691"/>
              <a:gd name="connsiteY929" fmla="*/ 894396 h 3149653"/>
              <a:gd name="connsiteX930" fmla="*/ 2180956 w 2656691"/>
              <a:gd name="connsiteY930" fmla="*/ 888656 h 3149653"/>
              <a:gd name="connsiteX931" fmla="*/ 2159122 w 2656691"/>
              <a:gd name="connsiteY931" fmla="*/ 889804 h 3149653"/>
              <a:gd name="connsiteX932" fmla="*/ 2146482 w 2656691"/>
              <a:gd name="connsiteY932" fmla="*/ 886359 h 3149653"/>
              <a:gd name="connsiteX933" fmla="*/ 2120052 w 2656691"/>
              <a:gd name="connsiteY933" fmla="*/ 858804 h 3149653"/>
              <a:gd name="connsiteX934" fmla="*/ 2123500 w 2656691"/>
              <a:gd name="connsiteY934" fmla="*/ 862249 h 3149653"/>
              <a:gd name="connsiteX935" fmla="*/ 2114307 w 2656691"/>
              <a:gd name="connsiteY935" fmla="*/ 865693 h 3149653"/>
              <a:gd name="connsiteX936" fmla="*/ 2107412 w 2656691"/>
              <a:gd name="connsiteY936" fmla="*/ 862249 h 3149653"/>
              <a:gd name="connsiteX937" fmla="*/ 2103965 w 2656691"/>
              <a:gd name="connsiteY937" fmla="*/ 855360 h 3149653"/>
              <a:gd name="connsiteX938" fmla="*/ 2095921 w 2656691"/>
              <a:gd name="connsiteY938" fmla="*/ 858804 h 3149653"/>
              <a:gd name="connsiteX939" fmla="*/ 2059149 w 2656691"/>
              <a:gd name="connsiteY939" fmla="*/ 830101 h 3149653"/>
              <a:gd name="connsiteX940" fmla="*/ 2048807 w 2656691"/>
              <a:gd name="connsiteY940" fmla="*/ 824360 h 3149653"/>
              <a:gd name="connsiteX941" fmla="*/ 2031570 w 2656691"/>
              <a:gd name="connsiteY941" fmla="*/ 827805 h 3149653"/>
              <a:gd name="connsiteX942" fmla="*/ 2033868 w 2656691"/>
              <a:gd name="connsiteY942" fmla="*/ 832397 h 3149653"/>
              <a:gd name="connsiteX943" fmla="*/ 2037316 w 2656691"/>
              <a:gd name="connsiteY943" fmla="*/ 832397 h 3149653"/>
              <a:gd name="connsiteX944" fmla="*/ 2038465 w 2656691"/>
              <a:gd name="connsiteY944" fmla="*/ 838138 h 3149653"/>
              <a:gd name="connsiteX945" fmla="*/ 2040763 w 2656691"/>
              <a:gd name="connsiteY945" fmla="*/ 835842 h 3149653"/>
              <a:gd name="connsiteX946" fmla="*/ 2052254 w 2656691"/>
              <a:gd name="connsiteY946" fmla="*/ 841582 h 3149653"/>
              <a:gd name="connsiteX947" fmla="*/ 2049956 w 2656691"/>
              <a:gd name="connsiteY947" fmla="*/ 843879 h 3149653"/>
              <a:gd name="connsiteX948" fmla="*/ 2060298 w 2656691"/>
              <a:gd name="connsiteY948" fmla="*/ 848471 h 3149653"/>
              <a:gd name="connsiteX949" fmla="*/ 2068342 w 2656691"/>
              <a:gd name="connsiteY949" fmla="*/ 854212 h 3149653"/>
              <a:gd name="connsiteX950" fmla="*/ 2068342 w 2656691"/>
              <a:gd name="connsiteY950" fmla="*/ 858804 h 3149653"/>
              <a:gd name="connsiteX951" fmla="*/ 2075237 w 2656691"/>
              <a:gd name="connsiteY951" fmla="*/ 863397 h 3149653"/>
              <a:gd name="connsiteX952" fmla="*/ 2078684 w 2656691"/>
              <a:gd name="connsiteY952" fmla="*/ 861101 h 3149653"/>
              <a:gd name="connsiteX953" fmla="*/ 2075237 w 2656691"/>
              <a:gd name="connsiteY953" fmla="*/ 865693 h 3149653"/>
              <a:gd name="connsiteX954" fmla="*/ 2078684 w 2656691"/>
              <a:gd name="connsiteY954" fmla="*/ 867989 h 3149653"/>
              <a:gd name="connsiteX955" fmla="*/ 2080982 w 2656691"/>
              <a:gd name="connsiteY955" fmla="*/ 865693 h 3149653"/>
              <a:gd name="connsiteX956" fmla="*/ 2082131 w 2656691"/>
              <a:gd name="connsiteY956" fmla="*/ 870286 h 3149653"/>
              <a:gd name="connsiteX957" fmla="*/ 2084430 w 2656691"/>
              <a:gd name="connsiteY957" fmla="*/ 865693 h 3149653"/>
              <a:gd name="connsiteX958" fmla="*/ 2087877 w 2656691"/>
              <a:gd name="connsiteY958" fmla="*/ 867989 h 3149653"/>
              <a:gd name="connsiteX959" fmla="*/ 2089026 w 2656691"/>
              <a:gd name="connsiteY959" fmla="*/ 870286 h 3149653"/>
              <a:gd name="connsiteX960" fmla="*/ 2086728 w 2656691"/>
              <a:gd name="connsiteY960" fmla="*/ 870286 h 3149653"/>
              <a:gd name="connsiteX961" fmla="*/ 2091324 w 2656691"/>
              <a:gd name="connsiteY961" fmla="*/ 874878 h 3149653"/>
              <a:gd name="connsiteX962" fmla="*/ 2089026 w 2656691"/>
              <a:gd name="connsiteY962" fmla="*/ 870286 h 3149653"/>
              <a:gd name="connsiteX963" fmla="*/ 2098219 w 2656691"/>
              <a:gd name="connsiteY963" fmla="*/ 871434 h 3149653"/>
              <a:gd name="connsiteX964" fmla="*/ 2098219 w 2656691"/>
              <a:gd name="connsiteY964" fmla="*/ 877175 h 3149653"/>
              <a:gd name="connsiteX965" fmla="*/ 2093623 w 2656691"/>
              <a:gd name="connsiteY965" fmla="*/ 878323 h 3149653"/>
              <a:gd name="connsiteX966" fmla="*/ 2101666 w 2656691"/>
              <a:gd name="connsiteY966" fmla="*/ 882915 h 3149653"/>
              <a:gd name="connsiteX967" fmla="*/ 2099368 w 2656691"/>
              <a:gd name="connsiteY967" fmla="*/ 877175 h 3149653"/>
              <a:gd name="connsiteX968" fmla="*/ 2112008 w 2656691"/>
              <a:gd name="connsiteY968" fmla="*/ 882915 h 3149653"/>
              <a:gd name="connsiteX969" fmla="*/ 2116605 w 2656691"/>
              <a:gd name="connsiteY969" fmla="*/ 889804 h 3149653"/>
              <a:gd name="connsiteX970" fmla="*/ 2125798 w 2656691"/>
              <a:gd name="connsiteY970" fmla="*/ 893248 h 3149653"/>
              <a:gd name="connsiteX971" fmla="*/ 2130394 w 2656691"/>
              <a:gd name="connsiteY971" fmla="*/ 898989 h 3149653"/>
              <a:gd name="connsiteX972" fmla="*/ 2124649 w 2656691"/>
              <a:gd name="connsiteY972" fmla="*/ 895545 h 3149653"/>
              <a:gd name="connsiteX973" fmla="*/ 2120052 w 2656691"/>
              <a:gd name="connsiteY973" fmla="*/ 897841 h 3149653"/>
              <a:gd name="connsiteX974" fmla="*/ 2123500 w 2656691"/>
              <a:gd name="connsiteY974" fmla="*/ 901285 h 3149653"/>
              <a:gd name="connsiteX975" fmla="*/ 2138438 w 2656691"/>
              <a:gd name="connsiteY975" fmla="*/ 904730 h 3149653"/>
              <a:gd name="connsiteX976" fmla="*/ 2134991 w 2656691"/>
              <a:gd name="connsiteY976" fmla="*/ 907026 h 3149653"/>
              <a:gd name="connsiteX977" fmla="*/ 2129245 w 2656691"/>
              <a:gd name="connsiteY977" fmla="*/ 905878 h 3149653"/>
              <a:gd name="connsiteX978" fmla="*/ 2138438 w 2656691"/>
              <a:gd name="connsiteY978" fmla="*/ 913915 h 3149653"/>
              <a:gd name="connsiteX979" fmla="*/ 2146482 w 2656691"/>
              <a:gd name="connsiteY979" fmla="*/ 919655 h 3149653"/>
              <a:gd name="connsiteX980" fmla="*/ 2157973 w 2656691"/>
              <a:gd name="connsiteY980" fmla="*/ 924248 h 3149653"/>
              <a:gd name="connsiteX981" fmla="*/ 2152228 w 2656691"/>
              <a:gd name="connsiteY981" fmla="*/ 924248 h 3149653"/>
              <a:gd name="connsiteX982" fmla="*/ 2169464 w 2656691"/>
              <a:gd name="connsiteY982" fmla="*/ 933433 h 3149653"/>
              <a:gd name="connsiteX983" fmla="*/ 2167166 w 2656691"/>
              <a:gd name="connsiteY983" fmla="*/ 931137 h 3149653"/>
              <a:gd name="connsiteX984" fmla="*/ 2171763 w 2656691"/>
              <a:gd name="connsiteY984" fmla="*/ 931137 h 3149653"/>
              <a:gd name="connsiteX985" fmla="*/ 2176359 w 2656691"/>
              <a:gd name="connsiteY985" fmla="*/ 938026 h 3149653"/>
              <a:gd name="connsiteX986" fmla="*/ 2185552 w 2656691"/>
              <a:gd name="connsiteY986" fmla="*/ 941470 h 3149653"/>
              <a:gd name="connsiteX987" fmla="*/ 2187850 w 2656691"/>
              <a:gd name="connsiteY987" fmla="*/ 946062 h 3149653"/>
              <a:gd name="connsiteX988" fmla="*/ 2188999 w 2656691"/>
              <a:gd name="connsiteY988" fmla="*/ 942618 h 3149653"/>
              <a:gd name="connsiteX989" fmla="*/ 2191298 w 2656691"/>
              <a:gd name="connsiteY989" fmla="*/ 940322 h 3149653"/>
              <a:gd name="connsiteX990" fmla="*/ 2199341 w 2656691"/>
              <a:gd name="connsiteY990" fmla="*/ 954099 h 3149653"/>
              <a:gd name="connsiteX991" fmla="*/ 2200491 w 2656691"/>
              <a:gd name="connsiteY991" fmla="*/ 951803 h 3149653"/>
              <a:gd name="connsiteX992" fmla="*/ 2200491 w 2656691"/>
              <a:gd name="connsiteY992" fmla="*/ 956396 h 3149653"/>
              <a:gd name="connsiteX993" fmla="*/ 2207385 w 2656691"/>
              <a:gd name="connsiteY993" fmla="*/ 960988 h 3149653"/>
              <a:gd name="connsiteX994" fmla="*/ 2210833 w 2656691"/>
              <a:gd name="connsiteY994" fmla="*/ 958692 h 3149653"/>
              <a:gd name="connsiteX995" fmla="*/ 2210833 w 2656691"/>
              <a:gd name="connsiteY995" fmla="*/ 963285 h 3149653"/>
              <a:gd name="connsiteX996" fmla="*/ 2218877 w 2656691"/>
              <a:gd name="connsiteY996" fmla="*/ 969025 h 3149653"/>
              <a:gd name="connsiteX997" fmla="*/ 2222324 w 2656691"/>
              <a:gd name="connsiteY997" fmla="*/ 966729 h 3149653"/>
              <a:gd name="connsiteX998" fmla="*/ 2228069 w 2656691"/>
              <a:gd name="connsiteY998" fmla="*/ 970173 h 3149653"/>
              <a:gd name="connsiteX999" fmla="*/ 2224622 w 2656691"/>
              <a:gd name="connsiteY999" fmla="*/ 971321 h 3149653"/>
              <a:gd name="connsiteX1000" fmla="*/ 2239561 w 2656691"/>
              <a:gd name="connsiteY1000" fmla="*/ 981655 h 3149653"/>
              <a:gd name="connsiteX1001" fmla="*/ 2253350 w 2656691"/>
              <a:gd name="connsiteY1001" fmla="*/ 993136 h 3149653"/>
              <a:gd name="connsiteX1002" fmla="*/ 2255648 w 2656691"/>
              <a:gd name="connsiteY1002" fmla="*/ 991988 h 3149653"/>
              <a:gd name="connsiteX1003" fmla="*/ 2259096 w 2656691"/>
              <a:gd name="connsiteY1003" fmla="*/ 995432 h 3149653"/>
              <a:gd name="connsiteX1004" fmla="*/ 2257947 w 2656691"/>
              <a:gd name="connsiteY1004" fmla="*/ 997728 h 3149653"/>
              <a:gd name="connsiteX1005" fmla="*/ 2265990 w 2656691"/>
              <a:gd name="connsiteY1005" fmla="*/ 1003469 h 3149653"/>
              <a:gd name="connsiteX1006" fmla="*/ 2265990 w 2656691"/>
              <a:gd name="connsiteY1006" fmla="*/ 1006914 h 3149653"/>
              <a:gd name="connsiteX1007" fmla="*/ 2277482 w 2656691"/>
              <a:gd name="connsiteY1007" fmla="*/ 1013802 h 3149653"/>
              <a:gd name="connsiteX1008" fmla="*/ 2278631 w 2656691"/>
              <a:gd name="connsiteY1008" fmla="*/ 1012654 h 3149653"/>
              <a:gd name="connsiteX1009" fmla="*/ 2274034 w 2656691"/>
              <a:gd name="connsiteY1009" fmla="*/ 1008062 h 3149653"/>
              <a:gd name="connsiteX1010" fmla="*/ 2283227 w 2656691"/>
              <a:gd name="connsiteY1010" fmla="*/ 1009210 h 3149653"/>
              <a:gd name="connsiteX1011" fmla="*/ 2278631 w 2656691"/>
              <a:gd name="connsiteY1011" fmla="*/ 1011506 h 3149653"/>
              <a:gd name="connsiteX1012" fmla="*/ 2295868 w 2656691"/>
              <a:gd name="connsiteY1012" fmla="*/ 1019543 h 3149653"/>
              <a:gd name="connsiteX1013" fmla="*/ 2310806 w 2656691"/>
              <a:gd name="connsiteY1013" fmla="*/ 1031024 h 3149653"/>
              <a:gd name="connsiteX1014" fmla="*/ 2315403 w 2656691"/>
              <a:gd name="connsiteY1014" fmla="*/ 1033321 h 3149653"/>
              <a:gd name="connsiteX1015" fmla="*/ 2306210 w 2656691"/>
              <a:gd name="connsiteY1015" fmla="*/ 1032172 h 3149653"/>
              <a:gd name="connsiteX1016" fmla="*/ 2324596 w 2656691"/>
              <a:gd name="connsiteY1016" fmla="*/ 1044802 h 3149653"/>
              <a:gd name="connsiteX1017" fmla="*/ 2315403 w 2656691"/>
              <a:gd name="connsiteY1017" fmla="*/ 1043654 h 3149653"/>
              <a:gd name="connsiteX1018" fmla="*/ 2328043 w 2656691"/>
              <a:gd name="connsiteY1018" fmla="*/ 1049395 h 3149653"/>
              <a:gd name="connsiteX1019" fmla="*/ 2328043 w 2656691"/>
              <a:gd name="connsiteY1019" fmla="*/ 1051691 h 3149653"/>
              <a:gd name="connsiteX1020" fmla="*/ 2357920 w 2656691"/>
              <a:gd name="connsiteY1020" fmla="*/ 1063172 h 3149653"/>
              <a:gd name="connsiteX1021" fmla="*/ 2355622 w 2656691"/>
              <a:gd name="connsiteY1021" fmla="*/ 1066616 h 3149653"/>
              <a:gd name="connsiteX1022" fmla="*/ 2355622 w 2656691"/>
              <a:gd name="connsiteY1022" fmla="*/ 1064320 h 3149653"/>
              <a:gd name="connsiteX1023" fmla="*/ 2352174 w 2656691"/>
              <a:gd name="connsiteY1023" fmla="*/ 1064320 h 3149653"/>
              <a:gd name="connsiteX1024" fmla="*/ 2357920 w 2656691"/>
              <a:gd name="connsiteY1024" fmla="*/ 1068913 h 3149653"/>
              <a:gd name="connsiteX1025" fmla="*/ 2360218 w 2656691"/>
              <a:gd name="connsiteY1025" fmla="*/ 1067765 h 3149653"/>
              <a:gd name="connsiteX1026" fmla="*/ 2363666 w 2656691"/>
              <a:gd name="connsiteY1026" fmla="*/ 1073505 h 3149653"/>
              <a:gd name="connsiteX1027" fmla="*/ 2365964 w 2656691"/>
              <a:gd name="connsiteY1027" fmla="*/ 1073505 h 3149653"/>
              <a:gd name="connsiteX1028" fmla="*/ 2363666 w 2656691"/>
              <a:gd name="connsiteY1028" fmla="*/ 1068913 h 3149653"/>
              <a:gd name="connsiteX1029" fmla="*/ 2360218 w 2656691"/>
              <a:gd name="connsiteY1029" fmla="*/ 1065468 h 3149653"/>
              <a:gd name="connsiteX1030" fmla="*/ 2367975 w 2656691"/>
              <a:gd name="connsiteY1030" fmla="*/ 1070348 h 3149653"/>
              <a:gd name="connsiteX1031" fmla="*/ 2374008 w 2656691"/>
              <a:gd name="connsiteY1031" fmla="*/ 1073505 h 3149653"/>
              <a:gd name="connsiteX1032" fmla="*/ 2365964 w 2656691"/>
              <a:gd name="connsiteY1032" fmla="*/ 1076950 h 3149653"/>
              <a:gd name="connsiteX1033" fmla="*/ 2377455 w 2656691"/>
              <a:gd name="connsiteY1033" fmla="*/ 1082690 h 3149653"/>
              <a:gd name="connsiteX1034" fmla="*/ 2383201 w 2656691"/>
              <a:gd name="connsiteY1034" fmla="*/ 1089579 h 3149653"/>
              <a:gd name="connsiteX1035" fmla="*/ 2391244 w 2656691"/>
              <a:gd name="connsiteY1035" fmla="*/ 1093024 h 3149653"/>
              <a:gd name="connsiteX1036" fmla="*/ 2386648 w 2656691"/>
              <a:gd name="connsiteY1036" fmla="*/ 1093024 h 3149653"/>
              <a:gd name="connsiteX1037" fmla="*/ 2392394 w 2656691"/>
              <a:gd name="connsiteY1037" fmla="*/ 1095320 h 3149653"/>
              <a:gd name="connsiteX1038" fmla="*/ 2393543 w 2656691"/>
              <a:gd name="connsiteY1038" fmla="*/ 1093024 h 3149653"/>
              <a:gd name="connsiteX1039" fmla="*/ 2403885 w 2656691"/>
              <a:gd name="connsiteY1039" fmla="*/ 1098764 h 3149653"/>
              <a:gd name="connsiteX1040" fmla="*/ 2414227 w 2656691"/>
              <a:gd name="connsiteY1040" fmla="*/ 1110246 h 3149653"/>
              <a:gd name="connsiteX1041" fmla="*/ 2421122 w 2656691"/>
              <a:gd name="connsiteY1041" fmla="*/ 1112542 h 3149653"/>
              <a:gd name="connsiteX1042" fmla="*/ 2410780 w 2656691"/>
              <a:gd name="connsiteY1042" fmla="*/ 1115986 h 3149653"/>
              <a:gd name="connsiteX1043" fmla="*/ 2433762 w 2656691"/>
              <a:gd name="connsiteY1043" fmla="*/ 1127468 h 3149653"/>
              <a:gd name="connsiteX1044" fmla="*/ 2454446 w 2656691"/>
              <a:gd name="connsiteY1044" fmla="*/ 1138949 h 3149653"/>
              <a:gd name="connsiteX1045" fmla="*/ 2433762 w 2656691"/>
              <a:gd name="connsiteY1045" fmla="*/ 1122875 h 3149653"/>
              <a:gd name="connsiteX1046" fmla="*/ 2429165 w 2656691"/>
              <a:gd name="connsiteY1046" fmla="*/ 1122875 h 3149653"/>
              <a:gd name="connsiteX1047" fmla="*/ 2430315 w 2656691"/>
              <a:gd name="connsiteY1047" fmla="*/ 1120579 h 3149653"/>
              <a:gd name="connsiteX1048" fmla="*/ 2416525 w 2656691"/>
              <a:gd name="connsiteY1048" fmla="*/ 1117134 h 3149653"/>
              <a:gd name="connsiteX1049" fmla="*/ 2436060 w 2656691"/>
              <a:gd name="connsiteY1049" fmla="*/ 1120579 h 3149653"/>
              <a:gd name="connsiteX1050" fmla="*/ 2431464 w 2656691"/>
              <a:gd name="connsiteY1050" fmla="*/ 1121727 h 3149653"/>
              <a:gd name="connsiteX1051" fmla="*/ 2446402 w 2656691"/>
              <a:gd name="connsiteY1051" fmla="*/ 1125171 h 3149653"/>
              <a:gd name="connsiteX1052" fmla="*/ 2454446 w 2656691"/>
              <a:gd name="connsiteY1052" fmla="*/ 1135505 h 3149653"/>
              <a:gd name="connsiteX1053" fmla="*/ 2467086 w 2656691"/>
              <a:gd name="connsiteY1053" fmla="*/ 1136653 h 3149653"/>
              <a:gd name="connsiteX1054" fmla="*/ 2465937 w 2656691"/>
              <a:gd name="connsiteY1054" fmla="*/ 1141245 h 3149653"/>
              <a:gd name="connsiteX1055" fmla="*/ 2465937 w 2656691"/>
              <a:gd name="connsiteY1055" fmla="*/ 1144690 h 3149653"/>
              <a:gd name="connsiteX1056" fmla="*/ 2473981 w 2656691"/>
              <a:gd name="connsiteY1056" fmla="*/ 1146986 h 3149653"/>
              <a:gd name="connsiteX1057" fmla="*/ 2479727 w 2656691"/>
              <a:gd name="connsiteY1057" fmla="*/ 1151578 h 3149653"/>
              <a:gd name="connsiteX1058" fmla="*/ 2477428 w 2656691"/>
              <a:gd name="connsiteY1058" fmla="*/ 1148134 h 3149653"/>
              <a:gd name="connsiteX1059" fmla="*/ 2482025 w 2656691"/>
              <a:gd name="connsiteY1059" fmla="*/ 1146986 h 3149653"/>
              <a:gd name="connsiteX1060" fmla="*/ 2486621 w 2656691"/>
              <a:gd name="connsiteY1060" fmla="*/ 1152727 h 3149653"/>
              <a:gd name="connsiteX1061" fmla="*/ 2483174 w 2656691"/>
              <a:gd name="connsiteY1061" fmla="*/ 1156171 h 3149653"/>
              <a:gd name="connsiteX1062" fmla="*/ 2495814 w 2656691"/>
              <a:gd name="connsiteY1062" fmla="*/ 1157319 h 3149653"/>
              <a:gd name="connsiteX1063" fmla="*/ 2503858 w 2656691"/>
              <a:gd name="connsiteY1063" fmla="*/ 1163060 h 3149653"/>
              <a:gd name="connsiteX1064" fmla="*/ 2500411 w 2656691"/>
              <a:gd name="connsiteY1064" fmla="*/ 1164208 h 3149653"/>
              <a:gd name="connsiteX1065" fmla="*/ 2495814 w 2656691"/>
              <a:gd name="connsiteY1065" fmla="*/ 1160764 h 3149653"/>
              <a:gd name="connsiteX1066" fmla="*/ 2494665 w 2656691"/>
              <a:gd name="connsiteY1066" fmla="*/ 1164208 h 3149653"/>
              <a:gd name="connsiteX1067" fmla="*/ 2500411 w 2656691"/>
              <a:gd name="connsiteY1067" fmla="*/ 1165356 h 3149653"/>
              <a:gd name="connsiteX1068" fmla="*/ 2505007 w 2656691"/>
              <a:gd name="connsiteY1068" fmla="*/ 1172245 h 3149653"/>
              <a:gd name="connsiteX1069" fmla="*/ 2487771 w 2656691"/>
              <a:gd name="connsiteY1069" fmla="*/ 1166504 h 3149653"/>
              <a:gd name="connsiteX1070" fmla="*/ 2502709 w 2656691"/>
              <a:gd name="connsiteY1070" fmla="*/ 1180282 h 3149653"/>
              <a:gd name="connsiteX1071" fmla="*/ 2508455 w 2656691"/>
              <a:gd name="connsiteY1071" fmla="*/ 1182578 h 3149653"/>
              <a:gd name="connsiteX1072" fmla="*/ 2508455 w 2656691"/>
              <a:gd name="connsiteY1072" fmla="*/ 1180282 h 3149653"/>
              <a:gd name="connsiteX1073" fmla="*/ 2532586 w 2656691"/>
              <a:gd name="connsiteY1073" fmla="*/ 1202096 h 3149653"/>
              <a:gd name="connsiteX1074" fmla="*/ 2534884 w 2656691"/>
              <a:gd name="connsiteY1074" fmla="*/ 1200948 h 3149653"/>
              <a:gd name="connsiteX1075" fmla="*/ 2539481 w 2656691"/>
              <a:gd name="connsiteY1075" fmla="*/ 1205541 h 3149653"/>
              <a:gd name="connsiteX1076" fmla="*/ 2533735 w 2656691"/>
              <a:gd name="connsiteY1076" fmla="*/ 1205541 h 3149653"/>
              <a:gd name="connsiteX1077" fmla="*/ 2544077 w 2656691"/>
              <a:gd name="connsiteY1077" fmla="*/ 1214726 h 3149653"/>
              <a:gd name="connsiteX1078" fmla="*/ 2544077 w 2656691"/>
              <a:gd name="connsiteY1078" fmla="*/ 1218170 h 3149653"/>
              <a:gd name="connsiteX1079" fmla="*/ 2547525 w 2656691"/>
              <a:gd name="connsiteY1079" fmla="*/ 1218170 h 3149653"/>
              <a:gd name="connsiteX1080" fmla="*/ 2547525 w 2656691"/>
              <a:gd name="connsiteY1080" fmla="*/ 1223911 h 3149653"/>
              <a:gd name="connsiteX1081" fmla="*/ 2552121 w 2656691"/>
              <a:gd name="connsiteY1081" fmla="*/ 1225059 h 3149653"/>
              <a:gd name="connsiteX1082" fmla="*/ 2548674 w 2656691"/>
              <a:gd name="connsiteY1082" fmla="*/ 1229651 h 3149653"/>
              <a:gd name="connsiteX1083" fmla="*/ 2555569 w 2656691"/>
              <a:gd name="connsiteY1083" fmla="*/ 1235392 h 3149653"/>
              <a:gd name="connsiteX1084" fmla="*/ 2554748 w 2656691"/>
              <a:gd name="connsiteY1084" fmla="*/ 1235392 h 3149653"/>
              <a:gd name="connsiteX1085" fmla="*/ 2549823 w 2656691"/>
              <a:gd name="connsiteY1085" fmla="*/ 1231948 h 3149653"/>
              <a:gd name="connsiteX1086" fmla="*/ 2553270 w 2656691"/>
              <a:gd name="connsiteY1086" fmla="*/ 1235392 h 3149653"/>
              <a:gd name="connsiteX1087" fmla="*/ 2554419 w 2656691"/>
              <a:gd name="connsiteY1087" fmla="*/ 1235392 h 3149653"/>
              <a:gd name="connsiteX1088" fmla="*/ 2554748 w 2656691"/>
              <a:gd name="connsiteY1088" fmla="*/ 1235392 h 3149653"/>
              <a:gd name="connsiteX1089" fmla="*/ 2561314 w 2656691"/>
              <a:gd name="connsiteY1089" fmla="*/ 1239985 h 3149653"/>
              <a:gd name="connsiteX1090" fmla="*/ 2561314 w 2656691"/>
              <a:gd name="connsiteY1090" fmla="*/ 1244577 h 3149653"/>
              <a:gd name="connsiteX1091" fmla="*/ 2564762 w 2656691"/>
              <a:gd name="connsiteY1091" fmla="*/ 1246874 h 3149653"/>
              <a:gd name="connsiteX1092" fmla="*/ 2560165 w 2656691"/>
              <a:gd name="connsiteY1092" fmla="*/ 1250318 h 3149653"/>
              <a:gd name="connsiteX1093" fmla="*/ 2553270 w 2656691"/>
              <a:gd name="connsiteY1093" fmla="*/ 1245725 h 3149653"/>
              <a:gd name="connsiteX1094" fmla="*/ 2550972 w 2656691"/>
              <a:gd name="connsiteY1094" fmla="*/ 1249170 h 3149653"/>
              <a:gd name="connsiteX1095" fmla="*/ 2563612 w 2656691"/>
              <a:gd name="connsiteY1095" fmla="*/ 1256059 h 3149653"/>
              <a:gd name="connsiteX1096" fmla="*/ 2570507 w 2656691"/>
              <a:gd name="connsiteY1096" fmla="*/ 1257207 h 3149653"/>
              <a:gd name="connsiteX1097" fmla="*/ 2565911 w 2656691"/>
              <a:gd name="connsiteY1097" fmla="*/ 1254910 h 3149653"/>
              <a:gd name="connsiteX1098" fmla="*/ 2565911 w 2656691"/>
              <a:gd name="connsiteY1098" fmla="*/ 1260651 h 3149653"/>
              <a:gd name="connsiteX1099" fmla="*/ 2570507 w 2656691"/>
              <a:gd name="connsiteY1099" fmla="*/ 1260651 h 3149653"/>
              <a:gd name="connsiteX1100" fmla="*/ 2569358 w 2656691"/>
              <a:gd name="connsiteY1100" fmla="*/ 1262947 h 3149653"/>
              <a:gd name="connsiteX1101" fmla="*/ 2576253 w 2656691"/>
              <a:gd name="connsiteY1101" fmla="*/ 1262947 h 3149653"/>
              <a:gd name="connsiteX1102" fmla="*/ 2575104 w 2656691"/>
              <a:gd name="connsiteY1102" fmla="*/ 1267540 h 3149653"/>
              <a:gd name="connsiteX1103" fmla="*/ 2581998 w 2656691"/>
              <a:gd name="connsiteY1103" fmla="*/ 1267540 h 3149653"/>
              <a:gd name="connsiteX1104" fmla="*/ 2578551 w 2656691"/>
              <a:gd name="connsiteY1104" fmla="*/ 1268688 h 3149653"/>
              <a:gd name="connsiteX1105" fmla="*/ 2580849 w 2656691"/>
              <a:gd name="connsiteY1105" fmla="*/ 1272133 h 3149653"/>
              <a:gd name="connsiteX1106" fmla="*/ 2592340 w 2656691"/>
              <a:gd name="connsiteY1106" fmla="*/ 1276725 h 3149653"/>
              <a:gd name="connsiteX1107" fmla="*/ 2595788 w 2656691"/>
              <a:gd name="connsiteY1107" fmla="*/ 1274429 h 3149653"/>
              <a:gd name="connsiteX1108" fmla="*/ 2599235 w 2656691"/>
              <a:gd name="connsiteY1108" fmla="*/ 1276725 h 3149653"/>
              <a:gd name="connsiteX1109" fmla="*/ 2602682 w 2656691"/>
              <a:gd name="connsiteY1109" fmla="*/ 1281318 h 3149653"/>
              <a:gd name="connsiteX1110" fmla="*/ 2588893 w 2656691"/>
              <a:gd name="connsiteY1110" fmla="*/ 1275577 h 3149653"/>
              <a:gd name="connsiteX1111" fmla="*/ 2587744 w 2656691"/>
              <a:gd name="connsiteY1111" fmla="*/ 1276725 h 3149653"/>
              <a:gd name="connsiteX1112" fmla="*/ 2616472 w 2656691"/>
              <a:gd name="connsiteY1112" fmla="*/ 1295095 h 3149653"/>
              <a:gd name="connsiteX1113" fmla="*/ 2617621 w 2656691"/>
              <a:gd name="connsiteY1113" fmla="*/ 1299688 h 3149653"/>
              <a:gd name="connsiteX1114" fmla="*/ 2599235 w 2656691"/>
              <a:gd name="connsiteY1114" fmla="*/ 1295095 h 3149653"/>
              <a:gd name="connsiteX1115" fmla="*/ 2600384 w 2656691"/>
              <a:gd name="connsiteY1115" fmla="*/ 1296243 h 3149653"/>
              <a:gd name="connsiteX1116" fmla="*/ 2613025 w 2656691"/>
              <a:gd name="connsiteY1116" fmla="*/ 1301984 h 3149653"/>
              <a:gd name="connsiteX1117" fmla="*/ 2621068 w 2656691"/>
              <a:gd name="connsiteY1117" fmla="*/ 1311169 h 3149653"/>
              <a:gd name="connsiteX1118" fmla="*/ 2637156 w 2656691"/>
              <a:gd name="connsiteY1118" fmla="*/ 1326095 h 3149653"/>
              <a:gd name="connsiteX1119" fmla="*/ 2640603 w 2656691"/>
              <a:gd name="connsiteY1119" fmla="*/ 1327243 h 3149653"/>
              <a:gd name="connsiteX1120" fmla="*/ 2638305 w 2656691"/>
              <a:gd name="connsiteY1120" fmla="*/ 1329539 h 3149653"/>
              <a:gd name="connsiteX1121" fmla="*/ 2640603 w 2656691"/>
              <a:gd name="connsiteY1121" fmla="*/ 1335280 h 3149653"/>
              <a:gd name="connsiteX1122" fmla="*/ 2644051 w 2656691"/>
              <a:gd name="connsiteY1122" fmla="*/ 1335280 h 3149653"/>
              <a:gd name="connsiteX1123" fmla="*/ 2640603 w 2656691"/>
              <a:gd name="connsiteY1123" fmla="*/ 1332984 h 3149653"/>
              <a:gd name="connsiteX1124" fmla="*/ 2650946 w 2656691"/>
              <a:gd name="connsiteY1124" fmla="*/ 1336428 h 3149653"/>
              <a:gd name="connsiteX1125" fmla="*/ 2656691 w 2656691"/>
              <a:gd name="connsiteY1125" fmla="*/ 1354798 h 3149653"/>
              <a:gd name="connsiteX1126" fmla="*/ 2656691 w 2656691"/>
              <a:gd name="connsiteY1126" fmla="*/ 1363983 h 3149653"/>
              <a:gd name="connsiteX1127" fmla="*/ 2629112 w 2656691"/>
              <a:gd name="connsiteY1127" fmla="*/ 1355946 h 3149653"/>
              <a:gd name="connsiteX1128" fmla="*/ 2633709 w 2656691"/>
              <a:gd name="connsiteY1128" fmla="*/ 1355946 h 3149653"/>
              <a:gd name="connsiteX1129" fmla="*/ 2624516 w 2656691"/>
              <a:gd name="connsiteY1129" fmla="*/ 1347909 h 3149653"/>
              <a:gd name="connsiteX1130" fmla="*/ 2598086 w 2656691"/>
              <a:gd name="connsiteY1130" fmla="*/ 1334132 h 3149653"/>
              <a:gd name="connsiteX1131" fmla="*/ 2588893 w 2656691"/>
              <a:gd name="connsiteY1131" fmla="*/ 1322650 h 3149653"/>
              <a:gd name="connsiteX1132" fmla="*/ 2577402 w 2656691"/>
              <a:gd name="connsiteY1132" fmla="*/ 1315761 h 3149653"/>
              <a:gd name="connsiteX1133" fmla="*/ 2581998 w 2656691"/>
              <a:gd name="connsiteY1133" fmla="*/ 1322650 h 3149653"/>
              <a:gd name="connsiteX1134" fmla="*/ 2569358 w 2656691"/>
              <a:gd name="connsiteY1134" fmla="*/ 1313465 h 3149653"/>
              <a:gd name="connsiteX1135" fmla="*/ 2555569 w 2656691"/>
              <a:gd name="connsiteY1135" fmla="*/ 1303132 h 3149653"/>
              <a:gd name="connsiteX1136" fmla="*/ 2556718 w 2656691"/>
              <a:gd name="connsiteY1136" fmla="*/ 1300836 h 3149653"/>
              <a:gd name="connsiteX1137" fmla="*/ 2549478 w 2656691"/>
              <a:gd name="connsiteY1137" fmla="*/ 1296014 h 3149653"/>
              <a:gd name="connsiteX1138" fmla="*/ 2550972 w 2656691"/>
              <a:gd name="connsiteY1138" fmla="*/ 1296243 h 3149653"/>
              <a:gd name="connsiteX1139" fmla="*/ 2542928 w 2656691"/>
              <a:gd name="connsiteY1139" fmla="*/ 1292799 h 3149653"/>
              <a:gd name="connsiteX1140" fmla="*/ 2524542 w 2656691"/>
              <a:gd name="connsiteY1140" fmla="*/ 1274429 h 3149653"/>
              <a:gd name="connsiteX1141" fmla="*/ 2506156 w 2656691"/>
              <a:gd name="connsiteY1141" fmla="*/ 1268688 h 3149653"/>
              <a:gd name="connsiteX1142" fmla="*/ 2503858 w 2656691"/>
              <a:gd name="connsiteY1142" fmla="*/ 1274429 h 3149653"/>
              <a:gd name="connsiteX1143" fmla="*/ 2508455 w 2656691"/>
              <a:gd name="connsiteY1143" fmla="*/ 1276725 h 3149653"/>
              <a:gd name="connsiteX1144" fmla="*/ 2510753 w 2656691"/>
              <a:gd name="connsiteY1144" fmla="*/ 1273281 h 3149653"/>
              <a:gd name="connsiteX1145" fmla="*/ 2522244 w 2656691"/>
              <a:gd name="connsiteY1145" fmla="*/ 1283614 h 3149653"/>
              <a:gd name="connsiteX1146" fmla="*/ 2521095 w 2656691"/>
              <a:gd name="connsiteY1146" fmla="*/ 1287058 h 3149653"/>
              <a:gd name="connsiteX1147" fmla="*/ 2526841 w 2656691"/>
              <a:gd name="connsiteY1147" fmla="*/ 1289354 h 3149653"/>
              <a:gd name="connsiteX1148" fmla="*/ 2527990 w 2656691"/>
              <a:gd name="connsiteY1148" fmla="*/ 1288206 h 3149653"/>
              <a:gd name="connsiteX1149" fmla="*/ 2529139 w 2656691"/>
              <a:gd name="connsiteY1149" fmla="*/ 1291651 h 3149653"/>
              <a:gd name="connsiteX1150" fmla="*/ 2518797 w 2656691"/>
              <a:gd name="connsiteY1150" fmla="*/ 1290503 h 3149653"/>
              <a:gd name="connsiteX1151" fmla="*/ 2531437 w 2656691"/>
              <a:gd name="connsiteY1151" fmla="*/ 1298539 h 3149653"/>
              <a:gd name="connsiteX1152" fmla="*/ 2529139 w 2656691"/>
              <a:gd name="connsiteY1152" fmla="*/ 1301984 h 3149653"/>
              <a:gd name="connsiteX1153" fmla="*/ 2537183 w 2656691"/>
              <a:gd name="connsiteY1153" fmla="*/ 1310021 h 3149653"/>
              <a:gd name="connsiteX1154" fmla="*/ 2533735 w 2656691"/>
              <a:gd name="connsiteY1154" fmla="*/ 1311169 h 3149653"/>
              <a:gd name="connsiteX1155" fmla="*/ 2538332 w 2656691"/>
              <a:gd name="connsiteY1155" fmla="*/ 1319206 h 3149653"/>
              <a:gd name="connsiteX1156" fmla="*/ 2540630 w 2656691"/>
              <a:gd name="connsiteY1156" fmla="*/ 1318058 h 3149653"/>
              <a:gd name="connsiteX1157" fmla="*/ 2547525 w 2656691"/>
              <a:gd name="connsiteY1157" fmla="*/ 1328391 h 3149653"/>
              <a:gd name="connsiteX1158" fmla="*/ 2553270 w 2656691"/>
              <a:gd name="connsiteY1158" fmla="*/ 1339872 h 3149653"/>
              <a:gd name="connsiteX1159" fmla="*/ 2509604 w 2656691"/>
              <a:gd name="connsiteY1159" fmla="*/ 1310021 h 3149653"/>
              <a:gd name="connsiteX1160" fmla="*/ 2503858 w 2656691"/>
              <a:gd name="connsiteY1160" fmla="*/ 1303132 h 3149653"/>
              <a:gd name="connsiteX1161" fmla="*/ 2495814 w 2656691"/>
              <a:gd name="connsiteY1161" fmla="*/ 1299688 h 3149653"/>
              <a:gd name="connsiteX1162" fmla="*/ 2490212 w 2656691"/>
              <a:gd name="connsiteY1162" fmla="*/ 1293086 h 3149653"/>
              <a:gd name="connsiteX1163" fmla="*/ 2483881 w 2656691"/>
              <a:gd name="connsiteY1163" fmla="*/ 1291976 h 3149653"/>
              <a:gd name="connsiteX1164" fmla="*/ 2475130 w 2656691"/>
              <a:gd name="connsiteY1164" fmla="*/ 1287058 h 3149653"/>
              <a:gd name="connsiteX1165" fmla="*/ 2468235 w 2656691"/>
              <a:gd name="connsiteY1165" fmla="*/ 1284762 h 3149653"/>
              <a:gd name="connsiteX1166" fmla="*/ 2476279 w 2656691"/>
              <a:gd name="connsiteY1166" fmla="*/ 1284762 h 3149653"/>
              <a:gd name="connsiteX1167" fmla="*/ 2461341 w 2656691"/>
              <a:gd name="connsiteY1167" fmla="*/ 1281318 h 3149653"/>
              <a:gd name="connsiteX1168" fmla="*/ 2462490 w 2656691"/>
              <a:gd name="connsiteY1168" fmla="*/ 1277873 h 3149653"/>
              <a:gd name="connsiteX1169" fmla="*/ 2456744 w 2656691"/>
              <a:gd name="connsiteY1169" fmla="*/ 1273281 h 3149653"/>
              <a:gd name="connsiteX1170" fmla="*/ 2455595 w 2656691"/>
              <a:gd name="connsiteY1170" fmla="*/ 1272133 h 3149653"/>
              <a:gd name="connsiteX1171" fmla="*/ 2449850 w 2656691"/>
              <a:gd name="connsiteY1171" fmla="*/ 1273281 h 3149653"/>
              <a:gd name="connsiteX1172" fmla="*/ 2450999 w 2656691"/>
              <a:gd name="connsiteY1172" fmla="*/ 1275577 h 3149653"/>
              <a:gd name="connsiteX1173" fmla="*/ 2452148 w 2656691"/>
              <a:gd name="connsiteY1173" fmla="*/ 1275577 h 3149653"/>
              <a:gd name="connsiteX1174" fmla="*/ 2454446 w 2656691"/>
              <a:gd name="connsiteY1174" fmla="*/ 1281318 h 3149653"/>
              <a:gd name="connsiteX1175" fmla="*/ 2448700 w 2656691"/>
              <a:gd name="connsiteY1175" fmla="*/ 1282466 h 3149653"/>
              <a:gd name="connsiteX1176" fmla="*/ 2463639 w 2656691"/>
              <a:gd name="connsiteY1176" fmla="*/ 1289354 h 3149653"/>
              <a:gd name="connsiteX1177" fmla="*/ 2469385 w 2656691"/>
              <a:gd name="connsiteY1177" fmla="*/ 1292799 h 3149653"/>
              <a:gd name="connsiteX1178" fmla="*/ 2470534 w 2656691"/>
              <a:gd name="connsiteY1178" fmla="*/ 1290503 h 3149653"/>
              <a:gd name="connsiteX1179" fmla="*/ 2473981 w 2656691"/>
              <a:gd name="connsiteY1179" fmla="*/ 1295095 h 3149653"/>
              <a:gd name="connsiteX1180" fmla="*/ 2500411 w 2656691"/>
              <a:gd name="connsiteY1180" fmla="*/ 1312317 h 3149653"/>
              <a:gd name="connsiteX1181" fmla="*/ 2522244 w 2656691"/>
              <a:gd name="connsiteY1181" fmla="*/ 1331835 h 3149653"/>
              <a:gd name="connsiteX1182" fmla="*/ 2509604 w 2656691"/>
              <a:gd name="connsiteY1182" fmla="*/ 1328391 h 3149653"/>
              <a:gd name="connsiteX1183" fmla="*/ 2519946 w 2656691"/>
              <a:gd name="connsiteY1183" fmla="*/ 1336428 h 3149653"/>
              <a:gd name="connsiteX1184" fmla="*/ 2521095 w 2656691"/>
              <a:gd name="connsiteY1184" fmla="*/ 1342169 h 3149653"/>
              <a:gd name="connsiteX1185" fmla="*/ 2530288 w 2656691"/>
              <a:gd name="connsiteY1185" fmla="*/ 1347909 h 3149653"/>
              <a:gd name="connsiteX1186" fmla="*/ 2534884 w 2656691"/>
              <a:gd name="connsiteY1186" fmla="*/ 1354798 h 3149653"/>
              <a:gd name="connsiteX1187" fmla="*/ 2529139 w 2656691"/>
              <a:gd name="connsiteY1187" fmla="*/ 1351354 h 3149653"/>
              <a:gd name="connsiteX1188" fmla="*/ 2529139 w 2656691"/>
              <a:gd name="connsiteY1188" fmla="*/ 1357094 h 3149653"/>
              <a:gd name="connsiteX1189" fmla="*/ 2502709 w 2656691"/>
              <a:gd name="connsiteY1189" fmla="*/ 1346761 h 3149653"/>
              <a:gd name="connsiteX1190" fmla="*/ 2477428 w 2656691"/>
              <a:gd name="connsiteY1190" fmla="*/ 1332984 h 3149653"/>
              <a:gd name="connsiteX1191" fmla="*/ 2447551 w 2656691"/>
              <a:gd name="connsiteY1191" fmla="*/ 1314613 h 3149653"/>
              <a:gd name="connsiteX1192" fmla="*/ 2423420 w 2656691"/>
              <a:gd name="connsiteY1192" fmla="*/ 1299688 h 3149653"/>
              <a:gd name="connsiteX1193" fmla="*/ 2424569 w 2656691"/>
              <a:gd name="connsiteY1193" fmla="*/ 1298539 h 3149653"/>
              <a:gd name="connsiteX1194" fmla="*/ 2414227 w 2656691"/>
              <a:gd name="connsiteY1194" fmla="*/ 1295095 h 3149653"/>
              <a:gd name="connsiteX1195" fmla="*/ 2414227 w 2656691"/>
              <a:gd name="connsiteY1195" fmla="*/ 1289354 h 3149653"/>
              <a:gd name="connsiteX1196" fmla="*/ 2380902 w 2656691"/>
              <a:gd name="connsiteY1196" fmla="*/ 1277873 h 3149653"/>
              <a:gd name="connsiteX1197" fmla="*/ 2371709 w 2656691"/>
              <a:gd name="connsiteY1197" fmla="*/ 1273281 h 3149653"/>
              <a:gd name="connsiteX1198" fmla="*/ 2346429 w 2656691"/>
              <a:gd name="connsiteY1198" fmla="*/ 1248022 h 3149653"/>
              <a:gd name="connsiteX1199" fmla="*/ 2348727 w 2656691"/>
              <a:gd name="connsiteY1199" fmla="*/ 1250318 h 3149653"/>
              <a:gd name="connsiteX1200" fmla="*/ 2341832 w 2656691"/>
              <a:gd name="connsiteY1200" fmla="*/ 1251466 h 3149653"/>
              <a:gd name="connsiteX1201" fmla="*/ 2337236 w 2656691"/>
              <a:gd name="connsiteY1201" fmla="*/ 1248022 h 3149653"/>
              <a:gd name="connsiteX1202" fmla="*/ 2332639 w 2656691"/>
              <a:gd name="connsiteY1202" fmla="*/ 1241133 h 3149653"/>
              <a:gd name="connsiteX1203" fmla="*/ 2328043 w 2656691"/>
              <a:gd name="connsiteY1203" fmla="*/ 1243429 h 3149653"/>
              <a:gd name="connsiteX1204" fmla="*/ 2313104 w 2656691"/>
              <a:gd name="connsiteY1204" fmla="*/ 1225059 h 3149653"/>
              <a:gd name="connsiteX1205" fmla="*/ 2293569 w 2656691"/>
              <a:gd name="connsiteY1205" fmla="*/ 1213578 h 3149653"/>
              <a:gd name="connsiteX1206" fmla="*/ 2284376 w 2656691"/>
              <a:gd name="connsiteY1206" fmla="*/ 1207837 h 3149653"/>
              <a:gd name="connsiteX1207" fmla="*/ 2270587 w 2656691"/>
              <a:gd name="connsiteY1207" fmla="*/ 1207837 h 3149653"/>
              <a:gd name="connsiteX1208" fmla="*/ 2226920 w 2656691"/>
              <a:gd name="connsiteY1208" fmla="*/ 1173393 h 3149653"/>
              <a:gd name="connsiteX1209" fmla="*/ 2208534 w 2656691"/>
              <a:gd name="connsiteY1209" fmla="*/ 1164208 h 3149653"/>
              <a:gd name="connsiteX1210" fmla="*/ 2193596 w 2656691"/>
              <a:gd name="connsiteY1210" fmla="*/ 1157319 h 3149653"/>
              <a:gd name="connsiteX1211" fmla="*/ 2180956 w 2656691"/>
              <a:gd name="connsiteY1211" fmla="*/ 1146986 h 3149653"/>
              <a:gd name="connsiteX1212" fmla="*/ 2170613 w 2656691"/>
              <a:gd name="connsiteY1212" fmla="*/ 1143541 h 3149653"/>
              <a:gd name="connsiteX1213" fmla="*/ 2202789 w 2656691"/>
              <a:gd name="connsiteY1213" fmla="*/ 1174541 h 3149653"/>
              <a:gd name="connsiteX1214" fmla="*/ 2202789 w 2656691"/>
              <a:gd name="connsiteY1214" fmla="*/ 1182578 h 3149653"/>
              <a:gd name="connsiteX1215" fmla="*/ 2216578 w 2656691"/>
              <a:gd name="connsiteY1215" fmla="*/ 1196356 h 3149653"/>
              <a:gd name="connsiteX1216" fmla="*/ 2218877 w 2656691"/>
              <a:gd name="connsiteY1216" fmla="*/ 1194059 h 3149653"/>
              <a:gd name="connsiteX1217" fmla="*/ 2224622 w 2656691"/>
              <a:gd name="connsiteY1217" fmla="*/ 1205541 h 3149653"/>
              <a:gd name="connsiteX1218" fmla="*/ 2256797 w 2656691"/>
              <a:gd name="connsiteY1218" fmla="*/ 1242281 h 3149653"/>
              <a:gd name="connsiteX1219" fmla="*/ 2260245 w 2656691"/>
              <a:gd name="connsiteY1219" fmla="*/ 1239985 h 3149653"/>
              <a:gd name="connsiteX1220" fmla="*/ 2278631 w 2656691"/>
              <a:gd name="connsiteY1220" fmla="*/ 1265244 h 3149653"/>
              <a:gd name="connsiteX1221" fmla="*/ 2299315 w 2656691"/>
              <a:gd name="connsiteY1221" fmla="*/ 1288206 h 3149653"/>
              <a:gd name="connsiteX1222" fmla="*/ 2297017 w 2656691"/>
              <a:gd name="connsiteY1222" fmla="*/ 1293947 h 3149653"/>
              <a:gd name="connsiteX1223" fmla="*/ 2309657 w 2656691"/>
              <a:gd name="connsiteY1223" fmla="*/ 1298539 h 3149653"/>
              <a:gd name="connsiteX1224" fmla="*/ 2315403 w 2656691"/>
              <a:gd name="connsiteY1224" fmla="*/ 1315761 h 3149653"/>
              <a:gd name="connsiteX1225" fmla="*/ 2326894 w 2656691"/>
              <a:gd name="connsiteY1225" fmla="*/ 1327243 h 3149653"/>
              <a:gd name="connsiteX1226" fmla="*/ 2338385 w 2656691"/>
              <a:gd name="connsiteY1226" fmla="*/ 1341020 h 3149653"/>
              <a:gd name="connsiteX1227" fmla="*/ 2349876 w 2656691"/>
              <a:gd name="connsiteY1227" fmla="*/ 1362835 h 3149653"/>
              <a:gd name="connsiteX1228" fmla="*/ 2354473 w 2656691"/>
              <a:gd name="connsiteY1228" fmla="*/ 1360539 h 3149653"/>
              <a:gd name="connsiteX1229" fmla="*/ 2361367 w 2656691"/>
              <a:gd name="connsiteY1229" fmla="*/ 1368576 h 3149653"/>
              <a:gd name="connsiteX1230" fmla="*/ 2367113 w 2656691"/>
              <a:gd name="connsiteY1230" fmla="*/ 1382353 h 3149653"/>
              <a:gd name="connsiteX1231" fmla="*/ 2371709 w 2656691"/>
              <a:gd name="connsiteY1231" fmla="*/ 1388094 h 3149653"/>
              <a:gd name="connsiteX1232" fmla="*/ 2376306 w 2656691"/>
              <a:gd name="connsiteY1232" fmla="*/ 1392687 h 3149653"/>
              <a:gd name="connsiteX1233" fmla="*/ 2370560 w 2656691"/>
              <a:gd name="connsiteY1233" fmla="*/ 1398427 h 3149653"/>
              <a:gd name="connsiteX1234" fmla="*/ 2392394 w 2656691"/>
              <a:gd name="connsiteY1234" fmla="*/ 1416797 h 3149653"/>
              <a:gd name="connsiteX1235" fmla="*/ 2385499 w 2656691"/>
              <a:gd name="connsiteY1235" fmla="*/ 1414501 h 3149653"/>
              <a:gd name="connsiteX1236" fmla="*/ 2382052 w 2656691"/>
              <a:gd name="connsiteY1236" fmla="*/ 1420242 h 3149653"/>
              <a:gd name="connsiteX1237" fmla="*/ 2389713 w 2656691"/>
              <a:gd name="connsiteY1237" fmla="*/ 1427131 h 3149653"/>
              <a:gd name="connsiteX1238" fmla="*/ 2387797 w 2656691"/>
              <a:gd name="connsiteY1238" fmla="*/ 1427130 h 3149653"/>
              <a:gd name="connsiteX1239" fmla="*/ 2399288 w 2656691"/>
              <a:gd name="connsiteY1239" fmla="*/ 1438612 h 3149653"/>
              <a:gd name="connsiteX1240" fmla="*/ 2396990 w 2656691"/>
              <a:gd name="connsiteY1240" fmla="*/ 1444353 h 3149653"/>
              <a:gd name="connsiteX1241" fmla="*/ 2408481 w 2656691"/>
              <a:gd name="connsiteY1241" fmla="*/ 1450093 h 3149653"/>
              <a:gd name="connsiteX1242" fmla="*/ 2419972 w 2656691"/>
              <a:gd name="connsiteY1242" fmla="*/ 1468463 h 3149653"/>
              <a:gd name="connsiteX1243" fmla="*/ 2424569 w 2656691"/>
              <a:gd name="connsiteY1243" fmla="*/ 1463871 h 3149653"/>
              <a:gd name="connsiteX1244" fmla="*/ 2422271 w 2656691"/>
              <a:gd name="connsiteY1244" fmla="*/ 1471908 h 3149653"/>
              <a:gd name="connsiteX1245" fmla="*/ 2429165 w 2656691"/>
              <a:gd name="connsiteY1245" fmla="*/ 1474204 h 3149653"/>
              <a:gd name="connsiteX1246" fmla="*/ 2423420 w 2656691"/>
              <a:gd name="connsiteY1246" fmla="*/ 1475352 h 3149653"/>
              <a:gd name="connsiteX1247" fmla="*/ 2440657 w 2656691"/>
              <a:gd name="connsiteY1247" fmla="*/ 1500611 h 3149653"/>
              <a:gd name="connsiteX1248" fmla="*/ 2439508 w 2656691"/>
              <a:gd name="connsiteY1248" fmla="*/ 1501759 h 3149653"/>
              <a:gd name="connsiteX1249" fmla="*/ 2453297 w 2656691"/>
              <a:gd name="connsiteY1249" fmla="*/ 1520129 h 3149653"/>
              <a:gd name="connsiteX1250" fmla="*/ 2455595 w 2656691"/>
              <a:gd name="connsiteY1250" fmla="*/ 1524722 h 3149653"/>
              <a:gd name="connsiteX1251" fmla="*/ 2450999 w 2656691"/>
              <a:gd name="connsiteY1251" fmla="*/ 1525870 h 3149653"/>
              <a:gd name="connsiteX1252" fmla="*/ 2457893 w 2656691"/>
              <a:gd name="connsiteY1252" fmla="*/ 1530463 h 3149653"/>
              <a:gd name="connsiteX1253" fmla="*/ 2456744 w 2656691"/>
              <a:gd name="connsiteY1253" fmla="*/ 1524722 h 3149653"/>
              <a:gd name="connsiteX1254" fmla="*/ 2460192 w 2656691"/>
              <a:gd name="connsiteY1254" fmla="*/ 1536203 h 3149653"/>
              <a:gd name="connsiteX1255" fmla="*/ 2462490 w 2656691"/>
              <a:gd name="connsiteY1255" fmla="*/ 1544240 h 3149653"/>
              <a:gd name="connsiteX1256" fmla="*/ 2457893 w 2656691"/>
              <a:gd name="connsiteY1256" fmla="*/ 1543092 h 3149653"/>
              <a:gd name="connsiteX1257" fmla="*/ 2471683 w 2656691"/>
              <a:gd name="connsiteY1257" fmla="*/ 1560314 h 3149653"/>
              <a:gd name="connsiteX1258" fmla="*/ 2468235 w 2656691"/>
              <a:gd name="connsiteY1258" fmla="*/ 1562610 h 3149653"/>
              <a:gd name="connsiteX1259" fmla="*/ 2471683 w 2656691"/>
              <a:gd name="connsiteY1259" fmla="*/ 1567203 h 3149653"/>
              <a:gd name="connsiteX1260" fmla="*/ 2476279 w 2656691"/>
              <a:gd name="connsiteY1260" fmla="*/ 1566055 h 3149653"/>
              <a:gd name="connsiteX1261" fmla="*/ 2478578 w 2656691"/>
              <a:gd name="connsiteY1261" fmla="*/ 1575240 h 3149653"/>
              <a:gd name="connsiteX1262" fmla="*/ 2483174 w 2656691"/>
              <a:gd name="connsiteY1262" fmla="*/ 1574092 h 3149653"/>
              <a:gd name="connsiteX1263" fmla="*/ 2484323 w 2656691"/>
              <a:gd name="connsiteY1263" fmla="*/ 1585573 h 3149653"/>
              <a:gd name="connsiteX1264" fmla="*/ 2477428 w 2656691"/>
              <a:gd name="connsiteY1264" fmla="*/ 1586721 h 3149653"/>
              <a:gd name="connsiteX1265" fmla="*/ 2485472 w 2656691"/>
              <a:gd name="connsiteY1265" fmla="*/ 1594758 h 3149653"/>
              <a:gd name="connsiteX1266" fmla="*/ 2492367 w 2656691"/>
              <a:gd name="connsiteY1266" fmla="*/ 1598202 h 3149653"/>
              <a:gd name="connsiteX1267" fmla="*/ 2484323 w 2656691"/>
              <a:gd name="connsiteY1267" fmla="*/ 1600499 h 3149653"/>
              <a:gd name="connsiteX1268" fmla="*/ 2490069 w 2656691"/>
              <a:gd name="connsiteY1268" fmla="*/ 1602795 h 3149653"/>
              <a:gd name="connsiteX1269" fmla="*/ 2494665 w 2656691"/>
              <a:gd name="connsiteY1269" fmla="*/ 1623461 h 3149653"/>
              <a:gd name="connsiteX1270" fmla="*/ 2496963 w 2656691"/>
              <a:gd name="connsiteY1270" fmla="*/ 1621165 h 3149653"/>
              <a:gd name="connsiteX1271" fmla="*/ 2500411 w 2656691"/>
              <a:gd name="connsiteY1271" fmla="*/ 1625758 h 3149653"/>
              <a:gd name="connsiteX1272" fmla="*/ 2498113 w 2656691"/>
              <a:gd name="connsiteY1272" fmla="*/ 1631498 h 3149653"/>
              <a:gd name="connsiteX1273" fmla="*/ 2491218 w 2656691"/>
              <a:gd name="connsiteY1273" fmla="*/ 1633795 h 3149653"/>
              <a:gd name="connsiteX1274" fmla="*/ 2485472 w 2656691"/>
              <a:gd name="connsiteY1274" fmla="*/ 1623461 h 3149653"/>
              <a:gd name="connsiteX1275" fmla="*/ 2485472 w 2656691"/>
              <a:gd name="connsiteY1275" fmla="*/ 1610832 h 3149653"/>
              <a:gd name="connsiteX1276" fmla="*/ 2478578 w 2656691"/>
              <a:gd name="connsiteY1276" fmla="*/ 1608536 h 3149653"/>
              <a:gd name="connsiteX1277" fmla="*/ 2484323 w 2656691"/>
              <a:gd name="connsiteY1277" fmla="*/ 1607387 h 3149653"/>
              <a:gd name="connsiteX1278" fmla="*/ 2483174 w 2656691"/>
              <a:gd name="connsiteY1278" fmla="*/ 1602795 h 3149653"/>
              <a:gd name="connsiteX1279" fmla="*/ 2472832 w 2656691"/>
              <a:gd name="connsiteY1279" fmla="*/ 1605091 h 3149653"/>
              <a:gd name="connsiteX1280" fmla="*/ 2480876 w 2656691"/>
              <a:gd name="connsiteY1280" fmla="*/ 1599350 h 3149653"/>
              <a:gd name="connsiteX1281" fmla="*/ 2476711 w 2656691"/>
              <a:gd name="connsiteY1281" fmla="*/ 1594184 h 3149653"/>
              <a:gd name="connsiteX1282" fmla="*/ 2471786 w 2656691"/>
              <a:gd name="connsiteY1282" fmla="*/ 1589123 h 3149653"/>
              <a:gd name="connsiteX1283" fmla="*/ 2472832 w 2656691"/>
              <a:gd name="connsiteY1283" fmla="*/ 1587869 h 3149653"/>
              <a:gd name="connsiteX1284" fmla="*/ 2456744 w 2656691"/>
              <a:gd name="connsiteY1284" fmla="*/ 1566055 h 3149653"/>
              <a:gd name="connsiteX1285" fmla="*/ 2454446 w 2656691"/>
              <a:gd name="connsiteY1285" fmla="*/ 1567203 h 3149653"/>
              <a:gd name="connsiteX1286" fmla="*/ 2455595 w 2656691"/>
              <a:gd name="connsiteY1286" fmla="*/ 1572943 h 3149653"/>
              <a:gd name="connsiteX1287" fmla="*/ 2454446 w 2656691"/>
              <a:gd name="connsiteY1287" fmla="*/ 1562610 h 3149653"/>
              <a:gd name="connsiteX1288" fmla="*/ 2447551 w 2656691"/>
              <a:gd name="connsiteY1288" fmla="*/ 1561462 h 3149653"/>
              <a:gd name="connsiteX1289" fmla="*/ 2452148 w 2656691"/>
              <a:gd name="connsiteY1289" fmla="*/ 1554573 h 3149653"/>
              <a:gd name="connsiteX1290" fmla="*/ 2441806 w 2656691"/>
              <a:gd name="connsiteY1290" fmla="*/ 1543092 h 3149653"/>
              <a:gd name="connsiteX1291" fmla="*/ 2430315 w 2656691"/>
              <a:gd name="connsiteY1291" fmla="*/ 1535055 h 3149653"/>
              <a:gd name="connsiteX1292" fmla="*/ 2433762 w 2656691"/>
              <a:gd name="connsiteY1292" fmla="*/ 1530463 h 3149653"/>
              <a:gd name="connsiteX1293" fmla="*/ 2423420 w 2656691"/>
              <a:gd name="connsiteY1293" fmla="*/ 1516685 h 3149653"/>
              <a:gd name="connsiteX1294" fmla="*/ 2428016 w 2656691"/>
              <a:gd name="connsiteY1294" fmla="*/ 1514389 h 3149653"/>
              <a:gd name="connsiteX1295" fmla="*/ 2421122 w 2656691"/>
              <a:gd name="connsiteY1295" fmla="*/ 1510944 h 3149653"/>
              <a:gd name="connsiteX1296" fmla="*/ 2418823 w 2656691"/>
              <a:gd name="connsiteY1296" fmla="*/ 1515537 h 3149653"/>
              <a:gd name="connsiteX1297" fmla="*/ 2416525 w 2656691"/>
              <a:gd name="connsiteY1297" fmla="*/ 1508648 h 3149653"/>
              <a:gd name="connsiteX1298" fmla="*/ 2422271 w 2656691"/>
              <a:gd name="connsiteY1298" fmla="*/ 1505204 h 3149653"/>
              <a:gd name="connsiteX1299" fmla="*/ 2407332 w 2656691"/>
              <a:gd name="connsiteY1299" fmla="*/ 1490278 h 3149653"/>
              <a:gd name="connsiteX1300" fmla="*/ 2408481 w 2656691"/>
              <a:gd name="connsiteY1300" fmla="*/ 1484537 h 3149653"/>
              <a:gd name="connsiteX1301" fmla="*/ 2402736 w 2656691"/>
              <a:gd name="connsiteY1301" fmla="*/ 1483389 h 3149653"/>
              <a:gd name="connsiteX1302" fmla="*/ 2401587 w 2656691"/>
              <a:gd name="connsiteY1302" fmla="*/ 1486833 h 3149653"/>
              <a:gd name="connsiteX1303" fmla="*/ 2396990 w 2656691"/>
              <a:gd name="connsiteY1303" fmla="*/ 1470760 h 3149653"/>
              <a:gd name="connsiteX1304" fmla="*/ 2394692 w 2656691"/>
              <a:gd name="connsiteY1304" fmla="*/ 1473056 h 3149653"/>
              <a:gd name="connsiteX1305" fmla="*/ 2394692 w 2656691"/>
              <a:gd name="connsiteY1305" fmla="*/ 1477648 h 3149653"/>
              <a:gd name="connsiteX1306" fmla="*/ 2384350 w 2656691"/>
              <a:gd name="connsiteY1306" fmla="*/ 1463871 h 3149653"/>
              <a:gd name="connsiteX1307" fmla="*/ 2372859 w 2656691"/>
              <a:gd name="connsiteY1307" fmla="*/ 1451241 h 3149653"/>
              <a:gd name="connsiteX1308" fmla="*/ 2375157 w 2656691"/>
              <a:gd name="connsiteY1308" fmla="*/ 1448945 h 3149653"/>
              <a:gd name="connsiteX1309" fmla="*/ 2364815 w 2656691"/>
              <a:gd name="connsiteY1309" fmla="*/ 1430575 h 3149653"/>
              <a:gd name="connsiteX1310" fmla="*/ 2348727 w 2656691"/>
              <a:gd name="connsiteY1310" fmla="*/ 1413353 h 3149653"/>
              <a:gd name="connsiteX1311" fmla="*/ 2344131 w 2656691"/>
              <a:gd name="connsiteY1311" fmla="*/ 1399575 h 3149653"/>
              <a:gd name="connsiteX1312" fmla="*/ 2334938 w 2656691"/>
              <a:gd name="connsiteY1312" fmla="*/ 1391538 h 3149653"/>
              <a:gd name="connsiteX1313" fmla="*/ 2322297 w 2656691"/>
              <a:gd name="connsiteY1313" fmla="*/ 1380057 h 3149653"/>
              <a:gd name="connsiteX1314" fmla="*/ 2325745 w 2656691"/>
              <a:gd name="connsiteY1314" fmla="*/ 1375464 h 3149653"/>
              <a:gd name="connsiteX1315" fmla="*/ 2321148 w 2656691"/>
              <a:gd name="connsiteY1315" fmla="*/ 1368576 h 3149653"/>
              <a:gd name="connsiteX1316" fmla="*/ 2315403 w 2656691"/>
              <a:gd name="connsiteY1316" fmla="*/ 1367428 h 3149653"/>
              <a:gd name="connsiteX1317" fmla="*/ 2321148 w 2656691"/>
              <a:gd name="connsiteY1317" fmla="*/ 1367428 h 3149653"/>
              <a:gd name="connsiteX1318" fmla="*/ 2310806 w 2656691"/>
              <a:gd name="connsiteY1318" fmla="*/ 1361687 h 3149653"/>
              <a:gd name="connsiteX1319" fmla="*/ 2313104 w 2656691"/>
              <a:gd name="connsiteY1319" fmla="*/ 1354798 h 3149653"/>
              <a:gd name="connsiteX1320" fmla="*/ 2298166 w 2656691"/>
              <a:gd name="connsiteY1320" fmla="*/ 1350205 h 3149653"/>
              <a:gd name="connsiteX1321" fmla="*/ 2297017 w 2656691"/>
              <a:gd name="connsiteY1321" fmla="*/ 1353650 h 3149653"/>
              <a:gd name="connsiteX1322" fmla="*/ 2295868 w 2656691"/>
              <a:gd name="connsiteY1322" fmla="*/ 1351354 h 3149653"/>
              <a:gd name="connsiteX1323" fmla="*/ 2293569 w 2656691"/>
              <a:gd name="connsiteY1323" fmla="*/ 1355946 h 3149653"/>
              <a:gd name="connsiteX1324" fmla="*/ 2285525 w 2656691"/>
              <a:gd name="connsiteY1324" fmla="*/ 1342169 h 3149653"/>
              <a:gd name="connsiteX1325" fmla="*/ 2292420 w 2656691"/>
              <a:gd name="connsiteY1325" fmla="*/ 1342169 h 3149653"/>
              <a:gd name="connsiteX1326" fmla="*/ 2299315 w 2656691"/>
              <a:gd name="connsiteY1326" fmla="*/ 1346761 h 3149653"/>
              <a:gd name="connsiteX1327" fmla="*/ 2295868 w 2656691"/>
              <a:gd name="connsiteY1327" fmla="*/ 1337576 h 3149653"/>
              <a:gd name="connsiteX1328" fmla="*/ 2287824 w 2656691"/>
              <a:gd name="connsiteY1328" fmla="*/ 1332984 h 3149653"/>
              <a:gd name="connsiteX1329" fmla="*/ 2290122 w 2656691"/>
              <a:gd name="connsiteY1329" fmla="*/ 1338724 h 3149653"/>
              <a:gd name="connsiteX1330" fmla="*/ 2285525 w 2656691"/>
              <a:gd name="connsiteY1330" fmla="*/ 1342169 h 3149653"/>
              <a:gd name="connsiteX1331" fmla="*/ 2279780 w 2656691"/>
              <a:gd name="connsiteY1331" fmla="*/ 1336428 h 3149653"/>
              <a:gd name="connsiteX1332" fmla="*/ 2285525 w 2656691"/>
              <a:gd name="connsiteY1332" fmla="*/ 1335280 h 3149653"/>
              <a:gd name="connsiteX1333" fmla="*/ 2283227 w 2656691"/>
              <a:gd name="connsiteY1333" fmla="*/ 1332984 h 3149653"/>
              <a:gd name="connsiteX1334" fmla="*/ 2276333 w 2656691"/>
              <a:gd name="connsiteY1334" fmla="*/ 1335280 h 3149653"/>
              <a:gd name="connsiteX1335" fmla="*/ 2269438 w 2656691"/>
              <a:gd name="connsiteY1335" fmla="*/ 1323798 h 3149653"/>
              <a:gd name="connsiteX1336" fmla="*/ 2265990 w 2656691"/>
              <a:gd name="connsiteY1336" fmla="*/ 1310021 h 3149653"/>
              <a:gd name="connsiteX1337" fmla="*/ 2260245 w 2656691"/>
              <a:gd name="connsiteY1337" fmla="*/ 1307725 h 3149653"/>
              <a:gd name="connsiteX1338" fmla="*/ 2261394 w 2656691"/>
              <a:gd name="connsiteY1338" fmla="*/ 1314613 h 3149653"/>
              <a:gd name="connsiteX1339" fmla="*/ 2255648 w 2656691"/>
              <a:gd name="connsiteY1339" fmla="*/ 1298539 h 3149653"/>
              <a:gd name="connsiteX1340" fmla="*/ 2253350 w 2656691"/>
              <a:gd name="connsiteY1340" fmla="*/ 1295095 h 3149653"/>
              <a:gd name="connsiteX1341" fmla="*/ 2247605 w 2656691"/>
              <a:gd name="connsiteY1341" fmla="*/ 1297391 h 3149653"/>
              <a:gd name="connsiteX1342" fmla="*/ 2233815 w 2656691"/>
              <a:gd name="connsiteY1342" fmla="*/ 1280169 h 3149653"/>
              <a:gd name="connsiteX1343" fmla="*/ 2218877 w 2656691"/>
              <a:gd name="connsiteY1343" fmla="*/ 1265244 h 3149653"/>
              <a:gd name="connsiteX1344" fmla="*/ 2188999 w 2656691"/>
              <a:gd name="connsiteY1344" fmla="*/ 1229651 h 3149653"/>
              <a:gd name="connsiteX1345" fmla="*/ 2187850 w 2656691"/>
              <a:gd name="connsiteY1345" fmla="*/ 1231948 h 3149653"/>
              <a:gd name="connsiteX1346" fmla="*/ 2160271 w 2656691"/>
              <a:gd name="connsiteY1346" fmla="*/ 1197504 h 3149653"/>
              <a:gd name="connsiteX1347" fmla="*/ 2156824 w 2656691"/>
              <a:gd name="connsiteY1347" fmla="*/ 1199800 h 3149653"/>
              <a:gd name="connsiteX1348" fmla="*/ 2138438 w 2656691"/>
              <a:gd name="connsiteY1348" fmla="*/ 1175689 h 3149653"/>
              <a:gd name="connsiteX1349" fmla="*/ 2136140 w 2656691"/>
              <a:gd name="connsiteY1349" fmla="*/ 1179134 h 3149653"/>
              <a:gd name="connsiteX1350" fmla="*/ 2126947 w 2656691"/>
              <a:gd name="connsiteY1350" fmla="*/ 1167652 h 3149653"/>
              <a:gd name="connsiteX1351" fmla="*/ 2105114 w 2656691"/>
              <a:gd name="connsiteY1351" fmla="*/ 1142393 h 3149653"/>
              <a:gd name="connsiteX1352" fmla="*/ 2102815 w 2656691"/>
              <a:gd name="connsiteY1352" fmla="*/ 1137801 h 3149653"/>
              <a:gd name="connsiteX1353" fmla="*/ 2108561 w 2656691"/>
              <a:gd name="connsiteY1353" fmla="*/ 1140097 h 3149653"/>
              <a:gd name="connsiteX1354" fmla="*/ 2109710 w 2656691"/>
              <a:gd name="connsiteY1354" fmla="*/ 1130912 h 3149653"/>
              <a:gd name="connsiteX1355" fmla="*/ 2098219 w 2656691"/>
              <a:gd name="connsiteY1355" fmla="*/ 1136653 h 3149653"/>
              <a:gd name="connsiteX1356" fmla="*/ 2078684 w 2656691"/>
              <a:gd name="connsiteY1356" fmla="*/ 1121727 h 3149653"/>
              <a:gd name="connsiteX1357" fmla="*/ 2079833 w 2656691"/>
              <a:gd name="connsiteY1357" fmla="*/ 1115986 h 3149653"/>
              <a:gd name="connsiteX1358" fmla="*/ 2053403 w 2656691"/>
              <a:gd name="connsiteY1358" fmla="*/ 1096468 h 3149653"/>
              <a:gd name="connsiteX1359" fmla="*/ 2029272 w 2656691"/>
              <a:gd name="connsiteY1359" fmla="*/ 1076950 h 3149653"/>
              <a:gd name="connsiteX1360" fmla="*/ 2026974 w 2656691"/>
              <a:gd name="connsiteY1360" fmla="*/ 1068913 h 3149653"/>
              <a:gd name="connsiteX1361" fmla="*/ 2023526 w 2656691"/>
              <a:gd name="connsiteY1361" fmla="*/ 1070061 h 3149653"/>
              <a:gd name="connsiteX1362" fmla="*/ 1986754 w 2656691"/>
              <a:gd name="connsiteY1362" fmla="*/ 1039061 h 3149653"/>
              <a:gd name="connsiteX1363" fmla="*/ 1982158 w 2656691"/>
              <a:gd name="connsiteY1363" fmla="*/ 1035617 h 3149653"/>
              <a:gd name="connsiteX1364" fmla="*/ 1977561 w 2656691"/>
              <a:gd name="connsiteY1364" fmla="*/ 1031024 h 3149653"/>
              <a:gd name="connsiteX1365" fmla="*/ 1968368 w 2656691"/>
              <a:gd name="connsiteY1365" fmla="*/ 1024136 h 3149653"/>
              <a:gd name="connsiteX1366" fmla="*/ 1949983 w 2656691"/>
              <a:gd name="connsiteY1366" fmla="*/ 1008062 h 3149653"/>
              <a:gd name="connsiteX1367" fmla="*/ 1939640 w 2656691"/>
              <a:gd name="connsiteY1367" fmla="*/ 997728 h 3149653"/>
              <a:gd name="connsiteX1368" fmla="*/ 1925851 w 2656691"/>
              <a:gd name="connsiteY1368" fmla="*/ 988544 h 3149653"/>
              <a:gd name="connsiteX1369" fmla="*/ 1894825 w 2656691"/>
              <a:gd name="connsiteY1369" fmla="*/ 970173 h 3149653"/>
              <a:gd name="connsiteX1370" fmla="*/ 1897123 w 2656691"/>
              <a:gd name="connsiteY1370" fmla="*/ 966729 h 3149653"/>
              <a:gd name="connsiteX1371" fmla="*/ 1877588 w 2656691"/>
              <a:gd name="connsiteY1371" fmla="*/ 957544 h 3149653"/>
              <a:gd name="connsiteX1372" fmla="*/ 1877588 w 2656691"/>
              <a:gd name="connsiteY1372" fmla="*/ 952951 h 3149653"/>
              <a:gd name="connsiteX1373" fmla="*/ 1871842 w 2656691"/>
              <a:gd name="connsiteY1373" fmla="*/ 952951 h 3149653"/>
              <a:gd name="connsiteX1374" fmla="*/ 1869544 w 2656691"/>
              <a:gd name="connsiteY1374" fmla="*/ 947211 h 3149653"/>
              <a:gd name="connsiteX1375" fmla="*/ 1852307 w 2656691"/>
              <a:gd name="connsiteY1375" fmla="*/ 940322 h 3149653"/>
              <a:gd name="connsiteX1376" fmla="*/ 1854606 w 2656691"/>
              <a:gd name="connsiteY1376" fmla="*/ 936878 h 3149653"/>
              <a:gd name="connsiteX1377" fmla="*/ 1841965 w 2656691"/>
              <a:gd name="connsiteY1377" fmla="*/ 931137 h 3149653"/>
              <a:gd name="connsiteX1378" fmla="*/ 1840816 w 2656691"/>
              <a:gd name="connsiteY1378" fmla="*/ 926544 h 3149653"/>
              <a:gd name="connsiteX1379" fmla="*/ 1836220 w 2656691"/>
              <a:gd name="connsiteY1379" fmla="*/ 929989 h 3149653"/>
              <a:gd name="connsiteX1380" fmla="*/ 1820132 w 2656691"/>
              <a:gd name="connsiteY1380" fmla="*/ 917359 h 3149653"/>
              <a:gd name="connsiteX1381" fmla="*/ 1815536 w 2656691"/>
              <a:gd name="connsiteY1381" fmla="*/ 912767 h 3149653"/>
              <a:gd name="connsiteX1382" fmla="*/ 1805193 w 2656691"/>
              <a:gd name="connsiteY1382" fmla="*/ 909322 h 3149653"/>
              <a:gd name="connsiteX1383" fmla="*/ 1791404 w 2656691"/>
              <a:gd name="connsiteY1383" fmla="*/ 900137 h 3149653"/>
              <a:gd name="connsiteX1384" fmla="*/ 1769571 w 2656691"/>
              <a:gd name="connsiteY1384" fmla="*/ 882915 h 3149653"/>
              <a:gd name="connsiteX1385" fmla="*/ 1763825 w 2656691"/>
              <a:gd name="connsiteY1385" fmla="*/ 880619 h 3149653"/>
              <a:gd name="connsiteX1386" fmla="*/ 1758080 w 2656691"/>
              <a:gd name="connsiteY1386" fmla="*/ 877175 h 3149653"/>
              <a:gd name="connsiteX1387" fmla="*/ 1748887 w 2656691"/>
              <a:gd name="connsiteY1387" fmla="*/ 870286 h 3149653"/>
              <a:gd name="connsiteX1388" fmla="*/ 1746588 w 2656691"/>
              <a:gd name="connsiteY1388" fmla="*/ 869137 h 3149653"/>
              <a:gd name="connsiteX1389" fmla="*/ 1746588 w 2656691"/>
              <a:gd name="connsiteY1389" fmla="*/ 871434 h 3149653"/>
              <a:gd name="connsiteX1390" fmla="*/ 1745439 w 2656691"/>
              <a:gd name="connsiteY1390" fmla="*/ 867989 h 3149653"/>
              <a:gd name="connsiteX1391" fmla="*/ 1743141 w 2656691"/>
              <a:gd name="connsiteY1391" fmla="*/ 866841 h 3149653"/>
              <a:gd name="connsiteX1392" fmla="*/ 1725904 w 2656691"/>
              <a:gd name="connsiteY1392" fmla="*/ 858804 h 3149653"/>
              <a:gd name="connsiteX1393" fmla="*/ 1722457 w 2656691"/>
              <a:gd name="connsiteY1393" fmla="*/ 855360 h 3149653"/>
              <a:gd name="connsiteX1394" fmla="*/ 1713264 w 2656691"/>
              <a:gd name="connsiteY1394" fmla="*/ 850768 h 3149653"/>
              <a:gd name="connsiteX1395" fmla="*/ 1706369 w 2656691"/>
              <a:gd name="connsiteY1395" fmla="*/ 847323 h 3149653"/>
              <a:gd name="connsiteX1396" fmla="*/ 1704071 w 2656691"/>
              <a:gd name="connsiteY1396" fmla="*/ 846175 h 3149653"/>
              <a:gd name="connsiteX1397" fmla="*/ 1571922 w 2656691"/>
              <a:gd name="connsiteY1397" fmla="*/ 778435 h 3149653"/>
              <a:gd name="connsiteX1398" fmla="*/ 1571922 w 2656691"/>
              <a:gd name="connsiteY1398" fmla="*/ 780731 h 3149653"/>
              <a:gd name="connsiteX1399" fmla="*/ 1759229 w 2656691"/>
              <a:gd name="connsiteY1399" fmla="*/ 887508 h 3149653"/>
              <a:gd name="connsiteX1400" fmla="*/ 1937342 w 2656691"/>
              <a:gd name="connsiteY1400" fmla="*/ 1011506 h 3149653"/>
              <a:gd name="connsiteX1401" fmla="*/ 2101666 w 2656691"/>
              <a:gd name="connsiteY1401" fmla="*/ 1153875 h 3149653"/>
              <a:gd name="connsiteX1402" fmla="*/ 2121201 w 2656691"/>
              <a:gd name="connsiteY1402" fmla="*/ 1172245 h 3149653"/>
              <a:gd name="connsiteX1403" fmla="*/ 2139587 w 2656691"/>
              <a:gd name="connsiteY1403" fmla="*/ 1191763 h 3149653"/>
              <a:gd name="connsiteX1404" fmla="*/ 2149929 w 2656691"/>
              <a:gd name="connsiteY1404" fmla="*/ 1202096 h 3149653"/>
              <a:gd name="connsiteX1405" fmla="*/ 2159122 w 2656691"/>
              <a:gd name="connsiteY1405" fmla="*/ 1212429 h 3149653"/>
              <a:gd name="connsiteX1406" fmla="*/ 2177508 w 2656691"/>
              <a:gd name="connsiteY1406" fmla="*/ 1231948 h 3149653"/>
              <a:gd name="connsiteX1407" fmla="*/ 2194745 w 2656691"/>
              <a:gd name="connsiteY1407" fmla="*/ 1252614 h 3149653"/>
              <a:gd name="connsiteX1408" fmla="*/ 2203938 w 2656691"/>
              <a:gd name="connsiteY1408" fmla="*/ 1262947 h 3149653"/>
              <a:gd name="connsiteX1409" fmla="*/ 2211982 w 2656691"/>
              <a:gd name="connsiteY1409" fmla="*/ 1273281 h 3149653"/>
              <a:gd name="connsiteX1410" fmla="*/ 2246455 w 2656691"/>
              <a:gd name="connsiteY1410" fmla="*/ 1315761 h 3149653"/>
              <a:gd name="connsiteX1411" fmla="*/ 2257947 w 2656691"/>
              <a:gd name="connsiteY1411" fmla="*/ 1329539 h 3149653"/>
              <a:gd name="connsiteX1412" fmla="*/ 2265990 w 2656691"/>
              <a:gd name="connsiteY1412" fmla="*/ 1343317 h 3149653"/>
              <a:gd name="connsiteX1413" fmla="*/ 2280929 w 2656691"/>
              <a:gd name="connsiteY1413" fmla="*/ 1353650 h 3149653"/>
              <a:gd name="connsiteX1414" fmla="*/ 2282078 w 2656691"/>
              <a:gd name="connsiteY1414" fmla="*/ 1360539 h 3149653"/>
              <a:gd name="connsiteX1415" fmla="*/ 2286675 w 2656691"/>
              <a:gd name="connsiteY1415" fmla="*/ 1362835 h 3149653"/>
              <a:gd name="connsiteX1416" fmla="*/ 2288973 w 2656691"/>
              <a:gd name="connsiteY1416" fmla="*/ 1370872 h 3149653"/>
              <a:gd name="connsiteX1417" fmla="*/ 2300464 w 2656691"/>
              <a:gd name="connsiteY1417" fmla="*/ 1383501 h 3149653"/>
              <a:gd name="connsiteX1418" fmla="*/ 2294718 w 2656691"/>
              <a:gd name="connsiteY1418" fmla="*/ 1377761 h 3149653"/>
              <a:gd name="connsiteX1419" fmla="*/ 2301613 w 2656691"/>
              <a:gd name="connsiteY1419" fmla="*/ 1389242 h 3149653"/>
              <a:gd name="connsiteX1420" fmla="*/ 2307359 w 2656691"/>
              <a:gd name="connsiteY1420" fmla="*/ 1394983 h 3149653"/>
              <a:gd name="connsiteX1421" fmla="*/ 2308508 w 2656691"/>
              <a:gd name="connsiteY1421" fmla="*/ 1401872 h 3149653"/>
              <a:gd name="connsiteX1422" fmla="*/ 2332639 w 2656691"/>
              <a:gd name="connsiteY1422" fmla="*/ 1423686 h 3149653"/>
              <a:gd name="connsiteX1423" fmla="*/ 2332639 w 2656691"/>
              <a:gd name="connsiteY1423" fmla="*/ 1430575 h 3149653"/>
              <a:gd name="connsiteX1424" fmla="*/ 2337236 w 2656691"/>
              <a:gd name="connsiteY1424" fmla="*/ 1440908 h 3149653"/>
              <a:gd name="connsiteX1425" fmla="*/ 2353324 w 2656691"/>
              <a:gd name="connsiteY1425" fmla="*/ 1458130 h 3149653"/>
              <a:gd name="connsiteX1426" fmla="*/ 2346429 w 2656691"/>
              <a:gd name="connsiteY1426" fmla="*/ 1460426 h 3149653"/>
              <a:gd name="connsiteX1427" fmla="*/ 2353324 w 2656691"/>
              <a:gd name="connsiteY1427" fmla="*/ 1459278 h 3149653"/>
              <a:gd name="connsiteX1428" fmla="*/ 2370560 w 2656691"/>
              <a:gd name="connsiteY1428" fmla="*/ 1482241 h 3149653"/>
              <a:gd name="connsiteX1429" fmla="*/ 2375157 w 2656691"/>
              <a:gd name="connsiteY1429" fmla="*/ 1485685 h 3149653"/>
              <a:gd name="connsiteX1430" fmla="*/ 2371709 w 2656691"/>
              <a:gd name="connsiteY1430" fmla="*/ 1489130 h 3149653"/>
              <a:gd name="connsiteX1431" fmla="*/ 2380902 w 2656691"/>
              <a:gd name="connsiteY1431" fmla="*/ 1497167 h 3149653"/>
              <a:gd name="connsiteX1432" fmla="*/ 2385499 w 2656691"/>
              <a:gd name="connsiteY1432" fmla="*/ 1506352 h 3149653"/>
              <a:gd name="connsiteX1433" fmla="*/ 2399288 w 2656691"/>
              <a:gd name="connsiteY1433" fmla="*/ 1540796 h 3149653"/>
              <a:gd name="connsiteX1434" fmla="*/ 2409630 w 2656691"/>
              <a:gd name="connsiteY1434" fmla="*/ 1554573 h 3149653"/>
              <a:gd name="connsiteX1435" fmla="*/ 2419972 w 2656691"/>
              <a:gd name="connsiteY1435" fmla="*/ 1567203 h 3149653"/>
              <a:gd name="connsiteX1436" fmla="*/ 2421122 w 2656691"/>
              <a:gd name="connsiteY1436" fmla="*/ 1572943 h 3149653"/>
              <a:gd name="connsiteX1437" fmla="*/ 2413078 w 2656691"/>
              <a:gd name="connsiteY1437" fmla="*/ 1564907 h 3149653"/>
              <a:gd name="connsiteX1438" fmla="*/ 2405034 w 2656691"/>
              <a:gd name="connsiteY1438" fmla="*/ 1555721 h 3149653"/>
              <a:gd name="connsiteX1439" fmla="*/ 2399288 w 2656691"/>
              <a:gd name="connsiteY1439" fmla="*/ 1558018 h 3149653"/>
              <a:gd name="connsiteX1440" fmla="*/ 2406183 w 2656691"/>
              <a:gd name="connsiteY1440" fmla="*/ 1562610 h 3149653"/>
              <a:gd name="connsiteX1441" fmla="*/ 2400437 w 2656691"/>
              <a:gd name="connsiteY1441" fmla="*/ 1568351 h 3149653"/>
              <a:gd name="connsiteX1442" fmla="*/ 2409630 w 2656691"/>
              <a:gd name="connsiteY1442" fmla="*/ 1569499 h 3149653"/>
              <a:gd name="connsiteX1443" fmla="*/ 2414227 w 2656691"/>
              <a:gd name="connsiteY1443" fmla="*/ 1579832 h 3149653"/>
              <a:gd name="connsiteX1444" fmla="*/ 2422271 w 2656691"/>
              <a:gd name="connsiteY1444" fmla="*/ 1576388 h 3149653"/>
              <a:gd name="connsiteX1445" fmla="*/ 2430315 w 2656691"/>
              <a:gd name="connsiteY1445" fmla="*/ 1586721 h 3149653"/>
              <a:gd name="connsiteX1446" fmla="*/ 2425718 w 2656691"/>
              <a:gd name="connsiteY1446" fmla="*/ 1590166 h 3149653"/>
              <a:gd name="connsiteX1447" fmla="*/ 2433762 w 2656691"/>
              <a:gd name="connsiteY1447" fmla="*/ 1607387 h 3149653"/>
              <a:gd name="connsiteX1448" fmla="*/ 2425718 w 2656691"/>
              <a:gd name="connsiteY1448" fmla="*/ 1597054 h 3149653"/>
              <a:gd name="connsiteX1449" fmla="*/ 2422271 w 2656691"/>
              <a:gd name="connsiteY1449" fmla="*/ 1605091 h 3149653"/>
              <a:gd name="connsiteX1450" fmla="*/ 2429165 w 2656691"/>
              <a:gd name="connsiteY1450" fmla="*/ 1606239 h 3149653"/>
              <a:gd name="connsiteX1451" fmla="*/ 2436060 w 2656691"/>
              <a:gd name="connsiteY1451" fmla="*/ 1626906 h 3149653"/>
              <a:gd name="connsiteX1452" fmla="*/ 2432613 w 2656691"/>
              <a:gd name="connsiteY1452" fmla="*/ 1631498 h 3149653"/>
              <a:gd name="connsiteX1453" fmla="*/ 2434911 w 2656691"/>
              <a:gd name="connsiteY1453" fmla="*/ 1633795 h 3149653"/>
              <a:gd name="connsiteX1454" fmla="*/ 2442955 w 2656691"/>
              <a:gd name="connsiteY1454" fmla="*/ 1628054 h 3149653"/>
              <a:gd name="connsiteX1455" fmla="*/ 2445253 w 2656691"/>
              <a:gd name="connsiteY1455" fmla="*/ 1634943 h 3149653"/>
              <a:gd name="connsiteX1456" fmla="*/ 2447551 w 2656691"/>
              <a:gd name="connsiteY1456" fmla="*/ 1626906 h 3149653"/>
              <a:gd name="connsiteX1457" fmla="*/ 2449850 w 2656691"/>
              <a:gd name="connsiteY1457" fmla="*/ 1637239 h 3149653"/>
              <a:gd name="connsiteX1458" fmla="*/ 2441806 w 2656691"/>
              <a:gd name="connsiteY1458" fmla="*/ 1636091 h 3149653"/>
              <a:gd name="connsiteX1459" fmla="*/ 2445253 w 2656691"/>
              <a:gd name="connsiteY1459" fmla="*/ 1644128 h 3149653"/>
              <a:gd name="connsiteX1460" fmla="*/ 2439508 w 2656691"/>
              <a:gd name="connsiteY1460" fmla="*/ 1647572 h 3149653"/>
              <a:gd name="connsiteX1461" fmla="*/ 2431464 w 2656691"/>
              <a:gd name="connsiteY1461" fmla="*/ 1646424 h 3149653"/>
              <a:gd name="connsiteX1462" fmla="*/ 2438358 w 2656691"/>
              <a:gd name="connsiteY1462" fmla="*/ 1649868 h 3149653"/>
              <a:gd name="connsiteX1463" fmla="*/ 2432613 w 2656691"/>
              <a:gd name="connsiteY1463" fmla="*/ 1655609 h 3149653"/>
              <a:gd name="connsiteX1464" fmla="*/ 2440657 w 2656691"/>
              <a:gd name="connsiteY1464" fmla="*/ 1655609 h 3149653"/>
              <a:gd name="connsiteX1465" fmla="*/ 2441806 w 2656691"/>
              <a:gd name="connsiteY1465" fmla="*/ 1651017 h 3149653"/>
              <a:gd name="connsiteX1466" fmla="*/ 2439508 w 2656691"/>
              <a:gd name="connsiteY1466" fmla="*/ 1648720 h 3149653"/>
              <a:gd name="connsiteX1467" fmla="*/ 2444104 w 2656691"/>
              <a:gd name="connsiteY1467" fmla="*/ 1648720 h 3149653"/>
              <a:gd name="connsiteX1468" fmla="*/ 2440657 w 2656691"/>
              <a:gd name="connsiteY1468" fmla="*/ 1656757 h 3149653"/>
              <a:gd name="connsiteX1469" fmla="*/ 2445253 w 2656691"/>
              <a:gd name="connsiteY1469" fmla="*/ 1659053 h 3149653"/>
              <a:gd name="connsiteX1470" fmla="*/ 2446402 w 2656691"/>
              <a:gd name="connsiteY1470" fmla="*/ 1654461 h 3149653"/>
              <a:gd name="connsiteX1471" fmla="*/ 2453297 w 2656691"/>
              <a:gd name="connsiteY1471" fmla="*/ 1671683 h 3149653"/>
              <a:gd name="connsiteX1472" fmla="*/ 2438358 w 2656691"/>
              <a:gd name="connsiteY1472" fmla="*/ 1660202 h 3149653"/>
              <a:gd name="connsiteX1473" fmla="*/ 2437209 w 2656691"/>
              <a:gd name="connsiteY1473" fmla="*/ 1662498 h 3149653"/>
              <a:gd name="connsiteX1474" fmla="*/ 2450999 w 2656691"/>
              <a:gd name="connsiteY1474" fmla="*/ 1678572 h 3149653"/>
              <a:gd name="connsiteX1475" fmla="*/ 2448700 w 2656691"/>
              <a:gd name="connsiteY1475" fmla="*/ 1680868 h 3149653"/>
              <a:gd name="connsiteX1476" fmla="*/ 2449850 w 2656691"/>
              <a:gd name="connsiteY1476" fmla="*/ 1683164 h 3149653"/>
              <a:gd name="connsiteX1477" fmla="*/ 2453297 w 2656691"/>
              <a:gd name="connsiteY1477" fmla="*/ 1680868 h 3149653"/>
              <a:gd name="connsiteX1478" fmla="*/ 2455595 w 2656691"/>
              <a:gd name="connsiteY1478" fmla="*/ 1690053 h 3149653"/>
              <a:gd name="connsiteX1479" fmla="*/ 2468235 w 2656691"/>
              <a:gd name="connsiteY1479" fmla="*/ 1703831 h 3149653"/>
              <a:gd name="connsiteX1480" fmla="*/ 2454446 w 2656691"/>
              <a:gd name="connsiteY1480" fmla="*/ 1695794 h 3149653"/>
              <a:gd name="connsiteX1481" fmla="*/ 2463639 w 2656691"/>
              <a:gd name="connsiteY1481" fmla="*/ 1710719 h 3149653"/>
              <a:gd name="connsiteX1482" fmla="*/ 2471683 w 2656691"/>
              <a:gd name="connsiteY1482" fmla="*/ 1706127 h 3149653"/>
              <a:gd name="connsiteX1483" fmla="*/ 2472832 w 2656691"/>
              <a:gd name="connsiteY1483" fmla="*/ 1709571 h 3149653"/>
              <a:gd name="connsiteX1484" fmla="*/ 2462490 w 2656691"/>
              <a:gd name="connsiteY1484" fmla="*/ 1713016 h 3149653"/>
              <a:gd name="connsiteX1485" fmla="*/ 2465937 w 2656691"/>
              <a:gd name="connsiteY1485" fmla="*/ 1721053 h 3149653"/>
              <a:gd name="connsiteX1486" fmla="*/ 2480876 w 2656691"/>
              <a:gd name="connsiteY1486" fmla="*/ 1741719 h 3149653"/>
              <a:gd name="connsiteX1487" fmla="*/ 2468235 w 2656691"/>
              <a:gd name="connsiteY1487" fmla="*/ 1735979 h 3149653"/>
              <a:gd name="connsiteX1488" fmla="*/ 2473981 w 2656691"/>
              <a:gd name="connsiteY1488" fmla="*/ 1754349 h 3149653"/>
              <a:gd name="connsiteX1489" fmla="*/ 2482025 w 2656691"/>
              <a:gd name="connsiteY1489" fmla="*/ 1766978 h 3149653"/>
              <a:gd name="connsiteX1490" fmla="*/ 2488920 w 2656691"/>
              <a:gd name="connsiteY1490" fmla="*/ 1768126 h 3149653"/>
              <a:gd name="connsiteX1491" fmla="*/ 2488920 w 2656691"/>
              <a:gd name="connsiteY1491" fmla="*/ 1771571 h 3149653"/>
              <a:gd name="connsiteX1492" fmla="*/ 2493516 w 2656691"/>
              <a:gd name="connsiteY1492" fmla="*/ 1770422 h 3149653"/>
              <a:gd name="connsiteX1493" fmla="*/ 2484323 w 2656691"/>
              <a:gd name="connsiteY1493" fmla="*/ 1770422 h 3149653"/>
              <a:gd name="connsiteX1494" fmla="*/ 2480876 w 2656691"/>
              <a:gd name="connsiteY1494" fmla="*/ 1773867 h 3149653"/>
              <a:gd name="connsiteX1495" fmla="*/ 2484323 w 2656691"/>
              <a:gd name="connsiteY1495" fmla="*/ 1778459 h 3149653"/>
              <a:gd name="connsiteX1496" fmla="*/ 2476279 w 2656691"/>
              <a:gd name="connsiteY1496" fmla="*/ 1771571 h 3149653"/>
              <a:gd name="connsiteX1497" fmla="*/ 2475130 w 2656691"/>
              <a:gd name="connsiteY1497" fmla="*/ 1773867 h 3149653"/>
              <a:gd name="connsiteX1498" fmla="*/ 2476279 w 2656691"/>
              <a:gd name="connsiteY1498" fmla="*/ 1780756 h 3149653"/>
              <a:gd name="connsiteX1499" fmla="*/ 2467086 w 2656691"/>
              <a:gd name="connsiteY1499" fmla="*/ 1764682 h 3149653"/>
              <a:gd name="connsiteX1500" fmla="*/ 2463639 w 2656691"/>
              <a:gd name="connsiteY1500" fmla="*/ 1769274 h 3149653"/>
              <a:gd name="connsiteX1501" fmla="*/ 2463639 w 2656691"/>
              <a:gd name="connsiteY1501" fmla="*/ 1761237 h 3149653"/>
              <a:gd name="connsiteX1502" fmla="*/ 2467086 w 2656691"/>
              <a:gd name="connsiteY1502" fmla="*/ 1761237 h 3149653"/>
              <a:gd name="connsiteX1503" fmla="*/ 2457893 w 2656691"/>
              <a:gd name="connsiteY1503" fmla="*/ 1756645 h 3149653"/>
              <a:gd name="connsiteX1504" fmla="*/ 2459043 w 2656691"/>
              <a:gd name="connsiteY1504" fmla="*/ 1748608 h 3149653"/>
              <a:gd name="connsiteX1505" fmla="*/ 2464788 w 2656691"/>
              <a:gd name="connsiteY1505" fmla="*/ 1755497 h 3149653"/>
              <a:gd name="connsiteX1506" fmla="*/ 2465937 w 2656691"/>
              <a:gd name="connsiteY1506" fmla="*/ 1741719 h 3149653"/>
              <a:gd name="connsiteX1507" fmla="*/ 2463639 w 2656691"/>
              <a:gd name="connsiteY1507" fmla="*/ 1740571 h 3149653"/>
              <a:gd name="connsiteX1508" fmla="*/ 2461341 w 2656691"/>
              <a:gd name="connsiteY1508" fmla="*/ 1745163 h 3149653"/>
              <a:gd name="connsiteX1509" fmla="*/ 2457893 w 2656691"/>
              <a:gd name="connsiteY1509" fmla="*/ 1746312 h 3149653"/>
              <a:gd name="connsiteX1510" fmla="*/ 2449850 w 2656691"/>
              <a:gd name="connsiteY1510" fmla="*/ 1740571 h 3149653"/>
              <a:gd name="connsiteX1511" fmla="*/ 2448700 w 2656691"/>
              <a:gd name="connsiteY1511" fmla="*/ 1746312 h 3149653"/>
              <a:gd name="connsiteX1512" fmla="*/ 2444104 w 2656691"/>
              <a:gd name="connsiteY1512" fmla="*/ 1731386 h 3149653"/>
              <a:gd name="connsiteX1513" fmla="*/ 2449850 w 2656691"/>
              <a:gd name="connsiteY1513" fmla="*/ 1734830 h 3149653"/>
              <a:gd name="connsiteX1514" fmla="*/ 2444104 w 2656691"/>
              <a:gd name="connsiteY1514" fmla="*/ 1717608 h 3149653"/>
              <a:gd name="connsiteX1515" fmla="*/ 2440657 w 2656691"/>
              <a:gd name="connsiteY1515" fmla="*/ 1719905 h 3149653"/>
              <a:gd name="connsiteX1516" fmla="*/ 2433762 w 2656691"/>
              <a:gd name="connsiteY1516" fmla="*/ 1715312 h 3149653"/>
              <a:gd name="connsiteX1517" fmla="*/ 2422271 w 2656691"/>
              <a:gd name="connsiteY1517" fmla="*/ 1693497 h 3149653"/>
              <a:gd name="connsiteX1518" fmla="*/ 2428016 w 2656691"/>
              <a:gd name="connsiteY1518" fmla="*/ 1694646 h 3149653"/>
              <a:gd name="connsiteX1519" fmla="*/ 2421122 w 2656691"/>
              <a:gd name="connsiteY1519" fmla="*/ 1687757 h 3149653"/>
              <a:gd name="connsiteX1520" fmla="*/ 2425718 w 2656691"/>
              <a:gd name="connsiteY1520" fmla="*/ 1684312 h 3149653"/>
              <a:gd name="connsiteX1521" fmla="*/ 2421122 w 2656691"/>
              <a:gd name="connsiteY1521" fmla="*/ 1684312 h 3149653"/>
              <a:gd name="connsiteX1522" fmla="*/ 2408481 w 2656691"/>
              <a:gd name="connsiteY1522" fmla="*/ 1672831 h 3149653"/>
              <a:gd name="connsiteX1523" fmla="*/ 2398139 w 2656691"/>
              <a:gd name="connsiteY1523" fmla="*/ 1662498 h 3149653"/>
              <a:gd name="connsiteX1524" fmla="*/ 2400437 w 2656691"/>
              <a:gd name="connsiteY1524" fmla="*/ 1667090 h 3149653"/>
              <a:gd name="connsiteX1525" fmla="*/ 2396990 w 2656691"/>
              <a:gd name="connsiteY1525" fmla="*/ 1668239 h 3149653"/>
              <a:gd name="connsiteX1526" fmla="*/ 2396990 w 2656691"/>
              <a:gd name="connsiteY1526" fmla="*/ 1659053 h 3149653"/>
              <a:gd name="connsiteX1527" fmla="*/ 2406183 w 2656691"/>
              <a:gd name="connsiteY1527" fmla="*/ 1662498 h 3149653"/>
              <a:gd name="connsiteX1528" fmla="*/ 2393543 w 2656691"/>
              <a:gd name="connsiteY1528" fmla="*/ 1646424 h 3149653"/>
              <a:gd name="connsiteX1529" fmla="*/ 2394692 w 2656691"/>
              <a:gd name="connsiteY1529" fmla="*/ 1638387 h 3149653"/>
              <a:gd name="connsiteX1530" fmla="*/ 2387797 w 2656691"/>
              <a:gd name="connsiteY1530" fmla="*/ 1630350 h 3149653"/>
              <a:gd name="connsiteX1531" fmla="*/ 2379753 w 2656691"/>
              <a:gd name="connsiteY1531" fmla="*/ 1628054 h 3149653"/>
              <a:gd name="connsiteX1532" fmla="*/ 2386648 w 2656691"/>
              <a:gd name="connsiteY1532" fmla="*/ 1623461 h 3149653"/>
              <a:gd name="connsiteX1533" fmla="*/ 2378604 w 2656691"/>
              <a:gd name="connsiteY1533" fmla="*/ 1615424 h 3149653"/>
              <a:gd name="connsiteX1534" fmla="*/ 2375157 w 2656691"/>
              <a:gd name="connsiteY1534" fmla="*/ 1617721 h 3149653"/>
              <a:gd name="connsiteX1535" fmla="*/ 2375157 w 2656691"/>
              <a:gd name="connsiteY1535" fmla="*/ 1609684 h 3149653"/>
              <a:gd name="connsiteX1536" fmla="*/ 2365964 w 2656691"/>
              <a:gd name="connsiteY1536" fmla="*/ 1603943 h 3149653"/>
              <a:gd name="connsiteX1537" fmla="*/ 2361367 w 2656691"/>
              <a:gd name="connsiteY1537" fmla="*/ 1593610 h 3149653"/>
              <a:gd name="connsiteX1538" fmla="*/ 2356771 w 2656691"/>
              <a:gd name="connsiteY1538" fmla="*/ 1592462 h 3149653"/>
              <a:gd name="connsiteX1539" fmla="*/ 2361367 w 2656691"/>
              <a:gd name="connsiteY1539" fmla="*/ 1590166 h 3149653"/>
              <a:gd name="connsiteX1540" fmla="*/ 2348727 w 2656691"/>
              <a:gd name="connsiteY1540" fmla="*/ 1578684 h 3149653"/>
              <a:gd name="connsiteX1541" fmla="*/ 2349876 w 2656691"/>
              <a:gd name="connsiteY1541" fmla="*/ 1584425 h 3149653"/>
              <a:gd name="connsiteX1542" fmla="*/ 2341832 w 2656691"/>
              <a:gd name="connsiteY1542" fmla="*/ 1571795 h 3149653"/>
              <a:gd name="connsiteX1543" fmla="*/ 2346429 w 2656691"/>
              <a:gd name="connsiteY1543" fmla="*/ 1575240 h 3149653"/>
              <a:gd name="connsiteX1544" fmla="*/ 2338385 w 2656691"/>
              <a:gd name="connsiteY1544" fmla="*/ 1567203 h 3149653"/>
              <a:gd name="connsiteX1545" fmla="*/ 2337236 w 2656691"/>
              <a:gd name="connsiteY1545" fmla="*/ 1571795 h 3149653"/>
              <a:gd name="connsiteX1546" fmla="*/ 2337236 w 2656691"/>
              <a:gd name="connsiteY1546" fmla="*/ 1566055 h 3149653"/>
              <a:gd name="connsiteX1547" fmla="*/ 2329192 w 2656691"/>
              <a:gd name="connsiteY1547" fmla="*/ 1561462 h 3149653"/>
              <a:gd name="connsiteX1548" fmla="*/ 2329192 w 2656691"/>
              <a:gd name="connsiteY1548" fmla="*/ 1570647 h 3149653"/>
              <a:gd name="connsiteX1549" fmla="*/ 2334938 w 2656691"/>
              <a:gd name="connsiteY1549" fmla="*/ 1572943 h 3149653"/>
              <a:gd name="connsiteX1550" fmla="*/ 2338385 w 2656691"/>
              <a:gd name="connsiteY1550" fmla="*/ 1585573 h 3149653"/>
              <a:gd name="connsiteX1551" fmla="*/ 2345280 w 2656691"/>
              <a:gd name="connsiteY1551" fmla="*/ 1598202 h 3149653"/>
              <a:gd name="connsiteX1552" fmla="*/ 2354473 w 2656691"/>
              <a:gd name="connsiteY1552" fmla="*/ 1609684 h 3149653"/>
              <a:gd name="connsiteX1553" fmla="*/ 2368262 w 2656691"/>
              <a:gd name="connsiteY1553" fmla="*/ 1632646 h 3149653"/>
              <a:gd name="connsiteX1554" fmla="*/ 2363666 w 2656691"/>
              <a:gd name="connsiteY1554" fmla="*/ 1636091 h 3149653"/>
              <a:gd name="connsiteX1555" fmla="*/ 2367113 w 2656691"/>
              <a:gd name="connsiteY1555" fmla="*/ 1641831 h 3149653"/>
              <a:gd name="connsiteX1556" fmla="*/ 2361367 w 2656691"/>
              <a:gd name="connsiteY1556" fmla="*/ 1649868 h 3149653"/>
              <a:gd name="connsiteX1557" fmla="*/ 2369411 w 2656691"/>
              <a:gd name="connsiteY1557" fmla="*/ 1649868 h 3149653"/>
              <a:gd name="connsiteX1558" fmla="*/ 2369411 w 2656691"/>
              <a:gd name="connsiteY1558" fmla="*/ 1660202 h 3149653"/>
              <a:gd name="connsiteX1559" fmla="*/ 2375157 w 2656691"/>
              <a:gd name="connsiteY1559" fmla="*/ 1662498 h 3149653"/>
              <a:gd name="connsiteX1560" fmla="*/ 2365964 w 2656691"/>
              <a:gd name="connsiteY1560" fmla="*/ 1662498 h 3149653"/>
              <a:gd name="connsiteX1561" fmla="*/ 2369411 w 2656691"/>
              <a:gd name="connsiteY1561" fmla="*/ 1670535 h 3149653"/>
              <a:gd name="connsiteX1562" fmla="*/ 2374008 w 2656691"/>
              <a:gd name="connsiteY1562" fmla="*/ 1673979 h 3149653"/>
              <a:gd name="connsiteX1563" fmla="*/ 2382052 w 2656691"/>
              <a:gd name="connsiteY1563" fmla="*/ 1671683 h 3149653"/>
              <a:gd name="connsiteX1564" fmla="*/ 2377455 w 2656691"/>
              <a:gd name="connsiteY1564" fmla="*/ 1676276 h 3149653"/>
              <a:gd name="connsiteX1565" fmla="*/ 2384350 w 2656691"/>
              <a:gd name="connsiteY1565" fmla="*/ 1687757 h 3149653"/>
              <a:gd name="connsiteX1566" fmla="*/ 2375157 w 2656691"/>
              <a:gd name="connsiteY1566" fmla="*/ 1688905 h 3149653"/>
              <a:gd name="connsiteX1567" fmla="*/ 2369411 w 2656691"/>
              <a:gd name="connsiteY1567" fmla="*/ 1686609 h 3149653"/>
              <a:gd name="connsiteX1568" fmla="*/ 2365964 w 2656691"/>
              <a:gd name="connsiteY1568" fmla="*/ 1678572 h 3149653"/>
              <a:gd name="connsiteX1569" fmla="*/ 2371709 w 2656691"/>
              <a:gd name="connsiteY1569" fmla="*/ 1679720 h 3149653"/>
              <a:gd name="connsiteX1570" fmla="*/ 2364815 w 2656691"/>
              <a:gd name="connsiteY1570" fmla="*/ 1672831 h 3149653"/>
              <a:gd name="connsiteX1571" fmla="*/ 2361367 w 2656691"/>
              <a:gd name="connsiteY1571" fmla="*/ 1655609 h 3149653"/>
              <a:gd name="connsiteX1572" fmla="*/ 2356771 w 2656691"/>
              <a:gd name="connsiteY1572" fmla="*/ 1656757 h 3149653"/>
              <a:gd name="connsiteX1573" fmla="*/ 2355622 w 2656691"/>
              <a:gd name="connsiteY1573" fmla="*/ 1653313 h 3149653"/>
              <a:gd name="connsiteX1574" fmla="*/ 2359069 w 2656691"/>
              <a:gd name="connsiteY1574" fmla="*/ 1651017 h 3149653"/>
              <a:gd name="connsiteX1575" fmla="*/ 2353324 w 2656691"/>
              <a:gd name="connsiteY1575" fmla="*/ 1648720 h 3149653"/>
              <a:gd name="connsiteX1576" fmla="*/ 2355622 w 2656691"/>
              <a:gd name="connsiteY1576" fmla="*/ 1642980 h 3149653"/>
              <a:gd name="connsiteX1577" fmla="*/ 2349876 w 2656691"/>
              <a:gd name="connsiteY1577" fmla="*/ 1630350 h 3149653"/>
              <a:gd name="connsiteX1578" fmla="*/ 2344131 w 2656691"/>
              <a:gd name="connsiteY1578" fmla="*/ 1632646 h 3149653"/>
              <a:gd name="connsiteX1579" fmla="*/ 2341832 w 2656691"/>
              <a:gd name="connsiteY1579" fmla="*/ 1630350 h 3149653"/>
              <a:gd name="connsiteX1580" fmla="*/ 2339534 w 2656691"/>
              <a:gd name="connsiteY1580" fmla="*/ 1623461 h 3149653"/>
              <a:gd name="connsiteX1581" fmla="*/ 2328043 w 2656691"/>
              <a:gd name="connsiteY1581" fmla="*/ 1601647 h 3149653"/>
              <a:gd name="connsiteX1582" fmla="*/ 2317701 w 2656691"/>
              <a:gd name="connsiteY1582" fmla="*/ 1603943 h 3149653"/>
              <a:gd name="connsiteX1583" fmla="*/ 2323446 w 2656691"/>
              <a:gd name="connsiteY1583" fmla="*/ 1605091 h 3149653"/>
              <a:gd name="connsiteX1584" fmla="*/ 2319999 w 2656691"/>
              <a:gd name="connsiteY1584" fmla="*/ 1608536 h 3149653"/>
              <a:gd name="connsiteX1585" fmla="*/ 2329192 w 2656691"/>
              <a:gd name="connsiteY1585" fmla="*/ 1624609 h 3149653"/>
              <a:gd name="connsiteX1586" fmla="*/ 2336087 w 2656691"/>
              <a:gd name="connsiteY1586" fmla="*/ 1642980 h 3149653"/>
              <a:gd name="connsiteX1587" fmla="*/ 2329192 w 2656691"/>
              <a:gd name="connsiteY1587" fmla="*/ 1638387 h 3149653"/>
              <a:gd name="connsiteX1588" fmla="*/ 2324596 w 2656691"/>
              <a:gd name="connsiteY1588" fmla="*/ 1641831 h 3149653"/>
              <a:gd name="connsiteX1589" fmla="*/ 2326894 w 2656691"/>
              <a:gd name="connsiteY1589" fmla="*/ 1639535 h 3149653"/>
              <a:gd name="connsiteX1590" fmla="*/ 2317701 w 2656691"/>
              <a:gd name="connsiteY1590" fmla="*/ 1633795 h 3149653"/>
              <a:gd name="connsiteX1591" fmla="*/ 2324596 w 2656691"/>
              <a:gd name="connsiteY1591" fmla="*/ 1632646 h 3149653"/>
              <a:gd name="connsiteX1592" fmla="*/ 2324596 w 2656691"/>
              <a:gd name="connsiteY1592" fmla="*/ 1637239 h 3149653"/>
              <a:gd name="connsiteX1593" fmla="*/ 2330341 w 2656691"/>
              <a:gd name="connsiteY1593" fmla="*/ 1633795 h 3149653"/>
              <a:gd name="connsiteX1594" fmla="*/ 2323446 w 2656691"/>
              <a:gd name="connsiteY1594" fmla="*/ 1629202 h 3149653"/>
              <a:gd name="connsiteX1595" fmla="*/ 2316552 w 2656691"/>
              <a:gd name="connsiteY1595" fmla="*/ 1629202 h 3149653"/>
              <a:gd name="connsiteX1596" fmla="*/ 2306210 w 2656691"/>
              <a:gd name="connsiteY1596" fmla="*/ 1616573 h 3149653"/>
              <a:gd name="connsiteX1597" fmla="*/ 2300464 w 2656691"/>
              <a:gd name="connsiteY1597" fmla="*/ 1602795 h 3149653"/>
              <a:gd name="connsiteX1598" fmla="*/ 2294718 w 2656691"/>
              <a:gd name="connsiteY1598" fmla="*/ 1605091 h 3149653"/>
              <a:gd name="connsiteX1599" fmla="*/ 2294718 w 2656691"/>
              <a:gd name="connsiteY1599" fmla="*/ 1592462 h 3149653"/>
              <a:gd name="connsiteX1600" fmla="*/ 2300464 w 2656691"/>
              <a:gd name="connsiteY1600" fmla="*/ 1595906 h 3149653"/>
              <a:gd name="connsiteX1601" fmla="*/ 2298166 w 2656691"/>
              <a:gd name="connsiteY1601" fmla="*/ 1597054 h 3149653"/>
              <a:gd name="connsiteX1602" fmla="*/ 2306210 w 2656691"/>
              <a:gd name="connsiteY1602" fmla="*/ 1598202 h 3149653"/>
              <a:gd name="connsiteX1603" fmla="*/ 2291271 w 2656691"/>
              <a:gd name="connsiteY1603" fmla="*/ 1590166 h 3149653"/>
              <a:gd name="connsiteX1604" fmla="*/ 2286675 w 2656691"/>
              <a:gd name="connsiteY1604" fmla="*/ 1583277 h 3149653"/>
              <a:gd name="connsiteX1605" fmla="*/ 2294718 w 2656691"/>
              <a:gd name="connsiteY1605" fmla="*/ 1583277 h 3149653"/>
              <a:gd name="connsiteX1606" fmla="*/ 2287824 w 2656691"/>
              <a:gd name="connsiteY1606" fmla="*/ 1577536 h 3149653"/>
              <a:gd name="connsiteX1607" fmla="*/ 2274034 w 2656691"/>
              <a:gd name="connsiteY1607" fmla="*/ 1571795 h 3149653"/>
              <a:gd name="connsiteX1608" fmla="*/ 2278631 w 2656691"/>
              <a:gd name="connsiteY1608" fmla="*/ 1569499 h 3149653"/>
              <a:gd name="connsiteX1609" fmla="*/ 2272885 w 2656691"/>
              <a:gd name="connsiteY1609" fmla="*/ 1566055 h 3149653"/>
              <a:gd name="connsiteX1610" fmla="*/ 2272885 w 2656691"/>
              <a:gd name="connsiteY1610" fmla="*/ 1558018 h 3149653"/>
              <a:gd name="connsiteX1611" fmla="*/ 2263692 w 2656691"/>
              <a:gd name="connsiteY1611" fmla="*/ 1558018 h 3149653"/>
              <a:gd name="connsiteX1612" fmla="*/ 2264841 w 2656691"/>
              <a:gd name="connsiteY1612" fmla="*/ 1551129 h 3149653"/>
              <a:gd name="connsiteX1613" fmla="*/ 2257947 w 2656691"/>
              <a:gd name="connsiteY1613" fmla="*/ 1548833 h 3149653"/>
              <a:gd name="connsiteX1614" fmla="*/ 2262543 w 2656691"/>
              <a:gd name="connsiteY1614" fmla="*/ 1546536 h 3149653"/>
              <a:gd name="connsiteX1615" fmla="*/ 2257947 w 2656691"/>
              <a:gd name="connsiteY1615" fmla="*/ 1547684 h 3149653"/>
              <a:gd name="connsiteX1616" fmla="*/ 2256797 w 2656691"/>
              <a:gd name="connsiteY1616" fmla="*/ 1541944 h 3149653"/>
              <a:gd name="connsiteX1617" fmla="*/ 2262543 w 2656691"/>
              <a:gd name="connsiteY1617" fmla="*/ 1543092 h 3149653"/>
              <a:gd name="connsiteX1618" fmla="*/ 2252201 w 2656691"/>
              <a:gd name="connsiteY1618" fmla="*/ 1540796 h 3149653"/>
              <a:gd name="connsiteX1619" fmla="*/ 2248754 w 2656691"/>
              <a:gd name="connsiteY1619" fmla="*/ 1532759 h 3149653"/>
              <a:gd name="connsiteX1620" fmla="*/ 2251052 w 2656691"/>
              <a:gd name="connsiteY1620" fmla="*/ 1528166 h 3149653"/>
              <a:gd name="connsiteX1621" fmla="*/ 2232666 w 2656691"/>
              <a:gd name="connsiteY1621" fmla="*/ 1509796 h 3149653"/>
              <a:gd name="connsiteX1622" fmla="*/ 2236113 w 2656691"/>
              <a:gd name="connsiteY1622" fmla="*/ 1504056 h 3149653"/>
              <a:gd name="connsiteX1623" fmla="*/ 2228069 w 2656691"/>
              <a:gd name="connsiteY1623" fmla="*/ 1497167 h 3149653"/>
              <a:gd name="connsiteX1624" fmla="*/ 2220026 w 2656691"/>
              <a:gd name="connsiteY1624" fmla="*/ 1492574 h 3149653"/>
              <a:gd name="connsiteX1625" fmla="*/ 2221175 w 2656691"/>
              <a:gd name="connsiteY1625" fmla="*/ 1489130 h 3149653"/>
              <a:gd name="connsiteX1626" fmla="*/ 2210833 w 2656691"/>
              <a:gd name="connsiteY1626" fmla="*/ 1478797 h 3149653"/>
              <a:gd name="connsiteX1627" fmla="*/ 2195894 w 2656691"/>
              <a:gd name="connsiteY1627" fmla="*/ 1475352 h 3149653"/>
              <a:gd name="connsiteX1628" fmla="*/ 2190149 w 2656691"/>
              <a:gd name="connsiteY1628" fmla="*/ 1456982 h 3149653"/>
              <a:gd name="connsiteX1629" fmla="*/ 2184403 w 2656691"/>
              <a:gd name="connsiteY1629" fmla="*/ 1452389 h 3149653"/>
              <a:gd name="connsiteX1630" fmla="*/ 2190149 w 2656691"/>
              <a:gd name="connsiteY1630" fmla="*/ 1452389 h 3149653"/>
              <a:gd name="connsiteX1631" fmla="*/ 2179806 w 2656691"/>
              <a:gd name="connsiteY1631" fmla="*/ 1447797 h 3149653"/>
              <a:gd name="connsiteX1632" fmla="*/ 2182105 w 2656691"/>
              <a:gd name="connsiteY1632" fmla="*/ 1453538 h 3149653"/>
              <a:gd name="connsiteX1633" fmla="*/ 2175210 w 2656691"/>
              <a:gd name="connsiteY1633" fmla="*/ 1437464 h 3149653"/>
              <a:gd name="connsiteX1634" fmla="*/ 2169464 w 2656691"/>
              <a:gd name="connsiteY1634" fmla="*/ 1439760 h 3149653"/>
              <a:gd name="connsiteX1635" fmla="*/ 2166017 w 2656691"/>
              <a:gd name="connsiteY1635" fmla="*/ 1434019 h 3149653"/>
              <a:gd name="connsiteX1636" fmla="*/ 2163719 w 2656691"/>
              <a:gd name="connsiteY1636" fmla="*/ 1440908 h 3149653"/>
              <a:gd name="connsiteX1637" fmla="*/ 2168315 w 2656691"/>
              <a:gd name="connsiteY1637" fmla="*/ 1448945 h 3149653"/>
              <a:gd name="connsiteX1638" fmla="*/ 2162570 w 2656691"/>
              <a:gd name="connsiteY1638" fmla="*/ 1443204 h 3149653"/>
              <a:gd name="connsiteX1639" fmla="*/ 2162570 w 2656691"/>
              <a:gd name="connsiteY1639" fmla="*/ 1431723 h 3149653"/>
              <a:gd name="connsiteX1640" fmla="*/ 2154526 w 2656691"/>
              <a:gd name="connsiteY1640" fmla="*/ 1434019 h 3149653"/>
              <a:gd name="connsiteX1641" fmla="*/ 2155675 w 2656691"/>
              <a:gd name="connsiteY1641" fmla="*/ 1431723 h 3149653"/>
              <a:gd name="connsiteX1642" fmla="*/ 2154526 w 2656691"/>
              <a:gd name="connsiteY1642" fmla="*/ 1430575 h 3149653"/>
              <a:gd name="connsiteX1643" fmla="*/ 2162570 w 2656691"/>
              <a:gd name="connsiteY1643" fmla="*/ 1428279 h 3149653"/>
              <a:gd name="connsiteX1644" fmla="*/ 2166017 w 2656691"/>
              <a:gd name="connsiteY1644" fmla="*/ 1423686 h 3149653"/>
              <a:gd name="connsiteX1645" fmla="*/ 2156824 w 2656691"/>
              <a:gd name="connsiteY1645" fmla="*/ 1421390 h 3149653"/>
              <a:gd name="connsiteX1646" fmla="*/ 2143035 w 2656691"/>
              <a:gd name="connsiteY1646" fmla="*/ 1412205 h 3149653"/>
              <a:gd name="connsiteX1647" fmla="*/ 2151078 w 2656691"/>
              <a:gd name="connsiteY1647" fmla="*/ 1405316 h 3149653"/>
              <a:gd name="connsiteX1648" fmla="*/ 2140736 w 2656691"/>
              <a:gd name="connsiteY1648" fmla="*/ 1407612 h 3149653"/>
              <a:gd name="connsiteX1649" fmla="*/ 2133842 w 2656691"/>
              <a:gd name="connsiteY1649" fmla="*/ 1400723 h 3149653"/>
              <a:gd name="connsiteX1650" fmla="*/ 2138438 w 2656691"/>
              <a:gd name="connsiteY1650" fmla="*/ 1393835 h 3149653"/>
              <a:gd name="connsiteX1651" fmla="*/ 2130394 w 2656691"/>
              <a:gd name="connsiteY1651" fmla="*/ 1392687 h 3149653"/>
              <a:gd name="connsiteX1652" fmla="*/ 2129245 w 2656691"/>
              <a:gd name="connsiteY1652" fmla="*/ 1382353 h 3149653"/>
              <a:gd name="connsiteX1653" fmla="*/ 2125798 w 2656691"/>
              <a:gd name="connsiteY1653" fmla="*/ 1383501 h 3149653"/>
              <a:gd name="connsiteX1654" fmla="*/ 2112008 w 2656691"/>
              <a:gd name="connsiteY1654" fmla="*/ 1375464 h 3149653"/>
              <a:gd name="connsiteX1655" fmla="*/ 2106263 w 2656691"/>
              <a:gd name="connsiteY1655" fmla="*/ 1369724 h 3149653"/>
              <a:gd name="connsiteX1656" fmla="*/ 2099368 w 2656691"/>
              <a:gd name="connsiteY1656" fmla="*/ 1357094 h 3149653"/>
              <a:gd name="connsiteX1657" fmla="*/ 2095921 w 2656691"/>
              <a:gd name="connsiteY1657" fmla="*/ 1355946 h 3149653"/>
              <a:gd name="connsiteX1658" fmla="*/ 2093623 w 2656691"/>
              <a:gd name="connsiteY1658" fmla="*/ 1359391 h 3149653"/>
              <a:gd name="connsiteX1659" fmla="*/ 2087877 w 2656691"/>
              <a:gd name="connsiteY1659" fmla="*/ 1354798 h 3149653"/>
              <a:gd name="connsiteX1660" fmla="*/ 2094772 w 2656691"/>
              <a:gd name="connsiteY1660" fmla="*/ 1354798 h 3149653"/>
              <a:gd name="connsiteX1661" fmla="*/ 2084430 w 2656691"/>
              <a:gd name="connsiteY1661" fmla="*/ 1338724 h 3149653"/>
              <a:gd name="connsiteX1662" fmla="*/ 2077535 w 2656691"/>
              <a:gd name="connsiteY1662" fmla="*/ 1341020 h 3149653"/>
              <a:gd name="connsiteX1663" fmla="*/ 2085579 w 2656691"/>
              <a:gd name="connsiteY1663" fmla="*/ 1344465 h 3149653"/>
              <a:gd name="connsiteX1664" fmla="*/ 2077535 w 2656691"/>
              <a:gd name="connsiteY1664" fmla="*/ 1350205 h 3149653"/>
              <a:gd name="connsiteX1665" fmla="*/ 2077535 w 2656691"/>
              <a:gd name="connsiteY1665" fmla="*/ 1344465 h 3149653"/>
              <a:gd name="connsiteX1666" fmla="*/ 2074087 w 2656691"/>
              <a:gd name="connsiteY1666" fmla="*/ 1339872 h 3149653"/>
              <a:gd name="connsiteX1667" fmla="*/ 2080982 w 2656691"/>
              <a:gd name="connsiteY1667" fmla="*/ 1332984 h 3149653"/>
              <a:gd name="connsiteX1668" fmla="*/ 2074087 w 2656691"/>
              <a:gd name="connsiteY1668" fmla="*/ 1334132 h 3149653"/>
              <a:gd name="connsiteX1669" fmla="*/ 2078684 w 2656691"/>
              <a:gd name="connsiteY1669" fmla="*/ 1330687 h 3149653"/>
              <a:gd name="connsiteX1670" fmla="*/ 2069491 w 2656691"/>
              <a:gd name="connsiteY1670" fmla="*/ 1324947 h 3149653"/>
              <a:gd name="connsiteX1671" fmla="*/ 2058000 w 2656691"/>
              <a:gd name="connsiteY1671" fmla="*/ 1308873 h 3149653"/>
              <a:gd name="connsiteX1672" fmla="*/ 2054552 w 2656691"/>
              <a:gd name="connsiteY1672" fmla="*/ 1311169 h 3149653"/>
              <a:gd name="connsiteX1673" fmla="*/ 2049956 w 2656691"/>
              <a:gd name="connsiteY1673" fmla="*/ 1307725 h 3149653"/>
              <a:gd name="connsiteX1674" fmla="*/ 2040763 w 2656691"/>
              <a:gd name="connsiteY1674" fmla="*/ 1298539 h 3149653"/>
              <a:gd name="connsiteX1675" fmla="*/ 2041912 w 2656691"/>
              <a:gd name="connsiteY1675" fmla="*/ 1293947 h 3149653"/>
              <a:gd name="connsiteX1676" fmla="*/ 2048807 w 2656691"/>
              <a:gd name="connsiteY1676" fmla="*/ 1296243 h 3149653"/>
              <a:gd name="connsiteX1677" fmla="*/ 2039614 w 2656691"/>
              <a:gd name="connsiteY1677" fmla="*/ 1284762 h 3149653"/>
              <a:gd name="connsiteX1678" fmla="*/ 2043061 w 2656691"/>
              <a:gd name="connsiteY1678" fmla="*/ 1291651 h 3149653"/>
              <a:gd name="connsiteX1679" fmla="*/ 2023526 w 2656691"/>
              <a:gd name="connsiteY1679" fmla="*/ 1279021 h 3149653"/>
              <a:gd name="connsiteX1680" fmla="*/ 2022377 w 2656691"/>
              <a:gd name="connsiteY1680" fmla="*/ 1282466 h 3149653"/>
              <a:gd name="connsiteX1681" fmla="*/ 2016632 w 2656691"/>
              <a:gd name="connsiteY1681" fmla="*/ 1282466 h 3149653"/>
              <a:gd name="connsiteX1682" fmla="*/ 2020079 w 2656691"/>
              <a:gd name="connsiteY1682" fmla="*/ 1275577 h 3149653"/>
              <a:gd name="connsiteX1683" fmla="*/ 2013184 w 2656691"/>
              <a:gd name="connsiteY1683" fmla="*/ 1267540 h 3149653"/>
              <a:gd name="connsiteX1684" fmla="*/ 2014333 w 2656691"/>
              <a:gd name="connsiteY1684" fmla="*/ 1276725 h 3149653"/>
              <a:gd name="connsiteX1685" fmla="*/ 2005140 w 2656691"/>
              <a:gd name="connsiteY1685" fmla="*/ 1274429 h 3149653"/>
              <a:gd name="connsiteX1686" fmla="*/ 2012035 w 2656691"/>
              <a:gd name="connsiteY1686" fmla="*/ 1261799 h 3149653"/>
              <a:gd name="connsiteX1687" fmla="*/ 1992500 w 2656691"/>
              <a:gd name="connsiteY1687" fmla="*/ 1259503 h 3149653"/>
              <a:gd name="connsiteX1688" fmla="*/ 2003991 w 2656691"/>
              <a:gd name="connsiteY1688" fmla="*/ 1264095 h 3149653"/>
              <a:gd name="connsiteX1689" fmla="*/ 1997096 w 2656691"/>
              <a:gd name="connsiteY1689" fmla="*/ 1266392 h 3149653"/>
              <a:gd name="connsiteX1690" fmla="*/ 1983307 w 2656691"/>
              <a:gd name="connsiteY1690" fmla="*/ 1251466 h 3149653"/>
              <a:gd name="connsiteX1691" fmla="*/ 1985605 w 2656691"/>
              <a:gd name="connsiteY1691" fmla="*/ 1253762 h 3149653"/>
              <a:gd name="connsiteX1692" fmla="*/ 1987904 w 2656691"/>
              <a:gd name="connsiteY1692" fmla="*/ 1249170 h 3149653"/>
              <a:gd name="connsiteX1693" fmla="*/ 1987904 w 2656691"/>
              <a:gd name="connsiteY1693" fmla="*/ 1252614 h 3149653"/>
              <a:gd name="connsiteX1694" fmla="*/ 1991351 w 2656691"/>
              <a:gd name="connsiteY1694" fmla="*/ 1248022 h 3149653"/>
              <a:gd name="connsiteX1695" fmla="*/ 2001693 w 2656691"/>
              <a:gd name="connsiteY1695" fmla="*/ 1251466 h 3149653"/>
              <a:gd name="connsiteX1696" fmla="*/ 1997096 w 2656691"/>
              <a:gd name="connsiteY1696" fmla="*/ 1244577 h 3149653"/>
              <a:gd name="connsiteX1697" fmla="*/ 1989053 w 2656691"/>
              <a:gd name="connsiteY1697" fmla="*/ 1243429 h 3149653"/>
              <a:gd name="connsiteX1698" fmla="*/ 1994798 w 2656691"/>
              <a:gd name="connsiteY1698" fmla="*/ 1239985 h 3149653"/>
              <a:gd name="connsiteX1699" fmla="*/ 1986754 w 2656691"/>
              <a:gd name="connsiteY1699" fmla="*/ 1239985 h 3149653"/>
              <a:gd name="connsiteX1700" fmla="*/ 1987904 w 2656691"/>
              <a:gd name="connsiteY1700" fmla="*/ 1248022 h 3149653"/>
              <a:gd name="connsiteX1701" fmla="*/ 1982158 w 2656691"/>
              <a:gd name="connsiteY1701" fmla="*/ 1241133 h 3149653"/>
              <a:gd name="connsiteX1702" fmla="*/ 1977561 w 2656691"/>
              <a:gd name="connsiteY1702" fmla="*/ 1242281 h 3149653"/>
              <a:gd name="connsiteX1703" fmla="*/ 1982158 w 2656691"/>
              <a:gd name="connsiteY1703" fmla="*/ 1248022 h 3149653"/>
              <a:gd name="connsiteX1704" fmla="*/ 1975263 w 2656691"/>
              <a:gd name="connsiteY1704" fmla="*/ 1246874 h 3149653"/>
              <a:gd name="connsiteX1705" fmla="*/ 1983307 w 2656691"/>
              <a:gd name="connsiteY1705" fmla="*/ 1256059 h 3149653"/>
              <a:gd name="connsiteX1706" fmla="*/ 1979860 w 2656691"/>
              <a:gd name="connsiteY1706" fmla="*/ 1257207 h 3149653"/>
              <a:gd name="connsiteX1707" fmla="*/ 1985605 w 2656691"/>
              <a:gd name="connsiteY1707" fmla="*/ 1257207 h 3149653"/>
              <a:gd name="connsiteX1708" fmla="*/ 1993649 w 2656691"/>
              <a:gd name="connsiteY1708" fmla="*/ 1265244 h 3149653"/>
              <a:gd name="connsiteX1709" fmla="*/ 1995947 w 2656691"/>
              <a:gd name="connsiteY1709" fmla="*/ 1267540 h 3149653"/>
              <a:gd name="connsiteX1710" fmla="*/ 1994798 w 2656691"/>
              <a:gd name="connsiteY1710" fmla="*/ 1270984 h 3149653"/>
              <a:gd name="connsiteX1711" fmla="*/ 2000544 w 2656691"/>
              <a:gd name="connsiteY1711" fmla="*/ 1272133 h 3149653"/>
              <a:gd name="connsiteX1712" fmla="*/ 2008588 w 2656691"/>
              <a:gd name="connsiteY1712" fmla="*/ 1281318 h 3149653"/>
              <a:gd name="connsiteX1713" fmla="*/ 2006289 w 2656691"/>
              <a:gd name="connsiteY1713" fmla="*/ 1285910 h 3149653"/>
              <a:gd name="connsiteX1714" fmla="*/ 2023526 w 2656691"/>
              <a:gd name="connsiteY1714" fmla="*/ 1297391 h 3149653"/>
              <a:gd name="connsiteX1715" fmla="*/ 2029272 w 2656691"/>
              <a:gd name="connsiteY1715" fmla="*/ 1301984 h 3149653"/>
              <a:gd name="connsiteX1716" fmla="*/ 2028123 w 2656691"/>
              <a:gd name="connsiteY1716" fmla="*/ 1308873 h 3149653"/>
              <a:gd name="connsiteX1717" fmla="*/ 2039614 w 2656691"/>
              <a:gd name="connsiteY1717" fmla="*/ 1321502 h 3149653"/>
              <a:gd name="connsiteX1718" fmla="*/ 2043061 w 2656691"/>
              <a:gd name="connsiteY1718" fmla="*/ 1319206 h 3149653"/>
              <a:gd name="connsiteX1719" fmla="*/ 2049956 w 2656691"/>
              <a:gd name="connsiteY1719" fmla="*/ 1327243 h 3149653"/>
              <a:gd name="connsiteX1720" fmla="*/ 2044210 w 2656691"/>
              <a:gd name="connsiteY1720" fmla="*/ 1329539 h 3149653"/>
              <a:gd name="connsiteX1721" fmla="*/ 2064895 w 2656691"/>
              <a:gd name="connsiteY1721" fmla="*/ 1346761 h 3149653"/>
              <a:gd name="connsiteX1722" fmla="*/ 2070640 w 2656691"/>
              <a:gd name="connsiteY1722" fmla="*/ 1343317 h 3149653"/>
              <a:gd name="connsiteX1723" fmla="*/ 2076386 w 2656691"/>
              <a:gd name="connsiteY1723" fmla="*/ 1350205 h 3149653"/>
              <a:gd name="connsiteX1724" fmla="*/ 2068342 w 2656691"/>
              <a:gd name="connsiteY1724" fmla="*/ 1352502 h 3149653"/>
              <a:gd name="connsiteX1725" fmla="*/ 2085579 w 2656691"/>
              <a:gd name="connsiteY1725" fmla="*/ 1369724 h 3149653"/>
              <a:gd name="connsiteX1726" fmla="*/ 2098219 w 2656691"/>
              <a:gd name="connsiteY1726" fmla="*/ 1388094 h 3149653"/>
              <a:gd name="connsiteX1727" fmla="*/ 2093623 w 2656691"/>
              <a:gd name="connsiteY1727" fmla="*/ 1384650 h 3149653"/>
              <a:gd name="connsiteX1728" fmla="*/ 2091324 w 2656691"/>
              <a:gd name="connsiteY1728" fmla="*/ 1390390 h 3149653"/>
              <a:gd name="connsiteX1729" fmla="*/ 2097070 w 2656691"/>
              <a:gd name="connsiteY1729" fmla="*/ 1397279 h 3149653"/>
              <a:gd name="connsiteX1730" fmla="*/ 2103965 w 2656691"/>
              <a:gd name="connsiteY1730" fmla="*/ 1396131 h 3149653"/>
              <a:gd name="connsiteX1731" fmla="*/ 2105114 w 2656691"/>
              <a:gd name="connsiteY1731" fmla="*/ 1405316 h 3149653"/>
              <a:gd name="connsiteX1732" fmla="*/ 2108561 w 2656691"/>
              <a:gd name="connsiteY1732" fmla="*/ 1403020 h 3149653"/>
              <a:gd name="connsiteX1733" fmla="*/ 2114307 w 2656691"/>
              <a:gd name="connsiteY1733" fmla="*/ 1411057 h 3149653"/>
              <a:gd name="connsiteX1734" fmla="*/ 2108561 w 2656691"/>
              <a:gd name="connsiteY1734" fmla="*/ 1407612 h 3149653"/>
              <a:gd name="connsiteX1735" fmla="*/ 2106263 w 2656691"/>
              <a:gd name="connsiteY1735" fmla="*/ 1416797 h 3149653"/>
              <a:gd name="connsiteX1736" fmla="*/ 2112008 w 2656691"/>
              <a:gd name="connsiteY1736" fmla="*/ 1414501 h 3149653"/>
              <a:gd name="connsiteX1737" fmla="*/ 2123500 w 2656691"/>
              <a:gd name="connsiteY1737" fmla="*/ 1430575 h 3149653"/>
              <a:gd name="connsiteX1738" fmla="*/ 2132693 w 2656691"/>
              <a:gd name="connsiteY1738" fmla="*/ 1430575 h 3149653"/>
              <a:gd name="connsiteX1739" fmla="*/ 2128096 w 2656691"/>
              <a:gd name="connsiteY1739" fmla="*/ 1436316 h 3149653"/>
              <a:gd name="connsiteX1740" fmla="*/ 2139587 w 2656691"/>
              <a:gd name="connsiteY1740" fmla="*/ 1438612 h 3149653"/>
              <a:gd name="connsiteX1741" fmla="*/ 2140736 w 2656691"/>
              <a:gd name="connsiteY1741" fmla="*/ 1435167 h 3149653"/>
              <a:gd name="connsiteX1742" fmla="*/ 2146482 w 2656691"/>
              <a:gd name="connsiteY1742" fmla="*/ 1435167 h 3149653"/>
              <a:gd name="connsiteX1743" fmla="*/ 2149929 w 2656691"/>
              <a:gd name="connsiteY1743" fmla="*/ 1442056 h 3149653"/>
              <a:gd name="connsiteX1744" fmla="*/ 2146482 w 2656691"/>
              <a:gd name="connsiteY1744" fmla="*/ 1439760 h 3149653"/>
              <a:gd name="connsiteX1745" fmla="*/ 2141885 w 2656691"/>
              <a:gd name="connsiteY1745" fmla="*/ 1440908 h 3149653"/>
              <a:gd name="connsiteX1746" fmla="*/ 2144184 w 2656691"/>
              <a:gd name="connsiteY1746" fmla="*/ 1450093 h 3149653"/>
              <a:gd name="connsiteX1747" fmla="*/ 2139587 w 2656691"/>
              <a:gd name="connsiteY1747" fmla="*/ 1448945 h 3149653"/>
              <a:gd name="connsiteX1748" fmla="*/ 2154526 w 2656691"/>
              <a:gd name="connsiteY1748" fmla="*/ 1459278 h 3149653"/>
              <a:gd name="connsiteX1749" fmla="*/ 2147631 w 2656691"/>
              <a:gd name="connsiteY1749" fmla="*/ 1462723 h 3149653"/>
              <a:gd name="connsiteX1750" fmla="*/ 2160271 w 2656691"/>
              <a:gd name="connsiteY1750" fmla="*/ 1467315 h 3149653"/>
              <a:gd name="connsiteX1751" fmla="*/ 2156824 w 2656691"/>
              <a:gd name="connsiteY1751" fmla="*/ 1466167 h 3149653"/>
              <a:gd name="connsiteX1752" fmla="*/ 2164868 w 2656691"/>
              <a:gd name="connsiteY1752" fmla="*/ 1475352 h 3149653"/>
              <a:gd name="connsiteX1753" fmla="*/ 2163719 w 2656691"/>
              <a:gd name="connsiteY1753" fmla="*/ 1481093 h 3149653"/>
              <a:gd name="connsiteX1754" fmla="*/ 2170613 w 2656691"/>
              <a:gd name="connsiteY1754" fmla="*/ 1481093 h 3149653"/>
              <a:gd name="connsiteX1755" fmla="*/ 2170613 w 2656691"/>
              <a:gd name="connsiteY1755" fmla="*/ 1485685 h 3149653"/>
              <a:gd name="connsiteX1756" fmla="*/ 2168315 w 2656691"/>
              <a:gd name="connsiteY1756" fmla="*/ 1487982 h 3149653"/>
              <a:gd name="connsiteX1757" fmla="*/ 2185552 w 2656691"/>
              <a:gd name="connsiteY1757" fmla="*/ 1504056 h 3149653"/>
              <a:gd name="connsiteX1758" fmla="*/ 2178657 w 2656691"/>
              <a:gd name="connsiteY1758" fmla="*/ 1507500 h 3149653"/>
              <a:gd name="connsiteX1759" fmla="*/ 2185552 w 2656691"/>
              <a:gd name="connsiteY1759" fmla="*/ 1513240 h 3149653"/>
              <a:gd name="connsiteX1760" fmla="*/ 2186701 w 2656691"/>
              <a:gd name="connsiteY1760" fmla="*/ 1518981 h 3149653"/>
              <a:gd name="connsiteX1761" fmla="*/ 2191298 w 2656691"/>
              <a:gd name="connsiteY1761" fmla="*/ 1513240 h 3149653"/>
              <a:gd name="connsiteX1762" fmla="*/ 2209684 w 2656691"/>
              <a:gd name="connsiteY1762" fmla="*/ 1532759 h 3149653"/>
              <a:gd name="connsiteX1763" fmla="*/ 2205087 w 2656691"/>
              <a:gd name="connsiteY1763" fmla="*/ 1529314 h 3149653"/>
              <a:gd name="connsiteX1764" fmla="*/ 2201640 w 2656691"/>
              <a:gd name="connsiteY1764" fmla="*/ 1535055 h 3149653"/>
              <a:gd name="connsiteX1765" fmla="*/ 2221175 w 2656691"/>
              <a:gd name="connsiteY1765" fmla="*/ 1556870 h 3149653"/>
              <a:gd name="connsiteX1766" fmla="*/ 2216578 w 2656691"/>
              <a:gd name="connsiteY1766" fmla="*/ 1560314 h 3149653"/>
              <a:gd name="connsiteX1767" fmla="*/ 2226920 w 2656691"/>
              <a:gd name="connsiteY1767" fmla="*/ 1563758 h 3149653"/>
              <a:gd name="connsiteX1768" fmla="*/ 2224622 w 2656691"/>
              <a:gd name="connsiteY1768" fmla="*/ 1566055 h 3149653"/>
              <a:gd name="connsiteX1769" fmla="*/ 2239561 w 2656691"/>
              <a:gd name="connsiteY1769" fmla="*/ 1580980 h 3149653"/>
              <a:gd name="connsiteX1770" fmla="*/ 2236113 w 2656691"/>
              <a:gd name="connsiteY1770" fmla="*/ 1583277 h 3149653"/>
              <a:gd name="connsiteX1771" fmla="*/ 2245306 w 2656691"/>
              <a:gd name="connsiteY1771" fmla="*/ 1600499 h 3149653"/>
              <a:gd name="connsiteX1772" fmla="*/ 2240710 w 2656691"/>
              <a:gd name="connsiteY1772" fmla="*/ 1602795 h 3149653"/>
              <a:gd name="connsiteX1773" fmla="*/ 2244157 w 2656691"/>
              <a:gd name="connsiteY1773" fmla="*/ 1607387 h 3149653"/>
              <a:gd name="connsiteX1774" fmla="*/ 2249903 w 2656691"/>
              <a:gd name="connsiteY1774" fmla="*/ 1607387 h 3149653"/>
              <a:gd name="connsiteX1775" fmla="*/ 2251052 w 2656691"/>
              <a:gd name="connsiteY1775" fmla="*/ 1611980 h 3149653"/>
              <a:gd name="connsiteX1776" fmla="*/ 2254499 w 2656691"/>
              <a:gd name="connsiteY1776" fmla="*/ 1608536 h 3149653"/>
              <a:gd name="connsiteX1777" fmla="*/ 2256797 w 2656691"/>
              <a:gd name="connsiteY1777" fmla="*/ 1618869 h 3149653"/>
              <a:gd name="connsiteX1778" fmla="*/ 2260245 w 2656691"/>
              <a:gd name="connsiteY1778" fmla="*/ 1614276 h 3149653"/>
              <a:gd name="connsiteX1779" fmla="*/ 2259096 w 2656691"/>
              <a:gd name="connsiteY1779" fmla="*/ 1634943 h 3149653"/>
              <a:gd name="connsiteX1780" fmla="*/ 2267140 w 2656691"/>
              <a:gd name="connsiteY1780" fmla="*/ 1644128 h 3149653"/>
              <a:gd name="connsiteX1781" fmla="*/ 2262543 w 2656691"/>
              <a:gd name="connsiteY1781" fmla="*/ 1644128 h 3149653"/>
              <a:gd name="connsiteX1782" fmla="*/ 2265990 w 2656691"/>
              <a:gd name="connsiteY1782" fmla="*/ 1653313 h 3149653"/>
              <a:gd name="connsiteX1783" fmla="*/ 2275183 w 2656691"/>
              <a:gd name="connsiteY1783" fmla="*/ 1647572 h 3149653"/>
              <a:gd name="connsiteX1784" fmla="*/ 2279780 w 2656691"/>
              <a:gd name="connsiteY1784" fmla="*/ 1656757 h 3149653"/>
              <a:gd name="connsiteX1785" fmla="*/ 2287824 w 2656691"/>
              <a:gd name="connsiteY1785" fmla="*/ 1673979 h 3149653"/>
              <a:gd name="connsiteX1786" fmla="*/ 2295868 w 2656691"/>
              <a:gd name="connsiteY1786" fmla="*/ 1691201 h 3149653"/>
              <a:gd name="connsiteX1787" fmla="*/ 2310806 w 2656691"/>
              <a:gd name="connsiteY1787" fmla="*/ 1723349 h 3149653"/>
              <a:gd name="connsiteX1788" fmla="*/ 2307359 w 2656691"/>
              <a:gd name="connsiteY1788" fmla="*/ 1718756 h 3149653"/>
              <a:gd name="connsiteX1789" fmla="*/ 2301613 w 2656691"/>
              <a:gd name="connsiteY1789" fmla="*/ 1719905 h 3149653"/>
              <a:gd name="connsiteX1790" fmla="*/ 2302762 w 2656691"/>
              <a:gd name="connsiteY1790" fmla="*/ 1722201 h 3149653"/>
              <a:gd name="connsiteX1791" fmla="*/ 2308508 w 2656691"/>
              <a:gd name="connsiteY1791" fmla="*/ 1722201 h 3149653"/>
              <a:gd name="connsiteX1792" fmla="*/ 2303911 w 2656691"/>
              <a:gd name="connsiteY1792" fmla="*/ 1725645 h 3149653"/>
              <a:gd name="connsiteX1793" fmla="*/ 2306210 w 2656691"/>
              <a:gd name="connsiteY1793" fmla="*/ 1731386 h 3149653"/>
              <a:gd name="connsiteX1794" fmla="*/ 2310806 w 2656691"/>
              <a:gd name="connsiteY1794" fmla="*/ 1729090 h 3149653"/>
              <a:gd name="connsiteX1795" fmla="*/ 2316552 w 2656691"/>
              <a:gd name="connsiteY1795" fmla="*/ 1719905 h 3149653"/>
              <a:gd name="connsiteX1796" fmla="*/ 2317701 w 2656691"/>
              <a:gd name="connsiteY1796" fmla="*/ 1725645 h 3149653"/>
              <a:gd name="connsiteX1797" fmla="*/ 2311955 w 2656691"/>
              <a:gd name="connsiteY1797" fmla="*/ 1727941 h 3149653"/>
              <a:gd name="connsiteX1798" fmla="*/ 2321148 w 2656691"/>
              <a:gd name="connsiteY1798" fmla="*/ 1742867 h 3149653"/>
              <a:gd name="connsiteX1799" fmla="*/ 2322297 w 2656691"/>
              <a:gd name="connsiteY1799" fmla="*/ 1746312 h 3149653"/>
              <a:gd name="connsiteX1800" fmla="*/ 2322297 w 2656691"/>
              <a:gd name="connsiteY1800" fmla="*/ 1753200 h 3149653"/>
              <a:gd name="connsiteX1801" fmla="*/ 2315403 w 2656691"/>
              <a:gd name="connsiteY1801" fmla="*/ 1747460 h 3149653"/>
              <a:gd name="connsiteX1802" fmla="*/ 2321148 w 2656691"/>
              <a:gd name="connsiteY1802" fmla="*/ 1761237 h 3149653"/>
              <a:gd name="connsiteX1803" fmla="*/ 2321148 w 2656691"/>
              <a:gd name="connsiteY1803" fmla="*/ 1769274 h 3149653"/>
              <a:gd name="connsiteX1804" fmla="*/ 2310806 w 2656691"/>
              <a:gd name="connsiteY1804" fmla="*/ 1770422 h 3149653"/>
              <a:gd name="connsiteX1805" fmla="*/ 2317701 w 2656691"/>
              <a:gd name="connsiteY1805" fmla="*/ 1778459 h 3149653"/>
              <a:gd name="connsiteX1806" fmla="*/ 2325745 w 2656691"/>
              <a:gd name="connsiteY1806" fmla="*/ 1777311 h 3149653"/>
              <a:gd name="connsiteX1807" fmla="*/ 2322297 w 2656691"/>
              <a:gd name="connsiteY1807" fmla="*/ 1786496 h 3149653"/>
              <a:gd name="connsiteX1808" fmla="*/ 2314253 w 2656691"/>
              <a:gd name="connsiteY1808" fmla="*/ 1787644 h 3149653"/>
              <a:gd name="connsiteX1809" fmla="*/ 2309657 w 2656691"/>
              <a:gd name="connsiteY1809" fmla="*/ 1781904 h 3149653"/>
              <a:gd name="connsiteX1810" fmla="*/ 2302762 w 2656691"/>
              <a:gd name="connsiteY1810" fmla="*/ 1761237 h 3149653"/>
              <a:gd name="connsiteX1811" fmla="*/ 2294718 w 2656691"/>
              <a:gd name="connsiteY1811" fmla="*/ 1750904 h 3149653"/>
              <a:gd name="connsiteX1812" fmla="*/ 2291271 w 2656691"/>
              <a:gd name="connsiteY1812" fmla="*/ 1752052 h 3149653"/>
              <a:gd name="connsiteX1813" fmla="*/ 2291271 w 2656691"/>
              <a:gd name="connsiteY1813" fmla="*/ 1745163 h 3149653"/>
              <a:gd name="connsiteX1814" fmla="*/ 2297017 w 2656691"/>
              <a:gd name="connsiteY1814" fmla="*/ 1741719 h 3149653"/>
              <a:gd name="connsiteX1815" fmla="*/ 2295868 w 2656691"/>
              <a:gd name="connsiteY1815" fmla="*/ 1739423 h 3149653"/>
              <a:gd name="connsiteX1816" fmla="*/ 2285525 w 2656691"/>
              <a:gd name="connsiteY1816" fmla="*/ 1741719 h 3149653"/>
              <a:gd name="connsiteX1817" fmla="*/ 2280929 w 2656691"/>
              <a:gd name="connsiteY1817" fmla="*/ 1735979 h 3149653"/>
              <a:gd name="connsiteX1818" fmla="*/ 2283227 w 2656691"/>
              <a:gd name="connsiteY1818" fmla="*/ 1733682 h 3149653"/>
              <a:gd name="connsiteX1819" fmla="*/ 2277482 w 2656691"/>
              <a:gd name="connsiteY1819" fmla="*/ 1730238 h 3149653"/>
              <a:gd name="connsiteX1820" fmla="*/ 2285525 w 2656691"/>
              <a:gd name="connsiteY1820" fmla="*/ 1735979 h 3149653"/>
              <a:gd name="connsiteX1821" fmla="*/ 2290122 w 2656691"/>
              <a:gd name="connsiteY1821" fmla="*/ 1732534 h 3149653"/>
              <a:gd name="connsiteX1822" fmla="*/ 2282078 w 2656691"/>
              <a:gd name="connsiteY1822" fmla="*/ 1724497 h 3149653"/>
              <a:gd name="connsiteX1823" fmla="*/ 2279780 w 2656691"/>
              <a:gd name="connsiteY1823" fmla="*/ 1719905 h 3149653"/>
              <a:gd name="connsiteX1824" fmla="*/ 2283227 w 2656691"/>
              <a:gd name="connsiteY1824" fmla="*/ 1714164 h 3149653"/>
              <a:gd name="connsiteX1825" fmla="*/ 2276333 w 2656691"/>
              <a:gd name="connsiteY1825" fmla="*/ 1711868 h 3149653"/>
              <a:gd name="connsiteX1826" fmla="*/ 2278631 w 2656691"/>
              <a:gd name="connsiteY1826" fmla="*/ 1704979 h 3149653"/>
              <a:gd name="connsiteX1827" fmla="*/ 2269438 w 2656691"/>
              <a:gd name="connsiteY1827" fmla="*/ 1709571 h 3149653"/>
              <a:gd name="connsiteX1828" fmla="*/ 2274034 w 2656691"/>
              <a:gd name="connsiteY1828" fmla="*/ 1700386 h 3149653"/>
              <a:gd name="connsiteX1829" fmla="*/ 2265990 w 2656691"/>
              <a:gd name="connsiteY1829" fmla="*/ 1698090 h 3149653"/>
              <a:gd name="connsiteX1830" fmla="*/ 2267140 w 2656691"/>
              <a:gd name="connsiteY1830" fmla="*/ 1706127 h 3149653"/>
              <a:gd name="connsiteX1831" fmla="*/ 2261394 w 2656691"/>
              <a:gd name="connsiteY1831" fmla="*/ 1693497 h 3149653"/>
              <a:gd name="connsiteX1832" fmla="*/ 2249903 w 2656691"/>
              <a:gd name="connsiteY1832" fmla="*/ 1683164 h 3149653"/>
              <a:gd name="connsiteX1833" fmla="*/ 2246455 w 2656691"/>
              <a:gd name="connsiteY1833" fmla="*/ 1700386 h 3149653"/>
              <a:gd name="connsiteX1834" fmla="*/ 2249903 w 2656691"/>
              <a:gd name="connsiteY1834" fmla="*/ 1703831 h 3149653"/>
              <a:gd name="connsiteX1835" fmla="*/ 2253350 w 2656691"/>
              <a:gd name="connsiteY1835" fmla="*/ 1700386 h 3149653"/>
              <a:gd name="connsiteX1836" fmla="*/ 2262543 w 2656691"/>
              <a:gd name="connsiteY1836" fmla="*/ 1704979 h 3149653"/>
              <a:gd name="connsiteX1837" fmla="*/ 2255648 w 2656691"/>
              <a:gd name="connsiteY1837" fmla="*/ 1707275 h 3149653"/>
              <a:gd name="connsiteX1838" fmla="*/ 2257947 w 2656691"/>
              <a:gd name="connsiteY1838" fmla="*/ 1710719 h 3149653"/>
              <a:gd name="connsiteX1839" fmla="*/ 2262543 w 2656691"/>
              <a:gd name="connsiteY1839" fmla="*/ 1711868 h 3149653"/>
              <a:gd name="connsiteX1840" fmla="*/ 2262543 w 2656691"/>
              <a:gd name="connsiteY1840" fmla="*/ 1719905 h 3149653"/>
              <a:gd name="connsiteX1841" fmla="*/ 2254499 w 2656691"/>
              <a:gd name="connsiteY1841" fmla="*/ 1716460 h 3149653"/>
              <a:gd name="connsiteX1842" fmla="*/ 2255648 w 2656691"/>
              <a:gd name="connsiteY1842" fmla="*/ 1721053 h 3149653"/>
              <a:gd name="connsiteX1843" fmla="*/ 2262543 w 2656691"/>
              <a:gd name="connsiteY1843" fmla="*/ 1722201 h 3149653"/>
              <a:gd name="connsiteX1844" fmla="*/ 2264841 w 2656691"/>
              <a:gd name="connsiteY1844" fmla="*/ 1718756 h 3149653"/>
              <a:gd name="connsiteX1845" fmla="*/ 2270587 w 2656691"/>
              <a:gd name="connsiteY1845" fmla="*/ 1732534 h 3149653"/>
              <a:gd name="connsiteX1846" fmla="*/ 2282078 w 2656691"/>
              <a:gd name="connsiteY1846" fmla="*/ 1741719 h 3149653"/>
              <a:gd name="connsiteX1847" fmla="*/ 2286675 w 2656691"/>
              <a:gd name="connsiteY1847" fmla="*/ 1754349 h 3149653"/>
              <a:gd name="connsiteX1848" fmla="*/ 2279780 w 2656691"/>
              <a:gd name="connsiteY1848" fmla="*/ 1756645 h 3149653"/>
              <a:gd name="connsiteX1849" fmla="*/ 2274034 w 2656691"/>
              <a:gd name="connsiteY1849" fmla="*/ 1742867 h 3149653"/>
              <a:gd name="connsiteX1850" fmla="*/ 2271736 w 2656691"/>
              <a:gd name="connsiteY1850" fmla="*/ 1733682 h 3149653"/>
              <a:gd name="connsiteX1851" fmla="*/ 2269438 w 2656691"/>
              <a:gd name="connsiteY1851" fmla="*/ 1740571 h 3149653"/>
              <a:gd name="connsiteX1852" fmla="*/ 2276333 w 2656691"/>
              <a:gd name="connsiteY1852" fmla="*/ 1746312 h 3149653"/>
              <a:gd name="connsiteX1853" fmla="*/ 2278631 w 2656691"/>
              <a:gd name="connsiteY1853" fmla="*/ 1758941 h 3149653"/>
              <a:gd name="connsiteX1854" fmla="*/ 2274034 w 2656691"/>
              <a:gd name="connsiteY1854" fmla="*/ 1760089 h 3149653"/>
              <a:gd name="connsiteX1855" fmla="*/ 2271736 w 2656691"/>
              <a:gd name="connsiteY1855" fmla="*/ 1764682 h 3149653"/>
              <a:gd name="connsiteX1856" fmla="*/ 2278631 w 2656691"/>
              <a:gd name="connsiteY1856" fmla="*/ 1766978 h 3149653"/>
              <a:gd name="connsiteX1857" fmla="*/ 2280929 w 2656691"/>
              <a:gd name="connsiteY1857" fmla="*/ 1763534 h 3149653"/>
              <a:gd name="connsiteX1858" fmla="*/ 2282078 w 2656691"/>
              <a:gd name="connsiteY1858" fmla="*/ 1773867 h 3149653"/>
              <a:gd name="connsiteX1859" fmla="*/ 2277482 w 2656691"/>
              <a:gd name="connsiteY1859" fmla="*/ 1773867 h 3149653"/>
              <a:gd name="connsiteX1860" fmla="*/ 2285525 w 2656691"/>
              <a:gd name="connsiteY1860" fmla="*/ 1778459 h 3149653"/>
              <a:gd name="connsiteX1861" fmla="*/ 2282078 w 2656691"/>
              <a:gd name="connsiteY1861" fmla="*/ 1791089 h 3149653"/>
              <a:gd name="connsiteX1862" fmla="*/ 2283227 w 2656691"/>
              <a:gd name="connsiteY1862" fmla="*/ 1801422 h 3149653"/>
              <a:gd name="connsiteX1863" fmla="*/ 2279780 w 2656691"/>
              <a:gd name="connsiteY1863" fmla="*/ 1802570 h 3149653"/>
              <a:gd name="connsiteX1864" fmla="*/ 2279780 w 2656691"/>
              <a:gd name="connsiteY1864" fmla="*/ 1808311 h 3149653"/>
              <a:gd name="connsiteX1865" fmla="*/ 2280929 w 2656691"/>
              <a:gd name="connsiteY1865" fmla="*/ 1809459 h 3149653"/>
              <a:gd name="connsiteX1866" fmla="*/ 2282078 w 2656691"/>
              <a:gd name="connsiteY1866" fmla="*/ 1807163 h 3149653"/>
              <a:gd name="connsiteX1867" fmla="*/ 2280929 w 2656691"/>
              <a:gd name="connsiteY1867" fmla="*/ 1810607 h 3149653"/>
              <a:gd name="connsiteX1868" fmla="*/ 2277482 w 2656691"/>
              <a:gd name="connsiteY1868" fmla="*/ 1812903 h 3149653"/>
              <a:gd name="connsiteX1869" fmla="*/ 2279780 w 2656691"/>
              <a:gd name="connsiteY1869" fmla="*/ 1817496 h 3149653"/>
              <a:gd name="connsiteX1870" fmla="*/ 2282078 w 2656691"/>
              <a:gd name="connsiteY1870" fmla="*/ 1811755 h 3149653"/>
              <a:gd name="connsiteX1871" fmla="*/ 2286675 w 2656691"/>
              <a:gd name="connsiteY1871" fmla="*/ 1812903 h 3149653"/>
              <a:gd name="connsiteX1872" fmla="*/ 2288973 w 2656691"/>
              <a:gd name="connsiteY1872" fmla="*/ 1817496 h 3149653"/>
              <a:gd name="connsiteX1873" fmla="*/ 2284376 w 2656691"/>
              <a:gd name="connsiteY1873" fmla="*/ 1823237 h 3149653"/>
              <a:gd name="connsiteX1874" fmla="*/ 2282078 w 2656691"/>
              <a:gd name="connsiteY1874" fmla="*/ 1817496 h 3149653"/>
              <a:gd name="connsiteX1875" fmla="*/ 2278631 w 2656691"/>
              <a:gd name="connsiteY1875" fmla="*/ 1823237 h 3149653"/>
              <a:gd name="connsiteX1876" fmla="*/ 2282078 w 2656691"/>
              <a:gd name="connsiteY1876" fmla="*/ 1830125 h 3149653"/>
              <a:gd name="connsiteX1877" fmla="*/ 2279780 w 2656691"/>
              <a:gd name="connsiteY1877" fmla="*/ 1827829 h 3149653"/>
              <a:gd name="connsiteX1878" fmla="*/ 2280929 w 2656691"/>
              <a:gd name="connsiteY1878" fmla="*/ 1833570 h 3149653"/>
              <a:gd name="connsiteX1879" fmla="*/ 2278631 w 2656691"/>
              <a:gd name="connsiteY1879" fmla="*/ 1833570 h 3149653"/>
              <a:gd name="connsiteX1880" fmla="*/ 2280929 w 2656691"/>
              <a:gd name="connsiteY1880" fmla="*/ 1835866 h 3149653"/>
              <a:gd name="connsiteX1881" fmla="*/ 2285525 w 2656691"/>
              <a:gd name="connsiteY1881" fmla="*/ 1838162 h 3149653"/>
              <a:gd name="connsiteX1882" fmla="*/ 2287824 w 2656691"/>
              <a:gd name="connsiteY1882" fmla="*/ 1841607 h 3149653"/>
              <a:gd name="connsiteX1883" fmla="*/ 2284376 w 2656691"/>
              <a:gd name="connsiteY1883" fmla="*/ 1840459 h 3149653"/>
              <a:gd name="connsiteX1884" fmla="*/ 2278631 w 2656691"/>
              <a:gd name="connsiteY1884" fmla="*/ 1840459 h 3149653"/>
              <a:gd name="connsiteX1885" fmla="*/ 2277482 w 2656691"/>
              <a:gd name="connsiteY1885" fmla="*/ 1832422 h 3149653"/>
              <a:gd name="connsiteX1886" fmla="*/ 2274034 w 2656691"/>
              <a:gd name="connsiteY1886" fmla="*/ 1831273 h 3149653"/>
              <a:gd name="connsiteX1887" fmla="*/ 2272885 w 2656691"/>
              <a:gd name="connsiteY1887" fmla="*/ 1823237 h 3149653"/>
              <a:gd name="connsiteX1888" fmla="*/ 2270587 w 2656691"/>
              <a:gd name="connsiteY1888" fmla="*/ 1824385 h 3149653"/>
              <a:gd name="connsiteX1889" fmla="*/ 2261394 w 2656691"/>
              <a:gd name="connsiteY1889" fmla="*/ 1814051 h 3149653"/>
              <a:gd name="connsiteX1890" fmla="*/ 2264841 w 2656691"/>
              <a:gd name="connsiteY1890" fmla="*/ 1810607 h 3149653"/>
              <a:gd name="connsiteX1891" fmla="*/ 2253350 w 2656691"/>
              <a:gd name="connsiteY1891" fmla="*/ 1795681 h 3149653"/>
              <a:gd name="connsiteX1892" fmla="*/ 2260245 w 2656691"/>
              <a:gd name="connsiteY1892" fmla="*/ 1801422 h 3149653"/>
              <a:gd name="connsiteX1893" fmla="*/ 2261394 w 2656691"/>
              <a:gd name="connsiteY1893" fmla="*/ 1800274 h 3149653"/>
              <a:gd name="connsiteX1894" fmla="*/ 2262543 w 2656691"/>
              <a:gd name="connsiteY1894" fmla="*/ 1803718 h 3149653"/>
              <a:gd name="connsiteX1895" fmla="*/ 2263692 w 2656691"/>
              <a:gd name="connsiteY1895" fmla="*/ 1804866 h 3149653"/>
              <a:gd name="connsiteX1896" fmla="*/ 2271736 w 2656691"/>
              <a:gd name="connsiteY1896" fmla="*/ 1803718 h 3149653"/>
              <a:gd name="connsiteX1897" fmla="*/ 2265990 w 2656691"/>
              <a:gd name="connsiteY1897" fmla="*/ 1802570 h 3149653"/>
              <a:gd name="connsiteX1898" fmla="*/ 2263692 w 2656691"/>
              <a:gd name="connsiteY1898" fmla="*/ 1796829 h 3149653"/>
              <a:gd name="connsiteX1899" fmla="*/ 2267140 w 2656691"/>
              <a:gd name="connsiteY1899" fmla="*/ 1792237 h 3149653"/>
              <a:gd name="connsiteX1900" fmla="*/ 2259096 w 2656691"/>
              <a:gd name="connsiteY1900" fmla="*/ 1788793 h 3149653"/>
              <a:gd name="connsiteX1901" fmla="*/ 2251052 w 2656691"/>
              <a:gd name="connsiteY1901" fmla="*/ 1791089 h 3149653"/>
              <a:gd name="connsiteX1902" fmla="*/ 2247605 w 2656691"/>
              <a:gd name="connsiteY1902" fmla="*/ 1778459 h 3149653"/>
              <a:gd name="connsiteX1903" fmla="*/ 2252201 w 2656691"/>
              <a:gd name="connsiteY1903" fmla="*/ 1779607 h 3149653"/>
              <a:gd name="connsiteX1904" fmla="*/ 2247605 w 2656691"/>
              <a:gd name="connsiteY1904" fmla="*/ 1771571 h 3149653"/>
              <a:gd name="connsiteX1905" fmla="*/ 2244157 w 2656691"/>
              <a:gd name="connsiteY1905" fmla="*/ 1761237 h 3149653"/>
              <a:gd name="connsiteX1906" fmla="*/ 2251052 w 2656691"/>
              <a:gd name="connsiteY1906" fmla="*/ 1754349 h 3149653"/>
              <a:gd name="connsiteX1907" fmla="*/ 2241859 w 2656691"/>
              <a:gd name="connsiteY1907" fmla="*/ 1752052 h 3149653"/>
              <a:gd name="connsiteX1908" fmla="*/ 2240710 w 2656691"/>
              <a:gd name="connsiteY1908" fmla="*/ 1747460 h 3149653"/>
              <a:gd name="connsiteX1909" fmla="*/ 2244157 w 2656691"/>
              <a:gd name="connsiteY1909" fmla="*/ 1746312 h 3149653"/>
              <a:gd name="connsiteX1910" fmla="*/ 2240710 w 2656691"/>
              <a:gd name="connsiteY1910" fmla="*/ 1744015 h 3149653"/>
              <a:gd name="connsiteX1911" fmla="*/ 2245306 w 2656691"/>
              <a:gd name="connsiteY1911" fmla="*/ 1739423 h 3149653"/>
              <a:gd name="connsiteX1912" fmla="*/ 2237262 w 2656691"/>
              <a:gd name="connsiteY1912" fmla="*/ 1733682 h 3149653"/>
              <a:gd name="connsiteX1913" fmla="*/ 2238412 w 2656691"/>
              <a:gd name="connsiteY1913" fmla="*/ 1742867 h 3149653"/>
              <a:gd name="connsiteX1914" fmla="*/ 2230368 w 2656691"/>
              <a:gd name="connsiteY1914" fmla="*/ 1729090 h 3149653"/>
              <a:gd name="connsiteX1915" fmla="*/ 2236113 w 2656691"/>
              <a:gd name="connsiteY1915" fmla="*/ 1748608 h 3149653"/>
              <a:gd name="connsiteX1916" fmla="*/ 2238412 w 2656691"/>
              <a:gd name="connsiteY1916" fmla="*/ 1745163 h 3149653"/>
              <a:gd name="connsiteX1917" fmla="*/ 2237262 w 2656691"/>
              <a:gd name="connsiteY1917" fmla="*/ 1752052 h 3149653"/>
              <a:gd name="connsiteX1918" fmla="*/ 2230368 w 2656691"/>
              <a:gd name="connsiteY1918" fmla="*/ 1753200 h 3149653"/>
              <a:gd name="connsiteX1919" fmla="*/ 2222324 w 2656691"/>
              <a:gd name="connsiteY1919" fmla="*/ 1735979 h 3149653"/>
              <a:gd name="connsiteX1920" fmla="*/ 2221175 w 2656691"/>
              <a:gd name="connsiteY1920" fmla="*/ 1732534 h 3149653"/>
              <a:gd name="connsiteX1921" fmla="*/ 2226920 w 2656691"/>
              <a:gd name="connsiteY1921" fmla="*/ 1729090 h 3149653"/>
              <a:gd name="connsiteX1922" fmla="*/ 2224622 w 2656691"/>
              <a:gd name="connsiteY1922" fmla="*/ 1723349 h 3149653"/>
              <a:gd name="connsiteX1923" fmla="*/ 2221175 w 2656691"/>
              <a:gd name="connsiteY1923" fmla="*/ 1729090 h 3149653"/>
              <a:gd name="connsiteX1924" fmla="*/ 2220026 w 2656691"/>
              <a:gd name="connsiteY1924" fmla="*/ 1724497 h 3149653"/>
              <a:gd name="connsiteX1925" fmla="*/ 2211982 w 2656691"/>
              <a:gd name="connsiteY1925" fmla="*/ 1723349 h 3149653"/>
              <a:gd name="connsiteX1926" fmla="*/ 2207385 w 2656691"/>
              <a:gd name="connsiteY1926" fmla="*/ 1727941 h 3149653"/>
              <a:gd name="connsiteX1927" fmla="*/ 2201640 w 2656691"/>
              <a:gd name="connsiteY1927" fmla="*/ 1725645 h 3149653"/>
              <a:gd name="connsiteX1928" fmla="*/ 2208534 w 2656691"/>
              <a:gd name="connsiteY1928" fmla="*/ 1721053 h 3149653"/>
              <a:gd name="connsiteX1929" fmla="*/ 2202789 w 2656691"/>
              <a:gd name="connsiteY1929" fmla="*/ 1713016 h 3149653"/>
              <a:gd name="connsiteX1930" fmla="*/ 2207385 w 2656691"/>
              <a:gd name="connsiteY1930" fmla="*/ 1713016 h 3149653"/>
              <a:gd name="connsiteX1931" fmla="*/ 2209684 w 2656691"/>
              <a:gd name="connsiteY1931" fmla="*/ 1706127 h 3149653"/>
              <a:gd name="connsiteX1932" fmla="*/ 2207385 w 2656691"/>
              <a:gd name="connsiteY1932" fmla="*/ 1698090 h 3149653"/>
              <a:gd name="connsiteX1933" fmla="*/ 2198192 w 2656691"/>
              <a:gd name="connsiteY1933" fmla="*/ 1699238 h 3149653"/>
              <a:gd name="connsiteX1934" fmla="*/ 2203938 w 2656691"/>
              <a:gd name="connsiteY1934" fmla="*/ 1691201 h 3149653"/>
              <a:gd name="connsiteX1935" fmla="*/ 2194745 w 2656691"/>
              <a:gd name="connsiteY1935" fmla="*/ 1686609 h 3149653"/>
              <a:gd name="connsiteX1936" fmla="*/ 2194745 w 2656691"/>
              <a:gd name="connsiteY1936" fmla="*/ 1680868 h 3149653"/>
              <a:gd name="connsiteX1937" fmla="*/ 2192447 w 2656691"/>
              <a:gd name="connsiteY1937" fmla="*/ 1699238 h 3149653"/>
              <a:gd name="connsiteX1938" fmla="*/ 2188999 w 2656691"/>
              <a:gd name="connsiteY1938" fmla="*/ 1687757 h 3149653"/>
              <a:gd name="connsiteX1939" fmla="*/ 2171763 w 2656691"/>
              <a:gd name="connsiteY1939" fmla="*/ 1695794 h 3149653"/>
              <a:gd name="connsiteX1940" fmla="*/ 2160271 w 2656691"/>
              <a:gd name="connsiteY1940" fmla="*/ 1682016 h 3149653"/>
              <a:gd name="connsiteX1941" fmla="*/ 2170613 w 2656691"/>
              <a:gd name="connsiteY1941" fmla="*/ 1683164 h 3149653"/>
              <a:gd name="connsiteX1942" fmla="*/ 2162570 w 2656691"/>
              <a:gd name="connsiteY1942" fmla="*/ 1664794 h 3149653"/>
              <a:gd name="connsiteX1943" fmla="*/ 2157973 w 2656691"/>
              <a:gd name="connsiteY1943" fmla="*/ 1642980 h 3149653"/>
              <a:gd name="connsiteX1944" fmla="*/ 2154526 w 2656691"/>
              <a:gd name="connsiteY1944" fmla="*/ 1640683 h 3149653"/>
              <a:gd name="connsiteX1945" fmla="*/ 2155675 w 2656691"/>
              <a:gd name="connsiteY1945" fmla="*/ 1634943 h 3149653"/>
              <a:gd name="connsiteX1946" fmla="*/ 2148780 w 2656691"/>
              <a:gd name="connsiteY1946" fmla="*/ 1624609 h 3149653"/>
              <a:gd name="connsiteX1947" fmla="*/ 2145333 w 2656691"/>
              <a:gd name="connsiteY1947" fmla="*/ 1611980 h 3149653"/>
              <a:gd name="connsiteX1948" fmla="*/ 2143035 w 2656691"/>
              <a:gd name="connsiteY1948" fmla="*/ 1615424 h 3149653"/>
              <a:gd name="connsiteX1949" fmla="*/ 2140736 w 2656691"/>
              <a:gd name="connsiteY1949" fmla="*/ 1611980 h 3149653"/>
              <a:gd name="connsiteX1950" fmla="*/ 2143035 w 2656691"/>
              <a:gd name="connsiteY1950" fmla="*/ 1609684 h 3149653"/>
              <a:gd name="connsiteX1951" fmla="*/ 2137289 w 2656691"/>
              <a:gd name="connsiteY1951" fmla="*/ 1598202 h 3149653"/>
              <a:gd name="connsiteX1952" fmla="*/ 2143035 w 2656691"/>
              <a:gd name="connsiteY1952" fmla="*/ 1599350 h 3149653"/>
              <a:gd name="connsiteX1953" fmla="*/ 2139587 w 2656691"/>
              <a:gd name="connsiteY1953" fmla="*/ 1590166 h 3149653"/>
              <a:gd name="connsiteX1954" fmla="*/ 2130394 w 2656691"/>
              <a:gd name="connsiteY1954" fmla="*/ 1595906 h 3149653"/>
              <a:gd name="connsiteX1955" fmla="*/ 2131543 w 2656691"/>
              <a:gd name="connsiteY1955" fmla="*/ 1579832 h 3149653"/>
              <a:gd name="connsiteX1956" fmla="*/ 2131543 w 2656691"/>
              <a:gd name="connsiteY1956" fmla="*/ 1584425 h 3149653"/>
              <a:gd name="connsiteX1957" fmla="*/ 2116605 w 2656691"/>
              <a:gd name="connsiteY1957" fmla="*/ 1574092 h 3149653"/>
              <a:gd name="connsiteX1958" fmla="*/ 2114307 w 2656691"/>
              <a:gd name="connsiteY1958" fmla="*/ 1566055 h 3149653"/>
              <a:gd name="connsiteX1959" fmla="*/ 2112008 w 2656691"/>
              <a:gd name="connsiteY1959" fmla="*/ 1556870 h 3149653"/>
              <a:gd name="connsiteX1960" fmla="*/ 2105114 w 2656691"/>
              <a:gd name="connsiteY1960" fmla="*/ 1553425 h 3149653"/>
              <a:gd name="connsiteX1961" fmla="*/ 2102815 w 2656691"/>
              <a:gd name="connsiteY1961" fmla="*/ 1556870 h 3149653"/>
              <a:gd name="connsiteX1962" fmla="*/ 2093623 w 2656691"/>
              <a:gd name="connsiteY1962" fmla="*/ 1544240 h 3149653"/>
              <a:gd name="connsiteX1963" fmla="*/ 2103965 w 2656691"/>
              <a:gd name="connsiteY1963" fmla="*/ 1548833 h 3149653"/>
              <a:gd name="connsiteX1964" fmla="*/ 2097070 w 2656691"/>
              <a:gd name="connsiteY1964" fmla="*/ 1538499 h 3149653"/>
              <a:gd name="connsiteX1965" fmla="*/ 2097070 w 2656691"/>
              <a:gd name="connsiteY1965" fmla="*/ 1531611 h 3149653"/>
              <a:gd name="connsiteX1966" fmla="*/ 2083280 w 2656691"/>
              <a:gd name="connsiteY1966" fmla="*/ 1517833 h 3149653"/>
              <a:gd name="connsiteX1967" fmla="*/ 2083280 w 2656691"/>
              <a:gd name="connsiteY1967" fmla="*/ 1508648 h 3149653"/>
              <a:gd name="connsiteX1968" fmla="*/ 2090175 w 2656691"/>
              <a:gd name="connsiteY1968" fmla="*/ 1506352 h 3149653"/>
              <a:gd name="connsiteX1969" fmla="*/ 2087877 w 2656691"/>
              <a:gd name="connsiteY1969" fmla="*/ 1504056 h 3149653"/>
              <a:gd name="connsiteX1970" fmla="*/ 2080982 w 2656691"/>
              <a:gd name="connsiteY1970" fmla="*/ 1505204 h 3149653"/>
              <a:gd name="connsiteX1971" fmla="*/ 2087877 w 2656691"/>
              <a:gd name="connsiteY1971" fmla="*/ 1500611 h 3149653"/>
              <a:gd name="connsiteX1972" fmla="*/ 2079833 w 2656691"/>
              <a:gd name="connsiteY1972" fmla="*/ 1496018 h 3149653"/>
              <a:gd name="connsiteX1973" fmla="*/ 2084430 w 2656691"/>
              <a:gd name="connsiteY1973" fmla="*/ 1492574 h 3149653"/>
              <a:gd name="connsiteX1974" fmla="*/ 2076386 w 2656691"/>
              <a:gd name="connsiteY1974" fmla="*/ 1493722 h 3149653"/>
              <a:gd name="connsiteX1975" fmla="*/ 2075237 w 2656691"/>
              <a:gd name="connsiteY1975" fmla="*/ 1489130 h 3149653"/>
              <a:gd name="connsiteX1976" fmla="*/ 2079833 w 2656691"/>
              <a:gd name="connsiteY1976" fmla="*/ 1487982 h 3149653"/>
              <a:gd name="connsiteX1977" fmla="*/ 2069491 w 2656691"/>
              <a:gd name="connsiteY1977" fmla="*/ 1485685 h 3149653"/>
              <a:gd name="connsiteX1978" fmla="*/ 2067193 w 2656691"/>
              <a:gd name="connsiteY1978" fmla="*/ 1493722 h 3149653"/>
              <a:gd name="connsiteX1979" fmla="*/ 2056987 w 2656691"/>
              <a:gd name="connsiteY1979" fmla="*/ 1480126 h 3149653"/>
              <a:gd name="connsiteX1980" fmla="*/ 2058143 w 2656691"/>
              <a:gd name="connsiteY1980" fmla="*/ 1478222 h 3149653"/>
              <a:gd name="connsiteX1981" fmla="*/ 2061447 w 2656691"/>
              <a:gd name="connsiteY1981" fmla="*/ 1474204 h 3149653"/>
              <a:gd name="connsiteX1982" fmla="*/ 2056851 w 2656691"/>
              <a:gd name="connsiteY1982" fmla="*/ 1467315 h 3149653"/>
              <a:gd name="connsiteX1983" fmla="*/ 2052254 w 2656691"/>
              <a:gd name="connsiteY1983" fmla="*/ 1475352 h 3149653"/>
              <a:gd name="connsiteX1984" fmla="*/ 2054552 w 2656691"/>
              <a:gd name="connsiteY1984" fmla="*/ 1467315 h 3149653"/>
              <a:gd name="connsiteX1985" fmla="*/ 2046509 w 2656691"/>
              <a:gd name="connsiteY1985" fmla="*/ 1467315 h 3149653"/>
              <a:gd name="connsiteX1986" fmla="*/ 2039614 w 2656691"/>
              <a:gd name="connsiteY1986" fmla="*/ 1454686 h 3149653"/>
              <a:gd name="connsiteX1987" fmla="*/ 2041912 w 2656691"/>
              <a:gd name="connsiteY1987" fmla="*/ 1456982 h 3149653"/>
              <a:gd name="connsiteX1988" fmla="*/ 2044210 w 2656691"/>
              <a:gd name="connsiteY1988" fmla="*/ 1453538 h 3149653"/>
              <a:gd name="connsiteX1989" fmla="*/ 2030421 w 2656691"/>
              <a:gd name="connsiteY1989" fmla="*/ 1445501 h 3149653"/>
              <a:gd name="connsiteX1990" fmla="*/ 2032719 w 2656691"/>
              <a:gd name="connsiteY1990" fmla="*/ 1439760 h 3149653"/>
              <a:gd name="connsiteX1991" fmla="*/ 2026974 w 2656691"/>
              <a:gd name="connsiteY1991" fmla="*/ 1436316 h 3149653"/>
              <a:gd name="connsiteX1992" fmla="*/ 2030421 w 2656691"/>
              <a:gd name="connsiteY1992" fmla="*/ 1430575 h 3149653"/>
              <a:gd name="connsiteX1993" fmla="*/ 2023526 w 2656691"/>
              <a:gd name="connsiteY1993" fmla="*/ 1425982 h 3149653"/>
              <a:gd name="connsiteX1994" fmla="*/ 2026974 w 2656691"/>
              <a:gd name="connsiteY1994" fmla="*/ 1424404 h 3149653"/>
              <a:gd name="connsiteX1995" fmla="*/ 2026974 w 2656691"/>
              <a:gd name="connsiteY1995" fmla="*/ 1421390 h 3149653"/>
              <a:gd name="connsiteX1996" fmla="*/ 2040763 w 2656691"/>
              <a:gd name="connsiteY1996" fmla="*/ 1439760 h 3149653"/>
              <a:gd name="connsiteX1997" fmla="*/ 2046509 w 2656691"/>
              <a:gd name="connsiteY1997" fmla="*/ 1436316 h 3149653"/>
              <a:gd name="connsiteX1998" fmla="*/ 2021228 w 2656691"/>
              <a:gd name="connsiteY1998" fmla="*/ 1415649 h 3149653"/>
              <a:gd name="connsiteX1999" fmla="*/ 2023526 w 2656691"/>
              <a:gd name="connsiteY1999" fmla="*/ 1409908 h 3149653"/>
              <a:gd name="connsiteX2000" fmla="*/ 2015482 w 2656691"/>
              <a:gd name="connsiteY2000" fmla="*/ 1404168 h 3149653"/>
              <a:gd name="connsiteX2001" fmla="*/ 2009737 w 2656691"/>
              <a:gd name="connsiteY2001" fmla="*/ 1405316 h 3149653"/>
              <a:gd name="connsiteX2002" fmla="*/ 2015482 w 2656691"/>
              <a:gd name="connsiteY2002" fmla="*/ 1411057 h 3149653"/>
              <a:gd name="connsiteX2003" fmla="*/ 2016632 w 2656691"/>
              <a:gd name="connsiteY2003" fmla="*/ 1407612 h 3149653"/>
              <a:gd name="connsiteX2004" fmla="*/ 2018930 w 2656691"/>
              <a:gd name="connsiteY2004" fmla="*/ 1413353 h 3149653"/>
              <a:gd name="connsiteX2005" fmla="*/ 2010886 w 2656691"/>
              <a:gd name="connsiteY2005" fmla="*/ 1419094 h 3149653"/>
              <a:gd name="connsiteX2006" fmla="*/ 2012035 w 2656691"/>
              <a:gd name="connsiteY2006" fmla="*/ 1413353 h 3149653"/>
              <a:gd name="connsiteX2007" fmla="*/ 2001693 w 2656691"/>
              <a:gd name="connsiteY2007" fmla="*/ 1407612 h 3149653"/>
              <a:gd name="connsiteX2008" fmla="*/ 1998246 w 2656691"/>
              <a:gd name="connsiteY2008" fmla="*/ 1405316 h 3149653"/>
              <a:gd name="connsiteX2009" fmla="*/ 1998246 w 2656691"/>
              <a:gd name="connsiteY2009" fmla="*/ 1399575 h 3149653"/>
              <a:gd name="connsiteX2010" fmla="*/ 1995947 w 2656691"/>
              <a:gd name="connsiteY2010" fmla="*/ 1401872 h 3149653"/>
              <a:gd name="connsiteX2011" fmla="*/ 1989053 w 2656691"/>
              <a:gd name="connsiteY2011" fmla="*/ 1393835 h 3149653"/>
              <a:gd name="connsiteX2012" fmla="*/ 1985605 w 2656691"/>
              <a:gd name="connsiteY2012" fmla="*/ 1394983 h 3149653"/>
              <a:gd name="connsiteX2013" fmla="*/ 1991351 w 2656691"/>
              <a:gd name="connsiteY2013" fmla="*/ 1404168 h 3149653"/>
              <a:gd name="connsiteX2014" fmla="*/ 1981009 w 2656691"/>
              <a:gd name="connsiteY2014" fmla="*/ 1397279 h 3149653"/>
              <a:gd name="connsiteX2015" fmla="*/ 1984456 w 2656691"/>
              <a:gd name="connsiteY2015" fmla="*/ 1393835 h 3149653"/>
              <a:gd name="connsiteX2016" fmla="*/ 1981009 w 2656691"/>
              <a:gd name="connsiteY2016" fmla="*/ 1392687 h 3149653"/>
              <a:gd name="connsiteX2017" fmla="*/ 1976412 w 2656691"/>
              <a:gd name="connsiteY2017" fmla="*/ 1397279 h 3149653"/>
              <a:gd name="connsiteX2018" fmla="*/ 1985605 w 2656691"/>
              <a:gd name="connsiteY2018" fmla="*/ 1403020 h 3149653"/>
              <a:gd name="connsiteX2019" fmla="*/ 1983307 w 2656691"/>
              <a:gd name="connsiteY2019" fmla="*/ 1409908 h 3149653"/>
              <a:gd name="connsiteX2020" fmla="*/ 1997096 w 2656691"/>
              <a:gd name="connsiteY2020" fmla="*/ 1419094 h 3149653"/>
              <a:gd name="connsiteX2021" fmla="*/ 1992500 w 2656691"/>
              <a:gd name="connsiteY2021" fmla="*/ 1421390 h 3149653"/>
              <a:gd name="connsiteX2022" fmla="*/ 2000544 w 2656691"/>
              <a:gd name="connsiteY2022" fmla="*/ 1423686 h 3149653"/>
              <a:gd name="connsiteX2023" fmla="*/ 1992500 w 2656691"/>
              <a:gd name="connsiteY2023" fmla="*/ 1425982 h 3149653"/>
              <a:gd name="connsiteX2024" fmla="*/ 2002842 w 2656691"/>
              <a:gd name="connsiteY2024" fmla="*/ 1423686 h 3149653"/>
              <a:gd name="connsiteX2025" fmla="*/ 1997096 w 2656691"/>
              <a:gd name="connsiteY2025" fmla="*/ 1430575 h 3149653"/>
              <a:gd name="connsiteX2026" fmla="*/ 2005140 w 2656691"/>
              <a:gd name="connsiteY2026" fmla="*/ 1429427 h 3149653"/>
              <a:gd name="connsiteX2027" fmla="*/ 2010886 w 2656691"/>
              <a:gd name="connsiteY2027" fmla="*/ 1434019 h 3149653"/>
              <a:gd name="connsiteX2028" fmla="*/ 2012035 w 2656691"/>
              <a:gd name="connsiteY2028" fmla="*/ 1436316 h 3149653"/>
              <a:gd name="connsiteX2029" fmla="*/ 2010886 w 2656691"/>
              <a:gd name="connsiteY2029" fmla="*/ 1444353 h 3149653"/>
              <a:gd name="connsiteX2030" fmla="*/ 2016632 w 2656691"/>
              <a:gd name="connsiteY2030" fmla="*/ 1439760 h 3149653"/>
              <a:gd name="connsiteX2031" fmla="*/ 2021228 w 2656691"/>
              <a:gd name="connsiteY2031" fmla="*/ 1447797 h 3149653"/>
              <a:gd name="connsiteX2032" fmla="*/ 2016632 w 2656691"/>
              <a:gd name="connsiteY2032" fmla="*/ 1442056 h 3149653"/>
              <a:gd name="connsiteX2033" fmla="*/ 2020079 w 2656691"/>
              <a:gd name="connsiteY2033" fmla="*/ 1459278 h 3149653"/>
              <a:gd name="connsiteX2034" fmla="*/ 2028123 w 2656691"/>
              <a:gd name="connsiteY2034" fmla="*/ 1466167 h 3149653"/>
              <a:gd name="connsiteX2035" fmla="*/ 2023526 w 2656691"/>
              <a:gd name="connsiteY2035" fmla="*/ 1459278 h 3149653"/>
              <a:gd name="connsiteX2036" fmla="*/ 2023526 w 2656691"/>
              <a:gd name="connsiteY2036" fmla="*/ 1454686 h 3149653"/>
              <a:gd name="connsiteX2037" fmla="*/ 2028123 w 2656691"/>
              <a:gd name="connsiteY2037" fmla="*/ 1454686 h 3149653"/>
              <a:gd name="connsiteX2038" fmla="*/ 2031570 w 2656691"/>
              <a:gd name="connsiteY2038" fmla="*/ 1466167 h 3149653"/>
              <a:gd name="connsiteX2039" fmla="*/ 2025824 w 2656691"/>
              <a:gd name="connsiteY2039" fmla="*/ 1471908 h 3149653"/>
              <a:gd name="connsiteX2040" fmla="*/ 2033868 w 2656691"/>
              <a:gd name="connsiteY2040" fmla="*/ 1481093 h 3149653"/>
              <a:gd name="connsiteX2041" fmla="*/ 2044210 w 2656691"/>
              <a:gd name="connsiteY2041" fmla="*/ 1478797 h 3149653"/>
              <a:gd name="connsiteX2042" fmla="*/ 2046509 w 2656691"/>
              <a:gd name="connsiteY2042" fmla="*/ 1479945 h 3149653"/>
              <a:gd name="connsiteX2043" fmla="*/ 2040763 w 2656691"/>
              <a:gd name="connsiteY2043" fmla="*/ 1487982 h 3149653"/>
              <a:gd name="connsiteX2044" fmla="*/ 2048807 w 2656691"/>
              <a:gd name="connsiteY2044" fmla="*/ 1485685 h 3149653"/>
              <a:gd name="connsiteX2045" fmla="*/ 2052254 w 2656691"/>
              <a:gd name="connsiteY2045" fmla="*/ 1496018 h 3149653"/>
              <a:gd name="connsiteX2046" fmla="*/ 2053403 w 2656691"/>
              <a:gd name="connsiteY2046" fmla="*/ 1504056 h 3149653"/>
              <a:gd name="connsiteX2047" fmla="*/ 2049956 w 2656691"/>
              <a:gd name="connsiteY2047" fmla="*/ 1499463 h 3149653"/>
              <a:gd name="connsiteX2048" fmla="*/ 2053403 w 2656691"/>
              <a:gd name="connsiteY2048" fmla="*/ 1508648 h 3149653"/>
              <a:gd name="connsiteX2049" fmla="*/ 2051105 w 2656691"/>
              <a:gd name="connsiteY2049" fmla="*/ 1508648 h 3149653"/>
              <a:gd name="connsiteX2050" fmla="*/ 2047658 w 2656691"/>
              <a:gd name="connsiteY2050" fmla="*/ 1509796 h 3149653"/>
              <a:gd name="connsiteX2051" fmla="*/ 2047658 w 2656691"/>
              <a:gd name="connsiteY2051" fmla="*/ 1505204 h 3149653"/>
              <a:gd name="connsiteX2052" fmla="*/ 2044210 w 2656691"/>
              <a:gd name="connsiteY2052" fmla="*/ 1506352 h 3149653"/>
              <a:gd name="connsiteX2053" fmla="*/ 2053403 w 2656691"/>
              <a:gd name="connsiteY2053" fmla="*/ 1512092 h 3149653"/>
              <a:gd name="connsiteX2054" fmla="*/ 2063745 w 2656691"/>
              <a:gd name="connsiteY2054" fmla="*/ 1524722 h 3149653"/>
              <a:gd name="connsiteX2055" fmla="*/ 2069491 w 2656691"/>
              <a:gd name="connsiteY2055" fmla="*/ 1518981 h 3149653"/>
              <a:gd name="connsiteX2056" fmla="*/ 2072938 w 2656691"/>
              <a:gd name="connsiteY2056" fmla="*/ 1525870 h 3149653"/>
              <a:gd name="connsiteX2057" fmla="*/ 2062596 w 2656691"/>
              <a:gd name="connsiteY2057" fmla="*/ 1528166 h 3149653"/>
              <a:gd name="connsiteX2058" fmla="*/ 2076386 w 2656691"/>
              <a:gd name="connsiteY2058" fmla="*/ 1540796 h 3149653"/>
              <a:gd name="connsiteX2059" fmla="*/ 2078684 w 2656691"/>
              <a:gd name="connsiteY2059" fmla="*/ 1551129 h 3149653"/>
              <a:gd name="connsiteX2060" fmla="*/ 2082131 w 2656691"/>
              <a:gd name="connsiteY2060" fmla="*/ 1561462 h 3149653"/>
              <a:gd name="connsiteX2061" fmla="*/ 2078684 w 2656691"/>
              <a:gd name="connsiteY2061" fmla="*/ 1561462 h 3149653"/>
              <a:gd name="connsiteX2062" fmla="*/ 2076386 w 2656691"/>
              <a:gd name="connsiteY2062" fmla="*/ 1568351 h 3149653"/>
              <a:gd name="connsiteX2063" fmla="*/ 2080982 w 2656691"/>
              <a:gd name="connsiteY2063" fmla="*/ 1563758 h 3149653"/>
              <a:gd name="connsiteX2064" fmla="*/ 2091324 w 2656691"/>
              <a:gd name="connsiteY2064" fmla="*/ 1571795 h 3149653"/>
              <a:gd name="connsiteX2065" fmla="*/ 2094772 w 2656691"/>
              <a:gd name="connsiteY2065" fmla="*/ 1564907 h 3149653"/>
              <a:gd name="connsiteX2066" fmla="*/ 2099368 w 2656691"/>
              <a:gd name="connsiteY2066" fmla="*/ 1571795 h 3149653"/>
              <a:gd name="connsiteX2067" fmla="*/ 2095921 w 2656691"/>
              <a:gd name="connsiteY2067" fmla="*/ 1575240 h 3149653"/>
              <a:gd name="connsiteX2068" fmla="*/ 2093623 w 2656691"/>
              <a:gd name="connsiteY2068" fmla="*/ 1567203 h 3149653"/>
              <a:gd name="connsiteX2069" fmla="*/ 2091324 w 2656691"/>
              <a:gd name="connsiteY2069" fmla="*/ 1572943 h 3149653"/>
              <a:gd name="connsiteX2070" fmla="*/ 2098219 w 2656691"/>
              <a:gd name="connsiteY2070" fmla="*/ 1585573 h 3149653"/>
              <a:gd name="connsiteX2071" fmla="*/ 2096284 w 2656691"/>
              <a:gd name="connsiteY2071" fmla="*/ 1588474 h 3149653"/>
              <a:gd name="connsiteX2072" fmla="*/ 2094772 w 2656691"/>
              <a:gd name="connsiteY2072" fmla="*/ 1587869 h 3149653"/>
              <a:gd name="connsiteX2073" fmla="*/ 2095528 w 2656691"/>
              <a:gd name="connsiteY2073" fmla="*/ 1589607 h 3149653"/>
              <a:gd name="connsiteX2074" fmla="*/ 2093623 w 2656691"/>
              <a:gd name="connsiteY2074" fmla="*/ 1592462 h 3149653"/>
              <a:gd name="connsiteX2075" fmla="*/ 2091595 w 2656691"/>
              <a:gd name="connsiteY2075" fmla="*/ 1590705 h 3149653"/>
              <a:gd name="connsiteX2076" fmla="*/ 2090175 w 2656691"/>
              <a:gd name="connsiteY2076" fmla="*/ 1587869 h 3149653"/>
              <a:gd name="connsiteX2077" fmla="*/ 2091468 w 2656691"/>
              <a:gd name="connsiteY2077" fmla="*/ 1590596 h 3149653"/>
              <a:gd name="connsiteX2078" fmla="*/ 2091595 w 2656691"/>
              <a:gd name="connsiteY2078" fmla="*/ 1590705 h 3149653"/>
              <a:gd name="connsiteX2079" fmla="*/ 2094772 w 2656691"/>
              <a:gd name="connsiteY2079" fmla="*/ 1597054 h 3149653"/>
              <a:gd name="connsiteX2080" fmla="*/ 2099368 w 2656691"/>
              <a:gd name="connsiteY2080" fmla="*/ 1593610 h 3149653"/>
              <a:gd name="connsiteX2081" fmla="*/ 2096208 w 2656691"/>
              <a:gd name="connsiteY2081" fmla="*/ 1591170 h 3149653"/>
              <a:gd name="connsiteX2082" fmla="*/ 2095528 w 2656691"/>
              <a:gd name="connsiteY2082" fmla="*/ 1589607 h 3149653"/>
              <a:gd name="connsiteX2083" fmla="*/ 2096284 w 2656691"/>
              <a:gd name="connsiteY2083" fmla="*/ 1588474 h 3149653"/>
              <a:gd name="connsiteX2084" fmla="*/ 2100517 w 2656691"/>
              <a:gd name="connsiteY2084" fmla="*/ 1590166 h 3149653"/>
              <a:gd name="connsiteX2085" fmla="*/ 2114307 w 2656691"/>
              <a:gd name="connsiteY2085" fmla="*/ 1607387 h 3149653"/>
              <a:gd name="connsiteX2086" fmla="*/ 2110859 w 2656691"/>
              <a:gd name="connsiteY2086" fmla="*/ 1614276 h 3149653"/>
              <a:gd name="connsiteX2087" fmla="*/ 2113158 w 2656691"/>
              <a:gd name="connsiteY2087" fmla="*/ 1615424 h 3149653"/>
              <a:gd name="connsiteX2088" fmla="*/ 2117754 w 2656691"/>
              <a:gd name="connsiteY2088" fmla="*/ 1615424 h 3149653"/>
              <a:gd name="connsiteX2089" fmla="*/ 2128096 w 2656691"/>
              <a:gd name="connsiteY2089" fmla="*/ 1631498 h 3149653"/>
              <a:gd name="connsiteX2090" fmla="*/ 2124649 w 2656691"/>
              <a:gd name="connsiteY2090" fmla="*/ 1633795 h 3149653"/>
              <a:gd name="connsiteX2091" fmla="*/ 2124649 w 2656691"/>
              <a:gd name="connsiteY2091" fmla="*/ 1638387 h 3149653"/>
              <a:gd name="connsiteX2092" fmla="*/ 2126947 w 2656691"/>
              <a:gd name="connsiteY2092" fmla="*/ 1644128 h 3149653"/>
              <a:gd name="connsiteX2093" fmla="*/ 2130394 w 2656691"/>
              <a:gd name="connsiteY2093" fmla="*/ 1642980 h 3149653"/>
              <a:gd name="connsiteX2094" fmla="*/ 2131543 w 2656691"/>
              <a:gd name="connsiteY2094" fmla="*/ 1649868 h 3149653"/>
              <a:gd name="connsiteX2095" fmla="*/ 2126947 w 2656691"/>
              <a:gd name="connsiteY2095" fmla="*/ 1652165 h 3149653"/>
              <a:gd name="connsiteX2096" fmla="*/ 2131543 w 2656691"/>
              <a:gd name="connsiteY2096" fmla="*/ 1654461 h 3149653"/>
              <a:gd name="connsiteX2097" fmla="*/ 2131543 w 2656691"/>
              <a:gd name="connsiteY2097" fmla="*/ 1649868 h 3149653"/>
              <a:gd name="connsiteX2098" fmla="*/ 2137289 w 2656691"/>
              <a:gd name="connsiteY2098" fmla="*/ 1653313 h 3149653"/>
              <a:gd name="connsiteX2099" fmla="*/ 2134991 w 2656691"/>
              <a:gd name="connsiteY2099" fmla="*/ 1662498 h 3149653"/>
              <a:gd name="connsiteX2100" fmla="*/ 2145333 w 2656691"/>
              <a:gd name="connsiteY2100" fmla="*/ 1683164 h 3149653"/>
              <a:gd name="connsiteX2101" fmla="*/ 2146482 w 2656691"/>
              <a:gd name="connsiteY2101" fmla="*/ 1687757 h 3149653"/>
              <a:gd name="connsiteX2102" fmla="*/ 2151078 w 2656691"/>
              <a:gd name="connsiteY2102" fmla="*/ 1690053 h 3149653"/>
              <a:gd name="connsiteX2103" fmla="*/ 2153377 w 2656691"/>
              <a:gd name="connsiteY2103" fmla="*/ 1691201 h 3149653"/>
              <a:gd name="connsiteX2104" fmla="*/ 2152228 w 2656691"/>
              <a:gd name="connsiteY2104" fmla="*/ 1692349 h 3149653"/>
              <a:gd name="connsiteX2105" fmla="*/ 2153377 w 2656691"/>
              <a:gd name="connsiteY2105" fmla="*/ 1693497 h 3149653"/>
              <a:gd name="connsiteX2106" fmla="*/ 2153377 w 2656691"/>
              <a:gd name="connsiteY2106" fmla="*/ 1701535 h 3149653"/>
              <a:gd name="connsiteX2107" fmla="*/ 2157973 w 2656691"/>
              <a:gd name="connsiteY2107" fmla="*/ 1706127 h 3149653"/>
              <a:gd name="connsiteX2108" fmla="*/ 2159122 w 2656691"/>
              <a:gd name="connsiteY2108" fmla="*/ 1704979 h 3149653"/>
              <a:gd name="connsiteX2109" fmla="*/ 2157973 w 2656691"/>
              <a:gd name="connsiteY2109" fmla="*/ 1708423 h 3149653"/>
              <a:gd name="connsiteX2110" fmla="*/ 2156824 w 2656691"/>
              <a:gd name="connsiteY2110" fmla="*/ 1710719 h 3149653"/>
              <a:gd name="connsiteX2111" fmla="*/ 2163719 w 2656691"/>
              <a:gd name="connsiteY2111" fmla="*/ 1716460 h 3149653"/>
              <a:gd name="connsiteX2112" fmla="*/ 2168315 w 2656691"/>
              <a:gd name="connsiteY2112" fmla="*/ 1714164 h 3149653"/>
              <a:gd name="connsiteX2113" fmla="*/ 2166017 w 2656691"/>
              <a:gd name="connsiteY2113" fmla="*/ 1719905 h 3149653"/>
              <a:gd name="connsiteX2114" fmla="*/ 2174061 w 2656691"/>
              <a:gd name="connsiteY2114" fmla="*/ 1727941 h 3149653"/>
              <a:gd name="connsiteX2115" fmla="*/ 2179806 w 2656691"/>
              <a:gd name="connsiteY2115" fmla="*/ 1725645 h 3149653"/>
              <a:gd name="connsiteX2116" fmla="*/ 2184403 w 2656691"/>
              <a:gd name="connsiteY2116" fmla="*/ 1730238 h 3149653"/>
              <a:gd name="connsiteX2117" fmla="*/ 2179806 w 2656691"/>
              <a:gd name="connsiteY2117" fmla="*/ 1732534 h 3149653"/>
              <a:gd name="connsiteX2118" fmla="*/ 2203938 w 2656691"/>
              <a:gd name="connsiteY2118" fmla="*/ 1761237 h 3149653"/>
              <a:gd name="connsiteX2119" fmla="*/ 2206236 w 2656691"/>
              <a:gd name="connsiteY2119" fmla="*/ 1758941 h 3149653"/>
              <a:gd name="connsiteX2120" fmla="*/ 2208534 w 2656691"/>
              <a:gd name="connsiteY2120" fmla="*/ 1764682 h 3149653"/>
              <a:gd name="connsiteX2121" fmla="*/ 2206236 w 2656691"/>
              <a:gd name="connsiteY2121" fmla="*/ 1766978 h 3149653"/>
              <a:gd name="connsiteX2122" fmla="*/ 2215429 w 2656691"/>
              <a:gd name="connsiteY2122" fmla="*/ 1773867 h 3149653"/>
              <a:gd name="connsiteX2123" fmla="*/ 2213131 w 2656691"/>
              <a:gd name="connsiteY2123" fmla="*/ 1778459 h 3149653"/>
              <a:gd name="connsiteX2124" fmla="*/ 2223473 w 2656691"/>
              <a:gd name="connsiteY2124" fmla="*/ 1787644 h 3149653"/>
              <a:gd name="connsiteX2125" fmla="*/ 2224622 w 2656691"/>
              <a:gd name="connsiteY2125" fmla="*/ 1786496 h 3149653"/>
              <a:gd name="connsiteX2126" fmla="*/ 2221175 w 2656691"/>
              <a:gd name="connsiteY2126" fmla="*/ 1779607 h 3149653"/>
              <a:gd name="connsiteX2127" fmla="*/ 2231517 w 2656691"/>
              <a:gd name="connsiteY2127" fmla="*/ 1783052 h 3149653"/>
              <a:gd name="connsiteX2128" fmla="*/ 2225771 w 2656691"/>
              <a:gd name="connsiteY2128" fmla="*/ 1785348 h 3149653"/>
              <a:gd name="connsiteX2129" fmla="*/ 2255648 w 2656691"/>
              <a:gd name="connsiteY2129" fmla="*/ 1811755 h 3149653"/>
              <a:gd name="connsiteX2130" fmla="*/ 2260245 w 2656691"/>
              <a:gd name="connsiteY2130" fmla="*/ 1815200 h 3149653"/>
              <a:gd name="connsiteX2131" fmla="*/ 2248754 w 2656691"/>
              <a:gd name="connsiteY2131" fmla="*/ 1814051 h 3149653"/>
              <a:gd name="connsiteX2132" fmla="*/ 2256797 w 2656691"/>
              <a:gd name="connsiteY2132" fmla="*/ 1822088 h 3149653"/>
              <a:gd name="connsiteX2133" fmla="*/ 2265990 w 2656691"/>
              <a:gd name="connsiteY2133" fmla="*/ 1830125 h 3149653"/>
              <a:gd name="connsiteX2134" fmla="*/ 2254499 w 2656691"/>
              <a:gd name="connsiteY2134" fmla="*/ 1827829 h 3149653"/>
              <a:gd name="connsiteX2135" fmla="*/ 2268289 w 2656691"/>
              <a:gd name="connsiteY2135" fmla="*/ 1835866 h 3149653"/>
              <a:gd name="connsiteX2136" fmla="*/ 2267140 w 2656691"/>
              <a:gd name="connsiteY2136" fmla="*/ 1839310 h 3149653"/>
              <a:gd name="connsiteX2137" fmla="*/ 2298166 w 2656691"/>
              <a:gd name="connsiteY2137" fmla="*/ 1855384 h 3149653"/>
              <a:gd name="connsiteX2138" fmla="*/ 2293569 w 2656691"/>
              <a:gd name="connsiteY2138" fmla="*/ 1859977 h 3149653"/>
              <a:gd name="connsiteX2139" fmla="*/ 2293569 w 2656691"/>
              <a:gd name="connsiteY2139" fmla="*/ 1856532 h 3149653"/>
              <a:gd name="connsiteX2140" fmla="*/ 2290122 w 2656691"/>
              <a:gd name="connsiteY2140" fmla="*/ 1856532 h 3149653"/>
              <a:gd name="connsiteX2141" fmla="*/ 2294718 w 2656691"/>
              <a:gd name="connsiteY2141" fmla="*/ 1863421 h 3149653"/>
              <a:gd name="connsiteX2142" fmla="*/ 2298166 w 2656691"/>
              <a:gd name="connsiteY2142" fmla="*/ 1862273 h 3149653"/>
              <a:gd name="connsiteX2143" fmla="*/ 2299315 w 2656691"/>
              <a:gd name="connsiteY2143" fmla="*/ 1869162 h 3149653"/>
              <a:gd name="connsiteX2144" fmla="*/ 2302762 w 2656691"/>
              <a:gd name="connsiteY2144" fmla="*/ 1869162 h 3149653"/>
              <a:gd name="connsiteX2145" fmla="*/ 2302762 w 2656691"/>
              <a:gd name="connsiteY2145" fmla="*/ 1863421 h 3149653"/>
              <a:gd name="connsiteX2146" fmla="*/ 2298166 w 2656691"/>
              <a:gd name="connsiteY2146" fmla="*/ 1857681 h 3149653"/>
              <a:gd name="connsiteX2147" fmla="*/ 2300464 w 2656691"/>
              <a:gd name="connsiteY2147" fmla="*/ 1854236 h 3149653"/>
              <a:gd name="connsiteX2148" fmla="*/ 2300464 w 2656691"/>
              <a:gd name="connsiteY2148" fmla="*/ 1859977 h 3149653"/>
              <a:gd name="connsiteX2149" fmla="*/ 2313104 w 2656691"/>
              <a:gd name="connsiteY2149" fmla="*/ 1869162 h 3149653"/>
              <a:gd name="connsiteX2150" fmla="*/ 2300464 w 2656691"/>
              <a:gd name="connsiteY2150" fmla="*/ 1872606 h 3149653"/>
              <a:gd name="connsiteX2151" fmla="*/ 2311955 w 2656691"/>
              <a:gd name="connsiteY2151" fmla="*/ 1881791 h 3149653"/>
              <a:gd name="connsiteX2152" fmla="*/ 2315403 w 2656691"/>
              <a:gd name="connsiteY2152" fmla="*/ 1889828 h 3149653"/>
              <a:gd name="connsiteX2153" fmla="*/ 2323446 w 2656691"/>
              <a:gd name="connsiteY2153" fmla="*/ 1895569 h 3149653"/>
              <a:gd name="connsiteX2154" fmla="*/ 2318850 w 2656691"/>
              <a:gd name="connsiteY2154" fmla="*/ 1895569 h 3149653"/>
              <a:gd name="connsiteX2155" fmla="*/ 2324596 w 2656691"/>
              <a:gd name="connsiteY2155" fmla="*/ 1899013 h 3149653"/>
              <a:gd name="connsiteX2156" fmla="*/ 2326894 w 2656691"/>
              <a:gd name="connsiteY2156" fmla="*/ 1896717 h 3149653"/>
              <a:gd name="connsiteX2157" fmla="*/ 2337236 w 2656691"/>
              <a:gd name="connsiteY2157" fmla="*/ 1903606 h 3149653"/>
              <a:gd name="connsiteX2158" fmla="*/ 2340683 w 2656691"/>
              <a:gd name="connsiteY2158" fmla="*/ 1911643 h 3149653"/>
              <a:gd name="connsiteX2159" fmla="*/ 2344131 w 2656691"/>
              <a:gd name="connsiteY2159" fmla="*/ 1919680 h 3149653"/>
              <a:gd name="connsiteX2160" fmla="*/ 2351025 w 2656691"/>
              <a:gd name="connsiteY2160" fmla="*/ 1921976 h 3149653"/>
              <a:gd name="connsiteX2161" fmla="*/ 2337236 w 2656691"/>
              <a:gd name="connsiteY2161" fmla="*/ 1925420 h 3149653"/>
              <a:gd name="connsiteX2162" fmla="*/ 2359069 w 2656691"/>
              <a:gd name="connsiteY2162" fmla="*/ 1941494 h 3149653"/>
              <a:gd name="connsiteX2163" fmla="*/ 2379753 w 2656691"/>
              <a:gd name="connsiteY2163" fmla="*/ 1958716 h 3149653"/>
              <a:gd name="connsiteX2164" fmla="*/ 2361367 w 2656691"/>
              <a:gd name="connsiteY2164" fmla="*/ 1936902 h 3149653"/>
              <a:gd name="connsiteX2165" fmla="*/ 2355622 w 2656691"/>
              <a:gd name="connsiteY2165" fmla="*/ 1936902 h 3149653"/>
              <a:gd name="connsiteX2166" fmla="*/ 2359069 w 2656691"/>
              <a:gd name="connsiteY2166" fmla="*/ 1933457 h 3149653"/>
              <a:gd name="connsiteX2167" fmla="*/ 2342981 w 2656691"/>
              <a:gd name="connsiteY2167" fmla="*/ 1926569 h 3149653"/>
              <a:gd name="connsiteX2168" fmla="*/ 2365964 w 2656691"/>
              <a:gd name="connsiteY2168" fmla="*/ 1933457 h 3149653"/>
              <a:gd name="connsiteX2169" fmla="*/ 2360218 w 2656691"/>
              <a:gd name="connsiteY2169" fmla="*/ 1935754 h 3149653"/>
              <a:gd name="connsiteX2170" fmla="*/ 2377455 w 2656691"/>
              <a:gd name="connsiteY2170" fmla="*/ 1940346 h 3149653"/>
              <a:gd name="connsiteX2171" fmla="*/ 2382052 w 2656691"/>
              <a:gd name="connsiteY2171" fmla="*/ 1954124 h 3149653"/>
              <a:gd name="connsiteX2172" fmla="*/ 2396990 w 2656691"/>
              <a:gd name="connsiteY2172" fmla="*/ 1957568 h 3149653"/>
              <a:gd name="connsiteX2173" fmla="*/ 2392394 w 2656691"/>
              <a:gd name="connsiteY2173" fmla="*/ 1962161 h 3149653"/>
              <a:gd name="connsiteX2174" fmla="*/ 2391244 w 2656691"/>
              <a:gd name="connsiteY2174" fmla="*/ 1966753 h 3149653"/>
              <a:gd name="connsiteX2175" fmla="*/ 2400437 w 2656691"/>
              <a:gd name="connsiteY2175" fmla="*/ 1970198 h 3149653"/>
              <a:gd name="connsiteX2176" fmla="*/ 2403885 w 2656691"/>
              <a:gd name="connsiteY2176" fmla="*/ 1977086 h 3149653"/>
              <a:gd name="connsiteX2177" fmla="*/ 2402736 w 2656691"/>
              <a:gd name="connsiteY2177" fmla="*/ 1972494 h 3149653"/>
              <a:gd name="connsiteX2178" fmla="*/ 2409630 w 2656691"/>
              <a:gd name="connsiteY2178" fmla="*/ 1972494 h 3149653"/>
              <a:gd name="connsiteX2179" fmla="*/ 2411929 w 2656691"/>
              <a:gd name="connsiteY2179" fmla="*/ 1979383 h 3149653"/>
              <a:gd name="connsiteX2180" fmla="*/ 2407332 w 2656691"/>
              <a:gd name="connsiteY2180" fmla="*/ 1982827 h 3149653"/>
              <a:gd name="connsiteX2181" fmla="*/ 2423420 w 2656691"/>
              <a:gd name="connsiteY2181" fmla="*/ 1985123 h 3149653"/>
              <a:gd name="connsiteX2182" fmla="*/ 2429165 w 2656691"/>
              <a:gd name="connsiteY2182" fmla="*/ 1994308 h 3149653"/>
              <a:gd name="connsiteX2183" fmla="*/ 2423420 w 2656691"/>
              <a:gd name="connsiteY2183" fmla="*/ 1994308 h 3149653"/>
              <a:gd name="connsiteX2184" fmla="*/ 2419972 w 2656691"/>
              <a:gd name="connsiteY2184" fmla="*/ 1989716 h 3149653"/>
              <a:gd name="connsiteX2185" fmla="*/ 2417674 w 2656691"/>
              <a:gd name="connsiteY2185" fmla="*/ 1993160 h 3149653"/>
              <a:gd name="connsiteX2186" fmla="*/ 2423420 w 2656691"/>
              <a:gd name="connsiteY2186" fmla="*/ 1995457 h 3149653"/>
              <a:gd name="connsiteX2187" fmla="*/ 2425718 w 2656691"/>
              <a:gd name="connsiteY2187" fmla="*/ 2004642 h 3149653"/>
              <a:gd name="connsiteX2188" fmla="*/ 2406183 w 2656691"/>
              <a:gd name="connsiteY2188" fmla="*/ 1995457 h 3149653"/>
              <a:gd name="connsiteX2189" fmla="*/ 2417674 w 2656691"/>
              <a:gd name="connsiteY2189" fmla="*/ 2014975 h 3149653"/>
              <a:gd name="connsiteX2190" fmla="*/ 2424569 w 2656691"/>
              <a:gd name="connsiteY2190" fmla="*/ 2017271 h 3149653"/>
              <a:gd name="connsiteX2191" fmla="*/ 2425718 w 2656691"/>
              <a:gd name="connsiteY2191" fmla="*/ 2014975 h 3149653"/>
              <a:gd name="connsiteX2192" fmla="*/ 2444104 w 2656691"/>
              <a:gd name="connsiteY2192" fmla="*/ 2043678 h 3149653"/>
              <a:gd name="connsiteX2193" fmla="*/ 2448700 w 2656691"/>
              <a:gd name="connsiteY2193" fmla="*/ 2042530 h 3149653"/>
              <a:gd name="connsiteX2194" fmla="*/ 2450999 w 2656691"/>
              <a:gd name="connsiteY2194" fmla="*/ 2049419 h 3149653"/>
              <a:gd name="connsiteX2195" fmla="*/ 2444104 w 2656691"/>
              <a:gd name="connsiteY2195" fmla="*/ 2048271 h 3149653"/>
              <a:gd name="connsiteX2196" fmla="*/ 2452148 w 2656691"/>
              <a:gd name="connsiteY2196" fmla="*/ 2059752 h 3149653"/>
              <a:gd name="connsiteX2197" fmla="*/ 2449850 w 2656691"/>
              <a:gd name="connsiteY2197" fmla="*/ 2065493 h 3149653"/>
              <a:gd name="connsiteX2198" fmla="*/ 2454446 w 2656691"/>
              <a:gd name="connsiteY2198" fmla="*/ 2065493 h 3149653"/>
              <a:gd name="connsiteX2199" fmla="*/ 2450999 w 2656691"/>
              <a:gd name="connsiteY2199" fmla="*/ 2071233 h 3149653"/>
              <a:gd name="connsiteX2200" fmla="*/ 2456744 w 2656691"/>
              <a:gd name="connsiteY2200" fmla="*/ 2073530 h 3149653"/>
              <a:gd name="connsiteX2201" fmla="*/ 2449850 w 2656691"/>
              <a:gd name="connsiteY2201" fmla="*/ 2079270 h 3149653"/>
              <a:gd name="connsiteX2202" fmla="*/ 2455595 w 2656691"/>
              <a:gd name="connsiteY2202" fmla="*/ 2087307 h 3149653"/>
              <a:gd name="connsiteX2203" fmla="*/ 2453297 w 2656691"/>
              <a:gd name="connsiteY2203" fmla="*/ 2086159 h 3149653"/>
              <a:gd name="connsiteX2204" fmla="*/ 2452837 w 2656691"/>
              <a:gd name="connsiteY2204" fmla="*/ 2086159 h 3149653"/>
              <a:gd name="connsiteX2205" fmla="*/ 2452042 w 2656691"/>
              <a:gd name="connsiteY2205" fmla="*/ 2085277 h 3149653"/>
              <a:gd name="connsiteX2206" fmla="*/ 2451717 w 2656691"/>
              <a:gd name="connsiteY2206" fmla="*/ 2082571 h 3149653"/>
              <a:gd name="connsiteX2207" fmla="*/ 2448700 w 2656691"/>
              <a:gd name="connsiteY2207" fmla="*/ 2081567 h 3149653"/>
              <a:gd name="connsiteX2208" fmla="*/ 2452042 w 2656691"/>
              <a:gd name="connsiteY2208" fmla="*/ 2085277 h 3149653"/>
              <a:gd name="connsiteX2209" fmla="*/ 2452148 w 2656691"/>
              <a:gd name="connsiteY2209" fmla="*/ 2086159 h 3149653"/>
              <a:gd name="connsiteX2210" fmla="*/ 2452837 w 2656691"/>
              <a:gd name="connsiteY2210" fmla="*/ 2086159 h 3149653"/>
              <a:gd name="connsiteX2211" fmla="*/ 2459043 w 2656691"/>
              <a:gd name="connsiteY2211" fmla="*/ 2093048 h 3149653"/>
              <a:gd name="connsiteX2212" fmla="*/ 2456744 w 2656691"/>
              <a:gd name="connsiteY2212" fmla="*/ 2098789 h 3149653"/>
              <a:gd name="connsiteX2213" fmla="*/ 2460192 w 2656691"/>
              <a:gd name="connsiteY2213" fmla="*/ 2101085 h 3149653"/>
              <a:gd name="connsiteX2214" fmla="*/ 2452148 w 2656691"/>
              <a:gd name="connsiteY2214" fmla="*/ 2105677 h 3149653"/>
              <a:gd name="connsiteX2215" fmla="*/ 2445253 w 2656691"/>
              <a:gd name="connsiteY2215" fmla="*/ 2098789 h 3149653"/>
              <a:gd name="connsiteX2216" fmla="*/ 2440657 w 2656691"/>
              <a:gd name="connsiteY2216" fmla="*/ 2102233 h 3149653"/>
              <a:gd name="connsiteX2217" fmla="*/ 2454446 w 2656691"/>
              <a:gd name="connsiteY2217" fmla="*/ 2111418 h 3149653"/>
              <a:gd name="connsiteX2218" fmla="*/ 2462490 w 2656691"/>
              <a:gd name="connsiteY2218" fmla="*/ 2114862 h 3149653"/>
              <a:gd name="connsiteX2219" fmla="*/ 2456744 w 2656691"/>
              <a:gd name="connsiteY2219" fmla="*/ 2111418 h 3149653"/>
              <a:gd name="connsiteX2220" fmla="*/ 2454446 w 2656691"/>
              <a:gd name="connsiteY2220" fmla="*/ 2117159 h 3149653"/>
              <a:gd name="connsiteX2221" fmla="*/ 2460192 w 2656691"/>
              <a:gd name="connsiteY2221" fmla="*/ 2118307 h 3149653"/>
              <a:gd name="connsiteX2222" fmla="*/ 2457893 w 2656691"/>
              <a:gd name="connsiteY2222" fmla="*/ 2120603 h 3149653"/>
              <a:gd name="connsiteX2223" fmla="*/ 2465937 w 2656691"/>
              <a:gd name="connsiteY2223" fmla="*/ 2121751 h 3149653"/>
              <a:gd name="connsiteX2224" fmla="*/ 2462490 w 2656691"/>
              <a:gd name="connsiteY2224" fmla="*/ 2127492 h 3149653"/>
              <a:gd name="connsiteX2225" fmla="*/ 2471683 w 2656691"/>
              <a:gd name="connsiteY2225" fmla="*/ 2128640 h 3149653"/>
              <a:gd name="connsiteX2226" fmla="*/ 2467086 w 2656691"/>
              <a:gd name="connsiteY2226" fmla="*/ 2128640 h 3149653"/>
              <a:gd name="connsiteX2227" fmla="*/ 2465937 w 2656691"/>
              <a:gd name="connsiteY2227" fmla="*/ 2133233 h 3149653"/>
              <a:gd name="connsiteX2228" fmla="*/ 2473550 w 2656691"/>
              <a:gd name="connsiteY2228" fmla="*/ 2133807 h 3149653"/>
              <a:gd name="connsiteX2229" fmla="*/ 2478578 w 2656691"/>
              <a:gd name="connsiteY2229" fmla="*/ 2141269 h 3149653"/>
              <a:gd name="connsiteX2230" fmla="*/ 2475130 w 2656691"/>
              <a:gd name="connsiteY2230" fmla="*/ 2138973 h 3149653"/>
              <a:gd name="connsiteX2231" fmla="*/ 2472832 w 2656691"/>
              <a:gd name="connsiteY2231" fmla="*/ 2140121 h 3149653"/>
              <a:gd name="connsiteX2232" fmla="*/ 2498113 w 2656691"/>
              <a:gd name="connsiteY2232" fmla="*/ 2166528 h 3149653"/>
              <a:gd name="connsiteX2233" fmla="*/ 2496963 w 2656691"/>
              <a:gd name="connsiteY2233" fmla="*/ 2172269 h 3149653"/>
              <a:gd name="connsiteX2234" fmla="*/ 2477428 w 2656691"/>
              <a:gd name="connsiteY2234" fmla="*/ 2163084 h 3149653"/>
              <a:gd name="connsiteX2235" fmla="*/ 2477428 w 2656691"/>
              <a:gd name="connsiteY2235" fmla="*/ 2165380 h 3149653"/>
              <a:gd name="connsiteX2236" fmla="*/ 2495814 w 2656691"/>
              <a:gd name="connsiteY2236" fmla="*/ 2184899 h 3149653"/>
              <a:gd name="connsiteX2237" fmla="*/ 2508455 w 2656691"/>
              <a:gd name="connsiteY2237" fmla="*/ 2205565 h 3149653"/>
              <a:gd name="connsiteX2238" fmla="*/ 2511902 w 2656691"/>
              <a:gd name="connsiteY2238" fmla="*/ 2207861 h 3149653"/>
              <a:gd name="connsiteX2239" fmla="*/ 2507306 w 2656691"/>
              <a:gd name="connsiteY2239" fmla="*/ 2209009 h 3149653"/>
              <a:gd name="connsiteX2240" fmla="*/ 2506156 w 2656691"/>
              <a:gd name="connsiteY2240" fmla="*/ 2215898 h 3149653"/>
              <a:gd name="connsiteX2241" fmla="*/ 2510753 w 2656691"/>
              <a:gd name="connsiteY2241" fmla="*/ 2217046 h 3149653"/>
              <a:gd name="connsiteX2242" fmla="*/ 2508455 w 2656691"/>
              <a:gd name="connsiteY2242" fmla="*/ 2214750 h 3149653"/>
              <a:gd name="connsiteX2243" fmla="*/ 2518797 w 2656691"/>
              <a:gd name="connsiteY2243" fmla="*/ 2220491 h 3149653"/>
              <a:gd name="connsiteX2244" fmla="*/ 2516499 w 2656691"/>
              <a:gd name="connsiteY2244" fmla="*/ 2242305 h 3149653"/>
              <a:gd name="connsiteX2245" fmla="*/ 2511902 w 2656691"/>
              <a:gd name="connsiteY2245" fmla="*/ 2252638 h 3149653"/>
              <a:gd name="connsiteX2246" fmla="*/ 2479727 w 2656691"/>
              <a:gd name="connsiteY2246" fmla="*/ 2238861 h 3149653"/>
              <a:gd name="connsiteX2247" fmla="*/ 2485472 w 2656691"/>
              <a:gd name="connsiteY2247" fmla="*/ 2238861 h 3149653"/>
              <a:gd name="connsiteX2248" fmla="*/ 2477428 w 2656691"/>
              <a:gd name="connsiteY2248" fmla="*/ 2228528 h 3149653"/>
              <a:gd name="connsiteX2249" fmla="*/ 2452148 w 2656691"/>
              <a:gd name="connsiteY2249" fmla="*/ 2207861 h 3149653"/>
              <a:gd name="connsiteX2250" fmla="*/ 2437209 w 2656691"/>
              <a:gd name="connsiteY2250" fmla="*/ 2184899 h 3149653"/>
              <a:gd name="connsiteX2251" fmla="*/ 2438358 w 2656691"/>
              <a:gd name="connsiteY2251" fmla="*/ 2191787 h 3149653"/>
              <a:gd name="connsiteX2252" fmla="*/ 2426867 w 2656691"/>
              <a:gd name="connsiteY2252" fmla="*/ 2179158 h 3149653"/>
              <a:gd name="connsiteX2253" fmla="*/ 2416525 w 2656691"/>
              <a:gd name="connsiteY2253" fmla="*/ 2166528 h 3149653"/>
              <a:gd name="connsiteX2254" fmla="*/ 2418823 w 2656691"/>
              <a:gd name="connsiteY2254" fmla="*/ 2163084 h 3149653"/>
              <a:gd name="connsiteX2255" fmla="*/ 2411929 w 2656691"/>
              <a:gd name="connsiteY2255" fmla="*/ 2158492 h 3149653"/>
              <a:gd name="connsiteX2256" fmla="*/ 2409630 w 2656691"/>
              <a:gd name="connsiteY2256" fmla="*/ 2153899 h 3149653"/>
              <a:gd name="connsiteX2257" fmla="*/ 2413078 w 2656691"/>
              <a:gd name="connsiteY2257" fmla="*/ 2157343 h 3149653"/>
              <a:gd name="connsiteX2258" fmla="*/ 2406183 w 2656691"/>
              <a:gd name="connsiteY2258" fmla="*/ 2151603 h 3149653"/>
              <a:gd name="connsiteX2259" fmla="*/ 2392394 w 2656691"/>
              <a:gd name="connsiteY2259" fmla="*/ 2127492 h 3149653"/>
              <a:gd name="connsiteX2260" fmla="*/ 2372859 w 2656691"/>
              <a:gd name="connsiteY2260" fmla="*/ 2118307 h 3149653"/>
              <a:gd name="connsiteX2261" fmla="*/ 2365964 w 2656691"/>
              <a:gd name="connsiteY2261" fmla="*/ 2125196 h 3149653"/>
              <a:gd name="connsiteX2262" fmla="*/ 2370560 w 2656691"/>
              <a:gd name="connsiteY2262" fmla="*/ 2127492 h 3149653"/>
              <a:gd name="connsiteX2263" fmla="*/ 2376306 w 2656691"/>
              <a:gd name="connsiteY2263" fmla="*/ 2125196 h 3149653"/>
              <a:gd name="connsiteX2264" fmla="*/ 2384350 w 2656691"/>
              <a:gd name="connsiteY2264" fmla="*/ 2137825 h 3149653"/>
              <a:gd name="connsiteX2265" fmla="*/ 2382052 w 2656691"/>
              <a:gd name="connsiteY2265" fmla="*/ 2141270 h 3149653"/>
              <a:gd name="connsiteX2266" fmla="*/ 2386648 w 2656691"/>
              <a:gd name="connsiteY2266" fmla="*/ 2145862 h 3149653"/>
              <a:gd name="connsiteX2267" fmla="*/ 2388946 w 2656691"/>
              <a:gd name="connsiteY2267" fmla="*/ 2143566 h 3149653"/>
              <a:gd name="connsiteX2268" fmla="*/ 2387797 w 2656691"/>
              <a:gd name="connsiteY2268" fmla="*/ 2148158 h 3149653"/>
              <a:gd name="connsiteX2269" fmla="*/ 2376306 w 2656691"/>
              <a:gd name="connsiteY2269" fmla="*/ 2144714 h 3149653"/>
              <a:gd name="connsiteX2270" fmla="*/ 2387797 w 2656691"/>
              <a:gd name="connsiteY2270" fmla="*/ 2157343 h 3149653"/>
              <a:gd name="connsiteX2271" fmla="*/ 2383201 w 2656691"/>
              <a:gd name="connsiteY2271" fmla="*/ 2159640 h 3149653"/>
              <a:gd name="connsiteX2272" fmla="*/ 2388946 w 2656691"/>
              <a:gd name="connsiteY2272" fmla="*/ 2171121 h 3149653"/>
              <a:gd name="connsiteX2273" fmla="*/ 2383201 w 2656691"/>
              <a:gd name="connsiteY2273" fmla="*/ 2171121 h 3149653"/>
              <a:gd name="connsiteX2274" fmla="*/ 2384350 w 2656691"/>
              <a:gd name="connsiteY2274" fmla="*/ 2181454 h 3149653"/>
              <a:gd name="connsiteX2275" fmla="*/ 2387797 w 2656691"/>
              <a:gd name="connsiteY2275" fmla="*/ 2181454 h 3149653"/>
              <a:gd name="connsiteX2276" fmla="*/ 2391244 w 2656691"/>
              <a:gd name="connsiteY2276" fmla="*/ 2194084 h 3149653"/>
              <a:gd name="connsiteX2277" fmla="*/ 2391244 w 2656691"/>
              <a:gd name="connsiteY2277" fmla="*/ 2206713 h 3149653"/>
              <a:gd name="connsiteX2278" fmla="*/ 2372859 w 2656691"/>
              <a:gd name="connsiteY2278" fmla="*/ 2186047 h 3149653"/>
              <a:gd name="connsiteX2279" fmla="*/ 2363666 w 2656691"/>
              <a:gd name="connsiteY2279" fmla="*/ 2175714 h 3149653"/>
              <a:gd name="connsiteX2280" fmla="*/ 2352174 w 2656691"/>
              <a:gd name="connsiteY2280" fmla="*/ 2166528 h 3149653"/>
              <a:gd name="connsiteX2281" fmla="*/ 2340683 w 2656691"/>
              <a:gd name="connsiteY2281" fmla="*/ 2153899 h 3149653"/>
              <a:gd name="connsiteX2282" fmla="*/ 2328043 w 2656691"/>
              <a:gd name="connsiteY2282" fmla="*/ 2141270 h 3149653"/>
              <a:gd name="connsiteX2283" fmla="*/ 2339534 w 2656691"/>
              <a:gd name="connsiteY2283" fmla="*/ 2150455 h 3149653"/>
              <a:gd name="connsiteX2284" fmla="*/ 2322297 w 2656691"/>
              <a:gd name="connsiteY2284" fmla="*/ 2134381 h 3149653"/>
              <a:gd name="connsiteX2285" fmla="*/ 2314253 w 2656691"/>
              <a:gd name="connsiteY2285" fmla="*/ 2130936 h 3149653"/>
              <a:gd name="connsiteX2286" fmla="*/ 2324596 w 2656691"/>
              <a:gd name="connsiteY2286" fmla="*/ 2133233 h 3149653"/>
              <a:gd name="connsiteX2287" fmla="*/ 2308508 w 2656691"/>
              <a:gd name="connsiteY2287" fmla="*/ 2127492 h 3149653"/>
              <a:gd name="connsiteX2288" fmla="*/ 2310806 w 2656691"/>
              <a:gd name="connsiteY2288" fmla="*/ 2122899 h 3149653"/>
              <a:gd name="connsiteX2289" fmla="*/ 2307359 w 2656691"/>
              <a:gd name="connsiteY2289" fmla="*/ 2117159 h 3149653"/>
              <a:gd name="connsiteX2290" fmla="*/ 2305060 w 2656691"/>
              <a:gd name="connsiteY2290" fmla="*/ 2114862 h 3149653"/>
              <a:gd name="connsiteX2291" fmla="*/ 2297017 w 2656691"/>
              <a:gd name="connsiteY2291" fmla="*/ 2116011 h 3149653"/>
              <a:gd name="connsiteX2292" fmla="*/ 2298166 w 2656691"/>
              <a:gd name="connsiteY2292" fmla="*/ 2118307 h 3149653"/>
              <a:gd name="connsiteX2293" fmla="*/ 2303911 w 2656691"/>
              <a:gd name="connsiteY2293" fmla="*/ 2119455 h 3149653"/>
              <a:gd name="connsiteX2294" fmla="*/ 2307359 w 2656691"/>
              <a:gd name="connsiteY2294" fmla="*/ 2124048 h 3149653"/>
              <a:gd name="connsiteX2295" fmla="*/ 2299315 w 2656691"/>
              <a:gd name="connsiteY2295" fmla="*/ 2119455 h 3149653"/>
              <a:gd name="connsiteX2296" fmla="*/ 2298166 w 2656691"/>
              <a:gd name="connsiteY2296" fmla="*/ 2126344 h 3149653"/>
              <a:gd name="connsiteX2297" fmla="*/ 2290122 w 2656691"/>
              <a:gd name="connsiteY2297" fmla="*/ 2127492 h 3149653"/>
              <a:gd name="connsiteX2298" fmla="*/ 2306210 w 2656691"/>
              <a:gd name="connsiteY2298" fmla="*/ 2136677 h 3149653"/>
              <a:gd name="connsiteX2299" fmla="*/ 2310806 w 2656691"/>
              <a:gd name="connsiteY2299" fmla="*/ 2141270 h 3149653"/>
              <a:gd name="connsiteX2300" fmla="*/ 2314253 w 2656691"/>
              <a:gd name="connsiteY2300" fmla="*/ 2138973 h 3149653"/>
              <a:gd name="connsiteX2301" fmla="*/ 2315403 w 2656691"/>
              <a:gd name="connsiteY2301" fmla="*/ 2144714 h 3149653"/>
              <a:gd name="connsiteX2302" fmla="*/ 2339534 w 2656691"/>
              <a:gd name="connsiteY2302" fmla="*/ 2168825 h 3149653"/>
              <a:gd name="connsiteX2303" fmla="*/ 2348727 w 2656691"/>
              <a:gd name="connsiteY2303" fmla="*/ 2181454 h 3149653"/>
              <a:gd name="connsiteX2304" fmla="*/ 2356771 w 2656691"/>
              <a:gd name="connsiteY2304" fmla="*/ 2194084 h 3149653"/>
              <a:gd name="connsiteX2305" fmla="*/ 2341832 w 2656691"/>
              <a:gd name="connsiteY2305" fmla="*/ 2187195 h 3149653"/>
              <a:gd name="connsiteX2306" fmla="*/ 2345280 w 2656691"/>
              <a:gd name="connsiteY2306" fmla="*/ 2192936 h 3149653"/>
              <a:gd name="connsiteX2307" fmla="*/ 2349876 w 2656691"/>
              <a:gd name="connsiteY2307" fmla="*/ 2198676 h 3149653"/>
              <a:gd name="connsiteX2308" fmla="*/ 2348727 w 2656691"/>
              <a:gd name="connsiteY2308" fmla="*/ 2205565 h 3149653"/>
              <a:gd name="connsiteX2309" fmla="*/ 2356771 w 2656691"/>
              <a:gd name="connsiteY2309" fmla="*/ 2213602 h 3149653"/>
              <a:gd name="connsiteX2310" fmla="*/ 2359069 w 2656691"/>
              <a:gd name="connsiteY2310" fmla="*/ 2221639 h 3149653"/>
              <a:gd name="connsiteX2311" fmla="*/ 2353324 w 2656691"/>
              <a:gd name="connsiteY2311" fmla="*/ 2217046 h 3149653"/>
              <a:gd name="connsiteX2312" fmla="*/ 2351025 w 2656691"/>
              <a:gd name="connsiteY2312" fmla="*/ 2222787 h 3149653"/>
              <a:gd name="connsiteX2313" fmla="*/ 2322297 w 2656691"/>
              <a:gd name="connsiteY2313" fmla="*/ 2207861 h 3149653"/>
              <a:gd name="connsiteX2314" fmla="*/ 2299315 w 2656691"/>
              <a:gd name="connsiteY2314" fmla="*/ 2188343 h 3149653"/>
              <a:gd name="connsiteX2315" fmla="*/ 2271736 w 2656691"/>
              <a:gd name="connsiteY2315" fmla="*/ 2164232 h 3149653"/>
              <a:gd name="connsiteX2316" fmla="*/ 2247605 w 2656691"/>
              <a:gd name="connsiteY2316" fmla="*/ 2143566 h 3149653"/>
              <a:gd name="connsiteX2317" fmla="*/ 2251052 w 2656691"/>
              <a:gd name="connsiteY2317" fmla="*/ 2142418 h 3149653"/>
              <a:gd name="connsiteX2318" fmla="*/ 2240710 w 2656691"/>
              <a:gd name="connsiteY2318" fmla="*/ 2136677 h 3149653"/>
              <a:gd name="connsiteX2319" fmla="*/ 2243008 w 2656691"/>
              <a:gd name="connsiteY2319" fmla="*/ 2130936 h 3149653"/>
              <a:gd name="connsiteX2320" fmla="*/ 2226920 w 2656691"/>
              <a:gd name="connsiteY2320" fmla="*/ 2120603 h 3149653"/>
              <a:gd name="connsiteX2321" fmla="*/ 2207385 w 2656691"/>
              <a:gd name="connsiteY2321" fmla="*/ 2113714 h 3149653"/>
              <a:gd name="connsiteX2322" fmla="*/ 2198192 w 2656691"/>
              <a:gd name="connsiteY2322" fmla="*/ 2107974 h 3149653"/>
              <a:gd name="connsiteX2323" fmla="*/ 2192447 w 2656691"/>
              <a:gd name="connsiteY2323" fmla="*/ 2088455 h 3149653"/>
              <a:gd name="connsiteX2324" fmla="*/ 2187850 w 2656691"/>
              <a:gd name="connsiteY2324" fmla="*/ 2080418 h 3149653"/>
              <a:gd name="connsiteX2325" fmla="*/ 2180956 w 2656691"/>
              <a:gd name="connsiteY2325" fmla="*/ 2074678 h 3149653"/>
              <a:gd name="connsiteX2326" fmla="*/ 2183254 w 2656691"/>
              <a:gd name="connsiteY2326" fmla="*/ 2079270 h 3149653"/>
              <a:gd name="connsiteX2327" fmla="*/ 2174061 w 2656691"/>
              <a:gd name="connsiteY2327" fmla="*/ 2079270 h 3149653"/>
              <a:gd name="connsiteX2328" fmla="*/ 2169464 w 2656691"/>
              <a:gd name="connsiteY2328" fmla="*/ 2074678 h 3149653"/>
              <a:gd name="connsiteX2329" fmla="*/ 2168315 w 2656691"/>
              <a:gd name="connsiteY2329" fmla="*/ 2066641 h 3149653"/>
              <a:gd name="connsiteX2330" fmla="*/ 2160271 w 2656691"/>
              <a:gd name="connsiteY2330" fmla="*/ 2067789 h 3149653"/>
              <a:gd name="connsiteX2331" fmla="*/ 2152228 w 2656691"/>
              <a:gd name="connsiteY2331" fmla="*/ 2045974 h 3149653"/>
              <a:gd name="connsiteX2332" fmla="*/ 2144184 w 2656691"/>
              <a:gd name="connsiteY2332" fmla="*/ 2037938 h 3149653"/>
              <a:gd name="connsiteX2333" fmla="*/ 2133842 w 2656691"/>
              <a:gd name="connsiteY2333" fmla="*/ 2029901 h 3149653"/>
              <a:gd name="connsiteX2334" fmla="*/ 2125798 w 2656691"/>
              <a:gd name="connsiteY2334" fmla="*/ 2021864 h 3149653"/>
              <a:gd name="connsiteX2335" fmla="*/ 2108561 w 2656691"/>
              <a:gd name="connsiteY2335" fmla="*/ 2021864 h 3149653"/>
              <a:gd name="connsiteX2336" fmla="*/ 2103965 w 2656691"/>
              <a:gd name="connsiteY2336" fmla="*/ 2008086 h 3149653"/>
              <a:gd name="connsiteX2337" fmla="*/ 2099368 w 2656691"/>
              <a:gd name="connsiteY2337" fmla="*/ 2002345 h 3149653"/>
              <a:gd name="connsiteX2338" fmla="*/ 2092473 w 2656691"/>
              <a:gd name="connsiteY2338" fmla="*/ 1996605 h 3149653"/>
              <a:gd name="connsiteX2339" fmla="*/ 2074087 w 2656691"/>
              <a:gd name="connsiteY2339" fmla="*/ 1978235 h 3149653"/>
              <a:gd name="connsiteX2340" fmla="*/ 2066044 w 2656691"/>
              <a:gd name="connsiteY2340" fmla="*/ 1974790 h 3149653"/>
              <a:gd name="connsiteX2341" fmla="*/ 2072938 w 2656691"/>
              <a:gd name="connsiteY2341" fmla="*/ 1981679 h 3149653"/>
              <a:gd name="connsiteX2342" fmla="*/ 2072938 w 2656691"/>
              <a:gd name="connsiteY2342" fmla="*/ 1985123 h 3149653"/>
              <a:gd name="connsiteX2343" fmla="*/ 2078684 w 2656691"/>
              <a:gd name="connsiteY2343" fmla="*/ 1989716 h 3149653"/>
              <a:gd name="connsiteX2344" fmla="*/ 2076386 w 2656691"/>
              <a:gd name="connsiteY2344" fmla="*/ 1996605 h 3149653"/>
              <a:gd name="connsiteX2345" fmla="*/ 2086728 w 2656691"/>
              <a:gd name="connsiteY2345" fmla="*/ 2004642 h 3149653"/>
              <a:gd name="connsiteX2346" fmla="*/ 2079833 w 2656691"/>
              <a:gd name="connsiteY2346" fmla="*/ 2002345 h 3149653"/>
              <a:gd name="connsiteX2347" fmla="*/ 2080982 w 2656691"/>
              <a:gd name="connsiteY2347" fmla="*/ 2008086 h 3149653"/>
              <a:gd name="connsiteX2348" fmla="*/ 2093623 w 2656691"/>
              <a:gd name="connsiteY2348" fmla="*/ 2011530 h 3149653"/>
              <a:gd name="connsiteX2349" fmla="*/ 2107412 w 2656691"/>
              <a:gd name="connsiteY2349" fmla="*/ 2032197 h 3149653"/>
              <a:gd name="connsiteX2350" fmla="*/ 2112008 w 2656691"/>
              <a:gd name="connsiteY2350" fmla="*/ 2033345 h 3149653"/>
              <a:gd name="connsiteX2351" fmla="*/ 2109710 w 2656691"/>
              <a:gd name="connsiteY2351" fmla="*/ 2041382 h 3149653"/>
              <a:gd name="connsiteX2352" fmla="*/ 2114307 w 2656691"/>
              <a:gd name="connsiteY2352" fmla="*/ 2039086 h 3149653"/>
              <a:gd name="connsiteX2353" fmla="*/ 2124649 w 2656691"/>
              <a:gd name="connsiteY2353" fmla="*/ 2048271 h 3149653"/>
              <a:gd name="connsiteX2354" fmla="*/ 2121201 w 2656691"/>
              <a:gd name="connsiteY2354" fmla="*/ 2050567 h 3149653"/>
              <a:gd name="connsiteX2355" fmla="*/ 2130394 w 2656691"/>
              <a:gd name="connsiteY2355" fmla="*/ 2058604 h 3149653"/>
              <a:gd name="connsiteX2356" fmla="*/ 2137289 w 2656691"/>
              <a:gd name="connsiteY2356" fmla="*/ 2067789 h 3149653"/>
              <a:gd name="connsiteX2357" fmla="*/ 2134991 w 2656691"/>
              <a:gd name="connsiteY2357" fmla="*/ 2073530 h 3149653"/>
              <a:gd name="connsiteX2358" fmla="*/ 2141885 w 2656691"/>
              <a:gd name="connsiteY2358" fmla="*/ 2080418 h 3149653"/>
              <a:gd name="connsiteX2359" fmla="*/ 2147631 w 2656691"/>
              <a:gd name="connsiteY2359" fmla="*/ 2078122 h 3149653"/>
              <a:gd name="connsiteX2360" fmla="*/ 2139587 w 2656691"/>
              <a:gd name="connsiteY2360" fmla="*/ 2083863 h 3149653"/>
              <a:gd name="connsiteX2361" fmla="*/ 2143035 w 2656691"/>
              <a:gd name="connsiteY2361" fmla="*/ 2087307 h 3149653"/>
              <a:gd name="connsiteX2362" fmla="*/ 2147631 w 2656691"/>
              <a:gd name="connsiteY2362" fmla="*/ 2085011 h 3149653"/>
              <a:gd name="connsiteX2363" fmla="*/ 2145333 w 2656691"/>
              <a:gd name="connsiteY2363" fmla="*/ 2089604 h 3149653"/>
              <a:gd name="connsiteX2364" fmla="*/ 2152228 w 2656691"/>
              <a:gd name="connsiteY2364" fmla="*/ 2086159 h 3149653"/>
              <a:gd name="connsiteX2365" fmla="*/ 2154526 w 2656691"/>
              <a:gd name="connsiteY2365" fmla="*/ 2089604 h 3149653"/>
              <a:gd name="connsiteX2366" fmla="*/ 2154526 w 2656691"/>
              <a:gd name="connsiteY2366" fmla="*/ 2093048 h 3149653"/>
              <a:gd name="connsiteX2367" fmla="*/ 2151078 w 2656691"/>
              <a:gd name="connsiteY2367" fmla="*/ 2091900 h 3149653"/>
              <a:gd name="connsiteX2368" fmla="*/ 2155675 w 2656691"/>
              <a:gd name="connsiteY2368" fmla="*/ 2098789 h 3149653"/>
              <a:gd name="connsiteX2369" fmla="*/ 2154526 w 2656691"/>
              <a:gd name="connsiteY2369" fmla="*/ 2093048 h 3149653"/>
              <a:gd name="connsiteX2370" fmla="*/ 2164868 w 2656691"/>
              <a:gd name="connsiteY2370" fmla="*/ 2096492 h 3149653"/>
              <a:gd name="connsiteX2371" fmla="*/ 2161421 w 2656691"/>
              <a:gd name="connsiteY2371" fmla="*/ 2102233 h 3149653"/>
              <a:gd name="connsiteX2372" fmla="*/ 2155675 w 2656691"/>
              <a:gd name="connsiteY2372" fmla="*/ 2103381 h 3149653"/>
              <a:gd name="connsiteX2373" fmla="*/ 2163719 w 2656691"/>
              <a:gd name="connsiteY2373" fmla="*/ 2111418 h 3149653"/>
              <a:gd name="connsiteX2374" fmla="*/ 2162570 w 2656691"/>
              <a:gd name="connsiteY2374" fmla="*/ 2104529 h 3149653"/>
              <a:gd name="connsiteX2375" fmla="*/ 2176359 w 2656691"/>
              <a:gd name="connsiteY2375" fmla="*/ 2113714 h 3149653"/>
              <a:gd name="connsiteX2376" fmla="*/ 2177508 w 2656691"/>
              <a:gd name="connsiteY2376" fmla="*/ 2122899 h 3149653"/>
              <a:gd name="connsiteX2377" fmla="*/ 2186701 w 2656691"/>
              <a:gd name="connsiteY2377" fmla="*/ 2128640 h 3149653"/>
              <a:gd name="connsiteX2378" fmla="*/ 2190149 w 2656691"/>
              <a:gd name="connsiteY2378" fmla="*/ 2137825 h 3149653"/>
              <a:gd name="connsiteX2379" fmla="*/ 2184403 w 2656691"/>
              <a:gd name="connsiteY2379" fmla="*/ 2133233 h 3149653"/>
              <a:gd name="connsiteX2380" fmla="*/ 2177508 w 2656691"/>
              <a:gd name="connsiteY2380" fmla="*/ 2133233 h 3149653"/>
              <a:gd name="connsiteX2381" fmla="*/ 2179806 w 2656691"/>
              <a:gd name="connsiteY2381" fmla="*/ 2140121 h 3149653"/>
              <a:gd name="connsiteX2382" fmla="*/ 2195894 w 2656691"/>
              <a:gd name="connsiteY2382" fmla="*/ 2147010 h 3149653"/>
              <a:gd name="connsiteX2383" fmla="*/ 2190149 w 2656691"/>
              <a:gd name="connsiteY2383" fmla="*/ 2149306 h 3149653"/>
              <a:gd name="connsiteX2384" fmla="*/ 2183254 w 2656691"/>
              <a:gd name="connsiteY2384" fmla="*/ 2147010 h 3149653"/>
              <a:gd name="connsiteX2385" fmla="*/ 2190149 w 2656691"/>
              <a:gd name="connsiteY2385" fmla="*/ 2159640 h 3149653"/>
              <a:gd name="connsiteX2386" fmla="*/ 2198192 w 2656691"/>
              <a:gd name="connsiteY2386" fmla="*/ 2168825 h 3149653"/>
              <a:gd name="connsiteX2387" fmla="*/ 2210833 w 2656691"/>
              <a:gd name="connsiteY2387" fmla="*/ 2175714 h 3149653"/>
              <a:gd name="connsiteX2388" fmla="*/ 2202789 w 2656691"/>
              <a:gd name="connsiteY2388" fmla="*/ 2175714 h 3149653"/>
              <a:gd name="connsiteX2389" fmla="*/ 2218877 w 2656691"/>
              <a:gd name="connsiteY2389" fmla="*/ 2190639 h 3149653"/>
              <a:gd name="connsiteX2390" fmla="*/ 2217727 w 2656691"/>
              <a:gd name="connsiteY2390" fmla="*/ 2187195 h 3149653"/>
              <a:gd name="connsiteX2391" fmla="*/ 2222324 w 2656691"/>
              <a:gd name="connsiteY2391" fmla="*/ 2188343 h 3149653"/>
              <a:gd name="connsiteX2392" fmla="*/ 2224622 w 2656691"/>
              <a:gd name="connsiteY2392" fmla="*/ 2198676 h 3149653"/>
              <a:gd name="connsiteX2393" fmla="*/ 2234964 w 2656691"/>
              <a:gd name="connsiteY2393" fmla="*/ 2204417 h 3149653"/>
              <a:gd name="connsiteX2394" fmla="*/ 2233815 w 2656691"/>
              <a:gd name="connsiteY2394" fmla="*/ 2211306 h 3149653"/>
              <a:gd name="connsiteX2395" fmla="*/ 2241859 w 2656691"/>
              <a:gd name="connsiteY2395" fmla="*/ 2204417 h 3149653"/>
              <a:gd name="connsiteX2396" fmla="*/ 2243008 w 2656691"/>
              <a:gd name="connsiteY2396" fmla="*/ 2222787 h 3149653"/>
              <a:gd name="connsiteX2397" fmla="*/ 2246455 w 2656691"/>
              <a:gd name="connsiteY2397" fmla="*/ 2220491 h 3149653"/>
              <a:gd name="connsiteX2398" fmla="*/ 2244157 w 2656691"/>
              <a:gd name="connsiteY2398" fmla="*/ 2225083 h 3149653"/>
              <a:gd name="connsiteX2399" fmla="*/ 2249903 w 2656691"/>
              <a:gd name="connsiteY2399" fmla="*/ 2233120 h 3149653"/>
              <a:gd name="connsiteX2400" fmla="*/ 2255648 w 2656691"/>
              <a:gd name="connsiteY2400" fmla="*/ 2231972 h 3149653"/>
              <a:gd name="connsiteX2401" fmla="*/ 2253350 w 2656691"/>
              <a:gd name="connsiteY2401" fmla="*/ 2236565 h 3149653"/>
              <a:gd name="connsiteX2402" fmla="*/ 2260245 w 2656691"/>
              <a:gd name="connsiteY2402" fmla="*/ 2245750 h 3149653"/>
              <a:gd name="connsiteX2403" fmla="*/ 2265990 w 2656691"/>
              <a:gd name="connsiteY2403" fmla="*/ 2244602 h 3149653"/>
              <a:gd name="connsiteX2404" fmla="*/ 2270587 w 2656691"/>
              <a:gd name="connsiteY2404" fmla="*/ 2250342 h 3149653"/>
              <a:gd name="connsiteX2405" fmla="*/ 2265990 w 2656691"/>
              <a:gd name="connsiteY2405" fmla="*/ 2251490 h 3149653"/>
              <a:gd name="connsiteX2406" fmla="*/ 2288973 w 2656691"/>
              <a:gd name="connsiteY2406" fmla="*/ 2285934 h 3149653"/>
              <a:gd name="connsiteX2407" fmla="*/ 2292420 w 2656691"/>
              <a:gd name="connsiteY2407" fmla="*/ 2283638 h 3149653"/>
              <a:gd name="connsiteX2408" fmla="*/ 2293569 w 2656691"/>
              <a:gd name="connsiteY2408" fmla="*/ 2289379 h 3149653"/>
              <a:gd name="connsiteX2409" fmla="*/ 2291271 w 2656691"/>
              <a:gd name="connsiteY2409" fmla="*/ 2291675 h 3149653"/>
              <a:gd name="connsiteX2410" fmla="*/ 2299315 w 2656691"/>
              <a:gd name="connsiteY2410" fmla="*/ 2300860 h 3149653"/>
              <a:gd name="connsiteX2411" fmla="*/ 2297017 w 2656691"/>
              <a:gd name="connsiteY2411" fmla="*/ 2305453 h 3149653"/>
              <a:gd name="connsiteX2412" fmla="*/ 2307359 w 2656691"/>
              <a:gd name="connsiteY2412" fmla="*/ 2316934 h 3149653"/>
              <a:gd name="connsiteX2413" fmla="*/ 2308508 w 2656691"/>
              <a:gd name="connsiteY2413" fmla="*/ 2314638 h 3149653"/>
              <a:gd name="connsiteX2414" fmla="*/ 2306210 w 2656691"/>
              <a:gd name="connsiteY2414" fmla="*/ 2307749 h 3149653"/>
              <a:gd name="connsiteX2415" fmla="*/ 2316552 w 2656691"/>
              <a:gd name="connsiteY2415" fmla="*/ 2313490 h 3149653"/>
              <a:gd name="connsiteX2416" fmla="*/ 2309657 w 2656691"/>
              <a:gd name="connsiteY2416" fmla="*/ 2314638 h 3149653"/>
              <a:gd name="connsiteX2417" fmla="*/ 2339534 w 2656691"/>
              <a:gd name="connsiteY2417" fmla="*/ 2346785 h 3149653"/>
              <a:gd name="connsiteX2418" fmla="*/ 2344131 w 2656691"/>
              <a:gd name="connsiteY2418" fmla="*/ 2350230 h 3149653"/>
              <a:gd name="connsiteX2419" fmla="*/ 2331490 w 2656691"/>
              <a:gd name="connsiteY2419" fmla="*/ 2347934 h 3149653"/>
              <a:gd name="connsiteX2420" fmla="*/ 2348727 w 2656691"/>
              <a:gd name="connsiteY2420" fmla="*/ 2367452 h 3149653"/>
              <a:gd name="connsiteX2421" fmla="*/ 2347578 w 2656691"/>
              <a:gd name="connsiteY2421" fmla="*/ 2366304 h 3149653"/>
              <a:gd name="connsiteX2422" fmla="*/ 2337236 w 2656691"/>
              <a:gd name="connsiteY2422" fmla="*/ 2364007 h 3149653"/>
              <a:gd name="connsiteX2423" fmla="*/ 2349876 w 2656691"/>
              <a:gd name="connsiteY2423" fmla="*/ 2373193 h 3149653"/>
              <a:gd name="connsiteX2424" fmla="*/ 2348727 w 2656691"/>
              <a:gd name="connsiteY2424" fmla="*/ 2376637 h 3149653"/>
              <a:gd name="connsiteX2425" fmla="*/ 2379753 w 2656691"/>
              <a:gd name="connsiteY2425" fmla="*/ 2398451 h 3149653"/>
              <a:gd name="connsiteX2426" fmla="*/ 2374008 w 2656691"/>
              <a:gd name="connsiteY2426" fmla="*/ 2403044 h 3149653"/>
              <a:gd name="connsiteX2427" fmla="*/ 2375157 w 2656691"/>
              <a:gd name="connsiteY2427" fmla="*/ 2399600 h 3149653"/>
              <a:gd name="connsiteX2428" fmla="*/ 2371709 w 2656691"/>
              <a:gd name="connsiteY2428" fmla="*/ 2399600 h 3149653"/>
              <a:gd name="connsiteX2429" fmla="*/ 2375157 w 2656691"/>
              <a:gd name="connsiteY2429" fmla="*/ 2406488 h 3149653"/>
              <a:gd name="connsiteX2430" fmla="*/ 2379753 w 2656691"/>
              <a:gd name="connsiteY2430" fmla="*/ 2405340 h 3149653"/>
              <a:gd name="connsiteX2431" fmla="*/ 2379753 w 2656691"/>
              <a:gd name="connsiteY2431" fmla="*/ 2413377 h 3149653"/>
              <a:gd name="connsiteX2432" fmla="*/ 2383201 w 2656691"/>
              <a:gd name="connsiteY2432" fmla="*/ 2413377 h 3149653"/>
              <a:gd name="connsiteX2433" fmla="*/ 2383201 w 2656691"/>
              <a:gd name="connsiteY2433" fmla="*/ 2407637 h 3149653"/>
              <a:gd name="connsiteX2434" fmla="*/ 2380903 w 2656691"/>
              <a:gd name="connsiteY2434" fmla="*/ 2403045 h 3149653"/>
              <a:gd name="connsiteX2435" fmla="*/ 2387653 w 2656691"/>
              <a:gd name="connsiteY2435" fmla="*/ 2410220 h 3149653"/>
              <a:gd name="connsiteX2436" fmla="*/ 2393543 w 2656691"/>
              <a:gd name="connsiteY2436" fmla="*/ 2415673 h 3149653"/>
              <a:gd name="connsiteX2437" fmla="*/ 2380902 w 2656691"/>
              <a:gd name="connsiteY2437" fmla="*/ 2416822 h 3149653"/>
              <a:gd name="connsiteX2438" fmla="*/ 2391244 w 2656691"/>
              <a:gd name="connsiteY2438" fmla="*/ 2428303 h 3149653"/>
              <a:gd name="connsiteX2439" fmla="*/ 2394692 w 2656691"/>
              <a:gd name="connsiteY2439" fmla="*/ 2437488 h 3149653"/>
              <a:gd name="connsiteX2440" fmla="*/ 2402736 w 2656691"/>
              <a:gd name="connsiteY2440" fmla="*/ 2444377 h 3149653"/>
              <a:gd name="connsiteX2441" fmla="*/ 2396990 w 2656691"/>
              <a:gd name="connsiteY2441" fmla="*/ 2443229 h 3149653"/>
              <a:gd name="connsiteX2442" fmla="*/ 2402736 w 2656691"/>
              <a:gd name="connsiteY2442" fmla="*/ 2448969 h 3149653"/>
              <a:gd name="connsiteX2443" fmla="*/ 2406183 w 2656691"/>
              <a:gd name="connsiteY2443" fmla="*/ 2446673 h 3149653"/>
              <a:gd name="connsiteX2444" fmla="*/ 2416525 w 2656691"/>
              <a:gd name="connsiteY2444" fmla="*/ 2455858 h 3149653"/>
              <a:gd name="connsiteX2445" fmla="*/ 2422271 w 2656691"/>
              <a:gd name="connsiteY2445" fmla="*/ 2473080 h 3149653"/>
              <a:gd name="connsiteX2446" fmla="*/ 2429165 w 2656691"/>
              <a:gd name="connsiteY2446" fmla="*/ 2476525 h 3149653"/>
              <a:gd name="connsiteX2447" fmla="*/ 2414227 w 2656691"/>
              <a:gd name="connsiteY2447" fmla="*/ 2477673 h 3149653"/>
              <a:gd name="connsiteX2448" fmla="*/ 2436060 w 2656691"/>
              <a:gd name="connsiteY2448" fmla="*/ 2498339 h 3149653"/>
              <a:gd name="connsiteX2449" fmla="*/ 2455595 w 2656691"/>
              <a:gd name="connsiteY2449" fmla="*/ 2520154 h 3149653"/>
              <a:gd name="connsiteX2450" fmla="*/ 2438358 w 2656691"/>
              <a:gd name="connsiteY2450" fmla="*/ 2493747 h 3149653"/>
              <a:gd name="connsiteX2451" fmla="*/ 2433762 w 2656691"/>
              <a:gd name="connsiteY2451" fmla="*/ 2492598 h 3149653"/>
              <a:gd name="connsiteX2452" fmla="*/ 2436060 w 2656691"/>
              <a:gd name="connsiteY2452" fmla="*/ 2490302 h 3149653"/>
              <a:gd name="connsiteX2453" fmla="*/ 2419972 w 2656691"/>
              <a:gd name="connsiteY2453" fmla="*/ 2479969 h 3149653"/>
              <a:gd name="connsiteX2454" fmla="*/ 2442955 w 2656691"/>
              <a:gd name="connsiteY2454" fmla="*/ 2490302 h 3149653"/>
              <a:gd name="connsiteX2455" fmla="*/ 2437209 w 2656691"/>
              <a:gd name="connsiteY2455" fmla="*/ 2491450 h 3149653"/>
              <a:gd name="connsiteX2456" fmla="*/ 2454446 w 2656691"/>
              <a:gd name="connsiteY2456" fmla="*/ 2499487 h 3149653"/>
              <a:gd name="connsiteX2457" fmla="*/ 2457893 w 2656691"/>
              <a:gd name="connsiteY2457" fmla="*/ 2514413 h 3149653"/>
              <a:gd name="connsiteX2458" fmla="*/ 2472832 w 2656691"/>
              <a:gd name="connsiteY2458" fmla="*/ 2521302 h 3149653"/>
              <a:gd name="connsiteX2459" fmla="*/ 2468235 w 2656691"/>
              <a:gd name="connsiteY2459" fmla="*/ 2524746 h 3149653"/>
              <a:gd name="connsiteX2460" fmla="*/ 2465937 w 2656691"/>
              <a:gd name="connsiteY2460" fmla="*/ 2530487 h 3149653"/>
              <a:gd name="connsiteX2461" fmla="*/ 2475130 w 2656691"/>
              <a:gd name="connsiteY2461" fmla="*/ 2533931 h 3149653"/>
              <a:gd name="connsiteX2462" fmla="*/ 2478578 w 2656691"/>
              <a:gd name="connsiteY2462" fmla="*/ 2541968 h 3149653"/>
              <a:gd name="connsiteX2463" fmla="*/ 2478578 w 2656691"/>
              <a:gd name="connsiteY2463" fmla="*/ 2537376 h 3149653"/>
              <a:gd name="connsiteX2464" fmla="*/ 2485472 w 2656691"/>
              <a:gd name="connsiteY2464" fmla="*/ 2537376 h 3149653"/>
              <a:gd name="connsiteX2465" fmla="*/ 2486621 w 2656691"/>
              <a:gd name="connsiteY2465" fmla="*/ 2546561 h 3149653"/>
              <a:gd name="connsiteX2466" fmla="*/ 2482025 w 2656691"/>
              <a:gd name="connsiteY2466" fmla="*/ 2548857 h 3149653"/>
              <a:gd name="connsiteX2467" fmla="*/ 2498113 w 2656691"/>
              <a:gd name="connsiteY2467" fmla="*/ 2553449 h 3149653"/>
              <a:gd name="connsiteX2468" fmla="*/ 2503858 w 2656691"/>
              <a:gd name="connsiteY2468" fmla="*/ 2564931 h 3149653"/>
              <a:gd name="connsiteX2469" fmla="*/ 2498113 w 2656691"/>
              <a:gd name="connsiteY2469" fmla="*/ 2563783 h 3149653"/>
              <a:gd name="connsiteX2470" fmla="*/ 2493516 w 2656691"/>
              <a:gd name="connsiteY2470" fmla="*/ 2558042 h 3149653"/>
              <a:gd name="connsiteX2471" fmla="*/ 2491218 w 2656691"/>
              <a:gd name="connsiteY2471" fmla="*/ 2561486 h 3149653"/>
              <a:gd name="connsiteX2472" fmla="*/ 2496963 w 2656691"/>
              <a:gd name="connsiteY2472" fmla="*/ 2564931 h 3149653"/>
              <a:gd name="connsiteX2473" fmla="*/ 2499262 w 2656691"/>
              <a:gd name="connsiteY2473" fmla="*/ 2574116 h 3149653"/>
              <a:gd name="connsiteX2474" fmla="*/ 2479727 w 2656691"/>
              <a:gd name="connsiteY2474" fmla="*/ 2562635 h 3149653"/>
              <a:gd name="connsiteX2475" fmla="*/ 2491218 w 2656691"/>
              <a:gd name="connsiteY2475" fmla="*/ 2584449 h 3149653"/>
              <a:gd name="connsiteX2476" fmla="*/ 2496963 w 2656691"/>
              <a:gd name="connsiteY2476" fmla="*/ 2587894 h 3149653"/>
              <a:gd name="connsiteX2477" fmla="*/ 2498113 w 2656691"/>
              <a:gd name="connsiteY2477" fmla="*/ 2585597 h 3149653"/>
              <a:gd name="connsiteX2478" fmla="*/ 2515349 w 2656691"/>
              <a:gd name="connsiteY2478" fmla="*/ 2620041 h 3149653"/>
              <a:gd name="connsiteX2479" fmla="*/ 2518797 w 2656691"/>
              <a:gd name="connsiteY2479" fmla="*/ 2618893 h 3149653"/>
              <a:gd name="connsiteX2480" fmla="*/ 2521095 w 2656691"/>
              <a:gd name="connsiteY2480" fmla="*/ 2626930 h 3149653"/>
              <a:gd name="connsiteX2481" fmla="*/ 2514200 w 2656691"/>
              <a:gd name="connsiteY2481" fmla="*/ 2624634 h 3149653"/>
              <a:gd name="connsiteX2482" fmla="*/ 2522244 w 2656691"/>
              <a:gd name="connsiteY2482" fmla="*/ 2638411 h 3149653"/>
              <a:gd name="connsiteX2483" fmla="*/ 2518797 w 2656691"/>
              <a:gd name="connsiteY2483" fmla="*/ 2643004 h 3149653"/>
              <a:gd name="connsiteX2484" fmla="*/ 2523393 w 2656691"/>
              <a:gd name="connsiteY2484" fmla="*/ 2644152 h 3149653"/>
              <a:gd name="connsiteX2485" fmla="*/ 2519946 w 2656691"/>
              <a:gd name="connsiteY2485" fmla="*/ 2649893 h 3149653"/>
              <a:gd name="connsiteX2486" fmla="*/ 2525691 w 2656691"/>
              <a:gd name="connsiteY2486" fmla="*/ 2653337 h 3149653"/>
              <a:gd name="connsiteX2487" fmla="*/ 2517648 w 2656691"/>
              <a:gd name="connsiteY2487" fmla="*/ 2657930 h 3149653"/>
              <a:gd name="connsiteX2488" fmla="*/ 2522244 w 2656691"/>
              <a:gd name="connsiteY2488" fmla="*/ 2667115 h 3149653"/>
              <a:gd name="connsiteX2489" fmla="*/ 2521095 w 2656691"/>
              <a:gd name="connsiteY2489" fmla="*/ 2665967 h 3149653"/>
              <a:gd name="connsiteX2490" fmla="*/ 2520329 w 2656691"/>
              <a:gd name="connsiteY2490" fmla="*/ 2665967 h 3149653"/>
              <a:gd name="connsiteX2491" fmla="*/ 2519876 w 2656691"/>
              <a:gd name="connsiteY2491" fmla="*/ 2665288 h 3149653"/>
              <a:gd name="connsiteX2492" fmla="*/ 2519515 w 2656691"/>
              <a:gd name="connsiteY2492" fmla="*/ 2661805 h 3149653"/>
              <a:gd name="connsiteX2493" fmla="*/ 2516499 w 2656691"/>
              <a:gd name="connsiteY2493" fmla="*/ 2660226 h 3149653"/>
              <a:gd name="connsiteX2494" fmla="*/ 2519876 w 2656691"/>
              <a:gd name="connsiteY2494" fmla="*/ 2665288 h 3149653"/>
              <a:gd name="connsiteX2495" fmla="*/ 2519946 w 2656691"/>
              <a:gd name="connsiteY2495" fmla="*/ 2665967 h 3149653"/>
              <a:gd name="connsiteX2496" fmla="*/ 2520329 w 2656691"/>
              <a:gd name="connsiteY2496" fmla="*/ 2665967 h 3149653"/>
              <a:gd name="connsiteX2497" fmla="*/ 2525691 w 2656691"/>
              <a:gd name="connsiteY2497" fmla="*/ 2674004 h 3149653"/>
              <a:gd name="connsiteX2498" fmla="*/ 2523393 w 2656691"/>
              <a:gd name="connsiteY2498" fmla="*/ 2679744 h 3149653"/>
              <a:gd name="connsiteX2499" fmla="*/ 2526841 w 2656691"/>
              <a:gd name="connsiteY2499" fmla="*/ 2683189 h 3149653"/>
              <a:gd name="connsiteX2500" fmla="*/ 2518797 w 2656691"/>
              <a:gd name="connsiteY2500" fmla="*/ 2685485 h 3149653"/>
              <a:gd name="connsiteX2501" fmla="*/ 2511902 w 2656691"/>
              <a:gd name="connsiteY2501" fmla="*/ 2677448 h 3149653"/>
              <a:gd name="connsiteX2502" fmla="*/ 2507306 w 2656691"/>
              <a:gd name="connsiteY2502" fmla="*/ 2680892 h 3149653"/>
              <a:gd name="connsiteX2503" fmla="*/ 2519946 w 2656691"/>
              <a:gd name="connsiteY2503" fmla="*/ 2692374 h 3149653"/>
              <a:gd name="connsiteX2504" fmla="*/ 2527990 w 2656691"/>
              <a:gd name="connsiteY2504" fmla="*/ 2696966 h 3149653"/>
              <a:gd name="connsiteX2505" fmla="*/ 2522244 w 2656691"/>
              <a:gd name="connsiteY2505" fmla="*/ 2692374 h 3149653"/>
              <a:gd name="connsiteX2506" fmla="*/ 2519946 w 2656691"/>
              <a:gd name="connsiteY2506" fmla="*/ 2699262 h 3149653"/>
              <a:gd name="connsiteX2507" fmla="*/ 2524542 w 2656691"/>
              <a:gd name="connsiteY2507" fmla="*/ 2700411 h 3149653"/>
              <a:gd name="connsiteX2508" fmla="*/ 2522244 w 2656691"/>
              <a:gd name="connsiteY2508" fmla="*/ 2703855 h 3149653"/>
              <a:gd name="connsiteX2509" fmla="*/ 2530288 w 2656691"/>
              <a:gd name="connsiteY2509" fmla="*/ 2705003 h 3149653"/>
              <a:gd name="connsiteX2510" fmla="*/ 2526841 w 2656691"/>
              <a:gd name="connsiteY2510" fmla="*/ 2710744 h 3149653"/>
              <a:gd name="connsiteX2511" fmla="*/ 2536034 w 2656691"/>
              <a:gd name="connsiteY2511" fmla="*/ 2713040 h 3149653"/>
              <a:gd name="connsiteX2512" fmla="*/ 2531437 w 2656691"/>
              <a:gd name="connsiteY2512" fmla="*/ 2713040 h 3149653"/>
              <a:gd name="connsiteX2513" fmla="*/ 2530288 w 2656691"/>
              <a:gd name="connsiteY2513" fmla="*/ 2717633 h 3149653"/>
              <a:gd name="connsiteX2514" fmla="*/ 2537757 w 2656691"/>
              <a:gd name="connsiteY2514" fmla="*/ 2719785 h 3149653"/>
              <a:gd name="connsiteX2515" fmla="*/ 2541301 w 2656691"/>
              <a:gd name="connsiteY2515" fmla="*/ 2726993 h 3149653"/>
              <a:gd name="connsiteX2516" fmla="*/ 2538332 w 2656691"/>
              <a:gd name="connsiteY2516" fmla="*/ 2724521 h 3149653"/>
              <a:gd name="connsiteX2517" fmla="*/ 2536034 w 2656691"/>
              <a:gd name="connsiteY2517" fmla="*/ 2726818 h 3149653"/>
              <a:gd name="connsiteX2518" fmla="*/ 2560165 w 2656691"/>
              <a:gd name="connsiteY2518" fmla="*/ 2757817 h 3149653"/>
              <a:gd name="connsiteX2519" fmla="*/ 2559016 w 2656691"/>
              <a:gd name="connsiteY2519" fmla="*/ 2763558 h 3149653"/>
              <a:gd name="connsiteX2520" fmla="*/ 2539481 w 2656691"/>
              <a:gd name="connsiteY2520" fmla="*/ 2750928 h 3149653"/>
              <a:gd name="connsiteX2521" fmla="*/ 2538332 w 2656691"/>
              <a:gd name="connsiteY2521" fmla="*/ 2753225 h 3149653"/>
              <a:gd name="connsiteX2522" fmla="*/ 2556718 w 2656691"/>
              <a:gd name="connsiteY2522" fmla="*/ 2777336 h 3149653"/>
              <a:gd name="connsiteX2523" fmla="*/ 2567060 w 2656691"/>
              <a:gd name="connsiteY2523" fmla="*/ 2801446 h 3149653"/>
              <a:gd name="connsiteX2524" fmla="*/ 2570507 w 2656691"/>
              <a:gd name="connsiteY2524" fmla="*/ 2804891 h 3149653"/>
              <a:gd name="connsiteX2525" fmla="*/ 2564762 w 2656691"/>
              <a:gd name="connsiteY2525" fmla="*/ 2804891 h 3149653"/>
              <a:gd name="connsiteX2526" fmla="*/ 2564762 w 2656691"/>
              <a:gd name="connsiteY2526" fmla="*/ 2812928 h 3149653"/>
              <a:gd name="connsiteX2527" fmla="*/ 2568209 w 2656691"/>
              <a:gd name="connsiteY2527" fmla="*/ 2814076 h 3149653"/>
              <a:gd name="connsiteX2528" fmla="*/ 2565911 w 2656691"/>
              <a:gd name="connsiteY2528" fmla="*/ 2810631 h 3149653"/>
              <a:gd name="connsiteX2529" fmla="*/ 2576253 w 2656691"/>
              <a:gd name="connsiteY2529" fmla="*/ 2818668 h 3149653"/>
              <a:gd name="connsiteX2530" fmla="*/ 2571656 w 2656691"/>
              <a:gd name="connsiteY2530" fmla="*/ 2841631 h 3149653"/>
              <a:gd name="connsiteX2531" fmla="*/ 2565911 w 2656691"/>
              <a:gd name="connsiteY2531" fmla="*/ 2851964 h 3149653"/>
              <a:gd name="connsiteX2532" fmla="*/ 2534884 w 2656691"/>
              <a:gd name="connsiteY2532" fmla="*/ 2832446 h 3149653"/>
              <a:gd name="connsiteX2533" fmla="*/ 2540630 w 2656691"/>
              <a:gd name="connsiteY2533" fmla="*/ 2833594 h 3149653"/>
              <a:gd name="connsiteX2534" fmla="*/ 2533735 w 2656691"/>
              <a:gd name="connsiteY2534" fmla="*/ 2822113 h 3149653"/>
              <a:gd name="connsiteX2535" fmla="*/ 2510753 w 2656691"/>
              <a:gd name="connsiteY2535" fmla="*/ 2794558 h 3149653"/>
              <a:gd name="connsiteX2536" fmla="*/ 2496963 w 2656691"/>
              <a:gd name="connsiteY2536" fmla="*/ 2768150 h 3149653"/>
              <a:gd name="connsiteX2537" fmla="*/ 2498113 w 2656691"/>
              <a:gd name="connsiteY2537" fmla="*/ 2776187 h 3149653"/>
              <a:gd name="connsiteX2538" fmla="*/ 2487771 w 2656691"/>
              <a:gd name="connsiteY2538" fmla="*/ 2761262 h 3149653"/>
              <a:gd name="connsiteX2539" fmla="*/ 2477428 w 2656691"/>
              <a:gd name="connsiteY2539" fmla="*/ 2745188 h 3149653"/>
              <a:gd name="connsiteX2540" fmla="*/ 2479727 w 2656691"/>
              <a:gd name="connsiteY2540" fmla="*/ 2741743 h 3149653"/>
              <a:gd name="connsiteX2541" fmla="*/ 2470534 w 2656691"/>
              <a:gd name="connsiteY2541" fmla="*/ 2731410 h 3149653"/>
              <a:gd name="connsiteX2542" fmla="*/ 2475130 w 2656691"/>
              <a:gd name="connsiteY2542" fmla="*/ 2736003 h 3149653"/>
              <a:gd name="connsiteX2543" fmla="*/ 2468235 w 2656691"/>
              <a:gd name="connsiteY2543" fmla="*/ 2727966 h 3149653"/>
              <a:gd name="connsiteX2544" fmla="*/ 2455595 w 2656691"/>
              <a:gd name="connsiteY2544" fmla="*/ 2700411 h 3149653"/>
              <a:gd name="connsiteX2545" fmla="*/ 2437209 w 2656691"/>
              <a:gd name="connsiteY2545" fmla="*/ 2687781 h 3149653"/>
              <a:gd name="connsiteX2546" fmla="*/ 2429165 w 2656691"/>
              <a:gd name="connsiteY2546" fmla="*/ 2694670 h 3149653"/>
              <a:gd name="connsiteX2547" fmla="*/ 2433762 w 2656691"/>
              <a:gd name="connsiteY2547" fmla="*/ 2698114 h 3149653"/>
              <a:gd name="connsiteX2548" fmla="*/ 2439508 w 2656691"/>
              <a:gd name="connsiteY2548" fmla="*/ 2695818 h 3149653"/>
              <a:gd name="connsiteX2549" fmla="*/ 2446402 w 2656691"/>
              <a:gd name="connsiteY2549" fmla="*/ 2710744 h 3149653"/>
              <a:gd name="connsiteX2550" fmla="*/ 2444104 w 2656691"/>
              <a:gd name="connsiteY2550" fmla="*/ 2714188 h 3149653"/>
              <a:gd name="connsiteX2551" fmla="*/ 2449850 w 2656691"/>
              <a:gd name="connsiteY2551" fmla="*/ 2719929 h 3149653"/>
              <a:gd name="connsiteX2552" fmla="*/ 2450999 w 2656691"/>
              <a:gd name="connsiteY2552" fmla="*/ 2717633 h 3149653"/>
              <a:gd name="connsiteX2553" fmla="*/ 2449850 w 2656691"/>
              <a:gd name="connsiteY2553" fmla="*/ 2722225 h 3149653"/>
              <a:gd name="connsiteX2554" fmla="*/ 2438358 w 2656691"/>
              <a:gd name="connsiteY2554" fmla="*/ 2717633 h 3149653"/>
              <a:gd name="connsiteX2555" fmla="*/ 2448700 w 2656691"/>
              <a:gd name="connsiteY2555" fmla="*/ 2731410 h 3149653"/>
              <a:gd name="connsiteX2556" fmla="*/ 2444104 w 2656691"/>
              <a:gd name="connsiteY2556" fmla="*/ 2733706 h 3149653"/>
              <a:gd name="connsiteX2557" fmla="*/ 2448700 w 2656691"/>
              <a:gd name="connsiteY2557" fmla="*/ 2746336 h 3149653"/>
              <a:gd name="connsiteX2558" fmla="*/ 2442955 w 2656691"/>
              <a:gd name="connsiteY2558" fmla="*/ 2746336 h 3149653"/>
              <a:gd name="connsiteX2559" fmla="*/ 2444104 w 2656691"/>
              <a:gd name="connsiteY2559" fmla="*/ 2756669 h 3149653"/>
              <a:gd name="connsiteX2560" fmla="*/ 2447551 w 2656691"/>
              <a:gd name="connsiteY2560" fmla="*/ 2757817 h 3149653"/>
              <a:gd name="connsiteX2561" fmla="*/ 2449850 w 2656691"/>
              <a:gd name="connsiteY2561" fmla="*/ 2771595 h 3149653"/>
              <a:gd name="connsiteX2562" fmla="*/ 2448700 w 2656691"/>
              <a:gd name="connsiteY2562" fmla="*/ 2785372 h 3149653"/>
              <a:gd name="connsiteX2563" fmla="*/ 2413078 w 2656691"/>
              <a:gd name="connsiteY2563" fmla="*/ 2736003 h 3149653"/>
              <a:gd name="connsiteX2564" fmla="*/ 2401587 w 2656691"/>
              <a:gd name="connsiteY2564" fmla="*/ 2721077 h 3149653"/>
              <a:gd name="connsiteX2565" fmla="*/ 2390095 w 2656691"/>
              <a:gd name="connsiteY2565" fmla="*/ 2706151 h 3149653"/>
              <a:gd name="connsiteX2566" fmla="*/ 2400437 w 2656691"/>
              <a:gd name="connsiteY2566" fmla="*/ 2717633 h 3149653"/>
              <a:gd name="connsiteX2567" fmla="*/ 2384350 w 2656691"/>
              <a:gd name="connsiteY2567" fmla="*/ 2698114 h 3149653"/>
              <a:gd name="connsiteX2568" fmla="*/ 2377455 w 2656691"/>
              <a:gd name="connsiteY2568" fmla="*/ 2693522 h 3149653"/>
              <a:gd name="connsiteX2569" fmla="*/ 2387797 w 2656691"/>
              <a:gd name="connsiteY2569" fmla="*/ 2696966 h 3149653"/>
              <a:gd name="connsiteX2570" fmla="*/ 2370560 w 2656691"/>
              <a:gd name="connsiteY2570" fmla="*/ 2687781 h 3149653"/>
              <a:gd name="connsiteX2571" fmla="*/ 2374008 w 2656691"/>
              <a:gd name="connsiteY2571" fmla="*/ 2684337 h 3149653"/>
              <a:gd name="connsiteX2572" fmla="*/ 2370560 w 2656691"/>
              <a:gd name="connsiteY2572" fmla="*/ 2677448 h 3149653"/>
              <a:gd name="connsiteX2573" fmla="*/ 2369411 w 2656691"/>
              <a:gd name="connsiteY2573" fmla="*/ 2675152 h 3149653"/>
              <a:gd name="connsiteX2574" fmla="*/ 2361367 w 2656691"/>
              <a:gd name="connsiteY2574" fmla="*/ 2675152 h 3149653"/>
              <a:gd name="connsiteX2575" fmla="*/ 2362516 w 2656691"/>
              <a:gd name="connsiteY2575" fmla="*/ 2677448 h 3149653"/>
              <a:gd name="connsiteX2576" fmla="*/ 2367113 w 2656691"/>
              <a:gd name="connsiteY2576" fmla="*/ 2678596 h 3149653"/>
              <a:gd name="connsiteX2577" fmla="*/ 2370560 w 2656691"/>
              <a:gd name="connsiteY2577" fmla="*/ 2684337 h 3149653"/>
              <a:gd name="connsiteX2578" fmla="*/ 2362516 w 2656691"/>
              <a:gd name="connsiteY2578" fmla="*/ 2679744 h 3149653"/>
              <a:gd name="connsiteX2579" fmla="*/ 2361367 w 2656691"/>
              <a:gd name="connsiteY2579" fmla="*/ 2685485 h 3149653"/>
              <a:gd name="connsiteX2580" fmla="*/ 2353324 w 2656691"/>
              <a:gd name="connsiteY2580" fmla="*/ 2685485 h 3149653"/>
              <a:gd name="connsiteX2581" fmla="*/ 2368262 w 2656691"/>
              <a:gd name="connsiteY2581" fmla="*/ 2698114 h 3149653"/>
              <a:gd name="connsiteX2582" fmla="*/ 2372859 w 2656691"/>
              <a:gd name="connsiteY2582" fmla="*/ 2703855 h 3149653"/>
              <a:gd name="connsiteX2583" fmla="*/ 2376306 w 2656691"/>
              <a:gd name="connsiteY2583" fmla="*/ 2701559 h 3149653"/>
              <a:gd name="connsiteX2584" fmla="*/ 2377455 w 2656691"/>
              <a:gd name="connsiteY2584" fmla="*/ 2708448 h 3149653"/>
              <a:gd name="connsiteX2585" fmla="*/ 2414227 w 2656691"/>
              <a:gd name="connsiteY2585" fmla="*/ 2765854 h 3149653"/>
              <a:gd name="connsiteX2586" fmla="*/ 2400437 w 2656691"/>
              <a:gd name="connsiteY2586" fmla="*/ 2756669 h 3149653"/>
              <a:gd name="connsiteX2587" fmla="*/ 2407332 w 2656691"/>
              <a:gd name="connsiteY2587" fmla="*/ 2770447 h 3149653"/>
              <a:gd name="connsiteX2588" fmla="*/ 2406183 w 2656691"/>
              <a:gd name="connsiteY2588" fmla="*/ 2777336 h 3149653"/>
              <a:gd name="connsiteX2589" fmla="*/ 2413078 w 2656691"/>
              <a:gd name="connsiteY2589" fmla="*/ 2787669 h 3149653"/>
              <a:gd name="connsiteX2590" fmla="*/ 2414227 w 2656691"/>
              <a:gd name="connsiteY2590" fmla="*/ 2795706 h 3149653"/>
              <a:gd name="connsiteX2591" fmla="*/ 2409630 w 2656691"/>
              <a:gd name="connsiteY2591" fmla="*/ 2791113 h 3149653"/>
              <a:gd name="connsiteX2592" fmla="*/ 2407332 w 2656691"/>
              <a:gd name="connsiteY2592" fmla="*/ 2796854 h 3149653"/>
              <a:gd name="connsiteX2593" fmla="*/ 2378604 w 2656691"/>
              <a:gd name="connsiteY2593" fmla="*/ 2775039 h 3149653"/>
              <a:gd name="connsiteX2594" fmla="*/ 2356771 w 2656691"/>
              <a:gd name="connsiteY2594" fmla="*/ 2752077 h 3149653"/>
              <a:gd name="connsiteX2595" fmla="*/ 2330341 w 2656691"/>
              <a:gd name="connsiteY2595" fmla="*/ 2722225 h 3149653"/>
              <a:gd name="connsiteX2596" fmla="*/ 2309657 w 2656691"/>
              <a:gd name="connsiteY2596" fmla="*/ 2696966 h 3149653"/>
              <a:gd name="connsiteX2597" fmla="*/ 2311955 w 2656691"/>
              <a:gd name="connsiteY2597" fmla="*/ 2695818 h 3149653"/>
              <a:gd name="connsiteX2598" fmla="*/ 2301613 w 2656691"/>
              <a:gd name="connsiteY2598" fmla="*/ 2688929 h 3149653"/>
              <a:gd name="connsiteX2599" fmla="*/ 2303911 w 2656691"/>
              <a:gd name="connsiteY2599" fmla="*/ 2683189 h 3149653"/>
              <a:gd name="connsiteX2600" fmla="*/ 2270587 w 2656691"/>
              <a:gd name="connsiteY2600" fmla="*/ 2659078 h 3149653"/>
              <a:gd name="connsiteX2601" fmla="*/ 2260245 w 2656691"/>
              <a:gd name="connsiteY2601" fmla="*/ 2651041 h 3149653"/>
              <a:gd name="connsiteX2602" fmla="*/ 2245306 w 2656691"/>
              <a:gd name="connsiteY2602" fmla="*/ 2614301 h 3149653"/>
              <a:gd name="connsiteX2603" fmla="*/ 2247605 w 2656691"/>
              <a:gd name="connsiteY2603" fmla="*/ 2618893 h 3149653"/>
              <a:gd name="connsiteX2604" fmla="*/ 2240710 w 2656691"/>
              <a:gd name="connsiteY2604" fmla="*/ 2617745 h 3149653"/>
              <a:gd name="connsiteX2605" fmla="*/ 2247605 w 2656691"/>
              <a:gd name="connsiteY2605" fmla="*/ 2629226 h 3149653"/>
              <a:gd name="connsiteX2606" fmla="*/ 2239561 w 2656691"/>
              <a:gd name="connsiteY2606" fmla="*/ 2617745 h 3149653"/>
              <a:gd name="connsiteX2607" fmla="*/ 2238412 w 2656691"/>
              <a:gd name="connsiteY2607" fmla="*/ 2617745 h 3149653"/>
              <a:gd name="connsiteX2608" fmla="*/ 2237262 w 2656691"/>
              <a:gd name="connsiteY2608" fmla="*/ 2614301 h 3149653"/>
              <a:gd name="connsiteX2609" fmla="*/ 2237262 w 2656691"/>
              <a:gd name="connsiteY2609" fmla="*/ 2613152 h 3149653"/>
              <a:gd name="connsiteX2610" fmla="*/ 2233815 w 2656691"/>
              <a:gd name="connsiteY2610" fmla="*/ 2612004 h 3149653"/>
              <a:gd name="connsiteX2611" fmla="*/ 2233815 w 2656691"/>
              <a:gd name="connsiteY2611" fmla="*/ 2603967 h 3149653"/>
              <a:gd name="connsiteX2612" fmla="*/ 2225771 w 2656691"/>
              <a:gd name="connsiteY2612" fmla="*/ 2603967 h 3149653"/>
              <a:gd name="connsiteX2613" fmla="*/ 2224622 w 2656691"/>
              <a:gd name="connsiteY2613" fmla="*/ 2600523 h 3149653"/>
              <a:gd name="connsiteX2614" fmla="*/ 2224622 w 2656691"/>
              <a:gd name="connsiteY2614" fmla="*/ 2602819 h 3149653"/>
              <a:gd name="connsiteX2615" fmla="*/ 2232000 w 2656691"/>
              <a:gd name="connsiteY2615" fmla="*/ 2611829 h 3149653"/>
              <a:gd name="connsiteX2616" fmla="*/ 2229219 w 2656691"/>
              <a:gd name="connsiteY2616" fmla="*/ 2610856 h 3149653"/>
              <a:gd name="connsiteX2617" fmla="*/ 2241859 w 2656691"/>
              <a:gd name="connsiteY2617" fmla="*/ 2625782 h 3149653"/>
              <a:gd name="connsiteX2618" fmla="*/ 2240710 w 2656691"/>
              <a:gd name="connsiteY2618" fmla="*/ 2630374 h 3149653"/>
              <a:gd name="connsiteX2619" fmla="*/ 2249903 w 2656691"/>
              <a:gd name="connsiteY2619" fmla="*/ 2638411 h 3149653"/>
              <a:gd name="connsiteX2620" fmla="*/ 2263692 w 2656691"/>
              <a:gd name="connsiteY2620" fmla="*/ 2657930 h 3149653"/>
              <a:gd name="connsiteX2621" fmla="*/ 2265990 w 2656691"/>
              <a:gd name="connsiteY2621" fmla="*/ 2655633 h 3149653"/>
              <a:gd name="connsiteX2622" fmla="*/ 2265990 w 2656691"/>
              <a:gd name="connsiteY2622" fmla="*/ 2662522 h 3149653"/>
              <a:gd name="connsiteX2623" fmla="*/ 2271736 w 2656691"/>
              <a:gd name="connsiteY2623" fmla="*/ 2667115 h 3149653"/>
              <a:gd name="connsiteX2624" fmla="*/ 2268289 w 2656691"/>
              <a:gd name="connsiteY2624" fmla="*/ 2665967 h 3149653"/>
              <a:gd name="connsiteX2625" fmla="*/ 2285525 w 2656691"/>
              <a:gd name="connsiteY2625" fmla="*/ 2694670 h 3149653"/>
              <a:gd name="connsiteX2626" fmla="*/ 2300464 w 2656691"/>
              <a:gd name="connsiteY2626" fmla="*/ 2716484 h 3149653"/>
              <a:gd name="connsiteX2627" fmla="*/ 2302762 w 2656691"/>
              <a:gd name="connsiteY2627" fmla="*/ 2721077 h 3149653"/>
              <a:gd name="connsiteX2628" fmla="*/ 2299315 w 2656691"/>
              <a:gd name="connsiteY2628" fmla="*/ 2721077 h 3149653"/>
              <a:gd name="connsiteX2629" fmla="*/ 2305060 w 2656691"/>
              <a:gd name="connsiteY2629" fmla="*/ 2726818 h 3149653"/>
              <a:gd name="connsiteX2630" fmla="*/ 2302762 w 2656691"/>
              <a:gd name="connsiteY2630" fmla="*/ 2721077 h 3149653"/>
              <a:gd name="connsiteX2631" fmla="*/ 2308508 w 2656691"/>
              <a:gd name="connsiteY2631" fmla="*/ 2732558 h 3149653"/>
              <a:gd name="connsiteX2632" fmla="*/ 2311955 w 2656691"/>
              <a:gd name="connsiteY2632" fmla="*/ 2740595 h 3149653"/>
              <a:gd name="connsiteX2633" fmla="*/ 2308508 w 2656691"/>
              <a:gd name="connsiteY2633" fmla="*/ 2738299 h 3149653"/>
              <a:gd name="connsiteX2634" fmla="*/ 2323446 w 2656691"/>
              <a:gd name="connsiteY2634" fmla="*/ 2758965 h 3149653"/>
              <a:gd name="connsiteX2635" fmla="*/ 2319999 w 2656691"/>
              <a:gd name="connsiteY2635" fmla="*/ 2758965 h 3149653"/>
              <a:gd name="connsiteX2636" fmla="*/ 2324596 w 2656691"/>
              <a:gd name="connsiteY2636" fmla="*/ 2764706 h 3149653"/>
              <a:gd name="connsiteX2637" fmla="*/ 2326894 w 2656691"/>
              <a:gd name="connsiteY2637" fmla="*/ 2764706 h 3149653"/>
              <a:gd name="connsiteX2638" fmla="*/ 2331490 w 2656691"/>
              <a:gd name="connsiteY2638" fmla="*/ 2773891 h 3149653"/>
              <a:gd name="connsiteX2639" fmla="*/ 2333788 w 2656691"/>
              <a:gd name="connsiteY2639" fmla="*/ 2775039 h 3149653"/>
              <a:gd name="connsiteX2640" fmla="*/ 2338385 w 2656691"/>
              <a:gd name="connsiteY2640" fmla="*/ 2785372 h 3149653"/>
              <a:gd name="connsiteX2641" fmla="*/ 2332639 w 2656691"/>
              <a:gd name="connsiteY2641" fmla="*/ 2784224 h 3149653"/>
              <a:gd name="connsiteX2642" fmla="*/ 2340683 w 2656691"/>
              <a:gd name="connsiteY2642" fmla="*/ 2794558 h 3149653"/>
              <a:gd name="connsiteX2643" fmla="*/ 2347578 w 2656691"/>
              <a:gd name="connsiteY2643" fmla="*/ 2800298 h 3149653"/>
              <a:gd name="connsiteX2644" fmla="*/ 2341832 w 2656691"/>
              <a:gd name="connsiteY2644" fmla="*/ 2799150 h 3149653"/>
              <a:gd name="connsiteX2645" fmla="*/ 2346429 w 2656691"/>
              <a:gd name="connsiteY2645" fmla="*/ 2803743 h 3149653"/>
              <a:gd name="connsiteX2646" fmla="*/ 2346429 w 2656691"/>
              <a:gd name="connsiteY2646" fmla="*/ 2811780 h 3149653"/>
              <a:gd name="connsiteX2647" fmla="*/ 2354473 w 2656691"/>
              <a:gd name="connsiteY2647" fmla="*/ 2823261 h 3149653"/>
              <a:gd name="connsiteX2648" fmla="*/ 2355622 w 2656691"/>
              <a:gd name="connsiteY2648" fmla="*/ 2822113 h 3149653"/>
              <a:gd name="connsiteX2649" fmla="*/ 2359069 w 2656691"/>
              <a:gd name="connsiteY2649" fmla="*/ 2827853 h 3149653"/>
              <a:gd name="connsiteX2650" fmla="*/ 2359069 w 2656691"/>
              <a:gd name="connsiteY2650" fmla="*/ 2832446 h 3149653"/>
              <a:gd name="connsiteX2651" fmla="*/ 2354473 w 2656691"/>
              <a:gd name="connsiteY2651" fmla="*/ 2833594 h 3149653"/>
              <a:gd name="connsiteX2652" fmla="*/ 2347578 w 2656691"/>
              <a:gd name="connsiteY2652" fmla="*/ 2820965 h 3149653"/>
              <a:gd name="connsiteX2653" fmla="*/ 2345280 w 2656691"/>
              <a:gd name="connsiteY2653" fmla="*/ 2809483 h 3149653"/>
              <a:gd name="connsiteX2654" fmla="*/ 2339534 w 2656691"/>
              <a:gd name="connsiteY2654" fmla="*/ 2804891 h 3149653"/>
              <a:gd name="connsiteX2655" fmla="*/ 2342981 w 2656691"/>
              <a:gd name="connsiteY2655" fmla="*/ 2806039 h 3149653"/>
              <a:gd name="connsiteX2656" fmla="*/ 2340683 w 2656691"/>
              <a:gd name="connsiteY2656" fmla="*/ 2801446 h 3149653"/>
              <a:gd name="connsiteX2657" fmla="*/ 2333788 w 2656691"/>
              <a:gd name="connsiteY2657" fmla="*/ 2801446 h 3149653"/>
              <a:gd name="connsiteX2658" fmla="*/ 2338385 w 2656691"/>
              <a:gd name="connsiteY2658" fmla="*/ 2798002 h 3149653"/>
              <a:gd name="connsiteX2659" fmla="*/ 2329192 w 2656691"/>
              <a:gd name="connsiteY2659" fmla="*/ 2785372 h 3149653"/>
              <a:gd name="connsiteX2660" fmla="*/ 2326894 w 2656691"/>
              <a:gd name="connsiteY2660" fmla="*/ 2789965 h 3149653"/>
              <a:gd name="connsiteX2661" fmla="*/ 2329192 w 2656691"/>
              <a:gd name="connsiteY2661" fmla="*/ 2784224 h 3149653"/>
              <a:gd name="connsiteX2662" fmla="*/ 2313104 w 2656691"/>
              <a:gd name="connsiteY2662" fmla="*/ 2760114 h 3149653"/>
              <a:gd name="connsiteX2663" fmla="*/ 2310806 w 2656691"/>
              <a:gd name="connsiteY2663" fmla="*/ 2760114 h 3149653"/>
              <a:gd name="connsiteX2664" fmla="*/ 2313104 w 2656691"/>
              <a:gd name="connsiteY2664" fmla="*/ 2765854 h 3149653"/>
              <a:gd name="connsiteX2665" fmla="*/ 2309657 w 2656691"/>
              <a:gd name="connsiteY2665" fmla="*/ 2755521 h 3149653"/>
              <a:gd name="connsiteX2666" fmla="*/ 2305060 w 2656691"/>
              <a:gd name="connsiteY2666" fmla="*/ 2752077 h 3149653"/>
              <a:gd name="connsiteX2667" fmla="*/ 2306210 w 2656691"/>
              <a:gd name="connsiteY2667" fmla="*/ 2747484 h 3149653"/>
              <a:gd name="connsiteX2668" fmla="*/ 2285525 w 2656691"/>
              <a:gd name="connsiteY2668" fmla="*/ 2723373 h 3149653"/>
              <a:gd name="connsiteX2669" fmla="*/ 2287824 w 2656691"/>
              <a:gd name="connsiteY2669" fmla="*/ 2719929 h 3149653"/>
              <a:gd name="connsiteX2670" fmla="*/ 2276333 w 2656691"/>
              <a:gd name="connsiteY2670" fmla="*/ 2703855 h 3149653"/>
              <a:gd name="connsiteX2671" fmla="*/ 2279780 w 2656691"/>
              <a:gd name="connsiteY2671" fmla="*/ 2703855 h 3149653"/>
              <a:gd name="connsiteX2672" fmla="*/ 2274034 w 2656691"/>
              <a:gd name="connsiteY2672" fmla="*/ 2698114 h 3149653"/>
              <a:gd name="connsiteX2673" fmla="*/ 2272885 w 2656691"/>
              <a:gd name="connsiteY2673" fmla="*/ 2701559 h 3149653"/>
              <a:gd name="connsiteX2674" fmla="*/ 2269438 w 2656691"/>
              <a:gd name="connsiteY2674" fmla="*/ 2694670 h 3149653"/>
              <a:gd name="connsiteX2675" fmla="*/ 2272885 w 2656691"/>
              <a:gd name="connsiteY2675" fmla="*/ 2692374 h 3149653"/>
              <a:gd name="connsiteX2676" fmla="*/ 2257947 w 2656691"/>
              <a:gd name="connsiteY2676" fmla="*/ 2675152 h 3149653"/>
              <a:gd name="connsiteX2677" fmla="*/ 2257947 w 2656691"/>
              <a:gd name="connsiteY2677" fmla="*/ 2670559 h 3149653"/>
              <a:gd name="connsiteX2678" fmla="*/ 2253350 w 2656691"/>
              <a:gd name="connsiteY2678" fmla="*/ 2667115 h 3149653"/>
              <a:gd name="connsiteX2679" fmla="*/ 2253350 w 2656691"/>
              <a:gd name="connsiteY2679" fmla="*/ 2669411 h 3149653"/>
              <a:gd name="connsiteX2680" fmla="*/ 2246455 w 2656691"/>
              <a:gd name="connsiteY2680" fmla="*/ 2653337 h 3149653"/>
              <a:gd name="connsiteX2681" fmla="*/ 2244157 w 2656691"/>
              <a:gd name="connsiteY2681" fmla="*/ 2654485 h 3149653"/>
              <a:gd name="connsiteX2682" fmla="*/ 2246455 w 2656691"/>
              <a:gd name="connsiteY2682" fmla="*/ 2659078 h 3149653"/>
              <a:gd name="connsiteX2683" fmla="*/ 2223473 w 2656691"/>
              <a:gd name="connsiteY2683" fmla="*/ 2628078 h 3149653"/>
              <a:gd name="connsiteX2684" fmla="*/ 2224622 w 2656691"/>
              <a:gd name="connsiteY2684" fmla="*/ 2626930 h 3149653"/>
              <a:gd name="connsiteX2685" fmla="*/ 2211982 w 2656691"/>
              <a:gd name="connsiteY2685" fmla="*/ 2606264 h 3149653"/>
              <a:gd name="connsiteX2686" fmla="*/ 2195894 w 2656691"/>
              <a:gd name="connsiteY2686" fmla="*/ 2585597 h 3149653"/>
              <a:gd name="connsiteX2687" fmla="*/ 2190149 w 2656691"/>
              <a:gd name="connsiteY2687" fmla="*/ 2571820 h 3149653"/>
              <a:gd name="connsiteX2688" fmla="*/ 2180956 w 2656691"/>
              <a:gd name="connsiteY2688" fmla="*/ 2562635 h 3149653"/>
              <a:gd name="connsiteX2689" fmla="*/ 2169464 w 2656691"/>
              <a:gd name="connsiteY2689" fmla="*/ 2546561 h 3149653"/>
              <a:gd name="connsiteX2690" fmla="*/ 2170613 w 2656691"/>
              <a:gd name="connsiteY2690" fmla="*/ 2544264 h 3149653"/>
              <a:gd name="connsiteX2691" fmla="*/ 2166017 w 2656691"/>
              <a:gd name="connsiteY2691" fmla="*/ 2536227 h 3149653"/>
              <a:gd name="connsiteX2692" fmla="*/ 2164260 w 2656691"/>
              <a:gd name="connsiteY2692" fmla="*/ 2535349 h 3149653"/>
              <a:gd name="connsiteX2693" fmla="*/ 2166017 w 2656691"/>
              <a:gd name="connsiteY2693" fmla="*/ 2535079 h 3149653"/>
              <a:gd name="connsiteX2694" fmla="*/ 2156824 w 2656691"/>
              <a:gd name="connsiteY2694" fmla="*/ 2527042 h 3149653"/>
              <a:gd name="connsiteX2695" fmla="*/ 2156824 w 2656691"/>
              <a:gd name="connsiteY2695" fmla="*/ 2521302 h 3149653"/>
              <a:gd name="connsiteX2696" fmla="*/ 2144184 w 2656691"/>
              <a:gd name="connsiteY2696" fmla="*/ 2512117 h 3149653"/>
              <a:gd name="connsiteX2697" fmla="*/ 2144184 w 2656691"/>
              <a:gd name="connsiteY2697" fmla="*/ 2515561 h 3149653"/>
              <a:gd name="connsiteX2698" fmla="*/ 2143035 w 2656691"/>
              <a:gd name="connsiteY2698" fmla="*/ 2512117 h 3149653"/>
              <a:gd name="connsiteX2699" fmla="*/ 2140736 w 2656691"/>
              <a:gd name="connsiteY2699" fmla="*/ 2515561 h 3149653"/>
              <a:gd name="connsiteX2700" fmla="*/ 2132693 w 2656691"/>
              <a:gd name="connsiteY2700" fmla="*/ 2500635 h 3149653"/>
              <a:gd name="connsiteX2701" fmla="*/ 2137289 w 2656691"/>
              <a:gd name="connsiteY2701" fmla="*/ 2502932 h 3149653"/>
              <a:gd name="connsiteX2702" fmla="*/ 2144184 w 2656691"/>
              <a:gd name="connsiteY2702" fmla="*/ 2509820 h 3149653"/>
              <a:gd name="connsiteX2703" fmla="*/ 2139587 w 2656691"/>
              <a:gd name="connsiteY2703" fmla="*/ 2500635 h 3149653"/>
              <a:gd name="connsiteX2704" fmla="*/ 2132693 w 2656691"/>
              <a:gd name="connsiteY2704" fmla="*/ 2493747 h 3149653"/>
              <a:gd name="connsiteX2705" fmla="*/ 2134991 w 2656691"/>
              <a:gd name="connsiteY2705" fmla="*/ 2498339 h 3149653"/>
              <a:gd name="connsiteX2706" fmla="*/ 2132693 w 2656691"/>
              <a:gd name="connsiteY2706" fmla="*/ 2500635 h 3149653"/>
              <a:gd name="connsiteX2707" fmla="*/ 2126947 w 2656691"/>
              <a:gd name="connsiteY2707" fmla="*/ 2493747 h 3149653"/>
              <a:gd name="connsiteX2708" fmla="*/ 2130394 w 2656691"/>
              <a:gd name="connsiteY2708" fmla="*/ 2494895 h 3149653"/>
              <a:gd name="connsiteX2709" fmla="*/ 2128096 w 2656691"/>
              <a:gd name="connsiteY2709" fmla="*/ 2491450 h 3149653"/>
              <a:gd name="connsiteX2710" fmla="*/ 2123500 w 2656691"/>
              <a:gd name="connsiteY2710" fmla="*/ 2491450 h 3149653"/>
              <a:gd name="connsiteX2711" fmla="*/ 2110859 w 2656691"/>
              <a:gd name="connsiteY2711" fmla="*/ 2468488 h 3149653"/>
              <a:gd name="connsiteX2712" fmla="*/ 2106263 w 2656691"/>
              <a:gd name="connsiteY2712" fmla="*/ 2461599 h 3149653"/>
              <a:gd name="connsiteX2713" fmla="*/ 2107412 w 2656691"/>
              <a:gd name="connsiteY2713" fmla="*/ 2467339 h 3149653"/>
              <a:gd name="connsiteX2714" fmla="*/ 2099368 w 2656691"/>
              <a:gd name="connsiteY2714" fmla="*/ 2451266 h 3149653"/>
              <a:gd name="connsiteX2715" fmla="*/ 2079833 w 2656691"/>
              <a:gd name="connsiteY2715" fmla="*/ 2437488 h 3149653"/>
              <a:gd name="connsiteX2716" fmla="*/ 2080982 w 2656691"/>
              <a:gd name="connsiteY2716" fmla="*/ 2431747 h 3149653"/>
              <a:gd name="connsiteX2717" fmla="*/ 2069491 w 2656691"/>
              <a:gd name="connsiteY2717" fmla="*/ 2426007 h 3149653"/>
              <a:gd name="connsiteX2718" fmla="*/ 2095921 w 2656691"/>
              <a:gd name="connsiteY2718" fmla="*/ 2463895 h 3149653"/>
              <a:gd name="connsiteX2719" fmla="*/ 2116605 w 2656691"/>
              <a:gd name="connsiteY2719" fmla="*/ 2494895 h 3149653"/>
              <a:gd name="connsiteX2720" fmla="*/ 2131543 w 2656691"/>
              <a:gd name="connsiteY2720" fmla="*/ 2509820 h 3149653"/>
              <a:gd name="connsiteX2721" fmla="*/ 2132693 w 2656691"/>
              <a:gd name="connsiteY2721" fmla="*/ 2515561 h 3149653"/>
              <a:gd name="connsiteX2722" fmla="*/ 2140736 w 2656691"/>
              <a:gd name="connsiteY2722" fmla="*/ 2527042 h 3149653"/>
              <a:gd name="connsiteX2723" fmla="*/ 2152228 w 2656691"/>
              <a:gd name="connsiteY2723" fmla="*/ 2543116 h 3149653"/>
              <a:gd name="connsiteX2724" fmla="*/ 2146482 w 2656691"/>
              <a:gd name="connsiteY2724" fmla="*/ 2536227 h 3149653"/>
              <a:gd name="connsiteX2725" fmla="*/ 2162570 w 2656691"/>
              <a:gd name="connsiteY2725" fmla="*/ 2562635 h 3149653"/>
              <a:gd name="connsiteX2726" fmla="*/ 2185552 w 2656691"/>
              <a:gd name="connsiteY2726" fmla="*/ 2590190 h 3149653"/>
              <a:gd name="connsiteX2727" fmla="*/ 2187850 w 2656691"/>
              <a:gd name="connsiteY2727" fmla="*/ 2595930 h 3149653"/>
              <a:gd name="connsiteX2728" fmla="*/ 2193596 w 2656691"/>
              <a:gd name="connsiteY2728" fmla="*/ 2606264 h 3149653"/>
              <a:gd name="connsiteX2729" fmla="*/ 2209684 w 2656691"/>
              <a:gd name="connsiteY2729" fmla="*/ 2628078 h 3149653"/>
              <a:gd name="connsiteX2730" fmla="*/ 2205087 w 2656691"/>
              <a:gd name="connsiteY2730" fmla="*/ 2628078 h 3149653"/>
              <a:gd name="connsiteX2731" fmla="*/ 2209684 w 2656691"/>
              <a:gd name="connsiteY2731" fmla="*/ 2629226 h 3149653"/>
              <a:gd name="connsiteX2732" fmla="*/ 2228069 w 2656691"/>
              <a:gd name="connsiteY2732" fmla="*/ 2655633 h 3149653"/>
              <a:gd name="connsiteX2733" fmla="*/ 2232666 w 2656691"/>
              <a:gd name="connsiteY2733" fmla="*/ 2661374 h 3149653"/>
              <a:gd name="connsiteX2734" fmla="*/ 2230368 w 2656691"/>
              <a:gd name="connsiteY2734" fmla="*/ 2662522 h 3149653"/>
              <a:gd name="connsiteX2735" fmla="*/ 2239561 w 2656691"/>
              <a:gd name="connsiteY2735" fmla="*/ 2672855 h 3149653"/>
              <a:gd name="connsiteX2736" fmla="*/ 2245306 w 2656691"/>
              <a:gd name="connsiteY2736" fmla="*/ 2683189 h 3149653"/>
              <a:gd name="connsiteX2737" fmla="*/ 2263692 w 2656691"/>
              <a:gd name="connsiteY2737" fmla="*/ 2719929 h 3149653"/>
              <a:gd name="connsiteX2738" fmla="*/ 2285525 w 2656691"/>
              <a:gd name="connsiteY2738" fmla="*/ 2749780 h 3149653"/>
              <a:gd name="connsiteX2739" fmla="*/ 2287824 w 2656691"/>
              <a:gd name="connsiteY2739" fmla="*/ 2756669 h 3149653"/>
              <a:gd name="connsiteX2740" fmla="*/ 2271736 w 2656691"/>
              <a:gd name="connsiteY2740" fmla="*/ 2734855 h 3149653"/>
              <a:gd name="connsiteX2741" fmla="*/ 2268289 w 2656691"/>
              <a:gd name="connsiteY2741" fmla="*/ 2736003 h 3149653"/>
              <a:gd name="connsiteX2742" fmla="*/ 2274034 w 2656691"/>
              <a:gd name="connsiteY2742" fmla="*/ 2741743 h 3149653"/>
              <a:gd name="connsiteX2743" fmla="*/ 2270587 w 2656691"/>
              <a:gd name="connsiteY2743" fmla="*/ 2745188 h 3149653"/>
              <a:gd name="connsiteX2744" fmla="*/ 2278631 w 2656691"/>
              <a:gd name="connsiteY2744" fmla="*/ 2749780 h 3149653"/>
              <a:gd name="connsiteX2745" fmla="*/ 2283227 w 2656691"/>
              <a:gd name="connsiteY2745" fmla="*/ 2760114 h 3149653"/>
              <a:gd name="connsiteX2746" fmla="*/ 2288973 w 2656691"/>
              <a:gd name="connsiteY2746" fmla="*/ 2758965 h 3149653"/>
              <a:gd name="connsiteX2747" fmla="*/ 2297017 w 2656691"/>
              <a:gd name="connsiteY2747" fmla="*/ 2770447 h 3149653"/>
              <a:gd name="connsiteX2748" fmla="*/ 2295868 w 2656691"/>
              <a:gd name="connsiteY2748" fmla="*/ 2773891 h 3149653"/>
              <a:gd name="connsiteX2749" fmla="*/ 2305060 w 2656691"/>
              <a:gd name="connsiteY2749" fmla="*/ 2792261 h 3149653"/>
              <a:gd name="connsiteX2750" fmla="*/ 2297017 w 2656691"/>
              <a:gd name="connsiteY2750" fmla="*/ 2779632 h 3149653"/>
              <a:gd name="connsiteX2751" fmla="*/ 2295868 w 2656691"/>
              <a:gd name="connsiteY2751" fmla="*/ 2786521 h 3149653"/>
              <a:gd name="connsiteX2752" fmla="*/ 2301613 w 2656691"/>
              <a:gd name="connsiteY2752" fmla="*/ 2789965 h 3149653"/>
              <a:gd name="connsiteX2753" fmla="*/ 2302762 w 2656691"/>
              <a:gd name="connsiteY2753" fmla="*/ 2800298 h 3149653"/>
              <a:gd name="connsiteX2754" fmla="*/ 2311955 w 2656691"/>
              <a:gd name="connsiteY2754" fmla="*/ 2811780 h 3149653"/>
              <a:gd name="connsiteX2755" fmla="*/ 2310806 w 2656691"/>
              <a:gd name="connsiteY2755" fmla="*/ 2815224 h 3149653"/>
              <a:gd name="connsiteX2756" fmla="*/ 2311955 w 2656691"/>
              <a:gd name="connsiteY2756" fmla="*/ 2817520 h 3149653"/>
              <a:gd name="connsiteX2757" fmla="*/ 2316552 w 2656691"/>
              <a:gd name="connsiteY2757" fmla="*/ 2814076 h 3149653"/>
              <a:gd name="connsiteX2758" fmla="*/ 2321148 w 2656691"/>
              <a:gd name="connsiteY2758" fmla="*/ 2820965 h 3149653"/>
              <a:gd name="connsiteX2759" fmla="*/ 2321148 w 2656691"/>
              <a:gd name="connsiteY2759" fmla="*/ 2815224 h 3149653"/>
              <a:gd name="connsiteX2760" fmla="*/ 2324596 w 2656691"/>
              <a:gd name="connsiteY2760" fmla="*/ 2824409 h 3149653"/>
              <a:gd name="connsiteX2761" fmla="*/ 2318850 w 2656691"/>
              <a:gd name="connsiteY2761" fmla="*/ 2822113 h 3149653"/>
              <a:gd name="connsiteX2762" fmla="*/ 2323446 w 2656691"/>
              <a:gd name="connsiteY2762" fmla="*/ 2831298 h 3149653"/>
              <a:gd name="connsiteX2763" fmla="*/ 2319999 w 2656691"/>
              <a:gd name="connsiteY2763" fmla="*/ 2832446 h 3149653"/>
              <a:gd name="connsiteX2764" fmla="*/ 2313104 w 2656691"/>
              <a:gd name="connsiteY2764" fmla="*/ 2829002 h 3149653"/>
              <a:gd name="connsiteX2765" fmla="*/ 2318850 w 2656691"/>
              <a:gd name="connsiteY2765" fmla="*/ 2834742 h 3149653"/>
              <a:gd name="connsiteX2766" fmla="*/ 2316552 w 2656691"/>
              <a:gd name="connsiteY2766" fmla="*/ 2838187 h 3149653"/>
              <a:gd name="connsiteX2767" fmla="*/ 2322297 w 2656691"/>
              <a:gd name="connsiteY2767" fmla="*/ 2840483 h 3149653"/>
              <a:gd name="connsiteX2768" fmla="*/ 2322297 w 2656691"/>
              <a:gd name="connsiteY2768" fmla="*/ 2835890 h 3149653"/>
              <a:gd name="connsiteX2769" fmla="*/ 2319999 w 2656691"/>
              <a:gd name="connsiteY2769" fmla="*/ 2833594 h 3149653"/>
              <a:gd name="connsiteX2770" fmla="*/ 2323446 w 2656691"/>
              <a:gd name="connsiteY2770" fmla="*/ 2834742 h 3149653"/>
              <a:gd name="connsiteX2771" fmla="*/ 2323446 w 2656691"/>
              <a:gd name="connsiteY2771" fmla="*/ 2841631 h 3149653"/>
              <a:gd name="connsiteX2772" fmla="*/ 2326894 w 2656691"/>
              <a:gd name="connsiteY2772" fmla="*/ 2845075 h 3149653"/>
              <a:gd name="connsiteX2773" fmla="*/ 2326894 w 2656691"/>
              <a:gd name="connsiteY2773" fmla="*/ 2841631 h 3149653"/>
              <a:gd name="connsiteX2774" fmla="*/ 2336087 w 2656691"/>
              <a:gd name="connsiteY2774" fmla="*/ 2858853 h 3149653"/>
              <a:gd name="connsiteX2775" fmla="*/ 2322297 w 2656691"/>
              <a:gd name="connsiteY2775" fmla="*/ 2845075 h 3149653"/>
              <a:gd name="connsiteX2776" fmla="*/ 2321148 w 2656691"/>
              <a:gd name="connsiteY2776" fmla="*/ 2846224 h 3149653"/>
              <a:gd name="connsiteX2777" fmla="*/ 2336087 w 2656691"/>
              <a:gd name="connsiteY2777" fmla="*/ 2865742 h 3149653"/>
              <a:gd name="connsiteX2778" fmla="*/ 2334938 w 2656691"/>
              <a:gd name="connsiteY2778" fmla="*/ 2866890 h 3149653"/>
              <a:gd name="connsiteX2779" fmla="*/ 2337236 w 2656691"/>
              <a:gd name="connsiteY2779" fmla="*/ 2869186 h 3149653"/>
              <a:gd name="connsiteX2780" fmla="*/ 2338385 w 2656691"/>
              <a:gd name="connsiteY2780" fmla="*/ 2869186 h 3149653"/>
              <a:gd name="connsiteX2781" fmla="*/ 2342981 w 2656691"/>
              <a:gd name="connsiteY2781" fmla="*/ 2878371 h 3149653"/>
              <a:gd name="connsiteX2782" fmla="*/ 2355622 w 2656691"/>
              <a:gd name="connsiteY2782" fmla="*/ 2894445 h 3149653"/>
              <a:gd name="connsiteX2783" fmla="*/ 2342981 w 2656691"/>
              <a:gd name="connsiteY2783" fmla="*/ 2882964 h 3149653"/>
              <a:gd name="connsiteX2784" fmla="*/ 2353324 w 2656691"/>
              <a:gd name="connsiteY2784" fmla="*/ 2900186 h 3149653"/>
              <a:gd name="connsiteX2785" fmla="*/ 2357920 w 2656691"/>
              <a:gd name="connsiteY2785" fmla="*/ 2897890 h 3149653"/>
              <a:gd name="connsiteX2786" fmla="*/ 2360218 w 2656691"/>
              <a:gd name="connsiteY2786" fmla="*/ 2901334 h 3149653"/>
              <a:gd name="connsiteX2787" fmla="*/ 2353324 w 2656691"/>
              <a:gd name="connsiteY2787" fmla="*/ 2901334 h 3149653"/>
              <a:gd name="connsiteX2788" fmla="*/ 2357920 w 2656691"/>
              <a:gd name="connsiteY2788" fmla="*/ 2910519 h 3149653"/>
              <a:gd name="connsiteX2789" fmla="*/ 2374008 w 2656691"/>
              <a:gd name="connsiteY2789" fmla="*/ 2934630 h 3149653"/>
              <a:gd name="connsiteX2790" fmla="*/ 2363666 w 2656691"/>
              <a:gd name="connsiteY2790" fmla="*/ 2926593 h 3149653"/>
              <a:gd name="connsiteX2791" fmla="*/ 2372859 w 2656691"/>
              <a:gd name="connsiteY2791" fmla="*/ 2946111 h 3149653"/>
              <a:gd name="connsiteX2792" fmla="*/ 2382052 w 2656691"/>
              <a:gd name="connsiteY2792" fmla="*/ 2959889 h 3149653"/>
              <a:gd name="connsiteX2793" fmla="*/ 2387797 w 2656691"/>
              <a:gd name="connsiteY2793" fmla="*/ 2963333 h 3149653"/>
              <a:gd name="connsiteX2794" fmla="*/ 2388946 w 2656691"/>
              <a:gd name="connsiteY2794" fmla="*/ 2966778 h 3149653"/>
              <a:gd name="connsiteX2795" fmla="*/ 2391244 w 2656691"/>
              <a:gd name="connsiteY2795" fmla="*/ 2966778 h 3149653"/>
              <a:gd name="connsiteX2796" fmla="*/ 2385499 w 2656691"/>
              <a:gd name="connsiteY2796" fmla="*/ 2964481 h 3149653"/>
              <a:gd name="connsiteX2797" fmla="*/ 2383201 w 2656691"/>
              <a:gd name="connsiteY2797" fmla="*/ 2966778 h 3149653"/>
              <a:gd name="connsiteX2798" fmla="*/ 2387797 w 2656691"/>
              <a:gd name="connsiteY2798" fmla="*/ 2972518 h 3149653"/>
              <a:gd name="connsiteX2799" fmla="*/ 2379753 w 2656691"/>
              <a:gd name="connsiteY2799" fmla="*/ 2963333 h 3149653"/>
              <a:gd name="connsiteX2800" fmla="*/ 2378604 w 2656691"/>
              <a:gd name="connsiteY2800" fmla="*/ 2965629 h 3149653"/>
              <a:gd name="connsiteX2801" fmla="*/ 2382052 w 2656691"/>
              <a:gd name="connsiteY2801" fmla="*/ 2972518 h 3149653"/>
              <a:gd name="connsiteX2802" fmla="*/ 2371709 w 2656691"/>
              <a:gd name="connsiteY2802" fmla="*/ 2955296 h 3149653"/>
              <a:gd name="connsiteX2803" fmla="*/ 2369411 w 2656691"/>
              <a:gd name="connsiteY2803" fmla="*/ 2957593 h 3149653"/>
              <a:gd name="connsiteX2804" fmla="*/ 2367113 w 2656691"/>
              <a:gd name="connsiteY2804" fmla="*/ 2950704 h 3149653"/>
              <a:gd name="connsiteX2805" fmla="*/ 2370560 w 2656691"/>
              <a:gd name="connsiteY2805" fmla="*/ 2951852 h 3149653"/>
              <a:gd name="connsiteX2806" fmla="*/ 2361367 w 2656691"/>
              <a:gd name="connsiteY2806" fmla="*/ 2943815 h 3149653"/>
              <a:gd name="connsiteX2807" fmla="*/ 2360218 w 2656691"/>
              <a:gd name="connsiteY2807" fmla="*/ 2936926 h 3149653"/>
              <a:gd name="connsiteX2808" fmla="*/ 2365964 w 2656691"/>
              <a:gd name="connsiteY2808" fmla="*/ 2944963 h 3149653"/>
              <a:gd name="connsiteX2809" fmla="*/ 2363666 w 2656691"/>
              <a:gd name="connsiteY2809" fmla="*/ 2932334 h 3149653"/>
              <a:gd name="connsiteX2810" fmla="*/ 2361367 w 2656691"/>
              <a:gd name="connsiteY2810" fmla="*/ 2928889 h 3149653"/>
              <a:gd name="connsiteX2811" fmla="*/ 2361367 w 2656691"/>
              <a:gd name="connsiteY2811" fmla="*/ 2933482 h 3149653"/>
              <a:gd name="connsiteX2812" fmla="*/ 2359069 w 2656691"/>
              <a:gd name="connsiteY2812" fmla="*/ 2933482 h 3149653"/>
              <a:gd name="connsiteX2813" fmla="*/ 2352174 w 2656691"/>
              <a:gd name="connsiteY2813" fmla="*/ 2926593 h 3149653"/>
              <a:gd name="connsiteX2814" fmla="*/ 2352174 w 2656691"/>
              <a:gd name="connsiteY2814" fmla="*/ 2931185 h 3149653"/>
              <a:gd name="connsiteX2815" fmla="*/ 2345280 w 2656691"/>
              <a:gd name="connsiteY2815" fmla="*/ 2916260 h 3149653"/>
              <a:gd name="connsiteX2816" fmla="*/ 2349876 w 2656691"/>
              <a:gd name="connsiteY2816" fmla="*/ 2920852 h 3149653"/>
              <a:gd name="connsiteX2817" fmla="*/ 2340683 w 2656691"/>
              <a:gd name="connsiteY2817" fmla="*/ 2901334 h 3149653"/>
              <a:gd name="connsiteX2818" fmla="*/ 2339534 w 2656691"/>
              <a:gd name="connsiteY2818" fmla="*/ 2903630 h 3149653"/>
              <a:gd name="connsiteX2819" fmla="*/ 2332639 w 2656691"/>
              <a:gd name="connsiteY2819" fmla="*/ 2896741 h 3149653"/>
              <a:gd name="connsiteX2820" fmla="*/ 2318850 w 2656691"/>
              <a:gd name="connsiteY2820" fmla="*/ 2872631 h 3149653"/>
              <a:gd name="connsiteX2821" fmla="*/ 2323446 w 2656691"/>
              <a:gd name="connsiteY2821" fmla="*/ 2876075 h 3149653"/>
              <a:gd name="connsiteX2822" fmla="*/ 2316552 w 2656691"/>
              <a:gd name="connsiteY2822" fmla="*/ 2865742 h 3149653"/>
              <a:gd name="connsiteX2823" fmla="*/ 2318850 w 2656691"/>
              <a:gd name="connsiteY2823" fmla="*/ 2864594 h 3149653"/>
              <a:gd name="connsiteX2824" fmla="*/ 2315403 w 2656691"/>
              <a:gd name="connsiteY2824" fmla="*/ 2862297 h 3149653"/>
              <a:gd name="connsiteX2825" fmla="*/ 2302762 w 2656691"/>
              <a:gd name="connsiteY2825" fmla="*/ 2847372 h 3149653"/>
              <a:gd name="connsiteX2826" fmla="*/ 2292420 w 2656691"/>
              <a:gd name="connsiteY2826" fmla="*/ 2835890 h 3149653"/>
              <a:gd name="connsiteX2827" fmla="*/ 2295868 w 2656691"/>
              <a:gd name="connsiteY2827" fmla="*/ 2840483 h 3149653"/>
              <a:gd name="connsiteX2828" fmla="*/ 2292420 w 2656691"/>
              <a:gd name="connsiteY2828" fmla="*/ 2840483 h 3149653"/>
              <a:gd name="connsiteX2829" fmla="*/ 2290122 w 2656691"/>
              <a:gd name="connsiteY2829" fmla="*/ 2831298 h 3149653"/>
              <a:gd name="connsiteX2830" fmla="*/ 2298166 w 2656691"/>
              <a:gd name="connsiteY2830" fmla="*/ 2837039 h 3149653"/>
              <a:gd name="connsiteX2831" fmla="*/ 2285525 w 2656691"/>
              <a:gd name="connsiteY2831" fmla="*/ 2817520 h 3149653"/>
              <a:gd name="connsiteX2832" fmla="*/ 2283227 w 2656691"/>
              <a:gd name="connsiteY2832" fmla="*/ 2811780 h 3149653"/>
              <a:gd name="connsiteX2833" fmla="*/ 2276333 w 2656691"/>
              <a:gd name="connsiteY2833" fmla="*/ 2801446 h 3149653"/>
              <a:gd name="connsiteX2834" fmla="*/ 2269438 w 2656691"/>
              <a:gd name="connsiteY2834" fmla="*/ 2796854 h 3149653"/>
              <a:gd name="connsiteX2835" fmla="*/ 2272885 w 2656691"/>
              <a:gd name="connsiteY2835" fmla="*/ 2794558 h 3149653"/>
              <a:gd name="connsiteX2836" fmla="*/ 2264841 w 2656691"/>
              <a:gd name="connsiteY2836" fmla="*/ 2783076 h 3149653"/>
              <a:gd name="connsiteX2837" fmla="*/ 2263692 w 2656691"/>
              <a:gd name="connsiteY2837" fmla="*/ 2785372 h 3149653"/>
              <a:gd name="connsiteX2838" fmla="*/ 2261394 w 2656691"/>
              <a:gd name="connsiteY2838" fmla="*/ 2777336 h 3149653"/>
              <a:gd name="connsiteX2839" fmla="*/ 2246455 w 2656691"/>
              <a:gd name="connsiteY2839" fmla="*/ 2757817 h 3149653"/>
              <a:gd name="connsiteX2840" fmla="*/ 2243008 w 2656691"/>
              <a:gd name="connsiteY2840" fmla="*/ 2755521 h 3149653"/>
              <a:gd name="connsiteX2841" fmla="*/ 2246455 w 2656691"/>
              <a:gd name="connsiteY2841" fmla="*/ 2754373 h 3149653"/>
              <a:gd name="connsiteX2842" fmla="*/ 2232666 w 2656691"/>
              <a:gd name="connsiteY2842" fmla="*/ 2738299 h 3149653"/>
              <a:gd name="connsiteX2843" fmla="*/ 2234964 w 2656691"/>
              <a:gd name="connsiteY2843" fmla="*/ 2745188 h 3149653"/>
              <a:gd name="connsiteX2844" fmla="*/ 2226920 w 2656691"/>
              <a:gd name="connsiteY2844" fmla="*/ 2731410 h 3149653"/>
              <a:gd name="connsiteX2845" fmla="*/ 2231517 w 2656691"/>
              <a:gd name="connsiteY2845" fmla="*/ 2736003 h 3149653"/>
              <a:gd name="connsiteX2846" fmla="*/ 2222324 w 2656691"/>
              <a:gd name="connsiteY2846" fmla="*/ 2724521 h 3149653"/>
              <a:gd name="connsiteX2847" fmla="*/ 2223473 w 2656691"/>
              <a:gd name="connsiteY2847" fmla="*/ 2729114 h 3149653"/>
              <a:gd name="connsiteX2848" fmla="*/ 2221175 w 2656691"/>
              <a:gd name="connsiteY2848" fmla="*/ 2723373 h 3149653"/>
              <a:gd name="connsiteX2849" fmla="*/ 2214280 w 2656691"/>
              <a:gd name="connsiteY2849" fmla="*/ 2717633 h 3149653"/>
              <a:gd name="connsiteX2850" fmla="*/ 2216578 w 2656691"/>
              <a:gd name="connsiteY2850" fmla="*/ 2725670 h 3149653"/>
              <a:gd name="connsiteX2851" fmla="*/ 2221175 w 2656691"/>
              <a:gd name="connsiteY2851" fmla="*/ 2729114 h 3149653"/>
              <a:gd name="connsiteX2852" fmla="*/ 2236113 w 2656691"/>
              <a:gd name="connsiteY2852" fmla="*/ 2756669 h 3149653"/>
              <a:gd name="connsiteX2853" fmla="*/ 2246455 w 2656691"/>
              <a:gd name="connsiteY2853" fmla="*/ 2771595 h 3149653"/>
              <a:gd name="connsiteX2854" fmla="*/ 2261394 w 2656691"/>
              <a:gd name="connsiteY2854" fmla="*/ 2796854 h 3149653"/>
              <a:gd name="connsiteX2855" fmla="*/ 2259096 w 2656691"/>
              <a:gd name="connsiteY2855" fmla="*/ 2799150 h 3149653"/>
              <a:gd name="connsiteX2856" fmla="*/ 2263692 w 2656691"/>
              <a:gd name="connsiteY2856" fmla="*/ 2806039 h 3149653"/>
              <a:gd name="connsiteX2857" fmla="*/ 2260245 w 2656691"/>
              <a:gd name="connsiteY2857" fmla="*/ 2811780 h 3149653"/>
              <a:gd name="connsiteX2858" fmla="*/ 2254499 w 2656691"/>
              <a:gd name="connsiteY2858" fmla="*/ 2808335 h 3149653"/>
              <a:gd name="connsiteX2859" fmla="*/ 2254499 w 2656691"/>
              <a:gd name="connsiteY2859" fmla="*/ 2803743 h 3149653"/>
              <a:gd name="connsiteX2860" fmla="*/ 2247605 w 2656691"/>
              <a:gd name="connsiteY2860" fmla="*/ 2789965 h 3149653"/>
              <a:gd name="connsiteX2861" fmla="*/ 2244157 w 2656691"/>
              <a:gd name="connsiteY2861" fmla="*/ 2789965 h 3149653"/>
              <a:gd name="connsiteX2862" fmla="*/ 2240710 w 2656691"/>
              <a:gd name="connsiteY2862" fmla="*/ 2786521 h 3149653"/>
              <a:gd name="connsiteX2863" fmla="*/ 2237262 w 2656691"/>
              <a:gd name="connsiteY2863" fmla="*/ 2779632 h 3149653"/>
              <a:gd name="connsiteX2864" fmla="*/ 2223473 w 2656691"/>
              <a:gd name="connsiteY2864" fmla="*/ 2755521 h 3149653"/>
              <a:gd name="connsiteX2865" fmla="*/ 2215429 w 2656691"/>
              <a:gd name="connsiteY2865" fmla="*/ 2753225 h 3149653"/>
              <a:gd name="connsiteX2866" fmla="*/ 2220026 w 2656691"/>
              <a:gd name="connsiteY2866" fmla="*/ 2756669 h 3149653"/>
              <a:gd name="connsiteX2867" fmla="*/ 2218877 w 2656691"/>
              <a:gd name="connsiteY2867" fmla="*/ 2758965 h 3149653"/>
              <a:gd name="connsiteX2868" fmla="*/ 2239561 w 2656691"/>
              <a:gd name="connsiteY2868" fmla="*/ 2796854 h 3149653"/>
              <a:gd name="connsiteX2869" fmla="*/ 2233815 w 2656691"/>
              <a:gd name="connsiteY2869" fmla="*/ 2791113 h 3149653"/>
              <a:gd name="connsiteX2870" fmla="*/ 2231517 w 2656691"/>
              <a:gd name="connsiteY2870" fmla="*/ 2793409 h 3149653"/>
              <a:gd name="connsiteX2871" fmla="*/ 2231517 w 2656691"/>
              <a:gd name="connsiteY2871" fmla="*/ 2791113 h 3149653"/>
              <a:gd name="connsiteX2872" fmla="*/ 2223473 w 2656691"/>
              <a:gd name="connsiteY2872" fmla="*/ 2783076 h 3149653"/>
              <a:gd name="connsiteX2873" fmla="*/ 2228069 w 2656691"/>
              <a:gd name="connsiteY2873" fmla="*/ 2784224 h 3149653"/>
              <a:gd name="connsiteX2874" fmla="*/ 2230368 w 2656691"/>
              <a:gd name="connsiteY2874" fmla="*/ 2788817 h 3149653"/>
              <a:gd name="connsiteX2875" fmla="*/ 2233815 w 2656691"/>
              <a:gd name="connsiteY2875" fmla="*/ 2786521 h 3149653"/>
              <a:gd name="connsiteX2876" fmla="*/ 2226920 w 2656691"/>
              <a:gd name="connsiteY2876" fmla="*/ 2779632 h 3149653"/>
              <a:gd name="connsiteX2877" fmla="*/ 2221175 w 2656691"/>
              <a:gd name="connsiteY2877" fmla="*/ 2777336 h 3149653"/>
              <a:gd name="connsiteX2878" fmla="*/ 2201640 w 2656691"/>
              <a:gd name="connsiteY2878" fmla="*/ 2746336 h 3149653"/>
              <a:gd name="connsiteX2879" fmla="*/ 2198192 w 2656691"/>
              <a:gd name="connsiteY2879" fmla="*/ 2747484 h 3149653"/>
              <a:gd name="connsiteX2880" fmla="*/ 2194745 w 2656691"/>
              <a:gd name="connsiteY2880" fmla="*/ 2734855 h 3149653"/>
              <a:gd name="connsiteX2881" fmla="*/ 2200491 w 2656691"/>
              <a:gd name="connsiteY2881" fmla="*/ 2740595 h 3149653"/>
              <a:gd name="connsiteX2882" fmla="*/ 2198192 w 2656691"/>
              <a:gd name="connsiteY2882" fmla="*/ 2740595 h 3149653"/>
              <a:gd name="connsiteX2883" fmla="*/ 2205087 w 2656691"/>
              <a:gd name="connsiteY2883" fmla="*/ 2745188 h 3149653"/>
              <a:gd name="connsiteX2884" fmla="*/ 2191298 w 2656691"/>
              <a:gd name="connsiteY2884" fmla="*/ 2732558 h 3149653"/>
              <a:gd name="connsiteX2885" fmla="*/ 2185552 w 2656691"/>
              <a:gd name="connsiteY2885" fmla="*/ 2723373 h 3149653"/>
              <a:gd name="connsiteX2886" fmla="*/ 2192447 w 2656691"/>
              <a:gd name="connsiteY2886" fmla="*/ 2725670 h 3149653"/>
              <a:gd name="connsiteX2887" fmla="*/ 2185552 w 2656691"/>
              <a:gd name="connsiteY2887" fmla="*/ 2717633 h 3149653"/>
              <a:gd name="connsiteX2888" fmla="*/ 2174061 w 2656691"/>
              <a:gd name="connsiteY2888" fmla="*/ 2708448 h 3149653"/>
              <a:gd name="connsiteX2889" fmla="*/ 2176359 w 2656691"/>
              <a:gd name="connsiteY2889" fmla="*/ 2708448 h 3149653"/>
              <a:gd name="connsiteX2890" fmla="*/ 2170613 w 2656691"/>
              <a:gd name="connsiteY2890" fmla="*/ 2701559 h 3149653"/>
              <a:gd name="connsiteX2891" fmla="*/ 2169464 w 2656691"/>
              <a:gd name="connsiteY2891" fmla="*/ 2695818 h 3149653"/>
              <a:gd name="connsiteX2892" fmla="*/ 2161421 w 2656691"/>
              <a:gd name="connsiteY2892" fmla="*/ 2691226 h 3149653"/>
              <a:gd name="connsiteX2893" fmla="*/ 2161421 w 2656691"/>
              <a:gd name="connsiteY2893" fmla="*/ 2685485 h 3149653"/>
              <a:gd name="connsiteX2894" fmla="*/ 2155675 w 2656691"/>
              <a:gd name="connsiteY2894" fmla="*/ 2680892 h 3149653"/>
              <a:gd name="connsiteX2895" fmla="*/ 2157973 w 2656691"/>
              <a:gd name="connsiteY2895" fmla="*/ 2679744 h 3149653"/>
              <a:gd name="connsiteX2896" fmla="*/ 2154526 w 2656691"/>
              <a:gd name="connsiteY2896" fmla="*/ 2678596 h 3149653"/>
              <a:gd name="connsiteX2897" fmla="*/ 2152228 w 2656691"/>
              <a:gd name="connsiteY2897" fmla="*/ 2674004 h 3149653"/>
              <a:gd name="connsiteX2898" fmla="*/ 2157973 w 2656691"/>
              <a:gd name="connsiteY2898" fmla="*/ 2677448 h 3149653"/>
              <a:gd name="connsiteX2899" fmla="*/ 2148780 w 2656691"/>
              <a:gd name="connsiteY2899" fmla="*/ 2671707 h 3149653"/>
              <a:gd name="connsiteX2900" fmla="*/ 2144184 w 2656691"/>
              <a:gd name="connsiteY2900" fmla="*/ 2662522 h 3149653"/>
              <a:gd name="connsiteX2901" fmla="*/ 2144184 w 2656691"/>
              <a:gd name="connsiteY2901" fmla="*/ 2659078 h 3149653"/>
              <a:gd name="connsiteX2902" fmla="*/ 2125798 w 2656691"/>
              <a:gd name="connsiteY2902" fmla="*/ 2634967 h 3149653"/>
              <a:gd name="connsiteX2903" fmla="*/ 2126947 w 2656691"/>
              <a:gd name="connsiteY2903" fmla="*/ 2631523 h 3149653"/>
              <a:gd name="connsiteX2904" fmla="*/ 2118903 w 2656691"/>
              <a:gd name="connsiteY2904" fmla="*/ 2621189 h 3149653"/>
              <a:gd name="connsiteX2905" fmla="*/ 2110859 w 2656691"/>
              <a:gd name="connsiteY2905" fmla="*/ 2614301 h 3149653"/>
              <a:gd name="connsiteX2906" fmla="*/ 2112008 w 2656691"/>
              <a:gd name="connsiteY2906" fmla="*/ 2610856 h 3149653"/>
              <a:gd name="connsiteX2907" fmla="*/ 2100517 w 2656691"/>
              <a:gd name="connsiteY2907" fmla="*/ 2598227 h 3149653"/>
              <a:gd name="connsiteX2908" fmla="*/ 2087877 w 2656691"/>
              <a:gd name="connsiteY2908" fmla="*/ 2589042 h 3149653"/>
              <a:gd name="connsiteX2909" fmla="*/ 2080982 w 2656691"/>
              <a:gd name="connsiteY2909" fmla="*/ 2576412 h 3149653"/>
              <a:gd name="connsiteX2910" fmla="*/ 2078684 w 2656691"/>
              <a:gd name="connsiteY2910" fmla="*/ 2570671 h 3149653"/>
              <a:gd name="connsiteX2911" fmla="*/ 2074087 w 2656691"/>
              <a:gd name="connsiteY2911" fmla="*/ 2563783 h 3149653"/>
              <a:gd name="connsiteX2912" fmla="*/ 2077535 w 2656691"/>
              <a:gd name="connsiteY2912" fmla="*/ 2566079 h 3149653"/>
              <a:gd name="connsiteX2913" fmla="*/ 2068342 w 2656691"/>
              <a:gd name="connsiteY2913" fmla="*/ 2556894 h 3149653"/>
              <a:gd name="connsiteX2914" fmla="*/ 2071789 w 2656691"/>
              <a:gd name="connsiteY2914" fmla="*/ 2563783 h 3149653"/>
              <a:gd name="connsiteX2915" fmla="*/ 2062596 w 2656691"/>
              <a:gd name="connsiteY2915" fmla="*/ 2546561 h 3149653"/>
              <a:gd name="connsiteX2916" fmla="*/ 2058000 w 2656691"/>
              <a:gd name="connsiteY2916" fmla="*/ 2546561 h 3149653"/>
              <a:gd name="connsiteX2917" fmla="*/ 2053403 w 2656691"/>
              <a:gd name="connsiteY2917" fmla="*/ 2538524 h 3149653"/>
              <a:gd name="connsiteX2918" fmla="*/ 2053403 w 2656691"/>
              <a:gd name="connsiteY2918" fmla="*/ 2544264 h 3149653"/>
              <a:gd name="connsiteX2919" fmla="*/ 2059149 w 2656691"/>
              <a:gd name="connsiteY2919" fmla="*/ 2554598 h 3149653"/>
              <a:gd name="connsiteX2920" fmla="*/ 2053403 w 2656691"/>
              <a:gd name="connsiteY2920" fmla="*/ 2546561 h 3149653"/>
              <a:gd name="connsiteX2921" fmla="*/ 2051105 w 2656691"/>
              <a:gd name="connsiteY2921" fmla="*/ 2536227 h 3149653"/>
              <a:gd name="connsiteX2922" fmla="*/ 2045360 w 2656691"/>
              <a:gd name="connsiteY2922" fmla="*/ 2535079 h 3149653"/>
              <a:gd name="connsiteX2923" fmla="*/ 2045360 w 2656691"/>
              <a:gd name="connsiteY2923" fmla="*/ 2533931 h 3149653"/>
              <a:gd name="connsiteX2924" fmla="*/ 2044210 w 2656691"/>
              <a:gd name="connsiteY2924" fmla="*/ 2531635 h 3149653"/>
              <a:gd name="connsiteX2925" fmla="*/ 2049956 w 2656691"/>
              <a:gd name="connsiteY2925" fmla="*/ 2532783 h 3149653"/>
              <a:gd name="connsiteX2926" fmla="*/ 2052254 w 2656691"/>
              <a:gd name="connsiteY2926" fmla="*/ 2530487 h 3149653"/>
              <a:gd name="connsiteX2927" fmla="*/ 2043061 w 2656691"/>
              <a:gd name="connsiteY2927" fmla="*/ 2523598 h 3149653"/>
              <a:gd name="connsiteX2928" fmla="*/ 2030421 w 2656691"/>
              <a:gd name="connsiteY2928" fmla="*/ 2510969 h 3149653"/>
              <a:gd name="connsiteX2929" fmla="*/ 2036167 w 2656691"/>
              <a:gd name="connsiteY2929" fmla="*/ 2507524 h 3149653"/>
              <a:gd name="connsiteX2930" fmla="*/ 2028123 w 2656691"/>
              <a:gd name="connsiteY2930" fmla="*/ 2506376 h 3149653"/>
              <a:gd name="connsiteX2931" fmla="*/ 2020079 w 2656691"/>
              <a:gd name="connsiteY2931" fmla="*/ 2496043 h 3149653"/>
              <a:gd name="connsiteX2932" fmla="*/ 2023526 w 2656691"/>
              <a:gd name="connsiteY2932" fmla="*/ 2491450 h 3149653"/>
              <a:gd name="connsiteX2933" fmla="*/ 2016632 w 2656691"/>
              <a:gd name="connsiteY2933" fmla="*/ 2488006 h 3149653"/>
              <a:gd name="connsiteX2934" fmla="*/ 2013184 w 2656691"/>
              <a:gd name="connsiteY2934" fmla="*/ 2478821 h 3149653"/>
              <a:gd name="connsiteX2935" fmla="*/ 2009737 w 2656691"/>
              <a:gd name="connsiteY2935" fmla="*/ 2477673 h 3149653"/>
              <a:gd name="connsiteX2936" fmla="*/ 1997096 w 2656691"/>
              <a:gd name="connsiteY2936" fmla="*/ 2465043 h 3149653"/>
              <a:gd name="connsiteX2937" fmla="*/ 1991351 w 2656691"/>
              <a:gd name="connsiteY2937" fmla="*/ 2457006 h 3149653"/>
              <a:gd name="connsiteX2938" fmla="*/ 1983307 w 2656691"/>
              <a:gd name="connsiteY2938" fmla="*/ 2443229 h 3149653"/>
              <a:gd name="connsiteX2939" fmla="*/ 1979860 w 2656691"/>
              <a:gd name="connsiteY2939" fmla="*/ 2440932 h 3149653"/>
              <a:gd name="connsiteX2940" fmla="*/ 1978711 w 2656691"/>
              <a:gd name="connsiteY2940" fmla="*/ 2443229 h 3149653"/>
              <a:gd name="connsiteX2941" fmla="*/ 1972965 w 2656691"/>
              <a:gd name="connsiteY2941" fmla="*/ 2436340 h 3149653"/>
              <a:gd name="connsiteX2942" fmla="*/ 1978711 w 2656691"/>
              <a:gd name="connsiteY2942" fmla="*/ 2439784 h 3149653"/>
              <a:gd name="connsiteX2943" fmla="*/ 1967219 w 2656691"/>
              <a:gd name="connsiteY2943" fmla="*/ 2421414 h 3149653"/>
              <a:gd name="connsiteX2944" fmla="*/ 1961474 w 2656691"/>
              <a:gd name="connsiteY2944" fmla="*/ 2420266 h 3149653"/>
              <a:gd name="connsiteX2945" fmla="*/ 1969518 w 2656691"/>
              <a:gd name="connsiteY2945" fmla="*/ 2426007 h 3149653"/>
              <a:gd name="connsiteX2946" fmla="*/ 1962623 w 2656691"/>
              <a:gd name="connsiteY2946" fmla="*/ 2428303 h 3149653"/>
              <a:gd name="connsiteX2947" fmla="*/ 1958026 w 2656691"/>
              <a:gd name="connsiteY2947" fmla="*/ 2417970 h 3149653"/>
              <a:gd name="connsiteX2948" fmla="*/ 1962623 w 2656691"/>
              <a:gd name="connsiteY2948" fmla="*/ 2414525 h 3149653"/>
              <a:gd name="connsiteX2949" fmla="*/ 1958026 w 2656691"/>
              <a:gd name="connsiteY2949" fmla="*/ 2412229 h 3149653"/>
              <a:gd name="connsiteX2950" fmla="*/ 1960325 w 2656691"/>
              <a:gd name="connsiteY2950" fmla="*/ 2412229 h 3149653"/>
              <a:gd name="connsiteX2951" fmla="*/ 1951132 w 2656691"/>
              <a:gd name="connsiteY2951" fmla="*/ 2403044 h 3149653"/>
              <a:gd name="connsiteX2952" fmla="*/ 1938491 w 2656691"/>
              <a:gd name="connsiteY2952" fmla="*/ 2383526 h 3149653"/>
              <a:gd name="connsiteX2953" fmla="*/ 1936193 w 2656691"/>
              <a:gd name="connsiteY2953" fmla="*/ 2384674 h 3149653"/>
              <a:gd name="connsiteX2954" fmla="*/ 1931597 w 2656691"/>
              <a:gd name="connsiteY2954" fmla="*/ 2380081 h 3149653"/>
              <a:gd name="connsiteX2955" fmla="*/ 1922404 w 2656691"/>
              <a:gd name="connsiteY2955" fmla="*/ 2367452 h 3149653"/>
              <a:gd name="connsiteX2956" fmla="*/ 1922404 w 2656691"/>
              <a:gd name="connsiteY2956" fmla="*/ 2364007 h 3149653"/>
              <a:gd name="connsiteX2957" fmla="*/ 1929298 w 2656691"/>
              <a:gd name="connsiteY2957" fmla="*/ 2368600 h 3149653"/>
              <a:gd name="connsiteX2958" fmla="*/ 1918956 w 2656691"/>
              <a:gd name="connsiteY2958" fmla="*/ 2354822 h 3149653"/>
              <a:gd name="connsiteX2959" fmla="*/ 1923553 w 2656691"/>
              <a:gd name="connsiteY2959" fmla="*/ 2362859 h 3149653"/>
              <a:gd name="connsiteX2960" fmla="*/ 1904018 w 2656691"/>
              <a:gd name="connsiteY2960" fmla="*/ 2343341 h 3149653"/>
              <a:gd name="connsiteX2961" fmla="*/ 1904018 w 2656691"/>
              <a:gd name="connsiteY2961" fmla="*/ 2345637 h 3149653"/>
              <a:gd name="connsiteX2962" fmla="*/ 1898272 w 2656691"/>
              <a:gd name="connsiteY2962" fmla="*/ 2343341 h 3149653"/>
              <a:gd name="connsiteX2963" fmla="*/ 1900570 w 2656691"/>
              <a:gd name="connsiteY2963" fmla="*/ 2338749 h 3149653"/>
              <a:gd name="connsiteX2964" fmla="*/ 1892527 w 2656691"/>
              <a:gd name="connsiteY2964" fmla="*/ 2328415 h 3149653"/>
              <a:gd name="connsiteX2965" fmla="*/ 1895974 w 2656691"/>
              <a:gd name="connsiteY2965" fmla="*/ 2337600 h 3149653"/>
              <a:gd name="connsiteX2966" fmla="*/ 1887930 w 2656691"/>
              <a:gd name="connsiteY2966" fmla="*/ 2331860 h 3149653"/>
              <a:gd name="connsiteX2967" fmla="*/ 1891377 w 2656691"/>
              <a:gd name="connsiteY2967" fmla="*/ 2322675 h 3149653"/>
              <a:gd name="connsiteX2968" fmla="*/ 1874141 w 2656691"/>
              <a:gd name="connsiteY2968" fmla="*/ 2313490 h 3149653"/>
              <a:gd name="connsiteX2969" fmla="*/ 1884483 w 2656691"/>
              <a:gd name="connsiteY2969" fmla="*/ 2322675 h 3149653"/>
              <a:gd name="connsiteX2970" fmla="*/ 1879886 w 2656691"/>
              <a:gd name="connsiteY2970" fmla="*/ 2320378 h 3149653"/>
              <a:gd name="connsiteX2971" fmla="*/ 1871555 w 2656691"/>
              <a:gd name="connsiteY2971" fmla="*/ 2310763 h 3149653"/>
              <a:gd name="connsiteX2972" fmla="*/ 1867051 w 2656691"/>
              <a:gd name="connsiteY2972" fmla="*/ 2304795 h 3149653"/>
              <a:gd name="connsiteX2973" fmla="*/ 1866097 w 2656691"/>
              <a:gd name="connsiteY2973" fmla="*/ 2301578 h 3149653"/>
              <a:gd name="connsiteX2974" fmla="*/ 1868395 w 2656691"/>
              <a:gd name="connsiteY2974" fmla="*/ 2302008 h 3149653"/>
              <a:gd name="connsiteX2975" fmla="*/ 1869544 w 2656691"/>
              <a:gd name="connsiteY2975" fmla="*/ 2305453 h 3149653"/>
              <a:gd name="connsiteX2976" fmla="*/ 1871842 w 2656691"/>
              <a:gd name="connsiteY2976" fmla="*/ 2303156 h 3149653"/>
              <a:gd name="connsiteX2977" fmla="*/ 1879886 w 2656691"/>
              <a:gd name="connsiteY2977" fmla="*/ 2310045 h 3149653"/>
              <a:gd name="connsiteX2978" fmla="*/ 1875290 w 2656691"/>
              <a:gd name="connsiteY2978" fmla="*/ 2302008 h 3149653"/>
              <a:gd name="connsiteX2979" fmla="*/ 1868395 w 2656691"/>
              <a:gd name="connsiteY2979" fmla="*/ 2298564 h 3149653"/>
              <a:gd name="connsiteX2980" fmla="*/ 1871842 w 2656691"/>
              <a:gd name="connsiteY2980" fmla="*/ 2297416 h 3149653"/>
              <a:gd name="connsiteX2981" fmla="*/ 1866097 w 2656691"/>
              <a:gd name="connsiteY2981" fmla="*/ 2293971 h 3149653"/>
              <a:gd name="connsiteX2982" fmla="*/ 1868395 w 2656691"/>
              <a:gd name="connsiteY2982" fmla="*/ 2300860 h 3149653"/>
              <a:gd name="connsiteX2983" fmla="*/ 1861500 w 2656691"/>
              <a:gd name="connsiteY2983" fmla="*/ 2292823 h 3149653"/>
              <a:gd name="connsiteX2984" fmla="*/ 1858053 w 2656691"/>
              <a:gd name="connsiteY2984" fmla="*/ 2291675 h 3149653"/>
              <a:gd name="connsiteX2985" fmla="*/ 1862649 w 2656691"/>
              <a:gd name="connsiteY2985" fmla="*/ 2298564 h 3149653"/>
              <a:gd name="connsiteX2986" fmla="*/ 1856904 w 2656691"/>
              <a:gd name="connsiteY2986" fmla="*/ 2295119 h 3149653"/>
              <a:gd name="connsiteX2987" fmla="*/ 1866097 w 2656691"/>
              <a:gd name="connsiteY2987" fmla="*/ 2306601 h 3149653"/>
              <a:gd name="connsiteX2988" fmla="*/ 1862649 w 2656691"/>
              <a:gd name="connsiteY2988" fmla="*/ 2305453 h 3149653"/>
              <a:gd name="connsiteX2989" fmla="*/ 1867246 w 2656691"/>
              <a:gd name="connsiteY2989" fmla="*/ 2307749 h 3149653"/>
              <a:gd name="connsiteX2990" fmla="*/ 1876439 w 2656691"/>
              <a:gd name="connsiteY2990" fmla="*/ 2318082 h 3149653"/>
              <a:gd name="connsiteX2991" fmla="*/ 1878737 w 2656691"/>
              <a:gd name="connsiteY2991" fmla="*/ 2321526 h 3149653"/>
              <a:gd name="connsiteX2992" fmla="*/ 1877588 w 2656691"/>
              <a:gd name="connsiteY2992" fmla="*/ 2323823 h 3149653"/>
              <a:gd name="connsiteX2993" fmla="*/ 1883334 w 2656691"/>
              <a:gd name="connsiteY2993" fmla="*/ 2327267 h 3149653"/>
              <a:gd name="connsiteX2994" fmla="*/ 1892527 w 2656691"/>
              <a:gd name="connsiteY2994" fmla="*/ 2338749 h 3149653"/>
              <a:gd name="connsiteX2995" fmla="*/ 1890228 w 2656691"/>
              <a:gd name="connsiteY2995" fmla="*/ 2342193 h 3149653"/>
              <a:gd name="connsiteX2996" fmla="*/ 1907465 w 2656691"/>
              <a:gd name="connsiteY2996" fmla="*/ 2359415 h 3149653"/>
              <a:gd name="connsiteX2997" fmla="*/ 1913211 w 2656691"/>
              <a:gd name="connsiteY2997" fmla="*/ 2365156 h 3149653"/>
              <a:gd name="connsiteX2998" fmla="*/ 1913211 w 2656691"/>
              <a:gd name="connsiteY2998" fmla="*/ 2370896 h 3149653"/>
              <a:gd name="connsiteX2999" fmla="*/ 1925851 w 2656691"/>
              <a:gd name="connsiteY2999" fmla="*/ 2386970 h 3149653"/>
              <a:gd name="connsiteX3000" fmla="*/ 1928149 w 2656691"/>
              <a:gd name="connsiteY3000" fmla="*/ 2386970 h 3149653"/>
              <a:gd name="connsiteX3001" fmla="*/ 1935044 w 2656691"/>
              <a:gd name="connsiteY3001" fmla="*/ 2396155 h 3149653"/>
              <a:gd name="connsiteX3002" fmla="*/ 1930448 w 2656691"/>
              <a:gd name="connsiteY3002" fmla="*/ 2396155 h 3149653"/>
              <a:gd name="connsiteX3003" fmla="*/ 1952281 w 2656691"/>
              <a:gd name="connsiteY3003" fmla="*/ 2420266 h 3149653"/>
              <a:gd name="connsiteX3004" fmla="*/ 1955728 w 2656691"/>
              <a:gd name="connsiteY3004" fmla="*/ 2419118 h 3149653"/>
              <a:gd name="connsiteX3005" fmla="*/ 1961474 w 2656691"/>
              <a:gd name="connsiteY3005" fmla="*/ 2428303 h 3149653"/>
              <a:gd name="connsiteX3006" fmla="*/ 1955728 w 2656691"/>
              <a:gd name="connsiteY3006" fmla="*/ 2427155 h 3149653"/>
              <a:gd name="connsiteX3007" fmla="*/ 1987904 w 2656691"/>
              <a:gd name="connsiteY3007" fmla="*/ 2470784 h 3149653"/>
              <a:gd name="connsiteX3008" fmla="*/ 1983307 w 2656691"/>
              <a:gd name="connsiteY3008" fmla="*/ 2466191 h 3149653"/>
              <a:gd name="connsiteX3009" fmla="*/ 1983307 w 2656691"/>
              <a:gd name="connsiteY3009" fmla="*/ 2470784 h 3149653"/>
              <a:gd name="connsiteX3010" fmla="*/ 1989053 w 2656691"/>
              <a:gd name="connsiteY3010" fmla="*/ 2478821 h 3149653"/>
              <a:gd name="connsiteX3011" fmla="*/ 1994798 w 2656691"/>
              <a:gd name="connsiteY3011" fmla="*/ 2481117 h 3149653"/>
              <a:gd name="connsiteX3012" fmla="*/ 1997096 w 2656691"/>
              <a:gd name="connsiteY3012" fmla="*/ 2489154 h 3149653"/>
              <a:gd name="connsiteX3013" fmla="*/ 1999395 w 2656691"/>
              <a:gd name="connsiteY3013" fmla="*/ 2488006 h 3149653"/>
              <a:gd name="connsiteX3014" fmla="*/ 2006289 w 2656691"/>
              <a:gd name="connsiteY3014" fmla="*/ 2498339 h 3149653"/>
              <a:gd name="connsiteX3015" fmla="*/ 2001693 w 2656691"/>
              <a:gd name="connsiteY3015" fmla="*/ 2492598 h 3149653"/>
              <a:gd name="connsiteX3016" fmla="*/ 2000544 w 2656691"/>
              <a:gd name="connsiteY3016" fmla="*/ 2499487 h 3149653"/>
              <a:gd name="connsiteX3017" fmla="*/ 2005140 w 2656691"/>
              <a:gd name="connsiteY3017" fmla="*/ 2500635 h 3149653"/>
              <a:gd name="connsiteX3018" fmla="*/ 2017781 w 2656691"/>
              <a:gd name="connsiteY3018" fmla="*/ 2519005 h 3149653"/>
              <a:gd name="connsiteX3019" fmla="*/ 2025824 w 2656691"/>
              <a:gd name="connsiteY3019" fmla="*/ 2523598 h 3149653"/>
              <a:gd name="connsiteX3020" fmla="*/ 2023526 w 2656691"/>
              <a:gd name="connsiteY3020" fmla="*/ 2527042 h 3149653"/>
              <a:gd name="connsiteX3021" fmla="*/ 2033868 w 2656691"/>
              <a:gd name="connsiteY3021" fmla="*/ 2533931 h 3149653"/>
              <a:gd name="connsiteX3022" fmla="*/ 2033868 w 2656691"/>
              <a:gd name="connsiteY3022" fmla="*/ 2530487 h 3149653"/>
              <a:gd name="connsiteX3023" fmla="*/ 2038465 w 2656691"/>
              <a:gd name="connsiteY3023" fmla="*/ 2532783 h 3149653"/>
              <a:gd name="connsiteX3024" fmla="*/ 2043061 w 2656691"/>
              <a:gd name="connsiteY3024" fmla="*/ 2540820 h 3149653"/>
              <a:gd name="connsiteX3025" fmla="*/ 2038465 w 2656691"/>
              <a:gd name="connsiteY3025" fmla="*/ 2537376 h 3149653"/>
              <a:gd name="connsiteX3026" fmla="*/ 2036167 w 2656691"/>
              <a:gd name="connsiteY3026" fmla="*/ 2537376 h 3149653"/>
              <a:gd name="connsiteX3027" fmla="*/ 2039614 w 2656691"/>
              <a:gd name="connsiteY3027" fmla="*/ 2545413 h 3149653"/>
              <a:gd name="connsiteX3028" fmla="*/ 2036167 w 2656691"/>
              <a:gd name="connsiteY3028" fmla="*/ 2543116 h 3149653"/>
              <a:gd name="connsiteX3029" fmla="*/ 2049956 w 2656691"/>
              <a:gd name="connsiteY3029" fmla="*/ 2558042 h 3149653"/>
              <a:gd name="connsiteX3030" fmla="*/ 2045360 w 2656691"/>
              <a:gd name="connsiteY3030" fmla="*/ 2559190 h 3149653"/>
              <a:gd name="connsiteX3031" fmla="*/ 2056851 w 2656691"/>
              <a:gd name="connsiteY3031" fmla="*/ 2568375 h 3149653"/>
              <a:gd name="connsiteX3032" fmla="*/ 2053403 w 2656691"/>
              <a:gd name="connsiteY3032" fmla="*/ 2566079 h 3149653"/>
              <a:gd name="connsiteX3033" fmla="*/ 2062596 w 2656691"/>
              <a:gd name="connsiteY3033" fmla="*/ 2577560 h 3149653"/>
              <a:gd name="connsiteX3034" fmla="*/ 2062596 w 2656691"/>
              <a:gd name="connsiteY3034" fmla="*/ 2582153 h 3149653"/>
              <a:gd name="connsiteX3035" fmla="*/ 2068342 w 2656691"/>
              <a:gd name="connsiteY3035" fmla="*/ 2584449 h 3149653"/>
              <a:gd name="connsiteX3036" fmla="*/ 2069491 w 2656691"/>
              <a:gd name="connsiteY3036" fmla="*/ 2589042 h 3149653"/>
              <a:gd name="connsiteX3037" fmla="*/ 2068342 w 2656691"/>
              <a:gd name="connsiteY3037" fmla="*/ 2590190 h 3149653"/>
              <a:gd name="connsiteX3038" fmla="*/ 2085579 w 2656691"/>
              <a:gd name="connsiteY3038" fmla="*/ 2612004 h 3149653"/>
              <a:gd name="connsiteX3039" fmla="*/ 2080982 w 2656691"/>
              <a:gd name="connsiteY3039" fmla="*/ 2613152 h 3149653"/>
              <a:gd name="connsiteX3040" fmla="*/ 2087548 w 2656691"/>
              <a:gd name="connsiteY3040" fmla="*/ 2619713 h 3149653"/>
              <a:gd name="connsiteX3041" fmla="*/ 2090175 w 2656691"/>
              <a:gd name="connsiteY3041" fmla="*/ 2626930 h 3149653"/>
              <a:gd name="connsiteX3042" fmla="*/ 2092473 w 2656691"/>
              <a:gd name="connsiteY3042" fmla="*/ 2623486 h 3149653"/>
              <a:gd name="connsiteX3043" fmla="*/ 2112008 w 2656691"/>
              <a:gd name="connsiteY3043" fmla="*/ 2647596 h 3149653"/>
              <a:gd name="connsiteX3044" fmla="*/ 2108561 w 2656691"/>
              <a:gd name="connsiteY3044" fmla="*/ 2644152 h 3149653"/>
              <a:gd name="connsiteX3045" fmla="*/ 2106263 w 2656691"/>
              <a:gd name="connsiteY3045" fmla="*/ 2647596 h 3149653"/>
              <a:gd name="connsiteX3046" fmla="*/ 2126947 w 2656691"/>
              <a:gd name="connsiteY3046" fmla="*/ 2675152 h 3149653"/>
              <a:gd name="connsiteX3047" fmla="*/ 2124649 w 2656691"/>
              <a:gd name="connsiteY3047" fmla="*/ 2676300 h 3149653"/>
              <a:gd name="connsiteX3048" fmla="*/ 2133842 w 2656691"/>
              <a:gd name="connsiteY3048" fmla="*/ 2683189 h 3149653"/>
              <a:gd name="connsiteX3049" fmla="*/ 2131543 w 2656691"/>
              <a:gd name="connsiteY3049" fmla="*/ 2684337 h 3149653"/>
              <a:gd name="connsiteX3050" fmla="*/ 2148780 w 2656691"/>
              <a:gd name="connsiteY3050" fmla="*/ 2705003 h 3149653"/>
              <a:gd name="connsiteX3051" fmla="*/ 2145333 w 2656691"/>
              <a:gd name="connsiteY3051" fmla="*/ 2706151 h 3149653"/>
              <a:gd name="connsiteX3052" fmla="*/ 2157973 w 2656691"/>
              <a:gd name="connsiteY3052" fmla="*/ 2726818 h 3149653"/>
              <a:gd name="connsiteX3053" fmla="*/ 2154526 w 2656691"/>
              <a:gd name="connsiteY3053" fmla="*/ 2725670 h 3149653"/>
              <a:gd name="connsiteX3054" fmla="*/ 2157973 w 2656691"/>
              <a:gd name="connsiteY3054" fmla="*/ 2732558 h 3149653"/>
              <a:gd name="connsiteX3055" fmla="*/ 2162570 w 2656691"/>
              <a:gd name="connsiteY3055" fmla="*/ 2733706 h 3149653"/>
              <a:gd name="connsiteX3056" fmla="*/ 2164868 w 2656691"/>
              <a:gd name="connsiteY3056" fmla="*/ 2739447 h 3149653"/>
              <a:gd name="connsiteX3057" fmla="*/ 2167166 w 2656691"/>
              <a:gd name="connsiteY3057" fmla="*/ 2737151 h 3149653"/>
              <a:gd name="connsiteX3058" fmla="*/ 2171763 w 2656691"/>
              <a:gd name="connsiteY3058" fmla="*/ 2747484 h 3149653"/>
              <a:gd name="connsiteX3059" fmla="*/ 2172912 w 2656691"/>
              <a:gd name="connsiteY3059" fmla="*/ 2745188 h 3149653"/>
              <a:gd name="connsiteX3060" fmla="*/ 2178657 w 2656691"/>
              <a:gd name="connsiteY3060" fmla="*/ 2757817 h 3149653"/>
              <a:gd name="connsiteX3061" fmla="*/ 2177508 w 2656691"/>
              <a:gd name="connsiteY3061" fmla="*/ 2763558 h 3149653"/>
              <a:gd name="connsiteX3062" fmla="*/ 2185552 w 2656691"/>
              <a:gd name="connsiteY3062" fmla="*/ 2775039 h 3149653"/>
              <a:gd name="connsiteX3063" fmla="*/ 2183254 w 2656691"/>
              <a:gd name="connsiteY3063" fmla="*/ 2775039 h 3149653"/>
              <a:gd name="connsiteX3064" fmla="*/ 2187850 w 2656691"/>
              <a:gd name="connsiteY3064" fmla="*/ 2784224 h 3149653"/>
              <a:gd name="connsiteX3065" fmla="*/ 2193596 w 2656691"/>
              <a:gd name="connsiteY3065" fmla="*/ 2781928 h 3149653"/>
              <a:gd name="connsiteX3066" fmla="*/ 2200491 w 2656691"/>
              <a:gd name="connsiteY3066" fmla="*/ 2793409 h 3149653"/>
              <a:gd name="connsiteX3067" fmla="*/ 2221175 w 2656691"/>
              <a:gd name="connsiteY3067" fmla="*/ 2832446 h 3149653"/>
              <a:gd name="connsiteX3068" fmla="*/ 2231517 w 2656691"/>
              <a:gd name="connsiteY3068" fmla="*/ 2850816 h 3149653"/>
              <a:gd name="connsiteX3069" fmla="*/ 2243008 w 2656691"/>
              <a:gd name="connsiteY3069" fmla="*/ 2870334 h 3149653"/>
              <a:gd name="connsiteX3070" fmla="*/ 2237262 w 2656691"/>
              <a:gd name="connsiteY3070" fmla="*/ 2863446 h 3149653"/>
              <a:gd name="connsiteX3071" fmla="*/ 2233815 w 2656691"/>
              <a:gd name="connsiteY3071" fmla="*/ 2863446 h 3149653"/>
              <a:gd name="connsiteX3072" fmla="*/ 2236113 w 2656691"/>
              <a:gd name="connsiteY3072" fmla="*/ 2865742 h 3149653"/>
              <a:gd name="connsiteX3073" fmla="*/ 2239561 w 2656691"/>
              <a:gd name="connsiteY3073" fmla="*/ 2866890 h 3149653"/>
              <a:gd name="connsiteX3074" fmla="*/ 2238412 w 2656691"/>
              <a:gd name="connsiteY3074" fmla="*/ 2870334 h 3149653"/>
              <a:gd name="connsiteX3075" fmla="*/ 2240710 w 2656691"/>
              <a:gd name="connsiteY3075" fmla="*/ 2876075 h 3149653"/>
              <a:gd name="connsiteX3076" fmla="*/ 2244157 w 2656691"/>
              <a:gd name="connsiteY3076" fmla="*/ 2876075 h 3149653"/>
              <a:gd name="connsiteX3077" fmla="*/ 2245306 w 2656691"/>
              <a:gd name="connsiteY3077" fmla="*/ 2868038 h 3149653"/>
              <a:gd name="connsiteX3078" fmla="*/ 2248754 w 2656691"/>
              <a:gd name="connsiteY3078" fmla="*/ 2874927 h 3149653"/>
              <a:gd name="connsiteX3079" fmla="*/ 2244157 w 2656691"/>
              <a:gd name="connsiteY3079" fmla="*/ 2874927 h 3149653"/>
              <a:gd name="connsiteX3080" fmla="*/ 2255648 w 2656691"/>
              <a:gd name="connsiteY3080" fmla="*/ 2893297 h 3149653"/>
              <a:gd name="connsiteX3081" fmla="*/ 2257947 w 2656691"/>
              <a:gd name="connsiteY3081" fmla="*/ 2896741 h 3149653"/>
              <a:gd name="connsiteX3082" fmla="*/ 2260245 w 2656691"/>
              <a:gd name="connsiteY3082" fmla="*/ 2903630 h 3149653"/>
              <a:gd name="connsiteX3083" fmla="*/ 2252201 w 2656691"/>
              <a:gd name="connsiteY3083" fmla="*/ 2894445 h 3149653"/>
              <a:gd name="connsiteX3084" fmla="*/ 2261394 w 2656691"/>
              <a:gd name="connsiteY3084" fmla="*/ 2911667 h 3149653"/>
              <a:gd name="connsiteX3085" fmla="*/ 2263692 w 2656691"/>
              <a:gd name="connsiteY3085" fmla="*/ 2919704 h 3149653"/>
              <a:gd name="connsiteX3086" fmla="*/ 2255648 w 2656691"/>
              <a:gd name="connsiteY3086" fmla="*/ 2918556 h 3149653"/>
              <a:gd name="connsiteX3087" fmla="*/ 2263692 w 2656691"/>
              <a:gd name="connsiteY3087" fmla="*/ 2927741 h 3149653"/>
              <a:gd name="connsiteX3088" fmla="*/ 2269438 w 2656691"/>
              <a:gd name="connsiteY3088" fmla="*/ 2928889 h 3149653"/>
              <a:gd name="connsiteX3089" fmla="*/ 2269438 w 2656691"/>
              <a:gd name="connsiteY3089" fmla="*/ 2938074 h 3149653"/>
              <a:gd name="connsiteX3090" fmla="*/ 2263692 w 2656691"/>
              <a:gd name="connsiteY3090" fmla="*/ 2936926 h 3149653"/>
              <a:gd name="connsiteX3091" fmla="*/ 2257947 w 2656691"/>
              <a:gd name="connsiteY3091" fmla="*/ 2930037 h 3149653"/>
              <a:gd name="connsiteX3092" fmla="*/ 2247605 w 2656691"/>
              <a:gd name="connsiteY3092" fmla="*/ 2905927 h 3149653"/>
              <a:gd name="connsiteX3093" fmla="*/ 2237262 w 2656691"/>
              <a:gd name="connsiteY3093" fmla="*/ 2892149 h 3149653"/>
              <a:gd name="connsiteX3094" fmla="*/ 2236113 w 2656691"/>
              <a:gd name="connsiteY3094" fmla="*/ 2893297 h 3149653"/>
              <a:gd name="connsiteX3095" fmla="*/ 2233815 w 2656691"/>
              <a:gd name="connsiteY3095" fmla="*/ 2885260 h 3149653"/>
              <a:gd name="connsiteX3096" fmla="*/ 2237262 w 2656691"/>
              <a:gd name="connsiteY3096" fmla="*/ 2884112 h 3149653"/>
              <a:gd name="connsiteX3097" fmla="*/ 2234964 w 2656691"/>
              <a:gd name="connsiteY3097" fmla="*/ 2881816 h 3149653"/>
              <a:gd name="connsiteX3098" fmla="*/ 2228069 w 2656691"/>
              <a:gd name="connsiteY3098" fmla="*/ 2880668 h 3149653"/>
              <a:gd name="connsiteX3099" fmla="*/ 2222324 w 2656691"/>
              <a:gd name="connsiteY3099" fmla="*/ 2873779 h 3149653"/>
              <a:gd name="connsiteX3100" fmla="*/ 2223473 w 2656691"/>
              <a:gd name="connsiteY3100" fmla="*/ 2870334 h 3149653"/>
              <a:gd name="connsiteX3101" fmla="*/ 2217727 w 2656691"/>
              <a:gd name="connsiteY3101" fmla="*/ 2865742 h 3149653"/>
              <a:gd name="connsiteX3102" fmla="*/ 2226920 w 2656691"/>
              <a:gd name="connsiteY3102" fmla="*/ 2874927 h 3149653"/>
              <a:gd name="connsiteX3103" fmla="*/ 2229219 w 2656691"/>
              <a:gd name="connsiteY3103" fmla="*/ 2872631 h 3149653"/>
              <a:gd name="connsiteX3104" fmla="*/ 2220026 w 2656691"/>
              <a:gd name="connsiteY3104" fmla="*/ 2862297 h 3149653"/>
              <a:gd name="connsiteX3105" fmla="*/ 2216578 w 2656691"/>
              <a:gd name="connsiteY3105" fmla="*/ 2856557 h 3149653"/>
              <a:gd name="connsiteX3106" fmla="*/ 2217727 w 2656691"/>
              <a:gd name="connsiteY3106" fmla="*/ 2851964 h 3149653"/>
              <a:gd name="connsiteX3107" fmla="*/ 2211982 w 2656691"/>
              <a:gd name="connsiteY3107" fmla="*/ 2847372 h 3149653"/>
              <a:gd name="connsiteX3108" fmla="*/ 2211982 w 2656691"/>
              <a:gd name="connsiteY3108" fmla="*/ 2840483 h 3149653"/>
              <a:gd name="connsiteX3109" fmla="*/ 2206236 w 2656691"/>
              <a:gd name="connsiteY3109" fmla="*/ 2842779 h 3149653"/>
              <a:gd name="connsiteX3110" fmla="*/ 2206236 w 2656691"/>
              <a:gd name="connsiteY3110" fmla="*/ 2833594 h 3149653"/>
              <a:gd name="connsiteX3111" fmla="*/ 2199341 w 2656691"/>
              <a:gd name="connsiteY3111" fmla="*/ 2829002 h 3149653"/>
              <a:gd name="connsiteX3112" fmla="*/ 2202789 w 2656691"/>
              <a:gd name="connsiteY3112" fmla="*/ 2838187 h 3149653"/>
              <a:gd name="connsiteX3113" fmla="*/ 2194745 w 2656691"/>
              <a:gd name="connsiteY3113" fmla="*/ 2823261 h 3149653"/>
              <a:gd name="connsiteX3114" fmla="*/ 2183254 w 2656691"/>
              <a:gd name="connsiteY3114" fmla="*/ 2808335 h 3149653"/>
              <a:gd name="connsiteX3115" fmla="*/ 2185552 w 2656691"/>
              <a:gd name="connsiteY3115" fmla="*/ 2825557 h 3149653"/>
              <a:gd name="connsiteX3116" fmla="*/ 2188999 w 2656691"/>
              <a:gd name="connsiteY3116" fmla="*/ 2830150 h 3149653"/>
              <a:gd name="connsiteX3117" fmla="*/ 2190149 w 2656691"/>
              <a:gd name="connsiteY3117" fmla="*/ 2827853 h 3149653"/>
              <a:gd name="connsiteX3118" fmla="*/ 2199341 w 2656691"/>
              <a:gd name="connsiteY3118" fmla="*/ 2835890 h 3149653"/>
              <a:gd name="connsiteX3119" fmla="*/ 2194745 w 2656691"/>
              <a:gd name="connsiteY3119" fmla="*/ 2834742 h 3149653"/>
              <a:gd name="connsiteX3120" fmla="*/ 2197043 w 2656691"/>
              <a:gd name="connsiteY3120" fmla="*/ 2839335 h 3149653"/>
              <a:gd name="connsiteX3121" fmla="*/ 2200491 w 2656691"/>
              <a:gd name="connsiteY3121" fmla="*/ 2841631 h 3149653"/>
              <a:gd name="connsiteX3122" fmla="*/ 2202789 w 2656691"/>
              <a:gd name="connsiteY3122" fmla="*/ 2849668 h 3149653"/>
              <a:gd name="connsiteX3123" fmla="*/ 2195894 w 2656691"/>
              <a:gd name="connsiteY3123" fmla="*/ 2843927 h 3149653"/>
              <a:gd name="connsiteX3124" fmla="*/ 2198192 w 2656691"/>
              <a:gd name="connsiteY3124" fmla="*/ 2849668 h 3149653"/>
              <a:gd name="connsiteX3125" fmla="*/ 2203938 w 2656691"/>
              <a:gd name="connsiteY3125" fmla="*/ 2851964 h 3149653"/>
              <a:gd name="connsiteX3126" fmla="*/ 2205087 w 2656691"/>
              <a:gd name="connsiteY3126" fmla="*/ 2849668 h 3149653"/>
              <a:gd name="connsiteX3127" fmla="*/ 2213131 w 2656691"/>
              <a:gd name="connsiteY3127" fmla="*/ 2865742 h 3149653"/>
              <a:gd name="connsiteX3128" fmla="*/ 2215410 w 2656691"/>
              <a:gd name="connsiteY3128" fmla="*/ 2868432 h 3149653"/>
              <a:gd name="connsiteX3129" fmla="*/ 2215286 w 2656691"/>
              <a:gd name="connsiteY3129" fmla="*/ 2870909 h 3149653"/>
              <a:gd name="connsiteX3130" fmla="*/ 2214280 w 2656691"/>
              <a:gd name="connsiteY3130" fmla="*/ 2873779 h 3149653"/>
              <a:gd name="connsiteX3131" fmla="*/ 2222324 w 2656691"/>
              <a:gd name="connsiteY3131" fmla="*/ 2881816 h 3149653"/>
              <a:gd name="connsiteX3132" fmla="*/ 2228069 w 2656691"/>
              <a:gd name="connsiteY3132" fmla="*/ 2896741 h 3149653"/>
              <a:gd name="connsiteX3133" fmla="*/ 2223473 w 2656691"/>
              <a:gd name="connsiteY3133" fmla="*/ 2895593 h 3149653"/>
              <a:gd name="connsiteX3134" fmla="*/ 2223473 w 2656691"/>
              <a:gd name="connsiteY3134" fmla="*/ 2899038 h 3149653"/>
              <a:gd name="connsiteX3135" fmla="*/ 2229219 w 2656691"/>
              <a:gd name="connsiteY3135" fmla="*/ 2903630 h 3149653"/>
              <a:gd name="connsiteX3136" fmla="*/ 2230368 w 2656691"/>
              <a:gd name="connsiteY3136" fmla="*/ 2901334 h 3149653"/>
              <a:gd name="connsiteX3137" fmla="*/ 2234964 w 2656691"/>
              <a:gd name="connsiteY3137" fmla="*/ 2912815 h 3149653"/>
              <a:gd name="connsiteX3138" fmla="*/ 2231517 w 2656691"/>
              <a:gd name="connsiteY3138" fmla="*/ 2911667 h 3149653"/>
              <a:gd name="connsiteX3139" fmla="*/ 2238412 w 2656691"/>
              <a:gd name="connsiteY3139" fmla="*/ 2917408 h 3149653"/>
              <a:gd name="connsiteX3140" fmla="*/ 2239561 w 2656691"/>
              <a:gd name="connsiteY3140" fmla="*/ 2931185 h 3149653"/>
              <a:gd name="connsiteX3141" fmla="*/ 2244157 w 2656691"/>
              <a:gd name="connsiteY3141" fmla="*/ 2941519 h 3149653"/>
              <a:gd name="connsiteX3142" fmla="*/ 2241859 w 2656691"/>
              <a:gd name="connsiteY3142" fmla="*/ 2941519 h 3149653"/>
              <a:gd name="connsiteX3143" fmla="*/ 2245306 w 2656691"/>
              <a:gd name="connsiteY3143" fmla="*/ 2948407 h 3149653"/>
              <a:gd name="connsiteX3144" fmla="*/ 2243008 w 2656691"/>
              <a:gd name="connsiteY3144" fmla="*/ 2951852 h 3149653"/>
              <a:gd name="connsiteX3145" fmla="*/ 2246455 w 2656691"/>
              <a:gd name="connsiteY3145" fmla="*/ 2957593 h 3149653"/>
              <a:gd name="connsiteX3146" fmla="*/ 2246455 w 2656691"/>
              <a:gd name="connsiteY3146" fmla="*/ 2953000 h 3149653"/>
              <a:gd name="connsiteX3147" fmla="*/ 2251052 w 2656691"/>
              <a:gd name="connsiteY3147" fmla="*/ 2955296 h 3149653"/>
              <a:gd name="connsiteX3148" fmla="*/ 2253350 w 2656691"/>
              <a:gd name="connsiteY3148" fmla="*/ 2959889 h 3149653"/>
              <a:gd name="connsiteX3149" fmla="*/ 2252201 w 2656691"/>
              <a:gd name="connsiteY3149" fmla="*/ 2965629 h 3149653"/>
              <a:gd name="connsiteX3150" fmla="*/ 2248754 w 2656691"/>
              <a:gd name="connsiteY3150" fmla="*/ 2957593 h 3149653"/>
              <a:gd name="connsiteX3151" fmla="*/ 2246455 w 2656691"/>
              <a:gd name="connsiteY3151" fmla="*/ 2965629 h 3149653"/>
              <a:gd name="connsiteX3152" fmla="*/ 2252201 w 2656691"/>
              <a:gd name="connsiteY3152" fmla="*/ 2975963 h 3149653"/>
              <a:gd name="connsiteX3153" fmla="*/ 2246455 w 2656691"/>
              <a:gd name="connsiteY3153" fmla="*/ 2971370 h 3149653"/>
              <a:gd name="connsiteX3154" fmla="*/ 2243008 w 2656691"/>
              <a:gd name="connsiteY3154" fmla="*/ 2962185 h 3149653"/>
              <a:gd name="connsiteX3155" fmla="*/ 2240710 w 2656691"/>
              <a:gd name="connsiteY3155" fmla="*/ 2962185 h 3149653"/>
              <a:gd name="connsiteX3156" fmla="*/ 2231517 w 2656691"/>
              <a:gd name="connsiteY3156" fmla="*/ 2948407 h 3149653"/>
              <a:gd name="connsiteX3157" fmla="*/ 2232666 w 2656691"/>
              <a:gd name="connsiteY3157" fmla="*/ 2943815 h 3149653"/>
              <a:gd name="connsiteX3158" fmla="*/ 2226920 w 2656691"/>
              <a:gd name="connsiteY3158" fmla="*/ 2933482 h 3149653"/>
              <a:gd name="connsiteX3159" fmla="*/ 2229219 w 2656691"/>
              <a:gd name="connsiteY3159" fmla="*/ 2939222 h 3149653"/>
              <a:gd name="connsiteX3160" fmla="*/ 2236113 w 2656691"/>
              <a:gd name="connsiteY3160" fmla="*/ 2940371 h 3149653"/>
              <a:gd name="connsiteX3161" fmla="*/ 2231517 w 2656691"/>
              <a:gd name="connsiteY3161" fmla="*/ 2938074 h 3149653"/>
              <a:gd name="connsiteX3162" fmla="*/ 2226920 w 2656691"/>
              <a:gd name="connsiteY3162" fmla="*/ 2930037 h 3149653"/>
              <a:gd name="connsiteX3163" fmla="*/ 2229219 w 2656691"/>
              <a:gd name="connsiteY3163" fmla="*/ 2927741 h 3149653"/>
              <a:gd name="connsiteX3164" fmla="*/ 2221175 w 2656691"/>
              <a:gd name="connsiteY3164" fmla="*/ 2920852 h 3149653"/>
              <a:gd name="connsiteX3165" fmla="*/ 2215429 w 2656691"/>
              <a:gd name="connsiteY3165" fmla="*/ 2920852 h 3149653"/>
              <a:gd name="connsiteX3166" fmla="*/ 2208534 w 2656691"/>
              <a:gd name="connsiteY3166" fmla="*/ 2905927 h 3149653"/>
              <a:gd name="connsiteX3167" fmla="*/ 2213131 w 2656691"/>
              <a:gd name="connsiteY3167" fmla="*/ 2908223 h 3149653"/>
              <a:gd name="connsiteX3168" fmla="*/ 2206236 w 2656691"/>
              <a:gd name="connsiteY3168" fmla="*/ 2899038 h 3149653"/>
              <a:gd name="connsiteX3169" fmla="*/ 2201640 w 2656691"/>
              <a:gd name="connsiteY3169" fmla="*/ 2886408 h 3149653"/>
              <a:gd name="connsiteX3170" fmla="*/ 2203938 w 2656691"/>
              <a:gd name="connsiteY3170" fmla="*/ 2881816 h 3149653"/>
              <a:gd name="connsiteX3171" fmla="*/ 2195894 w 2656691"/>
              <a:gd name="connsiteY3171" fmla="*/ 2877223 h 3149653"/>
              <a:gd name="connsiteX3172" fmla="*/ 2194745 w 2656691"/>
              <a:gd name="connsiteY3172" fmla="*/ 2871483 h 3149653"/>
              <a:gd name="connsiteX3173" fmla="*/ 2197043 w 2656691"/>
              <a:gd name="connsiteY3173" fmla="*/ 2871483 h 3149653"/>
              <a:gd name="connsiteX3174" fmla="*/ 2193596 w 2656691"/>
              <a:gd name="connsiteY3174" fmla="*/ 2868038 h 3149653"/>
              <a:gd name="connsiteX3175" fmla="*/ 2195894 w 2656691"/>
              <a:gd name="connsiteY3175" fmla="*/ 2864594 h 3149653"/>
              <a:gd name="connsiteX3176" fmla="*/ 2187850 w 2656691"/>
              <a:gd name="connsiteY3176" fmla="*/ 2856557 h 3149653"/>
              <a:gd name="connsiteX3177" fmla="*/ 2191298 w 2656691"/>
              <a:gd name="connsiteY3177" fmla="*/ 2865742 h 3149653"/>
              <a:gd name="connsiteX3178" fmla="*/ 2180956 w 2656691"/>
              <a:gd name="connsiteY3178" fmla="*/ 2849668 h 3149653"/>
              <a:gd name="connsiteX3179" fmla="*/ 2190149 w 2656691"/>
              <a:gd name="connsiteY3179" fmla="*/ 2870334 h 3149653"/>
              <a:gd name="connsiteX3180" fmla="*/ 2192447 w 2656691"/>
              <a:gd name="connsiteY3180" fmla="*/ 2868038 h 3149653"/>
              <a:gd name="connsiteX3181" fmla="*/ 2192447 w 2656691"/>
              <a:gd name="connsiteY3181" fmla="*/ 2874927 h 3149653"/>
              <a:gd name="connsiteX3182" fmla="*/ 2187850 w 2656691"/>
              <a:gd name="connsiteY3182" fmla="*/ 2873779 h 3149653"/>
              <a:gd name="connsiteX3183" fmla="*/ 2176359 w 2656691"/>
              <a:gd name="connsiteY3183" fmla="*/ 2853112 h 3149653"/>
              <a:gd name="connsiteX3184" fmla="*/ 2175210 w 2656691"/>
              <a:gd name="connsiteY3184" fmla="*/ 2849668 h 3149653"/>
              <a:gd name="connsiteX3185" fmla="*/ 2178657 w 2656691"/>
              <a:gd name="connsiteY3185" fmla="*/ 2847372 h 3149653"/>
              <a:gd name="connsiteX3186" fmla="*/ 2174061 w 2656691"/>
              <a:gd name="connsiteY3186" fmla="*/ 2841631 h 3149653"/>
              <a:gd name="connsiteX3187" fmla="*/ 2174061 w 2656691"/>
              <a:gd name="connsiteY3187" fmla="*/ 2846224 h 3149653"/>
              <a:gd name="connsiteX3188" fmla="*/ 2171763 w 2656691"/>
              <a:gd name="connsiteY3188" fmla="*/ 2840483 h 3149653"/>
              <a:gd name="connsiteX3189" fmla="*/ 2164868 w 2656691"/>
              <a:gd name="connsiteY3189" fmla="*/ 2837039 h 3149653"/>
              <a:gd name="connsiteX3190" fmla="*/ 2162570 w 2656691"/>
              <a:gd name="connsiteY3190" fmla="*/ 2839335 h 3149653"/>
              <a:gd name="connsiteX3191" fmla="*/ 2156824 w 2656691"/>
              <a:gd name="connsiteY3191" fmla="*/ 2834742 h 3149653"/>
              <a:gd name="connsiteX3192" fmla="*/ 2161421 w 2656691"/>
              <a:gd name="connsiteY3192" fmla="*/ 2832446 h 3149653"/>
              <a:gd name="connsiteX3193" fmla="*/ 2153377 w 2656691"/>
              <a:gd name="connsiteY3193" fmla="*/ 2823261 h 3149653"/>
              <a:gd name="connsiteX3194" fmla="*/ 2157973 w 2656691"/>
              <a:gd name="connsiteY3194" fmla="*/ 2823261 h 3149653"/>
              <a:gd name="connsiteX3195" fmla="*/ 2156824 w 2656691"/>
              <a:gd name="connsiteY3195" fmla="*/ 2817520 h 3149653"/>
              <a:gd name="connsiteX3196" fmla="*/ 2153377 w 2656691"/>
              <a:gd name="connsiteY3196" fmla="*/ 2809483 h 3149653"/>
              <a:gd name="connsiteX3197" fmla="*/ 2146482 w 2656691"/>
              <a:gd name="connsiteY3197" fmla="*/ 2807187 h 3149653"/>
              <a:gd name="connsiteX3198" fmla="*/ 2148780 w 2656691"/>
              <a:gd name="connsiteY3198" fmla="*/ 2801446 h 3149653"/>
              <a:gd name="connsiteX3199" fmla="*/ 2139587 w 2656691"/>
              <a:gd name="connsiteY3199" fmla="*/ 2793409 h 3149653"/>
              <a:gd name="connsiteX3200" fmla="*/ 2138438 w 2656691"/>
              <a:gd name="connsiteY3200" fmla="*/ 2787669 h 3149653"/>
              <a:gd name="connsiteX3201" fmla="*/ 2141885 w 2656691"/>
              <a:gd name="connsiteY3201" fmla="*/ 2804891 h 3149653"/>
              <a:gd name="connsiteX3202" fmla="*/ 2136140 w 2656691"/>
              <a:gd name="connsiteY3202" fmla="*/ 2792261 h 3149653"/>
              <a:gd name="connsiteX3203" fmla="*/ 2124649 w 2656691"/>
              <a:gd name="connsiteY3203" fmla="*/ 2794558 h 3149653"/>
              <a:gd name="connsiteX3204" fmla="*/ 2110859 w 2656691"/>
              <a:gd name="connsiteY3204" fmla="*/ 2775039 h 3149653"/>
              <a:gd name="connsiteX3205" fmla="*/ 2120052 w 2656691"/>
              <a:gd name="connsiteY3205" fmla="*/ 2780780 h 3149653"/>
              <a:gd name="connsiteX3206" fmla="*/ 2107412 w 2656691"/>
              <a:gd name="connsiteY3206" fmla="*/ 2758965 h 3149653"/>
              <a:gd name="connsiteX3207" fmla="*/ 2098219 w 2656691"/>
              <a:gd name="connsiteY3207" fmla="*/ 2736003 h 3149653"/>
              <a:gd name="connsiteX3208" fmla="*/ 2094772 w 2656691"/>
              <a:gd name="connsiteY3208" fmla="*/ 2732558 h 3149653"/>
              <a:gd name="connsiteX3209" fmla="*/ 2093623 w 2656691"/>
              <a:gd name="connsiteY3209" fmla="*/ 2726818 h 3149653"/>
              <a:gd name="connsiteX3210" fmla="*/ 2079833 w 2656691"/>
              <a:gd name="connsiteY3210" fmla="*/ 2700411 h 3149653"/>
              <a:gd name="connsiteX3211" fmla="*/ 2078684 w 2656691"/>
              <a:gd name="connsiteY3211" fmla="*/ 2702707 h 3149653"/>
              <a:gd name="connsiteX3212" fmla="*/ 2075237 w 2656691"/>
              <a:gd name="connsiteY3212" fmla="*/ 2698114 h 3149653"/>
              <a:gd name="connsiteX3213" fmla="*/ 2077535 w 2656691"/>
              <a:gd name="connsiteY3213" fmla="*/ 2696966 h 3149653"/>
              <a:gd name="connsiteX3214" fmla="*/ 2071789 w 2656691"/>
              <a:gd name="connsiteY3214" fmla="*/ 2688929 h 3149653"/>
              <a:gd name="connsiteX3215" fmla="*/ 2069491 w 2656691"/>
              <a:gd name="connsiteY3215" fmla="*/ 2683189 h 3149653"/>
              <a:gd name="connsiteX3216" fmla="*/ 2074087 w 2656691"/>
              <a:gd name="connsiteY3216" fmla="*/ 2687781 h 3149653"/>
              <a:gd name="connsiteX3217" fmla="*/ 2068342 w 2656691"/>
              <a:gd name="connsiteY3217" fmla="*/ 2676300 h 3149653"/>
              <a:gd name="connsiteX3218" fmla="*/ 2062596 w 2656691"/>
              <a:gd name="connsiteY3218" fmla="*/ 2678596 h 3149653"/>
              <a:gd name="connsiteX3219" fmla="*/ 2060298 w 2656691"/>
              <a:gd name="connsiteY3219" fmla="*/ 2663670 h 3149653"/>
              <a:gd name="connsiteX3220" fmla="*/ 2060298 w 2656691"/>
              <a:gd name="connsiteY3220" fmla="*/ 2667115 h 3149653"/>
              <a:gd name="connsiteX3221" fmla="*/ 2045360 w 2656691"/>
              <a:gd name="connsiteY3221" fmla="*/ 2652189 h 3149653"/>
              <a:gd name="connsiteX3222" fmla="*/ 2037316 w 2656691"/>
              <a:gd name="connsiteY3222" fmla="*/ 2632671 h 3149653"/>
              <a:gd name="connsiteX3223" fmla="*/ 2031570 w 2656691"/>
              <a:gd name="connsiteY3223" fmla="*/ 2628078 h 3149653"/>
              <a:gd name="connsiteX3224" fmla="*/ 2030421 w 2656691"/>
              <a:gd name="connsiteY3224" fmla="*/ 2630374 h 3149653"/>
              <a:gd name="connsiteX3225" fmla="*/ 2018930 w 2656691"/>
              <a:gd name="connsiteY3225" fmla="*/ 2614301 h 3149653"/>
              <a:gd name="connsiteX3226" fmla="*/ 2029272 w 2656691"/>
              <a:gd name="connsiteY3226" fmla="*/ 2622338 h 3149653"/>
              <a:gd name="connsiteX3227" fmla="*/ 2018930 w 2656691"/>
              <a:gd name="connsiteY3227" fmla="*/ 2603967 h 3149653"/>
              <a:gd name="connsiteX3228" fmla="*/ 2003991 w 2656691"/>
              <a:gd name="connsiteY3228" fmla="*/ 2584449 h 3149653"/>
              <a:gd name="connsiteX3229" fmla="*/ 2001693 w 2656691"/>
              <a:gd name="connsiteY3229" fmla="*/ 2575264 h 3149653"/>
              <a:gd name="connsiteX3230" fmla="*/ 2007439 w 2656691"/>
              <a:gd name="connsiteY3230" fmla="*/ 2576412 h 3149653"/>
              <a:gd name="connsiteX3231" fmla="*/ 2005140 w 2656691"/>
              <a:gd name="connsiteY3231" fmla="*/ 2572968 h 3149653"/>
              <a:gd name="connsiteX3232" fmla="*/ 1999395 w 2656691"/>
              <a:gd name="connsiteY3232" fmla="*/ 2571820 h 3149653"/>
              <a:gd name="connsiteX3233" fmla="*/ 2003991 w 2656691"/>
              <a:gd name="connsiteY3233" fmla="*/ 2569523 h 3149653"/>
              <a:gd name="connsiteX3234" fmla="*/ 1995947 w 2656691"/>
              <a:gd name="connsiteY3234" fmla="*/ 2563783 h 3149653"/>
              <a:gd name="connsiteX3235" fmla="*/ 1999395 w 2656691"/>
              <a:gd name="connsiteY3235" fmla="*/ 2561486 h 3149653"/>
              <a:gd name="connsiteX3236" fmla="*/ 1993649 w 2656691"/>
              <a:gd name="connsiteY3236" fmla="*/ 2560338 h 3149653"/>
              <a:gd name="connsiteX3237" fmla="*/ 1990202 w 2656691"/>
              <a:gd name="connsiteY3237" fmla="*/ 2554598 h 3149653"/>
              <a:gd name="connsiteX3238" fmla="*/ 1994798 w 2656691"/>
              <a:gd name="connsiteY3238" fmla="*/ 2555746 h 3149653"/>
              <a:gd name="connsiteX3239" fmla="*/ 1985605 w 2656691"/>
              <a:gd name="connsiteY3239" fmla="*/ 2548857 h 3149653"/>
              <a:gd name="connsiteX3240" fmla="*/ 1985605 w 2656691"/>
              <a:gd name="connsiteY3240" fmla="*/ 2555746 h 3149653"/>
              <a:gd name="connsiteX3241" fmla="*/ 1972965 w 2656691"/>
              <a:gd name="connsiteY3241" fmla="*/ 2538524 h 3149653"/>
              <a:gd name="connsiteX3242" fmla="*/ 1971816 w 2656691"/>
              <a:gd name="connsiteY3242" fmla="*/ 2539672 h 3149653"/>
              <a:gd name="connsiteX3243" fmla="*/ 1976412 w 2656691"/>
              <a:gd name="connsiteY3243" fmla="*/ 2535079 h 3149653"/>
              <a:gd name="connsiteX3244" fmla="*/ 1970667 w 2656691"/>
              <a:gd name="connsiteY3244" fmla="*/ 2527042 h 3149653"/>
              <a:gd name="connsiteX3245" fmla="*/ 1968368 w 2656691"/>
              <a:gd name="connsiteY3245" fmla="*/ 2532783 h 3149653"/>
              <a:gd name="connsiteX3246" fmla="*/ 1968368 w 2656691"/>
              <a:gd name="connsiteY3246" fmla="*/ 2525894 h 3149653"/>
              <a:gd name="connsiteX3247" fmla="*/ 1961474 w 2656691"/>
              <a:gd name="connsiteY3247" fmla="*/ 2522450 h 3149653"/>
              <a:gd name="connsiteX3248" fmla="*/ 1952281 w 2656691"/>
              <a:gd name="connsiteY3248" fmla="*/ 2507524 h 3149653"/>
              <a:gd name="connsiteX3249" fmla="*/ 1954579 w 2656691"/>
              <a:gd name="connsiteY3249" fmla="*/ 2510969 h 3149653"/>
              <a:gd name="connsiteX3250" fmla="*/ 1956877 w 2656691"/>
              <a:gd name="connsiteY3250" fmla="*/ 2508672 h 3149653"/>
              <a:gd name="connsiteX3251" fmla="*/ 1943088 w 2656691"/>
              <a:gd name="connsiteY3251" fmla="*/ 2494895 h 3149653"/>
              <a:gd name="connsiteX3252" fmla="*/ 1944237 w 2656691"/>
              <a:gd name="connsiteY3252" fmla="*/ 2491450 h 3149653"/>
              <a:gd name="connsiteX3253" fmla="*/ 1937342 w 2656691"/>
              <a:gd name="connsiteY3253" fmla="*/ 2484561 h 3149653"/>
              <a:gd name="connsiteX3254" fmla="*/ 1939640 w 2656691"/>
              <a:gd name="connsiteY3254" fmla="*/ 2481117 h 3149653"/>
              <a:gd name="connsiteX3255" fmla="*/ 1932746 w 2656691"/>
              <a:gd name="connsiteY3255" fmla="*/ 2474228 h 3149653"/>
              <a:gd name="connsiteX3256" fmla="*/ 1935475 w 2656691"/>
              <a:gd name="connsiteY3256" fmla="*/ 2474228 h 3149653"/>
              <a:gd name="connsiteX3257" fmla="*/ 1934246 w 2656691"/>
              <a:gd name="connsiteY3257" fmla="*/ 2471549 h 3149653"/>
              <a:gd name="connsiteX3258" fmla="*/ 1949983 w 2656691"/>
              <a:gd name="connsiteY3258" fmla="*/ 2493747 h 3149653"/>
              <a:gd name="connsiteX3259" fmla="*/ 1954579 w 2656691"/>
              <a:gd name="connsiteY3259" fmla="*/ 2492598 h 3149653"/>
              <a:gd name="connsiteX3260" fmla="*/ 1929298 w 2656691"/>
              <a:gd name="connsiteY3260" fmla="*/ 2463895 h 3149653"/>
              <a:gd name="connsiteX3261" fmla="*/ 1929298 w 2656691"/>
              <a:gd name="connsiteY3261" fmla="*/ 2459303 h 3149653"/>
              <a:gd name="connsiteX3262" fmla="*/ 1921255 w 2656691"/>
              <a:gd name="connsiteY3262" fmla="*/ 2451266 h 3149653"/>
              <a:gd name="connsiteX3263" fmla="*/ 1916658 w 2656691"/>
              <a:gd name="connsiteY3263" fmla="*/ 2448969 h 3149653"/>
              <a:gd name="connsiteX3264" fmla="*/ 1922404 w 2656691"/>
              <a:gd name="connsiteY3264" fmla="*/ 2457006 h 3149653"/>
              <a:gd name="connsiteX3265" fmla="*/ 1922404 w 2656691"/>
              <a:gd name="connsiteY3265" fmla="*/ 2454710 h 3149653"/>
              <a:gd name="connsiteX3266" fmla="*/ 1927000 w 2656691"/>
              <a:gd name="connsiteY3266" fmla="*/ 2460451 h 3149653"/>
              <a:gd name="connsiteX3267" fmla="*/ 1920105 w 2656691"/>
              <a:gd name="connsiteY3267" fmla="*/ 2462747 h 3149653"/>
              <a:gd name="connsiteX3268" fmla="*/ 1920105 w 2656691"/>
              <a:gd name="connsiteY3268" fmla="*/ 2458154 h 3149653"/>
              <a:gd name="connsiteX3269" fmla="*/ 1909763 w 2656691"/>
              <a:gd name="connsiteY3269" fmla="*/ 2447821 h 3149653"/>
              <a:gd name="connsiteX3270" fmla="*/ 1906316 w 2656691"/>
              <a:gd name="connsiteY3270" fmla="*/ 2444377 h 3149653"/>
              <a:gd name="connsiteX3271" fmla="*/ 1905167 w 2656691"/>
              <a:gd name="connsiteY3271" fmla="*/ 2439784 h 3149653"/>
              <a:gd name="connsiteX3272" fmla="*/ 1904018 w 2656691"/>
              <a:gd name="connsiteY3272" fmla="*/ 2440932 h 3149653"/>
              <a:gd name="connsiteX3273" fmla="*/ 1897123 w 2656691"/>
              <a:gd name="connsiteY3273" fmla="*/ 2429451 h 3149653"/>
              <a:gd name="connsiteX3274" fmla="*/ 1893676 w 2656691"/>
              <a:gd name="connsiteY3274" fmla="*/ 2429451 h 3149653"/>
              <a:gd name="connsiteX3275" fmla="*/ 1900570 w 2656691"/>
              <a:gd name="connsiteY3275" fmla="*/ 2439784 h 3149653"/>
              <a:gd name="connsiteX3276" fmla="*/ 1890228 w 2656691"/>
              <a:gd name="connsiteY3276" fmla="*/ 2429451 h 3149653"/>
              <a:gd name="connsiteX3277" fmla="*/ 1892527 w 2656691"/>
              <a:gd name="connsiteY3277" fmla="*/ 2428303 h 3149653"/>
              <a:gd name="connsiteX3278" fmla="*/ 1889079 w 2656691"/>
              <a:gd name="connsiteY3278" fmla="*/ 2426007 h 3149653"/>
              <a:gd name="connsiteX3279" fmla="*/ 1885632 w 2656691"/>
              <a:gd name="connsiteY3279" fmla="*/ 2428303 h 3149653"/>
              <a:gd name="connsiteX3280" fmla="*/ 1894825 w 2656691"/>
              <a:gd name="connsiteY3280" fmla="*/ 2436340 h 3149653"/>
              <a:gd name="connsiteX3281" fmla="*/ 1894825 w 2656691"/>
              <a:gd name="connsiteY3281" fmla="*/ 2442081 h 3149653"/>
              <a:gd name="connsiteX3282" fmla="*/ 1908614 w 2656691"/>
              <a:gd name="connsiteY3282" fmla="*/ 2455858 h 3149653"/>
              <a:gd name="connsiteX3283" fmla="*/ 1904018 w 2656691"/>
              <a:gd name="connsiteY3283" fmla="*/ 2455858 h 3149653"/>
              <a:gd name="connsiteX3284" fmla="*/ 1912062 w 2656691"/>
              <a:gd name="connsiteY3284" fmla="*/ 2461599 h 3149653"/>
              <a:gd name="connsiteX3285" fmla="*/ 1906316 w 2656691"/>
              <a:gd name="connsiteY3285" fmla="*/ 2460451 h 3149653"/>
              <a:gd name="connsiteX3286" fmla="*/ 1915509 w 2656691"/>
              <a:gd name="connsiteY3286" fmla="*/ 2463895 h 3149653"/>
              <a:gd name="connsiteX3287" fmla="*/ 1910912 w 2656691"/>
              <a:gd name="connsiteY3287" fmla="*/ 2467339 h 3149653"/>
              <a:gd name="connsiteX3288" fmla="*/ 1917807 w 2656691"/>
              <a:gd name="connsiteY3288" fmla="*/ 2468488 h 3149653"/>
              <a:gd name="connsiteX3289" fmla="*/ 1923553 w 2656691"/>
              <a:gd name="connsiteY3289" fmla="*/ 2476525 h 3149653"/>
              <a:gd name="connsiteX3290" fmla="*/ 1925851 w 2656691"/>
              <a:gd name="connsiteY3290" fmla="*/ 2479969 h 3149653"/>
              <a:gd name="connsiteX3291" fmla="*/ 1925851 w 2656691"/>
              <a:gd name="connsiteY3291" fmla="*/ 2485710 h 3149653"/>
              <a:gd name="connsiteX3292" fmla="*/ 1930448 w 2656691"/>
              <a:gd name="connsiteY3292" fmla="*/ 2484561 h 3149653"/>
              <a:gd name="connsiteX3293" fmla="*/ 1935044 w 2656691"/>
              <a:gd name="connsiteY3293" fmla="*/ 2493747 h 3149653"/>
              <a:gd name="connsiteX3294" fmla="*/ 1930448 w 2656691"/>
              <a:gd name="connsiteY3294" fmla="*/ 2486858 h 3149653"/>
              <a:gd name="connsiteX3295" fmla="*/ 1936193 w 2656691"/>
              <a:gd name="connsiteY3295" fmla="*/ 2504080 h 3149653"/>
              <a:gd name="connsiteX3296" fmla="*/ 1945386 w 2656691"/>
              <a:gd name="connsiteY3296" fmla="*/ 2513265 h 3149653"/>
              <a:gd name="connsiteX3297" fmla="*/ 1939640 w 2656691"/>
              <a:gd name="connsiteY3297" fmla="*/ 2505228 h 3149653"/>
              <a:gd name="connsiteX3298" fmla="*/ 1938491 w 2656691"/>
              <a:gd name="connsiteY3298" fmla="*/ 2500635 h 3149653"/>
              <a:gd name="connsiteX3299" fmla="*/ 1943088 w 2656691"/>
              <a:gd name="connsiteY3299" fmla="*/ 2502932 h 3149653"/>
              <a:gd name="connsiteX3300" fmla="*/ 1948833 w 2656691"/>
              <a:gd name="connsiteY3300" fmla="*/ 2515561 h 3149653"/>
              <a:gd name="connsiteX3301" fmla="*/ 1945386 w 2656691"/>
              <a:gd name="connsiteY3301" fmla="*/ 2517857 h 3149653"/>
              <a:gd name="connsiteX3302" fmla="*/ 1954579 w 2656691"/>
              <a:gd name="connsiteY3302" fmla="*/ 2530487 h 3149653"/>
              <a:gd name="connsiteX3303" fmla="*/ 1961474 w 2656691"/>
              <a:gd name="connsiteY3303" fmla="*/ 2531635 h 3149653"/>
              <a:gd name="connsiteX3304" fmla="*/ 1963772 w 2656691"/>
              <a:gd name="connsiteY3304" fmla="*/ 2533931 h 3149653"/>
              <a:gd name="connsiteX3305" fmla="*/ 1961474 w 2656691"/>
              <a:gd name="connsiteY3305" fmla="*/ 2539672 h 3149653"/>
              <a:gd name="connsiteX3306" fmla="*/ 1967219 w 2656691"/>
              <a:gd name="connsiteY3306" fmla="*/ 2540820 h 3149653"/>
              <a:gd name="connsiteX3307" fmla="*/ 1972965 w 2656691"/>
              <a:gd name="connsiteY3307" fmla="*/ 2552301 h 3149653"/>
              <a:gd name="connsiteX3308" fmla="*/ 1975263 w 2656691"/>
              <a:gd name="connsiteY3308" fmla="*/ 2559190 h 3149653"/>
              <a:gd name="connsiteX3309" fmla="*/ 1971816 w 2656691"/>
              <a:gd name="connsiteY3309" fmla="*/ 2553449 h 3149653"/>
              <a:gd name="connsiteX3310" fmla="*/ 1976412 w 2656691"/>
              <a:gd name="connsiteY3310" fmla="*/ 2562635 h 3149653"/>
              <a:gd name="connsiteX3311" fmla="*/ 1974114 w 2656691"/>
              <a:gd name="connsiteY3311" fmla="*/ 2561486 h 3149653"/>
              <a:gd name="connsiteX3312" fmla="*/ 1972965 w 2656691"/>
              <a:gd name="connsiteY3312" fmla="*/ 2562635 h 3149653"/>
              <a:gd name="connsiteX3313" fmla="*/ 1970667 w 2656691"/>
              <a:gd name="connsiteY3313" fmla="*/ 2558042 h 3149653"/>
              <a:gd name="connsiteX3314" fmla="*/ 1968368 w 2656691"/>
              <a:gd name="connsiteY3314" fmla="*/ 2556894 h 3149653"/>
              <a:gd name="connsiteX3315" fmla="*/ 1977561 w 2656691"/>
              <a:gd name="connsiteY3315" fmla="*/ 2566079 h 3149653"/>
              <a:gd name="connsiteX3316" fmla="*/ 1989053 w 2656691"/>
              <a:gd name="connsiteY3316" fmla="*/ 2582153 h 3149653"/>
              <a:gd name="connsiteX3317" fmla="*/ 1993649 w 2656691"/>
              <a:gd name="connsiteY3317" fmla="*/ 2579857 h 3149653"/>
              <a:gd name="connsiteX3318" fmla="*/ 1997096 w 2656691"/>
              <a:gd name="connsiteY3318" fmla="*/ 2587894 h 3149653"/>
              <a:gd name="connsiteX3319" fmla="*/ 1989053 w 2656691"/>
              <a:gd name="connsiteY3319" fmla="*/ 2585597 h 3149653"/>
              <a:gd name="connsiteX3320" fmla="*/ 2002842 w 2656691"/>
              <a:gd name="connsiteY3320" fmla="*/ 2602819 h 3149653"/>
              <a:gd name="connsiteX3321" fmla="*/ 2013184 w 2656691"/>
              <a:gd name="connsiteY3321" fmla="*/ 2625782 h 3149653"/>
              <a:gd name="connsiteX3322" fmla="*/ 2010886 w 2656691"/>
              <a:gd name="connsiteY3322" fmla="*/ 2624634 h 3149653"/>
              <a:gd name="connsiteX3323" fmla="*/ 2010886 w 2656691"/>
              <a:gd name="connsiteY3323" fmla="*/ 2630374 h 3149653"/>
              <a:gd name="connsiteX3324" fmla="*/ 2014333 w 2656691"/>
              <a:gd name="connsiteY3324" fmla="*/ 2628078 h 3149653"/>
              <a:gd name="connsiteX3325" fmla="*/ 2024675 w 2656691"/>
              <a:gd name="connsiteY3325" fmla="*/ 2639560 h 3149653"/>
              <a:gd name="connsiteX3326" fmla="*/ 2024675 w 2656691"/>
              <a:gd name="connsiteY3326" fmla="*/ 2640708 h 3149653"/>
              <a:gd name="connsiteX3327" fmla="*/ 2033868 w 2656691"/>
              <a:gd name="connsiteY3327" fmla="*/ 2656782 h 3149653"/>
              <a:gd name="connsiteX3328" fmla="*/ 2030632 w 2656691"/>
              <a:gd name="connsiteY3328" fmla="*/ 2656922 h 3149653"/>
              <a:gd name="connsiteX3329" fmla="*/ 2030421 w 2656691"/>
              <a:gd name="connsiteY3329" fmla="*/ 2656782 h 3149653"/>
              <a:gd name="connsiteX3330" fmla="*/ 2030574 w 2656691"/>
              <a:gd name="connsiteY3330" fmla="*/ 2656964 h 3149653"/>
              <a:gd name="connsiteX3331" fmla="*/ 2031570 w 2656691"/>
              <a:gd name="connsiteY3331" fmla="*/ 2661374 h 3149653"/>
              <a:gd name="connsiteX3332" fmla="*/ 2026974 w 2656691"/>
              <a:gd name="connsiteY3332" fmla="*/ 2654485 h 3149653"/>
              <a:gd name="connsiteX3333" fmla="*/ 2033868 w 2656691"/>
              <a:gd name="connsiteY3333" fmla="*/ 2665967 h 3149653"/>
              <a:gd name="connsiteX3334" fmla="*/ 2036167 w 2656691"/>
              <a:gd name="connsiteY3334" fmla="*/ 2663670 h 3149653"/>
              <a:gd name="connsiteX3335" fmla="*/ 2033294 w 2656691"/>
              <a:gd name="connsiteY3335" fmla="*/ 2660226 h 3149653"/>
              <a:gd name="connsiteX3336" fmla="*/ 2030574 w 2656691"/>
              <a:gd name="connsiteY3336" fmla="*/ 2656964 h 3149653"/>
              <a:gd name="connsiteX3337" fmla="*/ 2030565 w 2656691"/>
              <a:gd name="connsiteY3337" fmla="*/ 2656925 h 3149653"/>
              <a:gd name="connsiteX3338" fmla="*/ 2030632 w 2656691"/>
              <a:gd name="connsiteY3338" fmla="*/ 2656922 h 3149653"/>
              <a:gd name="connsiteX3339" fmla="*/ 2037316 w 2656691"/>
              <a:gd name="connsiteY3339" fmla="*/ 2661374 h 3149653"/>
              <a:gd name="connsiteX3340" fmla="*/ 2052254 w 2656691"/>
              <a:gd name="connsiteY3340" fmla="*/ 2683189 h 3149653"/>
              <a:gd name="connsiteX3341" fmla="*/ 2052254 w 2656691"/>
              <a:gd name="connsiteY3341" fmla="*/ 2688929 h 3149653"/>
              <a:gd name="connsiteX3342" fmla="*/ 2053403 w 2656691"/>
              <a:gd name="connsiteY3342" fmla="*/ 2691226 h 3149653"/>
              <a:gd name="connsiteX3343" fmla="*/ 2058000 w 2656691"/>
              <a:gd name="connsiteY3343" fmla="*/ 2693522 h 3149653"/>
              <a:gd name="connsiteX3344" fmla="*/ 2070640 w 2656691"/>
              <a:gd name="connsiteY3344" fmla="*/ 2713040 h 3149653"/>
              <a:gd name="connsiteX3345" fmla="*/ 2068342 w 2656691"/>
              <a:gd name="connsiteY3345" fmla="*/ 2714188 h 3149653"/>
              <a:gd name="connsiteX3346" fmla="*/ 2069491 w 2656691"/>
              <a:gd name="connsiteY3346" fmla="*/ 2718781 h 3149653"/>
              <a:gd name="connsiteX3347" fmla="*/ 2072938 w 2656691"/>
              <a:gd name="connsiteY3347" fmla="*/ 2724521 h 3149653"/>
              <a:gd name="connsiteX3348" fmla="*/ 2075237 w 2656691"/>
              <a:gd name="connsiteY3348" fmla="*/ 2724521 h 3149653"/>
              <a:gd name="connsiteX3349" fmla="*/ 2077535 w 2656691"/>
              <a:gd name="connsiteY3349" fmla="*/ 2731410 h 3149653"/>
              <a:gd name="connsiteX3350" fmla="*/ 2075237 w 2656691"/>
              <a:gd name="connsiteY3350" fmla="*/ 2732558 h 3149653"/>
              <a:gd name="connsiteX3351" fmla="*/ 2079833 w 2656691"/>
              <a:gd name="connsiteY3351" fmla="*/ 2737151 h 3149653"/>
              <a:gd name="connsiteX3352" fmla="*/ 2077535 w 2656691"/>
              <a:gd name="connsiteY3352" fmla="*/ 2731410 h 3149653"/>
              <a:gd name="connsiteX3353" fmla="*/ 2084430 w 2656691"/>
              <a:gd name="connsiteY3353" fmla="*/ 2738299 h 3149653"/>
              <a:gd name="connsiteX3354" fmla="*/ 2085579 w 2656691"/>
              <a:gd name="connsiteY3354" fmla="*/ 2746336 h 3149653"/>
              <a:gd name="connsiteX3355" fmla="*/ 2087877 w 2656691"/>
              <a:gd name="connsiteY3355" fmla="*/ 2749780 h 3149653"/>
              <a:gd name="connsiteX3356" fmla="*/ 2091324 w 2656691"/>
              <a:gd name="connsiteY3356" fmla="*/ 2754373 h 3149653"/>
              <a:gd name="connsiteX3357" fmla="*/ 2089026 w 2656691"/>
              <a:gd name="connsiteY3357" fmla="*/ 2750928 h 3149653"/>
              <a:gd name="connsiteX3358" fmla="*/ 2098219 w 2656691"/>
              <a:gd name="connsiteY3358" fmla="*/ 2763558 h 3149653"/>
              <a:gd name="connsiteX3359" fmla="*/ 2094772 w 2656691"/>
              <a:gd name="connsiteY3359" fmla="*/ 2760114 h 3149653"/>
              <a:gd name="connsiteX3360" fmla="*/ 2098219 w 2656691"/>
              <a:gd name="connsiteY3360" fmla="*/ 2770447 h 3149653"/>
              <a:gd name="connsiteX3361" fmla="*/ 2112008 w 2656691"/>
              <a:gd name="connsiteY3361" fmla="*/ 2778484 h 3149653"/>
              <a:gd name="connsiteX3362" fmla="*/ 2110859 w 2656691"/>
              <a:gd name="connsiteY3362" fmla="*/ 2784224 h 3149653"/>
              <a:gd name="connsiteX3363" fmla="*/ 2122350 w 2656691"/>
              <a:gd name="connsiteY3363" fmla="*/ 2792261 h 3149653"/>
              <a:gd name="connsiteX3364" fmla="*/ 2106263 w 2656691"/>
              <a:gd name="connsiteY3364" fmla="*/ 2781928 h 3149653"/>
              <a:gd name="connsiteX3365" fmla="*/ 2110859 w 2656691"/>
              <a:gd name="connsiteY3365" fmla="*/ 2792261 h 3149653"/>
              <a:gd name="connsiteX3366" fmla="*/ 2116605 w 2656691"/>
              <a:gd name="connsiteY3366" fmla="*/ 2803743 h 3149653"/>
              <a:gd name="connsiteX3367" fmla="*/ 2118903 w 2656691"/>
              <a:gd name="connsiteY3367" fmla="*/ 2808335 h 3149653"/>
              <a:gd name="connsiteX3368" fmla="*/ 2118903 w 2656691"/>
              <a:gd name="connsiteY3368" fmla="*/ 2809483 h 3149653"/>
              <a:gd name="connsiteX3369" fmla="*/ 2120052 w 2656691"/>
              <a:gd name="connsiteY3369" fmla="*/ 2811780 h 3149653"/>
              <a:gd name="connsiteX3370" fmla="*/ 2131543 w 2656691"/>
              <a:gd name="connsiteY3370" fmla="*/ 2818668 h 3149653"/>
              <a:gd name="connsiteX3371" fmla="*/ 2129245 w 2656691"/>
              <a:gd name="connsiteY3371" fmla="*/ 2820965 h 3149653"/>
              <a:gd name="connsiteX3372" fmla="*/ 2130394 w 2656691"/>
              <a:gd name="connsiteY3372" fmla="*/ 2825557 h 3149653"/>
              <a:gd name="connsiteX3373" fmla="*/ 2131543 w 2656691"/>
              <a:gd name="connsiteY3373" fmla="*/ 2827853 h 3149653"/>
              <a:gd name="connsiteX3374" fmla="*/ 2137289 w 2656691"/>
              <a:gd name="connsiteY3374" fmla="*/ 2831298 h 3149653"/>
              <a:gd name="connsiteX3375" fmla="*/ 2141885 w 2656691"/>
              <a:gd name="connsiteY3375" fmla="*/ 2839335 h 3149653"/>
              <a:gd name="connsiteX3376" fmla="*/ 2139587 w 2656691"/>
              <a:gd name="connsiteY3376" fmla="*/ 2834742 h 3149653"/>
              <a:gd name="connsiteX3377" fmla="*/ 2145333 w 2656691"/>
              <a:gd name="connsiteY3377" fmla="*/ 2835890 h 3149653"/>
              <a:gd name="connsiteX3378" fmla="*/ 2148780 w 2656691"/>
              <a:gd name="connsiteY3378" fmla="*/ 2843927 h 3149653"/>
              <a:gd name="connsiteX3379" fmla="*/ 2145333 w 2656691"/>
              <a:gd name="connsiteY3379" fmla="*/ 2846224 h 3149653"/>
              <a:gd name="connsiteX3380" fmla="*/ 2157973 w 2656691"/>
              <a:gd name="connsiteY3380" fmla="*/ 2851964 h 3149653"/>
              <a:gd name="connsiteX3381" fmla="*/ 2166017 w 2656691"/>
              <a:gd name="connsiteY3381" fmla="*/ 2863446 h 3149653"/>
              <a:gd name="connsiteX3382" fmla="*/ 2161421 w 2656691"/>
              <a:gd name="connsiteY3382" fmla="*/ 2862297 h 3149653"/>
              <a:gd name="connsiteX3383" fmla="*/ 2156824 w 2656691"/>
              <a:gd name="connsiteY3383" fmla="*/ 2856557 h 3149653"/>
              <a:gd name="connsiteX3384" fmla="*/ 2155675 w 2656691"/>
              <a:gd name="connsiteY3384" fmla="*/ 2860001 h 3149653"/>
              <a:gd name="connsiteX3385" fmla="*/ 2161421 w 2656691"/>
              <a:gd name="connsiteY3385" fmla="*/ 2863446 h 3149653"/>
              <a:gd name="connsiteX3386" fmla="*/ 2164868 w 2656691"/>
              <a:gd name="connsiteY3386" fmla="*/ 2872631 h 3149653"/>
              <a:gd name="connsiteX3387" fmla="*/ 2147631 w 2656691"/>
              <a:gd name="connsiteY3387" fmla="*/ 2860001 h 3149653"/>
              <a:gd name="connsiteX3388" fmla="*/ 2156824 w 2656691"/>
              <a:gd name="connsiteY3388" fmla="*/ 2870334 h 3149653"/>
              <a:gd name="connsiteX3389" fmla="*/ 2160271 w 2656691"/>
              <a:gd name="connsiteY3389" fmla="*/ 2880668 h 3149653"/>
              <a:gd name="connsiteX3390" fmla="*/ 2166017 w 2656691"/>
              <a:gd name="connsiteY3390" fmla="*/ 2885260 h 3149653"/>
              <a:gd name="connsiteX3391" fmla="*/ 2167166 w 2656691"/>
              <a:gd name="connsiteY3391" fmla="*/ 2882964 h 3149653"/>
              <a:gd name="connsiteX3392" fmla="*/ 2187850 w 2656691"/>
              <a:gd name="connsiteY3392" fmla="*/ 2917408 h 3149653"/>
              <a:gd name="connsiteX3393" fmla="*/ 2190149 w 2656691"/>
              <a:gd name="connsiteY3393" fmla="*/ 2917408 h 3149653"/>
              <a:gd name="connsiteX3394" fmla="*/ 2193596 w 2656691"/>
              <a:gd name="connsiteY3394" fmla="*/ 2924297 h 3149653"/>
              <a:gd name="connsiteX3395" fmla="*/ 2187850 w 2656691"/>
              <a:gd name="connsiteY3395" fmla="*/ 2922000 h 3149653"/>
              <a:gd name="connsiteX3396" fmla="*/ 2197043 w 2656691"/>
              <a:gd name="connsiteY3396" fmla="*/ 2935778 h 3149653"/>
              <a:gd name="connsiteX3397" fmla="*/ 2195894 w 2656691"/>
              <a:gd name="connsiteY3397" fmla="*/ 2940371 h 3149653"/>
              <a:gd name="connsiteX3398" fmla="*/ 2199341 w 2656691"/>
              <a:gd name="connsiteY3398" fmla="*/ 2941519 h 3149653"/>
              <a:gd name="connsiteX3399" fmla="*/ 2198192 w 2656691"/>
              <a:gd name="connsiteY3399" fmla="*/ 2947259 h 3149653"/>
              <a:gd name="connsiteX3400" fmla="*/ 2202789 w 2656691"/>
              <a:gd name="connsiteY3400" fmla="*/ 2950704 h 3149653"/>
              <a:gd name="connsiteX3401" fmla="*/ 2198192 w 2656691"/>
              <a:gd name="connsiteY3401" fmla="*/ 2955296 h 3149653"/>
              <a:gd name="connsiteX3402" fmla="*/ 2200517 w 2656691"/>
              <a:gd name="connsiteY3402" fmla="*/ 2959012 h 3149653"/>
              <a:gd name="connsiteX3403" fmla="*/ 2198192 w 2656691"/>
              <a:gd name="connsiteY3403" fmla="*/ 2957593 h 3149653"/>
              <a:gd name="connsiteX3404" fmla="*/ 2201312 w 2656691"/>
              <a:gd name="connsiteY3404" fmla="*/ 2961748 h 3149653"/>
              <a:gd name="connsiteX3405" fmla="*/ 2201640 w 2656691"/>
              <a:gd name="connsiteY3405" fmla="*/ 2963333 h 3149653"/>
              <a:gd name="connsiteX3406" fmla="*/ 2202501 w 2656691"/>
              <a:gd name="connsiteY3406" fmla="*/ 2963333 h 3149653"/>
              <a:gd name="connsiteX3407" fmla="*/ 2208534 w 2656691"/>
              <a:gd name="connsiteY3407" fmla="*/ 2971370 h 3149653"/>
              <a:gd name="connsiteX3408" fmla="*/ 2208534 w 2656691"/>
              <a:gd name="connsiteY3408" fmla="*/ 2977111 h 3149653"/>
              <a:gd name="connsiteX3409" fmla="*/ 2211982 w 2656691"/>
              <a:gd name="connsiteY3409" fmla="*/ 2980555 h 3149653"/>
              <a:gd name="connsiteX3410" fmla="*/ 2206236 w 2656691"/>
              <a:gd name="connsiteY3410" fmla="*/ 2982851 h 3149653"/>
              <a:gd name="connsiteX3411" fmla="*/ 2199341 w 2656691"/>
              <a:gd name="connsiteY3411" fmla="*/ 2973666 h 3149653"/>
              <a:gd name="connsiteX3412" fmla="*/ 2197043 w 2656691"/>
              <a:gd name="connsiteY3412" fmla="*/ 2977111 h 3149653"/>
              <a:gd name="connsiteX3413" fmla="*/ 2208534 w 2656691"/>
              <a:gd name="connsiteY3413" fmla="*/ 2989740 h 3149653"/>
              <a:gd name="connsiteX3414" fmla="*/ 2215429 w 2656691"/>
              <a:gd name="connsiteY3414" fmla="*/ 2994333 h 3149653"/>
              <a:gd name="connsiteX3415" fmla="*/ 2209684 w 2656691"/>
              <a:gd name="connsiteY3415" fmla="*/ 2989740 h 3149653"/>
              <a:gd name="connsiteX3416" fmla="*/ 2209684 w 2656691"/>
              <a:gd name="connsiteY3416" fmla="*/ 2995481 h 3149653"/>
              <a:gd name="connsiteX3417" fmla="*/ 2214280 w 2656691"/>
              <a:gd name="connsiteY3417" fmla="*/ 2997777 h 3149653"/>
              <a:gd name="connsiteX3418" fmla="*/ 2213131 w 2656691"/>
              <a:gd name="connsiteY3418" fmla="*/ 3000073 h 3149653"/>
              <a:gd name="connsiteX3419" fmla="*/ 2220026 w 2656691"/>
              <a:gd name="connsiteY3419" fmla="*/ 3002370 h 3149653"/>
              <a:gd name="connsiteX3420" fmla="*/ 2218877 w 2656691"/>
              <a:gd name="connsiteY3420" fmla="*/ 3008110 h 3149653"/>
              <a:gd name="connsiteX3421" fmla="*/ 2225771 w 2656691"/>
              <a:gd name="connsiteY3421" fmla="*/ 3010407 h 3149653"/>
              <a:gd name="connsiteX3422" fmla="*/ 2222324 w 2656691"/>
              <a:gd name="connsiteY3422" fmla="*/ 3010407 h 3149653"/>
              <a:gd name="connsiteX3423" fmla="*/ 2222324 w 2656691"/>
              <a:gd name="connsiteY3423" fmla="*/ 3014999 h 3149653"/>
              <a:gd name="connsiteX3424" fmla="*/ 2228070 w 2656691"/>
              <a:gd name="connsiteY3424" fmla="*/ 3017296 h 3149653"/>
              <a:gd name="connsiteX3425" fmla="*/ 2233362 w 2656691"/>
              <a:gd name="connsiteY3425" fmla="*/ 3025755 h 3149653"/>
              <a:gd name="connsiteX3426" fmla="*/ 2230368 w 2656691"/>
              <a:gd name="connsiteY3426" fmla="*/ 3023036 h 3149653"/>
              <a:gd name="connsiteX3427" fmla="*/ 2229219 w 2656691"/>
              <a:gd name="connsiteY3427" fmla="*/ 3024184 h 3149653"/>
              <a:gd name="connsiteX3428" fmla="*/ 2253350 w 2656691"/>
              <a:gd name="connsiteY3428" fmla="*/ 3056332 h 3149653"/>
              <a:gd name="connsiteX3429" fmla="*/ 2254499 w 2656691"/>
              <a:gd name="connsiteY3429" fmla="*/ 3062073 h 3149653"/>
              <a:gd name="connsiteX3430" fmla="*/ 2237262 w 2656691"/>
              <a:gd name="connsiteY3430" fmla="*/ 3048295 h 3149653"/>
              <a:gd name="connsiteX3431" fmla="*/ 2237262 w 2656691"/>
              <a:gd name="connsiteY3431" fmla="*/ 3050591 h 3149653"/>
              <a:gd name="connsiteX3432" fmla="*/ 2255648 w 2656691"/>
              <a:gd name="connsiteY3432" fmla="*/ 3075850 h 3149653"/>
              <a:gd name="connsiteX3433" fmla="*/ 2269438 w 2656691"/>
              <a:gd name="connsiteY3433" fmla="*/ 3099961 h 3149653"/>
              <a:gd name="connsiteX3434" fmla="*/ 2272885 w 2656691"/>
              <a:gd name="connsiteY3434" fmla="*/ 3103406 h 3149653"/>
              <a:gd name="connsiteX3435" fmla="*/ 2269438 w 2656691"/>
              <a:gd name="connsiteY3435" fmla="*/ 3103406 h 3149653"/>
              <a:gd name="connsiteX3436" fmla="*/ 2270587 w 2656691"/>
              <a:gd name="connsiteY3436" fmla="*/ 3110294 h 3149653"/>
              <a:gd name="connsiteX3437" fmla="*/ 2274034 w 2656691"/>
              <a:gd name="connsiteY3437" fmla="*/ 3112591 h 3149653"/>
              <a:gd name="connsiteX3438" fmla="*/ 2270587 w 2656691"/>
              <a:gd name="connsiteY3438" fmla="*/ 3109146 h 3149653"/>
              <a:gd name="connsiteX3439" fmla="*/ 2279780 w 2656691"/>
              <a:gd name="connsiteY3439" fmla="*/ 3117183 h 3149653"/>
              <a:gd name="connsiteX3440" fmla="*/ 2283227 w 2656691"/>
              <a:gd name="connsiteY3440" fmla="*/ 3140146 h 3149653"/>
              <a:gd name="connsiteX3441" fmla="*/ 2280929 w 2656691"/>
              <a:gd name="connsiteY3441" fmla="*/ 3149331 h 3149653"/>
              <a:gd name="connsiteX3442" fmla="*/ 2254499 w 2656691"/>
              <a:gd name="connsiteY3442" fmla="*/ 3129813 h 3149653"/>
              <a:gd name="connsiteX3443" fmla="*/ 2257947 w 2656691"/>
              <a:gd name="connsiteY3443" fmla="*/ 3130961 h 3149653"/>
              <a:gd name="connsiteX3444" fmla="*/ 2249903 w 2656691"/>
              <a:gd name="connsiteY3444" fmla="*/ 3118331 h 3149653"/>
              <a:gd name="connsiteX3445" fmla="*/ 2226920 w 2656691"/>
              <a:gd name="connsiteY3445" fmla="*/ 3090776 h 3149653"/>
              <a:gd name="connsiteX3446" fmla="*/ 2209684 w 2656691"/>
              <a:gd name="connsiteY3446" fmla="*/ 3063221 h 3149653"/>
              <a:gd name="connsiteX3447" fmla="*/ 2213131 w 2656691"/>
              <a:gd name="connsiteY3447" fmla="*/ 3071258 h 3149653"/>
              <a:gd name="connsiteX3448" fmla="*/ 2201640 w 2656691"/>
              <a:gd name="connsiteY3448" fmla="*/ 3056332 h 3149653"/>
              <a:gd name="connsiteX3449" fmla="*/ 2190149 w 2656691"/>
              <a:gd name="connsiteY3449" fmla="*/ 3039110 h 3149653"/>
              <a:gd name="connsiteX3450" fmla="*/ 2191298 w 2656691"/>
              <a:gd name="connsiteY3450" fmla="*/ 3035666 h 3149653"/>
              <a:gd name="connsiteX3451" fmla="*/ 2182105 w 2656691"/>
              <a:gd name="connsiteY3451" fmla="*/ 3024184 h 3149653"/>
              <a:gd name="connsiteX3452" fmla="*/ 2186701 w 2656691"/>
              <a:gd name="connsiteY3452" fmla="*/ 3028777 h 3149653"/>
              <a:gd name="connsiteX3453" fmla="*/ 2179806 w 2656691"/>
              <a:gd name="connsiteY3453" fmla="*/ 3021888 h 3149653"/>
              <a:gd name="connsiteX3454" fmla="*/ 2163719 w 2656691"/>
              <a:gd name="connsiteY3454" fmla="*/ 2993185 h 3149653"/>
              <a:gd name="connsiteX3455" fmla="*/ 2146482 w 2656691"/>
              <a:gd name="connsiteY3455" fmla="*/ 2979407 h 3149653"/>
              <a:gd name="connsiteX3456" fmla="*/ 2141885 w 2656691"/>
              <a:gd name="connsiteY3456" fmla="*/ 2985148 h 3149653"/>
              <a:gd name="connsiteX3457" fmla="*/ 2146482 w 2656691"/>
              <a:gd name="connsiteY3457" fmla="*/ 2988592 h 3149653"/>
              <a:gd name="connsiteX3458" fmla="*/ 2149929 w 2656691"/>
              <a:gd name="connsiteY3458" fmla="*/ 2987444 h 3149653"/>
              <a:gd name="connsiteX3459" fmla="*/ 2159122 w 2656691"/>
              <a:gd name="connsiteY3459" fmla="*/ 3002370 h 3149653"/>
              <a:gd name="connsiteX3460" fmla="*/ 2157973 w 2656691"/>
              <a:gd name="connsiteY3460" fmla="*/ 3005814 h 3149653"/>
              <a:gd name="connsiteX3461" fmla="*/ 2163719 w 2656691"/>
              <a:gd name="connsiteY3461" fmla="*/ 3011555 h 3149653"/>
              <a:gd name="connsiteX3462" fmla="*/ 2163719 w 2656691"/>
              <a:gd name="connsiteY3462" fmla="*/ 3010407 h 3149653"/>
              <a:gd name="connsiteX3463" fmla="*/ 2164868 w 2656691"/>
              <a:gd name="connsiteY3463" fmla="*/ 3014999 h 3149653"/>
              <a:gd name="connsiteX3464" fmla="*/ 2154526 w 2656691"/>
              <a:gd name="connsiteY3464" fmla="*/ 3008110 h 3149653"/>
              <a:gd name="connsiteX3465" fmla="*/ 2166017 w 2656691"/>
              <a:gd name="connsiteY3465" fmla="*/ 3023036 h 3149653"/>
              <a:gd name="connsiteX3466" fmla="*/ 2163719 w 2656691"/>
              <a:gd name="connsiteY3466" fmla="*/ 3025332 h 3149653"/>
              <a:gd name="connsiteX3467" fmla="*/ 2169464 w 2656691"/>
              <a:gd name="connsiteY3467" fmla="*/ 3037962 h 3149653"/>
              <a:gd name="connsiteX3468" fmla="*/ 2164868 w 2656691"/>
              <a:gd name="connsiteY3468" fmla="*/ 3037962 h 3149653"/>
              <a:gd name="connsiteX3469" fmla="*/ 2168315 w 2656691"/>
              <a:gd name="connsiteY3469" fmla="*/ 3048295 h 3149653"/>
              <a:gd name="connsiteX3470" fmla="*/ 2171763 w 2656691"/>
              <a:gd name="connsiteY3470" fmla="*/ 3049443 h 3149653"/>
              <a:gd name="connsiteX3471" fmla="*/ 2176359 w 2656691"/>
              <a:gd name="connsiteY3471" fmla="*/ 3063221 h 3149653"/>
              <a:gd name="connsiteX3472" fmla="*/ 2179806 w 2656691"/>
              <a:gd name="connsiteY3472" fmla="*/ 3076998 h 3149653"/>
              <a:gd name="connsiteX3473" fmla="*/ 2140736 w 2656691"/>
              <a:gd name="connsiteY3473" fmla="*/ 3025332 h 3149653"/>
              <a:gd name="connsiteX3474" fmla="*/ 2128096 w 2656691"/>
              <a:gd name="connsiteY3474" fmla="*/ 3009259 h 3149653"/>
              <a:gd name="connsiteX3475" fmla="*/ 2126342 w 2656691"/>
              <a:gd name="connsiteY3475" fmla="*/ 3005149 h 3149653"/>
              <a:gd name="connsiteX3476" fmla="*/ 2126947 w 2656691"/>
              <a:gd name="connsiteY3476" fmla="*/ 3005814 h 3149653"/>
              <a:gd name="connsiteX3477" fmla="*/ 2126289 w 2656691"/>
              <a:gd name="connsiteY3477" fmla="*/ 3005025 h 3149653"/>
              <a:gd name="connsiteX3478" fmla="*/ 2123931 w 2656691"/>
              <a:gd name="connsiteY3478" fmla="*/ 2999500 h 3149653"/>
              <a:gd name="connsiteX3479" fmla="*/ 2117986 w 2656691"/>
              <a:gd name="connsiteY3479" fmla="*/ 2995070 h 3149653"/>
              <a:gd name="connsiteX3480" fmla="*/ 2109710 w 2656691"/>
              <a:gd name="connsiteY3480" fmla="*/ 2985148 h 3149653"/>
              <a:gd name="connsiteX3481" fmla="*/ 2106263 w 2656691"/>
              <a:gd name="connsiteY3481" fmla="*/ 2985148 h 3149653"/>
              <a:gd name="connsiteX3482" fmla="*/ 2102815 w 2656691"/>
              <a:gd name="connsiteY3482" fmla="*/ 2980555 h 3149653"/>
              <a:gd name="connsiteX3483" fmla="*/ 2112008 w 2656691"/>
              <a:gd name="connsiteY3483" fmla="*/ 2985148 h 3149653"/>
              <a:gd name="connsiteX3484" fmla="*/ 2097070 w 2656691"/>
              <a:gd name="connsiteY3484" fmla="*/ 2973666 h 3149653"/>
              <a:gd name="connsiteX3485" fmla="*/ 2098219 w 2656691"/>
              <a:gd name="connsiteY3485" fmla="*/ 2970222 h 3149653"/>
              <a:gd name="connsiteX3486" fmla="*/ 2093623 w 2656691"/>
              <a:gd name="connsiteY3486" fmla="*/ 2963333 h 3149653"/>
              <a:gd name="connsiteX3487" fmla="*/ 2092473 w 2656691"/>
              <a:gd name="connsiteY3487" fmla="*/ 2961037 h 3149653"/>
              <a:gd name="connsiteX3488" fmla="*/ 2085579 w 2656691"/>
              <a:gd name="connsiteY3488" fmla="*/ 2959889 h 3149653"/>
              <a:gd name="connsiteX3489" fmla="*/ 2087877 w 2656691"/>
              <a:gd name="connsiteY3489" fmla="*/ 2963333 h 3149653"/>
              <a:gd name="connsiteX3490" fmla="*/ 2092473 w 2656691"/>
              <a:gd name="connsiteY3490" fmla="*/ 2964481 h 3149653"/>
              <a:gd name="connsiteX3491" fmla="*/ 2095921 w 2656691"/>
              <a:gd name="connsiteY3491" fmla="*/ 2970222 h 3149653"/>
              <a:gd name="connsiteX3492" fmla="*/ 2089026 w 2656691"/>
              <a:gd name="connsiteY3492" fmla="*/ 2964481 h 3149653"/>
              <a:gd name="connsiteX3493" fmla="*/ 2089026 w 2656691"/>
              <a:gd name="connsiteY3493" fmla="*/ 2971370 h 3149653"/>
              <a:gd name="connsiteX3494" fmla="*/ 2083280 w 2656691"/>
              <a:gd name="connsiteY3494" fmla="*/ 2970222 h 3149653"/>
              <a:gd name="connsiteX3495" fmla="*/ 2097070 w 2656691"/>
              <a:gd name="connsiteY3495" fmla="*/ 2984000 h 3149653"/>
              <a:gd name="connsiteX3496" fmla="*/ 2102815 w 2656691"/>
              <a:gd name="connsiteY3496" fmla="*/ 2989740 h 3149653"/>
              <a:gd name="connsiteX3497" fmla="*/ 2103965 w 2656691"/>
              <a:gd name="connsiteY3497" fmla="*/ 2988592 h 3149653"/>
              <a:gd name="connsiteX3498" fmla="*/ 2106263 w 2656691"/>
              <a:gd name="connsiteY3498" fmla="*/ 2994333 h 3149653"/>
              <a:gd name="connsiteX3499" fmla="*/ 2130394 w 2656691"/>
              <a:gd name="connsiteY3499" fmla="*/ 3025332 h 3149653"/>
              <a:gd name="connsiteX3500" fmla="*/ 2140736 w 2656691"/>
              <a:gd name="connsiteY3500" fmla="*/ 3041406 h 3149653"/>
              <a:gd name="connsiteX3501" fmla="*/ 2145333 w 2656691"/>
              <a:gd name="connsiteY3501" fmla="*/ 3048295 h 3149653"/>
              <a:gd name="connsiteX3502" fmla="*/ 2149929 w 2656691"/>
              <a:gd name="connsiteY3502" fmla="*/ 3055184 h 3149653"/>
              <a:gd name="connsiteX3503" fmla="*/ 2141885 w 2656691"/>
              <a:gd name="connsiteY3503" fmla="*/ 3050591 h 3149653"/>
              <a:gd name="connsiteX3504" fmla="*/ 2137289 w 2656691"/>
              <a:gd name="connsiteY3504" fmla="*/ 3045999 h 3149653"/>
              <a:gd name="connsiteX3505" fmla="*/ 2145333 w 2656691"/>
              <a:gd name="connsiteY3505" fmla="*/ 3059776 h 3149653"/>
              <a:gd name="connsiteX3506" fmla="*/ 2146482 w 2656691"/>
              <a:gd name="connsiteY3506" fmla="*/ 3066665 h 3149653"/>
              <a:gd name="connsiteX3507" fmla="*/ 2154526 w 2656691"/>
              <a:gd name="connsiteY3507" fmla="*/ 3076998 h 3149653"/>
              <a:gd name="connsiteX3508" fmla="*/ 2156824 w 2656691"/>
              <a:gd name="connsiteY3508" fmla="*/ 3086184 h 3149653"/>
              <a:gd name="connsiteX3509" fmla="*/ 2152228 w 2656691"/>
              <a:gd name="connsiteY3509" fmla="*/ 3080443 h 3149653"/>
              <a:gd name="connsiteX3510" fmla="*/ 2151078 w 2656691"/>
              <a:gd name="connsiteY3510" fmla="*/ 3086184 h 3149653"/>
              <a:gd name="connsiteX3511" fmla="*/ 2125798 w 2656691"/>
              <a:gd name="connsiteY3511" fmla="*/ 3063221 h 3149653"/>
              <a:gd name="connsiteX3512" fmla="*/ 2102815 w 2656691"/>
              <a:gd name="connsiteY3512" fmla="*/ 3037962 h 3149653"/>
              <a:gd name="connsiteX3513" fmla="*/ 2076386 w 2656691"/>
              <a:gd name="connsiteY3513" fmla="*/ 3004666 h 3149653"/>
              <a:gd name="connsiteX3514" fmla="*/ 2053403 w 2656691"/>
              <a:gd name="connsiteY3514" fmla="*/ 2978259 h 3149653"/>
              <a:gd name="connsiteX3515" fmla="*/ 2054552 w 2656691"/>
              <a:gd name="connsiteY3515" fmla="*/ 2977111 h 3149653"/>
              <a:gd name="connsiteX3516" fmla="*/ 2045360 w 2656691"/>
              <a:gd name="connsiteY3516" fmla="*/ 2969074 h 3149653"/>
              <a:gd name="connsiteX3517" fmla="*/ 2045360 w 2656691"/>
              <a:gd name="connsiteY3517" fmla="*/ 2963333 h 3149653"/>
              <a:gd name="connsiteX3518" fmla="*/ 2030421 w 2656691"/>
              <a:gd name="connsiteY3518" fmla="*/ 2947259 h 3149653"/>
              <a:gd name="connsiteX3519" fmla="*/ 2014333 w 2656691"/>
              <a:gd name="connsiteY3519" fmla="*/ 2935778 h 3149653"/>
              <a:gd name="connsiteX3520" fmla="*/ 2003991 w 2656691"/>
              <a:gd name="connsiteY3520" fmla="*/ 2926593 h 3149653"/>
              <a:gd name="connsiteX3521" fmla="*/ 1983307 w 2656691"/>
              <a:gd name="connsiteY3521" fmla="*/ 2888705 h 3149653"/>
              <a:gd name="connsiteX3522" fmla="*/ 1985605 w 2656691"/>
              <a:gd name="connsiteY3522" fmla="*/ 2893297 h 3149653"/>
              <a:gd name="connsiteX3523" fmla="*/ 1978711 w 2656691"/>
              <a:gd name="connsiteY3523" fmla="*/ 2891001 h 3149653"/>
              <a:gd name="connsiteX3524" fmla="*/ 1972965 w 2656691"/>
              <a:gd name="connsiteY3524" fmla="*/ 2884112 h 3149653"/>
              <a:gd name="connsiteX3525" fmla="*/ 1970667 w 2656691"/>
              <a:gd name="connsiteY3525" fmla="*/ 2876075 h 3149653"/>
              <a:gd name="connsiteX3526" fmla="*/ 1964921 w 2656691"/>
              <a:gd name="connsiteY3526" fmla="*/ 2874927 h 3149653"/>
              <a:gd name="connsiteX3527" fmla="*/ 1953430 w 2656691"/>
              <a:gd name="connsiteY3527" fmla="*/ 2850816 h 3149653"/>
              <a:gd name="connsiteX3528" fmla="*/ 1945386 w 2656691"/>
              <a:gd name="connsiteY3528" fmla="*/ 2839335 h 3149653"/>
              <a:gd name="connsiteX3529" fmla="*/ 1935044 w 2656691"/>
              <a:gd name="connsiteY3529" fmla="*/ 2829002 h 3149653"/>
              <a:gd name="connsiteX3530" fmla="*/ 1925851 w 2656691"/>
              <a:gd name="connsiteY3530" fmla="*/ 2818668 h 3149653"/>
              <a:gd name="connsiteX3531" fmla="*/ 1912062 w 2656691"/>
              <a:gd name="connsiteY3531" fmla="*/ 2812928 h 3149653"/>
              <a:gd name="connsiteX3532" fmla="*/ 1892527 w 2656691"/>
              <a:gd name="connsiteY3532" fmla="*/ 2783076 h 3149653"/>
              <a:gd name="connsiteX3533" fmla="*/ 1871842 w 2656691"/>
              <a:gd name="connsiteY3533" fmla="*/ 2757817 h 3149653"/>
              <a:gd name="connsiteX3534" fmla="*/ 1854606 w 2656691"/>
              <a:gd name="connsiteY3534" fmla="*/ 2739447 h 3149653"/>
              <a:gd name="connsiteX3535" fmla="*/ 1827027 w 2656691"/>
              <a:gd name="connsiteY3535" fmla="*/ 2709596 h 3149653"/>
              <a:gd name="connsiteX3536" fmla="*/ 1806343 w 2656691"/>
              <a:gd name="connsiteY3536" fmla="*/ 2691226 h 3149653"/>
              <a:gd name="connsiteX3537" fmla="*/ 1806343 w 2656691"/>
              <a:gd name="connsiteY3537" fmla="*/ 2686633 h 3149653"/>
              <a:gd name="connsiteX3538" fmla="*/ 1792553 w 2656691"/>
              <a:gd name="connsiteY3538" fmla="*/ 2675152 h 3149653"/>
              <a:gd name="connsiteX3539" fmla="*/ 1796001 w 2656691"/>
              <a:gd name="connsiteY3539" fmla="*/ 2676300 h 3149653"/>
              <a:gd name="connsiteX3540" fmla="*/ 1793702 w 2656691"/>
              <a:gd name="connsiteY3540" fmla="*/ 2675152 h 3149653"/>
              <a:gd name="connsiteX3541" fmla="*/ 1787957 w 2656691"/>
              <a:gd name="connsiteY3541" fmla="*/ 2670559 h 3149653"/>
              <a:gd name="connsiteX3542" fmla="*/ 1771869 w 2656691"/>
              <a:gd name="connsiteY3542" fmla="*/ 2648745 h 3149653"/>
              <a:gd name="connsiteX3543" fmla="*/ 1782211 w 2656691"/>
              <a:gd name="connsiteY3543" fmla="*/ 2661374 h 3149653"/>
              <a:gd name="connsiteX3544" fmla="*/ 1794851 w 2656691"/>
              <a:gd name="connsiteY3544" fmla="*/ 2670559 h 3149653"/>
              <a:gd name="connsiteX3545" fmla="*/ 1793702 w 2656691"/>
              <a:gd name="connsiteY3545" fmla="*/ 2667115 h 3149653"/>
              <a:gd name="connsiteX3546" fmla="*/ 1801746 w 2656691"/>
              <a:gd name="connsiteY3546" fmla="*/ 2674004 h 3149653"/>
              <a:gd name="connsiteX3547" fmla="*/ 1787957 w 2656691"/>
              <a:gd name="connsiteY3547" fmla="*/ 2661374 h 3149653"/>
              <a:gd name="connsiteX3548" fmla="*/ 1761527 w 2656691"/>
              <a:gd name="connsiteY3548" fmla="*/ 2625782 h 3149653"/>
              <a:gd name="connsiteX3549" fmla="*/ 1754632 w 2656691"/>
              <a:gd name="connsiteY3549" fmla="*/ 2622338 h 3149653"/>
              <a:gd name="connsiteX3550" fmla="*/ 1752334 w 2656691"/>
              <a:gd name="connsiteY3550" fmla="*/ 2617745 h 3149653"/>
              <a:gd name="connsiteX3551" fmla="*/ 1755781 w 2656691"/>
              <a:gd name="connsiteY3551" fmla="*/ 2618893 h 3149653"/>
              <a:gd name="connsiteX3552" fmla="*/ 1741992 w 2656691"/>
              <a:gd name="connsiteY3552" fmla="*/ 2605116 h 3149653"/>
              <a:gd name="connsiteX3553" fmla="*/ 1741992 w 2656691"/>
              <a:gd name="connsiteY3553" fmla="*/ 2609708 h 3149653"/>
              <a:gd name="connsiteX3554" fmla="*/ 1737395 w 2656691"/>
              <a:gd name="connsiteY3554" fmla="*/ 2602819 h 3149653"/>
              <a:gd name="connsiteX3555" fmla="*/ 1738545 w 2656691"/>
              <a:gd name="connsiteY3555" fmla="*/ 2598227 h 3149653"/>
              <a:gd name="connsiteX3556" fmla="*/ 1736246 w 2656691"/>
              <a:gd name="connsiteY3556" fmla="*/ 2597079 h 3149653"/>
              <a:gd name="connsiteX3557" fmla="*/ 1731650 w 2656691"/>
              <a:gd name="connsiteY3557" fmla="*/ 2592486 h 3149653"/>
              <a:gd name="connsiteX3558" fmla="*/ 1725904 w 2656691"/>
              <a:gd name="connsiteY3558" fmla="*/ 2587894 h 3149653"/>
              <a:gd name="connsiteX3559" fmla="*/ 1724755 w 2656691"/>
              <a:gd name="connsiteY3559" fmla="*/ 2590190 h 3149653"/>
              <a:gd name="connsiteX3560" fmla="*/ 1724755 w 2656691"/>
              <a:gd name="connsiteY3560" fmla="*/ 2584449 h 3149653"/>
              <a:gd name="connsiteX3561" fmla="*/ 1713264 w 2656691"/>
              <a:gd name="connsiteY3561" fmla="*/ 2574116 h 3149653"/>
              <a:gd name="connsiteX3562" fmla="*/ 1705220 w 2656691"/>
              <a:gd name="connsiteY3562" fmla="*/ 2566079 h 3149653"/>
              <a:gd name="connsiteX3563" fmla="*/ 1707518 w 2656691"/>
              <a:gd name="connsiteY3563" fmla="*/ 2566079 h 3149653"/>
              <a:gd name="connsiteX3564" fmla="*/ 1697176 w 2656691"/>
              <a:gd name="connsiteY3564" fmla="*/ 2555746 h 3149653"/>
              <a:gd name="connsiteX3565" fmla="*/ 1698325 w 2656691"/>
              <a:gd name="connsiteY3565" fmla="*/ 2554598 h 3149653"/>
              <a:gd name="connsiteX3566" fmla="*/ 1692580 w 2656691"/>
              <a:gd name="connsiteY3566" fmla="*/ 2550005 h 3149653"/>
              <a:gd name="connsiteX3567" fmla="*/ 1691431 w 2656691"/>
              <a:gd name="connsiteY3567" fmla="*/ 2551153 h 3149653"/>
              <a:gd name="connsiteX3568" fmla="*/ 1685685 w 2656691"/>
              <a:gd name="connsiteY3568" fmla="*/ 2545413 h 3149653"/>
              <a:gd name="connsiteX3569" fmla="*/ 1687983 w 2656691"/>
              <a:gd name="connsiteY3569" fmla="*/ 2543116 h 3149653"/>
              <a:gd name="connsiteX3570" fmla="*/ 1668448 w 2656691"/>
              <a:gd name="connsiteY3570" fmla="*/ 2521302 h 3149653"/>
              <a:gd name="connsiteX3571" fmla="*/ 1662703 w 2656691"/>
              <a:gd name="connsiteY3571" fmla="*/ 2515561 h 3149653"/>
              <a:gd name="connsiteX3572" fmla="*/ 1663852 w 2656691"/>
              <a:gd name="connsiteY3572" fmla="*/ 2512117 h 3149653"/>
              <a:gd name="connsiteX3573" fmla="*/ 1652361 w 2656691"/>
              <a:gd name="connsiteY3573" fmla="*/ 2499487 h 3149653"/>
              <a:gd name="connsiteX3574" fmla="*/ 1648913 w 2656691"/>
              <a:gd name="connsiteY3574" fmla="*/ 2497191 h 3149653"/>
              <a:gd name="connsiteX3575" fmla="*/ 1635124 w 2656691"/>
              <a:gd name="connsiteY3575" fmla="*/ 2477673 h 3149653"/>
              <a:gd name="connsiteX3576" fmla="*/ 1620185 w 2656691"/>
              <a:gd name="connsiteY3576" fmla="*/ 2459303 h 3149653"/>
              <a:gd name="connsiteX3577" fmla="*/ 1589159 w 2656691"/>
              <a:gd name="connsiteY3577" fmla="*/ 2422562 h 3149653"/>
              <a:gd name="connsiteX3578" fmla="*/ 1575370 w 2656691"/>
              <a:gd name="connsiteY3578" fmla="*/ 2408785 h 3149653"/>
              <a:gd name="connsiteX3579" fmla="*/ 1571922 w 2656691"/>
              <a:gd name="connsiteY3579" fmla="*/ 2406488 h 3149653"/>
              <a:gd name="connsiteX3580" fmla="*/ 1561580 w 2656691"/>
              <a:gd name="connsiteY3580" fmla="*/ 2395007 h 3149653"/>
              <a:gd name="connsiteX3581" fmla="*/ 1556984 w 2656691"/>
              <a:gd name="connsiteY3581" fmla="*/ 2390415 h 3149653"/>
              <a:gd name="connsiteX3582" fmla="*/ 1547791 w 2656691"/>
              <a:gd name="connsiteY3582" fmla="*/ 2378933 h 3149653"/>
              <a:gd name="connsiteX3583" fmla="*/ 1538598 w 2656691"/>
              <a:gd name="connsiteY3583" fmla="*/ 2368600 h 3149653"/>
              <a:gd name="connsiteX3584" fmla="*/ 1519063 w 2656691"/>
              <a:gd name="connsiteY3584" fmla="*/ 2347934 h 3149653"/>
              <a:gd name="connsiteX3585" fmla="*/ 1516764 w 2656691"/>
              <a:gd name="connsiteY3585" fmla="*/ 2346785 h 3149653"/>
              <a:gd name="connsiteX3586" fmla="*/ 1370826 w 2656691"/>
              <a:gd name="connsiteY3586" fmla="*/ 2199824 h 3149653"/>
              <a:gd name="connsiteX3587" fmla="*/ 1220292 w 2656691"/>
              <a:gd name="connsiteY3587" fmla="*/ 2057456 h 3149653"/>
              <a:gd name="connsiteX3588" fmla="*/ 1215695 w 2656691"/>
              <a:gd name="connsiteY3588" fmla="*/ 2055160 h 3149653"/>
              <a:gd name="connsiteX3589" fmla="*/ 1217993 w 2656691"/>
              <a:gd name="connsiteY3589" fmla="*/ 2055160 h 3149653"/>
              <a:gd name="connsiteX3590" fmla="*/ 1212248 w 2656691"/>
              <a:gd name="connsiteY3590" fmla="*/ 2051715 h 3149653"/>
              <a:gd name="connsiteX3591" fmla="*/ 1211099 w 2656691"/>
              <a:gd name="connsiteY3591" fmla="*/ 2048271 h 3149653"/>
              <a:gd name="connsiteX3592" fmla="*/ 1191564 w 2656691"/>
              <a:gd name="connsiteY3592" fmla="*/ 2032197 h 3149653"/>
              <a:gd name="connsiteX3593" fmla="*/ 1170879 w 2656691"/>
              <a:gd name="connsiteY3593" fmla="*/ 2014975 h 3149653"/>
              <a:gd name="connsiteX3594" fmla="*/ 1172029 w 2656691"/>
              <a:gd name="connsiteY3594" fmla="*/ 2013827 h 3149653"/>
              <a:gd name="connsiteX3595" fmla="*/ 1167432 w 2656691"/>
              <a:gd name="connsiteY3595" fmla="*/ 2012679 h 3149653"/>
              <a:gd name="connsiteX3596" fmla="*/ 1149046 w 2656691"/>
              <a:gd name="connsiteY3596" fmla="*/ 1994308 h 3149653"/>
              <a:gd name="connsiteX3597" fmla="*/ 1128362 w 2656691"/>
              <a:gd name="connsiteY3597" fmla="*/ 1977086 h 3149653"/>
              <a:gd name="connsiteX3598" fmla="*/ 1107678 w 2656691"/>
              <a:gd name="connsiteY3598" fmla="*/ 1959864 h 3149653"/>
              <a:gd name="connsiteX3599" fmla="*/ 1088143 w 2656691"/>
              <a:gd name="connsiteY3599" fmla="*/ 1942642 h 3149653"/>
              <a:gd name="connsiteX3600" fmla="*/ 1078950 w 2656691"/>
              <a:gd name="connsiteY3600" fmla="*/ 1934606 h 3149653"/>
              <a:gd name="connsiteX3601" fmla="*/ 1069757 w 2656691"/>
              <a:gd name="connsiteY3601" fmla="*/ 1927717 h 3149653"/>
              <a:gd name="connsiteX3602" fmla="*/ 1052520 w 2656691"/>
              <a:gd name="connsiteY3602" fmla="*/ 1910495 h 3149653"/>
              <a:gd name="connsiteX3603" fmla="*/ 1037582 w 2656691"/>
              <a:gd name="connsiteY3603" fmla="*/ 1901310 h 3149653"/>
              <a:gd name="connsiteX3604" fmla="*/ 1016897 w 2656691"/>
              <a:gd name="connsiteY3604" fmla="*/ 1880643 h 3149653"/>
              <a:gd name="connsiteX3605" fmla="*/ 1012301 w 2656691"/>
              <a:gd name="connsiteY3605" fmla="*/ 1878347 h 3149653"/>
              <a:gd name="connsiteX3606" fmla="*/ 1016897 w 2656691"/>
              <a:gd name="connsiteY3606" fmla="*/ 1882940 h 3149653"/>
              <a:gd name="connsiteX3607" fmla="*/ 1016897 w 2656691"/>
              <a:gd name="connsiteY3607" fmla="*/ 1886384 h 3149653"/>
              <a:gd name="connsiteX3608" fmla="*/ 1012301 w 2656691"/>
              <a:gd name="connsiteY3608" fmla="*/ 1884088 h 3149653"/>
              <a:gd name="connsiteX3609" fmla="*/ 1010003 w 2656691"/>
              <a:gd name="connsiteY3609" fmla="*/ 1885236 h 3149653"/>
              <a:gd name="connsiteX3610" fmla="*/ 1014599 w 2656691"/>
              <a:gd name="connsiteY3610" fmla="*/ 1889828 h 3149653"/>
              <a:gd name="connsiteX3611" fmla="*/ 1019196 w 2656691"/>
              <a:gd name="connsiteY3611" fmla="*/ 1886384 h 3149653"/>
              <a:gd name="connsiteX3612" fmla="*/ 1026090 w 2656691"/>
              <a:gd name="connsiteY3612" fmla="*/ 1893273 h 3149653"/>
              <a:gd name="connsiteX3613" fmla="*/ 1027239 w 2656691"/>
              <a:gd name="connsiteY3613" fmla="*/ 1897865 h 3149653"/>
              <a:gd name="connsiteX3614" fmla="*/ 1019196 w 2656691"/>
              <a:gd name="connsiteY3614" fmla="*/ 1897865 h 3149653"/>
              <a:gd name="connsiteX3615" fmla="*/ 1008854 w 2656691"/>
              <a:gd name="connsiteY3615" fmla="*/ 1887532 h 3149653"/>
              <a:gd name="connsiteX3616" fmla="*/ 1008854 w 2656691"/>
              <a:gd name="connsiteY3616" fmla="*/ 1887532 h 3149653"/>
              <a:gd name="connsiteX3617" fmla="*/ 1008854 w 2656691"/>
              <a:gd name="connsiteY3617" fmla="*/ 1887532 h 3149653"/>
              <a:gd name="connsiteX3618" fmla="*/ 1008710 w 2656691"/>
              <a:gd name="connsiteY3618" fmla="*/ 1887388 h 3149653"/>
              <a:gd name="connsiteX3619" fmla="*/ 997362 w 2656691"/>
              <a:gd name="connsiteY3619" fmla="*/ 1879495 h 3149653"/>
              <a:gd name="connsiteX3620" fmla="*/ 1003108 w 2656691"/>
              <a:gd name="connsiteY3620" fmla="*/ 1887532 h 3149653"/>
              <a:gd name="connsiteX3621" fmla="*/ 1008854 w 2656691"/>
              <a:gd name="connsiteY3621" fmla="*/ 1887532 h 3149653"/>
              <a:gd name="connsiteX3622" fmla="*/ 1008854 w 2656691"/>
              <a:gd name="connsiteY3622" fmla="*/ 1887532 h 3149653"/>
              <a:gd name="connsiteX3623" fmla="*/ 1010577 w 2656691"/>
              <a:gd name="connsiteY3623" fmla="*/ 1891120 h 3149653"/>
              <a:gd name="connsiteX3624" fmla="*/ 1008854 w 2656691"/>
              <a:gd name="connsiteY3624" fmla="*/ 1892125 h 3149653"/>
              <a:gd name="connsiteX3625" fmla="*/ 1013450 w 2656691"/>
              <a:gd name="connsiteY3625" fmla="*/ 1893273 h 3149653"/>
              <a:gd name="connsiteX3626" fmla="*/ 1010003 w 2656691"/>
              <a:gd name="connsiteY3626" fmla="*/ 1896717 h 3149653"/>
              <a:gd name="connsiteX3627" fmla="*/ 1018047 w 2656691"/>
              <a:gd name="connsiteY3627" fmla="*/ 1904754 h 3149653"/>
              <a:gd name="connsiteX3628" fmla="*/ 1019196 w 2656691"/>
              <a:gd name="connsiteY3628" fmla="*/ 1901310 h 3149653"/>
              <a:gd name="connsiteX3629" fmla="*/ 1013450 w 2656691"/>
              <a:gd name="connsiteY3629" fmla="*/ 1899013 h 3149653"/>
              <a:gd name="connsiteX3630" fmla="*/ 1016897 w 2656691"/>
              <a:gd name="connsiteY3630" fmla="*/ 1896717 h 3149653"/>
              <a:gd name="connsiteX3631" fmla="*/ 1015748 w 2656691"/>
              <a:gd name="connsiteY3631" fmla="*/ 1897865 h 3149653"/>
              <a:gd name="connsiteX3632" fmla="*/ 1019196 w 2656691"/>
              <a:gd name="connsiteY3632" fmla="*/ 1897865 h 3149653"/>
              <a:gd name="connsiteX3633" fmla="*/ 1020345 w 2656691"/>
              <a:gd name="connsiteY3633" fmla="*/ 1897865 h 3149653"/>
              <a:gd name="connsiteX3634" fmla="*/ 1027239 w 2656691"/>
              <a:gd name="connsiteY3634" fmla="*/ 1904754 h 3149653"/>
              <a:gd name="connsiteX3635" fmla="*/ 1021494 w 2656691"/>
              <a:gd name="connsiteY3635" fmla="*/ 1899013 h 3149653"/>
              <a:gd name="connsiteX3636" fmla="*/ 1027239 w 2656691"/>
              <a:gd name="connsiteY3636" fmla="*/ 1901310 h 3149653"/>
              <a:gd name="connsiteX3637" fmla="*/ 1039880 w 2656691"/>
              <a:gd name="connsiteY3637" fmla="*/ 1910495 h 3149653"/>
              <a:gd name="connsiteX3638" fmla="*/ 1042178 w 2656691"/>
              <a:gd name="connsiteY3638" fmla="*/ 1916235 h 3149653"/>
              <a:gd name="connsiteX3639" fmla="*/ 1044476 w 2656691"/>
              <a:gd name="connsiteY3639" fmla="*/ 1915087 h 3149653"/>
              <a:gd name="connsiteX3640" fmla="*/ 1049073 w 2656691"/>
              <a:gd name="connsiteY3640" fmla="*/ 1917384 h 3149653"/>
              <a:gd name="connsiteX3641" fmla="*/ 1053669 w 2656691"/>
              <a:gd name="connsiteY3641" fmla="*/ 1924272 h 3149653"/>
              <a:gd name="connsiteX3642" fmla="*/ 1041948 w 2656691"/>
              <a:gd name="connsiteY3642" fmla="*/ 1921930 h 3149653"/>
              <a:gd name="connsiteX3643" fmla="*/ 1041029 w 2656691"/>
              <a:gd name="connsiteY3643" fmla="*/ 1920828 h 3149653"/>
              <a:gd name="connsiteX3644" fmla="*/ 1036432 w 2656691"/>
              <a:gd name="connsiteY3644" fmla="*/ 1920828 h 3149653"/>
              <a:gd name="connsiteX3645" fmla="*/ 1041948 w 2656691"/>
              <a:gd name="connsiteY3645" fmla="*/ 1921930 h 3149653"/>
              <a:gd name="connsiteX3646" fmla="*/ 1046774 w 2656691"/>
              <a:gd name="connsiteY3646" fmla="*/ 1927717 h 3149653"/>
              <a:gd name="connsiteX3647" fmla="*/ 1046774 w 2656691"/>
              <a:gd name="connsiteY3647" fmla="*/ 1932309 h 3149653"/>
              <a:gd name="connsiteX3648" fmla="*/ 1052520 w 2656691"/>
              <a:gd name="connsiteY3648" fmla="*/ 1936902 h 3149653"/>
              <a:gd name="connsiteX3649" fmla="*/ 1055967 w 2656691"/>
              <a:gd name="connsiteY3649" fmla="*/ 1936902 h 3149653"/>
              <a:gd name="connsiteX3650" fmla="*/ 1053669 w 2656691"/>
              <a:gd name="connsiteY3650" fmla="*/ 1933457 h 3149653"/>
              <a:gd name="connsiteX3651" fmla="*/ 1058266 w 2656691"/>
              <a:gd name="connsiteY3651" fmla="*/ 1935754 h 3149653"/>
              <a:gd name="connsiteX3652" fmla="*/ 1054818 w 2656691"/>
              <a:gd name="connsiteY3652" fmla="*/ 1930013 h 3149653"/>
              <a:gd name="connsiteX3653" fmla="*/ 1065160 w 2656691"/>
              <a:gd name="connsiteY3653" fmla="*/ 1934606 h 3149653"/>
              <a:gd name="connsiteX3654" fmla="*/ 1064011 w 2656691"/>
              <a:gd name="connsiteY3654" fmla="*/ 1936902 h 3149653"/>
              <a:gd name="connsiteX3655" fmla="*/ 1074353 w 2656691"/>
              <a:gd name="connsiteY3655" fmla="*/ 1943791 h 3149653"/>
              <a:gd name="connsiteX3656" fmla="*/ 1085845 w 2656691"/>
              <a:gd name="connsiteY3656" fmla="*/ 1951828 h 3149653"/>
              <a:gd name="connsiteX3657" fmla="*/ 1088143 w 2656691"/>
              <a:gd name="connsiteY3657" fmla="*/ 1954124 h 3149653"/>
              <a:gd name="connsiteX3658" fmla="*/ 1089292 w 2656691"/>
              <a:gd name="connsiteY3658" fmla="*/ 1958716 h 3149653"/>
              <a:gd name="connsiteX3659" fmla="*/ 1099634 w 2656691"/>
              <a:gd name="connsiteY3659" fmla="*/ 1966753 h 3149653"/>
              <a:gd name="connsiteX3660" fmla="*/ 1098485 w 2656691"/>
              <a:gd name="connsiteY3660" fmla="*/ 1970198 h 3149653"/>
              <a:gd name="connsiteX3661" fmla="*/ 1103081 w 2656691"/>
              <a:gd name="connsiteY3661" fmla="*/ 1971346 h 3149653"/>
              <a:gd name="connsiteX3662" fmla="*/ 1101932 w 2656691"/>
              <a:gd name="connsiteY3662" fmla="*/ 1973642 h 3149653"/>
              <a:gd name="connsiteX3663" fmla="*/ 1105380 w 2656691"/>
              <a:gd name="connsiteY3663" fmla="*/ 1977086 h 3149653"/>
              <a:gd name="connsiteX3664" fmla="*/ 1107678 w 2656691"/>
              <a:gd name="connsiteY3664" fmla="*/ 1974790 h 3149653"/>
              <a:gd name="connsiteX3665" fmla="*/ 1120318 w 2656691"/>
              <a:gd name="connsiteY3665" fmla="*/ 1985123 h 3149653"/>
              <a:gd name="connsiteX3666" fmla="*/ 1118020 w 2656691"/>
              <a:gd name="connsiteY3666" fmla="*/ 1986272 h 3149653"/>
              <a:gd name="connsiteX3667" fmla="*/ 1122616 w 2656691"/>
              <a:gd name="connsiteY3667" fmla="*/ 1992012 h 3149653"/>
              <a:gd name="connsiteX3668" fmla="*/ 1134108 w 2656691"/>
              <a:gd name="connsiteY3668" fmla="*/ 2003494 h 3149653"/>
              <a:gd name="connsiteX3669" fmla="*/ 1141002 w 2656691"/>
              <a:gd name="connsiteY3669" fmla="*/ 2008086 h 3149653"/>
              <a:gd name="connsiteX3670" fmla="*/ 1146748 w 2656691"/>
              <a:gd name="connsiteY3670" fmla="*/ 2009234 h 3149653"/>
              <a:gd name="connsiteX3671" fmla="*/ 1147897 w 2656691"/>
              <a:gd name="connsiteY3671" fmla="*/ 2013827 h 3149653"/>
              <a:gd name="connsiteX3672" fmla="*/ 1142151 w 2656691"/>
              <a:gd name="connsiteY3672" fmla="*/ 2010382 h 3149653"/>
              <a:gd name="connsiteX3673" fmla="*/ 1136406 w 2656691"/>
              <a:gd name="connsiteY3673" fmla="*/ 2013827 h 3149653"/>
              <a:gd name="connsiteX3674" fmla="*/ 1144450 w 2656691"/>
              <a:gd name="connsiteY3674" fmla="*/ 2017271 h 3149653"/>
              <a:gd name="connsiteX3675" fmla="*/ 1154792 w 2656691"/>
              <a:gd name="connsiteY3675" fmla="*/ 2027604 h 3149653"/>
              <a:gd name="connsiteX3676" fmla="*/ 1154792 w 2656691"/>
              <a:gd name="connsiteY3676" fmla="*/ 2031049 h 3149653"/>
              <a:gd name="connsiteX3677" fmla="*/ 1157090 w 2656691"/>
              <a:gd name="connsiteY3677" fmla="*/ 2029901 h 3149653"/>
              <a:gd name="connsiteX3678" fmla="*/ 1176625 w 2656691"/>
              <a:gd name="connsiteY3678" fmla="*/ 2051715 h 3149653"/>
              <a:gd name="connsiteX3679" fmla="*/ 1175476 w 2656691"/>
              <a:gd name="connsiteY3679" fmla="*/ 2044826 h 3149653"/>
              <a:gd name="connsiteX3680" fmla="*/ 1170879 w 2656691"/>
              <a:gd name="connsiteY3680" fmla="*/ 2041382 h 3149653"/>
              <a:gd name="connsiteX3681" fmla="*/ 1172029 w 2656691"/>
              <a:gd name="connsiteY3681" fmla="*/ 2043678 h 3149653"/>
              <a:gd name="connsiteX3682" fmla="*/ 1158239 w 2656691"/>
              <a:gd name="connsiteY3682" fmla="*/ 2029901 h 3149653"/>
              <a:gd name="connsiteX3683" fmla="*/ 1161686 w 2656691"/>
              <a:gd name="connsiteY3683" fmla="*/ 2028752 h 3149653"/>
              <a:gd name="connsiteX3684" fmla="*/ 1166283 w 2656691"/>
              <a:gd name="connsiteY3684" fmla="*/ 2034493 h 3149653"/>
              <a:gd name="connsiteX3685" fmla="*/ 1178923 w 2656691"/>
              <a:gd name="connsiteY3685" fmla="*/ 2043678 h 3149653"/>
              <a:gd name="connsiteX3686" fmla="*/ 1176625 w 2656691"/>
              <a:gd name="connsiteY3686" fmla="*/ 2044826 h 3149653"/>
              <a:gd name="connsiteX3687" fmla="*/ 1181221 w 2656691"/>
              <a:gd name="connsiteY3687" fmla="*/ 2048271 h 3149653"/>
              <a:gd name="connsiteX3688" fmla="*/ 1181221 w 2656691"/>
              <a:gd name="connsiteY3688" fmla="*/ 2045974 h 3149653"/>
              <a:gd name="connsiteX3689" fmla="*/ 1198458 w 2656691"/>
              <a:gd name="connsiteY3689" fmla="*/ 2062048 h 3149653"/>
              <a:gd name="connsiteX3690" fmla="*/ 1198458 w 2656691"/>
              <a:gd name="connsiteY3690" fmla="*/ 2065493 h 3149653"/>
              <a:gd name="connsiteX3691" fmla="*/ 1203055 w 2656691"/>
              <a:gd name="connsiteY3691" fmla="*/ 2066641 h 3149653"/>
              <a:gd name="connsiteX3692" fmla="*/ 1201906 w 2656691"/>
              <a:gd name="connsiteY3692" fmla="*/ 2068937 h 3149653"/>
              <a:gd name="connsiteX3693" fmla="*/ 1205353 w 2656691"/>
              <a:gd name="connsiteY3693" fmla="*/ 2072382 h 3149653"/>
              <a:gd name="connsiteX3694" fmla="*/ 1205353 w 2656691"/>
              <a:gd name="connsiteY3694" fmla="*/ 2068937 h 3149653"/>
              <a:gd name="connsiteX3695" fmla="*/ 1211099 w 2656691"/>
              <a:gd name="connsiteY3695" fmla="*/ 2074678 h 3149653"/>
              <a:gd name="connsiteX3696" fmla="*/ 1208800 w 2656691"/>
              <a:gd name="connsiteY3696" fmla="*/ 2075826 h 3149653"/>
              <a:gd name="connsiteX3697" fmla="*/ 1213397 w 2656691"/>
              <a:gd name="connsiteY3697" fmla="*/ 2078122 h 3149653"/>
              <a:gd name="connsiteX3698" fmla="*/ 1214546 w 2656691"/>
              <a:gd name="connsiteY3698" fmla="*/ 2075826 h 3149653"/>
              <a:gd name="connsiteX3699" fmla="*/ 1223739 w 2656691"/>
              <a:gd name="connsiteY3699" fmla="*/ 2086159 h 3149653"/>
              <a:gd name="connsiteX3700" fmla="*/ 1220292 w 2656691"/>
              <a:gd name="connsiteY3700" fmla="*/ 2087307 h 3149653"/>
              <a:gd name="connsiteX3701" fmla="*/ 1245572 w 2656691"/>
              <a:gd name="connsiteY3701" fmla="*/ 2116011 h 3149653"/>
              <a:gd name="connsiteX3702" fmla="*/ 1247870 w 2656691"/>
              <a:gd name="connsiteY3702" fmla="*/ 2114862 h 3149653"/>
              <a:gd name="connsiteX3703" fmla="*/ 1247870 w 2656691"/>
              <a:gd name="connsiteY3703" fmla="*/ 2118307 h 3149653"/>
              <a:gd name="connsiteX3704" fmla="*/ 1251318 w 2656691"/>
              <a:gd name="connsiteY3704" fmla="*/ 2118307 h 3149653"/>
              <a:gd name="connsiteX3705" fmla="*/ 1251318 w 2656691"/>
              <a:gd name="connsiteY3705" fmla="*/ 2122899 h 3149653"/>
              <a:gd name="connsiteX3706" fmla="*/ 1259362 w 2656691"/>
              <a:gd name="connsiteY3706" fmla="*/ 2129788 h 3149653"/>
              <a:gd name="connsiteX3707" fmla="*/ 1260511 w 2656691"/>
              <a:gd name="connsiteY3707" fmla="*/ 2127492 h 3149653"/>
              <a:gd name="connsiteX3708" fmla="*/ 1263958 w 2656691"/>
              <a:gd name="connsiteY3708" fmla="*/ 2128640 h 3149653"/>
              <a:gd name="connsiteX3709" fmla="*/ 1273151 w 2656691"/>
              <a:gd name="connsiteY3709" fmla="*/ 2138973 h 3149653"/>
              <a:gd name="connsiteX3710" fmla="*/ 1266256 w 2656691"/>
              <a:gd name="connsiteY3710" fmla="*/ 2134381 h 3149653"/>
              <a:gd name="connsiteX3711" fmla="*/ 1265107 w 2656691"/>
              <a:gd name="connsiteY3711" fmla="*/ 2136677 h 3149653"/>
              <a:gd name="connsiteX3712" fmla="*/ 1277748 w 2656691"/>
              <a:gd name="connsiteY3712" fmla="*/ 2149306 h 3149653"/>
              <a:gd name="connsiteX3713" fmla="*/ 1272002 w 2656691"/>
              <a:gd name="connsiteY3713" fmla="*/ 2140121 h 3149653"/>
              <a:gd name="connsiteX3714" fmla="*/ 1274300 w 2656691"/>
              <a:gd name="connsiteY3714" fmla="*/ 2138973 h 3149653"/>
              <a:gd name="connsiteX3715" fmla="*/ 1280046 w 2656691"/>
              <a:gd name="connsiteY3715" fmla="*/ 2145862 h 3149653"/>
              <a:gd name="connsiteX3716" fmla="*/ 1282344 w 2656691"/>
              <a:gd name="connsiteY3716" fmla="*/ 2153899 h 3149653"/>
              <a:gd name="connsiteX3717" fmla="*/ 1283493 w 2656691"/>
              <a:gd name="connsiteY3717" fmla="*/ 2148158 h 3149653"/>
              <a:gd name="connsiteX3718" fmla="*/ 1286940 w 2656691"/>
              <a:gd name="connsiteY3718" fmla="*/ 2155047 h 3149653"/>
              <a:gd name="connsiteX3719" fmla="*/ 1291537 w 2656691"/>
              <a:gd name="connsiteY3719" fmla="*/ 2159640 h 3149653"/>
              <a:gd name="connsiteX3720" fmla="*/ 1305326 w 2656691"/>
              <a:gd name="connsiteY3720" fmla="*/ 2172269 h 3149653"/>
              <a:gd name="connsiteX3721" fmla="*/ 1312221 w 2656691"/>
              <a:gd name="connsiteY3721" fmla="*/ 2174565 h 3149653"/>
              <a:gd name="connsiteX3722" fmla="*/ 1312221 w 2656691"/>
              <a:gd name="connsiteY3722" fmla="*/ 2180306 h 3149653"/>
              <a:gd name="connsiteX3723" fmla="*/ 1321414 w 2656691"/>
              <a:gd name="connsiteY3723" fmla="*/ 2186047 h 3149653"/>
              <a:gd name="connsiteX3724" fmla="*/ 1328309 w 2656691"/>
              <a:gd name="connsiteY3724" fmla="*/ 2190639 h 3149653"/>
              <a:gd name="connsiteX3725" fmla="*/ 1334054 w 2656691"/>
              <a:gd name="connsiteY3725" fmla="*/ 2195232 h 3149653"/>
              <a:gd name="connsiteX3726" fmla="*/ 1347844 w 2656691"/>
              <a:gd name="connsiteY3726" fmla="*/ 2210158 h 3149653"/>
              <a:gd name="connsiteX3727" fmla="*/ 1342098 w 2656691"/>
              <a:gd name="connsiteY3727" fmla="*/ 2207861 h 3149653"/>
              <a:gd name="connsiteX3728" fmla="*/ 1344396 w 2656691"/>
              <a:gd name="connsiteY3728" fmla="*/ 2214750 h 3149653"/>
              <a:gd name="connsiteX3729" fmla="*/ 1347844 w 2656691"/>
              <a:gd name="connsiteY3729" fmla="*/ 2217046 h 3149653"/>
              <a:gd name="connsiteX3730" fmla="*/ 1351291 w 2656691"/>
              <a:gd name="connsiteY3730" fmla="*/ 2215898 h 3149653"/>
              <a:gd name="connsiteX3731" fmla="*/ 1348993 w 2656691"/>
              <a:gd name="connsiteY3731" fmla="*/ 2218194 h 3149653"/>
              <a:gd name="connsiteX3732" fmla="*/ 1348993 w 2656691"/>
              <a:gd name="connsiteY3732" fmla="*/ 2226231 h 3149653"/>
              <a:gd name="connsiteX3733" fmla="*/ 1357037 w 2656691"/>
              <a:gd name="connsiteY3733" fmla="*/ 2225083 h 3149653"/>
              <a:gd name="connsiteX3734" fmla="*/ 1360484 w 2656691"/>
              <a:gd name="connsiteY3734" fmla="*/ 2234268 h 3149653"/>
              <a:gd name="connsiteX3735" fmla="*/ 1361633 w 2656691"/>
              <a:gd name="connsiteY3735" fmla="*/ 2226231 h 3149653"/>
              <a:gd name="connsiteX3736" fmla="*/ 1369677 w 2656691"/>
              <a:gd name="connsiteY3736" fmla="*/ 2237713 h 3149653"/>
              <a:gd name="connsiteX3737" fmla="*/ 1363932 w 2656691"/>
              <a:gd name="connsiteY3737" fmla="*/ 2222787 h 3149653"/>
              <a:gd name="connsiteX3738" fmla="*/ 1370826 w 2656691"/>
              <a:gd name="connsiteY3738" fmla="*/ 2231972 h 3149653"/>
              <a:gd name="connsiteX3739" fmla="*/ 1368528 w 2656691"/>
              <a:gd name="connsiteY3739" fmla="*/ 2230824 h 3149653"/>
              <a:gd name="connsiteX3740" fmla="*/ 1373124 w 2656691"/>
              <a:gd name="connsiteY3740" fmla="*/ 2241157 h 3149653"/>
              <a:gd name="connsiteX3741" fmla="*/ 1369677 w 2656691"/>
              <a:gd name="connsiteY3741" fmla="*/ 2243453 h 3149653"/>
              <a:gd name="connsiteX3742" fmla="*/ 1374274 w 2656691"/>
              <a:gd name="connsiteY3742" fmla="*/ 2248046 h 3149653"/>
              <a:gd name="connsiteX3743" fmla="*/ 1374274 w 2656691"/>
              <a:gd name="connsiteY3743" fmla="*/ 2244602 h 3149653"/>
              <a:gd name="connsiteX3744" fmla="*/ 1381168 w 2656691"/>
              <a:gd name="connsiteY3744" fmla="*/ 2250342 h 3149653"/>
              <a:gd name="connsiteX3745" fmla="*/ 1389212 w 2656691"/>
              <a:gd name="connsiteY3745" fmla="*/ 2258379 h 3149653"/>
              <a:gd name="connsiteX3746" fmla="*/ 1389212 w 2656691"/>
              <a:gd name="connsiteY3746" fmla="*/ 2261824 h 3149653"/>
              <a:gd name="connsiteX3747" fmla="*/ 1394958 w 2656691"/>
              <a:gd name="connsiteY3747" fmla="*/ 2265268 h 3149653"/>
              <a:gd name="connsiteX3748" fmla="*/ 1394958 w 2656691"/>
              <a:gd name="connsiteY3748" fmla="*/ 2272157 h 3149653"/>
              <a:gd name="connsiteX3749" fmla="*/ 1405300 w 2656691"/>
              <a:gd name="connsiteY3749" fmla="*/ 2279046 h 3149653"/>
              <a:gd name="connsiteX3750" fmla="*/ 1398405 w 2656691"/>
              <a:gd name="connsiteY3750" fmla="*/ 2276749 h 3149653"/>
              <a:gd name="connsiteX3751" fmla="*/ 1401852 w 2656691"/>
              <a:gd name="connsiteY3751" fmla="*/ 2281342 h 3149653"/>
              <a:gd name="connsiteX3752" fmla="*/ 1412195 w 2656691"/>
              <a:gd name="connsiteY3752" fmla="*/ 2285934 h 3149653"/>
              <a:gd name="connsiteX3753" fmla="*/ 1428282 w 2656691"/>
              <a:gd name="connsiteY3753" fmla="*/ 2304304 h 3149653"/>
              <a:gd name="connsiteX3754" fmla="*/ 1431730 w 2656691"/>
              <a:gd name="connsiteY3754" fmla="*/ 2305453 h 3149653"/>
              <a:gd name="connsiteX3755" fmla="*/ 1431730 w 2656691"/>
              <a:gd name="connsiteY3755" fmla="*/ 2311193 h 3149653"/>
              <a:gd name="connsiteX3756" fmla="*/ 1435177 w 2656691"/>
              <a:gd name="connsiteY3756" fmla="*/ 2310045 h 3149653"/>
              <a:gd name="connsiteX3757" fmla="*/ 1444370 w 2656691"/>
              <a:gd name="connsiteY3757" fmla="*/ 2318082 h 3149653"/>
              <a:gd name="connsiteX3758" fmla="*/ 1442072 w 2656691"/>
              <a:gd name="connsiteY3758" fmla="*/ 2320378 h 3149653"/>
              <a:gd name="connsiteX3759" fmla="*/ 1452414 w 2656691"/>
              <a:gd name="connsiteY3759" fmla="*/ 2328415 h 3149653"/>
              <a:gd name="connsiteX3760" fmla="*/ 1459308 w 2656691"/>
              <a:gd name="connsiteY3760" fmla="*/ 2335304 h 3149653"/>
              <a:gd name="connsiteX3761" fmla="*/ 1459308 w 2656691"/>
              <a:gd name="connsiteY3761" fmla="*/ 2341045 h 3149653"/>
              <a:gd name="connsiteX3762" fmla="*/ 1466203 w 2656691"/>
              <a:gd name="connsiteY3762" fmla="*/ 2346785 h 3149653"/>
              <a:gd name="connsiteX3763" fmla="*/ 1469651 w 2656691"/>
              <a:gd name="connsiteY3763" fmla="*/ 2345637 h 3149653"/>
              <a:gd name="connsiteX3764" fmla="*/ 1465054 w 2656691"/>
              <a:gd name="connsiteY3764" fmla="*/ 2350230 h 3149653"/>
              <a:gd name="connsiteX3765" fmla="*/ 1468501 w 2656691"/>
              <a:gd name="connsiteY3765" fmla="*/ 2352526 h 3149653"/>
              <a:gd name="connsiteX3766" fmla="*/ 1471949 w 2656691"/>
              <a:gd name="connsiteY3766" fmla="*/ 2351378 h 3149653"/>
              <a:gd name="connsiteX3767" fmla="*/ 1470800 w 2656691"/>
              <a:gd name="connsiteY3767" fmla="*/ 2355971 h 3149653"/>
              <a:gd name="connsiteX3768" fmla="*/ 1475396 w 2656691"/>
              <a:gd name="connsiteY3768" fmla="*/ 2352526 h 3149653"/>
              <a:gd name="connsiteX3769" fmla="*/ 1477694 w 2656691"/>
              <a:gd name="connsiteY3769" fmla="*/ 2354822 h 3149653"/>
              <a:gd name="connsiteX3770" fmla="*/ 1478843 w 2656691"/>
              <a:gd name="connsiteY3770" fmla="*/ 2358267 h 3149653"/>
              <a:gd name="connsiteX3771" fmla="*/ 1475396 w 2656691"/>
              <a:gd name="connsiteY3771" fmla="*/ 2357119 h 3149653"/>
              <a:gd name="connsiteX3772" fmla="*/ 1481142 w 2656691"/>
              <a:gd name="connsiteY3772" fmla="*/ 2362859 h 3149653"/>
              <a:gd name="connsiteX3773" fmla="*/ 1478843 w 2656691"/>
              <a:gd name="connsiteY3773" fmla="*/ 2358267 h 3149653"/>
              <a:gd name="connsiteX3774" fmla="*/ 1488036 w 2656691"/>
              <a:gd name="connsiteY3774" fmla="*/ 2361711 h 3149653"/>
              <a:gd name="connsiteX3775" fmla="*/ 1486887 w 2656691"/>
              <a:gd name="connsiteY3775" fmla="*/ 2367452 h 3149653"/>
              <a:gd name="connsiteX3776" fmla="*/ 1482291 w 2656691"/>
              <a:gd name="connsiteY3776" fmla="*/ 2367452 h 3149653"/>
              <a:gd name="connsiteX3777" fmla="*/ 1490335 w 2656691"/>
              <a:gd name="connsiteY3777" fmla="*/ 2374341 h 3149653"/>
              <a:gd name="connsiteX3778" fmla="*/ 1488036 w 2656691"/>
              <a:gd name="connsiteY3778" fmla="*/ 2368600 h 3149653"/>
              <a:gd name="connsiteX3779" fmla="*/ 1500677 w 2656691"/>
              <a:gd name="connsiteY3779" fmla="*/ 2376637 h 3149653"/>
              <a:gd name="connsiteX3780" fmla="*/ 1504124 w 2656691"/>
              <a:gd name="connsiteY3780" fmla="*/ 2385822 h 3149653"/>
              <a:gd name="connsiteX3781" fmla="*/ 1513317 w 2656691"/>
              <a:gd name="connsiteY3781" fmla="*/ 2391563 h 3149653"/>
              <a:gd name="connsiteX3782" fmla="*/ 1517914 w 2656691"/>
              <a:gd name="connsiteY3782" fmla="*/ 2398451 h 3149653"/>
              <a:gd name="connsiteX3783" fmla="*/ 1511019 w 2656691"/>
              <a:gd name="connsiteY3783" fmla="*/ 2393859 h 3149653"/>
              <a:gd name="connsiteX3784" fmla="*/ 1506422 w 2656691"/>
              <a:gd name="connsiteY3784" fmla="*/ 2393859 h 3149653"/>
              <a:gd name="connsiteX3785" fmla="*/ 1509870 w 2656691"/>
              <a:gd name="connsiteY3785" fmla="*/ 2399600 h 3149653"/>
              <a:gd name="connsiteX3786" fmla="*/ 1516764 w 2656691"/>
              <a:gd name="connsiteY3786" fmla="*/ 2403044 h 3149653"/>
              <a:gd name="connsiteX3787" fmla="*/ 1524808 w 2656691"/>
              <a:gd name="connsiteY3787" fmla="*/ 2406488 h 3149653"/>
              <a:gd name="connsiteX3788" fmla="*/ 1520212 w 2656691"/>
              <a:gd name="connsiteY3788" fmla="*/ 2408785 h 3149653"/>
              <a:gd name="connsiteX3789" fmla="*/ 1514466 w 2656691"/>
              <a:gd name="connsiteY3789" fmla="*/ 2405340 h 3149653"/>
              <a:gd name="connsiteX3790" fmla="*/ 1522510 w 2656691"/>
              <a:gd name="connsiteY3790" fmla="*/ 2416822 h 3149653"/>
              <a:gd name="connsiteX3791" fmla="*/ 1530554 w 2656691"/>
              <a:gd name="connsiteY3791" fmla="*/ 2424859 h 3149653"/>
              <a:gd name="connsiteX3792" fmla="*/ 1542045 w 2656691"/>
              <a:gd name="connsiteY3792" fmla="*/ 2431747 h 3149653"/>
              <a:gd name="connsiteX3793" fmla="*/ 1536299 w 2656691"/>
              <a:gd name="connsiteY3793" fmla="*/ 2431747 h 3149653"/>
              <a:gd name="connsiteX3794" fmla="*/ 1552387 w 2656691"/>
              <a:gd name="connsiteY3794" fmla="*/ 2445525 h 3149653"/>
              <a:gd name="connsiteX3795" fmla="*/ 1550089 w 2656691"/>
              <a:gd name="connsiteY3795" fmla="*/ 2442081 h 3149653"/>
              <a:gd name="connsiteX3796" fmla="*/ 1554685 w 2656691"/>
              <a:gd name="connsiteY3796" fmla="*/ 2443229 h 3149653"/>
              <a:gd name="connsiteX3797" fmla="*/ 1559282 w 2656691"/>
              <a:gd name="connsiteY3797" fmla="*/ 2451266 h 3149653"/>
              <a:gd name="connsiteX3798" fmla="*/ 1568475 w 2656691"/>
              <a:gd name="connsiteY3798" fmla="*/ 2457006 h 3149653"/>
              <a:gd name="connsiteX3799" fmla="*/ 1569624 w 2656691"/>
              <a:gd name="connsiteY3799" fmla="*/ 2462747 h 3149653"/>
              <a:gd name="connsiteX3800" fmla="*/ 1573071 w 2656691"/>
              <a:gd name="connsiteY3800" fmla="*/ 2458154 h 3149653"/>
              <a:gd name="connsiteX3801" fmla="*/ 1579966 w 2656691"/>
              <a:gd name="connsiteY3801" fmla="*/ 2474228 h 3149653"/>
              <a:gd name="connsiteX3802" fmla="*/ 1581115 w 2656691"/>
              <a:gd name="connsiteY3802" fmla="*/ 2471932 h 3149653"/>
              <a:gd name="connsiteX3803" fmla="*/ 1581115 w 2656691"/>
              <a:gd name="connsiteY3803" fmla="*/ 2475376 h 3149653"/>
              <a:gd name="connsiteX3804" fmla="*/ 1588010 w 2656691"/>
              <a:gd name="connsiteY3804" fmla="*/ 2483413 h 3149653"/>
              <a:gd name="connsiteX3805" fmla="*/ 1591457 w 2656691"/>
              <a:gd name="connsiteY3805" fmla="*/ 2481117 h 3149653"/>
              <a:gd name="connsiteX3806" fmla="*/ 1590308 w 2656691"/>
              <a:gd name="connsiteY3806" fmla="*/ 2485710 h 3149653"/>
              <a:gd name="connsiteX3807" fmla="*/ 1598352 w 2656691"/>
              <a:gd name="connsiteY3807" fmla="*/ 2493747 h 3149653"/>
              <a:gd name="connsiteX3808" fmla="*/ 1602948 w 2656691"/>
              <a:gd name="connsiteY3808" fmla="*/ 2492598 h 3149653"/>
              <a:gd name="connsiteX3809" fmla="*/ 1607545 w 2656691"/>
              <a:gd name="connsiteY3809" fmla="*/ 2498339 h 3149653"/>
              <a:gd name="connsiteX3810" fmla="*/ 1604098 w 2656691"/>
              <a:gd name="connsiteY3810" fmla="*/ 2499487 h 3149653"/>
              <a:gd name="connsiteX3811" fmla="*/ 1630527 w 2656691"/>
              <a:gd name="connsiteY3811" fmla="*/ 2528191 h 3149653"/>
              <a:gd name="connsiteX3812" fmla="*/ 1632826 w 2656691"/>
              <a:gd name="connsiteY3812" fmla="*/ 2527042 h 3149653"/>
              <a:gd name="connsiteX3813" fmla="*/ 1635124 w 2656691"/>
              <a:gd name="connsiteY3813" fmla="*/ 2532783 h 3149653"/>
              <a:gd name="connsiteX3814" fmla="*/ 1633975 w 2656691"/>
              <a:gd name="connsiteY3814" fmla="*/ 2533931 h 3149653"/>
              <a:gd name="connsiteX3815" fmla="*/ 1642018 w 2656691"/>
              <a:gd name="connsiteY3815" fmla="*/ 2541968 h 3149653"/>
              <a:gd name="connsiteX3816" fmla="*/ 1642018 w 2656691"/>
              <a:gd name="connsiteY3816" fmla="*/ 2545413 h 3149653"/>
              <a:gd name="connsiteX3817" fmla="*/ 1652361 w 2656691"/>
              <a:gd name="connsiteY3817" fmla="*/ 2555746 h 3149653"/>
              <a:gd name="connsiteX3818" fmla="*/ 1653510 w 2656691"/>
              <a:gd name="connsiteY3818" fmla="*/ 2554598 h 3149653"/>
              <a:gd name="connsiteX3819" fmla="*/ 1648913 w 2656691"/>
              <a:gd name="connsiteY3819" fmla="*/ 2548857 h 3149653"/>
              <a:gd name="connsiteX3820" fmla="*/ 1658106 w 2656691"/>
              <a:gd name="connsiteY3820" fmla="*/ 2552301 h 3149653"/>
              <a:gd name="connsiteX3821" fmla="*/ 1654659 w 2656691"/>
              <a:gd name="connsiteY3821" fmla="*/ 2553449 h 3149653"/>
              <a:gd name="connsiteX3822" fmla="*/ 1684536 w 2656691"/>
              <a:gd name="connsiteY3822" fmla="*/ 2582153 h 3149653"/>
              <a:gd name="connsiteX3823" fmla="*/ 1689132 w 2656691"/>
              <a:gd name="connsiteY3823" fmla="*/ 2585597 h 3149653"/>
              <a:gd name="connsiteX3824" fmla="*/ 1679939 w 2656691"/>
              <a:gd name="connsiteY3824" fmla="*/ 2582153 h 3149653"/>
              <a:gd name="connsiteX3825" fmla="*/ 1697176 w 2656691"/>
              <a:gd name="connsiteY3825" fmla="*/ 2599375 h 3149653"/>
              <a:gd name="connsiteX3826" fmla="*/ 1696027 w 2656691"/>
              <a:gd name="connsiteY3826" fmla="*/ 2599375 h 3149653"/>
              <a:gd name="connsiteX3827" fmla="*/ 1687983 w 2656691"/>
              <a:gd name="connsiteY3827" fmla="*/ 2597079 h 3149653"/>
              <a:gd name="connsiteX3828" fmla="*/ 1700624 w 2656691"/>
              <a:gd name="connsiteY3828" fmla="*/ 2605116 h 3149653"/>
              <a:gd name="connsiteX3829" fmla="*/ 1699474 w 2656691"/>
              <a:gd name="connsiteY3829" fmla="*/ 2607412 h 3149653"/>
              <a:gd name="connsiteX3830" fmla="*/ 1729352 w 2656691"/>
              <a:gd name="connsiteY3830" fmla="*/ 2626930 h 3149653"/>
              <a:gd name="connsiteX3831" fmla="*/ 1725904 w 2656691"/>
              <a:gd name="connsiteY3831" fmla="*/ 2630374 h 3149653"/>
              <a:gd name="connsiteX3832" fmla="*/ 1725904 w 2656691"/>
              <a:gd name="connsiteY3832" fmla="*/ 2626930 h 3149653"/>
              <a:gd name="connsiteX3833" fmla="*/ 1723606 w 2656691"/>
              <a:gd name="connsiteY3833" fmla="*/ 2626930 h 3149653"/>
              <a:gd name="connsiteX3834" fmla="*/ 1728202 w 2656691"/>
              <a:gd name="connsiteY3834" fmla="*/ 2633819 h 3149653"/>
              <a:gd name="connsiteX3835" fmla="*/ 1730501 w 2656691"/>
              <a:gd name="connsiteY3835" fmla="*/ 2632671 h 3149653"/>
              <a:gd name="connsiteX3836" fmla="*/ 1732799 w 2656691"/>
              <a:gd name="connsiteY3836" fmla="*/ 2639560 h 3149653"/>
              <a:gd name="connsiteX3837" fmla="*/ 1735097 w 2656691"/>
              <a:gd name="connsiteY3837" fmla="*/ 2639560 h 3149653"/>
              <a:gd name="connsiteX3838" fmla="*/ 1733948 w 2656691"/>
              <a:gd name="connsiteY3838" fmla="*/ 2633819 h 3149653"/>
              <a:gd name="connsiteX3839" fmla="*/ 1729352 w 2656691"/>
              <a:gd name="connsiteY3839" fmla="*/ 2629226 h 3149653"/>
              <a:gd name="connsiteX3840" fmla="*/ 1730501 w 2656691"/>
              <a:gd name="connsiteY3840" fmla="*/ 2625782 h 3149653"/>
              <a:gd name="connsiteX3841" fmla="*/ 1731650 w 2656691"/>
              <a:gd name="connsiteY3841" fmla="*/ 2630374 h 3149653"/>
              <a:gd name="connsiteX3842" fmla="*/ 1744290 w 2656691"/>
              <a:gd name="connsiteY3842" fmla="*/ 2640708 h 3149653"/>
              <a:gd name="connsiteX3843" fmla="*/ 1735097 w 2656691"/>
              <a:gd name="connsiteY3843" fmla="*/ 2643004 h 3149653"/>
              <a:gd name="connsiteX3844" fmla="*/ 1746588 w 2656691"/>
              <a:gd name="connsiteY3844" fmla="*/ 2652189 h 3149653"/>
              <a:gd name="connsiteX3845" fmla="*/ 1751185 w 2656691"/>
              <a:gd name="connsiteY3845" fmla="*/ 2660226 h 3149653"/>
              <a:gd name="connsiteX3846" fmla="*/ 1759229 w 2656691"/>
              <a:gd name="connsiteY3846" fmla="*/ 2665967 h 3149653"/>
              <a:gd name="connsiteX3847" fmla="*/ 1754632 w 2656691"/>
              <a:gd name="connsiteY3847" fmla="*/ 2665967 h 3149653"/>
              <a:gd name="connsiteX3848" fmla="*/ 1760378 w 2656691"/>
              <a:gd name="connsiteY3848" fmla="*/ 2669411 h 3149653"/>
              <a:gd name="connsiteX3849" fmla="*/ 1761527 w 2656691"/>
              <a:gd name="connsiteY3849" fmla="*/ 2667115 h 3149653"/>
              <a:gd name="connsiteX3850" fmla="*/ 1771869 w 2656691"/>
              <a:gd name="connsiteY3850" fmla="*/ 2675152 h 3149653"/>
              <a:gd name="connsiteX3851" fmla="*/ 1781062 w 2656691"/>
              <a:gd name="connsiteY3851" fmla="*/ 2690077 h 3149653"/>
              <a:gd name="connsiteX3852" fmla="*/ 1786808 w 2656691"/>
              <a:gd name="connsiteY3852" fmla="*/ 2693522 h 3149653"/>
              <a:gd name="connsiteX3853" fmla="*/ 1776465 w 2656691"/>
              <a:gd name="connsiteY3853" fmla="*/ 2694670 h 3149653"/>
              <a:gd name="connsiteX3854" fmla="*/ 1799448 w 2656691"/>
              <a:gd name="connsiteY3854" fmla="*/ 2711892 h 3149653"/>
              <a:gd name="connsiteX3855" fmla="*/ 1818983 w 2656691"/>
              <a:gd name="connsiteY3855" fmla="*/ 2730262 h 3149653"/>
              <a:gd name="connsiteX3856" fmla="*/ 1799448 w 2656691"/>
              <a:gd name="connsiteY3856" fmla="*/ 2707299 h 3149653"/>
              <a:gd name="connsiteX3857" fmla="*/ 1794851 w 2656691"/>
              <a:gd name="connsiteY3857" fmla="*/ 2707299 h 3149653"/>
              <a:gd name="connsiteX3858" fmla="*/ 1797150 w 2656691"/>
              <a:gd name="connsiteY3858" fmla="*/ 2705003 h 3149653"/>
              <a:gd name="connsiteX3859" fmla="*/ 1782211 w 2656691"/>
              <a:gd name="connsiteY3859" fmla="*/ 2696966 h 3149653"/>
              <a:gd name="connsiteX3860" fmla="*/ 1801746 w 2656691"/>
              <a:gd name="connsiteY3860" fmla="*/ 2705003 h 3149653"/>
              <a:gd name="connsiteX3861" fmla="*/ 1798299 w 2656691"/>
              <a:gd name="connsiteY3861" fmla="*/ 2706151 h 3149653"/>
              <a:gd name="connsiteX3862" fmla="*/ 1813237 w 2656691"/>
              <a:gd name="connsiteY3862" fmla="*/ 2713040 h 3149653"/>
              <a:gd name="connsiteX3863" fmla="*/ 1820132 w 2656691"/>
              <a:gd name="connsiteY3863" fmla="*/ 2725670 h 3149653"/>
              <a:gd name="connsiteX3864" fmla="*/ 1832772 w 2656691"/>
              <a:gd name="connsiteY3864" fmla="*/ 2730262 h 3149653"/>
              <a:gd name="connsiteX3865" fmla="*/ 1829325 w 2656691"/>
              <a:gd name="connsiteY3865" fmla="*/ 2733706 h 3149653"/>
              <a:gd name="connsiteX3866" fmla="*/ 1830474 w 2656691"/>
              <a:gd name="connsiteY3866" fmla="*/ 2738299 h 3149653"/>
              <a:gd name="connsiteX3867" fmla="*/ 1838518 w 2656691"/>
              <a:gd name="connsiteY3867" fmla="*/ 2741743 h 3149653"/>
              <a:gd name="connsiteX3868" fmla="*/ 1843114 w 2656691"/>
              <a:gd name="connsiteY3868" fmla="*/ 2748632 h 3149653"/>
              <a:gd name="connsiteX3869" fmla="*/ 1840816 w 2656691"/>
              <a:gd name="connsiteY3869" fmla="*/ 2744040 h 3149653"/>
              <a:gd name="connsiteX3870" fmla="*/ 1846562 w 2656691"/>
              <a:gd name="connsiteY3870" fmla="*/ 2744040 h 3149653"/>
              <a:gd name="connsiteX3871" fmla="*/ 1850009 w 2656691"/>
              <a:gd name="connsiteY3871" fmla="*/ 2750928 h 3149653"/>
              <a:gd name="connsiteX3872" fmla="*/ 1846562 w 2656691"/>
              <a:gd name="connsiteY3872" fmla="*/ 2753225 h 3149653"/>
              <a:gd name="connsiteX3873" fmla="*/ 1860351 w 2656691"/>
              <a:gd name="connsiteY3873" fmla="*/ 2757817 h 3149653"/>
              <a:gd name="connsiteX3874" fmla="*/ 1867246 w 2656691"/>
              <a:gd name="connsiteY3874" fmla="*/ 2765854 h 3149653"/>
              <a:gd name="connsiteX3875" fmla="*/ 1862649 w 2656691"/>
              <a:gd name="connsiteY3875" fmla="*/ 2765854 h 3149653"/>
              <a:gd name="connsiteX3876" fmla="*/ 1858053 w 2656691"/>
              <a:gd name="connsiteY3876" fmla="*/ 2761262 h 3149653"/>
              <a:gd name="connsiteX3877" fmla="*/ 1858053 w 2656691"/>
              <a:gd name="connsiteY3877" fmla="*/ 2764706 h 3149653"/>
              <a:gd name="connsiteX3878" fmla="*/ 1862649 w 2656691"/>
              <a:gd name="connsiteY3878" fmla="*/ 2767002 h 3149653"/>
              <a:gd name="connsiteX3879" fmla="*/ 1867246 w 2656691"/>
              <a:gd name="connsiteY3879" fmla="*/ 2775039 h 3149653"/>
              <a:gd name="connsiteX3880" fmla="*/ 1859202 w 2656691"/>
              <a:gd name="connsiteY3880" fmla="*/ 2768150 h 3149653"/>
              <a:gd name="connsiteX3881" fmla="*/ 1850009 w 2656691"/>
              <a:gd name="connsiteY3881" fmla="*/ 2765854 h 3149653"/>
              <a:gd name="connsiteX3882" fmla="*/ 1863799 w 2656691"/>
              <a:gd name="connsiteY3882" fmla="*/ 2784224 h 3149653"/>
              <a:gd name="connsiteX3883" fmla="*/ 1869544 w 2656691"/>
              <a:gd name="connsiteY3883" fmla="*/ 2787669 h 3149653"/>
              <a:gd name="connsiteX3884" fmla="*/ 1869544 w 2656691"/>
              <a:gd name="connsiteY3884" fmla="*/ 2785372 h 3149653"/>
              <a:gd name="connsiteX3885" fmla="*/ 1892527 w 2656691"/>
              <a:gd name="connsiteY3885" fmla="*/ 2812928 h 3149653"/>
              <a:gd name="connsiteX3886" fmla="*/ 1894825 w 2656691"/>
              <a:gd name="connsiteY3886" fmla="*/ 2812928 h 3149653"/>
              <a:gd name="connsiteX3887" fmla="*/ 1898272 w 2656691"/>
              <a:gd name="connsiteY3887" fmla="*/ 2818668 h 3149653"/>
              <a:gd name="connsiteX3888" fmla="*/ 1893676 w 2656691"/>
              <a:gd name="connsiteY3888" fmla="*/ 2817520 h 3149653"/>
              <a:gd name="connsiteX3889" fmla="*/ 1902869 w 2656691"/>
              <a:gd name="connsiteY3889" fmla="*/ 2829002 h 3149653"/>
              <a:gd name="connsiteX3890" fmla="*/ 1901720 w 2656691"/>
              <a:gd name="connsiteY3890" fmla="*/ 2832446 h 3149653"/>
              <a:gd name="connsiteX3891" fmla="*/ 1905167 w 2656691"/>
              <a:gd name="connsiteY3891" fmla="*/ 2833594 h 3149653"/>
              <a:gd name="connsiteX3892" fmla="*/ 1905167 w 2656691"/>
              <a:gd name="connsiteY3892" fmla="*/ 2838187 h 3149653"/>
              <a:gd name="connsiteX3893" fmla="*/ 1909763 w 2656691"/>
              <a:gd name="connsiteY3893" fmla="*/ 2841631 h 3149653"/>
              <a:gd name="connsiteX3894" fmla="*/ 1906316 w 2656691"/>
              <a:gd name="connsiteY3894" fmla="*/ 2845075 h 3149653"/>
              <a:gd name="connsiteX3895" fmla="*/ 1912062 w 2656691"/>
              <a:gd name="connsiteY3895" fmla="*/ 2853112 h 3149653"/>
              <a:gd name="connsiteX3896" fmla="*/ 1910912 w 2656691"/>
              <a:gd name="connsiteY3896" fmla="*/ 2851964 h 3149653"/>
              <a:gd name="connsiteX3897" fmla="*/ 1910338 w 2656691"/>
              <a:gd name="connsiteY3897" fmla="*/ 2852538 h 3149653"/>
              <a:gd name="connsiteX3898" fmla="*/ 1909219 w 2656691"/>
              <a:gd name="connsiteY3898" fmla="*/ 2851420 h 3149653"/>
              <a:gd name="connsiteX3899" fmla="*/ 1908471 w 2656691"/>
              <a:gd name="connsiteY3899" fmla="*/ 2849094 h 3149653"/>
              <a:gd name="connsiteX3900" fmla="*/ 1906316 w 2656691"/>
              <a:gd name="connsiteY3900" fmla="*/ 2848520 h 3149653"/>
              <a:gd name="connsiteX3901" fmla="*/ 1909219 w 2656691"/>
              <a:gd name="connsiteY3901" fmla="*/ 2851420 h 3149653"/>
              <a:gd name="connsiteX3902" fmla="*/ 1909763 w 2656691"/>
              <a:gd name="connsiteY3902" fmla="*/ 2853112 h 3149653"/>
              <a:gd name="connsiteX3903" fmla="*/ 1910338 w 2656691"/>
              <a:gd name="connsiteY3903" fmla="*/ 2852538 h 3149653"/>
              <a:gd name="connsiteX3904" fmla="*/ 1916658 w 2656691"/>
              <a:gd name="connsiteY3904" fmla="*/ 2858853 h 3149653"/>
              <a:gd name="connsiteX3905" fmla="*/ 1916658 w 2656691"/>
              <a:gd name="connsiteY3905" fmla="*/ 2864594 h 3149653"/>
              <a:gd name="connsiteX3906" fmla="*/ 1920105 w 2656691"/>
              <a:gd name="connsiteY3906" fmla="*/ 2866890 h 3149653"/>
              <a:gd name="connsiteX3907" fmla="*/ 1915509 w 2656691"/>
              <a:gd name="connsiteY3907" fmla="*/ 2870334 h 3149653"/>
              <a:gd name="connsiteX3908" fmla="*/ 1908614 w 2656691"/>
              <a:gd name="connsiteY3908" fmla="*/ 2863446 h 3149653"/>
              <a:gd name="connsiteX3909" fmla="*/ 1905167 w 2656691"/>
              <a:gd name="connsiteY3909" fmla="*/ 2866890 h 3149653"/>
              <a:gd name="connsiteX3910" fmla="*/ 1917807 w 2656691"/>
              <a:gd name="connsiteY3910" fmla="*/ 2876075 h 3149653"/>
              <a:gd name="connsiteX3911" fmla="*/ 1920105 w 2656691"/>
              <a:gd name="connsiteY3911" fmla="*/ 2877059 h 3149653"/>
              <a:gd name="connsiteX3912" fmla="*/ 1920105 w 2656691"/>
              <a:gd name="connsiteY3912" fmla="*/ 2881816 h 3149653"/>
              <a:gd name="connsiteX3913" fmla="*/ 1924702 w 2656691"/>
              <a:gd name="connsiteY3913" fmla="*/ 2882964 h 3149653"/>
              <a:gd name="connsiteX3914" fmla="*/ 1923553 w 2656691"/>
              <a:gd name="connsiteY3914" fmla="*/ 2885260 h 3149653"/>
              <a:gd name="connsiteX3915" fmla="*/ 1929298 w 2656691"/>
              <a:gd name="connsiteY3915" fmla="*/ 2886408 h 3149653"/>
              <a:gd name="connsiteX3916" fmla="*/ 1929298 w 2656691"/>
              <a:gd name="connsiteY3916" fmla="*/ 2891001 h 3149653"/>
              <a:gd name="connsiteX3917" fmla="*/ 1936193 w 2656691"/>
              <a:gd name="connsiteY3917" fmla="*/ 2892149 h 3149653"/>
              <a:gd name="connsiteX3918" fmla="*/ 1932746 w 2656691"/>
              <a:gd name="connsiteY3918" fmla="*/ 2893297 h 3149653"/>
              <a:gd name="connsiteX3919" fmla="*/ 1933895 w 2656691"/>
              <a:gd name="connsiteY3919" fmla="*/ 2896741 h 3149653"/>
              <a:gd name="connsiteX3920" fmla="*/ 1945386 w 2656691"/>
              <a:gd name="connsiteY3920" fmla="*/ 2904778 h 3149653"/>
              <a:gd name="connsiteX3921" fmla="*/ 1948833 w 2656691"/>
              <a:gd name="connsiteY3921" fmla="*/ 2902482 h 3149653"/>
              <a:gd name="connsiteX3922" fmla="*/ 1952281 w 2656691"/>
              <a:gd name="connsiteY3922" fmla="*/ 2905927 h 3149653"/>
              <a:gd name="connsiteX3923" fmla="*/ 1954579 w 2656691"/>
              <a:gd name="connsiteY3923" fmla="*/ 2911667 h 3149653"/>
              <a:gd name="connsiteX3924" fmla="*/ 1941939 w 2656691"/>
              <a:gd name="connsiteY3924" fmla="*/ 2902482 h 3149653"/>
              <a:gd name="connsiteX3925" fmla="*/ 1940790 w 2656691"/>
              <a:gd name="connsiteY3925" fmla="*/ 2903630 h 3149653"/>
              <a:gd name="connsiteX3926" fmla="*/ 1953430 w 2656691"/>
              <a:gd name="connsiteY3926" fmla="*/ 2917408 h 3149653"/>
              <a:gd name="connsiteX3927" fmla="*/ 1967219 w 2656691"/>
              <a:gd name="connsiteY3927" fmla="*/ 2928889 h 3149653"/>
              <a:gd name="connsiteX3928" fmla="*/ 1968368 w 2656691"/>
              <a:gd name="connsiteY3928" fmla="*/ 2934630 h 3149653"/>
              <a:gd name="connsiteX3929" fmla="*/ 1951132 w 2656691"/>
              <a:gd name="connsiteY3929" fmla="*/ 2925445 h 3149653"/>
              <a:gd name="connsiteX3930" fmla="*/ 1951132 w 2656691"/>
              <a:gd name="connsiteY3930" fmla="*/ 2926593 h 3149653"/>
              <a:gd name="connsiteX3931" fmla="*/ 1971816 w 2656691"/>
              <a:gd name="connsiteY3931" fmla="*/ 2947259 h 3149653"/>
              <a:gd name="connsiteX3932" fmla="*/ 1986754 w 2656691"/>
              <a:gd name="connsiteY3932" fmla="*/ 2965629 h 3149653"/>
              <a:gd name="connsiteX3933" fmla="*/ 1990202 w 2656691"/>
              <a:gd name="connsiteY3933" fmla="*/ 2969074 h 3149653"/>
              <a:gd name="connsiteX3934" fmla="*/ 1986754 w 2656691"/>
              <a:gd name="connsiteY3934" fmla="*/ 2970222 h 3149653"/>
              <a:gd name="connsiteX3935" fmla="*/ 1989053 w 2656691"/>
              <a:gd name="connsiteY3935" fmla="*/ 2975963 h 3149653"/>
              <a:gd name="connsiteX3936" fmla="*/ 1992500 w 2656691"/>
              <a:gd name="connsiteY3936" fmla="*/ 2977111 h 3149653"/>
              <a:gd name="connsiteX3937" fmla="*/ 1989053 w 2656691"/>
              <a:gd name="connsiteY3937" fmla="*/ 2974815 h 3149653"/>
              <a:gd name="connsiteX3938" fmla="*/ 1999395 w 2656691"/>
              <a:gd name="connsiteY3938" fmla="*/ 2980555 h 3149653"/>
              <a:gd name="connsiteX3939" fmla="*/ 2003991 w 2656691"/>
              <a:gd name="connsiteY3939" fmla="*/ 3001222 h 3149653"/>
              <a:gd name="connsiteX3940" fmla="*/ 2002842 w 2656691"/>
              <a:gd name="connsiteY3940" fmla="*/ 3009259 h 3149653"/>
              <a:gd name="connsiteX3941" fmla="*/ 1975263 w 2656691"/>
              <a:gd name="connsiteY3941" fmla="*/ 2996629 h 3149653"/>
              <a:gd name="connsiteX3942" fmla="*/ 1979860 w 2656691"/>
              <a:gd name="connsiteY3942" fmla="*/ 2996629 h 3149653"/>
              <a:gd name="connsiteX3943" fmla="*/ 1970667 w 2656691"/>
              <a:gd name="connsiteY3943" fmla="*/ 2987444 h 3149653"/>
              <a:gd name="connsiteX3944" fmla="*/ 1945386 w 2656691"/>
              <a:gd name="connsiteY3944" fmla="*/ 2965629 h 3149653"/>
              <a:gd name="connsiteX3945" fmla="*/ 1925851 w 2656691"/>
              <a:gd name="connsiteY3945" fmla="*/ 2942667 h 3149653"/>
              <a:gd name="connsiteX3946" fmla="*/ 1930448 w 2656691"/>
              <a:gd name="connsiteY3946" fmla="*/ 2950704 h 3149653"/>
              <a:gd name="connsiteX3947" fmla="*/ 1917807 w 2656691"/>
              <a:gd name="connsiteY3947" fmla="*/ 2938074 h 3149653"/>
              <a:gd name="connsiteX3948" fmla="*/ 1905167 w 2656691"/>
              <a:gd name="connsiteY3948" fmla="*/ 2925445 h 3149653"/>
              <a:gd name="connsiteX3949" fmla="*/ 1905167 w 2656691"/>
              <a:gd name="connsiteY3949" fmla="*/ 2922000 h 3149653"/>
              <a:gd name="connsiteX3950" fmla="*/ 1895974 w 2656691"/>
              <a:gd name="connsiteY3950" fmla="*/ 2912815 h 3149653"/>
              <a:gd name="connsiteX3951" fmla="*/ 1900570 w 2656691"/>
              <a:gd name="connsiteY3951" fmla="*/ 2916260 h 3149653"/>
              <a:gd name="connsiteX3952" fmla="*/ 1893676 w 2656691"/>
              <a:gd name="connsiteY3952" fmla="*/ 2910519 h 3149653"/>
              <a:gd name="connsiteX3953" fmla="*/ 1875290 w 2656691"/>
              <a:gd name="connsiteY3953" fmla="*/ 2886408 h 3149653"/>
              <a:gd name="connsiteX3954" fmla="*/ 1856904 w 2656691"/>
              <a:gd name="connsiteY3954" fmla="*/ 2877223 h 3149653"/>
              <a:gd name="connsiteX3955" fmla="*/ 1853457 w 2656691"/>
              <a:gd name="connsiteY3955" fmla="*/ 2882964 h 3149653"/>
              <a:gd name="connsiteX3956" fmla="*/ 1858053 w 2656691"/>
              <a:gd name="connsiteY3956" fmla="*/ 2885260 h 3149653"/>
              <a:gd name="connsiteX3957" fmla="*/ 1861500 w 2656691"/>
              <a:gd name="connsiteY3957" fmla="*/ 2882964 h 3149653"/>
              <a:gd name="connsiteX3958" fmla="*/ 1871842 w 2656691"/>
              <a:gd name="connsiteY3958" fmla="*/ 2896741 h 3149653"/>
              <a:gd name="connsiteX3959" fmla="*/ 1870693 w 2656691"/>
              <a:gd name="connsiteY3959" fmla="*/ 2899038 h 3149653"/>
              <a:gd name="connsiteX3960" fmla="*/ 1876439 w 2656691"/>
              <a:gd name="connsiteY3960" fmla="*/ 2903630 h 3149653"/>
              <a:gd name="connsiteX3961" fmla="*/ 1877588 w 2656691"/>
              <a:gd name="connsiteY3961" fmla="*/ 2902482 h 3149653"/>
              <a:gd name="connsiteX3962" fmla="*/ 1878737 w 2656691"/>
              <a:gd name="connsiteY3962" fmla="*/ 2905927 h 3149653"/>
              <a:gd name="connsiteX3963" fmla="*/ 1867246 w 2656691"/>
              <a:gd name="connsiteY3963" fmla="*/ 2902482 h 3149653"/>
              <a:gd name="connsiteX3964" fmla="*/ 1879886 w 2656691"/>
              <a:gd name="connsiteY3964" fmla="*/ 2915112 h 3149653"/>
              <a:gd name="connsiteX3965" fmla="*/ 1877588 w 2656691"/>
              <a:gd name="connsiteY3965" fmla="*/ 2917408 h 3149653"/>
              <a:gd name="connsiteX3966" fmla="*/ 1884483 w 2656691"/>
              <a:gd name="connsiteY3966" fmla="*/ 2927741 h 3149653"/>
              <a:gd name="connsiteX3967" fmla="*/ 1881035 w 2656691"/>
              <a:gd name="connsiteY3967" fmla="*/ 2927741 h 3149653"/>
              <a:gd name="connsiteX3968" fmla="*/ 1885632 w 2656691"/>
              <a:gd name="connsiteY3968" fmla="*/ 2936926 h 3149653"/>
              <a:gd name="connsiteX3969" fmla="*/ 1887930 w 2656691"/>
              <a:gd name="connsiteY3969" fmla="*/ 2936926 h 3149653"/>
              <a:gd name="connsiteX3970" fmla="*/ 1893676 w 2656691"/>
              <a:gd name="connsiteY3970" fmla="*/ 2949556 h 3149653"/>
              <a:gd name="connsiteX3971" fmla="*/ 1898272 w 2656691"/>
              <a:gd name="connsiteY3971" fmla="*/ 2962185 h 3149653"/>
              <a:gd name="connsiteX3972" fmla="*/ 1855755 w 2656691"/>
              <a:gd name="connsiteY3972" fmla="*/ 2920852 h 3149653"/>
              <a:gd name="connsiteX3973" fmla="*/ 1843114 w 2656691"/>
              <a:gd name="connsiteY3973" fmla="*/ 2907075 h 3149653"/>
              <a:gd name="connsiteX3974" fmla="*/ 1837943 w 2656691"/>
              <a:gd name="connsiteY3974" fmla="*/ 2898751 h 3149653"/>
              <a:gd name="connsiteX3975" fmla="*/ 1831020 w 2656691"/>
              <a:gd name="connsiteY3975" fmla="*/ 2896214 h 3149653"/>
              <a:gd name="connsiteX3976" fmla="*/ 1822430 w 2656691"/>
              <a:gd name="connsiteY3976" fmla="*/ 2888705 h 3149653"/>
              <a:gd name="connsiteX3977" fmla="*/ 1815536 w 2656691"/>
              <a:gd name="connsiteY3977" fmla="*/ 2885260 h 3149653"/>
              <a:gd name="connsiteX3978" fmla="*/ 1824729 w 2656691"/>
              <a:gd name="connsiteY3978" fmla="*/ 2887556 h 3149653"/>
              <a:gd name="connsiteX3979" fmla="*/ 1809790 w 2656691"/>
              <a:gd name="connsiteY3979" fmla="*/ 2880668 h 3149653"/>
              <a:gd name="connsiteX3980" fmla="*/ 1809790 w 2656691"/>
              <a:gd name="connsiteY3980" fmla="*/ 2877223 h 3149653"/>
              <a:gd name="connsiteX3981" fmla="*/ 1805193 w 2656691"/>
              <a:gd name="connsiteY3981" fmla="*/ 2870334 h 3149653"/>
              <a:gd name="connsiteX3982" fmla="*/ 1804044 w 2656691"/>
              <a:gd name="connsiteY3982" fmla="*/ 2869186 h 3149653"/>
              <a:gd name="connsiteX3983" fmla="*/ 1798299 w 2656691"/>
              <a:gd name="connsiteY3983" fmla="*/ 2869186 h 3149653"/>
              <a:gd name="connsiteX3984" fmla="*/ 1799448 w 2656691"/>
              <a:gd name="connsiteY3984" fmla="*/ 2871483 h 3149653"/>
              <a:gd name="connsiteX3985" fmla="*/ 1804044 w 2656691"/>
              <a:gd name="connsiteY3985" fmla="*/ 2872631 h 3149653"/>
              <a:gd name="connsiteX3986" fmla="*/ 1807492 w 2656691"/>
              <a:gd name="connsiteY3986" fmla="*/ 2877223 h 3149653"/>
              <a:gd name="connsiteX3987" fmla="*/ 1800597 w 2656691"/>
              <a:gd name="connsiteY3987" fmla="*/ 2872631 h 3149653"/>
              <a:gd name="connsiteX3988" fmla="*/ 1801746 w 2656691"/>
              <a:gd name="connsiteY3988" fmla="*/ 2878371 h 3149653"/>
              <a:gd name="connsiteX3989" fmla="*/ 1796001 w 2656691"/>
              <a:gd name="connsiteY3989" fmla="*/ 2878371 h 3149653"/>
              <a:gd name="connsiteX3990" fmla="*/ 1810939 w 2656691"/>
              <a:gd name="connsiteY3990" fmla="*/ 2888705 h 3149653"/>
              <a:gd name="connsiteX3991" fmla="*/ 1815536 w 2656691"/>
              <a:gd name="connsiteY3991" fmla="*/ 2894445 h 3149653"/>
              <a:gd name="connsiteX3992" fmla="*/ 1817834 w 2656691"/>
              <a:gd name="connsiteY3992" fmla="*/ 2892149 h 3149653"/>
              <a:gd name="connsiteX3993" fmla="*/ 1820132 w 2656691"/>
              <a:gd name="connsiteY3993" fmla="*/ 2897890 h 3149653"/>
              <a:gd name="connsiteX3994" fmla="*/ 1846562 w 2656691"/>
              <a:gd name="connsiteY3994" fmla="*/ 2922000 h 3149653"/>
              <a:gd name="connsiteX3995" fmla="*/ 1867246 w 2656691"/>
              <a:gd name="connsiteY3995" fmla="*/ 2947259 h 3149653"/>
              <a:gd name="connsiteX3996" fmla="*/ 1853457 w 2656691"/>
              <a:gd name="connsiteY3996" fmla="*/ 2940371 h 3149653"/>
              <a:gd name="connsiteX3997" fmla="*/ 1863799 w 2656691"/>
              <a:gd name="connsiteY3997" fmla="*/ 2951852 h 3149653"/>
              <a:gd name="connsiteX3998" fmla="*/ 1864948 w 2656691"/>
              <a:gd name="connsiteY3998" fmla="*/ 2957593 h 3149653"/>
              <a:gd name="connsiteX3999" fmla="*/ 1874141 w 2656691"/>
              <a:gd name="connsiteY3999" fmla="*/ 2966778 h 3149653"/>
              <a:gd name="connsiteX4000" fmla="*/ 1877588 w 2656691"/>
              <a:gd name="connsiteY4000" fmla="*/ 2973666 h 3149653"/>
              <a:gd name="connsiteX4001" fmla="*/ 1871842 w 2656691"/>
              <a:gd name="connsiteY4001" fmla="*/ 2969074 h 3149653"/>
              <a:gd name="connsiteX4002" fmla="*/ 1871842 w 2656691"/>
              <a:gd name="connsiteY4002" fmla="*/ 2974815 h 3149653"/>
              <a:gd name="connsiteX4003" fmla="*/ 1844264 w 2656691"/>
              <a:gd name="connsiteY4003" fmla="*/ 2957593 h 3149653"/>
              <a:gd name="connsiteX4004" fmla="*/ 1821281 w 2656691"/>
              <a:gd name="connsiteY4004" fmla="*/ 2938074 h 3149653"/>
              <a:gd name="connsiteX4005" fmla="*/ 1805193 w 2656691"/>
              <a:gd name="connsiteY4005" fmla="*/ 2926593 h 3149653"/>
              <a:gd name="connsiteX4006" fmla="*/ 1791404 w 2656691"/>
              <a:gd name="connsiteY4006" fmla="*/ 2911667 h 3149653"/>
              <a:gd name="connsiteX4007" fmla="*/ 1767273 w 2656691"/>
              <a:gd name="connsiteY4007" fmla="*/ 2891001 h 3149653"/>
              <a:gd name="connsiteX4008" fmla="*/ 1768422 w 2656691"/>
              <a:gd name="connsiteY4008" fmla="*/ 2889853 h 3149653"/>
              <a:gd name="connsiteX4009" fmla="*/ 1759229 w 2656691"/>
              <a:gd name="connsiteY4009" fmla="*/ 2884112 h 3149653"/>
              <a:gd name="connsiteX4010" fmla="*/ 1759229 w 2656691"/>
              <a:gd name="connsiteY4010" fmla="*/ 2878371 h 3149653"/>
              <a:gd name="connsiteX4011" fmla="*/ 1725904 w 2656691"/>
              <a:gd name="connsiteY4011" fmla="*/ 2857705 h 3149653"/>
              <a:gd name="connsiteX4012" fmla="*/ 1716711 w 2656691"/>
              <a:gd name="connsiteY4012" fmla="*/ 2850816 h 3149653"/>
              <a:gd name="connsiteX4013" fmla="*/ 1692580 w 2656691"/>
              <a:gd name="connsiteY4013" fmla="*/ 2817520 h 3149653"/>
              <a:gd name="connsiteX4014" fmla="*/ 1696027 w 2656691"/>
              <a:gd name="connsiteY4014" fmla="*/ 2820965 h 3149653"/>
              <a:gd name="connsiteX4015" fmla="*/ 1689132 w 2656691"/>
              <a:gd name="connsiteY4015" fmla="*/ 2819817 h 3149653"/>
              <a:gd name="connsiteX4016" fmla="*/ 1683387 w 2656691"/>
              <a:gd name="connsiteY4016" fmla="*/ 2815224 h 3149653"/>
              <a:gd name="connsiteX4017" fmla="*/ 1681089 w 2656691"/>
              <a:gd name="connsiteY4017" fmla="*/ 2807187 h 3149653"/>
              <a:gd name="connsiteX4018" fmla="*/ 1674194 w 2656691"/>
              <a:gd name="connsiteY4018" fmla="*/ 2808335 h 3149653"/>
              <a:gd name="connsiteX4019" fmla="*/ 1643168 w 2656691"/>
              <a:gd name="connsiteY4019" fmla="*/ 2769299 h 3149653"/>
              <a:gd name="connsiteX4020" fmla="*/ 1633975 w 2656691"/>
              <a:gd name="connsiteY4020" fmla="*/ 2760114 h 3149653"/>
              <a:gd name="connsiteX4021" fmla="*/ 1620185 w 2656691"/>
              <a:gd name="connsiteY4021" fmla="*/ 2756669 h 3149653"/>
              <a:gd name="connsiteX4022" fmla="*/ 1612141 w 2656691"/>
              <a:gd name="connsiteY4022" fmla="*/ 2742892 h 3149653"/>
              <a:gd name="connsiteX4023" fmla="*/ 1599501 w 2656691"/>
              <a:gd name="connsiteY4023" fmla="*/ 2730262 h 3149653"/>
              <a:gd name="connsiteX4024" fmla="*/ 1578817 w 2656691"/>
              <a:gd name="connsiteY4024" fmla="*/ 2709596 h 3149653"/>
              <a:gd name="connsiteX4025" fmla="*/ 1560431 w 2656691"/>
              <a:gd name="connsiteY4025" fmla="*/ 2694670 h 3149653"/>
              <a:gd name="connsiteX4026" fmla="*/ 1532852 w 2656691"/>
              <a:gd name="connsiteY4026" fmla="*/ 2669411 h 3149653"/>
              <a:gd name="connsiteX4027" fmla="*/ 1512168 w 2656691"/>
              <a:gd name="connsiteY4027" fmla="*/ 2654485 h 3149653"/>
              <a:gd name="connsiteX4028" fmla="*/ 1511019 w 2656691"/>
              <a:gd name="connsiteY4028" fmla="*/ 2649893 h 3149653"/>
              <a:gd name="connsiteX4029" fmla="*/ 1498379 w 2656691"/>
              <a:gd name="connsiteY4029" fmla="*/ 2640708 h 3149653"/>
              <a:gd name="connsiteX4030" fmla="*/ 1501826 w 2656691"/>
              <a:gd name="connsiteY4030" fmla="*/ 2641856 h 3149653"/>
              <a:gd name="connsiteX4031" fmla="*/ 1488036 w 2656691"/>
              <a:gd name="connsiteY4031" fmla="*/ 2631523 h 3149653"/>
              <a:gd name="connsiteX4032" fmla="*/ 1477694 w 2656691"/>
              <a:gd name="connsiteY4032" fmla="*/ 2618893 h 3149653"/>
              <a:gd name="connsiteX4033" fmla="*/ 1486887 w 2656691"/>
              <a:gd name="connsiteY4033" fmla="*/ 2629226 h 3149653"/>
              <a:gd name="connsiteX4034" fmla="*/ 1499528 w 2656691"/>
              <a:gd name="connsiteY4034" fmla="*/ 2637263 h 3149653"/>
              <a:gd name="connsiteX4035" fmla="*/ 1498379 w 2656691"/>
              <a:gd name="connsiteY4035" fmla="*/ 2632671 h 3149653"/>
              <a:gd name="connsiteX4036" fmla="*/ 1507571 w 2656691"/>
              <a:gd name="connsiteY4036" fmla="*/ 2638411 h 3149653"/>
              <a:gd name="connsiteX4037" fmla="*/ 1493782 w 2656691"/>
              <a:gd name="connsiteY4037" fmla="*/ 2629226 h 3149653"/>
              <a:gd name="connsiteX4038" fmla="*/ 1466203 w 2656691"/>
              <a:gd name="connsiteY4038" fmla="*/ 2598227 h 3149653"/>
              <a:gd name="connsiteX4039" fmla="*/ 1460458 w 2656691"/>
              <a:gd name="connsiteY4039" fmla="*/ 2595930 h 3149653"/>
              <a:gd name="connsiteX4040" fmla="*/ 1458159 w 2656691"/>
              <a:gd name="connsiteY4040" fmla="*/ 2591338 h 3149653"/>
              <a:gd name="connsiteX4041" fmla="*/ 1460458 w 2656691"/>
              <a:gd name="connsiteY4041" fmla="*/ 2591338 h 3149653"/>
              <a:gd name="connsiteX4042" fmla="*/ 1447817 w 2656691"/>
              <a:gd name="connsiteY4042" fmla="*/ 2581005 h 3149653"/>
              <a:gd name="connsiteX4043" fmla="*/ 1447817 w 2656691"/>
              <a:gd name="connsiteY4043" fmla="*/ 2584449 h 3149653"/>
              <a:gd name="connsiteX4044" fmla="*/ 1443221 w 2656691"/>
              <a:gd name="connsiteY4044" fmla="*/ 2577560 h 3149653"/>
              <a:gd name="connsiteX4045" fmla="*/ 1443221 w 2656691"/>
              <a:gd name="connsiteY4045" fmla="*/ 2574116 h 3149653"/>
              <a:gd name="connsiteX4046" fmla="*/ 1430580 w 2656691"/>
              <a:gd name="connsiteY4046" fmla="*/ 2564931 h 3149653"/>
              <a:gd name="connsiteX4047" fmla="*/ 1430580 w 2656691"/>
              <a:gd name="connsiteY4047" fmla="*/ 2567227 h 3149653"/>
              <a:gd name="connsiteX4048" fmla="*/ 1429431 w 2656691"/>
              <a:gd name="connsiteY4048" fmla="*/ 2562635 h 3149653"/>
              <a:gd name="connsiteX4049" fmla="*/ 1410929 w 2656691"/>
              <a:gd name="connsiteY4049" fmla="*/ 2547067 h 3149653"/>
              <a:gd name="connsiteX4050" fmla="*/ 1412195 w 2656691"/>
              <a:gd name="connsiteY4050" fmla="*/ 2546561 h 3149653"/>
              <a:gd name="connsiteX4051" fmla="*/ 1401852 w 2656691"/>
              <a:gd name="connsiteY4051" fmla="*/ 2538524 h 3149653"/>
              <a:gd name="connsiteX4052" fmla="*/ 1404151 w 2656691"/>
              <a:gd name="connsiteY4052" fmla="*/ 2537376 h 3149653"/>
              <a:gd name="connsiteX4053" fmla="*/ 1398405 w 2656691"/>
              <a:gd name="connsiteY4053" fmla="*/ 2532783 h 3149653"/>
              <a:gd name="connsiteX4054" fmla="*/ 1397256 w 2656691"/>
              <a:gd name="connsiteY4054" fmla="*/ 2533931 h 3149653"/>
              <a:gd name="connsiteX4055" fmla="*/ 1391510 w 2656691"/>
              <a:gd name="connsiteY4055" fmla="*/ 2529339 h 3149653"/>
              <a:gd name="connsiteX4056" fmla="*/ 1393809 w 2656691"/>
              <a:gd name="connsiteY4056" fmla="*/ 2527042 h 3149653"/>
              <a:gd name="connsiteX4057" fmla="*/ 1383467 w 2656691"/>
              <a:gd name="connsiteY4057" fmla="*/ 2516709 h 3149653"/>
              <a:gd name="connsiteX4058" fmla="*/ 1374274 w 2656691"/>
              <a:gd name="connsiteY4058" fmla="*/ 2508672 h 3149653"/>
              <a:gd name="connsiteX4059" fmla="*/ 1368528 w 2656691"/>
              <a:gd name="connsiteY4059" fmla="*/ 2504080 h 3149653"/>
              <a:gd name="connsiteX4060" fmla="*/ 1369677 w 2656691"/>
              <a:gd name="connsiteY4060" fmla="*/ 2500635 h 3149653"/>
              <a:gd name="connsiteX4061" fmla="*/ 1358186 w 2656691"/>
              <a:gd name="connsiteY4061" fmla="*/ 2489154 h 3149653"/>
              <a:gd name="connsiteX4062" fmla="*/ 1354739 w 2656691"/>
              <a:gd name="connsiteY4062" fmla="*/ 2488006 h 3149653"/>
              <a:gd name="connsiteX4063" fmla="*/ 1299581 w 2656691"/>
              <a:gd name="connsiteY4063" fmla="*/ 2424859 h 3149653"/>
              <a:gd name="connsiteX4064" fmla="*/ 1294984 w 2656691"/>
              <a:gd name="connsiteY4064" fmla="*/ 2426007 h 3149653"/>
              <a:gd name="connsiteX4065" fmla="*/ 1298432 w 2656691"/>
              <a:gd name="connsiteY4065" fmla="*/ 2423710 h 3149653"/>
              <a:gd name="connsiteX4066" fmla="*/ 1297283 w 2656691"/>
              <a:gd name="connsiteY4066" fmla="*/ 2422562 h 3149653"/>
              <a:gd name="connsiteX4067" fmla="*/ 1284642 w 2656691"/>
              <a:gd name="connsiteY4067" fmla="*/ 2411081 h 3149653"/>
              <a:gd name="connsiteX4068" fmla="*/ 1283493 w 2656691"/>
              <a:gd name="connsiteY4068" fmla="*/ 2409933 h 3149653"/>
              <a:gd name="connsiteX4069" fmla="*/ 1283493 w 2656691"/>
              <a:gd name="connsiteY4069" fmla="*/ 2408785 h 3149653"/>
              <a:gd name="connsiteX4070" fmla="*/ 1280046 w 2656691"/>
              <a:gd name="connsiteY4070" fmla="*/ 2408785 h 3149653"/>
              <a:gd name="connsiteX4071" fmla="*/ 1270853 w 2656691"/>
              <a:gd name="connsiteY4071" fmla="*/ 2398451 h 3149653"/>
              <a:gd name="connsiteX4072" fmla="*/ 1265107 w 2656691"/>
              <a:gd name="connsiteY4072" fmla="*/ 2393859 h 3149653"/>
              <a:gd name="connsiteX4073" fmla="*/ 1247870 w 2656691"/>
              <a:gd name="connsiteY4073" fmla="*/ 2375489 h 3149653"/>
              <a:gd name="connsiteX4074" fmla="*/ 1229485 w 2656691"/>
              <a:gd name="connsiteY4074" fmla="*/ 2357119 h 3149653"/>
              <a:gd name="connsiteX4075" fmla="*/ 1227186 w 2656691"/>
              <a:gd name="connsiteY4075" fmla="*/ 2355971 h 3149653"/>
              <a:gd name="connsiteX4076" fmla="*/ 1213397 w 2656691"/>
              <a:gd name="connsiteY4076" fmla="*/ 2342193 h 3149653"/>
              <a:gd name="connsiteX4077" fmla="*/ 1209949 w 2656691"/>
              <a:gd name="connsiteY4077" fmla="*/ 2343341 h 3149653"/>
              <a:gd name="connsiteX4078" fmla="*/ 1212248 w 2656691"/>
              <a:gd name="connsiteY4078" fmla="*/ 2341045 h 3149653"/>
              <a:gd name="connsiteX4079" fmla="*/ 1208800 w 2656691"/>
              <a:gd name="connsiteY4079" fmla="*/ 2338749 h 3149653"/>
              <a:gd name="connsiteX4080" fmla="*/ 1207651 w 2656691"/>
              <a:gd name="connsiteY4080" fmla="*/ 2339897 h 3149653"/>
              <a:gd name="connsiteX4081" fmla="*/ 1204204 w 2656691"/>
              <a:gd name="connsiteY4081" fmla="*/ 2338749 h 3149653"/>
              <a:gd name="connsiteX4082" fmla="*/ 1207651 w 2656691"/>
              <a:gd name="connsiteY4082" fmla="*/ 2344489 h 3149653"/>
              <a:gd name="connsiteX4083" fmla="*/ 1211099 w 2656691"/>
              <a:gd name="connsiteY4083" fmla="*/ 2347934 h 3149653"/>
              <a:gd name="connsiteX4084" fmla="*/ 1217993 w 2656691"/>
              <a:gd name="connsiteY4084" fmla="*/ 2351378 h 3149653"/>
              <a:gd name="connsiteX4085" fmla="*/ 1213397 w 2656691"/>
              <a:gd name="connsiteY4085" fmla="*/ 2351378 h 3149653"/>
              <a:gd name="connsiteX4086" fmla="*/ 1222590 w 2656691"/>
              <a:gd name="connsiteY4086" fmla="*/ 2358267 h 3149653"/>
              <a:gd name="connsiteX4087" fmla="*/ 1221441 w 2656691"/>
              <a:gd name="connsiteY4087" fmla="*/ 2355971 h 3149653"/>
              <a:gd name="connsiteX4088" fmla="*/ 1224888 w 2656691"/>
              <a:gd name="connsiteY4088" fmla="*/ 2355971 h 3149653"/>
              <a:gd name="connsiteX4089" fmla="*/ 1224888 w 2656691"/>
              <a:gd name="connsiteY4089" fmla="*/ 2361711 h 3149653"/>
              <a:gd name="connsiteX4090" fmla="*/ 1230634 w 2656691"/>
              <a:gd name="connsiteY4090" fmla="*/ 2362859 h 3149653"/>
              <a:gd name="connsiteX4091" fmla="*/ 1229485 w 2656691"/>
              <a:gd name="connsiteY4091" fmla="*/ 2366304 h 3149653"/>
              <a:gd name="connsiteX4092" fmla="*/ 1234081 w 2656691"/>
              <a:gd name="connsiteY4092" fmla="*/ 2362859 h 3149653"/>
              <a:gd name="connsiteX4093" fmla="*/ 1234081 w 2656691"/>
              <a:gd name="connsiteY4093" fmla="*/ 2372044 h 3149653"/>
              <a:gd name="connsiteX4094" fmla="*/ 1236379 w 2656691"/>
              <a:gd name="connsiteY4094" fmla="*/ 2370896 h 3149653"/>
              <a:gd name="connsiteX4095" fmla="*/ 1234081 w 2656691"/>
              <a:gd name="connsiteY4095" fmla="*/ 2373193 h 3149653"/>
              <a:gd name="connsiteX4096" fmla="*/ 1237528 w 2656691"/>
              <a:gd name="connsiteY4096" fmla="*/ 2376637 h 3149653"/>
              <a:gd name="connsiteX4097" fmla="*/ 1240976 w 2656691"/>
              <a:gd name="connsiteY4097" fmla="*/ 2375489 h 3149653"/>
              <a:gd name="connsiteX4098" fmla="*/ 1239827 w 2656691"/>
              <a:gd name="connsiteY4098" fmla="*/ 2377785 h 3149653"/>
              <a:gd name="connsiteX4099" fmla="*/ 1243274 w 2656691"/>
              <a:gd name="connsiteY4099" fmla="*/ 2382378 h 3149653"/>
              <a:gd name="connsiteX4100" fmla="*/ 1246721 w 2656691"/>
              <a:gd name="connsiteY4100" fmla="*/ 2381229 h 3149653"/>
              <a:gd name="connsiteX4101" fmla="*/ 1249020 w 2656691"/>
              <a:gd name="connsiteY4101" fmla="*/ 2383526 h 3149653"/>
              <a:gd name="connsiteX4102" fmla="*/ 1245572 w 2656691"/>
              <a:gd name="connsiteY4102" fmla="*/ 2384674 h 3149653"/>
              <a:gd name="connsiteX4103" fmla="*/ 1258213 w 2656691"/>
              <a:gd name="connsiteY4103" fmla="*/ 2399600 h 3149653"/>
              <a:gd name="connsiteX4104" fmla="*/ 1259362 w 2656691"/>
              <a:gd name="connsiteY4104" fmla="*/ 2398451 h 3149653"/>
              <a:gd name="connsiteX4105" fmla="*/ 1260511 w 2656691"/>
              <a:gd name="connsiteY4105" fmla="*/ 2401896 h 3149653"/>
              <a:gd name="connsiteX4106" fmla="*/ 1258213 w 2656691"/>
              <a:gd name="connsiteY4106" fmla="*/ 2403044 h 3149653"/>
              <a:gd name="connsiteX4107" fmla="*/ 1262809 w 2656691"/>
              <a:gd name="connsiteY4107" fmla="*/ 2406488 h 3149653"/>
              <a:gd name="connsiteX4108" fmla="*/ 1261660 w 2656691"/>
              <a:gd name="connsiteY4108" fmla="*/ 2408785 h 3149653"/>
              <a:gd name="connsiteX4109" fmla="*/ 1266256 w 2656691"/>
              <a:gd name="connsiteY4109" fmla="*/ 2414525 h 3149653"/>
              <a:gd name="connsiteX4110" fmla="*/ 1267405 w 2656691"/>
              <a:gd name="connsiteY4110" fmla="*/ 2413377 h 3149653"/>
              <a:gd name="connsiteX4111" fmla="*/ 1266256 w 2656691"/>
              <a:gd name="connsiteY4111" fmla="*/ 2409933 h 3149653"/>
              <a:gd name="connsiteX4112" fmla="*/ 1272002 w 2656691"/>
              <a:gd name="connsiteY4112" fmla="*/ 2411081 h 3149653"/>
              <a:gd name="connsiteX4113" fmla="*/ 1268555 w 2656691"/>
              <a:gd name="connsiteY4113" fmla="*/ 2412229 h 3149653"/>
              <a:gd name="connsiteX4114" fmla="*/ 1283493 w 2656691"/>
              <a:gd name="connsiteY4114" fmla="*/ 2426007 h 3149653"/>
              <a:gd name="connsiteX4115" fmla="*/ 1286940 w 2656691"/>
              <a:gd name="connsiteY4115" fmla="*/ 2428303 h 3149653"/>
              <a:gd name="connsiteX4116" fmla="*/ 1280046 w 2656691"/>
              <a:gd name="connsiteY4116" fmla="*/ 2427155 h 3149653"/>
              <a:gd name="connsiteX4117" fmla="*/ 1287084 w 2656691"/>
              <a:gd name="connsiteY4117" fmla="*/ 2435192 h 3149653"/>
              <a:gd name="connsiteX4118" fmla="*/ 1281195 w 2656691"/>
              <a:gd name="connsiteY4118" fmla="*/ 2435192 h 3149653"/>
              <a:gd name="connsiteX4119" fmla="*/ 1289239 w 2656691"/>
              <a:gd name="connsiteY4119" fmla="*/ 2438636 h 3149653"/>
              <a:gd name="connsiteX4120" fmla="*/ 1288090 w 2656691"/>
              <a:gd name="connsiteY4120" fmla="*/ 2440932 h 3149653"/>
              <a:gd name="connsiteX4121" fmla="*/ 1305326 w 2656691"/>
              <a:gd name="connsiteY4121" fmla="*/ 2448969 h 3149653"/>
              <a:gd name="connsiteX4122" fmla="*/ 1301879 w 2656691"/>
              <a:gd name="connsiteY4122" fmla="*/ 2451266 h 3149653"/>
              <a:gd name="connsiteX4123" fmla="*/ 1303028 w 2656691"/>
              <a:gd name="connsiteY4123" fmla="*/ 2450117 h 3149653"/>
              <a:gd name="connsiteX4124" fmla="*/ 1300730 w 2656691"/>
              <a:gd name="connsiteY4124" fmla="*/ 2450117 h 3149653"/>
              <a:gd name="connsiteX4125" fmla="*/ 1301879 w 2656691"/>
              <a:gd name="connsiteY4125" fmla="*/ 2453562 h 3149653"/>
              <a:gd name="connsiteX4126" fmla="*/ 1304177 w 2656691"/>
              <a:gd name="connsiteY4126" fmla="*/ 2452414 h 3149653"/>
              <a:gd name="connsiteX4127" fmla="*/ 1304177 w 2656691"/>
              <a:gd name="connsiteY4127" fmla="*/ 2455858 h 3149653"/>
              <a:gd name="connsiteX4128" fmla="*/ 1306476 w 2656691"/>
              <a:gd name="connsiteY4128" fmla="*/ 2455858 h 3149653"/>
              <a:gd name="connsiteX4129" fmla="*/ 1307625 w 2656691"/>
              <a:gd name="connsiteY4129" fmla="*/ 2453562 h 3149653"/>
              <a:gd name="connsiteX4130" fmla="*/ 1305326 w 2656691"/>
              <a:gd name="connsiteY4130" fmla="*/ 2450117 h 3149653"/>
              <a:gd name="connsiteX4131" fmla="*/ 1306476 w 2656691"/>
              <a:gd name="connsiteY4131" fmla="*/ 2447821 h 3149653"/>
              <a:gd name="connsiteX4132" fmla="*/ 1306476 w 2656691"/>
              <a:gd name="connsiteY4132" fmla="*/ 2451266 h 3149653"/>
              <a:gd name="connsiteX4133" fmla="*/ 1313370 w 2656691"/>
              <a:gd name="connsiteY4133" fmla="*/ 2455858 h 3149653"/>
              <a:gd name="connsiteX4134" fmla="*/ 1304177 w 2656691"/>
              <a:gd name="connsiteY4134" fmla="*/ 2458154 h 3149653"/>
              <a:gd name="connsiteX4135" fmla="*/ 1311072 w 2656691"/>
              <a:gd name="connsiteY4135" fmla="*/ 2462747 h 3149653"/>
              <a:gd name="connsiteX4136" fmla="*/ 1312221 w 2656691"/>
              <a:gd name="connsiteY4136" fmla="*/ 2467339 h 3149653"/>
              <a:gd name="connsiteX4137" fmla="*/ 1316818 w 2656691"/>
              <a:gd name="connsiteY4137" fmla="*/ 2469636 h 3149653"/>
              <a:gd name="connsiteX4138" fmla="*/ 1313370 w 2656691"/>
              <a:gd name="connsiteY4138" fmla="*/ 2469636 h 3149653"/>
              <a:gd name="connsiteX4139" fmla="*/ 1316818 w 2656691"/>
              <a:gd name="connsiteY4139" fmla="*/ 2471932 h 3149653"/>
              <a:gd name="connsiteX4140" fmla="*/ 1319116 w 2656691"/>
              <a:gd name="connsiteY4140" fmla="*/ 2470784 h 3149653"/>
              <a:gd name="connsiteX4141" fmla="*/ 1324861 w 2656691"/>
              <a:gd name="connsiteY4141" fmla="*/ 2474228 h 3149653"/>
              <a:gd name="connsiteX4142" fmla="*/ 1327160 w 2656691"/>
              <a:gd name="connsiteY4142" fmla="*/ 2482265 h 3149653"/>
              <a:gd name="connsiteX4143" fmla="*/ 1330607 w 2656691"/>
              <a:gd name="connsiteY4143" fmla="*/ 2484561 h 3149653"/>
              <a:gd name="connsiteX4144" fmla="*/ 1321414 w 2656691"/>
              <a:gd name="connsiteY4144" fmla="*/ 2485710 h 3149653"/>
              <a:gd name="connsiteX4145" fmla="*/ 1334054 w 2656691"/>
              <a:gd name="connsiteY4145" fmla="*/ 2494895 h 3149653"/>
              <a:gd name="connsiteX4146" fmla="*/ 1344396 w 2656691"/>
              <a:gd name="connsiteY4146" fmla="*/ 2502932 h 3149653"/>
              <a:gd name="connsiteX4147" fmla="*/ 1336353 w 2656691"/>
              <a:gd name="connsiteY4147" fmla="*/ 2491450 h 3149653"/>
              <a:gd name="connsiteX4148" fmla="*/ 1332905 w 2656691"/>
              <a:gd name="connsiteY4148" fmla="*/ 2491450 h 3149653"/>
              <a:gd name="connsiteX4149" fmla="*/ 1335204 w 2656691"/>
              <a:gd name="connsiteY4149" fmla="*/ 2490302 h 3149653"/>
              <a:gd name="connsiteX4150" fmla="*/ 1345546 w 2656691"/>
              <a:gd name="connsiteY4150" fmla="*/ 2493747 h 3149653"/>
              <a:gd name="connsiteX4151" fmla="*/ 1346695 w 2656691"/>
              <a:gd name="connsiteY4151" fmla="*/ 2500635 h 3149653"/>
              <a:gd name="connsiteX4152" fmla="*/ 1355888 w 2656691"/>
              <a:gd name="connsiteY4152" fmla="*/ 2501783 h 3149653"/>
              <a:gd name="connsiteX4153" fmla="*/ 1352440 w 2656691"/>
              <a:gd name="connsiteY4153" fmla="*/ 2505228 h 3149653"/>
              <a:gd name="connsiteX4154" fmla="*/ 1351291 w 2656691"/>
              <a:gd name="connsiteY4154" fmla="*/ 2507524 h 3149653"/>
              <a:gd name="connsiteX4155" fmla="*/ 1355888 w 2656691"/>
              <a:gd name="connsiteY4155" fmla="*/ 2508672 h 3149653"/>
              <a:gd name="connsiteX4156" fmla="*/ 1358186 w 2656691"/>
              <a:gd name="connsiteY4156" fmla="*/ 2512117 h 3149653"/>
              <a:gd name="connsiteX4157" fmla="*/ 1358186 w 2656691"/>
              <a:gd name="connsiteY4157" fmla="*/ 2509820 h 3149653"/>
              <a:gd name="connsiteX4158" fmla="*/ 1362782 w 2656691"/>
              <a:gd name="connsiteY4158" fmla="*/ 2509820 h 3149653"/>
              <a:gd name="connsiteX4159" fmla="*/ 1362782 w 2656691"/>
              <a:gd name="connsiteY4159" fmla="*/ 2514413 h 3149653"/>
              <a:gd name="connsiteX4160" fmla="*/ 1359335 w 2656691"/>
              <a:gd name="connsiteY4160" fmla="*/ 2515561 h 3149653"/>
              <a:gd name="connsiteX4161" fmla="*/ 1369677 w 2656691"/>
              <a:gd name="connsiteY4161" fmla="*/ 2516709 h 3149653"/>
              <a:gd name="connsiteX4162" fmla="*/ 1371975 w 2656691"/>
              <a:gd name="connsiteY4162" fmla="*/ 2521302 h 3149653"/>
              <a:gd name="connsiteX4163" fmla="*/ 1368528 w 2656691"/>
              <a:gd name="connsiteY4163" fmla="*/ 2522450 h 3149653"/>
              <a:gd name="connsiteX4164" fmla="*/ 1366230 w 2656691"/>
              <a:gd name="connsiteY4164" fmla="*/ 2519005 h 3149653"/>
              <a:gd name="connsiteX4165" fmla="*/ 1365081 w 2656691"/>
              <a:gd name="connsiteY4165" fmla="*/ 2521302 h 3149653"/>
              <a:gd name="connsiteX4166" fmla="*/ 1368528 w 2656691"/>
              <a:gd name="connsiteY4166" fmla="*/ 2522450 h 3149653"/>
              <a:gd name="connsiteX4167" fmla="*/ 1368528 w 2656691"/>
              <a:gd name="connsiteY4167" fmla="*/ 2527042 h 3149653"/>
              <a:gd name="connsiteX4168" fmla="*/ 1358186 w 2656691"/>
              <a:gd name="connsiteY4168" fmla="*/ 2522450 h 3149653"/>
              <a:gd name="connsiteX4169" fmla="*/ 1362782 w 2656691"/>
              <a:gd name="connsiteY4169" fmla="*/ 2532783 h 3149653"/>
              <a:gd name="connsiteX4170" fmla="*/ 1366230 w 2656691"/>
              <a:gd name="connsiteY4170" fmla="*/ 2533931 h 3149653"/>
              <a:gd name="connsiteX4171" fmla="*/ 1367379 w 2656691"/>
              <a:gd name="connsiteY4171" fmla="*/ 2532783 h 3149653"/>
              <a:gd name="connsiteX4172" fmla="*/ 1376572 w 2656691"/>
              <a:gd name="connsiteY4172" fmla="*/ 2548857 h 3149653"/>
              <a:gd name="connsiteX4173" fmla="*/ 1378870 w 2656691"/>
              <a:gd name="connsiteY4173" fmla="*/ 2547709 h 3149653"/>
              <a:gd name="connsiteX4174" fmla="*/ 1380019 w 2656691"/>
              <a:gd name="connsiteY4174" fmla="*/ 2551153 h 3149653"/>
              <a:gd name="connsiteX4175" fmla="*/ 1375423 w 2656691"/>
              <a:gd name="connsiteY4175" fmla="*/ 2551153 h 3149653"/>
              <a:gd name="connsiteX4176" fmla="*/ 1378870 w 2656691"/>
              <a:gd name="connsiteY4176" fmla="*/ 2556894 h 3149653"/>
              <a:gd name="connsiteX4177" fmla="*/ 1377721 w 2656691"/>
              <a:gd name="connsiteY4177" fmla="*/ 2560338 h 3149653"/>
              <a:gd name="connsiteX4178" fmla="*/ 1380019 w 2656691"/>
              <a:gd name="connsiteY4178" fmla="*/ 2560338 h 3149653"/>
              <a:gd name="connsiteX4179" fmla="*/ 1377721 w 2656691"/>
              <a:gd name="connsiteY4179" fmla="*/ 2563783 h 3149653"/>
              <a:gd name="connsiteX4180" fmla="*/ 1381168 w 2656691"/>
              <a:gd name="connsiteY4180" fmla="*/ 2564931 h 3149653"/>
              <a:gd name="connsiteX4181" fmla="*/ 1375423 w 2656691"/>
              <a:gd name="connsiteY4181" fmla="*/ 2567227 h 3149653"/>
              <a:gd name="connsiteX4182" fmla="*/ 1378870 w 2656691"/>
              <a:gd name="connsiteY4182" fmla="*/ 2571820 h 3149653"/>
              <a:gd name="connsiteX4183" fmla="*/ 1377721 w 2656691"/>
              <a:gd name="connsiteY4183" fmla="*/ 2571820 h 3149653"/>
              <a:gd name="connsiteX4184" fmla="*/ 1376572 w 2656691"/>
              <a:gd name="connsiteY4184" fmla="*/ 2571820 h 3149653"/>
              <a:gd name="connsiteX4185" fmla="*/ 1374274 w 2656691"/>
              <a:gd name="connsiteY4185" fmla="*/ 2569523 h 3149653"/>
              <a:gd name="connsiteX4186" fmla="*/ 1376572 w 2656691"/>
              <a:gd name="connsiteY4186" fmla="*/ 2571820 h 3149653"/>
              <a:gd name="connsiteX4187" fmla="*/ 1376572 w 2656691"/>
              <a:gd name="connsiteY4187" fmla="*/ 2571820 h 3149653"/>
              <a:gd name="connsiteX4188" fmla="*/ 1380019 w 2656691"/>
              <a:gd name="connsiteY4188" fmla="*/ 2575264 h 3149653"/>
              <a:gd name="connsiteX4189" fmla="*/ 1377721 w 2656691"/>
              <a:gd name="connsiteY4189" fmla="*/ 2578708 h 3149653"/>
              <a:gd name="connsiteX4190" fmla="*/ 1380019 w 2656691"/>
              <a:gd name="connsiteY4190" fmla="*/ 2579857 h 3149653"/>
              <a:gd name="connsiteX4191" fmla="*/ 1374274 w 2656691"/>
              <a:gd name="connsiteY4191" fmla="*/ 2582153 h 3149653"/>
              <a:gd name="connsiteX4192" fmla="*/ 1370826 w 2656691"/>
              <a:gd name="connsiteY4192" fmla="*/ 2577560 h 3149653"/>
              <a:gd name="connsiteX4193" fmla="*/ 1367379 w 2656691"/>
              <a:gd name="connsiteY4193" fmla="*/ 2579857 h 3149653"/>
              <a:gd name="connsiteX4194" fmla="*/ 1375423 w 2656691"/>
              <a:gd name="connsiteY4194" fmla="*/ 2585597 h 3149653"/>
              <a:gd name="connsiteX4195" fmla="*/ 1375751 w 2656691"/>
              <a:gd name="connsiteY4195" fmla="*/ 2585679 h 3149653"/>
              <a:gd name="connsiteX4196" fmla="*/ 1374274 w 2656691"/>
              <a:gd name="connsiteY4196" fmla="*/ 2587894 h 3149653"/>
              <a:gd name="connsiteX4197" fmla="*/ 1377721 w 2656691"/>
              <a:gd name="connsiteY4197" fmla="*/ 2589042 h 3149653"/>
              <a:gd name="connsiteX4198" fmla="*/ 1376572 w 2656691"/>
              <a:gd name="connsiteY4198" fmla="*/ 2590190 h 3149653"/>
              <a:gd name="connsiteX4199" fmla="*/ 1381168 w 2656691"/>
              <a:gd name="connsiteY4199" fmla="*/ 2590190 h 3149653"/>
              <a:gd name="connsiteX4200" fmla="*/ 1378870 w 2656691"/>
              <a:gd name="connsiteY4200" fmla="*/ 2593634 h 3149653"/>
              <a:gd name="connsiteX4201" fmla="*/ 1383467 w 2656691"/>
              <a:gd name="connsiteY4201" fmla="*/ 2593634 h 3149653"/>
              <a:gd name="connsiteX4202" fmla="*/ 1381168 w 2656691"/>
              <a:gd name="connsiteY4202" fmla="*/ 2594782 h 3149653"/>
              <a:gd name="connsiteX4203" fmla="*/ 1380019 w 2656691"/>
              <a:gd name="connsiteY4203" fmla="*/ 2597079 h 3149653"/>
              <a:gd name="connsiteX4204" fmla="*/ 1386914 w 2656691"/>
              <a:gd name="connsiteY4204" fmla="*/ 2600523 h 3149653"/>
              <a:gd name="connsiteX4205" fmla="*/ 1390361 w 2656691"/>
              <a:gd name="connsiteY4205" fmla="*/ 2599375 h 3149653"/>
              <a:gd name="connsiteX4206" fmla="*/ 1392660 w 2656691"/>
              <a:gd name="connsiteY4206" fmla="*/ 2600523 h 3149653"/>
              <a:gd name="connsiteX4207" fmla="*/ 1392660 w 2656691"/>
              <a:gd name="connsiteY4207" fmla="*/ 2603967 h 3149653"/>
              <a:gd name="connsiteX4208" fmla="*/ 1384616 w 2656691"/>
              <a:gd name="connsiteY4208" fmla="*/ 2599375 h 3149653"/>
              <a:gd name="connsiteX4209" fmla="*/ 1383467 w 2656691"/>
              <a:gd name="connsiteY4209" fmla="*/ 2600523 h 3149653"/>
              <a:gd name="connsiteX4210" fmla="*/ 1397256 w 2656691"/>
              <a:gd name="connsiteY4210" fmla="*/ 2614301 h 3149653"/>
              <a:gd name="connsiteX4211" fmla="*/ 1396107 w 2656691"/>
              <a:gd name="connsiteY4211" fmla="*/ 2617745 h 3149653"/>
              <a:gd name="connsiteX4212" fmla="*/ 1384616 w 2656691"/>
              <a:gd name="connsiteY4212" fmla="*/ 2613152 h 3149653"/>
              <a:gd name="connsiteX4213" fmla="*/ 1383467 w 2656691"/>
              <a:gd name="connsiteY4213" fmla="*/ 2614301 h 3149653"/>
              <a:gd name="connsiteX4214" fmla="*/ 1393809 w 2656691"/>
              <a:gd name="connsiteY4214" fmla="*/ 2624634 h 3149653"/>
              <a:gd name="connsiteX4215" fmla="*/ 1399554 w 2656691"/>
              <a:gd name="connsiteY4215" fmla="*/ 2634967 h 3149653"/>
              <a:gd name="connsiteX4216" fmla="*/ 1400703 w 2656691"/>
              <a:gd name="connsiteY4216" fmla="*/ 2637263 h 3149653"/>
              <a:gd name="connsiteX4217" fmla="*/ 1397256 w 2656691"/>
              <a:gd name="connsiteY4217" fmla="*/ 2637263 h 3149653"/>
              <a:gd name="connsiteX4218" fmla="*/ 1397256 w 2656691"/>
              <a:gd name="connsiteY4218" fmla="*/ 2641856 h 3149653"/>
              <a:gd name="connsiteX4219" fmla="*/ 1399554 w 2656691"/>
              <a:gd name="connsiteY4219" fmla="*/ 2641856 h 3149653"/>
              <a:gd name="connsiteX4220" fmla="*/ 1398405 w 2656691"/>
              <a:gd name="connsiteY4220" fmla="*/ 2640708 h 3149653"/>
              <a:gd name="connsiteX4221" fmla="*/ 1404151 w 2656691"/>
              <a:gd name="connsiteY4221" fmla="*/ 2643004 h 3149653"/>
              <a:gd name="connsiteX4222" fmla="*/ 1399554 w 2656691"/>
              <a:gd name="connsiteY4222" fmla="*/ 2655633 h 3149653"/>
              <a:gd name="connsiteX4223" fmla="*/ 1396107 w 2656691"/>
              <a:gd name="connsiteY4223" fmla="*/ 2660226 h 3149653"/>
              <a:gd name="connsiteX4224" fmla="*/ 1376572 w 2656691"/>
              <a:gd name="connsiteY4224" fmla="*/ 2653337 h 3149653"/>
              <a:gd name="connsiteX4225" fmla="*/ 1380019 w 2656691"/>
              <a:gd name="connsiteY4225" fmla="*/ 2653337 h 3149653"/>
              <a:gd name="connsiteX4226" fmla="*/ 1376572 w 2656691"/>
              <a:gd name="connsiteY4226" fmla="*/ 2647596 h 3149653"/>
              <a:gd name="connsiteX4227" fmla="*/ 1362782 w 2656691"/>
              <a:gd name="connsiteY4227" fmla="*/ 2636115 h 3149653"/>
              <a:gd name="connsiteX4228" fmla="*/ 1355888 w 2656691"/>
              <a:gd name="connsiteY4228" fmla="*/ 2624634 h 3149653"/>
              <a:gd name="connsiteX4229" fmla="*/ 1355888 w 2656691"/>
              <a:gd name="connsiteY4229" fmla="*/ 2628078 h 3149653"/>
              <a:gd name="connsiteX4230" fmla="*/ 1350142 w 2656691"/>
              <a:gd name="connsiteY4230" fmla="*/ 2622338 h 3149653"/>
              <a:gd name="connsiteX4231" fmla="*/ 1348993 w 2656691"/>
              <a:gd name="connsiteY4231" fmla="*/ 2616597 h 3149653"/>
              <a:gd name="connsiteX4232" fmla="*/ 1344396 w 2656691"/>
              <a:gd name="connsiteY4232" fmla="*/ 2615449 h 3149653"/>
              <a:gd name="connsiteX4233" fmla="*/ 1346695 w 2656691"/>
              <a:gd name="connsiteY4233" fmla="*/ 2613152 h 3149653"/>
              <a:gd name="connsiteX4234" fmla="*/ 1343424 w 2656691"/>
              <a:gd name="connsiteY4234" fmla="*/ 2609885 h 3149653"/>
              <a:gd name="connsiteX4235" fmla="*/ 1344396 w 2656691"/>
              <a:gd name="connsiteY4235" fmla="*/ 2609708 h 3149653"/>
              <a:gd name="connsiteX4236" fmla="*/ 1339800 w 2656691"/>
              <a:gd name="connsiteY4236" fmla="*/ 2607412 h 3149653"/>
              <a:gd name="connsiteX4237" fmla="*/ 1334054 w 2656691"/>
              <a:gd name="connsiteY4237" fmla="*/ 2594782 h 3149653"/>
              <a:gd name="connsiteX4238" fmla="*/ 1322563 w 2656691"/>
              <a:gd name="connsiteY4238" fmla="*/ 2590190 h 3149653"/>
              <a:gd name="connsiteX4239" fmla="*/ 1317967 w 2656691"/>
              <a:gd name="connsiteY4239" fmla="*/ 2593634 h 3149653"/>
              <a:gd name="connsiteX4240" fmla="*/ 1320265 w 2656691"/>
              <a:gd name="connsiteY4240" fmla="*/ 2594782 h 3149653"/>
              <a:gd name="connsiteX4241" fmla="*/ 1323712 w 2656691"/>
              <a:gd name="connsiteY4241" fmla="*/ 2593634 h 3149653"/>
              <a:gd name="connsiteX4242" fmla="*/ 1327160 w 2656691"/>
              <a:gd name="connsiteY4242" fmla="*/ 2600523 h 3149653"/>
              <a:gd name="connsiteX4243" fmla="*/ 1326011 w 2656691"/>
              <a:gd name="connsiteY4243" fmla="*/ 2601671 h 3149653"/>
              <a:gd name="connsiteX4244" fmla="*/ 1328309 w 2656691"/>
              <a:gd name="connsiteY4244" fmla="*/ 2603967 h 3149653"/>
              <a:gd name="connsiteX4245" fmla="*/ 1329458 w 2656691"/>
              <a:gd name="connsiteY4245" fmla="*/ 2603967 h 3149653"/>
              <a:gd name="connsiteX4246" fmla="*/ 1329458 w 2656691"/>
              <a:gd name="connsiteY4246" fmla="*/ 2606264 h 3149653"/>
              <a:gd name="connsiteX4247" fmla="*/ 1321414 w 2656691"/>
              <a:gd name="connsiteY4247" fmla="*/ 2603967 h 3149653"/>
              <a:gd name="connsiteX4248" fmla="*/ 1327160 w 2656691"/>
              <a:gd name="connsiteY4248" fmla="*/ 2610856 h 3149653"/>
              <a:gd name="connsiteX4249" fmla="*/ 1324861 w 2656691"/>
              <a:gd name="connsiteY4249" fmla="*/ 2612004 h 3149653"/>
              <a:gd name="connsiteX4250" fmla="*/ 1326011 w 2656691"/>
              <a:gd name="connsiteY4250" fmla="*/ 2617745 h 3149653"/>
              <a:gd name="connsiteX4251" fmla="*/ 1322563 w 2656691"/>
              <a:gd name="connsiteY4251" fmla="*/ 2617745 h 3149653"/>
              <a:gd name="connsiteX4252" fmla="*/ 1323712 w 2656691"/>
              <a:gd name="connsiteY4252" fmla="*/ 2623486 h 3149653"/>
              <a:gd name="connsiteX4253" fmla="*/ 1324861 w 2656691"/>
              <a:gd name="connsiteY4253" fmla="*/ 2623486 h 3149653"/>
              <a:gd name="connsiteX4254" fmla="*/ 1326011 w 2656691"/>
              <a:gd name="connsiteY4254" fmla="*/ 2629226 h 3149653"/>
              <a:gd name="connsiteX4255" fmla="*/ 1323712 w 2656691"/>
              <a:gd name="connsiteY4255" fmla="*/ 2637263 h 3149653"/>
              <a:gd name="connsiteX4256" fmla="*/ 1304177 w 2656691"/>
              <a:gd name="connsiteY4256" fmla="*/ 2615449 h 3149653"/>
              <a:gd name="connsiteX4257" fmla="*/ 1298432 w 2656691"/>
              <a:gd name="connsiteY4257" fmla="*/ 2609708 h 3149653"/>
              <a:gd name="connsiteX4258" fmla="*/ 1291537 w 2656691"/>
              <a:gd name="connsiteY4258" fmla="*/ 2602819 h 3149653"/>
              <a:gd name="connsiteX4259" fmla="*/ 1298432 w 2656691"/>
              <a:gd name="connsiteY4259" fmla="*/ 2607412 h 3149653"/>
              <a:gd name="connsiteX4260" fmla="*/ 1289239 w 2656691"/>
              <a:gd name="connsiteY4260" fmla="*/ 2599375 h 3149653"/>
              <a:gd name="connsiteX4261" fmla="*/ 1284642 w 2656691"/>
              <a:gd name="connsiteY4261" fmla="*/ 2598227 h 3149653"/>
              <a:gd name="connsiteX4262" fmla="*/ 1290388 w 2656691"/>
              <a:gd name="connsiteY4262" fmla="*/ 2599375 h 3149653"/>
              <a:gd name="connsiteX4263" fmla="*/ 1281195 w 2656691"/>
              <a:gd name="connsiteY4263" fmla="*/ 2595930 h 3149653"/>
              <a:gd name="connsiteX4264" fmla="*/ 1282344 w 2656691"/>
              <a:gd name="connsiteY4264" fmla="*/ 2593634 h 3149653"/>
              <a:gd name="connsiteX4265" fmla="*/ 1281195 w 2656691"/>
              <a:gd name="connsiteY4265" fmla="*/ 2590190 h 3149653"/>
              <a:gd name="connsiteX4266" fmla="*/ 1275449 w 2656691"/>
              <a:gd name="connsiteY4266" fmla="*/ 2590190 h 3149653"/>
              <a:gd name="connsiteX4267" fmla="*/ 1276598 w 2656691"/>
              <a:gd name="connsiteY4267" fmla="*/ 2591338 h 3149653"/>
              <a:gd name="connsiteX4268" fmla="*/ 1278897 w 2656691"/>
              <a:gd name="connsiteY4268" fmla="*/ 2591338 h 3149653"/>
              <a:gd name="connsiteX4269" fmla="*/ 1281195 w 2656691"/>
              <a:gd name="connsiteY4269" fmla="*/ 2593634 h 3149653"/>
              <a:gd name="connsiteX4270" fmla="*/ 1276598 w 2656691"/>
              <a:gd name="connsiteY4270" fmla="*/ 2592486 h 3149653"/>
              <a:gd name="connsiteX4271" fmla="*/ 1275449 w 2656691"/>
              <a:gd name="connsiteY4271" fmla="*/ 2595930 h 3149653"/>
              <a:gd name="connsiteX4272" fmla="*/ 1269704 w 2656691"/>
              <a:gd name="connsiteY4272" fmla="*/ 2595930 h 3149653"/>
              <a:gd name="connsiteX4273" fmla="*/ 1278897 w 2656691"/>
              <a:gd name="connsiteY4273" fmla="*/ 2600523 h 3149653"/>
              <a:gd name="connsiteX4274" fmla="*/ 1281195 w 2656691"/>
              <a:gd name="connsiteY4274" fmla="*/ 2603967 h 3149653"/>
              <a:gd name="connsiteX4275" fmla="*/ 1283493 w 2656691"/>
              <a:gd name="connsiteY4275" fmla="*/ 2601671 h 3149653"/>
              <a:gd name="connsiteX4276" fmla="*/ 1283493 w 2656691"/>
              <a:gd name="connsiteY4276" fmla="*/ 2605116 h 3149653"/>
              <a:gd name="connsiteX4277" fmla="*/ 1290388 w 2656691"/>
              <a:gd name="connsiteY4277" fmla="*/ 2610856 h 3149653"/>
              <a:gd name="connsiteX4278" fmla="*/ 1296133 w 2656691"/>
              <a:gd name="connsiteY4278" fmla="*/ 2617745 h 3149653"/>
              <a:gd name="connsiteX4279" fmla="*/ 1304177 w 2656691"/>
              <a:gd name="connsiteY4279" fmla="*/ 2630374 h 3149653"/>
              <a:gd name="connsiteX4280" fmla="*/ 1294984 w 2656691"/>
              <a:gd name="connsiteY4280" fmla="*/ 2626930 h 3149653"/>
              <a:gd name="connsiteX4281" fmla="*/ 1299581 w 2656691"/>
              <a:gd name="connsiteY4281" fmla="*/ 2632671 h 3149653"/>
              <a:gd name="connsiteX4282" fmla="*/ 1297283 w 2656691"/>
              <a:gd name="connsiteY4282" fmla="*/ 2636115 h 3149653"/>
              <a:gd name="connsiteX4283" fmla="*/ 1301879 w 2656691"/>
              <a:gd name="connsiteY4283" fmla="*/ 2640708 h 3149653"/>
              <a:gd name="connsiteX4284" fmla="*/ 1301879 w 2656691"/>
              <a:gd name="connsiteY4284" fmla="*/ 2645300 h 3149653"/>
              <a:gd name="connsiteX4285" fmla="*/ 1299581 w 2656691"/>
              <a:gd name="connsiteY4285" fmla="*/ 2643004 h 3149653"/>
              <a:gd name="connsiteX4286" fmla="*/ 1297283 w 2656691"/>
              <a:gd name="connsiteY4286" fmla="*/ 2645300 h 3149653"/>
              <a:gd name="connsiteX4287" fmla="*/ 1288090 w 2656691"/>
              <a:gd name="connsiteY4287" fmla="*/ 2643004 h 3149653"/>
              <a:gd name="connsiteX4288" fmla="*/ 1280046 w 2656691"/>
              <a:gd name="connsiteY4288" fmla="*/ 2638411 h 3149653"/>
              <a:gd name="connsiteX4289" fmla="*/ 1268555 w 2656691"/>
              <a:gd name="connsiteY4289" fmla="*/ 2628078 h 3149653"/>
              <a:gd name="connsiteX4290" fmla="*/ 1253616 w 2656691"/>
              <a:gd name="connsiteY4290" fmla="*/ 2616597 h 3149653"/>
              <a:gd name="connsiteX4291" fmla="*/ 1240976 w 2656691"/>
              <a:gd name="connsiteY4291" fmla="*/ 2606264 h 3149653"/>
              <a:gd name="connsiteX4292" fmla="*/ 1243274 w 2656691"/>
              <a:gd name="connsiteY4292" fmla="*/ 2605116 h 3149653"/>
              <a:gd name="connsiteX4293" fmla="*/ 1237528 w 2656691"/>
              <a:gd name="connsiteY4293" fmla="*/ 2602819 h 3149653"/>
              <a:gd name="connsiteX4294" fmla="*/ 1239827 w 2656691"/>
              <a:gd name="connsiteY4294" fmla="*/ 2599375 h 3149653"/>
              <a:gd name="connsiteX4295" fmla="*/ 1220292 w 2656691"/>
              <a:gd name="connsiteY4295" fmla="*/ 2591338 h 3149653"/>
              <a:gd name="connsiteX4296" fmla="*/ 1214546 w 2656691"/>
              <a:gd name="connsiteY4296" fmla="*/ 2589042 h 3149653"/>
              <a:gd name="connsiteX4297" fmla="*/ 1208571 w 2656691"/>
              <a:gd name="connsiteY4297" fmla="*/ 2574116 h 3149653"/>
              <a:gd name="connsiteX4298" fmla="*/ 1208800 w 2656691"/>
              <a:gd name="connsiteY4298" fmla="*/ 2574116 h 3149653"/>
              <a:gd name="connsiteX4299" fmla="*/ 1207651 w 2656691"/>
              <a:gd name="connsiteY4299" fmla="*/ 2571820 h 3149653"/>
              <a:gd name="connsiteX4300" fmla="*/ 1208571 w 2656691"/>
              <a:gd name="connsiteY4300" fmla="*/ 2574116 h 3149653"/>
              <a:gd name="connsiteX4301" fmla="*/ 1203055 w 2656691"/>
              <a:gd name="connsiteY4301" fmla="*/ 2574116 h 3149653"/>
              <a:gd name="connsiteX4302" fmla="*/ 1200757 w 2656691"/>
              <a:gd name="connsiteY4302" fmla="*/ 2571820 h 3149653"/>
              <a:gd name="connsiteX4303" fmla="*/ 1200757 w 2656691"/>
              <a:gd name="connsiteY4303" fmla="*/ 2568375 h 3149653"/>
              <a:gd name="connsiteX4304" fmla="*/ 1196160 w 2656691"/>
              <a:gd name="connsiteY4304" fmla="*/ 2568375 h 3149653"/>
              <a:gd name="connsiteX4305" fmla="*/ 1184669 w 2656691"/>
              <a:gd name="connsiteY4305" fmla="*/ 2550005 h 3149653"/>
              <a:gd name="connsiteX4306" fmla="*/ 1180072 w 2656691"/>
              <a:gd name="connsiteY4306" fmla="*/ 2545413 h 3149653"/>
              <a:gd name="connsiteX4307" fmla="*/ 1169730 w 2656691"/>
              <a:gd name="connsiteY4307" fmla="*/ 2546561 h 3149653"/>
              <a:gd name="connsiteX4308" fmla="*/ 1162836 w 2656691"/>
              <a:gd name="connsiteY4308" fmla="*/ 2533931 h 3149653"/>
              <a:gd name="connsiteX4309" fmla="*/ 1152493 w 2656691"/>
              <a:gd name="connsiteY4309" fmla="*/ 2524746 h 3149653"/>
              <a:gd name="connsiteX4310" fmla="*/ 1143301 w 2656691"/>
              <a:gd name="connsiteY4310" fmla="*/ 2517857 h 3149653"/>
              <a:gd name="connsiteX4311" fmla="*/ 1130660 w 2656691"/>
              <a:gd name="connsiteY4311" fmla="*/ 2507524 h 3149653"/>
              <a:gd name="connsiteX4312" fmla="*/ 1119169 w 2656691"/>
              <a:gd name="connsiteY4312" fmla="*/ 2501783 h 3149653"/>
              <a:gd name="connsiteX4313" fmla="*/ 1120318 w 2656691"/>
              <a:gd name="connsiteY4313" fmla="*/ 2499487 h 3149653"/>
              <a:gd name="connsiteX4314" fmla="*/ 1112274 w 2656691"/>
              <a:gd name="connsiteY4314" fmla="*/ 2496043 h 3149653"/>
              <a:gd name="connsiteX4315" fmla="*/ 1115722 w 2656691"/>
              <a:gd name="connsiteY4315" fmla="*/ 2496043 h 3149653"/>
              <a:gd name="connsiteX4316" fmla="*/ 1111020 w 2656691"/>
              <a:gd name="connsiteY4316" fmla="*/ 2491815 h 3149653"/>
              <a:gd name="connsiteX4317" fmla="*/ 1115722 w 2656691"/>
              <a:gd name="connsiteY4317" fmla="*/ 2492598 h 3149653"/>
              <a:gd name="connsiteX4318" fmla="*/ 1116736 w 2656691"/>
              <a:gd name="connsiteY4318" fmla="*/ 2490572 h 3149653"/>
              <a:gd name="connsiteX4319" fmla="*/ 1117377 w 2656691"/>
              <a:gd name="connsiteY4319" fmla="*/ 2490847 h 3149653"/>
              <a:gd name="connsiteX4320" fmla="*/ 1118738 w 2656691"/>
              <a:gd name="connsiteY4320" fmla="*/ 2492312 h 3149653"/>
              <a:gd name="connsiteX4321" fmla="*/ 1121467 w 2656691"/>
              <a:gd name="connsiteY4321" fmla="*/ 2492598 h 3149653"/>
              <a:gd name="connsiteX4322" fmla="*/ 1117377 w 2656691"/>
              <a:gd name="connsiteY4322" fmla="*/ 2490847 h 3149653"/>
              <a:gd name="connsiteX4323" fmla="*/ 1116871 w 2656691"/>
              <a:gd name="connsiteY4323" fmla="*/ 2490302 h 3149653"/>
              <a:gd name="connsiteX4324" fmla="*/ 1116736 w 2656691"/>
              <a:gd name="connsiteY4324" fmla="*/ 2490572 h 3149653"/>
              <a:gd name="connsiteX4325" fmla="*/ 1113423 w 2656691"/>
              <a:gd name="connsiteY4325" fmla="*/ 2489154 h 3149653"/>
              <a:gd name="connsiteX4326" fmla="*/ 1103081 w 2656691"/>
              <a:gd name="connsiteY4326" fmla="*/ 2475376 h 3149653"/>
              <a:gd name="connsiteX4327" fmla="*/ 1098485 w 2656691"/>
              <a:gd name="connsiteY4327" fmla="*/ 2475376 h 3149653"/>
              <a:gd name="connsiteX4328" fmla="*/ 1098485 w 2656691"/>
              <a:gd name="connsiteY4328" fmla="*/ 2473080 h 3149653"/>
              <a:gd name="connsiteX4329" fmla="*/ 1100783 w 2656691"/>
              <a:gd name="connsiteY4329" fmla="*/ 2471932 h 3149653"/>
              <a:gd name="connsiteX4330" fmla="*/ 1093888 w 2656691"/>
              <a:gd name="connsiteY4330" fmla="*/ 2467339 h 3149653"/>
              <a:gd name="connsiteX4331" fmla="*/ 1092739 w 2656691"/>
              <a:gd name="connsiteY4331" fmla="*/ 2469636 h 3149653"/>
              <a:gd name="connsiteX4332" fmla="*/ 1091590 w 2656691"/>
              <a:gd name="connsiteY4332" fmla="*/ 2467339 h 3149653"/>
              <a:gd name="connsiteX4333" fmla="*/ 1092739 w 2656691"/>
              <a:gd name="connsiteY4333" fmla="*/ 2463895 h 3149653"/>
              <a:gd name="connsiteX4334" fmla="*/ 1085845 w 2656691"/>
              <a:gd name="connsiteY4334" fmla="*/ 2461599 h 3149653"/>
              <a:gd name="connsiteX4335" fmla="*/ 1084695 w 2656691"/>
              <a:gd name="connsiteY4335" fmla="*/ 2462747 h 3149653"/>
              <a:gd name="connsiteX4336" fmla="*/ 1085845 w 2656691"/>
              <a:gd name="connsiteY4336" fmla="*/ 2460451 h 3149653"/>
              <a:gd name="connsiteX4337" fmla="*/ 1074353 w 2656691"/>
              <a:gd name="connsiteY4337" fmla="*/ 2452414 h 3149653"/>
              <a:gd name="connsiteX4338" fmla="*/ 1077801 w 2656691"/>
              <a:gd name="connsiteY4338" fmla="*/ 2452414 h 3149653"/>
              <a:gd name="connsiteX4339" fmla="*/ 1073204 w 2656691"/>
              <a:gd name="connsiteY4339" fmla="*/ 2450117 h 3149653"/>
              <a:gd name="connsiteX4340" fmla="*/ 1074353 w 2656691"/>
              <a:gd name="connsiteY4340" fmla="*/ 2448969 h 3149653"/>
              <a:gd name="connsiteX4341" fmla="*/ 1072055 w 2656691"/>
              <a:gd name="connsiteY4341" fmla="*/ 2446673 h 3149653"/>
              <a:gd name="connsiteX4342" fmla="*/ 1070906 w 2656691"/>
              <a:gd name="connsiteY4342" fmla="*/ 2447821 h 3149653"/>
              <a:gd name="connsiteX4343" fmla="*/ 1067459 w 2656691"/>
              <a:gd name="connsiteY4343" fmla="*/ 2446673 h 3149653"/>
              <a:gd name="connsiteX4344" fmla="*/ 1069757 w 2656691"/>
              <a:gd name="connsiteY4344" fmla="*/ 2444377 h 3149653"/>
              <a:gd name="connsiteX4345" fmla="*/ 1060564 w 2656691"/>
              <a:gd name="connsiteY4345" fmla="*/ 2436340 h 3149653"/>
              <a:gd name="connsiteX4346" fmla="*/ 1059415 w 2656691"/>
              <a:gd name="connsiteY4346" fmla="*/ 2434044 h 3149653"/>
              <a:gd name="connsiteX4347" fmla="*/ 1060564 w 2656691"/>
              <a:gd name="connsiteY4347" fmla="*/ 2431747 h 3149653"/>
              <a:gd name="connsiteX4348" fmla="*/ 1055967 w 2656691"/>
              <a:gd name="connsiteY4348" fmla="*/ 2427155 h 3149653"/>
              <a:gd name="connsiteX4349" fmla="*/ 1053669 w 2656691"/>
              <a:gd name="connsiteY4349" fmla="*/ 2427155 h 3149653"/>
              <a:gd name="connsiteX4350" fmla="*/ 1043327 w 2656691"/>
              <a:gd name="connsiteY4350" fmla="*/ 2411081 h 3149653"/>
              <a:gd name="connsiteX4351" fmla="*/ 1030687 w 2656691"/>
              <a:gd name="connsiteY4351" fmla="*/ 2396155 h 3149653"/>
              <a:gd name="connsiteX4352" fmla="*/ 1024941 w 2656691"/>
              <a:gd name="connsiteY4352" fmla="*/ 2390415 h 3149653"/>
              <a:gd name="connsiteX4353" fmla="*/ 1022643 w 2656691"/>
              <a:gd name="connsiteY4353" fmla="*/ 2390415 h 3149653"/>
              <a:gd name="connsiteX4354" fmla="*/ 1018047 w 2656691"/>
              <a:gd name="connsiteY4354" fmla="*/ 2385822 h 3149653"/>
              <a:gd name="connsiteX4355" fmla="*/ 1015748 w 2656691"/>
              <a:gd name="connsiteY4355" fmla="*/ 2384674 h 3149653"/>
              <a:gd name="connsiteX4356" fmla="*/ 1000810 w 2656691"/>
              <a:gd name="connsiteY4356" fmla="*/ 2367452 h 3149653"/>
              <a:gd name="connsiteX4357" fmla="*/ 999661 w 2656691"/>
              <a:gd name="connsiteY4357" fmla="*/ 2367452 h 3149653"/>
              <a:gd name="connsiteX4358" fmla="*/ 938757 w 2656691"/>
              <a:gd name="connsiteY4358" fmla="*/ 2311193 h 3149653"/>
              <a:gd name="connsiteX4359" fmla="*/ 876705 w 2656691"/>
              <a:gd name="connsiteY4359" fmla="*/ 2254935 h 3149653"/>
              <a:gd name="connsiteX4360" fmla="*/ 874407 w 2656691"/>
              <a:gd name="connsiteY4360" fmla="*/ 2253787 h 3149653"/>
              <a:gd name="connsiteX4361" fmla="*/ 875556 w 2656691"/>
              <a:gd name="connsiteY4361" fmla="*/ 2253787 h 3149653"/>
              <a:gd name="connsiteX4362" fmla="*/ 873257 w 2656691"/>
              <a:gd name="connsiteY4362" fmla="*/ 2252638 h 3149653"/>
              <a:gd name="connsiteX4363" fmla="*/ 873257 w 2656691"/>
              <a:gd name="connsiteY4363" fmla="*/ 2250342 h 3149653"/>
              <a:gd name="connsiteX4364" fmla="*/ 856021 w 2656691"/>
              <a:gd name="connsiteY4364" fmla="*/ 2237713 h 3149653"/>
              <a:gd name="connsiteX4365" fmla="*/ 857170 w 2656691"/>
              <a:gd name="connsiteY4365" fmla="*/ 2236565 h 3149653"/>
              <a:gd name="connsiteX4366" fmla="*/ 854872 w 2656691"/>
              <a:gd name="connsiteY4366" fmla="*/ 2236565 h 3149653"/>
              <a:gd name="connsiteX4367" fmla="*/ 822696 w 2656691"/>
              <a:gd name="connsiteY4367" fmla="*/ 2207861 h 3149653"/>
              <a:gd name="connsiteX4368" fmla="*/ 808907 w 2656691"/>
              <a:gd name="connsiteY4368" fmla="*/ 2195232 h 3149653"/>
              <a:gd name="connsiteX4369" fmla="*/ 802012 w 2656691"/>
              <a:gd name="connsiteY4369" fmla="*/ 2191787 h 3149653"/>
              <a:gd name="connsiteX4370" fmla="*/ 795117 w 2656691"/>
              <a:gd name="connsiteY4370" fmla="*/ 2182602 h 3149653"/>
              <a:gd name="connsiteX4371" fmla="*/ 783626 w 2656691"/>
              <a:gd name="connsiteY4371" fmla="*/ 2174565 h 3149653"/>
              <a:gd name="connsiteX4372" fmla="*/ 773284 w 2656691"/>
              <a:gd name="connsiteY4372" fmla="*/ 2166528 h 3149653"/>
              <a:gd name="connsiteX4373" fmla="*/ 773284 w 2656691"/>
              <a:gd name="connsiteY4373" fmla="*/ 2164232 h 3149653"/>
              <a:gd name="connsiteX4374" fmla="*/ 756047 w 2656691"/>
              <a:gd name="connsiteY4374" fmla="*/ 2151603 h 3149653"/>
              <a:gd name="connsiteX4375" fmla="*/ 752600 w 2656691"/>
              <a:gd name="connsiteY4375" fmla="*/ 2145862 h 3149653"/>
              <a:gd name="connsiteX4376" fmla="*/ 750302 w 2656691"/>
              <a:gd name="connsiteY4376" fmla="*/ 2145862 h 3149653"/>
              <a:gd name="connsiteX4377" fmla="*/ 744556 w 2656691"/>
              <a:gd name="connsiteY4377" fmla="*/ 2140121 h 3149653"/>
              <a:gd name="connsiteX4378" fmla="*/ 733065 w 2656691"/>
              <a:gd name="connsiteY4378" fmla="*/ 2130936 h 3149653"/>
              <a:gd name="connsiteX4379" fmla="*/ 706635 w 2656691"/>
              <a:gd name="connsiteY4379" fmla="*/ 2104529 h 3149653"/>
              <a:gd name="connsiteX4380" fmla="*/ 705486 w 2656691"/>
              <a:gd name="connsiteY4380" fmla="*/ 2105677 h 3149653"/>
              <a:gd name="connsiteX4381" fmla="*/ 689398 w 2656691"/>
              <a:gd name="connsiteY4381" fmla="*/ 2091900 h 3149653"/>
              <a:gd name="connsiteX4382" fmla="*/ 689398 w 2656691"/>
              <a:gd name="connsiteY4382" fmla="*/ 2088455 h 3149653"/>
              <a:gd name="connsiteX4383" fmla="*/ 683653 w 2656691"/>
              <a:gd name="connsiteY4383" fmla="*/ 2082715 h 3149653"/>
              <a:gd name="connsiteX4384" fmla="*/ 682504 w 2656691"/>
              <a:gd name="connsiteY4384" fmla="*/ 2085011 h 3149653"/>
              <a:gd name="connsiteX4385" fmla="*/ 680205 w 2656691"/>
              <a:gd name="connsiteY4385" fmla="*/ 2079270 h 3149653"/>
              <a:gd name="connsiteX4386" fmla="*/ 665267 w 2656691"/>
              <a:gd name="connsiteY4386" fmla="*/ 2066641 h 3149653"/>
              <a:gd name="connsiteX4387" fmla="*/ 664118 w 2656691"/>
              <a:gd name="connsiteY4387" fmla="*/ 2067789 h 3149653"/>
              <a:gd name="connsiteX4388" fmla="*/ 645732 w 2656691"/>
              <a:gd name="connsiteY4388" fmla="*/ 2050567 h 3149653"/>
              <a:gd name="connsiteX4389" fmla="*/ 646881 w 2656691"/>
              <a:gd name="connsiteY4389" fmla="*/ 2047123 h 3149653"/>
              <a:gd name="connsiteX4390" fmla="*/ 641135 w 2656691"/>
              <a:gd name="connsiteY4390" fmla="*/ 2047123 h 3149653"/>
              <a:gd name="connsiteX4391" fmla="*/ 637688 w 2656691"/>
              <a:gd name="connsiteY4391" fmla="*/ 2040234 h 3149653"/>
              <a:gd name="connsiteX4392" fmla="*/ 626197 w 2656691"/>
              <a:gd name="connsiteY4392" fmla="*/ 2032197 h 3149653"/>
              <a:gd name="connsiteX4393" fmla="*/ 620451 w 2656691"/>
              <a:gd name="connsiteY4393" fmla="*/ 2024160 h 3149653"/>
              <a:gd name="connsiteX4394" fmla="*/ 618153 w 2656691"/>
              <a:gd name="connsiteY4394" fmla="*/ 2026456 h 3149653"/>
              <a:gd name="connsiteX4395" fmla="*/ 614706 w 2656691"/>
              <a:gd name="connsiteY4395" fmla="*/ 2024160 h 3149653"/>
              <a:gd name="connsiteX4396" fmla="*/ 607811 w 2656691"/>
              <a:gd name="connsiteY4396" fmla="*/ 2014975 h 3149653"/>
              <a:gd name="connsiteX4397" fmla="*/ 610109 w 2656691"/>
              <a:gd name="connsiteY4397" fmla="*/ 2011530 h 3149653"/>
              <a:gd name="connsiteX4398" fmla="*/ 598618 w 2656691"/>
              <a:gd name="connsiteY4398" fmla="*/ 2008086 h 3149653"/>
              <a:gd name="connsiteX4399" fmla="*/ 602065 w 2656691"/>
              <a:gd name="connsiteY4399" fmla="*/ 2006938 h 3149653"/>
              <a:gd name="connsiteX4400" fmla="*/ 603214 w 2656691"/>
              <a:gd name="connsiteY4400" fmla="*/ 2003494 h 3149653"/>
              <a:gd name="connsiteX4401" fmla="*/ 597469 w 2656691"/>
              <a:gd name="connsiteY4401" fmla="*/ 2001197 h 3149653"/>
              <a:gd name="connsiteX4402" fmla="*/ 599767 w 2656691"/>
              <a:gd name="connsiteY4402" fmla="*/ 2001197 h 3149653"/>
              <a:gd name="connsiteX4403" fmla="*/ 594021 w 2656691"/>
              <a:gd name="connsiteY4403" fmla="*/ 1998901 h 3149653"/>
              <a:gd name="connsiteX4404" fmla="*/ 594021 w 2656691"/>
              <a:gd name="connsiteY4404" fmla="*/ 1995457 h 3149653"/>
              <a:gd name="connsiteX4405" fmla="*/ 589425 w 2656691"/>
              <a:gd name="connsiteY4405" fmla="*/ 1995457 h 3149653"/>
              <a:gd name="connsiteX4406" fmla="*/ 582530 w 2656691"/>
              <a:gd name="connsiteY4406" fmla="*/ 1989716 h 3149653"/>
              <a:gd name="connsiteX4407" fmla="*/ 581381 w 2656691"/>
              <a:gd name="connsiteY4407" fmla="*/ 1993160 h 3149653"/>
              <a:gd name="connsiteX4408" fmla="*/ 581381 w 2656691"/>
              <a:gd name="connsiteY4408" fmla="*/ 1988568 h 3149653"/>
              <a:gd name="connsiteX4409" fmla="*/ 577934 w 2656691"/>
              <a:gd name="connsiteY4409" fmla="*/ 1988568 h 3149653"/>
              <a:gd name="connsiteX4410" fmla="*/ 580232 w 2656691"/>
              <a:gd name="connsiteY4410" fmla="*/ 1987420 h 3149653"/>
              <a:gd name="connsiteX4411" fmla="*/ 571039 w 2656691"/>
              <a:gd name="connsiteY4411" fmla="*/ 1979383 h 3149653"/>
              <a:gd name="connsiteX4412" fmla="*/ 562995 w 2656691"/>
              <a:gd name="connsiteY4412" fmla="*/ 1973642 h 3149653"/>
              <a:gd name="connsiteX4413" fmla="*/ 561846 w 2656691"/>
              <a:gd name="connsiteY4413" fmla="*/ 1972494 h 3149653"/>
              <a:gd name="connsiteX4414" fmla="*/ 564144 w 2656691"/>
              <a:gd name="connsiteY4414" fmla="*/ 1970198 h 3149653"/>
              <a:gd name="connsiteX4415" fmla="*/ 560697 w 2656691"/>
              <a:gd name="connsiteY4415" fmla="*/ 1970198 h 3149653"/>
              <a:gd name="connsiteX4416" fmla="*/ 561846 w 2656691"/>
              <a:gd name="connsiteY4416" fmla="*/ 1972494 h 3149653"/>
              <a:gd name="connsiteX4417" fmla="*/ 558399 w 2656691"/>
              <a:gd name="connsiteY4417" fmla="*/ 1969050 h 3149653"/>
              <a:gd name="connsiteX4418" fmla="*/ 557250 w 2656691"/>
              <a:gd name="connsiteY4418" fmla="*/ 1965605 h 3149653"/>
              <a:gd name="connsiteX4419" fmla="*/ 559548 w 2656691"/>
              <a:gd name="connsiteY4419" fmla="*/ 1964457 h 3149653"/>
              <a:gd name="connsiteX4420" fmla="*/ 551504 w 2656691"/>
              <a:gd name="connsiteY4420" fmla="*/ 1959864 h 3149653"/>
              <a:gd name="connsiteX4421" fmla="*/ 552653 w 2656691"/>
              <a:gd name="connsiteY4421" fmla="*/ 1957568 h 3149653"/>
              <a:gd name="connsiteX4422" fmla="*/ 550355 w 2656691"/>
              <a:gd name="connsiteY4422" fmla="*/ 1957568 h 3149653"/>
              <a:gd name="connsiteX4423" fmla="*/ 549206 w 2656691"/>
              <a:gd name="connsiteY4423" fmla="*/ 1958716 h 3149653"/>
              <a:gd name="connsiteX4424" fmla="*/ 546907 w 2656691"/>
              <a:gd name="connsiteY4424" fmla="*/ 1955272 h 3149653"/>
              <a:gd name="connsiteX4425" fmla="*/ 544609 w 2656691"/>
              <a:gd name="connsiteY4425" fmla="*/ 1956420 h 3149653"/>
              <a:gd name="connsiteX4426" fmla="*/ 543460 w 2656691"/>
              <a:gd name="connsiteY4426" fmla="*/ 1951828 h 3149653"/>
              <a:gd name="connsiteX4427" fmla="*/ 545758 w 2656691"/>
              <a:gd name="connsiteY4427" fmla="*/ 1949531 h 3149653"/>
              <a:gd name="connsiteX4428" fmla="*/ 541162 w 2656691"/>
              <a:gd name="connsiteY4428" fmla="*/ 1948383 h 3149653"/>
              <a:gd name="connsiteX4429" fmla="*/ 537714 w 2656691"/>
              <a:gd name="connsiteY4429" fmla="*/ 1948383 h 3149653"/>
              <a:gd name="connsiteX4430" fmla="*/ 541162 w 2656691"/>
              <a:gd name="connsiteY4430" fmla="*/ 1946087 h 3149653"/>
              <a:gd name="connsiteX4431" fmla="*/ 538864 w 2656691"/>
              <a:gd name="connsiteY4431" fmla="*/ 1946087 h 3149653"/>
              <a:gd name="connsiteX4432" fmla="*/ 534267 w 2656691"/>
              <a:gd name="connsiteY4432" fmla="*/ 1938050 h 3149653"/>
              <a:gd name="connsiteX4433" fmla="*/ 533118 w 2656691"/>
              <a:gd name="connsiteY4433" fmla="*/ 1940346 h 3149653"/>
              <a:gd name="connsiteX4434" fmla="*/ 530820 w 2656691"/>
              <a:gd name="connsiteY4434" fmla="*/ 1939198 h 3149653"/>
              <a:gd name="connsiteX4435" fmla="*/ 530820 w 2656691"/>
              <a:gd name="connsiteY4435" fmla="*/ 1935754 h 3149653"/>
              <a:gd name="connsiteX4436" fmla="*/ 534267 w 2656691"/>
              <a:gd name="connsiteY4436" fmla="*/ 1932309 h 3149653"/>
              <a:gd name="connsiteX4437" fmla="*/ 537714 w 2656691"/>
              <a:gd name="connsiteY4437" fmla="*/ 1935754 h 3149653"/>
              <a:gd name="connsiteX4438" fmla="*/ 538864 w 2656691"/>
              <a:gd name="connsiteY4438" fmla="*/ 1941494 h 3149653"/>
              <a:gd name="connsiteX4439" fmla="*/ 542311 w 2656691"/>
              <a:gd name="connsiteY4439" fmla="*/ 1940346 h 3149653"/>
              <a:gd name="connsiteX4440" fmla="*/ 541162 w 2656691"/>
              <a:gd name="connsiteY4440" fmla="*/ 1941494 h 3149653"/>
              <a:gd name="connsiteX4441" fmla="*/ 542311 w 2656691"/>
              <a:gd name="connsiteY4441" fmla="*/ 1943791 h 3149653"/>
              <a:gd name="connsiteX4442" fmla="*/ 545758 w 2656691"/>
              <a:gd name="connsiteY4442" fmla="*/ 1940346 h 3149653"/>
              <a:gd name="connsiteX4443" fmla="*/ 543460 w 2656691"/>
              <a:gd name="connsiteY4443" fmla="*/ 1944939 h 3149653"/>
              <a:gd name="connsiteX4444" fmla="*/ 548057 w 2656691"/>
              <a:gd name="connsiteY4444" fmla="*/ 1947235 h 3149653"/>
              <a:gd name="connsiteX4445" fmla="*/ 549206 w 2656691"/>
              <a:gd name="connsiteY4445" fmla="*/ 1942642 h 3149653"/>
              <a:gd name="connsiteX4446" fmla="*/ 548057 w 2656691"/>
              <a:gd name="connsiteY4446" fmla="*/ 1948383 h 3149653"/>
              <a:gd name="connsiteX4447" fmla="*/ 557250 w 2656691"/>
              <a:gd name="connsiteY4447" fmla="*/ 1952976 h 3149653"/>
              <a:gd name="connsiteX4448" fmla="*/ 558399 w 2656691"/>
              <a:gd name="connsiteY4448" fmla="*/ 1951828 h 3149653"/>
              <a:gd name="connsiteX4449" fmla="*/ 557250 w 2656691"/>
              <a:gd name="connsiteY4449" fmla="*/ 1950679 h 3149653"/>
              <a:gd name="connsiteX4450" fmla="*/ 559548 w 2656691"/>
              <a:gd name="connsiteY4450" fmla="*/ 1954124 h 3149653"/>
              <a:gd name="connsiteX4451" fmla="*/ 561846 w 2656691"/>
              <a:gd name="connsiteY4451" fmla="*/ 1952976 h 3149653"/>
              <a:gd name="connsiteX4452" fmla="*/ 560697 w 2656691"/>
              <a:gd name="connsiteY4452" fmla="*/ 1957568 h 3149653"/>
              <a:gd name="connsiteX4453" fmla="*/ 572188 w 2656691"/>
              <a:gd name="connsiteY4453" fmla="*/ 1961013 h 3149653"/>
              <a:gd name="connsiteX4454" fmla="*/ 571039 w 2656691"/>
              <a:gd name="connsiteY4454" fmla="*/ 1964457 h 3149653"/>
              <a:gd name="connsiteX4455" fmla="*/ 577934 w 2656691"/>
              <a:gd name="connsiteY4455" fmla="*/ 1967901 h 3149653"/>
              <a:gd name="connsiteX4456" fmla="*/ 575635 w 2656691"/>
              <a:gd name="connsiteY4456" fmla="*/ 1970198 h 3149653"/>
              <a:gd name="connsiteX4457" fmla="*/ 579083 w 2656691"/>
              <a:gd name="connsiteY4457" fmla="*/ 1970198 h 3149653"/>
              <a:gd name="connsiteX4458" fmla="*/ 579083 w 2656691"/>
              <a:gd name="connsiteY4458" fmla="*/ 1967901 h 3149653"/>
              <a:gd name="connsiteX4459" fmla="*/ 581381 w 2656691"/>
              <a:gd name="connsiteY4459" fmla="*/ 1970198 h 3149653"/>
              <a:gd name="connsiteX4460" fmla="*/ 579083 w 2656691"/>
              <a:gd name="connsiteY4460" fmla="*/ 1973642 h 3149653"/>
              <a:gd name="connsiteX4461" fmla="*/ 587127 w 2656691"/>
              <a:gd name="connsiteY4461" fmla="*/ 1977086 h 3149653"/>
              <a:gd name="connsiteX4462" fmla="*/ 587127 w 2656691"/>
              <a:gd name="connsiteY4462" fmla="*/ 1979383 h 3149653"/>
              <a:gd name="connsiteX4463" fmla="*/ 589425 w 2656691"/>
              <a:gd name="connsiteY4463" fmla="*/ 1978235 h 3149653"/>
              <a:gd name="connsiteX4464" fmla="*/ 589425 w 2656691"/>
              <a:gd name="connsiteY4464" fmla="*/ 1977086 h 3149653"/>
              <a:gd name="connsiteX4465" fmla="*/ 592872 w 2656691"/>
              <a:gd name="connsiteY4465" fmla="*/ 1982827 h 3149653"/>
              <a:gd name="connsiteX4466" fmla="*/ 594021 w 2656691"/>
              <a:gd name="connsiteY4466" fmla="*/ 1981679 h 3149653"/>
              <a:gd name="connsiteX4467" fmla="*/ 594021 w 2656691"/>
              <a:gd name="connsiteY4467" fmla="*/ 1979383 h 3149653"/>
              <a:gd name="connsiteX4468" fmla="*/ 605513 w 2656691"/>
              <a:gd name="connsiteY4468" fmla="*/ 1987420 h 3149653"/>
              <a:gd name="connsiteX4469" fmla="*/ 604363 w 2656691"/>
              <a:gd name="connsiteY4469" fmla="*/ 1988568 h 3149653"/>
              <a:gd name="connsiteX4470" fmla="*/ 610109 w 2656691"/>
              <a:gd name="connsiteY4470" fmla="*/ 1995457 h 3149653"/>
              <a:gd name="connsiteX4471" fmla="*/ 619302 w 2656691"/>
              <a:gd name="connsiteY4471" fmla="*/ 2000049 h 3149653"/>
              <a:gd name="connsiteX4472" fmla="*/ 621600 w 2656691"/>
              <a:gd name="connsiteY4472" fmla="*/ 2005790 h 3149653"/>
              <a:gd name="connsiteX4473" fmla="*/ 626197 w 2656691"/>
              <a:gd name="connsiteY4473" fmla="*/ 2006938 h 3149653"/>
              <a:gd name="connsiteX4474" fmla="*/ 631942 w 2656691"/>
              <a:gd name="connsiteY4474" fmla="*/ 2010382 h 3149653"/>
              <a:gd name="connsiteX4475" fmla="*/ 630793 w 2656691"/>
              <a:gd name="connsiteY4475" fmla="*/ 2013827 h 3149653"/>
              <a:gd name="connsiteX4476" fmla="*/ 633091 w 2656691"/>
              <a:gd name="connsiteY4476" fmla="*/ 2016123 h 3149653"/>
              <a:gd name="connsiteX4477" fmla="*/ 636539 w 2656691"/>
              <a:gd name="connsiteY4477" fmla="*/ 2014975 h 3149653"/>
              <a:gd name="connsiteX4478" fmla="*/ 633091 w 2656691"/>
              <a:gd name="connsiteY4478" fmla="*/ 2017271 h 3149653"/>
              <a:gd name="connsiteX4479" fmla="*/ 638837 w 2656691"/>
              <a:gd name="connsiteY4479" fmla="*/ 2017271 h 3149653"/>
              <a:gd name="connsiteX4480" fmla="*/ 637688 w 2656691"/>
              <a:gd name="connsiteY4480" fmla="*/ 2020716 h 3149653"/>
              <a:gd name="connsiteX4481" fmla="*/ 644583 w 2656691"/>
              <a:gd name="connsiteY4481" fmla="*/ 2020716 h 3149653"/>
              <a:gd name="connsiteX4482" fmla="*/ 645732 w 2656691"/>
              <a:gd name="connsiteY4482" fmla="*/ 2018419 h 3149653"/>
              <a:gd name="connsiteX4483" fmla="*/ 645732 w 2656691"/>
              <a:gd name="connsiteY4483" fmla="*/ 2019567 h 3149653"/>
              <a:gd name="connsiteX4484" fmla="*/ 646881 w 2656691"/>
              <a:gd name="connsiteY4484" fmla="*/ 2017271 h 3149653"/>
              <a:gd name="connsiteX4485" fmla="*/ 651477 w 2656691"/>
              <a:gd name="connsiteY4485" fmla="*/ 2021864 h 3149653"/>
              <a:gd name="connsiteX4486" fmla="*/ 648030 w 2656691"/>
              <a:gd name="connsiteY4486" fmla="*/ 2023012 h 3149653"/>
              <a:gd name="connsiteX4487" fmla="*/ 644583 w 2656691"/>
              <a:gd name="connsiteY4487" fmla="*/ 2023012 h 3149653"/>
              <a:gd name="connsiteX4488" fmla="*/ 645732 w 2656691"/>
              <a:gd name="connsiteY4488" fmla="*/ 2026456 h 3149653"/>
              <a:gd name="connsiteX4489" fmla="*/ 650328 w 2656691"/>
              <a:gd name="connsiteY4489" fmla="*/ 2026456 h 3149653"/>
              <a:gd name="connsiteX4490" fmla="*/ 649179 w 2656691"/>
              <a:gd name="connsiteY4490" fmla="*/ 2025308 h 3149653"/>
              <a:gd name="connsiteX4491" fmla="*/ 651477 w 2656691"/>
              <a:gd name="connsiteY4491" fmla="*/ 2021864 h 3149653"/>
              <a:gd name="connsiteX4492" fmla="*/ 653776 w 2656691"/>
              <a:gd name="connsiteY4492" fmla="*/ 2024160 h 3149653"/>
              <a:gd name="connsiteX4493" fmla="*/ 651477 w 2656691"/>
              <a:gd name="connsiteY4493" fmla="*/ 2025308 h 3149653"/>
              <a:gd name="connsiteX4494" fmla="*/ 652626 w 2656691"/>
              <a:gd name="connsiteY4494" fmla="*/ 2026456 h 3149653"/>
              <a:gd name="connsiteX4495" fmla="*/ 654925 w 2656691"/>
              <a:gd name="connsiteY4495" fmla="*/ 2024160 h 3149653"/>
              <a:gd name="connsiteX4496" fmla="*/ 660670 w 2656691"/>
              <a:gd name="connsiteY4496" fmla="*/ 2034493 h 3149653"/>
              <a:gd name="connsiteX4497" fmla="*/ 664118 w 2656691"/>
              <a:gd name="connsiteY4497" fmla="*/ 2034493 h 3149653"/>
              <a:gd name="connsiteX4498" fmla="*/ 662969 w 2656691"/>
              <a:gd name="connsiteY4498" fmla="*/ 2031049 h 3149653"/>
              <a:gd name="connsiteX4499" fmla="*/ 665267 w 2656691"/>
              <a:gd name="connsiteY4499" fmla="*/ 2039086 h 3149653"/>
              <a:gd name="connsiteX4500" fmla="*/ 666416 w 2656691"/>
              <a:gd name="connsiteY4500" fmla="*/ 2040234 h 3149653"/>
              <a:gd name="connsiteX4501" fmla="*/ 669863 w 2656691"/>
              <a:gd name="connsiteY4501" fmla="*/ 2037938 h 3149653"/>
              <a:gd name="connsiteX4502" fmla="*/ 683653 w 2656691"/>
              <a:gd name="connsiteY4502" fmla="*/ 2048271 h 3149653"/>
              <a:gd name="connsiteX4503" fmla="*/ 696293 w 2656691"/>
              <a:gd name="connsiteY4503" fmla="*/ 2063196 h 3149653"/>
              <a:gd name="connsiteX4504" fmla="*/ 697442 w 2656691"/>
              <a:gd name="connsiteY4504" fmla="*/ 2060900 h 3149653"/>
              <a:gd name="connsiteX4505" fmla="*/ 710082 w 2656691"/>
              <a:gd name="connsiteY4505" fmla="*/ 2074678 h 3149653"/>
              <a:gd name="connsiteX4506" fmla="*/ 711232 w 2656691"/>
              <a:gd name="connsiteY4506" fmla="*/ 2073530 h 3149653"/>
              <a:gd name="connsiteX4507" fmla="*/ 719275 w 2656691"/>
              <a:gd name="connsiteY4507" fmla="*/ 2082715 h 3149653"/>
              <a:gd name="connsiteX4508" fmla="*/ 720425 w 2656691"/>
              <a:gd name="connsiteY4508" fmla="*/ 2081567 h 3149653"/>
              <a:gd name="connsiteX4509" fmla="*/ 725021 w 2656691"/>
              <a:gd name="connsiteY4509" fmla="*/ 2085011 h 3149653"/>
              <a:gd name="connsiteX4510" fmla="*/ 734214 w 2656691"/>
              <a:gd name="connsiteY4510" fmla="*/ 2096492 h 3149653"/>
              <a:gd name="connsiteX4511" fmla="*/ 734214 w 2656691"/>
              <a:gd name="connsiteY4511" fmla="*/ 2097640 h 3149653"/>
              <a:gd name="connsiteX4512" fmla="*/ 731916 w 2656691"/>
              <a:gd name="connsiteY4512" fmla="*/ 2097640 h 3149653"/>
              <a:gd name="connsiteX4513" fmla="*/ 730767 w 2656691"/>
              <a:gd name="connsiteY4513" fmla="*/ 2102233 h 3149653"/>
              <a:gd name="connsiteX4514" fmla="*/ 736512 w 2656691"/>
              <a:gd name="connsiteY4514" fmla="*/ 2097640 h 3149653"/>
              <a:gd name="connsiteX4515" fmla="*/ 744556 w 2656691"/>
              <a:gd name="connsiteY4515" fmla="*/ 2104529 h 3149653"/>
              <a:gd name="connsiteX4516" fmla="*/ 744556 w 2656691"/>
              <a:gd name="connsiteY4516" fmla="*/ 2106826 h 3149653"/>
              <a:gd name="connsiteX4517" fmla="*/ 765240 w 2656691"/>
              <a:gd name="connsiteY4517" fmla="*/ 2121751 h 3149653"/>
              <a:gd name="connsiteX4518" fmla="*/ 766389 w 2656691"/>
              <a:gd name="connsiteY4518" fmla="*/ 2126344 h 3149653"/>
              <a:gd name="connsiteX4519" fmla="*/ 767538 w 2656691"/>
              <a:gd name="connsiteY4519" fmla="*/ 2125196 h 3149653"/>
              <a:gd name="connsiteX4520" fmla="*/ 796266 w 2656691"/>
              <a:gd name="connsiteY4520" fmla="*/ 2151603 h 3149653"/>
              <a:gd name="connsiteX4521" fmla="*/ 800863 w 2656691"/>
              <a:gd name="connsiteY4521" fmla="*/ 2156195 h 3149653"/>
              <a:gd name="connsiteX4522" fmla="*/ 805459 w 2656691"/>
              <a:gd name="connsiteY4522" fmla="*/ 2159640 h 3149653"/>
              <a:gd name="connsiteX4523" fmla="*/ 818100 w 2656691"/>
              <a:gd name="connsiteY4523" fmla="*/ 2167677 h 3149653"/>
              <a:gd name="connsiteX4524" fmla="*/ 816951 w 2656691"/>
              <a:gd name="connsiteY4524" fmla="*/ 2169973 h 3149653"/>
              <a:gd name="connsiteX4525" fmla="*/ 824994 w 2656691"/>
              <a:gd name="connsiteY4525" fmla="*/ 2174565 h 3149653"/>
              <a:gd name="connsiteX4526" fmla="*/ 823845 w 2656691"/>
              <a:gd name="connsiteY4526" fmla="*/ 2176862 h 3149653"/>
              <a:gd name="connsiteX4527" fmla="*/ 827293 w 2656691"/>
              <a:gd name="connsiteY4527" fmla="*/ 2175714 h 3149653"/>
              <a:gd name="connsiteX4528" fmla="*/ 827293 w 2656691"/>
              <a:gd name="connsiteY4528" fmla="*/ 2179158 h 3149653"/>
              <a:gd name="connsiteX4529" fmla="*/ 834187 w 2656691"/>
              <a:gd name="connsiteY4529" fmla="*/ 2182602 h 3149653"/>
              <a:gd name="connsiteX4530" fmla="*/ 833038 w 2656691"/>
              <a:gd name="connsiteY4530" fmla="*/ 2183750 h 3149653"/>
              <a:gd name="connsiteX4531" fmla="*/ 837635 w 2656691"/>
              <a:gd name="connsiteY4531" fmla="*/ 2186047 h 3149653"/>
              <a:gd name="connsiteX4532" fmla="*/ 837635 w 2656691"/>
              <a:gd name="connsiteY4532" fmla="*/ 2188343 h 3149653"/>
              <a:gd name="connsiteX4533" fmla="*/ 839933 w 2656691"/>
              <a:gd name="connsiteY4533" fmla="*/ 2187195 h 3149653"/>
              <a:gd name="connsiteX4534" fmla="*/ 845679 w 2656691"/>
              <a:gd name="connsiteY4534" fmla="*/ 2192936 h 3149653"/>
              <a:gd name="connsiteX4535" fmla="*/ 851424 w 2656691"/>
              <a:gd name="connsiteY4535" fmla="*/ 2197528 h 3149653"/>
              <a:gd name="connsiteX4536" fmla="*/ 856021 w 2656691"/>
              <a:gd name="connsiteY4536" fmla="*/ 2202121 h 3149653"/>
              <a:gd name="connsiteX4537" fmla="*/ 872108 w 2656691"/>
              <a:gd name="connsiteY4537" fmla="*/ 2218194 h 3149653"/>
              <a:gd name="connsiteX4538" fmla="*/ 873257 w 2656691"/>
              <a:gd name="connsiteY4538" fmla="*/ 2215898 h 3149653"/>
              <a:gd name="connsiteX4539" fmla="*/ 872108 w 2656691"/>
              <a:gd name="connsiteY4539" fmla="*/ 2219343 h 3149653"/>
              <a:gd name="connsiteX4540" fmla="*/ 888196 w 2656691"/>
              <a:gd name="connsiteY4540" fmla="*/ 2229676 h 3149653"/>
              <a:gd name="connsiteX4541" fmla="*/ 887047 w 2656691"/>
              <a:gd name="connsiteY4541" fmla="*/ 2230824 h 3149653"/>
              <a:gd name="connsiteX4542" fmla="*/ 896240 w 2656691"/>
              <a:gd name="connsiteY4542" fmla="*/ 2238861 h 3149653"/>
              <a:gd name="connsiteX4543" fmla="*/ 903135 w 2656691"/>
              <a:gd name="connsiteY4543" fmla="*/ 2243453 h 3149653"/>
              <a:gd name="connsiteX4544" fmla="*/ 905433 w 2656691"/>
              <a:gd name="connsiteY4544" fmla="*/ 2250342 h 3149653"/>
              <a:gd name="connsiteX4545" fmla="*/ 908880 w 2656691"/>
              <a:gd name="connsiteY4545" fmla="*/ 2248046 h 3149653"/>
              <a:gd name="connsiteX4546" fmla="*/ 912328 w 2656691"/>
              <a:gd name="connsiteY4546" fmla="*/ 2251490 h 3149653"/>
              <a:gd name="connsiteX4547" fmla="*/ 913477 w 2656691"/>
              <a:gd name="connsiteY4547" fmla="*/ 2251490 h 3149653"/>
              <a:gd name="connsiteX4548" fmla="*/ 931863 w 2656691"/>
              <a:gd name="connsiteY4548" fmla="*/ 2271009 h 3149653"/>
              <a:gd name="connsiteX4549" fmla="*/ 935310 w 2656691"/>
              <a:gd name="connsiteY4549" fmla="*/ 2268712 h 3149653"/>
              <a:gd name="connsiteX4550" fmla="*/ 803161 w 2656691"/>
              <a:gd name="connsiteY4550" fmla="*/ 2149306 h 3149653"/>
              <a:gd name="connsiteX4551" fmla="*/ 669863 w 2656691"/>
              <a:gd name="connsiteY4551" fmla="*/ 2028752 h 3149653"/>
              <a:gd name="connsiteX4552" fmla="*/ 660670 w 2656691"/>
              <a:gd name="connsiteY4552" fmla="*/ 2018419 h 3149653"/>
              <a:gd name="connsiteX4553" fmla="*/ 652626 w 2656691"/>
              <a:gd name="connsiteY4553" fmla="*/ 2016123 h 3149653"/>
              <a:gd name="connsiteX4554" fmla="*/ 652626 w 2656691"/>
              <a:gd name="connsiteY4554" fmla="*/ 2012679 h 3149653"/>
              <a:gd name="connsiteX4555" fmla="*/ 648030 w 2656691"/>
              <a:gd name="connsiteY4555" fmla="*/ 2009234 h 3149653"/>
              <a:gd name="connsiteX4556" fmla="*/ 643433 w 2656691"/>
              <a:gd name="connsiteY4556" fmla="*/ 2004642 h 3149653"/>
              <a:gd name="connsiteX4557" fmla="*/ 645732 w 2656691"/>
              <a:gd name="connsiteY4557" fmla="*/ 2005790 h 3149653"/>
              <a:gd name="connsiteX4558" fmla="*/ 637688 w 2656691"/>
              <a:gd name="connsiteY4558" fmla="*/ 1997753 h 3149653"/>
              <a:gd name="connsiteX4559" fmla="*/ 626197 w 2656691"/>
              <a:gd name="connsiteY4559" fmla="*/ 1990864 h 3149653"/>
              <a:gd name="connsiteX4560" fmla="*/ 625048 w 2656691"/>
              <a:gd name="connsiteY4560" fmla="*/ 1988568 h 3149653"/>
              <a:gd name="connsiteX4561" fmla="*/ 622749 w 2656691"/>
              <a:gd name="connsiteY4561" fmla="*/ 1983975 h 3149653"/>
              <a:gd name="connsiteX4562" fmla="*/ 614706 w 2656691"/>
              <a:gd name="connsiteY4562" fmla="*/ 1979383 h 3149653"/>
              <a:gd name="connsiteX4563" fmla="*/ 617004 w 2656691"/>
              <a:gd name="connsiteY4563" fmla="*/ 1977086 h 3149653"/>
              <a:gd name="connsiteX4564" fmla="*/ 614706 w 2656691"/>
              <a:gd name="connsiteY4564" fmla="*/ 1978235 h 3149653"/>
              <a:gd name="connsiteX4565" fmla="*/ 604363 w 2656691"/>
              <a:gd name="connsiteY4565" fmla="*/ 1971346 h 3149653"/>
              <a:gd name="connsiteX4566" fmla="*/ 602065 w 2656691"/>
              <a:gd name="connsiteY4566" fmla="*/ 1970198 h 3149653"/>
              <a:gd name="connsiteX4567" fmla="*/ 603214 w 2656691"/>
              <a:gd name="connsiteY4567" fmla="*/ 1967901 h 3149653"/>
              <a:gd name="connsiteX4568" fmla="*/ 598618 w 2656691"/>
              <a:gd name="connsiteY4568" fmla="*/ 1966753 h 3149653"/>
              <a:gd name="connsiteX4569" fmla="*/ 595170 w 2656691"/>
              <a:gd name="connsiteY4569" fmla="*/ 1963309 h 3149653"/>
              <a:gd name="connsiteX4570" fmla="*/ 585978 w 2656691"/>
              <a:gd name="connsiteY4570" fmla="*/ 1950679 h 3149653"/>
              <a:gd name="connsiteX4571" fmla="*/ 573337 w 2656691"/>
              <a:gd name="connsiteY4571" fmla="*/ 1943791 h 3149653"/>
              <a:gd name="connsiteX4572" fmla="*/ 572188 w 2656691"/>
              <a:gd name="connsiteY4572" fmla="*/ 1940346 h 3149653"/>
              <a:gd name="connsiteX4573" fmla="*/ 581381 w 2656691"/>
              <a:gd name="connsiteY4573" fmla="*/ 1944939 h 3149653"/>
              <a:gd name="connsiteX4574" fmla="*/ 583679 w 2656691"/>
              <a:gd name="connsiteY4574" fmla="*/ 1942642 h 3149653"/>
              <a:gd name="connsiteX4575" fmla="*/ 580232 w 2656691"/>
              <a:gd name="connsiteY4575" fmla="*/ 1941494 h 3149653"/>
              <a:gd name="connsiteX4576" fmla="*/ 582530 w 2656691"/>
              <a:gd name="connsiteY4576" fmla="*/ 1938050 h 3149653"/>
              <a:gd name="connsiteX4577" fmla="*/ 577934 w 2656691"/>
              <a:gd name="connsiteY4577" fmla="*/ 1939198 h 3149653"/>
              <a:gd name="connsiteX4578" fmla="*/ 575635 w 2656691"/>
              <a:gd name="connsiteY4578" fmla="*/ 1935754 h 3149653"/>
              <a:gd name="connsiteX4579" fmla="*/ 572188 w 2656691"/>
              <a:gd name="connsiteY4579" fmla="*/ 1940346 h 3149653"/>
              <a:gd name="connsiteX4580" fmla="*/ 567592 w 2656691"/>
              <a:gd name="connsiteY4580" fmla="*/ 1936902 h 3149653"/>
              <a:gd name="connsiteX4581" fmla="*/ 568741 w 2656691"/>
              <a:gd name="connsiteY4581" fmla="*/ 1934606 h 3149653"/>
              <a:gd name="connsiteX4582" fmla="*/ 562995 w 2656691"/>
              <a:gd name="connsiteY4582" fmla="*/ 1928865 h 3149653"/>
              <a:gd name="connsiteX4583" fmla="*/ 567592 w 2656691"/>
              <a:gd name="connsiteY4583" fmla="*/ 1931161 h 3149653"/>
              <a:gd name="connsiteX4584" fmla="*/ 568741 w 2656691"/>
              <a:gd name="connsiteY4584" fmla="*/ 1926569 h 3149653"/>
              <a:gd name="connsiteX4585" fmla="*/ 565293 w 2656691"/>
              <a:gd name="connsiteY4585" fmla="*/ 1927717 h 3149653"/>
              <a:gd name="connsiteX4586" fmla="*/ 559548 w 2656691"/>
              <a:gd name="connsiteY4586" fmla="*/ 1919680 h 3149653"/>
              <a:gd name="connsiteX4587" fmla="*/ 560697 w 2656691"/>
              <a:gd name="connsiteY4587" fmla="*/ 1917384 h 3149653"/>
              <a:gd name="connsiteX4588" fmla="*/ 559548 w 2656691"/>
              <a:gd name="connsiteY4588" fmla="*/ 1916235 h 3149653"/>
              <a:gd name="connsiteX4589" fmla="*/ 556100 w 2656691"/>
              <a:gd name="connsiteY4589" fmla="*/ 1921976 h 3149653"/>
              <a:gd name="connsiteX4590" fmla="*/ 553802 w 2656691"/>
              <a:gd name="connsiteY4590" fmla="*/ 1919680 h 3149653"/>
              <a:gd name="connsiteX4591" fmla="*/ 553802 w 2656691"/>
              <a:gd name="connsiteY4591" fmla="*/ 1923124 h 3149653"/>
              <a:gd name="connsiteX4592" fmla="*/ 551504 w 2656691"/>
              <a:gd name="connsiteY4592" fmla="*/ 1919680 h 3149653"/>
              <a:gd name="connsiteX4593" fmla="*/ 556100 w 2656691"/>
              <a:gd name="connsiteY4593" fmla="*/ 1917384 h 3149653"/>
              <a:gd name="connsiteX4594" fmla="*/ 552653 w 2656691"/>
              <a:gd name="connsiteY4594" fmla="*/ 1915087 h 3149653"/>
              <a:gd name="connsiteX4595" fmla="*/ 554951 w 2656691"/>
              <a:gd name="connsiteY4595" fmla="*/ 1911643 h 3149653"/>
              <a:gd name="connsiteX4596" fmla="*/ 559548 w 2656691"/>
              <a:gd name="connsiteY4596" fmla="*/ 1909347 h 3149653"/>
              <a:gd name="connsiteX4597" fmla="*/ 556100 w 2656691"/>
              <a:gd name="connsiteY4597" fmla="*/ 1909347 h 3149653"/>
              <a:gd name="connsiteX4598" fmla="*/ 557250 w 2656691"/>
              <a:gd name="connsiteY4598" fmla="*/ 1905902 h 3149653"/>
              <a:gd name="connsiteX4599" fmla="*/ 553802 w 2656691"/>
              <a:gd name="connsiteY4599" fmla="*/ 1908198 h 3149653"/>
              <a:gd name="connsiteX4600" fmla="*/ 553802 w 2656691"/>
              <a:gd name="connsiteY4600" fmla="*/ 1910495 h 3149653"/>
              <a:gd name="connsiteX4601" fmla="*/ 554951 w 2656691"/>
              <a:gd name="connsiteY4601" fmla="*/ 1910495 h 3149653"/>
              <a:gd name="connsiteX4602" fmla="*/ 552653 w 2656691"/>
              <a:gd name="connsiteY4602" fmla="*/ 1911643 h 3149653"/>
              <a:gd name="connsiteX4603" fmla="*/ 552653 w 2656691"/>
              <a:gd name="connsiteY4603" fmla="*/ 1907050 h 3149653"/>
              <a:gd name="connsiteX4604" fmla="*/ 550355 w 2656691"/>
              <a:gd name="connsiteY4604" fmla="*/ 1908198 h 3149653"/>
              <a:gd name="connsiteX4605" fmla="*/ 551504 w 2656691"/>
              <a:gd name="connsiteY4605" fmla="*/ 1910495 h 3149653"/>
              <a:gd name="connsiteX4606" fmla="*/ 545758 w 2656691"/>
              <a:gd name="connsiteY4606" fmla="*/ 1904754 h 3149653"/>
              <a:gd name="connsiteX4607" fmla="*/ 553802 w 2656691"/>
              <a:gd name="connsiteY4607" fmla="*/ 1905902 h 3149653"/>
              <a:gd name="connsiteX4608" fmla="*/ 553802 w 2656691"/>
              <a:gd name="connsiteY4608" fmla="*/ 1903606 h 3149653"/>
              <a:gd name="connsiteX4609" fmla="*/ 545758 w 2656691"/>
              <a:gd name="connsiteY4609" fmla="*/ 1901310 h 3149653"/>
              <a:gd name="connsiteX4610" fmla="*/ 546907 w 2656691"/>
              <a:gd name="connsiteY4610" fmla="*/ 1899013 h 3149653"/>
              <a:gd name="connsiteX4611" fmla="*/ 545758 w 2656691"/>
              <a:gd name="connsiteY4611" fmla="*/ 1897865 h 3149653"/>
              <a:gd name="connsiteX4612" fmla="*/ 544609 w 2656691"/>
              <a:gd name="connsiteY4612" fmla="*/ 1900162 h 3149653"/>
              <a:gd name="connsiteX4613" fmla="*/ 542311 w 2656691"/>
              <a:gd name="connsiteY4613" fmla="*/ 1896717 h 3149653"/>
              <a:gd name="connsiteX4614" fmla="*/ 534267 w 2656691"/>
              <a:gd name="connsiteY4614" fmla="*/ 1894421 h 3149653"/>
              <a:gd name="connsiteX4615" fmla="*/ 541162 w 2656691"/>
              <a:gd name="connsiteY4615" fmla="*/ 1894421 h 3149653"/>
              <a:gd name="connsiteX4616" fmla="*/ 535416 w 2656691"/>
              <a:gd name="connsiteY4616" fmla="*/ 1889828 h 3149653"/>
              <a:gd name="connsiteX4617" fmla="*/ 531969 w 2656691"/>
              <a:gd name="connsiteY4617" fmla="*/ 1894421 h 3149653"/>
              <a:gd name="connsiteX4618" fmla="*/ 530820 w 2656691"/>
              <a:gd name="connsiteY4618" fmla="*/ 1893273 h 3149653"/>
              <a:gd name="connsiteX4619" fmla="*/ 535416 w 2656691"/>
              <a:gd name="connsiteY4619" fmla="*/ 1888680 h 3149653"/>
              <a:gd name="connsiteX4620" fmla="*/ 533118 w 2656691"/>
              <a:gd name="connsiteY4620" fmla="*/ 1886384 h 3149653"/>
              <a:gd name="connsiteX4621" fmla="*/ 522776 w 2656691"/>
              <a:gd name="connsiteY4621" fmla="*/ 1881791 h 3149653"/>
              <a:gd name="connsiteX4622" fmla="*/ 528522 w 2656691"/>
              <a:gd name="connsiteY4622" fmla="*/ 1879495 h 3149653"/>
              <a:gd name="connsiteX4623" fmla="*/ 522776 w 2656691"/>
              <a:gd name="connsiteY4623" fmla="*/ 1873754 h 3149653"/>
              <a:gd name="connsiteX4624" fmla="*/ 517030 w 2656691"/>
              <a:gd name="connsiteY4624" fmla="*/ 1871458 h 3149653"/>
              <a:gd name="connsiteX4625" fmla="*/ 513583 w 2656691"/>
              <a:gd name="connsiteY4625" fmla="*/ 1872606 h 3149653"/>
              <a:gd name="connsiteX4626" fmla="*/ 513583 w 2656691"/>
              <a:gd name="connsiteY4626" fmla="*/ 1872032 h 3149653"/>
              <a:gd name="connsiteX4627" fmla="*/ 515881 w 2656691"/>
              <a:gd name="connsiteY4627" fmla="*/ 1870310 h 3149653"/>
              <a:gd name="connsiteX4628" fmla="*/ 515881 w 2656691"/>
              <a:gd name="connsiteY4628" fmla="*/ 1868014 h 3149653"/>
              <a:gd name="connsiteX4629" fmla="*/ 513583 w 2656691"/>
              <a:gd name="connsiteY4629" fmla="*/ 1866866 h 3149653"/>
              <a:gd name="connsiteX4630" fmla="*/ 518179 w 2656691"/>
              <a:gd name="connsiteY4630" fmla="*/ 1866866 h 3149653"/>
              <a:gd name="connsiteX4631" fmla="*/ 519329 w 2656691"/>
              <a:gd name="connsiteY4631" fmla="*/ 1865718 h 3149653"/>
              <a:gd name="connsiteX4632" fmla="*/ 517030 w 2656691"/>
              <a:gd name="connsiteY4632" fmla="*/ 1863421 h 3149653"/>
              <a:gd name="connsiteX4633" fmla="*/ 523925 w 2656691"/>
              <a:gd name="connsiteY4633" fmla="*/ 1866866 h 3149653"/>
              <a:gd name="connsiteX4634" fmla="*/ 525074 w 2656691"/>
              <a:gd name="connsiteY4634" fmla="*/ 1864569 h 3149653"/>
              <a:gd name="connsiteX4635" fmla="*/ 526223 w 2656691"/>
              <a:gd name="connsiteY4635" fmla="*/ 1866866 h 3149653"/>
              <a:gd name="connsiteX4636" fmla="*/ 525074 w 2656691"/>
              <a:gd name="connsiteY4636" fmla="*/ 1869162 h 3149653"/>
              <a:gd name="connsiteX4637" fmla="*/ 529671 w 2656691"/>
              <a:gd name="connsiteY4637" fmla="*/ 1868014 h 3149653"/>
              <a:gd name="connsiteX4638" fmla="*/ 530820 w 2656691"/>
              <a:gd name="connsiteY4638" fmla="*/ 1871458 h 3149653"/>
              <a:gd name="connsiteX4639" fmla="*/ 527372 w 2656691"/>
              <a:gd name="connsiteY4639" fmla="*/ 1870310 h 3149653"/>
              <a:gd name="connsiteX4640" fmla="*/ 528522 w 2656691"/>
              <a:gd name="connsiteY4640" fmla="*/ 1877199 h 3149653"/>
              <a:gd name="connsiteX4641" fmla="*/ 530820 w 2656691"/>
              <a:gd name="connsiteY4641" fmla="*/ 1877199 h 3149653"/>
              <a:gd name="connsiteX4642" fmla="*/ 529671 w 2656691"/>
              <a:gd name="connsiteY4642" fmla="*/ 1873754 h 3149653"/>
              <a:gd name="connsiteX4643" fmla="*/ 531969 w 2656691"/>
              <a:gd name="connsiteY4643" fmla="*/ 1872606 h 3149653"/>
              <a:gd name="connsiteX4644" fmla="*/ 535416 w 2656691"/>
              <a:gd name="connsiteY4644" fmla="*/ 1872606 h 3149653"/>
              <a:gd name="connsiteX4645" fmla="*/ 535416 w 2656691"/>
              <a:gd name="connsiteY4645" fmla="*/ 1869162 h 3149653"/>
              <a:gd name="connsiteX4646" fmla="*/ 540013 w 2656691"/>
              <a:gd name="connsiteY4646" fmla="*/ 1874903 h 3149653"/>
              <a:gd name="connsiteX4647" fmla="*/ 536565 w 2656691"/>
              <a:gd name="connsiteY4647" fmla="*/ 1874903 h 3149653"/>
              <a:gd name="connsiteX4648" fmla="*/ 542311 w 2656691"/>
              <a:gd name="connsiteY4648" fmla="*/ 1880643 h 3149653"/>
              <a:gd name="connsiteX4649" fmla="*/ 543460 w 2656691"/>
              <a:gd name="connsiteY4649" fmla="*/ 1878347 h 3149653"/>
              <a:gd name="connsiteX4650" fmla="*/ 548057 w 2656691"/>
              <a:gd name="connsiteY4650" fmla="*/ 1878347 h 3149653"/>
              <a:gd name="connsiteX4651" fmla="*/ 556100 w 2656691"/>
              <a:gd name="connsiteY4651" fmla="*/ 1885236 h 3149653"/>
              <a:gd name="connsiteX4652" fmla="*/ 553802 w 2656691"/>
              <a:gd name="connsiteY4652" fmla="*/ 1886384 h 3149653"/>
              <a:gd name="connsiteX4653" fmla="*/ 557250 w 2656691"/>
              <a:gd name="connsiteY4653" fmla="*/ 1887532 h 3149653"/>
              <a:gd name="connsiteX4654" fmla="*/ 556100 w 2656691"/>
              <a:gd name="connsiteY4654" fmla="*/ 1890976 h 3149653"/>
              <a:gd name="connsiteX4655" fmla="*/ 558399 w 2656691"/>
              <a:gd name="connsiteY4655" fmla="*/ 1889828 h 3149653"/>
              <a:gd name="connsiteX4656" fmla="*/ 566442 w 2656691"/>
              <a:gd name="connsiteY4656" fmla="*/ 1890976 h 3149653"/>
              <a:gd name="connsiteX4657" fmla="*/ 572188 w 2656691"/>
              <a:gd name="connsiteY4657" fmla="*/ 1893273 h 3149653"/>
              <a:gd name="connsiteX4658" fmla="*/ 569890 w 2656691"/>
              <a:gd name="connsiteY4658" fmla="*/ 1892125 h 3149653"/>
              <a:gd name="connsiteX4659" fmla="*/ 572188 w 2656691"/>
              <a:gd name="connsiteY4659" fmla="*/ 1889828 h 3149653"/>
              <a:gd name="connsiteX4660" fmla="*/ 573337 w 2656691"/>
              <a:gd name="connsiteY4660" fmla="*/ 1894421 h 3149653"/>
              <a:gd name="connsiteX4661" fmla="*/ 568741 w 2656691"/>
              <a:gd name="connsiteY4661" fmla="*/ 1895569 h 3149653"/>
              <a:gd name="connsiteX4662" fmla="*/ 575635 w 2656691"/>
              <a:gd name="connsiteY4662" fmla="*/ 1900162 h 3149653"/>
              <a:gd name="connsiteX4663" fmla="*/ 576785 w 2656691"/>
              <a:gd name="connsiteY4663" fmla="*/ 1903606 h 3149653"/>
              <a:gd name="connsiteX4664" fmla="*/ 581381 w 2656691"/>
              <a:gd name="connsiteY4664" fmla="*/ 1905902 h 3149653"/>
              <a:gd name="connsiteX4665" fmla="*/ 584828 w 2656691"/>
              <a:gd name="connsiteY4665" fmla="*/ 1903606 h 3149653"/>
              <a:gd name="connsiteX4666" fmla="*/ 582530 w 2656691"/>
              <a:gd name="connsiteY4666" fmla="*/ 1908198 h 3149653"/>
              <a:gd name="connsiteX4667" fmla="*/ 587127 w 2656691"/>
              <a:gd name="connsiteY4667" fmla="*/ 1910495 h 3149653"/>
              <a:gd name="connsiteX4668" fmla="*/ 588276 w 2656691"/>
              <a:gd name="connsiteY4668" fmla="*/ 1908198 h 3149653"/>
              <a:gd name="connsiteX4669" fmla="*/ 589425 w 2656691"/>
              <a:gd name="connsiteY4669" fmla="*/ 1911643 h 3149653"/>
              <a:gd name="connsiteX4670" fmla="*/ 598618 w 2656691"/>
              <a:gd name="connsiteY4670" fmla="*/ 1916235 h 3149653"/>
              <a:gd name="connsiteX4671" fmla="*/ 600916 w 2656691"/>
              <a:gd name="connsiteY4671" fmla="*/ 1915087 h 3149653"/>
              <a:gd name="connsiteX4672" fmla="*/ 598618 w 2656691"/>
              <a:gd name="connsiteY4672" fmla="*/ 1917384 h 3149653"/>
              <a:gd name="connsiteX4673" fmla="*/ 605513 w 2656691"/>
              <a:gd name="connsiteY4673" fmla="*/ 1920828 h 3149653"/>
              <a:gd name="connsiteX4674" fmla="*/ 604363 w 2656691"/>
              <a:gd name="connsiteY4674" fmla="*/ 1917384 h 3149653"/>
              <a:gd name="connsiteX4675" fmla="*/ 608960 w 2656691"/>
              <a:gd name="connsiteY4675" fmla="*/ 1921976 h 3149653"/>
              <a:gd name="connsiteX4676" fmla="*/ 606662 w 2656691"/>
              <a:gd name="connsiteY4676" fmla="*/ 1920828 h 3149653"/>
              <a:gd name="connsiteX4677" fmla="*/ 608960 w 2656691"/>
              <a:gd name="connsiteY4677" fmla="*/ 1921976 h 3149653"/>
              <a:gd name="connsiteX4678" fmla="*/ 608960 w 2656691"/>
              <a:gd name="connsiteY4678" fmla="*/ 1921976 h 3149653"/>
              <a:gd name="connsiteX4679" fmla="*/ 611258 w 2656691"/>
              <a:gd name="connsiteY4679" fmla="*/ 1923124 h 3149653"/>
              <a:gd name="connsiteX4680" fmla="*/ 611258 w 2656691"/>
              <a:gd name="connsiteY4680" fmla="*/ 1920828 h 3149653"/>
              <a:gd name="connsiteX4681" fmla="*/ 612407 w 2656691"/>
              <a:gd name="connsiteY4681" fmla="*/ 1924272 h 3149653"/>
              <a:gd name="connsiteX4682" fmla="*/ 615855 w 2656691"/>
              <a:gd name="connsiteY4682" fmla="*/ 1924272 h 3149653"/>
              <a:gd name="connsiteX4683" fmla="*/ 615855 w 2656691"/>
              <a:gd name="connsiteY4683" fmla="*/ 1919680 h 3149653"/>
              <a:gd name="connsiteX4684" fmla="*/ 612407 w 2656691"/>
              <a:gd name="connsiteY4684" fmla="*/ 1919680 h 3149653"/>
              <a:gd name="connsiteX4685" fmla="*/ 605513 w 2656691"/>
              <a:gd name="connsiteY4685" fmla="*/ 1909347 h 3149653"/>
              <a:gd name="connsiteX4686" fmla="*/ 598618 w 2656691"/>
              <a:gd name="connsiteY4686" fmla="*/ 1907050 h 3149653"/>
              <a:gd name="connsiteX4687" fmla="*/ 590574 w 2656691"/>
              <a:gd name="connsiteY4687" fmla="*/ 1899013 h 3149653"/>
              <a:gd name="connsiteX4688" fmla="*/ 591723 w 2656691"/>
              <a:gd name="connsiteY4688" fmla="*/ 1895569 h 3149653"/>
              <a:gd name="connsiteX4689" fmla="*/ 589425 w 2656691"/>
              <a:gd name="connsiteY4689" fmla="*/ 1894421 h 3149653"/>
              <a:gd name="connsiteX4690" fmla="*/ 590574 w 2656691"/>
              <a:gd name="connsiteY4690" fmla="*/ 1889828 h 3149653"/>
              <a:gd name="connsiteX4691" fmla="*/ 587127 w 2656691"/>
              <a:gd name="connsiteY4691" fmla="*/ 1890976 h 3149653"/>
              <a:gd name="connsiteX4692" fmla="*/ 585978 w 2656691"/>
              <a:gd name="connsiteY4692" fmla="*/ 1886384 h 3149653"/>
              <a:gd name="connsiteX4693" fmla="*/ 582530 w 2656691"/>
              <a:gd name="connsiteY4693" fmla="*/ 1887532 h 3149653"/>
              <a:gd name="connsiteX4694" fmla="*/ 587127 w 2656691"/>
              <a:gd name="connsiteY4694" fmla="*/ 1884088 h 3149653"/>
              <a:gd name="connsiteX4695" fmla="*/ 583679 w 2656691"/>
              <a:gd name="connsiteY4695" fmla="*/ 1881791 h 3149653"/>
              <a:gd name="connsiteX4696" fmla="*/ 581381 w 2656691"/>
              <a:gd name="connsiteY4696" fmla="*/ 1881791 h 3149653"/>
              <a:gd name="connsiteX4697" fmla="*/ 577934 w 2656691"/>
              <a:gd name="connsiteY4697" fmla="*/ 1884088 h 3149653"/>
              <a:gd name="connsiteX4698" fmla="*/ 579083 w 2656691"/>
              <a:gd name="connsiteY4698" fmla="*/ 1881791 h 3149653"/>
              <a:gd name="connsiteX4699" fmla="*/ 574486 w 2656691"/>
              <a:gd name="connsiteY4699" fmla="*/ 1877199 h 3149653"/>
              <a:gd name="connsiteX4700" fmla="*/ 579083 w 2656691"/>
              <a:gd name="connsiteY4700" fmla="*/ 1874903 h 3149653"/>
              <a:gd name="connsiteX4701" fmla="*/ 581381 w 2656691"/>
              <a:gd name="connsiteY4701" fmla="*/ 1873754 h 3149653"/>
              <a:gd name="connsiteX4702" fmla="*/ 584828 w 2656691"/>
              <a:gd name="connsiteY4702" fmla="*/ 1877199 h 3149653"/>
              <a:gd name="connsiteX4703" fmla="*/ 581381 w 2656691"/>
              <a:gd name="connsiteY4703" fmla="*/ 1878347 h 3149653"/>
              <a:gd name="connsiteX4704" fmla="*/ 585978 w 2656691"/>
              <a:gd name="connsiteY4704" fmla="*/ 1879495 h 3149653"/>
              <a:gd name="connsiteX4705" fmla="*/ 589425 w 2656691"/>
              <a:gd name="connsiteY4705" fmla="*/ 1886384 h 3149653"/>
              <a:gd name="connsiteX4706" fmla="*/ 591723 w 2656691"/>
              <a:gd name="connsiteY4706" fmla="*/ 1885236 h 3149653"/>
              <a:gd name="connsiteX4707" fmla="*/ 592872 w 2656691"/>
              <a:gd name="connsiteY4707" fmla="*/ 1886384 h 3149653"/>
              <a:gd name="connsiteX4708" fmla="*/ 591723 w 2656691"/>
              <a:gd name="connsiteY4708" fmla="*/ 1888680 h 3149653"/>
              <a:gd name="connsiteX4709" fmla="*/ 595170 w 2656691"/>
              <a:gd name="connsiteY4709" fmla="*/ 1887532 h 3149653"/>
              <a:gd name="connsiteX4710" fmla="*/ 594021 w 2656691"/>
              <a:gd name="connsiteY4710" fmla="*/ 1890976 h 3149653"/>
              <a:gd name="connsiteX4711" fmla="*/ 598618 w 2656691"/>
              <a:gd name="connsiteY4711" fmla="*/ 1895569 h 3149653"/>
              <a:gd name="connsiteX4712" fmla="*/ 600916 w 2656691"/>
              <a:gd name="connsiteY4712" fmla="*/ 1893273 h 3149653"/>
              <a:gd name="connsiteX4713" fmla="*/ 603214 w 2656691"/>
              <a:gd name="connsiteY4713" fmla="*/ 1893273 h 3149653"/>
              <a:gd name="connsiteX4714" fmla="*/ 604363 w 2656691"/>
              <a:gd name="connsiteY4714" fmla="*/ 1896717 h 3149653"/>
              <a:gd name="connsiteX4715" fmla="*/ 612407 w 2656691"/>
              <a:gd name="connsiteY4715" fmla="*/ 1903606 h 3149653"/>
              <a:gd name="connsiteX4716" fmla="*/ 617004 w 2656691"/>
              <a:gd name="connsiteY4716" fmla="*/ 1900162 h 3149653"/>
              <a:gd name="connsiteX4717" fmla="*/ 614706 w 2656691"/>
              <a:gd name="connsiteY4717" fmla="*/ 1901310 h 3149653"/>
              <a:gd name="connsiteX4718" fmla="*/ 615855 w 2656691"/>
              <a:gd name="connsiteY4718" fmla="*/ 1899013 h 3149653"/>
              <a:gd name="connsiteX4719" fmla="*/ 603214 w 2656691"/>
              <a:gd name="connsiteY4719" fmla="*/ 1886384 h 3149653"/>
              <a:gd name="connsiteX4720" fmla="*/ 606662 w 2656691"/>
              <a:gd name="connsiteY4720" fmla="*/ 1886384 h 3149653"/>
              <a:gd name="connsiteX4721" fmla="*/ 607811 w 2656691"/>
              <a:gd name="connsiteY4721" fmla="*/ 1885236 h 3149653"/>
              <a:gd name="connsiteX4722" fmla="*/ 613556 w 2656691"/>
              <a:gd name="connsiteY4722" fmla="*/ 1886384 h 3149653"/>
              <a:gd name="connsiteX4723" fmla="*/ 610109 w 2656691"/>
              <a:gd name="connsiteY4723" fmla="*/ 1888680 h 3149653"/>
              <a:gd name="connsiteX4724" fmla="*/ 610109 w 2656691"/>
              <a:gd name="connsiteY4724" fmla="*/ 1886384 h 3149653"/>
              <a:gd name="connsiteX4725" fmla="*/ 607811 w 2656691"/>
              <a:gd name="connsiteY4725" fmla="*/ 1889828 h 3149653"/>
              <a:gd name="connsiteX4726" fmla="*/ 611258 w 2656691"/>
              <a:gd name="connsiteY4726" fmla="*/ 1889828 h 3149653"/>
              <a:gd name="connsiteX4727" fmla="*/ 614706 w 2656691"/>
              <a:gd name="connsiteY4727" fmla="*/ 1887532 h 3149653"/>
              <a:gd name="connsiteX4728" fmla="*/ 626197 w 2656691"/>
              <a:gd name="connsiteY4728" fmla="*/ 1896717 h 3149653"/>
              <a:gd name="connsiteX4729" fmla="*/ 628495 w 2656691"/>
              <a:gd name="connsiteY4729" fmla="*/ 1894421 h 3149653"/>
              <a:gd name="connsiteX4730" fmla="*/ 629644 w 2656691"/>
              <a:gd name="connsiteY4730" fmla="*/ 1901310 h 3149653"/>
              <a:gd name="connsiteX4731" fmla="*/ 626197 w 2656691"/>
              <a:gd name="connsiteY4731" fmla="*/ 1900162 h 3149653"/>
              <a:gd name="connsiteX4732" fmla="*/ 627346 w 2656691"/>
              <a:gd name="connsiteY4732" fmla="*/ 1899013 h 3149653"/>
              <a:gd name="connsiteX4733" fmla="*/ 623898 w 2656691"/>
              <a:gd name="connsiteY4733" fmla="*/ 1900162 h 3149653"/>
              <a:gd name="connsiteX4734" fmla="*/ 631942 w 2656691"/>
              <a:gd name="connsiteY4734" fmla="*/ 1901310 h 3149653"/>
              <a:gd name="connsiteX4735" fmla="*/ 634241 w 2656691"/>
              <a:gd name="connsiteY4735" fmla="*/ 1903606 h 3149653"/>
              <a:gd name="connsiteX4736" fmla="*/ 630793 w 2656691"/>
              <a:gd name="connsiteY4736" fmla="*/ 1905902 h 3149653"/>
              <a:gd name="connsiteX4737" fmla="*/ 634241 w 2656691"/>
              <a:gd name="connsiteY4737" fmla="*/ 1907050 h 3149653"/>
              <a:gd name="connsiteX4738" fmla="*/ 642284 w 2656691"/>
              <a:gd name="connsiteY4738" fmla="*/ 1905902 h 3149653"/>
              <a:gd name="connsiteX4739" fmla="*/ 639986 w 2656691"/>
              <a:gd name="connsiteY4739" fmla="*/ 1908198 h 3149653"/>
              <a:gd name="connsiteX4740" fmla="*/ 643433 w 2656691"/>
              <a:gd name="connsiteY4740" fmla="*/ 1909347 h 3149653"/>
              <a:gd name="connsiteX4741" fmla="*/ 643433 w 2656691"/>
              <a:gd name="connsiteY4741" fmla="*/ 1912791 h 3149653"/>
              <a:gd name="connsiteX4742" fmla="*/ 648030 w 2656691"/>
              <a:gd name="connsiteY4742" fmla="*/ 1911643 h 3149653"/>
              <a:gd name="connsiteX4743" fmla="*/ 648030 w 2656691"/>
              <a:gd name="connsiteY4743" fmla="*/ 1913939 h 3149653"/>
              <a:gd name="connsiteX4744" fmla="*/ 651477 w 2656691"/>
              <a:gd name="connsiteY4744" fmla="*/ 1915087 h 3149653"/>
              <a:gd name="connsiteX4745" fmla="*/ 650328 w 2656691"/>
              <a:gd name="connsiteY4745" fmla="*/ 1916235 h 3149653"/>
              <a:gd name="connsiteX4746" fmla="*/ 652626 w 2656691"/>
              <a:gd name="connsiteY4746" fmla="*/ 1915087 h 3149653"/>
              <a:gd name="connsiteX4747" fmla="*/ 652626 w 2656691"/>
              <a:gd name="connsiteY4747" fmla="*/ 1917384 h 3149653"/>
              <a:gd name="connsiteX4748" fmla="*/ 650328 w 2656691"/>
              <a:gd name="connsiteY4748" fmla="*/ 1918532 h 3149653"/>
              <a:gd name="connsiteX4749" fmla="*/ 654925 w 2656691"/>
              <a:gd name="connsiteY4749" fmla="*/ 1917384 h 3149653"/>
              <a:gd name="connsiteX4750" fmla="*/ 657223 w 2656691"/>
              <a:gd name="connsiteY4750" fmla="*/ 1920828 h 3149653"/>
              <a:gd name="connsiteX4751" fmla="*/ 657223 w 2656691"/>
              <a:gd name="connsiteY4751" fmla="*/ 1923124 h 3149653"/>
              <a:gd name="connsiteX4752" fmla="*/ 667565 w 2656691"/>
              <a:gd name="connsiteY4752" fmla="*/ 1928865 h 3149653"/>
              <a:gd name="connsiteX4753" fmla="*/ 666416 w 2656691"/>
              <a:gd name="connsiteY4753" fmla="*/ 1932309 h 3149653"/>
              <a:gd name="connsiteX4754" fmla="*/ 671012 w 2656691"/>
              <a:gd name="connsiteY4754" fmla="*/ 1934606 h 3149653"/>
              <a:gd name="connsiteX4755" fmla="*/ 675609 w 2656691"/>
              <a:gd name="connsiteY4755" fmla="*/ 1934606 h 3149653"/>
              <a:gd name="connsiteX4756" fmla="*/ 674460 w 2656691"/>
              <a:gd name="connsiteY4756" fmla="*/ 1936902 h 3149653"/>
              <a:gd name="connsiteX4757" fmla="*/ 680205 w 2656691"/>
              <a:gd name="connsiteY4757" fmla="*/ 1940346 h 3149653"/>
              <a:gd name="connsiteX4758" fmla="*/ 688249 w 2656691"/>
              <a:gd name="connsiteY4758" fmla="*/ 1939198 h 3149653"/>
              <a:gd name="connsiteX4759" fmla="*/ 691697 w 2656691"/>
              <a:gd name="connsiteY4759" fmla="*/ 1947235 h 3149653"/>
              <a:gd name="connsiteX4760" fmla="*/ 695144 w 2656691"/>
              <a:gd name="connsiteY4760" fmla="*/ 1949531 h 3149653"/>
              <a:gd name="connsiteX4761" fmla="*/ 692846 w 2656691"/>
              <a:gd name="connsiteY4761" fmla="*/ 1949531 h 3149653"/>
              <a:gd name="connsiteX4762" fmla="*/ 697442 w 2656691"/>
              <a:gd name="connsiteY4762" fmla="*/ 1950679 h 3149653"/>
              <a:gd name="connsiteX4763" fmla="*/ 696293 w 2656691"/>
              <a:gd name="connsiteY4763" fmla="*/ 1948383 h 3149653"/>
              <a:gd name="connsiteX4764" fmla="*/ 700889 w 2656691"/>
              <a:gd name="connsiteY4764" fmla="*/ 1955272 h 3149653"/>
              <a:gd name="connsiteX4765" fmla="*/ 703188 w 2656691"/>
              <a:gd name="connsiteY4765" fmla="*/ 1952976 h 3149653"/>
              <a:gd name="connsiteX4766" fmla="*/ 705486 w 2656691"/>
              <a:gd name="connsiteY4766" fmla="*/ 1955272 h 3149653"/>
              <a:gd name="connsiteX4767" fmla="*/ 706514 w 2656691"/>
              <a:gd name="connsiteY4767" fmla="*/ 1952191 h 3149653"/>
              <a:gd name="connsiteX4768" fmla="*/ 706348 w 2656691"/>
              <a:gd name="connsiteY4768" fmla="*/ 1954267 h 3149653"/>
              <a:gd name="connsiteX4769" fmla="*/ 707784 w 2656691"/>
              <a:gd name="connsiteY4769" fmla="*/ 1955272 h 3149653"/>
              <a:gd name="connsiteX4770" fmla="*/ 711232 w 2656691"/>
              <a:gd name="connsiteY4770" fmla="*/ 1954124 h 3149653"/>
              <a:gd name="connsiteX4771" fmla="*/ 711232 w 2656691"/>
              <a:gd name="connsiteY4771" fmla="*/ 1955272 h 3149653"/>
              <a:gd name="connsiteX4772" fmla="*/ 706635 w 2656691"/>
              <a:gd name="connsiteY4772" fmla="*/ 1957568 h 3149653"/>
              <a:gd name="connsiteX4773" fmla="*/ 705486 w 2656691"/>
              <a:gd name="connsiteY4773" fmla="*/ 1961013 h 3149653"/>
              <a:gd name="connsiteX4774" fmla="*/ 710082 w 2656691"/>
              <a:gd name="connsiteY4774" fmla="*/ 1961013 h 3149653"/>
              <a:gd name="connsiteX4775" fmla="*/ 718126 w 2656691"/>
              <a:gd name="connsiteY4775" fmla="*/ 1963309 h 3149653"/>
              <a:gd name="connsiteX4776" fmla="*/ 713530 w 2656691"/>
              <a:gd name="connsiteY4776" fmla="*/ 1967901 h 3149653"/>
              <a:gd name="connsiteX4777" fmla="*/ 719275 w 2656691"/>
              <a:gd name="connsiteY4777" fmla="*/ 1965605 h 3149653"/>
              <a:gd name="connsiteX4778" fmla="*/ 722723 w 2656691"/>
              <a:gd name="connsiteY4778" fmla="*/ 1967901 h 3149653"/>
              <a:gd name="connsiteX4779" fmla="*/ 720425 w 2656691"/>
              <a:gd name="connsiteY4779" fmla="*/ 1972494 h 3149653"/>
              <a:gd name="connsiteX4780" fmla="*/ 723872 w 2656691"/>
              <a:gd name="connsiteY4780" fmla="*/ 1971346 h 3149653"/>
              <a:gd name="connsiteX4781" fmla="*/ 725021 w 2656691"/>
              <a:gd name="connsiteY4781" fmla="*/ 1975938 h 3149653"/>
              <a:gd name="connsiteX4782" fmla="*/ 727319 w 2656691"/>
              <a:gd name="connsiteY4782" fmla="*/ 1974790 h 3149653"/>
              <a:gd name="connsiteX4783" fmla="*/ 734214 w 2656691"/>
              <a:gd name="connsiteY4783" fmla="*/ 1978235 h 3149653"/>
              <a:gd name="connsiteX4784" fmla="*/ 736512 w 2656691"/>
              <a:gd name="connsiteY4784" fmla="*/ 1980531 h 3149653"/>
              <a:gd name="connsiteX4785" fmla="*/ 741109 w 2656691"/>
              <a:gd name="connsiteY4785" fmla="*/ 1985123 h 3149653"/>
              <a:gd name="connsiteX4786" fmla="*/ 742258 w 2656691"/>
              <a:gd name="connsiteY4786" fmla="*/ 1985123 h 3149653"/>
              <a:gd name="connsiteX4787" fmla="*/ 743407 w 2656691"/>
              <a:gd name="connsiteY4787" fmla="*/ 1982827 h 3149653"/>
              <a:gd name="connsiteX4788" fmla="*/ 746854 w 2656691"/>
              <a:gd name="connsiteY4788" fmla="*/ 1985123 h 3149653"/>
              <a:gd name="connsiteX4789" fmla="*/ 743407 w 2656691"/>
              <a:gd name="connsiteY4789" fmla="*/ 1986272 h 3149653"/>
              <a:gd name="connsiteX4790" fmla="*/ 748003 w 2656691"/>
              <a:gd name="connsiteY4790" fmla="*/ 1993160 h 3149653"/>
              <a:gd name="connsiteX4791" fmla="*/ 751451 w 2656691"/>
              <a:gd name="connsiteY4791" fmla="*/ 1990864 h 3149653"/>
              <a:gd name="connsiteX4792" fmla="*/ 748003 w 2656691"/>
              <a:gd name="connsiteY4792" fmla="*/ 1990864 h 3149653"/>
              <a:gd name="connsiteX4793" fmla="*/ 751451 w 2656691"/>
              <a:gd name="connsiteY4793" fmla="*/ 1986272 h 3149653"/>
              <a:gd name="connsiteX4794" fmla="*/ 753749 w 2656691"/>
              <a:gd name="connsiteY4794" fmla="*/ 1990864 h 3149653"/>
              <a:gd name="connsiteX4795" fmla="*/ 750302 w 2656691"/>
              <a:gd name="connsiteY4795" fmla="*/ 1995457 h 3149653"/>
              <a:gd name="connsiteX4796" fmla="*/ 753749 w 2656691"/>
              <a:gd name="connsiteY4796" fmla="*/ 1994308 h 3149653"/>
              <a:gd name="connsiteX4797" fmla="*/ 751451 w 2656691"/>
              <a:gd name="connsiteY4797" fmla="*/ 1996605 h 3149653"/>
              <a:gd name="connsiteX4798" fmla="*/ 756047 w 2656691"/>
              <a:gd name="connsiteY4798" fmla="*/ 1997753 h 3149653"/>
              <a:gd name="connsiteX4799" fmla="*/ 761793 w 2656691"/>
              <a:gd name="connsiteY4799" fmla="*/ 2005790 h 3149653"/>
              <a:gd name="connsiteX4800" fmla="*/ 762942 w 2656691"/>
              <a:gd name="connsiteY4800" fmla="*/ 2003494 h 3149653"/>
              <a:gd name="connsiteX4801" fmla="*/ 765240 w 2656691"/>
              <a:gd name="connsiteY4801" fmla="*/ 2004642 h 3149653"/>
              <a:gd name="connsiteX4802" fmla="*/ 769837 w 2656691"/>
              <a:gd name="connsiteY4802" fmla="*/ 2009234 h 3149653"/>
              <a:gd name="connsiteX4803" fmla="*/ 769837 w 2656691"/>
              <a:gd name="connsiteY4803" fmla="*/ 2011530 h 3149653"/>
              <a:gd name="connsiteX4804" fmla="*/ 766389 w 2656691"/>
              <a:gd name="connsiteY4804" fmla="*/ 2011530 h 3149653"/>
              <a:gd name="connsiteX4805" fmla="*/ 769837 w 2656691"/>
              <a:gd name="connsiteY4805" fmla="*/ 2016123 h 3149653"/>
              <a:gd name="connsiteX4806" fmla="*/ 768688 w 2656691"/>
              <a:gd name="connsiteY4806" fmla="*/ 2012679 h 3149653"/>
              <a:gd name="connsiteX4807" fmla="*/ 777880 w 2656691"/>
              <a:gd name="connsiteY4807" fmla="*/ 2017271 h 3149653"/>
              <a:gd name="connsiteX4808" fmla="*/ 779030 w 2656691"/>
              <a:gd name="connsiteY4808" fmla="*/ 2014975 h 3149653"/>
              <a:gd name="connsiteX4809" fmla="*/ 782477 w 2656691"/>
              <a:gd name="connsiteY4809" fmla="*/ 2014975 h 3149653"/>
              <a:gd name="connsiteX4810" fmla="*/ 780179 w 2656691"/>
              <a:gd name="connsiteY4810" fmla="*/ 2018419 h 3149653"/>
              <a:gd name="connsiteX4811" fmla="*/ 783626 w 2656691"/>
              <a:gd name="connsiteY4811" fmla="*/ 2021864 h 3149653"/>
              <a:gd name="connsiteX4812" fmla="*/ 783626 w 2656691"/>
              <a:gd name="connsiteY4812" fmla="*/ 2017271 h 3149653"/>
              <a:gd name="connsiteX4813" fmla="*/ 787073 w 2656691"/>
              <a:gd name="connsiteY4813" fmla="*/ 2018419 h 3149653"/>
              <a:gd name="connsiteX4814" fmla="*/ 783626 w 2656691"/>
              <a:gd name="connsiteY4814" fmla="*/ 2025308 h 3149653"/>
              <a:gd name="connsiteX4815" fmla="*/ 792819 w 2656691"/>
              <a:gd name="connsiteY4815" fmla="*/ 2025308 h 3149653"/>
              <a:gd name="connsiteX4816" fmla="*/ 788223 w 2656691"/>
              <a:gd name="connsiteY4816" fmla="*/ 2023012 h 3149653"/>
              <a:gd name="connsiteX4817" fmla="*/ 790521 w 2656691"/>
              <a:gd name="connsiteY4817" fmla="*/ 2021864 h 3149653"/>
              <a:gd name="connsiteX4818" fmla="*/ 797416 w 2656691"/>
              <a:gd name="connsiteY4818" fmla="*/ 2027604 h 3149653"/>
              <a:gd name="connsiteX4819" fmla="*/ 796266 w 2656691"/>
              <a:gd name="connsiteY4819" fmla="*/ 2027604 h 3149653"/>
              <a:gd name="connsiteX4820" fmla="*/ 795117 w 2656691"/>
              <a:gd name="connsiteY4820" fmla="*/ 2029901 h 3149653"/>
              <a:gd name="connsiteX4821" fmla="*/ 795117 w 2656691"/>
              <a:gd name="connsiteY4821" fmla="*/ 2027604 h 3149653"/>
              <a:gd name="connsiteX4822" fmla="*/ 792819 w 2656691"/>
              <a:gd name="connsiteY4822" fmla="*/ 2029901 h 3149653"/>
              <a:gd name="connsiteX4823" fmla="*/ 788223 w 2656691"/>
              <a:gd name="connsiteY4823" fmla="*/ 2029901 h 3149653"/>
              <a:gd name="connsiteX4824" fmla="*/ 790521 w 2656691"/>
              <a:gd name="connsiteY4824" fmla="*/ 2033345 h 3149653"/>
              <a:gd name="connsiteX4825" fmla="*/ 793968 w 2656691"/>
              <a:gd name="connsiteY4825" fmla="*/ 2032197 h 3149653"/>
              <a:gd name="connsiteX4826" fmla="*/ 791670 w 2656691"/>
              <a:gd name="connsiteY4826" fmla="*/ 2035641 h 3149653"/>
              <a:gd name="connsiteX4827" fmla="*/ 795117 w 2656691"/>
              <a:gd name="connsiteY4827" fmla="*/ 2034493 h 3149653"/>
              <a:gd name="connsiteX4828" fmla="*/ 795117 w 2656691"/>
              <a:gd name="connsiteY4828" fmla="*/ 2031049 h 3149653"/>
              <a:gd name="connsiteX4829" fmla="*/ 797416 w 2656691"/>
              <a:gd name="connsiteY4829" fmla="*/ 2033345 h 3149653"/>
              <a:gd name="connsiteX4830" fmla="*/ 799714 w 2656691"/>
              <a:gd name="connsiteY4830" fmla="*/ 2032197 h 3149653"/>
              <a:gd name="connsiteX4831" fmla="*/ 798565 w 2656691"/>
              <a:gd name="connsiteY4831" fmla="*/ 2029901 h 3149653"/>
              <a:gd name="connsiteX4832" fmla="*/ 802012 w 2656691"/>
              <a:gd name="connsiteY4832" fmla="*/ 2029901 h 3149653"/>
              <a:gd name="connsiteX4833" fmla="*/ 797416 w 2656691"/>
              <a:gd name="connsiteY4833" fmla="*/ 2025308 h 3149653"/>
              <a:gd name="connsiteX4834" fmla="*/ 799714 w 2656691"/>
              <a:gd name="connsiteY4834" fmla="*/ 2024160 h 3149653"/>
              <a:gd name="connsiteX4835" fmla="*/ 796266 w 2656691"/>
              <a:gd name="connsiteY4835" fmla="*/ 2025308 h 3149653"/>
              <a:gd name="connsiteX4836" fmla="*/ 792819 w 2656691"/>
              <a:gd name="connsiteY4836" fmla="*/ 2021864 h 3149653"/>
              <a:gd name="connsiteX4837" fmla="*/ 791670 w 2656691"/>
              <a:gd name="connsiteY4837" fmla="*/ 2020716 h 3149653"/>
              <a:gd name="connsiteX4838" fmla="*/ 792819 w 2656691"/>
              <a:gd name="connsiteY4838" fmla="*/ 2018419 h 3149653"/>
              <a:gd name="connsiteX4839" fmla="*/ 789372 w 2656691"/>
              <a:gd name="connsiteY4839" fmla="*/ 2018419 h 3149653"/>
              <a:gd name="connsiteX4840" fmla="*/ 785924 w 2656691"/>
              <a:gd name="connsiteY4840" fmla="*/ 2014975 h 3149653"/>
              <a:gd name="connsiteX4841" fmla="*/ 787073 w 2656691"/>
              <a:gd name="connsiteY4841" fmla="*/ 2012679 h 3149653"/>
              <a:gd name="connsiteX4842" fmla="*/ 777880 w 2656691"/>
              <a:gd name="connsiteY4842" fmla="*/ 2008086 h 3149653"/>
              <a:gd name="connsiteX4843" fmla="*/ 775582 w 2656691"/>
              <a:gd name="connsiteY4843" fmla="*/ 2005790 h 3149653"/>
              <a:gd name="connsiteX4844" fmla="*/ 776731 w 2656691"/>
              <a:gd name="connsiteY4844" fmla="*/ 2002345 h 3149653"/>
              <a:gd name="connsiteX4845" fmla="*/ 770986 w 2656691"/>
              <a:gd name="connsiteY4845" fmla="*/ 1996605 h 3149653"/>
              <a:gd name="connsiteX4846" fmla="*/ 768688 w 2656691"/>
              <a:gd name="connsiteY4846" fmla="*/ 1998901 h 3149653"/>
              <a:gd name="connsiteX4847" fmla="*/ 765240 w 2656691"/>
              <a:gd name="connsiteY4847" fmla="*/ 1995457 h 3149653"/>
              <a:gd name="connsiteX4848" fmla="*/ 768688 w 2656691"/>
              <a:gd name="connsiteY4848" fmla="*/ 1993160 h 3149653"/>
              <a:gd name="connsiteX4849" fmla="*/ 758345 w 2656691"/>
              <a:gd name="connsiteY4849" fmla="*/ 1986272 h 3149653"/>
              <a:gd name="connsiteX4850" fmla="*/ 754898 w 2656691"/>
              <a:gd name="connsiteY4850" fmla="*/ 1988568 h 3149653"/>
              <a:gd name="connsiteX4851" fmla="*/ 752600 w 2656691"/>
              <a:gd name="connsiteY4851" fmla="*/ 1986272 h 3149653"/>
              <a:gd name="connsiteX4852" fmla="*/ 756047 w 2656691"/>
              <a:gd name="connsiteY4852" fmla="*/ 1983975 h 3149653"/>
              <a:gd name="connsiteX4853" fmla="*/ 741109 w 2656691"/>
              <a:gd name="connsiteY4853" fmla="*/ 1969050 h 3149653"/>
              <a:gd name="connsiteX4854" fmla="*/ 743407 w 2656691"/>
              <a:gd name="connsiteY4854" fmla="*/ 1970198 h 3149653"/>
              <a:gd name="connsiteX4855" fmla="*/ 743407 w 2656691"/>
              <a:gd name="connsiteY4855" fmla="*/ 1966753 h 3149653"/>
              <a:gd name="connsiteX4856" fmla="*/ 741109 w 2656691"/>
              <a:gd name="connsiteY4856" fmla="*/ 1964457 h 3149653"/>
              <a:gd name="connsiteX4857" fmla="*/ 737661 w 2656691"/>
              <a:gd name="connsiteY4857" fmla="*/ 1965605 h 3149653"/>
              <a:gd name="connsiteX4858" fmla="*/ 736512 w 2656691"/>
              <a:gd name="connsiteY4858" fmla="*/ 1961013 h 3149653"/>
              <a:gd name="connsiteX4859" fmla="*/ 735363 w 2656691"/>
              <a:gd name="connsiteY4859" fmla="*/ 1963309 h 3149653"/>
              <a:gd name="connsiteX4860" fmla="*/ 731916 w 2656691"/>
              <a:gd name="connsiteY4860" fmla="*/ 1959864 h 3149653"/>
              <a:gd name="connsiteX4861" fmla="*/ 734214 w 2656691"/>
              <a:gd name="connsiteY4861" fmla="*/ 1961013 h 3149653"/>
              <a:gd name="connsiteX4862" fmla="*/ 736512 w 2656691"/>
              <a:gd name="connsiteY4862" fmla="*/ 1955272 h 3149653"/>
              <a:gd name="connsiteX4863" fmla="*/ 733065 w 2656691"/>
              <a:gd name="connsiteY4863" fmla="*/ 1957568 h 3149653"/>
              <a:gd name="connsiteX4864" fmla="*/ 726170 w 2656691"/>
              <a:gd name="connsiteY4864" fmla="*/ 1950679 h 3149653"/>
              <a:gd name="connsiteX4865" fmla="*/ 721574 w 2656691"/>
              <a:gd name="connsiteY4865" fmla="*/ 1951828 h 3149653"/>
              <a:gd name="connsiteX4866" fmla="*/ 723872 w 2656691"/>
              <a:gd name="connsiteY4866" fmla="*/ 1948383 h 3149653"/>
              <a:gd name="connsiteX4867" fmla="*/ 718126 w 2656691"/>
              <a:gd name="connsiteY4867" fmla="*/ 1949531 h 3149653"/>
              <a:gd name="connsiteX4868" fmla="*/ 718126 w 2656691"/>
              <a:gd name="connsiteY4868" fmla="*/ 1950679 h 3149653"/>
              <a:gd name="connsiteX4869" fmla="*/ 714679 w 2656691"/>
              <a:gd name="connsiteY4869" fmla="*/ 1951828 h 3149653"/>
              <a:gd name="connsiteX4870" fmla="*/ 712381 w 2656691"/>
              <a:gd name="connsiteY4870" fmla="*/ 1948383 h 3149653"/>
              <a:gd name="connsiteX4871" fmla="*/ 714679 w 2656691"/>
              <a:gd name="connsiteY4871" fmla="*/ 1949531 h 3149653"/>
              <a:gd name="connsiteX4872" fmla="*/ 716977 w 2656691"/>
              <a:gd name="connsiteY4872" fmla="*/ 1948383 h 3149653"/>
              <a:gd name="connsiteX4873" fmla="*/ 715828 w 2656691"/>
              <a:gd name="connsiteY4873" fmla="*/ 1943791 h 3149653"/>
              <a:gd name="connsiteX4874" fmla="*/ 716977 w 2656691"/>
              <a:gd name="connsiteY4874" fmla="*/ 1943791 h 3149653"/>
              <a:gd name="connsiteX4875" fmla="*/ 710082 w 2656691"/>
              <a:gd name="connsiteY4875" fmla="*/ 1940346 h 3149653"/>
              <a:gd name="connsiteX4876" fmla="*/ 712381 w 2656691"/>
              <a:gd name="connsiteY4876" fmla="*/ 1938050 h 3149653"/>
              <a:gd name="connsiteX4877" fmla="*/ 706635 w 2656691"/>
              <a:gd name="connsiteY4877" fmla="*/ 1936902 h 3149653"/>
              <a:gd name="connsiteX4878" fmla="*/ 707784 w 2656691"/>
              <a:gd name="connsiteY4878" fmla="*/ 1936902 h 3149653"/>
              <a:gd name="connsiteX4879" fmla="*/ 703188 w 2656691"/>
              <a:gd name="connsiteY4879" fmla="*/ 1934606 h 3149653"/>
              <a:gd name="connsiteX4880" fmla="*/ 704337 w 2656691"/>
              <a:gd name="connsiteY4880" fmla="*/ 1931161 h 3149653"/>
              <a:gd name="connsiteX4881" fmla="*/ 700889 w 2656691"/>
              <a:gd name="connsiteY4881" fmla="*/ 1932309 h 3149653"/>
              <a:gd name="connsiteX4882" fmla="*/ 699740 w 2656691"/>
              <a:gd name="connsiteY4882" fmla="*/ 1930013 h 3149653"/>
              <a:gd name="connsiteX4883" fmla="*/ 700889 w 2656691"/>
              <a:gd name="connsiteY4883" fmla="*/ 1927717 h 3149653"/>
              <a:gd name="connsiteX4884" fmla="*/ 691697 w 2656691"/>
              <a:gd name="connsiteY4884" fmla="*/ 1923124 h 3149653"/>
              <a:gd name="connsiteX4885" fmla="*/ 695144 w 2656691"/>
              <a:gd name="connsiteY4885" fmla="*/ 1919680 h 3149653"/>
              <a:gd name="connsiteX4886" fmla="*/ 690548 w 2656691"/>
              <a:gd name="connsiteY4886" fmla="*/ 1918532 h 3149653"/>
              <a:gd name="connsiteX4887" fmla="*/ 689398 w 2656691"/>
              <a:gd name="connsiteY4887" fmla="*/ 1916235 h 3149653"/>
              <a:gd name="connsiteX4888" fmla="*/ 687100 w 2656691"/>
              <a:gd name="connsiteY4888" fmla="*/ 1919680 h 3149653"/>
              <a:gd name="connsiteX4889" fmla="*/ 676758 w 2656691"/>
              <a:gd name="connsiteY4889" fmla="*/ 1912791 h 3149653"/>
              <a:gd name="connsiteX4890" fmla="*/ 679056 w 2656691"/>
              <a:gd name="connsiteY4890" fmla="*/ 1913939 h 3149653"/>
              <a:gd name="connsiteX4891" fmla="*/ 680205 w 2656691"/>
              <a:gd name="connsiteY4891" fmla="*/ 1910495 h 3149653"/>
              <a:gd name="connsiteX4892" fmla="*/ 669863 w 2656691"/>
              <a:gd name="connsiteY4892" fmla="*/ 1902458 h 3149653"/>
              <a:gd name="connsiteX4893" fmla="*/ 671012 w 2656691"/>
              <a:gd name="connsiteY4893" fmla="*/ 1900162 h 3149653"/>
              <a:gd name="connsiteX4894" fmla="*/ 665267 w 2656691"/>
              <a:gd name="connsiteY4894" fmla="*/ 1901310 h 3149653"/>
              <a:gd name="connsiteX4895" fmla="*/ 666416 w 2656691"/>
              <a:gd name="connsiteY4895" fmla="*/ 1899013 h 3149653"/>
              <a:gd name="connsiteX4896" fmla="*/ 657223 w 2656691"/>
              <a:gd name="connsiteY4896" fmla="*/ 1894421 h 3149653"/>
              <a:gd name="connsiteX4897" fmla="*/ 659521 w 2656691"/>
              <a:gd name="connsiteY4897" fmla="*/ 1892125 h 3149653"/>
              <a:gd name="connsiteX4898" fmla="*/ 652626 w 2656691"/>
              <a:gd name="connsiteY4898" fmla="*/ 1886384 h 3149653"/>
              <a:gd name="connsiteX4899" fmla="*/ 654925 w 2656691"/>
              <a:gd name="connsiteY4899" fmla="*/ 1884088 h 3149653"/>
              <a:gd name="connsiteX4900" fmla="*/ 652626 w 2656691"/>
              <a:gd name="connsiteY4900" fmla="*/ 1881791 h 3149653"/>
              <a:gd name="connsiteX4901" fmla="*/ 649179 w 2656691"/>
              <a:gd name="connsiteY4901" fmla="*/ 1884088 h 3149653"/>
              <a:gd name="connsiteX4902" fmla="*/ 648030 w 2656691"/>
              <a:gd name="connsiteY4902" fmla="*/ 1881791 h 3149653"/>
              <a:gd name="connsiteX4903" fmla="*/ 646881 w 2656691"/>
              <a:gd name="connsiteY4903" fmla="*/ 1884088 h 3149653"/>
              <a:gd name="connsiteX4904" fmla="*/ 644583 w 2656691"/>
              <a:gd name="connsiteY4904" fmla="*/ 1879495 h 3149653"/>
              <a:gd name="connsiteX4905" fmla="*/ 643433 w 2656691"/>
              <a:gd name="connsiteY4905" fmla="*/ 1881791 h 3149653"/>
              <a:gd name="connsiteX4906" fmla="*/ 641135 w 2656691"/>
              <a:gd name="connsiteY4906" fmla="*/ 1872606 h 3149653"/>
              <a:gd name="connsiteX4907" fmla="*/ 636539 w 2656691"/>
              <a:gd name="connsiteY4907" fmla="*/ 1869162 h 3149653"/>
              <a:gd name="connsiteX4908" fmla="*/ 638837 w 2656691"/>
              <a:gd name="connsiteY4908" fmla="*/ 1868014 h 3149653"/>
              <a:gd name="connsiteX4909" fmla="*/ 636539 w 2656691"/>
              <a:gd name="connsiteY4909" fmla="*/ 1864569 h 3149653"/>
              <a:gd name="connsiteX4910" fmla="*/ 631942 w 2656691"/>
              <a:gd name="connsiteY4910" fmla="*/ 1869162 h 3149653"/>
              <a:gd name="connsiteX4911" fmla="*/ 628495 w 2656691"/>
              <a:gd name="connsiteY4911" fmla="*/ 1865718 h 3149653"/>
              <a:gd name="connsiteX4912" fmla="*/ 603214 w 2656691"/>
              <a:gd name="connsiteY4912" fmla="*/ 1840459 h 3149653"/>
              <a:gd name="connsiteX4913" fmla="*/ 605513 w 2656691"/>
              <a:gd name="connsiteY4913" fmla="*/ 1842755 h 3149653"/>
              <a:gd name="connsiteX4914" fmla="*/ 607811 w 2656691"/>
              <a:gd name="connsiteY4914" fmla="*/ 1840459 h 3149653"/>
              <a:gd name="connsiteX4915" fmla="*/ 606662 w 2656691"/>
              <a:gd name="connsiteY4915" fmla="*/ 1839310 h 3149653"/>
              <a:gd name="connsiteX4916" fmla="*/ 604363 w 2656691"/>
              <a:gd name="connsiteY4916" fmla="*/ 1840459 h 3149653"/>
              <a:gd name="connsiteX4917" fmla="*/ 605513 w 2656691"/>
              <a:gd name="connsiteY4917" fmla="*/ 1838162 h 3149653"/>
              <a:gd name="connsiteX4918" fmla="*/ 603214 w 2656691"/>
              <a:gd name="connsiteY4918" fmla="*/ 1837014 h 3149653"/>
              <a:gd name="connsiteX4919" fmla="*/ 602065 w 2656691"/>
              <a:gd name="connsiteY4919" fmla="*/ 1838162 h 3149653"/>
              <a:gd name="connsiteX4920" fmla="*/ 601872 w 2656691"/>
              <a:gd name="connsiteY4920" fmla="*/ 1839126 h 3149653"/>
              <a:gd name="connsiteX4921" fmla="*/ 598618 w 2656691"/>
              <a:gd name="connsiteY4921" fmla="*/ 1836010 h 3149653"/>
              <a:gd name="connsiteX4922" fmla="*/ 595170 w 2656691"/>
              <a:gd name="connsiteY4922" fmla="*/ 1833570 h 3149653"/>
              <a:gd name="connsiteX4923" fmla="*/ 594021 w 2656691"/>
              <a:gd name="connsiteY4923" fmla="*/ 1833570 h 3149653"/>
              <a:gd name="connsiteX4924" fmla="*/ 591723 w 2656691"/>
              <a:gd name="connsiteY4924" fmla="*/ 1830125 h 3149653"/>
              <a:gd name="connsiteX4925" fmla="*/ 592872 w 2656691"/>
              <a:gd name="connsiteY4925" fmla="*/ 1830125 h 3149653"/>
              <a:gd name="connsiteX4926" fmla="*/ 580232 w 2656691"/>
              <a:gd name="connsiteY4926" fmla="*/ 1820940 h 3149653"/>
              <a:gd name="connsiteX4927" fmla="*/ 562995 w 2656691"/>
              <a:gd name="connsiteY4927" fmla="*/ 1809459 h 3149653"/>
              <a:gd name="connsiteX4928" fmla="*/ 546907 w 2656691"/>
              <a:gd name="connsiteY4928" fmla="*/ 1797978 h 3149653"/>
              <a:gd name="connsiteX4929" fmla="*/ 545758 w 2656691"/>
              <a:gd name="connsiteY4929" fmla="*/ 1799126 h 3149653"/>
              <a:gd name="connsiteX4930" fmla="*/ 526223 w 2656691"/>
              <a:gd name="connsiteY4930" fmla="*/ 1784200 h 3149653"/>
              <a:gd name="connsiteX4931" fmla="*/ 506688 w 2656691"/>
              <a:gd name="connsiteY4931" fmla="*/ 1772719 h 3149653"/>
              <a:gd name="connsiteX4932" fmla="*/ 504390 w 2656691"/>
              <a:gd name="connsiteY4932" fmla="*/ 1768126 h 3149653"/>
              <a:gd name="connsiteX4933" fmla="*/ 496346 w 2656691"/>
              <a:gd name="connsiteY4933" fmla="*/ 1763534 h 3149653"/>
              <a:gd name="connsiteX4934" fmla="*/ 490601 w 2656691"/>
              <a:gd name="connsiteY4934" fmla="*/ 1758941 h 3149653"/>
              <a:gd name="connsiteX4935" fmla="*/ 489451 w 2656691"/>
              <a:gd name="connsiteY4935" fmla="*/ 1760089 h 3149653"/>
              <a:gd name="connsiteX4936" fmla="*/ 481408 w 2656691"/>
              <a:gd name="connsiteY4936" fmla="*/ 1753200 h 3149653"/>
              <a:gd name="connsiteX4937" fmla="*/ 461873 w 2656691"/>
              <a:gd name="connsiteY4937" fmla="*/ 1742867 h 3149653"/>
              <a:gd name="connsiteX4938" fmla="*/ 444636 w 2656691"/>
              <a:gd name="connsiteY4938" fmla="*/ 1730238 h 3149653"/>
              <a:gd name="connsiteX4939" fmla="*/ 443487 w 2656691"/>
              <a:gd name="connsiteY4939" fmla="*/ 1732534 h 3149653"/>
              <a:gd name="connsiteX4940" fmla="*/ 431995 w 2656691"/>
              <a:gd name="connsiteY4940" fmla="*/ 1724497 h 3149653"/>
              <a:gd name="connsiteX4941" fmla="*/ 421653 w 2656691"/>
              <a:gd name="connsiteY4941" fmla="*/ 1716460 h 3149653"/>
              <a:gd name="connsiteX4942" fmla="*/ 397522 w 2656691"/>
              <a:gd name="connsiteY4942" fmla="*/ 1703831 h 3149653"/>
              <a:gd name="connsiteX4943" fmla="*/ 396373 w 2656691"/>
              <a:gd name="connsiteY4943" fmla="*/ 1700386 h 3149653"/>
              <a:gd name="connsiteX4944" fmla="*/ 386031 w 2656691"/>
              <a:gd name="connsiteY4944" fmla="*/ 1698090 h 3149653"/>
              <a:gd name="connsiteX4945" fmla="*/ 375689 w 2656691"/>
              <a:gd name="connsiteY4945" fmla="*/ 1687757 h 3149653"/>
              <a:gd name="connsiteX4946" fmla="*/ 349259 w 2656691"/>
              <a:gd name="connsiteY4946" fmla="*/ 1675127 h 3149653"/>
              <a:gd name="connsiteX4947" fmla="*/ 342364 w 2656691"/>
              <a:gd name="connsiteY4947" fmla="*/ 1669387 h 3149653"/>
              <a:gd name="connsiteX4948" fmla="*/ 332022 w 2656691"/>
              <a:gd name="connsiteY4948" fmla="*/ 1663646 h 3149653"/>
              <a:gd name="connsiteX4949" fmla="*/ 328575 w 2656691"/>
              <a:gd name="connsiteY4949" fmla="*/ 1665942 h 3149653"/>
              <a:gd name="connsiteX4950" fmla="*/ 320531 w 2656691"/>
              <a:gd name="connsiteY4950" fmla="*/ 1661350 h 3149653"/>
              <a:gd name="connsiteX4951" fmla="*/ 299847 w 2656691"/>
              <a:gd name="connsiteY4951" fmla="*/ 1648720 h 3149653"/>
              <a:gd name="connsiteX4952" fmla="*/ 300996 w 2656691"/>
              <a:gd name="connsiteY4952" fmla="*/ 1645276 h 3149653"/>
              <a:gd name="connsiteX4953" fmla="*/ 289505 w 2656691"/>
              <a:gd name="connsiteY4953" fmla="*/ 1642980 h 3149653"/>
              <a:gd name="connsiteX4954" fmla="*/ 278014 w 2656691"/>
              <a:gd name="connsiteY4954" fmla="*/ 1638387 h 3149653"/>
              <a:gd name="connsiteX4955" fmla="*/ 283759 w 2656691"/>
              <a:gd name="connsiteY4955" fmla="*/ 1638387 h 3149653"/>
              <a:gd name="connsiteX4956" fmla="*/ 283759 w 2656691"/>
              <a:gd name="connsiteY4956" fmla="*/ 1633795 h 3149653"/>
              <a:gd name="connsiteX4957" fmla="*/ 271119 w 2656691"/>
              <a:gd name="connsiteY4957" fmla="*/ 1630350 h 3149653"/>
              <a:gd name="connsiteX4958" fmla="*/ 276864 w 2656691"/>
              <a:gd name="connsiteY4958" fmla="*/ 1630350 h 3149653"/>
              <a:gd name="connsiteX4959" fmla="*/ 263075 w 2656691"/>
              <a:gd name="connsiteY4959" fmla="*/ 1625758 h 3149653"/>
              <a:gd name="connsiteX4960" fmla="*/ 260777 w 2656691"/>
              <a:gd name="connsiteY4960" fmla="*/ 1622313 h 3149653"/>
              <a:gd name="connsiteX4961" fmla="*/ 251584 w 2656691"/>
              <a:gd name="connsiteY4961" fmla="*/ 1621165 h 3149653"/>
              <a:gd name="connsiteX4962" fmla="*/ 234347 w 2656691"/>
              <a:gd name="connsiteY4962" fmla="*/ 1613128 h 3149653"/>
              <a:gd name="connsiteX4963" fmla="*/ 233198 w 2656691"/>
              <a:gd name="connsiteY4963" fmla="*/ 1616573 h 3149653"/>
              <a:gd name="connsiteX4964" fmla="*/ 230900 w 2656691"/>
              <a:gd name="connsiteY4964" fmla="*/ 1611980 h 3149653"/>
              <a:gd name="connsiteX4965" fmla="*/ 225154 w 2656691"/>
              <a:gd name="connsiteY4965" fmla="*/ 1611980 h 3149653"/>
              <a:gd name="connsiteX4966" fmla="*/ 228601 w 2656691"/>
              <a:gd name="connsiteY4966" fmla="*/ 1610832 h 3149653"/>
              <a:gd name="connsiteX4967" fmla="*/ 214812 w 2656691"/>
              <a:gd name="connsiteY4967" fmla="*/ 1602795 h 3149653"/>
              <a:gd name="connsiteX4968" fmla="*/ 204470 w 2656691"/>
              <a:gd name="connsiteY4968" fmla="*/ 1599350 h 3149653"/>
              <a:gd name="connsiteX4969" fmla="*/ 184935 w 2656691"/>
              <a:gd name="connsiteY4969" fmla="*/ 1592462 h 3149653"/>
              <a:gd name="connsiteX4970" fmla="*/ 181487 w 2656691"/>
              <a:gd name="connsiteY4970" fmla="*/ 1590166 h 3149653"/>
              <a:gd name="connsiteX4971" fmla="*/ 183786 w 2656691"/>
              <a:gd name="connsiteY4971" fmla="*/ 1587869 h 3149653"/>
              <a:gd name="connsiteX4972" fmla="*/ 176891 w 2656691"/>
              <a:gd name="connsiteY4972" fmla="*/ 1587869 h 3149653"/>
              <a:gd name="connsiteX4973" fmla="*/ 181487 w 2656691"/>
              <a:gd name="connsiteY4973" fmla="*/ 1590166 h 3149653"/>
              <a:gd name="connsiteX4974" fmla="*/ 172294 w 2656691"/>
              <a:gd name="connsiteY4974" fmla="*/ 1585573 h 3149653"/>
              <a:gd name="connsiteX4975" fmla="*/ 166549 w 2656691"/>
              <a:gd name="connsiteY4975" fmla="*/ 1582128 h 3149653"/>
              <a:gd name="connsiteX4976" fmla="*/ 169996 w 2656691"/>
              <a:gd name="connsiteY4976" fmla="*/ 1580980 h 3149653"/>
              <a:gd name="connsiteX4977" fmla="*/ 151610 w 2656691"/>
              <a:gd name="connsiteY4977" fmla="*/ 1575240 h 3149653"/>
              <a:gd name="connsiteX4978" fmla="*/ 152759 w 2656691"/>
              <a:gd name="connsiteY4978" fmla="*/ 1572943 h 3149653"/>
              <a:gd name="connsiteX4979" fmla="*/ 148163 w 2656691"/>
              <a:gd name="connsiteY4979" fmla="*/ 1571795 h 3149653"/>
              <a:gd name="connsiteX4980" fmla="*/ 145865 w 2656691"/>
              <a:gd name="connsiteY4980" fmla="*/ 1574092 h 3149653"/>
              <a:gd name="connsiteX4981" fmla="*/ 138970 w 2656691"/>
              <a:gd name="connsiteY4981" fmla="*/ 1570647 h 3149653"/>
              <a:gd name="connsiteX4982" fmla="*/ 136672 w 2656691"/>
              <a:gd name="connsiteY4982" fmla="*/ 1571795 h 3149653"/>
              <a:gd name="connsiteX4983" fmla="*/ 129777 w 2656691"/>
              <a:gd name="connsiteY4983" fmla="*/ 1567203 h 3149653"/>
              <a:gd name="connsiteX4984" fmla="*/ 133224 w 2656691"/>
              <a:gd name="connsiteY4984" fmla="*/ 1563758 h 3149653"/>
              <a:gd name="connsiteX4985" fmla="*/ 122882 w 2656691"/>
              <a:gd name="connsiteY4985" fmla="*/ 1562610 h 3149653"/>
              <a:gd name="connsiteX4986" fmla="*/ 117137 w 2656691"/>
              <a:gd name="connsiteY4986" fmla="*/ 1562610 h 3149653"/>
              <a:gd name="connsiteX4987" fmla="*/ 120584 w 2656691"/>
              <a:gd name="connsiteY4987" fmla="*/ 1559166 h 3149653"/>
              <a:gd name="connsiteX4988" fmla="*/ 115988 w 2656691"/>
              <a:gd name="connsiteY4988" fmla="*/ 1559166 h 3149653"/>
              <a:gd name="connsiteX4989" fmla="*/ 101049 w 2656691"/>
              <a:gd name="connsiteY4989" fmla="*/ 1551129 h 3149653"/>
              <a:gd name="connsiteX4990" fmla="*/ 101049 w 2656691"/>
              <a:gd name="connsiteY4990" fmla="*/ 1552277 h 3149653"/>
              <a:gd name="connsiteX4991" fmla="*/ 96453 w 2656691"/>
              <a:gd name="connsiteY4991" fmla="*/ 1551129 h 3149653"/>
              <a:gd name="connsiteX4992" fmla="*/ 93005 w 2656691"/>
              <a:gd name="connsiteY4992" fmla="*/ 1547684 h 3149653"/>
              <a:gd name="connsiteX4993" fmla="*/ 96453 w 2656691"/>
              <a:gd name="connsiteY4993" fmla="*/ 1544240 h 3149653"/>
              <a:gd name="connsiteX4994" fmla="*/ 106795 w 2656691"/>
              <a:gd name="connsiteY4994" fmla="*/ 1547684 h 3149653"/>
              <a:gd name="connsiteX4995" fmla="*/ 113689 w 2656691"/>
              <a:gd name="connsiteY4995" fmla="*/ 1554573 h 3149653"/>
              <a:gd name="connsiteX4996" fmla="*/ 119435 w 2656691"/>
              <a:gd name="connsiteY4996" fmla="*/ 1553425 h 3149653"/>
              <a:gd name="connsiteX4997" fmla="*/ 115988 w 2656691"/>
              <a:gd name="connsiteY4997" fmla="*/ 1554573 h 3149653"/>
              <a:gd name="connsiteX4998" fmla="*/ 120584 w 2656691"/>
              <a:gd name="connsiteY4998" fmla="*/ 1556870 h 3149653"/>
              <a:gd name="connsiteX4999" fmla="*/ 124031 w 2656691"/>
              <a:gd name="connsiteY4999" fmla="*/ 1552277 h 3149653"/>
              <a:gd name="connsiteX5000" fmla="*/ 122882 w 2656691"/>
              <a:gd name="connsiteY5000" fmla="*/ 1558018 h 3149653"/>
              <a:gd name="connsiteX5001" fmla="*/ 135523 w 2656691"/>
              <a:gd name="connsiteY5001" fmla="*/ 1561462 h 3149653"/>
              <a:gd name="connsiteX5002" fmla="*/ 147014 w 2656691"/>
              <a:gd name="connsiteY5002" fmla="*/ 1563758 h 3149653"/>
              <a:gd name="connsiteX5003" fmla="*/ 157356 w 2656691"/>
              <a:gd name="connsiteY5003" fmla="*/ 1568351 h 3149653"/>
              <a:gd name="connsiteX5004" fmla="*/ 158505 w 2656691"/>
              <a:gd name="connsiteY5004" fmla="*/ 1567203 h 3149653"/>
              <a:gd name="connsiteX5005" fmla="*/ 155058 w 2656691"/>
              <a:gd name="connsiteY5005" fmla="*/ 1564907 h 3149653"/>
              <a:gd name="connsiteX5006" fmla="*/ 161952 w 2656691"/>
              <a:gd name="connsiteY5006" fmla="*/ 1569499 h 3149653"/>
              <a:gd name="connsiteX5007" fmla="*/ 166549 w 2656691"/>
              <a:gd name="connsiteY5007" fmla="*/ 1568351 h 3149653"/>
              <a:gd name="connsiteX5008" fmla="*/ 167698 w 2656691"/>
              <a:gd name="connsiteY5008" fmla="*/ 1572943 h 3149653"/>
              <a:gd name="connsiteX5009" fmla="*/ 191829 w 2656691"/>
              <a:gd name="connsiteY5009" fmla="*/ 1577536 h 3149653"/>
              <a:gd name="connsiteX5010" fmla="*/ 191829 w 2656691"/>
              <a:gd name="connsiteY5010" fmla="*/ 1580980 h 3149653"/>
              <a:gd name="connsiteX5011" fmla="*/ 207917 w 2656691"/>
              <a:gd name="connsiteY5011" fmla="*/ 1586721 h 3149653"/>
              <a:gd name="connsiteX5012" fmla="*/ 204470 w 2656691"/>
              <a:gd name="connsiteY5012" fmla="*/ 1589017 h 3149653"/>
              <a:gd name="connsiteX5013" fmla="*/ 211364 w 2656691"/>
              <a:gd name="connsiteY5013" fmla="*/ 1589017 h 3149653"/>
              <a:gd name="connsiteX5014" fmla="*/ 210216 w 2656691"/>
              <a:gd name="connsiteY5014" fmla="*/ 1586721 h 3149653"/>
              <a:gd name="connsiteX5015" fmla="*/ 215961 w 2656691"/>
              <a:gd name="connsiteY5015" fmla="*/ 1589017 h 3149653"/>
              <a:gd name="connsiteX5016" fmla="*/ 213663 w 2656691"/>
              <a:gd name="connsiteY5016" fmla="*/ 1592462 h 3149653"/>
              <a:gd name="connsiteX5017" fmla="*/ 232049 w 2656691"/>
              <a:gd name="connsiteY5017" fmla="*/ 1598202 h 3149653"/>
              <a:gd name="connsiteX5018" fmla="*/ 233198 w 2656691"/>
              <a:gd name="connsiteY5018" fmla="*/ 1600499 h 3149653"/>
              <a:gd name="connsiteX5019" fmla="*/ 238944 w 2656691"/>
              <a:gd name="connsiteY5019" fmla="*/ 1600499 h 3149653"/>
              <a:gd name="connsiteX5020" fmla="*/ 236645 w 2656691"/>
              <a:gd name="connsiteY5020" fmla="*/ 1598202 h 3149653"/>
              <a:gd name="connsiteX5021" fmla="*/ 242391 w 2656691"/>
              <a:gd name="connsiteY5021" fmla="*/ 1602795 h 3149653"/>
              <a:gd name="connsiteX5022" fmla="*/ 248136 w 2656691"/>
              <a:gd name="connsiteY5022" fmla="*/ 1607387 h 3149653"/>
              <a:gd name="connsiteX5023" fmla="*/ 249286 w 2656691"/>
              <a:gd name="connsiteY5023" fmla="*/ 1605091 h 3149653"/>
              <a:gd name="connsiteX5024" fmla="*/ 245838 w 2656691"/>
              <a:gd name="connsiteY5024" fmla="*/ 1601647 h 3149653"/>
              <a:gd name="connsiteX5025" fmla="*/ 260777 w 2656691"/>
              <a:gd name="connsiteY5025" fmla="*/ 1608536 h 3149653"/>
              <a:gd name="connsiteX5026" fmla="*/ 274566 w 2656691"/>
              <a:gd name="connsiteY5026" fmla="*/ 1613128 h 3149653"/>
              <a:gd name="connsiteX5027" fmla="*/ 273417 w 2656691"/>
              <a:gd name="connsiteY5027" fmla="*/ 1615424 h 3149653"/>
              <a:gd name="connsiteX5028" fmla="*/ 290654 w 2656691"/>
              <a:gd name="connsiteY5028" fmla="*/ 1624609 h 3149653"/>
              <a:gd name="connsiteX5029" fmla="*/ 300996 w 2656691"/>
              <a:gd name="connsiteY5029" fmla="*/ 1629202 h 3149653"/>
              <a:gd name="connsiteX5030" fmla="*/ 310189 w 2656691"/>
              <a:gd name="connsiteY5030" fmla="*/ 1632646 h 3149653"/>
              <a:gd name="connsiteX5031" fmla="*/ 319382 w 2656691"/>
              <a:gd name="connsiteY5031" fmla="*/ 1639535 h 3149653"/>
              <a:gd name="connsiteX5032" fmla="*/ 329724 w 2656691"/>
              <a:gd name="connsiteY5032" fmla="*/ 1642980 h 3149653"/>
              <a:gd name="connsiteX5033" fmla="*/ 343513 w 2656691"/>
              <a:gd name="connsiteY5033" fmla="*/ 1648720 h 3149653"/>
              <a:gd name="connsiteX5034" fmla="*/ 343513 w 2656691"/>
              <a:gd name="connsiteY5034" fmla="*/ 1652165 h 3149653"/>
              <a:gd name="connsiteX5035" fmla="*/ 349259 w 2656691"/>
              <a:gd name="connsiteY5035" fmla="*/ 1655609 h 3149653"/>
              <a:gd name="connsiteX5036" fmla="*/ 353855 w 2656691"/>
              <a:gd name="connsiteY5036" fmla="*/ 1655609 h 3149653"/>
              <a:gd name="connsiteX5037" fmla="*/ 349259 w 2656691"/>
              <a:gd name="connsiteY5037" fmla="*/ 1656757 h 3149653"/>
              <a:gd name="connsiteX5038" fmla="*/ 359601 w 2656691"/>
              <a:gd name="connsiteY5038" fmla="*/ 1659053 h 3149653"/>
              <a:gd name="connsiteX5039" fmla="*/ 360750 w 2656691"/>
              <a:gd name="connsiteY5039" fmla="*/ 1663646 h 3149653"/>
              <a:gd name="connsiteX5040" fmla="*/ 373390 w 2656691"/>
              <a:gd name="connsiteY5040" fmla="*/ 1664794 h 3149653"/>
              <a:gd name="connsiteX5041" fmla="*/ 373390 w 2656691"/>
              <a:gd name="connsiteY5041" fmla="*/ 1662498 h 3149653"/>
              <a:gd name="connsiteX5042" fmla="*/ 374539 w 2656691"/>
              <a:gd name="connsiteY5042" fmla="*/ 1663646 h 3149653"/>
              <a:gd name="connsiteX5043" fmla="*/ 374539 w 2656691"/>
              <a:gd name="connsiteY5043" fmla="*/ 1660202 h 3149653"/>
              <a:gd name="connsiteX5044" fmla="*/ 386031 w 2656691"/>
              <a:gd name="connsiteY5044" fmla="*/ 1668239 h 3149653"/>
              <a:gd name="connsiteX5045" fmla="*/ 381434 w 2656691"/>
              <a:gd name="connsiteY5045" fmla="*/ 1669387 h 3149653"/>
              <a:gd name="connsiteX5046" fmla="*/ 374539 w 2656691"/>
              <a:gd name="connsiteY5046" fmla="*/ 1667090 h 3149653"/>
              <a:gd name="connsiteX5047" fmla="*/ 380285 w 2656691"/>
              <a:gd name="connsiteY5047" fmla="*/ 1671683 h 3149653"/>
              <a:gd name="connsiteX5048" fmla="*/ 388329 w 2656691"/>
              <a:gd name="connsiteY5048" fmla="*/ 1673979 h 3149653"/>
              <a:gd name="connsiteX5049" fmla="*/ 384882 w 2656691"/>
              <a:gd name="connsiteY5049" fmla="*/ 1670535 h 3149653"/>
              <a:gd name="connsiteX5050" fmla="*/ 386031 w 2656691"/>
              <a:gd name="connsiteY5050" fmla="*/ 1668239 h 3149653"/>
              <a:gd name="connsiteX5051" fmla="*/ 392925 w 2656691"/>
              <a:gd name="connsiteY5051" fmla="*/ 1671683 h 3149653"/>
              <a:gd name="connsiteX5052" fmla="*/ 389478 w 2656691"/>
              <a:gd name="connsiteY5052" fmla="*/ 1672831 h 3149653"/>
              <a:gd name="connsiteX5053" fmla="*/ 391776 w 2656691"/>
              <a:gd name="connsiteY5053" fmla="*/ 1673979 h 3149653"/>
              <a:gd name="connsiteX5054" fmla="*/ 396373 w 2656691"/>
              <a:gd name="connsiteY5054" fmla="*/ 1671683 h 3149653"/>
              <a:gd name="connsiteX5055" fmla="*/ 413610 w 2656691"/>
              <a:gd name="connsiteY5055" fmla="*/ 1687757 h 3149653"/>
              <a:gd name="connsiteX5056" fmla="*/ 418206 w 2656691"/>
              <a:gd name="connsiteY5056" fmla="*/ 1687757 h 3149653"/>
              <a:gd name="connsiteX5057" fmla="*/ 415908 w 2656691"/>
              <a:gd name="connsiteY5057" fmla="*/ 1684312 h 3149653"/>
              <a:gd name="connsiteX5058" fmla="*/ 425101 w 2656691"/>
              <a:gd name="connsiteY5058" fmla="*/ 1694646 h 3149653"/>
              <a:gd name="connsiteX5059" fmla="*/ 428548 w 2656691"/>
              <a:gd name="connsiteY5059" fmla="*/ 1695794 h 3149653"/>
              <a:gd name="connsiteX5060" fmla="*/ 431995 w 2656691"/>
              <a:gd name="connsiteY5060" fmla="*/ 1693497 h 3149653"/>
              <a:gd name="connsiteX5061" fmla="*/ 440039 w 2656691"/>
              <a:gd name="connsiteY5061" fmla="*/ 1699238 h 3149653"/>
              <a:gd name="connsiteX5062" fmla="*/ 449232 w 2656691"/>
              <a:gd name="connsiteY5062" fmla="*/ 1704979 h 3149653"/>
              <a:gd name="connsiteX5063" fmla="*/ 465320 w 2656691"/>
              <a:gd name="connsiteY5063" fmla="*/ 1713016 h 3149653"/>
              <a:gd name="connsiteX5064" fmla="*/ 499794 w 2656691"/>
              <a:gd name="connsiteY5064" fmla="*/ 1737127 h 3149653"/>
              <a:gd name="connsiteX5065" fmla="*/ 499794 w 2656691"/>
              <a:gd name="connsiteY5065" fmla="*/ 1734830 h 3149653"/>
              <a:gd name="connsiteX5066" fmla="*/ 531969 w 2656691"/>
              <a:gd name="connsiteY5066" fmla="*/ 1757793 h 3149653"/>
              <a:gd name="connsiteX5067" fmla="*/ 534267 w 2656691"/>
              <a:gd name="connsiteY5067" fmla="*/ 1756645 h 3149653"/>
              <a:gd name="connsiteX5068" fmla="*/ 544609 w 2656691"/>
              <a:gd name="connsiteY5068" fmla="*/ 1764682 h 3149653"/>
              <a:gd name="connsiteX5069" fmla="*/ 554951 w 2656691"/>
              <a:gd name="connsiteY5069" fmla="*/ 1772719 h 3149653"/>
              <a:gd name="connsiteX5070" fmla="*/ 556100 w 2656691"/>
              <a:gd name="connsiteY5070" fmla="*/ 1770422 h 3149653"/>
              <a:gd name="connsiteX5071" fmla="*/ 566442 w 2656691"/>
              <a:gd name="connsiteY5071" fmla="*/ 1778459 h 3149653"/>
              <a:gd name="connsiteX5072" fmla="*/ 577934 w 2656691"/>
              <a:gd name="connsiteY5072" fmla="*/ 1787644 h 3149653"/>
              <a:gd name="connsiteX5073" fmla="*/ 589425 w 2656691"/>
              <a:gd name="connsiteY5073" fmla="*/ 1796829 h 3149653"/>
              <a:gd name="connsiteX5074" fmla="*/ 592872 w 2656691"/>
              <a:gd name="connsiteY5074" fmla="*/ 1800274 h 3149653"/>
              <a:gd name="connsiteX5075" fmla="*/ 587127 w 2656691"/>
              <a:gd name="connsiteY5075" fmla="*/ 1797978 h 3149653"/>
              <a:gd name="connsiteX5076" fmla="*/ 589425 w 2656691"/>
              <a:gd name="connsiteY5076" fmla="*/ 1803718 h 3149653"/>
              <a:gd name="connsiteX5077" fmla="*/ 597469 w 2656691"/>
              <a:gd name="connsiteY5077" fmla="*/ 1801422 h 3149653"/>
              <a:gd name="connsiteX5078" fmla="*/ 605513 w 2656691"/>
              <a:gd name="connsiteY5078" fmla="*/ 1807163 h 3149653"/>
              <a:gd name="connsiteX5079" fmla="*/ 604363 w 2656691"/>
              <a:gd name="connsiteY5079" fmla="*/ 1800274 h 3149653"/>
              <a:gd name="connsiteX5080" fmla="*/ 602065 w 2656691"/>
              <a:gd name="connsiteY5080" fmla="*/ 1797978 h 3149653"/>
              <a:gd name="connsiteX5081" fmla="*/ 589425 w 2656691"/>
              <a:gd name="connsiteY5081" fmla="*/ 1788793 h 3149653"/>
              <a:gd name="connsiteX5082" fmla="*/ 426250 w 2656691"/>
              <a:gd name="connsiteY5082" fmla="*/ 1682016 h 3149653"/>
              <a:gd name="connsiteX5083" fmla="*/ 399820 w 2656691"/>
              <a:gd name="connsiteY5083" fmla="*/ 1665942 h 3149653"/>
              <a:gd name="connsiteX5084" fmla="*/ 384882 w 2656691"/>
              <a:gd name="connsiteY5084" fmla="*/ 1660202 h 3149653"/>
              <a:gd name="connsiteX5085" fmla="*/ 381434 w 2656691"/>
              <a:gd name="connsiteY5085" fmla="*/ 1656757 h 3149653"/>
              <a:gd name="connsiteX5086" fmla="*/ 372241 w 2656691"/>
              <a:gd name="connsiteY5086" fmla="*/ 1651017 h 3149653"/>
              <a:gd name="connsiteX5087" fmla="*/ 358452 w 2656691"/>
              <a:gd name="connsiteY5087" fmla="*/ 1642980 h 3149653"/>
              <a:gd name="connsiteX5088" fmla="*/ 364197 w 2656691"/>
              <a:gd name="connsiteY5088" fmla="*/ 1646424 h 3149653"/>
              <a:gd name="connsiteX5089" fmla="*/ 343513 w 2656691"/>
              <a:gd name="connsiteY5089" fmla="*/ 1633795 h 3149653"/>
              <a:gd name="connsiteX5090" fmla="*/ 328575 w 2656691"/>
              <a:gd name="connsiteY5090" fmla="*/ 1626906 h 3149653"/>
              <a:gd name="connsiteX5091" fmla="*/ 317084 w 2656691"/>
              <a:gd name="connsiteY5091" fmla="*/ 1623461 h 3149653"/>
              <a:gd name="connsiteX5092" fmla="*/ 313636 w 2656691"/>
              <a:gd name="connsiteY5092" fmla="*/ 1618869 h 3149653"/>
              <a:gd name="connsiteX5093" fmla="*/ 304443 w 2656691"/>
              <a:gd name="connsiteY5093" fmla="*/ 1613128 h 3149653"/>
              <a:gd name="connsiteX5094" fmla="*/ 284908 w 2656691"/>
              <a:gd name="connsiteY5094" fmla="*/ 1605091 h 3149653"/>
              <a:gd name="connsiteX5095" fmla="*/ 288356 w 2656691"/>
              <a:gd name="connsiteY5095" fmla="*/ 1602795 h 3149653"/>
              <a:gd name="connsiteX5096" fmla="*/ 284908 w 2656691"/>
              <a:gd name="connsiteY5096" fmla="*/ 1605091 h 3149653"/>
              <a:gd name="connsiteX5097" fmla="*/ 273417 w 2656691"/>
              <a:gd name="connsiteY5097" fmla="*/ 1599350 h 3149653"/>
              <a:gd name="connsiteX5098" fmla="*/ 260777 w 2656691"/>
              <a:gd name="connsiteY5098" fmla="*/ 1594758 h 3149653"/>
              <a:gd name="connsiteX5099" fmla="*/ 256180 w 2656691"/>
              <a:gd name="connsiteY5099" fmla="*/ 1593610 h 3149653"/>
              <a:gd name="connsiteX5100" fmla="*/ 256180 w 2656691"/>
              <a:gd name="connsiteY5100" fmla="*/ 1590166 h 3149653"/>
              <a:gd name="connsiteX5101" fmla="*/ 245838 w 2656691"/>
              <a:gd name="connsiteY5101" fmla="*/ 1587869 h 3149653"/>
              <a:gd name="connsiteX5102" fmla="*/ 237794 w 2656691"/>
              <a:gd name="connsiteY5102" fmla="*/ 1583277 h 3149653"/>
              <a:gd name="connsiteX5103" fmla="*/ 225154 w 2656691"/>
              <a:gd name="connsiteY5103" fmla="*/ 1576388 h 3149653"/>
              <a:gd name="connsiteX5104" fmla="*/ 209066 w 2656691"/>
              <a:gd name="connsiteY5104" fmla="*/ 1567203 h 3149653"/>
              <a:gd name="connsiteX5105" fmla="*/ 180338 w 2656691"/>
              <a:gd name="connsiteY5105" fmla="*/ 1558018 h 3149653"/>
              <a:gd name="connsiteX5106" fmla="*/ 175742 w 2656691"/>
              <a:gd name="connsiteY5106" fmla="*/ 1554573 h 3149653"/>
              <a:gd name="connsiteX5107" fmla="*/ 197575 w 2656691"/>
              <a:gd name="connsiteY5107" fmla="*/ 1560314 h 3149653"/>
              <a:gd name="connsiteX5108" fmla="*/ 199873 w 2656691"/>
              <a:gd name="connsiteY5108" fmla="*/ 1556870 h 3149653"/>
              <a:gd name="connsiteX5109" fmla="*/ 191829 w 2656691"/>
              <a:gd name="connsiteY5109" fmla="*/ 1555721 h 3149653"/>
              <a:gd name="connsiteX5110" fmla="*/ 192978 w 2656691"/>
              <a:gd name="connsiteY5110" fmla="*/ 1552277 h 3149653"/>
              <a:gd name="connsiteX5111" fmla="*/ 186084 w 2656691"/>
              <a:gd name="connsiteY5111" fmla="*/ 1553425 h 3149653"/>
              <a:gd name="connsiteX5112" fmla="*/ 178040 w 2656691"/>
              <a:gd name="connsiteY5112" fmla="*/ 1548833 h 3149653"/>
              <a:gd name="connsiteX5113" fmla="*/ 174593 w 2656691"/>
              <a:gd name="connsiteY5113" fmla="*/ 1553425 h 3149653"/>
              <a:gd name="connsiteX5114" fmla="*/ 163101 w 2656691"/>
              <a:gd name="connsiteY5114" fmla="*/ 1549981 h 3149653"/>
              <a:gd name="connsiteX5115" fmla="*/ 163101 w 2656691"/>
              <a:gd name="connsiteY5115" fmla="*/ 1546536 h 3149653"/>
              <a:gd name="connsiteX5116" fmla="*/ 153908 w 2656691"/>
              <a:gd name="connsiteY5116" fmla="*/ 1544240 h 3149653"/>
              <a:gd name="connsiteX5117" fmla="*/ 148163 w 2656691"/>
              <a:gd name="connsiteY5117" fmla="*/ 1539648 h 3149653"/>
              <a:gd name="connsiteX5118" fmla="*/ 159654 w 2656691"/>
              <a:gd name="connsiteY5118" fmla="*/ 1543092 h 3149653"/>
              <a:gd name="connsiteX5119" fmla="*/ 157356 w 2656691"/>
              <a:gd name="connsiteY5119" fmla="*/ 1537351 h 3149653"/>
              <a:gd name="connsiteX5120" fmla="*/ 151610 w 2656691"/>
              <a:gd name="connsiteY5120" fmla="*/ 1539648 h 3149653"/>
              <a:gd name="connsiteX5121" fmla="*/ 133224 w 2656691"/>
              <a:gd name="connsiteY5121" fmla="*/ 1530463 h 3149653"/>
              <a:gd name="connsiteX5122" fmla="*/ 133224 w 2656691"/>
              <a:gd name="connsiteY5122" fmla="*/ 1527018 h 3149653"/>
              <a:gd name="connsiteX5123" fmla="*/ 130926 w 2656691"/>
              <a:gd name="connsiteY5123" fmla="*/ 1527018 h 3149653"/>
              <a:gd name="connsiteX5124" fmla="*/ 129777 w 2656691"/>
              <a:gd name="connsiteY5124" fmla="*/ 1531611 h 3149653"/>
              <a:gd name="connsiteX5125" fmla="*/ 122882 w 2656691"/>
              <a:gd name="connsiteY5125" fmla="*/ 1529314 h 3149653"/>
              <a:gd name="connsiteX5126" fmla="*/ 126330 w 2656691"/>
              <a:gd name="connsiteY5126" fmla="*/ 1533907 h 3149653"/>
              <a:gd name="connsiteX5127" fmla="*/ 119435 w 2656691"/>
              <a:gd name="connsiteY5127" fmla="*/ 1529314 h 3149653"/>
              <a:gd name="connsiteX5128" fmla="*/ 125180 w 2656691"/>
              <a:gd name="connsiteY5128" fmla="*/ 1527018 h 3149653"/>
              <a:gd name="connsiteX5129" fmla="*/ 117137 w 2656691"/>
              <a:gd name="connsiteY5129" fmla="*/ 1524722 h 3149653"/>
              <a:gd name="connsiteX5130" fmla="*/ 118286 w 2656691"/>
              <a:gd name="connsiteY5130" fmla="*/ 1520129 h 3149653"/>
              <a:gd name="connsiteX5131" fmla="*/ 125180 w 2656691"/>
              <a:gd name="connsiteY5131" fmla="*/ 1518981 h 3149653"/>
              <a:gd name="connsiteX5132" fmla="*/ 118286 w 2656691"/>
              <a:gd name="connsiteY5132" fmla="*/ 1518981 h 3149653"/>
              <a:gd name="connsiteX5133" fmla="*/ 118286 w 2656691"/>
              <a:gd name="connsiteY5133" fmla="*/ 1514389 h 3149653"/>
              <a:gd name="connsiteX5134" fmla="*/ 112540 w 2656691"/>
              <a:gd name="connsiteY5134" fmla="*/ 1516685 h 3149653"/>
              <a:gd name="connsiteX5135" fmla="*/ 114838 w 2656691"/>
              <a:gd name="connsiteY5135" fmla="*/ 1518981 h 3149653"/>
              <a:gd name="connsiteX5136" fmla="*/ 117137 w 2656691"/>
              <a:gd name="connsiteY5136" fmla="*/ 1520129 h 3149653"/>
              <a:gd name="connsiteX5137" fmla="*/ 114838 w 2656691"/>
              <a:gd name="connsiteY5137" fmla="*/ 1521277 h 3149653"/>
              <a:gd name="connsiteX5138" fmla="*/ 111391 w 2656691"/>
              <a:gd name="connsiteY5138" fmla="*/ 1516685 h 3149653"/>
              <a:gd name="connsiteX5139" fmla="*/ 106795 w 2656691"/>
              <a:gd name="connsiteY5139" fmla="*/ 1516685 h 3149653"/>
              <a:gd name="connsiteX5140" fmla="*/ 109093 w 2656691"/>
              <a:gd name="connsiteY5140" fmla="*/ 1518981 h 3149653"/>
              <a:gd name="connsiteX5141" fmla="*/ 94154 w 2656691"/>
              <a:gd name="connsiteY5141" fmla="*/ 1513240 h 3149653"/>
              <a:gd name="connsiteX5142" fmla="*/ 110242 w 2656691"/>
              <a:gd name="connsiteY5142" fmla="*/ 1514389 h 3149653"/>
              <a:gd name="connsiteX5143" fmla="*/ 110242 w 2656691"/>
              <a:gd name="connsiteY5143" fmla="*/ 1512092 h 3149653"/>
              <a:gd name="connsiteX5144" fmla="*/ 90707 w 2656691"/>
              <a:gd name="connsiteY5144" fmla="*/ 1509796 h 3149653"/>
              <a:gd name="connsiteX5145" fmla="*/ 90707 w 2656691"/>
              <a:gd name="connsiteY5145" fmla="*/ 1506352 h 3149653"/>
              <a:gd name="connsiteX5146" fmla="*/ 88409 w 2656691"/>
              <a:gd name="connsiteY5146" fmla="*/ 1506352 h 3149653"/>
              <a:gd name="connsiteX5147" fmla="*/ 88409 w 2656691"/>
              <a:gd name="connsiteY5147" fmla="*/ 1508648 h 3149653"/>
              <a:gd name="connsiteX5148" fmla="*/ 80365 w 2656691"/>
              <a:gd name="connsiteY5148" fmla="*/ 1505204 h 3149653"/>
              <a:gd name="connsiteX5149" fmla="*/ 63128 w 2656691"/>
              <a:gd name="connsiteY5149" fmla="*/ 1502907 h 3149653"/>
              <a:gd name="connsiteX5150" fmla="*/ 78067 w 2656691"/>
              <a:gd name="connsiteY5150" fmla="*/ 1501759 h 3149653"/>
              <a:gd name="connsiteX5151" fmla="*/ 61979 w 2656691"/>
              <a:gd name="connsiteY5151" fmla="*/ 1498315 h 3149653"/>
              <a:gd name="connsiteX5152" fmla="*/ 60830 w 2656691"/>
              <a:gd name="connsiteY5152" fmla="*/ 1502907 h 3149653"/>
              <a:gd name="connsiteX5153" fmla="*/ 56233 w 2656691"/>
              <a:gd name="connsiteY5153" fmla="*/ 1501759 h 3149653"/>
              <a:gd name="connsiteX5154" fmla="*/ 60830 w 2656691"/>
              <a:gd name="connsiteY5154" fmla="*/ 1497167 h 3149653"/>
              <a:gd name="connsiteX5155" fmla="*/ 52786 w 2656691"/>
              <a:gd name="connsiteY5155" fmla="*/ 1494870 h 3149653"/>
              <a:gd name="connsiteX5156" fmla="*/ 41295 w 2656691"/>
              <a:gd name="connsiteY5156" fmla="*/ 1493722 h 3149653"/>
              <a:gd name="connsiteX5157" fmla="*/ 29804 w 2656691"/>
              <a:gd name="connsiteY5157" fmla="*/ 1491426 h 3149653"/>
              <a:gd name="connsiteX5158" fmla="*/ 40146 w 2656691"/>
              <a:gd name="connsiteY5158" fmla="*/ 1487982 h 3149653"/>
              <a:gd name="connsiteX5159" fmla="*/ 24058 w 2656691"/>
              <a:gd name="connsiteY5159" fmla="*/ 1483389 h 3149653"/>
              <a:gd name="connsiteX5160" fmla="*/ 10269 w 2656691"/>
              <a:gd name="connsiteY5160" fmla="*/ 1481093 h 3149653"/>
              <a:gd name="connsiteX5161" fmla="*/ 5672 w 2656691"/>
              <a:gd name="connsiteY5161" fmla="*/ 1484537 h 3149653"/>
              <a:gd name="connsiteX5162" fmla="*/ 2225 w 2656691"/>
              <a:gd name="connsiteY5162" fmla="*/ 1482241 h 3149653"/>
              <a:gd name="connsiteX5163" fmla="*/ 1076 w 2656691"/>
              <a:gd name="connsiteY5163" fmla="*/ 1484537 h 3149653"/>
              <a:gd name="connsiteX5164" fmla="*/ 5672 w 2656691"/>
              <a:gd name="connsiteY5164" fmla="*/ 1481093 h 3149653"/>
              <a:gd name="connsiteX5165" fmla="*/ 5672 w 2656691"/>
              <a:gd name="connsiteY5165" fmla="*/ 1477648 h 3149653"/>
              <a:gd name="connsiteX5166" fmla="*/ 9120 w 2656691"/>
              <a:gd name="connsiteY5166" fmla="*/ 1477648 h 3149653"/>
              <a:gd name="connsiteX5167" fmla="*/ 9120 w 2656691"/>
              <a:gd name="connsiteY5167" fmla="*/ 1475352 h 3149653"/>
              <a:gd name="connsiteX5168" fmla="*/ 3374 w 2656691"/>
              <a:gd name="connsiteY5168" fmla="*/ 1473056 h 3149653"/>
              <a:gd name="connsiteX5169" fmla="*/ 11418 w 2656691"/>
              <a:gd name="connsiteY5169" fmla="*/ 1475352 h 3149653"/>
              <a:gd name="connsiteX5170" fmla="*/ 19462 w 2656691"/>
              <a:gd name="connsiteY5170" fmla="*/ 1476500 h 3149653"/>
              <a:gd name="connsiteX5171" fmla="*/ 18313 w 2656691"/>
              <a:gd name="connsiteY5171" fmla="*/ 1473056 h 3149653"/>
              <a:gd name="connsiteX5172" fmla="*/ 24058 w 2656691"/>
              <a:gd name="connsiteY5172" fmla="*/ 1475352 h 3149653"/>
              <a:gd name="connsiteX5173" fmla="*/ 21760 w 2656691"/>
              <a:gd name="connsiteY5173" fmla="*/ 1477648 h 3149653"/>
              <a:gd name="connsiteX5174" fmla="*/ 32102 w 2656691"/>
              <a:gd name="connsiteY5174" fmla="*/ 1475352 h 3149653"/>
              <a:gd name="connsiteX5175" fmla="*/ 36698 w 2656691"/>
              <a:gd name="connsiteY5175" fmla="*/ 1479945 h 3149653"/>
              <a:gd name="connsiteX5176" fmla="*/ 28655 w 2656691"/>
              <a:gd name="connsiteY5176" fmla="*/ 1478797 h 3149653"/>
              <a:gd name="connsiteX5177" fmla="*/ 36698 w 2656691"/>
              <a:gd name="connsiteY5177" fmla="*/ 1485685 h 3149653"/>
              <a:gd name="connsiteX5178" fmla="*/ 40146 w 2656691"/>
              <a:gd name="connsiteY5178" fmla="*/ 1484537 h 3149653"/>
              <a:gd name="connsiteX5179" fmla="*/ 37848 w 2656691"/>
              <a:gd name="connsiteY5179" fmla="*/ 1482241 h 3149653"/>
              <a:gd name="connsiteX5180" fmla="*/ 38997 w 2656691"/>
              <a:gd name="connsiteY5180" fmla="*/ 1479945 h 3149653"/>
              <a:gd name="connsiteX5181" fmla="*/ 47041 w 2656691"/>
              <a:gd name="connsiteY5181" fmla="*/ 1479945 h 3149653"/>
              <a:gd name="connsiteX5182" fmla="*/ 44742 w 2656691"/>
              <a:gd name="connsiteY5182" fmla="*/ 1476500 h 3149653"/>
              <a:gd name="connsiteX5183" fmla="*/ 57383 w 2656691"/>
              <a:gd name="connsiteY5183" fmla="*/ 1481093 h 3149653"/>
              <a:gd name="connsiteX5184" fmla="*/ 51637 w 2656691"/>
              <a:gd name="connsiteY5184" fmla="*/ 1482241 h 3149653"/>
              <a:gd name="connsiteX5185" fmla="*/ 60830 w 2656691"/>
              <a:gd name="connsiteY5185" fmla="*/ 1485685 h 3149653"/>
              <a:gd name="connsiteX5186" fmla="*/ 67725 w 2656691"/>
              <a:gd name="connsiteY5186" fmla="*/ 1487982 h 3149653"/>
              <a:gd name="connsiteX5187" fmla="*/ 67725 w 2656691"/>
              <a:gd name="connsiteY5187" fmla="*/ 1485685 h 3149653"/>
              <a:gd name="connsiteX5188" fmla="*/ 76918 w 2656691"/>
              <a:gd name="connsiteY5188" fmla="*/ 1485685 h 3149653"/>
              <a:gd name="connsiteX5189" fmla="*/ 98751 w 2656691"/>
              <a:gd name="connsiteY5189" fmla="*/ 1491426 h 3149653"/>
              <a:gd name="connsiteX5190" fmla="*/ 94154 w 2656691"/>
              <a:gd name="connsiteY5190" fmla="*/ 1492574 h 3149653"/>
              <a:gd name="connsiteX5191" fmla="*/ 103347 w 2656691"/>
              <a:gd name="connsiteY5191" fmla="*/ 1494870 h 3149653"/>
              <a:gd name="connsiteX5192" fmla="*/ 102198 w 2656691"/>
              <a:gd name="connsiteY5192" fmla="*/ 1497167 h 3149653"/>
              <a:gd name="connsiteX5193" fmla="*/ 105646 w 2656691"/>
              <a:gd name="connsiteY5193" fmla="*/ 1496018 h 3149653"/>
              <a:gd name="connsiteX5194" fmla="*/ 121733 w 2656691"/>
              <a:gd name="connsiteY5194" fmla="*/ 1498315 h 3149653"/>
              <a:gd name="connsiteX5195" fmla="*/ 134373 w 2656691"/>
              <a:gd name="connsiteY5195" fmla="*/ 1499463 h 3149653"/>
              <a:gd name="connsiteX5196" fmla="*/ 129777 w 2656691"/>
              <a:gd name="connsiteY5196" fmla="*/ 1498315 h 3149653"/>
              <a:gd name="connsiteX5197" fmla="*/ 132075 w 2656691"/>
              <a:gd name="connsiteY5197" fmla="*/ 1496018 h 3149653"/>
              <a:gd name="connsiteX5198" fmla="*/ 138970 w 2656691"/>
              <a:gd name="connsiteY5198" fmla="*/ 1501759 h 3149653"/>
              <a:gd name="connsiteX5199" fmla="*/ 130926 w 2656691"/>
              <a:gd name="connsiteY5199" fmla="*/ 1502907 h 3149653"/>
              <a:gd name="connsiteX5200" fmla="*/ 140119 w 2656691"/>
              <a:gd name="connsiteY5200" fmla="*/ 1507500 h 3149653"/>
              <a:gd name="connsiteX5201" fmla="*/ 149312 w 2656691"/>
              <a:gd name="connsiteY5201" fmla="*/ 1507500 h 3149653"/>
              <a:gd name="connsiteX5202" fmla="*/ 152759 w 2656691"/>
              <a:gd name="connsiteY5202" fmla="*/ 1512092 h 3149653"/>
              <a:gd name="connsiteX5203" fmla="*/ 163101 w 2656691"/>
              <a:gd name="connsiteY5203" fmla="*/ 1514389 h 3149653"/>
              <a:gd name="connsiteX5204" fmla="*/ 169996 w 2656691"/>
              <a:gd name="connsiteY5204" fmla="*/ 1513240 h 3149653"/>
              <a:gd name="connsiteX5205" fmla="*/ 168847 w 2656691"/>
              <a:gd name="connsiteY5205" fmla="*/ 1517833 h 3149653"/>
              <a:gd name="connsiteX5206" fmla="*/ 179189 w 2656691"/>
              <a:gd name="connsiteY5206" fmla="*/ 1520129 h 3149653"/>
              <a:gd name="connsiteX5207" fmla="*/ 179189 w 2656691"/>
              <a:gd name="connsiteY5207" fmla="*/ 1517833 h 3149653"/>
              <a:gd name="connsiteX5208" fmla="*/ 184935 w 2656691"/>
              <a:gd name="connsiteY5208" fmla="*/ 1522426 h 3149653"/>
              <a:gd name="connsiteX5209" fmla="*/ 204470 w 2656691"/>
              <a:gd name="connsiteY5209" fmla="*/ 1527018 h 3149653"/>
              <a:gd name="connsiteX5210" fmla="*/ 207917 w 2656691"/>
              <a:gd name="connsiteY5210" fmla="*/ 1527018 h 3149653"/>
              <a:gd name="connsiteX5211" fmla="*/ 205619 w 2656691"/>
              <a:gd name="connsiteY5211" fmla="*/ 1529314 h 3149653"/>
              <a:gd name="connsiteX5212" fmla="*/ 222856 w 2656691"/>
              <a:gd name="connsiteY5212" fmla="*/ 1533907 h 3149653"/>
              <a:gd name="connsiteX5213" fmla="*/ 218259 w 2656691"/>
              <a:gd name="connsiteY5213" fmla="*/ 1530463 h 3149653"/>
              <a:gd name="connsiteX5214" fmla="*/ 230900 w 2656691"/>
              <a:gd name="connsiteY5214" fmla="*/ 1535055 h 3149653"/>
              <a:gd name="connsiteX5215" fmla="*/ 225154 w 2656691"/>
              <a:gd name="connsiteY5215" fmla="*/ 1535055 h 3149653"/>
              <a:gd name="connsiteX5216" fmla="*/ 236645 w 2656691"/>
              <a:gd name="connsiteY5216" fmla="*/ 1537351 h 3149653"/>
              <a:gd name="connsiteX5217" fmla="*/ 237794 w 2656691"/>
              <a:gd name="connsiteY5217" fmla="*/ 1538499 h 3149653"/>
              <a:gd name="connsiteX5218" fmla="*/ 245838 w 2656691"/>
              <a:gd name="connsiteY5218" fmla="*/ 1538499 h 3149653"/>
              <a:gd name="connsiteX5219" fmla="*/ 241242 w 2656691"/>
              <a:gd name="connsiteY5219" fmla="*/ 1533907 h 3149653"/>
              <a:gd name="connsiteX5220" fmla="*/ 235496 w 2656691"/>
              <a:gd name="connsiteY5220" fmla="*/ 1533907 h 3149653"/>
              <a:gd name="connsiteX5221" fmla="*/ 212514 w 2656691"/>
              <a:gd name="connsiteY5221" fmla="*/ 1521277 h 3149653"/>
              <a:gd name="connsiteX5222" fmla="*/ 198724 w 2656691"/>
              <a:gd name="connsiteY5222" fmla="*/ 1516685 h 3149653"/>
              <a:gd name="connsiteX5223" fmla="*/ 187233 w 2656691"/>
              <a:gd name="connsiteY5223" fmla="*/ 1510944 h 3149653"/>
              <a:gd name="connsiteX5224" fmla="*/ 175742 w 2656691"/>
              <a:gd name="connsiteY5224" fmla="*/ 1507500 h 3149653"/>
              <a:gd name="connsiteX5225" fmla="*/ 175742 w 2656691"/>
              <a:gd name="connsiteY5225" fmla="*/ 1504056 h 3149653"/>
              <a:gd name="connsiteX5226" fmla="*/ 169996 w 2656691"/>
              <a:gd name="connsiteY5226" fmla="*/ 1501759 h 3149653"/>
              <a:gd name="connsiteX5227" fmla="*/ 168847 w 2656691"/>
              <a:gd name="connsiteY5227" fmla="*/ 1496018 h 3149653"/>
              <a:gd name="connsiteX5228" fmla="*/ 163101 w 2656691"/>
              <a:gd name="connsiteY5228" fmla="*/ 1498315 h 3149653"/>
              <a:gd name="connsiteX5229" fmla="*/ 156207 w 2656691"/>
              <a:gd name="connsiteY5229" fmla="*/ 1492574 h 3149653"/>
              <a:gd name="connsiteX5230" fmla="*/ 150461 w 2656691"/>
              <a:gd name="connsiteY5230" fmla="*/ 1493722 h 3149653"/>
              <a:gd name="connsiteX5231" fmla="*/ 156207 w 2656691"/>
              <a:gd name="connsiteY5231" fmla="*/ 1490278 h 3149653"/>
              <a:gd name="connsiteX5232" fmla="*/ 149312 w 2656691"/>
              <a:gd name="connsiteY5232" fmla="*/ 1486833 h 3149653"/>
              <a:gd name="connsiteX5233" fmla="*/ 143566 w 2656691"/>
              <a:gd name="connsiteY5233" fmla="*/ 1486833 h 3149653"/>
              <a:gd name="connsiteX5234" fmla="*/ 138970 w 2656691"/>
              <a:gd name="connsiteY5234" fmla="*/ 1490278 h 3149653"/>
              <a:gd name="connsiteX5235" fmla="*/ 140119 w 2656691"/>
              <a:gd name="connsiteY5235" fmla="*/ 1486833 h 3149653"/>
              <a:gd name="connsiteX5236" fmla="*/ 126330 w 2656691"/>
              <a:gd name="connsiteY5236" fmla="*/ 1482241 h 3149653"/>
              <a:gd name="connsiteX5237" fmla="*/ 132075 w 2656691"/>
              <a:gd name="connsiteY5237" fmla="*/ 1478797 h 3149653"/>
              <a:gd name="connsiteX5238" fmla="*/ 137821 w 2656691"/>
              <a:gd name="connsiteY5238" fmla="*/ 1478797 h 3149653"/>
              <a:gd name="connsiteX5239" fmla="*/ 145865 w 2656691"/>
              <a:gd name="connsiteY5239" fmla="*/ 1482241 h 3149653"/>
              <a:gd name="connsiteX5240" fmla="*/ 141268 w 2656691"/>
              <a:gd name="connsiteY5240" fmla="*/ 1483389 h 3149653"/>
              <a:gd name="connsiteX5241" fmla="*/ 150461 w 2656691"/>
              <a:gd name="connsiteY5241" fmla="*/ 1484537 h 3149653"/>
              <a:gd name="connsiteX5242" fmla="*/ 164250 w 2656691"/>
              <a:gd name="connsiteY5242" fmla="*/ 1492574 h 3149653"/>
              <a:gd name="connsiteX5243" fmla="*/ 166549 w 2656691"/>
              <a:gd name="connsiteY5243" fmla="*/ 1491426 h 3149653"/>
              <a:gd name="connsiteX5244" fmla="*/ 169996 w 2656691"/>
              <a:gd name="connsiteY5244" fmla="*/ 1492574 h 3149653"/>
              <a:gd name="connsiteX5245" fmla="*/ 168847 w 2656691"/>
              <a:gd name="connsiteY5245" fmla="*/ 1494870 h 3149653"/>
              <a:gd name="connsiteX5246" fmla="*/ 174593 w 2656691"/>
              <a:gd name="connsiteY5246" fmla="*/ 1494870 h 3149653"/>
              <a:gd name="connsiteX5247" fmla="*/ 176891 w 2656691"/>
              <a:gd name="connsiteY5247" fmla="*/ 1498315 h 3149653"/>
              <a:gd name="connsiteX5248" fmla="*/ 188382 w 2656691"/>
              <a:gd name="connsiteY5248" fmla="*/ 1504056 h 3149653"/>
              <a:gd name="connsiteX5249" fmla="*/ 191829 w 2656691"/>
              <a:gd name="connsiteY5249" fmla="*/ 1501759 h 3149653"/>
              <a:gd name="connsiteX5250" fmla="*/ 195277 w 2656691"/>
              <a:gd name="connsiteY5250" fmla="*/ 1501759 h 3149653"/>
              <a:gd name="connsiteX5251" fmla="*/ 201022 w 2656691"/>
              <a:gd name="connsiteY5251" fmla="*/ 1505204 h 3149653"/>
              <a:gd name="connsiteX5252" fmla="*/ 221706 w 2656691"/>
              <a:gd name="connsiteY5252" fmla="*/ 1514389 h 3149653"/>
              <a:gd name="connsiteX5253" fmla="*/ 228601 w 2656691"/>
              <a:gd name="connsiteY5253" fmla="*/ 1510944 h 3149653"/>
              <a:gd name="connsiteX5254" fmla="*/ 224005 w 2656691"/>
              <a:gd name="connsiteY5254" fmla="*/ 1512092 h 3149653"/>
              <a:gd name="connsiteX5255" fmla="*/ 224005 w 2656691"/>
              <a:gd name="connsiteY5255" fmla="*/ 1508648 h 3149653"/>
              <a:gd name="connsiteX5256" fmla="*/ 206768 w 2656691"/>
              <a:gd name="connsiteY5256" fmla="*/ 1501759 h 3149653"/>
              <a:gd name="connsiteX5257" fmla="*/ 190680 w 2656691"/>
              <a:gd name="connsiteY5257" fmla="*/ 1492574 h 3149653"/>
              <a:gd name="connsiteX5258" fmla="*/ 197575 w 2656691"/>
              <a:gd name="connsiteY5258" fmla="*/ 1493722 h 3149653"/>
              <a:gd name="connsiteX5259" fmla="*/ 198724 w 2656691"/>
              <a:gd name="connsiteY5259" fmla="*/ 1490278 h 3149653"/>
              <a:gd name="connsiteX5260" fmla="*/ 198724 w 2656691"/>
              <a:gd name="connsiteY5260" fmla="*/ 1492574 h 3149653"/>
              <a:gd name="connsiteX5261" fmla="*/ 209066 w 2656691"/>
              <a:gd name="connsiteY5261" fmla="*/ 1493722 h 3149653"/>
              <a:gd name="connsiteX5262" fmla="*/ 204470 w 2656691"/>
              <a:gd name="connsiteY5262" fmla="*/ 1496018 h 3149653"/>
              <a:gd name="connsiteX5263" fmla="*/ 202171 w 2656691"/>
              <a:gd name="connsiteY5263" fmla="*/ 1493722 h 3149653"/>
              <a:gd name="connsiteX5264" fmla="*/ 199873 w 2656691"/>
              <a:gd name="connsiteY5264" fmla="*/ 1497167 h 3149653"/>
              <a:gd name="connsiteX5265" fmla="*/ 207917 w 2656691"/>
              <a:gd name="connsiteY5265" fmla="*/ 1498315 h 3149653"/>
              <a:gd name="connsiteX5266" fmla="*/ 213663 w 2656691"/>
              <a:gd name="connsiteY5266" fmla="*/ 1496018 h 3149653"/>
              <a:gd name="connsiteX5267" fmla="*/ 242391 w 2656691"/>
              <a:gd name="connsiteY5267" fmla="*/ 1508648 h 3149653"/>
              <a:gd name="connsiteX5268" fmla="*/ 243540 w 2656691"/>
              <a:gd name="connsiteY5268" fmla="*/ 1505204 h 3149653"/>
              <a:gd name="connsiteX5269" fmla="*/ 252733 w 2656691"/>
              <a:gd name="connsiteY5269" fmla="*/ 1513240 h 3149653"/>
              <a:gd name="connsiteX5270" fmla="*/ 245838 w 2656691"/>
              <a:gd name="connsiteY5270" fmla="*/ 1512092 h 3149653"/>
              <a:gd name="connsiteX5271" fmla="*/ 246987 w 2656691"/>
              <a:gd name="connsiteY5271" fmla="*/ 1510944 h 3149653"/>
              <a:gd name="connsiteX5272" fmla="*/ 240093 w 2656691"/>
              <a:gd name="connsiteY5272" fmla="*/ 1512092 h 3149653"/>
              <a:gd name="connsiteX5273" fmla="*/ 256180 w 2656691"/>
              <a:gd name="connsiteY5273" fmla="*/ 1513240 h 3149653"/>
              <a:gd name="connsiteX5274" fmla="*/ 264224 w 2656691"/>
              <a:gd name="connsiteY5274" fmla="*/ 1516685 h 3149653"/>
              <a:gd name="connsiteX5275" fmla="*/ 258479 w 2656691"/>
              <a:gd name="connsiteY5275" fmla="*/ 1518981 h 3149653"/>
              <a:gd name="connsiteX5276" fmla="*/ 266522 w 2656691"/>
              <a:gd name="connsiteY5276" fmla="*/ 1521277 h 3149653"/>
              <a:gd name="connsiteX5277" fmla="*/ 272268 w 2656691"/>
              <a:gd name="connsiteY5277" fmla="*/ 1520129 h 3149653"/>
              <a:gd name="connsiteX5278" fmla="*/ 280312 w 2656691"/>
              <a:gd name="connsiteY5278" fmla="*/ 1521277 h 3149653"/>
              <a:gd name="connsiteX5279" fmla="*/ 278014 w 2656691"/>
              <a:gd name="connsiteY5279" fmla="*/ 1523574 h 3149653"/>
              <a:gd name="connsiteX5280" fmla="*/ 284908 w 2656691"/>
              <a:gd name="connsiteY5280" fmla="*/ 1524722 h 3149653"/>
              <a:gd name="connsiteX5281" fmla="*/ 288356 w 2656691"/>
              <a:gd name="connsiteY5281" fmla="*/ 1529314 h 3149653"/>
              <a:gd name="connsiteX5282" fmla="*/ 296399 w 2656691"/>
              <a:gd name="connsiteY5282" fmla="*/ 1528166 h 3149653"/>
              <a:gd name="connsiteX5283" fmla="*/ 298698 w 2656691"/>
              <a:gd name="connsiteY5283" fmla="*/ 1532759 h 3149653"/>
              <a:gd name="connsiteX5284" fmla="*/ 305592 w 2656691"/>
              <a:gd name="connsiteY5284" fmla="*/ 1533907 h 3149653"/>
              <a:gd name="connsiteX5285" fmla="*/ 303294 w 2656691"/>
              <a:gd name="connsiteY5285" fmla="*/ 1535055 h 3149653"/>
              <a:gd name="connsiteX5286" fmla="*/ 306742 w 2656691"/>
              <a:gd name="connsiteY5286" fmla="*/ 1533907 h 3149653"/>
              <a:gd name="connsiteX5287" fmla="*/ 310189 w 2656691"/>
              <a:gd name="connsiteY5287" fmla="*/ 1537351 h 3149653"/>
              <a:gd name="connsiteX5288" fmla="*/ 305592 w 2656691"/>
              <a:gd name="connsiteY5288" fmla="*/ 1537351 h 3149653"/>
              <a:gd name="connsiteX5289" fmla="*/ 310189 w 2656691"/>
              <a:gd name="connsiteY5289" fmla="*/ 1537351 h 3149653"/>
              <a:gd name="connsiteX5290" fmla="*/ 314785 w 2656691"/>
              <a:gd name="connsiteY5290" fmla="*/ 1537351 h 3149653"/>
              <a:gd name="connsiteX5291" fmla="*/ 321680 w 2656691"/>
              <a:gd name="connsiteY5291" fmla="*/ 1541944 h 3149653"/>
              <a:gd name="connsiteX5292" fmla="*/ 322829 w 2656691"/>
              <a:gd name="connsiteY5292" fmla="*/ 1544240 h 3149653"/>
              <a:gd name="connsiteX5293" fmla="*/ 328575 w 2656691"/>
              <a:gd name="connsiteY5293" fmla="*/ 1547684 h 3149653"/>
              <a:gd name="connsiteX5294" fmla="*/ 334320 w 2656691"/>
              <a:gd name="connsiteY5294" fmla="*/ 1549981 h 3149653"/>
              <a:gd name="connsiteX5295" fmla="*/ 346961 w 2656691"/>
              <a:gd name="connsiteY5295" fmla="*/ 1553425 h 3149653"/>
              <a:gd name="connsiteX5296" fmla="*/ 346961 w 2656691"/>
              <a:gd name="connsiteY5296" fmla="*/ 1558018 h 3149653"/>
              <a:gd name="connsiteX5297" fmla="*/ 357303 w 2656691"/>
              <a:gd name="connsiteY5297" fmla="*/ 1562610 h 3149653"/>
              <a:gd name="connsiteX5298" fmla="*/ 365347 w 2656691"/>
              <a:gd name="connsiteY5298" fmla="*/ 1563758 h 3149653"/>
              <a:gd name="connsiteX5299" fmla="*/ 366496 w 2656691"/>
              <a:gd name="connsiteY5299" fmla="*/ 1566055 h 3149653"/>
              <a:gd name="connsiteX5300" fmla="*/ 379136 w 2656691"/>
              <a:gd name="connsiteY5300" fmla="*/ 1571795 h 3149653"/>
              <a:gd name="connsiteX5301" fmla="*/ 392925 w 2656691"/>
              <a:gd name="connsiteY5301" fmla="*/ 1572943 h 3149653"/>
              <a:gd name="connsiteX5302" fmla="*/ 406715 w 2656691"/>
              <a:gd name="connsiteY5302" fmla="*/ 1584425 h 3149653"/>
              <a:gd name="connsiteX5303" fmla="*/ 413610 w 2656691"/>
              <a:gd name="connsiteY5303" fmla="*/ 1586721 h 3149653"/>
              <a:gd name="connsiteX5304" fmla="*/ 410162 w 2656691"/>
              <a:gd name="connsiteY5304" fmla="*/ 1587869 h 3149653"/>
              <a:gd name="connsiteX5305" fmla="*/ 420504 w 2656691"/>
              <a:gd name="connsiteY5305" fmla="*/ 1590166 h 3149653"/>
              <a:gd name="connsiteX5306" fmla="*/ 414759 w 2656691"/>
              <a:gd name="connsiteY5306" fmla="*/ 1585573 h 3149653"/>
              <a:gd name="connsiteX5307" fmla="*/ 428548 w 2656691"/>
              <a:gd name="connsiteY5307" fmla="*/ 1595906 h 3149653"/>
              <a:gd name="connsiteX5308" fmla="*/ 431995 w 2656691"/>
              <a:gd name="connsiteY5308" fmla="*/ 1594758 h 3149653"/>
              <a:gd name="connsiteX5309" fmla="*/ 437741 w 2656691"/>
              <a:gd name="connsiteY5309" fmla="*/ 1598202 h 3149653"/>
              <a:gd name="connsiteX5310" fmla="*/ 435443 w 2656691"/>
              <a:gd name="connsiteY5310" fmla="*/ 1593610 h 3149653"/>
              <a:gd name="connsiteX5311" fmla="*/ 427399 w 2656691"/>
              <a:gd name="connsiteY5311" fmla="*/ 1587869 h 3149653"/>
              <a:gd name="connsiteX5312" fmla="*/ 435443 w 2656691"/>
              <a:gd name="connsiteY5312" fmla="*/ 1591314 h 3149653"/>
              <a:gd name="connsiteX5313" fmla="*/ 441188 w 2656691"/>
              <a:gd name="connsiteY5313" fmla="*/ 1599350 h 3149653"/>
              <a:gd name="connsiteX5314" fmla="*/ 445785 w 2656691"/>
              <a:gd name="connsiteY5314" fmla="*/ 1597054 h 3149653"/>
              <a:gd name="connsiteX5315" fmla="*/ 446934 w 2656691"/>
              <a:gd name="connsiteY5315" fmla="*/ 1598202 h 3149653"/>
              <a:gd name="connsiteX5316" fmla="*/ 448083 w 2656691"/>
              <a:gd name="connsiteY5316" fmla="*/ 1599350 h 3149653"/>
              <a:gd name="connsiteX5317" fmla="*/ 442338 w 2656691"/>
              <a:gd name="connsiteY5317" fmla="*/ 1601647 h 3149653"/>
              <a:gd name="connsiteX5318" fmla="*/ 442338 w 2656691"/>
              <a:gd name="connsiteY5318" fmla="*/ 1605091 h 3149653"/>
              <a:gd name="connsiteX5319" fmla="*/ 450381 w 2656691"/>
              <a:gd name="connsiteY5319" fmla="*/ 1606239 h 3149653"/>
              <a:gd name="connsiteX5320" fmla="*/ 465320 w 2656691"/>
              <a:gd name="connsiteY5320" fmla="*/ 1610832 h 3149653"/>
              <a:gd name="connsiteX5321" fmla="*/ 461873 w 2656691"/>
              <a:gd name="connsiteY5321" fmla="*/ 1616573 h 3149653"/>
              <a:gd name="connsiteX5322" fmla="*/ 468767 w 2656691"/>
              <a:gd name="connsiteY5322" fmla="*/ 1614276 h 3149653"/>
              <a:gd name="connsiteX5323" fmla="*/ 477960 w 2656691"/>
              <a:gd name="connsiteY5323" fmla="*/ 1618869 h 3149653"/>
              <a:gd name="connsiteX5324" fmla="*/ 476811 w 2656691"/>
              <a:gd name="connsiteY5324" fmla="*/ 1624609 h 3149653"/>
              <a:gd name="connsiteX5325" fmla="*/ 483706 w 2656691"/>
              <a:gd name="connsiteY5325" fmla="*/ 1624609 h 3149653"/>
              <a:gd name="connsiteX5326" fmla="*/ 484855 w 2656691"/>
              <a:gd name="connsiteY5326" fmla="*/ 1628054 h 3149653"/>
              <a:gd name="connsiteX5327" fmla="*/ 489451 w 2656691"/>
              <a:gd name="connsiteY5327" fmla="*/ 1631498 h 3149653"/>
              <a:gd name="connsiteX5328" fmla="*/ 491750 w 2656691"/>
              <a:gd name="connsiteY5328" fmla="*/ 1630350 h 3149653"/>
              <a:gd name="connsiteX5329" fmla="*/ 506688 w 2656691"/>
              <a:gd name="connsiteY5329" fmla="*/ 1636091 h 3149653"/>
              <a:gd name="connsiteX5330" fmla="*/ 513583 w 2656691"/>
              <a:gd name="connsiteY5330" fmla="*/ 1640683 h 3149653"/>
              <a:gd name="connsiteX5331" fmla="*/ 523925 w 2656691"/>
              <a:gd name="connsiteY5331" fmla="*/ 1648720 h 3149653"/>
              <a:gd name="connsiteX5332" fmla="*/ 527372 w 2656691"/>
              <a:gd name="connsiteY5332" fmla="*/ 1649868 h 3149653"/>
              <a:gd name="connsiteX5333" fmla="*/ 527372 w 2656691"/>
              <a:gd name="connsiteY5333" fmla="*/ 1647572 h 3149653"/>
              <a:gd name="connsiteX5334" fmla="*/ 530484 w 2656691"/>
              <a:gd name="connsiteY5334" fmla="*/ 1648608 h 3149653"/>
              <a:gd name="connsiteX5335" fmla="*/ 528522 w 2656691"/>
              <a:gd name="connsiteY5335" fmla="*/ 1649868 h 3149653"/>
              <a:gd name="connsiteX5336" fmla="*/ 543460 w 2656691"/>
              <a:gd name="connsiteY5336" fmla="*/ 1662498 h 3149653"/>
              <a:gd name="connsiteX5337" fmla="*/ 548057 w 2656691"/>
              <a:gd name="connsiteY5337" fmla="*/ 1660202 h 3149653"/>
              <a:gd name="connsiteX5338" fmla="*/ 540013 w 2656691"/>
              <a:gd name="connsiteY5338" fmla="*/ 1657905 h 3149653"/>
              <a:gd name="connsiteX5339" fmla="*/ 544609 w 2656691"/>
              <a:gd name="connsiteY5339" fmla="*/ 1653313 h 3149653"/>
              <a:gd name="connsiteX5340" fmla="*/ 551504 w 2656691"/>
              <a:gd name="connsiteY5340" fmla="*/ 1661350 h 3149653"/>
              <a:gd name="connsiteX5341" fmla="*/ 549206 w 2656691"/>
              <a:gd name="connsiteY5341" fmla="*/ 1665942 h 3149653"/>
              <a:gd name="connsiteX5342" fmla="*/ 553802 w 2656691"/>
              <a:gd name="connsiteY5342" fmla="*/ 1665942 h 3149653"/>
              <a:gd name="connsiteX5343" fmla="*/ 551504 w 2656691"/>
              <a:gd name="connsiteY5343" fmla="*/ 1667090 h 3149653"/>
              <a:gd name="connsiteX5344" fmla="*/ 560697 w 2656691"/>
              <a:gd name="connsiteY5344" fmla="*/ 1671683 h 3149653"/>
              <a:gd name="connsiteX5345" fmla="*/ 575635 w 2656691"/>
              <a:gd name="connsiteY5345" fmla="*/ 1683164 h 3149653"/>
              <a:gd name="connsiteX5346" fmla="*/ 577934 w 2656691"/>
              <a:gd name="connsiteY5346" fmla="*/ 1682016 h 3149653"/>
              <a:gd name="connsiteX5347" fmla="*/ 583679 w 2656691"/>
              <a:gd name="connsiteY5347" fmla="*/ 1684312 h 3149653"/>
              <a:gd name="connsiteX5348" fmla="*/ 594021 w 2656691"/>
              <a:gd name="connsiteY5348" fmla="*/ 1691201 h 3149653"/>
              <a:gd name="connsiteX5349" fmla="*/ 594021 w 2656691"/>
              <a:gd name="connsiteY5349" fmla="*/ 1694646 h 3149653"/>
              <a:gd name="connsiteX5350" fmla="*/ 588276 w 2656691"/>
              <a:gd name="connsiteY5350" fmla="*/ 1692349 h 3149653"/>
              <a:gd name="connsiteX5351" fmla="*/ 599767 w 2656691"/>
              <a:gd name="connsiteY5351" fmla="*/ 1701535 h 3149653"/>
              <a:gd name="connsiteX5352" fmla="*/ 594021 w 2656691"/>
              <a:gd name="connsiteY5352" fmla="*/ 1696942 h 3149653"/>
              <a:gd name="connsiteX5353" fmla="*/ 614706 w 2656691"/>
              <a:gd name="connsiteY5353" fmla="*/ 1706127 h 3149653"/>
              <a:gd name="connsiteX5354" fmla="*/ 614706 w 2656691"/>
              <a:gd name="connsiteY5354" fmla="*/ 1703831 h 3149653"/>
              <a:gd name="connsiteX5355" fmla="*/ 619302 w 2656691"/>
              <a:gd name="connsiteY5355" fmla="*/ 1703831 h 3149653"/>
              <a:gd name="connsiteX5356" fmla="*/ 619302 w 2656691"/>
              <a:gd name="connsiteY5356" fmla="*/ 1708423 h 3149653"/>
              <a:gd name="connsiteX5357" fmla="*/ 627346 w 2656691"/>
              <a:gd name="connsiteY5357" fmla="*/ 1715312 h 3149653"/>
              <a:gd name="connsiteX5358" fmla="*/ 622749 w 2656691"/>
              <a:gd name="connsiteY5358" fmla="*/ 1708423 h 3149653"/>
              <a:gd name="connsiteX5359" fmla="*/ 630793 w 2656691"/>
              <a:gd name="connsiteY5359" fmla="*/ 1710719 h 3149653"/>
              <a:gd name="connsiteX5360" fmla="*/ 629644 w 2656691"/>
              <a:gd name="connsiteY5360" fmla="*/ 1719905 h 3149653"/>
              <a:gd name="connsiteX5361" fmla="*/ 646881 w 2656691"/>
              <a:gd name="connsiteY5361" fmla="*/ 1723349 h 3149653"/>
              <a:gd name="connsiteX5362" fmla="*/ 635390 w 2656691"/>
              <a:gd name="connsiteY5362" fmla="*/ 1717608 h 3149653"/>
              <a:gd name="connsiteX5363" fmla="*/ 639986 w 2656691"/>
              <a:gd name="connsiteY5363" fmla="*/ 1717608 h 3149653"/>
              <a:gd name="connsiteX5364" fmla="*/ 656074 w 2656691"/>
              <a:gd name="connsiteY5364" fmla="*/ 1729090 h 3149653"/>
              <a:gd name="connsiteX5365" fmla="*/ 653776 w 2656691"/>
              <a:gd name="connsiteY5365" fmla="*/ 1727941 h 3149653"/>
              <a:gd name="connsiteX5366" fmla="*/ 653776 w 2656691"/>
              <a:gd name="connsiteY5366" fmla="*/ 1730238 h 3149653"/>
              <a:gd name="connsiteX5367" fmla="*/ 652626 w 2656691"/>
              <a:gd name="connsiteY5367" fmla="*/ 1727941 h 3149653"/>
              <a:gd name="connsiteX5368" fmla="*/ 650328 w 2656691"/>
              <a:gd name="connsiteY5368" fmla="*/ 1730238 h 3149653"/>
              <a:gd name="connsiteX5369" fmla="*/ 642284 w 2656691"/>
              <a:gd name="connsiteY5369" fmla="*/ 1727941 h 3149653"/>
              <a:gd name="connsiteX5370" fmla="*/ 648030 w 2656691"/>
              <a:gd name="connsiteY5370" fmla="*/ 1732534 h 3149653"/>
              <a:gd name="connsiteX5371" fmla="*/ 653776 w 2656691"/>
              <a:gd name="connsiteY5371" fmla="*/ 1733682 h 3149653"/>
              <a:gd name="connsiteX5372" fmla="*/ 651477 w 2656691"/>
              <a:gd name="connsiteY5372" fmla="*/ 1735979 h 3149653"/>
              <a:gd name="connsiteX5373" fmla="*/ 657223 w 2656691"/>
              <a:gd name="connsiteY5373" fmla="*/ 1737127 h 3149653"/>
              <a:gd name="connsiteX5374" fmla="*/ 653776 w 2656691"/>
              <a:gd name="connsiteY5374" fmla="*/ 1731386 h 3149653"/>
              <a:gd name="connsiteX5375" fmla="*/ 660670 w 2656691"/>
              <a:gd name="connsiteY5375" fmla="*/ 1737127 h 3149653"/>
              <a:gd name="connsiteX5376" fmla="*/ 664118 w 2656691"/>
              <a:gd name="connsiteY5376" fmla="*/ 1735979 h 3149653"/>
              <a:gd name="connsiteX5377" fmla="*/ 658372 w 2656691"/>
              <a:gd name="connsiteY5377" fmla="*/ 1731386 h 3149653"/>
              <a:gd name="connsiteX5378" fmla="*/ 665267 w 2656691"/>
              <a:gd name="connsiteY5378" fmla="*/ 1733682 h 3149653"/>
              <a:gd name="connsiteX5379" fmla="*/ 654925 w 2656691"/>
              <a:gd name="connsiteY5379" fmla="*/ 1725645 h 3149653"/>
              <a:gd name="connsiteX5380" fmla="*/ 657223 w 2656691"/>
              <a:gd name="connsiteY5380" fmla="*/ 1725645 h 3149653"/>
              <a:gd name="connsiteX5381" fmla="*/ 652626 w 2656691"/>
              <a:gd name="connsiteY5381" fmla="*/ 1724497 h 3149653"/>
              <a:gd name="connsiteX5382" fmla="*/ 643433 w 2656691"/>
              <a:gd name="connsiteY5382" fmla="*/ 1718756 h 3149653"/>
              <a:gd name="connsiteX5383" fmla="*/ 641135 w 2656691"/>
              <a:gd name="connsiteY5383" fmla="*/ 1716460 h 3149653"/>
              <a:gd name="connsiteX5384" fmla="*/ 641135 w 2656691"/>
              <a:gd name="connsiteY5384" fmla="*/ 1714164 h 3149653"/>
              <a:gd name="connsiteX5385" fmla="*/ 635390 w 2656691"/>
              <a:gd name="connsiteY5385" fmla="*/ 1713016 h 3149653"/>
              <a:gd name="connsiteX5386" fmla="*/ 626197 w 2656691"/>
              <a:gd name="connsiteY5386" fmla="*/ 1706127 h 3149653"/>
              <a:gd name="connsiteX5387" fmla="*/ 626197 w 2656691"/>
              <a:gd name="connsiteY5387" fmla="*/ 1702683 h 3149653"/>
              <a:gd name="connsiteX5388" fmla="*/ 607811 w 2656691"/>
              <a:gd name="connsiteY5388" fmla="*/ 1693497 h 3149653"/>
              <a:gd name="connsiteX5389" fmla="*/ 602065 w 2656691"/>
              <a:gd name="connsiteY5389" fmla="*/ 1690053 h 3149653"/>
              <a:gd name="connsiteX5390" fmla="*/ 600916 w 2656691"/>
              <a:gd name="connsiteY5390" fmla="*/ 1685461 h 3149653"/>
              <a:gd name="connsiteX5391" fmla="*/ 594021 w 2656691"/>
              <a:gd name="connsiteY5391" fmla="*/ 1682016 h 3149653"/>
              <a:gd name="connsiteX5392" fmla="*/ 587127 w 2656691"/>
              <a:gd name="connsiteY5392" fmla="*/ 1675127 h 3149653"/>
              <a:gd name="connsiteX5393" fmla="*/ 584828 w 2656691"/>
              <a:gd name="connsiteY5393" fmla="*/ 1677424 h 3149653"/>
              <a:gd name="connsiteX5394" fmla="*/ 575635 w 2656691"/>
              <a:gd name="connsiteY5394" fmla="*/ 1670535 h 3149653"/>
              <a:gd name="connsiteX5395" fmla="*/ 580232 w 2656691"/>
              <a:gd name="connsiteY5395" fmla="*/ 1669387 h 3149653"/>
              <a:gd name="connsiteX5396" fmla="*/ 556100 w 2656691"/>
              <a:gd name="connsiteY5396" fmla="*/ 1656757 h 3149653"/>
              <a:gd name="connsiteX5397" fmla="*/ 553802 w 2656691"/>
              <a:gd name="connsiteY5397" fmla="*/ 1659053 h 3149653"/>
              <a:gd name="connsiteX5398" fmla="*/ 545758 w 2656691"/>
              <a:gd name="connsiteY5398" fmla="*/ 1653313 h 3149653"/>
              <a:gd name="connsiteX5399" fmla="*/ 551504 w 2656691"/>
              <a:gd name="connsiteY5399" fmla="*/ 1652165 h 3149653"/>
              <a:gd name="connsiteX5400" fmla="*/ 530820 w 2656691"/>
              <a:gd name="connsiteY5400" fmla="*/ 1640683 h 3149653"/>
              <a:gd name="connsiteX5401" fmla="*/ 512434 w 2656691"/>
              <a:gd name="connsiteY5401" fmla="*/ 1626906 h 3149653"/>
              <a:gd name="connsiteX5402" fmla="*/ 518179 w 2656691"/>
              <a:gd name="connsiteY5402" fmla="*/ 1629202 h 3149653"/>
              <a:gd name="connsiteX5403" fmla="*/ 517030 w 2656691"/>
              <a:gd name="connsiteY5403" fmla="*/ 1625758 h 3149653"/>
              <a:gd name="connsiteX5404" fmla="*/ 508987 w 2656691"/>
              <a:gd name="connsiteY5404" fmla="*/ 1620017 h 3149653"/>
              <a:gd name="connsiteX5405" fmla="*/ 504390 w 2656691"/>
              <a:gd name="connsiteY5405" fmla="*/ 1621165 h 3149653"/>
              <a:gd name="connsiteX5406" fmla="*/ 499794 w 2656691"/>
              <a:gd name="connsiteY5406" fmla="*/ 1615424 h 3149653"/>
              <a:gd name="connsiteX5407" fmla="*/ 497495 w 2656691"/>
              <a:gd name="connsiteY5407" fmla="*/ 1617721 h 3149653"/>
              <a:gd name="connsiteX5408" fmla="*/ 491750 w 2656691"/>
              <a:gd name="connsiteY5408" fmla="*/ 1614276 h 3149653"/>
              <a:gd name="connsiteX5409" fmla="*/ 489451 w 2656691"/>
              <a:gd name="connsiteY5409" fmla="*/ 1611980 h 3149653"/>
              <a:gd name="connsiteX5410" fmla="*/ 495197 w 2656691"/>
              <a:gd name="connsiteY5410" fmla="*/ 1614276 h 3149653"/>
              <a:gd name="connsiteX5411" fmla="*/ 494048 w 2656691"/>
              <a:gd name="connsiteY5411" fmla="*/ 1607387 h 3149653"/>
              <a:gd name="connsiteX5412" fmla="*/ 489451 w 2656691"/>
              <a:gd name="connsiteY5412" fmla="*/ 1608536 h 3149653"/>
              <a:gd name="connsiteX5413" fmla="*/ 473364 w 2656691"/>
              <a:gd name="connsiteY5413" fmla="*/ 1598202 h 3149653"/>
              <a:gd name="connsiteX5414" fmla="*/ 465320 w 2656691"/>
              <a:gd name="connsiteY5414" fmla="*/ 1599350 h 3149653"/>
              <a:gd name="connsiteX5415" fmla="*/ 466469 w 2656691"/>
              <a:gd name="connsiteY5415" fmla="*/ 1594758 h 3149653"/>
              <a:gd name="connsiteX5416" fmla="*/ 456127 w 2656691"/>
              <a:gd name="connsiteY5416" fmla="*/ 1593610 h 3149653"/>
              <a:gd name="connsiteX5417" fmla="*/ 457276 w 2656691"/>
              <a:gd name="connsiteY5417" fmla="*/ 1595906 h 3149653"/>
              <a:gd name="connsiteX5418" fmla="*/ 452680 w 2656691"/>
              <a:gd name="connsiteY5418" fmla="*/ 1595906 h 3149653"/>
              <a:gd name="connsiteX5419" fmla="*/ 445785 w 2656691"/>
              <a:gd name="connsiteY5419" fmla="*/ 1591314 h 3149653"/>
              <a:gd name="connsiteX5420" fmla="*/ 450381 w 2656691"/>
              <a:gd name="connsiteY5420" fmla="*/ 1592462 h 3149653"/>
              <a:gd name="connsiteX5421" fmla="*/ 452680 w 2656691"/>
              <a:gd name="connsiteY5421" fmla="*/ 1591314 h 3149653"/>
              <a:gd name="connsiteX5422" fmla="*/ 446934 w 2656691"/>
              <a:gd name="connsiteY5422" fmla="*/ 1585573 h 3149653"/>
              <a:gd name="connsiteX5423" fmla="*/ 450381 w 2656691"/>
              <a:gd name="connsiteY5423" fmla="*/ 1585573 h 3149653"/>
              <a:gd name="connsiteX5424" fmla="*/ 434294 w 2656691"/>
              <a:gd name="connsiteY5424" fmla="*/ 1579832 h 3149653"/>
              <a:gd name="connsiteX5425" fmla="*/ 437741 w 2656691"/>
              <a:gd name="connsiteY5425" fmla="*/ 1577536 h 3149653"/>
              <a:gd name="connsiteX5426" fmla="*/ 425101 w 2656691"/>
              <a:gd name="connsiteY5426" fmla="*/ 1575240 h 3149653"/>
              <a:gd name="connsiteX5427" fmla="*/ 428548 w 2656691"/>
              <a:gd name="connsiteY5427" fmla="*/ 1575240 h 3149653"/>
              <a:gd name="connsiteX5428" fmla="*/ 418206 w 2656691"/>
              <a:gd name="connsiteY5428" fmla="*/ 1570647 h 3149653"/>
              <a:gd name="connsiteX5429" fmla="*/ 417057 w 2656691"/>
              <a:gd name="connsiteY5429" fmla="*/ 1566055 h 3149653"/>
              <a:gd name="connsiteX5430" fmla="*/ 410162 w 2656691"/>
              <a:gd name="connsiteY5430" fmla="*/ 1566055 h 3149653"/>
              <a:gd name="connsiteX5431" fmla="*/ 407864 w 2656691"/>
              <a:gd name="connsiteY5431" fmla="*/ 1563758 h 3149653"/>
              <a:gd name="connsiteX5432" fmla="*/ 409013 w 2656691"/>
              <a:gd name="connsiteY5432" fmla="*/ 1561462 h 3149653"/>
              <a:gd name="connsiteX5433" fmla="*/ 397522 w 2656691"/>
              <a:gd name="connsiteY5433" fmla="*/ 1555721 h 3149653"/>
              <a:gd name="connsiteX5434" fmla="*/ 387180 w 2656691"/>
              <a:gd name="connsiteY5434" fmla="*/ 1553425 h 3149653"/>
              <a:gd name="connsiteX5435" fmla="*/ 390627 w 2656691"/>
              <a:gd name="connsiteY5435" fmla="*/ 1548833 h 3149653"/>
              <a:gd name="connsiteX5436" fmla="*/ 382245 w 2656691"/>
              <a:gd name="connsiteY5436" fmla="*/ 1546739 h 3149653"/>
              <a:gd name="connsiteX5437" fmla="*/ 377987 w 2656691"/>
              <a:gd name="connsiteY5437" fmla="*/ 1543092 h 3149653"/>
              <a:gd name="connsiteX5438" fmla="*/ 376838 w 2656691"/>
              <a:gd name="connsiteY5438" fmla="*/ 1546536 h 3149653"/>
              <a:gd name="connsiteX5439" fmla="*/ 352706 w 2656691"/>
              <a:gd name="connsiteY5439" fmla="*/ 1536203 h 3149653"/>
              <a:gd name="connsiteX5440" fmla="*/ 357303 w 2656691"/>
              <a:gd name="connsiteY5440" fmla="*/ 1537351 h 3149653"/>
              <a:gd name="connsiteX5441" fmla="*/ 356154 w 2656691"/>
              <a:gd name="connsiteY5441" fmla="*/ 1533907 h 3149653"/>
              <a:gd name="connsiteX5442" fmla="*/ 329724 w 2656691"/>
              <a:gd name="connsiteY5442" fmla="*/ 1522426 h 3149653"/>
              <a:gd name="connsiteX5443" fmla="*/ 330873 w 2656691"/>
              <a:gd name="connsiteY5443" fmla="*/ 1518981 h 3149653"/>
              <a:gd name="connsiteX5444" fmla="*/ 320531 w 2656691"/>
              <a:gd name="connsiteY5444" fmla="*/ 1518981 h 3149653"/>
              <a:gd name="connsiteX5445" fmla="*/ 321680 w 2656691"/>
              <a:gd name="connsiteY5445" fmla="*/ 1516685 h 3149653"/>
              <a:gd name="connsiteX5446" fmla="*/ 311338 w 2656691"/>
              <a:gd name="connsiteY5446" fmla="*/ 1513240 h 3149653"/>
              <a:gd name="connsiteX5447" fmla="*/ 299847 w 2656691"/>
              <a:gd name="connsiteY5447" fmla="*/ 1509796 h 3149653"/>
              <a:gd name="connsiteX5448" fmla="*/ 302145 w 2656691"/>
              <a:gd name="connsiteY5448" fmla="*/ 1507500 h 3149653"/>
              <a:gd name="connsiteX5449" fmla="*/ 283759 w 2656691"/>
              <a:gd name="connsiteY5449" fmla="*/ 1498315 h 3149653"/>
              <a:gd name="connsiteX5450" fmla="*/ 287207 w 2656691"/>
              <a:gd name="connsiteY5450" fmla="*/ 1496018 h 3149653"/>
              <a:gd name="connsiteX5451" fmla="*/ 280312 w 2656691"/>
              <a:gd name="connsiteY5451" fmla="*/ 1493722 h 3149653"/>
              <a:gd name="connsiteX5452" fmla="*/ 276864 w 2656691"/>
              <a:gd name="connsiteY5452" fmla="*/ 1494870 h 3149653"/>
              <a:gd name="connsiteX5453" fmla="*/ 272268 w 2656691"/>
              <a:gd name="connsiteY5453" fmla="*/ 1492574 h 3149653"/>
              <a:gd name="connsiteX5454" fmla="*/ 272268 w 2656691"/>
              <a:gd name="connsiteY5454" fmla="*/ 1494870 h 3149653"/>
              <a:gd name="connsiteX5455" fmla="*/ 264224 w 2656691"/>
              <a:gd name="connsiteY5455" fmla="*/ 1489130 h 3149653"/>
              <a:gd name="connsiteX5456" fmla="*/ 264224 w 2656691"/>
              <a:gd name="connsiteY5456" fmla="*/ 1492574 h 3149653"/>
              <a:gd name="connsiteX5457" fmla="*/ 253882 w 2656691"/>
              <a:gd name="connsiteY5457" fmla="*/ 1485685 h 3149653"/>
              <a:gd name="connsiteX5458" fmla="*/ 251584 w 2656691"/>
              <a:gd name="connsiteY5458" fmla="*/ 1479945 h 3149653"/>
              <a:gd name="connsiteX5459" fmla="*/ 240093 w 2656691"/>
              <a:gd name="connsiteY5459" fmla="*/ 1476500 h 3149653"/>
              <a:gd name="connsiteX5460" fmla="*/ 242391 w 2656691"/>
              <a:gd name="connsiteY5460" fmla="*/ 1475352 h 3149653"/>
              <a:gd name="connsiteX5461" fmla="*/ 234347 w 2656691"/>
              <a:gd name="connsiteY5461" fmla="*/ 1470760 h 3149653"/>
              <a:gd name="connsiteX5462" fmla="*/ 230900 w 2656691"/>
              <a:gd name="connsiteY5462" fmla="*/ 1476500 h 3149653"/>
              <a:gd name="connsiteX5463" fmla="*/ 220558 w 2656691"/>
              <a:gd name="connsiteY5463" fmla="*/ 1470760 h 3149653"/>
              <a:gd name="connsiteX5464" fmla="*/ 150461 w 2656691"/>
              <a:gd name="connsiteY5464" fmla="*/ 1440908 h 3149653"/>
              <a:gd name="connsiteX5465" fmla="*/ 157356 w 2656691"/>
              <a:gd name="connsiteY5465" fmla="*/ 1443204 h 3149653"/>
              <a:gd name="connsiteX5466" fmla="*/ 159654 w 2656691"/>
              <a:gd name="connsiteY5466" fmla="*/ 1440908 h 3149653"/>
              <a:gd name="connsiteX5467" fmla="*/ 157356 w 2656691"/>
              <a:gd name="connsiteY5467" fmla="*/ 1439760 h 3149653"/>
              <a:gd name="connsiteX5468" fmla="*/ 153908 w 2656691"/>
              <a:gd name="connsiteY5468" fmla="*/ 1440908 h 3149653"/>
              <a:gd name="connsiteX5469" fmla="*/ 152759 w 2656691"/>
              <a:gd name="connsiteY5469" fmla="*/ 1437464 h 3149653"/>
              <a:gd name="connsiteX5470" fmla="*/ 148163 w 2656691"/>
              <a:gd name="connsiteY5470" fmla="*/ 1435167 h 3149653"/>
              <a:gd name="connsiteX5471" fmla="*/ 145865 w 2656691"/>
              <a:gd name="connsiteY5471" fmla="*/ 1437464 h 3149653"/>
              <a:gd name="connsiteX5472" fmla="*/ 149312 w 2656691"/>
              <a:gd name="connsiteY5472" fmla="*/ 1444353 h 3149653"/>
              <a:gd name="connsiteX5473" fmla="*/ 143566 w 2656691"/>
              <a:gd name="connsiteY5473" fmla="*/ 1442056 h 3149653"/>
              <a:gd name="connsiteX5474" fmla="*/ 147014 w 2656691"/>
              <a:gd name="connsiteY5474" fmla="*/ 1439760 h 3149653"/>
              <a:gd name="connsiteX5475" fmla="*/ 128628 w 2656691"/>
              <a:gd name="connsiteY5475" fmla="*/ 1434019 h 3149653"/>
              <a:gd name="connsiteX5476" fmla="*/ 125180 w 2656691"/>
              <a:gd name="connsiteY5476" fmla="*/ 1432871 h 3149653"/>
              <a:gd name="connsiteX5477" fmla="*/ 119435 w 2656691"/>
              <a:gd name="connsiteY5477" fmla="*/ 1428279 h 3149653"/>
              <a:gd name="connsiteX5478" fmla="*/ 129777 w 2656691"/>
              <a:gd name="connsiteY5478" fmla="*/ 1429427 h 3149653"/>
              <a:gd name="connsiteX5479" fmla="*/ 113689 w 2656691"/>
              <a:gd name="connsiteY5479" fmla="*/ 1423686 h 3149653"/>
              <a:gd name="connsiteX5480" fmla="*/ 106795 w 2656691"/>
              <a:gd name="connsiteY5480" fmla="*/ 1420242 h 3149653"/>
              <a:gd name="connsiteX5481" fmla="*/ 113689 w 2656691"/>
              <a:gd name="connsiteY5481" fmla="*/ 1415649 h 3149653"/>
              <a:gd name="connsiteX5482" fmla="*/ 102198 w 2656691"/>
              <a:gd name="connsiteY5482" fmla="*/ 1414501 h 3149653"/>
              <a:gd name="connsiteX5483" fmla="*/ 97602 w 2656691"/>
              <a:gd name="connsiteY5483" fmla="*/ 1416797 h 3149653"/>
              <a:gd name="connsiteX5484" fmla="*/ 91856 w 2656691"/>
              <a:gd name="connsiteY5484" fmla="*/ 1412205 h 3149653"/>
              <a:gd name="connsiteX5485" fmla="*/ 96453 w 2656691"/>
              <a:gd name="connsiteY5485" fmla="*/ 1407612 h 3149653"/>
              <a:gd name="connsiteX5486" fmla="*/ 104496 w 2656691"/>
              <a:gd name="connsiteY5486" fmla="*/ 1408760 h 3149653"/>
              <a:gd name="connsiteX5487" fmla="*/ 126330 w 2656691"/>
              <a:gd name="connsiteY5487" fmla="*/ 1417946 h 3149653"/>
              <a:gd name="connsiteX5488" fmla="*/ 141268 w 2656691"/>
              <a:gd name="connsiteY5488" fmla="*/ 1421390 h 3149653"/>
              <a:gd name="connsiteX5489" fmla="*/ 142417 w 2656691"/>
              <a:gd name="connsiteY5489" fmla="*/ 1420242 h 3149653"/>
              <a:gd name="connsiteX5490" fmla="*/ 148163 w 2656691"/>
              <a:gd name="connsiteY5490" fmla="*/ 1423686 h 3149653"/>
              <a:gd name="connsiteX5491" fmla="*/ 145865 w 2656691"/>
              <a:gd name="connsiteY5491" fmla="*/ 1427130 h 3149653"/>
              <a:gd name="connsiteX5492" fmla="*/ 149312 w 2656691"/>
              <a:gd name="connsiteY5492" fmla="*/ 1427130 h 3149653"/>
              <a:gd name="connsiteX5493" fmla="*/ 155058 w 2656691"/>
              <a:gd name="connsiteY5493" fmla="*/ 1423686 h 3149653"/>
              <a:gd name="connsiteX5494" fmla="*/ 161952 w 2656691"/>
              <a:gd name="connsiteY5494" fmla="*/ 1425982 h 3149653"/>
              <a:gd name="connsiteX5495" fmla="*/ 163101 w 2656691"/>
              <a:gd name="connsiteY5495" fmla="*/ 1428279 h 3149653"/>
              <a:gd name="connsiteX5496" fmla="*/ 158505 w 2656691"/>
              <a:gd name="connsiteY5496" fmla="*/ 1427130 h 3149653"/>
              <a:gd name="connsiteX5497" fmla="*/ 158505 w 2656691"/>
              <a:gd name="connsiteY5497" fmla="*/ 1430575 h 3149653"/>
              <a:gd name="connsiteX5498" fmla="*/ 169996 w 2656691"/>
              <a:gd name="connsiteY5498" fmla="*/ 1431723 h 3149653"/>
              <a:gd name="connsiteX5499" fmla="*/ 175742 w 2656691"/>
              <a:gd name="connsiteY5499" fmla="*/ 1434019 h 3149653"/>
              <a:gd name="connsiteX5500" fmla="*/ 178040 w 2656691"/>
              <a:gd name="connsiteY5500" fmla="*/ 1438612 h 3149653"/>
              <a:gd name="connsiteX5501" fmla="*/ 184935 w 2656691"/>
              <a:gd name="connsiteY5501" fmla="*/ 1437464 h 3149653"/>
              <a:gd name="connsiteX5502" fmla="*/ 188382 w 2656691"/>
              <a:gd name="connsiteY5502" fmla="*/ 1442056 h 3149653"/>
              <a:gd name="connsiteX5503" fmla="*/ 190680 w 2656691"/>
              <a:gd name="connsiteY5503" fmla="*/ 1437464 h 3149653"/>
              <a:gd name="connsiteX5504" fmla="*/ 195277 w 2656691"/>
              <a:gd name="connsiteY5504" fmla="*/ 1444353 h 3149653"/>
              <a:gd name="connsiteX5505" fmla="*/ 203321 w 2656691"/>
              <a:gd name="connsiteY5505" fmla="*/ 1443204 h 3149653"/>
              <a:gd name="connsiteX5506" fmla="*/ 195277 w 2656691"/>
              <a:gd name="connsiteY5506" fmla="*/ 1438612 h 3149653"/>
              <a:gd name="connsiteX5507" fmla="*/ 209066 w 2656691"/>
              <a:gd name="connsiteY5507" fmla="*/ 1445501 h 3149653"/>
              <a:gd name="connsiteX5508" fmla="*/ 226303 w 2656691"/>
              <a:gd name="connsiteY5508" fmla="*/ 1448945 h 3149653"/>
              <a:gd name="connsiteX5509" fmla="*/ 215961 w 2656691"/>
              <a:gd name="connsiteY5509" fmla="*/ 1437464 h 3149653"/>
              <a:gd name="connsiteX5510" fmla="*/ 210216 w 2656691"/>
              <a:gd name="connsiteY5510" fmla="*/ 1436316 h 3149653"/>
              <a:gd name="connsiteX5511" fmla="*/ 210216 w 2656691"/>
              <a:gd name="connsiteY5511" fmla="*/ 1438612 h 3149653"/>
              <a:gd name="connsiteX5512" fmla="*/ 199873 w 2656691"/>
              <a:gd name="connsiteY5512" fmla="*/ 1438612 h 3149653"/>
              <a:gd name="connsiteX5513" fmla="*/ 203321 w 2656691"/>
              <a:gd name="connsiteY5513" fmla="*/ 1436316 h 3149653"/>
              <a:gd name="connsiteX5514" fmla="*/ 199873 w 2656691"/>
              <a:gd name="connsiteY5514" fmla="*/ 1434019 h 3149653"/>
              <a:gd name="connsiteX5515" fmla="*/ 195277 w 2656691"/>
              <a:gd name="connsiteY5515" fmla="*/ 1435167 h 3149653"/>
              <a:gd name="connsiteX5516" fmla="*/ 189531 w 2656691"/>
              <a:gd name="connsiteY5516" fmla="*/ 1430575 h 3149653"/>
              <a:gd name="connsiteX5517" fmla="*/ 197575 w 2656691"/>
              <a:gd name="connsiteY5517" fmla="*/ 1430575 h 3149653"/>
              <a:gd name="connsiteX5518" fmla="*/ 192978 w 2656691"/>
              <a:gd name="connsiteY5518" fmla="*/ 1427130 h 3149653"/>
              <a:gd name="connsiteX5519" fmla="*/ 187233 w 2656691"/>
              <a:gd name="connsiteY5519" fmla="*/ 1428279 h 3149653"/>
              <a:gd name="connsiteX5520" fmla="*/ 188382 w 2656691"/>
              <a:gd name="connsiteY5520" fmla="*/ 1431723 h 3149653"/>
              <a:gd name="connsiteX5521" fmla="*/ 173443 w 2656691"/>
              <a:gd name="connsiteY5521" fmla="*/ 1424834 h 3149653"/>
              <a:gd name="connsiteX5522" fmla="*/ 157356 w 2656691"/>
              <a:gd name="connsiteY5522" fmla="*/ 1422538 h 3149653"/>
              <a:gd name="connsiteX5523" fmla="*/ 143566 w 2656691"/>
              <a:gd name="connsiteY5523" fmla="*/ 1416797 h 3149653"/>
              <a:gd name="connsiteX5524" fmla="*/ 148163 w 2656691"/>
              <a:gd name="connsiteY5524" fmla="*/ 1414501 h 3149653"/>
              <a:gd name="connsiteX5525" fmla="*/ 161952 w 2656691"/>
              <a:gd name="connsiteY5525" fmla="*/ 1420242 h 3149653"/>
              <a:gd name="connsiteX5526" fmla="*/ 171145 w 2656691"/>
              <a:gd name="connsiteY5526" fmla="*/ 1424834 h 3149653"/>
              <a:gd name="connsiteX5527" fmla="*/ 167698 w 2656691"/>
              <a:gd name="connsiteY5527" fmla="*/ 1420242 h 3149653"/>
              <a:gd name="connsiteX5528" fmla="*/ 157356 w 2656691"/>
              <a:gd name="connsiteY5528" fmla="*/ 1419094 h 3149653"/>
              <a:gd name="connsiteX5529" fmla="*/ 145865 w 2656691"/>
              <a:gd name="connsiteY5529" fmla="*/ 1412205 h 3149653"/>
              <a:gd name="connsiteX5530" fmla="*/ 149312 w 2656691"/>
              <a:gd name="connsiteY5530" fmla="*/ 1409908 h 3149653"/>
              <a:gd name="connsiteX5531" fmla="*/ 145865 w 2656691"/>
              <a:gd name="connsiteY5531" fmla="*/ 1407612 h 3149653"/>
              <a:gd name="connsiteX5532" fmla="*/ 140119 w 2656691"/>
              <a:gd name="connsiteY5532" fmla="*/ 1407612 h 3149653"/>
              <a:gd name="connsiteX5533" fmla="*/ 141268 w 2656691"/>
              <a:gd name="connsiteY5533" fmla="*/ 1409908 h 3149653"/>
              <a:gd name="connsiteX5534" fmla="*/ 130926 w 2656691"/>
              <a:gd name="connsiteY5534" fmla="*/ 1405316 h 3149653"/>
              <a:gd name="connsiteX5535" fmla="*/ 134373 w 2656691"/>
              <a:gd name="connsiteY5535" fmla="*/ 1403020 h 3149653"/>
              <a:gd name="connsiteX5536" fmla="*/ 125180 w 2656691"/>
              <a:gd name="connsiteY5536" fmla="*/ 1404168 h 3149653"/>
              <a:gd name="connsiteX5537" fmla="*/ 115988 w 2656691"/>
              <a:gd name="connsiteY5537" fmla="*/ 1396131 h 3149653"/>
              <a:gd name="connsiteX5538" fmla="*/ 106795 w 2656691"/>
              <a:gd name="connsiteY5538" fmla="*/ 1391538 h 3149653"/>
              <a:gd name="connsiteX5539" fmla="*/ 107944 w 2656691"/>
              <a:gd name="connsiteY5539" fmla="*/ 1389242 h 3149653"/>
              <a:gd name="connsiteX5540" fmla="*/ 102198 w 2656691"/>
              <a:gd name="connsiteY5540" fmla="*/ 1386946 h 3149653"/>
              <a:gd name="connsiteX5541" fmla="*/ 99900 w 2656691"/>
              <a:gd name="connsiteY5541" fmla="*/ 1383501 h 3149653"/>
              <a:gd name="connsiteX5542" fmla="*/ 94154 w 2656691"/>
              <a:gd name="connsiteY5542" fmla="*/ 1381205 h 3149653"/>
              <a:gd name="connsiteX5543" fmla="*/ 97602 w 2656691"/>
              <a:gd name="connsiteY5543" fmla="*/ 1384650 h 3149653"/>
              <a:gd name="connsiteX5544" fmla="*/ 93005 w 2656691"/>
              <a:gd name="connsiteY5544" fmla="*/ 1385798 h 3149653"/>
              <a:gd name="connsiteX5545" fmla="*/ 88409 w 2656691"/>
              <a:gd name="connsiteY5545" fmla="*/ 1384650 h 3149653"/>
              <a:gd name="connsiteX5546" fmla="*/ 86111 w 2656691"/>
              <a:gd name="connsiteY5546" fmla="*/ 1380057 h 3149653"/>
              <a:gd name="connsiteX5547" fmla="*/ 93005 w 2656691"/>
              <a:gd name="connsiteY5547" fmla="*/ 1382353 h 3149653"/>
              <a:gd name="connsiteX5548" fmla="*/ 89558 w 2656691"/>
              <a:gd name="connsiteY5548" fmla="*/ 1376613 h 3149653"/>
              <a:gd name="connsiteX5549" fmla="*/ 79216 w 2656691"/>
              <a:gd name="connsiteY5549" fmla="*/ 1373168 h 3149653"/>
              <a:gd name="connsiteX5550" fmla="*/ 84961 w 2656691"/>
              <a:gd name="connsiteY5550" fmla="*/ 1372020 h 3149653"/>
              <a:gd name="connsiteX5551" fmla="*/ 94154 w 2656691"/>
              <a:gd name="connsiteY5551" fmla="*/ 1376613 h 3149653"/>
              <a:gd name="connsiteX5552" fmla="*/ 95304 w 2656691"/>
              <a:gd name="connsiteY5552" fmla="*/ 1374316 h 3149653"/>
              <a:gd name="connsiteX5553" fmla="*/ 110242 w 2656691"/>
              <a:gd name="connsiteY5553" fmla="*/ 1376613 h 3149653"/>
              <a:gd name="connsiteX5554" fmla="*/ 112540 w 2656691"/>
              <a:gd name="connsiteY5554" fmla="*/ 1381205 h 3149653"/>
              <a:gd name="connsiteX5555" fmla="*/ 124031 w 2656691"/>
              <a:gd name="connsiteY5555" fmla="*/ 1384650 h 3149653"/>
              <a:gd name="connsiteX5556" fmla="*/ 118286 w 2656691"/>
              <a:gd name="connsiteY5556" fmla="*/ 1382353 h 3149653"/>
              <a:gd name="connsiteX5557" fmla="*/ 112540 w 2656691"/>
              <a:gd name="connsiteY5557" fmla="*/ 1385798 h 3149653"/>
              <a:gd name="connsiteX5558" fmla="*/ 118286 w 2656691"/>
              <a:gd name="connsiteY5558" fmla="*/ 1384650 h 3149653"/>
              <a:gd name="connsiteX5559" fmla="*/ 125180 w 2656691"/>
              <a:gd name="connsiteY5559" fmla="*/ 1386946 h 3149653"/>
              <a:gd name="connsiteX5560" fmla="*/ 126330 w 2656691"/>
              <a:gd name="connsiteY5560" fmla="*/ 1390390 h 3149653"/>
              <a:gd name="connsiteX5561" fmla="*/ 135523 w 2656691"/>
              <a:gd name="connsiteY5561" fmla="*/ 1390390 h 3149653"/>
              <a:gd name="connsiteX5562" fmla="*/ 138970 w 2656691"/>
              <a:gd name="connsiteY5562" fmla="*/ 1386946 h 3149653"/>
              <a:gd name="connsiteX5563" fmla="*/ 152759 w 2656691"/>
              <a:gd name="connsiteY5563" fmla="*/ 1391538 h 3149653"/>
              <a:gd name="connsiteX5564" fmla="*/ 149312 w 2656691"/>
              <a:gd name="connsiteY5564" fmla="*/ 1392687 h 3149653"/>
              <a:gd name="connsiteX5565" fmla="*/ 158505 w 2656691"/>
              <a:gd name="connsiteY5565" fmla="*/ 1396131 h 3149653"/>
              <a:gd name="connsiteX5566" fmla="*/ 169996 w 2656691"/>
              <a:gd name="connsiteY5566" fmla="*/ 1401872 h 3149653"/>
              <a:gd name="connsiteX5567" fmla="*/ 171145 w 2656691"/>
              <a:gd name="connsiteY5567" fmla="*/ 1407612 h 3149653"/>
              <a:gd name="connsiteX5568" fmla="*/ 179189 w 2656691"/>
              <a:gd name="connsiteY5568" fmla="*/ 1405316 h 3149653"/>
              <a:gd name="connsiteX5569" fmla="*/ 183786 w 2656691"/>
              <a:gd name="connsiteY5569" fmla="*/ 1407612 h 3149653"/>
              <a:gd name="connsiteX5570" fmla="*/ 181487 w 2656691"/>
              <a:gd name="connsiteY5570" fmla="*/ 1409908 h 3149653"/>
              <a:gd name="connsiteX5571" fmla="*/ 186084 w 2656691"/>
              <a:gd name="connsiteY5571" fmla="*/ 1409908 h 3149653"/>
              <a:gd name="connsiteX5572" fmla="*/ 186084 w 2656691"/>
              <a:gd name="connsiteY5572" fmla="*/ 1414501 h 3149653"/>
              <a:gd name="connsiteX5573" fmla="*/ 196426 w 2656691"/>
              <a:gd name="connsiteY5573" fmla="*/ 1415649 h 3149653"/>
              <a:gd name="connsiteX5574" fmla="*/ 189531 w 2656691"/>
              <a:gd name="connsiteY5574" fmla="*/ 1409908 h 3149653"/>
              <a:gd name="connsiteX5575" fmla="*/ 205619 w 2656691"/>
              <a:gd name="connsiteY5575" fmla="*/ 1416797 h 3149653"/>
              <a:gd name="connsiteX5576" fmla="*/ 187233 w 2656691"/>
              <a:gd name="connsiteY5576" fmla="*/ 1406464 h 3149653"/>
              <a:gd name="connsiteX5577" fmla="*/ 187233 w 2656691"/>
              <a:gd name="connsiteY5577" fmla="*/ 1408760 h 3149653"/>
              <a:gd name="connsiteX5578" fmla="*/ 182636 w 2656691"/>
              <a:gd name="connsiteY5578" fmla="*/ 1404168 h 3149653"/>
              <a:gd name="connsiteX5579" fmla="*/ 186084 w 2656691"/>
              <a:gd name="connsiteY5579" fmla="*/ 1401872 h 3149653"/>
              <a:gd name="connsiteX5580" fmla="*/ 196426 w 2656691"/>
              <a:gd name="connsiteY5580" fmla="*/ 1408760 h 3149653"/>
              <a:gd name="connsiteX5581" fmla="*/ 206768 w 2656691"/>
              <a:gd name="connsiteY5581" fmla="*/ 1409908 h 3149653"/>
              <a:gd name="connsiteX5582" fmla="*/ 210216 w 2656691"/>
              <a:gd name="connsiteY5582" fmla="*/ 1412205 h 3149653"/>
              <a:gd name="connsiteX5583" fmla="*/ 209066 w 2656691"/>
              <a:gd name="connsiteY5583" fmla="*/ 1415649 h 3149653"/>
              <a:gd name="connsiteX5584" fmla="*/ 214812 w 2656691"/>
              <a:gd name="connsiteY5584" fmla="*/ 1417946 h 3149653"/>
              <a:gd name="connsiteX5585" fmla="*/ 212514 w 2656691"/>
              <a:gd name="connsiteY5585" fmla="*/ 1414501 h 3149653"/>
              <a:gd name="connsiteX5586" fmla="*/ 217110 w 2656691"/>
              <a:gd name="connsiteY5586" fmla="*/ 1416797 h 3149653"/>
              <a:gd name="connsiteX5587" fmla="*/ 224005 w 2656691"/>
              <a:gd name="connsiteY5587" fmla="*/ 1415649 h 3149653"/>
              <a:gd name="connsiteX5588" fmla="*/ 225154 w 2656691"/>
              <a:gd name="connsiteY5588" fmla="*/ 1412205 h 3149653"/>
              <a:gd name="connsiteX5589" fmla="*/ 232049 w 2656691"/>
              <a:gd name="connsiteY5589" fmla="*/ 1412205 h 3149653"/>
              <a:gd name="connsiteX5590" fmla="*/ 229751 w 2656691"/>
              <a:gd name="connsiteY5590" fmla="*/ 1416797 h 3149653"/>
              <a:gd name="connsiteX5591" fmla="*/ 240093 w 2656691"/>
              <a:gd name="connsiteY5591" fmla="*/ 1420242 h 3149653"/>
              <a:gd name="connsiteX5592" fmla="*/ 236645 w 2656691"/>
              <a:gd name="connsiteY5592" fmla="*/ 1421390 h 3149653"/>
              <a:gd name="connsiteX5593" fmla="*/ 240093 w 2656691"/>
              <a:gd name="connsiteY5593" fmla="*/ 1425982 h 3149653"/>
              <a:gd name="connsiteX5594" fmla="*/ 246987 w 2656691"/>
              <a:gd name="connsiteY5594" fmla="*/ 1429427 h 3149653"/>
              <a:gd name="connsiteX5595" fmla="*/ 253882 w 2656691"/>
              <a:gd name="connsiteY5595" fmla="*/ 1428279 h 3149653"/>
              <a:gd name="connsiteX5596" fmla="*/ 255031 w 2656691"/>
              <a:gd name="connsiteY5596" fmla="*/ 1434019 h 3149653"/>
              <a:gd name="connsiteX5597" fmla="*/ 266522 w 2656691"/>
              <a:gd name="connsiteY5597" fmla="*/ 1435167 h 3149653"/>
              <a:gd name="connsiteX5598" fmla="*/ 269970 w 2656691"/>
              <a:gd name="connsiteY5598" fmla="*/ 1438612 h 3149653"/>
              <a:gd name="connsiteX5599" fmla="*/ 258479 w 2656691"/>
              <a:gd name="connsiteY5599" fmla="*/ 1425982 h 3149653"/>
              <a:gd name="connsiteX5600" fmla="*/ 269970 w 2656691"/>
              <a:gd name="connsiteY5600" fmla="*/ 1432871 h 3149653"/>
              <a:gd name="connsiteX5601" fmla="*/ 276864 w 2656691"/>
              <a:gd name="connsiteY5601" fmla="*/ 1424834 h 3149653"/>
              <a:gd name="connsiteX5602" fmla="*/ 297549 w 2656691"/>
              <a:gd name="connsiteY5602" fmla="*/ 1431723 h 3149653"/>
              <a:gd name="connsiteX5603" fmla="*/ 287207 w 2656691"/>
              <a:gd name="connsiteY5603" fmla="*/ 1432871 h 3149653"/>
              <a:gd name="connsiteX5604" fmla="*/ 307891 w 2656691"/>
              <a:gd name="connsiteY5604" fmla="*/ 1443204 h 3149653"/>
              <a:gd name="connsiteX5605" fmla="*/ 326277 w 2656691"/>
              <a:gd name="connsiteY5605" fmla="*/ 1456982 h 3149653"/>
              <a:gd name="connsiteX5606" fmla="*/ 330873 w 2656691"/>
              <a:gd name="connsiteY5606" fmla="*/ 1458130 h 3149653"/>
              <a:gd name="connsiteX5607" fmla="*/ 333171 w 2656691"/>
              <a:gd name="connsiteY5607" fmla="*/ 1461574 h 3149653"/>
              <a:gd name="connsiteX5608" fmla="*/ 356154 w 2656691"/>
              <a:gd name="connsiteY5608" fmla="*/ 1475352 h 3149653"/>
              <a:gd name="connsiteX5609" fmla="*/ 356154 w 2656691"/>
              <a:gd name="connsiteY5609" fmla="*/ 1473056 h 3149653"/>
              <a:gd name="connsiteX5610" fmla="*/ 360750 w 2656691"/>
              <a:gd name="connsiteY5610" fmla="*/ 1475352 h 3149653"/>
              <a:gd name="connsiteX5611" fmla="*/ 359601 w 2656691"/>
              <a:gd name="connsiteY5611" fmla="*/ 1476500 h 3149653"/>
              <a:gd name="connsiteX5612" fmla="*/ 372241 w 2656691"/>
              <a:gd name="connsiteY5612" fmla="*/ 1484537 h 3149653"/>
              <a:gd name="connsiteX5613" fmla="*/ 366496 w 2656691"/>
              <a:gd name="connsiteY5613" fmla="*/ 1484537 h 3149653"/>
              <a:gd name="connsiteX5614" fmla="*/ 375689 w 2656691"/>
              <a:gd name="connsiteY5614" fmla="*/ 1490278 h 3149653"/>
              <a:gd name="connsiteX5615" fmla="*/ 380285 w 2656691"/>
              <a:gd name="connsiteY5615" fmla="*/ 1485685 h 3149653"/>
              <a:gd name="connsiteX5616" fmla="*/ 388329 w 2656691"/>
              <a:gd name="connsiteY5616" fmla="*/ 1496018 h 3149653"/>
              <a:gd name="connsiteX5617" fmla="*/ 386031 w 2656691"/>
              <a:gd name="connsiteY5617" fmla="*/ 1493722 h 3149653"/>
              <a:gd name="connsiteX5618" fmla="*/ 404417 w 2656691"/>
              <a:gd name="connsiteY5618" fmla="*/ 1498315 h 3149653"/>
              <a:gd name="connsiteX5619" fmla="*/ 418206 w 2656691"/>
              <a:gd name="connsiteY5619" fmla="*/ 1510944 h 3149653"/>
              <a:gd name="connsiteX5620" fmla="*/ 425101 w 2656691"/>
              <a:gd name="connsiteY5620" fmla="*/ 1512092 h 3149653"/>
              <a:gd name="connsiteX5621" fmla="*/ 425101 w 2656691"/>
              <a:gd name="connsiteY5621" fmla="*/ 1509796 h 3149653"/>
              <a:gd name="connsiteX5622" fmla="*/ 440039 w 2656691"/>
              <a:gd name="connsiteY5622" fmla="*/ 1517833 h 3149653"/>
              <a:gd name="connsiteX5623" fmla="*/ 429697 w 2656691"/>
              <a:gd name="connsiteY5623" fmla="*/ 1515537 h 3149653"/>
              <a:gd name="connsiteX5624" fmla="*/ 444636 w 2656691"/>
              <a:gd name="connsiteY5624" fmla="*/ 1527018 h 3149653"/>
              <a:gd name="connsiteX5625" fmla="*/ 464171 w 2656691"/>
              <a:gd name="connsiteY5625" fmla="*/ 1536203 h 3149653"/>
              <a:gd name="connsiteX5626" fmla="*/ 468767 w 2656691"/>
              <a:gd name="connsiteY5626" fmla="*/ 1543092 h 3149653"/>
              <a:gd name="connsiteX5627" fmla="*/ 464171 w 2656691"/>
              <a:gd name="connsiteY5627" fmla="*/ 1544240 h 3149653"/>
              <a:gd name="connsiteX5628" fmla="*/ 466469 w 2656691"/>
              <a:gd name="connsiteY5628" fmla="*/ 1546536 h 3149653"/>
              <a:gd name="connsiteX5629" fmla="*/ 472215 w 2656691"/>
              <a:gd name="connsiteY5629" fmla="*/ 1545388 h 3149653"/>
              <a:gd name="connsiteX5630" fmla="*/ 468767 w 2656691"/>
              <a:gd name="connsiteY5630" fmla="*/ 1548833 h 3149653"/>
              <a:gd name="connsiteX5631" fmla="*/ 476811 w 2656691"/>
              <a:gd name="connsiteY5631" fmla="*/ 1551129 h 3149653"/>
              <a:gd name="connsiteX5632" fmla="*/ 475662 w 2656691"/>
              <a:gd name="connsiteY5632" fmla="*/ 1553425 h 3149653"/>
              <a:gd name="connsiteX5633" fmla="*/ 481408 w 2656691"/>
              <a:gd name="connsiteY5633" fmla="*/ 1552277 h 3149653"/>
              <a:gd name="connsiteX5634" fmla="*/ 484855 w 2656691"/>
              <a:gd name="connsiteY5634" fmla="*/ 1555721 h 3149653"/>
              <a:gd name="connsiteX5635" fmla="*/ 481408 w 2656691"/>
              <a:gd name="connsiteY5635" fmla="*/ 1556870 h 3149653"/>
              <a:gd name="connsiteX5636" fmla="*/ 491750 w 2656691"/>
              <a:gd name="connsiteY5636" fmla="*/ 1558018 h 3149653"/>
              <a:gd name="connsiteX5637" fmla="*/ 489451 w 2656691"/>
              <a:gd name="connsiteY5637" fmla="*/ 1552277 h 3149653"/>
              <a:gd name="connsiteX5638" fmla="*/ 505317 w 2656691"/>
              <a:gd name="connsiteY5638" fmla="*/ 1561335 h 3149653"/>
              <a:gd name="connsiteX5639" fmla="*/ 504821 w 2656691"/>
              <a:gd name="connsiteY5639" fmla="*/ 1563615 h 3149653"/>
              <a:gd name="connsiteX5640" fmla="*/ 503241 w 2656691"/>
              <a:gd name="connsiteY5640" fmla="*/ 1566055 h 3149653"/>
              <a:gd name="connsiteX5641" fmla="*/ 511285 w 2656691"/>
              <a:gd name="connsiteY5641" fmla="*/ 1570647 h 3149653"/>
              <a:gd name="connsiteX5642" fmla="*/ 511285 w 2656691"/>
              <a:gd name="connsiteY5642" fmla="*/ 1564907 h 3149653"/>
              <a:gd name="connsiteX5643" fmla="*/ 513583 w 2656691"/>
              <a:gd name="connsiteY5643" fmla="*/ 1570647 h 3149653"/>
              <a:gd name="connsiteX5644" fmla="*/ 520478 w 2656691"/>
              <a:gd name="connsiteY5644" fmla="*/ 1570647 h 3149653"/>
              <a:gd name="connsiteX5645" fmla="*/ 531969 w 2656691"/>
              <a:gd name="connsiteY5645" fmla="*/ 1579832 h 3149653"/>
              <a:gd name="connsiteX5646" fmla="*/ 528522 w 2656691"/>
              <a:gd name="connsiteY5646" fmla="*/ 1578684 h 3149653"/>
              <a:gd name="connsiteX5647" fmla="*/ 528522 w 2656691"/>
              <a:gd name="connsiteY5647" fmla="*/ 1580980 h 3149653"/>
              <a:gd name="connsiteX5648" fmla="*/ 544609 w 2656691"/>
              <a:gd name="connsiteY5648" fmla="*/ 1586721 h 3149653"/>
              <a:gd name="connsiteX5649" fmla="*/ 544609 w 2656691"/>
              <a:gd name="connsiteY5649" fmla="*/ 1591314 h 3149653"/>
              <a:gd name="connsiteX5650" fmla="*/ 551504 w 2656691"/>
              <a:gd name="connsiteY5650" fmla="*/ 1593610 h 3149653"/>
              <a:gd name="connsiteX5651" fmla="*/ 550355 w 2656691"/>
              <a:gd name="connsiteY5651" fmla="*/ 1598202 h 3149653"/>
              <a:gd name="connsiteX5652" fmla="*/ 558399 w 2656691"/>
              <a:gd name="connsiteY5652" fmla="*/ 1601647 h 3149653"/>
              <a:gd name="connsiteX5653" fmla="*/ 558399 w 2656691"/>
              <a:gd name="connsiteY5653" fmla="*/ 1605091 h 3149653"/>
              <a:gd name="connsiteX5654" fmla="*/ 562421 w 2656691"/>
              <a:gd name="connsiteY5654" fmla="*/ 1606383 h 3149653"/>
              <a:gd name="connsiteX5655" fmla="*/ 562799 w 2656691"/>
              <a:gd name="connsiteY5655" fmla="*/ 1607800 h 3149653"/>
              <a:gd name="connsiteX5656" fmla="*/ 561376 w 2656691"/>
              <a:gd name="connsiteY5656" fmla="*/ 1607380 h 3149653"/>
              <a:gd name="connsiteX5657" fmla="*/ 538864 w 2656691"/>
              <a:gd name="connsiteY5657" fmla="*/ 1591314 h 3149653"/>
              <a:gd name="connsiteX5658" fmla="*/ 534267 w 2656691"/>
              <a:gd name="connsiteY5658" fmla="*/ 1593610 h 3149653"/>
              <a:gd name="connsiteX5659" fmla="*/ 550211 w 2656691"/>
              <a:gd name="connsiteY5659" fmla="*/ 1604086 h 3149653"/>
              <a:gd name="connsiteX5660" fmla="*/ 561376 w 2656691"/>
              <a:gd name="connsiteY5660" fmla="*/ 1607380 h 3149653"/>
              <a:gd name="connsiteX5661" fmla="*/ 562995 w 2656691"/>
              <a:gd name="connsiteY5661" fmla="*/ 1608536 h 3149653"/>
              <a:gd name="connsiteX5662" fmla="*/ 562799 w 2656691"/>
              <a:gd name="connsiteY5662" fmla="*/ 1607800 h 3149653"/>
              <a:gd name="connsiteX5663" fmla="*/ 565293 w 2656691"/>
              <a:gd name="connsiteY5663" fmla="*/ 1608536 h 3149653"/>
              <a:gd name="connsiteX5664" fmla="*/ 566442 w 2656691"/>
              <a:gd name="connsiteY5664" fmla="*/ 1613128 h 3149653"/>
              <a:gd name="connsiteX5665" fmla="*/ 574486 w 2656691"/>
              <a:gd name="connsiteY5665" fmla="*/ 1617721 h 3149653"/>
              <a:gd name="connsiteX5666" fmla="*/ 579083 w 2656691"/>
              <a:gd name="connsiteY5666" fmla="*/ 1616573 h 3149653"/>
              <a:gd name="connsiteX5667" fmla="*/ 572188 w 2656691"/>
              <a:gd name="connsiteY5667" fmla="*/ 1611980 h 3149653"/>
              <a:gd name="connsiteX5668" fmla="*/ 573337 w 2656691"/>
              <a:gd name="connsiteY5668" fmla="*/ 1615424 h 3149653"/>
              <a:gd name="connsiteX5669" fmla="*/ 567592 w 2656691"/>
              <a:gd name="connsiteY5669" fmla="*/ 1610832 h 3149653"/>
              <a:gd name="connsiteX5670" fmla="*/ 572188 w 2656691"/>
              <a:gd name="connsiteY5670" fmla="*/ 1606239 h 3149653"/>
              <a:gd name="connsiteX5671" fmla="*/ 573337 w 2656691"/>
              <a:gd name="connsiteY5671" fmla="*/ 1610832 h 3149653"/>
              <a:gd name="connsiteX5672" fmla="*/ 585978 w 2656691"/>
              <a:gd name="connsiteY5672" fmla="*/ 1615424 h 3149653"/>
              <a:gd name="connsiteX5673" fmla="*/ 589425 w 2656691"/>
              <a:gd name="connsiteY5673" fmla="*/ 1616573 h 3149653"/>
              <a:gd name="connsiteX5674" fmla="*/ 591723 w 2656691"/>
              <a:gd name="connsiteY5674" fmla="*/ 1621165 h 3149653"/>
              <a:gd name="connsiteX5675" fmla="*/ 592872 w 2656691"/>
              <a:gd name="connsiteY5675" fmla="*/ 1620017 h 3149653"/>
              <a:gd name="connsiteX5676" fmla="*/ 602065 w 2656691"/>
              <a:gd name="connsiteY5676" fmla="*/ 1626906 h 3149653"/>
              <a:gd name="connsiteX5677" fmla="*/ 604363 w 2656691"/>
              <a:gd name="connsiteY5677" fmla="*/ 1625758 h 3149653"/>
              <a:gd name="connsiteX5678" fmla="*/ 596320 w 2656691"/>
              <a:gd name="connsiteY5678" fmla="*/ 1618869 h 3149653"/>
              <a:gd name="connsiteX5679" fmla="*/ 607811 w 2656691"/>
              <a:gd name="connsiteY5679" fmla="*/ 1624609 h 3149653"/>
              <a:gd name="connsiteX5680" fmla="*/ 605513 w 2656691"/>
              <a:gd name="connsiteY5680" fmla="*/ 1626906 h 3149653"/>
              <a:gd name="connsiteX5681" fmla="*/ 608960 w 2656691"/>
              <a:gd name="connsiteY5681" fmla="*/ 1628054 h 3149653"/>
              <a:gd name="connsiteX5682" fmla="*/ 611258 w 2656691"/>
              <a:gd name="connsiteY5682" fmla="*/ 1624609 h 3149653"/>
              <a:gd name="connsiteX5683" fmla="*/ 600916 w 2656691"/>
              <a:gd name="connsiteY5683" fmla="*/ 1620017 h 3149653"/>
              <a:gd name="connsiteX5684" fmla="*/ 599767 w 2656691"/>
              <a:gd name="connsiteY5684" fmla="*/ 1614276 h 3149653"/>
              <a:gd name="connsiteX5685" fmla="*/ 584828 w 2656691"/>
              <a:gd name="connsiteY5685" fmla="*/ 1607387 h 3149653"/>
              <a:gd name="connsiteX5686" fmla="*/ 588276 w 2656691"/>
              <a:gd name="connsiteY5686" fmla="*/ 1606239 h 3149653"/>
              <a:gd name="connsiteX5687" fmla="*/ 580232 w 2656691"/>
              <a:gd name="connsiteY5687" fmla="*/ 1603943 h 3149653"/>
              <a:gd name="connsiteX5688" fmla="*/ 584828 w 2656691"/>
              <a:gd name="connsiteY5688" fmla="*/ 1602795 h 3149653"/>
              <a:gd name="connsiteX5689" fmla="*/ 576785 w 2656691"/>
              <a:gd name="connsiteY5689" fmla="*/ 1602795 h 3149653"/>
              <a:gd name="connsiteX5690" fmla="*/ 580232 w 2656691"/>
              <a:gd name="connsiteY5690" fmla="*/ 1599350 h 3149653"/>
              <a:gd name="connsiteX5691" fmla="*/ 573337 w 2656691"/>
              <a:gd name="connsiteY5691" fmla="*/ 1599350 h 3149653"/>
              <a:gd name="connsiteX5692" fmla="*/ 566442 w 2656691"/>
              <a:gd name="connsiteY5692" fmla="*/ 1595906 h 3149653"/>
              <a:gd name="connsiteX5693" fmla="*/ 562995 w 2656691"/>
              <a:gd name="connsiteY5693" fmla="*/ 1593610 h 3149653"/>
              <a:gd name="connsiteX5694" fmla="*/ 561846 w 2656691"/>
              <a:gd name="connsiteY5694" fmla="*/ 1589017 h 3149653"/>
              <a:gd name="connsiteX5695" fmla="*/ 558399 w 2656691"/>
              <a:gd name="connsiteY5695" fmla="*/ 1591314 h 3149653"/>
              <a:gd name="connsiteX5696" fmla="*/ 551504 w 2656691"/>
              <a:gd name="connsiteY5696" fmla="*/ 1585573 h 3149653"/>
              <a:gd name="connsiteX5697" fmla="*/ 557250 w 2656691"/>
              <a:gd name="connsiteY5697" fmla="*/ 1589017 h 3149653"/>
              <a:gd name="connsiteX5698" fmla="*/ 546907 w 2656691"/>
              <a:gd name="connsiteY5698" fmla="*/ 1576388 h 3149653"/>
              <a:gd name="connsiteX5699" fmla="*/ 536565 w 2656691"/>
              <a:gd name="connsiteY5699" fmla="*/ 1571795 h 3149653"/>
              <a:gd name="connsiteX5700" fmla="*/ 543460 w 2656691"/>
              <a:gd name="connsiteY5700" fmla="*/ 1576388 h 3149653"/>
              <a:gd name="connsiteX5701" fmla="*/ 545758 w 2656691"/>
              <a:gd name="connsiteY5701" fmla="*/ 1579832 h 3149653"/>
              <a:gd name="connsiteX5702" fmla="*/ 541162 w 2656691"/>
              <a:gd name="connsiteY5702" fmla="*/ 1579832 h 3149653"/>
              <a:gd name="connsiteX5703" fmla="*/ 533118 w 2656691"/>
              <a:gd name="connsiteY5703" fmla="*/ 1571795 h 3149653"/>
              <a:gd name="connsiteX5704" fmla="*/ 535416 w 2656691"/>
              <a:gd name="connsiteY5704" fmla="*/ 1568351 h 3149653"/>
              <a:gd name="connsiteX5705" fmla="*/ 523925 w 2656691"/>
              <a:gd name="connsiteY5705" fmla="*/ 1561462 h 3149653"/>
              <a:gd name="connsiteX5706" fmla="*/ 517030 w 2656691"/>
              <a:gd name="connsiteY5706" fmla="*/ 1562610 h 3149653"/>
              <a:gd name="connsiteX5707" fmla="*/ 514732 w 2656691"/>
              <a:gd name="connsiteY5707" fmla="*/ 1561462 h 3149653"/>
              <a:gd name="connsiteX5708" fmla="*/ 514732 w 2656691"/>
              <a:gd name="connsiteY5708" fmla="*/ 1555721 h 3149653"/>
              <a:gd name="connsiteX5709" fmla="*/ 508987 w 2656691"/>
              <a:gd name="connsiteY5709" fmla="*/ 1558018 h 3149653"/>
              <a:gd name="connsiteX5710" fmla="*/ 500943 w 2656691"/>
              <a:gd name="connsiteY5710" fmla="*/ 1549981 h 3149653"/>
              <a:gd name="connsiteX5711" fmla="*/ 496346 w 2656691"/>
              <a:gd name="connsiteY5711" fmla="*/ 1545388 h 3149653"/>
              <a:gd name="connsiteX5712" fmla="*/ 502092 w 2656691"/>
              <a:gd name="connsiteY5712" fmla="*/ 1547684 h 3149653"/>
              <a:gd name="connsiteX5713" fmla="*/ 494048 w 2656691"/>
              <a:gd name="connsiteY5713" fmla="*/ 1541944 h 3149653"/>
              <a:gd name="connsiteX5714" fmla="*/ 496346 w 2656691"/>
              <a:gd name="connsiteY5714" fmla="*/ 1541944 h 3149653"/>
              <a:gd name="connsiteX5715" fmla="*/ 497495 w 2656691"/>
              <a:gd name="connsiteY5715" fmla="*/ 1540796 h 3149653"/>
              <a:gd name="connsiteX5716" fmla="*/ 500943 w 2656691"/>
              <a:gd name="connsiteY5716" fmla="*/ 1544240 h 3149653"/>
              <a:gd name="connsiteX5717" fmla="*/ 503241 w 2656691"/>
              <a:gd name="connsiteY5717" fmla="*/ 1543092 h 3149653"/>
              <a:gd name="connsiteX5718" fmla="*/ 491750 w 2656691"/>
              <a:gd name="connsiteY5718" fmla="*/ 1539648 h 3149653"/>
              <a:gd name="connsiteX5719" fmla="*/ 476811 w 2656691"/>
              <a:gd name="connsiteY5719" fmla="*/ 1530463 h 3149653"/>
              <a:gd name="connsiteX5720" fmla="*/ 474513 w 2656691"/>
              <a:gd name="connsiteY5720" fmla="*/ 1535055 h 3149653"/>
              <a:gd name="connsiteX5721" fmla="*/ 468767 w 2656691"/>
              <a:gd name="connsiteY5721" fmla="*/ 1530463 h 3149653"/>
              <a:gd name="connsiteX5722" fmla="*/ 475662 w 2656691"/>
              <a:gd name="connsiteY5722" fmla="*/ 1528166 h 3149653"/>
              <a:gd name="connsiteX5723" fmla="*/ 457276 w 2656691"/>
              <a:gd name="connsiteY5723" fmla="*/ 1518981 h 3149653"/>
              <a:gd name="connsiteX5724" fmla="*/ 441188 w 2656691"/>
              <a:gd name="connsiteY5724" fmla="*/ 1505204 h 3149653"/>
              <a:gd name="connsiteX5725" fmla="*/ 443487 w 2656691"/>
              <a:gd name="connsiteY5725" fmla="*/ 1505204 h 3149653"/>
              <a:gd name="connsiteX5726" fmla="*/ 442338 w 2656691"/>
              <a:gd name="connsiteY5726" fmla="*/ 1500611 h 3149653"/>
              <a:gd name="connsiteX5727" fmla="*/ 440039 w 2656691"/>
              <a:gd name="connsiteY5727" fmla="*/ 1504056 h 3149653"/>
              <a:gd name="connsiteX5728" fmla="*/ 426571 w 2656691"/>
              <a:gd name="connsiteY5728" fmla="*/ 1498448 h 3149653"/>
              <a:gd name="connsiteX5729" fmla="*/ 426250 w 2656691"/>
              <a:gd name="connsiteY5729" fmla="*/ 1497167 h 3149653"/>
              <a:gd name="connsiteX5730" fmla="*/ 412460 w 2656691"/>
              <a:gd name="connsiteY5730" fmla="*/ 1489130 h 3149653"/>
              <a:gd name="connsiteX5731" fmla="*/ 412460 w 2656691"/>
              <a:gd name="connsiteY5731" fmla="*/ 1486833 h 3149653"/>
              <a:gd name="connsiteX5732" fmla="*/ 414759 w 2656691"/>
              <a:gd name="connsiteY5732" fmla="*/ 1486833 h 3149653"/>
              <a:gd name="connsiteX5733" fmla="*/ 412460 w 2656691"/>
              <a:gd name="connsiteY5733" fmla="*/ 1485898 h 3149653"/>
              <a:gd name="connsiteX5734" fmla="*/ 412460 w 2656691"/>
              <a:gd name="connsiteY5734" fmla="*/ 1484537 h 3149653"/>
              <a:gd name="connsiteX5735" fmla="*/ 418206 w 2656691"/>
              <a:gd name="connsiteY5735" fmla="*/ 1486833 h 3149653"/>
              <a:gd name="connsiteX5736" fmla="*/ 407864 w 2656691"/>
              <a:gd name="connsiteY5736" fmla="*/ 1481093 h 3149653"/>
              <a:gd name="connsiteX5737" fmla="*/ 407864 w 2656691"/>
              <a:gd name="connsiteY5737" fmla="*/ 1484537 h 3149653"/>
              <a:gd name="connsiteX5738" fmla="*/ 410881 w 2656691"/>
              <a:gd name="connsiteY5738" fmla="*/ 1485255 h 3149653"/>
              <a:gd name="connsiteX5739" fmla="*/ 412460 w 2656691"/>
              <a:gd name="connsiteY5739" fmla="*/ 1485898 h 3149653"/>
              <a:gd name="connsiteX5740" fmla="*/ 412460 w 2656691"/>
              <a:gd name="connsiteY5740" fmla="*/ 1486833 h 3149653"/>
              <a:gd name="connsiteX5741" fmla="*/ 407864 w 2656691"/>
              <a:gd name="connsiteY5741" fmla="*/ 1486833 h 3149653"/>
              <a:gd name="connsiteX5742" fmla="*/ 396373 w 2656691"/>
              <a:gd name="connsiteY5742" fmla="*/ 1479945 h 3149653"/>
              <a:gd name="connsiteX5743" fmla="*/ 386031 w 2656691"/>
              <a:gd name="connsiteY5743" fmla="*/ 1475352 h 3149653"/>
              <a:gd name="connsiteX5744" fmla="*/ 383732 w 2656691"/>
              <a:gd name="connsiteY5744" fmla="*/ 1470760 h 3149653"/>
              <a:gd name="connsiteX5745" fmla="*/ 381434 w 2656691"/>
              <a:gd name="connsiteY5745" fmla="*/ 1469611 h 3149653"/>
              <a:gd name="connsiteX5746" fmla="*/ 377987 w 2656691"/>
              <a:gd name="connsiteY5746" fmla="*/ 1470760 h 3149653"/>
              <a:gd name="connsiteX5747" fmla="*/ 358452 w 2656691"/>
              <a:gd name="connsiteY5747" fmla="*/ 1461574 h 3149653"/>
              <a:gd name="connsiteX5748" fmla="*/ 359601 w 2656691"/>
              <a:gd name="connsiteY5748" fmla="*/ 1458130 h 3149653"/>
              <a:gd name="connsiteX5749" fmla="*/ 357303 w 2656691"/>
              <a:gd name="connsiteY5749" fmla="*/ 1455834 h 3149653"/>
              <a:gd name="connsiteX5750" fmla="*/ 351557 w 2656691"/>
              <a:gd name="connsiteY5750" fmla="*/ 1452389 h 3149653"/>
              <a:gd name="connsiteX5751" fmla="*/ 349259 w 2656691"/>
              <a:gd name="connsiteY5751" fmla="*/ 1453538 h 3149653"/>
              <a:gd name="connsiteX5752" fmla="*/ 343513 w 2656691"/>
              <a:gd name="connsiteY5752" fmla="*/ 1448945 h 3149653"/>
              <a:gd name="connsiteX5753" fmla="*/ 345812 w 2656691"/>
              <a:gd name="connsiteY5753" fmla="*/ 1446649 h 3149653"/>
              <a:gd name="connsiteX5754" fmla="*/ 341215 w 2656691"/>
              <a:gd name="connsiteY5754" fmla="*/ 1445501 h 3149653"/>
              <a:gd name="connsiteX5755" fmla="*/ 343513 w 2656691"/>
              <a:gd name="connsiteY5755" fmla="*/ 1448945 h 3149653"/>
              <a:gd name="connsiteX5756" fmla="*/ 336619 w 2656691"/>
              <a:gd name="connsiteY5756" fmla="*/ 1446649 h 3149653"/>
              <a:gd name="connsiteX5757" fmla="*/ 332022 w 2656691"/>
              <a:gd name="connsiteY5757" fmla="*/ 1440908 h 3149653"/>
              <a:gd name="connsiteX5758" fmla="*/ 309040 w 2656691"/>
              <a:gd name="connsiteY5758" fmla="*/ 1428279 h 3149653"/>
              <a:gd name="connsiteX5759" fmla="*/ 304443 w 2656691"/>
              <a:gd name="connsiteY5759" fmla="*/ 1425982 h 3149653"/>
              <a:gd name="connsiteX5760" fmla="*/ 289505 w 2656691"/>
              <a:gd name="connsiteY5760" fmla="*/ 1417946 h 3149653"/>
              <a:gd name="connsiteX5761" fmla="*/ 281461 w 2656691"/>
              <a:gd name="connsiteY5761" fmla="*/ 1415649 h 3149653"/>
              <a:gd name="connsiteX5762" fmla="*/ 278014 w 2656691"/>
              <a:gd name="connsiteY5762" fmla="*/ 1409908 h 3149653"/>
              <a:gd name="connsiteX5763" fmla="*/ 281461 w 2656691"/>
              <a:gd name="connsiteY5763" fmla="*/ 1409908 h 3149653"/>
              <a:gd name="connsiteX5764" fmla="*/ 274566 w 2656691"/>
              <a:gd name="connsiteY5764" fmla="*/ 1407612 h 3149653"/>
              <a:gd name="connsiteX5765" fmla="*/ 273417 w 2656691"/>
              <a:gd name="connsiteY5765" fmla="*/ 1409908 h 3149653"/>
              <a:gd name="connsiteX5766" fmla="*/ 263075 w 2656691"/>
              <a:gd name="connsiteY5766" fmla="*/ 1406464 h 3149653"/>
              <a:gd name="connsiteX5767" fmla="*/ 279163 w 2656691"/>
              <a:gd name="connsiteY5767" fmla="*/ 1407612 h 3149653"/>
              <a:gd name="connsiteX5768" fmla="*/ 292952 w 2656691"/>
              <a:gd name="connsiteY5768" fmla="*/ 1411057 h 3149653"/>
              <a:gd name="connsiteX5769" fmla="*/ 296399 w 2656691"/>
              <a:gd name="connsiteY5769" fmla="*/ 1415649 h 3149653"/>
              <a:gd name="connsiteX5770" fmla="*/ 292952 w 2656691"/>
              <a:gd name="connsiteY5770" fmla="*/ 1416797 h 3149653"/>
              <a:gd name="connsiteX5771" fmla="*/ 313636 w 2656691"/>
              <a:gd name="connsiteY5771" fmla="*/ 1421390 h 3149653"/>
              <a:gd name="connsiteX5772" fmla="*/ 313636 w 2656691"/>
              <a:gd name="connsiteY5772" fmla="*/ 1427130 h 3149653"/>
              <a:gd name="connsiteX5773" fmla="*/ 326277 w 2656691"/>
              <a:gd name="connsiteY5773" fmla="*/ 1431723 h 3149653"/>
              <a:gd name="connsiteX5774" fmla="*/ 319382 w 2656691"/>
              <a:gd name="connsiteY5774" fmla="*/ 1431723 h 3149653"/>
              <a:gd name="connsiteX5775" fmla="*/ 310189 w 2656691"/>
              <a:gd name="connsiteY5775" fmla="*/ 1428279 h 3149653"/>
              <a:gd name="connsiteX5776" fmla="*/ 323978 w 2656691"/>
              <a:gd name="connsiteY5776" fmla="*/ 1436316 h 3149653"/>
              <a:gd name="connsiteX5777" fmla="*/ 327426 w 2656691"/>
              <a:gd name="connsiteY5777" fmla="*/ 1435167 h 3149653"/>
              <a:gd name="connsiteX5778" fmla="*/ 325127 w 2656691"/>
              <a:gd name="connsiteY5778" fmla="*/ 1432871 h 3149653"/>
              <a:gd name="connsiteX5779" fmla="*/ 330873 w 2656691"/>
              <a:gd name="connsiteY5779" fmla="*/ 1432871 h 3149653"/>
              <a:gd name="connsiteX5780" fmla="*/ 344662 w 2656691"/>
              <a:gd name="connsiteY5780" fmla="*/ 1437464 h 3149653"/>
              <a:gd name="connsiteX5781" fmla="*/ 338917 w 2656691"/>
              <a:gd name="connsiteY5781" fmla="*/ 1437464 h 3149653"/>
              <a:gd name="connsiteX5782" fmla="*/ 353855 w 2656691"/>
              <a:gd name="connsiteY5782" fmla="*/ 1444353 h 3149653"/>
              <a:gd name="connsiteX5783" fmla="*/ 355004 w 2656691"/>
              <a:gd name="connsiteY5783" fmla="*/ 1447797 h 3149653"/>
              <a:gd name="connsiteX5784" fmla="*/ 363048 w 2656691"/>
              <a:gd name="connsiteY5784" fmla="*/ 1448945 h 3149653"/>
              <a:gd name="connsiteX5785" fmla="*/ 356154 w 2656691"/>
              <a:gd name="connsiteY5785" fmla="*/ 1452389 h 3149653"/>
              <a:gd name="connsiteX5786" fmla="*/ 361899 w 2656691"/>
              <a:gd name="connsiteY5786" fmla="*/ 1454686 h 3149653"/>
              <a:gd name="connsiteX5787" fmla="*/ 367645 w 2656691"/>
              <a:gd name="connsiteY5787" fmla="*/ 1455834 h 3149653"/>
              <a:gd name="connsiteX5788" fmla="*/ 372241 w 2656691"/>
              <a:gd name="connsiteY5788" fmla="*/ 1454686 h 3149653"/>
              <a:gd name="connsiteX5789" fmla="*/ 373390 w 2656691"/>
              <a:gd name="connsiteY5789" fmla="*/ 1453538 h 3149653"/>
              <a:gd name="connsiteX5790" fmla="*/ 372241 w 2656691"/>
              <a:gd name="connsiteY5790" fmla="*/ 1458130 h 3149653"/>
              <a:gd name="connsiteX5791" fmla="*/ 384882 w 2656691"/>
              <a:gd name="connsiteY5791" fmla="*/ 1460426 h 3149653"/>
              <a:gd name="connsiteX5792" fmla="*/ 381434 w 2656691"/>
              <a:gd name="connsiteY5792" fmla="*/ 1462723 h 3149653"/>
              <a:gd name="connsiteX5793" fmla="*/ 395224 w 2656691"/>
              <a:gd name="connsiteY5793" fmla="*/ 1463871 h 3149653"/>
              <a:gd name="connsiteX5794" fmla="*/ 394075 w 2656691"/>
              <a:gd name="connsiteY5794" fmla="*/ 1467315 h 3149653"/>
              <a:gd name="connsiteX5795" fmla="*/ 386031 w 2656691"/>
              <a:gd name="connsiteY5795" fmla="*/ 1467315 h 3149653"/>
              <a:gd name="connsiteX5796" fmla="*/ 402118 w 2656691"/>
              <a:gd name="connsiteY5796" fmla="*/ 1470760 h 3149653"/>
              <a:gd name="connsiteX5797" fmla="*/ 402118 w 2656691"/>
              <a:gd name="connsiteY5797" fmla="*/ 1473056 h 3149653"/>
              <a:gd name="connsiteX5798" fmla="*/ 409013 w 2656691"/>
              <a:gd name="connsiteY5798" fmla="*/ 1473056 h 3149653"/>
              <a:gd name="connsiteX5799" fmla="*/ 404417 w 2656691"/>
              <a:gd name="connsiteY5799" fmla="*/ 1469611 h 3149653"/>
              <a:gd name="connsiteX5800" fmla="*/ 413610 w 2656691"/>
              <a:gd name="connsiteY5800" fmla="*/ 1474204 h 3149653"/>
              <a:gd name="connsiteX5801" fmla="*/ 400969 w 2656691"/>
              <a:gd name="connsiteY5801" fmla="*/ 1466167 h 3149653"/>
              <a:gd name="connsiteX5802" fmla="*/ 387180 w 2656691"/>
              <a:gd name="connsiteY5802" fmla="*/ 1458130 h 3149653"/>
              <a:gd name="connsiteX5803" fmla="*/ 402118 w 2656691"/>
              <a:gd name="connsiteY5803" fmla="*/ 1465019 h 3149653"/>
              <a:gd name="connsiteX5804" fmla="*/ 413610 w 2656691"/>
              <a:gd name="connsiteY5804" fmla="*/ 1469611 h 3149653"/>
              <a:gd name="connsiteX5805" fmla="*/ 420504 w 2656691"/>
              <a:gd name="connsiteY5805" fmla="*/ 1473056 h 3149653"/>
              <a:gd name="connsiteX5806" fmla="*/ 418206 w 2656691"/>
              <a:gd name="connsiteY5806" fmla="*/ 1473056 h 3149653"/>
              <a:gd name="connsiteX5807" fmla="*/ 431995 w 2656691"/>
              <a:gd name="connsiteY5807" fmla="*/ 1483389 h 3149653"/>
              <a:gd name="connsiteX5808" fmla="*/ 428548 w 2656691"/>
              <a:gd name="connsiteY5808" fmla="*/ 1483389 h 3149653"/>
              <a:gd name="connsiteX5809" fmla="*/ 435443 w 2656691"/>
              <a:gd name="connsiteY5809" fmla="*/ 1486833 h 3149653"/>
              <a:gd name="connsiteX5810" fmla="*/ 431995 w 2656691"/>
              <a:gd name="connsiteY5810" fmla="*/ 1483389 h 3149653"/>
              <a:gd name="connsiteX5811" fmla="*/ 445785 w 2656691"/>
              <a:gd name="connsiteY5811" fmla="*/ 1483389 h 3149653"/>
              <a:gd name="connsiteX5812" fmla="*/ 453829 w 2656691"/>
              <a:gd name="connsiteY5812" fmla="*/ 1489130 h 3149653"/>
              <a:gd name="connsiteX5813" fmla="*/ 476811 w 2656691"/>
              <a:gd name="connsiteY5813" fmla="*/ 1501759 h 3149653"/>
              <a:gd name="connsiteX5814" fmla="*/ 473364 w 2656691"/>
              <a:gd name="connsiteY5814" fmla="*/ 1501759 h 3149653"/>
              <a:gd name="connsiteX5815" fmla="*/ 475662 w 2656691"/>
              <a:gd name="connsiteY5815" fmla="*/ 1504056 h 3149653"/>
              <a:gd name="connsiteX5816" fmla="*/ 482557 w 2656691"/>
              <a:gd name="connsiteY5816" fmla="*/ 1505204 h 3149653"/>
              <a:gd name="connsiteX5817" fmla="*/ 481408 w 2656691"/>
              <a:gd name="connsiteY5817" fmla="*/ 1507500 h 3149653"/>
              <a:gd name="connsiteX5818" fmla="*/ 486004 w 2656691"/>
              <a:gd name="connsiteY5818" fmla="*/ 1507500 h 3149653"/>
              <a:gd name="connsiteX5819" fmla="*/ 484855 w 2656691"/>
              <a:gd name="connsiteY5819" fmla="*/ 1509796 h 3149653"/>
              <a:gd name="connsiteX5820" fmla="*/ 488302 w 2656691"/>
              <a:gd name="connsiteY5820" fmla="*/ 1508648 h 3149653"/>
              <a:gd name="connsiteX5821" fmla="*/ 503241 w 2656691"/>
              <a:gd name="connsiteY5821" fmla="*/ 1516685 h 3149653"/>
              <a:gd name="connsiteX5822" fmla="*/ 500943 w 2656691"/>
              <a:gd name="connsiteY5822" fmla="*/ 1520129 h 3149653"/>
              <a:gd name="connsiteX5823" fmla="*/ 520478 w 2656691"/>
              <a:gd name="connsiteY5823" fmla="*/ 1531611 h 3149653"/>
              <a:gd name="connsiteX5824" fmla="*/ 520478 w 2656691"/>
              <a:gd name="connsiteY5824" fmla="*/ 1532759 h 3149653"/>
              <a:gd name="connsiteX5825" fmla="*/ 511285 w 2656691"/>
              <a:gd name="connsiteY5825" fmla="*/ 1533907 h 3149653"/>
              <a:gd name="connsiteX5826" fmla="*/ 518179 w 2656691"/>
              <a:gd name="connsiteY5826" fmla="*/ 1536203 h 3149653"/>
              <a:gd name="connsiteX5827" fmla="*/ 521627 w 2656691"/>
              <a:gd name="connsiteY5827" fmla="*/ 1532759 h 3149653"/>
              <a:gd name="connsiteX5828" fmla="*/ 520478 w 2656691"/>
              <a:gd name="connsiteY5828" fmla="*/ 1537351 h 3149653"/>
              <a:gd name="connsiteX5829" fmla="*/ 525074 w 2656691"/>
              <a:gd name="connsiteY5829" fmla="*/ 1541944 h 3149653"/>
              <a:gd name="connsiteX5830" fmla="*/ 551504 w 2656691"/>
              <a:gd name="connsiteY5830" fmla="*/ 1548833 h 3149653"/>
              <a:gd name="connsiteX5831" fmla="*/ 546907 w 2656691"/>
              <a:gd name="connsiteY5831" fmla="*/ 1551129 h 3149653"/>
              <a:gd name="connsiteX5832" fmla="*/ 554951 w 2656691"/>
              <a:gd name="connsiteY5832" fmla="*/ 1552277 h 3149653"/>
              <a:gd name="connsiteX5833" fmla="*/ 561846 w 2656691"/>
              <a:gd name="connsiteY5833" fmla="*/ 1555721 h 3149653"/>
              <a:gd name="connsiteX5834" fmla="*/ 557250 w 2656691"/>
              <a:gd name="connsiteY5834" fmla="*/ 1558018 h 3149653"/>
              <a:gd name="connsiteX5835" fmla="*/ 559548 w 2656691"/>
              <a:gd name="connsiteY5835" fmla="*/ 1559166 h 3149653"/>
              <a:gd name="connsiteX5836" fmla="*/ 564144 w 2656691"/>
              <a:gd name="connsiteY5836" fmla="*/ 1558018 h 3149653"/>
              <a:gd name="connsiteX5837" fmla="*/ 568741 w 2656691"/>
              <a:gd name="connsiteY5837" fmla="*/ 1559166 h 3149653"/>
              <a:gd name="connsiteX5838" fmla="*/ 599767 w 2656691"/>
              <a:gd name="connsiteY5838" fmla="*/ 1584425 h 3149653"/>
              <a:gd name="connsiteX5839" fmla="*/ 608960 w 2656691"/>
              <a:gd name="connsiteY5839" fmla="*/ 1586721 h 3149653"/>
              <a:gd name="connsiteX5840" fmla="*/ 618153 w 2656691"/>
              <a:gd name="connsiteY5840" fmla="*/ 1591314 h 3149653"/>
              <a:gd name="connsiteX5841" fmla="*/ 627346 w 2656691"/>
              <a:gd name="connsiteY5841" fmla="*/ 1595906 h 3149653"/>
              <a:gd name="connsiteX5842" fmla="*/ 623898 w 2656691"/>
              <a:gd name="connsiteY5842" fmla="*/ 1599350 h 3149653"/>
              <a:gd name="connsiteX5843" fmla="*/ 628495 w 2656691"/>
              <a:gd name="connsiteY5843" fmla="*/ 1603943 h 3149653"/>
              <a:gd name="connsiteX5844" fmla="*/ 635390 w 2656691"/>
              <a:gd name="connsiteY5844" fmla="*/ 1607387 h 3149653"/>
              <a:gd name="connsiteX5845" fmla="*/ 631942 w 2656691"/>
              <a:gd name="connsiteY5845" fmla="*/ 1607387 h 3149653"/>
              <a:gd name="connsiteX5846" fmla="*/ 675609 w 2656691"/>
              <a:gd name="connsiteY5846" fmla="*/ 1632646 h 3149653"/>
              <a:gd name="connsiteX5847" fmla="*/ 665267 w 2656691"/>
              <a:gd name="connsiteY5847" fmla="*/ 1623461 h 3149653"/>
              <a:gd name="connsiteX5848" fmla="*/ 667565 w 2656691"/>
              <a:gd name="connsiteY5848" fmla="*/ 1624609 h 3149653"/>
              <a:gd name="connsiteX5849" fmla="*/ 662969 w 2656691"/>
              <a:gd name="connsiteY5849" fmla="*/ 1622313 h 3149653"/>
              <a:gd name="connsiteX5850" fmla="*/ 665267 w 2656691"/>
              <a:gd name="connsiteY5850" fmla="*/ 1617721 h 3149653"/>
              <a:gd name="connsiteX5851" fmla="*/ 679056 w 2656691"/>
              <a:gd name="connsiteY5851" fmla="*/ 1628054 h 3149653"/>
              <a:gd name="connsiteX5852" fmla="*/ 683653 w 2656691"/>
              <a:gd name="connsiteY5852" fmla="*/ 1632646 h 3149653"/>
              <a:gd name="connsiteX5853" fmla="*/ 679056 w 2656691"/>
              <a:gd name="connsiteY5853" fmla="*/ 1631498 h 3149653"/>
              <a:gd name="connsiteX5854" fmla="*/ 684329 w 2656691"/>
              <a:gd name="connsiteY5854" fmla="*/ 1635010 h 3149653"/>
              <a:gd name="connsiteX5855" fmla="*/ 681354 w 2656691"/>
              <a:gd name="connsiteY5855" fmla="*/ 1637239 h 3149653"/>
              <a:gd name="connsiteX5856" fmla="*/ 676758 w 2656691"/>
              <a:gd name="connsiteY5856" fmla="*/ 1633795 h 3149653"/>
              <a:gd name="connsiteX5857" fmla="*/ 674460 w 2656691"/>
              <a:gd name="connsiteY5857" fmla="*/ 1638387 h 3149653"/>
              <a:gd name="connsiteX5858" fmla="*/ 680205 w 2656691"/>
              <a:gd name="connsiteY5858" fmla="*/ 1640683 h 3149653"/>
              <a:gd name="connsiteX5859" fmla="*/ 700889 w 2656691"/>
              <a:gd name="connsiteY5859" fmla="*/ 1644128 h 3149653"/>
              <a:gd name="connsiteX5860" fmla="*/ 703188 w 2656691"/>
              <a:gd name="connsiteY5860" fmla="*/ 1647572 h 3149653"/>
              <a:gd name="connsiteX5861" fmla="*/ 713530 w 2656691"/>
              <a:gd name="connsiteY5861" fmla="*/ 1655609 h 3149653"/>
              <a:gd name="connsiteX5862" fmla="*/ 710082 w 2656691"/>
              <a:gd name="connsiteY5862" fmla="*/ 1655609 h 3149653"/>
              <a:gd name="connsiteX5863" fmla="*/ 719275 w 2656691"/>
              <a:gd name="connsiteY5863" fmla="*/ 1657905 h 3149653"/>
              <a:gd name="connsiteX5864" fmla="*/ 722723 w 2656691"/>
              <a:gd name="connsiteY5864" fmla="*/ 1662498 h 3149653"/>
              <a:gd name="connsiteX5865" fmla="*/ 723872 w 2656691"/>
              <a:gd name="connsiteY5865" fmla="*/ 1667090 h 3149653"/>
              <a:gd name="connsiteX5866" fmla="*/ 728468 w 2656691"/>
              <a:gd name="connsiteY5866" fmla="*/ 1668239 h 3149653"/>
              <a:gd name="connsiteX5867" fmla="*/ 727319 w 2656691"/>
              <a:gd name="connsiteY5867" fmla="*/ 1664794 h 3149653"/>
              <a:gd name="connsiteX5868" fmla="*/ 734214 w 2656691"/>
              <a:gd name="connsiteY5868" fmla="*/ 1668239 h 3149653"/>
              <a:gd name="connsiteX5869" fmla="*/ 734214 w 2656691"/>
              <a:gd name="connsiteY5869" fmla="*/ 1671683 h 3149653"/>
              <a:gd name="connsiteX5870" fmla="*/ 738810 w 2656691"/>
              <a:gd name="connsiteY5870" fmla="*/ 1673979 h 3149653"/>
              <a:gd name="connsiteX5871" fmla="*/ 741109 w 2656691"/>
              <a:gd name="connsiteY5871" fmla="*/ 1671683 h 3149653"/>
              <a:gd name="connsiteX5872" fmla="*/ 733065 w 2656691"/>
              <a:gd name="connsiteY5872" fmla="*/ 1665942 h 3149653"/>
              <a:gd name="connsiteX5873" fmla="*/ 736512 w 2656691"/>
              <a:gd name="connsiteY5873" fmla="*/ 1664794 h 3149653"/>
              <a:gd name="connsiteX5874" fmla="*/ 743407 w 2656691"/>
              <a:gd name="connsiteY5874" fmla="*/ 1669387 h 3149653"/>
              <a:gd name="connsiteX5875" fmla="*/ 741109 w 2656691"/>
              <a:gd name="connsiteY5875" fmla="*/ 1663646 h 3149653"/>
              <a:gd name="connsiteX5876" fmla="*/ 746854 w 2656691"/>
              <a:gd name="connsiteY5876" fmla="*/ 1673979 h 3149653"/>
              <a:gd name="connsiteX5877" fmla="*/ 754898 w 2656691"/>
              <a:gd name="connsiteY5877" fmla="*/ 1683164 h 3149653"/>
              <a:gd name="connsiteX5878" fmla="*/ 750302 w 2656691"/>
              <a:gd name="connsiteY5878" fmla="*/ 1685461 h 3149653"/>
              <a:gd name="connsiteX5879" fmla="*/ 759495 w 2656691"/>
              <a:gd name="connsiteY5879" fmla="*/ 1692349 h 3149653"/>
              <a:gd name="connsiteX5880" fmla="*/ 764091 w 2656691"/>
              <a:gd name="connsiteY5880" fmla="*/ 1692349 h 3149653"/>
              <a:gd name="connsiteX5881" fmla="*/ 761793 w 2656691"/>
              <a:gd name="connsiteY5881" fmla="*/ 1694646 h 3149653"/>
              <a:gd name="connsiteX5882" fmla="*/ 766389 w 2656691"/>
              <a:gd name="connsiteY5882" fmla="*/ 1696942 h 3149653"/>
              <a:gd name="connsiteX5883" fmla="*/ 768688 w 2656691"/>
              <a:gd name="connsiteY5883" fmla="*/ 1694646 h 3149653"/>
              <a:gd name="connsiteX5884" fmla="*/ 766389 w 2656691"/>
              <a:gd name="connsiteY5884" fmla="*/ 1691201 h 3149653"/>
              <a:gd name="connsiteX5885" fmla="*/ 772135 w 2656691"/>
              <a:gd name="connsiteY5885" fmla="*/ 1694646 h 3149653"/>
              <a:gd name="connsiteX5886" fmla="*/ 769837 w 2656691"/>
              <a:gd name="connsiteY5886" fmla="*/ 1691201 h 3149653"/>
              <a:gd name="connsiteX5887" fmla="*/ 773284 w 2656691"/>
              <a:gd name="connsiteY5887" fmla="*/ 1692349 h 3149653"/>
              <a:gd name="connsiteX5888" fmla="*/ 773284 w 2656691"/>
              <a:gd name="connsiteY5888" fmla="*/ 1696942 h 3149653"/>
              <a:gd name="connsiteX5889" fmla="*/ 779030 w 2656691"/>
              <a:gd name="connsiteY5889" fmla="*/ 1701535 h 3149653"/>
              <a:gd name="connsiteX5890" fmla="*/ 781328 w 2656691"/>
              <a:gd name="connsiteY5890" fmla="*/ 1708423 h 3149653"/>
              <a:gd name="connsiteX5891" fmla="*/ 785924 w 2656691"/>
              <a:gd name="connsiteY5891" fmla="*/ 1706127 h 3149653"/>
              <a:gd name="connsiteX5892" fmla="*/ 784775 w 2656691"/>
              <a:gd name="connsiteY5892" fmla="*/ 1709571 h 3149653"/>
              <a:gd name="connsiteX5893" fmla="*/ 791670 w 2656691"/>
              <a:gd name="connsiteY5893" fmla="*/ 1716460 h 3149653"/>
              <a:gd name="connsiteX5894" fmla="*/ 800863 w 2656691"/>
              <a:gd name="connsiteY5894" fmla="*/ 1719905 h 3149653"/>
              <a:gd name="connsiteX5895" fmla="*/ 805459 w 2656691"/>
              <a:gd name="connsiteY5895" fmla="*/ 1725645 h 3149653"/>
              <a:gd name="connsiteX5896" fmla="*/ 807758 w 2656691"/>
              <a:gd name="connsiteY5896" fmla="*/ 1731386 h 3149653"/>
              <a:gd name="connsiteX5897" fmla="*/ 819249 w 2656691"/>
              <a:gd name="connsiteY5897" fmla="*/ 1731386 h 3149653"/>
              <a:gd name="connsiteX5898" fmla="*/ 820398 w 2656691"/>
              <a:gd name="connsiteY5898" fmla="*/ 1737127 h 3149653"/>
              <a:gd name="connsiteX5899" fmla="*/ 815801 w 2656691"/>
              <a:gd name="connsiteY5899" fmla="*/ 1735979 h 3149653"/>
              <a:gd name="connsiteX5900" fmla="*/ 827293 w 2656691"/>
              <a:gd name="connsiteY5900" fmla="*/ 1742867 h 3149653"/>
              <a:gd name="connsiteX5901" fmla="*/ 823845 w 2656691"/>
              <a:gd name="connsiteY5901" fmla="*/ 1738275 h 3149653"/>
              <a:gd name="connsiteX5902" fmla="*/ 834187 w 2656691"/>
              <a:gd name="connsiteY5902" fmla="*/ 1745163 h 3149653"/>
              <a:gd name="connsiteX5903" fmla="*/ 843380 w 2656691"/>
              <a:gd name="connsiteY5903" fmla="*/ 1752052 h 3149653"/>
              <a:gd name="connsiteX5904" fmla="*/ 857170 w 2656691"/>
              <a:gd name="connsiteY5904" fmla="*/ 1764682 h 3149653"/>
              <a:gd name="connsiteX5905" fmla="*/ 859468 w 2656691"/>
              <a:gd name="connsiteY5905" fmla="*/ 1769274 h 3149653"/>
              <a:gd name="connsiteX5906" fmla="*/ 859468 w 2656691"/>
              <a:gd name="connsiteY5906" fmla="*/ 1765830 h 3149653"/>
              <a:gd name="connsiteX5907" fmla="*/ 865214 w 2656691"/>
              <a:gd name="connsiteY5907" fmla="*/ 1765830 h 3149653"/>
              <a:gd name="connsiteX5908" fmla="*/ 872108 w 2656691"/>
              <a:gd name="connsiteY5908" fmla="*/ 1775015 h 3149653"/>
              <a:gd name="connsiteX5909" fmla="*/ 868661 w 2656691"/>
              <a:gd name="connsiteY5909" fmla="*/ 1775015 h 3149653"/>
              <a:gd name="connsiteX5910" fmla="*/ 875556 w 2656691"/>
              <a:gd name="connsiteY5910" fmla="*/ 1779607 h 3149653"/>
              <a:gd name="connsiteX5911" fmla="*/ 881301 w 2656691"/>
              <a:gd name="connsiteY5911" fmla="*/ 1781904 h 3149653"/>
              <a:gd name="connsiteX5912" fmla="*/ 880152 w 2656691"/>
              <a:gd name="connsiteY5912" fmla="*/ 1784200 h 3149653"/>
              <a:gd name="connsiteX5913" fmla="*/ 882450 w 2656691"/>
              <a:gd name="connsiteY5913" fmla="*/ 1785348 h 3149653"/>
              <a:gd name="connsiteX5914" fmla="*/ 874407 w 2656691"/>
              <a:gd name="connsiteY5914" fmla="*/ 1785348 h 3149653"/>
              <a:gd name="connsiteX5915" fmla="*/ 887047 w 2656691"/>
              <a:gd name="connsiteY5915" fmla="*/ 1792237 h 3149653"/>
              <a:gd name="connsiteX5916" fmla="*/ 887047 w 2656691"/>
              <a:gd name="connsiteY5916" fmla="*/ 1795681 h 3149653"/>
              <a:gd name="connsiteX5917" fmla="*/ 893942 w 2656691"/>
              <a:gd name="connsiteY5917" fmla="*/ 1799126 h 3149653"/>
              <a:gd name="connsiteX5918" fmla="*/ 890494 w 2656691"/>
              <a:gd name="connsiteY5918" fmla="*/ 1794533 h 3149653"/>
              <a:gd name="connsiteX5919" fmla="*/ 904284 w 2656691"/>
              <a:gd name="connsiteY5919" fmla="*/ 1800274 h 3149653"/>
              <a:gd name="connsiteX5920" fmla="*/ 901985 w 2656691"/>
              <a:gd name="connsiteY5920" fmla="*/ 1803718 h 3149653"/>
              <a:gd name="connsiteX5921" fmla="*/ 895091 w 2656691"/>
              <a:gd name="connsiteY5921" fmla="*/ 1801422 h 3149653"/>
              <a:gd name="connsiteX5922" fmla="*/ 905433 w 2656691"/>
              <a:gd name="connsiteY5922" fmla="*/ 1808311 h 3149653"/>
              <a:gd name="connsiteX5923" fmla="*/ 904284 w 2656691"/>
              <a:gd name="connsiteY5923" fmla="*/ 1803718 h 3149653"/>
              <a:gd name="connsiteX5924" fmla="*/ 913477 w 2656691"/>
              <a:gd name="connsiteY5924" fmla="*/ 1807163 h 3149653"/>
              <a:gd name="connsiteX5925" fmla="*/ 912328 w 2656691"/>
              <a:gd name="connsiteY5925" fmla="*/ 1811755 h 3149653"/>
              <a:gd name="connsiteX5926" fmla="*/ 933012 w 2656691"/>
              <a:gd name="connsiteY5926" fmla="*/ 1823237 h 3149653"/>
              <a:gd name="connsiteX5927" fmla="*/ 929564 w 2656691"/>
              <a:gd name="connsiteY5927" fmla="*/ 1825533 h 3149653"/>
              <a:gd name="connsiteX5928" fmla="*/ 935310 w 2656691"/>
              <a:gd name="connsiteY5928" fmla="*/ 1828977 h 3149653"/>
              <a:gd name="connsiteX5929" fmla="*/ 934161 w 2656691"/>
              <a:gd name="connsiteY5929" fmla="*/ 1830125 h 3149653"/>
              <a:gd name="connsiteX5930" fmla="*/ 939906 w 2656691"/>
              <a:gd name="connsiteY5930" fmla="*/ 1831273 h 3149653"/>
              <a:gd name="connsiteX5931" fmla="*/ 935310 w 2656691"/>
              <a:gd name="connsiteY5931" fmla="*/ 1826681 h 3149653"/>
              <a:gd name="connsiteX5932" fmla="*/ 935310 w 2656691"/>
              <a:gd name="connsiteY5932" fmla="*/ 1823237 h 3149653"/>
              <a:gd name="connsiteX5933" fmla="*/ 947950 w 2656691"/>
              <a:gd name="connsiteY5933" fmla="*/ 1833570 h 3149653"/>
              <a:gd name="connsiteX5934" fmla="*/ 952547 w 2656691"/>
              <a:gd name="connsiteY5934" fmla="*/ 1831273 h 3149653"/>
              <a:gd name="connsiteX5935" fmla="*/ 953696 w 2656691"/>
              <a:gd name="connsiteY5935" fmla="*/ 1837014 h 3149653"/>
              <a:gd name="connsiteX5936" fmla="*/ 938757 w 2656691"/>
              <a:gd name="connsiteY5936" fmla="*/ 1828977 h 3149653"/>
              <a:gd name="connsiteX5937" fmla="*/ 942205 w 2656691"/>
              <a:gd name="connsiteY5937" fmla="*/ 1834718 h 3149653"/>
              <a:gd name="connsiteX5938" fmla="*/ 936459 w 2656691"/>
              <a:gd name="connsiteY5938" fmla="*/ 1837014 h 3149653"/>
              <a:gd name="connsiteX5939" fmla="*/ 930713 w 2656691"/>
              <a:gd name="connsiteY5939" fmla="*/ 1833570 h 3149653"/>
              <a:gd name="connsiteX5940" fmla="*/ 938757 w 2656691"/>
              <a:gd name="connsiteY5940" fmla="*/ 1837014 h 3149653"/>
              <a:gd name="connsiteX5941" fmla="*/ 945652 w 2656691"/>
              <a:gd name="connsiteY5941" fmla="*/ 1841607 h 3149653"/>
              <a:gd name="connsiteX5942" fmla="*/ 942205 w 2656691"/>
              <a:gd name="connsiteY5942" fmla="*/ 1837014 h 3149653"/>
              <a:gd name="connsiteX5943" fmla="*/ 942205 w 2656691"/>
              <a:gd name="connsiteY5943" fmla="*/ 1834718 h 3149653"/>
              <a:gd name="connsiteX5944" fmla="*/ 960591 w 2656691"/>
              <a:gd name="connsiteY5944" fmla="*/ 1849644 h 3149653"/>
              <a:gd name="connsiteX5945" fmla="*/ 973231 w 2656691"/>
              <a:gd name="connsiteY5945" fmla="*/ 1855384 h 3149653"/>
              <a:gd name="connsiteX5946" fmla="*/ 971316 w 2656691"/>
              <a:gd name="connsiteY5946" fmla="*/ 1853470 h 3149653"/>
              <a:gd name="connsiteX5947" fmla="*/ 973231 w 2656691"/>
              <a:gd name="connsiteY5947" fmla="*/ 1854340 h 3149653"/>
              <a:gd name="connsiteX5948" fmla="*/ 975529 w 2656691"/>
              <a:gd name="connsiteY5948" fmla="*/ 1855384 h 3149653"/>
              <a:gd name="connsiteX5949" fmla="*/ 970933 w 2656691"/>
              <a:gd name="connsiteY5949" fmla="*/ 1853088 h 3149653"/>
              <a:gd name="connsiteX5950" fmla="*/ 971316 w 2656691"/>
              <a:gd name="connsiteY5950" fmla="*/ 1853470 h 3149653"/>
              <a:gd name="connsiteX5951" fmla="*/ 962889 w 2656691"/>
              <a:gd name="connsiteY5951" fmla="*/ 1849644 h 3149653"/>
              <a:gd name="connsiteX5952" fmla="*/ 955994 w 2656691"/>
              <a:gd name="connsiteY5952" fmla="*/ 1841607 h 3149653"/>
              <a:gd name="connsiteX5953" fmla="*/ 960591 w 2656691"/>
              <a:gd name="connsiteY5953" fmla="*/ 1845051 h 3149653"/>
              <a:gd name="connsiteX5954" fmla="*/ 962889 w 2656691"/>
              <a:gd name="connsiteY5954" fmla="*/ 1841607 h 3149653"/>
              <a:gd name="connsiteX5955" fmla="*/ 969783 w 2656691"/>
              <a:gd name="connsiteY5955" fmla="*/ 1845051 h 3149653"/>
              <a:gd name="connsiteX5956" fmla="*/ 964038 w 2656691"/>
              <a:gd name="connsiteY5956" fmla="*/ 1847347 h 3149653"/>
              <a:gd name="connsiteX5957" fmla="*/ 973231 w 2656691"/>
              <a:gd name="connsiteY5957" fmla="*/ 1847347 h 3149653"/>
              <a:gd name="connsiteX5958" fmla="*/ 964038 w 2656691"/>
              <a:gd name="connsiteY5958" fmla="*/ 1840459 h 3149653"/>
              <a:gd name="connsiteX5959" fmla="*/ 962889 w 2656691"/>
              <a:gd name="connsiteY5959" fmla="*/ 1837014 h 3149653"/>
              <a:gd name="connsiteX5960" fmla="*/ 936459 w 2656691"/>
              <a:gd name="connsiteY5960" fmla="*/ 1815200 h 3149653"/>
              <a:gd name="connsiteX5961" fmla="*/ 935310 w 2656691"/>
              <a:gd name="connsiteY5961" fmla="*/ 1817496 h 3149653"/>
              <a:gd name="connsiteX5962" fmla="*/ 947950 w 2656691"/>
              <a:gd name="connsiteY5962" fmla="*/ 1825533 h 3149653"/>
              <a:gd name="connsiteX5963" fmla="*/ 944503 w 2656691"/>
              <a:gd name="connsiteY5963" fmla="*/ 1826681 h 3149653"/>
              <a:gd name="connsiteX5964" fmla="*/ 933012 w 2656691"/>
              <a:gd name="connsiteY5964" fmla="*/ 1820940 h 3149653"/>
              <a:gd name="connsiteX5965" fmla="*/ 927266 w 2656691"/>
              <a:gd name="connsiteY5965" fmla="*/ 1815200 h 3149653"/>
              <a:gd name="connsiteX5966" fmla="*/ 929564 w 2656691"/>
              <a:gd name="connsiteY5966" fmla="*/ 1812903 h 3149653"/>
              <a:gd name="connsiteX5967" fmla="*/ 935310 w 2656691"/>
              <a:gd name="connsiteY5967" fmla="*/ 1815200 h 3149653"/>
              <a:gd name="connsiteX5968" fmla="*/ 922670 w 2656691"/>
              <a:gd name="connsiteY5968" fmla="*/ 1806015 h 3149653"/>
              <a:gd name="connsiteX5969" fmla="*/ 921520 w 2656691"/>
              <a:gd name="connsiteY5969" fmla="*/ 1804866 h 3149653"/>
              <a:gd name="connsiteX5970" fmla="*/ 920371 w 2656691"/>
              <a:gd name="connsiteY5970" fmla="*/ 1803718 h 3149653"/>
              <a:gd name="connsiteX5971" fmla="*/ 914626 w 2656691"/>
              <a:gd name="connsiteY5971" fmla="*/ 1799126 h 3149653"/>
              <a:gd name="connsiteX5972" fmla="*/ 915775 w 2656691"/>
              <a:gd name="connsiteY5972" fmla="*/ 1799126 h 3149653"/>
              <a:gd name="connsiteX5973" fmla="*/ 910029 w 2656691"/>
              <a:gd name="connsiteY5973" fmla="*/ 1793385 h 3149653"/>
              <a:gd name="connsiteX5974" fmla="*/ 905433 w 2656691"/>
              <a:gd name="connsiteY5974" fmla="*/ 1792237 h 3149653"/>
              <a:gd name="connsiteX5975" fmla="*/ 891643 w 2656691"/>
              <a:gd name="connsiteY5975" fmla="*/ 1780756 h 3149653"/>
              <a:gd name="connsiteX5976" fmla="*/ 861766 w 2656691"/>
              <a:gd name="connsiteY5976" fmla="*/ 1756645 h 3149653"/>
              <a:gd name="connsiteX5977" fmla="*/ 844529 w 2656691"/>
              <a:gd name="connsiteY5977" fmla="*/ 1742867 h 3149653"/>
              <a:gd name="connsiteX5978" fmla="*/ 826144 w 2656691"/>
              <a:gd name="connsiteY5978" fmla="*/ 1729090 h 3149653"/>
              <a:gd name="connsiteX5979" fmla="*/ 790521 w 2656691"/>
              <a:gd name="connsiteY5979" fmla="*/ 1700386 h 3149653"/>
              <a:gd name="connsiteX5980" fmla="*/ 789372 w 2656691"/>
              <a:gd name="connsiteY5980" fmla="*/ 1701535 h 3149653"/>
              <a:gd name="connsiteX5981" fmla="*/ 769837 w 2656691"/>
              <a:gd name="connsiteY5981" fmla="*/ 1684312 h 3149653"/>
              <a:gd name="connsiteX5982" fmla="*/ 748003 w 2656691"/>
              <a:gd name="connsiteY5982" fmla="*/ 1669387 h 3149653"/>
              <a:gd name="connsiteX5983" fmla="*/ 745705 w 2656691"/>
              <a:gd name="connsiteY5983" fmla="*/ 1663646 h 3149653"/>
              <a:gd name="connsiteX5984" fmla="*/ 730767 w 2656691"/>
              <a:gd name="connsiteY5984" fmla="*/ 1652165 h 3149653"/>
              <a:gd name="connsiteX5985" fmla="*/ 729617 w 2656691"/>
              <a:gd name="connsiteY5985" fmla="*/ 1654461 h 3149653"/>
              <a:gd name="connsiteX5986" fmla="*/ 720425 w 2656691"/>
              <a:gd name="connsiteY5986" fmla="*/ 1645276 h 3149653"/>
              <a:gd name="connsiteX5987" fmla="*/ 682504 w 2656691"/>
              <a:gd name="connsiteY5987" fmla="*/ 1616573 h 3149653"/>
              <a:gd name="connsiteX5988" fmla="*/ 680205 w 2656691"/>
              <a:gd name="connsiteY5988" fmla="*/ 1617721 h 3149653"/>
              <a:gd name="connsiteX5989" fmla="*/ 657223 w 2656691"/>
              <a:gd name="connsiteY5989" fmla="*/ 1599350 h 3149653"/>
              <a:gd name="connsiteX5990" fmla="*/ 631942 w 2656691"/>
              <a:gd name="connsiteY5990" fmla="*/ 1582128 h 3149653"/>
              <a:gd name="connsiteX5991" fmla="*/ 631942 w 2656691"/>
              <a:gd name="connsiteY5991" fmla="*/ 1577536 h 3149653"/>
              <a:gd name="connsiteX5992" fmla="*/ 620451 w 2656691"/>
              <a:gd name="connsiteY5992" fmla="*/ 1574092 h 3149653"/>
              <a:gd name="connsiteX5993" fmla="*/ 608960 w 2656691"/>
              <a:gd name="connsiteY5993" fmla="*/ 1561462 h 3149653"/>
              <a:gd name="connsiteX5994" fmla="*/ 595170 w 2656691"/>
              <a:gd name="connsiteY5994" fmla="*/ 1553425 h 3149653"/>
              <a:gd name="connsiteX5995" fmla="*/ 580232 w 2656691"/>
              <a:gd name="connsiteY5995" fmla="*/ 1543092 h 3149653"/>
              <a:gd name="connsiteX5996" fmla="*/ 562995 w 2656691"/>
              <a:gd name="connsiteY5996" fmla="*/ 1528166 h 3149653"/>
              <a:gd name="connsiteX5997" fmla="*/ 559548 w 2656691"/>
              <a:gd name="connsiteY5997" fmla="*/ 1530463 h 3149653"/>
              <a:gd name="connsiteX5998" fmla="*/ 551504 w 2656691"/>
              <a:gd name="connsiteY5998" fmla="*/ 1524722 h 3149653"/>
              <a:gd name="connsiteX5999" fmla="*/ 529671 w 2656691"/>
              <a:gd name="connsiteY5999" fmla="*/ 1507500 h 3149653"/>
              <a:gd name="connsiteX6000" fmla="*/ 530820 w 2656691"/>
              <a:gd name="connsiteY6000" fmla="*/ 1504056 h 3149653"/>
              <a:gd name="connsiteX6001" fmla="*/ 505539 w 2656691"/>
              <a:gd name="connsiteY6001" fmla="*/ 1492574 h 3149653"/>
              <a:gd name="connsiteX6002" fmla="*/ 512434 w 2656691"/>
              <a:gd name="connsiteY6002" fmla="*/ 1493722 h 3149653"/>
              <a:gd name="connsiteX6003" fmla="*/ 512434 w 2656691"/>
              <a:gd name="connsiteY6003" fmla="*/ 1489130 h 3149653"/>
              <a:gd name="connsiteX6004" fmla="*/ 503471 w 2656691"/>
              <a:gd name="connsiteY6004" fmla="*/ 1484652 h 3149653"/>
              <a:gd name="connsiteX6005" fmla="*/ 505539 w 2656691"/>
              <a:gd name="connsiteY6005" fmla="*/ 1484537 h 3149653"/>
              <a:gd name="connsiteX6006" fmla="*/ 490601 w 2656691"/>
              <a:gd name="connsiteY6006" fmla="*/ 1476500 h 3149653"/>
              <a:gd name="connsiteX6007" fmla="*/ 489451 w 2656691"/>
              <a:gd name="connsiteY6007" fmla="*/ 1473056 h 3149653"/>
              <a:gd name="connsiteX6008" fmla="*/ 479109 w 2656691"/>
              <a:gd name="connsiteY6008" fmla="*/ 1469611 h 3149653"/>
              <a:gd name="connsiteX6009" fmla="*/ 460723 w 2656691"/>
              <a:gd name="connsiteY6009" fmla="*/ 1458130 h 3149653"/>
              <a:gd name="connsiteX6010" fmla="*/ 459574 w 2656691"/>
              <a:gd name="connsiteY6010" fmla="*/ 1461574 h 3149653"/>
              <a:gd name="connsiteX6011" fmla="*/ 457276 w 2656691"/>
              <a:gd name="connsiteY6011" fmla="*/ 1454686 h 3149653"/>
              <a:gd name="connsiteX6012" fmla="*/ 451531 w 2656691"/>
              <a:gd name="connsiteY6012" fmla="*/ 1453538 h 3149653"/>
              <a:gd name="connsiteX6013" fmla="*/ 454978 w 2656691"/>
              <a:gd name="connsiteY6013" fmla="*/ 1453538 h 3149653"/>
              <a:gd name="connsiteX6014" fmla="*/ 440039 w 2656691"/>
              <a:gd name="connsiteY6014" fmla="*/ 1443204 h 3149653"/>
              <a:gd name="connsiteX6015" fmla="*/ 429697 w 2656691"/>
              <a:gd name="connsiteY6015" fmla="*/ 1437464 h 3149653"/>
              <a:gd name="connsiteX6016" fmla="*/ 429697 w 2656691"/>
              <a:gd name="connsiteY6016" fmla="*/ 1436316 h 3149653"/>
              <a:gd name="connsiteX6017" fmla="*/ 410162 w 2656691"/>
              <a:gd name="connsiteY6017" fmla="*/ 1424834 h 3149653"/>
              <a:gd name="connsiteX6018" fmla="*/ 406715 w 2656691"/>
              <a:gd name="connsiteY6018" fmla="*/ 1422538 h 3149653"/>
              <a:gd name="connsiteX6019" fmla="*/ 407864 w 2656691"/>
              <a:gd name="connsiteY6019" fmla="*/ 1420242 h 3149653"/>
              <a:gd name="connsiteX6020" fmla="*/ 401781 w 2656691"/>
              <a:gd name="connsiteY6020" fmla="*/ 1419229 h 3149653"/>
              <a:gd name="connsiteX6021" fmla="*/ 400969 w 2656691"/>
              <a:gd name="connsiteY6021" fmla="*/ 1418519 h 3149653"/>
              <a:gd name="connsiteX6022" fmla="*/ 396373 w 2656691"/>
              <a:gd name="connsiteY6022" fmla="*/ 1414501 h 3149653"/>
              <a:gd name="connsiteX6023" fmla="*/ 390627 w 2656691"/>
              <a:gd name="connsiteY6023" fmla="*/ 1409908 h 3149653"/>
              <a:gd name="connsiteX6024" fmla="*/ 395224 w 2656691"/>
              <a:gd name="connsiteY6024" fmla="*/ 1409908 h 3149653"/>
              <a:gd name="connsiteX6025" fmla="*/ 374539 w 2656691"/>
              <a:gd name="connsiteY6025" fmla="*/ 1399575 h 3149653"/>
              <a:gd name="connsiteX6026" fmla="*/ 376838 w 2656691"/>
              <a:gd name="connsiteY6026" fmla="*/ 1397279 h 3149653"/>
              <a:gd name="connsiteX6027" fmla="*/ 371092 w 2656691"/>
              <a:gd name="connsiteY6027" fmla="*/ 1394983 h 3149653"/>
              <a:gd name="connsiteX6028" fmla="*/ 369943 w 2656691"/>
              <a:gd name="connsiteY6028" fmla="*/ 1397279 h 3149653"/>
              <a:gd name="connsiteX6029" fmla="*/ 361899 w 2656691"/>
              <a:gd name="connsiteY6029" fmla="*/ 1390390 h 3149653"/>
              <a:gd name="connsiteX6030" fmla="*/ 359601 w 2656691"/>
              <a:gd name="connsiteY6030" fmla="*/ 1391538 h 3149653"/>
              <a:gd name="connsiteX6031" fmla="*/ 352706 w 2656691"/>
              <a:gd name="connsiteY6031" fmla="*/ 1384650 h 3149653"/>
              <a:gd name="connsiteX6032" fmla="*/ 357303 w 2656691"/>
              <a:gd name="connsiteY6032" fmla="*/ 1383501 h 3149653"/>
              <a:gd name="connsiteX6033" fmla="*/ 345812 w 2656691"/>
              <a:gd name="connsiteY6033" fmla="*/ 1378909 h 3149653"/>
              <a:gd name="connsiteX6034" fmla="*/ 338917 w 2656691"/>
              <a:gd name="connsiteY6034" fmla="*/ 1376613 h 3149653"/>
              <a:gd name="connsiteX6035" fmla="*/ 343513 w 2656691"/>
              <a:gd name="connsiteY6035" fmla="*/ 1374316 h 3149653"/>
              <a:gd name="connsiteX6036" fmla="*/ 338917 w 2656691"/>
              <a:gd name="connsiteY6036" fmla="*/ 1373168 h 3149653"/>
              <a:gd name="connsiteX6037" fmla="*/ 323978 w 2656691"/>
              <a:gd name="connsiteY6037" fmla="*/ 1360539 h 3149653"/>
              <a:gd name="connsiteX6038" fmla="*/ 322829 w 2656691"/>
              <a:gd name="connsiteY6038" fmla="*/ 1362835 h 3149653"/>
              <a:gd name="connsiteX6039" fmla="*/ 318233 w 2656691"/>
              <a:gd name="connsiteY6039" fmla="*/ 1360539 h 3149653"/>
              <a:gd name="connsiteX6040" fmla="*/ 315935 w 2656691"/>
              <a:gd name="connsiteY6040" fmla="*/ 1355946 h 3149653"/>
              <a:gd name="connsiteX6041" fmla="*/ 319382 w 2656691"/>
              <a:gd name="connsiteY6041" fmla="*/ 1353650 h 3149653"/>
              <a:gd name="connsiteX6042" fmla="*/ 329724 w 2656691"/>
              <a:gd name="connsiteY6042" fmla="*/ 1359391 h 3149653"/>
              <a:gd name="connsiteX6043" fmla="*/ 336619 w 2656691"/>
              <a:gd name="connsiteY6043" fmla="*/ 1367428 h 3149653"/>
              <a:gd name="connsiteX6044" fmla="*/ 343513 w 2656691"/>
              <a:gd name="connsiteY6044" fmla="*/ 1368576 h 3149653"/>
              <a:gd name="connsiteX6045" fmla="*/ 340066 w 2656691"/>
              <a:gd name="connsiteY6045" fmla="*/ 1369724 h 3149653"/>
              <a:gd name="connsiteX6046" fmla="*/ 343513 w 2656691"/>
              <a:gd name="connsiteY6046" fmla="*/ 1373168 h 3149653"/>
              <a:gd name="connsiteX6047" fmla="*/ 349259 w 2656691"/>
              <a:gd name="connsiteY6047" fmla="*/ 1369724 h 3149653"/>
              <a:gd name="connsiteX6048" fmla="*/ 346961 w 2656691"/>
              <a:gd name="connsiteY6048" fmla="*/ 1374316 h 3149653"/>
              <a:gd name="connsiteX6049" fmla="*/ 359601 w 2656691"/>
              <a:gd name="connsiteY6049" fmla="*/ 1380057 h 3149653"/>
              <a:gd name="connsiteX6050" fmla="*/ 359601 w 2656691"/>
              <a:gd name="connsiteY6050" fmla="*/ 1381205 h 3149653"/>
              <a:gd name="connsiteX6051" fmla="*/ 382583 w 2656691"/>
              <a:gd name="connsiteY6051" fmla="*/ 1393835 h 3149653"/>
              <a:gd name="connsiteX6052" fmla="*/ 384673 w 2656691"/>
              <a:gd name="connsiteY6052" fmla="*/ 1392791 h 3149653"/>
              <a:gd name="connsiteX6053" fmla="*/ 387180 w 2656691"/>
              <a:gd name="connsiteY6053" fmla="*/ 1396131 h 3149653"/>
              <a:gd name="connsiteX6054" fmla="*/ 392925 w 2656691"/>
              <a:gd name="connsiteY6054" fmla="*/ 1396131 h 3149653"/>
              <a:gd name="connsiteX6055" fmla="*/ 392925 w 2656691"/>
              <a:gd name="connsiteY6055" fmla="*/ 1401872 h 3149653"/>
              <a:gd name="connsiteX6056" fmla="*/ 419355 w 2656691"/>
              <a:gd name="connsiteY6056" fmla="*/ 1412205 h 3149653"/>
              <a:gd name="connsiteX6057" fmla="*/ 419355 w 2656691"/>
              <a:gd name="connsiteY6057" fmla="*/ 1415649 h 3149653"/>
              <a:gd name="connsiteX6058" fmla="*/ 434294 w 2656691"/>
              <a:gd name="connsiteY6058" fmla="*/ 1424834 h 3149653"/>
              <a:gd name="connsiteX6059" fmla="*/ 431995 w 2656691"/>
              <a:gd name="connsiteY6059" fmla="*/ 1425982 h 3149653"/>
              <a:gd name="connsiteX6060" fmla="*/ 438890 w 2656691"/>
              <a:gd name="connsiteY6060" fmla="*/ 1428279 h 3149653"/>
              <a:gd name="connsiteX6061" fmla="*/ 437741 w 2656691"/>
              <a:gd name="connsiteY6061" fmla="*/ 1424834 h 3149653"/>
              <a:gd name="connsiteX6062" fmla="*/ 443487 w 2656691"/>
              <a:gd name="connsiteY6062" fmla="*/ 1429427 h 3149653"/>
              <a:gd name="connsiteX6063" fmla="*/ 441188 w 2656691"/>
              <a:gd name="connsiteY6063" fmla="*/ 1432871 h 3149653"/>
              <a:gd name="connsiteX6064" fmla="*/ 459574 w 2656691"/>
              <a:gd name="connsiteY6064" fmla="*/ 1442056 h 3149653"/>
              <a:gd name="connsiteX6065" fmla="*/ 461873 w 2656691"/>
              <a:gd name="connsiteY6065" fmla="*/ 1445501 h 3149653"/>
              <a:gd name="connsiteX6066" fmla="*/ 466469 w 2656691"/>
              <a:gd name="connsiteY6066" fmla="*/ 1446649 h 3149653"/>
              <a:gd name="connsiteX6067" fmla="*/ 465320 w 2656691"/>
              <a:gd name="connsiteY6067" fmla="*/ 1443204 h 3149653"/>
              <a:gd name="connsiteX6068" fmla="*/ 476811 w 2656691"/>
              <a:gd name="connsiteY6068" fmla="*/ 1454686 h 3149653"/>
              <a:gd name="connsiteX6069" fmla="*/ 477960 w 2656691"/>
              <a:gd name="connsiteY6069" fmla="*/ 1452389 h 3149653"/>
              <a:gd name="connsiteX6070" fmla="*/ 475662 w 2656691"/>
              <a:gd name="connsiteY6070" fmla="*/ 1448945 h 3149653"/>
              <a:gd name="connsiteX6071" fmla="*/ 505539 w 2656691"/>
              <a:gd name="connsiteY6071" fmla="*/ 1466167 h 3149653"/>
              <a:gd name="connsiteX6072" fmla="*/ 504390 w 2656691"/>
              <a:gd name="connsiteY6072" fmla="*/ 1468463 h 3149653"/>
              <a:gd name="connsiteX6073" fmla="*/ 521627 w 2656691"/>
              <a:gd name="connsiteY6073" fmla="*/ 1481093 h 3149653"/>
              <a:gd name="connsiteX6074" fmla="*/ 541162 w 2656691"/>
              <a:gd name="connsiteY6074" fmla="*/ 1492574 h 3149653"/>
              <a:gd name="connsiteX6075" fmla="*/ 551504 w 2656691"/>
              <a:gd name="connsiteY6075" fmla="*/ 1502907 h 3149653"/>
              <a:gd name="connsiteX6076" fmla="*/ 561846 w 2656691"/>
              <a:gd name="connsiteY6076" fmla="*/ 1507500 h 3149653"/>
              <a:gd name="connsiteX6077" fmla="*/ 576785 w 2656691"/>
              <a:gd name="connsiteY6077" fmla="*/ 1516685 h 3149653"/>
              <a:gd name="connsiteX6078" fmla="*/ 576785 w 2656691"/>
              <a:gd name="connsiteY6078" fmla="*/ 1518981 h 3149653"/>
              <a:gd name="connsiteX6079" fmla="*/ 582530 w 2656691"/>
              <a:gd name="connsiteY6079" fmla="*/ 1524722 h 3149653"/>
              <a:gd name="connsiteX6080" fmla="*/ 594021 w 2656691"/>
              <a:gd name="connsiteY6080" fmla="*/ 1529314 h 3149653"/>
              <a:gd name="connsiteX6081" fmla="*/ 595170 w 2656691"/>
              <a:gd name="connsiteY6081" fmla="*/ 1533907 h 3149653"/>
              <a:gd name="connsiteX6082" fmla="*/ 607811 w 2656691"/>
              <a:gd name="connsiteY6082" fmla="*/ 1537351 h 3149653"/>
              <a:gd name="connsiteX6083" fmla="*/ 607811 w 2656691"/>
              <a:gd name="connsiteY6083" fmla="*/ 1535055 h 3149653"/>
              <a:gd name="connsiteX6084" fmla="*/ 610109 w 2656691"/>
              <a:gd name="connsiteY6084" fmla="*/ 1536203 h 3149653"/>
              <a:gd name="connsiteX6085" fmla="*/ 610109 w 2656691"/>
              <a:gd name="connsiteY6085" fmla="*/ 1532759 h 3149653"/>
              <a:gd name="connsiteX6086" fmla="*/ 621600 w 2656691"/>
              <a:gd name="connsiteY6086" fmla="*/ 1543092 h 3149653"/>
              <a:gd name="connsiteX6087" fmla="*/ 617004 w 2656691"/>
              <a:gd name="connsiteY6087" fmla="*/ 1543092 h 3149653"/>
              <a:gd name="connsiteX6088" fmla="*/ 608960 w 2656691"/>
              <a:gd name="connsiteY6088" fmla="*/ 1539648 h 3149653"/>
              <a:gd name="connsiteX6089" fmla="*/ 615855 w 2656691"/>
              <a:gd name="connsiteY6089" fmla="*/ 1546536 h 3149653"/>
              <a:gd name="connsiteX6090" fmla="*/ 623898 w 2656691"/>
              <a:gd name="connsiteY6090" fmla="*/ 1549981 h 3149653"/>
              <a:gd name="connsiteX6091" fmla="*/ 620451 w 2656691"/>
              <a:gd name="connsiteY6091" fmla="*/ 1545388 h 3149653"/>
              <a:gd name="connsiteX6092" fmla="*/ 621600 w 2656691"/>
              <a:gd name="connsiteY6092" fmla="*/ 1543092 h 3149653"/>
              <a:gd name="connsiteX6093" fmla="*/ 628495 w 2656691"/>
              <a:gd name="connsiteY6093" fmla="*/ 1547684 h 3149653"/>
              <a:gd name="connsiteX6094" fmla="*/ 625048 w 2656691"/>
              <a:gd name="connsiteY6094" fmla="*/ 1547684 h 3149653"/>
              <a:gd name="connsiteX6095" fmla="*/ 627346 w 2656691"/>
              <a:gd name="connsiteY6095" fmla="*/ 1549981 h 3149653"/>
              <a:gd name="connsiteX6096" fmla="*/ 631942 w 2656691"/>
              <a:gd name="connsiteY6096" fmla="*/ 1548833 h 3149653"/>
              <a:gd name="connsiteX6097" fmla="*/ 650328 w 2656691"/>
              <a:gd name="connsiteY6097" fmla="*/ 1567203 h 3149653"/>
              <a:gd name="connsiteX6098" fmla="*/ 656074 w 2656691"/>
              <a:gd name="connsiteY6098" fmla="*/ 1568351 h 3149653"/>
              <a:gd name="connsiteX6099" fmla="*/ 652626 w 2656691"/>
              <a:gd name="connsiteY6099" fmla="*/ 1563758 h 3149653"/>
              <a:gd name="connsiteX6100" fmla="*/ 662969 w 2656691"/>
              <a:gd name="connsiteY6100" fmla="*/ 1576388 h 3149653"/>
              <a:gd name="connsiteX6101" fmla="*/ 665267 w 2656691"/>
              <a:gd name="connsiteY6101" fmla="*/ 1578684 h 3149653"/>
              <a:gd name="connsiteX6102" fmla="*/ 669863 w 2656691"/>
              <a:gd name="connsiteY6102" fmla="*/ 1576388 h 3149653"/>
              <a:gd name="connsiteX6103" fmla="*/ 705486 w 2656691"/>
              <a:gd name="connsiteY6103" fmla="*/ 1601647 h 3149653"/>
              <a:gd name="connsiteX6104" fmla="*/ 741109 w 2656691"/>
              <a:gd name="connsiteY6104" fmla="*/ 1630350 h 3149653"/>
              <a:gd name="connsiteX6105" fmla="*/ 742258 w 2656691"/>
              <a:gd name="connsiteY6105" fmla="*/ 1629202 h 3149653"/>
              <a:gd name="connsiteX6106" fmla="*/ 775582 w 2656691"/>
              <a:gd name="connsiteY6106" fmla="*/ 1657905 h 3149653"/>
              <a:gd name="connsiteX6107" fmla="*/ 777880 w 2656691"/>
              <a:gd name="connsiteY6107" fmla="*/ 1655609 h 3149653"/>
              <a:gd name="connsiteX6108" fmla="*/ 799714 w 2656691"/>
              <a:gd name="connsiteY6108" fmla="*/ 1675127 h 3149653"/>
              <a:gd name="connsiteX6109" fmla="*/ 800863 w 2656691"/>
              <a:gd name="connsiteY6109" fmla="*/ 1673979 h 3149653"/>
              <a:gd name="connsiteX6110" fmla="*/ 812354 w 2656691"/>
              <a:gd name="connsiteY6110" fmla="*/ 1683164 h 3149653"/>
              <a:gd name="connsiteX6111" fmla="*/ 837635 w 2656691"/>
              <a:gd name="connsiteY6111" fmla="*/ 1704979 h 3149653"/>
              <a:gd name="connsiteX6112" fmla="*/ 841082 w 2656691"/>
              <a:gd name="connsiteY6112" fmla="*/ 1708423 h 3149653"/>
              <a:gd name="connsiteX6113" fmla="*/ 834187 w 2656691"/>
              <a:gd name="connsiteY6113" fmla="*/ 1706127 h 3149653"/>
              <a:gd name="connsiteX6114" fmla="*/ 836486 w 2656691"/>
              <a:gd name="connsiteY6114" fmla="*/ 1711868 h 3149653"/>
              <a:gd name="connsiteX6115" fmla="*/ 844529 w 2656691"/>
              <a:gd name="connsiteY6115" fmla="*/ 1709571 h 3149653"/>
              <a:gd name="connsiteX6116" fmla="*/ 864064 w 2656691"/>
              <a:gd name="connsiteY6116" fmla="*/ 1724497 h 3149653"/>
              <a:gd name="connsiteX6117" fmla="*/ 865214 w 2656691"/>
              <a:gd name="connsiteY6117" fmla="*/ 1727941 h 3149653"/>
              <a:gd name="connsiteX6118" fmla="*/ 891643 w 2656691"/>
              <a:gd name="connsiteY6118" fmla="*/ 1746312 h 3149653"/>
              <a:gd name="connsiteX6119" fmla="*/ 916924 w 2656691"/>
              <a:gd name="connsiteY6119" fmla="*/ 1764682 h 3149653"/>
              <a:gd name="connsiteX6120" fmla="*/ 920371 w 2656691"/>
              <a:gd name="connsiteY6120" fmla="*/ 1771571 h 3149653"/>
              <a:gd name="connsiteX6121" fmla="*/ 923819 w 2656691"/>
              <a:gd name="connsiteY6121" fmla="*/ 1771571 h 3149653"/>
              <a:gd name="connsiteX6122" fmla="*/ 960591 w 2656691"/>
              <a:gd name="connsiteY6122" fmla="*/ 1802570 h 3149653"/>
              <a:gd name="connsiteX6123" fmla="*/ 997362 w 2656691"/>
              <a:gd name="connsiteY6123" fmla="*/ 1832422 h 3149653"/>
              <a:gd name="connsiteX6124" fmla="*/ 1007704 w 2656691"/>
              <a:gd name="connsiteY6124" fmla="*/ 1842755 h 3149653"/>
              <a:gd name="connsiteX6125" fmla="*/ 1020345 w 2656691"/>
              <a:gd name="connsiteY6125" fmla="*/ 1853088 h 3149653"/>
              <a:gd name="connsiteX6126" fmla="*/ 1050222 w 2656691"/>
              <a:gd name="connsiteY6126" fmla="*/ 1873754 h 3149653"/>
              <a:gd name="connsiteX6127" fmla="*/ 1049073 w 2656691"/>
              <a:gd name="connsiteY6127" fmla="*/ 1876051 h 3149653"/>
              <a:gd name="connsiteX6128" fmla="*/ 1066310 w 2656691"/>
              <a:gd name="connsiteY6128" fmla="*/ 1888680 h 3149653"/>
              <a:gd name="connsiteX6129" fmla="*/ 1066310 w 2656691"/>
              <a:gd name="connsiteY6129" fmla="*/ 1892125 h 3149653"/>
              <a:gd name="connsiteX6130" fmla="*/ 1072055 w 2656691"/>
              <a:gd name="connsiteY6130" fmla="*/ 1893273 h 3149653"/>
              <a:gd name="connsiteX6131" fmla="*/ 1074353 w 2656691"/>
              <a:gd name="connsiteY6131" fmla="*/ 1897865 h 3149653"/>
              <a:gd name="connsiteX6132" fmla="*/ 1089292 w 2656691"/>
              <a:gd name="connsiteY6132" fmla="*/ 1908198 h 3149653"/>
              <a:gd name="connsiteX6133" fmla="*/ 1088143 w 2656691"/>
              <a:gd name="connsiteY6133" fmla="*/ 1909347 h 3149653"/>
              <a:gd name="connsiteX6134" fmla="*/ 1098485 w 2656691"/>
              <a:gd name="connsiteY6134" fmla="*/ 1917384 h 3149653"/>
              <a:gd name="connsiteX6135" fmla="*/ 1100783 w 2656691"/>
              <a:gd name="connsiteY6135" fmla="*/ 1920828 h 3149653"/>
              <a:gd name="connsiteX6136" fmla="*/ 1104230 w 2656691"/>
              <a:gd name="connsiteY6136" fmla="*/ 1919680 h 3149653"/>
              <a:gd name="connsiteX6137" fmla="*/ 1119169 w 2656691"/>
              <a:gd name="connsiteY6137" fmla="*/ 1933457 h 3149653"/>
              <a:gd name="connsiteX6138" fmla="*/ 1132958 w 2656691"/>
              <a:gd name="connsiteY6138" fmla="*/ 1944939 h 3149653"/>
              <a:gd name="connsiteX6139" fmla="*/ 1138704 w 2656691"/>
              <a:gd name="connsiteY6139" fmla="*/ 1951828 h 3149653"/>
              <a:gd name="connsiteX6140" fmla="*/ 1144450 w 2656691"/>
              <a:gd name="connsiteY6140" fmla="*/ 1955272 h 3149653"/>
              <a:gd name="connsiteX6141" fmla="*/ 1165134 w 2656691"/>
              <a:gd name="connsiteY6141" fmla="*/ 1974790 h 3149653"/>
              <a:gd name="connsiteX6142" fmla="*/ 1184669 w 2656691"/>
              <a:gd name="connsiteY6142" fmla="*/ 1993160 h 3149653"/>
              <a:gd name="connsiteX6143" fmla="*/ 1184669 w 2656691"/>
              <a:gd name="connsiteY6143" fmla="*/ 1990864 h 3149653"/>
              <a:gd name="connsiteX6144" fmla="*/ 1185818 w 2656691"/>
              <a:gd name="connsiteY6144" fmla="*/ 1994308 h 3149653"/>
              <a:gd name="connsiteX6145" fmla="*/ 1222590 w 2656691"/>
              <a:gd name="connsiteY6145" fmla="*/ 2024160 h 3149653"/>
              <a:gd name="connsiteX6146" fmla="*/ 1221441 w 2656691"/>
              <a:gd name="connsiteY6146" fmla="*/ 2025308 h 3149653"/>
              <a:gd name="connsiteX6147" fmla="*/ 1243274 w 2656691"/>
              <a:gd name="connsiteY6147" fmla="*/ 2045974 h 3149653"/>
              <a:gd name="connsiteX6148" fmla="*/ 1259362 w 2656691"/>
              <a:gd name="connsiteY6148" fmla="*/ 2057456 h 3149653"/>
              <a:gd name="connsiteX6149" fmla="*/ 1265107 w 2656691"/>
              <a:gd name="connsiteY6149" fmla="*/ 2064345 h 3149653"/>
              <a:gd name="connsiteX6150" fmla="*/ 1268555 w 2656691"/>
              <a:gd name="connsiteY6150" fmla="*/ 2071233 h 3149653"/>
              <a:gd name="connsiteX6151" fmla="*/ 1273151 w 2656691"/>
              <a:gd name="connsiteY6151" fmla="*/ 2070085 h 3149653"/>
              <a:gd name="connsiteX6152" fmla="*/ 1280046 w 2656691"/>
              <a:gd name="connsiteY6152" fmla="*/ 2076974 h 3149653"/>
              <a:gd name="connsiteX6153" fmla="*/ 1277748 w 2656691"/>
              <a:gd name="connsiteY6153" fmla="*/ 2075826 h 3149653"/>
              <a:gd name="connsiteX6154" fmla="*/ 1283493 w 2656691"/>
              <a:gd name="connsiteY6154" fmla="*/ 2079270 h 3149653"/>
              <a:gd name="connsiteX6155" fmla="*/ 1306476 w 2656691"/>
              <a:gd name="connsiteY6155" fmla="*/ 2102233 h 3149653"/>
              <a:gd name="connsiteX6156" fmla="*/ 1329458 w 2656691"/>
              <a:gd name="connsiteY6156" fmla="*/ 2125196 h 3149653"/>
              <a:gd name="connsiteX6157" fmla="*/ 1332905 w 2656691"/>
              <a:gd name="connsiteY6157" fmla="*/ 2124048 h 3149653"/>
              <a:gd name="connsiteX6158" fmla="*/ 1006555 w 2656691"/>
              <a:gd name="connsiteY6158" fmla="*/ 1833570 h 3149653"/>
              <a:gd name="connsiteX6159" fmla="*/ 836486 w 2656691"/>
              <a:gd name="connsiteY6159" fmla="*/ 1696942 h 3149653"/>
              <a:gd name="connsiteX6160" fmla="*/ 750302 w 2656691"/>
              <a:gd name="connsiteY6160" fmla="*/ 1630350 h 3149653"/>
              <a:gd name="connsiteX6161" fmla="*/ 707784 w 2656691"/>
              <a:gd name="connsiteY6161" fmla="*/ 1597054 h 3149653"/>
              <a:gd name="connsiteX6162" fmla="*/ 664118 w 2656691"/>
              <a:gd name="connsiteY6162" fmla="*/ 1563758 h 3149653"/>
              <a:gd name="connsiteX6163" fmla="*/ 637688 w 2656691"/>
              <a:gd name="connsiteY6163" fmla="*/ 1543092 h 3149653"/>
              <a:gd name="connsiteX6164" fmla="*/ 620451 w 2656691"/>
              <a:gd name="connsiteY6164" fmla="*/ 1535055 h 3149653"/>
              <a:gd name="connsiteX6165" fmla="*/ 618153 w 2656691"/>
              <a:gd name="connsiteY6165" fmla="*/ 1530463 h 3149653"/>
              <a:gd name="connsiteX6166" fmla="*/ 607811 w 2656691"/>
              <a:gd name="connsiteY6166" fmla="*/ 1522426 h 3149653"/>
              <a:gd name="connsiteX6167" fmla="*/ 592872 w 2656691"/>
              <a:gd name="connsiteY6167" fmla="*/ 1513240 h 3149653"/>
              <a:gd name="connsiteX6168" fmla="*/ 599767 w 2656691"/>
              <a:gd name="connsiteY6168" fmla="*/ 1516685 h 3149653"/>
              <a:gd name="connsiteX6169" fmla="*/ 577934 w 2656691"/>
              <a:gd name="connsiteY6169" fmla="*/ 1500611 h 3149653"/>
              <a:gd name="connsiteX6170" fmla="*/ 549206 w 2656691"/>
              <a:gd name="connsiteY6170" fmla="*/ 1484537 h 3149653"/>
              <a:gd name="connsiteX6171" fmla="*/ 546907 w 2656691"/>
              <a:gd name="connsiteY6171" fmla="*/ 1479945 h 3149653"/>
              <a:gd name="connsiteX6172" fmla="*/ 537714 w 2656691"/>
              <a:gd name="connsiteY6172" fmla="*/ 1473056 h 3149653"/>
              <a:gd name="connsiteX6173" fmla="*/ 517030 w 2656691"/>
              <a:gd name="connsiteY6173" fmla="*/ 1460426 h 3149653"/>
              <a:gd name="connsiteX6174" fmla="*/ 521627 w 2656691"/>
              <a:gd name="connsiteY6174" fmla="*/ 1459278 h 3149653"/>
              <a:gd name="connsiteX6175" fmla="*/ 517030 w 2656691"/>
              <a:gd name="connsiteY6175" fmla="*/ 1459278 h 3149653"/>
              <a:gd name="connsiteX6176" fmla="*/ 491750 w 2656691"/>
              <a:gd name="connsiteY6176" fmla="*/ 1444353 h 3149653"/>
              <a:gd name="connsiteX6177" fmla="*/ 487153 w 2656691"/>
              <a:gd name="connsiteY6177" fmla="*/ 1442056 h 3149653"/>
              <a:gd name="connsiteX6178" fmla="*/ 487153 w 2656691"/>
              <a:gd name="connsiteY6178" fmla="*/ 1439760 h 3149653"/>
              <a:gd name="connsiteX6179" fmla="*/ 475662 w 2656691"/>
              <a:gd name="connsiteY6179" fmla="*/ 1435167 h 3149653"/>
              <a:gd name="connsiteX6180" fmla="*/ 467618 w 2656691"/>
              <a:gd name="connsiteY6180" fmla="*/ 1428279 h 3149653"/>
              <a:gd name="connsiteX6181" fmla="*/ 456127 w 2656691"/>
              <a:gd name="connsiteY6181" fmla="*/ 1417946 h 3149653"/>
              <a:gd name="connsiteX6182" fmla="*/ 440039 w 2656691"/>
              <a:gd name="connsiteY6182" fmla="*/ 1405316 h 3149653"/>
              <a:gd name="connsiteX6183" fmla="*/ 425101 w 2656691"/>
              <a:gd name="connsiteY6183" fmla="*/ 1397279 h 3149653"/>
              <a:gd name="connsiteX6184" fmla="*/ 410162 w 2656691"/>
              <a:gd name="connsiteY6184" fmla="*/ 1389242 h 3149653"/>
              <a:gd name="connsiteX6185" fmla="*/ 405566 w 2656691"/>
              <a:gd name="connsiteY6185" fmla="*/ 1384650 h 3149653"/>
              <a:gd name="connsiteX6186" fmla="*/ 427399 w 2656691"/>
              <a:gd name="connsiteY6186" fmla="*/ 1394983 h 3149653"/>
              <a:gd name="connsiteX6187" fmla="*/ 429697 w 2656691"/>
              <a:gd name="connsiteY6187" fmla="*/ 1392687 h 3149653"/>
              <a:gd name="connsiteX6188" fmla="*/ 422803 w 2656691"/>
              <a:gd name="connsiteY6188" fmla="*/ 1390390 h 3149653"/>
              <a:gd name="connsiteX6189" fmla="*/ 423952 w 2656691"/>
              <a:gd name="connsiteY6189" fmla="*/ 1385798 h 3149653"/>
              <a:gd name="connsiteX6190" fmla="*/ 415908 w 2656691"/>
              <a:gd name="connsiteY6190" fmla="*/ 1385798 h 3149653"/>
              <a:gd name="connsiteX6191" fmla="*/ 407864 w 2656691"/>
              <a:gd name="connsiteY6191" fmla="*/ 1380057 h 3149653"/>
              <a:gd name="connsiteX6192" fmla="*/ 403267 w 2656691"/>
              <a:gd name="connsiteY6192" fmla="*/ 1383501 h 3149653"/>
              <a:gd name="connsiteX6193" fmla="*/ 391776 w 2656691"/>
              <a:gd name="connsiteY6193" fmla="*/ 1376613 h 3149653"/>
              <a:gd name="connsiteX6194" fmla="*/ 391776 w 2656691"/>
              <a:gd name="connsiteY6194" fmla="*/ 1373168 h 3149653"/>
              <a:gd name="connsiteX6195" fmla="*/ 376838 w 2656691"/>
              <a:gd name="connsiteY6195" fmla="*/ 1362835 h 3149653"/>
              <a:gd name="connsiteX6196" fmla="*/ 388329 w 2656691"/>
              <a:gd name="connsiteY6196" fmla="*/ 1368576 h 3149653"/>
              <a:gd name="connsiteX6197" fmla="*/ 387180 w 2656691"/>
              <a:gd name="connsiteY6197" fmla="*/ 1362835 h 3149653"/>
              <a:gd name="connsiteX6198" fmla="*/ 381434 w 2656691"/>
              <a:gd name="connsiteY6198" fmla="*/ 1362835 h 3149653"/>
              <a:gd name="connsiteX6199" fmla="*/ 375689 w 2656691"/>
              <a:gd name="connsiteY6199" fmla="*/ 1354798 h 3149653"/>
              <a:gd name="connsiteX6200" fmla="*/ 363048 w 2656691"/>
              <a:gd name="connsiteY6200" fmla="*/ 1349057 h 3149653"/>
              <a:gd name="connsiteX6201" fmla="*/ 363048 w 2656691"/>
              <a:gd name="connsiteY6201" fmla="*/ 1345613 h 3149653"/>
              <a:gd name="connsiteX6202" fmla="*/ 360750 w 2656691"/>
              <a:gd name="connsiteY6202" fmla="*/ 1344465 h 3149653"/>
              <a:gd name="connsiteX6203" fmla="*/ 358452 w 2656691"/>
              <a:gd name="connsiteY6203" fmla="*/ 1350205 h 3149653"/>
              <a:gd name="connsiteX6204" fmla="*/ 352706 w 2656691"/>
              <a:gd name="connsiteY6204" fmla="*/ 1345613 h 3149653"/>
              <a:gd name="connsiteX6205" fmla="*/ 355004 w 2656691"/>
              <a:gd name="connsiteY6205" fmla="*/ 1351354 h 3149653"/>
              <a:gd name="connsiteX6206" fmla="*/ 348110 w 2656691"/>
              <a:gd name="connsiteY6206" fmla="*/ 1344465 h 3149653"/>
              <a:gd name="connsiteX6207" fmla="*/ 353855 w 2656691"/>
              <a:gd name="connsiteY6207" fmla="*/ 1344465 h 3149653"/>
              <a:gd name="connsiteX6208" fmla="*/ 345812 w 2656691"/>
              <a:gd name="connsiteY6208" fmla="*/ 1338724 h 3149653"/>
              <a:gd name="connsiteX6209" fmla="*/ 348110 w 2656691"/>
              <a:gd name="connsiteY6209" fmla="*/ 1335280 h 3149653"/>
              <a:gd name="connsiteX6210" fmla="*/ 356154 w 2656691"/>
              <a:gd name="connsiteY6210" fmla="*/ 1335280 h 3149653"/>
              <a:gd name="connsiteX6211" fmla="*/ 348110 w 2656691"/>
              <a:gd name="connsiteY6211" fmla="*/ 1334132 h 3149653"/>
              <a:gd name="connsiteX6212" fmla="*/ 349259 w 2656691"/>
              <a:gd name="connsiteY6212" fmla="*/ 1329539 h 3149653"/>
              <a:gd name="connsiteX6213" fmla="*/ 343513 w 2656691"/>
              <a:gd name="connsiteY6213" fmla="*/ 1330687 h 3149653"/>
              <a:gd name="connsiteX6214" fmla="*/ 345812 w 2656691"/>
              <a:gd name="connsiteY6214" fmla="*/ 1334132 h 3149653"/>
              <a:gd name="connsiteX6215" fmla="*/ 348110 w 2656691"/>
              <a:gd name="connsiteY6215" fmla="*/ 1335280 h 3149653"/>
              <a:gd name="connsiteX6216" fmla="*/ 344662 w 2656691"/>
              <a:gd name="connsiteY6216" fmla="*/ 1335280 h 3149653"/>
              <a:gd name="connsiteX6217" fmla="*/ 342364 w 2656691"/>
              <a:gd name="connsiteY6217" fmla="*/ 1329539 h 3149653"/>
              <a:gd name="connsiteX6218" fmla="*/ 337768 w 2656691"/>
              <a:gd name="connsiteY6218" fmla="*/ 1328391 h 3149653"/>
              <a:gd name="connsiteX6219" fmla="*/ 338917 w 2656691"/>
              <a:gd name="connsiteY6219" fmla="*/ 1331835 h 3149653"/>
              <a:gd name="connsiteX6220" fmla="*/ 323978 w 2656691"/>
              <a:gd name="connsiteY6220" fmla="*/ 1321502 h 3149653"/>
              <a:gd name="connsiteX6221" fmla="*/ 341215 w 2656691"/>
              <a:gd name="connsiteY6221" fmla="*/ 1327243 h 3149653"/>
              <a:gd name="connsiteX6222" fmla="*/ 341215 w 2656691"/>
              <a:gd name="connsiteY6222" fmla="*/ 1324947 h 3149653"/>
              <a:gd name="connsiteX6223" fmla="*/ 321680 w 2656691"/>
              <a:gd name="connsiteY6223" fmla="*/ 1316910 h 3149653"/>
              <a:gd name="connsiteX6224" fmla="*/ 321680 w 2656691"/>
              <a:gd name="connsiteY6224" fmla="*/ 1314613 h 3149653"/>
              <a:gd name="connsiteX6225" fmla="*/ 319382 w 2656691"/>
              <a:gd name="connsiteY6225" fmla="*/ 1313465 h 3149653"/>
              <a:gd name="connsiteX6226" fmla="*/ 318233 w 2656691"/>
              <a:gd name="connsiteY6226" fmla="*/ 1315761 h 3149653"/>
              <a:gd name="connsiteX6227" fmla="*/ 310189 w 2656691"/>
              <a:gd name="connsiteY6227" fmla="*/ 1308873 h 3149653"/>
              <a:gd name="connsiteX6228" fmla="*/ 292952 w 2656691"/>
              <a:gd name="connsiteY6228" fmla="*/ 1303132 h 3149653"/>
              <a:gd name="connsiteX6229" fmla="*/ 309040 w 2656691"/>
              <a:gd name="connsiteY6229" fmla="*/ 1305428 h 3149653"/>
              <a:gd name="connsiteX6230" fmla="*/ 291803 w 2656691"/>
              <a:gd name="connsiteY6230" fmla="*/ 1297391 h 3149653"/>
              <a:gd name="connsiteX6231" fmla="*/ 289505 w 2656691"/>
              <a:gd name="connsiteY6231" fmla="*/ 1301984 h 3149653"/>
              <a:gd name="connsiteX6232" fmla="*/ 286057 w 2656691"/>
              <a:gd name="connsiteY6232" fmla="*/ 1299688 h 3149653"/>
              <a:gd name="connsiteX6233" fmla="*/ 291803 w 2656691"/>
              <a:gd name="connsiteY6233" fmla="*/ 1296243 h 3149653"/>
              <a:gd name="connsiteX6234" fmla="*/ 283759 w 2656691"/>
              <a:gd name="connsiteY6234" fmla="*/ 1290503 h 3149653"/>
              <a:gd name="connsiteX6235" fmla="*/ 259628 w 2656691"/>
              <a:gd name="connsiteY6235" fmla="*/ 1280169 h 3149653"/>
              <a:gd name="connsiteX6236" fmla="*/ 272268 w 2656691"/>
              <a:gd name="connsiteY6236" fmla="*/ 1281318 h 3149653"/>
              <a:gd name="connsiteX6237" fmla="*/ 256180 w 2656691"/>
              <a:gd name="connsiteY6237" fmla="*/ 1270984 h 3149653"/>
              <a:gd name="connsiteX6238" fmla="*/ 241242 w 2656691"/>
              <a:gd name="connsiteY6238" fmla="*/ 1264095 h 3149653"/>
              <a:gd name="connsiteX6239" fmla="*/ 235496 w 2656691"/>
              <a:gd name="connsiteY6239" fmla="*/ 1265244 h 3149653"/>
              <a:gd name="connsiteX6240" fmla="*/ 233198 w 2656691"/>
              <a:gd name="connsiteY6240" fmla="*/ 1262947 h 3149653"/>
              <a:gd name="connsiteX6241" fmla="*/ 230900 w 2656691"/>
              <a:gd name="connsiteY6241" fmla="*/ 1264095 h 3149653"/>
              <a:gd name="connsiteX6242" fmla="*/ 237794 w 2656691"/>
              <a:gd name="connsiteY6242" fmla="*/ 1262947 h 3149653"/>
              <a:gd name="connsiteX6243" fmla="*/ 237794 w 2656691"/>
              <a:gd name="connsiteY6243" fmla="*/ 1259503 h 3149653"/>
              <a:gd name="connsiteX6244" fmla="*/ 232049 w 2656691"/>
              <a:gd name="connsiteY6244" fmla="*/ 1257207 h 3149653"/>
              <a:gd name="connsiteX6245" fmla="*/ 242391 w 2656691"/>
              <a:gd name="connsiteY6245" fmla="*/ 1259503 h 3149653"/>
              <a:gd name="connsiteX6246" fmla="*/ 242391 w 2656691"/>
              <a:gd name="connsiteY6246" fmla="*/ 1258355 h 3149653"/>
              <a:gd name="connsiteX6247" fmla="*/ 236645 w 2656691"/>
              <a:gd name="connsiteY6247" fmla="*/ 1253762 h 3149653"/>
              <a:gd name="connsiteX6248" fmla="*/ 252733 w 2656691"/>
              <a:gd name="connsiteY6248" fmla="*/ 1261799 h 3149653"/>
              <a:gd name="connsiteX6249" fmla="*/ 252733 w 2656691"/>
              <a:gd name="connsiteY6249" fmla="*/ 1258355 h 3149653"/>
              <a:gd name="connsiteX6250" fmla="*/ 258479 w 2656691"/>
              <a:gd name="connsiteY6250" fmla="*/ 1264095 h 3149653"/>
              <a:gd name="connsiteX6251" fmla="*/ 255031 w 2656691"/>
              <a:gd name="connsiteY6251" fmla="*/ 1264095 h 3149653"/>
              <a:gd name="connsiteX6252" fmla="*/ 265373 w 2656691"/>
              <a:gd name="connsiteY6252" fmla="*/ 1266392 h 3149653"/>
              <a:gd name="connsiteX6253" fmla="*/ 269970 w 2656691"/>
              <a:gd name="connsiteY6253" fmla="*/ 1270984 h 3149653"/>
              <a:gd name="connsiteX6254" fmla="*/ 261926 w 2656691"/>
              <a:gd name="connsiteY6254" fmla="*/ 1267540 h 3149653"/>
              <a:gd name="connsiteX6255" fmla="*/ 268821 w 2656691"/>
              <a:gd name="connsiteY6255" fmla="*/ 1276725 h 3149653"/>
              <a:gd name="connsiteX6256" fmla="*/ 273417 w 2656691"/>
              <a:gd name="connsiteY6256" fmla="*/ 1277873 h 3149653"/>
              <a:gd name="connsiteX6257" fmla="*/ 271119 w 2656691"/>
              <a:gd name="connsiteY6257" fmla="*/ 1274429 h 3149653"/>
              <a:gd name="connsiteX6258" fmla="*/ 273417 w 2656691"/>
              <a:gd name="connsiteY6258" fmla="*/ 1272133 h 3149653"/>
              <a:gd name="connsiteX6259" fmla="*/ 281461 w 2656691"/>
              <a:gd name="connsiteY6259" fmla="*/ 1274429 h 3149653"/>
              <a:gd name="connsiteX6260" fmla="*/ 279163 w 2656691"/>
              <a:gd name="connsiteY6260" fmla="*/ 1270984 h 3149653"/>
              <a:gd name="connsiteX6261" fmla="*/ 291803 w 2656691"/>
              <a:gd name="connsiteY6261" fmla="*/ 1280169 h 3149653"/>
              <a:gd name="connsiteX6262" fmla="*/ 286057 w 2656691"/>
              <a:gd name="connsiteY6262" fmla="*/ 1277873 h 3149653"/>
              <a:gd name="connsiteX6263" fmla="*/ 302145 w 2656691"/>
              <a:gd name="connsiteY6263" fmla="*/ 1289354 h 3149653"/>
              <a:gd name="connsiteX6264" fmla="*/ 302145 w 2656691"/>
              <a:gd name="connsiteY6264" fmla="*/ 1287058 h 3149653"/>
              <a:gd name="connsiteX6265" fmla="*/ 311338 w 2656691"/>
              <a:gd name="connsiteY6265" fmla="*/ 1289354 h 3149653"/>
              <a:gd name="connsiteX6266" fmla="*/ 333171 w 2656691"/>
              <a:gd name="connsiteY6266" fmla="*/ 1301984 h 3149653"/>
              <a:gd name="connsiteX6267" fmla="*/ 327426 w 2656691"/>
              <a:gd name="connsiteY6267" fmla="*/ 1301984 h 3149653"/>
              <a:gd name="connsiteX6268" fmla="*/ 337768 w 2656691"/>
              <a:gd name="connsiteY6268" fmla="*/ 1305428 h 3149653"/>
              <a:gd name="connsiteX6269" fmla="*/ 335470 w 2656691"/>
              <a:gd name="connsiteY6269" fmla="*/ 1308873 h 3149653"/>
              <a:gd name="connsiteX6270" fmla="*/ 340066 w 2656691"/>
              <a:gd name="connsiteY6270" fmla="*/ 1308873 h 3149653"/>
              <a:gd name="connsiteX6271" fmla="*/ 357303 w 2656691"/>
              <a:gd name="connsiteY6271" fmla="*/ 1314613 h 3149653"/>
              <a:gd name="connsiteX6272" fmla="*/ 369943 w 2656691"/>
              <a:gd name="connsiteY6272" fmla="*/ 1319206 h 3149653"/>
              <a:gd name="connsiteX6273" fmla="*/ 365347 w 2656691"/>
              <a:gd name="connsiteY6273" fmla="*/ 1316910 h 3149653"/>
              <a:gd name="connsiteX6274" fmla="*/ 367645 w 2656691"/>
              <a:gd name="connsiteY6274" fmla="*/ 1315761 h 3149653"/>
              <a:gd name="connsiteX6275" fmla="*/ 373390 w 2656691"/>
              <a:gd name="connsiteY6275" fmla="*/ 1322650 h 3149653"/>
              <a:gd name="connsiteX6276" fmla="*/ 365347 w 2656691"/>
              <a:gd name="connsiteY6276" fmla="*/ 1321502 h 3149653"/>
              <a:gd name="connsiteX6277" fmla="*/ 383732 w 2656691"/>
              <a:gd name="connsiteY6277" fmla="*/ 1330687 h 3149653"/>
              <a:gd name="connsiteX6278" fmla="*/ 387180 w 2656691"/>
              <a:gd name="connsiteY6278" fmla="*/ 1336428 h 3149653"/>
              <a:gd name="connsiteX6279" fmla="*/ 397522 w 2656691"/>
              <a:gd name="connsiteY6279" fmla="*/ 1341020 h 3149653"/>
              <a:gd name="connsiteX6280" fmla="*/ 405566 w 2656691"/>
              <a:gd name="connsiteY6280" fmla="*/ 1341020 h 3149653"/>
              <a:gd name="connsiteX6281" fmla="*/ 403267 w 2656691"/>
              <a:gd name="connsiteY6281" fmla="*/ 1345613 h 3149653"/>
              <a:gd name="connsiteX6282" fmla="*/ 414759 w 2656691"/>
              <a:gd name="connsiteY6282" fmla="*/ 1351354 h 3149653"/>
              <a:gd name="connsiteX6283" fmla="*/ 414759 w 2656691"/>
              <a:gd name="connsiteY6283" fmla="*/ 1349057 h 3149653"/>
              <a:gd name="connsiteX6284" fmla="*/ 420504 w 2656691"/>
              <a:gd name="connsiteY6284" fmla="*/ 1354798 h 3149653"/>
              <a:gd name="connsiteX6285" fmla="*/ 440039 w 2656691"/>
              <a:gd name="connsiteY6285" fmla="*/ 1363983 h 3149653"/>
              <a:gd name="connsiteX6286" fmla="*/ 444636 w 2656691"/>
              <a:gd name="connsiteY6286" fmla="*/ 1365131 h 3149653"/>
              <a:gd name="connsiteX6287" fmla="*/ 441188 w 2656691"/>
              <a:gd name="connsiteY6287" fmla="*/ 1367428 h 3149653"/>
              <a:gd name="connsiteX6288" fmla="*/ 458425 w 2656691"/>
              <a:gd name="connsiteY6288" fmla="*/ 1374316 h 3149653"/>
              <a:gd name="connsiteX6289" fmla="*/ 453829 w 2656691"/>
              <a:gd name="connsiteY6289" fmla="*/ 1369724 h 3149653"/>
              <a:gd name="connsiteX6290" fmla="*/ 466469 w 2656691"/>
              <a:gd name="connsiteY6290" fmla="*/ 1377761 h 3149653"/>
              <a:gd name="connsiteX6291" fmla="*/ 461873 w 2656691"/>
              <a:gd name="connsiteY6291" fmla="*/ 1376613 h 3149653"/>
              <a:gd name="connsiteX6292" fmla="*/ 472215 w 2656691"/>
              <a:gd name="connsiteY6292" fmla="*/ 1382353 h 3149653"/>
              <a:gd name="connsiteX6293" fmla="*/ 471066 w 2656691"/>
              <a:gd name="connsiteY6293" fmla="*/ 1378909 h 3149653"/>
              <a:gd name="connsiteX6294" fmla="*/ 474513 w 2656691"/>
              <a:gd name="connsiteY6294" fmla="*/ 1382353 h 3149653"/>
              <a:gd name="connsiteX6295" fmla="*/ 482557 w 2656691"/>
              <a:gd name="connsiteY6295" fmla="*/ 1384650 h 3149653"/>
              <a:gd name="connsiteX6296" fmla="*/ 477960 w 2656691"/>
              <a:gd name="connsiteY6296" fmla="*/ 1378909 h 3149653"/>
              <a:gd name="connsiteX6297" fmla="*/ 472215 w 2656691"/>
              <a:gd name="connsiteY6297" fmla="*/ 1377761 h 3149653"/>
              <a:gd name="connsiteX6298" fmla="*/ 449232 w 2656691"/>
              <a:gd name="connsiteY6298" fmla="*/ 1359391 h 3149653"/>
              <a:gd name="connsiteX6299" fmla="*/ 435443 w 2656691"/>
              <a:gd name="connsiteY6299" fmla="*/ 1352502 h 3149653"/>
              <a:gd name="connsiteX6300" fmla="*/ 412460 w 2656691"/>
              <a:gd name="connsiteY6300" fmla="*/ 1337576 h 3149653"/>
              <a:gd name="connsiteX6301" fmla="*/ 413610 w 2656691"/>
              <a:gd name="connsiteY6301" fmla="*/ 1334132 h 3149653"/>
              <a:gd name="connsiteX6302" fmla="*/ 406715 w 2656691"/>
              <a:gd name="connsiteY6302" fmla="*/ 1330687 h 3149653"/>
              <a:gd name="connsiteX6303" fmla="*/ 406715 w 2656691"/>
              <a:gd name="connsiteY6303" fmla="*/ 1324947 h 3149653"/>
              <a:gd name="connsiteX6304" fmla="*/ 399820 w 2656691"/>
              <a:gd name="connsiteY6304" fmla="*/ 1324947 h 3149653"/>
              <a:gd name="connsiteX6305" fmla="*/ 394075 w 2656691"/>
              <a:gd name="connsiteY6305" fmla="*/ 1318058 h 3149653"/>
              <a:gd name="connsiteX6306" fmla="*/ 388329 w 2656691"/>
              <a:gd name="connsiteY6306" fmla="*/ 1316910 h 3149653"/>
              <a:gd name="connsiteX6307" fmla="*/ 395224 w 2656691"/>
              <a:gd name="connsiteY6307" fmla="*/ 1315761 h 3149653"/>
              <a:gd name="connsiteX6308" fmla="*/ 387180 w 2656691"/>
              <a:gd name="connsiteY6308" fmla="*/ 1310021 h 3149653"/>
              <a:gd name="connsiteX6309" fmla="*/ 381434 w 2656691"/>
              <a:gd name="connsiteY6309" fmla="*/ 1308873 h 3149653"/>
              <a:gd name="connsiteX6310" fmla="*/ 376838 w 2656691"/>
              <a:gd name="connsiteY6310" fmla="*/ 1311169 h 3149653"/>
              <a:gd name="connsiteX6311" fmla="*/ 377987 w 2656691"/>
              <a:gd name="connsiteY6311" fmla="*/ 1307725 h 3149653"/>
              <a:gd name="connsiteX6312" fmla="*/ 365347 w 2656691"/>
              <a:gd name="connsiteY6312" fmla="*/ 1299688 h 3149653"/>
              <a:gd name="connsiteX6313" fmla="*/ 371092 w 2656691"/>
              <a:gd name="connsiteY6313" fmla="*/ 1298539 h 3149653"/>
              <a:gd name="connsiteX6314" fmla="*/ 376838 w 2656691"/>
              <a:gd name="connsiteY6314" fmla="*/ 1299688 h 3149653"/>
              <a:gd name="connsiteX6315" fmla="*/ 384882 w 2656691"/>
              <a:gd name="connsiteY6315" fmla="*/ 1304280 h 3149653"/>
              <a:gd name="connsiteX6316" fmla="*/ 380285 w 2656691"/>
              <a:gd name="connsiteY6316" fmla="*/ 1304280 h 3149653"/>
              <a:gd name="connsiteX6317" fmla="*/ 389478 w 2656691"/>
              <a:gd name="connsiteY6317" fmla="*/ 1307725 h 3149653"/>
              <a:gd name="connsiteX6318" fmla="*/ 402118 w 2656691"/>
              <a:gd name="connsiteY6318" fmla="*/ 1320354 h 3149653"/>
              <a:gd name="connsiteX6319" fmla="*/ 405566 w 2656691"/>
              <a:gd name="connsiteY6319" fmla="*/ 1319206 h 3149653"/>
              <a:gd name="connsiteX6320" fmla="*/ 409013 w 2656691"/>
              <a:gd name="connsiteY6320" fmla="*/ 1321502 h 3149653"/>
              <a:gd name="connsiteX6321" fmla="*/ 407864 w 2656691"/>
              <a:gd name="connsiteY6321" fmla="*/ 1323798 h 3149653"/>
              <a:gd name="connsiteX6322" fmla="*/ 413610 w 2656691"/>
              <a:gd name="connsiteY6322" fmla="*/ 1324947 h 3149653"/>
              <a:gd name="connsiteX6323" fmla="*/ 415908 w 2656691"/>
              <a:gd name="connsiteY6323" fmla="*/ 1329539 h 3149653"/>
              <a:gd name="connsiteX6324" fmla="*/ 427399 w 2656691"/>
              <a:gd name="connsiteY6324" fmla="*/ 1336428 h 3149653"/>
              <a:gd name="connsiteX6325" fmla="*/ 429697 w 2656691"/>
              <a:gd name="connsiteY6325" fmla="*/ 1335280 h 3149653"/>
              <a:gd name="connsiteX6326" fmla="*/ 434294 w 2656691"/>
              <a:gd name="connsiteY6326" fmla="*/ 1336428 h 3149653"/>
              <a:gd name="connsiteX6327" fmla="*/ 440039 w 2656691"/>
              <a:gd name="connsiteY6327" fmla="*/ 1341020 h 3149653"/>
              <a:gd name="connsiteX6328" fmla="*/ 460723 w 2656691"/>
              <a:gd name="connsiteY6328" fmla="*/ 1355946 h 3149653"/>
              <a:gd name="connsiteX6329" fmla="*/ 468767 w 2656691"/>
              <a:gd name="connsiteY6329" fmla="*/ 1353650 h 3149653"/>
              <a:gd name="connsiteX6330" fmla="*/ 463022 w 2656691"/>
              <a:gd name="connsiteY6330" fmla="*/ 1353650 h 3149653"/>
              <a:gd name="connsiteX6331" fmla="*/ 464171 w 2656691"/>
              <a:gd name="connsiteY6331" fmla="*/ 1350205 h 3149653"/>
              <a:gd name="connsiteX6332" fmla="*/ 430846 w 2656691"/>
              <a:gd name="connsiteY6332" fmla="*/ 1327243 h 3149653"/>
              <a:gd name="connsiteX6333" fmla="*/ 437741 w 2656691"/>
              <a:gd name="connsiteY6333" fmla="*/ 1329539 h 3149653"/>
              <a:gd name="connsiteX6334" fmla="*/ 440039 w 2656691"/>
              <a:gd name="connsiteY6334" fmla="*/ 1326095 h 3149653"/>
              <a:gd name="connsiteX6335" fmla="*/ 440039 w 2656691"/>
              <a:gd name="connsiteY6335" fmla="*/ 1328391 h 3149653"/>
              <a:gd name="connsiteX6336" fmla="*/ 450381 w 2656691"/>
              <a:gd name="connsiteY6336" fmla="*/ 1331835 h 3149653"/>
              <a:gd name="connsiteX6337" fmla="*/ 445785 w 2656691"/>
              <a:gd name="connsiteY6337" fmla="*/ 1332984 h 3149653"/>
              <a:gd name="connsiteX6338" fmla="*/ 442338 w 2656691"/>
              <a:gd name="connsiteY6338" fmla="*/ 1329539 h 3149653"/>
              <a:gd name="connsiteX6339" fmla="*/ 440039 w 2656691"/>
              <a:gd name="connsiteY6339" fmla="*/ 1332984 h 3149653"/>
              <a:gd name="connsiteX6340" fmla="*/ 449232 w 2656691"/>
              <a:gd name="connsiteY6340" fmla="*/ 1336428 h 3149653"/>
              <a:gd name="connsiteX6341" fmla="*/ 454978 w 2656691"/>
              <a:gd name="connsiteY6341" fmla="*/ 1335280 h 3149653"/>
              <a:gd name="connsiteX6342" fmla="*/ 482557 w 2656691"/>
              <a:gd name="connsiteY6342" fmla="*/ 1353650 h 3149653"/>
              <a:gd name="connsiteX6343" fmla="*/ 486004 w 2656691"/>
              <a:gd name="connsiteY6343" fmla="*/ 1351354 h 3149653"/>
              <a:gd name="connsiteX6344" fmla="*/ 494048 w 2656691"/>
              <a:gd name="connsiteY6344" fmla="*/ 1360539 h 3149653"/>
              <a:gd name="connsiteX6345" fmla="*/ 487153 w 2656691"/>
              <a:gd name="connsiteY6345" fmla="*/ 1358243 h 3149653"/>
              <a:gd name="connsiteX6346" fmla="*/ 488302 w 2656691"/>
              <a:gd name="connsiteY6346" fmla="*/ 1357094 h 3149653"/>
              <a:gd name="connsiteX6347" fmla="*/ 480259 w 2656691"/>
              <a:gd name="connsiteY6347" fmla="*/ 1357094 h 3149653"/>
              <a:gd name="connsiteX6348" fmla="*/ 497495 w 2656691"/>
              <a:gd name="connsiteY6348" fmla="*/ 1361687 h 3149653"/>
              <a:gd name="connsiteX6349" fmla="*/ 505539 w 2656691"/>
              <a:gd name="connsiteY6349" fmla="*/ 1367428 h 3149653"/>
              <a:gd name="connsiteX6350" fmla="*/ 498644 w 2656691"/>
              <a:gd name="connsiteY6350" fmla="*/ 1367428 h 3149653"/>
              <a:gd name="connsiteX6351" fmla="*/ 507837 w 2656691"/>
              <a:gd name="connsiteY6351" fmla="*/ 1372020 h 3149653"/>
              <a:gd name="connsiteX6352" fmla="*/ 521627 w 2656691"/>
              <a:gd name="connsiteY6352" fmla="*/ 1374316 h 3149653"/>
              <a:gd name="connsiteX6353" fmla="*/ 519329 w 2656691"/>
              <a:gd name="connsiteY6353" fmla="*/ 1376613 h 3149653"/>
              <a:gd name="connsiteX6354" fmla="*/ 526223 w 2656691"/>
              <a:gd name="connsiteY6354" fmla="*/ 1378909 h 3149653"/>
              <a:gd name="connsiteX6355" fmla="*/ 529671 w 2656691"/>
              <a:gd name="connsiteY6355" fmla="*/ 1384650 h 3149653"/>
              <a:gd name="connsiteX6356" fmla="*/ 537714 w 2656691"/>
              <a:gd name="connsiteY6356" fmla="*/ 1384650 h 3149653"/>
              <a:gd name="connsiteX6357" fmla="*/ 540013 w 2656691"/>
              <a:gd name="connsiteY6357" fmla="*/ 1389242 h 3149653"/>
              <a:gd name="connsiteX6358" fmla="*/ 546907 w 2656691"/>
              <a:gd name="connsiteY6358" fmla="*/ 1391538 h 3149653"/>
              <a:gd name="connsiteX6359" fmla="*/ 544609 w 2656691"/>
              <a:gd name="connsiteY6359" fmla="*/ 1392687 h 3149653"/>
              <a:gd name="connsiteX6360" fmla="*/ 549206 w 2656691"/>
              <a:gd name="connsiteY6360" fmla="*/ 1392687 h 3149653"/>
              <a:gd name="connsiteX6361" fmla="*/ 551504 w 2656691"/>
              <a:gd name="connsiteY6361" fmla="*/ 1396131 h 3149653"/>
              <a:gd name="connsiteX6362" fmla="*/ 546907 w 2656691"/>
              <a:gd name="connsiteY6362" fmla="*/ 1396131 h 3149653"/>
              <a:gd name="connsiteX6363" fmla="*/ 556100 w 2656691"/>
              <a:gd name="connsiteY6363" fmla="*/ 1397279 h 3149653"/>
              <a:gd name="connsiteX6364" fmla="*/ 562995 w 2656691"/>
              <a:gd name="connsiteY6364" fmla="*/ 1403020 h 3149653"/>
              <a:gd name="connsiteX6365" fmla="*/ 564144 w 2656691"/>
              <a:gd name="connsiteY6365" fmla="*/ 1406464 h 3149653"/>
              <a:gd name="connsiteX6366" fmla="*/ 588276 w 2656691"/>
              <a:gd name="connsiteY6366" fmla="*/ 1420242 h 3149653"/>
              <a:gd name="connsiteX6367" fmla="*/ 588276 w 2656691"/>
              <a:gd name="connsiteY6367" fmla="*/ 1424834 h 3149653"/>
              <a:gd name="connsiteX6368" fmla="*/ 599767 w 2656691"/>
              <a:gd name="connsiteY6368" fmla="*/ 1430575 h 3149653"/>
              <a:gd name="connsiteX6369" fmla="*/ 607811 w 2656691"/>
              <a:gd name="connsiteY6369" fmla="*/ 1434019 h 3149653"/>
              <a:gd name="connsiteX6370" fmla="*/ 608960 w 2656691"/>
              <a:gd name="connsiteY6370" fmla="*/ 1436316 h 3149653"/>
              <a:gd name="connsiteX6371" fmla="*/ 617004 w 2656691"/>
              <a:gd name="connsiteY6371" fmla="*/ 1438612 h 3149653"/>
              <a:gd name="connsiteX6372" fmla="*/ 622749 w 2656691"/>
              <a:gd name="connsiteY6372" fmla="*/ 1444353 h 3149653"/>
              <a:gd name="connsiteX6373" fmla="*/ 636539 w 2656691"/>
              <a:gd name="connsiteY6373" fmla="*/ 1446649 h 3149653"/>
              <a:gd name="connsiteX6374" fmla="*/ 650328 w 2656691"/>
              <a:gd name="connsiteY6374" fmla="*/ 1460426 h 3149653"/>
              <a:gd name="connsiteX6375" fmla="*/ 657223 w 2656691"/>
              <a:gd name="connsiteY6375" fmla="*/ 1465019 h 3149653"/>
              <a:gd name="connsiteX6376" fmla="*/ 652626 w 2656691"/>
              <a:gd name="connsiteY6376" fmla="*/ 1465019 h 3149653"/>
              <a:gd name="connsiteX6377" fmla="*/ 659234 w 2656691"/>
              <a:gd name="connsiteY6377" fmla="*/ 1469324 h 3149653"/>
              <a:gd name="connsiteX6378" fmla="*/ 663977 w 2656691"/>
              <a:gd name="connsiteY6378" fmla="*/ 1468488 h 3149653"/>
              <a:gd name="connsiteX6379" fmla="*/ 666560 w 2656691"/>
              <a:gd name="connsiteY6379" fmla="*/ 1470616 h 3149653"/>
              <a:gd name="connsiteX6380" fmla="*/ 672161 w 2656691"/>
              <a:gd name="connsiteY6380" fmla="*/ 1476500 h 3149653"/>
              <a:gd name="connsiteX6381" fmla="*/ 675609 w 2656691"/>
              <a:gd name="connsiteY6381" fmla="*/ 1475352 h 3149653"/>
              <a:gd name="connsiteX6382" fmla="*/ 681354 w 2656691"/>
              <a:gd name="connsiteY6382" fmla="*/ 1479945 h 3149653"/>
              <a:gd name="connsiteX6383" fmla="*/ 680205 w 2656691"/>
              <a:gd name="connsiteY6383" fmla="*/ 1475352 h 3149653"/>
              <a:gd name="connsiteX6384" fmla="*/ 672161 w 2656691"/>
              <a:gd name="connsiteY6384" fmla="*/ 1468463 h 3149653"/>
              <a:gd name="connsiteX6385" fmla="*/ 680205 w 2656691"/>
              <a:gd name="connsiteY6385" fmla="*/ 1473056 h 3149653"/>
              <a:gd name="connsiteX6386" fmla="*/ 685951 w 2656691"/>
              <a:gd name="connsiteY6386" fmla="*/ 1481093 h 3149653"/>
              <a:gd name="connsiteX6387" fmla="*/ 690547 w 2656691"/>
              <a:gd name="connsiteY6387" fmla="*/ 1479945 h 3149653"/>
              <a:gd name="connsiteX6388" fmla="*/ 691697 w 2656691"/>
              <a:gd name="connsiteY6388" fmla="*/ 1482241 h 3149653"/>
              <a:gd name="connsiteX6389" fmla="*/ 692846 w 2656691"/>
              <a:gd name="connsiteY6389" fmla="*/ 1483389 h 3149653"/>
              <a:gd name="connsiteX6390" fmla="*/ 687100 w 2656691"/>
              <a:gd name="connsiteY6390" fmla="*/ 1484537 h 3149653"/>
              <a:gd name="connsiteX6391" fmla="*/ 685951 w 2656691"/>
              <a:gd name="connsiteY6391" fmla="*/ 1486833 h 3149653"/>
              <a:gd name="connsiteX6392" fmla="*/ 695144 w 2656691"/>
              <a:gd name="connsiteY6392" fmla="*/ 1490278 h 3149653"/>
              <a:gd name="connsiteX6393" fmla="*/ 710082 w 2656691"/>
              <a:gd name="connsiteY6393" fmla="*/ 1497167 h 3149653"/>
              <a:gd name="connsiteX6394" fmla="*/ 706635 w 2656691"/>
              <a:gd name="connsiteY6394" fmla="*/ 1502907 h 3149653"/>
              <a:gd name="connsiteX6395" fmla="*/ 714679 w 2656691"/>
              <a:gd name="connsiteY6395" fmla="*/ 1501759 h 3149653"/>
              <a:gd name="connsiteX6396" fmla="*/ 723872 w 2656691"/>
              <a:gd name="connsiteY6396" fmla="*/ 1507500 h 3149653"/>
              <a:gd name="connsiteX6397" fmla="*/ 722723 w 2656691"/>
              <a:gd name="connsiteY6397" fmla="*/ 1512092 h 3149653"/>
              <a:gd name="connsiteX6398" fmla="*/ 729617 w 2656691"/>
              <a:gd name="connsiteY6398" fmla="*/ 1513240 h 3149653"/>
              <a:gd name="connsiteX6399" fmla="*/ 735363 w 2656691"/>
              <a:gd name="connsiteY6399" fmla="*/ 1521277 h 3149653"/>
              <a:gd name="connsiteX6400" fmla="*/ 737661 w 2656691"/>
              <a:gd name="connsiteY6400" fmla="*/ 1521277 h 3149653"/>
              <a:gd name="connsiteX6401" fmla="*/ 752600 w 2656691"/>
              <a:gd name="connsiteY6401" fmla="*/ 1529314 h 3149653"/>
              <a:gd name="connsiteX6402" fmla="*/ 760644 w 2656691"/>
              <a:gd name="connsiteY6402" fmla="*/ 1533907 h 3149653"/>
              <a:gd name="connsiteX6403" fmla="*/ 770986 w 2656691"/>
              <a:gd name="connsiteY6403" fmla="*/ 1544240 h 3149653"/>
              <a:gd name="connsiteX6404" fmla="*/ 774433 w 2656691"/>
              <a:gd name="connsiteY6404" fmla="*/ 1545388 h 3149653"/>
              <a:gd name="connsiteX6405" fmla="*/ 774433 w 2656691"/>
              <a:gd name="connsiteY6405" fmla="*/ 1543092 h 3149653"/>
              <a:gd name="connsiteX6406" fmla="*/ 782477 w 2656691"/>
              <a:gd name="connsiteY6406" fmla="*/ 1546536 h 3149653"/>
              <a:gd name="connsiteX6407" fmla="*/ 776731 w 2656691"/>
              <a:gd name="connsiteY6407" fmla="*/ 1546536 h 3149653"/>
              <a:gd name="connsiteX6408" fmla="*/ 790521 w 2656691"/>
              <a:gd name="connsiteY6408" fmla="*/ 1560314 h 3149653"/>
              <a:gd name="connsiteX6409" fmla="*/ 796266 w 2656691"/>
              <a:gd name="connsiteY6409" fmla="*/ 1559166 h 3149653"/>
              <a:gd name="connsiteX6410" fmla="*/ 788223 w 2656691"/>
              <a:gd name="connsiteY6410" fmla="*/ 1555721 h 3149653"/>
              <a:gd name="connsiteX6411" fmla="*/ 792819 w 2656691"/>
              <a:gd name="connsiteY6411" fmla="*/ 1552277 h 3149653"/>
              <a:gd name="connsiteX6412" fmla="*/ 799714 w 2656691"/>
              <a:gd name="connsiteY6412" fmla="*/ 1560314 h 3149653"/>
              <a:gd name="connsiteX6413" fmla="*/ 796266 w 2656691"/>
              <a:gd name="connsiteY6413" fmla="*/ 1563758 h 3149653"/>
              <a:gd name="connsiteX6414" fmla="*/ 802012 w 2656691"/>
              <a:gd name="connsiteY6414" fmla="*/ 1564907 h 3149653"/>
              <a:gd name="connsiteX6415" fmla="*/ 799714 w 2656691"/>
              <a:gd name="connsiteY6415" fmla="*/ 1566055 h 3149653"/>
              <a:gd name="connsiteX6416" fmla="*/ 810056 w 2656691"/>
              <a:gd name="connsiteY6416" fmla="*/ 1571795 h 3149653"/>
              <a:gd name="connsiteX6417" fmla="*/ 824994 w 2656691"/>
              <a:gd name="connsiteY6417" fmla="*/ 1586721 h 3149653"/>
              <a:gd name="connsiteX6418" fmla="*/ 827293 w 2656691"/>
              <a:gd name="connsiteY6418" fmla="*/ 1584425 h 3149653"/>
              <a:gd name="connsiteX6419" fmla="*/ 833038 w 2656691"/>
              <a:gd name="connsiteY6419" fmla="*/ 1587869 h 3149653"/>
              <a:gd name="connsiteX6420" fmla="*/ 844529 w 2656691"/>
              <a:gd name="connsiteY6420" fmla="*/ 1597054 h 3149653"/>
              <a:gd name="connsiteX6421" fmla="*/ 844529 w 2656691"/>
              <a:gd name="connsiteY6421" fmla="*/ 1600499 h 3149653"/>
              <a:gd name="connsiteX6422" fmla="*/ 837635 w 2656691"/>
              <a:gd name="connsiteY6422" fmla="*/ 1597054 h 3149653"/>
              <a:gd name="connsiteX6423" fmla="*/ 849126 w 2656691"/>
              <a:gd name="connsiteY6423" fmla="*/ 1607387 h 3149653"/>
              <a:gd name="connsiteX6424" fmla="*/ 844529 w 2656691"/>
              <a:gd name="connsiteY6424" fmla="*/ 1601647 h 3149653"/>
              <a:gd name="connsiteX6425" fmla="*/ 865214 w 2656691"/>
              <a:gd name="connsiteY6425" fmla="*/ 1614276 h 3149653"/>
              <a:gd name="connsiteX6426" fmla="*/ 865214 w 2656691"/>
              <a:gd name="connsiteY6426" fmla="*/ 1611980 h 3149653"/>
              <a:gd name="connsiteX6427" fmla="*/ 870959 w 2656691"/>
              <a:gd name="connsiteY6427" fmla="*/ 1611980 h 3149653"/>
              <a:gd name="connsiteX6428" fmla="*/ 869810 w 2656691"/>
              <a:gd name="connsiteY6428" fmla="*/ 1617721 h 3149653"/>
              <a:gd name="connsiteX6429" fmla="*/ 879003 w 2656691"/>
              <a:gd name="connsiteY6429" fmla="*/ 1624609 h 3149653"/>
              <a:gd name="connsiteX6430" fmla="*/ 874407 w 2656691"/>
              <a:gd name="connsiteY6430" fmla="*/ 1617721 h 3149653"/>
              <a:gd name="connsiteX6431" fmla="*/ 882450 w 2656691"/>
              <a:gd name="connsiteY6431" fmla="*/ 1621165 h 3149653"/>
              <a:gd name="connsiteX6432" fmla="*/ 881301 w 2656691"/>
              <a:gd name="connsiteY6432" fmla="*/ 1629202 h 3149653"/>
              <a:gd name="connsiteX6433" fmla="*/ 898538 w 2656691"/>
              <a:gd name="connsiteY6433" fmla="*/ 1634943 h 3149653"/>
              <a:gd name="connsiteX6434" fmla="*/ 888196 w 2656691"/>
              <a:gd name="connsiteY6434" fmla="*/ 1629202 h 3149653"/>
              <a:gd name="connsiteX6435" fmla="*/ 892792 w 2656691"/>
              <a:gd name="connsiteY6435" fmla="*/ 1629202 h 3149653"/>
              <a:gd name="connsiteX6436" fmla="*/ 910029 w 2656691"/>
              <a:gd name="connsiteY6436" fmla="*/ 1642980 h 3149653"/>
              <a:gd name="connsiteX6437" fmla="*/ 906582 w 2656691"/>
              <a:gd name="connsiteY6437" fmla="*/ 1640683 h 3149653"/>
              <a:gd name="connsiteX6438" fmla="*/ 906582 w 2656691"/>
              <a:gd name="connsiteY6438" fmla="*/ 1644128 h 3149653"/>
              <a:gd name="connsiteX6439" fmla="*/ 905433 w 2656691"/>
              <a:gd name="connsiteY6439" fmla="*/ 1640683 h 3149653"/>
              <a:gd name="connsiteX6440" fmla="*/ 903135 w 2656691"/>
              <a:gd name="connsiteY6440" fmla="*/ 1642980 h 3149653"/>
              <a:gd name="connsiteX6441" fmla="*/ 893942 w 2656691"/>
              <a:gd name="connsiteY6441" fmla="*/ 1639535 h 3149653"/>
              <a:gd name="connsiteX6442" fmla="*/ 899687 w 2656691"/>
              <a:gd name="connsiteY6442" fmla="*/ 1645276 h 3149653"/>
              <a:gd name="connsiteX6443" fmla="*/ 906582 w 2656691"/>
              <a:gd name="connsiteY6443" fmla="*/ 1647572 h 3149653"/>
              <a:gd name="connsiteX6444" fmla="*/ 904284 w 2656691"/>
              <a:gd name="connsiteY6444" fmla="*/ 1649868 h 3149653"/>
              <a:gd name="connsiteX6445" fmla="*/ 910029 w 2656691"/>
              <a:gd name="connsiteY6445" fmla="*/ 1651017 h 3149653"/>
              <a:gd name="connsiteX6446" fmla="*/ 906582 w 2656691"/>
              <a:gd name="connsiteY6446" fmla="*/ 1645276 h 3149653"/>
              <a:gd name="connsiteX6447" fmla="*/ 913477 w 2656691"/>
              <a:gd name="connsiteY6447" fmla="*/ 1651017 h 3149653"/>
              <a:gd name="connsiteX6448" fmla="*/ 918073 w 2656691"/>
              <a:gd name="connsiteY6448" fmla="*/ 1651017 h 3149653"/>
              <a:gd name="connsiteX6449" fmla="*/ 912328 w 2656691"/>
              <a:gd name="connsiteY6449" fmla="*/ 1645276 h 3149653"/>
              <a:gd name="connsiteX6450" fmla="*/ 918073 w 2656691"/>
              <a:gd name="connsiteY6450" fmla="*/ 1647572 h 3149653"/>
              <a:gd name="connsiteX6451" fmla="*/ 907731 w 2656691"/>
              <a:gd name="connsiteY6451" fmla="*/ 1639535 h 3149653"/>
              <a:gd name="connsiteX6452" fmla="*/ 911178 w 2656691"/>
              <a:gd name="connsiteY6452" fmla="*/ 1638387 h 3149653"/>
              <a:gd name="connsiteX6453" fmla="*/ 905433 w 2656691"/>
              <a:gd name="connsiteY6453" fmla="*/ 1638387 h 3149653"/>
              <a:gd name="connsiteX6454" fmla="*/ 896240 w 2656691"/>
              <a:gd name="connsiteY6454" fmla="*/ 1630350 h 3149653"/>
              <a:gd name="connsiteX6455" fmla="*/ 892792 w 2656691"/>
              <a:gd name="connsiteY6455" fmla="*/ 1628054 h 3149653"/>
              <a:gd name="connsiteX6456" fmla="*/ 892792 w 2656691"/>
              <a:gd name="connsiteY6456" fmla="*/ 1625758 h 3149653"/>
              <a:gd name="connsiteX6457" fmla="*/ 888196 w 2656691"/>
              <a:gd name="connsiteY6457" fmla="*/ 1623461 h 3149653"/>
              <a:gd name="connsiteX6458" fmla="*/ 877854 w 2656691"/>
              <a:gd name="connsiteY6458" fmla="*/ 1615424 h 3149653"/>
              <a:gd name="connsiteX6459" fmla="*/ 877854 w 2656691"/>
              <a:gd name="connsiteY6459" fmla="*/ 1611980 h 3149653"/>
              <a:gd name="connsiteX6460" fmla="*/ 859468 w 2656691"/>
              <a:gd name="connsiteY6460" fmla="*/ 1600499 h 3149653"/>
              <a:gd name="connsiteX6461" fmla="*/ 852573 w 2656691"/>
              <a:gd name="connsiteY6461" fmla="*/ 1595906 h 3149653"/>
              <a:gd name="connsiteX6462" fmla="*/ 851424 w 2656691"/>
              <a:gd name="connsiteY6462" fmla="*/ 1591314 h 3149653"/>
              <a:gd name="connsiteX6463" fmla="*/ 836486 w 2656691"/>
              <a:gd name="connsiteY6463" fmla="*/ 1578684 h 3149653"/>
              <a:gd name="connsiteX6464" fmla="*/ 834187 w 2656691"/>
              <a:gd name="connsiteY6464" fmla="*/ 1580980 h 3149653"/>
              <a:gd name="connsiteX6465" fmla="*/ 826144 w 2656691"/>
              <a:gd name="connsiteY6465" fmla="*/ 1572943 h 3149653"/>
              <a:gd name="connsiteX6466" fmla="*/ 829591 w 2656691"/>
              <a:gd name="connsiteY6466" fmla="*/ 1571795 h 3149653"/>
              <a:gd name="connsiteX6467" fmla="*/ 804310 w 2656691"/>
              <a:gd name="connsiteY6467" fmla="*/ 1555721 h 3149653"/>
              <a:gd name="connsiteX6468" fmla="*/ 802012 w 2656691"/>
              <a:gd name="connsiteY6468" fmla="*/ 1558018 h 3149653"/>
              <a:gd name="connsiteX6469" fmla="*/ 793968 w 2656691"/>
              <a:gd name="connsiteY6469" fmla="*/ 1552277 h 3149653"/>
              <a:gd name="connsiteX6470" fmla="*/ 799714 w 2656691"/>
              <a:gd name="connsiteY6470" fmla="*/ 1551129 h 3149653"/>
              <a:gd name="connsiteX6471" fmla="*/ 759495 w 2656691"/>
              <a:gd name="connsiteY6471" fmla="*/ 1520129 h 3149653"/>
              <a:gd name="connsiteX6472" fmla="*/ 765240 w 2656691"/>
              <a:gd name="connsiteY6472" fmla="*/ 1523574 h 3149653"/>
              <a:gd name="connsiteX6473" fmla="*/ 764091 w 2656691"/>
              <a:gd name="connsiteY6473" fmla="*/ 1518981 h 3149653"/>
              <a:gd name="connsiteX6474" fmla="*/ 757196 w 2656691"/>
              <a:gd name="connsiteY6474" fmla="*/ 1513240 h 3149653"/>
              <a:gd name="connsiteX6475" fmla="*/ 751451 w 2656691"/>
              <a:gd name="connsiteY6475" fmla="*/ 1513240 h 3149653"/>
              <a:gd name="connsiteX6476" fmla="*/ 746854 w 2656691"/>
              <a:gd name="connsiteY6476" fmla="*/ 1506352 h 3149653"/>
              <a:gd name="connsiteX6477" fmla="*/ 744556 w 2656691"/>
              <a:gd name="connsiteY6477" fmla="*/ 1508648 h 3149653"/>
              <a:gd name="connsiteX6478" fmla="*/ 735363 w 2656691"/>
              <a:gd name="connsiteY6478" fmla="*/ 1501759 h 3149653"/>
              <a:gd name="connsiteX6479" fmla="*/ 742258 w 2656691"/>
              <a:gd name="connsiteY6479" fmla="*/ 1504056 h 3149653"/>
              <a:gd name="connsiteX6480" fmla="*/ 741109 w 2656691"/>
              <a:gd name="connsiteY6480" fmla="*/ 1497167 h 3149653"/>
              <a:gd name="connsiteX6481" fmla="*/ 736512 w 2656691"/>
              <a:gd name="connsiteY6481" fmla="*/ 1498315 h 3149653"/>
              <a:gd name="connsiteX6482" fmla="*/ 720425 w 2656691"/>
              <a:gd name="connsiteY6482" fmla="*/ 1485685 h 3149653"/>
              <a:gd name="connsiteX6483" fmla="*/ 711232 w 2656691"/>
              <a:gd name="connsiteY6483" fmla="*/ 1484537 h 3149653"/>
              <a:gd name="connsiteX6484" fmla="*/ 712381 w 2656691"/>
              <a:gd name="connsiteY6484" fmla="*/ 1481093 h 3149653"/>
              <a:gd name="connsiteX6485" fmla="*/ 702039 w 2656691"/>
              <a:gd name="connsiteY6485" fmla="*/ 1477648 h 3149653"/>
              <a:gd name="connsiteX6486" fmla="*/ 703188 w 2656691"/>
              <a:gd name="connsiteY6486" fmla="*/ 1481093 h 3149653"/>
              <a:gd name="connsiteX6487" fmla="*/ 697442 w 2656691"/>
              <a:gd name="connsiteY6487" fmla="*/ 1479945 h 3149653"/>
              <a:gd name="connsiteX6488" fmla="*/ 690547 w 2656691"/>
              <a:gd name="connsiteY6488" fmla="*/ 1474204 h 3149653"/>
              <a:gd name="connsiteX6489" fmla="*/ 696293 w 2656691"/>
              <a:gd name="connsiteY6489" fmla="*/ 1476500 h 3149653"/>
              <a:gd name="connsiteX6490" fmla="*/ 698591 w 2656691"/>
              <a:gd name="connsiteY6490" fmla="*/ 1475352 h 3149653"/>
              <a:gd name="connsiteX6491" fmla="*/ 692846 w 2656691"/>
              <a:gd name="connsiteY6491" fmla="*/ 1468463 h 3149653"/>
              <a:gd name="connsiteX6492" fmla="*/ 696293 w 2656691"/>
              <a:gd name="connsiteY6492" fmla="*/ 1469611 h 3149653"/>
              <a:gd name="connsiteX6493" fmla="*/ 680205 w 2656691"/>
              <a:gd name="connsiteY6493" fmla="*/ 1461574 h 3149653"/>
              <a:gd name="connsiteX6494" fmla="*/ 683653 w 2656691"/>
              <a:gd name="connsiteY6494" fmla="*/ 1459278 h 3149653"/>
              <a:gd name="connsiteX6495" fmla="*/ 671012 w 2656691"/>
              <a:gd name="connsiteY6495" fmla="*/ 1454686 h 3149653"/>
              <a:gd name="connsiteX6496" fmla="*/ 674460 w 2656691"/>
              <a:gd name="connsiteY6496" fmla="*/ 1455834 h 3149653"/>
              <a:gd name="connsiteX6497" fmla="*/ 662969 w 2656691"/>
              <a:gd name="connsiteY6497" fmla="*/ 1448945 h 3149653"/>
              <a:gd name="connsiteX6498" fmla="*/ 661819 w 2656691"/>
              <a:gd name="connsiteY6498" fmla="*/ 1444353 h 3149653"/>
              <a:gd name="connsiteX6499" fmla="*/ 656074 w 2656691"/>
              <a:gd name="connsiteY6499" fmla="*/ 1443204 h 3149653"/>
              <a:gd name="connsiteX6500" fmla="*/ 652626 w 2656691"/>
              <a:gd name="connsiteY6500" fmla="*/ 1439760 h 3149653"/>
              <a:gd name="connsiteX6501" fmla="*/ 653776 w 2656691"/>
              <a:gd name="connsiteY6501" fmla="*/ 1438612 h 3149653"/>
              <a:gd name="connsiteX6502" fmla="*/ 630793 w 2656691"/>
              <a:gd name="connsiteY6502" fmla="*/ 1425982 h 3149653"/>
              <a:gd name="connsiteX6503" fmla="*/ 635390 w 2656691"/>
              <a:gd name="connsiteY6503" fmla="*/ 1422538 h 3149653"/>
              <a:gd name="connsiteX6504" fmla="*/ 627346 w 2656691"/>
              <a:gd name="connsiteY6504" fmla="*/ 1419094 h 3149653"/>
              <a:gd name="connsiteX6505" fmla="*/ 630793 w 2656691"/>
              <a:gd name="connsiteY6505" fmla="*/ 1423686 h 3149653"/>
              <a:gd name="connsiteX6506" fmla="*/ 622749 w 2656691"/>
              <a:gd name="connsiteY6506" fmla="*/ 1414501 h 3149653"/>
              <a:gd name="connsiteX6507" fmla="*/ 621600 w 2656691"/>
              <a:gd name="connsiteY6507" fmla="*/ 1417946 h 3149653"/>
              <a:gd name="connsiteX6508" fmla="*/ 596320 w 2656691"/>
              <a:gd name="connsiteY6508" fmla="*/ 1403020 h 3149653"/>
              <a:gd name="connsiteX6509" fmla="*/ 600916 w 2656691"/>
              <a:gd name="connsiteY6509" fmla="*/ 1405316 h 3149653"/>
              <a:gd name="connsiteX6510" fmla="*/ 600916 w 2656691"/>
              <a:gd name="connsiteY6510" fmla="*/ 1401872 h 3149653"/>
              <a:gd name="connsiteX6511" fmla="*/ 573337 w 2656691"/>
              <a:gd name="connsiteY6511" fmla="*/ 1384650 h 3149653"/>
              <a:gd name="connsiteX6512" fmla="*/ 575635 w 2656691"/>
              <a:gd name="connsiteY6512" fmla="*/ 1382353 h 3149653"/>
              <a:gd name="connsiteX6513" fmla="*/ 565293 w 2656691"/>
              <a:gd name="connsiteY6513" fmla="*/ 1380057 h 3149653"/>
              <a:gd name="connsiteX6514" fmla="*/ 566442 w 2656691"/>
              <a:gd name="connsiteY6514" fmla="*/ 1378909 h 3149653"/>
              <a:gd name="connsiteX6515" fmla="*/ 544609 w 2656691"/>
              <a:gd name="connsiteY6515" fmla="*/ 1366279 h 3149653"/>
              <a:gd name="connsiteX6516" fmla="*/ 546907 w 2656691"/>
              <a:gd name="connsiteY6516" fmla="*/ 1365131 h 3149653"/>
              <a:gd name="connsiteX6517" fmla="*/ 528522 w 2656691"/>
              <a:gd name="connsiteY6517" fmla="*/ 1352502 h 3149653"/>
              <a:gd name="connsiteX6518" fmla="*/ 531969 w 2656691"/>
              <a:gd name="connsiteY6518" fmla="*/ 1350205 h 3149653"/>
              <a:gd name="connsiteX6519" fmla="*/ 526223 w 2656691"/>
              <a:gd name="connsiteY6519" fmla="*/ 1346761 h 3149653"/>
              <a:gd name="connsiteX6520" fmla="*/ 521627 w 2656691"/>
              <a:gd name="connsiteY6520" fmla="*/ 1347909 h 3149653"/>
              <a:gd name="connsiteX6521" fmla="*/ 517030 w 2656691"/>
              <a:gd name="connsiteY6521" fmla="*/ 1344465 h 3149653"/>
              <a:gd name="connsiteX6522" fmla="*/ 517030 w 2656691"/>
              <a:gd name="connsiteY6522" fmla="*/ 1346761 h 3149653"/>
              <a:gd name="connsiteX6523" fmla="*/ 508987 w 2656691"/>
              <a:gd name="connsiteY6523" fmla="*/ 1338724 h 3149653"/>
              <a:gd name="connsiteX6524" fmla="*/ 508987 w 2656691"/>
              <a:gd name="connsiteY6524" fmla="*/ 1342169 h 3149653"/>
              <a:gd name="connsiteX6525" fmla="*/ 497495 w 2656691"/>
              <a:gd name="connsiteY6525" fmla="*/ 1327243 h 3149653"/>
              <a:gd name="connsiteX6526" fmla="*/ 486004 w 2656691"/>
              <a:gd name="connsiteY6526" fmla="*/ 1321502 h 3149653"/>
              <a:gd name="connsiteX6527" fmla="*/ 488302 w 2656691"/>
              <a:gd name="connsiteY6527" fmla="*/ 1320354 h 3149653"/>
              <a:gd name="connsiteX6528" fmla="*/ 480259 w 2656691"/>
              <a:gd name="connsiteY6528" fmla="*/ 1314613 h 3149653"/>
              <a:gd name="connsiteX6529" fmla="*/ 476811 w 2656691"/>
              <a:gd name="connsiteY6529" fmla="*/ 1319206 h 3149653"/>
              <a:gd name="connsiteX6530" fmla="*/ 466469 w 2656691"/>
              <a:gd name="connsiteY6530" fmla="*/ 1312317 h 3149653"/>
              <a:gd name="connsiteX6531" fmla="*/ 431995 w 2656691"/>
              <a:gd name="connsiteY6531" fmla="*/ 1288206 h 3149653"/>
              <a:gd name="connsiteX6532" fmla="*/ 397522 w 2656691"/>
              <a:gd name="connsiteY6532" fmla="*/ 1265244 h 3149653"/>
              <a:gd name="connsiteX6533" fmla="*/ 405566 w 2656691"/>
              <a:gd name="connsiteY6533" fmla="*/ 1268688 h 3149653"/>
              <a:gd name="connsiteX6534" fmla="*/ 407864 w 2656691"/>
              <a:gd name="connsiteY6534" fmla="*/ 1267540 h 3149653"/>
              <a:gd name="connsiteX6535" fmla="*/ 405566 w 2656691"/>
              <a:gd name="connsiteY6535" fmla="*/ 1265244 h 3149653"/>
              <a:gd name="connsiteX6536" fmla="*/ 402118 w 2656691"/>
              <a:gd name="connsiteY6536" fmla="*/ 1266392 h 3149653"/>
              <a:gd name="connsiteX6537" fmla="*/ 402118 w 2656691"/>
              <a:gd name="connsiteY6537" fmla="*/ 1262947 h 3149653"/>
              <a:gd name="connsiteX6538" fmla="*/ 396373 w 2656691"/>
              <a:gd name="connsiteY6538" fmla="*/ 1259503 h 3149653"/>
              <a:gd name="connsiteX6539" fmla="*/ 394075 w 2656691"/>
              <a:gd name="connsiteY6539" fmla="*/ 1261799 h 3149653"/>
              <a:gd name="connsiteX6540" fmla="*/ 396373 w 2656691"/>
              <a:gd name="connsiteY6540" fmla="*/ 1268688 h 3149653"/>
              <a:gd name="connsiteX6541" fmla="*/ 390627 w 2656691"/>
              <a:gd name="connsiteY6541" fmla="*/ 1264095 h 3149653"/>
              <a:gd name="connsiteX6542" fmla="*/ 394075 w 2656691"/>
              <a:gd name="connsiteY6542" fmla="*/ 1262947 h 3149653"/>
              <a:gd name="connsiteX6543" fmla="*/ 376838 w 2656691"/>
              <a:gd name="connsiteY6543" fmla="*/ 1252614 h 3149653"/>
              <a:gd name="connsiteX6544" fmla="*/ 373390 w 2656691"/>
              <a:gd name="connsiteY6544" fmla="*/ 1250318 h 3149653"/>
              <a:gd name="connsiteX6545" fmla="*/ 368794 w 2656691"/>
              <a:gd name="connsiteY6545" fmla="*/ 1245725 h 3149653"/>
              <a:gd name="connsiteX6546" fmla="*/ 379136 w 2656691"/>
              <a:gd name="connsiteY6546" fmla="*/ 1249170 h 3149653"/>
              <a:gd name="connsiteX6547" fmla="*/ 364197 w 2656691"/>
              <a:gd name="connsiteY6547" fmla="*/ 1239985 h 3149653"/>
              <a:gd name="connsiteX6548" fmla="*/ 358452 w 2656691"/>
              <a:gd name="connsiteY6548" fmla="*/ 1233096 h 3149653"/>
              <a:gd name="connsiteX6549" fmla="*/ 365347 w 2656691"/>
              <a:gd name="connsiteY6549" fmla="*/ 1230800 h 3149653"/>
              <a:gd name="connsiteX6550" fmla="*/ 353855 w 2656691"/>
              <a:gd name="connsiteY6550" fmla="*/ 1227355 h 3149653"/>
              <a:gd name="connsiteX6551" fmla="*/ 349259 w 2656691"/>
              <a:gd name="connsiteY6551" fmla="*/ 1228503 h 3149653"/>
              <a:gd name="connsiteX6552" fmla="*/ 344662 w 2656691"/>
              <a:gd name="connsiteY6552" fmla="*/ 1221615 h 3149653"/>
              <a:gd name="connsiteX6553" fmla="*/ 349259 w 2656691"/>
              <a:gd name="connsiteY6553" fmla="*/ 1219318 h 3149653"/>
              <a:gd name="connsiteX6554" fmla="*/ 357303 w 2656691"/>
              <a:gd name="connsiteY6554" fmla="*/ 1222763 h 3149653"/>
              <a:gd name="connsiteX6555" fmla="*/ 377987 w 2656691"/>
              <a:gd name="connsiteY6555" fmla="*/ 1237688 h 3149653"/>
              <a:gd name="connsiteX6556" fmla="*/ 392925 w 2656691"/>
              <a:gd name="connsiteY6556" fmla="*/ 1244577 h 3149653"/>
              <a:gd name="connsiteX6557" fmla="*/ 394075 w 2656691"/>
              <a:gd name="connsiteY6557" fmla="*/ 1242281 h 3149653"/>
              <a:gd name="connsiteX6558" fmla="*/ 398671 w 2656691"/>
              <a:gd name="connsiteY6558" fmla="*/ 1248022 h 3149653"/>
              <a:gd name="connsiteX6559" fmla="*/ 396373 w 2656691"/>
              <a:gd name="connsiteY6559" fmla="*/ 1251466 h 3149653"/>
              <a:gd name="connsiteX6560" fmla="*/ 399820 w 2656691"/>
              <a:gd name="connsiteY6560" fmla="*/ 1251466 h 3149653"/>
              <a:gd name="connsiteX6561" fmla="*/ 406715 w 2656691"/>
              <a:gd name="connsiteY6561" fmla="*/ 1249170 h 3149653"/>
              <a:gd name="connsiteX6562" fmla="*/ 413610 w 2656691"/>
              <a:gd name="connsiteY6562" fmla="*/ 1252614 h 3149653"/>
              <a:gd name="connsiteX6563" fmla="*/ 413610 w 2656691"/>
              <a:gd name="connsiteY6563" fmla="*/ 1255925 h 3149653"/>
              <a:gd name="connsiteX6564" fmla="*/ 410162 w 2656691"/>
              <a:gd name="connsiteY6564" fmla="*/ 1253762 h 3149653"/>
              <a:gd name="connsiteX6565" fmla="*/ 409013 w 2656691"/>
              <a:gd name="connsiteY6565" fmla="*/ 1257207 h 3149653"/>
              <a:gd name="connsiteX6566" fmla="*/ 420504 w 2656691"/>
              <a:gd name="connsiteY6566" fmla="*/ 1261799 h 3149653"/>
              <a:gd name="connsiteX6567" fmla="*/ 426250 w 2656691"/>
              <a:gd name="connsiteY6567" fmla="*/ 1265244 h 3149653"/>
              <a:gd name="connsiteX6568" fmla="*/ 427399 w 2656691"/>
              <a:gd name="connsiteY6568" fmla="*/ 1269836 h 3149653"/>
              <a:gd name="connsiteX6569" fmla="*/ 434294 w 2656691"/>
              <a:gd name="connsiteY6569" fmla="*/ 1270984 h 3149653"/>
              <a:gd name="connsiteX6570" fmla="*/ 436592 w 2656691"/>
              <a:gd name="connsiteY6570" fmla="*/ 1275577 h 3149653"/>
              <a:gd name="connsiteX6571" fmla="*/ 441188 w 2656691"/>
              <a:gd name="connsiteY6571" fmla="*/ 1272133 h 3149653"/>
              <a:gd name="connsiteX6572" fmla="*/ 444636 w 2656691"/>
              <a:gd name="connsiteY6572" fmla="*/ 1279021 h 3149653"/>
              <a:gd name="connsiteX6573" fmla="*/ 451531 w 2656691"/>
              <a:gd name="connsiteY6573" fmla="*/ 1280169 h 3149653"/>
              <a:gd name="connsiteX6574" fmla="*/ 445785 w 2656691"/>
              <a:gd name="connsiteY6574" fmla="*/ 1274429 h 3149653"/>
              <a:gd name="connsiteX6575" fmla="*/ 458425 w 2656691"/>
              <a:gd name="connsiteY6575" fmla="*/ 1283614 h 3149653"/>
              <a:gd name="connsiteX6576" fmla="*/ 475662 w 2656691"/>
              <a:gd name="connsiteY6576" fmla="*/ 1290503 h 3149653"/>
              <a:gd name="connsiteX6577" fmla="*/ 466469 w 2656691"/>
              <a:gd name="connsiteY6577" fmla="*/ 1276725 h 3149653"/>
              <a:gd name="connsiteX6578" fmla="*/ 460723 w 2656691"/>
              <a:gd name="connsiteY6578" fmla="*/ 1274429 h 3149653"/>
              <a:gd name="connsiteX6579" fmla="*/ 460723 w 2656691"/>
              <a:gd name="connsiteY6579" fmla="*/ 1277873 h 3149653"/>
              <a:gd name="connsiteX6580" fmla="*/ 449232 w 2656691"/>
              <a:gd name="connsiteY6580" fmla="*/ 1274429 h 3149653"/>
              <a:gd name="connsiteX6581" fmla="*/ 453829 w 2656691"/>
              <a:gd name="connsiteY6581" fmla="*/ 1273281 h 3149653"/>
              <a:gd name="connsiteX6582" fmla="*/ 450381 w 2656691"/>
              <a:gd name="connsiteY6582" fmla="*/ 1269836 h 3149653"/>
              <a:gd name="connsiteX6583" fmla="*/ 445785 w 2656691"/>
              <a:gd name="connsiteY6583" fmla="*/ 1269836 h 3149653"/>
              <a:gd name="connsiteX6584" fmla="*/ 440039 w 2656691"/>
              <a:gd name="connsiteY6584" fmla="*/ 1264095 h 3149653"/>
              <a:gd name="connsiteX6585" fmla="*/ 449232 w 2656691"/>
              <a:gd name="connsiteY6585" fmla="*/ 1266392 h 3149653"/>
              <a:gd name="connsiteX6586" fmla="*/ 444636 w 2656691"/>
              <a:gd name="connsiteY6586" fmla="*/ 1262947 h 3149653"/>
              <a:gd name="connsiteX6587" fmla="*/ 438890 w 2656691"/>
              <a:gd name="connsiteY6587" fmla="*/ 1261799 h 3149653"/>
              <a:gd name="connsiteX6588" fmla="*/ 438890 w 2656691"/>
              <a:gd name="connsiteY6588" fmla="*/ 1265244 h 3149653"/>
              <a:gd name="connsiteX6589" fmla="*/ 425101 w 2656691"/>
              <a:gd name="connsiteY6589" fmla="*/ 1254910 h 3149653"/>
              <a:gd name="connsiteX6590" fmla="*/ 396373 w 2656691"/>
              <a:gd name="connsiteY6590" fmla="*/ 1239985 h 3149653"/>
              <a:gd name="connsiteX6591" fmla="*/ 400969 w 2656691"/>
              <a:gd name="connsiteY6591" fmla="*/ 1238837 h 3149653"/>
              <a:gd name="connsiteX6592" fmla="*/ 414759 w 2656691"/>
              <a:gd name="connsiteY6592" fmla="*/ 1248022 h 3149653"/>
              <a:gd name="connsiteX6593" fmla="*/ 422803 w 2656691"/>
              <a:gd name="connsiteY6593" fmla="*/ 1253762 h 3149653"/>
              <a:gd name="connsiteX6594" fmla="*/ 420504 w 2656691"/>
              <a:gd name="connsiteY6594" fmla="*/ 1249170 h 3149653"/>
              <a:gd name="connsiteX6595" fmla="*/ 410162 w 2656691"/>
              <a:gd name="connsiteY6595" fmla="*/ 1245725 h 3149653"/>
              <a:gd name="connsiteX6596" fmla="*/ 398671 w 2656691"/>
              <a:gd name="connsiteY6596" fmla="*/ 1235392 h 3149653"/>
              <a:gd name="connsiteX6597" fmla="*/ 403267 w 2656691"/>
              <a:gd name="connsiteY6597" fmla="*/ 1235392 h 3149653"/>
              <a:gd name="connsiteX6598" fmla="*/ 400969 w 2656691"/>
              <a:gd name="connsiteY6598" fmla="*/ 1231948 h 3149653"/>
              <a:gd name="connsiteX6599" fmla="*/ 394075 w 2656691"/>
              <a:gd name="connsiteY6599" fmla="*/ 1230800 h 3149653"/>
              <a:gd name="connsiteX6600" fmla="*/ 394075 w 2656691"/>
              <a:gd name="connsiteY6600" fmla="*/ 1233096 h 3149653"/>
              <a:gd name="connsiteX6601" fmla="*/ 386031 w 2656691"/>
              <a:gd name="connsiteY6601" fmla="*/ 1225059 h 3149653"/>
              <a:gd name="connsiteX6602" fmla="*/ 389478 w 2656691"/>
              <a:gd name="connsiteY6602" fmla="*/ 1225059 h 3149653"/>
              <a:gd name="connsiteX6603" fmla="*/ 380285 w 2656691"/>
              <a:gd name="connsiteY6603" fmla="*/ 1222763 h 3149653"/>
              <a:gd name="connsiteX6604" fmla="*/ 372241 w 2656691"/>
              <a:gd name="connsiteY6604" fmla="*/ 1212429 h 3149653"/>
              <a:gd name="connsiteX6605" fmla="*/ 365347 w 2656691"/>
              <a:gd name="connsiteY6605" fmla="*/ 1208985 h 3149653"/>
              <a:gd name="connsiteX6606" fmla="*/ 367645 w 2656691"/>
              <a:gd name="connsiteY6606" fmla="*/ 1208985 h 3149653"/>
              <a:gd name="connsiteX6607" fmla="*/ 364197 w 2656691"/>
              <a:gd name="connsiteY6607" fmla="*/ 1205541 h 3149653"/>
              <a:gd name="connsiteX6608" fmla="*/ 366496 w 2656691"/>
              <a:gd name="connsiteY6608" fmla="*/ 1204393 h 3149653"/>
              <a:gd name="connsiteX6609" fmla="*/ 365347 w 2656691"/>
              <a:gd name="connsiteY6609" fmla="*/ 1203244 h 3149653"/>
              <a:gd name="connsiteX6610" fmla="*/ 361899 w 2656691"/>
              <a:gd name="connsiteY6610" fmla="*/ 1200948 h 3149653"/>
              <a:gd name="connsiteX6611" fmla="*/ 363048 w 2656691"/>
              <a:gd name="connsiteY6611" fmla="*/ 1200948 h 3149653"/>
              <a:gd name="connsiteX6612" fmla="*/ 359601 w 2656691"/>
              <a:gd name="connsiteY6612" fmla="*/ 1199800 h 3149653"/>
              <a:gd name="connsiteX6613" fmla="*/ 359601 w 2656691"/>
              <a:gd name="connsiteY6613" fmla="*/ 1196356 h 3149653"/>
              <a:gd name="connsiteX6614" fmla="*/ 353855 w 2656691"/>
              <a:gd name="connsiteY6614" fmla="*/ 1192911 h 3149653"/>
              <a:gd name="connsiteX6615" fmla="*/ 357303 w 2656691"/>
              <a:gd name="connsiteY6615" fmla="*/ 1196356 h 3149653"/>
              <a:gd name="connsiteX6616" fmla="*/ 351557 w 2656691"/>
              <a:gd name="connsiteY6616" fmla="*/ 1196356 h 3149653"/>
              <a:gd name="connsiteX6617" fmla="*/ 346961 w 2656691"/>
              <a:gd name="connsiteY6617" fmla="*/ 1194059 h 3149653"/>
              <a:gd name="connsiteX6618" fmla="*/ 345812 w 2656691"/>
              <a:gd name="connsiteY6618" fmla="*/ 1189467 h 3149653"/>
              <a:gd name="connsiteX6619" fmla="*/ 352706 w 2656691"/>
              <a:gd name="connsiteY6619" fmla="*/ 1194059 h 3149653"/>
              <a:gd name="connsiteX6620" fmla="*/ 350408 w 2656691"/>
              <a:gd name="connsiteY6620" fmla="*/ 1190615 h 3149653"/>
              <a:gd name="connsiteX6621" fmla="*/ 317084 w 2656691"/>
              <a:gd name="connsiteY6621" fmla="*/ 1173393 h 3149653"/>
              <a:gd name="connsiteX6622" fmla="*/ 314785 w 2656691"/>
              <a:gd name="connsiteY6622" fmla="*/ 1174541 h 3149653"/>
              <a:gd name="connsiteX6623" fmla="*/ 307891 w 2656691"/>
              <a:gd name="connsiteY6623" fmla="*/ 1169949 h 3149653"/>
              <a:gd name="connsiteX6624" fmla="*/ 313636 w 2656691"/>
              <a:gd name="connsiteY6624" fmla="*/ 1169949 h 3149653"/>
              <a:gd name="connsiteX6625" fmla="*/ 298698 w 2656691"/>
              <a:gd name="connsiteY6625" fmla="*/ 1161912 h 3149653"/>
              <a:gd name="connsiteX6626" fmla="*/ 297549 w 2656691"/>
              <a:gd name="connsiteY6626" fmla="*/ 1157319 h 3149653"/>
              <a:gd name="connsiteX6627" fmla="*/ 294101 w 2656691"/>
              <a:gd name="connsiteY6627" fmla="*/ 1158467 h 3149653"/>
              <a:gd name="connsiteX6628" fmla="*/ 291803 w 2656691"/>
              <a:gd name="connsiteY6628" fmla="*/ 1152727 h 3149653"/>
              <a:gd name="connsiteX6629" fmla="*/ 284908 w 2656691"/>
              <a:gd name="connsiteY6629" fmla="*/ 1152727 h 3149653"/>
              <a:gd name="connsiteX6630" fmla="*/ 286057 w 2656691"/>
              <a:gd name="connsiteY6630" fmla="*/ 1146986 h 3149653"/>
              <a:gd name="connsiteX6631" fmla="*/ 276864 w 2656691"/>
              <a:gd name="connsiteY6631" fmla="*/ 1142393 h 3149653"/>
              <a:gd name="connsiteX6632" fmla="*/ 278014 w 2656691"/>
              <a:gd name="connsiteY6632" fmla="*/ 1142393 h 3149653"/>
              <a:gd name="connsiteX6633" fmla="*/ 278981 w 2656691"/>
              <a:gd name="connsiteY6633" fmla="*/ 1141426 h 3149653"/>
              <a:gd name="connsiteX6634" fmla="*/ 284908 w 2656691"/>
              <a:gd name="connsiteY6634" fmla="*/ 1143541 h 3149653"/>
              <a:gd name="connsiteX6635" fmla="*/ 279163 w 2656691"/>
              <a:gd name="connsiteY6635" fmla="*/ 1141245 h 3149653"/>
              <a:gd name="connsiteX6636" fmla="*/ 278981 w 2656691"/>
              <a:gd name="connsiteY6636" fmla="*/ 1141426 h 3149653"/>
              <a:gd name="connsiteX6637" fmla="*/ 268821 w 2656691"/>
              <a:gd name="connsiteY6637" fmla="*/ 1137801 h 3149653"/>
              <a:gd name="connsiteX6638" fmla="*/ 265373 w 2656691"/>
              <a:gd name="connsiteY6638" fmla="*/ 1133208 h 3149653"/>
              <a:gd name="connsiteX6639" fmla="*/ 260777 w 2656691"/>
              <a:gd name="connsiteY6639" fmla="*/ 1132060 h 3149653"/>
              <a:gd name="connsiteX6640" fmla="*/ 264224 w 2656691"/>
              <a:gd name="connsiteY6640" fmla="*/ 1126319 h 3149653"/>
              <a:gd name="connsiteX6641" fmla="*/ 274566 w 2656691"/>
              <a:gd name="connsiteY6641" fmla="*/ 1130912 h 3149653"/>
              <a:gd name="connsiteX6642" fmla="*/ 275715 w 2656691"/>
              <a:gd name="connsiteY6642" fmla="*/ 1126319 h 3149653"/>
              <a:gd name="connsiteX6643" fmla="*/ 258479 w 2656691"/>
              <a:gd name="connsiteY6643" fmla="*/ 1121727 h 3149653"/>
              <a:gd name="connsiteX6644" fmla="*/ 249286 w 2656691"/>
              <a:gd name="connsiteY6644" fmla="*/ 1121727 h 3149653"/>
              <a:gd name="connsiteX6645" fmla="*/ 256180 w 2656691"/>
              <a:gd name="connsiteY6645" fmla="*/ 1122875 h 3149653"/>
              <a:gd name="connsiteX6646" fmla="*/ 252733 w 2656691"/>
              <a:gd name="connsiteY6646" fmla="*/ 1117134 h 3149653"/>
              <a:gd name="connsiteX6647" fmla="*/ 248136 w 2656691"/>
              <a:gd name="connsiteY6647" fmla="*/ 1118282 h 3149653"/>
              <a:gd name="connsiteX6648" fmla="*/ 248136 w 2656691"/>
              <a:gd name="connsiteY6648" fmla="*/ 1115986 h 3149653"/>
              <a:gd name="connsiteX6649" fmla="*/ 241242 w 2656691"/>
              <a:gd name="connsiteY6649" fmla="*/ 1117134 h 3149653"/>
              <a:gd name="connsiteX6650" fmla="*/ 238944 w 2656691"/>
              <a:gd name="connsiteY6650" fmla="*/ 1111394 h 3149653"/>
              <a:gd name="connsiteX6651" fmla="*/ 230900 w 2656691"/>
              <a:gd name="connsiteY6651" fmla="*/ 1113690 h 3149653"/>
              <a:gd name="connsiteX6652" fmla="*/ 234347 w 2656691"/>
              <a:gd name="connsiteY6652" fmla="*/ 1111394 h 3149653"/>
              <a:gd name="connsiteX6653" fmla="*/ 230900 w 2656691"/>
              <a:gd name="connsiteY6653" fmla="*/ 1107949 h 3149653"/>
              <a:gd name="connsiteX6654" fmla="*/ 225154 w 2656691"/>
              <a:gd name="connsiteY6654" fmla="*/ 1109815 h 3149653"/>
              <a:gd name="connsiteX6655" fmla="*/ 217042 w 2656691"/>
              <a:gd name="connsiteY6655" fmla="*/ 1106143 h 3149653"/>
              <a:gd name="connsiteX6656" fmla="*/ 220558 w 2656691"/>
              <a:gd name="connsiteY6656" fmla="*/ 1106801 h 3149653"/>
              <a:gd name="connsiteX6657" fmla="*/ 220558 w 2656691"/>
              <a:gd name="connsiteY6657" fmla="*/ 1104505 h 3149653"/>
              <a:gd name="connsiteX6658" fmla="*/ 180338 w 2656691"/>
              <a:gd name="connsiteY6658" fmla="*/ 1091875 h 3149653"/>
              <a:gd name="connsiteX6659" fmla="*/ 176891 w 2656691"/>
              <a:gd name="connsiteY6659" fmla="*/ 1087283 h 3149653"/>
              <a:gd name="connsiteX6660" fmla="*/ 198724 w 2656691"/>
              <a:gd name="connsiteY6660" fmla="*/ 1088431 h 3149653"/>
              <a:gd name="connsiteX6661" fmla="*/ 197575 w 2656691"/>
              <a:gd name="connsiteY6661" fmla="*/ 1087283 h 3149653"/>
              <a:gd name="connsiteX6662" fmla="*/ 166549 w 2656691"/>
              <a:gd name="connsiteY6662" fmla="*/ 1076950 h 3149653"/>
              <a:gd name="connsiteX6663" fmla="*/ 140119 w 2656691"/>
              <a:gd name="connsiteY6663" fmla="*/ 1065468 h 3149653"/>
              <a:gd name="connsiteX6664" fmla="*/ 135523 w 2656691"/>
              <a:gd name="connsiteY6664" fmla="*/ 1064320 h 3149653"/>
              <a:gd name="connsiteX6665" fmla="*/ 137821 w 2656691"/>
              <a:gd name="connsiteY6665" fmla="*/ 1062024 h 3149653"/>
              <a:gd name="connsiteX6666" fmla="*/ 133224 w 2656691"/>
              <a:gd name="connsiteY6666" fmla="*/ 1056283 h 3149653"/>
              <a:gd name="connsiteX6667" fmla="*/ 128628 w 2656691"/>
              <a:gd name="connsiteY6667" fmla="*/ 1057431 h 3149653"/>
              <a:gd name="connsiteX6668" fmla="*/ 133224 w 2656691"/>
              <a:gd name="connsiteY6668" fmla="*/ 1058580 h 3149653"/>
              <a:gd name="connsiteX6669" fmla="*/ 120584 w 2656691"/>
              <a:gd name="connsiteY6669" fmla="*/ 1057431 h 3149653"/>
              <a:gd name="connsiteX6670" fmla="*/ 103347 w 2656691"/>
              <a:gd name="connsiteY6670" fmla="*/ 1040209 h 3149653"/>
              <a:gd name="connsiteX6671" fmla="*/ 98751 w 2656691"/>
              <a:gd name="connsiteY6671" fmla="*/ 1031024 h 3149653"/>
              <a:gd name="connsiteX6672" fmla="*/ 134373 w 2656691"/>
              <a:gd name="connsiteY6672" fmla="*/ 1031024 h 3149653"/>
              <a:gd name="connsiteX6673" fmla="*/ 129777 w 2656691"/>
              <a:gd name="connsiteY6673" fmla="*/ 1033321 h 3149653"/>
              <a:gd name="connsiteX6674" fmla="*/ 143566 w 2656691"/>
              <a:gd name="connsiteY6674" fmla="*/ 1037913 h 3149653"/>
              <a:gd name="connsiteX6675" fmla="*/ 181487 w 2656691"/>
              <a:gd name="connsiteY6675" fmla="*/ 1047098 h 3149653"/>
              <a:gd name="connsiteX6676" fmla="*/ 212514 w 2656691"/>
              <a:gd name="connsiteY6676" fmla="*/ 1060876 h 3149653"/>
              <a:gd name="connsiteX6677" fmla="*/ 204470 w 2656691"/>
              <a:gd name="connsiteY6677" fmla="*/ 1056283 h 3149653"/>
              <a:gd name="connsiteX6678" fmla="*/ 224005 w 2656691"/>
              <a:gd name="connsiteY6678" fmla="*/ 1062024 h 3149653"/>
              <a:gd name="connsiteX6679" fmla="*/ 243540 w 2656691"/>
              <a:gd name="connsiteY6679" fmla="*/ 1070061 h 3149653"/>
              <a:gd name="connsiteX6680" fmla="*/ 244689 w 2656691"/>
              <a:gd name="connsiteY6680" fmla="*/ 1073505 h 3149653"/>
              <a:gd name="connsiteX6681" fmla="*/ 259628 w 2656691"/>
              <a:gd name="connsiteY6681" fmla="*/ 1078098 h 3149653"/>
              <a:gd name="connsiteX6682" fmla="*/ 253882 w 2656691"/>
              <a:gd name="connsiteY6682" fmla="*/ 1075802 h 3149653"/>
              <a:gd name="connsiteX6683" fmla="*/ 264224 w 2656691"/>
              <a:gd name="connsiteY6683" fmla="*/ 1079246 h 3149653"/>
              <a:gd name="connsiteX6684" fmla="*/ 295250 w 2656691"/>
              <a:gd name="connsiteY6684" fmla="*/ 1095320 h 3149653"/>
              <a:gd name="connsiteX6685" fmla="*/ 318233 w 2656691"/>
              <a:gd name="connsiteY6685" fmla="*/ 1097616 h 3149653"/>
              <a:gd name="connsiteX6686" fmla="*/ 318233 w 2656691"/>
              <a:gd name="connsiteY6686" fmla="*/ 1090727 h 3149653"/>
              <a:gd name="connsiteX6687" fmla="*/ 312487 w 2656691"/>
              <a:gd name="connsiteY6687" fmla="*/ 1089579 h 3149653"/>
              <a:gd name="connsiteX6688" fmla="*/ 310189 w 2656691"/>
              <a:gd name="connsiteY6688" fmla="*/ 1093024 h 3149653"/>
              <a:gd name="connsiteX6689" fmla="*/ 292952 w 2656691"/>
              <a:gd name="connsiteY6689" fmla="*/ 1084987 h 3149653"/>
              <a:gd name="connsiteX6690" fmla="*/ 291803 w 2656691"/>
              <a:gd name="connsiteY6690" fmla="*/ 1081542 h 3149653"/>
              <a:gd name="connsiteX6691" fmla="*/ 283759 w 2656691"/>
              <a:gd name="connsiteY6691" fmla="*/ 1079246 h 3149653"/>
              <a:gd name="connsiteX6692" fmla="*/ 283759 w 2656691"/>
              <a:gd name="connsiteY6692" fmla="*/ 1081542 h 3149653"/>
              <a:gd name="connsiteX6693" fmla="*/ 280312 w 2656691"/>
              <a:gd name="connsiteY6693" fmla="*/ 1076950 h 3149653"/>
              <a:gd name="connsiteX6694" fmla="*/ 292952 w 2656691"/>
              <a:gd name="connsiteY6694" fmla="*/ 1076950 h 3149653"/>
              <a:gd name="connsiteX6695" fmla="*/ 274566 w 2656691"/>
              <a:gd name="connsiteY6695" fmla="*/ 1070061 h 3149653"/>
              <a:gd name="connsiteX6696" fmla="*/ 275715 w 2656691"/>
              <a:gd name="connsiteY6696" fmla="*/ 1066616 h 3149653"/>
              <a:gd name="connsiteX6697" fmla="*/ 261926 w 2656691"/>
              <a:gd name="connsiteY6697" fmla="*/ 1059728 h 3149653"/>
              <a:gd name="connsiteX6698" fmla="*/ 266522 w 2656691"/>
              <a:gd name="connsiteY6698" fmla="*/ 1057431 h 3149653"/>
              <a:gd name="connsiteX6699" fmla="*/ 256180 w 2656691"/>
              <a:gd name="connsiteY6699" fmla="*/ 1050543 h 3149653"/>
              <a:gd name="connsiteX6700" fmla="*/ 253882 w 2656691"/>
              <a:gd name="connsiteY6700" fmla="*/ 1051691 h 3149653"/>
              <a:gd name="connsiteX6701" fmla="*/ 240093 w 2656691"/>
              <a:gd name="connsiteY6701" fmla="*/ 1042506 h 3149653"/>
              <a:gd name="connsiteX6702" fmla="*/ 229751 w 2656691"/>
              <a:gd name="connsiteY6702" fmla="*/ 1031024 h 3149653"/>
              <a:gd name="connsiteX6703" fmla="*/ 261926 w 2656691"/>
              <a:gd name="connsiteY6703" fmla="*/ 1043654 h 3149653"/>
              <a:gd name="connsiteX6704" fmla="*/ 294101 w 2656691"/>
              <a:gd name="connsiteY6704" fmla="*/ 1055135 h 3149653"/>
              <a:gd name="connsiteX6705" fmla="*/ 315935 w 2656691"/>
              <a:gd name="connsiteY6705" fmla="*/ 1062024 h 3149653"/>
              <a:gd name="connsiteX6706" fmla="*/ 319578 w 2656691"/>
              <a:gd name="connsiteY6706" fmla="*/ 1064768 h 3149653"/>
              <a:gd name="connsiteX6707" fmla="*/ 318233 w 2656691"/>
              <a:gd name="connsiteY6707" fmla="*/ 1064320 h 3149653"/>
              <a:gd name="connsiteX6708" fmla="*/ 320133 w 2656691"/>
              <a:gd name="connsiteY6708" fmla="*/ 1065186 h 3149653"/>
              <a:gd name="connsiteX6709" fmla="*/ 325271 w 2656691"/>
              <a:gd name="connsiteY6709" fmla="*/ 1069056 h 3149653"/>
              <a:gd name="connsiteX6710" fmla="*/ 335470 w 2656691"/>
              <a:gd name="connsiteY6710" fmla="*/ 1070061 h 3149653"/>
              <a:gd name="connsiteX6711" fmla="*/ 326420 w 2656691"/>
              <a:gd name="connsiteY6711" fmla="*/ 1068052 h 3149653"/>
              <a:gd name="connsiteX6712" fmla="*/ 320133 w 2656691"/>
              <a:gd name="connsiteY6712" fmla="*/ 1065186 h 3149653"/>
              <a:gd name="connsiteX6713" fmla="*/ 319578 w 2656691"/>
              <a:gd name="connsiteY6713" fmla="*/ 1064768 h 3149653"/>
              <a:gd name="connsiteX6714" fmla="*/ 345812 w 2656691"/>
              <a:gd name="connsiteY6714" fmla="*/ 1073505 h 3149653"/>
              <a:gd name="connsiteX6715" fmla="*/ 355004 w 2656691"/>
              <a:gd name="connsiteY6715" fmla="*/ 1074654 h 3149653"/>
              <a:gd name="connsiteX6716" fmla="*/ 344662 w 2656691"/>
              <a:gd name="connsiteY6716" fmla="*/ 1074654 h 3149653"/>
              <a:gd name="connsiteX6717" fmla="*/ 364197 w 2656691"/>
              <a:gd name="connsiteY6717" fmla="*/ 1076950 h 3149653"/>
              <a:gd name="connsiteX6718" fmla="*/ 365347 w 2656691"/>
              <a:gd name="connsiteY6718" fmla="*/ 1080394 h 3149653"/>
              <a:gd name="connsiteX6719" fmla="*/ 373390 w 2656691"/>
              <a:gd name="connsiteY6719" fmla="*/ 1086135 h 3149653"/>
              <a:gd name="connsiteX6720" fmla="*/ 375689 w 2656691"/>
              <a:gd name="connsiteY6720" fmla="*/ 1086135 h 3149653"/>
              <a:gd name="connsiteX6721" fmla="*/ 382583 w 2656691"/>
              <a:gd name="connsiteY6721" fmla="*/ 1084987 h 3149653"/>
              <a:gd name="connsiteX6722" fmla="*/ 379136 w 2656691"/>
              <a:gd name="connsiteY6722" fmla="*/ 1082690 h 3149653"/>
              <a:gd name="connsiteX6723" fmla="*/ 373390 w 2656691"/>
              <a:gd name="connsiteY6723" fmla="*/ 1082690 h 3149653"/>
              <a:gd name="connsiteX6724" fmla="*/ 367645 w 2656691"/>
              <a:gd name="connsiteY6724" fmla="*/ 1080394 h 3149653"/>
              <a:gd name="connsiteX6725" fmla="*/ 376838 w 2656691"/>
              <a:gd name="connsiteY6725" fmla="*/ 1081542 h 3149653"/>
              <a:gd name="connsiteX6726" fmla="*/ 372241 w 2656691"/>
              <a:gd name="connsiteY6726" fmla="*/ 1075802 h 3149653"/>
              <a:gd name="connsiteX6727" fmla="*/ 379136 w 2656691"/>
              <a:gd name="connsiteY6727" fmla="*/ 1073505 h 3149653"/>
              <a:gd name="connsiteX6728" fmla="*/ 358452 w 2656691"/>
              <a:gd name="connsiteY6728" fmla="*/ 1068913 h 3149653"/>
              <a:gd name="connsiteX6729" fmla="*/ 349259 w 2656691"/>
              <a:gd name="connsiteY6729" fmla="*/ 1065468 h 3149653"/>
              <a:gd name="connsiteX6730" fmla="*/ 349259 w 2656691"/>
              <a:gd name="connsiteY6730" fmla="*/ 1068913 h 3149653"/>
              <a:gd name="connsiteX6731" fmla="*/ 343513 w 2656691"/>
              <a:gd name="connsiteY6731" fmla="*/ 1064320 h 3149653"/>
              <a:gd name="connsiteX6732" fmla="*/ 303294 w 2656691"/>
              <a:gd name="connsiteY6732" fmla="*/ 1049395 h 3149653"/>
              <a:gd name="connsiteX6733" fmla="*/ 284908 w 2656691"/>
              <a:gd name="connsiteY6733" fmla="*/ 1041358 h 3149653"/>
              <a:gd name="connsiteX6734" fmla="*/ 276864 w 2656691"/>
              <a:gd name="connsiteY6734" fmla="*/ 1037913 h 3149653"/>
              <a:gd name="connsiteX6735" fmla="*/ 268821 w 2656691"/>
              <a:gd name="connsiteY6735" fmla="*/ 1033321 h 3149653"/>
              <a:gd name="connsiteX6736" fmla="*/ 286057 w 2656691"/>
              <a:gd name="connsiteY6736" fmla="*/ 1035617 h 3149653"/>
              <a:gd name="connsiteX6737" fmla="*/ 268821 w 2656691"/>
              <a:gd name="connsiteY6737" fmla="*/ 1027580 h 3149653"/>
              <a:gd name="connsiteX6738" fmla="*/ 264224 w 2656691"/>
              <a:gd name="connsiteY6738" fmla="*/ 1021839 h 3149653"/>
              <a:gd name="connsiteX6739" fmla="*/ 250435 w 2656691"/>
              <a:gd name="connsiteY6739" fmla="*/ 1017247 h 3149653"/>
              <a:gd name="connsiteX6740" fmla="*/ 242391 w 2656691"/>
              <a:gd name="connsiteY6740" fmla="*/ 1012654 h 3149653"/>
              <a:gd name="connsiteX6741" fmla="*/ 250435 w 2656691"/>
              <a:gd name="connsiteY6741" fmla="*/ 1013802 h 3149653"/>
              <a:gd name="connsiteX6742" fmla="*/ 246987 w 2656691"/>
              <a:gd name="connsiteY6742" fmla="*/ 1009210 h 3149653"/>
              <a:gd name="connsiteX6743" fmla="*/ 284908 w 2656691"/>
              <a:gd name="connsiteY6743" fmla="*/ 1014950 h 3149653"/>
              <a:gd name="connsiteX6744" fmla="*/ 320531 w 2656691"/>
              <a:gd name="connsiteY6744" fmla="*/ 1025284 h 3149653"/>
              <a:gd name="connsiteX6745" fmla="*/ 364197 w 2656691"/>
              <a:gd name="connsiteY6745" fmla="*/ 1039061 h 3149653"/>
              <a:gd name="connsiteX6746" fmla="*/ 400969 w 2656691"/>
              <a:gd name="connsiteY6746" fmla="*/ 1051691 h 3149653"/>
              <a:gd name="connsiteX6747" fmla="*/ 399820 w 2656691"/>
              <a:gd name="connsiteY6747" fmla="*/ 1053987 h 3149653"/>
              <a:gd name="connsiteX6748" fmla="*/ 413610 w 2656691"/>
              <a:gd name="connsiteY6748" fmla="*/ 1056283 h 3149653"/>
              <a:gd name="connsiteX6749" fmla="*/ 415908 w 2656691"/>
              <a:gd name="connsiteY6749" fmla="*/ 1062024 h 3149653"/>
              <a:gd name="connsiteX6750" fmla="*/ 438890 w 2656691"/>
              <a:gd name="connsiteY6750" fmla="*/ 1068913 h 3149653"/>
              <a:gd name="connsiteX6751" fmla="*/ 460723 w 2656691"/>
              <a:gd name="connsiteY6751" fmla="*/ 1071209 h 3149653"/>
              <a:gd name="connsiteX6752" fmla="*/ 474513 w 2656691"/>
              <a:gd name="connsiteY6752" fmla="*/ 1074654 h 3149653"/>
              <a:gd name="connsiteX6753" fmla="*/ 517030 w 2656691"/>
              <a:gd name="connsiteY6753" fmla="*/ 1101060 h 3149653"/>
              <a:gd name="connsiteX6754" fmla="*/ 511285 w 2656691"/>
              <a:gd name="connsiteY6754" fmla="*/ 1097616 h 3149653"/>
              <a:gd name="connsiteX6755" fmla="*/ 519329 w 2656691"/>
              <a:gd name="connsiteY6755" fmla="*/ 1096468 h 3149653"/>
              <a:gd name="connsiteX6756" fmla="*/ 527372 w 2656691"/>
              <a:gd name="connsiteY6756" fmla="*/ 1099912 h 3149653"/>
              <a:gd name="connsiteX6757" fmla="*/ 534267 w 2656691"/>
              <a:gd name="connsiteY6757" fmla="*/ 1106801 h 3149653"/>
              <a:gd name="connsiteX6758" fmla="*/ 541162 w 2656691"/>
              <a:gd name="connsiteY6758" fmla="*/ 1104505 h 3149653"/>
              <a:gd name="connsiteX6759" fmla="*/ 565293 w 2656691"/>
              <a:gd name="connsiteY6759" fmla="*/ 1122875 h 3149653"/>
              <a:gd name="connsiteX6760" fmla="*/ 594021 w 2656691"/>
              <a:gd name="connsiteY6760" fmla="*/ 1135505 h 3149653"/>
              <a:gd name="connsiteX6761" fmla="*/ 607811 w 2656691"/>
              <a:gd name="connsiteY6761" fmla="*/ 1142393 h 3149653"/>
              <a:gd name="connsiteX6762" fmla="*/ 623898 w 2656691"/>
              <a:gd name="connsiteY6762" fmla="*/ 1141245 h 3149653"/>
              <a:gd name="connsiteX6763" fmla="*/ 658372 w 2656691"/>
              <a:gd name="connsiteY6763" fmla="*/ 1163060 h 3149653"/>
              <a:gd name="connsiteX6764" fmla="*/ 689398 w 2656691"/>
              <a:gd name="connsiteY6764" fmla="*/ 1179134 h 3149653"/>
              <a:gd name="connsiteX6765" fmla="*/ 716977 w 2656691"/>
              <a:gd name="connsiteY6765" fmla="*/ 1190615 h 3149653"/>
              <a:gd name="connsiteX6766" fmla="*/ 757196 w 2656691"/>
              <a:gd name="connsiteY6766" fmla="*/ 1211281 h 3149653"/>
              <a:gd name="connsiteX6767" fmla="*/ 785924 w 2656691"/>
              <a:gd name="connsiteY6767" fmla="*/ 1222763 h 3149653"/>
              <a:gd name="connsiteX6768" fmla="*/ 788223 w 2656691"/>
              <a:gd name="connsiteY6768" fmla="*/ 1227355 h 3149653"/>
              <a:gd name="connsiteX6769" fmla="*/ 800863 w 2656691"/>
              <a:gd name="connsiteY6769" fmla="*/ 1229651 h 3149653"/>
              <a:gd name="connsiteX6770" fmla="*/ 802012 w 2656691"/>
              <a:gd name="connsiteY6770" fmla="*/ 1225059 h 3149653"/>
              <a:gd name="connsiteX6771" fmla="*/ 796266 w 2656691"/>
              <a:gd name="connsiteY6771" fmla="*/ 1226207 h 3149653"/>
              <a:gd name="connsiteX6772" fmla="*/ 784775 w 2656691"/>
              <a:gd name="connsiteY6772" fmla="*/ 1212429 h 3149653"/>
              <a:gd name="connsiteX6773" fmla="*/ 783626 w 2656691"/>
              <a:gd name="connsiteY6773" fmla="*/ 1214726 h 3149653"/>
              <a:gd name="connsiteX6774" fmla="*/ 779030 w 2656691"/>
              <a:gd name="connsiteY6774" fmla="*/ 1212429 h 3149653"/>
              <a:gd name="connsiteX6775" fmla="*/ 777880 w 2656691"/>
              <a:gd name="connsiteY6775" fmla="*/ 1207837 h 3149653"/>
              <a:gd name="connsiteX6776" fmla="*/ 782477 w 2656691"/>
              <a:gd name="connsiteY6776" fmla="*/ 1203244 h 3149653"/>
              <a:gd name="connsiteX6777" fmla="*/ 791670 w 2656691"/>
              <a:gd name="connsiteY6777" fmla="*/ 1207837 h 3149653"/>
              <a:gd name="connsiteX6778" fmla="*/ 796266 w 2656691"/>
              <a:gd name="connsiteY6778" fmla="*/ 1218170 h 3149653"/>
              <a:gd name="connsiteX6779" fmla="*/ 803161 w 2656691"/>
              <a:gd name="connsiteY6779" fmla="*/ 1217022 h 3149653"/>
              <a:gd name="connsiteX6780" fmla="*/ 799714 w 2656691"/>
              <a:gd name="connsiteY6780" fmla="*/ 1219318 h 3149653"/>
              <a:gd name="connsiteX6781" fmla="*/ 802012 w 2656691"/>
              <a:gd name="connsiteY6781" fmla="*/ 1222763 h 3149653"/>
              <a:gd name="connsiteX6782" fmla="*/ 808907 w 2656691"/>
              <a:gd name="connsiteY6782" fmla="*/ 1217022 h 3149653"/>
              <a:gd name="connsiteX6783" fmla="*/ 805459 w 2656691"/>
              <a:gd name="connsiteY6783" fmla="*/ 1225059 h 3149653"/>
              <a:gd name="connsiteX6784" fmla="*/ 816951 w 2656691"/>
              <a:gd name="connsiteY6784" fmla="*/ 1229651 h 3149653"/>
              <a:gd name="connsiteX6785" fmla="*/ 818100 w 2656691"/>
              <a:gd name="connsiteY6785" fmla="*/ 1222763 h 3149653"/>
              <a:gd name="connsiteX6786" fmla="*/ 816951 w 2656691"/>
              <a:gd name="connsiteY6786" fmla="*/ 1230800 h 3149653"/>
              <a:gd name="connsiteX6787" fmla="*/ 837635 w 2656691"/>
              <a:gd name="connsiteY6787" fmla="*/ 1239985 h 3149653"/>
              <a:gd name="connsiteX6788" fmla="*/ 838784 w 2656691"/>
              <a:gd name="connsiteY6788" fmla="*/ 1238837 h 3149653"/>
              <a:gd name="connsiteX6789" fmla="*/ 836486 w 2656691"/>
              <a:gd name="connsiteY6789" fmla="*/ 1235392 h 3149653"/>
              <a:gd name="connsiteX6790" fmla="*/ 841082 w 2656691"/>
              <a:gd name="connsiteY6790" fmla="*/ 1242281 h 3149653"/>
              <a:gd name="connsiteX6791" fmla="*/ 846828 w 2656691"/>
              <a:gd name="connsiteY6791" fmla="*/ 1241133 h 3149653"/>
              <a:gd name="connsiteX6792" fmla="*/ 845679 w 2656691"/>
              <a:gd name="connsiteY6792" fmla="*/ 1248022 h 3149653"/>
              <a:gd name="connsiteX6793" fmla="*/ 870959 w 2656691"/>
              <a:gd name="connsiteY6793" fmla="*/ 1256059 h 3149653"/>
              <a:gd name="connsiteX6794" fmla="*/ 869810 w 2656691"/>
              <a:gd name="connsiteY6794" fmla="*/ 1260651 h 3149653"/>
              <a:gd name="connsiteX6795" fmla="*/ 883600 w 2656691"/>
              <a:gd name="connsiteY6795" fmla="*/ 1268688 h 3149653"/>
              <a:gd name="connsiteX6796" fmla="*/ 880152 w 2656691"/>
              <a:gd name="connsiteY6796" fmla="*/ 1270984 h 3149653"/>
              <a:gd name="connsiteX6797" fmla="*/ 887047 w 2656691"/>
              <a:gd name="connsiteY6797" fmla="*/ 1272133 h 3149653"/>
              <a:gd name="connsiteX6798" fmla="*/ 887047 w 2656691"/>
              <a:gd name="connsiteY6798" fmla="*/ 1267540 h 3149653"/>
              <a:gd name="connsiteX6799" fmla="*/ 891643 w 2656691"/>
              <a:gd name="connsiteY6799" fmla="*/ 1272133 h 3149653"/>
              <a:gd name="connsiteX6800" fmla="*/ 888196 w 2656691"/>
              <a:gd name="connsiteY6800" fmla="*/ 1276725 h 3149653"/>
              <a:gd name="connsiteX6801" fmla="*/ 905433 w 2656691"/>
              <a:gd name="connsiteY6801" fmla="*/ 1284762 h 3149653"/>
              <a:gd name="connsiteX6802" fmla="*/ 906582 w 2656691"/>
              <a:gd name="connsiteY6802" fmla="*/ 1288206 h 3149653"/>
              <a:gd name="connsiteX6803" fmla="*/ 912328 w 2656691"/>
              <a:gd name="connsiteY6803" fmla="*/ 1288206 h 3149653"/>
              <a:gd name="connsiteX6804" fmla="*/ 911178 w 2656691"/>
              <a:gd name="connsiteY6804" fmla="*/ 1285910 h 3149653"/>
              <a:gd name="connsiteX6805" fmla="*/ 920371 w 2656691"/>
              <a:gd name="connsiteY6805" fmla="*/ 1296243 h 3149653"/>
              <a:gd name="connsiteX6806" fmla="*/ 922670 w 2656691"/>
              <a:gd name="connsiteY6806" fmla="*/ 1293947 h 3149653"/>
              <a:gd name="connsiteX6807" fmla="*/ 920371 w 2656691"/>
              <a:gd name="connsiteY6807" fmla="*/ 1290503 h 3149653"/>
              <a:gd name="connsiteX6808" fmla="*/ 946801 w 2656691"/>
              <a:gd name="connsiteY6808" fmla="*/ 1305428 h 3149653"/>
              <a:gd name="connsiteX6809" fmla="*/ 945652 w 2656691"/>
              <a:gd name="connsiteY6809" fmla="*/ 1307725 h 3149653"/>
              <a:gd name="connsiteX6810" fmla="*/ 960591 w 2656691"/>
              <a:gd name="connsiteY6810" fmla="*/ 1320354 h 3149653"/>
              <a:gd name="connsiteX6811" fmla="*/ 978976 w 2656691"/>
              <a:gd name="connsiteY6811" fmla="*/ 1330687 h 3149653"/>
              <a:gd name="connsiteX6812" fmla="*/ 987020 w 2656691"/>
              <a:gd name="connsiteY6812" fmla="*/ 1341020 h 3149653"/>
              <a:gd name="connsiteX6813" fmla="*/ 996213 w 2656691"/>
              <a:gd name="connsiteY6813" fmla="*/ 1344465 h 3149653"/>
              <a:gd name="connsiteX6814" fmla="*/ 1010003 w 2656691"/>
              <a:gd name="connsiteY6814" fmla="*/ 1352502 h 3149653"/>
              <a:gd name="connsiteX6815" fmla="*/ 1008854 w 2656691"/>
              <a:gd name="connsiteY6815" fmla="*/ 1357094 h 3149653"/>
              <a:gd name="connsiteX6816" fmla="*/ 1014599 w 2656691"/>
              <a:gd name="connsiteY6816" fmla="*/ 1361687 h 3149653"/>
              <a:gd name="connsiteX6817" fmla="*/ 1019196 w 2656691"/>
              <a:gd name="connsiteY6817" fmla="*/ 1360539 h 3149653"/>
              <a:gd name="connsiteX6818" fmla="*/ 1014599 w 2656691"/>
              <a:gd name="connsiteY6818" fmla="*/ 1362835 h 3149653"/>
              <a:gd name="connsiteX6819" fmla="*/ 1024941 w 2656691"/>
              <a:gd name="connsiteY6819" fmla="*/ 1365131 h 3149653"/>
              <a:gd name="connsiteX6820" fmla="*/ 1024941 w 2656691"/>
              <a:gd name="connsiteY6820" fmla="*/ 1370872 h 3149653"/>
              <a:gd name="connsiteX6821" fmla="*/ 1038731 w 2656691"/>
              <a:gd name="connsiteY6821" fmla="*/ 1372020 h 3149653"/>
              <a:gd name="connsiteX6822" fmla="*/ 1038731 w 2656691"/>
              <a:gd name="connsiteY6822" fmla="*/ 1368576 h 3149653"/>
              <a:gd name="connsiteX6823" fmla="*/ 1039880 w 2656691"/>
              <a:gd name="connsiteY6823" fmla="*/ 1370872 h 3149653"/>
              <a:gd name="connsiteX6824" fmla="*/ 1041029 w 2656691"/>
              <a:gd name="connsiteY6824" fmla="*/ 1366279 h 3149653"/>
              <a:gd name="connsiteX6825" fmla="*/ 1051371 w 2656691"/>
              <a:gd name="connsiteY6825" fmla="*/ 1376613 h 3149653"/>
              <a:gd name="connsiteX6826" fmla="*/ 1045625 w 2656691"/>
              <a:gd name="connsiteY6826" fmla="*/ 1376613 h 3149653"/>
              <a:gd name="connsiteX6827" fmla="*/ 1038731 w 2656691"/>
              <a:gd name="connsiteY6827" fmla="*/ 1375464 h 3149653"/>
              <a:gd name="connsiteX6828" fmla="*/ 1043327 w 2656691"/>
              <a:gd name="connsiteY6828" fmla="*/ 1382353 h 3149653"/>
              <a:gd name="connsiteX6829" fmla="*/ 1051371 w 2656691"/>
              <a:gd name="connsiteY6829" fmla="*/ 1383501 h 3149653"/>
              <a:gd name="connsiteX6830" fmla="*/ 1049073 w 2656691"/>
              <a:gd name="connsiteY6830" fmla="*/ 1380057 h 3149653"/>
              <a:gd name="connsiteX6831" fmla="*/ 1051371 w 2656691"/>
              <a:gd name="connsiteY6831" fmla="*/ 1376613 h 3149653"/>
              <a:gd name="connsiteX6832" fmla="*/ 1057117 w 2656691"/>
              <a:gd name="connsiteY6832" fmla="*/ 1380057 h 3149653"/>
              <a:gd name="connsiteX6833" fmla="*/ 1053669 w 2656691"/>
              <a:gd name="connsiteY6833" fmla="*/ 1381205 h 3149653"/>
              <a:gd name="connsiteX6834" fmla="*/ 1055967 w 2656691"/>
              <a:gd name="connsiteY6834" fmla="*/ 1383501 h 3149653"/>
              <a:gd name="connsiteX6835" fmla="*/ 1060564 w 2656691"/>
              <a:gd name="connsiteY6835" fmla="*/ 1380057 h 3149653"/>
              <a:gd name="connsiteX6836" fmla="*/ 1075502 w 2656691"/>
              <a:gd name="connsiteY6836" fmla="*/ 1399575 h 3149653"/>
              <a:gd name="connsiteX6837" fmla="*/ 1081248 w 2656691"/>
              <a:gd name="connsiteY6837" fmla="*/ 1400723 h 3149653"/>
              <a:gd name="connsiteX6838" fmla="*/ 1078950 w 2656691"/>
              <a:gd name="connsiteY6838" fmla="*/ 1394983 h 3149653"/>
              <a:gd name="connsiteX6839" fmla="*/ 1086994 w 2656691"/>
              <a:gd name="connsiteY6839" fmla="*/ 1407612 h 3149653"/>
              <a:gd name="connsiteX6840" fmla="*/ 1089292 w 2656691"/>
              <a:gd name="connsiteY6840" fmla="*/ 1409908 h 3149653"/>
              <a:gd name="connsiteX6841" fmla="*/ 1093888 w 2656691"/>
              <a:gd name="connsiteY6841" fmla="*/ 1407612 h 3149653"/>
              <a:gd name="connsiteX6842" fmla="*/ 1124915 w 2656691"/>
              <a:gd name="connsiteY6842" fmla="*/ 1430575 h 3149653"/>
              <a:gd name="connsiteX6843" fmla="*/ 1157090 w 2656691"/>
              <a:gd name="connsiteY6843" fmla="*/ 1458130 h 3149653"/>
              <a:gd name="connsiteX6844" fmla="*/ 1158239 w 2656691"/>
              <a:gd name="connsiteY6844" fmla="*/ 1455834 h 3149653"/>
              <a:gd name="connsiteX6845" fmla="*/ 1186967 w 2656691"/>
              <a:gd name="connsiteY6845" fmla="*/ 1483389 h 3149653"/>
              <a:gd name="connsiteX6846" fmla="*/ 1189265 w 2656691"/>
              <a:gd name="connsiteY6846" fmla="*/ 1479945 h 3149653"/>
              <a:gd name="connsiteX6847" fmla="*/ 1208800 w 2656691"/>
              <a:gd name="connsiteY6847" fmla="*/ 1499463 h 3149653"/>
              <a:gd name="connsiteX6848" fmla="*/ 1209949 w 2656691"/>
              <a:gd name="connsiteY6848" fmla="*/ 1497167 h 3149653"/>
              <a:gd name="connsiteX6849" fmla="*/ 1220292 w 2656691"/>
              <a:gd name="connsiteY6849" fmla="*/ 1505204 h 3149653"/>
              <a:gd name="connsiteX6850" fmla="*/ 1240976 w 2656691"/>
              <a:gd name="connsiteY6850" fmla="*/ 1527018 h 3149653"/>
              <a:gd name="connsiteX6851" fmla="*/ 1244423 w 2656691"/>
              <a:gd name="connsiteY6851" fmla="*/ 1530463 h 3149653"/>
              <a:gd name="connsiteX6852" fmla="*/ 1238677 w 2656691"/>
              <a:gd name="connsiteY6852" fmla="*/ 1529314 h 3149653"/>
              <a:gd name="connsiteX6853" fmla="*/ 1237528 w 2656691"/>
              <a:gd name="connsiteY6853" fmla="*/ 1536203 h 3149653"/>
              <a:gd name="connsiteX6854" fmla="*/ 1247870 w 2656691"/>
              <a:gd name="connsiteY6854" fmla="*/ 1531611 h 3149653"/>
              <a:gd name="connsiteX6855" fmla="*/ 1266256 w 2656691"/>
              <a:gd name="connsiteY6855" fmla="*/ 1544240 h 3149653"/>
              <a:gd name="connsiteX6856" fmla="*/ 1265107 w 2656691"/>
              <a:gd name="connsiteY6856" fmla="*/ 1548833 h 3149653"/>
              <a:gd name="connsiteX6857" fmla="*/ 1312221 w 2656691"/>
              <a:gd name="connsiteY6857" fmla="*/ 1582128 h 3149653"/>
              <a:gd name="connsiteX6858" fmla="*/ 1314519 w 2656691"/>
              <a:gd name="connsiteY6858" fmla="*/ 1589017 h 3149653"/>
              <a:gd name="connsiteX6859" fmla="*/ 1317967 w 2656691"/>
              <a:gd name="connsiteY6859" fmla="*/ 1587869 h 3149653"/>
              <a:gd name="connsiteX6860" fmla="*/ 1382317 w 2656691"/>
              <a:gd name="connsiteY6860" fmla="*/ 1644128 h 3149653"/>
              <a:gd name="connsiteX6861" fmla="*/ 1391510 w 2656691"/>
              <a:gd name="connsiteY6861" fmla="*/ 1655609 h 3149653"/>
              <a:gd name="connsiteX6862" fmla="*/ 1403002 w 2656691"/>
              <a:gd name="connsiteY6862" fmla="*/ 1663646 h 3149653"/>
              <a:gd name="connsiteX6863" fmla="*/ 1430580 w 2656691"/>
              <a:gd name="connsiteY6863" fmla="*/ 1682016 h 3149653"/>
              <a:gd name="connsiteX6864" fmla="*/ 1428282 w 2656691"/>
              <a:gd name="connsiteY6864" fmla="*/ 1685461 h 3149653"/>
              <a:gd name="connsiteX6865" fmla="*/ 1444370 w 2656691"/>
              <a:gd name="connsiteY6865" fmla="*/ 1694646 h 3149653"/>
              <a:gd name="connsiteX6866" fmla="*/ 1444370 w 2656691"/>
              <a:gd name="connsiteY6866" fmla="*/ 1699238 h 3149653"/>
              <a:gd name="connsiteX6867" fmla="*/ 1448966 w 2656691"/>
              <a:gd name="connsiteY6867" fmla="*/ 1699238 h 3149653"/>
              <a:gd name="connsiteX6868" fmla="*/ 1450115 w 2656691"/>
              <a:gd name="connsiteY6868" fmla="*/ 1704979 h 3149653"/>
              <a:gd name="connsiteX6869" fmla="*/ 1465054 w 2656691"/>
              <a:gd name="connsiteY6869" fmla="*/ 1713016 h 3149653"/>
              <a:gd name="connsiteX6870" fmla="*/ 1462756 w 2656691"/>
              <a:gd name="connsiteY6870" fmla="*/ 1715312 h 3149653"/>
              <a:gd name="connsiteX6871" fmla="*/ 1473098 w 2656691"/>
              <a:gd name="connsiteY6871" fmla="*/ 1722201 h 3149653"/>
              <a:gd name="connsiteX6872" fmla="*/ 1474247 w 2656691"/>
              <a:gd name="connsiteY6872" fmla="*/ 1726793 h 3149653"/>
              <a:gd name="connsiteX6873" fmla="*/ 1477694 w 2656691"/>
              <a:gd name="connsiteY6873" fmla="*/ 1724497 h 3149653"/>
              <a:gd name="connsiteX6874" fmla="*/ 1491484 w 2656691"/>
              <a:gd name="connsiteY6874" fmla="*/ 1737127 h 3149653"/>
              <a:gd name="connsiteX6875" fmla="*/ 1502975 w 2656691"/>
              <a:gd name="connsiteY6875" fmla="*/ 1747460 h 3149653"/>
              <a:gd name="connsiteX6876" fmla="*/ 1514466 w 2656691"/>
              <a:gd name="connsiteY6876" fmla="*/ 1756645 h 3149653"/>
              <a:gd name="connsiteX6877" fmla="*/ 1548940 w 2656691"/>
              <a:gd name="connsiteY6877" fmla="*/ 1792237 h 3149653"/>
              <a:gd name="connsiteX6878" fmla="*/ 1550089 w 2656691"/>
              <a:gd name="connsiteY6878" fmla="*/ 1788793 h 3149653"/>
              <a:gd name="connsiteX6879" fmla="*/ 1550089 w 2656691"/>
              <a:gd name="connsiteY6879" fmla="*/ 1793385 h 3149653"/>
              <a:gd name="connsiteX6880" fmla="*/ 1583413 w 2656691"/>
              <a:gd name="connsiteY6880" fmla="*/ 1819792 h 3149653"/>
              <a:gd name="connsiteX6881" fmla="*/ 1582264 w 2656691"/>
              <a:gd name="connsiteY6881" fmla="*/ 1820940 h 3149653"/>
              <a:gd name="connsiteX6882" fmla="*/ 1600650 w 2656691"/>
              <a:gd name="connsiteY6882" fmla="*/ 1839310 h 3149653"/>
              <a:gd name="connsiteX6883" fmla="*/ 1622483 w 2656691"/>
              <a:gd name="connsiteY6883" fmla="*/ 1863421 h 3149653"/>
              <a:gd name="connsiteX6884" fmla="*/ 1628229 w 2656691"/>
              <a:gd name="connsiteY6884" fmla="*/ 1861125 h 3149653"/>
              <a:gd name="connsiteX6885" fmla="*/ 1635124 w 2656691"/>
              <a:gd name="connsiteY6885" fmla="*/ 1868014 h 3149653"/>
              <a:gd name="connsiteX6886" fmla="*/ 1631676 w 2656691"/>
              <a:gd name="connsiteY6886" fmla="*/ 1866866 h 3149653"/>
              <a:gd name="connsiteX6887" fmla="*/ 1637422 w 2656691"/>
              <a:gd name="connsiteY6887" fmla="*/ 1869162 h 3149653"/>
              <a:gd name="connsiteX6888" fmla="*/ 1677641 w 2656691"/>
              <a:gd name="connsiteY6888" fmla="*/ 1911643 h 3149653"/>
              <a:gd name="connsiteX6889" fmla="*/ 1682238 w 2656691"/>
              <a:gd name="connsiteY6889" fmla="*/ 1909347 h 3149653"/>
              <a:gd name="connsiteX6890" fmla="*/ 1393809 w 2656691"/>
              <a:gd name="connsiteY6890" fmla="*/ 1642980 h 3149653"/>
              <a:gd name="connsiteX6891" fmla="*/ 1091590 w 2656691"/>
              <a:gd name="connsiteY6891" fmla="*/ 1391538 h 3149653"/>
              <a:gd name="connsiteX6892" fmla="*/ 1067459 w 2656691"/>
              <a:gd name="connsiteY6892" fmla="*/ 1372020 h 3149653"/>
              <a:gd name="connsiteX6893" fmla="*/ 1052520 w 2656691"/>
              <a:gd name="connsiteY6893" fmla="*/ 1365131 h 3149653"/>
              <a:gd name="connsiteX6894" fmla="*/ 1050222 w 2656691"/>
              <a:gd name="connsiteY6894" fmla="*/ 1360539 h 3149653"/>
              <a:gd name="connsiteX6895" fmla="*/ 1041029 w 2656691"/>
              <a:gd name="connsiteY6895" fmla="*/ 1352502 h 3149653"/>
              <a:gd name="connsiteX6896" fmla="*/ 1028389 w 2656691"/>
              <a:gd name="connsiteY6896" fmla="*/ 1343317 h 3149653"/>
              <a:gd name="connsiteX6897" fmla="*/ 1034134 w 2656691"/>
              <a:gd name="connsiteY6897" fmla="*/ 1346761 h 3149653"/>
              <a:gd name="connsiteX6898" fmla="*/ 1015748 w 2656691"/>
              <a:gd name="connsiteY6898" fmla="*/ 1330687 h 3149653"/>
              <a:gd name="connsiteX6899" fmla="*/ 989319 w 2656691"/>
              <a:gd name="connsiteY6899" fmla="*/ 1318058 h 3149653"/>
              <a:gd name="connsiteX6900" fmla="*/ 987020 w 2656691"/>
              <a:gd name="connsiteY6900" fmla="*/ 1312317 h 3149653"/>
              <a:gd name="connsiteX6901" fmla="*/ 980126 w 2656691"/>
              <a:gd name="connsiteY6901" fmla="*/ 1305428 h 3149653"/>
              <a:gd name="connsiteX6902" fmla="*/ 960591 w 2656691"/>
              <a:gd name="connsiteY6902" fmla="*/ 1293947 h 3149653"/>
              <a:gd name="connsiteX6903" fmla="*/ 966336 w 2656691"/>
              <a:gd name="connsiteY6903" fmla="*/ 1290503 h 3149653"/>
              <a:gd name="connsiteX6904" fmla="*/ 960591 w 2656691"/>
              <a:gd name="connsiteY6904" fmla="*/ 1292799 h 3149653"/>
              <a:gd name="connsiteX6905" fmla="*/ 938757 w 2656691"/>
              <a:gd name="connsiteY6905" fmla="*/ 1280169 h 3149653"/>
              <a:gd name="connsiteX6906" fmla="*/ 934161 w 2656691"/>
              <a:gd name="connsiteY6906" fmla="*/ 1277873 h 3149653"/>
              <a:gd name="connsiteX6907" fmla="*/ 935310 w 2656691"/>
              <a:gd name="connsiteY6907" fmla="*/ 1274429 h 3149653"/>
              <a:gd name="connsiteX6908" fmla="*/ 924968 w 2656691"/>
              <a:gd name="connsiteY6908" fmla="*/ 1270984 h 3149653"/>
              <a:gd name="connsiteX6909" fmla="*/ 916924 w 2656691"/>
              <a:gd name="connsiteY6909" fmla="*/ 1264095 h 3149653"/>
              <a:gd name="connsiteX6910" fmla="*/ 893942 w 2656691"/>
              <a:gd name="connsiteY6910" fmla="*/ 1241133 h 3149653"/>
              <a:gd name="connsiteX6911" fmla="*/ 866363 w 2656691"/>
              <a:gd name="connsiteY6911" fmla="*/ 1227355 h 3149653"/>
              <a:gd name="connsiteX6912" fmla="*/ 862915 w 2656691"/>
              <a:gd name="connsiteY6912" fmla="*/ 1222763 h 3149653"/>
              <a:gd name="connsiteX6913" fmla="*/ 882450 w 2656691"/>
              <a:gd name="connsiteY6913" fmla="*/ 1230800 h 3149653"/>
              <a:gd name="connsiteX6914" fmla="*/ 885898 w 2656691"/>
              <a:gd name="connsiteY6914" fmla="*/ 1226207 h 3149653"/>
              <a:gd name="connsiteX6915" fmla="*/ 879003 w 2656691"/>
              <a:gd name="connsiteY6915" fmla="*/ 1225059 h 3149653"/>
              <a:gd name="connsiteX6916" fmla="*/ 882450 w 2656691"/>
              <a:gd name="connsiteY6916" fmla="*/ 1219318 h 3149653"/>
              <a:gd name="connsiteX6917" fmla="*/ 873257 w 2656691"/>
              <a:gd name="connsiteY6917" fmla="*/ 1220467 h 3149653"/>
              <a:gd name="connsiteX6918" fmla="*/ 866363 w 2656691"/>
              <a:gd name="connsiteY6918" fmla="*/ 1214726 h 3149653"/>
              <a:gd name="connsiteX6919" fmla="*/ 860617 w 2656691"/>
              <a:gd name="connsiteY6919" fmla="*/ 1220467 h 3149653"/>
              <a:gd name="connsiteX6920" fmla="*/ 850275 w 2656691"/>
              <a:gd name="connsiteY6920" fmla="*/ 1214726 h 3149653"/>
              <a:gd name="connsiteX6921" fmla="*/ 851424 w 2656691"/>
              <a:gd name="connsiteY6921" fmla="*/ 1210133 h 3149653"/>
              <a:gd name="connsiteX6922" fmla="*/ 838784 w 2656691"/>
              <a:gd name="connsiteY6922" fmla="*/ 1199800 h 3149653"/>
              <a:gd name="connsiteX6923" fmla="*/ 849126 w 2656691"/>
              <a:gd name="connsiteY6923" fmla="*/ 1205541 h 3149653"/>
              <a:gd name="connsiteX6924" fmla="*/ 849126 w 2656691"/>
              <a:gd name="connsiteY6924" fmla="*/ 1197504 h 3149653"/>
              <a:gd name="connsiteX6925" fmla="*/ 842231 w 2656691"/>
              <a:gd name="connsiteY6925" fmla="*/ 1199800 h 3149653"/>
              <a:gd name="connsiteX6926" fmla="*/ 827293 w 2656691"/>
              <a:gd name="connsiteY6926" fmla="*/ 1184874 h 3149653"/>
              <a:gd name="connsiteX6927" fmla="*/ 828442 w 2656691"/>
              <a:gd name="connsiteY6927" fmla="*/ 1180282 h 3149653"/>
              <a:gd name="connsiteX6928" fmla="*/ 826144 w 2656691"/>
              <a:gd name="connsiteY6928" fmla="*/ 1180282 h 3149653"/>
              <a:gd name="connsiteX6929" fmla="*/ 822696 w 2656691"/>
              <a:gd name="connsiteY6929" fmla="*/ 1187171 h 3149653"/>
              <a:gd name="connsiteX6930" fmla="*/ 816951 w 2656691"/>
              <a:gd name="connsiteY6930" fmla="*/ 1183726 h 3149653"/>
              <a:gd name="connsiteX6931" fmla="*/ 818100 w 2656691"/>
              <a:gd name="connsiteY6931" fmla="*/ 1189467 h 3149653"/>
              <a:gd name="connsiteX6932" fmla="*/ 812354 w 2656691"/>
              <a:gd name="connsiteY6932" fmla="*/ 1183726 h 3149653"/>
              <a:gd name="connsiteX6933" fmla="*/ 819249 w 2656691"/>
              <a:gd name="connsiteY6933" fmla="*/ 1180282 h 3149653"/>
              <a:gd name="connsiteX6934" fmla="*/ 812354 w 2656691"/>
              <a:gd name="connsiteY6934" fmla="*/ 1175689 h 3149653"/>
              <a:gd name="connsiteX6935" fmla="*/ 814652 w 2656691"/>
              <a:gd name="connsiteY6935" fmla="*/ 1171097 h 3149653"/>
              <a:gd name="connsiteX6936" fmla="*/ 822696 w 2656691"/>
              <a:gd name="connsiteY6936" fmla="*/ 1168800 h 3149653"/>
              <a:gd name="connsiteX6937" fmla="*/ 815801 w 2656691"/>
              <a:gd name="connsiteY6937" fmla="*/ 1168800 h 3149653"/>
              <a:gd name="connsiteX6938" fmla="*/ 816951 w 2656691"/>
              <a:gd name="connsiteY6938" fmla="*/ 1161912 h 3149653"/>
              <a:gd name="connsiteX6939" fmla="*/ 811205 w 2656691"/>
              <a:gd name="connsiteY6939" fmla="*/ 1165356 h 3149653"/>
              <a:gd name="connsiteX6940" fmla="*/ 812354 w 2656691"/>
              <a:gd name="connsiteY6940" fmla="*/ 1168800 h 3149653"/>
              <a:gd name="connsiteX6941" fmla="*/ 814652 w 2656691"/>
              <a:gd name="connsiteY6941" fmla="*/ 1169949 h 3149653"/>
              <a:gd name="connsiteX6942" fmla="*/ 811205 w 2656691"/>
              <a:gd name="connsiteY6942" fmla="*/ 1172245 h 3149653"/>
              <a:gd name="connsiteX6943" fmla="*/ 810056 w 2656691"/>
              <a:gd name="connsiteY6943" fmla="*/ 1164208 h 3149653"/>
              <a:gd name="connsiteX6944" fmla="*/ 805459 w 2656691"/>
              <a:gd name="connsiteY6944" fmla="*/ 1164208 h 3149653"/>
              <a:gd name="connsiteX6945" fmla="*/ 806608 w 2656691"/>
              <a:gd name="connsiteY6945" fmla="*/ 1168800 h 3149653"/>
              <a:gd name="connsiteX6946" fmla="*/ 792819 w 2656691"/>
              <a:gd name="connsiteY6946" fmla="*/ 1158467 h 3149653"/>
              <a:gd name="connsiteX6947" fmla="*/ 810056 w 2656691"/>
              <a:gd name="connsiteY6947" fmla="*/ 1160764 h 3149653"/>
              <a:gd name="connsiteX6948" fmla="*/ 810056 w 2656691"/>
              <a:gd name="connsiteY6948" fmla="*/ 1158467 h 3149653"/>
              <a:gd name="connsiteX6949" fmla="*/ 791670 w 2656691"/>
              <a:gd name="connsiteY6949" fmla="*/ 1152727 h 3149653"/>
              <a:gd name="connsiteX6950" fmla="*/ 791670 w 2656691"/>
              <a:gd name="connsiteY6950" fmla="*/ 1149282 h 3149653"/>
              <a:gd name="connsiteX6951" fmla="*/ 789372 w 2656691"/>
              <a:gd name="connsiteY6951" fmla="*/ 1148134 h 3149653"/>
              <a:gd name="connsiteX6952" fmla="*/ 788223 w 2656691"/>
              <a:gd name="connsiteY6952" fmla="*/ 1151578 h 3149653"/>
              <a:gd name="connsiteX6953" fmla="*/ 781328 w 2656691"/>
              <a:gd name="connsiteY6953" fmla="*/ 1145838 h 3149653"/>
              <a:gd name="connsiteX6954" fmla="*/ 765240 w 2656691"/>
              <a:gd name="connsiteY6954" fmla="*/ 1141245 h 3149653"/>
              <a:gd name="connsiteX6955" fmla="*/ 780179 w 2656691"/>
              <a:gd name="connsiteY6955" fmla="*/ 1141245 h 3149653"/>
              <a:gd name="connsiteX6956" fmla="*/ 765240 w 2656691"/>
              <a:gd name="connsiteY6956" fmla="*/ 1134356 h 3149653"/>
              <a:gd name="connsiteX6957" fmla="*/ 761793 w 2656691"/>
              <a:gd name="connsiteY6957" fmla="*/ 1141245 h 3149653"/>
              <a:gd name="connsiteX6958" fmla="*/ 759495 w 2656691"/>
              <a:gd name="connsiteY6958" fmla="*/ 1138949 h 3149653"/>
              <a:gd name="connsiteX6959" fmla="*/ 765240 w 2656691"/>
              <a:gd name="connsiteY6959" fmla="*/ 1132060 h 3149653"/>
              <a:gd name="connsiteX6960" fmla="*/ 758345 w 2656691"/>
              <a:gd name="connsiteY6960" fmla="*/ 1127468 h 3149653"/>
              <a:gd name="connsiteX6961" fmla="*/ 746854 w 2656691"/>
              <a:gd name="connsiteY6961" fmla="*/ 1125171 h 3149653"/>
              <a:gd name="connsiteX6962" fmla="*/ 737661 w 2656691"/>
              <a:gd name="connsiteY6962" fmla="*/ 1121727 h 3149653"/>
              <a:gd name="connsiteX6963" fmla="*/ 748003 w 2656691"/>
              <a:gd name="connsiteY6963" fmla="*/ 1118282 h 3149653"/>
              <a:gd name="connsiteX6964" fmla="*/ 735363 w 2656691"/>
              <a:gd name="connsiteY6964" fmla="*/ 1109098 h 3149653"/>
              <a:gd name="connsiteX6965" fmla="*/ 733065 w 2656691"/>
              <a:gd name="connsiteY6965" fmla="*/ 1110246 h 3149653"/>
              <a:gd name="connsiteX6966" fmla="*/ 733065 w 2656691"/>
              <a:gd name="connsiteY6966" fmla="*/ 1109098 h 3149653"/>
              <a:gd name="connsiteX6967" fmla="*/ 733065 w 2656691"/>
              <a:gd name="connsiteY6967" fmla="*/ 1107949 h 3149653"/>
              <a:gd name="connsiteX6968" fmla="*/ 734214 w 2656691"/>
              <a:gd name="connsiteY6968" fmla="*/ 1103357 h 3149653"/>
              <a:gd name="connsiteX6969" fmla="*/ 735363 w 2656691"/>
              <a:gd name="connsiteY6969" fmla="*/ 1099912 h 3149653"/>
              <a:gd name="connsiteX6970" fmla="*/ 735363 w 2656691"/>
              <a:gd name="connsiteY6970" fmla="*/ 1098764 h 3149653"/>
              <a:gd name="connsiteX6971" fmla="*/ 735363 w 2656691"/>
              <a:gd name="connsiteY6971" fmla="*/ 1096468 h 3149653"/>
              <a:gd name="connsiteX6972" fmla="*/ 736512 w 2656691"/>
              <a:gd name="connsiteY6972" fmla="*/ 1096468 h 3149653"/>
              <a:gd name="connsiteX6973" fmla="*/ 737661 w 2656691"/>
              <a:gd name="connsiteY6973" fmla="*/ 1098764 h 3149653"/>
              <a:gd name="connsiteX6974" fmla="*/ 736512 w 2656691"/>
              <a:gd name="connsiteY6974" fmla="*/ 1101060 h 3149653"/>
              <a:gd name="connsiteX6975" fmla="*/ 744556 w 2656691"/>
              <a:gd name="connsiteY6975" fmla="*/ 1098764 h 3149653"/>
              <a:gd name="connsiteX6976" fmla="*/ 748003 w 2656691"/>
              <a:gd name="connsiteY6976" fmla="*/ 1104505 h 3149653"/>
              <a:gd name="connsiteX6977" fmla="*/ 741109 w 2656691"/>
              <a:gd name="connsiteY6977" fmla="*/ 1103357 h 3149653"/>
              <a:gd name="connsiteX6978" fmla="*/ 746854 w 2656691"/>
              <a:gd name="connsiteY6978" fmla="*/ 1112542 h 3149653"/>
              <a:gd name="connsiteX6979" fmla="*/ 750302 w 2656691"/>
              <a:gd name="connsiteY6979" fmla="*/ 1112542 h 3149653"/>
              <a:gd name="connsiteX6980" fmla="*/ 748003 w 2656691"/>
              <a:gd name="connsiteY6980" fmla="*/ 1109098 h 3149653"/>
              <a:gd name="connsiteX6981" fmla="*/ 750302 w 2656691"/>
              <a:gd name="connsiteY6981" fmla="*/ 1105653 h 3149653"/>
              <a:gd name="connsiteX6982" fmla="*/ 758345 w 2656691"/>
              <a:gd name="connsiteY6982" fmla="*/ 1106801 h 3149653"/>
              <a:gd name="connsiteX6983" fmla="*/ 757196 w 2656691"/>
              <a:gd name="connsiteY6983" fmla="*/ 1101060 h 3149653"/>
              <a:gd name="connsiteX6984" fmla="*/ 768688 w 2656691"/>
              <a:gd name="connsiteY6984" fmla="*/ 1110246 h 3149653"/>
              <a:gd name="connsiteX6985" fmla="*/ 762942 w 2656691"/>
              <a:gd name="connsiteY6985" fmla="*/ 1109098 h 3149653"/>
              <a:gd name="connsiteX6986" fmla="*/ 776731 w 2656691"/>
              <a:gd name="connsiteY6986" fmla="*/ 1119431 h 3149653"/>
              <a:gd name="connsiteX6987" fmla="*/ 777880 w 2656691"/>
              <a:gd name="connsiteY6987" fmla="*/ 1115986 h 3149653"/>
              <a:gd name="connsiteX6988" fmla="*/ 785924 w 2656691"/>
              <a:gd name="connsiteY6988" fmla="*/ 1117134 h 3149653"/>
              <a:gd name="connsiteX6989" fmla="*/ 805459 w 2656691"/>
              <a:gd name="connsiteY6989" fmla="*/ 1128616 h 3149653"/>
              <a:gd name="connsiteX6990" fmla="*/ 800863 w 2656691"/>
              <a:gd name="connsiteY6990" fmla="*/ 1129764 h 3149653"/>
              <a:gd name="connsiteX6991" fmla="*/ 810056 w 2656691"/>
              <a:gd name="connsiteY6991" fmla="*/ 1133208 h 3149653"/>
              <a:gd name="connsiteX6992" fmla="*/ 807758 w 2656691"/>
              <a:gd name="connsiteY6992" fmla="*/ 1136653 h 3149653"/>
              <a:gd name="connsiteX6993" fmla="*/ 812354 w 2656691"/>
              <a:gd name="connsiteY6993" fmla="*/ 1135505 h 3149653"/>
              <a:gd name="connsiteX6994" fmla="*/ 828442 w 2656691"/>
              <a:gd name="connsiteY6994" fmla="*/ 1138949 h 3149653"/>
              <a:gd name="connsiteX6995" fmla="*/ 841082 w 2656691"/>
              <a:gd name="connsiteY6995" fmla="*/ 1142393 h 3149653"/>
              <a:gd name="connsiteX6996" fmla="*/ 836486 w 2656691"/>
              <a:gd name="connsiteY6996" fmla="*/ 1140097 h 3149653"/>
              <a:gd name="connsiteX6997" fmla="*/ 838784 w 2656691"/>
              <a:gd name="connsiteY6997" fmla="*/ 1137801 h 3149653"/>
              <a:gd name="connsiteX6998" fmla="*/ 843380 w 2656691"/>
              <a:gd name="connsiteY6998" fmla="*/ 1145838 h 3149653"/>
              <a:gd name="connsiteX6999" fmla="*/ 835336 w 2656691"/>
              <a:gd name="connsiteY6999" fmla="*/ 1146986 h 3149653"/>
              <a:gd name="connsiteX7000" fmla="*/ 852573 w 2656691"/>
              <a:gd name="connsiteY7000" fmla="*/ 1155023 h 3149653"/>
              <a:gd name="connsiteX7001" fmla="*/ 854872 w 2656691"/>
              <a:gd name="connsiteY7001" fmla="*/ 1160764 h 3149653"/>
              <a:gd name="connsiteX7002" fmla="*/ 864064 w 2656691"/>
              <a:gd name="connsiteY7002" fmla="*/ 1165356 h 3149653"/>
              <a:gd name="connsiteX7003" fmla="*/ 872108 w 2656691"/>
              <a:gd name="connsiteY7003" fmla="*/ 1163060 h 3149653"/>
              <a:gd name="connsiteX7004" fmla="*/ 869810 w 2656691"/>
              <a:gd name="connsiteY7004" fmla="*/ 1169949 h 3149653"/>
              <a:gd name="connsiteX7005" fmla="*/ 880152 w 2656691"/>
              <a:gd name="connsiteY7005" fmla="*/ 1173393 h 3149653"/>
              <a:gd name="connsiteX7006" fmla="*/ 881301 w 2656691"/>
              <a:gd name="connsiteY7006" fmla="*/ 1169949 h 3149653"/>
              <a:gd name="connsiteX7007" fmla="*/ 884749 w 2656691"/>
              <a:gd name="connsiteY7007" fmla="*/ 1176837 h 3149653"/>
              <a:gd name="connsiteX7008" fmla="*/ 903135 w 2656691"/>
              <a:gd name="connsiteY7008" fmla="*/ 1184874 h 3149653"/>
              <a:gd name="connsiteX7009" fmla="*/ 907731 w 2656691"/>
              <a:gd name="connsiteY7009" fmla="*/ 1184874 h 3149653"/>
              <a:gd name="connsiteX7010" fmla="*/ 904284 w 2656691"/>
              <a:gd name="connsiteY7010" fmla="*/ 1188319 h 3149653"/>
              <a:gd name="connsiteX7011" fmla="*/ 920371 w 2656691"/>
              <a:gd name="connsiteY7011" fmla="*/ 1194059 h 3149653"/>
              <a:gd name="connsiteX7012" fmla="*/ 916924 w 2656691"/>
              <a:gd name="connsiteY7012" fmla="*/ 1189467 h 3149653"/>
              <a:gd name="connsiteX7013" fmla="*/ 928415 w 2656691"/>
              <a:gd name="connsiteY7013" fmla="*/ 1196356 h 3149653"/>
              <a:gd name="connsiteX7014" fmla="*/ 922670 w 2656691"/>
              <a:gd name="connsiteY7014" fmla="*/ 1195208 h 3149653"/>
              <a:gd name="connsiteX7015" fmla="*/ 933012 w 2656691"/>
              <a:gd name="connsiteY7015" fmla="*/ 1199800 h 3149653"/>
              <a:gd name="connsiteX7016" fmla="*/ 931863 w 2656691"/>
              <a:gd name="connsiteY7016" fmla="*/ 1196356 h 3149653"/>
              <a:gd name="connsiteX7017" fmla="*/ 935310 w 2656691"/>
              <a:gd name="connsiteY7017" fmla="*/ 1200948 h 3149653"/>
              <a:gd name="connsiteX7018" fmla="*/ 943354 w 2656691"/>
              <a:gd name="connsiteY7018" fmla="*/ 1200948 h 3149653"/>
              <a:gd name="connsiteX7019" fmla="*/ 939906 w 2656691"/>
              <a:gd name="connsiteY7019" fmla="*/ 1194059 h 3149653"/>
              <a:gd name="connsiteX7020" fmla="*/ 934161 w 2656691"/>
              <a:gd name="connsiteY7020" fmla="*/ 1194059 h 3149653"/>
              <a:gd name="connsiteX7021" fmla="*/ 914626 w 2656691"/>
              <a:gd name="connsiteY7021" fmla="*/ 1175689 h 3149653"/>
              <a:gd name="connsiteX7022" fmla="*/ 900836 w 2656691"/>
              <a:gd name="connsiteY7022" fmla="*/ 1169949 h 3149653"/>
              <a:gd name="connsiteX7023" fmla="*/ 880152 w 2656691"/>
              <a:gd name="connsiteY7023" fmla="*/ 1156171 h 3149653"/>
              <a:gd name="connsiteX7024" fmla="*/ 882450 w 2656691"/>
              <a:gd name="connsiteY7024" fmla="*/ 1150430 h 3149653"/>
              <a:gd name="connsiteX7025" fmla="*/ 876705 w 2656691"/>
              <a:gd name="connsiteY7025" fmla="*/ 1148134 h 3149653"/>
              <a:gd name="connsiteX7026" fmla="*/ 877854 w 2656691"/>
              <a:gd name="connsiteY7026" fmla="*/ 1140097 h 3149653"/>
              <a:gd name="connsiteX7027" fmla="*/ 869810 w 2656691"/>
              <a:gd name="connsiteY7027" fmla="*/ 1142393 h 3149653"/>
              <a:gd name="connsiteX7028" fmla="*/ 865214 w 2656691"/>
              <a:gd name="connsiteY7028" fmla="*/ 1134356 h 3149653"/>
              <a:gd name="connsiteX7029" fmla="*/ 859468 w 2656691"/>
              <a:gd name="connsiteY7029" fmla="*/ 1134356 h 3149653"/>
              <a:gd name="connsiteX7030" fmla="*/ 866363 w 2656691"/>
              <a:gd name="connsiteY7030" fmla="*/ 1130912 h 3149653"/>
              <a:gd name="connsiteX7031" fmla="*/ 860617 w 2656691"/>
              <a:gd name="connsiteY7031" fmla="*/ 1125171 h 3149653"/>
              <a:gd name="connsiteX7032" fmla="*/ 854872 w 2656691"/>
              <a:gd name="connsiteY7032" fmla="*/ 1125171 h 3149653"/>
              <a:gd name="connsiteX7033" fmla="*/ 849126 w 2656691"/>
              <a:gd name="connsiteY7033" fmla="*/ 1129764 h 3149653"/>
              <a:gd name="connsiteX7034" fmla="*/ 851424 w 2656691"/>
              <a:gd name="connsiteY7034" fmla="*/ 1124023 h 3149653"/>
              <a:gd name="connsiteX7035" fmla="*/ 838784 w 2656691"/>
              <a:gd name="connsiteY7035" fmla="*/ 1117134 h 3149653"/>
              <a:gd name="connsiteX7036" fmla="*/ 845679 w 2656691"/>
              <a:gd name="connsiteY7036" fmla="*/ 1113690 h 3149653"/>
              <a:gd name="connsiteX7037" fmla="*/ 851424 w 2656691"/>
              <a:gd name="connsiteY7037" fmla="*/ 1112542 h 3149653"/>
              <a:gd name="connsiteX7038" fmla="*/ 859468 w 2656691"/>
              <a:gd name="connsiteY7038" fmla="*/ 1118282 h 3149653"/>
              <a:gd name="connsiteX7039" fmla="*/ 853722 w 2656691"/>
              <a:gd name="connsiteY7039" fmla="*/ 1119431 h 3149653"/>
              <a:gd name="connsiteX7040" fmla="*/ 862915 w 2656691"/>
              <a:gd name="connsiteY7040" fmla="*/ 1121727 h 3149653"/>
              <a:gd name="connsiteX7041" fmla="*/ 873257 w 2656691"/>
              <a:gd name="connsiteY7041" fmla="*/ 1134356 h 3149653"/>
              <a:gd name="connsiteX7042" fmla="*/ 877854 w 2656691"/>
              <a:gd name="connsiteY7042" fmla="*/ 1133208 h 3149653"/>
              <a:gd name="connsiteX7043" fmla="*/ 880152 w 2656691"/>
              <a:gd name="connsiteY7043" fmla="*/ 1134356 h 3149653"/>
              <a:gd name="connsiteX7044" fmla="*/ 877854 w 2656691"/>
              <a:gd name="connsiteY7044" fmla="*/ 1137801 h 3149653"/>
              <a:gd name="connsiteX7045" fmla="*/ 884749 w 2656691"/>
              <a:gd name="connsiteY7045" fmla="*/ 1137801 h 3149653"/>
              <a:gd name="connsiteX7046" fmla="*/ 885898 w 2656691"/>
              <a:gd name="connsiteY7046" fmla="*/ 1143541 h 3149653"/>
              <a:gd name="connsiteX7047" fmla="*/ 896240 w 2656691"/>
              <a:gd name="connsiteY7047" fmla="*/ 1151578 h 3149653"/>
              <a:gd name="connsiteX7048" fmla="*/ 899687 w 2656691"/>
              <a:gd name="connsiteY7048" fmla="*/ 1148134 h 3149653"/>
              <a:gd name="connsiteX7049" fmla="*/ 903135 w 2656691"/>
              <a:gd name="connsiteY7049" fmla="*/ 1148134 h 3149653"/>
              <a:gd name="connsiteX7050" fmla="*/ 907731 w 2656691"/>
              <a:gd name="connsiteY7050" fmla="*/ 1153875 h 3149653"/>
              <a:gd name="connsiteX7051" fmla="*/ 927266 w 2656691"/>
              <a:gd name="connsiteY7051" fmla="*/ 1167652 h 3149653"/>
              <a:gd name="connsiteX7052" fmla="*/ 936459 w 2656691"/>
              <a:gd name="connsiteY7052" fmla="*/ 1163060 h 3149653"/>
              <a:gd name="connsiteX7053" fmla="*/ 930713 w 2656691"/>
              <a:gd name="connsiteY7053" fmla="*/ 1164208 h 3149653"/>
              <a:gd name="connsiteX7054" fmla="*/ 931863 w 2656691"/>
              <a:gd name="connsiteY7054" fmla="*/ 1159615 h 3149653"/>
              <a:gd name="connsiteX7055" fmla="*/ 901985 w 2656691"/>
              <a:gd name="connsiteY7055" fmla="*/ 1136653 h 3149653"/>
              <a:gd name="connsiteX7056" fmla="*/ 908880 w 2656691"/>
              <a:gd name="connsiteY7056" fmla="*/ 1137801 h 3149653"/>
              <a:gd name="connsiteX7057" fmla="*/ 911178 w 2656691"/>
              <a:gd name="connsiteY7057" fmla="*/ 1133208 h 3149653"/>
              <a:gd name="connsiteX7058" fmla="*/ 911178 w 2656691"/>
              <a:gd name="connsiteY7058" fmla="*/ 1136653 h 3149653"/>
              <a:gd name="connsiteX7059" fmla="*/ 913379 w 2656691"/>
              <a:gd name="connsiteY7059" fmla="*/ 1136897 h 3149653"/>
              <a:gd name="connsiteX7060" fmla="*/ 911178 w 2656691"/>
              <a:gd name="connsiteY7060" fmla="*/ 1142393 h 3149653"/>
              <a:gd name="connsiteX7061" fmla="*/ 919222 w 2656691"/>
              <a:gd name="connsiteY7061" fmla="*/ 1143541 h 3149653"/>
              <a:gd name="connsiteX7062" fmla="*/ 924968 w 2656691"/>
              <a:gd name="connsiteY7062" fmla="*/ 1141245 h 3149653"/>
              <a:gd name="connsiteX7063" fmla="*/ 951398 w 2656691"/>
              <a:gd name="connsiteY7063" fmla="*/ 1158467 h 3149653"/>
              <a:gd name="connsiteX7064" fmla="*/ 954845 w 2656691"/>
              <a:gd name="connsiteY7064" fmla="*/ 1155023 h 3149653"/>
              <a:gd name="connsiteX7065" fmla="*/ 960591 w 2656691"/>
              <a:gd name="connsiteY7065" fmla="*/ 1165356 h 3149653"/>
              <a:gd name="connsiteX7066" fmla="*/ 953696 w 2656691"/>
              <a:gd name="connsiteY7066" fmla="*/ 1165356 h 3149653"/>
              <a:gd name="connsiteX7067" fmla="*/ 954845 w 2656691"/>
              <a:gd name="connsiteY7067" fmla="*/ 1161912 h 3149653"/>
              <a:gd name="connsiteX7068" fmla="*/ 947950 w 2656691"/>
              <a:gd name="connsiteY7068" fmla="*/ 1164208 h 3149653"/>
              <a:gd name="connsiteX7069" fmla="*/ 964038 w 2656691"/>
              <a:gd name="connsiteY7069" fmla="*/ 1166504 h 3149653"/>
              <a:gd name="connsiteX7070" fmla="*/ 972082 w 2656691"/>
              <a:gd name="connsiteY7070" fmla="*/ 1171097 h 3149653"/>
              <a:gd name="connsiteX7071" fmla="*/ 964038 w 2656691"/>
              <a:gd name="connsiteY7071" fmla="*/ 1174541 h 3149653"/>
              <a:gd name="connsiteX7072" fmla="*/ 973231 w 2656691"/>
              <a:gd name="connsiteY7072" fmla="*/ 1176837 h 3149653"/>
              <a:gd name="connsiteX7073" fmla="*/ 987020 w 2656691"/>
              <a:gd name="connsiteY7073" fmla="*/ 1177985 h 3149653"/>
              <a:gd name="connsiteX7074" fmla="*/ 983573 w 2656691"/>
              <a:gd name="connsiteY7074" fmla="*/ 1180282 h 3149653"/>
              <a:gd name="connsiteX7075" fmla="*/ 990468 w 2656691"/>
              <a:gd name="connsiteY7075" fmla="*/ 1182578 h 3149653"/>
              <a:gd name="connsiteX7076" fmla="*/ 992766 w 2656691"/>
              <a:gd name="connsiteY7076" fmla="*/ 1188319 h 3149653"/>
              <a:gd name="connsiteX7077" fmla="*/ 1001959 w 2656691"/>
              <a:gd name="connsiteY7077" fmla="*/ 1187171 h 3149653"/>
              <a:gd name="connsiteX7078" fmla="*/ 1003108 w 2656691"/>
              <a:gd name="connsiteY7078" fmla="*/ 1192911 h 3149653"/>
              <a:gd name="connsiteX7079" fmla="*/ 1010003 w 2656691"/>
              <a:gd name="connsiteY7079" fmla="*/ 1192911 h 3149653"/>
              <a:gd name="connsiteX7080" fmla="*/ 1007704 w 2656691"/>
              <a:gd name="connsiteY7080" fmla="*/ 1196356 h 3149653"/>
              <a:gd name="connsiteX7081" fmla="*/ 1011152 w 2656691"/>
              <a:gd name="connsiteY7081" fmla="*/ 1194059 h 3149653"/>
              <a:gd name="connsiteX7082" fmla="*/ 1013450 w 2656691"/>
              <a:gd name="connsiteY7082" fmla="*/ 1198652 h 3149653"/>
              <a:gd name="connsiteX7083" fmla="*/ 1008854 w 2656691"/>
              <a:gd name="connsiteY7083" fmla="*/ 1199800 h 3149653"/>
              <a:gd name="connsiteX7084" fmla="*/ 1018047 w 2656691"/>
              <a:gd name="connsiteY7084" fmla="*/ 1198652 h 3149653"/>
              <a:gd name="connsiteX7085" fmla="*/ 1024941 w 2656691"/>
              <a:gd name="connsiteY7085" fmla="*/ 1204393 h 3149653"/>
              <a:gd name="connsiteX7086" fmla="*/ 1023792 w 2656691"/>
              <a:gd name="connsiteY7086" fmla="*/ 1208985 h 3149653"/>
              <a:gd name="connsiteX7087" fmla="*/ 1047924 w 2656691"/>
              <a:gd name="connsiteY7087" fmla="*/ 1220467 h 3149653"/>
              <a:gd name="connsiteX7088" fmla="*/ 1046774 w 2656691"/>
              <a:gd name="connsiteY7088" fmla="*/ 1226207 h 3149653"/>
              <a:gd name="connsiteX7089" fmla="*/ 1057117 w 2656691"/>
              <a:gd name="connsiteY7089" fmla="*/ 1230800 h 3149653"/>
              <a:gd name="connsiteX7090" fmla="*/ 1065160 w 2656691"/>
              <a:gd name="connsiteY7090" fmla="*/ 1233096 h 3149653"/>
              <a:gd name="connsiteX7091" fmla="*/ 1065160 w 2656691"/>
              <a:gd name="connsiteY7091" fmla="*/ 1236540 h 3149653"/>
              <a:gd name="connsiteX7092" fmla="*/ 1077801 w 2656691"/>
              <a:gd name="connsiteY7092" fmla="*/ 1243429 h 3149653"/>
              <a:gd name="connsiteX7093" fmla="*/ 1092739 w 2656691"/>
              <a:gd name="connsiteY7093" fmla="*/ 1243429 h 3149653"/>
              <a:gd name="connsiteX7094" fmla="*/ 1103081 w 2656691"/>
              <a:gd name="connsiteY7094" fmla="*/ 1258355 h 3149653"/>
              <a:gd name="connsiteX7095" fmla="*/ 1109976 w 2656691"/>
              <a:gd name="connsiteY7095" fmla="*/ 1261799 h 3149653"/>
              <a:gd name="connsiteX7096" fmla="*/ 1105380 w 2656691"/>
              <a:gd name="connsiteY7096" fmla="*/ 1262947 h 3149653"/>
              <a:gd name="connsiteX7097" fmla="*/ 1116871 w 2656691"/>
              <a:gd name="connsiteY7097" fmla="*/ 1266392 h 3149653"/>
              <a:gd name="connsiteX7098" fmla="*/ 1112274 w 2656691"/>
              <a:gd name="connsiteY7098" fmla="*/ 1260651 h 3149653"/>
              <a:gd name="connsiteX7099" fmla="*/ 1123765 w 2656691"/>
              <a:gd name="connsiteY7099" fmla="*/ 1273281 h 3149653"/>
              <a:gd name="connsiteX7100" fmla="*/ 1127213 w 2656691"/>
              <a:gd name="connsiteY7100" fmla="*/ 1270984 h 3149653"/>
              <a:gd name="connsiteX7101" fmla="*/ 1132958 w 2656691"/>
              <a:gd name="connsiteY7101" fmla="*/ 1275577 h 3149653"/>
              <a:gd name="connsiteX7102" fmla="*/ 1132958 w 2656691"/>
              <a:gd name="connsiteY7102" fmla="*/ 1268688 h 3149653"/>
              <a:gd name="connsiteX7103" fmla="*/ 1126064 w 2656691"/>
              <a:gd name="connsiteY7103" fmla="*/ 1262947 h 3149653"/>
              <a:gd name="connsiteX7104" fmla="*/ 1132958 w 2656691"/>
              <a:gd name="connsiteY7104" fmla="*/ 1266392 h 3149653"/>
              <a:gd name="connsiteX7105" fmla="*/ 1136406 w 2656691"/>
              <a:gd name="connsiteY7105" fmla="*/ 1276725 h 3149653"/>
              <a:gd name="connsiteX7106" fmla="*/ 1143301 w 2656691"/>
              <a:gd name="connsiteY7106" fmla="*/ 1273281 h 3149653"/>
              <a:gd name="connsiteX7107" fmla="*/ 1143301 w 2656691"/>
              <a:gd name="connsiteY7107" fmla="*/ 1275577 h 3149653"/>
              <a:gd name="connsiteX7108" fmla="*/ 1144450 w 2656691"/>
              <a:gd name="connsiteY7108" fmla="*/ 1276725 h 3149653"/>
              <a:gd name="connsiteX7109" fmla="*/ 1137555 w 2656691"/>
              <a:gd name="connsiteY7109" fmla="*/ 1280169 h 3149653"/>
              <a:gd name="connsiteX7110" fmla="*/ 1136406 w 2656691"/>
              <a:gd name="connsiteY7110" fmla="*/ 1284762 h 3149653"/>
              <a:gd name="connsiteX7111" fmla="*/ 1145599 w 2656691"/>
              <a:gd name="connsiteY7111" fmla="*/ 1285910 h 3149653"/>
              <a:gd name="connsiteX7112" fmla="*/ 1159388 w 2656691"/>
              <a:gd name="connsiteY7112" fmla="*/ 1291651 h 3149653"/>
              <a:gd name="connsiteX7113" fmla="*/ 1154792 w 2656691"/>
              <a:gd name="connsiteY7113" fmla="*/ 1298539 h 3149653"/>
              <a:gd name="connsiteX7114" fmla="*/ 1162836 w 2656691"/>
              <a:gd name="connsiteY7114" fmla="*/ 1295095 h 3149653"/>
              <a:gd name="connsiteX7115" fmla="*/ 1172029 w 2656691"/>
              <a:gd name="connsiteY7115" fmla="*/ 1300836 h 3149653"/>
              <a:gd name="connsiteX7116" fmla="*/ 1168581 w 2656691"/>
              <a:gd name="connsiteY7116" fmla="*/ 1307725 h 3149653"/>
              <a:gd name="connsiteX7117" fmla="*/ 1176625 w 2656691"/>
              <a:gd name="connsiteY7117" fmla="*/ 1306577 h 3149653"/>
              <a:gd name="connsiteX7118" fmla="*/ 1180072 w 2656691"/>
              <a:gd name="connsiteY7118" fmla="*/ 1316910 h 3149653"/>
              <a:gd name="connsiteX7119" fmla="*/ 1183520 w 2656691"/>
              <a:gd name="connsiteY7119" fmla="*/ 1314613 h 3149653"/>
              <a:gd name="connsiteX7120" fmla="*/ 1198458 w 2656691"/>
              <a:gd name="connsiteY7120" fmla="*/ 1321502 h 3149653"/>
              <a:gd name="connsiteX7121" fmla="*/ 1204204 w 2656691"/>
              <a:gd name="connsiteY7121" fmla="*/ 1326095 h 3149653"/>
              <a:gd name="connsiteX7122" fmla="*/ 1213397 w 2656691"/>
              <a:gd name="connsiteY7122" fmla="*/ 1336428 h 3149653"/>
              <a:gd name="connsiteX7123" fmla="*/ 1217993 w 2656691"/>
              <a:gd name="connsiteY7123" fmla="*/ 1336428 h 3149653"/>
              <a:gd name="connsiteX7124" fmla="*/ 1217993 w 2656691"/>
              <a:gd name="connsiteY7124" fmla="*/ 1332984 h 3149653"/>
              <a:gd name="connsiteX7125" fmla="*/ 1224888 w 2656691"/>
              <a:gd name="connsiteY7125" fmla="*/ 1337576 h 3149653"/>
              <a:gd name="connsiteX7126" fmla="*/ 1219142 w 2656691"/>
              <a:gd name="connsiteY7126" fmla="*/ 1337576 h 3149653"/>
              <a:gd name="connsiteX7127" fmla="*/ 1230634 w 2656691"/>
              <a:gd name="connsiteY7127" fmla="*/ 1351354 h 3149653"/>
              <a:gd name="connsiteX7128" fmla="*/ 1237528 w 2656691"/>
              <a:gd name="connsiteY7128" fmla="*/ 1349057 h 3149653"/>
              <a:gd name="connsiteX7129" fmla="*/ 1229485 w 2656691"/>
              <a:gd name="connsiteY7129" fmla="*/ 1346761 h 3149653"/>
              <a:gd name="connsiteX7130" fmla="*/ 1236379 w 2656691"/>
              <a:gd name="connsiteY7130" fmla="*/ 1339872 h 3149653"/>
              <a:gd name="connsiteX7131" fmla="*/ 1240976 w 2656691"/>
              <a:gd name="connsiteY7131" fmla="*/ 1350205 h 3149653"/>
              <a:gd name="connsiteX7132" fmla="*/ 1236379 w 2656691"/>
              <a:gd name="connsiteY7132" fmla="*/ 1355946 h 3149653"/>
              <a:gd name="connsiteX7133" fmla="*/ 1242125 w 2656691"/>
              <a:gd name="connsiteY7133" fmla="*/ 1354798 h 3149653"/>
              <a:gd name="connsiteX7134" fmla="*/ 1238677 w 2656691"/>
              <a:gd name="connsiteY7134" fmla="*/ 1358243 h 3149653"/>
              <a:gd name="connsiteX7135" fmla="*/ 1249020 w 2656691"/>
              <a:gd name="connsiteY7135" fmla="*/ 1362835 h 3149653"/>
              <a:gd name="connsiteX7136" fmla="*/ 1261660 w 2656691"/>
              <a:gd name="connsiteY7136" fmla="*/ 1376613 h 3149653"/>
              <a:gd name="connsiteX7137" fmla="*/ 1265107 w 2656691"/>
              <a:gd name="connsiteY7137" fmla="*/ 1374316 h 3149653"/>
              <a:gd name="connsiteX7138" fmla="*/ 1269704 w 2656691"/>
              <a:gd name="connsiteY7138" fmla="*/ 1376613 h 3149653"/>
              <a:gd name="connsiteX7139" fmla="*/ 1280046 w 2656691"/>
              <a:gd name="connsiteY7139" fmla="*/ 1384650 h 3149653"/>
              <a:gd name="connsiteX7140" fmla="*/ 1278897 w 2656691"/>
              <a:gd name="connsiteY7140" fmla="*/ 1389242 h 3149653"/>
              <a:gd name="connsiteX7141" fmla="*/ 1272002 w 2656691"/>
              <a:gd name="connsiteY7141" fmla="*/ 1388094 h 3149653"/>
              <a:gd name="connsiteX7142" fmla="*/ 1283493 w 2656691"/>
              <a:gd name="connsiteY7142" fmla="*/ 1398427 h 3149653"/>
              <a:gd name="connsiteX7143" fmla="*/ 1278897 w 2656691"/>
              <a:gd name="connsiteY7143" fmla="*/ 1391538 h 3149653"/>
              <a:gd name="connsiteX7144" fmla="*/ 1299581 w 2656691"/>
              <a:gd name="connsiteY7144" fmla="*/ 1401872 h 3149653"/>
              <a:gd name="connsiteX7145" fmla="*/ 1299581 w 2656691"/>
              <a:gd name="connsiteY7145" fmla="*/ 1398427 h 3149653"/>
              <a:gd name="connsiteX7146" fmla="*/ 1305326 w 2656691"/>
              <a:gd name="connsiteY7146" fmla="*/ 1398427 h 3149653"/>
              <a:gd name="connsiteX7147" fmla="*/ 1303028 w 2656691"/>
              <a:gd name="connsiteY7147" fmla="*/ 1405316 h 3149653"/>
              <a:gd name="connsiteX7148" fmla="*/ 1311072 w 2656691"/>
              <a:gd name="connsiteY7148" fmla="*/ 1412205 h 3149653"/>
              <a:gd name="connsiteX7149" fmla="*/ 1308774 w 2656691"/>
              <a:gd name="connsiteY7149" fmla="*/ 1404168 h 3149653"/>
              <a:gd name="connsiteX7150" fmla="*/ 1316818 w 2656691"/>
              <a:gd name="connsiteY7150" fmla="*/ 1406464 h 3149653"/>
              <a:gd name="connsiteX7151" fmla="*/ 1312221 w 2656691"/>
              <a:gd name="connsiteY7151" fmla="*/ 1417946 h 3149653"/>
              <a:gd name="connsiteX7152" fmla="*/ 1330607 w 2656691"/>
              <a:gd name="connsiteY7152" fmla="*/ 1420242 h 3149653"/>
              <a:gd name="connsiteX7153" fmla="*/ 1320265 w 2656691"/>
              <a:gd name="connsiteY7153" fmla="*/ 1415649 h 3149653"/>
              <a:gd name="connsiteX7154" fmla="*/ 1324861 w 2656691"/>
              <a:gd name="connsiteY7154" fmla="*/ 1413353 h 3149653"/>
              <a:gd name="connsiteX7155" fmla="*/ 1339800 w 2656691"/>
              <a:gd name="connsiteY7155" fmla="*/ 1427130 h 3149653"/>
              <a:gd name="connsiteX7156" fmla="*/ 1337502 w 2656691"/>
              <a:gd name="connsiteY7156" fmla="*/ 1424834 h 3149653"/>
              <a:gd name="connsiteX7157" fmla="*/ 1336353 w 2656691"/>
              <a:gd name="connsiteY7157" fmla="*/ 1429427 h 3149653"/>
              <a:gd name="connsiteX7158" fmla="*/ 1335204 w 2656691"/>
              <a:gd name="connsiteY7158" fmla="*/ 1425982 h 3149653"/>
              <a:gd name="connsiteX7159" fmla="*/ 1332905 w 2656691"/>
              <a:gd name="connsiteY7159" fmla="*/ 1429427 h 3149653"/>
              <a:gd name="connsiteX7160" fmla="*/ 1323712 w 2656691"/>
              <a:gd name="connsiteY7160" fmla="*/ 1427130 h 3149653"/>
              <a:gd name="connsiteX7161" fmla="*/ 1328309 w 2656691"/>
              <a:gd name="connsiteY7161" fmla="*/ 1432871 h 3149653"/>
              <a:gd name="connsiteX7162" fmla="*/ 1335204 w 2656691"/>
              <a:gd name="connsiteY7162" fmla="*/ 1434019 h 3149653"/>
              <a:gd name="connsiteX7163" fmla="*/ 1331756 w 2656691"/>
              <a:gd name="connsiteY7163" fmla="*/ 1437464 h 3149653"/>
              <a:gd name="connsiteX7164" fmla="*/ 1338651 w 2656691"/>
              <a:gd name="connsiteY7164" fmla="*/ 1437464 h 3149653"/>
              <a:gd name="connsiteX7165" fmla="*/ 1336353 w 2656691"/>
              <a:gd name="connsiteY7165" fmla="*/ 1430575 h 3149653"/>
              <a:gd name="connsiteX7166" fmla="*/ 1342098 w 2656691"/>
              <a:gd name="connsiteY7166" fmla="*/ 1436316 h 3149653"/>
              <a:gd name="connsiteX7167" fmla="*/ 1346695 w 2656691"/>
              <a:gd name="connsiteY7167" fmla="*/ 1435167 h 3149653"/>
              <a:gd name="connsiteX7168" fmla="*/ 1342098 w 2656691"/>
              <a:gd name="connsiteY7168" fmla="*/ 1430575 h 3149653"/>
              <a:gd name="connsiteX7169" fmla="*/ 1348993 w 2656691"/>
              <a:gd name="connsiteY7169" fmla="*/ 1430575 h 3149653"/>
              <a:gd name="connsiteX7170" fmla="*/ 1339800 w 2656691"/>
              <a:gd name="connsiteY7170" fmla="*/ 1422538 h 3149653"/>
              <a:gd name="connsiteX7171" fmla="*/ 1343247 w 2656691"/>
              <a:gd name="connsiteY7171" fmla="*/ 1421390 h 3149653"/>
              <a:gd name="connsiteX7172" fmla="*/ 1337502 w 2656691"/>
              <a:gd name="connsiteY7172" fmla="*/ 1421390 h 3149653"/>
              <a:gd name="connsiteX7173" fmla="*/ 1328309 w 2656691"/>
              <a:gd name="connsiteY7173" fmla="*/ 1414501 h 3149653"/>
              <a:gd name="connsiteX7174" fmla="*/ 1326011 w 2656691"/>
              <a:gd name="connsiteY7174" fmla="*/ 1412205 h 3149653"/>
              <a:gd name="connsiteX7175" fmla="*/ 1327160 w 2656691"/>
              <a:gd name="connsiteY7175" fmla="*/ 1408760 h 3149653"/>
              <a:gd name="connsiteX7176" fmla="*/ 1321414 w 2656691"/>
              <a:gd name="connsiteY7176" fmla="*/ 1408760 h 3149653"/>
              <a:gd name="connsiteX7177" fmla="*/ 1312221 w 2656691"/>
              <a:gd name="connsiteY7177" fmla="*/ 1400723 h 3149653"/>
              <a:gd name="connsiteX7178" fmla="*/ 1313370 w 2656691"/>
              <a:gd name="connsiteY7178" fmla="*/ 1396131 h 3149653"/>
              <a:gd name="connsiteX7179" fmla="*/ 1296133 w 2656691"/>
              <a:gd name="connsiteY7179" fmla="*/ 1385798 h 3149653"/>
              <a:gd name="connsiteX7180" fmla="*/ 1289239 w 2656691"/>
              <a:gd name="connsiteY7180" fmla="*/ 1382353 h 3149653"/>
              <a:gd name="connsiteX7181" fmla="*/ 1289239 w 2656691"/>
              <a:gd name="connsiteY7181" fmla="*/ 1375464 h 3149653"/>
              <a:gd name="connsiteX7182" fmla="*/ 1276598 w 2656691"/>
              <a:gd name="connsiteY7182" fmla="*/ 1363983 h 3149653"/>
              <a:gd name="connsiteX7183" fmla="*/ 1274300 w 2656691"/>
              <a:gd name="connsiteY7183" fmla="*/ 1366279 h 3149653"/>
              <a:gd name="connsiteX7184" fmla="*/ 1266256 w 2656691"/>
              <a:gd name="connsiteY7184" fmla="*/ 1359391 h 3149653"/>
              <a:gd name="connsiteX7185" fmla="*/ 1270853 w 2656691"/>
              <a:gd name="connsiteY7185" fmla="*/ 1357094 h 3149653"/>
              <a:gd name="connsiteX7186" fmla="*/ 1247870 w 2656691"/>
              <a:gd name="connsiteY7186" fmla="*/ 1342169 h 3149653"/>
              <a:gd name="connsiteX7187" fmla="*/ 1243274 w 2656691"/>
              <a:gd name="connsiteY7187" fmla="*/ 1346761 h 3149653"/>
              <a:gd name="connsiteX7188" fmla="*/ 1237528 w 2656691"/>
              <a:gd name="connsiteY7188" fmla="*/ 1339872 h 3149653"/>
              <a:gd name="connsiteX7189" fmla="*/ 1243274 w 2656691"/>
              <a:gd name="connsiteY7189" fmla="*/ 1337576 h 3149653"/>
              <a:gd name="connsiteX7190" fmla="*/ 1207651 w 2656691"/>
              <a:gd name="connsiteY7190" fmla="*/ 1307725 h 3149653"/>
              <a:gd name="connsiteX7191" fmla="*/ 1213397 w 2656691"/>
              <a:gd name="connsiteY7191" fmla="*/ 1311169 h 3149653"/>
              <a:gd name="connsiteX7192" fmla="*/ 1213397 w 2656691"/>
              <a:gd name="connsiteY7192" fmla="*/ 1305428 h 3149653"/>
              <a:gd name="connsiteX7193" fmla="*/ 1206502 w 2656691"/>
              <a:gd name="connsiteY7193" fmla="*/ 1299688 h 3149653"/>
              <a:gd name="connsiteX7194" fmla="*/ 1199607 w 2656691"/>
              <a:gd name="connsiteY7194" fmla="*/ 1300836 h 3149653"/>
              <a:gd name="connsiteX7195" fmla="*/ 1197309 w 2656691"/>
              <a:gd name="connsiteY7195" fmla="*/ 1293947 h 3149653"/>
              <a:gd name="connsiteX7196" fmla="*/ 1195011 w 2656691"/>
              <a:gd name="connsiteY7196" fmla="*/ 1296243 h 3149653"/>
              <a:gd name="connsiteX7197" fmla="*/ 1186967 w 2656691"/>
              <a:gd name="connsiteY7197" fmla="*/ 1289354 h 3149653"/>
              <a:gd name="connsiteX7198" fmla="*/ 1192713 w 2656691"/>
              <a:gd name="connsiteY7198" fmla="*/ 1291651 h 3149653"/>
              <a:gd name="connsiteX7199" fmla="*/ 1192713 w 2656691"/>
              <a:gd name="connsiteY7199" fmla="*/ 1282466 h 3149653"/>
              <a:gd name="connsiteX7200" fmla="*/ 1188116 w 2656691"/>
              <a:gd name="connsiteY7200" fmla="*/ 1285910 h 3149653"/>
              <a:gd name="connsiteX7201" fmla="*/ 1173178 w 2656691"/>
              <a:gd name="connsiteY7201" fmla="*/ 1273281 h 3149653"/>
              <a:gd name="connsiteX7202" fmla="*/ 1163985 w 2656691"/>
              <a:gd name="connsiteY7202" fmla="*/ 1274429 h 3149653"/>
              <a:gd name="connsiteX7203" fmla="*/ 1166283 w 2656691"/>
              <a:gd name="connsiteY7203" fmla="*/ 1268688 h 3149653"/>
              <a:gd name="connsiteX7204" fmla="*/ 1154792 w 2656691"/>
              <a:gd name="connsiteY7204" fmla="*/ 1267540 h 3149653"/>
              <a:gd name="connsiteX7205" fmla="*/ 1155941 w 2656691"/>
              <a:gd name="connsiteY7205" fmla="*/ 1270984 h 3149653"/>
              <a:gd name="connsiteX7206" fmla="*/ 1150195 w 2656691"/>
              <a:gd name="connsiteY7206" fmla="*/ 1270984 h 3149653"/>
              <a:gd name="connsiteX7207" fmla="*/ 1144450 w 2656691"/>
              <a:gd name="connsiteY7207" fmla="*/ 1265244 h 3149653"/>
              <a:gd name="connsiteX7208" fmla="*/ 1149046 w 2656691"/>
              <a:gd name="connsiteY7208" fmla="*/ 1267540 h 3149653"/>
              <a:gd name="connsiteX7209" fmla="*/ 1152493 w 2656691"/>
              <a:gd name="connsiteY7209" fmla="*/ 1265244 h 3149653"/>
              <a:gd name="connsiteX7210" fmla="*/ 1147897 w 2656691"/>
              <a:gd name="connsiteY7210" fmla="*/ 1258355 h 3149653"/>
              <a:gd name="connsiteX7211" fmla="*/ 1152493 w 2656691"/>
              <a:gd name="connsiteY7211" fmla="*/ 1258355 h 3149653"/>
              <a:gd name="connsiteX7212" fmla="*/ 1136406 w 2656691"/>
              <a:gd name="connsiteY7212" fmla="*/ 1251466 h 3149653"/>
              <a:gd name="connsiteX7213" fmla="*/ 1141002 w 2656691"/>
              <a:gd name="connsiteY7213" fmla="*/ 1246874 h 3149653"/>
              <a:gd name="connsiteX7214" fmla="*/ 1127213 w 2656691"/>
              <a:gd name="connsiteY7214" fmla="*/ 1244577 h 3149653"/>
              <a:gd name="connsiteX7215" fmla="*/ 1131809 w 2656691"/>
              <a:gd name="connsiteY7215" fmla="*/ 1244577 h 3149653"/>
              <a:gd name="connsiteX7216" fmla="*/ 1120318 w 2656691"/>
              <a:gd name="connsiteY7216" fmla="*/ 1238837 h 3149653"/>
              <a:gd name="connsiteX7217" fmla="*/ 1120318 w 2656691"/>
              <a:gd name="connsiteY7217" fmla="*/ 1233096 h 3149653"/>
              <a:gd name="connsiteX7218" fmla="*/ 1114573 w 2656691"/>
              <a:gd name="connsiteY7218" fmla="*/ 1234244 h 3149653"/>
              <a:gd name="connsiteX7219" fmla="*/ 1112274 w 2656691"/>
              <a:gd name="connsiteY7219" fmla="*/ 1229651 h 3149653"/>
              <a:gd name="connsiteX7220" fmla="*/ 1113423 w 2656691"/>
              <a:gd name="connsiteY7220" fmla="*/ 1227355 h 3149653"/>
              <a:gd name="connsiteX7221" fmla="*/ 1092739 w 2656691"/>
              <a:gd name="connsiteY7221" fmla="*/ 1217022 h 3149653"/>
              <a:gd name="connsiteX7222" fmla="*/ 1097336 w 2656691"/>
              <a:gd name="connsiteY7222" fmla="*/ 1212429 h 3149653"/>
              <a:gd name="connsiteX7223" fmla="*/ 1089828 w 2656691"/>
              <a:gd name="connsiteY7223" fmla="*/ 1209215 h 3149653"/>
              <a:gd name="connsiteX7224" fmla="*/ 1085845 w 2656691"/>
              <a:gd name="connsiteY7224" fmla="*/ 1203244 h 3149653"/>
              <a:gd name="connsiteX7225" fmla="*/ 1083546 w 2656691"/>
              <a:gd name="connsiteY7225" fmla="*/ 1208985 h 3149653"/>
              <a:gd name="connsiteX7226" fmla="*/ 1060564 w 2656691"/>
              <a:gd name="connsiteY7226" fmla="*/ 1196356 h 3149653"/>
              <a:gd name="connsiteX7227" fmla="*/ 1065160 w 2656691"/>
              <a:gd name="connsiteY7227" fmla="*/ 1197504 h 3149653"/>
              <a:gd name="connsiteX7228" fmla="*/ 1066310 w 2656691"/>
              <a:gd name="connsiteY7228" fmla="*/ 1191763 h 3149653"/>
              <a:gd name="connsiteX7229" fmla="*/ 1041029 w 2656691"/>
              <a:gd name="connsiteY7229" fmla="*/ 1176837 h 3149653"/>
              <a:gd name="connsiteX7230" fmla="*/ 1043327 w 2656691"/>
              <a:gd name="connsiteY7230" fmla="*/ 1173393 h 3149653"/>
              <a:gd name="connsiteX7231" fmla="*/ 1032985 w 2656691"/>
              <a:gd name="connsiteY7231" fmla="*/ 1173393 h 3149653"/>
              <a:gd name="connsiteX7232" fmla="*/ 1034134 w 2656691"/>
              <a:gd name="connsiteY7232" fmla="*/ 1169949 h 3149653"/>
              <a:gd name="connsiteX7233" fmla="*/ 1013450 w 2656691"/>
              <a:gd name="connsiteY7233" fmla="*/ 1160764 h 3149653"/>
              <a:gd name="connsiteX7234" fmla="*/ 1015748 w 2656691"/>
              <a:gd name="connsiteY7234" fmla="*/ 1157319 h 3149653"/>
              <a:gd name="connsiteX7235" fmla="*/ 999661 w 2656691"/>
              <a:gd name="connsiteY7235" fmla="*/ 1144690 h 3149653"/>
              <a:gd name="connsiteX7236" fmla="*/ 1004257 w 2656691"/>
              <a:gd name="connsiteY7236" fmla="*/ 1142393 h 3149653"/>
              <a:gd name="connsiteX7237" fmla="*/ 998511 w 2656691"/>
              <a:gd name="connsiteY7237" fmla="*/ 1138949 h 3149653"/>
              <a:gd name="connsiteX7238" fmla="*/ 992766 w 2656691"/>
              <a:gd name="connsiteY7238" fmla="*/ 1140097 h 3149653"/>
              <a:gd name="connsiteX7239" fmla="*/ 989319 w 2656691"/>
              <a:gd name="connsiteY7239" fmla="*/ 1136653 h 3149653"/>
              <a:gd name="connsiteX7240" fmla="*/ 988169 w 2656691"/>
              <a:gd name="connsiteY7240" fmla="*/ 1140097 h 3149653"/>
              <a:gd name="connsiteX7241" fmla="*/ 981275 w 2656691"/>
              <a:gd name="connsiteY7241" fmla="*/ 1133208 h 3149653"/>
              <a:gd name="connsiteX7242" fmla="*/ 980126 w 2656691"/>
              <a:gd name="connsiteY7242" fmla="*/ 1137801 h 3149653"/>
              <a:gd name="connsiteX7243" fmla="*/ 972082 w 2656691"/>
              <a:gd name="connsiteY7243" fmla="*/ 1119431 h 3149653"/>
              <a:gd name="connsiteX7244" fmla="*/ 961740 w 2656691"/>
              <a:gd name="connsiteY7244" fmla="*/ 1113690 h 3149653"/>
              <a:gd name="connsiteX7245" fmla="*/ 964038 w 2656691"/>
              <a:gd name="connsiteY7245" fmla="*/ 1112542 h 3149653"/>
              <a:gd name="connsiteX7246" fmla="*/ 958292 w 2656691"/>
              <a:gd name="connsiteY7246" fmla="*/ 1105653 h 3149653"/>
              <a:gd name="connsiteX7247" fmla="*/ 951398 w 2656691"/>
              <a:gd name="connsiteY7247" fmla="*/ 1113690 h 3149653"/>
              <a:gd name="connsiteX7248" fmla="*/ 943354 w 2656691"/>
              <a:gd name="connsiteY7248" fmla="*/ 1106801 h 3149653"/>
              <a:gd name="connsiteX7249" fmla="*/ 880152 w 2656691"/>
              <a:gd name="connsiteY7249" fmla="*/ 1060876 h 3149653"/>
              <a:gd name="connsiteX7250" fmla="*/ 887047 w 2656691"/>
              <a:gd name="connsiteY7250" fmla="*/ 1064320 h 3149653"/>
              <a:gd name="connsiteX7251" fmla="*/ 890494 w 2656691"/>
              <a:gd name="connsiteY7251" fmla="*/ 1060876 h 3149653"/>
              <a:gd name="connsiteX7252" fmla="*/ 888196 w 2656691"/>
              <a:gd name="connsiteY7252" fmla="*/ 1058580 h 3149653"/>
              <a:gd name="connsiteX7253" fmla="*/ 883600 w 2656691"/>
              <a:gd name="connsiteY7253" fmla="*/ 1060876 h 3149653"/>
              <a:gd name="connsiteX7254" fmla="*/ 884749 w 2656691"/>
              <a:gd name="connsiteY7254" fmla="*/ 1056283 h 3149653"/>
              <a:gd name="connsiteX7255" fmla="*/ 880152 w 2656691"/>
              <a:gd name="connsiteY7255" fmla="*/ 1052839 h 3149653"/>
              <a:gd name="connsiteX7256" fmla="*/ 877854 w 2656691"/>
              <a:gd name="connsiteY7256" fmla="*/ 1056283 h 3149653"/>
              <a:gd name="connsiteX7257" fmla="*/ 879003 w 2656691"/>
              <a:gd name="connsiteY7257" fmla="*/ 1065468 h 3149653"/>
              <a:gd name="connsiteX7258" fmla="*/ 873257 w 2656691"/>
              <a:gd name="connsiteY7258" fmla="*/ 1060876 h 3149653"/>
              <a:gd name="connsiteX7259" fmla="*/ 876705 w 2656691"/>
              <a:gd name="connsiteY7259" fmla="*/ 1058580 h 3149653"/>
              <a:gd name="connsiteX7260" fmla="*/ 860617 w 2656691"/>
              <a:gd name="connsiteY7260" fmla="*/ 1048246 h 3149653"/>
              <a:gd name="connsiteX7261" fmla="*/ 857170 w 2656691"/>
              <a:gd name="connsiteY7261" fmla="*/ 1047098 h 3149653"/>
              <a:gd name="connsiteX7262" fmla="*/ 853722 w 2656691"/>
              <a:gd name="connsiteY7262" fmla="*/ 1041358 h 3149653"/>
              <a:gd name="connsiteX7263" fmla="*/ 864064 w 2656691"/>
              <a:gd name="connsiteY7263" fmla="*/ 1043654 h 3149653"/>
              <a:gd name="connsiteX7264" fmla="*/ 849126 w 2656691"/>
              <a:gd name="connsiteY7264" fmla="*/ 1033321 h 3149653"/>
              <a:gd name="connsiteX7265" fmla="*/ 844529 w 2656691"/>
              <a:gd name="connsiteY7265" fmla="*/ 1027580 h 3149653"/>
              <a:gd name="connsiteX7266" fmla="*/ 852573 w 2656691"/>
              <a:gd name="connsiteY7266" fmla="*/ 1021839 h 3149653"/>
              <a:gd name="connsiteX7267" fmla="*/ 841082 w 2656691"/>
              <a:gd name="connsiteY7267" fmla="*/ 1018395 h 3149653"/>
              <a:gd name="connsiteX7268" fmla="*/ 835336 w 2656691"/>
              <a:gd name="connsiteY7268" fmla="*/ 1021839 h 3149653"/>
              <a:gd name="connsiteX7269" fmla="*/ 831889 w 2656691"/>
              <a:gd name="connsiteY7269" fmla="*/ 1013802 h 3149653"/>
              <a:gd name="connsiteX7270" fmla="*/ 837635 w 2656691"/>
              <a:gd name="connsiteY7270" fmla="*/ 1009210 h 3149653"/>
              <a:gd name="connsiteX7271" fmla="*/ 845679 w 2656691"/>
              <a:gd name="connsiteY7271" fmla="*/ 1011506 h 3149653"/>
              <a:gd name="connsiteX7272" fmla="*/ 865214 w 2656691"/>
              <a:gd name="connsiteY7272" fmla="*/ 1026432 h 3149653"/>
              <a:gd name="connsiteX7273" fmla="*/ 879003 w 2656691"/>
              <a:gd name="connsiteY7273" fmla="*/ 1032172 h 3149653"/>
              <a:gd name="connsiteX7274" fmla="*/ 880152 w 2656691"/>
              <a:gd name="connsiteY7274" fmla="*/ 1029876 h 3149653"/>
              <a:gd name="connsiteX7275" fmla="*/ 884749 w 2656691"/>
              <a:gd name="connsiteY7275" fmla="*/ 1035617 h 3149653"/>
              <a:gd name="connsiteX7276" fmla="*/ 882450 w 2656691"/>
              <a:gd name="connsiteY7276" fmla="*/ 1041358 h 3149653"/>
              <a:gd name="connsiteX7277" fmla="*/ 884749 w 2656691"/>
              <a:gd name="connsiteY7277" fmla="*/ 1041358 h 3149653"/>
              <a:gd name="connsiteX7278" fmla="*/ 892792 w 2656691"/>
              <a:gd name="connsiteY7278" fmla="*/ 1036765 h 3149653"/>
              <a:gd name="connsiteX7279" fmla="*/ 899687 w 2656691"/>
              <a:gd name="connsiteY7279" fmla="*/ 1039061 h 3149653"/>
              <a:gd name="connsiteX7280" fmla="*/ 899687 w 2656691"/>
              <a:gd name="connsiteY7280" fmla="*/ 1042506 h 3149653"/>
              <a:gd name="connsiteX7281" fmla="*/ 906582 w 2656691"/>
              <a:gd name="connsiteY7281" fmla="*/ 1043654 h 3149653"/>
              <a:gd name="connsiteX7282" fmla="*/ 895091 w 2656691"/>
              <a:gd name="connsiteY7282" fmla="*/ 1041358 h 3149653"/>
              <a:gd name="connsiteX7283" fmla="*/ 893942 w 2656691"/>
              <a:gd name="connsiteY7283" fmla="*/ 1047098 h 3149653"/>
              <a:gd name="connsiteX7284" fmla="*/ 905433 w 2656691"/>
              <a:gd name="connsiteY7284" fmla="*/ 1049395 h 3149653"/>
              <a:gd name="connsiteX7285" fmla="*/ 910029 w 2656691"/>
              <a:gd name="connsiteY7285" fmla="*/ 1052839 h 3149653"/>
              <a:gd name="connsiteX7286" fmla="*/ 910029 w 2656691"/>
              <a:gd name="connsiteY7286" fmla="*/ 1058580 h 3149653"/>
              <a:gd name="connsiteX7287" fmla="*/ 916924 w 2656691"/>
              <a:gd name="connsiteY7287" fmla="*/ 1058580 h 3149653"/>
              <a:gd name="connsiteX7288" fmla="*/ 919222 w 2656691"/>
              <a:gd name="connsiteY7288" fmla="*/ 1064320 h 3149653"/>
              <a:gd name="connsiteX7289" fmla="*/ 924968 w 2656691"/>
              <a:gd name="connsiteY7289" fmla="*/ 1058580 h 3149653"/>
              <a:gd name="connsiteX7290" fmla="*/ 926117 w 2656691"/>
              <a:gd name="connsiteY7290" fmla="*/ 1067765 h 3149653"/>
              <a:gd name="connsiteX7291" fmla="*/ 934161 w 2656691"/>
              <a:gd name="connsiteY7291" fmla="*/ 1067765 h 3149653"/>
              <a:gd name="connsiteX7292" fmla="*/ 928415 w 2656691"/>
              <a:gd name="connsiteY7292" fmla="*/ 1060876 h 3149653"/>
              <a:gd name="connsiteX7293" fmla="*/ 941055 w 2656691"/>
              <a:gd name="connsiteY7293" fmla="*/ 1068913 h 3149653"/>
              <a:gd name="connsiteX7294" fmla="*/ 957143 w 2656691"/>
              <a:gd name="connsiteY7294" fmla="*/ 1075802 h 3149653"/>
              <a:gd name="connsiteX7295" fmla="*/ 950248 w 2656691"/>
              <a:gd name="connsiteY7295" fmla="*/ 1058580 h 3149653"/>
              <a:gd name="connsiteX7296" fmla="*/ 945652 w 2656691"/>
              <a:gd name="connsiteY7296" fmla="*/ 1057431 h 3149653"/>
              <a:gd name="connsiteX7297" fmla="*/ 944503 w 2656691"/>
              <a:gd name="connsiteY7297" fmla="*/ 1060876 h 3149653"/>
              <a:gd name="connsiteX7298" fmla="*/ 933012 w 2656691"/>
              <a:gd name="connsiteY7298" fmla="*/ 1059728 h 3149653"/>
              <a:gd name="connsiteX7299" fmla="*/ 937608 w 2656691"/>
              <a:gd name="connsiteY7299" fmla="*/ 1056283 h 3149653"/>
              <a:gd name="connsiteX7300" fmla="*/ 935310 w 2656691"/>
              <a:gd name="connsiteY7300" fmla="*/ 1053987 h 3149653"/>
              <a:gd name="connsiteX7301" fmla="*/ 930713 w 2656691"/>
              <a:gd name="connsiteY7301" fmla="*/ 1055135 h 3149653"/>
              <a:gd name="connsiteX7302" fmla="*/ 926117 w 2656691"/>
              <a:gd name="connsiteY7302" fmla="*/ 1047098 h 3149653"/>
              <a:gd name="connsiteX7303" fmla="*/ 934161 w 2656691"/>
              <a:gd name="connsiteY7303" fmla="*/ 1048246 h 3149653"/>
              <a:gd name="connsiteX7304" fmla="*/ 930713 w 2656691"/>
              <a:gd name="connsiteY7304" fmla="*/ 1044802 h 3149653"/>
              <a:gd name="connsiteX7305" fmla="*/ 923819 w 2656691"/>
              <a:gd name="connsiteY7305" fmla="*/ 1045950 h 3149653"/>
              <a:gd name="connsiteX7306" fmla="*/ 923819 w 2656691"/>
              <a:gd name="connsiteY7306" fmla="*/ 1049395 h 3149653"/>
              <a:gd name="connsiteX7307" fmla="*/ 911178 w 2656691"/>
              <a:gd name="connsiteY7307" fmla="*/ 1039061 h 3149653"/>
              <a:gd name="connsiteX7308" fmla="*/ 895091 w 2656691"/>
              <a:gd name="connsiteY7308" fmla="*/ 1034469 h 3149653"/>
              <a:gd name="connsiteX7309" fmla="*/ 882450 w 2656691"/>
              <a:gd name="connsiteY7309" fmla="*/ 1026432 h 3149653"/>
              <a:gd name="connsiteX7310" fmla="*/ 888196 w 2656691"/>
              <a:gd name="connsiteY7310" fmla="*/ 1022988 h 3149653"/>
              <a:gd name="connsiteX7311" fmla="*/ 901985 w 2656691"/>
              <a:gd name="connsiteY7311" fmla="*/ 1032172 h 3149653"/>
              <a:gd name="connsiteX7312" fmla="*/ 908880 w 2656691"/>
              <a:gd name="connsiteY7312" fmla="*/ 1039061 h 3149653"/>
              <a:gd name="connsiteX7313" fmla="*/ 907731 w 2656691"/>
              <a:gd name="connsiteY7313" fmla="*/ 1032172 h 3149653"/>
              <a:gd name="connsiteX7314" fmla="*/ 897389 w 2656691"/>
              <a:gd name="connsiteY7314" fmla="*/ 1029876 h 3149653"/>
              <a:gd name="connsiteX7315" fmla="*/ 887047 w 2656691"/>
              <a:gd name="connsiteY7315" fmla="*/ 1019543 h 3149653"/>
              <a:gd name="connsiteX7316" fmla="*/ 891643 w 2656691"/>
              <a:gd name="connsiteY7316" fmla="*/ 1017247 h 3149653"/>
              <a:gd name="connsiteX7317" fmla="*/ 889345 w 2656691"/>
              <a:gd name="connsiteY7317" fmla="*/ 1014950 h 3149653"/>
              <a:gd name="connsiteX7318" fmla="*/ 883600 w 2656691"/>
              <a:gd name="connsiteY7318" fmla="*/ 1012654 h 3149653"/>
              <a:gd name="connsiteX7319" fmla="*/ 882450 w 2656691"/>
              <a:gd name="connsiteY7319" fmla="*/ 1013802 h 3149653"/>
              <a:gd name="connsiteX7320" fmla="*/ 882450 w 2656691"/>
              <a:gd name="connsiteY7320" fmla="*/ 1017247 h 3149653"/>
              <a:gd name="connsiteX7321" fmla="*/ 874407 w 2656691"/>
              <a:gd name="connsiteY7321" fmla="*/ 1008062 h 3149653"/>
              <a:gd name="connsiteX7322" fmla="*/ 879003 w 2656691"/>
              <a:gd name="connsiteY7322" fmla="*/ 1005765 h 3149653"/>
              <a:gd name="connsiteX7323" fmla="*/ 876705 w 2656691"/>
              <a:gd name="connsiteY7323" fmla="*/ 1005765 h 3149653"/>
              <a:gd name="connsiteX7324" fmla="*/ 875556 w 2656691"/>
              <a:gd name="connsiteY7324" fmla="*/ 1005765 h 3149653"/>
              <a:gd name="connsiteX7325" fmla="*/ 874407 w 2656691"/>
              <a:gd name="connsiteY7325" fmla="*/ 1005765 h 3149653"/>
              <a:gd name="connsiteX7326" fmla="*/ 869810 w 2656691"/>
              <a:gd name="connsiteY7326" fmla="*/ 1005765 h 3149653"/>
              <a:gd name="connsiteX7327" fmla="*/ 868661 w 2656691"/>
              <a:gd name="connsiteY7327" fmla="*/ 1003469 h 3149653"/>
              <a:gd name="connsiteX7328" fmla="*/ 864064 w 2656691"/>
              <a:gd name="connsiteY7328" fmla="*/ 997728 h 3149653"/>
              <a:gd name="connsiteX7329" fmla="*/ 865214 w 2656691"/>
              <a:gd name="connsiteY7329" fmla="*/ 998877 h 3149653"/>
              <a:gd name="connsiteX7330" fmla="*/ 862915 w 2656691"/>
              <a:gd name="connsiteY7330" fmla="*/ 993136 h 3149653"/>
              <a:gd name="connsiteX7331" fmla="*/ 854872 w 2656691"/>
              <a:gd name="connsiteY7331" fmla="*/ 986247 h 3149653"/>
              <a:gd name="connsiteX7332" fmla="*/ 853722 w 2656691"/>
              <a:gd name="connsiteY7332" fmla="*/ 986247 h 3149653"/>
              <a:gd name="connsiteX7333" fmla="*/ 844529 w 2656691"/>
              <a:gd name="connsiteY7333" fmla="*/ 982803 h 3149653"/>
              <a:gd name="connsiteX7334" fmla="*/ 843380 w 2656691"/>
              <a:gd name="connsiteY7334" fmla="*/ 987395 h 3149653"/>
              <a:gd name="connsiteX7335" fmla="*/ 842231 w 2656691"/>
              <a:gd name="connsiteY7335" fmla="*/ 980506 h 3149653"/>
              <a:gd name="connsiteX7336" fmla="*/ 836486 w 2656691"/>
              <a:gd name="connsiteY7336" fmla="*/ 981655 h 3149653"/>
              <a:gd name="connsiteX7337" fmla="*/ 839933 w 2656691"/>
              <a:gd name="connsiteY7337" fmla="*/ 979358 h 3149653"/>
              <a:gd name="connsiteX7338" fmla="*/ 818100 w 2656691"/>
              <a:gd name="connsiteY7338" fmla="*/ 965581 h 3149653"/>
              <a:gd name="connsiteX7339" fmla="*/ 819249 w 2656691"/>
              <a:gd name="connsiteY7339" fmla="*/ 965581 h 3149653"/>
              <a:gd name="connsiteX7340" fmla="*/ 802012 w 2656691"/>
              <a:gd name="connsiteY7340" fmla="*/ 956396 h 3149653"/>
              <a:gd name="connsiteX7341" fmla="*/ 798565 w 2656691"/>
              <a:gd name="connsiteY7341" fmla="*/ 954099 h 3149653"/>
              <a:gd name="connsiteX7342" fmla="*/ 800863 w 2656691"/>
              <a:gd name="connsiteY7342" fmla="*/ 951803 h 3149653"/>
              <a:gd name="connsiteX7343" fmla="*/ 795117 w 2656691"/>
              <a:gd name="connsiteY7343" fmla="*/ 951803 h 3149653"/>
              <a:gd name="connsiteX7344" fmla="*/ 797416 w 2656691"/>
              <a:gd name="connsiteY7344" fmla="*/ 955247 h 3149653"/>
              <a:gd name="connsiteX7345" fmla="*/ 790521 w 2656691"/>
              <a:gd name="connsiteY7345" fmla="*/ 948359 h 3149653"/>
              <a:gd name="connsiteX7346" fmla="*/ 785924 w 2656691"/>
              <a:gd name="connsiteY7346" fmla="*/ 943766 h 3149653"/>
              <a:gd name="connsiteX7347" fmla="*/ 789372 w 2656691"/>
              <a:gd name="connsiteY7347" fmla="*/ 942618 h 3149653"/>
              <a:gd name="connsiteX7348" fmla="*/ 772135 w 2656691"/>
              <a:gd name="connsiteY7348" fmla="*/ 935729 h 3149653"/>
              <a:gd name="connsiteX7349" fmla="*/ 774433 w 2656691"/>
              <a:gd name="connsiteY7349" fmla="*/ 932285 h 3149653"/>
              <a:gd name="connsiteX7350" fmla="*/ 769837 w 2656691"/>
              <a:gd name="connsiteY7350" fmla="*/ 929989 h 3149653"/>
              <a:gd name="connsiteX7351" fmla="*/ 767538 w 2656691"/>
              <a:gd name="connsiteY7351" fmla="*/ 933433 h 3149653"/>
              <a:gd name="connsiteX7352" fmla="*/ 761793 w 2656691"/>
              <a:gd name="connsiteY7352" fmla="*/ 927692 h 3149653"/>
              <a:gd name="connsiteX7353" fmla="*/ 759495 w 2656691"/>
              <a:gd name="connsiteY7353" fmla="*/ 929989 h 3149653"/>
              <a:gd name="connsiteX7354" fmla="*/ 753749 w 2656691"/>
              <a:gd name="connsiteY7354" fmla="*/ 923100 h 3149653"/>
              <a:gd name="connsiteX7355" fmla="*/ 758345 w 2656691"/>
              <a:gd name="connsiteY7355" fmla="*/ 919655 h 3149653"/>
              <a:gd name="connsiteX7356" fmla="*/ 749153 w 2656691"/>
              <a:gd name="connsiteY7356" fmla="*/ 917359 h 3149653"/>
              <a:gd name="connsiteX7357" fmla="*/ 742258 w 2656691"/>
              <a:gd name="connsiteY7357" fmla="*/ 917359 h 3149653"/>
              <a:gd name="connsiteX7358" fmla="*/ 746854 w 2656691"/>
              <a:gd name="connsiteY7358" fmla="*/ 912767 h 3149653"/>
              <a:gd name="connsiteX7359" fmla="*/ 742258 w 2656691"/>
              <a:gd name="connsiteY7359" fmla="*/ 912767 h 3149653"/>
              <a:gd name="connsiteX7360" fmla="*/ 730767 w 2656691"/>
              <a:gd name="connsiteY7360" fmla="*/ 901285 h 3149653"/>
              <a:gd name="connsiteX7361" fmla="*/ 729617 w 2656691"/>
              <a:gd name="connsiteY7361" fmla="*/ 903582 h 3149653"/>
              <a:gd name="connsiteX7362" fmla="*/ 725021 w 2656691"/>
              <a:gd name="connsiteY7362" fmla="*/ 901285 h 3149653"/>
              <a:gd name="connsiteX7363" fmla="*/ 723872 w 2656691"/>
              <a:gd name="connsiteY7363" fmla="*/ 896693 h 3149653"/>
              <a:gd name="connsiteX7364" fmla="*/ 727319 w 2656691"/>
              <a:gd name="connsiteY7364" fmla="*/ 892100 h 3149653"/>
              <a:gd name="connsiteX7365" fmla="*/ 736512 w 2656691"/>
              <a:gd name="connsiteY7365" fmla="*/ 896693 h 3149653"/>
              <a:gd name="connsiteX7366" fmla="*/ 742258 w 2656691"/>
              <a:gd name="connsiteY7366" fmla="*/ 905878 h 3149653"/>
              <a:gd name="connsiteX7367" fmla="*/ 748003 w 2656691"/>
              <a:gd name="connsiteY7367" fmla="*/ 904730 h 3149653"/>
              <a:gd name="connsiteX7368" fmla="*/ 744556 w 2656691"/>
              <a:gd name="connsiteY7368" fmla="*/ 907026 h 3149653"/>
              <a:gd name="connsiteX7369" fmla="*/ 748003 w 2656691"/>
              <a:gd name="connsiteY7369" fmla="*/ 910470 h 3149653"/>
              <a:gd name="connsiteX7370" fmla="*/ 753749 w 2656691"/>
              <a:gd name="connsiteY7370" fmla="*/ 903582 h 3149653"/>
              <a:gd name="connsiteX7371" fmla="*/ 750302 w 2656691"/>
              <a:gd name="connsiteY7371" fmla="*/ 911618 h 3149653"/>
              <a:gd name="connsiteX7372" fmla="*/ 760644 w 2656691"/>
              <a:gd name="connsiteY7372" fmla="*/ 915063 h 3149653"/>
              <a:gd name="connsiteX7373" fmla="*/ 761793 w 2656691"/>
              <a:gd name="connsiteY7373" fmla="*/ 908174 h 3149653"/>
              <a:gd name="connsiteX7374" fmla="*/ 761793 w 2656691"/>
              <a:gd name="connsiteY7374" fmla="*/ 916211 h 3149653"/>
              <a:gd name="connsiteX7375" fmla="*/ 772135 w 2656691"/>
              <a:gd name="connsiteY7375" fmla="*/ 918507 h 3149653"/>
              <a:gd name="connsiteX7376" fmla="*/ 781328 w 2656691"/>
              <a:gd name="connsiteY7376" fmla="*/ 924248 h 3149653"/>
              <a:gd name="connsiteX7377" fmla="*/ 782477 w 2656691"/>
              <a:gd name="connsiteY7377" fmla="*/ 923100 h 3149653"/>
              <a:gd name="connsiteX7378" fmla="*/ 780179 w 2656691"/>
              <a:gd name="connsiteY7378" fmla="*/ 919655 h 3149653"/>
              <a:gd name="connsiteX7379" fmla="*/ 784775 w 2656691"/>
              <a:gd name="connsiteY7379" fmla="*/ 926544 h 3149653"/>
              <a:gd name="connsiteX7380" fmla="*/ 789372 w 2656691"/>
              <a:gd name="connsiteY7380" fmla="*/ 924248 h 3149653"/>
              <a:gd name="connsiteX7381" fmla="*/ 789372 w 2656691"/>
              <a:gd name="connsiteY7381" fmla="*/ 931137 h 3149653"/>
              <a:gd name="connsiteX7382" fmla="*/ 812354 w 2656691"/>
              <a:gd name="connsiteY7382" fmla="*/ 936878 h 3149653"/>
              <a:gd name="connsiteX7383" fmla="*/ 812354 w 2656691"/>
              <a:gd name="connsiteY7383" fmla="*/ 941470 h 3149653"/>
              <a:gd name="connsiteX7384" fmla="*/ 826144 w 2656691"/>
              <a:gd name="connsiteY7384" fmla="*/ 947211 h 3149653"/>
              <a:gd name="connsiteX7385" fmla="*/ 822696 w 2656691"/>
              <a:gd name="connsiteY7385" fmla="*/ 950655 h 3149653"/>
              <a:gd name="connsiteX7386" fmla="*/ 828442 w 2656691"/>
              <a:gd name="connsiteY7386" fmla="*/ 950655 h 3149653"/>
              <a:gd name="connsiteX7387" fmla="*/ 828442 w 2656691"/>
              <a:gd name="connsiteY7387" fmla="*/ 946062 h 3149653"/>
              <a:gd name="connsiteX7388" fmla="*/ 833038 w 2656691"/>
              <a:gd name="connsiteY7388" fmla="*/ 950655 h 3149653"/>
              <a:gd name="connsiteX7389" fmla="*/ 829591 w 2656691"/>
              <a:gd name="connsiteY7389" fmla="*/ 954099 h 3149653"/>
              <a:gd name="connsiteX7390" fmla="*/ 833038 w 2656691"/>
              <a:gd name="connsiteY7390" fmla="*/ 955247 h 3149653"/>
              <a:gd name="connsiteX7391" fmla="*/ 829591 w 2656691"/>
              <a:gd name="connsiteY7391" fmla="*/ 955247 h 3149653"/>
              <a:gd name="connsiteX7392" fmla="*/ 829591 w 2656691"/>
              <a:gd name="connsiteY7392" fmla="*/ 956396 h 3149653"/>
              <a:gd name="connsiteX7393" fmla="*/ 835336 w 2656691"/>
              <a:gd name="connsiteY7393" fmla="*/ 956396 h 3149653"/>
              <a:gd name="connsiteX7394" fmla="*/ 839933 w 2656691"/>
              <a:gd name="connsiteY7394" fmla="*/ 956396 h 3149653"/>
              <a:gd name="connsiteX7395" fmla="*/ 845679 w 2656691"/>
              <a:gd name="connsiteY7395" fmla="*/ 962136 h 3149653"/>
              <a:gd name="connsiteX7396" fmla="*/ 846828 w 2656691"/>
              <a:gd name="connsiteY7396" fmla="*/ 960988 h 3149653"/>
              <a:gd name="connsiteX7397" fmla="*/ 847977 w 2656691"/>
              <a:gd name="connsiteY7397" fmla="*/ 963285 h 3149653"/>
              <a:gd name="connsiteX7398" fmla="*/ 850275 w 2656691"/>
              <a:gd name="connsiteY7398" fmla="*/ 962136 h 3149653"/>
              <a:gd name="connsiteX7399" fmla="*/ 852573 w 2656691"/>
              <a:gd name="connsiteY7399" fmla="*/ 964433 h 3149653"/>
              <a:gd name="connsiteX7400" fmla="*/ 852573 w 2656691"/>
              <a:gd name="connsiteY7400" fmla="*/ 962136 h 3149653"/>
              <a:gd name="connsiteX7401" fmla="*/ 856021 w 2656691"/>
              <a:gd name="connsiteY7401" fmla="*/ 965581 h 3149653"/>
              <a:gd name="connsiteX7402" fmla="*/ 860617 w 2656691"/>
              <a:gd name="connsiteY7402" fmla="*/ 966729 h 3149653"/>
              <a:gd name="connsiteX7403" fmla="*/ 860617 w 2656691"/>
              <a:gd name="connsiteY7403" fmla="*/ 965581 h 3149653"/>
              <a:gd name="connsiteX7404" fmla="*/ 864064 w 2656691"/>
              <a:gd name="connsiteY7404" fmla="*/ 966729 h 3149653"/>
              <a:gd name="connsiteX7405" fmla="*/ 865214 w 2656691"/>
              <a:gd name="connsiteY7405" fmla="*/ 966729 h 3149653"/>
              <a:gd name="connsiteX7406" fmla="*/ 885898 w 2656691"/>
              <a:gd name="connsiteY7406" fmla="*/ 978210 h 3149653"/>
              <a:gd name="connsiteX7407" fmla="*/ 884749 w 2656691"/>
              <a:gd name="connsiteY7407" fmla="*/ 980506 h 3149653"/>
              <a:gd name="connsiteX7408" fmla="*/ 888196 w 2656691"/>
              <a:gd name="connsiteY7408" fmla="*/ 983951 h 3149653"/>
              <a:gd name="connsiteX7409" fmla="*/ 890494 w 2656691"/>
              <a:gd name="connsiteY7409" fmla="*/ 982803 h 3149653"/>
              <a:gd name="connsiteX7410" fmla="*/ 901985 w 2656691"/>
              <a:gd name="connsiteY7410" fmla="*/ 990840 h 3149653"/>
              <a:gd name="connsiteX7411" fmla="*/ 916924 w 2656691"/>
              <a:gd name="connsiteY7411" fmla="*/ 998877 h 3149653"/>
              <a:gd name="connsiteX7412" fmla="*/ 924968 w 2656691"/>
              <a:gd name="connsiteY7412" fmla="*/ 1008062 h 3149653"/>
              <a:gd name="connsiteX7413" fmla="*/ 931863 w 2656691"/>
              <a:gd name="connsiteY7413" fmla="*/ 1010358 h 3149653"/>
              <a:gd name="connsiteX7414" fmla="*/ 934161 w 2656691"/>
              <a:gd name="connsiteY7414" fmla="*/ 1008062 h 3149653"/>
              <a:gd name="connsiteX7415" fmla="*/ 941055 w 2656691"/>
              <a:gd name="connsiteY7415" fmla="*/ 1018395 h 3149653"/>
              <a:gd name="connsiteX7416" fmla="*/ 946801 w 2656691"/>
              <a:gd name="connsiteY7416" fmla="*/ 1017247 h 3149653"/>
              <a:gd name="connsiteX7417" fmla="*/ 946801 w 2656691"/>
              <a:gd name="connsiteY7417" fmla="*/ 1020691 h 3149653"/>
              <a:gd name="connsiteX7418" fmla="*/ 951398 w 2656691"/>
              <a:gd name="connsiteY7418" fmla="*/ 1020691 h 3149653"/>
              <a:gd name="connsiteX7419" fmla="*/ 952547 w 2656691"/>
              <a:gd name="connsiteY7419" fmla="*/ 1024136 h 3149653"/>
              <a:gd name="connsiteX7420" fmla="*/ 955994 w 2656691"/>
              <a:gd name="connsiteY7420" fmla="*/ 1024136 h 3149653"/>
              <a:gd name="connsiteX7421" fmla="*/ 954845 w 2656691"/>
              <a:gd name="connsiteY7421" fmla="*/ 1025284 h 3149653"/>
              <a:gd name="connsiteX7422" fmla="*/ 952547 w 2656691"/>
              <a:gd name="connsiteY7422" fmla="*/ 1027580 h 3149653"/>
              <a:gd name="connsiteX7423" fmla="*/ 954845 w 2656691"/>
              <a:gd name="connsiteY7423" fmla="*/ 1028728 h 3149653"/>
              <a:gd name="connsiteX7424" fmla="*/ 957143 w 2656691"/>
              <a:gd name="connsiteY7424" fmla="*/ 1026432 h 3149653"/>
              <a:gd name="connsiteX7425" fmla="*/ 958292 w 2656691"/>
              <a:gd name="connsiteY7425" fmla="*/ 1027580 h 3149653"/>
              <a:gd name="connsiteX7426" fmla="*/ 961740 w 2656691"/>
              <a:gd name="connsiteY7426" fmla="*/ 1028728 h 3149653"/>
              <a:gd name="connsiteX7427" fmla="*/ 961406 w 2656691"/>
              <a:gd name="connsiteY7427" fmla="*/ 1029395 h 3149653"/>
              <a:gd name="connsiteX7428" fmla="*/ 960591 w 2656691"/>
              <a:gd name="connsiteY7428" fmla="*/ 1029876 h 3149653"/>
              <a:gd name="connsiteX7429" fmla="*/ 960591 w 2656691"/>
              <a:gd name="connsiteY7429" fmla="*/ 1031024 h 3149653"/>
              <a:gd name="connsiteX7430" fmla="*/ 961406 w 2656691"/>
              <a:gd name="connsiteY7430" fmla="*/ 1029395 h 3149653"/>
              <a:gd name="connsiteX7431" fmla="*/ 963751 w 2656691"/>
              <a:gd name="connsiteY7431" fmla="*/ 1028011 h 3149653"/>
              <a:gd name="connsiteX7432" fmla="*/ 968634 w 2656691"/>
              <a:gd name="connsiteY7432" fmla="*/ 1028728 h 3149653"/>
              <a:gd name="connsiteX7433" fmla="*/ 967485 w 2656691"/>
              <a:gd name="connsiteY7433" fmla="*/ 1027580 h 3149653"/>
              <a:gd name="connsiteX7434" fmla="*/ 965187 w 2656691"/>
              <a:gd name="connsiteY7434" fmla="*/ 1027580 h 3149653"/>
              <a:gd name="connsiteX7435" fmla="*/ 960591 w 2656691"/>
              <a:gd name="connsiteY7435" fmla="*/ 1021839 h 3149653"/>
              <a:gd name="connsiteX7436" fmla="*/ 953696 w 2656691"/>
              <a:gd name="connsiteY7436" fmla="*/ 1010358 h 3149653"/>
              <a:gd name="connsiteX7437" fmla="*/ 964038 w 2656691"/>
              <a:gd name="connsiteY7437" fmla="*/ 1017247 h 3149653"/>
              <a:gd name="connsiteX7438" fmla="*/ 964038 w 2656691"/>
              <a:gd name="connsiteY7438" fmla="*/ 1021839 h 3149653"/>
              <a:gd name="connsiteX7439" fmla="*/ 968634 w 2656691"/>
              <a:gd name="connsiteY7439" fmla="*/ 1020691 h 3149653"/>
              <a:gd name="connsiteX7440" fmla="*/ 967485 w 2656691"/>
              <a:gd name="connsiteY7440" fmla="*/ 1025284 h 3149653"/>
              <a:gd name="connsiteX7441" fmla="*/ 968634 w 2656691"/>
              <a:gd name="connsiteY7441" fmla="*/ 1025284 h 3149653"/>
              <a:gd name="connsiteX7442" fmla="*/ 970933 w 2656691"/>
              <a:gd name="connsiteY7442" fmla="*/ 1024136 h 3149653"/>
              <a:gd name="connsiteX7443" fmla="*/ 972082 w 2656691"/>
              <a:gd name="connsiteY7443" fmla="*/ 1022988 h 3149653"/>
              <a:gd name="connsiteX7444" fmla="*/ 974380 w 2656691"/>
              <a:gd name="connsiteY7444" fmla="*/ 1025284 h 3149653"/>
              <a:gd name="connsiteX7445" fmla="*/ 977827 w 2656691"/>
              <a:gd name="connsiteY7445" fmla="*/ 1024136 h 3149653"/>
              <a:gd name="connsiteX7446" fmla="*/ 973231 w 2656691"/>
              <a:gd name="connsiteY7446" fmla="*/ 1029876 h 3149653"/>
              <a:gd name="connsiteX7447" fmla="*/ 974380 w 2656691"/>
              <a:gd name="connsiteY7447" fmla="*/ 1029876 h 3149653"/>
              <a:gd name="connsiteX7448" fmla="*/ 976678 w 2656691"/>
              <a:gd name="connsiteY7448" fmla="*/ 1031024 h 3149653"/>
              <a:gd name="connsiteX7449" fmla="*/ 976678 w 2656691"/>
              <a:gd name="connsiteY7449" fmla="*/ 1027580 h 3149653"/>
              <a:gd name="connsiteX7450" fmla="*/ 987020 w 2656691"/>
              <a:gd name="connsiteY7450" fmla="*/ 1036765 h 3149653"/>
              <a:gd name="connsiteX7451" fmla="*/ 983573 w 2656691"/>
              <a:gd name="connsiteY7451" fmla="*/ 1035617 h 3149653"/>
              <a:gd name="connsiteX7452" fmla="*/ 981275 w 2656691"/>
              <a:gd name="connsiteY7452" fmla="*/ 1035617 h 3149653"/>
              <a:gd name="connsiteX7453" fmla="*/ 981275 w 2656691"/>
              <a:gd name="connsiteY7453" fmla="*/ 1037913 h 3149653"/>
              <a:gd name="connsiteX7454" fmla="*/ 980126 w 2656691"/>
              <a:gd name="connsiteY7454" fmla="*/ 1037913 h 3149653"/>
              <a:gd name="connsiteX7455" fmla="*/ 981275 w 2656691"/>
              <a:gd name="connsiteY7455" fmla="*/ 1042506 h 3149653"/>
              <a:gd name="connsiteX7456" fmla="*/ 982424 w 2656691"/>
              <a:gd name="connsiteY7456" fmla="*/ 1042506 h 3149653"/>
              <a:gd name="connsiteX7457" fmla="*/ 984722 w 2656691"/>
              <a:gd name="connsiteY7457" fmla="*/ 1043654 h 3149653"/>
              <a:gd name="connsiteX7458" fmla="*/ 987020 w 2656691"/>
              <a:gd name="connsiteY7458" fmla="*/ 1043654 h 3149653"/>
              <a:gd name="connsiteX7459" fmla="*/ 984722 w 2656691"/>
              <a:gd name="connsiteY7459" fmla="*/ 1040209 h 3149653"/>
              <a:gd name="connsiteX7460" fmla="*/ 987020 w 2656691"/>
              <a:gd name="connsiteY7460" fmla="*/ 1036765 h 3149653"/>
              <a:gd name="connsiteX7461" fmla="*/ 992766 w 2656691"/>
              <a:gd name="connsiteY7461" fmla="*/ 1039061 h 3149653"/>
              <a:gd name="connsiteX7462" fmla="*/ 988169 w 2656691"/>
              <a:gd name="connsiteY7462" fmla="*/ 1041358 h 3149653"/>
              <a:gd name="connsiteX7463" fmla="*/ 991617 w 2656691"/>
              <a:gd name="connsiteY7463" fmla="*/ 1042506 h 3149653"/>
              <a:gd name="connsiteX7464" fmla="*/ 996213 w 2656691"/>
              <a:gd name="connsiteY7464" fmla="*/ 1039061 h 3149653"/>
              <a:gd name="connsiteX7465" fmla="*/ 1010003 w 2656691"/>
              <a:gd name="connsiteY7465" fmla="*/ 1052839 h 3149653"/>
              <a:gd name="connsiteX7466" fmla="*/ 1020345 w 2656691"/>
              <a:gd name="connsiteY7466" fmla="*/ 1043654 h 3149653"/>
              <a:gd name="connsiteX7467" fmla="*/ 1001959 w 2656691"/>
              <a:gd name="connsiteY7467" fmla="*/ 1029876 h 3149653"/>
              <a:gd name="connsiteX7468" fmla="*/ 987020 w 2656691"/>
              <a:gd name="connsiteY7468" fmla="*/ 1025284 h 3149653"/>
              <a:gd name="connsiteX7469" fmla="*/ 984722 w 2656691"/>
              <a:gd name="connsiteY7469" fmla="*/ 1020691 h 3149653"/>
              <a:gd name="connsiteX7470" fmla="*/ 976678 w 2656691"/>
              <a:gd name="connsiteY7470" fmla="*/ 1014950 h 3149653"/>
              <a:gd name="connsiteX7471" fmla="*/ 964038 w 2656691"/>
              <a:gd name="connsiteY7471" fmla="*/ 1006914 h 3149653"/>
              <a:gd name="connsiteX7472" fmla="*/ 969783 w 2656691"/>
              <a:gd name="connsiteY7472" fmla="*/ 1009210 h 3149653"/>
              <a:gd name="connsiteX7473" fmla="*/ 961740 w 2656691"/>
              <a:gd name="connsiteY7473" fmla="*/ 1002321 h 3149653"/>
              <a:gd name="connsiteX7474" fmla="*/ 951398 w 2656691"/>
              <a:gd name="connsiteY7474" fmla="*/ 995432 h 3149653"/>
              <a:gd name="connsiteX7475" fmla="*/ 927266 w 2656691"/>
              <a:gd name="connsiteY7475" fmla="*/ 985099 h 3149653"/>
              <a:gd name="connsiteX7476" fmla="*/ 924968 w 2656691"/>
              <a:gd name="connsiteY7476" fmla="*/ 980506 h 3149653"/>
              <a:gd name="connsiteX7477" fmla="*/ 916924 w 2656691"/>
              <a:gd name="connsiteY7477" fmla="*/ 973618 h 3149653"/>
              <a:gd name="connsiteX7478" fmla="*/ 899687 w 2656691"/>
              <a:gd name="connsiteY7478" fmla="*/ 965581 h 3149653"/>
              <a:gd name="connsiteX7479" fmla="*/ 903135 w 2656691"/>
              <a:gd name="connsiteY7479" fmla="*/ 962136 h 3149653"/>
              <a:gd name="connsiteX7480" fmla="*/ 898538 w 2656691"/>
              <a:gd name="connsiteY7480" fmla="*/ 964433 h 3149653"/>
              <a:gd name="connsiteX7481" fmla="*/ 877854 w 2656691"/>
              <a:gd name="connsiteY7481" fmla="*/ 952951 h 3149653"/>
              <a:gd name="connsiteX7482" fmla="*/ 873257 w 2656691"/>
              <a:gd name="connsiteY7482" fmla="*/ 951803 h 3149653"/>
              <a:gd name="connsiteX7483" fmla="*/ 874407 w 2656691"/>
              <a:gd name="connsiteY7483" fmla="*/ 948359 h 3149653"/>
              <a:gd name="connsiteX7484" fmla="*/ 864064 w 2656691"/>
              <a:gd name="connsiteY7484" fmla="*/ 946062 h 3149653"/>
              <a:gd name="connsiteX7485" fmla="*/ 857170 w 2656691"/>
              <a:gd name="connsiteY7485" fmla="*/ 940322 h 3149653"/>
              <a:gd name="connsiteX7486" fmla="*/ 834187 w 2656691"/>
              <a:gd name="connsiteY7486" fmla="*/ 919655 h 3149653"/>
              <a:gd name="connsiteX7487" fmla="*/ 807758 w 2656691"/>
              <a:gd name="connsiteY7487" fmla="*/ 908174 h 3149653"/>
              <a:gd name="connsiteX7488" fmla="*/ 804310 w 2656691"/>
              <a:gd name="connsiteY7488" fmla="*/ 904730 h 3149653"/>
              <a:gd name="connsiteX7489" fmla="*/ 823845 w 2656691"/>
              <a:gd name="connsiteY7489" fmla="*/ 910470 h 3149653"/>
              <a:gd name="connsiteX7490" fmla="*/ 827293 w 2656691"/>
              <a:gd name="connsiteY7490" fmla="*/ 907026 h 3149653"/>
              <a:gd name="connsiteX7491" fmla="*/ 820398 w 2656691"/>
              <a:gd name="connsiteY7491" fmla="*/ 905878 h 3149653"/>
              <a:gd name="connsiteX7492" fmla="*/ 822696 w 2656691"/>
              <a:gd name="connsiteY7492" fmla="*/ 898989 h 3149653"/>
              <a:gd name="connsiteX7493" fmla="*/ 814652 w 2656691"/>
              <a:gd name="connsiteY7493" fmla="*/ 901285 h 3149653"/>
              <a:gd name="connsiteX7494" fmla="*/ 807758 w 2656691"/>
              <a:gd name="connsiteY7494" fmla="*/ 896693 h 3149653"/>
              <a:gd name="connsiteX7495" fmla="*/ 803161 w 2656691"/>
              <a:gd name="connsiteY7495" fmla="*/ 902434 h 3149653"/>
              <a:gd name="connsiteX7496" fmla="*/ 792819 w 2656691"/>
              <a:gd name="connsiteY7496" fmla="*/ 897841 h 3149653"/>
              <a:gd name="connsiteX7497" fmla="*/ 793968 w 2656691"/>
              <a:gd name="connsiteY7497" fmla="*/ 893248 h 3149653"/>
              <a:gd name="connsiteX7498" fmla="*/ 781328 w 2656691"/>
              <a:gd name="connsiteY7498" fmla="*/ 885211 h 3149653"/>
              <a:gd name="connsiteX7499" fmla="*/ 790521 w 2656691"/>
              <a:gd name="connsiteY7499" fmla="*/ 888656 h 3149653"/>
              <a:gd name="connsiteX7500" fmla="*/ 790521 w 2656691"/>
              <a:gd name="connsiteY7500" fmla="*/ 881767 h 3149653"/>
              <a:gd name="connsiteX7501" fmla="*/ 784775 w 2656691"/>
              <a:gd name="connsiteY7501" fmla="*/ 882915 h 3149653"/>
              <a:gd name="connsiteX7502" fmla="*/ 769837 w 2656691"/>
              <a:gd name="connsiteY7502" fmla="*/ 870286 h 3149653"/>
              <a:gd name="connsiteX7503" fmla="*/ 770986 w 2656691"/>
              <a:gd name="connsiteY7503" fmla="*/ 865693 h 3149653"/>
              <a:gd name="connsiteX7504" fmla="*/ 768688 w 2656691"/>
              <a:gd name="connsiteY7504" fmla="*/ 865693 h 3149653"/>
              <a:gd name="connsiteX7505" fmla="*/ 765240 w 2656691"/>
              <a:gd name="connsiteY7505" fmla="*/ 873730 h 3149653"/>
              <a:gd name="connsiteX7506" fmla="*/ 759495 w 2656691"/>
              <a:gd name="connsiteY7506" fmla="*/ 870286 h 3149653"/>
              <a:gd name="connsiteX7507" fmla="*/ 761793 w 2656691"/>
              <a:gd name="connsiteY7507" fmla="*/ 876026 h 3149653"/>
              <a:gd name="connsiteX7508" fmla="*/ 756047 w 2656691"/>
              <a:gd name="connsiteY7508" fmla="*/ 870286 h 3149653"/>
              <a:gd name="connsiteX7509" fmla="*/ 761793 w 2656691"/>
              <a:gd name="connsiteY7509" fmla="*/ 866841 h 3149653"/>
              <a:gd name="connsiteX7510" fmla="*/ 756047 w 2656691"/>
              <a:gd name="connsiteY7510" fmla="*/ 862249 h 3149653"/>
              <a:gd name="connsiteX7511" fmla="*/ 758345 w 2656691"/>
              <a:gd name="connsiteY7511" fmla="*/ 857656 h 3149653"/>
              <a:gd name="connsiteX7512" fmla="*/ 765240 w 2656691"/>
              <a:gd name="connsiteY7512" fmla="*/ 855360 h 3149653"/>
              <a:gd name="connsiteX7513" fmla="*/ 758345 w 2656691"/>
              <a:gd name="connsiteY7513" fmla="*/ 855360 h 3149653"/>
              <a:gd name="connsiteX7514" fmla="*/ 759495 w 2656691"/>
              <a:gd name="connsiteY7514" fmla="*/ 848471 h 3149653"/>
              <a:gd name="connsiteX7515" fmla="*/ 753749 w 2656691"/>
              <a:gd name="connsiteY7515" fmla="*/ 851916 h 3149653"/>
              <a:gd name="connsiteX7516" fmla="*/ 756047 w 2656691"/>
              <a:gd name="connsiteY7516" fmla="*/ 856508 h 3149653"/>
              <a:gd name="connsiteX7517" fmla="*/ 758345 w 2656691"/>
              <a:gd name="connsiteY7517" fmla="*/ 856508 h 3149653"/>
              <a:gd name="connsiteX7518" fmla="*/ 753749 w 2656691"/>
              <a:gd name="connsiteY7518" fmla="*/ 858804 h 3149653"/>
              <a:gd name="connsiteX7519" fmla="*/ 752600 w 2656691"/>
              <a:gd name="connsiteY7519" fmla="*/ 851916 h 3149653"/>
              <a:gd name="connsiteX7520" fmla="*/ 749153 w 2656691"/>
              <a:gd name="connsiteY7520" fmla="*/ 851916 h 3149653"/>
              <a:gd name="connsiteX7521" fmla="*/ 750302 w 2656691"/>
              <a:gd name="connsiteY7521" fmla="*/ 855360 h 3149653"/>
              <a:gd name="connsiteX7522" fmla="*/ 737661 w 2656691"/>
              <a:gd name="connsiteY7522" fmla="*/ 847323 h 3149653"/>
              <a:gd name="connsiteX7523" fmla="*/ 752600 w 2656691"/>
              <a:gd name="connsiteY7523" fmla="*/ 848471 h 3149653"/>
              <a:gd name="connsiteX7524" fmla="*/ 753749 w 2656691"/>
              <a:gd name="connsiteY7524" fmla="*/ 846175 h 3149653"/>
              <a:gd name="connsiteX7525" fmla="*/ 735363 w 2656691"/>
              <a:gd name="connsiteY7525" fmla="*/ 841582 h 3149653"/>
              <a:gd name="connsiteX7526" fmla="*/ 736512 w 2656691"/>
              <a:gd name="connsiteY7526" fmla="*/ 838138 h 3149653"/>
              <a:gd name="connsiteX7527" fmla="*/ 734214 w 2656691"/>
              <a:gd name="connsiteY7527" fmla="*/ 836990 h 3149653"/>
              <a:gd name="connsiteX7528" fmla="*/ 733065 w 2656691"/>
              <a:gd name="connsiteY7528" fmla="*/ 840434 h 3149653"/>
              <a:gd name="connsiteX7529" fmla="*/ 726170 w 2656691"/>
              <a:gd name="connsiteY7529" fmla="*/ 834693 h 3149653"/>
              <a:gd name="connsiteX7530" fmla="*/ 711232 w 2656691"/>
              <a:gd name="connsiteY7530" fmla="*/ 831249 h 3149653"/>
              <a:gd name="connsiteX7531" fmla="*/ 725021 w 2656691"/>
              <a:gd name="connsiteY7531" fmla="*/ 830101 h 3149653"/>
              <a:gd name="connsiteX7532" fmla="*/ 711232 w 2656691"/>
              <a:gd name="connsiteY7532" fmla="*/ 824360 h 3149653"/>
              <a:gd name="connsiteX7533" fmla="*/ 707784 w 2656691"/>
              <a:gd name="connsiteY7533" fmla="*/ 831249 h 3149653"/>
              <a:gd name="connsiteX7534" fmla="*/ 704337 w 2656691"/>
              <a:gd name="connsiteY7534" fmla="*/ 828953 h 3149653"/>
              <a:gd name="connsiteX7535" fmla="*/ 710082 w 2656691"/>
              <a:gd name="connsiteY7535" fmla="*/ 823212 h 3149653"/>
              <a:gd name="connsiteX7536" fmla="*/ 704337 w 2656691"/>
              <a:gd name="connsiteY7536" fmla="*/ 818620 h 3149653"/>
              <a:gd name="connsiteX7537" fmla="*/ 689398 w 2656691"/>
              <a:gd name="connsiteY7537" fmla="*/ 814027 h 3149653"/>
              <a:gd name="connsiteX7538" fmla="*/ 680205 w 2656691"/>
              <a:gd name="connsiteY7538" fmla="*/ 812879 h 3149653"/>
              <a:gd name="connsiteX7539" fmla="*/ 683653 w 2656691"/>
              <a:gd name="connsiteY7539" fmla="*/ 811731 h 3149653"/>
              <a:gd name="connsiteX7540" fmla="*/ 682504 w 2656691"/>
              <a:gd name="connsiteY7540" fmla="*/ 811731 h 3149653"/>
              <a:gd name="connsiteX7541" fmla="*/ 693995 w 2656691"/>
              <a:gd name="connsiteY7541" fmla="*/ 809435 h 3149653"/>
              <a:gd name="connsiteX7542" fmla="*/ 680205 w 2656691"/>
              <a:gd name="connsiteY7542" fmla="*/ 799101 h 3149653"/>
              <a:gd name="connsiteX7543" fmla="*/ 667565 w 2656691"/>
              <a:gd name="connsiteY7543" fmla="*/ 795657 h 3149653"/>
              <a:gd name="connsiteX7544" fmla="*/ 662969 w 2656691"/>
              <a:gd name="connsiteY7544" fmla="*/ 799101 h 3149653"/>
              <a:gd name="connsiteX7545" fmla="*/ 660670 w 2656691"/>
              <a:gd name="connsiteY7545" fmla="*/ 796805 h 3149653"/>
              <a:gd name="connsiteX7546" fmla="*/ 658372 w 2656691"/>
              <a:gd name="connsiteY7546" fmla="*/ 799101 h 3149653"/>
              <a:gd name="connsiteX7547" fmla="*/ 664118 w 2656691"/>
              <a:gd name="connsiteY7547" fmla="*/ 794509 h 3149653"/>
              <a:gd name="connsiteX7548" fmla="*/ 665267 w 2656691"/>
              <a:gd name="connsiteY7548" fmla="*/ 789916 h 3149653"/>
              <a:gd name="connsiteX7549" fmla="*/ 659521 w 2656691"/>
              <a:gd name="connsiteY7549" fmla="*/ 788768 h 3149653"/>
              <a:gd name="connsiteX7550" fmla="*/ 668714 w 2656691"/>
              <a:gd name="connsiteY7550" fmla="*/ 789916 h 3149653"/>
              <a:gd name="connsiteX7551" fmla="*/ 668714 w 2656691"/>
              <a:gd name="connsiteY7551" fmla="*/ 787620 h 3149653"/>
              <a:gd name="connsiteX7552" fmla="*/ 664118 w 2656691"/>
              <a:gd name="connsiteY7552" fmla="*/ 783027 h 3149653"/>
              <a:gd name="connsiteX7553" fmla="*/ 679056 w 2656691"/>
              <a:gd name="connsiteY7553" fmla="*/ 788768 h 3149653"/>
              <a:gd name="connsiteX7554" fmla="*/ 679056 w 2656691"/>
              <a:gd name="connsiteY7554" fmla="*/ 784176 h 3149653"/>
              <a:gd name="connsiteX7555" fmla="*/ 683653 w 2656691"/>
              <a:gd name="connsiteY7555" fmla="*/ 788768 h 3149653"/>
              <a:gd name="connsiteX7556" fmla="*/ 681354 w 2656691"/>
              <a:gd name="connsiteY7556" fmla="*/ 791065 h 3149653"/>
              <a:gd name="connsiteX7557" fmla="*/ 690547 w 2656691"/>
              <a:gd name="connsiteY7557" fmla="*/ 789916 h 3149653"/>
              <a:gd name="connsiteX7558" fmla="*/ 693995 w 2656691"/>
              <a:gd name="connsiteY7558" fmla="*/ 795657 h 3149653"/>
              <a:gd name="connsiteX7559" fmla="*/ 685951 w 2656691"/>
              <a:gd name="connsiteY7559" fmla="*/ 793361 h 3149653"/>
              <a:gd name="connsiteX7560" fmla="*/ 691697 w 2656691"/>
              <a:gd name="connsiteY7560" fmla="*/ 803694 h 3149653"/>
              <a:gd name="connsiteX7561" fmla="*/ 695144 w 2656691"/>
              <a:gd name="connsiteY7561" fmla="*/ 803694 h 3149653"/>
              <a:gd name="connsiteX7562" fmla="*/ 693995 w 2656691"/>
              <a:gd name="connsiteY7562" fmla="*/ 800249 h 3149653"/>
              <a:gd name="connsiteX7563" fmla="*/ 696293 w 2656691"/>
              <a:gd name="connsiteY7563" fmla="*/ 796805 h 3149653"/>
              <a:gd name="connsiteX7564" fmla="*/ 704337 w 2656691"/>
              <a:gd name="connsiteY7564" fmla="*/ 796805 h 3149653"/>
              <a:gd name="connsiteX7565" fmla="*/ 702039 w 2656691"/>
              <a:gd name="connsiteY7565" fmla="*/ 792213 h 3149653"/>
              <a:gd name="connsiteX7566" fmla="*/ 713530 w 2656691"/>
              <a:gd name="connsiteY7566" fmla="*/ 800249 h 3149653"/>
              <a:gd name="connsiteX7567" fmla="*/ 707784 w 2656691"/>
              <a:gd name="connsiteY7567" fmla="*/ 800249 h 3149653"/>
              <a:gd name="connsiteX7568" fmla="*/ 721574 w 2656691"/>
              <a:gd name="connsiteY7568" fmla="*/ 809435 h 3149653"/>
              <a:gd name="connsiteX7569" fmla="*/ 721574 w 2656691"/>
              <a:gd name="connsiteY7569" fmla="*/ 805990 h 3149653"/>
              <a:gd name="connsiteX7570" fmla="*/ 729617 w 2656691"/>
              <a:gd name="connsiteY7570" fmla="*/ 805990 h 3149653"/>
              <a:gd name="connsiteX7571" fmla="*/ 749153 w 2656691"/>
              <a:gd name="connsiteY7571" fmla="*/ 816324 h 3149653"/>
              <a:gd name="connsiteX7572" fmla="*/ 743407 w 2656691"/>
              <a:gd name="connsiteY7572" fmla="*/ 817472 h 3149653"/>
              <a:gd name="connsiteX7573" fmla="*/ 752600 w 2656691"/>
              <a:gd name="connsiteY7573" fmla="*/ 820916 h 3149653"/>
              <a:gd name="connsiteX7574" fmla="*/ 750302 w 2656691"/>
              <a:gd name="connsiteY7574" fmla="*/ 824360 h 3149653"/>
              <a:gd name="connsiteX7575" fmla="*/ 754898 w 2656691"/>
              <a:gd name="connsiteY7575" fmla="*/ 823212 h 3149653"/>
              <a:gd name="connsiteX7576" fmla="*/ 769837 w 2656691"/>
              <a:gd name="connsiteY7576" fmla="*/ 825508 h 3149653"/>
              <a:gd name="connsiteX7577" fmla="*/ 781328 w 2656691"/>
              <a:gd name="connsiteY7577" fmla="*/ 827805 h 3149653"/>
              <a:gd name="connsiteX7578" fmla="*/ 777880 w 2656691"/>
              <a:gd name="connsiteY7578" fmla="*/ 825508 h 3149653"/>
              <a:gd name="connsiteX7579" fmla="*/ 780179 w 2656691"/>
              <a:gd name="connsiteY7579" fmla="*/ 823212 h 3149653"/>
              <a:gd name="connsiteX7580" fmla="*/ 784775 w 2656691"/>
              <a:gd name="connsiteY7580" fmla="*/ 830101 h 3149653"/>
              <a:gd name="connsiteX7581" fmla="*/ 776731 w 2656691"/>
              <a:gd name="connsiteY7581" fmla="*/ 832397 h 3149653"/>
              <a:gd name="connsiteX7582" fmla="*/ 792819 w 2656691"/>
              <a:gd name="connsiteY7582" fmla="*/ 838138 h 3149653"/>
              <a:gd name="connsiteX7583" fmla="*/ 795117 w 2656691"/>
              <a:gd name="connsiteY7583" fmla="*/ 843879 h 3149653"/>
              <a:gd name="connsiteX7584" fmla="*/ 804310 w 2656691"/>
              <a:gd name="connsiteY7584" fmla="*/ 847323 h 3149653"/>
              <a:gd name="connsiteX7585" fmla="*/ 811205 w 2656691"/>
              <a:gd name="connsiteY7585" fmla="*/ 845027 h 3149653"/>
              <a:gd name="connsiteX7586" fmla="*/ 808907 w 2656691"/>
              <a:gd name="connsiteY7586" fmla="*/ 851916 h 3149653"/>
              <a:gd name="connsiteX7587" fmla="*/ 819249 w 2656691"/>
              <a:gd name="connsiteY7587" fmla="*/ 855360 h 3149653"/>
              <a:gd name="connsiteX7588" fmla="*/ 820398 w 2656691"/>
              <a:gd name="connsiteY7588" fmla="*/ 850768 h 3149653"/>
              <a:gd name="connsiteX7589" fmla="*/ 823845 w 2656691"/>
              <a:gd name="connsiteY7589" fmla="*/ 857656 h 3149653"/>
              <a:gd name="connsiteX7590" fmla="*/ 841082 w 2656691"/>
              <a:gd name="connsiteY7590" fmla="*/ 864545 h 3149653"/>
              <a:gd name="connsiteX7591" fmla="*/ 845679 w 2656691"/>
              <a:gd name="connsiteY7591" fmla="*/ 862249 h 3149653"/>
              <a:gd name="connsiteX7592" fmla="*/ 842231 w 2656691"/>
              <a:gd name="connsiteY7592" fmla="*/ 866841 h 3149653"/>
              <a:gd name="connsiteX7593" fmla="*/ 857170 w 2656691"/>
              <a:gd name="connsiteY7593" fmla="*/ 871434 h 3149653"/>
              <a:gd name="connsiteX7594" fmla="*/ 853722 w 2656691"/>
              <a:gd name="connsiteY7594" fmla="*/ 866841 h 3149653"/>
              <a:gd name="connsiteX7595" fmla="*/ 865214 w 2656691"/>
              <a:gd name="connsiteY7595" fmla="*/ 872582 h 3149653"/>
              <a:gd name="connsiteX7596" fmla="*/ 860617 w 2656691"/>
              <a:gd name="connsiteY7596" fmla="*/ 872582 h 3149653"/>
              <a:gd name="connsiteX7597" fmla="*/ 869810 w 2656691"/>
              <a:gd name="connsiteY7597" fmla="*/ 876026 h 3149653"/>
              <a:gd name="connsiteX7598" fmla="*/ 868661 w 2656691"/>
              <a:gd name="connsiteY7598" fmla="*/ 871434 h 3149653"/>
              <a:gd name="connsiteX7599" fmla="*/ 870959 w 2656691"/>
              <a:gd name="connsiteY7599" fmla="*/ 876026 h 3149653"/>
              <a:gd name="connsiteX7600" fmla="*/ 879003 w 2656691"/>
              <a:gd name="connsiteY7600" fmla="*/ 876026 h 3149653"/>
              <a:gd name="connsiteX7601" fmla="*/ 875556 w 2656691"/>
              <a:gd name="connsiteY7601" fmla="*/ 869137 h 3149653"/>
              <a:gd name="connsiteX7602" fmla="*/ 870959 w 2656691"/>
              <a:gd name="connsiteY7602" fmla="*/ 870286 h 3149653"/>
              <a:gd name="connsiteX7603" fmla="*/ 851424 w 2656691"/>
              <a:gd name="connsiteY7603" fmla="*/ 854212 h 3149653"/>
              <a:gd name="connsiteX7604" fmla="*/ 838784 w 2656691"/>
              <a:gd name="connsiteY7604" fmla="*/ 849619 h 3149653"/>
              <a:gd name="connsiteX7605" fmla="*/ 819249 w 2656691"/>
              <a:gd name="connsiteY7605" fmla="*/ 836990 h 3149653"/>
              <a:gd name="connsiteX7606" fmla="*/ 820398 w 2656691"/>
              <a:gd name="connsiteY7606" fmla="*/ 832397 h 3149653"/>
              <a:gd name="connsiteX7607" fmla="*/ 814652 w 2656691"/>
              <a:gd name="connsiteY7607" fmla="*/ 830101 h 3149653"/>
              <a:gd name="connsiteX7608" fmla="*/ 815801 w 2656691"/>
              <a:gd name="connsiteY7608" fmla="*/ 822064 h 3149653"/>
              <a:gd name="connsiteX7609" fmla="*/ 808907 w 2656691"/>
              <a:gd name="connsiteY7609" fmla="*/ 824360 h 3149653"/>
              <a:gd name="connsiteX7610" fmla="*/ 804310 w 2656691"/>
              <a:gd name="connsiteY7610" fmla="*/ 817472 h 3149653"/>
              <a:gd name="connsiteX7611" fmla="*/ 799714 w 2656691"/>
              <a:gd name="connsiteY7611" fmla="*/ 818620 h 3149653"/>
              <a:gd name="connsiteX7612" fmla="*/ 805459 w 2656691"/>
              <a:gd name="connsiteY7612" fmla="*/ 814027 h 3149653"/>
              <a:gd name="connsiteX7613" fmla="*/ 799714 w 2656691"/>
              <a:gd name="connsiteY7613" fmla="*/ 809435 h 3149653"/>
              <a:gd name="connsiteX7614" fmla="*/ 793968 w 2656691"/>
              <a:gd name="connsiteY7614" fmla="*/ 809435 h 3149653"/>
              <a:gd name="connsiteX7615" fmla="*/ 789372 w 2656691"/>
              <a:gd name="connsiteY7615" fmla="*/ 814027 h 3149653"/>
              <a:gd name="connsiteX7616" fmla="*/ 790521 w 2656691"/>
              <a:gd name="connsiteY7616" fmla="*/ 809435 h 3149653"/>
              <a:gd name="connsiteX7617" fmla="*/ 780179 w 2656691"/>
              <a:gd name="connsiteY7617" fmla="*/ 802546 h 3149653"/>
              <a:gd name="connsiteX7618" fmla="*/ 785924 w 2656691"/>
              <a:gd name="connsiteY7618" fmla="*/ 797953 h 3149653"/>
              <a:gd name="connsiteX7619" fmla="*/ 791670 w 2656691"/>
              <a:gd name="connsiteY7619" fmla="*/ 797953 h 3149653"/>
              <a:gd name="connsiteX7620" fmla="*/ 798565 w 2656691"/>
              <a:gd name="connsiteY7620" fmla="*/ 801398 h 3149653"/>
              <a:gd name="connsiteX7621" fmla="*/ 793968 w 2656691"/>
              <a:gd name="connsiteY7621" fmla="*/ 803694 h 3149653"/>
              <a:gd name="connsiteX7622" fmla="*/ 802012 w 2656691"/>
              <a:gd name="connsiteY7622" fmla="*/ 804842 h 3149653"/>
              <a:gd name="connsiteX7623" fmla="*/ 812354 w 2656691"/>
              <a:gd name="connsiteY7623" fmla="*/ 817472 h 3149653"/>
              <a:gd name="connsiteX7624" fmla="*/ 815801 w 2656691"/>
              <a:gd name="connsiteY7624" fmla="*/ 815175 h 3149653"/>
              <a:gd name="connsiteX7625" fmla="*/ 819249 w 2656691"/>
              <a:gd name="connsiteY7625" fmla="*/ 816324 h 3149653"/>
              <a:gd name="connsiteX7626" fmla="*/ 816951 w 2656691"/>
              <a:gd name="connsiteY7626" fmla="*/ 819768 h 3149653"/>
              <a:gd name="connsiteX7627" fmla="*/ 822696 w 2656691"/>
              <a:gd name="connsiteY7627" fmla="*/ 818620 h 3149653"/>
              <a:gd name="connsiteX7628" fmla="*/ 823845 w 2656691"/>
              <a:gd name="connsiteY7628" fmla="*/ 824360 h 3149653"/>
              <a:gd name="connsiteX7629" fmla="*/ 833038 w 2656691"/>
              <a:gd name="connsiteY7629" fmla="*/ 831249 h 3149653"/>
              <a:gd name="connsiteX7630" fmla="*/ 836486 w 2656691"/>
              <a:gd name="connsiteY7630" fmla="*/ 827805 h 3149653"/>
              <a:gd name="connsiteX7631" fmla="*/ 839933 w 2656691"/>
              <a:gd name="connsiteY7631" fmla="*/ 827805 h 3149653"/>
              <a:gd name="connsiteX7632" fmla="*/ 844529 w 2656691"/>
              <a:gd name="connsiteY7632" fmla="*/ 832397 h 3149653"/>
              <a:gd name="connsiteX7633" fmla="*/ 862915 w 2656691"/>
              <a:gd name="connsiteY7633" fmla="*/ 845027 h 3149653"/>
              <a:gd name="connsiteX7634" fmla="*/ 870959 w 2656691"/>
              <a:gd name="connsiteY7634" fmla="*/ 839286 h 3149653"/>
              <a:gd name="connsiteX7635" fmla="*/ 866363 w 2656691"/>
              <a:gd name="connsiteY7635" fmla="*/ 840434 h 3149653"/>
              <a:gd name="connsiteX7636" fmla="*/ 866363 w 2656691"/>
              <a:gd name="connsiteY7636" fmla="*/ 835842 h 3149653"/>
              <a:gd name="connsiteX7637" fmla="*/ 838784 w 2656691"/>
              <a:gd name="connsiteY7637" fmla="*/ 816324 h 3149653"/>
              <a:gd name="connsiteX7638" fmla="*/ 845679 w 2656691"/>
              <a:gd name="connsiteY7638" fmla="*/ 817472 h 3149653"/>
              <a:gd name="connsiteX7639" fmla="*/ 846828 w 2656691"/>
              <a:gd name="connsiteY7639" fmla="*/ 811731 h 3149653"/>
              <a:gd name="connsiteX7640" fmla="*/ 846828 w 2656691"/>
              <a:gd name="connsiteY7640" fmla="*/ 815175 h 3149653"/>
              <a:gd name="connsiteX7641" fmla="*/ 857170 w 2656691"/>
              <a:gd name="connsiteY7641" fmla="*/ 815175 h 3149653"/>
              <a:gd name="connsiteX7642" fmla="*/ 851424 w 2656691"/>
              <a:gd name="connsiteY7642" fmla="*/ 819768 h 3149653"/>
              <a:gd name="connsiteX7643" fmla="*/ 849126 w 2656691"/>
              <a:gd name="connsiteY7643" fmla="*/ 816324 h 3149653"/>
              <a:gd name="connsiteX7644" fmla="*/ 846828 w 2656691"/>
              <a:gd name="connsiteY7644" fmla="*/ 820916 h 3149653"/>
              <a:gd name="connsiteX7645" fmla="*/ 854872 w 2656691"/>
              <a:gd name="connsiteY7645" fmla="*/ 822064 h 3149653"/>
              <a:gd name="connsiteX7646" fmla="*/ 860617 w 2656691"/>
              <a:gd name="connsiteY7646" fmla="*/ 818620 h 3149653"/>
              <a:gd name="connsiteX7647" fmla="*/ 874407 w 2656691"/>
              <a:gd name="connsiteY7647" fmla="*/ 825508 h 3149653"/>
              <a:gd name="connsiteX7648" fmla="*/ 884749 w 2656691"/>
              <a:gd name="connsiteY7648" fmla="*/ 833545 h 3149653"/>
              <a:gd name="connsiteX7649" fmla="*/ 888196 w 2656691"/>
              <a:gd name="connsiteY7649" fmla="*/ 828953 h 3149653"/>
              <a:gd name="connsiteX7650" fmla="*/ 893942 w 2656691"/>
              <a:gd name="connsiteY7650" fmla="*/ 839286 h 3149653"/>
              <a:gd name="connsiteX7651" fmla="*/ 888196 w 2656691"/>
              <a:gd name="connsiteY7651" fmla="*/ 839286 h 3149653"/>
              <a:gd name="connsiteX7652" fmla="*/ 889345 w 2656691"/>
              <a:gd name="connsiteY7652" fmla="*/ 836990 h 3149653"/>
              <a:gd name="connsiteX7653" fmla="*/ 882450 w 2656691"/>
              <a:gd name="connsiteY7653" fmla="*/ 839286 h 3149653"/>
              <a:gd name="connsiteX7654" fmla="*/ 897389 w 2656691"/>
              <a:gd name="connsiteY7654" fmla="*/ 839286 h 3149653"/>
              <a:gd name="connsiteX7655" fmla="*/ 904284 w 2656691"/>
              <a:gd name="connsiteY7655" fmla="*/ 843879 h 3149653"/>
              <a:gd name="connsiteX7656" fmla="*/ 897389 w 2656691"/>
              <a:gd name="connsiteY7656" fmla="*/ 847323 h 3149653"/>
              <a:gd name="connsiteX7657" fmla="*/ 906582 w 2656691"/>
              <a:gd name="connsiteY7657" fmla="*/ 849619 h 3149653"/>
              <a:gd name="connsiteX7658" fmla="*/ 919222 w 2656691"/>
              <a:gd name="connsiteY7658" fmla="*/ 848471 h 3149653"/>
              <a:gd name="connsiteX7659" fmla="*/ 916924 w 2656691"/>
              <a:gd name="connsiteY7659" fmla="*/ 851916 h 3149653"/>
              <a:gd name="connsiteX7660" fmla="*/ 922670 w 2656691"/>
              <a:gd name="connsiteY7660" fmla="*/ 853064 h 3149653"/>
              <a:gd name="connsiteX7661" fmla="*/ 924968 w 2656691"/>
              <a:gd name="connsiteY7661" fmla="*/ 858804 h 3149653"/>
              <a:gd name="connsiteX7662" fmla="*/ 933012 w 2656691"/>
              <a:gd name="connsiteY7662" fmla="*/ 856508 h 3149653"/>
              <a:gd name="connsiteX7663" fmla="*/ 935310 w 2656691"/>
              <a:gd name="connsiteY7663" fmla="*/ 861101 h 3149653"/>
              <a:gd name="connsiteX7664" fmla="*/ 942205 w 2656691"/>
              <a:gd name="connsiteY7664" fmla="*/ 862249 h 3149653"/>
              <a:gd name="connsiteX7665" fmla="*/ 938757 w 2656691"/>
              <a:gd name="connsiteY7665" fmla="*/ 864545 h 3149653"/>
              <a:gd name="connsiteX7666" fmla="*/ 943354 w 2656691"/>
              <a:gd name="connsiteY7666" fmla="*/ 862249 h 3149653"/>
              <a:gd name="connsiteX7667" fmla="*/ 945652 w 2656691"/>
              <a:gd name="connsiteY7667" fmla="*/ 865693 h 3149653"/>
              <a:gd name="connsiteX7668" fmla="*/ 939906 w 2656691"/>
              <a:gd name="connsiteY7668" fmla="*/ 867989 h 3149653"/>
              <a:gd name="connsiteX7669" fmla="*/ 949099 w 2656691"/>
              <a:gd name="connsiteY7669" fmla="*/ 865693 h 3149653"/>
              <a:gd name="connsiteX7670" fmla="*/ 954845 w 2656691"/>
              <a:gd name="connsiteY7670" fmla="*/ 871434 h 3149653"/>
              <a:gd name="connsiteX7671" fmla="*/ 954845 w 2656691"/>
              <a:gd name="connsiteY7671" fmla="*/ 874878 h 3149653"/>
              <a:gd name="connsiteX7672" fmla="*/ 977827 w 2656691"/>
              <a:gd name="connsiteY7672" fmla="*/ 884063 h 3149653"/>
              <a:gd name="connsiteX7673" fmla="*/ 976678 w 2656691"/>
              <a:gd name="connsiteY7673" fmla="*/ 889804 h 3149653"/>
              <a:gd name="connsiteX7674" fmla="*/ 987020 w 2656691"/>
              <a:gd name="connsiteY7674" fmla="*/ 894396 h 3149653"/>
              <a:gd name="connsiteX7675" fmla="*/ 993915 w 2656691"/>
              <a:gd name="connsiteY7675" fmla="*/ 895545 h 3149653"/>
              <a:gd name="connsiteX7676" fmla="*/ 993915 w 2656691"/>
              <a:gd name="connsiteY7676" fmla="*/ 898989 h 3149653"/>
              <a:gd name="connsiteX7677" fmla="*/ 1006555 w 2656691"/>
              <a:gd name="connsiteY7677" fmla="*/ 903582 h 3149653"/>
              <a:gd name="connsiteX7678" fmla="*/ 1020345 w 2656691"/>
              <a:gd name="connsiteY7678" fmla="*/ 902434 h 3149653"/>
              <a:gd name="connsiteX7679" fmla="*/ 1031836 w 2656691"/>
              <a:gd name="connsiteY7679" fmla="*/ 916211 h 3149653"/>
              <a:gd name="connsiteX7680" fmla="*/ 1037582 w 2656691"/>
              <a:gd name="connsiteY7680" fmla="*/ 918507 h 3149653"/>
              <a:gd name="connsiteX7681" fmla="*/ 1032985 w 2656691"/>
              <a:gd name="connsiteY7681" fmla="*/ 919655 h 3149653"/>
              <a:gd name="connsiteX7682" fmla="*/ 1043327 w 2656691"/>
              <a:gd name="connsiteY7682" fmla="*/ 921952 h 3149653"/>
              <a:gd name="connsiteX7683" fmla="*/ 1038731 w 2656691"/>
              <a:gd name="connsiteY7683" fmla="*/ 917359 h 3149653"/>
              <a:gd name="connsiteX7684" fmla="*/ 1050222 w 2656691"/>
              <a:gd name="connsiteY7684" fmla="*/ 928840 h 3149653"/>
              <a:gd name="connsiteX7685" fmla="*/ 1054818 w 2656691"/>
              <a:gd name="connsiteY7685" fmla="*/ 925396 h 3149653"/>
              <a:gd name="connsiteX7686" fmla="*/ 1059415 w 2656691"/>
              <a:gd name="connsiteY7686" fmla="*/ 929989 h 3149653"/>
              <a:gd name="connsiteX7687" fmla="*/ 1059415 w 2656691"/>
              <a:gd name="connsiteY7687" fmla="*/ 923100 h 3149653"/>
              <a:gd name="connsiteX7688" fmla="*/ 1052520 w 2656691"/>
              <a:gd name="connsiteY7688" fmla="*/ 917359 h 3149653"/>
              <a:gd name="connsiteX7689" fmla="*/ 1059415 w 2656691"/>
              <a:gd name="connsiteY7689" fmla="*/ 920803 h 3149653"/>
              <a:gd name="connsiteX7690" fmla="*/ 1062862 w 2656691"/>
              <a:gd name="connsiteY7690" fmla="*/ 929989 h 3149653"/>
              <a:gd name="connsiteX7691" fmla="*/ 1068608 w 2656691"/>
              <a:gd name="connsiteY7691" fmla="*/ 926544 h 3149653"/>
              <a:gd name="connsiteX7692" fmla="*/ 1068608 w 2656691"/>
              <a:gd name="connsiteY7692" fmla="*/ 927692 h 3149653"/>
              <a:gd name="connsiteX7693" fmla="*/ 1070906 w 2656691"/>
              <a:gd name="connsiteY7693" fmla="*/ 928840 h 3149653"/>
              <a:gd name="connsiteX7694" fmla="*/ 1064011 w 2656691"/>
              <a:gd name="connsiteY7694" fmla="*/ 932285 h 3149653"/>
              <a:gd name="connsiteX7695" fmla="*/ 1062862 w 2656691"/>
              <a:gd name="connsiteY7695" fmla="*/ 936878 h 3149653"/>
              <a:gd name="connsiteX7696" fmla="*/ 1070906 w 2656691"/>
              <a:gd name="connsiteY7696" fmla="*/ 936878 h 3149653"/>
              <a:gd name="connsiteX7697" fmla="*/ 1084695 w 2656691"/>
              <a:gd name="connsiteY7697" fmla="*/ 941470 h 3149653"/>
              <a:gd name="connsiteX7698" fmla="*/ 1080099 w 2656691"/>
              <a:gd name="connsiteY7698" fmla="*/ 949507 h 3149653"/>
              <a:gd name="connsiteX7699" fmla="*/ 1088143 w 2656691"/>
              <a:gd name="connsiteY7699" fmla="*/ 944914 h 3149653"/>
              <a:gd name="connsiteX7700" fmla="*/ 1097336 w 2656691"/>
              <a:gd name="connsiteY7700" fmla="*/ 949507 h 3149653"/>
              <a:gd name="connsiteX7701" fmla="*/ 1093888 w 2656691"/>
              <a:gd name="connsiteY7701" fmla="*/ 956396 h 3149653"/>
              <a:gd name="connsiteX7702" fmla="*/ 1100783 w 2656691"/>
              <a:gd name="connsiteY7702" fmla="*/ 955247 h 3149653"/>
              <a:gd name="connsiteX7703" fmla="*/ 1105380 w 2656691"/>
              <a:gd name="connsiteY7703" fmla="*/ 964433 h 3149653"/>
              <a:gd name="connsiteX7704" fmla="*/ 1107678 w 2656691"/>
              <a:gd name="connsiteY7704" fmla="*/ 962136 h 3149653"/>
              <a:gd name="connsiteX7705" fmla="*/ 1122616 w 2656691"/>
              <a:gd name="connsiteY7705" fmla="*/ 966729 h 3149653"/>
              <a:gd name="connsiteX7706" fmla="*/ 1128362 w 2656691"/>
              <a:gd name="connsiteY7706" fmla="*/ 970173 h 3149653"/>
              <a:gd name="connsiteX7707" fmla="*/ 1137555 w 2656691"/>
              <a:gd name="connsiteY7707" fmla="*/ 979358 h 3149653"/>
              <a:gd name="connsiteX7708" fmla="*/ 1141002 w 2656691"/>
              <a:gd name="connsiteY7708" fmla="*/ 979358 h 3149653"/>
              <a:gd name="connsiteX7709" fmla="*/ 1141002 w 2656691"/>
              <a:gd name="connsiteY7709" fmla="*/ 975914 h 3149653"/>
              <a:gd name="connsiteX7710" fmla="*/ 1149046 w 2656691"/>
              <a:gd name="connsiteY7710" fmla="*/ 979358 h 3149653"/>
              <a:gd name="connsiteX7711" fmla="*/ 1142151 w 2656691"/>
              <a:gd name="connsiteY7711" fmla="*/ 980506 h 3149653"/>
              <a:gd name="connsiteX7712" fmla="*/ 1154792 w 2656691"/>
              <a:gd name="connsiteY7712" fmla="*/ 993136 h 3149653"/>
              <a:gd name="connsiteX7713" fmla="*/ 1160537 w 2656691"/>
              <a:gd name="connsiteY7713" fmla="*/ 989692 h 3149653"/>
              <a:gd name="connsiteX7714" fmla="*/ 1152493 w 2656691"/>
              <a:gd name="connsiteY7714" fmla="*/ 988544 h 3149653"/>
              <a:gd name="connsiteX7715" fmla="*/ 1158239 w 2656691"/>
              <a:gd name="connsiteY7715" fmla="*/ 981655 h 3149653"/>
              <a:gd name="connsiteX7716" fmla="*/ 1163985 w 2656691"/>
              <a:gd name="connsiteY7716" fmla="*/ 989692 h 3149653"/>
              <a:gd name="connsiteX7717" fmla="*/ 1159388 w 2656691"/>
              <a:gd name="connsiteY7717" fmla="*/ 996580 h 3149653"/>
              <a:gd name="connsiteX7718" fmla="*/ 1165134 w 2656691"/>
              <a:gd name="connsiteY7718" fmla="*/ 995432 h 3149653"/>
              <a:gd name="connsiteX7719" fmla="*/ 1161686 w 2656691"/>
              <a:gd name="connsiteY7719" fmla="*/ 997728 h 3149653"/>
              <a:gd name="connsiteX7720" fmla="*/ 1170879 w 2656691"/>
              <a:gd name="connsiteY7720" fmla="*/ 1001173 h 3149653"/>
              <a:gd name="connsiteX7721" fmla="*/ 1184669 w 2656691"/>
              <a:gd name="connsiteY7721" fmla="*/ 1013802 h 3149653"/>
              <a:gd name="connsiteX7722" fmla="*/ 1186967 w 2656691"/>
              <a:gd name="connsiteY7722" fmla="*/ 1010358 h 3149653"/>
              <a:gd name="connsiteX7723" fmla="*/ 1191564 w 2656691"/>
              <a:gd name="connsiteY7723" fmla="*/ 1012654 h 3149653"/>
              <a:gd name="connsiteX7724" fmla="*/ 1201906 w 2656691"/>
              <a:gd name="connsiteY7724" fmla="*/ 1019543 h 3149653"/>
              <a:gd name="connsiteX7725" fmla="*/ 1201906 w 2656691"/>
              <a:gd name="connsiteY7725" fmla="*/ 1024136 h 3149653"/>
              <a:gd name="connsiteX7726" fmla="*/ 1195011 w 2656691"/>
              <a:gd name="connsiteY7726" fmla="*/ 1022988 h 3149653"/>
              <a:gd name="connsiteX7727" fmla="*/ 1205353 w 2656691"/>
              <a:gd name="connsiteY7727" fmla="*/ 1032172 h 3149653"/>
              <a:gd name="connsiteX7728" fmla="*/ 1200757 w 2656691"/>
              <a:gd name="connsiteY7728" fmla="*/ 1026432 h 3149653"/>
              <a:gd name="connsiteX7729" fmla="*/ 1220292 w 2656691"/>
              <a:gd name="connsiteY7729" fmla="*/ 1034469 h 3149653"/>
              <a:gd name="connsiteX7730" fmla="*/ 1221441 w 2656691"/>
              <a:gd name="connsiteY7730" fmla="*/ 1031024 h 3149653"/>
              <a:gd name="connsiteX7731" fmla="*/ 1226037 w 2656691"/>
              <a:gd name="connsiteY7731" fmla="*/ 1029876 h 3149653"/>
              <a:gd name="connsiteX7732" fmla="*/ 1223739 w 2656691"/>
              <a:gd name="connsiteY7732" fmla="*/ 1036765 h 3149653"/>
              <a:gd name="connsiteX7733" fmla="*/ 1231783 w 2656691"/>
              <a:gd name="connsiteY7733" fmla="*/ 1042506 h 3149653"/>
              <a:gd name="connsiteX7734" fmla="*/ 1229485 w 2656691"/>
              <a:gd name="connsiteY7734" fmla="*/ 1034469 h 3149653"/>
              <a:gd name="connsiteX7735" fmla="*/ 1236379 w 2656691"/>
              <a:gd name="connsiteY7735" fmla="*/ 1036765 h 3149653"/>
              <a:gd name="connsiteX7736" fmla="*/ 1234081 w 2656691"/>
              <a:gd name="connsiteY7736" fmla="*/ 1048246 h 3149653"/>
              <a:gd name="connsiteX7737" fmla="*/ 1250169 w 2656691"/>
              <a:gd name="connsiteY7737" fmla="*/ 1048246 h 3149653"/>
              <a:gd name="connsiteX7738" fmla="*/ 1240976 w 2656691"/>
              <a:gd name="connsiteY7738" fmla="*/ 1044802 h 3149653"/>
              <a:gd name="connsiteX7739" fmla="*/ 1245572 w 2656691"/>
              <a:gd name="connsiteY7739" fmla="*/ 1042506 h 3149653"/>
              <a:gd name="connsiteX7740" fmla="*/ 1253904 w 2656691"/>
              <a:gd name="connsiteY7740" fmla="*/ 1048677 h 3149653"/>
              <a:gd name="connsiteX7741" fmla="*/ 1258375 w 2656691"/>
              <a:gd name="connsiteY7741" fmla="*/ 1052271 h 3149653"/>
              <a:gd name="connsiteX7742" fmla="*/ 1259218 w 2656691"/>
              <a:gd name="connsiteY7742" fmla="*/ 1055279 h 3149653"/>
              <a:gd name="connsiteX7743" fmla="*/ 1255914 w 2656691"/>
              <a:gd name="connsiteY7743" fmla="*/ 1056283 h 3149653"/>
              <a:gd name="connsiteX7744" fmla="*/ 1255914 w 2656691"/>
              <a:gd name="connsiteY7744" fmla="*/ 1053987 h 3149653"/>
              <a:gd name="connsiteX7745" fmla="*/ 1253616 w 2656691"/>
              <a:gd name="connsiteY7745" fmla="*/ 1057431 h 3149653"/>
              <a:gd name="connsiteX7746" fmla="*/ 1244423 w 2656691"/>
              <a:gd name="connsiteY7746" fmla="*/ 1055135 h 3149653"/>
              <a:gd name="connsiteX7747" fmla="*/ 1250169 w 2656691"/>
              <a:gd name="connsiteY7747" fmla="*/ 1060876 h 3149653"/>
              <a:gd name="connsiteX7748" fmla="*/ 1255914 w 2656691"/>
              <a:gd name="connsiteY7748" fmla="*/ 1060876 h 3149653"/>
              <a:gd name="connsiteX7749" fmla="*/ 1252467 w 2656691"/>
              <a:gd name="connsiteY7749" fmla="*/ 1065468 h 3149653"/>
              <a:gd name="connsiteX7750" fmla="*/ 1258213 w 2656691"/>
              <a:gd name="connsiteY7750" fmla="*/ 1064320 h 3149653"/>
              <a:gd name="connsiteX7751" fmla="*/ 1257063 w 2656691"/>
              <a:gd name="connsiteY7751" fmla="*/ 1057431 h 3149653"/>
              <a:gd name="connsiteX7752" fmla="*/ 1262809 w 2656691"/>
              <a:gd name="connsiteY7752" fmla="*/ 1063172 h 3149653"/>
              <a:gd name="connsiteX7753" fmla="*/ 1266256 w 2656691"/>
              <a:gd name="connsiteY7753" fmla="*/ 1060876 h 3149653"/>
              <a:gd name="connsiteX7754" fmla="*/ 1261660 w 2656691"/>
              <a:gd name="connsiteY7754" fmla="*/ 1056283 h 3149653"/>
              <a:gd name="connsiteX7755" fmla="*/ 1268555 w 2656691"/>
              <a:gd name="connsiteY7755" fmla="*/ 1056283 h 3149653"/>
              <a:gd name="connsiteX7756" fmla="*/ 1259362 w 2656691"/>
              <a:gd name="connsiteY7756" fmla="*/ 1049395 h 3149653"/>
              <a:gd name="connsiteX7757" fmla="*/ 1262809 w 2656691"/>
              <a:gd name="connsiteY7757" fmla="*/ 1048246 h 3149653"/>
              <a:gd name="connsiteX7758" fmla="*/ 1257063 w 2656691"/>
              <a:gd name="connsiteY7758" fmla="*/ 1049395 h 3149653"/>
              <a:gd name="connsiteX7759" fmla="*/ 1249020 w 2656691"/>
              <a:gd name="connsiteY7759" fmla="*/ 1042506 h 3149653"/>
              <a:gd name="connsiteX7760" fmla="*/ 1246721 w 2656691"/>
              <a:gd name="connsiteY7760" fmla="*/ 1041358 h 3149653"/>
              <a:gd name="connsiteX7761" fmla="*/ 1246721 w 2656691"/>
              <a:gd name="connsiteY7761" fmla="*/ 1037913 h 3149653"/>
              <a:gd name="connsiteX7762" fmla="*/ 1240976 w 2656691"/>
              <a:gd name="connsiteY7762" fmla="*/ 1037913 h 3149653"/>
              <a:gd name="connsiteX7763" fmla="*/ 1232932 w 2656691"/>
              <a:gd name="connsiteY7763" fmla="*/ 1031024 h 3149653"/>
              <a:gd name="connsiteX7764" fmla="*/ 1234081 w 2656691"/>
              <a:gd name="connsiteY7764" fmla="*/ 1026432 h 3149653"/>
              <a:gd name="connsiteX7765" fmla="*/ 1216844 w 2656691"/>
              <a:gd name="connsiteY7765" fmla="*/ 1019543 h 3149653"/>
              <a:gd name="connsiteX7766" fmla="*/ 1211099 w 2656691"/>
              <a:gd name="connsiteY7766" fmla="*/ 1016099 h 3149653"/>
              <a:gd name="connsiteX7767" fmla="*/ 1211099 w 2656691"/>
              <a:gd name="connsiteY7767" fmla="*/ 1009210 h 3149653"/>
              <a:gd name="connsiteX7768" fmla="*/ 1198458 w 2656691"/>
              <a:gd name="connsiteY7768" fmla="*/ 1000025 h 3149653"/>
              <a:gd name="connsiteX7769" fmla="*/ 1195011 w 2656691"/>
              <a:gd name="connsiteY7769" fmla="*/ 1002321 h 3149653"/>
              <a:gd name="connsiteX7770" fmla="*/ 1188116 w 2656691"/>
              <a:gd name="connsiteY7770" fmla="*/ 996580 h 3149653"/>
              <a:gd name="connsiteX7771" fmla="*/ 1192713 w 2656691"/>
              <a:gd name="connsiteY7771" fmla="*/ 993136 h 3149653"/>
              <a:gd name="connsiteX7772" fmla="*/ 1178923 w 2656691"/>
              <a:gd name="connsiteY7772" fmla="*/ 990840 h 3149653"/>
              <a:gd name="connsiteX7773" fmla="*/ 1169730 w 2656691"/>
              <a:gd name="connsiteY7773" fmla="*/ 981655 h 3149653"/>
              <a:gd name="connsiteX7774" fmla="*/ 1166283 w 2656691"/>
              <a:gd name="connsiteY7774" fmla="*/ 986247 h 3149653"/>
              <a:gd name="connsiteX7775" fmla="*/ 1159388 w 2656691"/>
              <a:gd name="connsiteY7775" fmla="*/ 980506 h 3149653"/>
              <a:gd name="connsiteX7776" fmla="*/ 1165134 w 2656691"/>
              <a:gd name="connsiteY7776" fmla="*/ 978210 h 3149653"/>
              <a:gd name="connsiteX7777" fmla="*/ 1146748 w 2656691"/>
              <a:gd name="connsiteY7777" fmla="*/ 966729 h 3149653"/>
              <a:gd name="connsiteX7778" fmla="*/ 1130660 w 2656691"/>
              <a:gd name="connsiteY7778" fmla="*/ 952951 h 3149653"/>
              <a:gd name="connsiteX7779" fmla="*/ 1136406 w 2656691"/>
              <a:gd name="connsiteY7779" fmla="*/ 955247 h 3149653"/>
              <a:gd name="connsiteX7780" fmla="*/ 1135257 w 2656691"/>
              <a:gd name="connsiteY7780" fmla="*/ 949507 h 3149653"/>
              <a:gd name="connsiteX7781" fmla="*/ 1129511 w 2656691"/>
              <a:gd name="connsiteY7781" fmla="*/ 944914 h 3149653"/>
              <a:gd name="connsiteX7782" fmla="*/ 1123765 w 2656691"/>
              <a:gd name="connsiteY7782" fmla="*/ 947211 h 3149653"/>
              <a:gd name="connsiteX7783" fmla="*/ 1120318 w 2656691"/>
              <a:gd name="connsiteY7783" fmla="*/ 940322 h 3149653"/>
              <a:gd name="connsiteX7784" fmla="*/ 1118020 w 2656691"/>
              <a:gd name="connsiteY7784" fmla="*/ 942618 h 3149653"/>
              <a:gd name="connsiteX7785" fmla="*/ 1109976 w 2656691"/>
              <a:gd name="connsiteY7785" fmla="*/ 936878 h 3149653"/>
              <a:gd name="connsiteX7786" fmla="*/ 1115722 w 2656691"/>
              <a:gd name="connsiteY7786" fmla="*/ 939174 h 3149653"/>
              <a:gd name="connsiteX7787" fmla="*/ 1115722 w 2656691"/>
              <a:gd name="connsiteY7787" fmla="*/ 929989 h 3149653"/>
              <a:gd name="connsiteX7788" fmla="*/ 1111125 w 2656691"/>
              <a:gd name="connsiteY7788" fmla="*/ 933433 h 3149653"/>
              <a:gd name="connsiteX7789" fmla="*/ 1097336 w 2656691"/>
              <a:gd name="connsiteY7789" fmla="*/ 921952 h 3149653"/>
              <a:gd name="connsiteX7790" fmla="*/ 1089292 w 2656691"/>
              <a:gd name="connsiteY7790" fmla="*/ 924248 h 3149653"/>
              <a:gd name="connsiteX7791" fmla="*/ 1090441 w 2656691"/>
              <a:gd name="connsiteY7791" fmla="*/ 918507 h 3149653"/>
              <a:gd name="connsiteX7792" fmla="*/ 1080099 w 2656691"/>
              <a:gd name="connsiteY7792" fmla="*/ 918507 h 3149653"/>
              <a:gd name="connsiteX7793" fmla="*/ 1081248 w 2656691"/>
              <a:gd name="connsiteY7793" fmla="*/ 921952 h 3149653"/>
              <a:gd name="connsiteX7794" fmla="*/ 1075502 w 2656691"/>
              <a:gd name="connsiteY7794" fmla="*/ 923100 h 3149653"/>
              <a:gd name="connsiteX7795" fmla="*/ 1069757 w 2656691"/>
              <a:gd name="connsiteY7795" fmla="*/ 918507 h 3149653"/>
              <a:gd name="connsiteX7796" fmla="*/ 1074353 w 2656691"/>
              <a:gd name="connsiteY7796" fmla="*/ 919655 h 3149653"/>
              <a:gd name="connsiteX7797" fmla="*/ 1077801 w 2656691"/>
              <a:gd name="connsiteY7797" fmla="*/ 917359 h 3149653"/>
              <a:gd name="connsiteX7798" fmla="*/ 1073204 w 2656691"/>
              <a:gd name="connsiteY7798" fmla="*/ 910470 h 3149653"/>
              <a:gd name="connsiteX7799" fmla="*/ 1076652 w 2656691"/>
              <a:gd name="connsiteY7799" fmla="*/ 910470 h 3149653"/>
              <a:gd name="connsiteX7800" fmla="*/ 1061713 w 2656691"/>
              <a:gd name="connsiteY7800" fmla="*/ 904730 h 3149653"/>
              <a:gd name="connsiteX7801" fmla="*/ 1066310 w 2656691"/>
              <a:gd name="connsiteY7801" fmla="*/ 900137 h 3149653"/>
              <a:gd name="connsiteX7802" fmla="*/ 1053669 w 2656691"/>
              <a:gd name="connsiteY7802" fmla="*/ 898989 h 3149653"/>
              <a:gd name="connsiteX7803" fmla="*/ 1057117 w 2656691"/>
              <a:gd name="connsiteY7803" fmla="*/ 900137 h 3149653"/>
              <a:gd name="connsiteX7804" fmla="*/ 1046774 w 2656691"/>
              <a:gd name="connsiteY7804" fmla="*/ 894396 h 3149653"/>
              <a:gd name="connsiteX7805" fmla="*/ 1046774 w 2656691"/>
              <a:gd name="connsiteY7805" fmla="*/ 888656 h 3149653"/>
              <a:gd name="connsiteX7806" fmla="*/ 1039880 w 2656691"/>
              <a:gd name="connsiteY7806" fmla="*/ 890952 h 3149653"/>
              <a:gd name="connsiteX7807" fmla="*/ 1038731 w 2656691"/>
              <a:gd name="connsiteY7807" fmla="*/ 886359 h 3149653"/>
              <a:gd name="connsiteX7808" fmla="*/ 1039880 w 2656691"/>
              <a:gd name="connsiteY7808" fmla="*/ 884063 h 3149653"/>
              <a:gd name="connsiteX7809" fmla="*/ 1019196 w 2656691"/>
              <a:gd name="connsiteY7809" fmla="*/ 876026 h 3149653"/>
              <a:gd name="connsiteX7810" fmla="*/ 1023792 w 2656691"/>
              <a:gd name="connsiteY7810" fmla="*/ 870286 h 3149653"/>
              <a:gd name="connsiteX7811" fmla="*/ 1015749 w 2656691"/>
              <a:gd name="connsiteY7811" fmla="*/ 867990 h 3149653"/>
              <a:gd name="connsiteX7812" fmla="*/ 1012301 w 2656691"/>
              <a:gd name="connsiteY7812" fmla="*/ 863397 h 3149653"/>
              <a:gd name="connsiteX7813" fmla="*/ 1011152 w 2656691"/>
              <a:gd name="connsiteY7813" fmla="*/ 870286 h 3149653"/>
              <a:gd name="connsiteX7814" fmla="*/ 988169 w 2656691"/>
              <a:gd name="connsiteY7814" fmla="*/ 859952 h 3149653"/>
              <a:gd name="connsiteX7815" fmla="*/ 992766 w 2656691"/>
              <a:gd name="connsiteY7815" fmla="*/ 859952 h 3149653"/>
              <a:gd name="connsiteX7816" fmla="*/ 993915 w 2656691"/>
              <a:gd name="connsiteY7816" fmla="*/ 854212 h 3149653"/>
              <a:gd name="connsiteX7817" fmla="*/ 969783 w 2656691"/>
              <a:gd name="connsiteY7817" fmla="*/ 842730 h 3149653"/>
              <a:gd name="connsiteX7818" fmla="*/ 972082 w 2656691"/>
              <a:gd name="connsiteY7818" fmla="*/ 839286 h 3149653"/>
              <a:gd name="connsiteX7819" fmla="*/ 961740 w 2656691"/>
              <a:gd name="connsiteY7819" fmla="*/ 839286 h 3149653"/>
              <a:gd name="connsiteX7820" fmla="*/ 962889 w 2656691"/>
              <a:gd name="connsiteY7820" fmla="*/ 836990 h 3149653"/>
              <a:gd name="connsiteX7821" fmla="*/ 943354 w 2656691"/>
              <a:gd name="connsiteY7821" fmla="*/ 828953 h 3149653"/>
              <a:gd name="connsiteX7822" fmla="*/ 945652 w 2656691"/>
              <a:gd name="connsiteY7822" fmla="*/ 826657 h 3149653"/>
              <a:gd name="connsiteX7823" fmla="*/ 930713 w 2656691"/>
              <a:gd name="connsiteY7823" fmla="*/ 815175 h 3149653"/>
              <a:gd name="connsiteX7824" fmla="*/ 934161 w 2656691"/>
              <a:gd name="connsiteY7824" fmla="*/ 811731 h 3149653"/>
              <a:gd name="connsiteX7825" fmla="*/ 928415 w 2656691"/>
              <a:gd name="connsiteY7825" fmla="*/ 809435 h 3149653"/>
              <a:gd name="connsiteX7826" fmla="*/ 923819 w 2656691"/>
              <a:gd name="connsiteY7826" fmla="*/ 811731 h 3149653"/>
              <a:gd name="connsiteX7827" fmla="*/ 921520 w 2656691"/>
              <a:gd name="connsiteY7827" fmla="*/ 809435 h 3149653"/>
              <a:gd name="connsiteX7828" fmla="*/ 920371 w 2656691"/>
              <a:gd name="connsiteY7828" fmla="*/ 808286 h 3149653"/>
              <a:gd name="connsiteX7829" fmla="*/ 919222 w 2656691"/>
              <a:gd name="connsiteY7829" fmla="*/ 811731 h 3149653"/>
              <a:gd name="connsiteX7830" fmla="*/ 916924 w 2656691"/>
              <a:gd name="connsiteY7830" fmla="*/ 807138 h 3149653"/>
              <a:gd name="connsiteX7831" fmla="*/ 915775 w 2656691"/>
              <a:gd name="connsiteY7831" fmla="*/ 812879 h 3149653"/>
              <a:gd name="connsiteX7832" fmla="*/ 913477 w 2656691"/>
              <a:gd name="connsiteY7832" fmla="*/ 805990 h 3149653"/>
              <a:gd name="connsiteX7833" fmla="*/ 913477 w 2656691"/>
              <a:gd name="connsiteY7833" fmla="*/ 804842 h 3149653"/>
              <a:gd name="connsiteX7834" fmla="*/ 912328 w 2656691"/>
              <a:gd name="connsiteY7834" fmla="*/ 809435 h 3149653"/>
              <a:gd name="connsiteX7835" fmla="*/ 904284 w 2656691"/>
              <a:gd name="connsiteY7835" fmla="*/ 800249 h 3149653"/>
              <a:gd name="connsiteX7836" fmla="*/ 903135 w 2656691"/>
              <a:gd name="connsiteY7836" fmla="*/ 803694 h 3149653"/>
              <a:gd name="connsiteX7837" fmla="*/ 903135 w 2656691"/>
              <a:gd name="connsiteY7837" fmla="*/ 799101 h 3149653"/>
              <a:gd name="connsiteX7838" fmla="*/ 901985 w 2656691"/>
              <a:gd name="connsiteY7838" fmla="*/ 797953 h 3149653"/>
              <a:gd name="connsiteX7839" fmla="*/ 893942 w 2656691"/>
              <a:gd name="connsiteY7839" fmla="*/ 797953 h 3149653"/>
              <a:gd name="connsiteX7840" fmla="*/ 892792 w 2656691"/>
              <a:gd name="connsiteY7840" fmla="*/ 800249 h 3149653"/>
              <a:gd name="connsiteX7841" fmla="*/ 891643 w 2656691"/>
              <a:gd name="connsiteY7841" fmla="*/ 796805 h 3149653"/>
              <a:gd name="connsiteX7842" fmla="*/ 889345 w 2656691"/>
              <a:gd name="connsiteY7842" fmla="*/ 801398 h 3149653"/>
              <a:gd name="connsiteX7843" fmla="*/ 888196 w 2656691"/>
              <a:gd name="connsiteY7843" fmla="*/ 795657 h 3149653"/>
              <a:gd name="connsiteX7844" fmla="*/ 877854 w 2656691"/>
              <a:gd name="connsiteY7844" fmla="*/ 792213 h 3149653"/>
              <a:gd name="connsiteX7845" fmla="*/ 874407 w 2656691"/>
              <a:gd name="connsiteY7845" fmla="*/ 799101 h 3149653"/>
              <a:gd name="connsiteX7846" fmla="*/ 867512 w 2656691"/>
              <a:gd name="connsiteY7846" fmla="*/ 796805 h 3149653"/>
              <a:gd name="connsiteX7847" fmla="*/ 870959 w 2656691"/>
              <a:gd name="connsiteY7847" fmla="*/ 792213 h 3149653"/>
              <a:gd name="connsiteX7848" fmla="*/ 851424 w 2656691"/>
              <a:gd name="connsiteY7848" fmla="*/ 788768 h 3149653"/>
              <a:gd name="connsiteX7849" fmla="*/ 833038 w 2656691"/>
              <a:gd name="connsiteY7849" fmla="*/ 783027 h 3149653"/>
              <a:gd name="connsiteX7850" fmla="*/ 831889 w 2656691"/>
              <a:gd name="connsiteY7850" fmla="*/ 786472 h 3149653"/>
              <a:gd name="connsiteX7851" fmla="*/ 827293 w 2656691"/>
              <a:gd name="connsiteY7851" fmla="*/ 783027 h 3149653"/>
              <a:gd name="connsiteX7852" fmla="*/ 827293 w 2656691"/>
              <a:gd name="connsiteY7852" fmla="*/ 778435 h 3149653"/>
              <a:gd name="connsiteX7853" fmla="*/ 815801 w 2656691"/>
              <a:gd name="connsiteY7853" fmla="*/ 778435 h 3149653"/>
              <a:gd name="connsiteX7854" fmla="*/ 815801 w 2656691"/>
              <a:gd name="connsiteY7854" fmla="*/ 773842 h 3149653"/>
              <a:gd name="connsiteX7855" fmla="*/ 800863 w 2656691"/>
              <a:gd name="connsiteY7855" fmla="*/ 771546 h 3149653"/>
              <a:gd name="connsiteX7856" fmla="*/ 800863 w 2656691"/>
              <a:gd name="connsiteY7856" fmla="*/ 773842 h 3149653"/>
              <a:gd name="connsiteX7857" fmla="*/ 807758 w 2656691"/>
              <a:gd name="connsiteY7857" fmla="*/ 777287 h 3149653"/>
              <a:gd name="connsiteX7858" fmla="*/ 796266 w 2656691"/>
              <a:gd name="connsiteY7858" fmla="*/ 781879 h 3149653"/>
              <a:gd name="connsiteX7859" fmla="*/ 800863 w 2656691"/>
              <a:gd name="connsiteY7859" fmla="*/ 776139 h 3149653"/>
              <a:gd name="connsiteX7860" fmla="*/ 782477 w 2656691"/>
              <a:gd name="connsiteY7860" fmla="*/ 777287 h 3149653"/>
              <a:gd name="connsiteX7861" fmla="*/ 784775 w 2656691"/>
              <a:gd name="connsiteY7861" fmla="*/ 781879 h 3149653"/>
              <a:gd name="connsiteX7862" fmla="*/ 792819 w 2656691"/>
              <a:gd name="connsiteY7862" fmla="*/ 779583 h 3149653"/>
              <a:gd name="connsiteX7863" fmla="*/ 795117 w 2656691"/>
              <a:gd name="connsiteY7863" fmla="*/ 785324 h 3149653"/>
              <a:gd name="connsiteX7864" fmla="*/ 800863 w 2656691"/>
              <a:gd name="connsiteY7864" fmla="*/ 785324 h 3149653"/>
              <a:gd name="connsiteX7865" fmla="*/ 797416 w 2656691"/>
              <a:gd name="connsiteY7865" fmla="*/ 789916 h 3149653"/>
              <a:gd name="connsiteX7866" fmla="*/ 795117 w 2656691"/>
              <a:gd name="connsiteY7866" fmla="*/ 792213 h 3149653"/>
              <a:gd name="connsiteX7867" fmla="*/ 790521 w 2656691"/>
              <a:gd name="connsiteY7867" fmla="*/ 792213 h 3149653"/>
              <a:gd name="connsiteX7868" fmla="*/ 793968 w 2656691"/>
              <a:gd name="connsiteY7868" fmla="*/ 789916 h 3149653"/>
              <a:gd name="connsiteX7869" fmla="*/ 780179 w 2656691"/>
              <a:gd name="connsiteY7869" fmla="*/ 780731 h 3149653"/>
              <a:gd name="connsiteX7870" fmla="*/ 779030 w 2656691"/>
              <a:gd name="connsiteY7870" fmla="*/ 779583 h 3149653"/>
              <a:gd name="connsiteX7871" fmla="*/ 780179 w 2656691"/>
              <a:gd name="connsiteY7871" fmla="*/ 777287 h 3149653"/>
              <a:gd name="connsiteX7872" fmla="*/ 779030 w 2656691"/>
              <a:gd name="connsiteY7872" fmla="*/ 777287 h 3149653"/>
              <a:gd name="connsiteX7873" fmla="*/ 776731 w 2656691"/>
              <a:gd name="connsiteY7873" fmla="*/ 777287 h 3149653"/>
              <a:gd name="connsiteX7874" fmla="*/ 775582 w 2656691"/>
              <a:gd name="connsiteY7874" fmla="*/ 779583 h 3149653"/>
              <a:gd name="connsiteX7875" fmla="*/ 775582 w 2656691"/>
              <a:gd name="connsiteY7875" fmla="*/ 777287 h 3149653"/>
              <a:gd name="connsiteX7876" fmla="*/ 759495 w 2656691"/>
              <a:gd name="connsiteY7876" fmla="*/ 773842 h 3149653"/>
              <a:gd name="connsiteX7877" fmla="*/ 753749 w 2656691"/>
              <a:gd name="connsiteY7877" fmla="*/ 774991 h 3149653"/>
              <a:gd name="connsiteX7878" fmla="*/ 764091 w 2656691"/>
              <a:gd name="connsiteY7878" fmla="*/ 766954 h 3149653"/>
              <a:gd name="connsiteX7879" fmla="*/ 739960 w 2656691"/>
              <a:gd name="connsiteY7879" fmla="*/ 765806 h 3149653"/>
              <a:gd name="connsiteX7880" fmla="*/ 741109 w 2656691"/>
              <a:gd name="connsiteY7880" fmla="*/ 765806 h 3149653"/>
              <a:gd name="connsiteX7881" fmla="*/ 750302 w 2656691"/>
              <a:gd name="connsiteY7881" fmla="*/ 758917 h 3149653"/>
              <a:gd name="connsiteX7882" fmla="*/ 735363 w 2656691"/>
              <a:gd name="connsiteY7882" fmla="*/ 762361 h 3149653"/>
              <a:gd name="connsiteX7883" fmla="*/ 734214 w 2656691"/>
              <a:gd name="connsiteY7883" fmla="*/ 758917 h 3149653"/>
              <a:gd name="connsiteX7884" fmla="*/ 697442 w 2656691"/>
              <a:gd name="connsiteY7884" fmla="*/ 768102 h 3149653"/>
              <a:gd name="connsiteX7885" fmla="*/ 699740 w 2656691"/>
              <a:gd name="connsiteY7885" fmla="*/ 760065 h 3149653"/>
              <a:gd name="connsiteX7886" fmla="*/ 700889 w 2656691"/>
              <a:gd name="connsiteY7886" fmla="*/ 763509 h 3149653"/>
              <a:gd name="connsiteX7887" fmla="*/ 703188 w 2656691"/>
              <a:gd name="connsiteY7887" fmla="*/ 761213 h 3149653"/>
              <a:gd name="connsiteX7888" fmla="*/ 696293 w 2656691"/>
              <a:gd name="connsiteY7888" fmla="*/ 757768 h 3149653"/>
              <a:gd name="connsiteX7889" fmla="*/ 693995 w 2656691"/>
              <a:gd name="connsiteY7889" fmla="*/ 762361 h 3149653"/>
              <a:gd name="connsiteX7890" fmla="*/ 689398 w 2656691"/>
              <a:gd name="connsiteY7890" fmla="*/ 756620 h 3149653"/>
              <a:gd name="connsiteX7891" fmla="*/ 687100 w 2656691"/>
              <a:gd name="connsiteY7891" fmla="*/ 760065 h 3149653"/>
              <a:gd name="connsiteX7892" fmla="*/ 690547 w 2656691"/>
              <a:gd name="connsiteY7892" fmla="*/ 764657 h 3149653"/>
              <a:gd name="connsiteX7893" fmla="*/ 697442 w 2656691"/>
              <a:gd name="connsiteY7893" fmla="*/ 765806 h 3149653"/>
              <a:gd name="connsiteX7894" fmla="*/ 697442 w 2656691"/>
              <a:gd name="connsiteY7894" fmla="*/ 770398 h 3149653"/>
              <a:gd name="connsiteX7895" fmla="*/ 693995 w 2656691"/>
              <a:gd name="connsiteY7895" fmla="*/ 765806 h 3149653"/>
              <a:gd name="connsiteX7896" fmla="*/ 677907 w 2656691"/>
              <a:gd name="connsiteY7896" fmla="*/ 768102 h 3149653"/>
              <a:gd name="connsiteX7897" fmla="*/ 685951 w 2656691"/>
              <a:gd name="connsiteY7897" fmla="*/ 754324 h 3149653"/>
              <a:gd name="connsiteX7898" fmla="*/ 671012 w 2656691"/>
              <a:gd name="connsiteY7898" fmla="*/ 756620 h 3149653"/>
              <a:gd name="connsiteX7899" fmla="*/ 662969 w 2656691"/>
              <a:gd name="connsiteY7899" fmla="*/ 752028 h 3149653"/>
              <a:gd name="connsiteX7900" fmla="*/ 652626 w 2656691"/>
              <a:gd name="connsiteY7900" fmla="*/ 753176 h 3149653"/>
              <a:gd name="connsiteX7901" fmla="*/ 657223 w 2656691"/>
              <a:gd name="connsiteY7901" fmla="*/ 749732 h 3149653"/>
              <a:gd name="connsiteX7902" fmla="*/ 650328 w 2656691"/>
              <a:gd name="connsiteY7902" fmla="*/ 750880 h 3149653"/>
              <a:gd name="connsiteX7903" fmla="*/ 649179 w 2656691"/>
              <a:gd name="connsiteY7903" fmla="*/ 755472 h 3149653"/>
              <a:gd name="connsiteX7904" fmla="*/ 636539 w 2656691"/>
              <a:gd name="connsiteY7904" fmla="*/ 757768 h 3149653"/>
              <a:gd name="connsiteX7905" fmla="*/ 622749 w 2656691"/>
              <a:gd name="connsiteY7905" fmla="*/ 752028 h 3149653"/>
              <a:gd name="connsiteX7906" fmla="*/ 617004 w 2656691"/>
              <a:gd name="connsiteY7906" fmla="*/ 756620 h 3149653"/>
              <a:gd name="connsiteX7907" fmla="*/ 615855 w 2656691"/>
              <a:gd name="connsiteY7907" fmla="*/ 752028 h 3149653"/>
              <a:gd name="connsiteX7908" fmla="*/ 614706 w 2656691"/>
              <a:gd name="connsiteY7908" fmla="*/ 753176 h 3149653"/>
              <a:gd name="connsiteX7909" fmla="*/ 614706 w 2656691"/>
              <a:gd name="connsiteY7909" fmla="*/ 752028 h 3149653"/>
              <a:gd name="connsiteX7910" fmla="*/ 613556 w 2656691"/>
              <a:gd name="connsiteY7910" fmla="*/ 754324 h 3149653"/>
              <a:gd name="connsiteX7911" fmla="*/ 608960 w 2656691"/>
              <a:gd name="connsiteY7911" fmla="*/ 752028 h 3149653"/>
              <a:gd name="connsiteX7912" fmla="*/ 607811 w 2656691"/>
              <a:gd name="connsiteY7912" fmla="*/ 750880 h 3149653"/>
              <a:gd name="connsiteX7913" fmla="*/ 595170 w 2656691"/>
              <a:gd name="connsiteY7913" fmla="*/ 756620 h 3149653"/>
              <a:gd name="connsiteX7914" fmla="*/ 598618 w 2656691"/>
              <a:gd name="connsiteY7914" fmla="*/ 749732 h 3149653"/>
              <a:gd name="connsiteX7915" fmla="*/ 581381 w 2656691"/>
              <a:gd name="connsiteY7915" fmla="*/ 760065 h 3149653"/>
              <a:gd name="connsiteX7916" fmla="*/ 569890 w 2656691"/>
              <a:gd name="connsiteY7916" fmla="*/ 753176 h 3149653"/>
              <a:gd name="connsiteX7917" fmla="*/ 556100 w 2656691"/>
              <a:gd name="connsiteY7917" fmla="*/ 762361 h 3149653"/>
              <a:gd name="connsiteX7918" fmla="*/ 556100 w 2656691"/>
              <a:gd name="connsiteY7918" fmla="*/ 755472 h 3149653"/>
              <a:gd name="connsiteX7919" fmla="*/ 553802 w 2656691"/>
              <a:gd name="connsiteY7919" fmla="*/ 749732 h 3149653"/>
              <a:gd name="connsiteX7920" fmla="*/ 544609 w 2656691"/>
              <a:gd name="connsiteY7920" fmla="*/ 755472 h 3149653"/>
              <a:gd name="connsiteX7921" fmla="*/ 537714 w 2656691"/>
              <a:gd name="connsiteY7921" fmla="*/ 753176 h 3149653"/>
              <a:gd name="connsiteX7922" fmla="*/ 541162 w 2656691"/>
              <a:gd name="connsiteY7922" fmla="*/ 756620 h 3149653"/>
              <a:gd name="connsiteX7923" fmla="*/ 536565 w 2656691"/>
              <a:gd name="connsiteY7923" fmla="*/ 762361 h 3149653"/>
              <a:gd name="connsiteX7924" fmla="*/ 529671 w 2656691"/>
              <a:gd name="connsiteY7924" fmla="*/ 757768 h 3149653"/>
              <a:gd name="connsiteX7925" fmla="*/ 531969 w 2656691"/>
              <a:gd name="connsiteY7925" fmla="*/ 750880 h 3149653"/>
              <a:gd name="connsiteX7926" fmla="*/ 518179 w 2656691"/>
              <a:gd name="connsiteY7926" fmla="*/ 762361 h 3149653"/>
              <a:gd name="connsiteX7927" fmla="*/ 506688 w 2656691"/>
              <a:gd name="connsiteY7927" fmla="*/ 761213 h 3149653"/>
              <a:gd name="connsiteX7928" fmla="*/ 511285 w 2656691"/>
              <a:gd name="connsiteY7928" fmla="*/ 756620 h 3149653"/>
              <a:gd name="connsiteX7929" fmla="*/ 517030 w 2656691"/>
              <a:gd name="connsiteY7929" fmla="*/ 756620 h 3149653"/>
              <a:gd name="connsiteX7930" fmla="*/ 515881 w 2656691"/>
              <a:gd name="connsiteY7930" fmla="*/ 750880 h 3149653"/>
              <a:gd name="connsiteX7931" fmla="*/ 510136 w 2656691"/>
              <a:gd name="connsiteY7931" fmla="*/ 755472 h 3149653"/>
              <a:gd name="connsiteX7932" fmla="*/ 503241 w 2656691"/>
              <a:gd name="connsiteY7932" fmla="*/ 749732 h 3149653"/>
              <a:gd name="connsiteX7933" fmla="*/ 522776 w 2656691"/>
              <a:gd name="connsiteY7933" fmla="*/ 740546 h 3149653"/>
              <a:gd name="connsiteX7934" fmla="*/ 500943 w 2656691"/>
              <a:gd name="connsiteY7934" fmla="*/ 735954 h 3149653"/>
              <a:gd name="connsiteX7935" fmla="*/ 495197 w 2656691"/>
              <a:gd name="connsiteY7935" fmla="*/ 738250 h 3149653"/>
              <a:gd name="connsiteX7936" fmla="*/ 495197 w 2656691"/>
              <a:gd name="connsiteY7936" fmla="*/ 742843 h 3149653"/>
              <a:gd name="connsiteX7937" fmla="*/ 477960 w 2656691"/>
              <a:gd name="connsiteY7937" fmla="*/ 739398 h 3149653"/>
              <a:gd name="connsiteX7938" fmla="*/ 461873 w 2656691"/>
              <a:gd name="connsiteY7938" fmla="*/ 735954 h 3149653"/>
              <a:gd name="connsiteX7939" fmla="*/ 459574 w 2656691"/>
              <a:gd name="connsiteY7939" fmla="*/ 740546 h 3149653"/>
              <a:gd name="connsiteX7940" fmla="*/ 452680 w 2656691"/>
              <a:gd name="connsiteY7940" fmla="*/ 737102 h 3149653"/>
              <a:gd name="connsiteX7941" fmla="*/ 458425 w 2656691"/>
              <a:gd name="connsiteY7941" fmla="*/ 732510 h 3149653"/>
              <a:gd name="connsiteX7942" fmla="*/ 444636 w 2656691"/>
              <a:gd name="connsiteY7942" fmla="*/ 730213 h 3149653"/>
              <a:gd name="connsiteX7943" fmla="*/ 442338 w 2656691"/>
              <a:gd name="connsiteY7943" fmla="*/ 724473 h 3149653"/>
              <a:gd name="connsiteX7944" fmla="*/ 438890 w 2656691"/>
              <a:gd name="connsiteY7944" fmla="*/ 727917 h 3149653"/>
              <a:gd name="connsiteX7945" fmla="*/ 437741 w 2656691"/>
              <a:gd name="connsiteY7945" fmla="*/ 721028 h 3149653"/>
              <a:gd name="connsiteX7946" fmla="*/ 430846 w 2656691"/>
              <a:gd name="connsiteY7946" fmla="*/ 725621 h 3149653"/>
              <a:gd name="connsiteX7947" fmla="*/ 431995 w 2656691"/>
              <a:gd name="connsiteY7947" fmla="*/ 714139 h 3149653"/>
              <a:gd name="connsiteX7948" fmla="*/ 422803 w 2656691"/>
              <a:gd name="connsiteY7948" fmla="*/ 714139 h 3149653"/>
              <a:gd name="connsiteX7949" fmla="*/ 425101 w 2656691"/>
              <a:gd name="connsiteY7949" fmla="*/ 712991 h 3149653"/>
              <a:gd name="connsiteX7950" fmla="*/ 425101 w 2656691"/>
              <a:gd name="connsiteY7950" fmla="*/ 712285 h 3149653"/>
              <a:gd name="connsiteX7951" fmla="*/ 426824 w 2656691"/>
              <a:gd name="connsiteY7951" fmla="*/ 712152 h 3149653"/>
              <a:gd name="connsiteX7952" fmla="*/ 428835 w 2656691"/>
              <a:gd name="connsiteY7952" fmla="*/ 713852 h 3149653"/>
              <a:gd name="connsiteX7953" fmla="*/ 430846 w 2656691"/>
              <a:gd name="connsiteY7953" fmla="*/ 711843 h 3149653"/>
              <a:gd name="connsiteX7954" fmla="*/ 426824 w 2656691"/>
              <a:gd name="connsiteY7954" fmla="*/ 712152 h 3149653"/>
              <a:gd name="connsiteX7955" fmla="*/ 425101 w 2656691"/>
              <a:gd name="connsiteY7955" fmla="*/ 710695 h 3149653"/>
              <a:gd name="connsiteX7956" fmla="*/ 425101 w 2656691"/>
              <a:gd name="connsiteY7956" fmla="*/ 712285 h 3149653"/>
              <a:gd name="connsiteX7957" fmla="*/ 415908 w 2656691"/>
              <a:gd name="connsiteY7957" fmla="*/ 712991 h 3149653"/>
              <a:gd name="connsiteX7958" fmla="*/ 412460 w 2656691"/>
              <a:gd name="connsiteY7958" fmla="*/ 706103 h 3149653"/>
              <a:gd name="connsiteX7959" fmla="*/ 409013 w 2656691"/>
              <a:gd name="connsiteY7959" fmla="*/ 708399 h 3149653"/>
              <a:gd name="connsiteX7960" fmla="*/ 411311 w 2656691"/>
              <a:gd name="connsiteY7960" fmla="*/ 698066 h 3149653"/>
              <a:gd name="connsiteX7961" fmla="*/ 420504 w 2656691"/>
              <a:gd name="connsiteY7961" fmla="*/ 696917 h 3149653"/>
              <a:gd name="connsiteX7962" fmla="*/ 421653 w 2656691"/>
              <a:gd name="connsiteY7962" fmla="*/ 690029 h 3149653"/>
              <a:gd name="connsiteX7963" fmla="*/ 405566 w 2656691"/>
              <a:gd name="connsiteY7963" fmla="*/ 694621 h 3149653"/>
              <a:gd name="connsiteX7964" fmla="*/ 404318 w 2656691"/>
              <a:gd name="connsiteY7964" fmla="*/ 696719 h 3149653"/>
              <a:gd name="connsiteX7965" fmla="*/ 400969 w 2656691"/>
              <a:gd name="connsiteY7965" fmla="*/ 690029 h 3149653"/>
              <a:gd name="connsiteX7966" fmla="*/ 396373 w 2656691"/>
              <a:gd name="connsiteY7966" fmla="*/ 694621 h 3149653"/>
              <a:gd name="connsiteX7967" fmla="*/ 395224 w 2656691"/>
              <a:gd name="connsiteY7967" fmla="*/ 691177 h 3149653"/>
              <a:gd name="connsiteX7968" fmla="*/ 389478 w 2656691"/>
              <a:gd name="connsiteY7968" fmla="*/ 698066 h 3149653"/>
              <a:gd name="connsiteX7969" fmla="*/ 387180 w 2656691"/>
              <a:gd name="connsiteY7969" fmla="*/ 691177 h 3149653"/>
              <a:gd name="connsiteX7970" fmla="*/ 381434 w 2656691"/>
              <a:gd name="connsiteY7970" fmla="*/ 698066 h 3149653"/>
              <a:gd name="connsiteX7971" fmla="*/ 383732 w 2656691"/>
              <a:gd name="connsiteY7971" fmla="*/ 693473 h 3149653"/>
              <a:gd name="connsiteX7972" fmla="*/ 380285 w 2656691"/>
              <a:gd name="connsiteY7972" fmla="*/ 690029 h 3149653"/>
              <a:gd name="connsiteX7973" fmla="*/ 375114 w 2656691"/>
              <a:gd name="connsiteY7973" fmla="*/ 696200 h 3149653"/>
              <a:gd name="connsiteX7974" fmla="*/ 367837 w 2656691"/>
              <a:gd name="connsiteY7974" fmla="*/ 694867 h 3149653"/>
              <a:gd name="connsiteX7975" fmla="*/ 371092 w 2656691"/>
              <a:gd name="connsiteY7975" fmla="*/ 693473 h 3149653"/>
              <a:gd name="connsiteX7976" fmla="*/ 371092 w 2656691"/>
              <a:gd name="connsiteY7976" fmla="*/ 691177 h 3149653"/>
              <a:gd name="connsiteX7977" fmla="*/ 334320 w 2656691"/>
              <a:gd name="connsiteY7977" fmla="*/ 695769 h 3149653"/>
              <a:gd name="connsiteX7978" fmla="*/ 329724 w 2656691"/>
              <a:gd name="connsiteY7978" fmla="*/ 691177 h 3149653"/>
              <a:gd name="connsiteX7979" fmla="*/ 350408 w 2656691"/>
              <a:gd name="connsiteY7979" fmla="*/ 679696 h 3149653"/>
              <a:gd name="connsiteX7980" fmla="*/ 349259 w 2656691"/>
              <a:gd name="connsiteY7980" fmla="*/ 677399 h 3149653"/>
              <a:gd name="connsiteX7981" fmla="*/ 333171 w 2656691"/>
              <a:gd name="connsiteY7981" fmla="*/ 684288 h 3149653"/>
              <a:gd name="connsiteX7982" fmla="*/ 320531 w 2656691"/>
              <a:gd name="connsiteY7982" fmla="*/ 680844 h 3149653"/>
              <a:gd name="connsiteX7983" fmla="*/ 297549 w 2656691"/>
              <a:gd name="connsiteY7983" fmla="*/ 678547 h 3149653"/>
              <a:gd name="connsiteX7984" fmla="*/ 292952 w 2656691"/>
              <a:gd name="connsiteY7984" fmla="*/ 680844 h 3149653"/>
              <a:gd name="connsiteX7985" fmla="*/ 295250 w 2656691"/>
              <a:gd name="connsiteY7985" fmla="*/ 673955 h 3149653"/>
              <a:gd name="connsiteX7986" fmla="*/ 289505 w 2656691"/>
              <a:gd name="connsiteY7986" fmla="*/ 669362 h 3149653"/>
              <a:gd name="connsiteX7987" fmla="*/ 286057 w 2656691"/>
              <a:gd name="connsiteY7987" fmla="*/ 672807 h 3149653"/>
              <a:gd name="connsiteX7988" fmla="*/ 289505 w 2656691"/>
              <a:gd name="connsiteY7988" fmla="*/ 672807 h 3149653"/>
              <a:gd name="connsiteX7989" fmla="*/ 278014 w 2656691"/>
              <a:gd name="connsiteY7989" fmla="*/ 678547 h 3149653"/>
              <a:gd name="connsiteX7990" fmla="*/ 261926 w 2656691"/>
              <a:gd name="connsiteY7990" fmla="*/ 661325 h 3149653"/>
              <a:gd name="connsiteX7991" fmla="*/ 257329 w 2656691"/>
              <a:gd name="connsiteY7991" fmla="*/ 649844 h 3149653"/>
              <a:gd name="connsiteX7992" fmla="*/ 288356 w 2656691"/>
              <a:gd name="connsiteY7992" fmla="*/ 629178 h 3149653"/>
              <a:gd name="connsiteX7993" fmla="*/ 284908 w 2656691"/>
              <a:gd name="connsiteY7993" fmla="*/ 633770 h 3149653"/>
              <a:gd name="connsiteX7994" fmla="*/ 297549 w 2656691"/>
              <a:gd name="connsiteY7994" fmla="*/ 633770 h 3149653"/>
              <a:gd name="connsiteX7995" fmla="*/ 332022 w 2656691"/>
              <a:gd name="connsiteY7995" fmla="*/ 624585 h 3149653"/>
              <a:gd name="connsiteX7996" fmla="*/ 346961 w 2656691"/>
              <a:gd name="connsiteY7996" fmla="*/ 629178 h 3149653"/>
              <a:gd name="connsiteX7997" fmla="*/ 360750 w 2656691"/>
              <a:gd name="connsiteY7997" fmla="*/ 626881 h 3149653"/>
              <a:gd name="connsiteX7998" fmla="*/ 352706 w 2656691"/>
              <a:gd name="connsiteY7998" fmla="*/ 623437 h 3149653"/>
              <a:gd name="connsiteX7999" fmla="*/ 371092 w 2656691"/>
              <a:gd name="connsiteY7999" fmla="*/ 621141 h 3149653"/>
              <a:gd name="connsiteX8000" fmla="*/ 389478 w 2656691"/>
              <a:gd name="connsiteY8000" fmla="*/ 619993 h 3149653"/>
              <a:gd name="connsiteX8001" fmla="*/ 390627 w 2656691"/>
              <a:gd name="connsiteY8001" fmla="*/ 625733 h 3149653"/>
              <a:gd name="connsiteX8002" fmla="*/ 404417 w 2656691"/>
              <a:gd name="connsiteY8002" fmla="*/ 623437 h 3149653"/>
              <a:gd name="connsiteX8003" fmla="*/ 397522 w 2656691"/>
              <a:gd name="connsiteY8003" fmla="*/ 624585 h 3149653"/>
              <a:gd name="connsiteX8004" fmla="*/ 407864 w 2656691"/>
              <a:gd name="connsiteY8004" fmla="*/ 622289 h 3149653"/>
              <a:gd name="connsiteX8005" fmla="*/ 436592 w 2656691"/>
              <a:gd name="connsiteY8005" fmla="*/ 628029 h 3149653"/>
              <a:gd name="connsiteX8006" fmla="*/ 457276 w 2656691"/>
              <a:gd name="connsiteY8006" fmla="*/ 616548 h 3149653"/>
              <a:gd name="connsiteX8007" fmla="*/ 457276 w 2656691"/>
              <a:gd name="connsiteY8007" fmla="*/ 606215 h 3149653"/>
              <a:gd name="connsiteX8008" fmla="*/ 451531 w 2656691"/>
              <a:gd name="connsiteY8008" fmla="*/ 608511 h 3149653"/>
              <a:gd name="connsiteX8009" fmla="*/ 450381 w 2656691"/>
              <a:gd name="connsiteY8009" fmla="*/ 615400 h 3149653"/>
              <a:gd name="connsiteX8010" fmla="*/ 434294 w 2656691"/>
              <a:gd name="connsiteY8010" fmla="*/ 611956 h 3149653"/>
              <a:gd name="connsiteX8011" fmla="*/ 433145 w 2656691"/>
              <a:gd name="connsiteY8011" fmla="*/ 607363 h 3149653"/>
              <a:gd name="connsiteX8012" fmla="*/ 426250 w 2656691"/>
              <a:gd name="connsiteY8012" fmla="*/ 609659 h 3149653"/>
              <a:gd name="connsiteX8013" fmla="*/ 426250 w 2656691"/>
              <a:gd name="connsiteY8013" fmla="*/ 611956 h 3149653"/>
              <a:gd name="connsiteX8014" fmla="*/ 422803 w 2656691"/>
              <a:gd name="connsiteY8014" fmla="*/ 608511 h 3149653"/>
              <a:gd name="connsiteX8015" fmla="*/ 434294 w 2656691"/>
              <a:gd name="connsiteY8015" fmla="*/ 599326 h 3149653"/>
              <a:gd name="connsiteX8016" fmla="*/ 415908 w 2656691"/>
              <a:gd name="connsiteY8016" fmla="*/ 601622 h 3149653"/>
              <a:gd name="connsiteX8017" fmla="*/ 417057 w 2656691"/>
              <a:gd name="connsiteY8017" fmla="*/ 594734 h 3149653"/>
              <a:gd name="connsiteX8018" fmla="*/ 404417 w 2656691"/>
              <a:gd name="connsiteY8018" fmla="*/ 592437 h 3149653"/>
              <a:gd name="connsiteX8019" fmla="*/ 407864 w 2656691"/>
              <a:gd name="connsiteY8019" fmla="*/ 586697 h 3149653"/>
              <a:gd name="connsiteX8020" fmla="*/ 398671 w 2656691"/>
              <a:gd name="connsiteY8020" fmla="*/ 580956 h 3149653"/>
              <a:gd name="connsiteX8021" fmla="*/ 396373 w 2656691"/>
              <a:gd name="connsiteY8021" fmla="*/ 584400 h 3149653"/>
              <a:gd name="connsiteX8022" fmla="*/ 383732 w 2656691"/>
              <a:gd name="connsiteY8022" fmla="*/ 578660 h 3149653"/>
              <a:gd name="connsiteX8023" fmla="*/ 373390 w 2656691"/>
              <a:gd name="connsiteY8023" fmla="*/ 568326 h 3149653"/>
              <a:gd name="connsiteX8024" fmla="*/ 433145 w 2656691"/>
              <a:gd name="connsiteY8024" fmla="*/ 562586 h 3149653"/>
              <a:gd name="connsiteX8025" fmla="*/ 452680 w 2656691"/>
              <a:gd name="connsiteY8025" fmla="*/ 562586 h 3149653"/>
              <a:gd name="connsiteX8026" fmla="*/ 472215 w 2656691"/>
              <a:gd name="connsiteY8026" fmla="*/ 560290 h 3149653"/>
              <a:gd name="connsiteX8027" fmla="*/ 456127 w 2656691"/>
              <a:gd name="connsiteY8027" fmla="*/ 562586 h 3149653"/>
              <a:gd name="connsiteX8028" fmla="*/ 481408 w 2656691"/>
              <a:gd name="connsiteY8028" fmla="*/ 560290 h 3149653"/>
              <a:gd name="connsiteX8029" fmla="*/ 489451 w 2656691"/>
              <a:gd name="connsiteY8029" fmla="*/ 555697 h 3149653"/>
              <a:gd name="connsiteX8030" fmla="*/ 480259 w 2656691"/>
              <a:gd name="connsiteY8030" fmla="*/ 563734 h 3149653"/>
              <a:gd name="connsiteX8031" fmla="*/ 497495 w 2656691"/>
              <a:gd name="connsiteY8031" fmla="*/ 553401 h 3149653"/>
              <a:gd name="connsiteX8032" fmla="*/ 498644 w 2656691"/>
              <a:gd name="connsiteY8032" fmla="*/ 557993 h 3149653"/>
              <a:gd name="connsiteX8033" fmla="*/ 506688 w 2656691"/>
              <a:gd name="connsiteY8033" fmla="*/ 560290 h 3149653"/>
              <a:gd name="connsiteX8034" fmla="*/ 510136 w 2656691"/>
              <a:gd name="connsiteY8034" fmla="*/ 560290 h 3149653"/>
              <a:gd name="connsiteX8035" fmla="*/ 514732 w 2656691"/>
              <a:gd name="connsiteY8035" fmla="*/ 553401 h 3149653"/>
              <a:gd name="connsiteX8036" fmla="*/ 512434 w 2656691"/>
              <a:gd name="connsiteY8036" fmla="*/ 552253 h 3149653"/>
              <a:gd name="connsiteX8037" fmla="*/ 507837 w 2656691"/>
              <a:gd name="connsiteY8037" fmla="*/ 555697 h 3149653"/>
              <a:gd name="connsiteX8038" fmla="*/ 502092 w 2656691"/>
              <a:gd name="connsiteY8038" fmla="*/ 555697 h 3149653"/>
              <a:gd name="connsiteX8039" fmla="*/ 510136 w 2656691"/>
              <a:gd name="connsiteY8039" fmla="*/ 551104 h 3149653"/>
              <a:gd name="connsiteX8040" fmla="*/ 505539 w 2656691"/>
              <a:gd name="connsiteY8040" fmla="*/ 545364 h 3149653"/>
              <a:gd name="connsiteX8041" fmla="*/ 511285 w 2656691"/>
              <a:gd name="connsiteY8041" fmla="*/ 538475 h 3149653"/>
              <a:gd name="connsiteX8042" fmla="*/ 491750 w 2656691"/>
              <a:gd name="connsiteY8042" fmla="*/ 544216 h 3149653"/>
              <a:gd name="connsiteX8043" fmla="*/ 484855 w 2656691"/>
              <a:gd name="connsiteY8043" fmla="*/ 545364 h 3149653"/>
              <a:gd name="connsiteX8044" fmla="*/ 483706 w 2656691"/>
              <a:gd name="connsiteY8044" fmla="*/ 549956 h 3149653"/>
              <a:gd name="connsiteX8045" fmla="*/ 477960 w 2656691"/>
              <a:gd name="connsiteY8045" fmla="*/ 546512 h 3149653"/>
              <a:gd name="connsiteX8046" fmla="*/ 441188 w 2656691"/>
              <a:gd name="connsiteY8046" fmla="*/ 549956 h 3149653"/>
              <a:gd name="connsiteX8047" fmla="*/ 409013 w 2656691"/>
              <a:gd name="connsiteY8047" fmla="*/ 546512 h 3149653"/>
              <a:gd name="connsiteX8048" fmla="*/ 423952 w 2656691"/>
              <a:gd name="connsiteY8048" fmla="*/ 538475 h 3149653"/>
              <a:gd name="connsiteX8049" fmla="*/ 409013 w 2656691"/>
              <a:gd name="connsiteY8049" fmla="*/ 536179 h 3149653"/>
              <a:gd name="connsiteX8050" fmla="*/ 404417 w 2656691"/>
              <a:gd name="connsiteY8050" fmla="*/ 531586 h 3149653"/>
              <a:gd name="connsiteX8051" fmla="*/ 390627 w 2656691"/>
              <a:gd name="connsiteY8051" fmla="*/ 532734 h 3149653"/>
              <a:gd name="connsiteX8052" fmla="*/ 383732 w 2656691"/>
              <a:gd name="connsiteY8052" fmla="*/ 528142 h 3149653"/>
              <a:gd name="connsiteX8053" fmla="*/ 390627 w 2656691"/>
              <a:gd name="connsiteY8053" fmla="*/ 526994 h 3149653"/>
              <a:gd name="connsiteX8054" fmla="*/ 387180 w 2656691"/>
              <a:gd name="connsiteY8054" fmla="*/ 520105 h 3149653"/>
              <a:gd name="connsiteX8055" fmla="*/ 421653 w 2656691"/>
              <a:gd name="connsiteY8055" fmla="*/ 505179 h 3149653"/>
              <a:gd name="connsiteX8056" fmla="*/ 453829 w 2656691"/>
              <a:gd name="connsiteY8056" fmla="*/ 498290 h 3149653"/>
              <a:gd name="connsiteX8057" fmla="*/ 496346 w 2656691"/>
              <a:gd name="connsiteY8057" fmla="*/ 492550 h 3149653"/>
              <a:gd name="connsiteX8058" fmla="*/ 529671 w 2656691"/>
              <a:gd name="connsiteY8058" fmla="*/ 489105 h 3149653"/>
              <a:gd name="connsiteX8059" fmla="*/ 529671 w 2656691"/>
              <a:gd name="connsiteY8059" fmla="*/ 492550 h 3149653"/>
              <a:gd name="connsiteX8060" fmla="*/ 541162 w 2656691"/>
              <a:gd name="connsiteY8060" fmla="*/ 487957 h 3149653"/>
              <a:gd name="connsiteX8061" fmla="*/ 544609 w 2656691"/>
              <a:gd name="connsiteY8061" fmla="*/ 493698 h 3149653"/>
              <a:gd name="connsiteX8062" fmla="*/ 587127 w 2656691"/>
              <a:gd name="connsiteY8062" fmla="*/ 478772 h 3149653"/>
              <a:gd name="connsiteX8063" fmla="*/ 599767 w 2656691"/>
              <a:gd name="connsiteY8063" fmla="*/ 475328 h 3149653"/>
              <a:gd name="connsiteX8064" fmla="*/ 619302 w 2656691"/>
              <a:gd name="connsiteY8064" fmla="*/ 487957 h 3149653"/>
              <a:gd name="connsiteX8065" fmla="*/ 639986 w 2656691"/>
              <a:gd name="connsiteY8065" fmla="*/ 489105 h 3149653"/>
              <a:gd name="connsiteX8066" fmla="*/ 635390 w 2656691"/>
              <a:gd name="connsiteY8066" fmla="*/ 486809 h 3149653"/>
              <a:gd name="connsiteX8067" fmla="*/ 643433 w 2656691"/>
              <a:gd name="connsiteY8067" fmla="*/ 479920 h 3149653"/>
              <a:gd name="connsiteX8068" fmla="*/ 650328 w 2656691"/>
              <a:gd name="connsiteY8068" fmla="*/ 481068 h 3149653"/>
              <a:gd name="connsiteX8069" fmla="*/ 649179 w 2656691"/>
              <a:gd name="connsiteY8069" fmla="*/ 479920 h 3149653"/>
              <a:gd name="connsiteX8070" fmla="*/ 656074 w 2656691"/>
              <a:gd name="connsiteY8070" fmla="*/ 479920 h 3149653"/>
              <a:gd name="connsiteX8071" fmla="*/ 651477 w 2656691"/>
              <a:gd name="connsiteY8071" fmla="*/ 481068 h 3149653"/>
              <a:gd name="connsiteX8072" fmla="*/ 658372 w 2656691"/>
              <a:gd name="connsiteY8072" fmla="*/ 485661 h 3149653"/>
              <a:gd name="connsiteX8073" fmla="*/ 659521 w 2656691"/>
              <a:gd name="connsiteY8073" fmla="*/ 481068 h 3149653"/>
              <a:gd name="connsiteX8074" fmla="*/ 658372 w 2656691"/>
              <a:gd name="connsiteY8074" fmla="*/ 481068 h 3149653"/>
              <a:gd name="connsiteX8075" fmla="*/ 660670 w 2656691"/>
              <a:gd name="connsiteY8075" fmla="*/ 478772 h 3149653"/>
              <a:gd name="connsiteX8076" fmla="*/ 661819 w 2656691"/>
              <a:gd name="connsiteY8076" fmla="*/ 479920 h 3149653"/>
              <a:gd name="connsiteX8077" fmla="*/ 664118 w 2656691"/>
              <a:gd name="connsiteY8077" fmla="*/ 478772 h 3149653"/>
              <a:gd name="connsiteX8078" fmla="*/ 687100 w 2656691"/>
              <a:gd name="connsiteY8078" fmla="*/ 490253 h 3149653"/>
              <a:gd name="connsiteX8079" fmla="*/ 700889 w 2656691"/>
              <a:gd name="connsiteY8079" fmla="*/ 491401 h 3149653"/>
              <a:gd name="connsiteX8080" fmla="*/ 712381 w 2656691"/>
              <a:gd name="connsiteY8080" fmla="*/ 490253 h 3149653"/>
              <a:gd name="connsiteX8081" fmla="*/ 707784 w 2656691"/>
              <a:gd name="connsiteY8081" fmla="*/ 490253 h 3149653"/>
              <a:gd name="connsiteX8082" fmla="*/ 704337 w 2656691"/>
              <a:gd name="connsiteY8082" fmla="*/ 487957 h 3149653"/>
              <a:gd name="connsiteX8083" fmla="*/ 706635 w 2656691"/>
              <a:gd name="connsiteY8083" fmla="*/ 483365 h 3149653"/>
              <a:gd name="connsiteX8084" fmla="*/ 715828 w 2656691"/>
              <a:gd name="connsiteY8084" fmla="*/ 484513 h 3149653"/>
              <a:gd name="connsiteX8085" fmla="*/ 723872 w 2656691"/>
              <a:gd name="connsiteY8085" fmla="*/ 489105 h 3149653"/>
              <a:gd name="connsiteX8086" fmla="*/ 728468 w 2656691"/>
              <a:gd name="connsiteY8086" fmla="*/ 486809 h 3149653"/>
              <a:gd name="connsiteX8087" fmla="*/ 726170 w 2656691"/>
              <a:gd name="connsiteY8087" fmla="*/ 489105 h 3149653"/>
              <a:gd name="connsiteX8088" fmla="*/ 728468 w 2656691"/>
              <a:gd name="connsiteY8088" fmla="*/ 491401 h 3149653"/>
              <a:gd name="connsiteX8089" fmla="*/ 731916 w 2656691"/>
              <a:gd name="connsiteY8089" fmla="*/ 486809 h 3149653"/>
              <a:gd name="connsiteX8090" fmla="*/ 733065 w 2656691"/>
              <a:gd name="connsiteY8090" fmla="*/ 485661 h 3149653"/>
              <a:gd name="connsiteX8091" fmla="*/ 744556 w 2656691"/>
              <a:gd name="connsiteY8091" fmla="*/ 478772 h 3149653"/>
              <a:gd name="connsiteX8092" fmla="*/ 776731 w 2656691"/>
              <a:gd name="connsiteY8092" fmla="*/ 487957 h 3149653"/>
              <a:gd name="connsiteX8093" fmla="*/ 795117 w 2656691"/>
              <a:gd name="connsiteY8093" fmla="*/ 487957 h 3149653"/>
              <a:gd name="connsiteX8094" fmla="*/ 808907 w 2656691"/>
              <a:gd name="connsiteY8094" fmla="*/ 491401 h 3149653"/>
              <a:gd name="connsiteX8095" fmla="*/ 822696 w 2656691"/>
              <a:gd name="connsiteY8095" fmla="*/ 487957 h 3149653"/>
              <a:gd name="connsiteX8096" fmla="*/ 835336 w 2656691"/>
              <a:gd name="connsiteY8096" fmla="*/ 490253 h 3149653"/>
              <a:gd name="connsiteX8097" fmla="*/ 841082 w 2656691"/>
              <a:gd name="connsiteY8097" fmla="*/ 489105 h 3149653"/>
              <a:gd name="connsiteX8098" fmla="*/ 838784 w 2656691"/>
              <a:gd name="connsiteY8098" fmla="*/ 487957 h 3149653"/>
              <a:gd name="connsiteX8099" fmla="*/ 826144 w 2656691"/>
              <a:gd name="connsiteY8099" fmla="*/ 483365 h 3149653"/>
              <a:gd name="connsiteX8100" fmla="*/ 810056 w 2656691"/>
              <a:gd name="connsiteY8100" fmla="*/ 478772 h 3149653"/>
              <a:gd name="connsiteX8101" fmla="*/ 797416 w 2656691"/>
              <a:gd name="connsiteY8101" fmla="*/ 477624 h 3149653"/>
              <a:gd name="connsiteX8102" fmla="*/ 783626 w 2656691"/>
              <a:gd name="connsiteY8102" fmla="*/ 476476 h 3149653"/>
              <a:gd name="connsiteX8103" fmla="*/ 779030 w 2656691"/>
              <a:gd name="connsiteY8103" fmla="*/ 475328 h 3149653"/>
              <a:gd name="connsiteX8104" fmla="*/ 798565 w 2656691"/>
              <a:gd name="connsiteY8104" fmla="*/ 475328 h 3149653"/>
              <a:gd name="connsiteX8105" fmla="*/ 799714 w 2656691"/>
              <a:gd name="connsiteY8105" fmla="*/ 471883 h 3149653"/>
              <a:gd name="connsiteX8106" fmla="*/ 792819 w 2656691"/>
              <a:gd name="connsiteY8106" fmla="*/ 473032 h 3149653"/>
              <a:gd name="connsiteX8107" fmla="*/ 792819 w 2656691"/>
              <a:gd name="connsiteY8107" fmla="*/ 468439 h 3149653"/>
              <a:gd name="connsiteX8108" fmla="*/ 787073 w 2656691"/>
              <a:gd name="connsiteY8108" fmla="*/ 471883 h 3149653"/>
              <a:gd name="connsiteX8109" fmla="*/ 779030 w 2656691"/>
              <a:gd name="connsiteY8109" fmla="*/ 469587 h 3149653"/>
              <a:gd name="connsiteX8110" fmla="*/ 776731 w 2656691"/>
              <a:gd name="connsiteY8110" fmla="*/ 474180 h 3149653"/>
              <a:gd name="connsiteX8111" fmla="*/ 766389 w 2656691"/>
              <a:gd name="connsiteY8111" fmla="*/ 473032 h 3149653"/>
              <a:gd name="connsiteX8112" fmla="*/ 765240 w 2656691"/>
              <a:gd name="connsiteY8112" fmla="*/ 470735 h 3149653"/>
              <a:gd name="connsiteX8113" fmla="*/ 757196 w 2656691"/>
              <a:gd name="connsiteY8113" fmla="*/ 469587 h 3149653"/>
              <a:gd name="connsiteX8114" fmla="*/ 751451 w 2656691"/>
              <a:gd name="connsiteY8114" fmla="*/ 467291 h 3149653"/>
              <a:gd name="connsiteX8115" fmla="*/ 761793 w 2656691"/>
              <a:gd name="connsiteY8115" fmla="*/ 468439 h 3149653"/>
              <a:gd name="connsiteX8116" fmla="*/ 759495 w 2656691"/>
              <a:gd name="connsiteY8116" fmla="*/ 462698 h 3149653"/>
              <a:gd name="connsiteX8117" fmla="*/ 754898 w 2656691"/>
              <a:gd name="connsiteY8117" fmla="*/ 466143 h 3149653"/>
              <a:gd name="connsiteX8118" fmla="*/ 736512 w 2656691"/>
              <a:gd name="connsiteY8118" fmla="*/ 461550 h 3149653"/>
              <a:gd name="connsiteX8119" fmla="*/ 735363 w 2656691"/>
              <a:gd name="connsiteY8119" fmla="*/ 458106 h 3149653"/>
              <a:gd name="connsiteX8120" fmla="*/ 733065 w 2656691"/>
              <a:gd name="connsiteY8120" fmla="*/ 458106 h 3149653"/>
              <a:gd name="connsiteX8121" fmla="*/ 734214 w 2656691"/>
              <a:gd name="connsiteY8121" fmla="*/ 463846 h 3149653"/>
              <a:gd name="connsiteX8122" fmla="*/ 727319 w 2656691"/>
              <a:gd name="connsiteY8122" fmla="*/ 462698 h 3149653"/>
              <a:gd name="connsiteX8123" fmla="*/ 730767 w 2656691"/>
              <a:gd name="connsiteY8123" fmla="*/ 466143 h 3149653"/>
              <a:gd name="connsiteX8124" fmla="*/ 723872 w 2656691"/>
              <a:gd name="connsiteY8124" fmla="*/ 463846 h 3149653"/>
              <a:gd name="connsiteX8125" fmla="*/ 728468 w 2656691"/>
              <a:gd name="connsiteY8125" fmla="*/ 460402 h 3149653"/>
              <a:gd name="connsiteX8126" fmla="*/ 720425 w 2656691"/>
              <a:gd name="connsiteY8126" fmla="*/ 459254 h 3149653"/>
              <a:gd name="connsiteX8127" fmla="*/ 721574 w 2656691"/>
              <a:gd name="connsiteY8127" fmla="*/ 455809 h 3149653"/>
              <a:gd name="connsiteX8128" fmla="*/ 726170 w 2656691"/>
              <a:gd name="connsiteY8128" fmla="*/ 452365 h 3149653"/>
              <a:gd name="connsiteX8129" fmla="*/ 720425 w 2656691"/>
              <a:gd name="connsiteY8129" fmla="*/ 453513 h 3149653"/>
              <a:gd name="connsiteX8130" fmla="*/ 720425 w 2656691"/>
              <a:gd name="connsiteY8130" fmla="*/ 450069 h 3149653"/>
              <a:gd name="connsiteX8131" fmla="*/ 715828 w 2656691"/>
              <a:gd name="connsiteY8131" fmla="*/ 452365 h 3149653"/>
              <a:gd name="connsiteX8132" fmla="*/ 718126 w 2656691"/>
              <a:gd name="connsiteY8132" fmla="*/ 454661 h 3149653"/>
              <a:gd name="connsiteX8133" fmla="*/ 720425 w 2656691"/>
              <a:gd name="connsiteY8133" fmla="*/ 454661 h 3149653"/>
              <a:gd name="connsiteX8134" fmla="*/ 718126 w 2656691"/>
              <a:gd name="connsiteY8134" fmla="*/ 456957 h 3149653"/>
              <a:gd name="connsiteX8135" fmla="*/ 714679 w 2656691"/>
              <a:gd name="connsiteY8135" fmla="*/ 452365 h 3149653"/>
              <a:gd name="connsiteX8136" fmla="*/ 711232 w 2656691"/>
              <a:gd name="connsiteY8136" fmla="*/ 453513 h 3149653"/>
              <a:gd name="connsiteX8137" fmla="*/ 713530 w 2656691"/>
              <a:gd name="connsiteY8137" fmla="*/ 455809 h 3149653"/>
              <a:gd name="connsiteX8138" fmla="*/ 698591 w 2656691"/>
              <a:gd name="connsiteY8138" fmla="*/ 453513 h 3149653"/>
              <a:gd name="connsiteX8139" fmla="*/ 713530 w 2656691"/>
              <a:gd name="connsiteY8139" fmla="*/ 451217 h 3149653"/>
              <a:gd name="connsiteX8140" fmla="*/ 712381 w 2656691"/>
              <a:gd name="connsiteY8140" fmla="*/ 448921 h 3149653"/>
              <a:gd name="connsiteX8141" fmla="*/ 695144 w 2656691"/>
              <a:gd name="connsiteY8141" fmla="*/ 450069 h 3149653"/>
              <a:gd name="connsiteX8142" fmla="*/ 695144 w 2656691"/>
              <a:gd name="connsiteY8142" fmla="*/ 447773 h 3149653"/>
              <a:gd name="connsiteX8143" fmla="*/ 692846 w 2656691"/>
              <a:gd name="connsiteY8143" fmla="*/ 447773 h 3149653"/>
              <a:gd name="connsiteX8144" fmla="*/ 692846 w 2656691"/>
              <a:gd name="connsiteY8144" fmla="*/ 450069 h 3149653"/>
              <a:gd name="connsiteX8145" fmla="*/ 684802 w 2656691"/>
              <a:gd name="connsiteY8145" fmla="*/ 448921 h 3149653"/>
              <a:gd name="connsiteX8146" fmla="*/ 676758 w 2656691"/>
              <a:gd name="connsiteY8146" fmla="*/ 451217 h 3149653"/>
              <a:gd name="connsiteX8147" fmla="*/ 669863 w 2656691"/>
              <a:gd name="connsiteY8147" fmla="*/ 450069 h 3149653"/>
              <a:gd name="connsiteX8148" fmla="*/ 682504 w 2656691"/>
              <a:gd name="connsiteY8148" fmla="*/ 446624 h 3149653"/>
              <a:gd name="connsiteX8149" fmla="*/ 667565 w 2656691"/>
              <a:gd name="connsiteY8149" fmla="*/ 446624 h 3149653"/>
              <a:gd name="connsiteX8150" fmla="*/ 667565 w 2656691"/>
              <a:gd name="connsiteY8150" fmla="*/ 451217 h 3149653"/>
              <a:gd name="connsiteX8151" fmla="*/ 664118 w 2656691"/>
              <a:gd name="connsiteY8151" fmla="*/ 450069 h 3149653"/>
              <a:gd name="connsiteX8152" fmla="*/ 666416 w 2656691"/>
              <a:gd name="connsiteY8152" fmla="*/ 445476 h 3149653"/>
              <a:gd name="connsiteX8153" fmla="*/ 659521 w 2656691"/>
              <a:gd name="connsiteY8153" fmla="*/ 444328 h 3149653"/>
              <a:gd name="connsiteX8154" fmla="*/ 637688 w 2656691"/>
              <a:gd name="connsiteY8154" fmla="*/ 445476 h 3149653"/>
              <a:gd name="connsiteX8155" fmla="*/ 646881 w 2656691"/>
              <a:gd name="connsiteY8155" fmla="*/ 440884 h 3149653"/>
              <a:gd name="connsiteX8156" fmla="*/ 631942 w 2656691"/>
              <a:gd name="connsiteY8156" fmla="*/ 438587 h 3149653"/>
              <a:gd name="connsiteX8157" fmla="*/ 619302 w 2656691"/>
              <a:gd name="connsiteY8157" fmla="*/ 439735 h 3149653"/>
              <a:gd name="connsiteX8158" fmla="*/ 615855 w 2656691"/>
              <a:gd name="connsiteY8158" fmla="*/ 443180 h 3149653"/>
              <a:gd name="connsiteX8159" fmla="*/ 612407 w 2656691"/>
              <a:gd name="connsiteY8159" fmla="*/ 442032 h 3149653"/>
              <a:gd name="connsiteX8160" fmla="*/ 611258 w 2656691"/>
              <a:gd name="connsiteY8160" fmla="*/ 444328 h 3149653"/>
              <a:gd name="connsiteX8161" fmla="*/ 615855 w 2656691"/>
              <a:gd name="connsiteY8161" fmla="*/ 439735 h 3149653"/>
              <a:gd name="connsiteX8162" fmla="*/ 613556 w 2656691"/>
              <a:gd name="connsiteY8162" fmla="*/ 436291 h 3149653"/>
              <a:gd name="connsiteX8163" fmla="*/ 608960 w 2656691"/>
              <a:gd name="connsiteY8163" fmla="*/ 437439 h 3149653"/>
              <a:gd name="connsiteX8164" fmla="*/ 618153 w 2656691"/>
              <a:gd name="connsiteY8164" fmla="*/ 435143 h 3149653"/>
              <a:gd name="connsiteX8165" fmla="*/ 617004 w 2656691"/>
              <a:gd name="connsiteY8165" fmla="*/ 433995 h 3149653"/>
              <a:gd name="connsiteX8166" fmla="*/ 611258 w 2656691"/>
              <a:gd name="connsiteY8166" fmla="*/ 432847 h 3149653"/>
              <a:gd name="connsiteX8167" fmla="*/ 626197 w 2656691"/>
              <a:gd name="connsiteY8167" fmla="*/ 431699 h 3149653"/>
              <a:gd name="connsiteX8168" fmla="*/ 625048 w 2656691"/>
              <a:gd name="connsiteY8168" fmla="*/ 429402 h 3149653"/>
              <a:gd name="connsiteX8169" fmla="*/ 630793 w 2656691"/>
              <a:gd name="connsiteY8169" fmla="*/ 431699 h 3149653"/>
              <a:gd name="connsiteX8170" fmla="*/ 628495 w 2656691"/>
              <a:gd name="connsiteY8170" fmla="*/ 432847 h 3149653"/>
              <a:gd name="connsiteX8171" fmla="*/ 636539 w 2656691"/>
              <a:gd name="connsiteY8171" fmla="*/ 429402 h 3149653"/>
              <a:gd name="connsiteX8172" fmla="*/ 641135 w 2656691"/>
              <a:gd name="connsiteY8172" fmla="*/ 432847 h 3149653"/>
              <a:gd name="connsiteX8173" fmla="*/ 634241 w 2656691"/>
              <a:gd name="connsiteY8173" fmla="*/ 432847 h 3149653"/>
              <a:gd name="connsiteX8174" fmla="*/ 643433 w 2656691"/>
              <a:gd name="connsiteY8174" fmla="*/ 437439 h 3149653"/>
              <a:gd name="connsiteX8175" fmla="*/ 646881 w 2656691"/>
              <a:gd name="connsiteY8175" fmla="*/ 437439 h 3149653"/>
              <a:gd name="connsiteX8176" fmla="*/ 643433 w 2656691"/>
              <a:gd name="connsiteY8176" fmla="*/ 435143 h 3149653"/>
              <a:gd name="connsiteX8177" fmla="*/ 644583 w 2656691"/>
              <a:gd name="connsiteY8177" fmla="*/ 432847 h 3149653"/>
              <a:gd name="connsiteX8178" fmla="*/ 651477 w 2656691"/>
              <a:gd name="connsiteY8178" fmla="*/ 430550 h 3149653"/>
              <a:gd name="connsiteX8179" fmla="*/ 648030 w 2656691"/>
              <a:gd name="connsiteY8179" fmla="*/ 428254 h 3149653"/>
              <a:gd name="connsiteX8180" fmla="*/ 660670 w 2656691"/>
              <a:gd name="connsiteY8180" fmla="*/ 430550 h 3149653"/>
              <a:gd name="connsiteX8181" fmla="*/ 656074 w 2656691"/>
              <a:gd name="connsiteY8181" fmla="*/ 431699 h 3149653"/>
              <a:gd name="connsiteX8182" fmla="*/ 671012 w 2656691"/>
              <a:gd name="connsiteY8182" fmla="*/ 433995 h 3149653"/>
              <a:gd name="connsiteX8183" fmla="*/ 671012 w 2656691"/>
              <a:gd name="connsiteY8183" fmla="*/ 431699 h 3149653"/>
              <a:gd name="connsiteX8184" fmla="*/ 677907 w 2656691"/>
              <a:gd name="connsiteY8184" fmla="*/ 430550 h 3149653"/>
              <a:gd name="connsiteX8185" fmla="*/ 698591 w 2656691"/>
              <a:gd name="connsiteY8185" fmla="*/ 431699 h 3149653"/>
              <a:gd name="connsiteX8186" fmla="*/ 695144 w 2656691"/>
              <a:gd name="connsiteY8186" fmla="*/ 433995 h 3149653"/>
              <a:gd name="connsiteX8187" fmla="*/ 703188 w 2656691"/>
              <a:gd name="connsiteY8187" fmla="*/ 433995 h 3149653"/>
              <a:gd name="connsiteX8188" fmla="*/ 703188 w 2656691"/>
              <a:gd name="connsiteY8188" fmla="*/ 436291 h 3149653"/>
              <a:gd name="connsiteX8189" fmla="*/ 705486 w 2656691"/>
              <a:gd name="connsiteY8189" fmla="*/ 435143 h 3149653"/>
              <a:gd name="connsiteX8190" fmla="*/ 720425 w 2656691"/>
              <a:gd name="connsiteY8190" fmla="*/ 432847 h 3149653"/>
              <a:gd name="connsiteX8191" fmla="*/ 731916 w 2656691"/>
              <a:gd name="connsiteY8191" fmla="*/ 431699 h 3149653"/>
              <a:gd name="connsiteX8192" fmla="*/ 727319 w 2656691"/>
              <a:gd name="connsiteY8192" fmla="*/ 431699 h 3149653"/>
              <a:gd name="connsiteX8193" fmla="*/ 728468 w 2656691"/>
              <a:gd name="connsiteY8193" fmla="*/ 428254 h 3149653"/>
              <a:gd name="connsiteX8194" fmla="*/ 735363 w 2656691"/>
              <a:gd name="connsiteY8194" fmla="*/ 431699 h 3149653"/>
              <a:gd name="connsiteX8195" fmla="*/ 728468 w 2656691"/>
              <a:gd name="connsiteY8195" fmla="*/ 435143 h 3149653"/>
              <a:gd name="connsiteX8196" fmla="*/ 738810 w 2656691"/>
              <a:gd name="connsiteY8196" fmla="*/ 437439 h 3149653"/>
              <a:gd name="connsiteX8197" fmla="*/ 745705 w 2656691"/>
              <a:gd name="connsiteY8197" fmla="*/ 435143 h 3149653"/>
              <a:gd name="connsiteX8198" fmla="*/ 750302 w 2656691"/>
              <a:gd name="connsiteY8198" fmla="*/ 438587 h 3149653"/>
              <a:gd name="connsiteX8199" fmla="*/ 759495 w 2656691"/>
              <a:gd name="connsiteY8199" fmla="*/ 438587 h 3149653"/>
              <a:gd name="connsiteX8200" fmla="*/ 765240 w 2656691"/>
              <a:gd name="connsiteY8200" fmla="*/ 436291 h 3149653"/>
              <a:gd name="connsiteX8201" fmla="*/ 765240 w 2656691"/>
              <a:gd name="connsiteY8201" fmla="*/ 440884 h 3149653"/>
              <a:gd name="connsiteX8202" fmla="*/ 774433 w 2656691"/>
              <a:gd name="connsiteY8202" fmla="*/ 440884 h 3149653"/>
              <a:gd name="connsiteX8203" fmla="*/ 774433 w 2656691"/>
              <a:gd name="connsiteY8203" fmla="*/ 438587 h 3149653"/>
              <a:gd name="connsiteX8204" fmla="*/ 780179 w 2656691"/>
              <a:gd name="connsiteY8204" fmla="*/ 440884 h 3149653"/>
              <a:gd name="connsiteX8205" fmla="*/ 798565 w 2656691"/>
              <a:gd name="connsiteY8205" fmla="*/ 442032 h 3149653"/>
              <a:gd name="connsiteX8206" fmla="*/ 800863 w 2656691"/>
              <a:gd name="connsiteY8206" fmla="*/ 439735 h 3149653"/>
              <a:gd name="connsiteX8207" fmla="*/ 799714 w 2656691"/>
              <a:gd name="connsiteY8207" fmla="*/ 443180 h 3149653"/>
              <a:gd name="connsiteX8208" fmla="*/ 814652 w 2656691"/>
              <a:gd name="connsiteY8208" fmla="*/ 443180 h 3149653"/>
              <a:gd name="connsiteX8209" fmla="*/ 810056 w 2656691"/>
              <a:gd name="connsiteY8209" fmla="*/ 440884 h 3149653"/>
              <a:gd name="connsiteX8210" fmla="*/ 822696 w 2656691"/>
              <a:gd name="connsiteY8210" fmla="*/ 443180 h 3149653"/>
              <a:gd name="connsiteX8211" fmla="*/ 818100 w 2656691"/>
              <a:gd name="connsiteY8211" fmla="*/ 443180 h 3149653"/>
              <a:gd name="connsiteX8212" fmla="*/ 828442 w 2656691"/>
              <a:gd name="connsiteY8212" fmla="*/ 444328 h 3149653"/>
              <a:gd name="connsiteX8213" fmla="*/ 824994 w 2656691"/>
              <a:gd name="connsiteY8213" fmla="*/ 440884 h 3149653"/>
              <a:gd name="connsiteX8214" fmla="*/ 829591 w 2656691"/>
              <a:gd name="connsiteY8214" fmla="*/ 444328 h 3149653"/>
              <a:gd name="connsiteX8215" fmla="*/ 836486 w 2656691"/>
              <a:gd name="connsiteY8215" fmla="*/ 442032 h 3149653"/>
              <a:gd name="connsiteX8216" fmla="*/ 830740 w 2656691"/>
              <a:gd name="connsiteY8216" fmla="*/ 438587 h 3149653"/>
              <a:gd name="connsiteX8217" fmla="*/ 826144 w 2656691"/>
              <a:gd name="connsiteY8217" fmla="*/ 439735 h 3149653"/>
              <a:gd name="connsiteX8218" fmla="*/ 804310 w 2656691"/>
              <a:gd name="connsiteY8218" fmla="*/ 433995 h 3149653"/>
              <a:gd name="connsiteX8219" fmla="*/ 790521 w 2656691"/>
              <a:gd name="connsiteY8219" fmla="*/ 432847 h 3149653"/>
              <a:gd name="connsiteX8220" fmla="*/ 768688 w 2656691"/>
              <a:gd name="connsiteY8220" fmla="*/ 429402 h 3149653"/>
              <a:gd name="connsiteX8221" fmla="*/ 768688 w 2656691"/>
              <a:gd name="connsiteY8221" fmla="*/ 425958 h 3149653"/>
              <a:gd name="connsiteX8222" fmla="*/ 762942 w 2656691"/>
              <a:gd name="connsiteY8222" fmla="*/ 424810 h 3149653"/>
              <a:gd name="connsiteX8223" fmla="*/ 760644 w 2656691"/>
              <a:gd name="connsiteY8223" fmla="*/ 420217 h 3149653"/>
              <a:gd name="connsiteX8224" fmla="*/ 756047 w 2656691"/>
              <a:gd name="connsiteY8224" fmla="*/ 423662 h 3149653"/>
              <a:gd name="connsiteX8225" fmla="*/ 749153 w 2656691"/>
              <a:gd name="connsiteY8225" fmla="*/ 420217 h 3149653"/>
              <a:gd name="connsiteX8226" fmla="*/ 744556 w 2656691"/>
              <a:gd name="connsiteY8226" fmla="*/ 421366 h 3149653"/>
              <a:gd name="connsiteX8227" fmla="*/ 749153 w 2656691"/>
              <a:gd name="connsiteY8227" fmla="*/ 416773 h 3149653"/>
              <a:gd name="connsiteX8228" fmla="*/ 741109 w 2656691"/>
              <a:gd name="connsiteY8228" fmla="*/ 415625 h 3149653"/>
              <a:gd name="connsiteX8229" fmla="*/ 736512 w 2656691"/>
              <a:gd name="connsiteY8229" fmla="*/ 416773 h 3149653"/>
              <a:gd name="connsiteX8230" fmla="*/ 734214 w 2656691"/>
              <a:gd name="connsiteY8230" fmla="*/ 421366 h 3149653"/>
              <a:gd name="connsiteX8231" fmla="*/ 733065 w 2656691"/>
              <a:gd name="connsiteY8231" fmla="*/ 417921 h 3149653"/>
              <a:gd name="connsiteX8232" fmla="*/ 721574 w 2656691"/>
              <a:gd name="connsiteY8232" fmla="*/ 415625 h 3149653"/>
              <a:gd name="connsiteX8233" fmla="*/ 725021 w 2656691"/>
              <a:gd name="connsiteY8233" fmla="*/ 412180 h 3149653"/>
              <a:gd name="connsiteX8234" fmla="*/ 729617 w 2656691"/>
              <a:gd name="connsiteY8234" fmla="*/ 409884 h 3149653"/>
              <a:gd name="connsiteX8235" fmla="*/ 737661 w 2656691"/>
              <a:gd name="connsiteY8235" fmla="*/ 411032 h 3149653"/>
              <a:gd name="connsiteX8236" fmla="*/ 734214 w 2656691"/>
              <a:gd name="connsiteY8236" fmla="*/ 413328 h 3149653"/>
              <a:gd name="connsiteX8237" fmla="*/ 742258 w 2656691"/>
              <a:gd name="connsiteY8237" fmla="*/ 412180 h 3149653"/>
              <a:gd name="connsiteX8238" fmla="*/ 756047 w 2656691"/>
              <a:gd name="connsiteY8238" fmla="*/ 417921 h 3149653"/>
              <a:gd name="connsiteX8239" fmla="*/ 758345 w 2656691"/>
              <a:gd name="connsiteY8239" fmla="*/ 415625 h 3149653"/>
              <a:gd name="connsiteX8240" fmla="*/ 760644 w 2656691"/>
              <a:gd name="connsiteY8240" fmla="*/ 415625 h 3149653"/>
              <a:gd name="connsiteX8241" fmla="*/ 760644 w 2656691"/>
              <a:gd name="connsiteY8241" fmla="*/ 419069 h 3149653"/>
              <a:gd name="connsiteX8242" fmla="*/ 766389 w 2656691"/>
              <a:gd name="connsiteY8242" fmla="*/ 416773 h 3149653"/>
              <a:gd name="connsiteX8243" fmla="*/ 768688 w 2656691"/>
              <a:gd name="connsiteY8243" fmla="*/ 420217 h 3149653"/>
              <a:gd name="connsiteX8244" fmla="*/ 779030 w 2656691"/>
              <a:gd name="connsiteY8244" fmla="*/ 422514 h 3149653"/>
              <a:gd name="connsiteX8245" fmla="*/ 781328 w 2656691"/>
              <a:gd name="connsiteY8245" fmla="*/ 420217 h 3149653"/>
              <a:gd name="connsiteX8246" fmla="*/ 784775 w 2656691"/>
              <a:gd name="connsiteY8246" fmla="*/ 419069 h 3149653"/>
              <a:gd name="connsiteX8247" fmla="*/ 790521 w 2656691"/>
              <a:gd name="connsiteY8247" fmla="*/ 421366 h 3149653"/>
              <a:gd name="connsiteX8248" fmla="*/ 811205 w 2656691"/>
              <a:gd name="connsiteY8248" fmla="*/ 424810 h 3149653"/>
              <a:gd name="connsiteX8249" fmla="*/ 815801 w 2656691"/>
              <a:gd name="connsiteY8249" fmla="*/ 420217 h 3149653"/>
              <a:gd name="connsiteX8250" fmla="*/ 812354 w 2656691"/>
              <a:gd name="connsiteY8250" fmla="*/ 421366 h 3149653"/>
              <a:gd name="connsiteX8251" fmla="*/ 811205 w 2656691"/>
              <a:gd name="connsiteY8251" fmla="*/ 419069 h 3149653"/>
              <a:gd name="connsiteX8252" fmla="*/ 795117 w 2656691"/>
              <a:gd name="connsiteY8252" fmla="*/ 415625 h 3149653"/>
              <a:gd name="connsiteX8253" fmla="*/ 779030 w 2656691"/>
              <a:gd name="connsiteY8253" fmla="*/ 412180 h 3149653"/>
              <a:gd name="connsiteX8254" fmla="*/ 785924 w 2656691"/>
              <a:gd name="connsiteY8254" fmla="*/ 411032 h 3149653"/>
              <a:gd name="connsiteX8255" fmla="*/ 785924 w 2656691"/>
              <a:gd name="connsiteY8255" fmla="*/ 407588 h 3149653"/>
              <a:gd name="connsiteX8256" fmla="*/ 787073 w 2656691"/>
              <a:gd name="connsiteY8256" fmla="*/ 409884 h 3149653"/>
              <a:gd name="connsiteX8257" fmla="*/ 795117 w 2656691"/>
              <a:gd name="connsiteY8257" fmla="*/ 407588 h 3149653"/>
              <a:gd name="connsiteX8258" fmla="*/ 791670 w 2656691"/>
              <a:gd name="connsiteY8258" fmla="*/ 411032 h 3149653"/>
              <a:gd name="connsiteX8259" fmla="*/ 788223 w 2656691"/>
              <a:gd name="connsiteY8259" fmla="*/ 409884 h 3149653"/>
              <a:gd name="connsiteX8260" fmla="*/ 788223 w 2656691"/>
              <a:gd name="connsiteY8260" fmla="*/ 413328 h 3149653"/>
              <a:gd name="connsiteX8261" fmla="*/ 795117 w 2656691"/>
              <a:gd name="connsiteY8261" fmla="*/ 412180 h 3149653"/>
              <a:gd name="connsiteX8262" fmla="*/ 799714 w 2656691"/>
              <a:gd name="connsiteY8262" fmla="*/ 408736 h 3149653"/>
              <a:gd name="connsiteX8263" fmla="*/ 814652 w 2656691"/>
              <a:gd name="connsiteY8263" fmla="*/ 411032 h 3149653"/>
              <a:gd name="connsiteX8264" fmla="*/ 826144 w 2656691"/>
              <a:gd name="connsiteY8264" fmla="*/ 413328 h 3149653"/>
              <a:gd name="connsiteX8265" fmla="*/ 828442 w 2656691"/>
              <a:gd name="connsiteY8265" fmla="*/ 409884 h 3149653"/>
              <a:gd name="connsiteX8266" fmla="*/ 837635 w 2656691"/>
              <a:gd name="connsiteY8266" fmla="*/ 415625 h 3149653"/>
              <a:gd name="connsiteX8267" fmla="*/ 830740 w 2656691"/>
              <a:gd name="connsiteY8267" fmla="*/ 416773 h 3149653"/>
              <a:gd name="connsiteX8268" fmla="*/ 831889 w 2656691"/>
              <a:gd name="connsiteY8268" fmla="*/ 414477 h 3149653"/>
              <a:gd name="connsiteX8269" fmla="*/ 826144 w 2656691"/>
              <a:gd name="connsiteY8269" fmla="*/ 417921 h 3149653"/>
              <a:gd name="connsiteX8270" fmla="*/ 839933 w 2656691"/>
              <a:gd name="connsiteY8270" fmla="*/ 415625 h 3149653"/>
              <a:gd name="connsiteX8271" fmla="*/ 847977 w 2656691"/>
              <a:gd name="connsiteY8271" fmla="*/ 416773 h 3149653"/>
              <a:gd name="connsiteX8272" fmla="*/ 843380 w 2656691"/>
              <a:gd name="connsiteY8272" fmla="*/ 420217 h 3149653"/>
              <a:gd name="connsiteX8273" fmla="*/ 851424 w 2656691"/>
              <a:gd name="connsiteY8273" fmla="*/ 420217 h 3149653"/>
              <a:gd name="connsiteX8274" fmla="*/ 862915 w 2656691"/>
              <a:gd name="connsiteY8274" fmla="*/ 416773 h 3149653"/>
              <a:gd name="connsiteX8275" fmla="*/ 861766 w 2656691"/>
              <a:gd name="connsiteY8275" fmla="*/ 419069 h 3149653"/>
              <a:gd name="connsiteX8276" fmla="*/ 867512 w 2656691"/>
              <a:gd name="connsiteY8276" fmla="*/ 419069 h 3149653"/>
              <a:gd name="connsiteX8277" fmla="*/ 872108 w 2656691"/>
              <a:gd name="connsiteY8277" fmla="*/ 422514 h 3149653"/>
              <a:gd name="connsiteX8278" fmla="*/ 877854 w 2656691"/>
              <a:gd name="connsiteY8278" fmla="*/ 419069 h 3149653"/>
              <a:gd name="connsiteX8279" fmla="*/ 881301 w 2656691"/>
              <a:gd name="connsiteY8279" fmla="*/ 422514 h 3149653"/>
              <a:gd name="connsiteX8280" fmla="*/ 887047 w 2656691"/>
              <a:gd name="connsiteY8280" fmla="*/ 421366 h 3149653"/>
              <a:gd name="connsiteX8281" fmla="*/ 885898 w 2656691"/>
              <a:gd name="connsiteY8281" fmla="*/ 423662 h 3149653"/>
              <a:gd name="connsiteX8282" fmla="*/ 888196 w 2656691"/>
              <a:gd name="connsiteY8282" fmla="*/ 421366 h 3149653"/>
              <a:gd name="connsiteX8283" fmla="*/ 891643 w 2656691"/>
              <a:gd name="connsiteY8283" fmla="*/ 423662 h 3149653"/>
              <a:gd name="connsiteX8284" fmla="*/ 888196 w 2656691"/>
              <a:gd name="connsiteY8284" fmla="*/ 425958 h 3149653"/>
              <a:gd name="connsiteX8285" fmla="*/ 896240 w 2656691"/>
              <a:gd name="connsiteY8285" fmla="*/ 423662 h 3149653"/>
              <a:gd name="connsiteX8286" fmla="*/ 903135 w 2656691"/>
              <a:gd name="connsiteY8286" fmla="*/ 425958 h 3149653"/>
              <a:gd name="connsiteX8287" fmla="*/ 904284 w 2656691"/>
              <a:gd name="connsiteY8287" fmla="*/ 428254 h 3149653"/>
              <a:gd name="connsiteX8288" fmla="*/ 915775 w 2656691"/>
              <a:gd name="connsiteY8288" fmla="*/ 429402 h 3149653"/>
              <a:gd name="connsiteX8289" fmla="*/ 927266 w 2656691"/>
              <a:gd name="connsiteY8289" fmla="*/ 430550 h 3149653"/>
              <a:gd name="connsiteX8290" fmla="*/ 928415 w 2656691"/>
              <a:gd name="connsiteY8290" fmla="*/ 433995 h 3149653"/>
              <a:gd name="connsiteX8291" fmla="*/ 938757 w 2656691"/>
              <a:gd name="connsiteY8291" fmla="*/ 435143 h 3149653"/>
              <a:gd name="connsiteX8292" fmla="*/ 945652 w 2656691"/>
              <a:gd name="connsiteY8292" fmla="*/ 435143 h 3149653"/>
              <a:gd name="connsiteX8293" fmla="*/ 946801 w 2656691"/>
              <a:gd name="connsiteY8293" fmla="*/ 437439 h 3149653"/>
              <a:gd name="connsiteX8294" fmla="*/ 959441 w 2656691"/>
              <a:gd name="connsiteY8294" fmla="*/ 438587 h 3149653"/>
              <a:gd name="connsiteX8295" fmla="*/ 972082 w 2656691"/>
              <a:gd name="connsiteY8295" fmla="*/ 435143 h 3149653"/>
              <a:gd name="connsiteX8296" fmla="*/ 982424 w 2656691"/>
              <a:gd name="connsiteY8296" fmla="*/ 439735 h 3149653"/>
              <a:gd name="connsiteX8297" fmla="*/ 985871 w 2656691"/>
              <a:gd name="connsiteY8297" fmla="*/ 443180 h 3149653"/>
              <a:gd name="connsiteX8298" fmla="*/ 992766 w 2656691"/>
              <a:gd name="connsiteY8298" fmla="*/ 444328 h 3149653"/>
              <a:gd name="connsiteX8299" fmla="*/ 989319 w 2656691"/>
              <a:gd name="connsiteY8299" fmla="*/ 445476 h 3149653"/>
              <a:gd name="connsiteX8300" fmla="*/ 995208 w 2656691"/>
              <a:gd name="connsiteY8300" fmla="*/ 447055 h 3149653"/>
              <a:gd name="connsiteX8301" fmla="*/ 997895 w 2656691"/>
              <a:gd name="connsiteY8301" fmla="*/ 444837 h 3149653"/>
              <a:gd name="connsiteX8302" fmla="*/ 1007704 w 2656691"/>
              <a:gd name="connsiteY8302" fmla="*/ 448921 h 3149653"/>
              <a:gd name="connsiteX8303" fmla="*/ 1010003 w 2656691"/>
              <a:gd name="connsiteY8303" fmla="*/ 445476 h 3149653"/>
              <a:gd name="connsiteX8304" fmla="*/ 1015748 w 2656691"/>
              <a:gd name="connsiteY8304" fmla="*/ 447773 h 3149653"/>
              <a:gd name="connsiteX8305" fmla="*/ 1013450 w 2656691"/>
              <a:gd name="connsiteY8305" fmla="*/ 443180 h 3149653"/>
              <a:gd name="connsiteX8306" fmla="*/ 1005406 w 2656691"/>
              <a:gd name="connsiteY8306" fmla="*/ 440884 h 3149653"/>
              <a:gd name="connsiteX8307" fmla="*/ 1013450 w 2656691"/>
              <a:gd name="connsiteY8307" fmla="*/ 442032 h 3149653"/>
              <a:gd name="connsiteX8308" fmla="*/ 1019196 w 2656691"/>
              <a:gd name="connsiteY8308" fmla="*/ 447773 h 3149653"/>
              <a:gd name="connsiteX8309" fmla="*/ 1022643 w 2656691"/>
              <a:gd name="connsiteY8309" fmla="*/ 444328 h 3149653"/>
              <a:gd name="connsiteX8310" fmla="*/ 1023792 w 2656691"/>
              <a:gd name="connsiteY8310" fmla="*/ 445476 h 3149653"/>
              <a:gd name="connsiteX8311" fmla="*/ 1024941 w 2656691"/>
              <a:gd name="connsiteY8311" fmla="*/ 446624 h 3149653"/>
              <a:gd name="connsiteX8312" fmla="*/ 1020345 w 2656691"/>
              <a:gd name="connsiteY8312" fmla="*/ 450069 h 3149653"/>
              <a:gd name="connsiteX8313" fmla="*/ 1021494 w 2656691"/>
              <a:gd name="connsiteY8313" fmla="*/ 452365 h 3149653"/>
              <a:gd name="connsiteX8314" fmla="*/ 1029538 w 2656691"/>
              <a:gd name="connsiteY8314" fmla="*/ 451217 h 3149653"/>
              <a:gd name="connsiteX8315" fmla="*/ 1043327 w 2656691"/>
              <a:gd name="connsiteY8315" fmla="*/ 452365 h 3149653"/>
              <a:gd name="connsiteX8316" fmla="*/ 1041029 w 2656691"/>
              <a:gd name="connsiteY8316" fmla="*/ 458106 h 3149653"/>
              <a:gd name="connsiteX8317" fmla="*/ 1046774 w 2656691"/>
              <a:gd name="connsiteY8317" fmla="*/ 454661 h 3149653"/>
              <a:gd name="connsiteX8318" fmla="*/ 1055967 w 2656691"/>
              <a:gd name="connsiteY8318" fmla="*/ 456957 h 3149653"/>
              <a:gd name="connsiteX8319" fmla="*/ 1055967 w 2656691"/>
              <a:gd name="connsiteY8319" fmla="*/ 461550 h 3149653"/>
              <a:gd name="connsiteX8320" fmla="*/ 1061713 w 2656691"/>
              <a:gd name="connsiteY8320" fmla="*/ 459254 h 3149653"/>
              <a:gd name="connsiteX8321" fmla="*/ 1068608 w 2656691"/>
              <a:gd name="connsiteY8321" fmla="*/ 464994 h 3149653"/>
              <a:gd name="connsiteX8322" fmla="*/ 1070906 w 2656691"/>
              <a:gd name="connsiteY8322" fmla="*/ 463846 h 3149653"/>
              <a:gd name="connsiteX8323" fmla="*/ 1084695 w 2656691"/>
              <a:gd name="connsiteY8323" fmla="*/ 464994 h 3149653"/>
              <a:gd name="connsiteX8324" fmla="*/ 1091590 w 2656691"/>
              <a:gd name="connsiteY8324" fmla="*/ 466143 h 3149653"/>
              <a:gd name="connsiteX8325" fmla="*/ 1101932 w 2656691"/>
              <a:gd name="connsiteY8325" fmla="*/ 470735 h 3149653"/>
              <a:gd name="connsiteX8326" fmla="*/ 1105380 w 2656691"/>
              <a:gd name="connsiteY8326" fmla="*/ 470735 h 3149653"/>
              <a:gd name="connsiteX8327" fmla="*/ 1104230 w 2656691"/>
              <a:gd name="connsiteY8327" fmla="*/ 468439 h 3149653"/>
              <a:gd name="connsiteX8328" fmla="*/ 1112274 w 2656691"/>
              <a:gd name="connsiteY8328" fmla="*/ 469587 h 3149653"/>
              <a:gd name="connsiteX8329" fmla="*/ 1106529 w 2656691"/>
              <a:gd name="connsiteY8329" fmla="*/ 471883 h 3149653"/>
              <a:gd name="connsiteX8330" fmla="*/ 1121467 w 2656691"/>
              <a:gd name="connsiteY8330" fmla="*/ 478772 h 3149653"/>
              <a:gd name="connsiteX8331" fmla="*/ 1126064 w 2656691"/>
              <a:gd name="connsiteY8331" fmla="*/ 475328 h 3149653"/>
              <a:gd name="connsiteX8332" fmla="*/ 1118020 w 2656691"/>
              <a:gd name="connsiteY8332" fmla="*/ 475328 h 3149653"/>
              <a:gd name="connsiteX8333" fmla="*/ 1121467 w 2656691"/>
              <a:gd name="connsiteY8333" fmla="*/ 469587 h 3149653"/>
              <a:gd name="connsiteX8334" fmla="*/ 1128362 w 2656691"/>
              <a:gd name="connsiteY8334" fmla="*/ 475328 h 3149653"/>
              <a:gd name="connsiteX8335" fmla="*/ 1127213 w 2656691"/>
              <a:gd name="connsiteY8335" fmla="*/ 479920 h 3149653"/>
              <a:gd name="connsiteX8336" fmla="*/ 1131809 w 2656691"/>
              <a:gd name="connsiteY8336" fmla="*/ 478772 h 3149653"/>
              <a:gd name="connsiteX8337" fmla="*/ 1129511 w 2656691"/>
              <a:gd name="connsiteY8337" fmla="*/ 481068 h 3149653"/>
              <a:gd name="connsiteX8338" fmla="*/ 1139853 w 2656691"/>
              <a:gd name="connsiteY8338" fmla="*/ 482216 h 3149653"/>
              <a:gd name="connsiteX8339" fmla="*/ 1146748 w 2656691"/>
              <a:gd name="connsiteY8339" fmla="*/ 485661 h 3149653"/>
              <a:gd name="connsiteX8340" fmla="*/ 1154792 w 2656691"/>
              <a:gd name="connsiteY8340" fmla="*/ 489105 h 3149653"/>
              <a:gd name="connsiteX8341" fmla="*/ 1157090 w 2656691"/>
              <a:gd name="connsiteY8341" fmla="*/ 486809 h 3149653"/>
              <a:gd name="connsiteX8342" fmla="*/ 1161686 w 2656691"/>
              <a:gd name="connsiteY8342" fmla="*/ 487957 h 3149653"/>
              <a:gd name="connsiteX8343" fmla="*/ 1172029 w 2656691"/>
              <a:gd name="connsiteY8343" fmla="*/ 491401 h 3149653"/>
              <a:gd name="connsiteX8344" fmla="*/ 1173178 w 2656691"/>
              <a:gd name="connsiteY8344" fmla="*/ 494846 h 3149653"/>
              <a:gd name="connsiteX8345" fmla="*/ 1167432 w 2656691"/>
              <a:gd name="connsiteY8345" fmla="*/ 494846 h 3149653"/>
              <a:gd name="connsiteX8346" fmla="*/ 1178923 w 2656691"/>
              <a:gd name="connsiteY8346" fmla="*/ 499438 h 3149653"/>
              <a:gd name="connsiteX8347" fmla="*/ 1174327 w 2656691"/>
              <a:gd name="connsiteY8347" fmla="*/ 495994 h 3149653"/>
              <a:gd name="connsiteX8348" fmla="*/ 1183520 w 2656691"/>
              <a:gd name="connsiteY8348" fmla="*/ 498290 h 3149653"/>
              <a:gd name="connsiteX8349" fmla="*/ 1193862 w 2656691"/>
              <a:gd name="connsiteY8349" fmla="*/ 499438 h 3149653"/>
              <a:gd name="connsiteX8350" fmla="*/ 1192713 w 2656691"/>
              <a:gd name="connsiteY8350" fmla="*/ 497142 h 3149653"/>
              <a:gd name="connsiteX8351" fmla="*/ 1197309 w 2656691"/>
              <a:gd name="connsiteY8351" fmla="*/ 495994 h 3149653"/>
              <a:gd name="connsiteX8352" fmla="*/ 1198458 w 2656691"/>
              <a:gd name="connsiteY8352" fmla="*/ 500587 h 3149653"/>
              <a:gd name="connsiteX8353" fmla="*/ 1206502 w 2656691"/>
              <a:gd name="connsiteY8353" fmla="*/ 504031 h 3149653"/>
              <a:gd name="connsiteX8354" fmla="*/ 1201906 w 2656691"/>
              <a:gd name="connsiteY8354" fmla="*/ 499438 h 3149653"/>
              <a:gd name="connsiteX8355" fmla="*/ 1208800 w 2656691"/>
              <a:gd name="connsiteY8355" fmla="*/ 499438 h 3149653"/>
              <a:gd name="connsiteX8356" fmla="*/ 1209949 w 2656691"/>
              <a:gd name="connsiteY8356" fmla="*/ 507476 h 3149653"/>
              <a:gd name="connsiteX8357" fmla="*/ 1219142 w 2656691"/>
              <a:gd name="connsiteY8357" fmla="*/ 509772 h 3149653"/>
              <a:gd name="connsiteX8358" fmla="*/ 1224888 w 2656691"/>
              <a:gd name="connsiteY8358" fmla="*/ 506327 h 3149653"/>
              <a:gd name="connsiteX8359" fmla="*/ 1214546 w 2656691"/>
              <a:gd name="connsiteY8359" fmla="*/ 505179 h 3149653"/>
              <a:gd name="connsiteX8360" fmla="*/ 1219142 w 2656691"/>
              <a:gd name="connsiteY8360" fmla="*/ 502883 h 3149653"/>
              <a:gd name="connsiteX8361" fmla="*/ 1228048 w 2656691"/>
              <a:gd name="connsiteY8361" fmla="*/ 506327 h 3149653"/>
              <a:gd name="connsiteX8362" fmla="*/ 1233020 w 2656691"/>
              <a:gd name="connsiteY8362" fmla="*/ 508712 h 3149653"/>
              <a:gd name="connsiteX8363" fmla="*/ 1235087 w 2656691"/>
              <a:gd name="connsiteY8363" fmla="*/ 510776 h 3149653"/>
              <a:gd name="connsiteX8364" fmla="*/ 1232932 w 2656691"/>
              <a:gd name="connsiteY8364" fmla="*/ 512068 h 3149653"/>
              <a:gd name="connsiteX8365" fmla="*/ 1231783 w 2656691"/>
              <a:gd name="connsiteY8365" fmla="*/ 509772 h 3149653"/>
              <a:gd name="connsiteX8366" fmla="*/ 1230634 w 2656691"/>
              <a:gd name="connsiteY8366" fmla="*/ 512068 h 3149653"/>
              <a:gd name="connsiteX8367" fmla="*/ 1222590 w 2656691"/>
              <a:gd name="connsiteY8367" fmla="*/ 512068 h 3149653"/>
              <a:gd name="connsiteX8368" fmla="*/ 1228335 w 2656691"/>
              <a:gd name="connsiteY8368" fmla="*/ 515512 h 3149653"/>
              <a:gd name="connsiteX8369" fmla="*/ 1234081 w 2656691"/>
              <a:gd name="connsiteY8369" fmla="*/ 514364 h 3149653"/>
              <a:gd name="connsiteX8370" fmla="*/ 1231783 w 2656691"/>
              <a:gd name="connsiteY8370" fmla="*/ 517809 h 3149653"/>
              <a:gd name="connsiteX8371" fmla="*/ 1237528 w 2656691"/>
              <a:gd name="connsiteY8371" fmla="*/ 516660 h 3149653"/>
              <a:gd name="connsiteX8372" fmla="*/ 1232932 w 2656691"/>
              <a:gd name="connsiteY8372" fmla="*/ 512068 h 3149653"/>
              <a:gd name="connsiteX8373" fmla="*/ 1240976 w 2656691"/>
              <a:gd name="connsiteY8373" fmla="*/ 515512 h 3149653"/>
              <a:gd name="connsiteX8374" fmla="*/ 1243274 w 2656691"/>
              <a:gd name="connsiteY8374" fmla="*/ 514364 h 3149653"/>
              <a:gd name="connsiteX8375" fmla="*/ 1237528 w 2656691"/>
              <a:gd name="connsiteY8375" fmla="*/ 510920 h 3149653"/>
              <a:gd name="connsiteX8376" fmla="*/ 1243274 w 2656691"/>
              <a:gd name="connsiteY8376" fmla="*/ 510920 h 3149653"/>
              <a:gd name="connsiteX8377" fmla="*/ 1232932 w 2656691"/>
              <a:gd name="connsiteY8377" fmla="*/ 506327 h 3149653"/>
              <a:gd name="connsiteX8378" fmla="*/ 1235230 w 2656691"/>
              <a:gd name="connsiteY8378" fmla="*/ 505179 h 3149653"/>
              <a:gd name="connsiteX8379" fmla="*/ 1231783 w 2656691"/>
              <a:gd name="connsiteY8379" fmla="*/ 506327 h 3149653"/>
              <a:gd name="connsiteX8380" fmla="*/ 1221441 w 2656691"/>
              <a:gd name="connsiteY8380" fmla="*/ 502883 h 3149653"/>
              <a:gd name="connsiteX8381" fmla="*/ 1219142 w 2656691"/>
              <a:gd name="connsiteY8381" fmla="*/ 501735 h 3149653"/>
              <a:gd name="connsiteX8382" fmla="*/ 1217993 w 2656691"/>
              <a:gd name="connsiteY8382" fmla="*/ 499438 h 3149653"/>
              <a:gd name="connsiteX8383" fmla="*/ 1213397 w 2656691"/>
              <a:gd name="connsiteY8383" fmla="*/ 500587 h 3149653"/>
              <a:gd name="connsiteX8384" fmla="*/ 1203055 w 2656691"/>
              <a:gd name="connsiteY8384" fmla="*/ 495994 h 3149653"/>
              <a:gd name="connsiteX8385" fmla="*/ 1203055 w 2656691"/>
              <a:gd name="connsiteY8385" fmla="*/ 492550 h 3149653"/>
              <a:gd name="connsiteX8386" fmla="*/ 1185818 w 2656691"/>
              <a:gd name="connsiteY8386" fmla="*/ 489105 h 3149653"/>
              <a:gd name="connsiteX8387" fmla="*/ 1178923 w 2656691"/>
              <a:gd name="connsiteY8387" fmla="*/ 487957 h 3149653"/>
              <a:gd name="connsiteX8388" fmla="*/ 1176625 w 2656691"/>
              <a:gd name="connsiteY8388" fmla="*/ 483365 h 3149653"/>
              <a:gd name="connsiteX8389" fmla="*/ 1162836 w 2656691"/>
              <a:gd name="connsiteY8389" fmla="*/ 478772 h 3149653"/>
              <a:gd name="connsiteX8390" fmla="*/ 1161686 w 2656691"/>
              <a:gd name="connsiteY8390" fmla="*/ 481068 h 3149653"/>
              <a:gd name="connsiteX8391" fmla="*/ 1152493 w 2656691"/>
              <a:gd name="connsiteY8391" fmla="*/ 477624 h 3149653"/>
              <a:gd name="connsiteX8392" fmla="*/ 1155941 w 2656691"/>
              <a:gd name="connsiteY8392" fmla="*/ 474180 h 3149653"/>
              <a:gd name="connsiteX8393" fmla="*/ 1131809 w 2656691"/>
              <a:gd name="connsiteY8393" fmla="*/ 469587 h 3149653"/>
              <a:gd name="connsiteX8394" fmla="*/ 1129511 w 2656691"/>
              <a:gd name="connsiteY8394" fmla="*/ 473032 h 3149653"/>
              <a:gd name="connsiteX8395" fmla="*/ 1122616 w 2656691"/>
              <a:gd name="connsiteY8395" fmla="*/ 469587 h 3149653"/>
              <a:gd name="connsiteX8396" fmla="*/ 1126064 w 2656691"/>
              <a:gd name="connsiteY8396" fmla="*/ 467291 h 3149653"/>
              <a:gd name="connsiteX8397" fmla="*/ 1116871 w 2656691"/>
              <a:gd name="connsiteY8397" fmla="*/ 463846 h 3149653"/>
              <a:gd name="connsiteX8398" fmla="*/ 1105380 w 2656691"/>
              <a:gd name="connsiteY8398" fmla="*/ 461550 h 3149653"/>
              <a:gd name="connsiteX8399" fmla="*/ 1088143 w 2656691"/>
              <a:gd name="connsiteY8399" fmla="*/ 453513 h 3149653"/>
              <a:gd name="connsiteX8400" fmla="*/ 1092739 w 2656691"/>
              <a:gd name="connsiteY8400" fmla="*/ 454661 h 3149653"/>
              <a:gd name="connsiteX8401" fmla="*/ 1090441 w 2656691"/>
              <a:gd name="connsiteY8401" fmla="*/ 451217 h 3149653"/>
              <a:gd name="connsiteX8402" fmla="*/ 1083546 w 2656691"/>
              <a:gd name="connsiteY8402" fmla="*/ 448921 h 3149653"/>
              <a:gd name="connsiteX8403" fmla="*/ 1078950 w 2656691"/>
              <a:gd name="connsiteY8403" fmla="*/ 451217 h 3149653"/>
              <a:gd name="connsiteX8404" fmla="*/ 1074353 w 2656691"/>
              <a:gd name="connsiteY8404" fmla="*/ 446624 h 3149653"/>
              <a:gd name="connsiteX8405" fmla="*/ 1072055 w 2656691"/>
              <a:gd name="connsiteY8405" fmla="*/ 448921 h 3149653"/>
              <a:gd name="connsiteX8406" fmla="*/ 1064011 w 2656691"/>
              <a:gd name="connsiteY8406" fmla="*/ 445476 h 3149653"/>
              <a:gd name="connsiteX8407" fmla="*/ 1069757 w 2656691"/>
              <a:gd name="connsiteY8407" fmla="*/ 446624 h 3149653"/>
              <a:gd name="connsiteX8408" fmla="*/ 1066310 w 2656691"/>
              <a:gd name="connsiteY8408" fmla="*/ 440884 h 3149653"/>
              <a:gd name="connsiteX8409" fmla="*/ 1064011 w 2656691"/>
              <a:gd name="connsiteY8409" fmla="*/ 443180 h 3149653"/>
              <a:gd name="connsiteX8410" fmla="*/ 1046774 w 2656691"/>
              <a:gd name="connsiteY8410" fmla="*/ 438587 h 3149653"/>
              <a:gd name="connsiteX8411" fmla="*/ 1041029 w 2656691"/>
              <a:gd name="connsiteY8411" fmla="*/ 440884 h 3149653"/>
              <a:gd name="connsiteX8412" fmla="*/ 1039880 w 2656691"/>
              <a:gd name="connsiteY8412" fmla="*/ 436291 h 3149653"/>
              <a:gd name="connsiteX8413" fmla="*/ 1030687 w 2656691"/>
              <a:gd name="connsiteY8413" fmla="*/ 438587 h 3149653"/>
              <a:gd name="connsiteX8414" fmla="*/ 1032985 w 2656691"/>
              <a:gd name="connsiteY8414" fmla="*/ 439735 h 3149653"/>
              <a:gd name="connsiteX8415" fmla="*/ 1028389 w 2656691"/>
              <a:gd name="connsiteY8415" fmla="*/ 442032 h 3149653"/>
              <a:gd name="connsiteX8416" fmla="*/ 1021494 w 2656691"/>
              <a:gd name="connsiteY8416" fmla="*/ 438587 h 3149653"/>
              <a:gd name="connsiteX8417" fmla="*/ 1026090 w 2656691"/>
              <a:gd name="connsiteY8417" fmla="*/ 438587 h 3149653"/>
              <a:gd name="connsiteX8418" fmla="*/ 1028389 w 2656691"/>
              <a:gd name="connsiteY8418" fmla="*/ 437439 h 3149653"/>
              <a:gd name="connsiteX8419" fmla="*/ 1021494 w 2656691"/>
              <a:gd name="connsiteY8419" fmla="*/ 432847 h 3149653"/>
              <a:gd name="connsiteX8420" fmla="*/ 1024941 w 2656691"/>
              <a:gd name="connsiteY8420" fmla="*/ 432847 h 3149653"/>
              <a:gd name="connsiteX8421" fmla="*/ 1016897 w 2656691"/>
              <a:gd name="connsiteY8421" fmla="*/ 431699 h 3149653"/>
              <a:gd name="connsiteX8422" fmla="*/ 1010003 w 2656691"/>
              <a:gd name="connsiteY8422" fmla="*/ 431699 h 3149653"/>
              <a:gd name="connsiteX8423" fmla="*/ 1012301 w 2656691"/>
              <a:gd name="connsiteY8423" fmla="*/ 428254 h 3149653"/>
              <a:gd name="connsiteX8424" fmla="*/ 1000810 w 2656691"/>
              <a:gd name="connsiteY8424" fmla="*/ 428254 h 3149653"/>
              <a:gd name="connsiteX8425" fmla="*/ 1003108 w 2656691"/>
              <a:gd name="connsiteY8425" fmla="*/ 428254 h 3149653"/>
              <a:gd name="connsiteX8426" fmla="*/ 992766 w 2656691"/>
              <a:gd name="connsiteY8426" fmla="*/ 425958 h 3149653"/>
              <a:gd name="connsiteX8427" fmla="*/ 990468 w 2656691"/>
              <a:gd name="connsiteY8427" fmla="*/ 422514 h 3149653"/>
              <a:gd name="connsiteX8428" fmla="*/ 985871 w 2656691"/>
              <a:gd name="connsiteY8428" fmla="*/ 424810 h 3149653"/>
              <a:gd name="connsiteX8429" fmla="*/ 982424 w 2656691"/>
              <a:gd name="connsiteY8429" fmla="*/ 422514 h 3149653"/>
              <a:gd name="connsiteX8430" fmla="*/ 983573 w 2656691"/>
              <a:gd name="connsiteY8430" fmla="*/ 420217 h 3149653"/>
              <a:gd name="connsiteX8431" fmla="*/ 961740 w 2656691"/>
              <a:gd name="connsiteY8431" fmla="*/ 419069 h 3149653"/>
              <a:gd name="connsiteX8432" fmla="*/ 965187 w 2656691"/>
              <a:gd name="connsiteY8432" fmla="*/ 414477 h 3149653"/>
              <a:gd name="connsiteX8433" fmla="*/ 955994 w 2656691"/>
              <a:gd name="connsiteY8433" fmla="*/ 413328 h 3149653"/>
              <a:gd name="connsiteX8434" fmla="*/ 960591 w 2656691"/>
              <a:gd name="connsiteY8434" fmla="*/ 416773 h 3149653"/>
              <a:gd name="connsiteX8435" fmla="*/ 951398 w 2656691"/>
              <a:gd name="connsiteY8435" fmla="*/ 411032 h 3149653"/>
              <a:gd name="connsiteX8436" fmla="*/ 952547 w 2656691"/>
              <a:gd name="connsiteY8436" fmla="*/ 415625 h 3149653"/>
              <a:gd name="connsiteX8437" fmla="*/ 928415 w 2656691"/>
              <a:gd name="connsiteY8437" fmla="*/ 412180 h 3149653"/>
              <a:gd name="connsiteX8438" fmla="*/ 933012 w 2656691"/>
              <a:gd name="connsiteY8438" fmla="*/ 412180 h 3149653"/>
              <a:gd name="connsiteX8439" fmla="*/ 931863 w 2656691"/>
              <a:gd name="connsiteY8439" fmla="*/ 408736 h 3149653"/>
              <a:gd name="connsiteX8440" fmla="*/ 905433 w 2656691"/>
              <a:gd name="connsiteY8440" fmla="*/ 404143 h 3149653"/>
              <a:gd name="connsiteX8441" fmla="*/ 906582 w 2656691"/>
              <a:gd name="connsiteY8441" fmla="*/ 401847 h 3149653"/>
              <a:gd name="connsiteX8442" fmla="*/ 897389 w 2656691"/>
              <a:gd name="connsiteY8442" fmla="*/ 404143 h 3149653"/>
              <a:gd name="connsiteX8443" fmla="*/ 898538 w 2656691"/>
              <a:gd name="connsiteY8443" fmla="*/ 401847 h 3149653"/>
              <a:gd name="connsiteX8444" fmla="*/ 877854 w 2656691"/>
              <a:gd name="connsiteY8444" fmla="*/ 400699 h 3149653"/>
              <a:gd name="connsiteX8445" fmla="*/ 879003 w 2656691"/>
              <a:gd name="connsiteY8445" fmla="*/ 398403 h 3149653"/>
              <a:gd name="connsiteX8446" fmla="*/ 861766 w 2656691"/>
              <a:gd name="connsiteY8446" fmla="*/ 393810 h 3149653"/>
              <a:gd name="connsiteX8447" fmla="*/ 864064 w 2656691"/>
              <a:gd name="connsiteY8447" fmla="*/ 391514 h 3149653"/>
              <a:gd name="connsiteX8448" fmla="*/ 862915 w 2656691"/>
              <a:gd name="connsiteY8448" fmla="*/ 391514 h 3149653"/>
              <a:gd name="connsiteX8449" fmla="*/ 860617 w 2656691"/>
              <a:gd name="connsiteY8449" fmla="*/ 390366 h 3149653"/>
              <a:gd name="connsiteX8450" fmla="*/ 856021 w 2656691"/>
              <a:gd name="connsiteY8450" fmla="*/ 390366 h 3149653"/>
              <a:gd name="connsiteX8451" fmla="*/ 853722 w 2656691"/>
              <a:gd name="connsiteY8451" fmla="*/ 392662 h 3149653"/>
              <a:gd name="connsiteX8452" fmla="*/ 850275 w 2656691"/>
              <a:gd name="connsiteY8452" fmla="*/ 390366 h 3149653"/>
              <a:gd name="connsiteX8453" fmla="*/ 850275 w 2656691"/>
              <a:gd name="connsiteY8453" fmla="*/ 393810 h 3149653"/>
              <a:gd name="connsiteX8454" fmla="*/ 842231 w 2656691"/>
              <a:gd name="connsiteY8454" fmla="*/ 390366 h 3149653"/>
              <a:gd name="connsiteX8455" fmla="*/ 843380 w 2656691"/>
              <a:gd name="connsiteY8455" fmla="*/ 393810 h 3149653"/>
              <a:gd name="connsiteX8456" fmla="*/ 828442 w 2656691"/>
              <a:gd name="connsiteY8456" fmla="*/ 385773 h 3149653"/>
              <a:gd name="connsiteX8457" fmla="*/ 827293 w 2656691"/>
              <a:gd name="connsiteY8457" fmla="*/ 385773 h 3149653"/>
              <a:gd name="connsiteX8458" fmla="*/ 827293 w 2656691"/>
              <a:gd name="connsiteY8458" fmla="*/ 388070 h 3149653"/>
              <a:gd name="connsiteX8459" fmla="*/ 822696 w 2656691"/>
              <a:gd name="connsiteY8459" fmla="*/ 388070 h 3149653"/>
              <a:gd name="connsiteX8460" fmla="*/ 821547 w 2656691"/>
              <a:gd name="connsiteY8460" fmla="*/ 390366 h 3149653"/>
              <a:gd name="connsiteX8461" fmla="*/ 819249 w 2656691"/>
              <a:gd name="connsiteY8461" fmla="*/ 388070 h 3149653"/>
              <a:gd name="connsiteX8462" fmla="*/ 822696 w 2656691"/>
              <a:gd name="connsiteY8462" fmla="*/ 386922 h 3149653"/>
              <a:gd name="connsiteX8463" fmla="*/ 811205 w 2656691"/>
              <a:gd name="connsiteY8463" fmla="*/ 384625 h 3149653"/>
              <a:gd name="connsiteX8464" fmla="*/ 811205 w 2656691"/>
              <a:gd name="connsiteY8464" fmla="*/ 385773 h 3149653"/>
              <a:gd name="connsiteX8465" fmla="*/ 810056 w 2656691"/>
              <a:gd name="connsiteY8465" fmla="*/ 384625 h 3149653"/>
              <a:gd name="connsiteX8466" fmla="*/ 806608 w 2656691"/>
              <a:gd name="connsiteY8466" fmla="*/ 383477 h 3149653"/>
              <a:gd name="connsiteX8467" fmla="*/ 800863 w 2656691"/>
              <a:gd name="connsiteY8467" fmla="*/ 383477 h 3149653"/>
              <a:gd name="connsiteX8468" fmla="*/ 785924 w 2656691"/>
              <a:gd name="connsiteY8468" fmla="*/ 384625 h 3149653"/>
              <a:gd name="connsiteX8469" fmla="*/ 782477 w 2656691"/>
              <a:gd name="connsiteY8469" fmla="*/ 378884 h 3149653"/>
              <a:gd name="connsiteX8470" fmla="*/ 767538 w 2656691"/>
              <a:gd name="connsiteY8470" fmla="*/ 378884 h 3149653"/>
              <a:gd name="connsiteX8471" fmla="*/ 767538 w 2656691"/>
              <a:gd name="connsiteY8471" fmla="*/ 382329 h 3149653"/>
              <a:gd name="connsiteX8472" fmla="*/ 758345 w 2656691"/>
              <a:gd name="connsiteY8472" fmla="*/ 377736 h 3149653"/>
              <a:gd name="connsiteX8473" fmla="*/ 738810 w 2656691"/>
              <a:gd name="connsiteY8473" fmla="*/ 378884 h 3149653"/>
              <a:gd name="connsiteX8474" fmla="*/ 720425 w 2656691"/>
              <a:gd name="connsiteY8474" fmla="*/ 375440 h 3149653"/>
              <a:gd name="connsiteX8475" fmla="*/ 720425 w 2656691"/>
              <a:gd name="connsiteY8475" fmla="*/ 380033 h 3149653"/>
              <a:gd name="connsiteX8476" fmla="*/ 707784 w 2656691"/>
              <a:gd name="connsiteY8476" fmla="*/ 376588 h 3149653"/>
              <a:gd name="connsiteX8477" fmla="*/ 696293 w 2656691"/>
              <a:gd name="connsiteY8477" fmla="*/ 375440 h 3149653"/>
              <a:gd name="connsiteX8478" fmla="*/ 684802 w 2656691"/>
              <a:gd name="connsiteY8478" fmla="*/ 376588 h 3149653"/>
              <a:gd name="connsiteX8479" fmla="*/ 673311 w 2656691"/>
              <a:gd name="connsiteY8479" fmla="*/ 376588 h 3149653"/>
              <a:gd name="connsiteX8480" fmla="*/ 669863 w 2656691"/>
              <a:gd name="connsiteY8480" fmla="*/ 371996 h 3149653"/>
              <a:gd name="connsiteX8481" fmla="*/ 661819 w 2656691"/>
              <a:gd name="connsiteY8481" fmla="*/ 377736 h 3149653"/>
              <a:gd name="connsiteX8482" fmla="*/ 648030 w 2656691"/>
              <a:gd name="connsiteY8482" fmla="*/ 371996 h 3149653"/>
              <a:gd name="connsiteX8483" fmla="*/ 622749 w 2656691"/>
              <a:gd name="connsiteY8483" fmla="*/ 374292 h 3149653"/>
              <a:gd name="connsiteX8484" fmla="*/ 614706 w 2656691"/>
              <a:gd name="connsiteY8484" fmla="*/ 371996 h 3149653"/>
              <a:gd name="connsiteX8485" fmla="*/ 603214 w 2656691"/>
              <a:gd name="connsiteY8485" fmla="*/ 371996 h 3149653"/>
              <a:gd name="connsiteX8486" fmla="*/ 603214 w 2656691"/>
              <a:gd name="connsiteY8486" fmla="*/ 376588 h 3149653"/>
              <a:gd name="connsiteX8487" fmla="*/ 595170 w 2656691"/>
              <a:gd name="connsiteY8487" fmla="*/ 377736 h 3149653"/>
              <a:gd name="connsiteX8488" fmla="*/ 573337 w 2656691"/>
              <a:gd name="connsiteY8488" fmla="*/ 376588 h 3149653"/>
              <a:gd name="connsiteX8489" fmla="*/ 571039 w 2656691"/>
              <a:gd name="connsiteY8489" fmla="*/ 368551 h 3149653"/>
              <a:gd name="connsiteX8490" fmla="*/ 561846 w 2656691"/>
              <a:gd name="connsiteY8490" fmla="*/ 375440 h 3149653"/>
              <a:gd name="connsiteX8491" fmla="*/ 550355 w 2656691"/>
              <a:gd name="connsiteY8491" fmla="*/ 377736 h 3149653"/>
              <a:gd name="connsiteX8492" fmla="*/ 554951 w 2656691"/>
              <a:gd name="connsiteY8492" fmla="*/ 373144 h 3149653"/>
              <a:gd name="connsiteX8493" fmla="*/ 551504 w 2656691"/>
              <a:gd name="connsiteY8493" fmla="*/ 367403 h 3149653"/>
              <a:gd name="connsiteX8494" fmla="*/ 540013 w 2656691"/>
              <a:gd name="connsiteY8494" fmla="*/ 370847 h 3149653"/>
              <a:gd name="connsiteX8495" fmla="*/ 544609 w 2656691"/>
              <a:gd name="connsiteY8495" fmla="*/ 368551 h 3149653"/>
              <a:gd name="connsiteX8496" fmla="*/ 531969 w 2656691"/>
              <a:gd name="connsiteY8496" fmla="*/ 371996 h 3149653"/>
              <a:gd name="connsiteX8497" fmla="*/ 528522 w 2656691"/>
              <a:gd name="connsiteY8497" fmla="*/ 367403 h 3149653"/>
              <a:gd name="connsiteX8498" fmla="*/ 521627 w 2656691"/>
              <a:gd name="connsiteY8498" fmla="*/ 374292 h 3149653"/>
              <a:gd name="connsiteX8499" fmla="*/ 504390 w 2656691"/>
              <a:gd name="connsiteY8499" fmla="*/ 375440 h 3149653"/>
              <a:gd name="connsiteX8500" fmla="*/ 506688 w 2656691"/>
              <a:gd name="connsiteY8500" fmla="*/ 381181 h 3149653"/>
              <a:gd name="connsiteX8501" fmla="*/ 500943 w 2656691"/>
              <a:gd name="connsiteY8501" fmla="*/ 375440 h 3149653"/>
              <a:gd name="connsiteX8502" fmla="*/ 497495 w 2656691"/>
              <a:gd name="connsiteY8502" fmla="*/ 380033 h 3149653"/>
              <a:gd name="connsiteX8503" fmla="*/ 498644 w 2656691"/>
              <a:gd name="connsiteY8503" fmla="*/ 375440 h 3149653"/>
              <a:gd name="connsiteX8504" fmla="*/ 474513 w 2656691"/>
              <a:gd name="connsiteY8504" fmla="*/ 378884 h 3149653"/>
              <a:gd name="connsiteX8505" fmla="*/ 474513 w 2656691"/>
              <a:gd name="connsiteY8505" fmla="*/ 377736 h 3149653"/>
              <a:gd name="connsiteX8506" fmla="*/ 456127 w 2656691"/>
              <a:gd name="connsiteY8506" fmla="*/ 381181 h 3149653"/>
              <a:gd name="connsiteX8507" fmla="*/ 452680 w 2656691"/>
              <a:gd name="connsiteY8507" fmla="*/ 381181 h 3149653"/>
              <a:gd name="connsiteX8508" fmla="*/ 452680 w 2656691"/>
              <a:gd name="connsiteY8508" fmla="*/ 376588 h 3149653"/>
              <a:gd name="connsiteX8509" fmla="*/ 448083 w 2656691"/>
              <a:gd name="connsiteY8509" fmla="*/ 381181 h 3149653"/>
              <a:gd name="connsiteX8510" fmla="*/ 452680 w 2656691"/>
              <a:gd name="connsiteY8510" fmla="*/ 382329 h 3149653"/>
              <a:gd name="connsiteX8511" fmla="*/ 443487 w 2656691"/>
              <a:gd name="connsiteY8511" fmla="*/ 381181 h 3149653"/>
              <a:gd name="connsiteX8512" fmla="*/ 436592 w 2656691"/>
              <a:gd name="connsiteY8512" fmla="*/ 380033 h 3149653"/>
              <a:gd name="connsiteX8513" fmla="*/ 438890 w 2656691"/>
              <a:gd name="connsiteY8513" fmla="*/ 376588 h 3149653"/>
              <a:gd name="connsiteX8514" fmla="*/ 429697 w 2656691"/>
              <a:gd name="connsiteY8514" fmla="*/ 377736 h 3149653"/>
              <a:gd name="connsiteX8515" fmla="*/ 421653 w 2656691"/>
              <a:gd name="connsiteY8515" fmla="*/ 382329 h 3149653"/>
              <a:gd name="connsiteX8516" fmla="*/ 420504 w 2656691"/>
              <a:gd name="connsiteY8516" fmla="*/ 377736 h 3149653"/>
              <a:gd name="connsiteX8517" fmla="*/ 417057 w 2656691"/>
              <a:gd name="connsiteY8517" fmla="*/ 380033 h 3149653"/>
              <a:gd name="connsiteX8518" fmla="*/ 417057 w 2656691"/>
              <a:gd name="connsiteY8518" fmla="*/ 383477 h 3149653"/>
              <a:gd name="connsiteX8519" fmla="*/ 409013 w 2656691"/>
              <a:gd name="connsiteY8519" fmla="*/ 383477 h 3149653"/>
              <a:gd name="connsiteX8520" fmla="*/ 409013 w 2656691"/>
              <a:gd name="connsiteY8520" fmla="*/ 386922 h 3149653"/>
              <a:gd name="connsiteX8521" fmla="*/ 399820 w 2656691"/>
              <a:gd name="connsiteY8521" fmla="*/ 384625 h 3149653"/>
              <a:gd name="connsiteX8522" fmla="*/ 400969 w 2656691"/>
              <a:gd name="connsiteY8522" fmla="*/ 377736 h 3149653"/>
              <a:gd name="connsiteX8523" fmla="*/ 392925 w 2656691"/>
              <a:gd name="connsiteY8523" fmla="*/ 382329 h 3149653"/>
              <a:gd name="connsiteX8524" fmla="*/ 388329 w 2656691"/>
              <a:gd name="connsiteY8524" fmla="*/ 386922 h 3149653"/>
              <a:gd name="connsiteX8525" fmla="*/ 388329 w 2656691"/>
              <a:gd name="connsiteY8525" fmla="*/ 378884 h 3149653"/>
              <a:gd name="connsiteX8526" fmla="*/ 384882 w 2656691"/>
              <a:gd name="connsiteY8526" fmla="*/ 383477 h 3149653"/>
              <a:gd name="connsiteX8527" fmla="*/ 367645 w 2656691"/>
              <a:gd name="connsiteY8527" fmla="*/ 381181 h 3149653"/>
              <a:gd name="connsiteX8528" fmla="*/ 368794 w 2656691"/>
              <a:gd name="connsiteY8528" fmla="*/ 384625 h 3149653"/>
              <a:gd name="connsiteX8529" fmla="*/ 365347 w 2656691"/>
              <a:gd name="connsiteY8529" fmla="*/ 385773 h 3149653"/>
              <a:gd name="connsiteX8530" fmla="*/ 360750 w 2656691"/>
              <a:gd name="connsiteY8530" fmla="*/ 382329 h 3149653"/>
              <a:gd name="connsiteX8531" fmla="*/ 359601 w 2656691"/>
              <a:gd name="connsiteY8531" fmla="*/ 375440 h 3149653"/>
              <a:gd name="connsiteX8532" fmla="*/ 368794 w 2656691"/>
              <a:gd name="connsiteY8532" fmla="*/ 371996 h 3149653"/>
              <a:gd name="connsiteX8533" fmla="*/ 379136 w 2656691"/>
              <a:gd name="connsiteY8533" fmla="*/ 376588 h 3149653"/>
              <a:gd name="connsiteX8534" fmla="*/ 382583 w 2656691"/>
              <a:gd name="connsiteY8534" fmla="*/ 371996 h 3149653"/>
              <a:gd name="connsiteX8535" fmla="*/ 381434 w 2656691"/>
              <a:gd name="connsiteY8535" fmla="*/ 376588 h 3149653"/>
              <a:gd name="connsiteX8536" fmla="*/ 386031 w 2656691"/>
              <a:gd name="connsiteY8536" fmla="*/ 376588 h 3149653"/>
              <a:gd name="connsiteX8537" fmla="*/ 386031 w 2656691"/>
              <a:gd name="connsiteY8537" fmla="*/ 367403 h 3149653"/>
              <a:gd name="connsiteX8538" fmla="*/ 389478 w 2656691"/>
              <a:gd name="connsiteY8538" fmla="*/ 376588 h 3149653"/>
              <a:gd name="connsiteX8539" fmla="*/ 394218 w 2656691"/>
              <a:gd name="connsiteY8539" fmla="*/ 374723 h 3149653"/>
              <a:gd name="connsiteX8540" fmla="*/ 399525 w 2656691"/>
              <a:gd name="connsiteY8540" fmla="*/ 372140 h 3149653"/>
              <a:gd name="connsiteX8541" fmla="*/ 399820 w 2656691"/>
              <a:gd name="connsiteY8541" fmla="*/ 373144 h 3149653"/>
              <a:gd name="connsiteX8542" fmla="*/ 409013 w 2656691"/>
              <a:gd name="connsiteY8542" fmla="*/ 366255 h 3149653"/>
              <a:gd name="connsiteX8543" fmla="*/ 420504 w 2656691"/>
              <a:gd name="connsiteY8543" fmla="*/ 366255 h 3149653"/>
              <a:gd name="connsiteX8544" fmla="*/ 420504 w 2656691"/>
              <a:gd name="connsiteY8544" fmla="*/ 363016 h 3149653"/>
              <a:gd name="connsiteX8545" fmla="*/ 423952 w 2656691"/>
              <a:gd name="connsiteY8545" fmla="*/ 365107 h 3149653"/>
              <a:gd name="connsiteX8546" fmla="*/ 426250 w 2656691"/>
              <a:gd name="connsiteY8546" fmla="*/ 360514 h 3149653"/>
              <a:gd name="connsiteX8547" fmla="*/ 430846 w 2656691"/>
              <a:gd name="connsiteY8547" fmla="*/ 366255 h 3149653"/>
              <a:gd name="connsiteX8548" fmla="*/ 451531 w 2656691"/>
              <a:gd name="connsiteY8548" fmla="*/ 354774 h 3149653"/>
              <a:gd name="connsiteX8549" fmla="*/ 453829 w 2656691"/>
              <a:gd name="connsiteY8549" fmla="*/ 359366 h 3149653"/>
              <a:gd name="connsiteX8550" fmla="*/ 467618 w 2656691"/>
              <a:gd name="connsiteY8550" fmla="*/ 355922 h 3149653"/>
              <a:gd name="connsiteX8551" fmla="*/ 467618 w 2656691"/>
              <a:gd name="connsiteY8551" fmla="*/ 361663 h 3149653"/>
              <a:gd name="connsiteX8552" fmla="*/ 472215 w 2656691"/>
              <a:gd name="connsiteY8552" fmla="*/ 357070 h 3149653"/>
              <a:gd name="connsiteX8553" fmla="*/ 468767 w 2656691"/>
              <a:gd name="connsiteY8553" fmla="*/ 353625 h 3149653"/>
              <a:gd name="connsiteX8554" fmla="*/ 475662 w 2656691"/>
              <a:gd name="connsiteY8554" fmla="*/ 353625 h 3149653"/>
              <a:gd name="connsiteX8555" fmla="*/ 476811 w 2656691"/>
              <a:gd name="connsiteY8555" fmla="*/ 360514 h 3149653"/>
              <a:gd name="connsiteX8556" fmla="*/ 491750 w 2656691"/>
              <a:gd name="connsiteY8556" fmla="*/ 354774 h 3149653"/>
              <a:gd name="connsiteX8557" fmla="*/ 495197 w 2656691"/>
              <a:gd name="connsiteY8557" fmla="*/ 357070 h 3149653"/>
              <a:gd name="connsiteX8558" fmla="*/ 498644 w 2656691"/>
              <a:gd name="connsiteY8558" fmla="*/ 353625 h 3149653"/>
              <a:gd name="connsiteX8559" fmla="*/ 496346 w 2656691"/>
              <a:gd name="connsiteY8559" fmla="*/ 351329 h 3149653"/>
              <a:gd name="connsiteX8560" fmla="*/ 510136 w 2656691"/>
              <a:gd name="connsiteY8560" fmla="*/ 354774 h 3149653"/>
              <a:gd name="connsiteX8561" fmla="*/ 508987 w 2656691"/>
              <a:gd name="connsiteY8561" fmla="*/ 351329 h 3149653"/>
              <a:gd name="connsiteX8562" fmla="*/ 505539 w 2656691"/>
              <a:gd name="connsiteY8562" fmla="*/ 349033 h 3149653"/>
              <a:gd name="connsiteX8563" fmla="*/ 519329 w 2656691"/>
              <a:gd name="connsiteY8563" fmla="*/ 346737 h 3149653"/>
              <a:gd name="connsiteX8564" fmla="*/ 526223 w 2656691"/>
              <a:gd name="connsiteY8564" fmla="*/ 346737 h 3149653"/>
              <a:gd name="connsiteX8565" fmla="*/ 533118 w 2656691"/>
              <a:gd name="connsiteY8565" fmla="*/ 343292 h 3149653"/>
              <a:gd name="connsiteX8566" fmla="*/ 533118 w 2656691"/>
              <a:gd name="connsiteY8566" fmla="*/ 346737 h 3149653"/>
              <a:gd name="connsiteX8567" fmla="*/ 550355 w 2656691"/>
              <a:gd name="connsiteY8567" fmla="*/ 346737 h 3149653"/>
              <a:gd name="connsiteX8568" fmla="*/ 560697 w 2656691"/>
              <a:gd name="connsiteY8568" fmla="*/ 345589 h 3149653"/>
              <a:gd name="connsiteX8569" fmla="*/ 568741 w 2656691"/>
              <a:gd name="connsiteY8569" fmla="*/ 342144 h 3149653"/>
              <a:gd name="connsiteX8570" fmla="*/ 580232 w 2656691"/>
              <a:gd name="connsiteY8570" fmla="*/ 346737 h 3149653"/>
              <a:gd name="connsiteX8571" fmla="*/ 589425 w 2656691"/>
              <a:gd name="connsiteY8571" fmla="*/ 343292 h 3149653"/>
              <a:gd name="connsiteX8572" fmla="*/ 603214 w 2656691"/>
              <a:gd name="connsiteY8572" fmla="*/ 339848 h 3149653"/>
              <a:gd name="connsiteX8573" fmla="*/ 604363 w 2656691"/>
              <a:gd name="connsiteY8573" fmla="*/ 345589 h 3149653"/>
              <a:gd name="connsiteX8574" fmla="*/ 611258 w 2656691"/>
              <a:gd name="connsiteY8574" fmla="*/ 345589 h 3149653"/>
              <a:gd name="connsiteX8575" fmla="*/ 614706 w 2656691"/>
              <a:gd name="connsiteY8575" fmla="*/ 340996 h 3149653"/>
              <a:gd name="connsiteX8576" fmla="*/ 612407 w 2656691"/>
              <a:gd name="connsiteY8576" fmla="*/ 346737 h 3149653"/>
              <a:gd name="connsiteX8577" fmla="*/ 620451 w 2656691"/>
              <a:gd name="connsiteY8577" fmla="*/ 340996 h 3149653"/>
              <a:gd name="connsiteX8578" fmla="*/ 623898 w 2656691"/>
              <a:gd name="connsiteY8578" fmla="*/ 346737 h 3149653"/>
              <a:gd name="connsiteX8579" fmla="*/ 633091 w 2656691"/>
              <a:gd name="connsiteY8579" fmla="*/ 337552 h 3149653"/>
              <a:gd name="connsiteX8580" fmla="*/ 631942 w 2656691"/>
              <a:gd name="connsiteY8580" fmla="*/ 334107 h 3149653"/>
              <a:gd name="connsiteX8581" fmla="*/ 634241 w 2656691"/>
              <a:gd name="connsiteY8581" fmla="*/ 335256 h 3149653"/>
              <a:gd name="connsiteX8582" fmla="*/ 631942 w 2656691"/>
              <a:gd name="connsiteY8582" fmla="*/ 330663 h 3149653"/>
              <a:gd name="connsiteX8583" fmla="*/ 644583 w 2656691"/>
              <a:gd name="connsiteY8583" fmla="*/ 332959 h 3149653"/>
              <a:gd name="connsiteX8584" fmla="*/ 642284 w 2656691"/>
              <a:gd name="connsiteY8584" fmla="*/ 337552 h 3149653"/>
              <a:gd name="connsiteX8585" fmla="*/ 635390 w 2656691"/>
              <a:gd name="connsiteY8585" fmla="*/ 340996 h 3149653"/>
              <a:gd name="connsiteX8586" fmla="*/ 643433 w 2656691"/>
              <a:gd name="connsiteY8586" fmla="*/ 343292 h 3149653"/>
              <a:gd name="connsiteX8587" fmla="*/ 649179 w 2656691"/>
              <a:gd name="connsiteY8587" fmla="*/ 339848 h 3149653"/>
              <a:gd name="connsiteX8588" fmla="*/ 645732 w 2656691"/>
              <a:gd name="connsiteY8588" fmla="*/ 338700 h 3149653"/>
              <a:gd name="connsiteX8589" fmla="*/ 644583 w 2656691"/>
              <a:gd name="connsiteY8589" fmla="*/ 332959 h 3149653"/>
              <a:gd name="connsiteX8590" fmla="*/ 651477 w 2656691"/>
              <a:gd name="connsiteY8590" fmla="*/ 331811 h 3149653"/>
              <a:gd name="connsiteX8591" fmla="*/ 649179 w 2656691"/>
              <a:gd name="connsiteY8591" fmla="*/ 336404 h 3149653"/>
              <a:gd name="connsiteX8592" fmla="*/ 652626 w 2656691"/>
              <a:gd name="connsiteY8592" fmla="*/ 336404 h 3149653"/>
              <a:gd name="connsiteX8593" fmla="*/ 653776 w 2656691"/>
              <a:gd name="connsiteY8593" fmla="*/ 329515 h 3149653"/>
              <a:gd name="connsiteX8594" fmla="*/ 675609 w 2656691"/>
              <a:gd name="connsiteY8594" fmla="*/ 337552 h 3149653"/>
              <a:gd name="connsiteX8595" fmla="*/ 679056 w 2656691"/>
              <a:gd name="connsiteY8595" fmla="*/ 334107 h 3149653"/>
              <a:gd name="connsiteX8596" fmla="*/ 674460 w 2656691"/>
              <a:gd name="connsiteY8596" fmla="*/ 330663 h 3149653"/>
              <a:gd name="connsiteX8597" fmla="*/ 687100 w 2656691"/>
              <a:gd name="connsiteY8597" fmla="*/ 337552 h 3149653"/>
              <a:gd name="connsiteX8598" fmla="*/ 690547 w 2656691"/>
              <a:gd name="connsiteY8598" fmla="*/ 337552 h 3149653"/>
              <a:gd name="connsiteX8599" fmla="*/ 690547 w 2656691"/>
              <a:gd name="connsiteY8599" fmla="*/ 334107 h 3149653"/>
              <a:gd name="connsiteX8600" fmla="*/ 687100 w 2656691"/>
              <a:gd name="connsiteY8600" fmla="*/ 331811 h 3149653"/>
              <a:gd name="connsiteX8601" fmla="*/ 688249 w 2656691"/>
              <a:gd name="connsiteY8601" fmla="*/ 329515 h 3149653"/>
              <a:gd name="connsiteX8602" fmla="*/ 682504 w 2656691"/>
              <a:gd name="connsiteY8602" fmla="*/ 328366 h 3149653"/>
              <a:gd name="connsiteX8603" fmla="*/ 680205 w 2656691"/>
              <a:gd name="connsiteY8603" fmla="*/ 324922 h 3149653"/>
              <a:gd name="connsiteX8604" fmla="*/ 674460 w 2656691"/>
              <a:gd name="connsiteY8604" fmla="*/ 324922 h 3149653"/>
              <a:gd name="connsiteX8605" fmla="*/ 677907 w 2656691"/>
              <a:gd name="connsiteY8605" fmla="*/ 327218 h 3149653"/>
              <a:gd name="connsiteX8606" fmla="*/ 674460 w 2656691"/>
              <a:gd name="connsiteY8606" fmla="*/ 329515 h 3149653"/>
              <a:gd name="connsiteX8607" fmla="*/ 669863 w 2656691"/>
              <a:gd name="connsiteY8607" fmla="*/ 329515 h 3149653"/>
              <a:gd name="connsiteX8608" fmla="*/ 666416 w 2656691"/>
              <a:gd name="connsiteY8608" fmla="*/ 324922 h 3149653"/>
              <a:gd name="connsiteX8609" fmla="*/ 673311 w 2656691"/>
              <a:gd name="connsiteY8609" fmla="*/ 326070 h 3149653"/>
              <a:gd name="connsiteX8610" fmla="*/ 669863 w 2656691"/>
              <a:gd name="connsiteY8610" fmla="*/ 320330 h 3149653"/>
              <a:gd name="connsiteX8611" fmla="*/ 659521 w 2656691"/>
              <a:gd name="connsiteY8611" fmla="*/ 320330 h 3149653"/>
              <a:gd name="connsiteX8612" fmla="*/ 662969 w 2656691"/>
              <a:gd name="connsiteY8612" fmla="*/ 319181 h 3149653"/>
              <a:gd name="connsiteX8613" fmla="*/ 653776 w 2656691"/>
              <a:gd name="connsiteY8613" fmla="*/ 316885 h 3149653"/>
              <a:gd name="connsiteX8614" fmla="*/ 644583 w 2656691"/>
              <a:gd name="connsiteY8614" fmla="*/ 319181 h 3149653"/>
              <a:gd name="connsiteX8615" fmla="*/ 645732 w 2656691"/>
              <a:gd name="connsiteY8615" fmla="*/ 320330 h 3149653"/>
              <a:gd name="connsiteX8616" fmla="*/ 638837 w 2656691"/>
              <a:gd name="connsiteY8616" fmla="*/ 321478 h 3149653"/>
              <a:gd name="connsiteX8617" fmla="*/ 634241 w 2656691"/>
              <a:gd name="connsiteY8617" fmla="*/ 319181 h 3149653"/>
              <a:gd name="connsiteX8618" fmla="*/ 623898 w 2656691"/>
              <a:gd name="connsiteY8618" fmla="*/ 318033 h 3149653"/>
              <a:gd name="connsiteX8619" fmla="*/ 610109 w 2656691"/>
              <a:gd name="connsiteY8619" fmla="*/ 319181 h 3149653"/>
              <a:gd name="connsiteX8620" fmla="*/ 615855 w 2656691"/>
              <a:gd name="connsiteY8620" fmla="*/ 318033 h 3149653"/>
              <a:gd name="connsiteX8621" fmla="*/ 605513 w 2656691"/>
              <a:gd name="connsiteY8621" fmla="*/ 316885 h 3149653"/>
              <a:gd name="connsiteX8622" fmla="*/ 594021 w 2656691"/>
              <a:gd name="connsiteY8622" fmla="*/ 315737 h 3149653"/>
              <a:gd name="connsiteX8623" fmla="*/ 579083 w 2656691"/>
              <a:gd name="connsiteY8623" fmla="*/ 319181 h 3149653"/>
              <a:gd name="connsiteX8624" fmla="*/ 567592 w 2656691"/>
              <a:gd name="connsiteY8624" fmla="*/ 322626 h 3149653"/>
              <a:gd name="connsiteX8625" fmla="*/ 562995 w 2656691"/>
              <a:gd name="connsiteY8625" fmla="*/ 320330 h 3149653"/>
              <a:gd name="connsiteX8626" fmla="*/ 553802 w 2656691"/>
              <a:gd name="connsiteY8626" fmla="*/ 318033 h 3149653"/>
              <a:gd name="connsiteX8627" fmla="*/ 544609 w 2656691"/>
              <a:gd name="connsiteY8627" fmla="*/ 322626 h 3149653"/>
              <a:gd name="connsiteX8628" fmla="*/ 534267 w 2656691"/>
              <a:gd name="connsiteY8628" fmla="*/ 322626 h 3149653"/>
              <a:gd name="connsiteX8629" fmla="*/ 535416 w 2656691"/>
              <a:gd name="connsiteY8629" fmla="*/ 315737 h 3149653"/>
              <a:gd name="connsiteX8630" fmla="*/ 533118 w 2656691"/>
              <a:gd name="connsiteY8630" fmla="*/ 321478 h 3149653"/>
              <a:gd name="connsiteX8631" fmla="*/ 521627 w 2656691"/>
              <a:gd name="connsiteY8631" fmla="*/ 322626 h 3149653"/>
              <a:gd name="connsiteX8632" fmla="*/ 510136 w 2656691"/>
              <a:gd name="connsiteY8632" fmla="*/ 326070 h 3149653"/>
              <a:gd name="connsiteX8633" fmla="*/ 505539 w 2656691"/>
              <a:gd name="connsiteY8633" fmla="*/ 327218 h 3149653"/>
              <a:gd name="connsiteX8634" fmla="*/ 504390 w 2656691"/>
              <a:gd name="connsiteY8634" fmla="*/ 323774 h 3149653"/>
              <a:gd name="connsiteX8635" fmla="*/ 495197 w 2656691"/>
              <a:gd name="connsiteY8635" fmla="*/ 328366 h 3149653"/>
              <a:gd name="connsiteX8636" fmla="*/ 486004 w 2656691"/>
              <a:gd name="connsiteY8636" fmla="*/ 328366 h 3149653"/>
              <a:gd name="connsiteX8637" fmla="*/ 472215 w 2656691"/>
              <a:gd name="connsiteY8637" fmla="*/ 326070 h 3149653"/>
              <a:gd name="connsiteX8638" fmla="*/ 454978 w 2656691"/>
              <a:gd name="connsiteY8638" fmla="*/ 324922 h 3149653"/>
              <a:gd name="connsiteX8639" fmla="*/ 442338 w 2656691"/>
              <a:gd name="connsiteY8639" fmla="*/ 328366 h 3149653"/>
              <a:gd name="connsiteX8640" fmla="*/ 428548 w 2656691"/>
              <a:gd name="connsiteY8640" fmla="*/ 332959 h 3149653"/>
              <a:gd name="connsiteX8641" fmla="*/ 422803 w 2656691"/>
              <a:gd name="connsiteY8641" fmla="*/ 331811 h 3149653"/>
              <a:gd name="connsiteX8642" fmla="*/ 442338 w 2656691"/>
              <a:gd name="connsiteY8642" fmla="*/ 323774 h 3149653"/>
              <a:gd name="connsiteX8643" fmla="*/ 441188 w 2656691"/>
              <a:gd name="connsiteY8643" fmla="*/ 318033 h 3149653"/>
              <a:gd name="connsiteX8644" fmla="*/ 435443 w 2656691"/>
              <a:gd name="connsiteY8644" fmla="*/ 321478 h 3149653"/>
              <a:gd name="connsiteX8645" fmla="*/ 433145 w 2656691"/>
              <a:gd name="connsiteY8645" fmla="*/ 313441 h 3149653"/>
              <a:gd name="connsiteX8646" fmla="*/ 428548 w 2656691"/>
              <a:gd name="connsiteY8646" fmla="*/ 321478 h 3149653"/>
              <a:gd name="connsiteX8647" fmla="*/ 420504 w 2656691"/>
              <a:gd name="connsiteY8647" fmla="*/ 322626 h 3149653"/>
              <a:gd name="connsiteX8648" fmla="*/ 420504 w 2656691"/>
              <a:gd name="connsiteY8648" fmla="*/ 330663 h 3149653"/>
              <a:gd name="connsiteX8649" fmla="*/ 410162 w 2656691"/>
              <a:gd name="connsiteY8649" fmla="*/ 334107 h 3149653"/>
              <a:gd name="connsiteX8650" fmla="*/ 407864 w 2656691"/>
              <a:gd name="connsiteY8650" fmla="*/ 329515 h 3149653"/>
              <a:gd name="connsiteX8651" fmla="*/ 392925 w 2656691"/>
              <a:gd name="connsiteY8651" fmla="*/ 330663 h 3149653"/>
              <a:gd name="connsiteX8652" fmla="*/ 403267 w 2656691"/>
              <a:gd name="connsiteY8652" fmla="*/ 327218 h 3149653"/>
              <a:gd name="connsiteX8653" fmla="*/ 397522 w 2656691"/>
              <a:gd name="connsiteY8653" fmla="*/ 320330 h 3149653"/>
              <a:gd name="connsiteX8654" fmla="*/ 394075 w 2656691"/>
              <a:gd name="connsiteY8654" fmla="*/ 326070 h 3149653"/>
              <a:gd name="connsiteX8655" fmla="*/ 374539 w 2656691"/>
              <a:gd name="connsiteY8655" fmla="*/ 326070 h 3149653"/>
              <a:gd name="connsiteX8656" fmla="*/ 372241 w 2656691"/>
              <a:gd name="connsiteY8656" fmla="*/ 321478 h 3149653"/>
              <a:gd name="connsiteX8657" fmla="*/ 369943 w 2656691"/>
              <a:gd name="connsiteY8657" fmla="*/ 322626 h 3149653"/>
              <a:gd name="connsiteX8658" fmla="*/ 373390 w 2656691"/>
              <a:gd name="connsiteY8658" fmla="*/ 331811 h 3149653"/>
              <a:gd name="connsiteX8659" fmla="*/ 367645 w 2656691"/>
              <a:gd name="connsiteY8659" fmla="*/ 331811 h 3149653"/>
              <a:gd name="connsiteX8660" fmla="*/ 372241 w 2656691"/>
              <a:gd name="connsiteY8660" fmla="*/ 336404 h 3149653"/>
              <a:gd name="connsiteX8661" fmla="*/ 364197 w 2656691"/>
              <a:gd name="connsiteY8661" fmla="*/ 335256 h 3149653"/>
              <a:gd name="connsiteX8662" fmla="*/ 366496 w 2656691"/>
              <a:gd name="connsiteY8662" fmla="*/ 328366 h 3149653"/>
              <a:gd name="connsiteX8663" fmla="*/ 358452 w 2656691"/>
              <a:gd name="connsiteY8663" fmla="*/ 329515 h 3149653"/>
              <a:gd name="connsiteX8664" fmla="*/ 356154 w 2656691"/>
              <a:gd name="connsiteY8664" fmla="*/ 322626 h 3149653"/>
              <a:gd name="connsiteX8665" fmla="*/ 359601 w 2656691"/>
              <a:gd name="connsiteY8665" fmla="*/ 314589 h 3149653"/>
              <a:gd name="connsiteX8666" fmla="*/ 355004 w 2656691"/>
              <a:gd name="connsiteY8666" fmla="*/ 320330 h 3149653"/>
              <a:gd name="connsiteX8667" fmla="*/ 351557 w 2656691"/>
              <a:gd name="connsiteY8667" fmla="*/ 313441 h 3149653"/>
              <a:gd name="connsiteX8668" fmla="*/ 350408 w 2656691"/>
              <a:gd name="connsiteY8668" fmla="*/ 320330 h 3149653"/>
              <a:gd name="connsiteX8669" fmla="*/ 353855 w 2656691"/>
              <a:gd name="connsiteY8669" fmla="*/ 322626 h 3149653"/>
              <a:gd name="connsiteX8670" fmla="*/ 356154 w 2656691"/>
              <a:gd name="connsiteY8670" fmla="*/ 321478 h 3149653"/>
              <a:gd name="connsiteX8671" fmla="*/ 355004 w 2656691"/>
              <a:gd name="connsiteY8671" fmla="*/ 326070 h 3149653"/>
              <a:gd name="connsiteX8672" fmla="*/ 348110 w 2656691"/>
              <a:gd name="connsiteY8672" fmla="*/ 321478 h 3149653"/>
              <a:gd name="connsiteX8673" fmla="*/ 345812 w 2656691"/>
              <a:gd name="connsiteY8673" fmla="*/ 324922 h 3149653"/>
              <a:gd name="connsiteX8674" fmla="*/ 349259 w 2656691"/>
              <a:gd name="connsiteY8674" fmla="*/ 327218 h 3149653"/>
              <a:gd name="connsiteX8675" fmla="*/ 334320 w 2656691"/>
              <a:gd name="connsiteY8675" fmla="*/ 328366 h 3149653"/>
              <a:gd name="connsiteX8676" fmla="*/ 345812 w 2656691"/>
              <a:gd name="connsiteY8676" fmla="*/ 318033 h 3149653"/>
              <a:gd name="connsiteX8677" fmla="*/ 344662 w 2656691"/>
              <a:gd name="connsiteY8677" fmla="*/ 315737 h 3149653"/>
              <a:gd name="connsiteX8678" fmla="*/ 328575 w 2656691"/>
              <a:gd name="connsiteY8678" fmla="*/ 324922 h 3149653"/>
              <a:gd name="connsiteX8679" fmla="*/ 326277 w 2656691"/>
              <a:gd name="connsiteY8679" fmla="*/ 321478 h 3149653"/>
              <a:gd name="connsiteX8680" fmla="*/ 325127 w 2656691"/>
              <a:gd name="connsiteY8680" fmla="*/ 322626 h 3149653"/>
              <a:gd name="connsiteX8681" fmla="*/ 325127 w 2656691"/>
              <a:gd name="connsiteY8681" fmla="*/ 326070 h 3149653"/>
              <a:gd name="connsiteX8682" fmla="*/ 317084 w 2656691"/>
              <a:gd name="connsiteY8682" fmla="*/ 326070 h 3149653"/>
              <a:gd name="connsiteX8683" fmla="*/ 304443 w 2656691"/>
              <a:gd name="connsiteY8683" fmla="*/ 334107 h 3149653"/>
              <a:gd name="connsiteX8684" fmla="*/ 313636 w 2656691"/>
              <a:gd name="connsiteY8684" fmla="*/ 322626 h 3149653"/>
              <a:gd name="connsiteX8685" fmla="*/ 298698 w 2656691"/>
              <a:gd name="connsiteY8685" fmla="*/ 328366 h 3149653"/>
              <a:gd name="connsiteX8686" fmla="*/ 302145 w 2656691"/>
              <a:gd name="connsiteY8686" fmla="*/ 336404 h 3149653"/>
              <a:gd name="connsiteX8687" fmla="*/ 297549 w 2656691"/>
              <a:gd name="connsiteY8687" fmla="*/ 337552 h 3149653"/>
              <a:gd name="connsiteX8688" fmla="*/ 296399 w 2656691"/>
              <a:gd name="connsiteY8688" fmla="*/ 327218 h 3149653"/>
              <a:gd name="connsiteX8689" fmla="*/ 289505 w 2656691"/>
              <a:gd name="connsiteY8689" fmla="*/ 328366 h 3149653"/>
              <a:gd name="connsiteX8690" fmla="*/ 269970 w 2656691"/>
              <a:gd name="connsiteY8690" fmla="*/ 338700 h 3149653"/>
              <a:gd name="connsiteX8691" fmla="*/ 274566 w 2656691"/>
              <a:gd name="connsiteY8691" fmla="*/ 327218 h 3149653"/>
              <a:gd name="connsiteX8692" fmla="*/ 258479 w 2656691"/>
              <a:gd name="connsiteY8692" fmla="*/ 329515 h 3149653"/>
              <a:gd name="connsiteX8693" fmla="*/ 246987 w 2656691"/>
              <a:gd name="connsiteY8693" fmla="*/ 335256 h 3149653"/>
              <a:gd name="connsiteX8694" fmla="*/ 245838 w 2656691"/>
              <a:gd name="connsiteY8694" fmla="*/ 343292 h 3149653"/>
              <a:gd name="connsiteX8695" fmla="*/ 242391 w 2656691"/>
              <a:gd name="connsiteY8695" fmla="*/ 342144 h 3149653"/>
              <a:gd name="connsiteX8696" fmla="*/ 243540 w 2656691"/>
              <a:gd name="connsiteY8696" fmla="*/ 346737 h 3149653"/>
              <a:gd name="connsiteX8697" fmla="*/ 243540 w 2656691"/>
              <a:gd name="connsiteY8697" fmla="*/ 337552 h 3149653"/>
              <a:gd name="connsiteX8698" fmla="*/ 240093 w 2656691"/>
              <a:gd name="connsiteY8698" fmla="*/ 334107 h 3149653"/>
              <a:gd name="connsiteX8699" fmla="*/ 235496 w 2656691"/>
              <a:gd name="connsiteY8699" fmla="*/ 336404 h 3149653"/>
              <a:gd name="connsiteX8700" fmla="*/ 242391 w 2656691"/>
              <a:gd name="connsiteY8700" fmla="*/ 329515 h 3149653"/>
              <a:gd name="connsiteX8701" fmla="*/ 241242 w 2656691"/>
              <a:gd name="connsiteY8701" fmla="*/ 327218 h 3149653"/>
              <a:gd name="connsiteX8702" fmla="*/ 234347 w 2656691"/>
              <a:gd name="connsiteY8702" fmla="*/ 328366 h 3149653"/>
              <a:gd name="connsiteX8703" fmla="*/ 249286 w 2656691"/>
              <a:gd name="connsiteY8703" fmla="*/ 321478 h 3149653"/>
              <a:gd name="connsiteX8704" fmla="*/ 245838 w 2656691"/>
              <a:gd name="connsiteY8704" fmla="*/ 316885 h 3149653"/>
              <a:gd name="connsiteX8705" fmla="*/ 252733 w 2656691"/>
              <a:gd name="connsiteY8705" fmla="*/ 318033 h 3149653"/>
              <a:gd name="connsiteX8706" fmla="*/ 252733 w 2656691"/>
              <a:gd name="connsiteY8706" fmla="*/ 322626 h 3149653"/>
              <a:gd name="connsiteX8707" fmla="*/ 258479 w 2656691"/>
              <a:gd name="connsiteY8707" fmla="*/ 313441 h 3149653"/>
              <a:gd name="connsiteX8708" fmla="*/ 264224 w 2656691"/>
              <a:gd name="connsiteY8708" fmla="*/ 315737 h 3149653"/>
              <a:gd name="connsiteX8709" fmla="*/ 258479 w 2656691"/>
              <a:gd name="connsiteY8709" fmla="*/ 320330 h 3149653"/>
              <a:gd name="connsiteX8710" fmla="*/ 269970 w 2656691"/>
              <a:gd name="connsiteY8710" fmla="*/ 324922 h 3149653"/>
              <a:gd name="connsiteX8711" fmla="*/ 272268 w 2656691"/>
              <a:gd name="connsiteY8711" fmla="*/ 321478 h 3149653"/>
              <a:gd name="connsiteX8712" fmla="*/ 267671 w 2656691"/>
              <a:gd name="connsiteY8712" fmla="*/ 319181 h 3149653"/>
              <a:gd name="connsiteX8713" fmla="*/ 267671 w 2656691"/>
              <a:gd name="connsiteY8713" fmla="*/ 315737 h 3149653"/>
              <a:gd name="connsiteX8714" fmla="*/ 273417 w 2656691"/>
              <a:gd name="connsiteY8714" fmla="*/ 308848 h 3149653"/>
              <a:gd name="connsiteX8715" fmla="*/ 267671 w 2656691"/>
              <a:gd name="connsiteY8715" fmla="*/ 306552 h 3149653"/>
              <a:gd name="connsiteX8716" fmla="*/ 282610 w 2656691"/>
              <a:gd name="connsiteY8716" fmla="*/ 305404 h 3149653"/>
              <a:gd name="connsiteX8717" fmla="*/ 278014 w 2656691"/>
              <a:gd name="connsiteY8717" fmla="*/ 309996 h 3149653"/>
              <a:gd name="connsiteX8718" fmla="*/ 295250 w 2656691"/>
              <a:gd name="connsiteY8718" fmla="*/ 307700 h 3149653"/>
              <a:gd name="connsiteX8719" fmla="*/ 292952 w 2656691"/>
              <a:gd name="connsiteY8719" fmla="*/ 304256 h 3149653"/>
              <a:gd name="connsiteX8720" fmla="*/ 298698 w 2656691"/>
              <a:gd name="connsiteY8720" fmla="*/ 298515 h 3149653"/>
              <a:gd name="connsiteX8721" fmla="*/ 309040 w 2656691"/>
              <a:gd name="connsiteY8721" fmla="*/ 298515 h 3149653"/>
              <a:gd name="connsiteX8722" fmla="*/ 319382 w 2656691"/>
              <a:gd name="connsiteY8722" fmla="*/ 292774 h 3149653"/>
              <a:gd name="connsiteX8723" fmla="*/ 317084 w 2656691"/>
              <a:gd name="connsiteY8723" fmla="*/ 298515 h 3149653"/>
              <a:gd name="connsiteX8724" fmla="*/ 326277 w 2656691"/>
              <a:gd name="connsiteY8724" fmla="*/ 293922 h 3149653"/>
              <a:gd name="connsiteX8725" fmla="*/ 327426 w 2656691"/>
              <a:gd name="connsiteY8725" fmla="*/ 298515 h 3149653"/>
              <a:gd name="connsiteX8726" fmla="*/ 328575 w 2656691"/>
              <a:gd name="connsiteY8726" fmla="*/ 295071 h 3149653"/>
              <a:gd name="connsiteX8727" fmla="*/ 342364 w 2656691"/>
              <a:gd name="connsiteY8727" fmla="*/ 285886 h 3149653"/>
              <a:gd name="connsiteX8728" fmla="*/ 352706 w 2656691"/>
              <a:gd name="connsiteY8728" fmla="*/ 278997 h 3149653"/>
              <a:gd name="connsiteX8729" fmla="*/ 348110 w 2656691"/>
              <a:gd name="connsiteY8729" fmla="*/ 280145 h 3149653"/>
              <a:gd name="connsiteX8730" fmla="*/ 348110 w 2656691"/>
              <a:gd name="connsiteY8730" fmla="*/ 275553 h 3149653"/>
              <a:gd name="connsiteX8731" fmla="*/ 356154 w 2656691"/>
              <a:gd name="connsiteY8731" fmla="*/ 278997 h 3149653"/>
              <a:gd name="connsiteX8732" fmla="*/ 351557 w 2656691"/>
              <a:gd name="connsiteY8732" fmla="*/ 287034 h 3149653"/>
              <a:gd name="connsiteX8733" fmla="*/ 368794 w 2656691"/>
              <a:gd name="connsiteY8733" fmla="*/ 280145 h 3149653"/>
              <a:gd name="connsiteX8734" fmla="*/ 374539 w 2656691"/>
              <a:gd name="connsiteY8734" fmla="*/ 283589 h 3149653"/>
              <a:gd name="connsiteX8735" fmla="*/ 383732 w 2656691"/>
              <a:gd name="connsiteY8735" fmla="*/ 280145 h 3149653"/>
              <a:gd name="connsiteX8736" fmla="*/ 387180 w 2656691"/>
              <a:gd name="connsiteY8736" fmla="*/ 273256 h 3149653"/>
              <a:gd name="connsiteX8737" fmla="*/ 390627 w 2656691"/>
              <a:gd name="connsiteY8737" fmla="*/ 280145 h 3149653"/>
              <a:gd name="connsiteX8738" fmla="*/ 399820 w 2656691"/>
              <a:gd name="connsiteY8738" fmla="*/ 276701 h 3149653"/>
              <a:gd name="connsiteX8739" fmla="*/ 398671 w 2656691"/>
              <a:gd name="connsiteY8739" fmla="*/ 272108 h 3149653"/>
              <a:gd name="connsiteX8740" fmla="*/ 405566 w 2656691"/>
              <a:gd name="connsiteY8740" fmla="*/ 275553 h 3149653"/>
              <a:gd name="connsiteX8741" fmla="*/ 423952 w 2656691"/>
              <a:gd name="connsiteY8741" fmla="*/ 268664 h 3149653"/>
              <a:gd name="connsiteX8742" fmla="*/ 426250 w 2656691"/>
              <a:gd name="connsiteY8742" fmla="*/ 264071 h 3149653"/>
              <a:gd name="connsiteX8743" fmla="*/ 426250 w 2656691"/>
              <a:gd name="connsiteY8743" fmla="*/ 270960 h 3149653"/>
              <a:gd name="connsiteX8744" fmla="*/ 441188 w 2656691"/>
              <a:gd name="connsiteY8744" fmla="*/ 262923 h 3149653"/>
              <a:gd name="connsiteX8745" fmla="*/ 435443 w 2656691"/>
              <a:gd name="connsiteY8745" fmla="*/ 261775 h 3149653"/>
              <a:gd name="connsiteX8746" fmla="*/ 448083 w 2656691"/>
              <a:gd name="connsiteY8746" fmla="*/ 260627 h 3149653"/>
              <a:gd name="connsiteX8747" fmla="*/ 443487 w 2656691"/>
              <a:gd name="connsiteY8747" fmla="*/ 262923 h 3149653"/>
              <a:gd name="connsiteX8748" fmla="*/ 453829 w 2656691"/>
              <a:gd name="connsiteY8748" fmla="*/ 259478 h 3149653"/>
              <a:gd name="connsiteX8749" fmla="*/ 450381 w 2656691"/>
              <a:gd name="connsiteY8749" fmla="*/ 256034 h 3149653"/>
              <a:gd name="connsiteX8750" fmla="*/ 454978 w 2656691"/>
              <a:gd name="connsiteY8750" fmla="*/ 258330 h 3149653"/>
              <a:gd name="connsiteX8751" fmla="*/ 460723 w 2656691"/>
              <a:gd name="connsiteY8751" fmla="*/ 253738 h 3149653"/>
              <a:gd name="connsiteX8752" fmla="*/ 453829 w 2656691"/>
              <a:gd name="connsiteY8752" fmla="*/ 249146 h 3149653"/>
              <a:gd name="connsiteX8753" fmla="*/ 450381 w 2656691"/>
              <a:gd name="connsiteY8753" fmla="*/ 253738 h 3149653"/>
              <a:gd name="connsiteX8754" fmla="*/ 425101 w 2656691"/>
              <a:gd name="connsiteY8754" fmla="*/ 252590 h 3149653"/>
              <a:gd name="connsiteX8755" fmla="*/ 411311 w 2656691"/>
              <a:gd name="connsiteY8755" fmla="*/ 257182 h 3149653"/>
              <a:gd name="connsiteX8756" fmla="*/ 387180 w 2656691"/>
              <a:gd name="connsiteY8756" fmla="*/ 260627 h 3149653"/>
              <a:gd name="connsiteX8757" fmla="*/ 384882 w 2656691"/>
              <a:gd name="connsiteY8757" fmla="*/ 254886 h 3149653"/>
              <a:gd name="connsiteX8758" fmla="*/ 379136 w 2656691"/>
              <a:gd name="connsiteY8758" fmla="*/ 256034 h 3149653"/>
              <a:gd name="connsiteX8759" fmla="*/ 374539 w 2656691"/>
              <a:gd name="connsiteY8759" fmla="*/ 247997 h 3149653"/>
              <a:gd name="connsiteX8760" fmla="*/ 371092 w 2656691"/>
              <a:gd name="connsiteY8760" fmla="*/ 256034 h 3149653"/>
              <a:gd name="connsiteX8761" fmla="*/ 363048 w 2656691"/>
              <a:gd name="connsiteY8761" fmla="*/ 252590 h 3149653"/>
              <a:gd name="connsiteX8762" fmla="*/ 359601 w 2656691"/>
              <a:gd name="connsiteY8762" fmla="*/ 257182 h 3149653"/>
              <a:gd name="connsiteX8763" fmla="*/ 360750 w 2656691"/>
              <a:gd name="connsiteY8763" fmla="*/ 249146 h 3149653"/>
              <a:gd name="connsiteX8764" fmla="*/ 352706 w 2656691"/>
              <a:gd name="connsiteY8764" fmla="*/ 249146 h 3149653"/>
              <a:gd name="connsiteX8765" fmla="*/ 348110 w 2656691"/>
              <a:gd name="connsiteY8765" fmla="*/ 252590 h 3149653"/>
              <a:gd name="connsiteX8766" fmla="*/ 348110 w 2656691"/>
              <a:gd name="connsiteY8766" fmla="*/ 260627 h 3149653"/>
              <a:gd name="connsiteX8767" fmla="*/ 345812 w 2656691"/>
              <a:gd name="connsiteY8767" fmla="*/ 254886 h 3149653"/>
              <a:gd name="connsiteX8768" fmla="*/ 333171 w 2656691"/>
              <a:gd name="connsiteY8768" fmla="*/ 258330 h 3149653"/>
              <a:gd name="connsiteX8769" fmla="*/ 334320 w 2656691"/>
              <a:gd name="connsiteY8769" fmla="*/ 249146 h 3149653"/>
              <a:gd name="connsiteX8770" fmla="*/ 337768 w 2656691"/>
              <a:gd name="connsiteY8770" fmla="*/ 244553 h 3149653"/>
              <a:gd name="connsiteX8771" fmla="*/ 346961 w 2656691"/>
              <a:gd name="connsiteY8771" fmla="*/ 243405 h 3149653"/>
              <a:gd name="connsiteX8772" fmla="*/ 344662 w 2656691"/>
              <a:gd name="connsiteY8772" fmla="*/ 249146 h 3149653"/>
              <a:gd name="connsiteX8773" fmla="*/ 351557 w 2656691"/>
              <a:gd name="connsiteY8773" fmla="*/ 243405 h 3149653"/>
              <a:gd name="connsiteX8774" fmla="*/ 368794 w 2656691"/>
              <a:gd name="connsiteY8774" fmla="*/ 246849 h 3149653"/>
              <a:gd name="connsiteX8775" fmla="*/ 369943 w 2656691"/>
              <a:gd name="connsiteY8775" fmla="*/ 242256 h 3149653"/>
              <a:gd name="connsiteX8776" fmla="*/ 372241 w 2656691"/>
              <a:gd name="connsiteY8776" fmla="*/ 241108 h 3149653"/>
              <a:gd name="connsiteX8777" fmla="*/ 373390 w 2656691"/>
              <a:gd name="connsiteY8777" fmla="*/ 246849 h 3149653"/>
              <a:gd name="connsiteX8778" fmla="*/ 377987 w 2656691"/>
              <a:gd name="connsiteY8778" fmla="*/ 241108 h 3149653"/>
              <a:gd name="connsiteX8779" fmla="*/ 382583 w 2656691"/>
              <a:gd name="connsiteY8779" fmla="*/ 245701 h 3149653"/>
              <a:gd name="connsiteX8780" fmla="*/ 394075 w 2656691"/>
              <a:gd name="connsiteY8780" fmla="*/ 244553 h 3149653"/>
              <a:gd name="connsiteX8781" fmla="*/ 395224 w 2656691"/>
              <a:gd name="connsiteY8781" fmla="*/ 238812 h 3149653"/>
              <a:gd name="connsiteX8782" fmla="*/ 397522 w 2656691"/>
              <a:gd name="connsiteY8782" fmla="*/ 236516 h 3149653"/>
              <a:gd name="connsiteX8783" fmla="*/ 404417 w 2656691"/>
              <a:gd name="connsiteY8783" fmla="*/ 237664 h 3149653"/>
              <a:gd name="connsiteX8784" fmla="*/ 415908 w 2656691"/>
              <a:gd name="connsiteY8784" fmla="*/ 234220 h 3149653"/>
              <a:gd name="connsiteX8785" fmla="*/ 427399 w 2656691"/>
              <a:gd name="connsiteY8785" fmla="*/ 235368 h 3149653"/>
              <a:gd name="connsiteX8786" fmla="*/ 429697 w 2656691"/>
              <a:gd name="connsiteY8786" fmla="*/ 223886 h 3149653"/>
              <a:gd name="connsiteX8787" fmla="*/ 426250 w 2656691"/>
              <a:gd name="connsiteY8787" fmla="*/ 229627 h 3149653"/>
              <a:gd name="connsiteX8788" fmla="*/ 423952 w 2656691"/>
              <a:gd name="connsiteY8788" fmla="*/ 225035 h 3149653"/>
              <a:gd name="connsiteX8789" fmla="*/ 414759 w 2656691"/>
              <a:gd name="connsiteY8789" fmla="*/ 226183 h 3149653"/>
              <a:gd name="connsiteX8790" fmla="*/ 406715 w 2656691"/>
              <a:gd name="connsiteY8790" fmla="*/ 227331 h 3149653"/>
              <a:gd name="connsiteX8791" fmla="*/ 388329 w 2656691"/>
              <a:gd name="connsiteY8791" fmla="*/ 227331 h 3149653"/>
              <a:gd name="connsiteX8792" fmla="*/ 394075 w 2656691"/>
              <a:gd name="connsiteY8792" fmla="*/ 222738 h 3149653"/>
              <a:gd name="connsiteX8793" fmla="*/ 391776 w 2656691"/>
              <a:gd name="connsiteY8793" fmla="*/ 216998 h 3149653"/>
              <a:gd name="connsiteX8794" fmla="*/ 394075 w 2656691"/>
              <a:gd name="connsiteY8794" fmla="*/ 220442 h 3149653"/>
              <a:gd name="connsiteX8795" fmla="*/ 402118 w 2656691"/>
              <a:gd name="connsiteY8795" fmla="*/ 213553 h 3149653"/>
              <a:gd name="connsiteX8796" fmla="*/ 400969 w 2656691"/>
              <a:gd name="connsiteY8796" fmla="*/ 220442 h 3149653"/>
              <a:gd name="connsiteX8797" fmla="*/ 396373 w 2656691"/>
              <a:gd name="connsiteY8797" fmla="*/ 219294 h 3149653"/>
              <a:gd name="connsiteX8798" fmla="*/ 398671 w 2656691"/>
              <a:gd name="connsiteY8798" fmla="*/ 225035 h 3149653"/>
              <a:gd name="connsiteX8799" fmla="*/ 404417 w 2656691"/>
              <a:gd name="connsiteY8799" fmla="*/ 220442 h 3149653"/>
              <a:gd name="connsiteX8800" fmla="*/ 407864 w 2656691"/>
              <a:gd name="connsiteY8800" fmla="*/ 213553 h 3149653"/>
              <a:gd name="connsiteX8801" fmla="*/ 436592 w 2656691"/>
              <a:gd name="connsiteY8801" fmla="*/ 210109 h 3149653"/>
              <a:gd name="connsiteX8802" fmla="*/ 436592 w 2656691"/>
              <a:gd name="connsiteY8802" fmla="*/ 203220 h 3149653"/>
              <a:gd name="connsiteX8803" fmla="*/ 448083 w 2656691"/>
              <a:gd name="connsiteY8803" fmla="*/ 207812 h 3149653"/>
              <a:gd name="connsiteX8804" fmla="*/ 443487 w 2656691"/>
              <a:gd name="connsiteY8804" fmla="*/ 212405 h 3149653"/>
              <a:gd name="connsiteX8805" fmla="*/ 442338 w 2656691"/>
              <a:gd name="connsiteY8805" fmla="*/ 208961 h 3149653"/>
              <a:gd name="connsiteX8806" fmla="*/ 437741 w 2656691"/>
              <a:gd name="connsiteY8806" fmla="*/ 216998 h 3149653"/>
              <a:gd name="connsiteX8807" fmla="*/ 451531 w 2656691"/>
              <a:gd name="connsiteY8807" fmla="*/ 205516 h 3149653"/>
              <a:gd name="connsiteX8808" fmla="*/ 459574 w 2656691"/>
              <a:gd name="connsiteY8808" fmla="*/ 205516 h 3149653"/>
              <a:gd name="connsiteX8809" fmla="*/ 456127 w 2656691"/>
              <a:gd name="connsiteY8809" fmla="*/ 213553 h 3149653"/>
              <a:gd name="connsiteX8810" fmla="*/ 464171 w 2656691"/>
              <a:gd name="connsiteY8810" fmla="*/ 208961 h 3149653"/>
              <a:gd name="connsiteX8811" fmla="*/ 467618 w 2656691"/>
              <a:gd name="connsiteY8811" fmla="*/ 203220 h 3149653"/>
              <a:gd name="connsiteX8812" fmla="*/ 474513 w 2656691"/>
              <a:gd name="connsiteY8812" fmla="*/ 199776 h 3149653"/>
              <a:gd name="connsiteX8813" fmla="*/ 474513 w 2656691"/>
              <a:gd name="connsiteY8813" fmla="*/ 204368 h 3149653"/>
              <a:gd name="connsiteX8814" fmla="*/ 480259 w 2656691"/>
              <a:gd name="connsiteY8814" fmla="*/ 200924 h 3149653"/>
              <a:gd name="connsiteX8815" fmla="*/ 486004 w 2656691"/>
              <a:gd name="connsiteY8815" fmla="*/ 204368 h 3149653"/>
              <a:gd name="connsiteX8816" fmla="*/ 491750 w 2656691"/>
              <a:gd name="connsiteY8816" fmla="*/ 196331 h 3149653"/>
              <a:gd name="connsiteX8817" fmla="*/ 496346 w 2656691"/>
              <a:gd name="connsiteY8817" fmla="*/ 200924 h 3149653"/>
              <a:gd name="connsiteX8818" fmla="*/ 500943 w 2656691"/>
              <a:gd name="connsiteY8818" fmla="*/ 196331 h 3149653"/>
              <a:gd name="connsiteX8819" fmla="*/ 500943 w 2656691"/>
              <a:gd name="connsiteY8819" fmla="*/ 200924 h 3149653"/>
              <a:gd name="connsiteX8820" fmla="*/ 503241 w 2656691"/>
              <a:gd name="connsiteY8820" fmla="*/ 196331 h 3149653"/>
              <a:gd name="connsiteX8821" fmla="*/ 507837 w 2656691"/>
              <a:gd name="connsiteY8821" fmla="*/ 198627 h 3149653"/>
              <a:gd name="connsiteX8822" fmla="*/ 504390 w 2656691"/>
              <a:gd name="connsiteY8822" fmla="*/ 203220 h 3149653"/>
              <a:gd name="connsiteX8823" fmla="*/ 511285 w 2656691"/>
              <a:gd name="connsiteY8823" fmla="*/ 195183 h 3149653"/>
              <a:gd name="connsiteX8824" fmla="*/ 518179 w 2656691"/>
              <a:gd name="connsiteY8824" fmla="*/ 195183 h 3149653"/>
              <a:gd name="connsiteX8825" fmla="*/ 521627 w 2656691"/>
              <a:gd name="connsiteY8825" fmla="*/ 199776 h 3149653"/>
              <a:gd name="connsiteX8826" fmla="*/ 528522 w 2656691"/>
              <a:gd name="connsiteY8826" fmla="*/ 197479 h 3149653"/>
              <a:gd name="connsiteX8827" fmla="*/ 534267 w 2656691"/>
              <a:gd name="connsiteY8827" fmla="*/ 197479 h 3149653"/>
              <a:gd name="connsiteX8828" fmla="*/ 545758 w 2656691"/>
              <a:gd name="connsiteY8828" fmla="*/ 192887 h 3149653"/>
              <a:gd name="connsiteX8829" fmla="*/ 549206 w 2656691"/>
              <a:gd name="connsiteY8829" fmla="*/ 198627 h 3149653"/>
              <a:gd name="connsiteX8830" fmla="*/ 559548 w 2656691"/>
              <a:gd name="connsiteY8830" fmla="*/ 196331 h 3149653"/>
              <a:gd name="connsiteX8831" fmla="*/ 566442 w 2656691"/>
              <a:gd name="connsiteY8831" fmla="*/ 191739 h 3149653"/>
              <a:gd name="connsiteX8832" fmla="*/ 568741 w 2656691"/>
              <a:gd name="connsiteY8832" fmla="*/ 195183 h 3149653"/>
              <a:gd name="connsiteX8833" fmla="*/ 582530 w 2656691"/>
              <a:gd name="connsiteY8833" fmla="*/ 192887 h 3149653"/>
              <a:gd name="connsiteX8834" fmla="*/ 592872 w 2656691"/>
              <a:gd name="connsiteY8834" fmla="*/ 181405 h 3149653"/>
              <a:gd name="connsiteX8835" fmla="*/ 610109 w 2656691"/>
              <a:gd name="connsiteY8835" fmla="*/ 187146 h 3149653"/>
              <a:gd name="connsiteX8836" fmla="*/ 617004 w 2656691"/>
              <a:gd name="connsiteY8836" fmla="*/ 185998 h 3149653"/>
              <a:gd name="connsiteX8837" fmla="*/ 614706 w 2656691"/>
              <a:gd name="connsiteY8837" fmla="*/ 189442 h 3149653"/>
              <a:gd name="connsiteX8838" fmla="*/ 623898 w 2656691"/>
              <a:gd name="connsiteY8838" fmla="*/ 184850 h 3149653"/>
              <a:gd name="connsiteX8839" fmla="*/ 618153 w 2656691"/>
              <a:gd name="connsiteY8839" fmla="*/ 183702 h 3149653"/>
              <a:gd name="connsiteX8840" fmla="*/ 634241 w 2656691"/>
              <a:gd name="connsiteY8840" fmla="*/ 187146 h 3149653"/>
              <a:gd name="connsiteX8841" fmla="*/ 635390 w 2656691"/>
              <a:gd name="connsiteY8841" fmla="*/ 181405 h 3149653"/>
              <a:gd name="connsiteX8842" fmla="*/ 642284 w 2656691"/>
              <a:gd name="connsiteY8842" fmla="*/ 182554 h 3149653"/>
              <a:gd name="connsiteX8843" fmla="*/ 638837 w 2656691"/>
              <a:gd name="connsiteY8843" fmla="*/ 176813 h 3149653"/>
              <a:gd name="connsiteX8844" fmla="*/ 628495 w 2656691"/>
              <a:gd name="connsiteY8844" fmla="*/ 174517 h 3149653"/>
              <a:gd name="connsiteX8845" fmla="*/ 637688 w 2656691"/>
              <a:gd name="connsiteY8845" fmla="*/ 173368 h 3149653"/>
              <a:gd name="connsiteX8846" fmla="*/ 645732 w 2656691"/>
              <a:gd name="connsiteY8846" fmla="*/ 180257 h 3149653"/>
              <a:gd name="connsiteX8847" fmla="*/ 648030 w 2656691"/>
              <a:gd name="connsiteY8847" fmla="*/ 173368 h 3149653"/>
              <a:gd name="connsiteX8848" fmla="*/ 650328 w 2656691"/>
              <a:gd name="connsiteY8848" fmla="*/ 174517 h 3149653"/>
              <a:gd name="connsiteX8849" fmla="*/ 651477 w 2656691"/>
              <a:gd name="connsiteY8849" fmla="*/ 174517 h 3149653"/>
              <a:gd name="connsiteX8850" fmla="*/ 648030 w 2656691"/>
              <a:gd name="connsiteY8850" fmla="*/ 182554 h 3149653"/>
              <a:gd name="connsiteX8851" fmla="*/ 650328 w 2656691"/>
              <a:gd name="connsiteY8851" fmla="*/ 188294 h 3149653"/>
              <a:gd name="connsiteX8852" fmla="*/ 657223 w 2656691"/>
              <a:gd name="connsiteY8852" fmla="*/ 182554 h 3149653"/>
              <a:gd name="connsiteX8853" fmla="*/ 672161 w 2656691"/>
              <a:gd name="connsiteY8853" fmla="*/ 177961 h 3149653"/>
              <a:gd name="connsiteX8854" fmla="*/ 672161 w 2656691"/>
              <a:gd name="connsiteY8854" fmla="*/ 188294 h 3149653"/>
              <a:gd name="connsiteX8855" fmla="*/ 676758 w 2656691"/>
              <a:gd name="connsiteY8855" fmla="*/ 179109 h 3149653"/>
              <a:gd name="connsiteX8856" fmla="*/ 687100 w 2656691"/>
              <a:gd name="connsiteY8856" fmla="*/ 177961 h 3149653"/>
              <a:gd name="connsiteX8857" fmla="*/ 688249 w 2656691"/>
              <a:gd name="connsiteY8857" fmla="*/ 187146 h 3149653"/>
              <a:gd name="connsiteX8858" fmla="*/ 693995 w 2656691"/>
              <a:gd name="connsiteY8858" fmla="*/ 181405 h 3149653"/>
              <a:gd name="connsiteX8859" fmla="*/ 702039 w 2656691"/>
              <a:gd name="connsiteY8859" fmla="*/ 187146 h 3149653"/>
              <a:gd name="connsiteX8860" fmla="*/ 703188 w 2656691"/>
              <a:gd name="connsiteY8860" fmla="*/ 183702 h 3149653"/>
              <a:gd name="connsiteX8861" fmla="*/ 718126 w 2656691"/>
              <a:gd name="connsiteY8861" fmla="*/ 179109 h 3149653"/>
              <a:gd name="connsiteX8862" fmla="*/ 726170 w 2656691"/>
              <a:gd name="connsiteY8862" fmla="*/ 179109 h 3149653"/>
              <a:gd name="connsiteX8863" fmla="*/ 738810 w 2656691"/>
              <a:gd name="connsiteY8863" fmla="*/ 182554 h 3149653"/>
              <a:gd name="connsiteX8864" fmla="*/ 742258 w 2656691"/>
              <a:gd name="connsiteY8864" fmla="*/ 180257 h 3149653"/>
              <a:gd name="connsiteX8865" fmla="*/ 741109 w 2656691"/>
              <a:gd name="connsiteY8865" fmla="*/ 176813 h 3149653"/>
              <a:gd name="connsiteX8866" fmla="*/ 748003 w 2656691"/>
              <a:gd name="connsiteY8866" fmla="*/ 175665 h 3149653"/>
              <a:gd name="connsiteX8867" fmla="*/ 743407 w 2656691"/>
              <a:gd name="connsiteY8867" fmla="*/ 180257 h 3149653"/>
              <a:gd name="connsiteX8868" fmla="*/ 761793 w 2656691"/>
              <a:gd name="connsiteY8868" fmla="*/ 184850 h 3149653"/>
              <a:gd name="connsiteX8869" fmla="*/ 764091 w 2656691"/>
              <a:gd name="connsiteY8869" fmla="*/ 177961 h 3149653"/>
              <a:gd name="connsiteX8870" fmla="*/ 757196 w 2656691"/>
              <a:gd name="connsiteY8870" fmla="*/ 181405 h 3149653"/>
              <a:gd name="connsiteX8871" fmla="*/ 758345 w 2656691"/>
              <a:gd name="connsiteY8871" fmla="*/ 171072 h 3149653"/>
              <a:gd name="connsiteX8872" fmla="*/ 767538 w 2656691"/>
              <a:gd name="connsiteY8872" fmla="*/ 176813 h 3149653"/>
              <a:gd name="connsiteX8873" fmla="*/ 767538 w 2656691"/>
              <a:gd name="connsiteY8873" fmla="*/ 184850 h 3149653"/>
              <a:gd name="connsiteX8874" fmla="*/ 770986 w 2656691"/>
              <a:gd name="connsiteY8874" fmla="*/ 181405 h 3149653"/>
              <a:gd name="connsiteX8875" fmla="*/ 770986 w 2656691"/>
              <a:gd name="connsiteY8875" fmla="*/ 185998 h 3149653"/>
              <a:gd name="connsiteX8876" fmla="*/ 780179 w 2656691"/>
              <a:gd name="connsiteY8876" fmla="*/ 183702 h 3149653"/>
              <a:gd name="connsiteX8877" fmla="*/ 798565 w 2656691"/>
              <a:gd name="connsiteY8877" fmla="*/ 188294 h 3149653"/>
              <a:gd name="connsiteX8878" fmla="*/ 799714 w 2656691"/>
              <a:gd name="connsiteY8878" fmla="*/ 183702 h 3149653"/>
              <a:gd name="connsiteX8879" fmla="*/ 805459 w 2656691"/>
              <a:gd name="connsiteY8879" fmla="*/ 182554 h 3149653"/>
              <a:gd name="connsiteX8880" fmla="*/ 818100 w 2656691"/>
              <a:gd name="connsiteY8880" fmla="*/ 183702 h 3149653"/>
              <a:gd name="connsiteX8881" fmla="*/ 819249 w 2656691"/>
              <a:gd name="connsiteY8881" fmla="*/ 188294 h 3149653"/>
              <a:gd name="connsiteX8882" fmla="*/ 813503 w 2656691"/>
              <a:gd name="connsiteY8882" fmla="*/ 191739 h 3149653"/>
              <a:gd name="connsiteX8883" fmla="*/ 827293 w 2656691"/>
              <a:gd name="connsiteY8883" fmla="*/ 194035 h 3149653"/>
              <a:gd name="connsiteX8884" fmla="*/ 820398 w 2656691"/>
              <a:gd name="connsiteY8884" fmla="*/ 190590 h 3149653"/>
              <a:gd name="connsiteX8885" fmla="*/ 842231 w 2656691"/>
              <a:gd name="connsiteY8885" fmla="*/ 187146 h 3149653"/>
              <a:gd name="connsiteX8886" fmla="*/ 841082 w 2656691"/>
              <a:gd name="connsiteY8886" fmla="*/ 183702 h 3149653"/>
              <a:gd name="connsiteX8887" fmla="*/ 844529 w 2656691"/>
              <a:gd name="connsiteY8887" fmla="*/ 180257 h 3149653"/>
              <a:gd name="connsiteX8888" fmla="*/ 846828 w 2656691"/>
              <a:gd name="connsiteY8888" fmla="*/ 188294 h 3149653"/>
              <a:gd name="connsiteX8889" fmla="*/ 856021 w 2656691"/>
              <a:gd name="connsiteY8889" fmla="*/ 189442 h 3149653"/>
              <a:gd name="connsiteX8890" fmla="*/ 850275 w 2656691"/>
              <a:gd name="connsiteY8890" fmla="*/ 182554 h 3149653"/>
              <a:gd name="connsiteX8891" fmla="*/ 858319 w 2656691"/>
              <a:gd name="connsiteY8891" fmla="*/ 180257 h 3149653"/>
              <a:gd name="connsiteX8892" fmla="*/ 860617 w 2656691"/>
              <a:gd name="connsiteY8892" fmla="*/ 194035 h 3149653"/>
              <a:gd name="connsiteX8893" fmla="*/ 876705 w 2656691"/>
              <a:gd name="connsiteY8893" fmla="*/ 183702 h 3149653"/>
              <a:gd name="connsiteX8894" fmla="*/ 865214 w 2656691"/>
              <a:gd name="connsiteY8894" fmla="*/ 185998 h 3149653"/>
              <a:gd name="connsiteX8895" fmla="*/ 868661 w 2656691"/>
              <a:gd name="connsiteY8895" fmla="*/ 181405 h 3149653"/>
              <a:gd name="connsiteX8896" fmla="*/ 888196 w 2656691"/>
              <a:gd name="connsiteY8896" fmla="*/ 183702 h 3149653"/>
              <a:gd name="connsiteX8897" fmla="*/ 884749 w 2656691"/>
              <a:gd name="connsiteY8897" fmla="*/ 183702 h 3149653"/>
              <a:gd name="connsiteX8898" fmla="*/ 885898 w 2656691"/>
              <a:gd name="connsiteY8898" fmla="*/ 189442 h 3149653"/>
              <a:gd name="connsiteX8899" fmla="*/ 883600 w 2656691"/>
              <a:gd name="connsiteY8899" fmla="*/ 185998 h 3149653"/>
              <a:gd name="connsiteX8900" fmla="*/ 883600 w 2656691"/>
              <a:gd name="connsiteY8900" fmla="*/ 191739 h 3149653"/>
              <a:gd name="connsiteX8901" fmla="*/ 874407 w 2656691"/>
              <a:gd name="connsiteY8901" fmla="*/ 195183 h 3149653"/>
              <a:gd name="connsiteX8902" fmla="*/ 881301 w 2656691"/>
              <a:gd name="connsiteY8902" fmla="*/ 197479 h 3149653"/>
              <a:gd name="connsiteX8903" fmla="*/ 887047 w 2656691"/>
              <a:gd name="connsiteY8903" fmla="*/ 194035 h 3149653"/>
              <a:gd name="connsiteX8904" fmla="*/ 885898 w 2656691"/>
              <a:gd name="connsiteY8904" fmla="*/ 199776 h 3149653"/>
              <a:gd name="connsiteX8905" fmla="*/ 891643 w 2656691"/>
              <a:gd name="connsiteY8905" fmla="*/ 195183 h 3149653"/>
              <a:gd name="connsiteX8906" fmla="*/ 885898 w 2656691"/>
              <a:gd name="connsiteY8906" fmla="*/ 190590 h 3149653"/>
              <a:gd name="connsiteX8907" fmla="*/ 895091 w 2656691"/>
              <a:gd name="connsiteY8907" fmla="*/ 191739 h 3149653"/>
              <a:gd name="connsiteX8908" fmla="*/ 897389 w 2656691"/>
              <a:gd name="connsiteY8908" fmla="*/ 188294 h 3149653"/>
              <a:gd name="connsiteX8909" fmla="*/ 890494 w 2656691"/>
              <a:gd name="connsiteY8909" fmla="*/ 185998 h 3149653"/>
              <a:gd name="connsiteX8910" fmla="*/ 896240 w 2656691"/>
              <a:gd name="connsiteY8910" fmla="*/ 182554 h 3149653"/>
              <a:gd name="connsiteX8911" fmla="*/ 884749 w 2656691"/>
              <a:gd name="connsiteY8911" fmla="*/ 180257 h 3149653"/>
              <a:gd name="connsiteX8912" fmla="*/ 887047 w 2656691"/>
              <a:gd name="connsiteY8912" fmla="*/ 176813 h 3149653"/>
              <a:gd name="connsiteX8913" fmla="*/ 882450 w 2656691"/>
              <a:gd name="connsiteY8913" fmla="*/ 181405 h 3149653"/>
              <a:gd name="connsiteX8914" fmla="*/ 872108 w 2656691"/>
              <a:gd name="connsiteY8914" fmla="*/ 180257 h 3149653"/>
              <a:gd name="connsiteX8915" fmla="*/ 868661 w 2656691"/>
              <a:gd name="connsiteY8915" fmla="*/ 179109 h 3149653"/>
              <a:gd name="connsiteX8916" fmla="*/ 867512 w 2656691"/>
              <a:gd name="connsiteY8916" fmla="*/ 175665 h 3149653"/>
              <a:gd name="connsiteX8917" fmla="*/ 862915 w 2656691"/>
              <a:gd name="connsiteY8917" fmla="*/ 179109 h 3149653"/>
              <a:gd name="connsiteX8918" fmla="*/ 851424 w 2656691"/>
              <a:gd name="connsiteY8918" fmla="*/ 176813 h 3149653"/>
              <a:gd name="connsiteX8919" fmla="*/ 850275 w 2656691"/>
              <a:gd name="connsiteY8919" fmla="*/ 171072 h 3149653"/>
              <a:gd name="connsiteX8920" fmla="*/ 844529 w 2656691"/>
              <a:gd name="connsiteY8920" fmla="*/ 173368 h 3149653"/>
              <a:gd name="connsiteX8921" fmla="*/ 839933 w 2656691"/>
              <a:gd name="connsiteY8921" fmla="*/ 172220 h 3149653"/>
              <a:gd name="connsiteX8922" fmla="*/ 830740 w 2656691"/>
              <a:gd name="connsiteY8922" fmla="*/ 174517 h 3149653"/>
              <a:gd name="connsiteX8923" fmla="*/ 823845 w 2656691"/>
              <a:gd name="connsiteY8923" fmla="*/ 174517 h 3149653"/>
              <a:gd name="connsiteX8924" fmla="*/ 820398 w 2656691"/>
              <a:gd name="connsiteY8924" fmla="*/ 168776 h 3149653"/>
              <a:gd name="connsiteX8925" fmla="*/ 804310 w 2656691"/>
              <a:gd name="connsiteY8925" fmla="*/ 166480 h 3149653"/>
              <a:gd name="connsiteX8926" fmla="*/ 803161 w 2656691"/>
              <a:gd name="connsiteY8926" fmla="*/ 171072 h 3149653"/>
              <a:gd name="connsiteX8927" fmla="*/ 792819 w 2656691"/>
              <a:gd name="connsiteY8927" fmla="*/ 168776 h 3149653"/>
              <a:gd name="connsiteX8928" fmla="*/ 795117 w 2656691"/>
              <a:gd name="connsiteY8928" fmla="*/ 163035 h 3149653"/>
              <a:gd name="connsiteX8929" fmla="*/ 768688 w 2656691"/>
              <a:gd name="connsiteY8929" fmla="*/ 165332 h 3149653"/>
              <a:gd name="connsiteX8930" fmla="*/ 767538 w 2656691"/>
              <a:gd name="connsiteY8930" fmla="*/ 171072 h 3149653"/>
              <a:gd name="connsiteX8931" fmla="*/ 759495 w 2656691"/>
              <a:gd name="connsiteY8931" fmla="*/ 169924 h 3149653"/>
              <a:gd name="connsiteX8932" fmla="*/ 762942 w 2656691"/>
              <a:gd name="connsiteY8932" fmla="*/ 163035 h 3149653"/>
              <a:gd name="connsiteX8933" fmla="*/ 739960 w 2656691"/>
              <a:gd name="connsiteY8933" fmla="*/ 164183 h 3149653"/>
              <a:gd name="connsiteX8934" fmla="*/ 728468 w 2656691"/>
              <a:gd name="connsiteY8934" fmla="*/ 164183 h 3149653"/>
              <a:gd name="connsiteX8935" fmla="*/ 718126 w 2656691"/>
              <a:gd name="connsiteY8935" fmla="*/ 159591 h 3149653"/>
              <a:gd name="connsiteX8936" fmla="*/ 723872 w 2656691"/>
              <a:gd name="connsiteY8936" fmla="*/ 158443 h 3149653"/>
              <a:gd name="connsiteX8937" fmla="*/ 720425 w 2656691"/>
              <a:gd name="connsiteY8937" fmla="*/ 153850 h 3149653"/>
              <a:gd name="connsiteX8938" fmla="*/ 712381 w 2656691"/>
              <a:gd name="connsiteY8938" fmla="*/ 152702 h 3149653"/>
              <a:gd name="connsiteX8939" fmla="*/ 707784 w 2656691"/>
              <a:gd name="connsiteY8939" fmla="*/ 158443 h 3149653"/>
              <a:gd name="connsiteX8940" fmla="*/ 702039 w 2656691"/>
              <a:gd name="connsiteY8940" fmla="*/ 153850 h 3149653"/>
              <a:gd name="connsiteX8941" fmla="*/ 700889 w 2656691"/>
              <a:gd name="connsiteY8941" fmla="*/ 158443 h 3149653"/>
              <a:gd name="connsiteX8942" fmla="*/ 690547 w 2656691"/>
              <a:gd name="connsiteY8942" fmla="*/ 157295 h 3149653"/>
              <a:gd name="connsiteX8943" fmla="*/ 697442 w 2656691"/>
              <a:gd name="connsiteY8943" fmla="*/ 154998 h 3149653"/>
              <a:gd name="connsiteX8944" fmla="*/ 691697 w 2656691"/>
              <a:gd name="connsiteY8944" fmla="*/ 146961 h 3149653"/>
              <a:gd name="connsiteX8945" fmla="*/ 689398 w 2656691"/>
              <a:gd name="connsiteY8945" fmla="*/ 152702 h 3149653"/>
              <a:gd name="connsiteX8946" fmla="*/ 671012 w 2656691"/>
              <a:gd name="connsiteY8946" fmla="*/ 151554 h 3149653"/>
              <a:gd name="connsiteX8947" fmla="*/ 665267 w 2656691"/>
              <a:gd name="connsiteY8947" fmla="*/ 158443 h 3149653"/>
              <a:gd name="connsiteX8948" fmla="*/ 662969 w 2656691"/>
              <a:gd name="connsiteY8948" fmla="*/ 151554 h 3149653"/>
              <a:gd name="connsiteX8949" fmla="*/ 653776 w 2656691"/>
              <a:gd name="connsiteY8949" fmla="*/ 158443 h 3149653"/>
              <a:gd name="connsiteX8950" fmla="*/ 656074 w 2656691"/>
              <a:gd name="connsiteY8950" fmla="*/ 161887 h 3149653"/>
              <a:gd name="connsiteX8951" fmla="*/ 652626 w 2656691"/>
              <a:gd name="connsiteY8951" fmla="*/ 166480 h 3149653"/>
              <a:gd name="connsiteX8952" fmla="*/ 644583 w 2656691"/>
              <a:gd name="connsiteY8952" fmla="*/ 164183 h 3149653"/>
              <a:gd name="connsiteX8953" fmla="*/ 649179 w 2656691"/>
              <a:gd name="connsiteY8953" fmla="*/ 163035 h 3149653"/>
              <a:gd name="connsiteX8954" fmla="*/ 650328 w 2656691"/>
              <a:gd name="connsiteY8954" fmla="*/ 159591 h 3149653"/>
              <a:gd name="connsiteX8955" fmla="*/ 643433 w 2656691"/>
              <a:gd name="connsiteY8955" fmla="*/ 154998 h 3149653"/>
              <a:gd name="connsiteX8956" fmla="*/ 645732 w 2656691"/>
              <a:gd name="connsiteY8956" fmla="*/ 152702 h 3149653"/>
              <a:gd name="connsiteX8957" fmla="*/ 629644 w 2656691"/>
              <a:gd name="connsiteY8957" fmla="*/ 157295 h 3149653"/>
              <a:gd name="connsiteX8958" fmla="*/ 630793 w 2656691"/>
              <a:gd name="connsiteY8958" fmla="*/ 150406 h 3149653"/>
              <a:gd name="connsiteX8959" fmla="*/ 619302 w 2656691"/>
              <a:gd name="connsiteY8959" fmla="*/ 157295 h 3149653"/>
              <a:gd name="connsiteX8960" fmla="*/ 622749 w 2656691"/>
              <a:gd name="connsiteY8960" fmla="*/ 154998 h 3149653"/>
              <a:gd name="connsiteX8961" fmla="*/ 610109 w 2656691"/>
              <a:gd name="connsiteY8961" fmla="*/ 157295 h 3149653"/>
              <a:gd name="connsiteX8962" fmla="*/ 606662 w 2656691"/>
              <a:gd name="connsiteY8962" fmla="*/ 151554 h 3149653"/>
              <a:gd name="connsiteX8963" fmla="*/ 602065 w 2656691"/>
              <a:gd name="connsiteY8963" fmla="*/ 157295 h 3149653"/>
              <a:gd name="connsiteX8964" fmla="*/ 598618 w 2656691"/>
              <a:gd name="connsiteY8964" fmla="*/ 154998 h 3149653"/>
              <a:gd name="connsiteX8965" fmla="*/ 598618 w 2656691"/>
              <a:gd name="connsiteY8965" fmla="*/ 151554 h 3149653"/>
              <a:gd name="connsiteX8966" fmla="*/ 585978 w 2656691"/>
              <a:gd name="connsiteY8966" fmla="*/ 152702 h 3149653"/>
              <a:gd name="connsiteX8967" fmla="*/ 575635 w 2656691"/>
              <a:gd name="connsiteY8967" fmla="*/ 157295 h 3149653"/>
              <a:gd name="connsiteX8968" fmla="*/ 576785 w 2656691"/>
              <a:gd name="connsiteY8968" fmla="*/ 149258 h 3149653"/>
              <a:gd name="connsiteX8969" fmla="*/ 572188 w 2656691"/>
              <a:gd name="connsiteY8969" fmla="*/ 149688 h 3149653"/>
              <a:gd name="connsiteX8970" fmla="*/ 568193 w 2656691"/>
              <a:gd name="connsiteY8970" fmla="*/ 152308 h 3149653"/>
              <a:gd name="connsiteX8971" fmla="*/ 561846 w 2656691"/>
              <a:gd name="connsiteY8971" fmla="*/ 150406 h 3149653"/>
              <a:gd name="connsiteX8972" fmla="*/ 564144 w 2656691"/>
              <a:gd name="connsiteY8972" fmla="*/ 157295 h 3149653"/>
              <a:gd name="connsiteX8973" fmla="*/ 550355 w 2656691"/>
              <a:gd name="connsiteY8973" fmla="*/ 157295 h 3149653"/>
              <a:gd name="connsiteX8974" fmla="*/ 538864 w 2656691"/>
              <a:gd name="connsiteY8974" fmla="*/ 161887 h 3149653"/>
              <a:gd name="connsiteX8975" fmla="*/ 543460 w 2656691"/>
              <a:gd name="connsiteY8975" fmla="*/ 159591 h 3149653"/>
              <a:gd name="connsiteX8976" fmla="*/ 540013 w 2656691"/>
              <a:gd name="connsiteY8976" fmla="*/ 153850 h 3149653"/>
              <a:gd name="connsiteX8977" fmla="*/ 512434 w 2656691"/>
              <a:gd name="connsiteY8977" fmla="*/ 159591 h 3149653"/>
              <a:gd name="connsiteX8978" fmla="*/ 511285 w 2656691"/>
              <a:gd name="connsiteY8978" fmla="*/ 153850 h 3149653"/>
              <a:gd name="connsiteX8979" fmla="*/ 503241 w 2656691"/>
              <a:gd name="connsiteY8979" fmla="*/ 161887 h 3149653"/>
              <a:gd name="connsiteX8980" fmla="*/ 503241 w 2656691"/>
              <a:gd name="connsiteY8980" fmla="*/ 158443 h 3149653"/>
              <a:gd name="connsiteX8981" fmla="*/ 481408 w 2656691"/>
              <a:gd name="connsiteY8981" fmla="*/ 164183 h 3149653"/>
              <a:gd name="connsiteX8982" fmla="*/ 481408 w 2656691"/>
              <a:gd name="connsiteY8982" fmla="*/ 160739 h 3149653"/>
              <a:gd name="connsiteX8983" fmla="*/ 460723 w 2656691"/>
              <a:gd name="connsiteY8983" fmla="*/ 160739 h 3149653"/>
              <a:gd name="connsiteX8984" fmla="*/ 461873 w 2656691"/>
              <a:gd name="connsiteY8984" fmla="*/ 154998 h 3149653"/>
              <a:gd name="connsiteX8985" fmla="*/ 456127 w 2656691"/>
              <a:gd name="connsiteY8985" fmla="*/ 156146 h 3149653"/>
              <a:gd name="connsiteX8986" fmla="*/ 453829 w 2656691"/>
              <a:gd name="connsiteY8986" fmla="*/ 161887 h 3149653"/>
              <a:gd name="connsiteX8987" fmla="*/ 448083 w 2656691"/>
              <a:gd name="connsiteY8987" fmla="*/ 160739 h 3149653"/>
              <a:gd name="connsiteX8988" fmla="*/ 450381 w 2656691"/>
              <a:gd name="connsiteY8988" fmla="*/ 165332 h 3149653"/>
              <a:gd name="connsiteX8989" fmla="*/ 440039 w 2656691"/>
              <a:gd name="connsiteY8989" fmla="*/ 163035 h 3149653"/>
              <a:gd name="connsiteX8990" fmla="*/ 442338 w 2656691"/>
              <a:gd name="connsiteY8990" fmla="*/ 168776 h 3149653"/>
              <a:gd name="connsiteX8991" fmla="*/ 429697 w 2656691"/>
              <a:gd name="connsiteY8991" fmla="*/ 165332 h 3149653"/>
              <a:gd name="connsiteX8992" fmla="*/ 423952 w 2656691"/>
              <a:gd name="connsiteY8992" fmla="*/ 159591 h 3149653"/>
              <a:gd name="connsiteX8993" fmla="*/ 412460 w 2656691"/>
              <a:gd name="connsiteY8993" fmla="*/ 163035 h 3149653"/>
              <a:gd name="connsiteX8994" fmla="*/ 413610 w 2656691"/>
              <a:gd name="connsiteY8994" fmla="*/ 158443 h 3149653"/>
              <a:gd name="connsiteX8995" fmla="*/ 404417 w 2656691"/>
              <a:gd name="connsiteY8995" fmla="*/ 158443 h 3149653"/>
              <a:gd name="connsiteX8996" fmla="*/ 405566 w 2656691"/>
              <a:gd name="connsiteY8996" fmla="*/ 168776 h 3149653"/>
              <a:gd name="connsiteX8997" fmla="*/ 398671 w 2656691"/>
              <a:gd name="connsiteY8997" fmla="*/ 165332 h 3149653"/>
              <a:gd name="connsiteX8998" fmla="*/ 394075 w 2656691"/>
              <a:gd name="connsiteY8998" fmla="*/ 169924 h 3149653"/>
              <a:gd name="connsiteX8999" fmla="*/ 375689 w 2656691"/>
              <a:gd name="connsiteY8999" fmla="*/ 169924 h 3149653"/>
              <a:gd name="connsiteX9000" fmla="*/ 356154 w 2656691"/>
              <a:gd name="connsiteY9000" fmla="*/ 172220 h 3149653"/>
              <a:gd name="connsiteX9001" fmla="*/ 318233 w 2656691"/>
              <a:gd name="connsiteY9001" fmla="*/ 177961 h 3149653"/>
              <a:gd name="connsiteX9002" fmla="*/ 325127 w 2656691"/>
              <a:gd name="connsiteY9002" fmla="*/ 175665 h 3149653"/>
              <a:gd name="connsiteX9003" fmla="*/ 326277 w 2656691"/>
              <a:gd name="connsiteY9003" fmla="*/ 169924 h 3149653"/>
              <a:gd name="connsiteX9004" fmla="*/ 322829 w 2656691"/>
              <a:gd name="connsiteY9004" fmla="*/ 171072 h 3149653"/>
              <a:gd name="connsiteX9005" fmla="*/ 321680 w 2656691"/>
              <a:gd name="connsiteY9005" fmla="*/ 175665 h 3149653"/>
              <a:gd name="connsiteX9006" fmla="*/ 318233 w 2656691"/>
              <a:gd name="connsiteY9006" fmla="*/ 171072 h 3149653"/>
              <a:gd name="connsiteX9007" fmla="*/ 312487 w 2656691"/>
              <a:gd name="connsiteY9007" fmla="*/ 172220 h 3149653"/>
              <a:gd name="connsiteX9008" fmla="*/ 312487 w 2656691"/>
              <a:gd name="connsiteY9008" fmla="*/ 175665 h 3149653"/>
              <a:gd name="connsiteX9009" fmla="*/ 321680 w 2656691"/>
              <a:gd name="connsiteY9009" fmla="*/ 183702 h 3149653"/>
              <a:gd name="connsiteX9010" fmla="*/ 314785 w 2656691"/>
              <a:gd name="connsiteY9010" fmla="*/ 183702 h 3149653"/>
              <a:gd name="connsiteX9011" fmla="*/ 314785 w 2656691"/>
              <a:gd name="connsiteY9011" fmla="*/ 177961 h 3149653"/>
              <a:gd name="connsiteX9012" fmla="*/ 296399 w 2656691"/>
              <a:gd name="connsiteY9012" fmla="*/ 182554 h 3149653"/>
              <a:gd name="connsiteX9013" fmla="*/ 292952 w 2656691"/>
              <a:gd name="connsiteY9013" fmla="*/ 183702 h 3149653"/>
              <a:gd name="connsiteX9014" fmla="*/ 286057 w 2656691"/>
              <a:gd name="connsiteY9014" fmla="*/ 182554 h 3149653"/>
              <a:gd name="connsiteX9015" fmla="*/ 294101 w 2656691"/>
              <a:gd name="connsiteY9015" fmla="*/ 175665 h 3149653"/>
              <a:gd name="connsiteX9016" fmla="*/ 278014 w 2656691"/>
              <a:gd name="connsiteY9016" fmla="*/ 179109 h 3149653"/>
              <a:gd name="connsiteX9017" fmla="*/ 269970 w 2656691"/>
              <a:gd name="connsiteY9017" fmla="*/ 176813 h 3149653"/>
              <a:gd name="connsiteX9018" fmla="*/ 269970 w 2656691"/>
              <a:gd name="connsiteY9018" fmla="*/ 166480 h 3149653"/>
              <a:gd name="connsiteX9019" fmla="*/ 260777 w 2656691"/>
              <a:gd name="connsiteY9019" fmla="*/ 172220 h 3149653"/>
              <a:gd name="connsiteX9020" fmla="*/ 259628 w 2656691"/>
              <a:gd name="connsiteY9020" fmla="*/ 180257 h 3149653"/>
              <a:gd name="connsiteX9021" fmla="*/ 251584 w 2656691"/>
              <a:gd name="connsiteY9021" fmla="*/ 175665 h 3149653"/>
              <a:gd name="connsiteX9022" fmla="*/ 251584 w 2656691"/>
              <a:gd name="connsiteY9022" fmla="*/ 167628 h 3149653"/>
              <a:gd name="connsiteX9023" fmla="*/ 258479 w 2656691"/>
              <a:gd name="connsiteY9023" fmla="*/ 163035 h 3149653"/>
              <a:gd name="connsiteX9024" fmla="*/ 282610 w 2656691"/>
              <a:gd name="connsiteY9024" fmla="*/ 160739 h 3149653"/>
              <a:gd name="connsiteX9025" fmla="*/ 296399 w 2656691"/>
              <a:gd name="connsiteY9025" fmla="*/ 154998 h 3149653"/>
              <a:gd name="connsiteX9026" fmla="*/ 295250 w 2656691"/>
              <a:gd name="connsiteY9026" fmla="*/ 151554 h 3149653"/>
              <a:gd name="connsiteX9027" fmla="*/ 303294 w 2656691"/>
              <a:gd name="connsiteY9027" fmla="*/ 153850 h 3149653"/>
              <a:gd name="connsiteX9028" fmla="*/ 305592 w 2656691"/>
              <a:gd name="connsiteY9028" fmla="*/ 160739 h 3149653"/>
              <a:gd name="connsiteX9029" fmla="*/ 306742 w 2656691"/>
              <a:gd name="connsiteY9029" fmla="*/ 158443 h 3149653"/>
              <a:gd name="connsiteX9030" fmla="*/ 309040 w 2656691"/>
              <a:gd name="connsiteY9030" fmla="*/ 148109 h 3149653"/>
              <a:gd name="connsiteX9031" fmla="*/ 315935 w 2656691"/>
              <a:gd name="connsiteY9031" fmla="*/ 145813 h 3149653"/>
              <a:gd name="connsiteX9032" fmla="*/ 318233 w 2656691"/>
              <a:gd name="connsiteY9032" fmla="*/ 148109 h 3149653"/>
              <a:gd name="connsiteX9033" fmla="*/ 323978 w 2656691"/>
              <a:gd name="connsiteY9033" fmla="*/ 143517 h 3149653"/>
              <a:gd name="connsiteX9034" fmla="*/ 314785 w 2656691"/>
              <a:gd name="connsiteY9034" fmla="*/ 150406 h 3149653"/>
              <a:gd name="connsiteX9035" fmla="*/ 317084 w 2656691"/>
              <a:gd name="connsiteY9035" fmla="*/ 156146 h 3149653"/>
              <a:gd name="connsiteX9036" fmla="*/ 327426 w 2656691"/>
              <a:gd name="connsiteY9036" fmla="*/ 149258 h 3149653"/>
              <a:gd name="connsiteX9037" fmla="*/ 333171 w 2656691"/>
              <a:gd name="connsiteY9037" fmla="*/ 149258 h 3149653"/>
              <a:gd name="connsiteX9038" fmla="*/ 337768 w 2656691"/>
              <a:gd name="connsiteY9038" fmla="*/ 153850 h 3149653"/>
              <a:gd name="connsiteX9039" fmla="*/ 342364 w 2656691"/>
              <a:gd name="connsiteY9039" fmla="*/ 148109 h 3149653"/>
              <a:gd name="connsiteX9040" fmla="*/ 348110 w 2656691"/>
              <a:gd name="connsiteY9040" fmla="*/ 151554 h 3149653"/>
              <a:gd name="connsiteX9041" fmla="*/ 346961 w 2656691"/>
              <a:gd name="connsiteY9041" fmla="*/ 142369 h 3149653"/>
              <a:gd name="connsiteX9042" fmla="*/ 355004 w 2656691"/>
              <a:gd name="connsiteY9042" fmla="*/ 149258 h 3149653"/>
              <a:gd name="connsiteX9043" fmla="*/ 360750 w 2656691"/>
              <a:gd name="connsiteY9043" fmla="*/ 142369 h 3149653"/>
              <a:gd name="connsiteX9044" fmla="*/ 351557 w 2656691"/>
              <a:gd name="connsiteY9044" fmla="*/ 141221 h 3149653"/>
              <a:gd name="connsiteX9045" fmla="*/ 366496 w 2656691"/>
              <a:gd name="connsiteY9045" fmla="*/ 138924 h 3149653"/>
              <a:gd name="connsiteX9046" fmla="*/ 381434 w 2656691"/>
              <a:gd name="connsiteY9046" fmla="*/ 132036 h 3149653"/>
              <a:gd name="connsiteX9047" fmla="*/ 365347 w 2656691"/>
              <a:gd name="connsiteY9047" fmla="*/ 122851 h 3149653"/>
              <a:gd name="connsiteX9048" fmla="*/ 360750 w 2656691"/>
              <a:gd name="connsiteY9048" fmla="*/ 125147 h 3149653"/>
              <a:gd name="connsiteX9049" fmla="*/ 361899 w 2656691"/>
              <a:gd name="connsiteY9049" fmla="*/ 129739 h 3149653"/>
              <a:gd name="connsiteX9050" fmla="*/ 353855 w 2656691"/>
              <a:gd name="connsiteY9050" fmla="*/ 136628 h 3149653"/>
              <a:gd name="connsiteX9051" fmla="*/ 355004 w 2656691"/>
              <a:gd name="connsiteY9051" fmla="*/ 129739 h 3149653"/>
              <a:gd name="connsiteX9052" fmla="*/ 350408 w 2656691"/>
              <a:gd name="connsiteY9052" fmla="*/ 130888 h 3149653"/>
              <a:gd name="connsiteX9053" fmla="*/ 348110 w 2656691"/>
              <a:gd name="connsiteY9053" fmla="*/ 134332 h 3149653"/>
              <a:gd name="connsiteX9054" fmla="*/ 340066 w 2656691"/>
              <a:gd name="connsiteY9054" fmla="*/ 132036 h 3149653"/>
              <a:gd name="connsiteX9055" fmla="*/ 345812 w 2656691"/>
              <a:gd name="connsiteY9055" fmla="*/ 126295 h 3149653"/>
              <a:gd name="connsiteX9056" fmla="*/ 341215 w 2656691"/>
              <a:gd name="connsiteY9056" fmla="*/ 125147 h 3149653"/>
              <a:gd name="connsiteX9057" fmla="*/ 336619 w 2656691"/>
              <a:gd name="connsiteY9057" fmla="*/ 132036 h 3149653"/>
              <a:gd name="connsiteX9058" fmla="*/ 340066 w 2656691"/>
              <a:gd name="connsiteY9058" fmla="*/ 134332 h 3149653"/>
              <a:gd name="connsiteX9059" fmla="*/ 330873 w 2656691"/>
              <a:gd name="connsiteY9059" fmla="*/ 134332 h 3149653"/>
              <a:gd name="connsiteX9060" fmla="*/ 323978 w 2656691"/>
              <a:gd name="connsiteY9060" fmla="*/ 136628 h 3149653"/>
              <a:gd name="connsiteX9061" fmla="*/ 309040 w 2656691"/>
              <a:gd name="connsiteY9061" fmla="*/ 144665 h 3149653"/>
              <a:gd name="connsiteX9062" fmla="*/ 294101 w 2656691"/>
              <a:gd name="connsiteY9062" fmla="*/ 146961 h 3149653"/>
              <a:gd name="connsiteX9063" fmla="*/ 295250 w 2656691"/>
              <a:gd name="connsiteY9063" fmla="*/ 138924 h 3149653"/>
              <a:gd name="connsiteX9064" fmla="*/ 305592 w 2656691"/>
              <a:gd name="connsiteY9064" fmla="*/ 142369 h 3149653"/>
              <a:gd name="connsiteX9065" fmla="*/ 311338 w 2656691"/>
              <a:gd name="connsiteY9065" fmla="*/ 137776 h 3149653"/>
              <a:gd name="connsiteX9066" fmla="*/ 321680 w 2656691"/>
              <a:gd name="connsiteY9066" fmla="*/ 137776 h 3149653"/>
              <a:gd name="connsiteX9067" fmla="*/ 315935 w 2656691"/>
              <a:gd name="connsiteY9067" fmla="*/ 133184 h 3149653"/>
              <a:gd name="connsiteX9068" fmla="*/ 306742 w 2656691"/>
              <a:gd name="connsiteY9068" fmla="*/ 138924 h 3149653"/>
              <a:gd name="connsiteX9069" fmla="*/ 292952 w 2656691"/>
              <a:gd name="connsiteY9069" fmla="*/ 137776 h 3149653"/>
              <a:gd name="connsiteX9070" fmla="*/ 294101 w 2656691"/>
              <a:gd name="connsiteY9070" fmla="*/ 132036 h 3149653"/>
              <a:gd name="connsiteX9071" fmla="*/ 289505 w 2656691"/>
              <a:gd name="connsiteY9071" fmla="*/ 129739 h 3149653"/>
              <a:gd name="connsiteX9072" fmla="*/ 284908 w 2656691"/>
              <a:gd name="connsiteY9072" fmla="*/ 135480 h 3149653"/>
              <a:gd name="connsiteX9073" fmla="*/ 287207 w 2656691"/>
              <a:gd name="connsiteY9073" fmla="*/ 138924 h 3149653"/>
              <a:gd name="connsiteX9074" fmla="*/ 275715 w 2656691"/>
              <a:gd name="connsiteY9074" fmla="*/ 137776 h 3149653"/>
              <a:gd name="connsiteX9075" fmla="*/ 276864 w 2656691"/>
              <a:gd name="connsiteY9075" fmla="*/ 133184 h 3149653"/>
              <a:gd name="connsiteX9076" fmla="*/ 269970 w 2656691"/>
              <a:gd name="connsiteY9076" fmla="*/ 140073 h 3149653"/>
              <a:gd name="connsiteX9077" fmla="*/ 257329 w 2656691"/>
              <a:gd name="connsiteY9077" fmla="*/ 134332 h 3149653"/>
              <a:gd name="connsiteX9078" fmla="*/ 250435 w 2656691"/>
              <a:gd name="connsiteY9078" fmla="*/ 135480 h 3149653"/>
              <a:gd name="connsiteX9079" fmla="*/ 245838 w 2656691"/>
              <a:gd name="connsiteY9079" fmla="*/ 134332 h 3149653"/>
              <a:gd name="connsiteX9080" fmla="*/ 245838 w 2656691"/>
              <a:gd name="connsiteY9080" fmla="*/ 129739 h 3149653"/>
              <a:gd name="connsiteX9081" fmla="*/ 238944 w 2656691"/>
              <a:gd name="connsiteY9081" fmla="*/ 132036 h 3149653"/>
              <a:gd name="connsiteX9082" fmla="*/ 234347 w 2656691"/>
              <a:gd name="connsiteY9082" fmla="*/ 126295 h 3149653"/>
              <a:gd name="connsiteX9083" fmla="*/ 228601 w 2656691"/>
              <a:gd name="connsiteY9083" fmla="*/ 127443 h 3149653"/>
              <a:gd name="connsiteX9084" fmla="*/ 234347 w 2656691"/>
              <a:gd name="connsiteY9084" fmla="*/ 130888 h 3149653"/>
              <a:gd name="connsiteX9085" fmla="*/ 230900 w 2656691"/>
              <a:gd name="connsiteY9085" fmla="*/ 135480 h 3149653"/>
              <a:gd name="connsiteX9086" fmla="*/ 226303 w 2656691"/>
              <a:gd name="connsiteY9086" fmla="*/ 137776 h 3149653"/>
              <a:gd name="connsiteX9087" fmla="*/ 220558 w 2656691"/>
              <a:gd name="connsiteY9087" fmla="*/ 132036 h 3149653"/>
              <a:gd name="connsiteX9088" fmla="*/ 228601 w 2656691"/>
              <a:gd name="connsiteY9088" fmla="*/ 130888 h 3149653"/>
              <a:gd name="connsiteX9089" fmla="*/ 220558 w 2656691"/>
              <a:gd name="connsiteY9089" fmla="*/ 123999 h 3149653"/>
              <a:gd name="connsiteX9090" fmla="*/ 210216 w 2656691"/>
              <a:gd name="connsiteY9090" fmla="*/ 126295 h 3149653"/>
              <a:gd name="connsiteX9091" fmla="*/ 213663 w 2656691"/>
              <a:gd name="connsiteY9091" fmla="*/ 120554 h 3149653"/>
              <a:gd name="connsiteX9092" fmla="*/ 224005 w 2656691"/>
              <a:gd name="connsiteY9092" fmla="*/ 119406 h 3149653"/>
              <a:gd name="connsiteX9093" fmla="*/ 224005 w 2656691"/>
              <a:gd name="connsiteY9093" fmla="*/ 117110 h 3149653"/>
              <a:gd name="connsiteX9094" fmla="*/ 237794 w 2656691"/>
              <a:gd name="connsiteY9094" fmla="*/ 110221 h 3149653"/>
              <a:gd name="connsiteX9095" fmla="*/ 242391 w 2656691"/>
              <a:gd name="connsiteY9095" fmla="*/ 113666 h 3149653"/>
              <a:gd name="connsiteX9096" fmla="*/ 253882 w 2656691"/>
              <a:gd name="connsiteY9096" fmla="*/ 111369 h 3149653"/>
              <a:gd name="connsiteX9097" fmla="*/ 246987 w 2656691"/>
              <a:gd name="connsiteY9097" fmla="*/ 112517 h 3149653"/>
              <a:gd name="connsiteX9098" fmla="*/ 246987 w 2656691"/>
              <a:gd name="connsiteY9098" fmla="*/ 121702 h 3149653"/>
              <a:gd name="connsiteX9099" fmla="*/ 249286 w 2656691"/>
              <a:gd name="connsiteY9099" fmla="*/ 115962 h 3149653"/>
              <a:gd name="connsiteX9100" fmla="*/ 257329 w 2656691"/>
              <a:gd name="connsiteY9100" fmla="*/ 114814 h 3149653"/>
              <a:gd name="connsiteX9101" fmla="*/ 260777 w 2656691"/>
              <a:gd name="connsiteY9101" fmla="*/ 119406 h 3149653"/>
              <a:gd name="connsiteX9102" fmla="*/ 267671 w 2656691"/>
              <a:gd name="connsiteY9102" fmla="*/ 111369 h 3149653"/>
              <a:gd name="connsiteX9103" fmla="*/ 267671 w 2656691"/>
              <a:gd name="connsiteY9103" fmla="*/ 103332 h 3149653"/>
              <a:gd name="connsiteX9104" fmla="*/ 282610 w 2656691"/>
              <a:gd name="connsiteY9104" fmla="*/ 102184 h 3149653"/>
              <a:gd name="connsiteX9105" fmla="*/ 280312 w 2656691"/>
              <a:gd name="connsiteY9105" fmla="*/ 106777 h 3149653"/>
              <a:gd name="connsiteX9106" fmla="*/ 289505 w 2656691"/>
              <a:gd name="connsiteY9106" fmla="*/ 103332 h 3149653"/>
              <a:gd name="connsiteX9107" fmla="*/ 302145 w 2656691"/>
              <a:gd name="connsiteY9107" fmla="*/ 103332 h 3149653"/>
              <a:gd name="connsiteX9108" fmla="*/ 307891 w 2656691"/>
              <a:gd name="connsiteY9108" fmla="*/ 111369 h 3149653"/>
              <a:gd name="connsiteX9109" fmla="*/ 312487 w 2656691"/>
              <a:gd name="connsiteY9109" fmla="*/ 102184 h 3149653"/>
              <a:gd name="connsiteX9110" fmla="*/ 318233 w 2656691"/>
              <a:gd name="connsiteY9110" fmla="*/ 103332 h 3149653"/>
              <a:gd name="connsiteX9111" fmla="*/ 318233 w 2656691"/>
              <a:gd name="connsiteY9111" fmla="*/ 107925 h 3149653"/>
              <a:gd name="connsiteX9112" fmla="*/ 321680 w 2656691"/>
              <a:gd name="connsiteY9112" fmla="*/ 104480 h 3149653"/>
              <a:gd name="connsiteX9113" fmla="*/ 325127 w 2656691"/>
              <a:gd name="connsiteY9113" fmla="*/ 110221 h 3149653"/>
              <a:gd name="connsiteX9114" fmla="*/ 334320 w 2656691"/>
              <a:gd name="connsiteY9114" fmla="*/ 104480 h 3149653"/>
              <a:gd name="connsiteX9115" fmla="*/ 323978 w 2656691"/>
              <a:gd name="connsiteY9115" fmla="*/ 102184 h 3149653"/>
              <a:gd name="connsiteX9116" fmla="*/ 342364 w 2656691"/>
              <a:gd name="connsiteY9116" fmla="*/ 98740 h 3149653"/>
              <a:gd name="connsiteX9117" fmla="*/ 319382 w 2656691"/>
              <a:gd name="connsiteY9117" fmla="*/ 98740 h 3149653"/>
              <a:gd name="connsiteX9118" fmla="*/ 321680 w 2656691"/>
              <a:gd name="connsiteY9118" fmla="*/ 102184 h 3149653"/>
              <a:gd name="connsiteX9119" fmla="*/ 314785 w 2656691"/>
              <a:gd name="connsiteY9119" fmla="*/ 98740 h 3149653"/>
              <a:gd name="connsiteX9120" fmla="*/ 315935 w 2656691"/>
              <a:gd name="connsiteY9120" fmla="*/ 91851 h 3149653"/>
              <a:gd name="connsiteX9121" fmla="*/ 337768 w 2656691"/>
              <a:gd name="connsiteY9121" fmla="*/ 89555 h 3149653"/>
              <a:gd name="connsiteX9122" fmla="*/ 342364 w 2656691"/>
              <a:gd name="connsiteY9122" fmla="*/ 89555 h 3149653"/>
              <a:gd name="connsiteX9123" fmla="*/ 343513 w 2656691"/>
              <a:gd name="connsiteY9123" fmla="*/ 96444 h 3149653"/>
              <a:gd name="connsiteX9124" fmla="*/ 350408 w 2656691"/>
              <a:gd name="connsiteY9124" fmla="*/ 94147 h 3149653"/>
              <a:gd name="connsiteX9125" fmla="*/ 345812 w 2656691"/>
              <a:gd name="connsiteY9125" fmla="*/ 89555 h 3149653"/>
              <a:gd name="connsiteX9126" fmla="*/ 351557 w 2656691"/>
              <a:gd name="connsiteY9126" fmla="*/ 90703 h 3149653"/>
              <a:gd name="connsiteX9127" fmla="*/ 356154 w 2656691"/>
              <a:gd name="connsiteY9127" fmla="*/ 83814 h 3149653"/>
              <a:gd name="connsiteX9128" fmla="*/ 353855 w 2656691"/>
              <a:gd name="connsiteY9128" fmla="*/ 76925 h 3149653"/>
              <a:gd name="connsiteX9129" fmla="*/ 358452 w 2656691"/>
              <a:gd name="connsiteY9129" fmla="*/ 72333 h 3149653"/>
              <a:gd name="connsiteX9130" fmla="*/ 360750 w 2656691"/>
              <a:gd name="connsiteY9130" fmla="*/ 80370 h 3149653"/>
              <a:gd name="connsiteX9131" fmla="*/ 371092 w 2656691"/>
              <a:gd name="connsiteY9131" fmla="*/ 76925 h 3149653"/>
              <a:gd name="connsiteX9132" fmla="*/ 369943 w 2656691"/>
              <a:gd name="connsiteY9132" fmla="*/ 81518 h 3149653"/>
              <a:gd name="connsiteX9133" fmla="*/ 375689 w 2656691"/>
              <a:gd name="connsiteY9133" fmla="*/ 86110 h 3149653"/>
              <a:gd name="connsiteX9134" fmla="*/ 383732 w 2656691"/>
              <a:gd name="connsiteY9134" fmla="*/ 87258 h 3149653"/>
              <a:gd name="connsiteX9135" fmla="*/ 388329 w 2656691"/>
              <a:gd name="connsiteY9135" fmla="*/ 78073 h 3149653"/>
              <a:gd name="connsiteX9136" fmla="*/ 392925 w 2656691"/>
              <a:gd name="connsiteY9136" fmla="*/ 86110 h 3149653"/>
              <a:gd name="connsiteX9137" fmla="*/ 402118 w 2656691"/>
              <a:gd name="connsiteY9137" fmla="*/ 79222 h 3149653"/>
              <a:gd name="connsiteX9138" fmla="*/ 407864 w 2656691"/>
              <a:gd name="connsiteY9138" fmla="*/ 81518 h 3149653"/>
              <a:gd name="connsiteX9139" fmla="*/ 390627 w 2656691"/>
              <a:gd name="connsiteY9139" fmla="*/ 72333 h 3149653"/>
              <a:gd name="connsiteX9140" fmla="*/ 403267 w 2656691"/>
              <a:gd name="connsiteY9140" fmla="*/ 73481 h 3149653"/>
              <a:gd name="connsiteX9141" fmla="*/ 403267 w 2656691"/>
              <a:gd name="connsiteY9141" fmla="*/ 53963 h 3149653"/>
              <a:gd name="connsiteX9142" fmla="*/ 425101 w 2656691"/>
              <a:gd name="connsiteY9142" fmla="*/ 49370 h 3149653"/>
              <a:gd name="connsiteX9143" fmla="*/ 417057 w 2656691"/>
              <a:gd name="connsiteY9143" fmla="*/ 58555 h 3149653"/>
              <a:gd name="connsiteX9144" fmla="*/ 441188 w 2656691"/>
              <a:gd name="connsiteY9144" fmla="*/ 58555 h 3149653"/>
              <a:gd name="connsiteX9145" fmla="*/ 464171 w 2656691"/>
              <a:gd name="connsiteY9145" fmla="*/ 63148 h 3149653"/>
              <a:gd name="connsiteX9146" fmla="*/ 468767 w 2656691"/>
              <a:gd name="connsiteY9146" fmla="*/ 60851 h 3149653"/>
              <a:gd name="connsiteX9147" fmla="*/ 474513 w 2656691"/>
              <a:gd name="connsiteY9147" fmla="*/ 64296 h 3149653"/>
              <a:gd name="connsiteX9148" fmla="*/ 502092 w 2656691"/>
              <a:gd name="connsiteY9148" fmla="*/ 66592 h 3149653"/>
              <a:gd name="connsiteX9149" fmla="*/ 499794 w 2656691"/>
              <a:gd name="connsiteY9149" fmla="*/ 63148 h 3149653"/>
              <a:gd name="connsiteX9150" fmla="*/ 504390 w 2656691"/>
              <a:gd name="connsiteY9150" fmla="*/ 61999 h 3149653"/>
              <a:gd name="connsiteX9151" fmla="*/ 505539 w 2656691"/>
              <a:gd name="connsiteY9151" fmla="*/ 65444 h 3149653"/>
              <a:gd name="connsiteX9152" fmla="*/ 520478 w 2656691"/>
              <a:gd name="connsiteY9152" fmla="*/ 66592 h 3149653"/>
              <a:gd name="connsiteX9153" fmla="*/ 514732 w 2656691"/>
              <a:gd name="connsiteY9153" fmla="*/ 71185 h 3149653"/>
              <a:gd name="connsiteX9154" fmla="*/ 526223 w 2656691"/>
              <a:gd name="connsiteY9154" fmla="*/ 72333 h 3149653"/>
              <a:gd name="connsiteX9155" fmla="*/ 526223 w 2656691"/>
              <a:gd name="connsiteY9155" fmla="*/ 60851 h 3149653"/>
              <a:gd name="connsiteX9156" fmla="*/ 540013 w 2656691"/>
              <a:gd name="connsiteY9156" fmla="*/ 71185 h 3149653"/>
              <a:gd name="connsiteX9157" fmla="*/ 536565 w 2656691"/>
              <a:gd name="connsiteY9157" fmla="*/ 67740 h 3149653"/>
              <a:gd name="connsiteX9158" fmla="*/ 554951 w 2656691"/>
              <a:gd name="connsiteY9158" fmla="*/ 60851 h 3149653"/>
              <a:gd name="connsiteX9159" fmla="*/ 573337 w 2656691"/>
              <a:gd name="connsiteY9159" fmla="*/ 66592 h 3149653"/>
              <a:gd name="connsiteX9160" fmla="*/ 580232 w 2656691"/>
              <a:gd name="connsiteY9160" fmla="*/ 61999 h 3149653"/>
              <a:gd name="connsiteX9161" fmla="*/ 577934 w 2656691"/>
              <a:gd name="connsiteY9161" fmla="*/ 58555 h 3149653"/>
              <a:gd name="connsiteX9162" fmla="*/ 596320 w 2656691"/>
              <a:gd name="connsiteY9162" fmla="*/ 58555 h 3149653"/>
              <a:gd name="connsiteX9163" fmla="*/ 584828 w 2656691"/>
              <a:gd name="connsiteY9163" fmla="*/ 64296 h 3149653"/>
              <a:gd name="connsiteX9164" fmla="*/ 604363 w 2656691"/>
              <a:gd name="connsiteY9164" fmla="*/ 68888 h 3149653"/>
              <a:gd name="connsiteX9165" fmla="*/ 626197 w 2656691"/>
              <a:gd name="connsiteY9165" fmla="*/ 65444 h 3149653"/>
              <a:gd name="connsiteX9166" fmla="*/ 634241 w 2656691"/>
              <a:gd name="connsiteY9166" fmla="*/ 71185 h 3149653"/>
              <a:gd name="connsiteX9167" fmla="*/ 630793 w 2656691"/>
              <a:gd name="connsiteY9167" fmla="*/ 78073 h 3149653"/>
              <a:gd name="connsiteX9168" fmla="*/ 634241 w 2656691"/>
              <a:gd name="connsiteY9168" fmla="*/ 78073 h 3149653"/>
              <a:gd name="connsiteX9169" fmla="*/ 638837 w 2656691"/>
              <a:gd name="connsiteY9169" fmla="*/ 72333 h 3149653"/>
              <a:gd name="connsiteX9170" fmla="*/ 637688 w 2656691"/>
              <a:gd name="connsiteY9170" fmla="*/ 80370 h 3149653"/>
              <a:gd name="connsiteX9171" fmla="*/ 645732 w 2656691"/>
              <a:gd name="connsiteY9171" fmla="*/ 75777 h 3149653"/>
              <a:gd name="connsiteX9172" fmla="*/ 646881 w 2656691"/>
              <a:gd name="connsiteY9172" fmla="*/ 81518 h 3149653"/>
              <a:gd name="connsiteX9173" fmla="*/ 650328 w 2656691"/>
              <a:gd name="connsiteY9173" fmla="*/ 74629 h 3149653"/>
              <a:gd name="connsiteX9174" fmla="*/ 654925 w 2656691"/>
              <a:gd name="connsiteY9174" fmla="*/ 76925 h 3149653"/>
              <a:gd name="connsiteX9175" fmla="*/ 652626 w 2656691"/>
              <a:gd name="connsiteY9175" fmla="*/ 81518 h 3149653"/>
              <a:gd name="connsiteX9176" fmla="*/ 661819 w 2656691"/>
              <a:gd name="connsiteY9176" fmla="*/ 74629 h 3149653"/>
              <a:gd name="connsiteX9177" fmla="*/ 656074 w 2656691"/>
              <a:gd name="connsiteY9177" fmla="*/ 67740 h 3149653"/>
              <a:gd name="connsiteX9178" fmla="*/ 666272 w 2656691"/>
              <a:gd name="connsiteY9178" fmla="*/ 69462 h 3149653"/>
              <a:gd name="connsiteX9179" fmla="*/ 675186 w 2656691"/>
              <a:gd name="connsiteY9179" fmla="*/ 67818 h 3149653"/>
              <a:gd name="connsiteX9180" fmla="*/ 676040 w 2656691"/>
              <a:gd name="connsiteY9180" fmla="*/ 70610 h 3149653"/>
              <a:gd name="connsiteX9181" fmla="*/ 676758 w 2656691"/>
              <a:gd name="connsiteY9181" fmla="*/ 75777 h 3149653"/>
              <a:gd name="connsiteX9182" fmla="*/ 685951 w 2656691"/>
              <a:gd name="connsiteY9182" fmla="*/ 76925 h 3149653"/>
              <a:gd name="connsiteX9183" fmla="*/ 682504 w 2656691"/>
              <a:gd name="connsiteY9183" fmla="*/ 67740 h 3149653"/>
              <a:gd name="connsiteX9184" fmla="*/ 687100 w 2656691"/>
              <a:gd name="connsiteY9184" fmla="*/ 74629 h 3149653"/>
              <a:gd name="connsiteX9185" fmla="*/ 692846 w 2656691"/>
              <a:gd name="connsiteY9185" fmla="*/ 68888 h 3149653"/>
              <a:gd name="connsiteX9186" fmla="*/ 707784 w 2656691"/>
              <a:gd name="connsiteY9186" fmla="*/ 72333 h 3149653"/>
              <a:gd name="connsiteX9187" fmla="*/ 704337 w 2656691"/>
              <a:gd name="connsiteY9187" fmla="*/ 72333 h 3149653"/>
              <a:gd name="connsiteX9188" fmla="*/ 705486 w 2656691"/>
              <a:gd name="connsiteY9188" fmla="*/ 76925 h 3149653"/>
              <a:gd name="connsiteX9189" fmla="*/ 722723 w 2656691"/>
              <a:gd name="connsiteY9189" fmla="*/ 71185 h 3149653"/>
              <a:gd name="connsiteX9190" fmla="*/ 725021 w 2656691"/>
              <a:gd name="connsiteY9190" fmla="*/ 76925 h 3149653"/>
              <a:gd name="connsiteX9191" fmla="*/ 731916 w 2656691"/>
              <a:gd name="connsiteY9191" fmla="*/ 74629 h 3149653"/>
              <a:gd name="connsiteX9192" fmla="*/ 733065 w 2656691"/>
              <a:gd name="connsiteY9192" fmla="*/ 81518 h 3149653"/>
              <a:gd name="connsiteX9193" fmla="*/ 742258 w 2656691"/>
              <a:gd name="connsiteY9193" fmla="*/ 80370 h 3149653"/>
              <a:gd name="connsiteX9194" fmla="*/ 744556 w 2656691"/>
              <a:gd name="connsiteY9194" fmla="*/ 86110 h 3149653"/>
              <a:gd name="connsiteX9195" fmla="*/ 748735 w 2656691"/>
              <a:gd name="connsiteY9195" fmla="*/ 87154 h 3149653"/>
              <a:gd name="connsiteX9196" fmla="*/ 748660 w 2656691"/>
              <a:gd name="connsiteY9196" fmla="*/ 87183 h 3149653"/>
              <a:gd name="connsiteX9197" fmla="*/ 734214 w 2656691"/>
              <a:gd name="connsiteY9197" fmla="*/ 84962 h 3149653"/>
              <a:gd name="connsiteX9198" fmla="*/ 727319 w 2656691"/>
              <a:gd name="connsiteY9198" fmla="*/ 83814 h 3149653"/>
              <a:gd name="connsiteX9199" fmla="*/ 719275 w 2656691"/>
              <a:gd name="connsiteY9199" fmla="*/ 82666 h 3149653"/>
              <a:gd name="connsiteX9200" fmla="*/ 718126 w 2656691"/>
              <a:gd name="connsiteY9200" fmla="*/ 89555 h 3149653"/>
              <a:gd name="connsiteX9201" fmla="*/ 727319 w 2656691"/>
              <a:gd name="connsiteY9201" fmla="*/ 90703 h 3149653"/>
              <a:gd name="connsiteX9202" fmla="*/ 736512 w 2656691"/>
              <a:gd name="connsiteY9202" fmla="*/ 91851 h 3149653"/>
              <a:gd name="connsiteX9203" fmla="*/ 748660 w 2656691"/>
              <a:gd name="connsiteY9203" fmla="*/ 87183 h 3149653"/>
              <a:gd name="connsiteX9204" fmla="*/ 749153 w 2656691"/>
              <a:gd name="connsiteY9204" fmla="*/ 87258 h 3149653"/>
              <a:gd name="connsiteX9205" fmla="*/ 748735 w 2656691"/>
              <a:gd name="connsiteY9205" fmla="*/ 87154 h 3149653"/>
              <a:gd name="connsiteX9206" fmla="*/ 751451 w 2656691"/>
              <a:gd name="connsiteY9206" fmla="*/ 86110 h 3149653"/>
              <a:gd name="connsiteX9207" fmla="*/ 754898 w 2656691"/>
              <a:gd name="connsiteY9207" fmla="*/ 90703 h 3149653"/>
              <a:gd name="connsiteX9208" fmla="*/ 764091 w 2656691"/>
              <a:gd name="connsiteY9208" fmla="*/ 89555 h 3149653"/>
              <a:gd name="connsiteX9209" fmla="*/ 767538 w 2656691"/>
              <a:gd name="connsiteY9209" fmla="*/ 84962 h 3149653"/>
              <a:gd name="connsiteX9210" fmla="*/ 759495 w 2656691"/>
              <a:gd name="connsiteY9210" fmla="*/ 83814 h 3149653"/>
              <a:gd name="connsiteX9211" fmla="*/ 761793 w 2656691"/>
              <a:gd name="connsiteY9211" fmla="*/ 88407 h 3149653"/>
              <a:gd name="connsiteX9212" fmla="*/ 754898 w 2656691"/>
              <a:gd name="connsiteY9212" fmla="*/ 86110 h 3149653"/>
              <a:gd name="connsiteX9213" fmla="*/ 757196 w 2656691"/>
              <a:gd name="connsiteY9213" fmla="*/ 75777 h 3149653"/>
              <a:gd name="connsiteX9214" fmla="*/ 759495 w 2656691"/>
              <a:gd name="connsiteY9214" fmla="*/ 80370 h 3149653"/>
              <a:gd name="connsiteX9215" fmla="*/ 767538 w 2656691"/>
              <a:gd name="connsiteY9215" fmla="*/ 80370 h 3149653"/>
              <a:gd name="connsiteX9216" fmla="*/ 772135 w 2656691"/>
              <a:gd name="connsiteY9216" fmla="*/ 76925 h 3149653"/>
              <a:gd name="connsiteX9217" fmla="*/ 776731 w 2656691"/>
              <a:gd name="connsiteY9217" fmla="*/ 75777 h 3149653"/>
              <a:gd name="connsiteX9218" fmla="*/ 780179 w 2656691"/>
              <a:gd name="connsiteY9218" fmla="*/ 80370 h 3149653"/>
              <a:gd name="connsiteX9219" fmla="*/ 780179 w 2656691"/>
              <a:gd name="connsiteY9219" fmla="*/ 76925 h 3149653"/>
              <a:gd name="connsiteX9220" fmla="*/ 791670 w 2656691"/>
              <a:gd name="connsiteY9220" fmla="*/ 79222 h 3149653"/>
              <a:gd name="connsiteX9221" fmla="*/ 793968 w 2656691"/>
              <a:gd name="connsiteY9221" fmla="*/ 75777 h 3149653"/>
              <a:gd name="connsiteX9222" fmla="*/ 783626 w 2656691"/>
              <a:gd name="connsiteY9222" fmla="*/ 73481 h 3149653"/>
              <a:gd name="connsiteX9223" fmla="*/ 795117 w 2656691"/>
              <a:gd name="connsiteY9223" fmla="*/ 71185 h 3149653"/>
              <a:gd name="connsiteX9224" fmla="*/ 795117 w 2656691"/>
              <a:gd name="connsiteY9224" fmla="*/ 75777 h 3149653"/>
              <a:gd name="connsiteX9225" fmla="*/ 798565 w 2656691"/>
              <a:gd name="connsiteY9225" fmla="*/ 74629 h 3149653"/>
              <a:gd name="connsiteX9226" fmla="*/ 799714 w 2656691"/>
              <a:gd name="connsiteY9226" fmla="*/ 67740 h 3149653"/>
              <a:gd name="connsiteX9227" fmla="*/ 788223 w 2656691"/>
              <a:gd name="connsiteY9227" fmla="*/ 70036 h 3149653"/>
              <a:gd name="connsiteX9228" fmla="*/ 784775 w 2656691"/>
              <a:gd name="connsiteY9228" fmla="*/ 63148 h 3149653"/>
              <a:gd name="connsiteX9229" fmla="*/ 767538 w 2656691"/>
              <a:gd name="connsiteY9229" fmla="*/ 66592 h 3149653"/>
              <a:gd name="connsiteX9230" fmla="*/ 769837 w 2656691"/>
              <a:gd name="connsiteY9230" fmla="*/ 60851 h 3149653"/>
              <a:gd name="connsiteX9231" fmla="*/ 761793 w 2656691"/>
              <a:gd name="connsiteY9231" fmla="*/ 65444 h 3149653"/>
              <a:gd name="connsiteX9232" fmla="*/ 765240 w 2656691"/>
              <a:gd name="connsiteY9232" fmla="*/ 58555 h 3149653"/>
              <a:gd name="connsiteX9233" fmla="*/ 758345 w 2656691"/>
              <a:gd name="connsiteY9233" fmla="*/ 66592 h 3149653"/>
              <a:gd name="connsiteX9234" fmla="*/ 758345 w 2656691"/>
              <a:gd name="connsiteY9234" fmla="*/ 58555 h 3149653"/>
              <a:gd name="connsiteX9235" fmla="*/ 753749 w 2656691"/>
              <a:gd name="connsiteY9235" fmla="*/ 65444 h 3149653"/>
              <a:gd name="connsiteX9236" fmla="*/ 745705 w 2656691"/>
              <a:gd name="connsiteY9236" fmla="*/ 64296 h 3149653"/>
              <a:gd name="connsiteX9237" fmla="*/ 742258 w 2656691"/>
              <a:gd name="connsiteY9237" fmla="*/ 64296 h 3149653"/>
              <a:gd name="connsiteX9238" fmla="*/ 737661 w 2656691"/>
              <a:gd name="connsiteY9238" fmla="*/ 58555 h 3149653"/>
              <a:gd name="connsiteX9239" fmla="*/ 736512 w 2656691"/>
              <a:gd name="connsiteY9239" fmla="*/ 65444 h 3149653"/>
              <a:gd name="connsiteX9240" fmla="*/ 727319 w 2656691"/>
              <a:gd name="connsiteY9240" fmla="*/ 61999 h 3149653"/>
              <a:gd name="connsiteX9241" fmla="*/ 734214 w 2656691"/>
              <a:gd name="connsiteY9241" fmla="*/ 63148 h 3149653"/>
              <a:gd name="connsiteX9242" fmla="*/ 723872 w 2656691"/>
              <a:gd name="connsiteY9242" fmla="*/ 60851 h 3149653"/>
              <a:gd name="connsiteX9243" fmla="*/ 719275 w 2656691"/>
              <a:gd name="connsiteY9243" fmla="*/ 53963 h 3149653"/>
              <a:gd name="connsiteX9244" fmla="*/ 706635 w 2656691"/>
              <a:gd name="connsiteY9244" fmla="*/ 55111 h 3149653"/>
              <a:gd name="connsiteX9245" fmla="*/ 715828 w 2656691"/>
              <a:gd name="connsiteY9245" fmla="*/ 56259 h 3149653"/>
              <a:gd name="connsiteX9246" fmla="*/ 719275 w 2656691"/>
              <a:gd name="connsiteY9246" fmla="*/ 59703 h 3149653"/>
              <a:gd name="connsiteX9247" fmla="*/ 715828 w 2656691"/>
              <a:gd name="connsiteY9247" fmla="*/ 63148 h 3149653"/>
              <a:gd name="connsiteX9248" fmla="*/ 704337 w 2656691"/>
              <a:gd name="connsiteY9248" fmla="*/ 58555 h 3149653"/>
              <a:gd name="connsiteX9249" fmla="*/ 704337 w 2656691"/>
              <a:gd name="connsiteY9249" fmla="*/ 51666 h 3149653"/>
              <a:gd name="connsiteX9250" fmla="*/ 690547 w 2656691"/>
              <a:gd name="connsiteY9250" fmla="*/ 50518 h 3149653"/>
              <a:gd name="connsiteX9251" fmla="*/ 685951 w 2656691"/>
              <a:gd name="connsiteY9251" fmla="*/ 58555 h 3149653"/>
              <a:gd name="connsiteX9252" fmla="*/ 682504 w 2656691"/>
              <a:gd name="connsiteY9252" fmla="*/ 59703 h 3149653"/>
              <a:gd name="connsiteX9253" fmla="*/ 680205 w 2656691"/>
              <a:gd name="connsiteY9253" fmla="*/ 50518 h 3149653"/>
              <a:gd name="connsiteX9254" fmla="*/ 676758 w 2656691"/>
              <a:gd name="connsiteY9254" fmla="*/ 58555 h 3149653"/>
              <a:gd name="connsiteX9255" fmla="*/ 665267 w 2656691"/>
              <a:gd name="connsiteY9255" fmla="*/ 53963 h 3149653"/>
              <a:gd name="connsiteX9256" fmla="*/ 658372 w 2656691"/>
              <a:gd name="connsiteY9256" fmla="*/ 50518 h 3149653"/>
              <a:gd name="connsiteX9257" fmla="*/ 664118 w 2656691"/>
              <a:gd name="connsiteY9257" fmla="*/ 50518 h 3149653"/>
              <a:gd name="connsiteX9258" fmla="*/ 654925 w 2656691"/>
              <a:gd name="connsiteY9258" fmla="*/ 47074 h 3149653"/>
              <a:gd name="connsiteX9259" fmla="*/ 656074 w 2656691"/>
              <a:gd name="connsiteY9259" fmla="*/ 45926 h 3149653"/>
              <a:gd name="connsiteX9260" fmla="*/ 657223 w 2656691"/>
              <a:gd name="connsiteY9260" fmla="*/ 43629 h 3149653"/>
              <a:gd name="connsiteX9261" fmla="*/ 661819 w 2656691"/>
              <a:gd name="connsiteY9261" fmla="*/ 45926 h 3149653"/>
              <a:gd name="connsiteX9262" fmla="*/ 662969 w 2656691"/>
              <a:gd name="connsiteY9262" fmla="*/ 42481 h 3149653"/>
              <a:gd name="connsiteX9263" fmla="*/ 651477 w 2656691"/>
              <a:gd name="connsiteY9263" fmla="*/ 45926 h 3149653"/>
              <a:gd name="connsiteX9264" fmla="*/ 646881 w 2656691"/>
              <a:gd name="connsiteY9264" fmla="*/ 44778 h 3149653"/>
              <a:gd name="connsiteX9265" fmla="*/ 642284 w 2656691"/>
              <a:gd name="connsiteY9265" fmla="*/ 44778 h 3149653"/>
              <a:gd name="connsiteX9266" fmla="*/ 634241 w 2656691"/>
              <a:gd name="connsiteY9266" fmla="*/ 45926 h 3149653"/>
              <a:gd name="connsiteX9267" fmla="*/ 634241 w 2656691"/>
              <a:gd name="connsiteY9267" fmla="*/ 55111 h 3149653"/>
              <a:gd name="connsiteX9268" fmla="*/ 626197 w 2656691"/>
              <a:gd name="connsiteY9268" fmla="*/ 52814 h 3149653"/>
              <a:gd name="connsiteX9269" fmla="*/ 630793 w 2656691"/>
              <a:gd name="connsiteY9269" fmla="*/ 43629 h 3149653"/>
              <a:gd name="connsiteX9270" fmla="*/ 611258 w 2656691"/>
              <a:gd name="connsiteY9270" fmla="*/ 45926 h 3149653"/>
              <a:gd name="connsiteX9271" fmla="*/ 588276 w 2656691"/>
              <a:gd name="connsiteY9271" fmla="*/ 39037 h 3149653"/>
              <a:gd name="connsiteX9272" fmla="*/ 590574 w 2656691"/>
              <a:gd name="connsiteY9272" fmla="*/ 35592 h 3149653"/>
              <a:gd name="connsiteX9273" fmla="*/ 585978 w 2656691"/>
              <a:gd name="connsiteY9273" fmla="*/ 29852 h 3149653"/>
              <a:gd name="connsiteX9274" fmla="*/ 585978 w 2656691"/>
              <a:gd name="connsiteY9274" fmla="*/ 36741 h 3149653"/>
              <a:gd name="connsiteX9275" fmla="*/ 572188 w 2656691"/>
              <a:gd name="connsiteY9275" fmla="*/ 41333 h 3149653"/>
              <a:gd name="connsiteX9276" fmla="*/ 574172 w 2656691"/>
              <a:gd name="connsiteY9276" fmla="*/ 44306 h 3149653"/>
              <a:gd name="connsiteX9277" fmla="*/ 571183 w 2656691"/>
              <a:gd name="connsiteY9277" fmla="*/ 43342 h 3149653"/>
              <a:gd name="connsiteX9278" fmla="*/ 571039 w 2656691"/>
              <a:gd name="connsiteY9278" fmla="*/ 40185 h 3149653"/>
              <a:gd name="connsiteX9279" fmla="*/ 554951 w 2656691"/>
              <a:gd name="connsiteY9279" fmla="*/ 39037 h 3149653"/>
              <a:gd name="connsiteX9280" fmla="*/ 553572 w 2656691"/>
              <a:gd name="connsiteY9280" fmla="*/ 35822 h 3149653"/>
              <a:gd name="connsiteX9281" fmla="*/ 554951 w 2656691"/>
              <a:gd name="connsiteY9281" fmla="*/ 34444 h 3149653"/>
              <a:gd name="connsiteX9282" fmla="*/ 553049 w 2656691"/>
              <a:gd name="connsiteY9282" fmla="*/ 34603 h 3149653"/>
              <a:gd name="connsiteX9283" fmla="*/ 551504 w 2656691"/>
              <a:gd name="connsiteY9283" fmla="*/ 31000 h 3149653"/>
              <a:gd name="connsiteX9284" fmla="*/ 558399 w 2656691"/>
              <a:gd name="connsiteY9284" fmla="*/ 31000 h 3149653"/>
              <a:gd name="connsiteX9285" fmla="*/ 546907 w 2656691"/>
              <a:gd name="connsiteY9285" fmla="*/ 29852 h 3149653"/>
              <a:gd name="connsiteX9286" fmla="*/ 548057 w 2656691"/>
              <a:gd name="connsiteY9286" fmla="*/ 36741 h 3149653"/>
              <a:gd name="connsiteX9287" fmla="*/ 551504 w 2656691"/>
              <a:gd name="connsiteY9287" fmla="*/ 34731 h 3149653"/>
              <a:gd name="connsiteX9288" fmla="*/ 553049 w 2656691"/>
              <a:gd name="connsiteY9288" fmla="*/ 34603 h 3149653"/>
              <a:gd name="connsiteX9289" fmla="*/ 553572 w 2656691"/>
              <a:gd name="connsiteY9289" fmla="*/ 35822 h 3149653"/>
              <a:gd name="connsiteX9290" fmla="*/ 550355 w 2656691"/>
              <a:gd name="connsiteY9290" fmla="*/ 39037 h 3149653"/>
              <a:gd name="connsiteX9291" fmla="*/ 536565 w 2656691"/>
              <a:gd name="connsiteY9291" fmla="*/ 37889 h 3149653"/>
              <a:gd name="connsiteX9292" fmla="*/ 525074 w 2656691"/>
              <a:gd name="connsiteY9292" fmla="*/ 41333 h 3149653"/>
              <a:gd name="connsiteX9293" fmla="*/ 520478 w 2656691"/>
              <a:gd name="connsiteY9293" fmla="*/ 35592 h 3149653"/>
              <a:gd name="connsiteX9294" fmla="*/ 518179 w 2656691"/>
              <a:gd name="connsiteY9294" fmla="*/ 36741 h 3149653"/>
              <a:gd name="connsiteX9295" fmla="*/ 514732 w 2656691"/>
              <a:gd name="connsiteY9295" fmla="*/ 40185 h 3149653"/>
              <a:gd name="connsiteX9296" fmla="*/ 492899 w 2656691"/>
              <a:gd name="connsiteY9296" fmla="*/ 42481 h 3149653"/>
              <a:gd name="connsiteX9297" fmla="*/ 492899 w 2656691"/>
              <a:gd name="connsiteY9297" fmla="*/ 36741 h 3149653"/>
              <a:gd name="connsiteX9298" fmla="*/ 488302 w 2656691"/>
              <a:gd name="connsiteY9298" fmla="*/ 35592 h 3149653"/>
              <a:gd name="connsiteX9299" fmla="*/ 481408 w 2656691"/>
              <a:gd name="connsiteY9299" fmla="*/ 35592 h 3149653"/>
              <a:gd name="connsiteX9300" fmla="*/ 480259 w 2656691"/>
              <a:gd name="connsiteY9300" fmla="*/ 39037 h 3149653"/>
              <a:gd name="connsiteX9301" fmla="*/ 473364 w 2656691"/>
              <a:gd name="connsiteY9301" fmla="*/ 36741 h 3149653"/>
              <a:gd name="connsiteX9302" fmla="*/ 473364 w 2656691"/>
              <a:gd name="connsiteY9302" fmla="*/ 32148 h 3149653"/>
              <a:gd name="connsiteX9303" fmla="*/ 468767 w 2656691"/>
              <a:gd name="connsiteY9303" fmla="*/ 34444 h 3149653"/>
              <a:gd name="connsiteX9304" fmla="*/ 473364 w 2656691"/>
              <a:gd name="connsiteY9304" fmla="*/ 36741 h 3149653"/>
              <a:gd name="connsiteX9305" fmla="*/ 466469 w 2656691"/>
              <a:gd name="connsiteY9305" fmla="*/ 40185 h 3149653"/>
              <a:gd name="connsiteX9306" fmla="*/ 463022 w 2656691"/>
              <a:gd name="connsiteY9306" fmla="*/ 36741 h 3149653"/>
              <a:gd name="connsiteX9307" fmla="*/ 458425 w 2656691"/>
              <a:gd name="connsiteY9307" fmla="*/ 34444 h 3149653"/>
              <a:gd name="connsiteX9308" fmla="*/ 430846 w 2656691"/>
              <a:gd name="connsiteY9308" fmla="*/ 34444 h 3149653"/>
              <a:gd name="connsiteX9309" fmla="*/ 426250 w 2656691"/>
              <a:gd name="connsiteY9309" fmla="*/ 34444 h 3149653"/>
              <a:gd name="connsiteX9310" fmla="*/ 407864 w 2656691"/>
              <a:gd name="connsiteY9310" fmla="*/ 34444 h 3149653"/>
              <a:gd name="connsiteX9311" fmla="*/ 392925 w 2656691"/>
              <a:gd name="connsiteY9311" fmla="*/ 32148 h 3149653"/>
              <a:gd name="connsiteX9312" fmla="*/ 396373 w 2656691"/>
              <a:gd name="connsiteY9312" fmla="*/ 29852 h 3149653"/>
              <a:gd name="connsiteX9313" fmla="*/ 389478 w 2656691"/>
              <a:gd name="connsiteY9313" fmla="*/ 31000 h 3149653"/>
              <a:gd name="connsiteX9314" fmla="*/ 389478 w 2656691"/>
              <a:gd name="connsiteY9314" fmla="*/ 34444 h 3149653"/>
              <a:gd name="connsiteX9315" fmla="*/ 379136 w 2656691"/>
              <a:gd name="connsiteY9315" fmla="*/ 37889 h 3149653"/>
              <a:gd name="connsiteX9316" fmla="*/ 392925 w 2656691"/>
              <a:gd name="connsiteY9316" fmla="*/ 27556 h 3149653"/>
              <a:gd name="connsiteX9317" fmla="*/ 406715 w 2656691"/>
              <a:gd name="connsiteY9317" fmla="*/ 21815 h 3149653"/>
              <a:gd name="connsiteX9318" fmla="*/ 412460 w 2656691"/>
              <a:gd name="connsiteY9318" fmla="*/ 26407 h 3149653"/>
              <a:gd name="connsiteX9319" fmla="*/ 409013 w 2656691"/>
              <a:gd name="connsiteY9319" fmla="*/ 29852 h 3149653"/>
              <a:gd name="connsiteX9320" fmla="*/ 429697 w 2656691"/>
              <a:gd name="connsiteY9320" fmla="*/ 20667 h 3149653"/>
              <a:gd name="connsiteX9321" fmla="*/ 434294 w 2656691"/>
              <a:gd name="connsiteY9321" fmla="*/ 27556 h 3149653"/>
              <a:gd name="connsiteX9322" fmla="*/ 448083 w 2656691"/>
              <a:gd name="connsiteY9322" fmla="*/ 25259 h 3149653"/>
              <a:gd name="connsiteX9323" fmla="*/ 441188 w 2656691"/>
              <a:gd name="connsiteY9323" fmla="*/ 29852 h 3149653"/>
              <a:gd name="connsiteX9324" fmla="*/ 431995 w 2656691"/>
              <a:gd name="connsiteY9324" fmla="*/ 32148 h 3149653"/>
              <a:gd name="connsiteX9325" fmla="*/ 448083 w 2656691"/>
              <a:gd name="connsiteY9325" fmla="*/ 33296 h 3149653"/>
              <a:gd name="connsiteX9326" fmla="*/ 450381 w 2656691"/>
              <a:gd name="connsiteY9326" fmla="*/ 29852 h 3149653"/>
              <a:gd name="connsiteX9327" fmla="*/ 446934 w 2656691"/>
              <a:gd name="connsiteY9327" fmla="*/ 27556 h 3149653"/>
              <a:gd name="connsiteX9328" fmla="*/ 451531 w 2656691"/>
              <a:gd name="connsiteY9328" fmla="*/ 22963 h 3149653"/>
              <a:gd name="connsiteX9329" fmla="*/ 465320 w 2656691"/>
              <a:gd name="connsiteY9329" fmla="*/ 18370 h 3149653"/>
              <a:gd name="connsiteX9330" fmla="*/ 461873 w 2656691"/>
              <a:gd name="connsiteY9330" fmla="*/ 22963 h 3149653"/>
              <a:gd name="connsiteX9331" fmla="*/ 476811 w 2656691"/>
              <a:gd name="connsiteY9331" fmla="*/ 20667 h 3149653"/>
              <a:gd name="connsiteX9332" fmla="*/ 481408 w 2656691"/>
              <a:gd name="connsiteY9332" fmla="*/ 25259 h 3149653"/>
              <a:gd name="connsiteX9333" fmla="*/ 488302 w 2656691"/>
              <a:gd name="connsiteY9333" fmla="*/ 20667 h 3149653"/>
              <a:gd name="connsiteX9334" fmla="*/ 486004 w 2656691"/>
              <a:gd name="connsiteY9334" fmla="*/ 29852 h 3149653"/>
              <a:gd name="connsiteX9335" fmla="*/ 491750 w 2656691"/>
              <a:gd name="connsiteY9335" fmla="*/ 29852 h 3149653"/>
              <a:gd name="connsiteX9336" fmla="*/ 497495 w 2656691"/>
              <a:gd name="connsiteY9336" fmla="*/ 26407 h 3149653"/>
              <a:gd name="connsiteX9337" fmla="*/ 499794 w 2656691"/>
              <a:gd name="connsiteY9337" fmla="*/ 21815 h 3149653"/>
              <a:gd name="connsiteX9338" fmla="*/ 499794 w 2656691"/>
              <a:gd name="connsiteY9338" fmla="*/ 19519 h 3149653"/>
              <a:gd name="connsiteX9339" fmla="*/ 502092 w 2656691"/>
              <a:gd name="connsiteY9339" fmla="*/ 26407 h 3149653"/>
              <a:gd name="connsiteX9340" fmla="*/ 513583 w 2656691"/>
              <a:gd name="connsiteY9340" fmla="*/ 19519 h 3149653"/>
              <a:gd name="connsiteX9341" fmla="*/ 512434 w 2656691"/>
              <a:gd name="connsiteY9341" fmla="*/ 25259 h 3149653"/>
              <a:gd name="connsiteX9342" fmla="*/ 525074 w 2656691"/>
              <a:gd name="connsiteY9342" fmla="*/ 16074 h 3149653"/>
              <a:gd name="connsiteX9343" fmla="*/ 526223 w 2656691"/>
              <a:gd name="connsiteY9343" fmla="*/ 21815 h 3149653"/>
              <a:gd name="connsiteX9344" fmla="*/ 519329 w 2656691"/>
              <a:gd name="connsiteY9344" fmla="*/ 28704 h 3149653"/>
              <a:gd name="connsiteX9345" fmla="*/ 534267 w 2656691"/>
              <a:gd name="connsiteY9345" fmla="*/ 19519 h 3149653"/>
              <a:gd name="connsiteX9346" fmla="*/ 536565 w 2656691"/>
              <a:gd name="connsiteY9346" fmla="*/ 24111 h 3149653"/>
              <a:gd name="connsiteX9347" fmla="*/ 541162 w 2656691"/>
              <a:gd name="connsiteY9347" fmla="*/ 18370 h 3149653"/>
              <a:gd name="connsiteX9348" fmla="*/ 535416 w 2656691"/>
              <a:gd name="connsiteY9348" fmla="*/ 16074 h 3149653"/>
              <a:gd name="connsiteX9349" fmla="*/ 545758 w 2656691"/>
              <a:gd name="connsiteY9349" fmla="*/ 14926 h 3149653"/>
              <a:gd name="connsiteX9350" fmla="*/ 530820 w 2656691"/>
              <a:gd name="connsiteY9350" fmla="*/ 13778 h 3149653"/>
              <a:gd name="connsiteX9351" fmla="*/ 514732 w 2656691"/>
              <a:gd name="connsiteY9351" fmla="*/ 13778 h 3149653"/>
              <a:gd name="connsiteX9352" fmla="*/ 531969 w 2656691"/>
              <a:gd name="connsiteY9352" fmla="*/ 12630 h 3149653"/>
              <a:gd name="connsiteX9353" fmla="*/ 543460 w 2656691"/>
              <a:gd name="connsiteY9353" fmla="*/ 8037 h 3149653"/>
              <a:gd name="connsiteX9354" fmla="*/ 551504 w 2656691"/>
              <a:gd name="connsiteY9354" fmla="*/ 6889 h 3149653"/>
              <a:gd name="connsiteX9355" fmla="*/ 549206 w 2656691"/>
              <a:gd name="connsiteY9355" fmla="*/ 10334 h 3149653"/>
              <a:gd name="connsiteX9356" fmla="*/ 566442 w 2656691"/>
              <a:gd name="connsiteY9356" fmla="*/ 13778 h 3149653"/>
              <a:gd name="connsiteX9357" fmla="*/ 565293 w 2656691"/>
              <a:gd name="connsiteY9357" fmla="*/ 17222 h 3149653"/>
              <a:gd name="connsiteX9358" fmla="*/ 572188 w 2656691"/>
              <a:gd name="connsiteY9358" fmla="*/ 14926 h 3149653"/>
              <a:gd name="connsiteX9359" fmla="*/ 566442 w 2656691"/>
              <a:gd name="connsiteY9359" fmla="*/ 13778 h 3149653"/>
              <a:gd name="connsiteX9360" fmla="*/ 579083 w 2656691"/>
              <a:gd name="connsiteY9360" fmla="*/ 2297 h 3149653"/>
              <a:gd name="connsiteX9361" fmla="*/ 589425 w 2656691"/>
              <a:gd name="connsiteY9361" fmla="*/ 3445 h 3149653"/>
              <a:gd name="connsiteX9362" fmla="*/ 600916 w 2656691"/>
              <a:gd name="connsiteY9362" fmla="*/ 0 h 314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Lst>
            <a:rect l="l" t="t" r="r" b="b"/>
            <a:pathLst>
              <a:path w="2656691" h="3149653">
                <a:moveTo>
                  <a:pt x="2233362" y="3025755"/>
                </a:moveTo>
                <a:lnTo>
                  <a:pt x="2234014" y="3026348"/>
                </a:lnTo>
                <a:lnTo>
                  <a:pt x="2233815" y="3026481"/>
                </a:lnTo>
                <a:close/>
                <a:moveTo>
                  <a:pt x="2237262" y="3024184"/>
                </a:moveTo>
                <a:cubicBezTo>
                  <a:pt x="2237262" y="3027629"/>
                  <a:pt x="2238412" y="3029925"/>
                  <a:pt x="2240710" y="3027629"/>
                </a:cubicBezTo>
                <a:cubicBezTo>
                  <a:pt x="2240710" y="3031073"/>
                  <a:pt x="2243008" y="3032221"/>
                  <a:pt x="2243008" y="3034517"/>
                </a:cubicBezTo>
                <a:lnTo>
                  <a:pt x="2234014" y="3026348"/>
                </a:lnTo>
                <a:close/>
                <a:moveTo>
                  <a:pt x="2115456" y="2993185"/>
                </a:moveTo>
                <a:lnTo>
                  <a:pt x="2117986" y="2995070"/>
                </a:lnTo>
                <a:lnTo>
                  <a:pt x="2126289" y="3005025"/>
                </a:lnTo>
                <a:lnTo>
                  <a:pt x="2126342" y="3005149"/>
                </a:lnTo>
                <a:close/>
                <a:moveTo>
                  <a:pt x="2200858" y="2959557"/>
                </a:moveTo>
                <a:lnTo>
                  <a:pt x="2203938" y="2964481"/>
                </a:lnTo>
                <a:cubicBezTo>
                  <a:pt x="2203938" y="2963333"/>
                  <a:pt x="2202789" y="2963333"/>
                  <a:pt x="2202789" y="2963333"/>
                </a:cubicBezTo>
                <a:lnTo>
                  <a:pt x="2202501" y="2963333"/>
                </a:lnTo>
                <a:lnTo>
                  <a:pt x="2201312" y="2961748"/>
                </a:lnTo>
                <a:close/>
                <a:moveTo>
                  <a:pt x="2200517" y="2959012"/>
                </a:moveTo>
                <a:lnTo>
                  <a:pt x="2200778" y="2959171"/>
                </a:lnTo>
                <a:lnTo>
                  <a:pt x="2200858" y="2959557"/>
                </a:lnTo>
                <a:close/>
                <a:moveTo>
                  <a:pt x="1829325" y="2895593"/>
                </a:moveTo>
                <a:lnTo>
                  <a:pt x="1831020" y="2896214"/>
                </a:lnTo>
                <a:lnTo>
                  <a:pt x="1840816" y="2904778"/>
                </a:lnTo>
                <a:cubicBezTo>
                  <a:pt x="1839667" y="2900186"/>
                  <a:pt x="1832772" y="2897890"/>
                  <a:pt x="1829325" y="2895593"/>
                </a:cubicBezTo>
                <a:close/>
                <a:moveTo>
                  <a:pt x="1920105" y="2876075"/>
                </a:moveTo>
                <a:cubicBezTo>
                  <a:pt x="1922404" y="2876075"/>
                  <a:pt x="1923553" y="2878371"/>
                  <a:pt x="1925851" y="2879519"/>
                </a:cubicBezTo>
                <a:lnTo>
                  <a:pt x="1920105" y="2877059"/>
                </a:lnTo>
                <a:close/>
                <a:moveTo>
                  <a:pt x="2215711" y="2868788"/>
                </a:moveTo>
                <a:lnTo>
                  <a:pt x="2224191" y="2878802"/>
                </a:lnTo>
                <a:cubicBezTo>
                  <a:pt x="2226633" y="2884686"/>
                  <a:pt x="2228644" y="2891001"/>
                  <a:pt x="2232666" y="2894445"/>
                </a:cubicBezTo>
                <a:cubicBezTo>
                  <a:pt x="2230368" y="2892149"/>
                  <a:pt x="2229219" y="2893297"/>
                  <a:pt x="2226920" y="2893297"/>
                </a:cubicBezTo>
                <a:cubicBezTo>
                  <a:pt x="2225771" y="2887556"/>
                  <a:pt x="2224622" y="2878371"/>
                  <a:pt x="2218877" y="2877223"/>
                </a:cubicBezTo>
                <a:close/>
                <a:moveTo>
                  <a:pt x="2215429" y="2868038"/>
                </a:moveTo>
                <a:lnTo>
                  <a:pt x="2215711" y="2868788"/>
                </a:lnTo>
                <a:lnTo>
                  <a:pt x="2215410" y="2868432"/>
                </a:lnTo>
                <a:close/>
                <a:moveTo>
                  <a:pt x="2260245" y="2811780"/>
                </a:moveTo>
                <a:cubicBezTo>
                  <a:pt x="2263692" y="2812928"/>
                  <a:pt x="2265990" y="2815224"/>
                  <a:pt x="2267140" y="2814076"/>
                </a:cubicBezTo>
                <a:cubicBezTo>
                  <a:pt x="2270587" y="2819817"/>
                  <a:pt x="2269438" y="2823261"/>
                  <a:pt x="2269438" y="2824409"/>
                </a:cubicBezTo>
                <a:cubicBezTo>
                  <a:pt x="2271736" y="2825557"/>
                  <a:pt x="2272885" y="2824409"/>
                  <a:pt x="2275183" y="2827853"/>
                </a:cubicBezTo>
                <a:cubicBezTo>
                  <a:pt x="2271736" y="2829002"/>
                  <a:pt x="2268289" y="2823261"/>
                  <a:pt x="2268289" y="2826705"/>
                </a:cubicBezTo>
                <a:cubicBezTo>
                  <a:pt x="2270587" y="2829002"/>
                  <a:pt x="2275183" y="2832446"/>
                  <a:pt x="2272885" y="2834742"/>
                </a:cubicBezTo>
                <a:cubicBezTo>
                  <a:pt x="2275183" y="2835890"/>
                  <a:pt x="2275183" y="2838187"/>
                  <a:pt x="2277482" y="2839335"/>
                </a:cubicBezTo>
                <a:cubicBezTo>
                  <a:pt x="2277482" y="2838187"/>
                  <a:pt x="2279780" y="2837039"/>
                  <a:pt x="2283227" y="2839335"/>
                </a:cubicBezTo>
                <a:cubicBezTo>
                  <a:pt x="2283227" y="2843927"/>
                  <a:pt x="2279780" y="2838187"/>
                  <a:pt x="2279780" y="2842779"/>
                </a:cubicBezTo>
                <a:cubicBezTo>
                  <a:pt x="2285525" y="2846224"/>
                  <a:pt x="2284376" y="2850816"/>
                  <a:pt x="2287824" y="2856557"/>
                </a:cubicBezTo>
                <a:cubicBezTo>
                  <a:pt x="2284376" y="2853112"/>
                  <a:pt x="2283227" y="2851964"/>
                  <a:pt x="2282078" y="2854261"/>
                </a:cubicBezTo>
                <a:cubicBezTo>
                  <a:pt x="2282078" y="2851964"/>
                  <a:pt x="2278631" y="2851964"/>
                  <a:pt x="2277482" y="2850816"/>
                </a:cubicBezTo>
                <a:cubicBezTo>
                  <a:pt x="2276333" y="2847372"/>
                  <a:pt x="2274034" y="2843927"/>
                  <a:pt x="2271736" y="2841631"/>
                </a:cubicBezTo>
                <a:cubicBezTo>
                  <a:pt x="2274034" y="2841631"/>
                  <a:pt x="2276333" y="2847372"/>
                  <a:pt x="2276333" y="2843927"/>
                </a:cubicBezTo>
                <a:cubicBezTo>
                  <a:pt x="2271736" y="2841631"/>
                  <a:pt x="2274034" y="2835890"/>
                  <a:pt x="2269438" y="2835890"/>
                </a:cubicBezTo>
                <a:cubicBezTo>
                  <a:pt x="2268289" y="2829002"/>
                  <a:pt x="2265990" y="2825557"/>
                  <a:pt x="2262543" y="2818668"/>
                </a:cubicBezTo>
                <a:cubicBezTo>
                  <a:pt x="2261394" y="2817520"/>
                  <a:pt x="2260245" y="2816372"/>
                  <a:pt x="2259096" y="2816372"/>
                </a:cubicBezTo>
                <a:cubicBezTo>
                  <a:pt x="2259096" y="2815224"/>
                  <a:pt x="2259096" y="2814076"/>
                  <a:pt x="2256797" y="2814076"/>
                </a:cubicBezTo>
                <a:cubicBezTo>
                  <a:pt x="2255648" y="2809483"/>
                  <a:pt x="2260245" y="2815224"/>
                  <a:pt x="2260245" y="2811780"/>
                </a:cubicBezTo>
                <a:close/>
                <a:moveTo>
                  <a:pt x="2541301" y="2726993"/>
                </a:moveTo>
                <a:lnTo>
                  <a:pt x="2542336" y="2727855"/>
                </a:lnTo>
                <a:lnTo>
                  <a:pt x="2541779" y="2727966"/>
                </a:lnTo>
                <a:close/>
                <a:moveTo>
                  <a:pt x="2547525" y="2726818"/>
                </a:moveTo>
                <a:cubicBezTo>
                  <a:pt x="2546376" y="2730262"/>
                  <a:pt x="2548674" y="2731410"/>
                  <a:pt x="2550972" y="2729114"/>
                </a:cubicBezTo>
                <a:cubicBezTo>
                  <a:pt x="2549823" y="2732558"/>
                  <a:pt x="2553270" y="2733706"/>
                  <a:pt x="2552121" y="2736003"/>
                </a:cubicBezTo>
                <a:lnTo>
                  <a:pt x="2542336" y="2727855"/>
                </a:lnTo>
                <a:close/>
                <a:moveTo>
                  <a:pt x="2024675" y="2636115"/>
                </a:moveTo>
                <a:lnTo>
                  <a:pt x="2025192" y="2637493"/>
                </a:lnTo>
                <a:lnTo>
                  <a:pt x="2024675" y="2639560"/>
                </a:lnTo>
                <a:close/>
                <a:moveTo>
                  <a:pt x="2025824" y="2634967"/>
                </a:moveTo>
                <a:cubicBezTo>
                  <a:pt x="2028123" y="2637263"/>
                  <a:pt x="2028123" y="2640708"/>
                  <a:pt x="2031570" y="2643004"/>
                </a:cubicBezTo>
                <a:cubicBezTo>
                  <a:pt x="2029272" y="2641856"/>
                  <a:pt x="2030421" y="2646448"/>
                  <a:pt x="2028123" y="2645300"/>
                </a:cubicBezTo>
                <a:lnTo>
                  <a:pt x="2025192" y="2637493"/>
                </a:lnTo>
                <a:close/>
                <a:moveTo>
                  <a:pt x="2087435" y="2619400"/>
                </a:moveTo>
                <a:lnTo>
                  <a:pt x="2087877" y="2620041"/>
                </a:lnTo>
                <a:lnTo>
                  <a:pt x="2087548" y="2619713"/>
                </a:lnTo>
                <a:close/>
                <a:moveTo>
                  <a:pt x="2085579" y="2614301"/>
                </a:moveTo>
                <a:lnTo>
                  <a:pt x="2087435" y="2619400"/>
                </a:lnTo>
                <a:lnTo>
                  <a:pt x="2085004" y="2615879"/>
                </a:lnTo>
                <a:cubicBezTo>
                  <a:pt x="2083855" y="2614588"/>
                  <a:pt x="2083280" y="2613726"/>
                  <a:pt x="2085579" y="2614301"/>
                </a:cubicBezTo>
                <a:close/>
                <a:moveTo>
                  <a:pt x="2232000" y="2611829"/>
                </a:moveTo>
                <a:lnTo>
                  <a:pt x="2232092" y="2611861"/>
                </a:lnTo>
                <a:cubicBezTo>
                  <a:pt x="2233241" y="2613153"/>
                  <a:pt x="2234390" y="2614875"/>
                  <a:pt x="2234964" y="2615449"/>
                </a:cubicBezTo>
                <a:close/>
                <a:moveTo>
                  <a:pt x="1342098" y="2608560"/>
                </a:moveTo>
                <a:lnTo>
                  <a:pt x="1343424" y="2609885"/>
                </a:lnTo>
                <a:lnTo>
                  <a:pt x="1342816" y="2609995"/>
                </a:lnTo>
                <a:cubicBezTo>
                  <a:pt x="1342673" y="2609421"/>
                  <a:pt x="1342673" y="2608560"/>
                  <a:pt x="1342098" y="2608560"/>
                </a:cubicBezTo>
                <a:close/>
                <a:moveTo>
                  <a:pt x="1376572" y="2584449"/>
                </a:moveTo>
                <a:cubicBezTo>
                  <a:pt x="1378870" y="2585597"/>
                  <a:pt x="1378870" y="2586745"/>
                  <a:pt x="1380019" y="2586745"/>
                </a:cubicBezTo>
                <a:lnTo>
                  <a:pt x="1375751" y="2585679"/>
                </a:lnTo>
                <a:close/>
                <a:moveTo>
                  <a:pt x="1701773" y="2562635"/>
                </a:moveTo>
                <a:lnTo>
                  <a:pt x="1705220" y="2566079"/>
                </a:lnTo>
                <a:lnTo>
                  <a:pt x="1705077" y="2566079"/>
                </a:lnTo>
                <a:cubicBezTo>
                  <a:pt x="1704071" y="2564931"/>
                  <a:pt x="1702922" y="2563209"/>
                  <a:pt x="1701773" y="2562635"/>
                </a:cubicBezTo>
                <a:close/>
                <a:moveTo>
                  <a:pt x="1407598" y="2544264"/>
                </a:moveTo>
                <a:lnTo>
                  <a:pt x="1410929" y="2547067"/>
                </a:lnTo>
                <a:lnTo>
                  <a:pt x="1410758" y="2547135"/>
                </a:lnTo>
                <a:cubicBezTo>
                  <a:pt x="1409896" y="2546274"/>
                  <a:pt x="1408747" y="2544839"/>
                  <a:pt x="1407598" y="2544264"/>
                </a:cubicBezTo>
                <a:close/>
                <a:moveTo>
                  <a:pt x="2161421" y="2533931"/>
                </a:moveTo>
                <a:lnTo>
                  <a:pt x="2164260" y="2535349"/>
                </a:lnTo>
                <a:lnTo>
                  <a:pt x="2164150" y="2535366"/>
                </a:lnTo>
                <a:cubicBezTo>
                  <a:pt x="2163144" y="2534792"/>
                  <a:pt x="2161995" y="2533931"/>
                  <a:pt x="2161421" y="2533931"/>
                </a:cubicBezTo>
                <a:close/>
                <a:moveTo>
                  <a:pt x="1108763" y="2489786"/>
                </a:moveTo>
                <a:lnTo>
                  <a:pt x="1111020" y="2491815"/>
                </a:lnTo>
                <a:lnTo>
                  <a:pt x="1108827" y="2491450"/>
                </a:lnTo>
                <a:close/>
                <a:moveTo>
                  <a:pt x="1324861" y="2486858"/>
                </a:moveTo>
                <a:cubicBezTo>
                  <a:pt x="1329458" y="2486858"/>
                  <a:pt x="1336353" y="2486858"/>
                  <a:pt x="1338651" y="2490302"/>
                </a:cubicBezTo>
                <a:cubicBezTo>
                  <a:pt x="1337502" y="2490302"/>
                  <a:pt x="1335204" y="2488006"/>
                  <a:pt x="1335204" y="2490302"/>
                </a:cubicBezTo>
                <a:cubicBezTo>
                  <a:pt x="1332905" y="2488006"/>
                  <a:pt x="1326011" y="2490302"/>
                  <a:pt x="1324861" y="2486858"/>
                </a:cubicBezTo>
                <a:close/>
                <a:moveTo>
                  <a:pt x="1104230" y="2485710"/>
                </a:moveTo>
                <a:cubicBezTo>
                  <a:pt x="1104805" y="2486284"/>
                  <a:pt x="1107103" y="2486858"/>
                  <a:pt x="1108683" y="2487719"/>
                </a:cubicBezTo>
                <a:lnTo>
                  <a:pt x="1108763" y="2489786"/>
                </a:lnTo>
                <a:close/>
                <a:moveTo>
                  <a:pt x="1933349" y="2470284"/>
                </a:moveTo>
                <a:lnTo>
                  <a:pt x="1933895" y="2470784"/>
                </a:lnTo>
                <a:lnTo>
                  <a:pt x="1934246" y="2471549"/>
                </a:lnTo>
                <a:close/>
                <a:moveTo>
                  <a:pt x="1930448" y="2466191"/>
                </a:moveTo>
                <a:lnTo>
                  <a:pt x="1933349" y="2470284"/>
                </a:lnTo>
                <a:lnTo>
                  <a:pt x="1930448" y="2467627"/>
                </a:lnTo>
                <a:cubicBezTo>
                  <a:pt x="1929586" y="2466478"/>
                  <a:pt x="1929299" y="2465617"/>
                  <a:pt x="1930448" y="2466191"/>
                </a:cubicBezTo>
                <a:close/>
                <a:moveTo>
                  <a:pt x="1287084" y="2435192"/>
                </a:moveTo>
                <a:lnTo>
                  <a:pt x="1288090" y="2435192"/>
                </a:lnTo>
                <a:cubicBezTo>
                  <a:pt x="1286940" y="2437488"/>
                  <a:pt x="1288090" y="2437488"/>
                  <a:pt x="1288090" y="2436340"/>
                </a:cubicBezTo>
                <a:close/>
                <a:moveTo>
                  <a:pt x="2380902" y="2403044"/>
                </a:moveTo>
                <a:lnTo>
                  <a:pt x="2380903" y="2403045"/>
                </a:lnTo>
                <a:lnTo>
                  <a:pt x="2380902" y="2403044"/>
                </a:lnTo>
                <a:close/>
                <a:moveTo>
                  <a:pt x="2382052" y="2397303"/>
                </a:moveTo>
                <a:cubicBezTo>
                  <a:pt x="2382626" y="2398452"/>
                  <a:pt x="2382626" y="2398739"/>
                  <a:pt x="2382339" y="2399313"/>
                </a:cubicBezTo>
                <a:lnTo>
                  <a:pt x="2380902" y="2403044"/>
                </a:lnTo>
                <a:lnTo>
                  <a:pt x="2379753" y="2400748"/>
                </a:lnTo>
                <a:cubicBezTo>
                  <a:pt x="2383201" y="2401896"/>
                  <a:pt x="2377455" y="2396155"/>
                  <a:pt x="2382052" y="2397303"/>
                </a:cubicBezTo>
                <a:close/>
                <a:moveTo>
                  <a:pt x="1864948" y="2302008"/>
                </a:moveTo>
                <a:lnTo>
                  <a:pt x="1867051" y="2304795"/>
                </a:lnTo>
                <a:lnTo>
                  <a:pt x="1867246" y="2305453"/>
                </a:lnTo>
                <a:cubicBezTo>
                  <a:pt x="1866097" y="2304304"/>
                  <a:pt x="1864948" y="2303156"/>
                  <a:pt x="1864948" y="2302008"/>
                </a:cubicBezTo>
                <a:close/>
                <a:moveTo>
                  <a:pt x="2478578" y="2141269"/>
                </a:moveTo>
                <a:lnTo>
                  <a:pt x="2478578" y="2141270"/>
                </a:lnTo>
                <a:lnTo>
                  <a:pt x="2478578" y="2141270"/>
                </a:lnTo>
                <a:close/>
                <a:moveTo>
                  <a:pt x="2483174" y="2138973"/>
                </a:moveTo>
                <a:cubicBezTo>
                  <a:pt x="2483174" y="2142418"/>
                  <a:pt x="2485472" y="2143566"/>
                  <a:pt x="2487771" y="2141270"/>
                </a:cubicBezTo>
                <a:cubicBezTo>
                  <a:pt x="2486621" y="2144714"/>
                  <a:pt x="2490069" y="2144714"/>
                  <a:pt x="2488920" y="2148158"/>
                </a:cubicBezTo>
                <a:lnTo>
                  <a:pt x="2478578" y="2141270"/>
                </a:lnTo>
                <a:close/>
                <a:moveTo>
                  <a:pt x="706550" y="1951742"/>
                </a:moveTo>
                <a:lnTo>
                  <a:pt x="706635" y="1951828"/>
                </a:lnTo>
                <a:lnTo>
                  <a:pt x="706514" y="1952191"/>
                </a:lnTo>
                <a:close/>
                <a:moveTo>
                  <a:pt x="703188" y="1948383"/>
                </a:moveTo>
                <a:cubicBezTo>
                  <a:pt x="705486" y="1948383"/>
                  <a:pt x="704337" y="1950679"/>
                  <a:pt x="706635" y="1950679"/>
                </a:cubicBezTo>
                <a:lnTo>
                  <a:pt x="706550" y="1951742"/>
                </a:lnTo>
                <a:close/>
                <a:moveTo>
                  <a:pt x="690547" y="1918532"/>
                </a:moveTo>
                <a:lnTo>
                  <a:pt x="690548" y="1918532"/>
                </a:lnTo>
                <a:lnTo>
                  <a:pt x="691697" y="1920828"/>
                </a:lnTo>
                <a:cubicBezTo>
                  <a:pt x="693995" y="1919680"/>
                  <a:pt x="690547" y="1919680"/>
                  <a:pt x="690547" y="1918532"/>
                </a:cubicBezTo>
                <a:close/>
                <a:moveTo>
                  <a:pt x="608960" y="1884088"/>
                </a:moveTo>
                <a:lnTo>
                  <a:pt x="607811" y="1885236"/>
                </a:lnTo>
                <a:lnTo>
                  <a:pt x="607811" y="1885236"/>
                </a:lnTo>
                <a:cubicBezTo>
                  <a:pt x="608960" y="1885236"/>
                  <a:pt x="608960" y="1884088"/>
                  <a:pt x="608960" y="1884088"/>
                </a:cubicBezTo>
                <a:close/>
                <a:moveTo>
                  <a:pt x="513583" y="1871458"/>
                </a:moveTo>
                <a:lnTo>
                  <a:pt x="513583" y="1872032"/>
                </a:lnTo>
                <a:lnTo>
                  <a:pt x="511285" y="1873754"/>
                </a:lnTo>
                <a:cubicBezTo>
                  <a:pt x="512434" y="1873754"/>
                  <a:pt x="513583" y="1872606"/>
                  <a:pt x="513583" y="1871458"/>
                </a:cubicBezTo>
                <a:close/>
                <a:moveTo>
                  <a:pt x="601778" y="1839597"/>
                </a:moveTo>
                <a:lnTo>
                  <a:pt x="600916" y="1843903"/>
                </a:lnTo>
                <a:cubicBezTo>
                  <a:pt x="600916" y="1842755"/>
                  <a:pt x="599767" y="1843903"/>
                  <a:pt x="599767" y="1841607"/>
                </a:cubicBezTo>
                <a:close/>
                <a:moveTo>
                  <a:pt x="601872" y="1839126"/>
                </a:moveTo>
                <a:lnTo>
                  <a:pt x="602065" y="1839310"/>
                </a:lnTo>
                <a:lnTo>
                  <a:pt x="601778" y="1839597"/>
                </a:lnTo>
                <a:close/>
                <a:moveTo>
                  <a:pt x="530533" y="1648577"/>
                </a:moveTo>
                <a:cubicBezTo>
                  <a:pt x="531682" y="1649007"/>
                  <a:pt x="533118" y="1649868"/>
                  <a:pt x="534267" y="1649868"/>
                </a:cubicBezTo>
                <a:lnTo>
                  <a:pt x="530484" y="1648608"/>
                </a:lnTo>
                <a:close/>
                <a:moveTo>
                  <a:pt x="685951" y="1633795"/>
                </a:moveTo>
                <a:cubicBezTo>
                  <a:pt x="684802" y="1633795"/>
                  <a:pt x="685951" y="1634943"/>
                  <a:pt x="685951" y="1636091"/>
                </a:cubicBezTo>
                <a:lnTo>
                  <a:pt x="684329" y="1635010"/>
                </a:lnTo>
                <a:close/>
                <a:moveTo>
                  <a:pt x="2471548" y="1589409"/>
                </a:moveTo>
                <a:lnTo>
                  <a:pt x="2470247" y="1593179"/>
                </a:lnTo>
                <a:cubicBezTo>
                  <a:pt x="2469672" y="1594471"/>
                  <a:pt x="2468810" y="1595332"/>
                  <a:pt x="2467086" y="1594758"/>
                </a:cubicBezTo>
                <a:close/>
                <a:moveTo>
                  <a:pt x="2471683" y="1589017"/>
                </a:moveTo>
                <a:lnTo>
                  <a:pt x="2471786" y="1589123"/>
                </a:lnTo>
                <a:lnTo>
                  <a:pt x="2471548" y="1589409"/>
                </a:lnTo>
                <a:close/>
                <a:moveTo>
                  <a:pt x="505539" y="1560314"/>
                </a:moveTo>
                <a:cubicBezTo>
                  <a:pt x="504390" y="1560314"/>
                  <a:pt x="505539" y="1561462"/>
                  <a:pt x="505539" y="1561462"/>
                </a:cubicBezTo>
                <a:lnTo>
                  <a:pt x="505317" y="1561335"/>
                </a:lnTo>
                <a:close/>
                <a:moveTo>
                  <a:pt x="382754" y="1547174"/>
                </a:moveTo>
                <a:lnTo>
                  <a:pt x="385887" y="1548689"/>
                </a:lnTo>
                <a:cubicBezTo>
                  <a:pt x="387180" y="1549120"/>
                  <a:pt x="387755" y="1549407"/>
                  <a:pt x="386031" y="1549981"/>
                </a:cubicBezTo>
                <a:close/>
                <a:moveTo>
                  <a:pt x="381434" y="1546536"/>
                </a:moveTo>
                <a:lnTo>
                  <a:pt x="382245" y="1546739"/>
                </a:lnTo>
                <a:lnTo>
                  <a:pt x="382754" y="1547174"/>
                </a:lnTo>
                <a:close/>
                <a:moveTo>
                  <a:pt x="236645" y="1537351"/>
                </a:moveTo>
                <a:lnTo>
                  <a:pt x="236645" y="1537351"/>
                </a:lnTo>
                <a:lnTo>
                  <a:pt x="236645" y="1537351"/>
                </a:lnTo>
                <a:close/>
                <a:moveTo>
                  <a:pt x="234347" y="1535055"/>
                </a:moveTo>
                <a:lnTo>
                  <a:pt x="236645" y="1537351"/>
                </a:lnTo>
                <a:lnTo>
                  <a:pt x="233341" y="1536203"/>
                </a:lnTo>
                <a:cubicBezTo>
                  <a:pt x="232623" y="1535916"/>
                  <a:pt x="232623" y="1535629"/>
                  <a:pt x="234347" y="1535055"/>
                </a:cubicBezTo>
                <a:close/>
                <a:moveTo>
                  <a:pt x="2185552" y="1513240"/>
                </a:moveTo>
                <a:lnTo>
                  <a:pt x="2185552" y="1513240"/>
                </a:lnTo>
                <a:lnTo>
                  <a:pt x="2185552" y="1513240"/>
                </a:lnTo>
                <a:close/>
                <a:moveTo>
                  <a:pt x="2184403" y="1507500"/>
                </a:moveTo>
                <a:lnTo>
                  <a:pt x="2185552" y="1513240"/>
                </a:lnTo>
                <a:lnTo>
                  <a:pt x="2182823" y="1509509"/>
                </a:lnTo>
                <a:cubicBezTo>
                  <a:pt x="2181818" y="1508648"/>
                  <a:pt x="2181530" y="1508074"/>
                  <a:pt x="2184403" y="1507500"/>
                </a:cubicBezTo>
                <a:close/>
                <a:moveTo>
                  <a:pt x="426250" y="1498315"/>
                </a:moveTo>
                <a:lnTo>
                  <a:pt x="426571" y="1498448"/>
                </a:lnTo>
                <a:lnTo>
                  <a:pt x="427399" y="1501759"/>
                </a:lnTo>
                <a:lnTo>
                  <a:pt x="427036" y="1501457"/>
                </a:lnTo>
                <a:close/>
                <a:moveTo>
                  <a:pt x="420504" y="1496018"/>
                </a:moveTo>
                <a:lnTo>
                  <a:pt x="427036" y="1501457"/>
                </a:lnTo>
                <a:lnTo>
                  <a:pt x="427399" y="1502907"/>
                </a:lnTo>
                <a:cubicBezTo>
                  <a:pt x="425101" y="1501759"/>
                  <a:pt x="422803" y="1499463"/>
                  <a:pt x="419355" y="1498315"/>
                </a:cubicBezTo>
                <a:cubicBezTo>
                  <a:pt x="421653" y="1498315"/>
                  <a:pt x="419355" y="1496018"/>
                  <a:pt x="420504" y="1496018"/>
                </a:cubicBezTo>
                <a:close/>
                <a:moveTo>
                  <a:pt x="498644" y="1482241"/>
                </a:moveTo>
                <a:lnTo>
                  <a:pt x="503471" y="1484652"/>
                </a:lnTo>
                <a:lnTo>
                  <a:pt x="502954" y="1484681"/>
                </a:lnTo>
                <a:cubicBezTo>
                  <a:pt x="501517" y="1483963"/>
                  <a:pt x="499794" y="1482815"/>
                  <a:pt x="498644" y="1482241"/>
                </a:cubicBezTo>
                <a:close/>
                <a:moveTo>
                  <a:pt x="2056851" y="1479945"/>
                </a:moveTo>
                <a:lnTo>
                  <a:pt x="2056987" y="1480126"/>
                </a:lnTo>
                <a:lnTo>
                  <a:pt x="2055702" y="1482241"/>
                </a:lnTo>
                <a:cubicBezTo>
                  <a:pt x="2055702" y="1482241"/>
                  <a:pt x="2055702" y="1481093"/>
                  <a:pt x="2056851" y="1479945"/>
                </a:cubicBezTo>
                <a:close/>
                <a:moveTo>
                  <a:pt x="658372" y="1463871"/>
                </a:moveTo>
                <a:cubicBezTo>
                  <a:pt x="657223" y="1465019"/>
                  <a:pt x="661819" y="1468463"/>
                  <a:pt x="664118" y="1468463"/>
                </a:cubicBezTo>
                <a:lnTo>
                  <a:pt x="663977" y="1468488"/>
                </a:lnTo>
                <a:close/>
                <a:moveTo>
                  <a:pt x="163102" y="1428279"/>
                </a:moveTo>
                <a:lnTo>
                  <a:pt x="169996" y="1428279"/>
                </a:lnTo>
                <a:cubicBezTo>
                  <a:pt x="169996" y="1430001"/>
                  <a:pt x="168273" y="1429714"/>
                  <a:pt x="165974" y="1428996"/>
                </a:cubicBezTo>
                <a:close/>
                <a:moveTo>
                  <a:pt x="163101" y="1428279"/>
                </a:moveTo>
                <a:lnTo>
                  <a:pt x="163102" y="1428279"/>
                </a:lnTo>
                <a:lnTo>
                  <a:pt x="163101" y="1428279"/>
                </a:lnTo>
                <a:close/>
                <a:moveTo>
                  <a:pt x="2389713" y="1427131"/>
                </a:moveTo>
                <a:lnTo>
                  <a:pt x="2390670" y="1427131"/>
                </a:lnTo>
                <a:cubicBezTo>
                  <a:pt x="2391819" y="1428279"/>
                  <a:pt x="2392968" y="1430001"/>
                  <a:pt x="2393543" y="1430575"/>
                </a:cubicBezTo>
                <a:close/>
                <a:moveTo>
                  <a:pt x="2025960" y="1420039"/>
                </a:moveTo>
                <a:lnTo>
                  <a:pt x="2026974" y="1420242"/>
                </a:lnTo>
                <a:lnTo>
                  <a:pt x="2026974" y="1421390"/>
                </a:lnTo>
                <a:close/>
                <a:moveTo>
                  <a:pt x="400969" y="1419094"/>
                </a:moveTo>
                <a:lnTo>
                  <a:pt x="401781" y="1419229"/>
                </a:lnTo>
                <a:lnTo>
                  <a:pt x="405566" y="1422538"/>
                </a:lnTo>
                <a:cubicBezTo>
                  <a:pt x="404417" y="1420242"/>
                  <a:pt x="402118" y="1420242"/>
                  <a:pt x="400969" y="1419094"/>
                </a:cubicBezTo>
                <a:close/>
                <a:moveTo>
                  <a:pt x="2023526" y="1416797"/>
                </a:moveTo>
                <a:lnTo>
                  <a:pt x="2025960" y="1420039"/>
                </a:lnTo>
                <a:lnTo>
                  <a:pt x="2022664" y="1419381"/>
                </a:lnTo>
                <a:cubicBezTo>
                  <a:pt x="2021803" y="1418519"/>
                  <a:pt x="2021803" y="1417371"/>
                  <a:pt x="2023526" y="1416797"/>
                </a:cubicBezTo>
                <a:close/>
                <a:moveTo>
                  <a:pt x="380285" y="1389242"/>
                </a:moveTo>
                <a:cubicBezTo>
                  <a:pt x="381434" y="1391538"/>
                  <a:pt x="383732" y="1391538"/>
                  <a:pt x="384882" y="1392687"/>
                </a:cubicBezTo>
                <a:lnTo>
                  <a:pt x="384673" y="1392791"/>
                </a:lnTo>
                <a:lnTo>
                  <a:pt x="384594" y="1392687"/>
                </a:lnTo>
                <a:cubicBezTo>
                  <a:pt x="384020" y="1391251"/>
                  <a:pt x="383158" y="1389816"/>
                  <a:pt x="380285" y="1389242"/>
                </a:cubicBezTo>
                <a:close/>
                <a:moveTo>
                  <a:pt x="2546376" y="1293947"/>
                </a:moveTo>
                <a:lnTo>
                  <a:pt x="2549478" y="1296014"/>
                </a:lnTo>
                <a:lnTo>
                  <a:pt x="2549105" y="1295956"/>
                </a:lnTo>
                <a:cubicBezTo>
                  <a:pt x="2548387" y="1295095"/>
                  <a:pt x="2547525" y="1293947"/>
                  <a:pt x="2546376" y="1293947"/>
                </a:cubicBezTo>
                <a:close/>
                <a:moveTo>
                  <a:pt x="2482025" y="1291651"/>
                </a:moveTo>
                <a:lnTo>
                  <a:pt x="2483881" y="1291976"/>
                </a:lnTo>
                <a:lnTo>
                  <a:pt x="2493516" y="1297391"/>
                </a:lnTo>
                <a:cubicBezTo>
                  <a:pt x="2491218" y="1293947"/>
                  <a:pt x="2485472" y="1293947"/>
                  <a:pt x="2482025" y="1291651"/>
                </a:cubicBezTo>
                <a:close/>
                <a:moveTo>
                  <a:pt x="2452148" y="1275577"/>
                </a:moveTo>
                <a:lnTo>
                  <a:pt x="2455595" y="1275577"/>
                </a:lnTo>
                <a:cubicBezTo>
                  <a:pt x="2454446" y="1277873"/>
                  <a:pt x="2459043" y="1276725"/>
                  <a:pt x="2459043" y="1277873"/>
                </a:cubicBezTo>
                <a:cubicBezTo>
                  <a:pt x="2455595" y="1279021"/>
                  <a:pt x="2456744" y="1276725"/>
                  <a:pt x="2452148" y="1275577"/>
                </a:cubicBezTo>
                <a:close/>
                <a:moveTo>
                  <a:pt x="413886" y="1256098"/>
                </a:moveTo>
                <a:lnTo>
                  <a:pt x="421653" y="1257207"/>
                </a:lnTo>
                <a:cubicBezTo>
                  <a:pt x="420504" y="1259503"/>
                  <a:pt x="418493" y="1258929"/>
                  <a:pt x="416339" y="1257637"/>
                </a:cubicBezTo>
                <a:close/>
                <a:moveTo>
                  <a:pt x="413610" y="1255925"/>
                </a:moveTo>
                <a:lnTo>
                  <a:pt x="413886" y="1256098"/>
                </a:lnTo>
                <a:lnTo>
                  <a:pt x="413610" y="1256059"/>
                </a:lnTo>
                <a:close/>
                <a:moveTo>
                  <a:pt x="1089925" y="1209360"/>
                </a:moveTo>
                <a:lnTo>
                  <a:pt x="1093170" y="1211281"/>
                </a:lnTo>
                <a:cubicBezTo>
                  <a:pt x="1094463" y="1211855"/>
                  <a:pt x="1095038" y="1212429"/>
                  <a:pt x="1092739" y="1213578"/>
                </a:cubicBezTo>
                <a:close/>
                <a:moveTo>
                  <a:pt x="1089292" y="1208985"/>
                </a:moveTo>
                <a:lnTo>
                  <a:pt x="1089828" y="1209215"/>
                </a:lnTo>
                <a:lnTo>
                  <a:pt x="1089925" y="1209360"/>
                </a:lnTo>
                <a:close/>
                <a:moveTo>
                  <a:pt x="913612" y="1136923"/>
                </a:moveTo>
                <a:lnTo>
                  <a:pt x="921520" y="1137801"/>
                </a:lnTo>
                <a:cubicBezTo>
                  <a:pt x="916924" y="1136653"/>
                  <a:pt x="919222" y="1140097"/>
                  <a:pt x="915775" y="1141245"/>
                </a:cubicBezTo>
                <a:close/>
                <a:moveTo>
                  <a:pt x="913477" y="1136653"/>
                </a:moveTo>
                <a:lnTo>
                  <a:pt x="913612" y="1136923"/>
                </a:lnTo>
                <a:lnTo>
                  <a:pt x="913379" y="1136897"/>
                </a:lnTo>
                <a:close/>
                <a:moveTo>
                  <a:pt x="215961" y="1105653"/>
                </a:moveTo>
                <a:lnTo>
                  <a:pt x="217042" y="1106143"/>
                </a:lnTo>
                <a:lnTo>
                  <a:pt x="215791" y="1105908"/>
                </a:lnTo>
                <a:close/>
                <a:moveTo>
                  <a:pt x="202171" y="1103357"/>
                </a:moveTo>
                <a:lnTo>
                  <a:pt x="215791" y="1105908"/>
                </a:lnTo>
                <a:lnTo>
                  <a:pt x="213663" y="1109098"/>
                </a:lnTo>
                <a:cubicBezTo>
                  <a:pt x="211364" y="1105653"/>
                  <a:pt x="209066" y="1105653"/>
                  <a:pt x="209066" y="1107949"/>
                </a:cubicBezTo>
                <a:cubicBezTo>
                  <a:pt x="206768" y="1105653"/>
                  <a:pt x="204470" y="1105653"/>
                  <a:pt x="202171" y="1103357"/>
                </a:cubicBezTo>
                <a:close/>
                <a:moveTo>
                  <a:pt x="2360218" y="1065468"/>
                </a:moveTo>
                <a:lnTo>
                  <a:pt x="2360218" y="1065468"/>
                </a:lnTo>
                <a:lnTo>
                  <a:pt x="2360218" y="1065468"/>
                </a:lnTo>
                <a:close/>
                <a:moveTo>
                  <a:pt x="2359069" y="1060876"/>
                </a:moveTo>
                <a:lnTo>
                  <a:pt x="2360218" y="1065468"/>
                </a:lnTo>
                <a:lnTo>
                  <a:pt x="2359069" y="1064320"/>
                </a:lnTo>
                <a:cubicBezTo>
                  <a:pt x="2361367" y="1064320"/>
                  <a:pt x="2355622" y="1060876"/>
                  <a:pt x="2359069" y="1060876"/>
                </a:cubicBezTo>
                <a:close/>
                <a:moveTo>
                  <a:pt x="1258213" y="1051691"/>
                </a:moveTo>
                <a:cubicBezTo>
                  <a:pt x="1258213" y="1052839"/>
                  <a:pt x="1259362" y="1052839"/>
                  <a:pt x="1260511" y="1053987"/>
                </a:cubicBezTo>
                <a:lnTo>
                  <a:pt x="1258375" y="1052271"/>
                </a:lnTo>
                <a:close/>
                <a:moveTo>
                  <a:pt x="1015749" y="867990"/>
                </a:moveTo>
                <a:lnTo>
                  <a:pt x="1019627" y="870716"/>
                </a:lnTo>
                <a:cubicBezTo>
                  <a:pt x="1020920" y="871147"/>
                  <a:pt x="1021494" y="871434"/>
                  <a:pt x="1019196" y="872582"/>
                </a:cubicBezTo>
                <a:close/>
                <a:moveTo>
                  <a:pt x="1015748" y="867989"/>
                </a:moveTo>
                <a:lnTo>
                  <a:pt x="1015749" y="867990"/>
                </a:lnTo>
                <a:lnTo>
                  <a:pt x="1015749" y="867990"/>
                </a:lnTo>
                <a:close/>
                <a:moveTo>
                  <a:pt x="2454050" y="813666"/>
                </a:moveTo>
                <a:lnTo>
                  <a:pt x="2454737" y="813795"/>
                </a:lnTo>
                <a:lnTo>
                  <a:pt x="2454446" y="814027"/>
                </a:lnTo>
                <a:close/>
                <a:moveTo>
                  <a:pt x="2460192" y="809435"/>
                </a:moveTo>
                <a:cubicBezTo>
                  <a:pt x="2460192" y="812879"/>
                  <a:pt x="2462490" y="814027"/>
                  <a:pt x="2464788" y="810583"/>
                </a:cubicBezTo>
                <a:cubicBezTo>
                  <a:pt x="2464788" y="814027"/>
                  <a:pt x="2468235" y="812879"/>
                  <a:pt x="2468235" y="816324"/>
                </a:cubicBezTo>
                <a:lnTo>
                  <a:pt x="2454737" y="813795"/>
                </a:lnTo>
                <a:close/>
                <a:moveTo>
                  <a:pt x="404146" y="697008"/>
                </a:moveTo>
                <a:lnTo>
                  <a:pt x="402406" y="699931"/>
                </a:lnTo>
                <a:cubicBezTo>
                  <a:pt x="400969" y="701223"/>
                  <a:pt x="399246" y="701510"/>
                  <a:pt x="397522" y="699214"/>
                </a:cubicBezTo>
                <a:close/>
                <a:moveTo>
                  <a:pt x="404318" y="696719"/>
                </a:moveTo>
                <a:lnTo>
                  <a:pt x="404417" y="696917"/>
                </a:lnTo>
                <a:lnTo>
                  <a:pt x="404146" y="697008"/>
                </a:lnTo>
                <a:close/>
                <a:moveTo>
                  <a:pt x="366177" y="695578"/>
                </a:moveTo>
                <a:lnTo>
                  <a:pt x="364197" y="701510"/>
                </a:lnTo>
                <a:cubicBezTo>
                  <a:pt x="361899" y="699214"/>
                  <a:pt x="360750" y="699214"/>
                  <a:pt x="360750" y="703806"/>
                </a:cubicBezTo>
                <a:cubicBezTo>
                  <a:pt x="358452" y="700362"/>
                  <a:pt x="356154" y="703806"/>
                  <a:pt x="355004" y="700362"/>
                </a:cubicBezTo>
                <a:close/>
                <a:moveTo>
                  <a:pt x="366496" y="694621"/>
                </a:moveTo>
                <a:lnTo>
                  <a:pt x="367837" y="694867"/>
                </a:lnTo>
                <a:lnTo>
                  <a:pt x="366177" y="695578"/>
                </a:lnTo>
                <a:close/>
                <a:moveTo>
                  <a:pt x="1232932" y="508624"/>
                </a:moveTo>
                <a:cubicBezTo>
                  <a:pt x="1234081" y="508624"/>
                  <a:pt x="1234081" y="508624"/>
                  <a:pt x="1235230" y="509772"/>
                </a:cubicBezTo>
                <a:lnTo>
                  <a:pt x="1233020" y="508712"/>
                </a:lnTo>
                <a:close/>
                <a:moveTo>
                  <a:pt x="993915" y="443180"/>
                </a:moveTo>
                <a:cubicBezTo>
                  <a:pt x="992766" y="443180"/>
                  <a:pt x="997362" y="445476"/>
                  <a:pt x="998511" y="444328"/>
                </a:cubicBezTo>
                <a:lnTo>
                  <a:pt x="997895" y="444837"/>
                </a:lnTo>
                <a:close/>
                <a:moveTo>
                  <a:pt x="399216" y="371089"/>
                </a:moveTo>
                <a:lnTo>
                  <a:pt x="399820" y="371996"/>
                </a:lnTo>
                <a:lnTo>
                  <a:pt x="399525" y="372140"/>
                </a:lnTo>
                <a:close/>
                <a:moveTo>
                  <a:pt x="395224" y="365107"/>
                </a:moveTo>
                <a:cubicBezTo>
                  <a:pt x="396948" y="366829"/>
                  <a:pt x="397809" y="367403"/>
                  <a:pt x="398384" y="368264"/>
                </a:cubicBezTo>
                <a:lnTo>
                  <a:pt x="399216" y="371089"/>
                </a:lnTo>
                <a:close/>
                <a:moveTo>
                  <a:pt x="420504" y="362811"/>
                </a:moveTo>
                <a:lnTo>
                  <a:pt x="420504" y="363016"/>
                </a:lnTo>
                <a:lnTo>
                  <a:pt x="420246" y="362859"/>
                </a:lnTo>
                <a:close/>
                <a:moveTo>
                  <a:pt x="419930" y="362667"/>
                </a:moveTo>
                <a:lnTo>
                  <a:pt x="420246" y="362859"/>
                </a:lnTo>
                <a:lnTo>
                  <a:pt x="418206" y="363241"/>
                </a:lnTo>
                <a:cubicBezTo>
                  <a:pt x="417632" y="363672"/>
                  <a:pt x="417057" y="363959"/>
                  <a:pt x="415908" y="362811"/>
                </a:cubicBezTo>
                <a:cubicBezTo>
                  <a:pt x="417057" y="360514"/>
                  <a:pt x="418493" y="361375"/>
                  <a:pt x="419930" y="362667"/>
                </a:cubicBezTo>
                <a:close/>
                <a:moveTo>
                  <a:pt x="568193" y="152308"/>
                </a:moveTo>
                <a:lnTo>
                  <a:pt x="568637" y="152441"/>
                </a:lnTo>
                <a:lnTo>
                  <a:pt x="567592" y="152702"/>
                </a:lnTo>
                <a:close/>
                <a:moveTo>
                  <a:pt x="572188" y="151554"/>
                </a:moveTo>
                <a:cubicBezTo>
                  <a:pt x="573625" y="150980"/>
                  <a:pt x="574486" y="150980"/>
                  <a:pt x="573337" y="153850"/>
                </a:cubicBezTo>
                <a:lnTo>
                  <a:pt x="568637" y="152441"/>
                </a:lnTo>
                <a:close/>
                <a:moveTo>
                  <a:pt x="674460" y="65444"/>
                </a:moveTo>
                <a:cubicBezTo>
                  <a:pt x="674460" y="66592"/>
                  <a:pt x="675609" y="67740"/>
                  <a:pt x="675609" y="67740"/>
                </a:cubicBezTo>
                <a:lnTo>
                  <a:pt x="675186" y="67818"/>
                </a:lnTo>
                <a:close/>
                <a:moveTo>
                  <a:pt x="574172" y="44306"/>
                </a:moveTo>
                <a:lnTo>
                  <a:pt x="575635" y="44778"/>
                </a:lnTo>
                <a:lnTo>
                  <a:pt x="574257" y="44433"/>
                </a:lnTo>
                <a:close/>
                <a:moveTo>
                  <a:pt x="566442" y="42481"/>
                </a:moveTo>
                <a:lnTo>
                  <a:pt x="574257" y="44433"/>
                </a:lnTo>
                <a:lnTo>
                  <a:pt x="576785" y="48222"/>
                </a:lnTo>
                <a:cubicBezTo>
                  <a:pt x="573337" y="48222"/>
                  <a:pt x="569890" y="45926"/>
                  <a:pt x="566442" y="47074"/>
                </a:cubicBezTo>
                <a:cubicBezTo>
                  <a:pt x="568741" y="45926"/>
                  <a:pt x="565293" y="44778"/>
                  <a:pt x="566442" y="42481"/>
                </a:cubicBezTo>
                <a:close/>
                <a:moveTo>
                  <a:pt x="869810" y="14926"/>
                </a:moveTo>
                <a:cubicBezTo>
                  <a:pt x="869810" y="16074"/>
                  <a:pt x="870959" y="17222"/>
                  <a:pt x="870959" y="17222"/>
                </a:cubicBezTo>
                <a:lnTo>
                  <a:pt x="869172" y="17477"/>
                </a:lnTo>
                <a:close/>
                <a:moveTo>
                  <a:pt x="600916" y="0"/>
                </a:moveTo>
                <a:cubicBezTo>
                  <a:pt x="605513" y="1148"/>
                  <a:pt x="611258" y="2297"/>
                  <a:pt x="614706" y="2297"/>
                </a:cubicBezTo>
                <a:cubicBezTo>
                  <a:pt x="614706" y="3445"/>
                  <a:pt x="612407" y="4593"/>
                  <a:pt x="613556" y="5741"/>
                </a:cubicBezTo>
                <a:cubicBezTo>
                  <a:pt x="614706" y="4593"/>
                  <a:pt x="615855" y="5741"/>
                  <a:pt x="615855" y="6889"/>
                </a:cubicBezTo>
                <a:cubicBezTo>
                  <a:pt x="615855" y="2297"/>
                  <a:pt x="619302" y="-1148"/>
                  <a:pt x="622749" y="2297"/>
                </a:cubicBezTo>
                <a:cubicBezTo>
                  <a:pt x="623898" y="3445"/>
                  <a:pt x="622749" y="4593"/>
                  <a:pt x="622749" y="5741"/>
                </a:cubicBezTo>
                <a:cubicBezTo>
                  <a:pt x="625048" y="3445"/>
                  <a:pt x="623898" y="2297"/>
                  <a:pt x="626197" y="2297"/>
                </a:cubicBezTo>
                <a:cubicBezTo>
                  <a:pt x="628495" y="3445"/>
                  <a:pt x="627346" y="5741"/>
                  <a:pt x="627346" y="6889"/>
                </a:cubicBezTo>
                <a:cubicBezTo>
                  <a:pt x="629644" y="4593"/>
                  <a:pt x="628495" y="3445"/>
                  <a:pt x="629644" y="2297"/>
                </a:cubicBezTo>
                <a:cubicBezTo>
                  <a:pt x="635390" y="1148"/>
                  <a:pt x="644583" y="6889"/>
                  <a:pt x="646881" y="1148"/>
                </a:cubicBezTo>
                <a:cubicBezTo>
                  <a:pt x="651477" y="3445"/>
                  <a:pt x="644583" y="5741"/>
                  <a:pt x="648030" y="8037"/>
                </a:cubicBezTo>
                <a:cubicBezTo>
                  <a:pt x="656074" y="-1148"/>
                  <a:pt x="665267" y="3445"/>
                  <a:pt x="671012" y="9185"/>
                </a:cubicBezTo>
                <a:cubicBezTo>
                  <a:pt x="669863" y="8037"/>
                  <a:pt x="668714" y="9185"/>
                  <a:pt x="671012" y="10334"/>
                </a:cubicBezTo>
                <a:cubicBezTo>
                  <a:pt x="666416" y="10334"/>
                  <a:pt x="661819" y="16074"/>
                  <a:pt x="664118" y="20667"/>
                </a:cubicBezTo>
                <a:cubicBezTo>
                  <a:pt x="667565" y="19519"/>
                  <a:pt x="666416" y="16074"/>
                  <a:pt x="671012" y="17222"/>
                </a:cubicBezTo>
                <a:cubicBezTo>
                  <a:pt x="669863" y="14926"/>
                  <a:pt x="669863" y="12630"/>
                  <a:pt x="672161" y="10334"/>
                </a:cubicBezTo>
                <a:cubicBezTo>
                  <a:pt x="675609" y="12630"/>
                  <a:pt x="671012" y="16074"/>
                  <a:pt x="673311" y="18370"/>
                </a:cubicBezTo>
                <a:cubicBezTo>
                  <a:pt x="676758" y="18370"/>
                  <a:pt x="676758" y="21815"/>
                  <a:pt x="680205" y="19519"/>
                </a:cubicBezTo>
                <a:cubicBezTo>
                  <a:pt x="685951" y="9185"/>
                  <a:pt x="698591" y="12630"/>
                  <a:pt x="706635" y="8037"/>
                </a:cubicBezTo>
                <a:cubicBezTo>
                  <a:pt x="704337" y="10334"/>
                  <a:pt x="703188" y="12630"/>
                  <a:pt x="704337" y="13778"/>
                </a:cubicBezTo>
                <a:cubicBezTo>
                  <a:pt x="708933" y="13778"/>
                  <a:pt x="711232" y="16074"/>
                  <a:pt x="712381" y="10334"/>
                </a:cubicBezTo>
                <a:cubicBezTo>
                  <a:pt x="718126" y="14926"/>
                  <a:pt x="713530" y="4593"/>
                  <a:pt x="719275" y="8037"/>
                </a:cubicBezTo>
                <a:cubicBezTo>
                  <a:pt x="715828" y="10334"/>
                  <a:pt x="716977" y="13778"/>
                  <a:pt x="715828" y="16074"/>
                </a:cubicBezTo>
                <a:cubicBezTo>
                  <a:pt x="716977" y="17222"/>
                  <a:pt x="718126" y="16074"/>
                  <a:pt x="719275" y="16074"/>
                </a:cubicBezTo>
                <a:cubicBezTo>
                  <a:pt x="720425" y="13778"/>
                  <a:pt x="719275" y="11482"/>
                  <a:pt x="722723" y="10334"/>
                </a:cubicBezTo>
                <a:cubicBezTo>
                  <a:pt x="723872" y="14926"/>
                  <a:pt x="728468" y="12630"/>
                  <a:pt x="727319" y="8037"/>
                </a:cubicBezTo>
                <a:cubicBezTo>
                  <a:pt x="735363" y="11482"/>
                  <a:pt x="743407" y="10334"/>
                  <a:pt x="750302" y="10334"/>
                </a:cubicBezTo>
                <a:cubicBezTo>
                  <a:pt x="757196" y="10334"/>
                  <a:pt x="764091" y="11482"/>
                  <a:pt x="768688" y="18370"/>
                </a:cubicBezTo>
                <a:cubicBezTo>
                  <a:pt x="770986" y="13778"/>
                  <a:pt x="774433" y="17222"/>
                  <a:pt x="776731" y="12630"/>
                </a:cubicBezTo>
                <a:cubicBezTo>
                  <a:pt x="781328" y="18370"/>
                  <a:pt x="784775" y="16074"/>
                  <a:pt x="787073" y="11482"/>
                </a:cubicBezTo>
                <a:cubicBezTo>
                  <a:pt x="793968" y="13778"/>
                  <a:pt x="795117" y="17222"/>
                  <a:pt x="798565" y="11482"/>
                </a:cubicBezTo>
                <a:cubicBezTo>
                  <a:pt x="803161" y="13778"/>
                  <a:pt x="795117" y="14926"/>
                  <a:pt x="797416" y="17222"/>
                </a:cubicBezTo>
                <a:cubicBezTo>
                  <a:pt x="800863" y="20667"/>
                  <a:pt x="803161" y="16074"/>
                  <a:pt x="804310" y="21815"/>
                </a:cubicBezTo>
                <a:cubicBezTo>
                  <a:pt x="806608" y="17222"/>
                  <a:pt x="808907" y="18370"/>
                  <a:pt x="811205" y="19519"/>
                </a:cubicBezTo>
                <a:cubicBezTo>
                  <a:pt x="810056" y="20667"/>
                  <a:pt x="807758" y="21815"/>
                  <a:pt x="808907" y="22963"/>
                </a:cubicBezTo>
                <a:cubicBezTo>
                  <a:pt x="816951" y="21815"/>
                  <a:pt x="826144" y="22963"/>
                  <a:pt x="835336" y="24111"/>
                </a:cubicBezTo>
                <a:cubicBezTo>
                  <a:pt x="839933" y="24111"/>
                  <a:pt x="844529" y="24111"/>
                  <a:pt x="849126" y="24111"/>
                </a:cubicBezTo>
                <a:cubicBezTo>
                  <a:pt x="852573" y="24111"/>
                  <a:pt x="857170" y="22963"/>
                  <a:pt x="860617" y="21815"/>
                </a:cubicBezTo>
                <a:cubicBezTo>
                  <a:pt x="858319" y="20667"/>
                  <a:pt x="854872" y="20667"/>
                  <a:pt x="852573" y="20667"/>
                </a:cubicBezTo>
                <a:cubicBezTo>
                  <a:pt x="849126" y="20667"/>
                  <a:pt x="846828" y="20667"/>
                  <a:pt x="845679" y="18370"/>
                </a:cubicBezTo>
                <a:cubicBezTo>
                  <a:pt x="846828" y="18370"/>
                  <a:pt x="849126" y="19519"/>
                  <a:pt x="849126" y="17222"/>
                </a:cubicBezTo>
                <a:cubicBezTo>
                  <a:pt x="845679" y="16074"/>
                  <a:pt x="842231" y="13778"/>
                  <a:pt x="843380" y="18370"/>
                </a:cubicBezTo>
                <a:cubicBezTo>
                  <a:pt x="837635" y="18370"/>
                  <a:pt x="839933" y="12630"/>
                  <a:pt x="843380" y="9185"/>
                </a:cubicBezTo>
                <a:cubicBezTo>
                  <a:pt x="849126" y="13778"/>
                  <a:pt x="858319" y="20667"/>
                  <a:pt x="860617" y="12630"/>
                </a:cubicBezTo>
                <a:cubicBezTo>
                  <a:pt x="861766" y="17222"/>
                  <a:pt x="865214" y="10334"/>
                  <a:pt x="866363" y="14926"/>
                </a:cubicBezTo>
                <a:cubicBezTo>
                  <a:pt x="865214" y="18370"/>
                  <a:pt x="861766" y="14926"/>
                  <a:pt x="862915" y="18370"/>
                </a:cubicBezTo>
                <a:lnTo>
                  <a:pt x="869172" y="17477"/>
                </a:lnTo>
                <a:lnTo>
                  <a:pt x="867512" y="24111"/>
                </a:lnTo>
                <a:cubicBezTo>
                  <a:pt x="865214" y="21815"/>
                  <a:pt x="865214" y="19519"/>
                  <a:pt x="860617" y="22963"/>
                </a:cubicBezTo>
                <a:cubicBezTo>
                  <a:pt x="865214" y="26407"/>
                  <a:pt x="858319" y="28704"/>
                  <a:pt x="861766" y="32148"/>
                </a:cubicBezTo>
                <a:cubicBezTo>
                  <a:pt x="864064" y="31000"/>
                  <a:pt x="866363" y="32148"/>
                  <a:pt x="867512" y="31000"/>
                </a:cubicBezTo>
                <a:cubicBezTo>
                  <a:pt x="870959" y="21815"/>
                  <a:pt x="881301" y="17222"/>
                  <a:pt x="889345" y="17222"/>
                </a:cubicBezTo>
                <a:cubicBezTo>
                  <a:pt x="884749" y="19519"/>
                  <a:pt x="890494" y="21815"/>
                  <a:pt x="891643" y="20667"/>
                </a:cubicBezTo>
                <a:cubicBezTo>
                  <a:pt x="893942" y="14926"/>
                  <a:pt x="900836" y="20667"/>
                  <a:pt x="905433" y="21815"/>
                </a:cubicBezTo>
                <a:cubicBezTo>
                  <a:pt x="904284" y="24111"/>
                  <a:pt x="901985" y="25259"/>
                  <a:pt x="901985" y="26407"/>
                </a:cubicBezTo>
                <a:cubicBezTo>
                  <a:pt x="906582" y="29852"/>
                  <a:pt x="908880" y="20667"/>
                  <a:pt x="911178" y="21815"/>
                </a:cubicBezTo>
                <a:cubicBezTo>
                  <a:pt x="910029" y="27556"/>
                  <a:pt x="915775" y="22963"/>
                  <a:pt x="916924" y="24111"/>
                </a:cubicBezTo>
                <a:cubicBezTo>
                  <a:pt x="915775" y="25259"/>
                  <a:pt x="920371" y="28704"/>
                  <a:pt x="920371" y="29852"/>
                </a:cubicBezTo>
                <a:cubicBezTo>
                  <a:pt x="922670" y="28704"/>
                  <a:pt x="923819" y="29852"/>
                  <a:pt x="924968" y="28704"/>
                </a:cubicBezTo>
                <a:cubicBezTo>
                  <a:pt x="922670" y="28704"/>
                  <a:pt x="920371" y="27556"/>
                  <a:pt x="922670" y="24111"/>
                </a:cubicBezTo>
                <a:cubicBezTo>
                  <a:pt x="926117" y="27556"/>
                  <a:pt x="930713" y="27556"/>
                  <a:pt x="930713" y="22963"/>
                </a:cubicBezTo>
                <a:cubicBezTo>
                  <a:pt x="934161" y="25259"/>
                  <a:pt x="927266" y="26407"/>
                  <a:pt x="930713" y="27556"/>
                </a:cubicBezTo>
                <a:cubicBezTo>
                  <a:pt x="935310" y="22963"/>
                  <a:pt x="934161" y="27556"/>
                  <a:pt x="937608" y="27556"/>
                </a:cubicBezTo>
                <a:cubicBezTo>
                  <a:pt x="939906" y="26407"/>
                  <a:pt x="938757" y="24111"/>
                  <a:pt x="938757" y="21815"/>
                </a:cubicBezTo>
                <a:cubicBezTo>
                  <a:pt x="937608" y="26407"/>
                  <a:pt x="931863" y="20667"/>
                  <a:pt x="928415" y="20667"/>
                </a:cubicBezTo>
                <a:cubicBezTo>
                  <a:pt x="931863" y="19519"/>
                  <a:pt x="929564" y="17222"/>
                  <a:pt x="930713" y="16074"/>
                </a:cubicBezTo>
                <a:cubicBezTo>
                  <a:pt x="933012" y="16074"/>
                  <a:pt x="936459" y="18370"/>
                  <a:pt x="938757" y="16074"/>
                </a:cubicBezTo>
                <a:cubicBezTo>
                  <a:pt x="938757" y="12630"/>
                  <a:pt x="936459" y="11482"/>
                  <a:pt x="934161" y="10334"/>
                </a:cubicBezTo>
                <a:cubicBezTo>
                  <a:pt x="942205" y="11482"/>
                  <a:pt x="942205" y="14926"/>
                  <a:pt x="944503" y="20667"/>
                </a:cubicBezTo>
                <a:cubicBezTo>
                  <a:pt x="950248" y="18370"/>
                  <a:pt x="952547" y="25259"/>
                  <a:pt x="955994" y="27556"/>
                </a:cubicBezTo>
                <a:cubicBezTo>
                  <a:pt x="955994" y="29852"/>
                  <a:pt x="952547" y="32148"/>
                  <a:pt x="952547" y="34444"/>
                </a:cubicBezTo>
                <a:cubicBezTo>
                  <a:pt x="955994" y="34444"/>
                  <a:pt x="960591" y="36741"/>
                  <a:pt x="964038" y="36741"/>
                </a:cubicBezTo>
                <a:cubicBezTo>
                  <a:pt x="965187" y="34444"/>
                  <a:pt x="966336" y="29852"/>
                  <a:pt x="968634" y="32148"/>
                </a:cubicBezTo>
                <a:cubicBezTo>
                  <a:pt x="968634" y="35592"/>
                  <a:pt x="964038" y="34444"/>
                  <a:pt x="967485" y="39037"/>
                </a:cubicBezTo>
                <a:cubicBezTo>
                  <a:pt x="969783" y="34444"/>
                  <a:pt x="969783" y="36741"/>
                  <a:pt x="972082" y="37889"/>
                </a:cubicBezTo>
                <a:cubicBezTo>
                  <a:pt x="973231" y="35592"/>
                  <a:pt x="974380" y="33296"/>
                  <a:pt x="974380" y="32148"/>
                </a:cubicBezTo>
                <a:cubicBezTo>
                  <a:pt x="973231" y="32148"/>
                  <a:pt x="968634" y="29852"/>
                  <a:pt x="970933" y="28704"/>
                </a:cubicBezTo>
                <a:cubicBezTo>
                  <a:pt x="973231" y="28704"/>
                  <a:pt x="974380" y="32148"/>
                  <a:pt x="976678" y="29852"/>
                </a:cubicBezTo>
                <a:cubicBezTo>
                  <a:pt x="976678" y="26407"/>
                  <a:pt x="972082" y="27556"/>
                  <a:pt x="974380" y="25259"/>
                </a:cubicBezTo>
                <a:cubicBezTo>
                  <a:pt x="975529" y="26407"/>
                  <a:pt x="976678" y="24111"/>
                  <a:pt x="977827" y="22963"/>
                </a:cubicBezTo>
                <a:cubicBezTo>
                  <a:pt x="980126" y="26407"/>
                  <a:pt x="980126" y="28704"/>
                  <a:pt x="980126" y="31000"/>
                </a:cubicBezTo>
                <a:cubicBezTo>
                  <a:pt x="982424" y="29852"/>
                  <a:pt x="983573" y="33296"/>
                  <a:pt x="985871" y="32148"/>
                </a:cubicBezTo>
                <a:cubicBezTo>
                  <a:pt x="988169" y="34444"/>
                  <a:pt x="988169" y="41333"/>
                  <a:pt x="991617" y="40185"/>
                </a:cubicBezTo>
                <a:cubicBezTo>
                  <a:pt x="996213" y="37889"/>
                  <a:pt x="990468" y="34444"/>
                  <a:pt x="995064" y="32148"/>
                </a:cubicBezTo>
                <a:cubicBezTo>
                  <a:pt x="998511" y="35592"/>
                  <a:pt x="991617" y="36741"/>
                  <a:pt x="995064" y="40185"/>
                </a:cubicBezTo>
                <a:cubicBezTo>
                  <a:pt x="1000810" y="42481"/>
                  <a:pt x="1007704" y="44778"/>
                  <a:pt x="1014599" y="41333"/>
                </a:cubicBezTo>
                <a:cubicBezTo>
                  <a:pt x="1013450" y="47074"/>
                  <a:pt x="1020345" y="42481"/>
                  <a:pt x="1021494" y="43629"/>
                </a:cubicBezTo>
                <a:cubicBezTo>
                  <a:pt x="1024941" y="44778"/>
                  <a:pt x="1022643" y="50518"/>
                  <a:pt x="1026090" y="50518"/>
                </a:cubicBezTo>
                <a:cubicBezTo>
                  <a:pt x="1029538" y="47074"/>
                  <a:pt x="1034134" y="42481"/>
                  <a:pt x="1036432" y="41333"/>
                </a:cubicBezTo>
                <a:cubicBezTo>
                  <a:pt x="1036432" y="43629"/>
                  <a:pt x="1038731" y="44778"/>
                  <a:pt x="1041029" y="48222"/>
                </a:cubicBezTo>
                <a:cubicBezTo>
                  <a:pt x="1041029" y="52814"/>
                  <a:pt x="1035283" y="47074"/>
                  <a:pt x="1036432" y="51666"/>
                </a:cubicBezTo>
                <a:cubicBezTo>
                  <a:pt x="1039880" y="51666"/>
                  <a:pt x="1047924" y="55111"/>
                  <a:pt x="1050222" y="50518"/>
                </a:cubicBezTo>
                <a:cubicBezTo>
                  <a:pt x="1047924" y="48222"/>
                  <a:pt x="1043327" y="50518"/>
                  <a:pt x="1044476" y="47074"/>
                </a:cubicBezTo>
                <a:cubicBezTo>
                  <a:pt x="1052520" y="44778"/>
                  <a:pt x="1061713" y="53963"/>
                  <a:pt x="1067459" y="49370"/>
                </a:cubicBezTo>
                <a:cubicBezTo>
                  <a:pt x="1072055" y="51666"/>
                  <a:pt x="1075502" y="55111"/>
                  <a:pt x="1077801" y="57407"/>
                </a:cubicBezTo>
                <a:cubicBezTo>
                  <a:pt x="1080099" y="58555"/>
                  <a:pt x="1082397" y="59703"/>
                  <a:pt x="1085845" y="56259"/>
                </a:cubicBezTo>
                <a:cubicBezTo>
                  <a:pt x="1086994" y="58555"/>
                  <a:pt x="1086994" y="61999"/>
                  <a:pt x="1090441" y="60851"/>
                </a:cubicBezTo>
                <a:cubicBezTo>
                  <a:pt x="1089292" y="59703"/>
                  <a:pt x="1090441" y="57407"/>
                  <a:pt x="1089292" y="56259"/>
                </a:cubicBezTo>
                <a:cubicBezTo>
                  <a:pt x="1090441" y="55111"/>
                  <a:pt x="1092739" y="53963"/>
                  <a:pt x="1095038" y="51666"/>
                </a:cubicBezTo>
                <a:cubicBezTo>
                  <a:pt x="1093888" y="60851"/>
                  <a:pt x="1106529" y="51666"/>
                  <a:pt x="1105380" y="58555"/>
                </a:cubicBezTo>
                <a:cubicBezTo>
                  <a:pt x="1103081" y="55111"/>
                  <a:pt x="1100783" y="58555"/>
                  <a:pt x="1101932" y="60851"/>
                </a:cubicBezTo>
                <a:cubicBezTo>
                  <a:pt x="1104230" y="59703"/>
                  <a:pt x="1106529" y="65444"/>
                  <a:pt x="1109976" y="63148"/>
                </a:cubicBezTo>
                <a:cubicBezTo>
                  <a:pt x="1108827" y="57407"/>
                  <a:pt x="1113423" y="61999"/>
                  <a:pt x="1116871" y="59703"/>
                </a:cubicBezTo>
                <a:cubicBezTo>
                  <a:pt x="1119169" y="61999"/>
                  <a:pt x="1113423" y="63148"/>
                  <a:pt x="1116871" y="65444"/>
                </a:cubicBezTo>
                <a:cubicBezTo>
                  <a:pt x="1118020" y="65444"/>
                  <a:pt x="1119169" y="64296"/>
                  <a:pt x="1119169" y="65444"/>
                </a:cubicBezTo>
                <a:cubicBezTo>
                  <a:pt x="1118020" y="68888"/>
                  <a:pt x="1109976" y="65444"/>
                  <a:pt x="1111125" y="72333"/>
                </a:cubicBezTo>
                <a:cubicBezTo>
                  <a:pt x="1115722" y="68888"/>
                  <a:pt x="1121467" y="79222"/>
                  <a:pt x="1126064" y="71185"/>
                </a:cubicBezTo>
                <a:cubicBezTo>
                  <a:pt x="1127213" y="72333"/>
                  <a:pt x="1126064" y="73481"/>
                  <a:pt x="1127213" y="75777"/>
                </a:cubicBezTo>
                <a:cubicBezTo>
                  <a:pt x="1130660" y="73481"/>
                  <a:pt x="1134108" y="78073"/>
                  <a:pt x="1135257" y="73481"/>
                </a:cubicBezTo>
                <a:cubicBezTo>
                  <a:pt x="1134108" y="70036"/>
                  <a:pt x="1130660" y="74629"/>
                  <a:pt x="1129511" y="71185"/>
                </a:cubicBezTo>
                <a:cubicBezTo>
                  <a:pt x="1137555" y="68888"/>
                  <a:pt x="1141002" y="72333"/>
                  <a:pt x="1145599" y="66592"/>
                </a:cubicBezTo>
                <a:cubicBezTo>
                  <a:pt x="1146748" y="70036"/>
                  <a:pt x="1143301" y="72333"/>
                  <a:pt x="1144450" y="74629"/>
                </a:cubicBezTo>
                <a:cubicBezTo>
                  <a:pt x="1142151" y="68888"/>
                  <a:pt x="1135257" y="74629"/>
                  <a:pt x="1136406" y="78073"/>
                </a:cubicBezTo>
                <a:cubicBezTo>
                  <a:pt x="1141002" y="76925"/>
                  <a:pt x="1144450" y="79222"/>
                  <a:pt x="1149046" y="78073"/>
                </a:cubicBezTo>
                <a:cubicBezTo>
                  <a:pt x="1149046" y="75777"/>
                  <a:pt x="1149046" y="74629"/>
                  <a:pt x="1146748" y="72333"/>
                </a:cubicBezTo>
                <a:cubicBezTo>
                  <a:pt x="1151344" y="67740"/>
                  <a:pt x="1153643" y="71185"/>
                  <a:pt x="1157090" y="70036"/>
                </a:cubicBezTo>
                <a:cubicBezTo>
                  <a:pt x="1159388" y="72333"/>
                  <a:pt x="1157090" y="74629"/>
                  <a:pt x="1158239" y="76925"/>
                </a:cubicBezTo>
                <a:cubicBezTo>
                  <a:pt x="1165134" y="71185"/>
                  <a:pt x="1175476" y="80370"/>
                  <a:pt x="1182371" y="75777"/>
                </a:cubicBezTo>
                <a:cubicBezTo>
                  <a:pt x="1182371" y="79222"/>
                  <a:pt x="1180072" y="80370"/>
                  <a:pt x="1178923" y="83814"/>
                </a:cubicBezTo>
                <a:cubicBezTo>
                  <a:pt x="1184669" y="86110"/>
                  <a:pt x="1182371" y="78073"/>
                  <a:pt x="1186967" y="81518"/>
                </a:cubicBezTo>
                <a:cubicBezTo>
                  <a:pt x="1185818" y="82666"/>
                  <a:pt x="1184669" y="83814"/>
                  <a:pt x="1185818" y="84962"/>
                </a:cubicBezTo>
                <a:cubicBezTo>
                  <a:pt x="1188116" y="84962"/>
                  <a:pt x="1191564" y="83814"/>
                  <a:pt x="1191564" y="81518"/>
                </a:cubicBezTo>
                <a:cubicBezTo>
                  <a:pt x="1189265" y="80370"/>
                  <a:pt x="1186967" y="80370"/>
                  <a:pt x="1184669" y="78073"/>
                </a:cubicBezTo>
                <a:cubicBezTo>
                  <a:pt x="1186967" y="76925"/>
                  <a:pt x="1185818" y="75777"/>
                  <a:pt x="1184669" y="73481"/>
                </a:cubicBezTo>
                <a:cubicBezTo>
                  <a:pt x="1190414" y="73481"/>
                  <a:pt x="1195011" y="75777"/>
                  <a:pt x="1200757" y="78073"/>
                </a:cubicBezTo>
                <a:cubicBezTo>
                  <a:pt x="1206502" y="75777"/>
                  <a:pt x="1204204" y="72333"/>
                  <a:pt x="1205353" y="70036"/>
                </a:cubicBezTo>
                <a:cubicBezTo>
                  <a:pt x="1208800" y="73481"/>
                  <a:pt x="1205353" y="72333"/>
                  <a:pt x="1207651" y="78073"/>
                </a:cubicBezTo>
                <a:cubicBezTo>
                  <a:pt x="1198458" y="82666"/>
                  <a:pt x="1196160" y="78073"/>
                  <a:pt x="1190414" y="78073"/>
                </a:cubicBezTo>
                <a:cubicBezTo>
                  <a:pt x="1193862" y="81518"/>
                  <a:pt x="1192713" y="82666"/>
                  <a:pt x="1195011" y="84962"/>
                </a:cubicBezTo>
                <a:cubicBezTo>
                  <a:pt x="1194437" y="87258"/>
                  <a:pt x="1193287" y="88120"/>
                  <a:pt x="1192282" y="89124"/>
                </a:cubicBezTo>
                <a:lnTo>
                  <a:pt x="1190617" y="93602"/>
                </a:lnTo>
                <a:lnTo>
                  <a:pt x="1190274" y="94077"/>
                </a:lnTo>
                <a:lnTo>
                  <a:pt x="1186105" y="91995"/>
                </a:lnTo>
                <a:cubicBezTo>
                  <a:pt x="1184382" y="92138"/>
                  <a:pt x="1182945" y="92999"/>
                  <a:pt x="1183520" y="94147"/>
                </a:cubicBezTo>
                <a:cubicBezTo>
                  <a:pt x="1184094" y="96444"/>
                  <a:pt x="1186680" y="96731"/>
                  <a:pt x="1188978" y="95869"/>
                </a:cubicBezTo>
                <a:lnTo>
                  <a:pt x="1190274" y="94077"/>
                </a:lnTo>
                <a:lnTo>
                  <a:pt x="1190414" y="94147"/>
                </a:lnTo>
                <a:lnTo>
                  <a:pt x="1190617" y="93602"/>
                </a:lnTo>
                <a:lnTo>
                  <a:pt x="1192713" y="90703"/>
                </a:lnTo>
                <a:cubicBezTo>
                  <a:pt x="1193862" y="95295"/>
                  <a:pt x="1200757" y="94147"/>
                  <a:pt x="1200757" y="91851"/>
                </a:cubicBezTo>
                <a:cubicBezTo>
                  <a:pt x="1200757" y="87258"/>
                  <a:pt x="1197309" y="91851"/>
                  <a:pt x="1196160" y="89555"/>
                </a:cubicBezTo>
                <a:cubicBezTo>
                  <a:pt x="1197309" y="88407"/>
                  <a:pt x="1196160" y="86110"/>
                  <a:pt x="1195011" y="84962"/>
                </a:cubicBezTo>
                <a:cubicBezTo>
                  <a:pt x="1201906" y="83814"/>
                  <a:pt x="1211099" y="88407"/>
                  <a:pt x="1217993" y="91851"/>
                </a:cubicBezTo>
                <a:cubicBezTo>
                  <a:pt x="1221441" y="92999"/>
                  <a:pt x="1224888" y="94147"/>
                  <a:pt x="1227186" y="94147"/>
                </a:cubicBezTo>
                <a:cubicBezTo>
                  <a:pt x="1229485" y="92999"/>
                  <a:pt x="1231783" y="91851"/>
                  <a:pt x="1232932" y="88407"/>
                </a:cubicBezTo>
                <a:cubicBezTo>
                  <a:pt x="1232357" y="88981"/>
                  <a:pt x="1230921" y="88981"/>
                  <a:pt x="1229915" y="88550"/>
                </a:cubicBezTo>
                <a:lnTo>
                  <a:pt x="1229649" y="87040"/>
                </a:lnTo>
                <a:lnTo>
                  <a:pt x="1231894" y="86666"/>
                </a:lnTo>
                <a:lnTo>
                  <a:pt x="1233219" y="86971"/>
                </a:lnTo>
                <a:cubicBezTo>
                  <a:pt x="1234656" y="87258"/>
                  <a:pt x="1235805" y="87258"/>
                  <a:pt x="1235230" y="86110"/>
                </a:cubicBezTo>
                <a:lnTo>
                  <a:pt x="1231894" y="86666"/>
                </a:lnTo>
                <a:lnTo>
                  <a:pt x="1229485" y="86110"/>
                </a:lnTo>
                <a:lnTo>
                  <a:pt x="1229649" y="87040"/>
                </a:lnTo>
                <a:lnTo>
                  <a:pt x="1221441" y="88407"/>
                </a:lnTo>
                <a:cubicBezTo>
                  <a:pt x="1219142" y="80370"/>
                  <a:pt x="1214546" y="87258"/>
                  <a:pt x="1211099" y="82666"/>
                </a:cubicBezTo>
                <a:cubicBezTo>
                  <a:pt x="1214546" y="79222"/>
                  <a:pt x="1215695" y="83814"/>
                  <a:pt x="1217993" y="83814"/>
                </a:cubicBezTo>
                <a:cubicBezTo>
                  <a:pt x="1217993" y="81518"/>
                  <a:pt x="1219142" y="79222"/>
                  <a:pt x="1217993" y="76925"/>
                </a:cubicBezTo>
                <a:cubicBezTo>
                  <a:pt x="1222590" y="75777"/>
                  <a:pt x="1223739" y="72333"/>
                  <a:pt x="1226037" y="76925"/>
                </a:cubicBezTo>
                <a:cubicBezTo>
                  <a:pt x="1226037" y="80370"/>
                  <a:pt x="1217993" y="78073"/>
                  <a:pt x="1220292" y="83814"/>
                </a:cubicBezTo>
                <a:cubicBezTo>
                  <a:pt x="1226037" y="80370"/>
                  <a:pt x="1231783" y="79222"/>
                  <a:pt x="1230634" y="75777"/>
                </a:cubicBezTo>
                <a:cubicBezTo>
                  <a:pt x="1230634" y="72333"/>
                  <a:pt x="1224888" y="74629"/>
                  <a:pt x="1227186" y="71185"/>
                </a:cubicBezTo>
                <a:cubicBezTo>
                  <a:pt x="1228335" y="72333"/>
                  <a:pt x="1229485" y="72333"/>
                  <a:pt x="1231783" y="71185"/>
                </a:cubicBezTo>
                <a:cubicBezTo>
                  <a:pt x="1231783" y="78073"/>
                  <a:pt x="1240976" y="75777"/>
                  <a:pt x="1236379" y="83814"/>
                </a:cubicBezTo>
                <a:cubicBezTo>
                  <a:pt x="1240976" y="79222"/>
                  <a:pt x="1254765" y="78073"/>
                  <a:pt x="1257063" y="84962"/>
                </a:cubicBezTo>
                <a:cubicBezTo>
                  <a:pt x="1257063" y="83814"/>
                  <a:pt x="1258213" y="82666"/>
                  <a:pt x="1258213" y="81518"/>
                </a:cubicBezTo>
                <a:cubicBezTo>
                  <a:pt x="1259362" y="82666"/>
                  <a:pt x="1260511" y="83814"/>
                  <a:pt x="1261660" y="82666"/>
                </a:cubicBezTo>
                <a:cubicBezTo>
                  <a:pt x="1262809" y="84962"/>
                  <a:pt x="1261660" y="87258"/>
                  <a:pt x="1259362" y="89555"/>
                </a:cubicBezTo>
                <a:cubicBezTo>
                  <a:pt x="1255914" y="86110"/>
                  <a:pt x="1251318" y="86110"/>
                  <a:pt x="1246721" y="84962"/>
                </a:cubicBezTo>
                <a:cubicBezTo>
                  <a:pt x="1246721" y="87258"/>
                  <a:pt x="1243274" y="88407"/>
                  <a:pt x="1245572" y="90703"/>
                </a:cubicBezTo>
                <a:cubicBezTo>
                  <a:pt x="1250169" y="87258"/>
                  <a:pt x="1257063" y="94147"/>
                  <a:pt x="1263958" y="90703"/>
                </a:cubicBezTo>
                <a:cubicBezTo>
                  <a:pt x="1262809" y="88407"/>
                  <a:pt x="1260511" y="88407"/>
                  <a:pt x="1262809" y="86110"/>
                </a:cubicBezTo>
                <a:cubicBezTo>
                  <a:pt x="1268555" y="86110"/>
                  <a:pt x="1277748" y="92999"/>
                  <a:pt x="1280046" y="86110"/>
                </a:cubicBezTo>
                <a:cubicBezTo>
                  <a:pt x="1280046" y="90703"/>
                  <a:pt x="1280046" y="95295"/>
                  <a:pt x="1285791" y="91851"/>
                </a:cubicBezTo>
                <a:cubicBezTo>
                  <a:pt x="1286940" y="92999"/>
                  <a:pt x="1285791" y="94147"/>
                  <a:pt x="1286940" y="96444"/>
                </a:cubicBezTo>
                <a:cubicBezTo>
                  <a:pt x="1284642" y="99888"/>
                  <a:pt x="1284642" y="92999"/>
                  <a:pt x="1281195" y="96444"/>
                </a:cubicBezTo>
                <a:cubicBezTo>
                  <a:pt x="1285791" y="102184"/>
                  <a:pt x="1278897" y="97592"/>
                  <a:pt x="1280046" y="99888"/>
                </a:cubicBezTo>
                <a:cubicBezTo>
                  <a:pt x="1281195" y="103332"/>
                  <a:pt x="1283493" y="101036"/>
                  <a:pt x="1285791" y="102184"/>
                </a:cubicBezTo>
                <a:cubicBezTo>
                  <a:pt x="1284642" y="96444"/>
                  <a:pt x="1290388" y="98740"/>
                  <a:pt x="1289239" y="94147"/>
                </a:cubicBezTo>
                <a:cubicBezTo>
                  <a:pt x="1290388" y="97592"/>
                  <a:pt x="1294984" y="103332"/>
                  <a:pt x="1298432" y="98740"/>
                </a:cubicBezTo>
                <a:cubicBezTo>
                  <a:pt x="1299581" y="101036"/>
                  <a:pt x="1300730" y="99888"/>
                  <a:pt x="1301879" y="102184"/>
                </a:cubicBezTo>
                <a:cubicBezTo>
                  <a:pt x="1300730" y="109073"/>
                  <a:pt x="1290388" y="102184"/>
                  <a:pt x="1292686" y="110221"/>
                </a:cubicBezTo>
                <a:cubicBezTo>
                  <a:pt x="1288090" y="105629"/>
                  <a:pt x="1283493" y="104480"/>
                  <a:pt x="1278897" y="104480"/>
                </a:cubicBezTo>
                <a:cubicBezTo>
                  <a:pt x="1274300" y="103332"/>
                  <a:pt x="1269704" y="103332"/>
                  <a:pt x="1265107" y="103332"/>
                </a:cubicBezTo>
                <a:cubicBezTo>
                  <a:pt x="1266256" y="109073"/>
                  <a:pt x="1274300" y="102184"/>
                  <a:pt x="1273151" y="109073"/>
                </a:cubicBezTo>
                <a:cubicBezTo>
                  <a:pt x="1276598" y="109073"/>
                  <a:pt x="1277748" y="107925"/>
                  <a:pt x="1278897" y="104480"/>
                </a:cubicBezTo>
                <a:cubicBezTo>
                  <a:pt x="1283493" y="109073"/>
                  <a:pt x="1281195" y="105629"/>
                  <a:pt x="1280046" y="111369"/>
                </a:cubicBezTo>
                <a:cubicBezTo>
                  <a:pt x="1283493" y="110221"/>
                  <a:pt x="1284642" y="112517"/>
                  <a:pt x="1285791" y="107925"/>
                </a:cubicBezTo>
                <a:cubicBezTo>
                  <a:pt x="1290388" y="110221"/>
                  <a:pt x="1282344" y="114814"/>
                  <a:pt x="1282344" y="118258"/>
                </a:cubicBezTo>
                <a:cubicBezTo>
                  <a:pt x="1286940" y="117110"/>
                  <a:pt x="1289239" y="122851"/>
                  <a:pt x="1293835" y="121702"/>
                </a:cubicBezTo>
                <a:cubicBezTo>
                  <a:pt x="1292686" y="119406"/>
                  <a:pt x="1293835" y="118258"/>
                  <a:pt x="1293835" y="115962"/>
                </a:cubicBezTo>
                <a:cubicBezTo>
                  <a:pt x="1290388" y="119406"/>
                  <a:pt x="1289239" y="115962"/>
                  <a:pt x="1286940" y="117110"/>
                </a:cubicBezTo>
                <a:cubicBezTo>
                  <a:pt x="1285791" y="114814"/>
                  <a:pt x="1286940" y="109073"/>
                  <a:pt x="1290388" y="111369"/>
                </a:cubicBezTo>
                <a:cubicBezTo>
                  <a:pt x="1288090" y="111369"/>
                  <a:pt x="1285791" y="115962"/>
                  <a:pt x="1289239" y="114814"/>
                </a:cubicBezTo>
                <a:cubicBezTo>
                  <a:pt x="1291537" y="113666"/>
                  <a:pt x="1292686" y="112517"/>
                  <a:pt x="1293835" y="110221"/>
                </a:cubicBezTo>
                <a:cubicBezTo>
                  <a:pt x="1296133" y="111369"/>
                  <a:pt x="1301879" y="117110"/>
                  <a:pt x="1303028" y="113666"/>
                </a:cubicBezTo>
                <a:cubicBezTo>
                  <a:pt x="1301879" y="110221"/>
                  <a:pt x="1297283" y="113666"/>
                  <a:pt x="1296133" y="109073"/>
                </a:cubicBezTo>
                <a:cubicBezTo>
                  <a:pt x="1299581" y="106777"/>
                  <a:pt x="1300730" y="111369"/>
                  <a:pt x="1303028" y="107925"/>
                </a:cubicBezTo>
                <a:cubicBezTo>
                  <a:pt x="1301879" y="114814"/>
                  <a:pt x="1315668" y="119406"/>
                  <a:pt x="1317967" y="111369"/>
                </a:cubicBezTo>
                <a:cubicBezTo>
                  <a:pt x="1320265" y="114814"/>
                  <a:pt x="1317967" y="119406"/>
                  <a:pt x="1321414" y="118258"/>
                </a:cubicBezTo>
                <a:cubicBezTo>
                  <a:pt x="1323712" y="117110"/>
                  <a:pt x="1322563" y="114814"/>
                  <a:pt x="1323712" y="113666"/>
                </a:cubicBezTo>
                <a:cubicBezTo>
                  <a:pt x="1326011" y="117110"/>
                  <a:pt x="1327160" y="113666"/>
                  <a:pt x="1329458" y="112517"/>
                </a:cubicBezTo>
                <a:cubicBezTo>
                  <a:pt x="1330607" y="114814"/>
                  <a:pt x="1332905" y="117110"/>
                  <a:pt x="1335204" y="119406"/>
                </a:cubicBezTo>
                <a:lnTo>
                  <a:pt x="1323652" y="125177"/>
                </a:lnTo>
                <a:lnTo>
                  <a:pt x="1322563" y="123999"/>
                </a:lnTo>
                <a:cubicBezTo>
                  <a:pt x="1320265" y="126295"/>
                  <a:pt x="1320265" y="129739"/>
                  <a:pt x="1316818" y="128591"/>
                </a:cubicBezTo>
                <a:lnTo>
                  <a:pt x="1323652" y="125177"/>
                </a:lnTo>
                <a:lnTo>
                  <a:pt x="1326011" y="127730"/>
                </a:lnTo>
                <a:cubicBezTo>
                  <a:pt x="1327447" y="128017"/>
                  <a:pt x="1328884" y="128017"/>
                  <a:pt x="1329458" y="129739"/>
                </a:cubicBezTo>
                <a:cubicBezTo>
                  <a:pt x="1327160" y="130888"/>
                  <a:pt x="1328309" y="134332"/>
                  <a:pt x="1329458" y="136628"/>
                </a:cubicBezTo>
                <a:cubicBezTo>
                  <a:pt x="1335204" y="133184"/>
                  <a:pt x="1336353" y="140073"/>
                  <a:pt x="1337502" y="140073"/>
                </a:cubicBezTo>
                <a:cubicBezTo>
                  <a:pt x="1338651" y="138924"/>
                  <a:pt x="1342098" y="137776"/>
                  <a:pt x="1340949" y="136628"/>
                </a:cubicBezTo>
                <a:cubicBezTo>
                  <a:pt x="1340949" y="135480"/>
                  <a:pt x="1334054" y="136628"/>
                  <a:pt x="1337502" y="133184"/>
                </a:cubicBezTo>
                <a:cubicBezTo>
                  <a:pt x="1338651" y="134332"/>
                  <a:pt x="1344396" y="133184"/>
                  <a:pt x="1343247" y="132036"/>
                </a:cubicBezTo>
                <a:cubicBezTo>
                  <a:pt x="1340949" y="133184"/>
                  <a:pt x="1336353" y="129739"/>
                  <a:pt x="1338651" y="127443"/>
                </a:cubicBezTo>
                <a:cubicBezTo>
                  <a:pt x="1344396" y="122851"/>
                  <a:pt x="1346695" y="129739"/>
                  <a:pt x="1351291" y="125147"/>
                </a:cubicBezTo>
                <a:cubicBezTo>
                  <a:pt x="1352440" y="127443"/>
                  <a:pt x="1350142" y="127443"/>
                  <a:pt x="1350142" y="129739"/>
                </a:cubicBezTo>
                <a:cubicBezTo>
                  <a:pt x="1353589" y="129739"/>
                  <a:pt x="1359335" y="134332"/>
                  <a:pt x="1362782" y="129739"/>
                </a:cubicBezTo>
                <a:cubicBezTo>
                  <a:pt x="1366230" y="137776"/>
                  <a:pt x="1370826" y="132036"/>
                  <a:pt x="1376572" y="133184"/>
                </a:cubicBezTo>
                <a:cubicBezTo>
                  <a:pt x="1376572" y="133184"/>
                  <a:pt x="1378870" y="138924"/>
                  <a:pt x="1381168" y="133184"/>
                </a:cubicBezTo>
                <a:cubicBezTo>
                  <a:pt x="1382317" y="136628"/>
                  <a:pt x="1380019" y="137776"/>
                  <a:pt x="1382317" y="140073"/>
                </a:cubicBezTo>
                <a:cubicBezTo>
                  <a:pt x="1384616" y="135480"/>
                  <a:pt x="1390361" y="142369"/>
                  <a:pt x="1394958" y="141221"/>
                </a:cubicBezTo>
                <a:cubicBezTo>
                  <a:pt x="1393809" y="142369"/>
                  <a:pt x="1393809" y="144665"/>
                  <a:pt x="1394958" y="146961"/>
                </a:cubicBezTo>
                <a:cubicBezTo>
                  <a:pt x="1398405" y="150406"/>
                  <a:pt x="1397256" y="144665"/>
                  <a:pt x="1399554" y="145813"/>
                </a:cubicBezTo>
                <a:cubicBezTo>
                  <a:pt x="1398405" y="146961"/>
                  <a:pt x="1398405" y="148109"/>
                  <a:pt x="1398405" y="150406"/>
                </a:cubicBezTo>
                <a:cubicBezTo>
                  <a:pt x="1401852" y="146961"/>
                  <a:pt x="1400703" y="153850"/>
                  <a:pt x="1403002" y="152702"/>
                </a:cubicBezTo>
                <a:cubicBezTo>
                  <a:pt x="1406449" y="151554"/>
                  <a:pt x="1403002" y="148109"/>
                  <a:pt x="1405300" y="146961"/>
                </a:cubicBezTo>
                <a:cubicBezTo>
                  <a:pt x="1409896" y="151554"/>
                  <a:pt x="1416791" y="148109"/>
                  <a:pt x="1421388" y="152702"/>
                </a:cubicBezTo>
                <a:cubicBezTo>
                  <a:pt x="1419089" y="152702"/>
                  <a:pt x="1419089" y="153850"/>
                  <a:pt x="1419089" y="156146"/>
                </a:cubicBezTo>
                <a:cubicBezTo>
                  <a:pt x="1424835" y="153850"/>
                  <a:pt x="1427133" y="154998"/>
                  <a:pt x="1425984" y="159591"/>
                </a:cubicBezTo>
                <a:cubicBezTo>
                  <a:pt x="1431730" y="159591"/>
                  <a:pt x="1439773" y="158443"/>
                  <a:pt x="1440923" y="166480"/>
                </a:cubicBezTo>
                <a:cubicBezTo>
                  <a:pt x="1444370" y="164183"/>
                  <a:pt x="1445519" y="167628"/>
                  <a:pt x="1448966" y="167628"/>
                </a:cubicBezTo>
                <a:cubicBezTo>
                  <a:pt x="1450115" y="165332"/>
                  <a:pt x="1452414" y="167628"/>
                  <a:pt x="1454712" y="164183"/>
                </a:cubicBezTo>
                <a:cubicBezTo>
                  <a:pt x="1454712" y="167628"/>
                  <a:pt x="1454712" y="168776"/>
                  <a:pt x="1458159" y="168776"/>
                </a:cubicBezTo>
                <a:cubicBezTo>
                  <a:pt x="1457010" y="172220"/>
                  <a:pt x="1453563" y="169924"/>
                  <a:pt x="1450115" y="169924"/>
                </a:cubicBezTo>
                <a:cubicBezTo>
                  <a:pt x="1451265" y="173368"/>
                  <a:pt x="1447817" y="175665"/>
                  <a:pt x="1444370" y="179109"/>
                </a:cubicBezTo>
                <a:cubicBezTo>
                  <a:pt x="1447817" y="181405"/>
                  <a:pt x="1450115" y="182554"/>
                  <a:pt x="1453563" y="179109"/>
                </a:cubicBezTo>
                <a:cubicBezTo>
                  <a:pt x="1458159" y="181405"/>
                  <a:pt x="1460458" y="188294"/>
                  <a:pt x="1468501" y="183702"/>
                </a:cubicBezTo>
                <a:cubicBezTo>
                  <a:pt x="1470800" y="184850"/>
                  <a:pt x="1465054" y="188294"/>
                  <a:pt x="1468501" y="188294"/>
                </a:cubicBezTo>
                <a:cubicBezTo>
                  <a:pt x="1469651" y="187146"/>
                  <a:pt x="1469651" y="187146"/>
                  <a:pt x="1470800" y="185998"/>
                </a:cubicBezTo>
                <a:cubicBezTo>
                  <a:pt x="1470800" y="188294"/>
                  <a:pt x="1473098" y="189442"/>
                  <a:pt x="1475396" y="190590"/>
                </a:cubicBezTo>
                <a:cubicBezTo>
                  <a:pt x="1477694" y="191739"/>
                  <a:pt x="1479993" y="192887"/>
                  <a:pt x="1482291" y="192887"/>
                </a:cubicBezTo>
                <a:cubicBezTo>
                  <a:pt x="1486887" y="195183"/>
                  <a:pt x="1492633" y="196331"/>
                  <a:pt x="1496080" y="199776"/>
                </a:cubicBezTo>
                <a:cubicBezTo>
                  <a:pt x="1494931" y="195183"/>
                  <a:pt x="1493782" y="196331"/>
                  <a:pt x="1493782" y="190590"/>
                </a:cubicBezTo>
                <a:cubicBezTo>
                  <a:pt x="1490335" y="194035"/>
                  <a:pt x="1491484" y="187146"/>
                  <a:pt x="1488036" y="190590"/>
                </a:cubicBezTo>
                <a:cubicBezTo>
                  <a:pt x="1488036" y="191739"/>
                  <a:pt x="1490335" y="191739"/>
                  <a:pt x="1489186" y="192887"/>
                </a:cubicBezTo>
                <a:cubicBezTo>
                  <a:pt x="1484589" y="191739"/>
                  <a:pt x="1482291" y="190590"/>
                  <a:pt x="1479993" y="188294"/>
                </a:cubicBezTo>
                <a:cubicBezTo>
                  <a:pt x="1477694" y="185998"/>
                  <a:pt x="1475396" y="184850"/>
                  <a:pt x="1471949" y="183702"/>
                </a:cubicBezTo>
                <a:cubicBezTo>
                  <a:pt x="1475396" y="183702"/>
                  <a:pt x="1478843" y="184850"/>
                  <a:pt x="1475396" y="180257"/>
                </a:cubicBezTo>
                <a:cubicBezTo>
                  <a:pt x="1479993" y="179109"/>
                  <a:pt x="1481142" y="180257"/>
                  <a:pt x="1481142" y="183702"/>
                </a:cubicBezTo>
                <a:cubicBezTo>
                  <a:pt x="1483440" y="183702"/>
                  <a:pt x="1493782" y="182554"/>
                  <a:pt x="1497229" y="187146"/>
                </a:cubicBezTo>
                <a:cubicBezTo>
                  <a:pt x="1494931" y="188294"/>
                  <a:pt x="1492633" y="188294"/>
                  <a:pt x="1494931" y="190590"/>
                </a:cubicBezTo>
                <a:cubicBezTo>
                  <a:pt x="1494931" y="194035"/>
                  <a:pt x="1499528" y="190590"/>
                  <a:pt x="1500677" y="191739"/>
                </a:cubicBezTo>
                <a:cubicBezTo>
                  <a:pt x="1500677" y="190590"/>
                  <a:pt x="1500677" y="189442"/>
                  <a:pt x="1499528" y="188294"/>
                </a:cubicBezTo>
                <a:cubicBezTo>
                  <a:pt x="1506422" y="191739"/>
                  <a:pt x="1514466" y="194035"/>
                  <a:pt x="1522510" y="196331"/>
                </a:cubicBezTo>
                <a:cubicBezTo>
                  <a:pt x="1524808" y="198627"/>
                  <a:pt x="1522510" y="199776"/>
                  <a:pt x="1523659" y="202072"/>
                </a:cubicBezTo>
                <a:cubicBezTo>
                  <a:pt x="1524808" y="202072"/>
                  <a:pt x="1525957" y="200924"/>
                  <a:pt x="1528256" y="200924"/>
                </a:cubicBezTo>
                <a:cubicBezTo>
                  <a:pt x="1528256" y="203220"/>
                  <a:pt x="1527107" y="203220"/>
                  <a:pt x="1527107" y="204368"/>
                </a:cubicBezTo>
                <a:cubicBezTo>
                  <a:pt x="1529405" y="204368"/>
                  <a:pt x="1529405" y="207812"/>
                  <a:pt x="1531703" y="205516"/>
                </a:cubicBezTo>
                <a:cubicBezTo>
                  <a:pt x="1531703" y="204368"/>
                  <a:pt x="1530554" y="202072"/>
                  <a:pt x="1531703" y="202072"/>
                </a:cubicBezTo>
                <a:cubicBezTo>
                  <a:pt x="1534001" y="204368"/>
                  <a:pt x="1537449" y="202072"/>
                  <a:pt x="1538598" y="205516"/>
                </a:cubicBezTo>
                <a:cubicBezTo>
                  <a:pt x="1536299" y="206664"/>
                  <a:pt x="1534001" y="206664"/>
                  <a:pt x="1535150" y="208961"/>
                </a:cubicBezTo>
                <a:cubicBezTo>
                  <a:pt x="1537449" y="207812"/>
                  <a:pt x="1538598" y="210109"/>
                  <a:pt x="1540896" y="207812"/>
                </a:cubicBezTo>
                <a:cubicBezTo>
                  <a:pt x="1540896" y="206664"/>
                  <a:pt x="1540896" y="205516"/>
                  <a:pt x="1542045" y="204368"/>
                </a:cubicBezTo>
                <a:cubicBezTo>
                  <a:pt x="1543194" y="212405"/>
                  <a:pt x="1551238" y="207812"/>
                  <a:pt x="1554685" y="211257"/>
                </a:cubicBezTo>
                <a:cubicBezTo>
                  <a:pt x="1554685" y="213553"/>
                  <a:pt x="1550089" y="212405"/>
                  <a:pt x="1551238" y="214701"/>
                </a:cubicBezTo>
                <a:cubicBezTo>
                  <a:pt x="1558133" y="223886"/>
                  <a:pt x="1576519" y="221590"/>
                  <a:pt x="1583413" y="236516"/>
                </a:cubicBezTo>
                <a:cubicBezTo>
                  <a:pt x="1584563" y="235368"/>
                  <a:pt x="1583413" y="233071"/>
                  <a:pt x="1585712" y="233071"/>
                </a:cubicBezTo>
                <a:cubicBezTo>
                  <a:pt x="1589159" y="235368"/>
                  <a:pt x="1584563" y="234220"/>
                  <a:pt x="1585712" y="237664"/>
                </a:cubicBezTo>
                <a:cubicBezTo>
                  <a:pt x="1589159" y="239960"/>
                  <a:pt x="1586861" y="235368"/>
                  <a:pt x="1590308" y="235368"/>
                </a:cubicBezTo>
                <a:cubicBezTo>
                  <a:pt x="1591457" y="237664"/>
                  <a:pt x="1589159" y="238812"/>
                  <a:pt x="1590308" y="241108"/>
                </a:cubicBezTo>
                <a:cubicBezTo>
                  <a:pt x="1594905" y="241108"/>
                  <a:pt x="1596054" y="245701"/>
                  <a:pt x="1600650" y="244553"/>
                </a:cubicBezTo>
                <a:cubicBezTo>
                  <a:pt x="1600650" y="242256"/>
                  <a:pt x="1600650" y="241108"/>
                  <a:pt x="1602948" y="239960"/>
                </a:cubicBezTo>
                <a:cubicBezTo>
                  <a:pt x="1602948" y="241108"/>
                  <a:pt x="1604098" y="241108"/>
                  <a:pt x="1606396" y="239960"/>
                </a:cubicBezTo>
                <a:cubicBezTo>
                  <a:pt x="1608694" y="247997"/>
                  <a:pt x="1615589" y="243405"/>
                  <a:pt x="1617887" y="246849"/>
                </a:cubicBezTo>
                <a:cubicBezTo>
                  <a:pt x="1615589" y="251442"/>
                  <a:pt x="1612141" y="246849"/>
                  <a:pt x="1608694" y="246849"/>
                </a:cubicBezTo>
                <a:cubicBezTo>
                  <a:pt x="1609843" y="247997"/>
                  <a:pt x="1608694" y="247997"/>
                  <a:pt x="1608694" y="249146"/>
                </a:cubicBezTo>
                <a:cubicBezTo>
                  <a:pt x="1614440" y="251442"/>
                  <a:pt x="1619036" y="254886"/>
                  <a:pt x="1624782" y="258330"/>
                </a:cubicBezTo>
                <a:cubicBezTo>
                  <a:pt x="1622483" y="253738"/>
                  <a:pt x="1620185" y="251442"/>
                  <a:pt x="1616738" y="250294"/>
                </a:cubicBezTo>
                <a:cubicBezTo>
                  <a:pt x="1619036" y="250294"/>
                  <a:pt x="1617887" y="247997"/>
                  <a:pt x="1619036" y="246849"/>
                </a:cubicBezTo>
                <a:cubicBezTo>
                  <a:pt x="1621334" y="254886"/>
                  <a:pt x="1622483" y="247997"/>
                  <a:pt x="1625931" y="250294"/>
                </a:cubicBezTo>
                <a:cubicBezTo>
                  <a:pt x="1625931" y="253738"/>
                  <a:pt x="1628229" y="258330"/>
                  <a:pt x="1630527" y="259478"/>
                </a:cubicBezTo>
                <a:cubicBezTo>
                  <a:pt x="1631676" y="254886"/>
                  <a:pt x="1630527" y="254886"/>
                  <a:pt x="1631676" y="251442"/>
                </a:cubicBezTo>
                <a:cubicBezTo>
                  <a:pt x="1631676" y="254886"/>
                  <a:pt x="1636273" y="253738"/>
                  <a:pt x="1635124" y="259478"/>
                </a:cubicBezTo>
                <a:cubicBezTo>
                  <a:pt x="1637422" y="256034"/>
                  <a:pt x="1643168" y="257182"/>
                  <a:pt x="1640869" y="261775"/>
                </a:cubicBezTo>
                <a:cubicBezTo>
                  <a:pt x="1648913" y="260627"/>
                  <a:pt x="1653510" y="266367"/>
                  <a:pt x="1659255" y="268664"/>
                </a:cubicBezTo>
                <a:cubicBezTo>
                  <a:pt x="1662703" y="269812"/>
                  <a:pt x="1665001" y="264071"/>
                  <a:pt x="1667299" y="266367"/>
                </a:cubicBezTo>
                <a:cubicBezTo>
                  <a:pt x="1662703" y="269812"/>
                  <a:pt x="1669597" y="269812"/>
                  <a:pt x="1667299" y="275553"/>
                </a:cubicBezTo>
                <a:cubicBezTo>
                  <a:pt x="1676492" y="270960"/>
                  <a:pt x="1681089" y="281293"/>
                  <a:pt x="1687983" y="275553"/>
                </a:cubicBezTo>
                <a:cubicBezTo>
                  <a:pt x="1689132" y="278997"/>
                  <a:pt x="1693729" y="276701"/>
                  <a:pt x="1694878" y="277849"/>
                </a:cubicBezTo>
                <a:cubicBezTo>
                  <a:pt x="1686834" y="284737"/>
                  <a:pt x="1707518" y="288182"/>
                  <a:pt x="1713264" y="288182"/>
                </a:cubicBezTo>
                <a:cubicBezTo>
                  <a:pt x="1712115" y="293922"/>
                  <a:pt x="1706369" y="288182"/>
                  <a:pt x="1705220" y="290478"/>
                </a:cubicBezTo>
                <a:cubicBezTo>
                  <a:pt x="1706369" y="292774"/>
                  <a:pt x="1707518" y="296219"/>
                  <a:pt x="1708667" y="297367"/>
                </a:cubicBezTo>
                <a:cubicBezTo>
                  <a:pt x="1709817" y="292774"/>
                  <a:pt x="1710966" y="297367"/>
                  <a:pt x="1713264" y="297367"/>
                </a:cubicBezTo>
                <a:cubicBezTo>
                  <a:pt x="1714413" y="293922"/>
                  <a:pt x="1715562" y="293922"/>
                  <a:pt x="1717860" y="292774"/>
                </a:cubicBezTo>
                <a:cubicBezTo>
                  <a:pt x="1719010" y="296219"/>
                  <a:pt x="1714413" y="296219"/>
                  <a:pt x="1714413" y="298515"/>
                </a:cubicBezTo>
                <a:cubicBezTo>
                  <a:pt x="1715562" y="303108"/>
                  <a:pt x="1719010" y="304256"/>
                  <a:pt x="1715562" y="309996"/>
                </a:cubicBezTo>
                <a:cubicBezTo>
                  <a:pt x="1719010" y="307700"/>
                  <a:pt x="1720159" y="304256"/>
                  <a:pt x="1724755" y="301960"/>
                </a:cubicBezTo>
                <a:cubicBezTo>
                  <a:pt x="1723606" y="306552"/>
                  <a:pt x="1729352" y="308848"/>
                  <a:pt x="1729352" y="313441"/>
                </a:cubicBezTo>
                <a:cubicBezTo>
                  <a:pt x="1731650" y="309996"/>
                  <a:pt x="1728202" y="304256"/>
                  <a:pt x="1730501" y="300812"/>
                </a:cubicBezTo>
                <a:cubicBezTo>
                  <a:pt x="1736246" y="301960"/>
                  <a:pt x="1730501" y="313441"/>
                  <a:pt x="1740843" y="311145"/>
                </a:cubicBezTo>
                <a:cubicBezTo>
                  <a:pt x="1735097" y="305404"/>
                  <a:pt x="1738545" y="300812"/>
                  <a:pt x="1732799" y="295071"/>
                </a:cubicBezTo>
                <a:cubicBezTo>
                  <a:pt x="1735097" y="296219"/>
                  <a:pt x="1743141" y="298515"/>
                  <a:pt x="1741992" y="301960"/>
                </a:cubicBezTo>
                <a:cubicBezTo>
                  <a:pt x="1740843" y="300812"/>
                  <a:pt x="1740843" y="300812"/>
                  <a:pt x="1738545" y="301960"/>
                </a:cubicBezTo>
                <a:cubicBezTo>
                  <a:pt x="1739694" y="307700"/>
                  <a:pt x="1741992" y="311145"/>
                  <a:pt x="1744290" y="312293"/>
                </a:cubicBezTo>
                <a:cubicBezTo>
                  <a:pt x="1741992" y="314589"/>
                  <a:pt x="1740843" y="313441"/>
                  <a:pt x="1740843" y="318033"/>
                </a:cubicBezTo>
                <a:cubicBezTo>
                  <a:pt x="1743141" y="319181"/>
                  <a:pt x="1743141" y="321478"/>
                  <a:pt x="1746588" y="320330"/>
                </a:cubicBezTo>
                <a:cubicBezTo>
                  <a:pt x="1746588" y="318033"/>
                  <a:pt x="1741992" y="318033"/>
                  <a:pt x="1746588" y="316885"/>
                </a:cubicBezTo>
                <a:cubicBezTo>
                  <a:pt x="1750036" y="320330"/>
                  <a:pt x="1750036" y="323774"/>
                  <a:pt x="1755781" y="319181"/>
                </a:cubicBezTo>
                <a:cubicBezTo>
                  <a:pt x="1755781" y="326070"/>
                  <a:pt x="1763825" y="329515"/>
                  <a:pt x="1764974" y="323774"/>
                </a:cubicBezTo>
                <a:cubicBezTo>
                  <a:pt x="1764974" y="326070"/>
                  <a:pt x="1766123" y="327218"/>
                  <a:pt x="1766123" y="329515"/>
                </a:cubicBezTo>
                <a:cubicBezTo>
                  <a:pt x="1769571" y="326070"/>
                  <a:pt x="1769571" y="329515"/>
                  <a:pt x="1773018" y="329515"/>
                </a:cubicBezTo>
                <a:cubicBezTo>
                  <a:pt x="1774167" y="334107"/>
                  <a:pt x="1770720" y="335256"/>
                  <a:pt x="1774167" y="338700"/>
                </a:cubicBezTo>
                <a:cubicBezTo>
                  <a:pt x="1778764" y="337552"/>
                  <a:pt x="1783360" y="336404"/>
                  <a:pt x="1785658" y="340996"/>
                </a:cubicBezTo>
                <a:cubicBezTo>
                  <a:pt x="1783360" y="342144"/>
                  <a:pt x="1779913" y="337552"/>
                  <a:pt x="1777615" y="342144"/>
                </a:cubicBezTo>
                <a:cubicBezTo>
                  <a:pt x="1781062" y="343292"/>
                  <a:pt x="1779913" y="346737"/>
                  <a:pt x="1781062" y="346737"/>
                </a:cubicBezTo>
                <a:cubicBezTo>
                  <a:pt x="1787957" y="346737"/>
                  <a:pt x="1789106" y="349033"/>
                  <a:pt x="1793702" y="345589"/>
                </a:cubicBezTo>
                <a:cubicBezTo>
                  <a:pt x="1796001" y="350181"/>
                  <a:pt x="1800597" y="350181"/>
                  <a:pt x="1805193" y="350181"/>
                </a:cubicBezTo>
                <a:cubicBezTo>
                  <a:pt x="1809790" y="351329"/>
                  <a:pt x="1813237" y="352477"/>
                  <a:pt x="1814386" y="358218"/>
                </a:cubicBezTo>
                <a:cubicBezTo>
                  <a:pt x="1815536" y="357070"/>
                  <a:pt x="1816685" y="357070"/>
                  <a:pt x="1818983" y="357070"/>
                </a:cubicBezTo>
                <a:cubicBezTo>
                  <a:pt x="1821281" y="361663"/>
                  <a:pt x="1814386" y="363959"/>
                  <a:pt x="1818983" y="366255"/>
                </a:cubicBezTo>
                <a:cubicBezTo>
                  <a:pt x="1822430" y="366255"/>
                  <a:pt x="1818983" y="361663"/>
                  <a:pt x="1823579" y="361663"/>
                </a:cubicBezTo>
                <a:cubicBezTo>
                  <a:pt x="1828176" y="363959"/>
                  <a:pt x="1829325" y="368551"/>
                  <a:pt x="1836220" y="366255"/>
                </a:cubicBezTo>
                <a:cubicBezTo>
                  <a:pt x="1838518" y="369699"/>
                  <a:pt x="1831623" y="367403"/>
                  <a:pt x="1832772" y="369699"/>
                </a:cubicBezTo>
                <a:cubicBezTo>
                  <a:pt x="1836220" y="373144"/>
                  <a:pt x="1840816" y="377736"/>
                  <a:pt x="1845413" y="373144"/>
                </a:cubicBezTo>
                <a:cubicBezTo>
                  <a:pt x="1847711" y="375440"/>
                  <a:pt x="1850009" y="380033"/>
                  <a:pt x="1854606" y="378884"/>
                </a:cubicBezTo>
                <a:cubicBezTo>
                  <a:pt x="1854606" y="381181"/>
                  <a:pt x="1853457" y="382329"/>
                  <a:pt x="1854606" y="385773"/>
                </a:cubicBezTo>
                <a:cubicBezTo>
                  <a:pt x="1856904" y="384625"/>
                  <a:pt x="1858053" y="385773"/>
                  <a:pt x="1858053" y="386922"/>
                </a:cubicBezTo>
                <a:cubicBezTo>
                  <a:pt x="1859202" y="388070"/>
                  <a:pt x="1859202" y="390366"/>
                  <a:pt x="1861500" y="389218"/>
                </a:cubicBezTo>
                <a:cubicBezTo>
                  <a:pt x="1862649" y="386922"/>
                  <a:pt x="1864948" y="385773"/>
                  <a:pt x="1867246" y="384625"/>
                </a:cubicBezTo>
                <a:cubicBezTo>
                  <a:pt x="1867246" y="389218"/>
                  <a:pt x="1860351" y="388070"/>
                  <a:pt x="1861500" y="393810"/>
                </a:cubicBezTo>
                <a:cubicBezTo>
                  <a:pt x="1863799" y="393810"/>
                  <a:pt x="1863799" y="394958"/>
                  <a:pt x="1864948" y="396106"/>
                </a:cubicBezTo>
                <a:cubicBezTo>
                  <a:pt x="1866097" y="393810"/>
                  <a:pt x="1866097" y="391514"/>
                  <a:pt x="1869544" y="391514"/>
                </a:cubicBezTo>
                <a:cubicBezTo>
                  <a:pt x="1870693" y="394958"/>
                  <a:pt x="1866097" y="394958"/>
                  <a:pt x="1868395" y="397255"/>
                </a:cubicBezTo>
                <a:cubicBezTo>
                  <a:pt x="1872992" y="396106"/>
                  <a:pt x="1872992" y="393810"/>
                  <a:pt x="1874141" y="390366"/>
                </a:cubicBezTo>
                <a:cubicBezTo>
                  <a:pt x="1874141" y="396106"/>
                  <a:pt x="1876439" y="388070"/>
                  <a:pt x="1877588" y="391514"/>
                </a:cubicBezTo>
                <a:cubicBezTo>
                  <a:pt x="1875290" y="392662"/>
                  <a:pt x="1878737" y="393810"/>
                  <a:pt x="1878737" y="396106"/>
                </a:cubicBezTo>
                <a:cubicBezTo>
                  <a:pt x="1876439" y="396106"/>
                  <a:pt x="1875290" y="394958"/>
                  <a:pt x="1875290" y="396106"/>
                </a:cubicBezTo>
                <a:cubicBezTo>
                  <a:pt x="1875290" y="400699"/>
                  <a:pt x="1878737" y="399551"/>
                  <a:pt x="1881035" y="400699"/>
                </a:cubicBezTo>
                <a:cubicBezTo>
                  <a:pt x="1882185" y="397255"/>
                  <a:pt x="1877588" y="400699"/>
                  <a:pt x="1878737" y="396106"/>
                </a:cubicBezTo>
                <a:cubicBezTo>
                  <a:pt x="1884483" y="393810"/>
                  <a:pt x="1885632" y="400699"/>
                  <a:pt x="1890228" y="393810"/>
                </a:cubicBezTo>
                <a:cubicBezTo>
                  <a:pt x="1887930" y="397255"/>
                  <a:pt x="1890228" y="399551"/>
                  <a:pt x="1889079" y="401847"/>
                </a:cubicBezTo>
                <a:cubicBezTo>
                  <a:pt x="1886781" y="401847"/>
                  <a:pt x="1884483" y="402995"/>
                  <a:pt x="1883334" y="405291"/>
                </a:cubicBezTo>
                <a:cubicBezTo>
                  <a:pt x="1885632" y="407588"/>
                  <a:pt x="1889079" y="414477"/>
                  <a:pt x="1892527" y="409884"/>
                </a:cubicBezTo>
                <a:cubicBezTo>
                  <a:pt x="1889079" y="409884"/>
                  <a:pt x="1887930" y="405291"/>
                  <a:pt x="1890228" y="402995"/>
                </a:cubicBezTo>
                <a:cubicBezTo>
                  <a:pt x="1895974" y="402995"/>
                  <a:pt x="1898272" y="407588"/>
                  <a:pt x="1905167" y="405291"/>
                </a:cubicBezTo>
                <a:cubicBezTo>
                  <a:pt x="1906316" y="412180"/>
                  <a:pt x="1914360" y="408736"/>
                  <a:pt x="1910912" y="414477"/>
                </a:cubicBezTo>
                <a:cubicBezTo>
                  <a:pt x="1915509" y="414477"/>
                  <a:pt x="1917807" y="416773"/>
                  <a:pt x="1921255" y="415625"/>
                </a:cubicBezTo>
                <a:cubicBezTo>
                  <a:pt x="1917807" y="420217"/>
                  <a:pt x="1927000" y="419069"/>
                  <a:pt x="1927000" y="423662"/>
                </a:cubicBezTo>
                <a:cubicBezTo>
                  <a:pt x="1922404" y="424810"/>
                  <a:pt x="1923553" y="419069"/>
                  <a:pt x="1918956" y="421366"/>
                </a:cubicBezTo>
                <a:cubicBezTo>
                  <a:pt x="1921255" y="429402"/>
                  <a:pt x="1914360" y="419069"/>
                  <a:pt x="1913211" y="424810"/>
                </a:cubicBezTo>
                <a:cubicBezTo>
                  <a:pt x="1914360" y="428254"/>
                  <a:pt x="1916658" y="428254"/>
                  <a:pt x="1916658" y="430550"/>
                </a:cubicBezTo>
                <a:cubicBezTo>
                  <a:pt x="1923553" y="427106"/>
                  <a:pt x="1929298" y="430550"/>
                  <a:pt x="1936193" y="429402"/>
                </a:cubicBezTo>
                <a:cubicBezTo>
                  <a:pt x="1935044" y="431699"/>
                  <a:pt x="1930448" y="431699"/>
                  <a:pt x="1930448" y="435143"/>
                </a:cubicBezTo>
                <a:cubicBezTo>
                  <a:pt x="1927000" y="436291"/>
                  <a:pt x="1924702" y="431699"/>
                  <a:pt x="1923553" y="435143"/>
                </a:cubicBezTo>
                <a:cubicBezTo>
                  <a:pt x="1928149" y="436291"/>
                  <a:pt x="1932746" y="437439"/>
                  <a:pt x="1933895" y="444328"/>
                </a:cubicBezTo>
                <a:cubicBezTo>
                  <a:pt x="1938491" y="444328"/>
                  <a:pt x="1944237" y="442032"/>
                  <a:pt x="1944237" y="448921"/>
                </a:cubicBezTo>
                <a:cubicBezTo>
                  <a:pt x="1948833" y="452365"/>
                  <a:pt x="1956877" y="443180"/>
                  <a:pt x="1958026" y="450069"/>
                </a:cubicBezTo>
                <a:cubicBezTo>
                  <a:pt x="1954579" y="448921"/>
                  <a:pt x="1953430" y="452365"/>
                  <a:pt x="1949983" y="454661"/>
                </a:cubicBezTo>
                <a:cubicBezTo>
                  <a:pt x="1958026" y="454661"/>
                  <a:pt x="1964921" y="464994"/>
                  <a:pt x="1970667" y="461550"/>
                </a:cubicBezTo>
                <a:cubicBezTo>
                  <a:pt x="1971816" y="455809"/>
                  <a:pt x="1968368" y="463846"/>
                  <a:pt x="1968368" y="458106"/>
                </a:cubicBezTo>
                <a:cubicBezTo>
                  <a:pt x="1970667" y="458106"/>
                  <a:pt x="1971816" y="456957"/>
                  <a:pt x="1974114" y="456957"/>
                </a:cubicBezTo>
                <a:cubicBezTo>
                  <a:pt x="1971816" y="461550"/>
                  <a:pt x="1975263" y="463846"/>
                  <a:pt x="1978711" y="466143"/>
                </a:cubicBezTo>
                <a:cubicBezTo>
                  <a:pt x="1983307" y="461550"/>
                  <a:pt x="1985605" y="467291"/>
                  <a:pt x="1990202" y="466143"/>
                </a:cubicBezTo>
                <a:cubicBezTo>
                  <a:pt x="1991351" y="470735"/>
                  <a:pt x="1990202" y="471883"/>
                  <a:pt x="1992500" y="473032"/>
                </a:cubicBezTo>
                <a:cubicBezTo>
                  <a:pt x="1999395" y="471883"/>
                  <a:pt x="1989053" y="462698"/>
                  <a:pt x="1997096" y="463846"/>
                </a:cubicBezTo>
                <a:cubicBezTo>
                  <a:pt x="1993649" y="468439"/>
                  <a:pt x="1998246" y="479920"/>
                  <a:pt x="2003991" y="481068"/>
                </a:cubicBezTo>
                <a:cubicBezTo>
                  <a:pt x="2003991" y="478772"/>
                  <a:pt x="2005140" y="477624"/>
                  <a:pt x="2006289" y="477624"/>
                </a:cubicBezTo>
                <a:cubicBezTo>
                  <a:pt x="2007439" y="479920"/>
                  <a:pt x="2005140" y="479920"/>
                  <a:pt x="2005140" y="483365"/>
                </a:cubicBezTo>
                <a:cubicBezTo>
                  <a:pt x="2010886" y="485661"/>
                  <a:pt x="2014333" y="481068"/>
                  <a:pt x="2014333" y="487957"/>
                </a:cubicBezTo>
                <a:cubicBezTo>
                  <a:pt x="2016632" y="486809"/>
                  <a:pt x="2016632" y="484513"/>
                  <a:pt x="2018930" y="483365"/>
                </a:cubicBezTo>
                <a:cubicBezTo>
                  <a:pt x="2020079" y="486809"/>
                  <a:pt x="2017781" y="486809"/>
                  <a:pt x="2017781" y="490253"/>
                </a:cubicBezTo>
                <a:cubicBezTo>
                  <a:pt x="2023526" y="489105"/>
                  <a:pt x="2026974" y="490253"/>
                  <a:pt x="2028123" y="494846"/>
                </a:cubicBezTo>
                <a:cubicBezTo>
                  <a:pt x="2031570" y="495994"/>
                  <a:pt x="2029272" y="490253"/>
                  <a:pt x="2033868" y="491401"/>
                </a:cubicBezTo>
                <a:cubicBezTo>
                  <a:pt x="2035017" y="492550"/>
                  <a:pt x="2038465" y="492550"/>
                  <a:pt x="2039614" y="494846"/>
                </a:cubicBezTo>
                <a:cubicBezTo>
                  <a:pt x="2037316" y="494846"/>
                  <a:pt x="2035017" y="495994"/>
                  <a:pt x="2035017" y="498290"/>
                </a:cubicBezTo>
                <a:cubicBezTo>
                  <a:pt x="2047658" y="505179"/>
                  <a:pt x="2056851" y="509772"/>
                  <a:pt x="2068342" y="520105"/>
                </a:cubicBezTo>
                <a:cubicBezTo>
                  <a:pt x="2068342" y="517809"/>
                  <a:pt x="2068342" y="516660"/>
                  <a:pt x="2070640" y="516660"/>
                </a:cubicBezTo>
                <a:cubicBezTo>
                  <a:pt x="2069491" y="521253"/>
                  <a:pt x="2074087" y="518957"/>
                  <a:pt x="2074087" y="521253"/>
                </a:cubicBezTo>
                <a:cubicBezTo>
                  <a:pt x="2072938" y="522401"/>
                  <a:pt x="2071789" y="523549"/>
                  <a:pt x="2071789" y="524697"/>
                </a:cubicBezTo>
                <a:cubicBezTo>
                  <a:pt x="2076386" y="525846"/>
                  <a:pt x="2077535" y="530438"/>
                  <a:pt x="2083280" y="529290"/>
                </a:cubicBezTo>
                <a:cubicBezTo>
                  <a:pt x="2083280" y="531586"/>
                  <a:pt x="2082131" y="532734"/>
                  <a:pt x="2082131" y="535031"/>
                </a:cubicBezTo>
                <a:cubicBezTo>
                  <a:pt x="2090175" y="532734"/>
                  <a:pt x="2089026" y="540771"/>
                  <a:pt x="2094772" y="540771"/>
                </a:cubicBezTo>
                <a:cubicBezTo>
                  <a:pt x="2094772" y="539623"/>
                  <a:pt x="2095921" y="539623"/>
                  <a:pt x="2095921" y="538475"/>
                </a:cubicBezTo>
                <a:cubicBezTo>
                  <a:pt x="2093623" y="538475"/>
                  <a:pt x="2092473" y="536179"/>
                  <a:pt x="2091324" y="533883"/>
                </a:cubicBezTo>
                <a:cubicBezTo>
                  <a:pt x="2094772" y="535031"/>
                  <a:pt x="2099368" y="536179"/>
                  <a:pt x="2102815" y="532734"/>
                </a:cubicBezTo>
                <a:cubicBezTo>
                  <a:pt x="2105114" y="538475"/>
                  <a:pt x="2097070" y="533883"/>
                  <a:pt x="2097070" y="537327"/>
                </a:cubicBezTo>
                <a:cubicBezTo>
                  <a:pt x="2107412" y="543068"/>
                  <a:pt x="2130394" y="544216"/>
                  <a:pt x="2136140" y="554549"/>
                </a:cubicBezTo>
                <a:cubicBezTo>
                  <a:pt x="2139587" y="552253"/>
                  <a:pt x="2139587" y="554549"/>
                  <a:pt x="2141885" y="556845"/>
                </a:cubicBezTo>
                <a:cubicBezTo>
                  <a:pt x="2137289" y="561438"/>
                  <a:pt x="2130394" y="552253"/>
                  <a:pt x="2129245" y="559142"/>
                </a:cubicBezTo>
                <a:cubicBezTo>
                  <a:pt x="2133842" y="563734"/>
                  <a:pt x="2141885" y="567178"/>
                  <a:pt x="2151078" y="569475"/>
                </a:cubicBezTo>
                <a:cubicBezTo>
                  <a:pt x="2152228" y="574067"/>
                  <a:pt x="2149929" y="574067"/>
                  <a:pt x="2149929" y="569475"/>
                </a:cubicBezTo>
                <a:cubicBezTo>
                  <a:pt x="2148780" y="571771"/>
                  <a:pt x="2140736" y="568326"/>
                  <a:pt x="2138438" y="571771"/>
                </a:cubicBezTo>
                <a:cubicBezTo>
                  <a:pt x="2143035" y="575215"/>
                  <a:pt x="2151078" y="576363"/>
                  <a:pt x="2154526" y="575215"/>
                </a:cubicBezTo>
                <a:cubicBezTo>
                  <a:pt x="2153377" y="576363"/>
                  <a:pt x="2153377" y="577512"/>
                  <a:pt x="2154526" y="578660"/>
                </a:cubicBezTo>
                <a:cubicBezTo>
                  <a:pt x="2160271" y="579808"/>
                  <a:pt x="2164868" y="582104"/>
                  <a:pt x="2170613" y="584400"/>
                </a:cubicBezTo>
                <a:cubicBezTo>
                  <a:pt x="2176359" y="585548"/>
                  <a:pt x="2183254" y="586697"/>
                  <a:pt x="2191298" y="584400"/>
                </a:cubicBezTo>
                <a:cubicBezTo>
                  <a:pt x="2191298" y="588993"/>
                  <a:pt x="2188999" y="590141"/>
                  <a:pt x="2186701" y="591289"/>
                </a:cubicBezTo>
                <a:cubicBezTo>
                  <a:pt x="2186701" y="588993"/>
                  <a:pt x="2188999" y="587845"/>
                  <a:pt x="2186701" y="587845"/>
                </a:cubicBezTo>
                <a:cubicBezTo>
                  <a:pt x="2185552" y="586697"/>
                  <a:pt x="2184403" y="586697"/>
                  <a:pt x="2183254" y="588993"/>
                </a:cubicBezTo>
                <a:cubicBezTo>
                  <a:pt x="2185552" y="591289"/>
                  <a:pt x="2186701" y="593586"/>
                  <a:pt x="2188999" y="594734"/>
                </a:cubicBezTo>
                <a:cubicBezTo>
                  <a:pt x="2190149" y="593586"/>
                  <a:pt x="2192447" y="593586"/>
                  <a:pt x="2192447" y="592437"/>
                </a:cubicBezTo>
                <a:cubicBezTo>
                  <a:pt x="2195894" y="592437"/>
                  <a:pt x="2192447" y="598178"/>
                  <a:pt x="2195894" y="599326"/>
                </a:cubicBezTo>
                <a:cubicBezTo>
                  <a:pt x="2197043" y="598178"/>
                  <a:pt x="2198192" y="599326"/>
                  <a:pt x="2199341" y="597030"/>
                </a:cubicBezTo>
                <a:cubicBezTo>
                  <a:pt x="2195894" y="594734"/>
                  <a:pt x="2195894" y="595882"/>
                  <a:pt x="2198192" y="591289"/>
                </a:cubicBezTo>
                <a:cubicBezTo>
                  <a:pt x="2194745" y="591289"/>
                  <a:pt x="2193596" y="588993"/>
                  <a:pt x="2191298" y="587845"/>
                </a:cubicBezTo>
                <a:cubicBezTo>
                  <a:pt x="2195894" y="586697"/>
                  <a:pt x="2188999" y="583252"/>
                  <a:pt x="2192447" y="582104"/>
                </a:cubicBezTo>
                <a:cubicBezTo>
                  <a:pt x="2195894" y="584400"/>
                  <a:pt x="2194745" y="584400"/>
                  <a:pt x="2194745" y="587845"/>
                </a:cubicBezTo>
                <a:cubicBezTo>
                  <a:pt x="2199341" y="594734"/>
                  <a:pt x="2206236" y="590141"/>
                  <a:pt x="2210833" y="593586"/>
                </a:cubicBezTo>
                <a:cubicBezTo>
                  <a:pt x="2206236" y="595882"/>
                  <a:pt x="2199341" y="597030"/>
                  <a:pt x="2198192" y="602770"/>
                </a:cubicBezTo>
                <a:cubicBezTo>
                  <a:pt x="2199341" y="607363"/>
                  <a:pt x="2208534" y="603919"/>
                  <a:pt x="2211982" y="607363"/>
                </a:cubicBezTo>
                <a:cubicBezTo>
                  <a:pt x="2210833" y="613104"/>
                  <a:pt x="2215429" y="613104"/>
                  <a:pt x="2217727" y="615400"/>
                </a:cubicBezTo>
                <a:cubicBezTo>
                  <a:pt x="2220026" y="611956"/>
                  <a:pt x="2230368" y="614252"/>
                  <a:pt x="2228069" y="617696"/>
                </a:cubicBezTo>
                <a:cubicBezTo>
                  <a:pt x="2226920" y="615400"/>
                  <a:pt x="2222324" y="614252"/>
                  <a:pt x="2222324" y="618845"/>
                </a:cubicBezTo>
                <a:cubicBezTo>
                  <a:pt x="2226920" y="618845"/>
                  <a:pt x="2226920" y="621141"/>
                  <a:pt x="2229219" y="621141"/>
                </a:cubicBezTo>
                <a:cubicBezTo>
                  <a:pt x="2230368" y="618845"/>
                  <a:pt x="2232666" y="619993"/>
                  <a:pt x="2232666" y="617696"/>
                </a:cubicBezTo>
                <a:cubicBezTo>
                  <a:pt x="2239561" y="619993"/>
                  <a:pt x="2236113" y="618845"/>
                  <a:pt x="2245306" y="621141"/>
                </a:cubicBezTo>
                <a:cubicBezTo>
                  <a:pt x="2244157" y="632622"/>
                  <a:pt x="2256797" y="623437"/>
                  <a:pt x="2255648" y="634918"/>
                </a:cubicBezTo>
                <a:cubicBezTo>
                  <a:pt x="2259096" y="633770"/>
                  <a:pt x="2259096" y="637214"/>
                  <a:pt x="2263692" y="636066"/>
                </a:cubicBezTo>
                <a:cubicBezTo>
                  <a:pt x="2259096" y="639511"/>
                  <a:pt x="2255648" y="641807"/>
                  <a:pt x="2249903" y="644103"/>
                </a:cubicBezTo>
                <a:cubicBezTo>
                  <a:pt x="2257947" y="649844"/>
                  <a:pt x="2265990" y="657881"/>
                  <a:pt x="2277482" y="652140"/>
                </a:cubicBezTo>
                <a:cubicBezTo>
                  <a:pt x="2283227" y="659029"/>
                  <a:pt x="2292420" y="667066"/>
                  <a:pt x="2303911" y="662473"/>
                </a:cubicBezTo>
                <a:cubicBezTo>
                  <a:pt x="2302762" y="660177"/>
                  <a:pt x="2301613" y="657881"/>
                  <a:pt x="2299315" y="655585"/>
                </a:cubicBezTo>
                <a:cubicBezTo>
                  <a:pt x="2297017" y="654436"/>
                  <a:pt x="2294718" y="654436"/>
                  <a:pt x="2291271" y="653288"/>
                </a:cubicBezTo>
                <a:cubicBezTo>
                  <a:pt x="2285525" y="652140"/>
                  <a:pt x="2278631" y="650992"/>
                  <a:pt x="2278631" y="646400"/>
                </a:cubicBezTo>
                <a:cubicBezTo>
                  <a:pt x="2279780" y="648696"/>
                  <a:pt x="2272885" y="650992"/>
                  <a:pt x="2272885" y="648696"/>
                </a:cubicBezTo>
                <a:cubicBezTo>
                  <a:pt x="2274034" y="647548"/>
                  <a:pt x="2275183" y="646400"/>
                  <a:pt x="2275183" y="644103"/>
                </a:cubicBezTo>
                <a:cubicBezTo>
                  <a:pt x="2270587" y="642955"/>
                  <a:pt x="2260245" y="649844"/>
                  <a:pt x="2256797" y="642955"/>
                </a:cubicBezTo>
                <a:cubicBezTo>
                  <a:pt x="2262543" y="640659"/>
                  <a:pt x="2276333" y="637214"/>
                  <a:pt x="2282078" y="641807"/>
                </a:cubicBezTo>
                <a:cubicBezTo>
                  <a:pt x="2282078" y="644103"/>
                  <a:pt x="2275183" y="641807"/>
                  <a:pt x="2276333" y="645252"/>
                </a:cubicBezTo>
                <a:cubicBezTo>
                  <a:pt x="2283227" y="646400"/>
                  <a:pt x="2287824" y="647548"/>
                  <a:pt x="2297017" y="644103"/>
                </a:cubicBezTo>
                <a:cubicBezTo>
                  <a:pt x="2298166" y="649844"/>
                  <a:pt x="2302762" y="652140"/>
                  <a:pt x="2305060" y="656733"/>
                </a:cubicBezTo>
                <a:cubicBezTo>
                  <a:pt x="2313104" y="655585"/>
                  <a:pt x="2314253" y="660177"/>
                  <a:pt x="2321148" y="655585"/>
                </a:cubicBezTo>
                <a:cubicBezTo>
                  <a:pt x="2322297" y="659029"/>
                  <a:pt x="2316552" y="656733"/>
                  <a:pt x="2317701" y="661325"/>
                </a:cubicBezTo>
                <a:cubicBezTo>
                  <a:pt x="2321148" y="664770"/>
                  <a:pt x="2319999" y="662473"/>
                  <a:pt x="2317701" y="667066"/>
                </a:cubicBezTo>
                <a:cubicBezTo>
                  <a:pt x="2317701" y="667066"/>
                  <a:pt x="2317701" y="667066"/>
                  <a:pt x="2328043" y="667066"/>
                </a:cubicBezTo>
                <a:cubicBezTo>
                  <a:pt x="2328043" y="670510"/>
                  <a:pt x="2330341" y="671658"/>
                  <a:pt x="2333788" y="672807"/>
                </a:cubicBezTo>
                <a:cubicBezTo>
                  <a:pt x="2334938" y="668214"/>
                  <a:pt x="2331490" y="669362"/>
                  <a:pt x="2331490" y="668214"/>
                </a:cubicBezTo>
                <a:cubicBezTo>
                  <a:pt x="2334938" y="668214"/>
                  <a:pt x="2337236" y="667066"/>
                  <a:pt x="2338385" y="664770"/>
                </a:cubicBezTo>
                <a:cubicBezTo>
                  <a:pt x="2340683" y="667066"/>
                  <a:pt x="2344131" y="667066"/>
                  <a:pt x="2342981" y="671658"/>
                </a:cubicBezTo>
                <a:cubicBezTo>
                  <a:pt x="2340683" y="672807"/>
                  <a:pt x="2337236" y="672807"/>
                  <a:pt x="2338385" y="677399"/>
                </a:cubicBezTo>
                <a:cubicBezTo>
                  <a:pt x="2344131" y="676251"/>
                  <a:pt x="2349876" y="675103"/>
                  <a:pt x="2356771" y="673955"/>
                </a:cubicBezTo>
                <a:cubicBezTo>
                  <a:pt x="2353324" y="681992"/>
                  <a:pt x="2367113" y="672807"/>
                  <a:pt x="2365964" y="680844"/>
                </a:cubicBezTo>
                <a:cubicBezTo>
                  <a:pt x="2362516" y="683140"/>
                  <a:pt x="2361367" y="679696"/>
                  <a:pt x="2359069" y="683140"/>
                </a:cubicBezTo>
                <a:cubicBezTo>
                  <a:pt x="2359069" y="680844"/>
                  <a:pt x="2355622" y="681992"/>
                  <a:pt x="2353324" y="679696"/>
                </a:cubicBezTo>
                <a:cubicBezTo>
                  <a:pt x="2353324" y="681992"/>
                  <a:pt x="2352174" y="681992"/>
                  <a:pt x="2352174" y="684288"/>
                </a:cubicBezTo>
                <a:cubicBezTo>
                  <a:pt x="2354473" y="684288"/>
                  <a:pt x="2356771" y="684288"/>
                  <a:pt x="2359069" y="684288"/>
                </a:cubicBezTo>
                <a:cubicBezTo>
                  <a:pt x="2355622" y="690029"/>
                  <a:pt x="2363666" y="688880"/>
                  <a:pt x="2363666" y="692325"/>
                </a:cubicBezTo>
                <a:cubicBezTo>
                  <a:pt x="2355622" y="692325"/>
                  <a:pt x="2351025" y="683140"/>
                  <a:pt x="2341832" y="691177"/>
                </a:cubicBezTo>
                <a:cubicBezTo>
                  <a:pt x="2344131" y="698066"/>
                  <a:pt x="2365964" y="693473"/>
                  <a:pt x="2357920" y="706103"/>
                </a:cubicBezTo>
                <a:cubicBezTo>
                  <a:pt x="2360218" y="707251"/>
                  <a:pt x="2362516" y="707251"/>
                  <a:pt x="2365964" y="707251"/>
                </a:cubicBezTo>
                <a:cubicBezTo>
                  <a:pt x="2365964" y="704955"/>
                  <a:pt x="2365964" y="703806"/>
                  <a:pt x="2367113" y="703806"/>
                </a:cubicBezTo>
                <a:cubicBezTo>
                  <a:pt x="2374008" y="712991"/>
                  <a:pt x="2387797" y="716436"/>
                  <a:pt x="2393543" y="726769"/>
                </a:cubicBezTo>
                <a:cubicBezTo>
                  <a:pt x="2394692" y="724473"/>
                  <a:pt x="2396990" y="725621"/>
                  <a:pt x="2398139" y="724473"/>
                </a:cubicBezTo>
                <a:cubicBezTo>
                  <a:pt x="2396990" y="729065"/>
                  <a:pt x="2401587" y="726769"/>
                  <a:pt x="2401587" y="730213"/>
                </a:cubicBezTo>
                <a:cubicBezTo>
                  <a:pt x="2398139" y="731362"/>
                  <a:pt x="2395841" y="726769"/>
                  <a:pt x="2394692" y="731362"/>
                </a:cubicBezTo>
                <a:cubicBezTo>
                  <a:pt x="2398139" y="734806"/>
                  <a:pt x="2401587" y="738250"/>
                  <a:pt x="2406183" y="740546"/>
                </a:cubicBezTo>
                <a:cubicBezTo>
                  <a:pt x="2407332" y="743991"/>
                  <a:pt x="2403885" y="743991"/>
                  <a:pt x="2405034" y="746287"/>
                </a:cubicBezTo>
                <a:cubicBezTo>
                  <a:pt x="2406183" y="746287"/>
                  <a:pt x="2407332" y="745139"/>
                  <a:pt x="2409630" y="745139"/>
                </a:cubicBezTo>
                <a:cubicBezTo>
                  <a:pt x="2409630" y="748583"/>
                  <a:pt x="2407332" y="748583"/>
                  <a:pt x="2407332" y="752028"/>
                </a:cubicBezTo>
                <a:cubicBezTo>
                  <a:pt x="2411929" y="752028"/>
                  <a:pt x="2410780" y="754324"/>
                  <a:pt x="2415376" y="752028"/>
                </a:cubicBezTo>
                <a:cubicBezTo>
                  <a:pt x="2413078" y="755472"/>
                  <a:pt x="2409630" y="756620"/>
                  <a:pt x="2408481" y="761213"/>
                </a:cubicBezTo>
                <a:cubicBezTo>
                  <a:pt x="2411929" y="762361"/>
                  <a:pt x="2416525" y="762361"/>
                  <a:pt x="2416525" y="766954"/>
                </a:cubicBezTo>
                <a:cubicBezTo>
                  <a:pt x="2415376" y="766954"/>
                  <a:pt x="2414227" y="766954"/>
                  <a:pt x="2414227" y="766954"/>
                </a:cubicBezTo>
                <a:lnTo>
                  <a:pt x="2413844" y="767336"/>
                </a:lnTo>
                <a:lnTo>
                  <a:pt x="2412618" y="766724"/>
                </a:lnTo>
                <a:lnTo>
                  <a:pt x="2411641" y="763796"/>
                </a:lnTo>
                <a:cubicBezTo>
                  <a:pt x="2410492" y="762935"/>
                  <a:pt x="2409056" y="762935"/>
                  <a:pt x="2408481" y="764657"/>
                </a:cubicBezTo>
                <a:lnTo>
                  <a:pt x="2412618" y="766724"/>
                </a:lnTo>
                <a:lnTo>
                  <a:pt x="2413078" y="768102"/>
                </a:lnTo>
                <a:lnTo>
                  <a:pt x="2413844" y="767336"/>
                </a:lnTo>
                <a:lnTo>
                  <a:pt x="2422271" y="771546"/>
                </a:lnTo>
                <a:cubicBezTo>
                  <a:pt x="2418823" y="774991"/>
                  <a:pt x="2424569" y="774991"/>
                  <a:pt x="2421122" y="778435"/>
                </a:cubicBezTo>
                <a:cubicBezTo>
                  <a:pt x="2423420" y="777287"/>
                  <a:pt x="2425718" y="777287"/>
                  <a:pt x="2425718" y="779583"/>
                </a:cubicBezTo>
                <a:cubicBezTo>
                  <a:pt x="2421122" y="779583"/>
                  <a:pt x="2418823" y="781879"/>
                  <a:pt x="2418823" y="786472"/>
                </a:cubicBezTo>
                <a:cubicBezTo>
                  <a:pt x="2415376" y="785324"/>
                  <a:pt x="2413078" y="783027"/>
                  <a:pt x="2409630" y="781879"/>
                </a:cubicBezTo>
                <a:cubicBezTo>
                  <a:pt x="2408481" y="785324"/>
                  <a:pt x="2403885" y="783027"/>
                  <a:pt x="2405034" y="787620"/>
                </a:cubicBezTo>
                <a:cubicBezTo>
                  <a:pt x="2413078" y="785324"/>
                  <a:pt x="2416525" y="788768"/>
                  <a:pt x="2421122" y="792213"/>
                </a:cubicBezTo>
                <a:cubicBezTo>
                  <a:pt x="2423420" y="789916"/>
                  <a:pt x="2429165" y="787620"/>
                  <a:pt x="2430315" y="792213"/>
                </a:cubicBezTo>
                <a:cubicBezTo>
                  <a:pt x="2428016" y="792213"/>
                  <a:pt x="2428016" y="791065"/>
                  <a:pt x="2423420" y="791065"/>
                </a:cubicBezTo>
                <a:cubicBezTo>
                  <a:pt x="2422271" y="793361"/>
                  <a:pt x="2422271" y="797953"/>
                  <a:pt x="2423420" y="799101"/>
                </a:cubicBezTo>
                <a:cubicBezTo>
                  <a:pt x="2424569" y="797953"/>
                  <a:pt x="2428016" y="793361"/>
                  <a:pt x="2429165" y="797953"/>
                </a:cubicBezTo>
                <a:cubicBezTo>
                  <a:pt x="2428016" y="796805"/>
                  <a:pt x="2424569" y="801398"/>
                  <a:pt x="2428016" y="801398"/>
                </a:cubicBezTo>
                <a:cubicBezTo>
                  <a:pt x="2431464" y="801398"/>
                  <a:pt x="2431464" y="796805"/>
                  <a:pt x="2436060" y="799101"/>
                </a:cubicBezTo>
                <a:cubicBezTo>
                  <a:pt x="2436060" y="801398"/>
                  <a:pt x="2431464" y="804842"/>
                  <a:pt x="2434911" y="805990"/>
                </a:cubicBezTo>
                <a:cubicBezTo>
                  <a:pt x="2434911" y="803694"/>
                  <a:pt x="2441806" y="800249"/>
                  <a:pt x="2444104" y="803694"/>
                </a:cubicBezTo>
                <a:cubicBezTo>
                  <a:pt x="2442955" y="807138"/>
                  <a:pt x="2439508" y="803694"/>
                  <a:pt x="2439508" y="805990"/>
                </a:cubicBezTo>
                <a:cubicBezTo>
                  <a:pt x="2442955" y="805990"/>
                  <a:pt x="2436060" y="810583"/>
                  <a:pt x="2439508" y="810583"/>
                </a:cubicBezTo>
                <a:cubicBezTo>
                  <a:pt x="2441232" y="807138"/>
                  <a:pt x="2444679" y="806851"/>
                  <a:pt x="2447839" y="808000"/>
                </a:cubicBezTo>
                <a:lnTo>
                  <a:pt x="2454050" y="813666"/>
                </a:lnTo>
                <a:lnTo>
                  <a:pt x="2449850" y="812879"/>
                </a:lnTo>
                <a:cubicBezTo>
                  <a:pt x="2449850" y="814027"/>
                  <a:pt x="2448700" y="814027"/>
                  <a:pt x="2448700" y="815175"/>
                </a:cubicBezTo>
                <a:cubicBezTo>
                  <a:pt x="2462490" y="819768"/>
                  <a:pt x="2465937" y="828953"/>
                  <a:pt x="2483174" y="831249"/>
                </a:cubicBezTo>
                <a:cubicBezTo>
                  <a:pt x="2482025" y="834693"/>
                  <a:pt x="2484323" y="834693"/>
                  <a:pt x="2483174" y="838138"/>
                </a:cubicBezTo>
                <a:cubicBezTo>
                  <a:pt x="2479727" y="838138"/>
                  <a:pt x="2476279" y="836990"/>
                  <a:pt x="2472832" y="835842"/>
                </a:cubicBezTo>
                <a:cubicBezTo>
                  <a:pt x="2468235" y="834693"/>
                  <a:pt x="2464788" y="834693"/>
                  <a:pt x="2460192" y="835842"/>
                </a:cubicBezTo>
                <a:cubicBezTo>
                  <a:pt x="2460192" y="836990"/>
                  <a:pt x="2460192" y="838138"/>
                  <a:pt x="2460192" y="839286"/>
                </a:cubicBezTo>
                <a:cubicBezTo>
                  <a:pt x="2470534" y="840434"/>
                  <a:pt x="2485472" y="840434"/>
                  <a:pt x="2485472" y="851916"/>
                </a:cubicBezTo>
                <a:cubicBezTo>
                  <a:pt x="2493516" y="855360"/>
                  <a:pt x="2505007" y="859952"/>
                  <a:pt x="2503858" y="867989"/>
                </a:cubicBezTo>
                <a:cubicBezTo>
                  <a:pt x="2506156" y="865693"/>
                  <a:pt x="2507306" y="866841"/>
                  <a:pt x="2508455" y="869137"/>
                </a:cubicBezTo>
                <a:cubicBezTo>
                  <a:pt x="2505007" y="869137"/>
                  <a:pt x="2503858" y="869137"/>
                  <a:pt x="2503858" y="872582"/>
                </a:cubicBezTo>
                <a:cubicBezTo>
                  <a:pt x="2505007" y="873730"/>
                  <a:pt x="2506156" y="876026"/>
                  <a:pt x="2505007" y="879471"/>
                </a:cubicBezTo>
                <a:cubicBezTo>
                  <a:pt x="2508455" y="879471"/>
                  <a:pt x="2508455" y="881767"/>
                  <a:pt x="2509604" y="878323"/>
                </a:cubicBezTo>
                <a:cubicBezTo>
                  <a:pt x="2508455" y="878323"/>
                  <a:pt x="2506156" y="878323"/>
                  <a:pt x="2506156" y="877175"/>
                </a:cubicBezTo>
                <a:cubicBezTo>
                  <a:pt x="2510753" y="873730"/>
                  <a:pt x="2514200" y="879471"/>
                  <a:pt x="2519946" y="878323"/>
                </a:cubicBezTo>
                <a:cubicBezTo>
                  <a:pt x="2513051" y="887508"/>
                  <a:pt x="2521095" y="894396"/>
                  <a:pt x="2522244" y="902434"/>
                </a:cubicBezTo>
                <a:cubicBezTo>
                  <a:pt x="2518797" y="904730"/>
                  <a:pt x="2519946" y="910470"/>
                  <a:pt x="2519946" y="913915"/>
                </a:cubicBezTo>
                <a:cubicBezTo>
                  <a:pt x="2510753" y="921952"/>
                  <a:pt x="2495814" y="918507"/>
                  <a:pt x="2482025" y="913915"/>
                </a:cubicBezTo>
                <a:cubicBezTo>
                  <a:pt x="2484323" y="910470"/>
                  <a:pt x="2486621" y="913915"/>
                  <a:pt x="2488920" y="911618"/>
                </a:cubicBezTo>
                <a:cubicBezTo>
                  <a:pt x="2487771" y="905878"/>
                  <a:pt x="2479727" y="909322"/>
                  <a:pt x="2477428" y="903582"/>
                </a:cubicBezTo>
                <a:cubicBezTo>
                  <a:pt x="2464788" y="912767"/>
                  <a:pt x="2454446" y="892100"/>
                  <a:pt x="2445253" y="892100"/>
                </a:cubicBezTo>
                <a:cubicBezTo>
                  <a:pt x="2444104" y="886359"/>
                  <a:pt x="2439508" y="881767"/>
                  <a:pt x="2434911" y="879471"/>
                </a:cubicBezTo>
                <a:cubicBezTo>
                  <a:pt x="2430315" y="876026"/>
                  <a:pt x="2425718" y="874878"/>
                  <a:pt x="2422271" y="873730"/>
                </a:cubicBezTo>
                <a:cubicBezTo>
                  <a:pt x="2423420" y="876026"/>
                  <a:pt x="2430315" y="877175"/>
                  <a:pt x="2425718" y="881767"/>
                </a:cubicBezTo>
                <a:cubicBezTo>
                  <a:pt x="2419972" y="878323"/>
                  <a:pt x="2417674" y="872582"/>
                  <a:pt x="2410780" y="873730"/>
                </a:cubicBezTo>
                <a:cubicBezTo>
                  <a:pt x="2407332" y="867989"/>
                  <a:pt x="2400437" y="859952"/>
                  <a:pt x="2394692" y="863397"/>
                </a:cubicBezTo>
                <a:cubicBezTo>
                  <a:pt x="2392394" y="861101"/>
                  <a:pt x="2396990" y="863397"/>
                  <a:pt x="2396990" y="858804"/>
                </a:cubicBezTo>
                <a:cubicBezTo>
                  <a:pt x="2392394" y="856508"/>
                  <a:pt x="2384350" y="858804"/>
                  <a:pt x="2384350" y="853064"/>
                </a:cubicBezTo>
                <a:cubicBezTo>
                  <a:pt x="2386648" y="853064"/>
                  <a:pt x="2387797" y="858804"/>
                  <a:pt x="2390095" y="855360"/>
                </a:cubicBezTo>
                <a:cubicBezTo>
                  <a:pt x="2387797" y="853064"/>
                  <a:pt x="2384350" y="846175"/>
                  <a:pt x="2380902" y="851916"/>
                </a:cubicBezTo>
                <a:cubicBezTo>
                  <a:pt x="2376306" y="843879"/>
                  <a:pt x="2367113" y="838138"/>
                  <a:pt x="2359069" y="832397"/>
                </a:cubicBezTo>
                <a:cubicBezTo>
                  <a:pt x="2353324" y="836990"/>
                  <a:pt x="2341832" y="834693"/>
                  <a:pt x="2336087" y="831249"/>
                </a:cubicBezTo>
                <a:cubicBezTo>
                  <a:pt x="2333788" y="833545"/>
                  <a:pt x="2331490" y="836990"/>
                  <a:pt x="2330341" y="840434"/>
                </a:cubicBezTo>
                <a:cubicBezTo>
                  <a:pt x="2331490" y="841582"/>
                  <a:pt x="2333788" y="841582"/>
                  <a:pt x="2336087" y="841582"/>
                </a:cubicBezTo>
                <a:cubicBezTo>
                  <a:pt x="2337236" y="838138"/>
                  <a:pt x="2338385" y="836990"/>
                  <a:pt x="2341832" y="836990"/>
                </a:cubicBezTo>
                <a:cubicBezTo>
                  <a:pt x="2344131" y="840434"/>
                  <a:pt x="2347578" y="845027"/>
                  <a:pt x="2353324" y="847323"/>
                </a:cubicBezTo>
                <a:cubicBezTo>
                  <a:pt x="2353324" y="849619"/>
                  <a:pt x="2352174" y="849619"/>
                  <a:pt x="2352174" y="851916"/>
                </a:cubicBezTo>
                <a:cubicBezTo>
                  <a:pt x="2356771" y="849619"/>
                  <a:pt x="2354473" y="853064"/>
                  <a:pt x="2359069" y="854212"/>
                </a:cubicBezTo>
                <a:cubicBezTo>
                  <a:pt x="2359069" y="853064"/>
                  <a:pt x="2359069" y="851916"/>
                  <a:pt x="2360218" y="851916"/>
                </a:cubicBezTo>
                <a:cubicBezTo>
                  <a:pt x="2360218" y="853064"/>
                  <a:pt x="2360218" y="855360"/>
                  <a:pt x="2360218" y="856508"/>
                </a:cubicBezTo>
                <a:cubicBezTo>
                  <a:pt x="2356771" y="856508"/>
                  <a:pt x="2348727" y="853064"/>
                  <a:pt x="2346429" y="857656"/>
                </a:cubicBezTo>
                <a:cubicBezTo>
                  <a:pt x="2352174" y="862249"/>
                  <a:pt x="2360218" y="859952"/>
                  <a:pt x="2362516" y="865693"/>
                </a:cubicBezTo>
                <a:cubicBezTo>
                  <a:pt x="2362516" y="869137"/>
                  <a:pt x="2357920" y="866841"/>
                  <a:pt x="2357920" y="870286"/>
                </a:cubicBezTo>
                <a:cubicBezTo>
                  <a:pt x="2360218" y="873730"/>
                  <a:pt x="2365964" y="873730"/>
                  <a:pt x="2367113" y="879471"/>
                </a:cubicBezTo>
                <a:cubicBezTo>
                  <a:pt x="2363666" y="879471"/>
                  <a:pt x="2361367" y="879471"/>
                  <a:pt x="2360218" y="881767"/>
                </a:cubicBezTo>
                <a:cubicBezTo>
                  <a:pt x="2361367" y="886359"/>
                  <a:pt x="2367113" y="885211"/>
                  <a:pt x="2364815" y="890952"/>
                </a:cubicBezTo>
                <a:cubicBezTo>
                  <a:pt x="2367113" y="890952"/>
                  <a:pt x="2367113" y="889804"/>
                  <a:pt x="2369411" y="889804"/>
                </a:cubicBezTo>
                <a:cubicBezTo>
                  <a:pt x="2368262" y="896693"/>
                  <a:pt x="2371709" y="900137"/>
                  <a:pt x="2376306" y="901285"/>
                </a:cubicBezTo>
                <a:cubicBezTo>
                  <a:pt x="2374008" y="909322"/>
                  <a:pt x="2379753" y="909322"/>
                  <a:pt x="2379753" y="916211"/>
                </a:cubicBezTo>
                <a:cubicBezTo>
                  <a:pt x="2359069" y="909322"/>
                  <a:pt x="2348727" y="893248"/>
                  <a:pt x="2326894" y="888656"/>
                </a:cubicBezTo>
                <a:cubicBezTo>
                  <a:pt x="2325745" y="881767"/>
                  <a:pt x="2318850" y="880619"/>
                  <a:pt x="2310806" y="879471"/>
                </a:cubicBezTo>
                <a:cubicBezTo>
                  <a:pt x="2310806" y="872582"/>
                  <a:pt x="2301613" y="867989"/>
                  <a:pt x="2294718" y="872582"/>
                </a:cubicBezTo>
                <a:cubicBezTo>
                  <a:pt x="2299315" y="873730"/>
                  <a:pt x="2307359" y="872582"/>
                  <a:pt x="2308508" y="877175"/>
                </a:cubicBezTo>
                <a:cubicBezTo>
                  <a:pt x="2300464" y="874878"/>
                  <a:pt x="2290122" y="874878"/>
                  <a:pt x="2286675" y="867989"/>
                </a:cubicBezTo>
                <a:cubicBezTo>
                  <a:pt x="2284376" y="871434"/>
                  <a:pt x="2278631" y="869137"/>
                  <a:pt x="2277482" y="866841"/>
                </a:cubicBezTo>
                <a:cubicBezTo>
                  <a:pt x="2280929" y="866841"/>
                  <a:pt x="2286675" y="867989"/>
                  <a:pt x="2288973" y="865693"/>
                </a:cubicBezTo>
                <a:cubicBezTo>
                  <a:pt x="2283227" y="862249"/>
                  <a:pt x="2276333" y="867989"/>
                  <a:pt x="2269438" y="865693"/>
                </a:cubicBezTo>
                <a:cubicBezTo>
                  <a:pt x="2269438" y="863397"/>
                  <a:pt x="2270587" y="862249"/>
                  <a:pt x="2270587" y="859952"/>
                </a:cubicBezTo>
                <a:cubicBezTo>
                  <a:pt x="2268289" y="858804"/>
                  <a:pt x="2260245" y="857656"/>
                  <a:pt x="2265990" y="855360"/>
                </a:cubicBezTo>
                <a:cubicBezTo>
                  <a:pt x="2264841" y="855360"/>
                  <a:pt x="2264841" y="854212"/>
                  <a:pt x="2263692" y="854212"/>
                </a:cubicBezTo>
                <a:cubicBezTo>
                  <a:pt x="2261394" y="856508"/>
                  <a:pt x="2256797" y="855360"/>
                  <a:pt x="2254499" y="857656"/>
                </a:cubicBezTo>
                <a:cubicBezTo>
                  <a:pt x="2255648" y="858804"/>
                  <a:pt x="2255648" y="859952"/>
                  <a:pt x="2256797" y="859952"/>
                </a:cubicBezTo>
                <a:cubicBezTo>
                  <a:pt x="2260245" y="859952"/>
                  <a:pt x="2260245" y="857656"/>
                  <a:pt x="2262543" y="858804"/>
                </a:cubicBezTo>
                <a:cubicBezTo>
                  <a:pt x="2260245" y="863397"/>
                  <a:pt x="2268289" y="858804"/>
                  <a:pt x="2267140" y="862249"/>
                </a:cubicBezTo>
                <a:cubicBezTo>
                  <a:pt x="2261394" y="863397"/>
                  <a:pt x="2263692" y="861101"/>
                  <a:pt x="2257947" y="861101"/>
                </a:cubicBezTo>
                <a:cubicBezTo>
                  <a:pt x="2255648" y="863397"/>
                  <a:pt x="2256797" y="866841"/>
                  <a:pt x="2259096" y="867989"/>
                </a:cubicBezTo>
                <a:cubicBezTo>
                  <a:pt x="2255648" y="867989"/>
                  <a:pt x="2251052" y="867989"/>
                  <a:pt x="2249903" y="871434"/>
                </a:cubicBezTo>
                <a:cubicBezTo>
                  <a:pt x="2256797" y="870286"/>
                  <a:pt x="2272885" y="867989"/>
                  <a:pt x="2269438" y="876026"/>
                </a:cubicBezTo>
                <a:cubicBezTo>
                  <a:pt x="2271736" y="877175"/>
                  <a:pt x="2274034" y="877175"/>
                  <a:pt x="2276333" y="878323"/>
                </a:cubicBezTo>
                <a:cubicBezTo>
                  <a:pt x="2276333" y="877175"/>
                  <a:pt x="2277482" y="876026"/>
                  <a:pt x="2278631" y="874878"/>
                </a:cubicBezTo>
                <a:cubicBezTo>
                  <a:pt x="2278631" y="878323"/>
                  <a:pt x="2279780" y="880619"/>
                  <a:pt x="2282078" y="880619"/>
                </a:cubicBezTo>
                <a:cubicBezTo>
                  <a:pt x="2305060" y="887508"/>
                  <a:pt x="2323446" y="903582"/>
                  <a:pt x="2338385" y="915063"/>
                </a:cubicBezTo>
                <a:cubicBezTo>
                  <a:pt x="2329192" y="916211"/>
                  <a:pt x="2328043" y="915063"/>
                  <a:pt x="2321148" y="915063"/>
                </a:cubicBezTo>
                <a:cubicBezTo>
                  <a:pt x="2324596" y="917359"/>
                  <a:pt x="2328043" y="920803"/>
                  <a:pt x="2332639" y="923100"/>
                </a:cubicBezTo>
                <a:cubicBezTo>
                  <a:pt x="2333788" y="925396"/>
                  <a:pt x="2330341" y="929989"/>
                  <a:pt x="2333788" y="929989"/>
                </a:cubicBezTo>
                <a:cubicBezTo>
                  <a:pt x="2338385" y="926544"/>
                  <a:pt x="2337236" y="938026"/>
                  <a:pt x="2344131" y="935729"/>
                </a:cubicBezTo>
                <a:cubicBezTo>
                  <a:pt x="2342981" y="940322"/>
                  <a:pt x="2346429" y="939174"/>
                  <a:pt x="2348727" y="942618"/>
                </a:cubicBezTo>
                <a:cubicBezTo>
                  <a:pt x="2345280" y="943766"/>
                  <a:pt x="2345280" y="940322"/>
                  <a:pt x="2341832" y="940322"/>
                </a:cubicBezTo>
                <a:cubicBezTo>
                  <a:pt x="2340683" y="943766"/>
                  <a:pt x="2338385" y="946062"/>
                  <a:pt x="2340683" y="947211"/>
                </a:cubicBezTo>
                <a:cubicBezTo>
                  <a:pt x="2328043" y="948359"/>
                  <a:pt x="2317701" y="946062"/>
                  <a:pt x="2305060" y="942618"/>
                </a:cubicBezTo>
                <a:cubicBezTo>
                  <a:pt x="2298166" y="941470"/>
                  <a:pt x="2280929" y="938026"/>
                  <a:pt x="2275183" y="932285"/>
                </a:cubicBezTo>
                <a:cubicBezTo>
                  <a:pt x="2271736" y="932285"/>
                  <a:pt x="2269438" y="932285"/>
                  <a:pt x="2265990" y="931137"/>
                </a:cubicBezTo>
                <a:cubicBezTo>
                  <a:pt x="2262543" y="929989"/>
                  <a:pt x="2259096" y="928840"/>
                  <a:pt x="2255648" y="927692"/>
                </a:cubicBezTo>
                <a:cubicBezTo>
                  <a:pt x="2249903" y="924248"/>
                  <a:pt x="2244157" y="920803"/>
                  <a:pt x="2239561" y="917359"/>
                </a:cubicBezTo>
                <a:cubicBezTo>
                  <a:pt x="2226920" y="917359"/>
                  <a:pt x="2218877" y="911618"/>
                  <a:pt x="2209684" y="905878"/>
                </a:cubicBezTo>
                <a:cubicBezTo>
                  <a:pt x="2210833" y="904730"/>
                  <a:pt x="2211982" y="903582"/>
                  <a:pt x="2211982" y="902434"/>
                </a:cubicBezTo>
                <a:cubicBezTo>
                  <a:pt x="2207385" y="902434"/>
                  <a:pt x="2202789" y="896693"/>
                  <a:pt x="2199341" y="901285"/>
                </a:cubicBezTo>
                <a:cubicBezTo>
                  <a:pt x="2200491" y="898989"/>
                  <a:pt x="2200491" y="896693"/>
                  <a:pt x="2200491" y="894396"/>
                </a:cubicBezTo>
                <a:cubicBezTo>
                  <a:pt x="2194745" y="892100"/>
                  <a:pt x="2187850" y="889804"/>
                  <a:pt x="2180956" y="888656"/>
                </a:cubicBezTo>
                <a:cubicBezTo>
                  <a:pt x="2174061" y="887508"/>
                  <a:pt x="2166017" y="887508"/>
                  <a:pt x="2159122" y="889804"/>
                </a:cubicBezTo>
                <a:cubicBezTo>
                  <a:pt x="2155675" y="885211"/>
                  <a:pt x="2152228" y="882915"/>
                  <a:pt x="2146482" y="886359"/>
                </a:cubicBezTo>
                <a:cubicBezTo>
                  <a:pt x="2143035" y="872582"/>
                  <a:pt x="2131543" y="861101"/>
                  <a:pt x="2120052" y="858804"/>
                </a:cubicBezTo>
                <a:cubicBezTo>
                  <a:pt x="2120052" y="861101"/>
                  <a:pt x="2123500" y="859952"/>
                  <a:pt x="2123500" y="862249"/>
                </a:cubicBezTo>
                <a:cubicBezTo>
                  <a:pt x="2118903" y="864545"/>
                  <a:pt x="2117754" y="862249"/>
                  <a:pt x="2114307" y="865693"/>
                </a:cubicBezTo>
                <a:cubicBezTo>
                  <a:pt x="2112008" y="864545"/>
                  <a:pt x="2112008" y="861101"/>
                  <a:pt x="2107412" y="862249"/>
                </a:cubicBezTo>
                <a:cubicBezTo>
                  <a:pt x="2107412" y="858804"/>
                  <a:pt x="2107412" y="855360"/>
                  <a:pt x="2103965" y="855360"/>
                </a:cubicBezTo>
                <a:cubicBezTo>
                  <a:pt x="2102815" y="857656"/>
                  <a:pt x="2099368" y="858804"/>
                  <a:pt x="2095921" y="858804"/>
                </a:cubicBezTo>
                <a:cubicBezTo>
                  <a:pt x="2090175" y="842730"/>
                  <a:pt x="2077535" y="832397"/>
                  <a:pt x="2059149" y="830101"/>
                </a:cubicBezTo>
                <a:cubicBezTo>
                  <a:pt x="2061447" y="822064"/>
                  <a:pt x="2051105" y="826657"/>
                  <a:pt x="2048807" y="824360"/>
                </a:cubicBezTo>
                <a:cubicBezTo>
                  <a:pt x="2043061" y="831249"/>
                  <a:pt x="2035017" y="819768"/>
                  <a:pt x="2031570" y="827805"/>
                </a:cubicBezTo>
                <a:cubicBezTo>
                  <a:pt x="2032719" y="828953"/>
                  <a:pt x="2033868" y="831249"/>
                  <a:pt x="2033868" y="832397"/>
                </a:cubicBezTo>
                <a:cubicBezTo>
                  <a:pt x="2035017" y="831249"/>
                  <a:pt x="2036167" y="831249"/>
                  <a:pt x="2037316" y="832397"/>
                </a:cubicBezTo>
                <a:cubicBezTo>
                  <a:pt x="2039614" y="835842"/>
                  <a:pt x="2035017" y="836990"/>
                  <a:pt x="2038465" y="838138"/>
                </a:cubicBezTo>
                <a:cubicBezTo>
                  <a:pt x="2040763" y="839286"/>
                  <a:pt x="2038465" y="835842"/>
                  <a:pt x="2040763" y="835842"/>
                </a:cubicBezTo>
                <a:cubicBezTo>
                  <a:pt x="2045360" y="839286"/>
                  <a:pt x="2047658" y="842730"/>
                  <a:pt x="2052254" y="841582"/>
                </a:cubicBezTo>
                <a:cubicBezTo>
                  <a:pt x="2054552" y="845027"/>
                  <a:pt x="2048807" y="842730"/>
                  <a:pt x="2049956" y="843879"/>
                </a:cubicBezTo>
                <a:cubicBezTo>
                  <a:pt x="2053403" y="846175"/>
                  <a:pt x="2056851" y="850768"/>
                  <a:pt x="2060298" y="848471"/>
                </a:cubicBezTo>
                <a:cubicBezTo>
                  <a:pt x="2062596" y="850768"/>
                  <a:pt x="2063745" y="854212"/>
                  <a:pt x="2068342" y="854212"/>
                </a:cubicBezTo>
                <a:cubicBezTo>
                  <a:pt x="2068342" y="856508"/>
                  <a:pt x="2067193" y="856508"/>
                  <a:pt x="2068342" y="858804"/>
                </a:cubicBezTo>
                <a:cubicBezTo>
                  <a:pt x="2072938" y="858804"/>
                  <a:pt x="2071789" y="863397"/>
                  <a:pt x="2075237" y="863397"/>
                </a:cubicBezTo>
                <a:cubicBezTo>
                  <a:pt x="2075237" y="861101"/>
                  <a:pt x="2077535" y="861101"/>
                  <a:pt x="2078684" y="861101"/>
                </a:cubicBezTo>
                <a:cubicBezTo>
                  <a:pt x="2079833" y="864545"/>
                  <a:pt x="2074087" y="862249"/>
                  <a:pt x="2075237" y="865693"/>
                </a:cubicBezTo>
                <a:cubicBezTo>
                  <a:pt x="2076386" y="865693"/>
                  <a:pt x="2077535" y="867989"/>
                  <a:pt x="2078684" y="867989"/>
                </a:cubicBezTo>
                <a:cubicBezTo>
                  <a:pt x="2078684" y="866841"/>
                  <a:pt x="2078684" y="865693"/>
                  <a:pt x="2080982" y="865693"/>
                </a:cubicBezTo>
                <a:cubicBezTo>
                  <a:pt x="2082131" y="867989"/>
                  <a:pt x="2078684" y="867989"/>
                  <a:pt x="2082131" y="870286"/>
                </a:cubicBezTo>
                <a:cubicBezTo>
                  <a:pt x="2084430" y="870286"/>
                  <a:pt x="2084430" y="867989"/>
                  <a:pt x="2084430" y="865693"/>
                </a:cubicBezTo>
                <a:cubicBezTo>
                  <a:pt x="2085579" y="870286"/>
                  <a:pt x="2086728" y="864545"/>
                  <a:pt x="2087877" y="867989"/>
                </a:cubicBezTo>
                <a:cubicBezTo>
                  <a:pt x="2086728" y="867989"/>
                  <a:pt x="2089026" y="869137"/>
                  <a:pt x="2089026" y="870286"/>
                </a:cubicBezTo>
                <a:cubicBezTo>
                  <a:pt x="2087877" y="870286"/>
                  <a:pt x="2086728" y="869137"/>
                  <a:pt x="2086728" y="870286"/>
                </a:cubicBezTo>
                <a:cubicBezTo>
                  <a:pt x="2086728" y="873730"/>
                  <a:pt x="2090175" y="873730"/>
                  <a:pt x="2091324" y="874878"/>
                </a:cubicBezTo>
                <a:cubicBezTo>
                  <a:pt x="2091324" y="872582"/>
                  <a:pt x="2089026" y="873730"/>
                  <a:pt x="2089026" y="870286"/>
                </a:cubicBezTo>
                <a:cubicBezTo>
                  <a:pt x="2093623" y="870286"/>
                  <a:pt x="2094772" y="874878"/>
                  <a:pt x="2098219" y="871434"/>
                </a:cubicBezTo>
                <a:cubicBezTo>
                  <a:pt x="2097070" y="873730"/>
                  <a:pt x="2098219" y="874878"/>
                  <a:pt x="2098219" y="877175"/>
                </a:cubicBezTo>
                <a:cubicBezTo>
                  <a:pt x="2097070" y="876026"/>
                  <a:pt x="2094772" y="876026"/>
                  <a:pt x="2093623" y="878323"/>
                </a:cubicBezTo>
                <a:cubicBezTo>
                  <a:pt x="2095921" y="879471"/>
                  <a:pt x="2099368" y="885211"/>
                  <a:pt x="2101666" y="882915"/>
                </a:cubicBezTo>
                <a:cubicBezTo>
                  <a:pt x="2099368" y="882915"/>
                  <a:pt x="2097070" y="879471"/>
                  <a:pt x="2099368" y="877175"/>
                </a:cubicBezTo>
                <a:cubicBezTo>
                  <a:pt x="2103965" y="879471"/>
                  <a:pt x="2106263" y="882915"/>
                  <a:pt x="2112008" y="882915"/>
                </a:cubicBezTo>
                <a:cubicBezTo>
                  <a:pt x="2113158" y="887508"/>
                  <a:pt x="2118903" y="886359"/>
                  <a:pt x="2116605" y="889804"/>
                </a:cubicBezTo>
                <a:cubicBezTo>
                  <a:pt x="2121201" y="890952"/>
                  <a:pt x="2122350" y="893248"/>
                  <a:pt x="2125798" y="893248"/>
                </a:cubicBezTo>
                <a:cubicBezTo>
                  <a:pt x="2123500" y="895545"/>
                  <a:pt x="2130394" y="895545"/>
                  <a:pt x="2130394" y="898989"/>
                </a:cubicBezTo>
                <a:cubicBezTo>
                  <a:pt x="2128096" y="898989"/>
                  <a:pt x="2126947" y="895545"/>
                  <a:pt x="2124649" y="895545"/>
                </a:cubicBezTo>
                <a:cubicBezTo>
                  <a:pt x="2126947" y="902434"/>
                  <a:pt x="2120052" y="894396"/>
                  <a:pt x="2120052" y="897841"/>
                </a:cubicBezTo>
                <a:cubicBezTo>
                  <a:pt x="2121201" y="900137"/>
                  <a:pt x="2123500" y="900137"/>
                  <a:pt x="2123500" y="901285"/>
                </a:cubicBezTo>
                <a:cubicBezTo>
                  <a:pt x="2128096" y="901285"/>
                  <a:pt x="2133842" y="904730"/>
                  <a:pt x="2138438" y="904730"/>
                </a:cubicBezTo>
                <a:cubicBezTo>
                  <a:pt x="2138438" y="907026"/>
                  <a:pt x="2134991" y="905878"/>
                  <a:pt x="2134991" y="907026"/>
                </a:cubicBezTo>
                <a:cubicBezTo>
                  <a:pt x="2132693" y="908174"/>
                  <a:pt x="2129245" y="903582"/>
                  <a:pt x="2129245" y="905878"/>
                </a:cubicBezTo>
                <a:cubicBezTo>
                  <a:pt x="2132693" y="908174"/>
                  <a:pt x="2137289" y="909322"/>
                  <a:pt x="2138438" y="913915"/>
                </a:cubicBezTo>
                <a:cubicBezTo>
                  <a:pt x="2141885" y="915063"/>
                  <a:pt x="2146482" y="915063"/>
                  <a:pt x="2146482" y="919655"/>
                </a:cubicBezTo>
                <a:cubicBezTo>
                  <a:pt x="2151078" y="923100"/>
                  <a:pt x="2156824" y="918507"/>
                  <a:pt x="2157973" y="924248"/>
                </a:cubicBezTo>
                <a:cubicBezTo>
                  <a:pt x="2155675" y="921952"/>
                  <a:pt x="2154526" y="924248"/>
                  <a:pt x="2152228" y="924248"/>
                </a:cubicBezTo>
                <a:cubicBezTo>
                  <a:pt x="2159122" y="926544"/>
                  <a:pt x="2166017" y="935729"/>
                  <a:pt x="2169464" y="933433"/>
                </a:cubicBezTo>
                <a:cubicBezTo>
                  <a:pt x="2169464" y="929989"/>
                  <a:pt x="2168315" y="934581"/>
                  <a:pt x="2167166" y="931137"/>
                </a:cubicBezTo>
                <a:cubicBezTo>
                  <a:pt x="2169464" y="931137"/>
                  <a:pt x="2170613" y="931137"/>
                  <a:pt x="2171763" y="931137"/>
                </a:cubicBezTo>
                <a:cubicBezTo>
                  <a:pt x="2170613" y="934581"/>
                  <a:pt x="2174061" y="936878"/>
                  <a:pt x="2176359" y="938026"/>
                </a:cubicBezTo>
                <a:cubicBezTo>
                  <a:pt x="2179806" y="936878"/>
                  <a:pt x="2182105" y="940322"/>
                  <a:pt x="2185552" y="941470"/>
                </a:cubicBezTo>
                <a:cubicBezTo>
                  <a:pt x="2187850" y="943766"/>
                  <a:pt x="2186701" y="944914"/>
                  <a:pt x="2187850" y="946062"/>
                </a:cubicBezTo>
                <a:cubicBezTo>
                  <a:pt x="2191298" y="946062"/>
                  <a:pt x="2190149" y="944914"/>
                  <a:pt x="2188999" y="942618"/>
                </a:cubicBezTo>
                <a:cubicBezTo>
                  <a:pt x="2187850" y="940322"/>
                  <a:pt x="2187850" y="939174"/>
                  <a:pt x="2191298" y="940322"/>
                </a:cubicBezTo>
                <a:cubicBezTo>
                  <a:pt x="2188999" y="943766"/>
                  <a:pt x="2194745" y="951803"/>
                  <a:pt x="2199341" y="954099"/>
                </a:cubicBezTo>
                <a:cubicBezTo>
                  <a:pt x="2198192" y="952951"/>
                  <a:pt x="2199341" y="951803"/>
                  <a:pt x="2200491" y="951803"/>
                </a:cubicBezTo>
                <a:cubicBezTo>
                  <a:pt x="2201640" y="954099"/>
                  <a:pt x="2199341" y="954099"/>
                  <a:pt x="2200491" y="956396"/>
                </a:cubicBezTo>
                <a:cubicBezTo>
                  <a:pt x="2205087" y="958692"/>
                  <a:pt x="2206236" y="956396"/>
                  <a:pt x="2207385" y="960988"/>
                </a:cubicBezTo>
                <a:cubicBezTo>
                  <a:pt x="2209684" y="960988"/>
                  <a:pt x="2208534" y="958692"/>
                  <a:pt x="2210833" y="958692"/>
                </a:cubicBezTo>
                <a:cubicBezTo>
                  <a:pt x="2211982" y="960988"/>
                  <a:pt x="2209684" y="960988"/>
                  <a:pt x="2210833" y="963285"/>
                </a:cubicBezTo>
                <a:cubicBezTo>
                  <a:pt x="2214280" y="963285"/>
                  <a:pt x="2217727" y="964433"/>
                  <a:pt x="2218877" y="969025"/>
                </a:cubicBezTo>
                <a:cubicBezTo>
                  <a:pt x="2222324" y="970173"/>
                  <a:pt x="2218877" y="965581"/>
                  <a:pt x="2222324" y="966729"/>
                </a:cubicBezTo>
                <a:cubicBezTo>
                  <a:pt x="2224622" y="969025"/>
                  <a:pt x="2226920" y="969025"/>
                  <a:pt x="2228069" y="970173"/>
                </a:cubicBezTo>
                <a:cubicBezTo>
                  <a:pt x="2225771" y="970173"/>
                  <a:pt x="2224622" y="970173"/>
                  <a:pt x="2224622" y="971321"/>
                </a:cubicBezTo>
                <a:cubicBezTo>
                  <a:pt x="2230368" y="975914"/>
                  <a:pt x="2234964" y="978210"/>
                  <a:pt x="2239561" y="981655"/>
                </a:cubicBezTo>
                <a:cubicBezTo>
                  <a:pt x="2244157" y="985099"/>
                  <a:pt x="2248754" y="988544"/>
                  <a:pt x="2253350" y="993136"/>
                </a:cubicBezTo>
                <a:cubicBezTo>
                  <a:pt x="2253350" y="991988"/>
                  <a:pt x="2253350" y="991988"/>
                  <a:pt x="2255648" y="991988"/>
                </a:cubicBezTo>
                <a:cubicBezTo>
                  <a:pt x="2254499" y="994284"/>
                  <a:pt x="2257947" y="994284"/>
                  <a:pt x="2259096" y="995432"/>
                </a:cubicBezTo>
                <a:cubicBezTo>
                  <a:pt x="2257947" y="995432"/>
                  <a:pt x="2256797" y="996580"/>
                  <a:pt x="2257947" y="997728"/>
                </a:cubicBezTo>
                <a:cubicBezTo>
                  <a:pt x="2261394" y="998877"/>
                  <a:pt x="2262543" y="1002321"/>
                  <a:pt x="2265990" y="1003469"/>
                </a:cubicBezTo>
                <a:cubicBezTo>
                  <a:pt x="2267140" y="1004617"/>
                  <a:pt x="2265990" y="1004617"/>
                  <a:pt x="2265990" y="1006914"/>
                </a:cubicBezTo>
                <a:cubicBezTo>
                  <a:pt x="2271736" y="1006914"/>
                  <a:pt x="2272885" y="1012654"/>
                  <a:pt x="2277482" y="1013802"/>
                </a:cubicBezTo>
                <a:cubicBezTo>
                  <a:pt x="2277482" y="1012654"/>
                  <a:pt x="2278631" y="1012654"/>
                  <a:pt x="2278631" y="1012654"/>
                </a:cubicBezTo>
                <a:cubicBezTo>
                  <a:pt x="2276333" y="1011506"/>
                  <a:pt x="2275183" y="1009210"/>
                  <a:pt x="2274034" y="1008062"/>
                </a:cubicBezTo>
                <a:cubicBezTo>
                  <a:pt x="2276333" y="1009210"/>
                  <a:pt x="2279780" y="1010358"/>
                  <a:pt x="2283227" y="1009210"/>
                </a:cubicBezTo>
                <a:cubicBezTo>
                  <a:pt x="2285525" y="1013802"/>
                  <a:pt x="2278631" y="1009210"/>
                  <a:pt x="2278631" y="1011506"/>
                </a:cubicBezTo>
                <a:cubicBezTo>
                  <a:pt x="2283227" y="1013802"/>
                  <a:pt x="2290122" y="1017247"/>
                  <a:pt x="2295868" y="1019543"/>
                </a:cubicBezTo>
                <a:cubicBezTo>
                  <a:pt x="2302762" y="1022988"/>
                  <a:pt x="2308508" y="1026432"/>
                  <a:pt x="2310806" y="1031024"/>
                </a:cubicBezTo>
                <a:cubicBezTo>
                  <a:pt x="2313104" y="1029876"/>
                  <a:pt x="2313104" y="1031024"/>
                  <a:pt x="2315403" y="1033321"/>
                </a:cubicBezTo>
                <a:cubicBezTo>
                  <a:pt x="2313104" y="1035617"/>
                  <a:pt x="2306210" y="1028728"/>
                  <a:pt x="2306210" y="1032172"/>
                </a:cubicBezTo>
                <a:cubicBezTo>
                  <a:pt x="2310806" y="1036765"/>
                  <a:pt x="2317701" y="1041358"/>
                  <a:pt x="2324596" y="1044802"/>
                </a:cubicBezTo>
                <a:cubicBezTo>
                  <a:pt x="2323446" y="1045950"/>
                  <a:pt x="2316552" y="1041358"/>
                  <a:pt x="2315403" y="1043654"/>
                </a:cubicBezTo>
                <a:cubicBezTo>
                  <a:pt x="2318850" y="1047098"/>
                  <a:pt x="2325745" y="1049395"/>
                  <a:pt x="2328043" y="1049395"/>
                </a:cubicBezTo>
                <a:cubicBezTo>
                  <a:pt x="2328043" y="1049395"/>
                  <a:pt x="2328043" y="1050543"/>
                  <a:pt x="2328043" y="1051691"/>
                </a:cubicBezTo>
                <a:cubicBezTo>
                  <a:pt x="2338385" y="1055135"/>
                  <a:pt x="2345280" y="1062024"/>
                  <a:pt x="2357920" y="1063172"/>
                </a:cubicBezTo>
                <a:cubicBezTo>
                  <a:pt x="2359069" y="1065468"/>
                  <a:pt x="2356771" y="1065468"/>
                  <a:pt x="2355622" y="1066616"/>
                </a:cubicBezTo>
                <a:cubicBezTo>
                  <a:pt x="2355622" y="1065468"/>
                  <a:pt x="2356771" y="1064320"/>
                  <a:pt x="2355622" y="1064320"/>
                </a:cubicBezTo>
                <a:cubicBezTo>
                  <a:pt x="2353324" y="1063172"/>
                  <a:pt x="2353324" y="1063172"/>
                  <a:pt x="2352174" y="1064320"/>
                </a:cubicBezTo>
                <a:cubicBezTo>
                  <a:pt x="2354473" y="1065468"/>
                  <a:pt x="2355622" y="1068913"/>
                  <a:pt x="2357920" y="1068913"/>
                </a:cubicBezTo>
                <a:cubicBezTo>
                  <a:pt x="2357920" y="1067765"/>
                  <a:pt x="2360218" y="1068913"/>
                  <a:pt x="2360218" y="1067765"/>
                </a:cubicBezTo>
                <a:cubicBezTo>
                  <a:pt x="2362516" y="1068913"/>
                  <a:pt x="2361367" y="1072357"/>
                  <a:pt x="2363666" y="1073505"/>
                </a:cubicBezTo>
                <a:cubicBezTo>
                  <a:pt x="2363666" y="1073505"/>
                  <a:pt x="2365964" y="1074654"/>
                  <a:pt x="2365964" y="1073505"/>
                </a:cubicBezTo>
                <a:cubicBezTo>
                  <a:pt x="2362516" y="1071209"/>
                  <a:pt x="2362516" y="1071209"/>
                  <a:pt x="2363666" y="1068913"/>
                </a:cubicBezTo>
                <a:lnTo>
                  <a:pt x="2360218" y="1065468"/>
                </a:lnTo>
                <a:lnTo>
                  <a:pt x="2367975" y="1070348"/>
                </a:lnTo>
                <a:cubicBezTo>
                  <a:pt x="2370273" y="1071209"/>
                  <a:pt x="2372284" y="1071783"/>
                  <a:pt x="2374008" y="1073505"/>
                </a:cubicBezTo>
                <a:cubicBezTo>
                  <a:pt x="2370560" y="1073505"/>
                  <a:pt x="2365964" y="1072357"/>
                  <a:pt x="2365964" y="1076950"/>
                </a:cubicBezTo>
                <a:cubicBezTo>
                  <a:pt x="2367113" y="1080394"/>
                  <a:pt x="2374008" y="1079246"/>
                  <a:pt x="2377455" y="1082690"/>
                </a:cubicBezTo>
                <a:cubicBezTo>
                  <a:pt x="2377455" y="1086135"/>
                  <a:pt x="2380902" y="1087283"/>
                  <a:pt x="2383201" y="1089579"/>
                </a:cubicBezTo>
                <a:cubicBezTo>
                  <a:pt x="2384350" y="1087283"/>
                  <a:pt x="2392394" y="1090727"/>
                  <a:pt x="2391244" y="1093024"/>
                </a:cubicBezTo>
                <a:cubicBezTo>
                  <a:pt x="2390095" y="1091875"/>
                  <a:pt x="2385499" y="1089579"/>
                  <a:pt x="2386648" y="1093024"/>
                </a:cubicBezTo>
                <a:cubicBezTo>
                  <a:pt x="2390095" y="1093024"/>
                  <a:pt x="2390095" y="1095320"/>
                  <a:pt x="2392394" y="1095320"/>
                </a:cubicBezTo>
                <a:cubicBezTo>
                  <a:pt x="2392394" y="1094172"/>
                  <a:pt x="2394692" y="1095320"/>
                  <a:pt x="2393543" y="1093024"/>
                </a:cubicBezTo>
                <a:cubicBezTo>
                  <a:pt x="2399288" y="1096468"/>
                  <a:pt x="2398139" y="1095320"/>
                  <a:pt x="2403885" y="1098764"/>
                </a:cubicBezTo>
                <a:cubicBezTo>
                  <a:pt x="2406183" y="1106801"/>
                  <a:pt x="2413078" y="1102209"/>
                  <a:pt x="2414227" y="1110246"/>
                </a:cubicBezTo>
                <a:cubicBezTo>
                  <a:pt x="2416525" y="1110246"/>
                  <a:pt x="2417674" y="1112542"/>
                  <a:pt x="2421122" y="1112542"/>
                </a:cubicBezTo>
                <a:cubicBezTo>
                  <a:pt x="2417674" y="1114838"/>
                  <a:pt x="2415376" y="1114838"/>
                  <a:pt x="2410780" y="1115986"/>
                </a:cubicBezTo>
                <a:cubicBezTo>
                  <a:pt x="2418823" y="1121727"/>
                  <a:pt x="2425718" y="1128616"/>
                  <a:pt x="2433762" y="1127468"/>
                </a:cubicBezTo>
                <a:cubicBezTo>
                  <a:pt x="2438358" y="1133208"/>
                  <a:pt x="2447551" y="1140097"/>
                  <a:pt x="2454446" y="1138949"/>
                </a:cubicBezTo>
                <a:cubicBezTo>
                  <a:pt x="2452148" y="1129764"/>
                  <a:pt x="2436060" y="1129764"/>
                  <a:pt x="2433762" y="1122875"/>
                </a:cubicBezTo>
                <a:cubicBezTo>
                  <a:pt x="2434911" y="1125171"/>
                  <a:pt x="2430315" y="1125171"/>
                  <a:pt x="2429165" y="1122875"/>
                </a:cubicBezTo>
                <a:cubicBezTo>
                  <a:pt x="2430315" y="1122875"/>
                  <a:pt x="2431464" y="1122875"/>
                  <a:pt x="2430315" y="1120579"/>
                </a:cubicBezTo>
                <a:cubicBezTo>
                  <a:pt x="2426867" y="1118282"/>
                  <a:pt x="2419972" y="1121727"/>
                  <a:pt x="2416525" y="1117134"/>
                </a:cubicBezTo>
                <a:cubicBezTo>
                  <a:pt x="2421122" y="1115986"/>
                  <a:pt x="2430315" y="1115986"/>
                  <a:pt x="2436060" y="1120579"/>
                </a:cubicBezTo>
                <a:cubicBezTo>
                  <a:pt x="2436060" y="1121727"/>
                  <a:pt x="2430315" y="1118282"/>
                  <a:pt x="2431464" y="1121727"/>
                </a:cubicBezTo>
                <a:cubicBezTo>
                  <a:pt x="2437209" y="1124023"/>
                  <a:pt x="2440657" y="1126319"/>
                  <a:pt x="2446402" y="1125171"/>
                </a:cubicBezTo>
                <a:cubicBezTo>
                  <a:pt x="2448700" y="1128616"/>
                  <a:pt x="2452148" y="1132060"/>
                  <a:pt x="2454446" y="1135505"/>
                </a:cubicBezTo>
                <a:cubicBezTo>
                  <a:pt x="2461341" y="1135505"/>
                  <a:pt x="2462490" y="1140097"/>
                  <a:pt x="2467086" y="1136653"/>
                </a:cubicBezTo>
                <a:cubicBezTo>
                  <a:pt x="2468235" y="1140097"/>
                  <a:pt x="2463639" y="1137801"/>
                  <a:pt x="2465937" y="1141245"/>
                </a:cubicBezTo>
                <a:cubicBezTo>
                  <a:pt x="2468235" y="1144690"/>
                  <a:pt x="2467086" y="1142393"/>
                  <a:pt x="2465937" y="1144690"/>
                </a:cubicBezTo>
                <a:cubicBezTo>
                  <a:pt x="2465937" y="1144690"/>
                  <a:pt x="2465937" y="1144690"/>
                  <a:pt x="2473981" y="1146986"/>
                </a:cubicBezTo>
                <a:cubicBezTo>
                  <a:pt x="2475130" y="1149282"/>
                  <a:pt x="2476279" y="1150430"/>
                  <a:pt x="2479727" y="1151578"/>
                </a:cubicBezTo>
                <a:cubicBezTo>
                  <a:pt x="2479727" y="1149282"/>
                  <a:pt x="2477428" y="1149282"/>
                  <a:pt x="2477428" y="1148134"/>
                </a:cubicBezTo>
                <a:cubicBezTo>
                  <a:pt x="2479727" y="1149282"/>
                  <a:pt x="2480876" y="1148134"/>
                  <a:pt x="2482025" y="1146986"/>
                </a:cubicBezTo>
                <a:cubicBezTo>
                  <a:pt x="2483174" y="1149282"/>
                  <a:pt x="2486621" y="1149282"/>
                  <a:pt x="2486621" y="1152727"/>
                </a:cubicBezTo>
                <a:cubicBezTo>
                  <a:pt x="2484323" y="1152727"/>
                  <a:pt x="2482025" y="1152727"/>
                  <a:pt x="2483174" y="1156171"/>
                </a:cubicBezTo>
                <a:cubicBezTo>
                  <a:pt x="2487771" y="1156171"/>
                  <a:pt x="2492367" y="1156171"/>
                  <a:pt x="2495814" y="1157319"/>
                </a:cubicBezTo>
                <a:cubicBezTo>
                  <a:pt x="2495814" y="1161912"/>
                  <a:pt x="2505007" y="1158467"/>
                  <a:pt x="2503858" y="1163060"/>
                </a:cubicBezTo>
                <a:cubicBezTo>
                  <a:pt x="2502709" y="1165356"/>
                  <a:pt x="2501560" y="1161912"/>
                  <a:pt x="2500411" y="1164208"/>
                </a:cubicBezTo>
                <a:cubicBezTo>
                  <a:pt x="2499262" y="1161912"/>
                  <a:pt x="2496963" y="1161912"/>
                  <a:pt x="2495814" y="1160764"/>
                </a:cubicBezTo>
                <a:cubicBezTo>
                  <a:pt x="2494665" y="1161912"/>
                  <a:pt x="2494665" y="1161912"/>
                  <a:pt x="2494665" y="1164208"/>
                </a:cubicBezTo>
                <a:cubicBezTo>
                  <a:pt x="2496963" y="1164208"/>
                  <a:pt x="2498113" y="1165356"/>
                  <a:pt x="2500411" y="1165356"/>
                </a:cubicBezTo>
                <a:cubicBezTo>
                  <a:pt x="2498113" y="1168800"/>
                  <a:pt x="2503858" y="1168800"/>
                  <a:pt x="2505007" y="1172245"/>
                </a:cubicBezTo>
                <a:cubicBezTo>
                  <a:pt x="2498113" y="1169949"/>
                  <a:pt x="2494665" y="1163060"/>
                  <a:pt x="2487771" y="1166504"/>
                </a:cubicBezTo>
                <a:cubicBezTo>
                  <a:pt x="2491218" y="1172245"/>
                  <a:pt x="2506156" y="1173393"/>
                  <a:pt x="2502709" y="1180282"/>
                </a:cubicBezTo>
                <a:cubicBezTo>
                  <a:pt x="2503858" y="1181430"/>
                  <a:pt x="2506156" y="1182578"/>
                  <a:pt x="2508455" y="1182578"/>
                </a:cubicBezTo>
                <a:cubicBezTo>
                  <a:pt x="2508455" y="1181430"/>
                  <a:pt x="2507306" y="1180282"/>
                  <a:pt x="2508455" y="1180282"/>
                </a:cubicBezTo>
                <a:cubicBezTo>
                  <a:pt x="2515349" y="1188319"/>
                  <a:pt x="2526841" y="1192911"/>
                  <a:pt x="2532586" y="1202096"/>
                </a:cubicBezTo>
                <a:cubicBezTo>
                  <a:pt x="2532586" y="1200948"/>
                  <a:pt x="2534884" y="1200948"/>
                  <a:pt x="2534884" y="1200948"/>
                </a:cubicBezTo>
                <a:cubicBezTo>
                  <a:pt x="2534884" y="1204393"/>
                  <a:pt x="2538332" y="1203244"/>
                  <a:pt x="2539481" y="1205541"/>
                </a:cubicBezTo>
                <a:cubicBezTo>
                  <a:pt x="2536034" y="1205541"/>
                  <a:pt x="2534884" y="1203244"/>
                  <a:pt x="2533735" y="1205541"/>
                </a:cubicBezTo>
                <a:cubicBezTo>
                  <a:pt x="2537183" y="1208985"/>
                  <a:pt x="2540630" y="1212429"/>
                  <a:pt x="2544077" y="1214726"/>
                </a:cubicBezTo>
                <a:cubicBezTo>
                  <a:pt x="2545227" y="1217022"/>
                  <a:pt x="2542928" y="1217022"/>
                  <a:pt x="2544077" y="1218170"/>
                </a:cubicBezTo>
                <a:cubicBezTo>
                  <a:pt x="2545227" y="1218170"/>
                  <a:pt x="2545227" y="1218170"/>
                  <a:pt x="2547525" y="1218170"/>
                </a:cubicBezTo>
                <a:cubicBezTo>
                  <a:pt x="2547525" y="1220467"/>
                  <a:pt x="2546376" y="1220467"/>
                  <a:pt x="2547525" y="1223911"/>
                </a:cubicBezTo>
                <a:cubicBezTo>
                  <a:pt x="2550972" y="1223911"/>
                  <a:pt x="2549823" y="1225059"/>
                  <a:pt x="2552121" y="1225059"/>
                </a:cubicBezTo>
                <a:cubicBezTo>
                  <a:pt x="2552121" y="1227355"/>
                  <a:pt x="2549823" y="1227355"/>
                  <a:pt x="2548674" y="1229651"/>
                </a:cubicBezTo>
                <a:cubicBezTo>
                  <a:pt x="2552121" y="1230800"/>
                  <a:pt x="2555569" y="1231948"/>
                  <a:pt x="2555569" y="1235392"/>
                </a:cubicBezTo>
                <a:lnTo>
                  <a:pt x="2554748" y="1235392"/>
                </a:lnTo>
                <a:lnTo>
                  <a:pt x="2549823" y="1231948"/>
                </a:lnTo>
                <a:cubicBezTo>
                  <a:pt x="2549823" y="1230800"/>
                  <a:pt x="2554419" y="1233096"/>
                  <a:pt x="2553270" y="1235392"/>
                </a:cubicBezTo>
                <a:cubicBezTo>
                  <a:pt x="2554419" y="1236540"/>
                  <a:pt x="2554419" y="1235392"/>
                  <a:pt x="2554419" y="1235392"/>
                </a:cubicBezTo>
                <a:lnTo>
                  <a:pt x="2554748" y="1235392"/>
                </a:lnTo>
                <a:lnTo>
                  <a:pt x="2561314" y="1239985"/>
                </a:lnTo>
                <a:cubicBezTo>
                  <a:pt x="2559016" y="1242281"/>
                  <a:pt x="2562463" y="1243429"/>
                  <a:pt x="2561314" y="1244577"/>
                </a:cubicBezTo>
                <a:cubicBezTo>
                  <a:pt x="2562463" y="1244577"/>
                  <a:pt x="2564762" y="1244577"/>
                  <a:pt x="2564762" y="1246874"/>
                </a:cubicBezTo>
                <a:cubicBezTo>
                  <a:pt x="2561314" y="1245725"/>
                  <a:pt x="2560165" y="1246874"/>
                  <a:pt x="2560165" y="1250318"/>
                </a:cubicBezTo>
                <a:cubicBezTo>
                  <a:pt x="2557867" y="1249170"/>
                  <a:pt x="2555569" y="1246874"/>
                  <a:pt x="2553270" y="1245725"/>
                </a:cubicBezTo>
                <a:cubicBezTo>
                  <a:pt x="2553270" y="1248022"/>
                  <a:pt x="2549823" y="1245725"/>
                  <a:pt x="2550972" y="1249170"/>
                </a:cubicBezTo>
                <a:cubicBezTo>
                  <a:pt x="2556718" y="1249170"/>
                  <a:pt x="2560165" y="1252614"/>
                  <a:pt x="2563612" y="1256059"/>
                </a:cubicBezTo>
                <a:cubicBezTo>
                  <a:pt x="2564762" y="1253762"/>
                  <a:pt x="2569358" y="1252614"/>
                  <a:pt x="2570507" y="1257207"/>
                </a:cubicBezTo>
                <a:cubicBezTo>
                  <a:pt x="2568209" y="1257207"/>
                  <a:pt x="2568209" y="1254910"/>
                  <a:pt x="2565911" y="1254910"/>
                </a:cubicBezTo>
                <a:cubicBezTo>
                  <a:pt x="2564762" y="1256059"/>
                  <a:pt x="2565911" y="1259503"/>
                  <a:pt x="2565911" y="1260651"/>
                </a:cubicBezTo>
                <a:cubicBezTo>
                  <a:pt x="2567060" y="1260651"/>
                  <a:pt x="2569358" y="1257207"/>
                  <a:pt x="2570507" y="1260651"/>
                </a:cubicBezTo>
                <a:cubicBezTo>
                  <a:pt x="2569358" y="1259503"/>
                  <a:pt x="2568209" y="1261799"/>
                  <a:pt x="2569358" y="1262947"/>
                </a:cubicBezTo>
                <a:cubicBezTo>
                  <a:pt x="2572805" y="1264095"/>
                  <a:pt x="2571656" y="1260651"/>
                  <a:pt x="2576253" y="1262947"/>
                </a:cubicBezTo>
                <a:cubicBezTo>
                  <a:pt x="2576253" y="1264095"/>
                  <a:pt x="2573955" y="1266392"/>
                  <a:pt x="2575104" y="1267540"/>
                </a:cubicBezTo>
                <a:cubicBezTo>
                  <a:pt x="2576253" y="1265244"/>
                  <a:pt x="2580849" y="1265244"/>
                  <a:pt x="2581998" y="1267540"/>
                </a:cubicBezTo>
                <a:cubicBezTo>
                  <a:pt x="2581998" y="1269836"/>
                  <a:pt x="2579700" y="1267540"/>
                  <a:pt x="2578551" y="1268688"/>
                </a:cubicBezTo>
                <a:cubicBezTo>
                  <a:pt x="2581998" y="1269836"/>
                  <a:pt x="2578551" y="1272133"/>
                  <a:pt x="2580849" y="1272133"/>
                </a:cubicBezTo>
                <a:cubicBezTo>
                  <a:pt x="2581998" y="1267540"/>
                  <a:pt x="2590042" y="1273281"/>
                  <a:pt x="2592340" y="1276725"/>
                </a:cubicBezTo>
                <a:cubicBezTo>
                  <a:pt x="2593490" y="1276725"/>
                  <a:pt x="2594639" y="1275577"/>
                  <a:pt x="2595788" y="1274429"/>
                </a:cubicBezTo>
                <a:cubicBezTo>
                  <a:pt x="2595788" y="1277873"/>
                  <a:pt x="2598086" y="1277873"/>
                  <a:pt x="2599235" y="1276725"/>
                </a:cubicBezTo>
                <a:cubicBezTo>
                  <a:pt x="2599235" y="1279021"/>
                  <a:pt x="2601533" y="1279021"/>
                  <a:pt x="2602682" y="1281318"/>
                </a:cubicBezTo>
                <a:cubicBezTo>
                  <a:pt x="2598086" y="1281318"/>
                  <a:pt x="2592340" y="1277873"/>
                  <a:pt x="2588893" y="1275577"/>
                </a:cubicBezTo>
                <a:cubicBezTo>
                  <a:pt x="2588893" y="1276725"/>
                  <a:pt x="2587744" y="1276725"/>
                  <a:pt x="2587744" y="1276725"/>
                </a:cubicBezTo>
                <a:cubicBezTo>
                  <a:pt x="2599235" y="1283614"/>
                  <a:pt x="2602682" y="1290503"/>
                  <a:pt x="2616472" y="1295095"/>
                </a:cubicBezTo>
                <a:cubicBezTo>
                  <a:pt x="2615323" y="1297391"/>
                  <a:pt x="2617621" y="1297391"/>
                  <a:pt x="2617621" y="1299688"/>
                </a:cubicBezTo>
                <a:cubicBezTo>
                  <a:pt x="2611875" y="1299688"/>
                  <a:pt x="2606130" y="1293947"/>
                  <a:pt x="2599235" y="1295095"/>
                </a:cubicBezTo>
                <a:cubicBezTo>
                  <a:pt x="2599235" y="1295095"/>
                  <a:pt x="2600384" y="1296243"/>
                  <a:pt x="2600384" y="1296243"/>
                </a:cubicBezTo>
                <a:cubicBezTo>
                  <a:pt x="2603832" y="1298539"/>
                  <a:pt x="2608428" y="1299688"/>
                  <a:pt x="2613025" y="1301984"/>
                </a:cubicBezTo>
                <a:cubicBezTo>
                  <a:pt x="2616472" y="1304280"/>
                  <a:pt x="2619919" y="1306577"/>
                  <a:pt x="2621068" y="1311169"/>
                </a:cubicBezTo>
                <a:cubicBezTo>
                  <a:pt x="2627963" y="1314613"/>
                  <a:pt x="2637156" y="1320354"/>
                  <a:pt x="2637156" y="1326095"/>
                </a:cubicBezTo>
                <a:cubicBezTo>
                  <a:pt x="2638305" y="1324947"/>
                  <a:pt x="2639454" y="1326095"/>
                  <a:pt x="2640603" y="1327243"/>
                </a:cubicBezTo>
                <a:cubicBezTo>
                  <a:pt x="2638305" y="1327243"/>
                  <a:pt x="2637156" y="1327243"/>
                  <a:pt x="2638305" y="1329539"/>
                </a:cubicBezTo>
                <a:cubicBezTo>
                  <a:pt x="2639454" y="1330687"/>
                  <a:pt x="2640603" y="1331835"/>
                  <a:pt x="2640603" y="1335280"/>
                </a:cubicBezTo>
                <a:cubicBezTo>
                  <a:pt x="2642902" y="1335280"/>
                  <a:pt x="2642902" y="1337576"/>
                  <a:pt x="2644051" y="1335280"/>
                </a:cubicBezTo>
                <a:cubicBezTo>
                  <a:pt x="2642902" y="1334132"/>
                  <a:pt x="2640603" y="1334132"/>
                  <a:pt x="2640603" y="1332984"/>
                </a:cubicBezTo>
                <a:cubicBezTo>
                  <a:pt x="2644051" y="1331835"/>
                  <a:pt x="2646349" y="1336428"/>
                  <a:pt x="2650946" y="1336428"/>
                </a:cubicBezTo>
                <a:cubicBezTo>
                  <a:pt x="2647498" y="1342169"/>
                  <a:pt x="2654393" y="1349057"/>
                  <a:pt x="2656691" y="1354798"/>
                </a:cubicBezTo>
                <a:cubicBezTo>
                  <a:pt x="2654393" y="1355946"/>
                  <a:pt x="2656691" y="1360539"/>
                  <a:pt x="2656691" y="1363983"/>
                </a:cubicBezTo>
                <a:cubicBezTo>
                  <a:pt x="2650946" y="1367428"/>
                  <a:pt x="2639454" y="1362835"/>
                  <a:pt x="2629112" y="1355946"/>
                </a:cubicBezTo>
                <a:cubicBezTo>
                  <a:pt x="2630261" y="1354798"/>
                  <a:pt x="2632560" y="1357094"/>
                  <a:pt x="2633709" y="1355946"/>
                </a:cubicBezTo>
                <a:cubicBezTo>
                  <a:pt x="2631410" y="1351354"/>
                  <a:pt x="2626814" y="1353650"/>
                  <a:pt x="2624516" y="1347909"/>
                </a:cubicBezTo>
                <a:cubicBezTo>
                  <a:pt x="2616472" y="1353650"/>
                  <a:pt x="2604981" y="1335280"/>
                  <a:pt x="2598086" y="1334132"/>
                </a:cubicBezTo>
                <a:cubicBezTo>
                  <a:pt x="2595788" y="1329539"/>
                  <a:pt x="2592340" y="1324947"/>
                  <a:pt x="2588893" y="1322650"/>
                </a:cubicBezTo>
                <a:cubicBezTo>
                  <a:pt x="2584297" y="1319206"/>
                  <a:pt x="2580849" y="1316910"/>
                  <a:pt x="2577402" y="1315761"/>
                </a:cubicBezTo>
                <a:cubicBezTo>
                  <a:pt x="2578551" y="1318058"/>
                  <a:pt x="2585446" y="1320354"/>
                  <a:pt x="2581998" y="1322650"/>
                </a:cubicBezTo>
                <a:cubicBezTo>
                  <a:pt x="2576253" y="1319206"/>
                  <a:pt x="2573955" y="1314613"/>
                  <a:pt x="2569358" y="1313465"/>
                </a:cubicBezTo>
                <a:cubicBezTo>
                  <a:pt x="2565911" y="1308873"/>
                  <a:pt x="2559016" y="1301984"/>
                  <a:pt x="2555569" y="1303132"/>
                </a:cubicBezTo>
                <a:cubicBezTo>
                  <a:pt x="2553270" y="1300836"/>
                  <a:pt x="2556718" y="1303132"/>
                  <a:pt x="2556718" y="1300836"/>
                </a:cubicBezTo>
                <a:lnTo>
                  <a:pt x="2549478" y="1296014"/>
                </a:lnTo>
                <a:lnTo>
                  <a:pt x="2550972" y="1296243"/>
                </a:lnTo>
                <a:cubicBezTo>
                  <a:pt x="2548674" y="1293947"/>
                  <a:pt x="2545227" y="1288206"/>
                  <a:pt x="2542928" y="1292799"/>
                </a:cubicBezTo>
                <a:cubicBezTo>
                  <a:pt x="2538332" y="1284762"/>
                  <a:pt x="2531437" y="1279021"/>
                  <a:pt x="2524542" y="1274429"/>
                </a:cubicBezTo>
                <a:cubicBezTo>
                  <a:pt x="2519946" y="1275577"/>
                  <a:pt x="2510753" y="1272133"/>
                  <a:pt x="2506156" y="1268688"/>
                </a:cubicBezTo>
                <a:cubicBezTo>
                  <a:pt x="2505007" y="1269836"/>
                  <a:pt x="2503858" y="1272133"/>
                  <a:pt x="2503858" y="1274429"/>
                </a:cubicBezTo>
                <a:cubicBezTo>
                  <a:pt x="2505007" y="1275577"/>
                  <a:pt x="2506156" y="1276725"/>
                  <a:pt x="2508455" y="1276725"/>
                </a:cubicBezTo>
                <a:cubicBezTo>
                  <a:pt x="2508455" y="1274429"/>
                  <a:pt x="2509604" y="1273281"/>
                  <a:pt x="2510753" y="1273281"/>
                </a:cubicBezTo>
                <a:cubicBezTo>
                  <a:pt x="2514200" y="1277873"/>
                  <a:pt x="2517648" y="1281318"/>
                  <a:pt x="2522244" y="1283614"/>
                </a:cubicBezTo>
                <a:cubicBezTo>
                  <a:pt x="2522244" y="1284762"/>
                  <a:pt x="2521095" y="1284762"/>
                  <a:pt x="2521095" y="1287058"/>
                </a:cubicBezTo>
                <a:cubicBezTo>
                  <a:pt x="2524542" y="1285910"/>
                  <a:pt x="2524542" y="1288206"/>
                  <a:pt x="2526841" y="1289354"/>
                </a:cubicBezTo>
                <a:cubicBezTo>
                  <a:pt x="2526841" y="1289354"/>
                  <a:pt x="2526841" y="1288206"/>
                  <a:pt x="2527990" y="1288206"/>
                </a:cubicBezTo>
                <a:cubicBezTo>
                  <a:pt x="2527990" y="1289354"/>
                  <a:pt x="2527990" y="1290503"/>
                  <a:pt x="2529139" y="1291651"/>
                </a:cubicBezTo>
                <a:cubicBezTo>
                  <a:pt x="2525691" y="1290503"/>
                  <a:pt x="2519946" y="1287058"/>
                  <a:pt x="2518797" y="1290503"/>
                </a:cubicBezTo>
                <a:cubicBezTo>
                  <a:pt x="2523393" y="1293947"/>
                  <a:pt x="2529139" y="1293947"/>
                  <a:pt x="2531437" y="1298539"/>
                </a:cubicBezTo>
                <a:cubicBezTo>
                  <a:pt x="2532586" y="1300836"/>
                  <a:pt x="2527990" y="1298539"/>
                  <a:pt x="2529139" y="1301984"/>
                </a:cubicBezTo>
                <a:cubicBezTo>
                  <a:pt x="2531437" y="1305428"/>
                  <a:pt x="2536034" y="1306577"/>
                  <a:pt x="2537183" y="1310021"/>
                </a:cubicBezTo>
                <a:cubicBezTo>
                  <a:pt x="2534884" y="1310021"/>
                  <a:pt x="2532586" y="1308873"/>
                  <a:pt x="2533735" y="1311169"/>
                </a:cubicBezTo>
                <a:cubicBezTo>
                  <a:pt x="2533735" y="1314613"/>
                  <a:pt x="2538332" y="1314613"/>
                  <a:pt x="2538332" y="1319206"/>
                </a:cubicBezTo>
                <a:cubicBezTo>
                  <a:pt x="2539481" y="1319206"/>
                  <a:pt x="2539481" y="1318058"/>
                  <a:pt x="2540630" y="1318058"/>
                </a:cubicBezTo>
                <a:cubicBezTo>
                  <a:pt x="2541779" y="1322650"/>
                  <a:pt x="2544077" y="1326095"/>
                  <a:pt x="2547525" y="1328391"/>
                </a:cubicBezTo>
                <a:cubicBezTo>
                  <a:pt x="2547525" y="1334132"/>
                  <a:pt x="2552121" y="1335280"/>
                  <a:pt x="2553270" y="1339872"/>
                </a:cubicBezTo>
                <a:cubicBezTo>
                  <a:pt x="2537183" y="1330687"/>
                  <a:pt x="2526841" y="1316910"/>
                  <a:pt x="2509604" y="1310021"/>
                </a:cubicBezTo>
                <a:cubicBezTo>
                  <a:pt x="2508455" y="1306577"/>
                  <a:pt x="2506156" y="1305428"/>
                  <a:pt x="2503858" y="1303132"/>
                </a:cubicBezTo>
                <a:cubicBezTo>
                  <a:pt x="2501560" y="1301984"/>
                  <a:pt x="2498113" y="1300836"/>
                  <a:pt x="2495814" y="1299688"/>
                </a:cubicBezTo>
                <a:cubicBezTo>
                  <a:pt x="2495240" y="1297391"/>
                  <a:pt x="2492942" y="1294808"/>
                  <a:pt x="2490212" y="1293086"/>
                </a:cubicBezTo>
                <a:lnTo>
                  <a:pt x="2483881" y="1291976"/>
                </a:lnTo>
                <a:lnTo>
                  <a:pt x="2475130" y="1287058"/>
                </a:lnTo>
                <a:cubicBezTo>
                  <a:pt x="2473981" y="1289354"/>
                  <a:pt x="2469385" y="1285910"/>
                  <a:pt x="2468235" y="1284762"/>
                </a:cubicBezTo>
                <a:cubicBezTo>
                  <a:pt x="2470534" y="1284762"/>
                  <a:pt x="2475130" y="1287058"/>
                  <a:pt x="2476279" y="1284762"/>
                </a:cubicBezTo>
                <a:cubicBezTo>
                  <a:pt x="2471683" y="1282466"/>
                  <a:pt x="2467086" y="1284762"/>
                  <a:pt x="2461341" y="1281318"/>
                </a:cubicBezTo>
                <a:cubicBezTo>
                  <a:pt x="2461341" y="1280169"/>
                  <a:pt x="2462490" y="1280169"/>
                  <a:pt x="2462490" y="1277873"/>
                </a:cubicBezTo>
                <a:cubicBezTo>
                  <a:pt x="2460192" y="1276725"/>
                  <a:pt x="2453297" y="1274429"/>
                  <a:pt x="2456744" y="1273281"/>
                </a:cubicBezTo>
                <a:cubicBezTo>
                  <a:pt x="2455595" y="1273281"/>
                  <a:pt x="2455595" y="1272133"/>
                  <a:pt x="2455595" y="1272133"/>
                </a:cubicBezTo>
                <a:cubicBezTo>
                  <a:pt x="2454446" y="1273281"/>
                  <a:pt x="2450999" y="1272133"/>
                  <a:pt x="2449850" y="1273281"/>
                </a:cubicBezTo>
                <a:cubicBezTo>
                  <a:pt x="2449850" y="1274429"/>
                  <a:pt x="2450999" y="1274429"/>
                  <a:pt x="2450999" y="1275577"/>
                </a:cubicBezTo>
                <a:lnTo>
                  <a:pt x="2452148" y="1275577"/>
                </a:lnTo>
                <a:cubicBezTo>
                  <a:pt x="2450999" y="1277873"/>
                  <a:pt x="2452148" y="1280169"/>
                  <a:pt x="2454446" y="1281318"/>
                </a:cubicBezTo>
                <a:cubicBezTo>
                  <a:pt x="2450999" y="1281318"/>
                  <a:pt x="2447551" y="1280169"/>
                  <a:pt x="2448700" y="1282466"/>
                </a:cubicBezTo>
                <a:cubicBezTo>
                  <a:pt x="2453297" y="1283614"/>
                  <a:pt x="2464788" y="1283614"/>
                  <a:pt x="2463639" y="1289354"/>
                </a:cubicBezTo>
                <a:cubicBezTo>
                  <a:pt x="2465937" y="1290503"/>
                  <a:pt x="2467086" y="1291651"/>
                  <a:pt x="2469385" y="1292799"/>
                </a:cubicBezTo>
                <a:cubicBezTo>
                  <a:pt x="2469385" y="1291651"/>
                  <a:pt x="2469385" y="1291651"/>
                  <a:pt x="2470534" y="1290503"/>
                </a:cubicBezTo>
                <a:cubicBezTo>
                  <a:pt x="2470534" y="1292799"/>
                  <a:pt x="2471683" y="1293947"/>
                  <a:pt x="2473981" y="1295095"/>
                </a:cubicBezTo>
                <a:cubicBezTo>
                  <a:pt x="2483174" y="1299688"/>
                  <a:pt x="2492367" y="1306577"/>
                  <a:pt x="2500411" y="1312317"/>
                </a:cubicBezTo>
                <a:cubicBezTo>
                  <a:pt x="2508455" y="1319206"/>
                  <a:pt x="2516499" y="1326095"/>
                  <a:pt x="2522244" y="1331835"/>
                </a:cubicBezTo>
                <a:cubicBezTo>
                  <a:pt x="2515349" y="1330687"/>
                  <a:pt x="2514200" y="1329539"/>
                  <a:pt x="2509604" y="1328391"/>
                </a:cubicBezTo>
                <a:cubicBezTo>
                  <a:pt x="2513051" y="1330687"/>
                  <a:pt x="2515349" y="1334132"/>
                  <a:pt x="2519946" y="1336428"/>
                </a:cubicBezTo>
                <a:cubicBezTo>
                  <a:pt x="2519946" y="1338724"/>
                  <a:pt x="2518797" y="1342169"/>
                  <a:pt x="2521095" y="1342169"/>
                </a:cubicBezTo>
                <a:cubicBezTo>
                  <a:pt x="2524542" y="1341020"/>
                  <a:pt x="2525691" y="1347909"/>
                  <a:pt x="2530288" y="1347909"/>
                </a:cubicBezTo>
                <a:cubicBezTo>
                  <a:pt x="2530288" y="1351354"/>
                  <a:pt x="2532586" y="1351354"/>
                  <a:pt x="2534884" y="1354798"/>
                </a:cubicBezTo>
                <a:cubicBezTo>
                  <a:pt x="2531437" y="1353650"/>
                  <a:pt x="2531437" y="1351354"/>
                  <a:pt x="2529139" y="1351354"/>
                </a:cubicBezTo>
                <a:cubicBezTo>
                  <a:pt x="2529139" y="1353650"/>
                  <a:pt x="2527990" y="1354798"/>
                  <a:pt x="2529139" y="1357094"/>
                </a:cubicBezTo>
                <a:cubicBezTo>
                  <a:pt x="2521095" y="1354798"/>
                  <a:pt x="2511902" y="1350205"/>
                  <a:pt x="2502709" y="1346761"/>
                </a:cubicBezTo>
                <a:cubicBezTo>
                  <a:pt x="2496963" y="1343317"/>
                  <a:pt x="2483174" y="1337576"/>
                  <a:pt x="2477428" y="1332984"/>
                </a:cubicBezTo>
                <a:cubicBezTo>
                  <a:pt x="2467086" y="1330687"/>
                  <a:pt x="2456744" y="1321502"/>
                  <a:pt x="2447551" y="1314613"/>
                </a:cubicBezTo>
                <a:cubicBezTo>
                  <a:pt x="2438358" y="1312317"/>
                  <a:pt x="2431464" y="1305428"/>
                  <a:pt x="2423420" y="1299688"/>
                </a:cubicBezTo>
                <a:cubicBezTo>
                  <a:pt x="2423420" y="1299688"/>
                  <a:pt x="2424569" y="1299688"/>
                  <a:pt x="2424569" y="1298539"/>
                </a:cubicBezTo>
                <a:cubicBezTo>
                  <a:pt x="2421122" y="1297391"/>
                  <a:pt x="2416525" y="1291651"/>
                  <a:pt x="2414227" y="1295095"/>
                </a:cubicBezTo>
                <a:cubicBezTo>
                  <a:pt x="2414227" y="1292799"/>
                  <a:pt x="2414227" y="1291651"/>
                  <a:pt x="2414227" y="1289354"/>
                </a:cubicBezTo>
                <a:cubicBezTo>
                  <a:pt x="2403885" y="1283614"/>
                  <a:pt x="2392394" y="1279021"/>
                  <a:pt x="2380902" y="1277873"/>
                </a:cubicBezTo>
                <a:cubicBezTo>
                  <a:pt x="2378604" y="1274429"/>
                  <a:pt x="2375157" y="1272133"/>
                  <a:pt x="2371709" y="1273281"/>
                </a:cubicBezTo>
                <a:cubicBezTo>
                  <a:pt x="2365964" y="1261799"/>
                  <a:pt x="2355622" y="1251466"/>
                  <a:pt x="2346429" y="1248022"/>
                </a:cubicBezTo>
                <a:cubicBezTo>
                  <a:pt x="2346429" y="1249170"/>
                  <a:pt x="2348727" y="1249170"/>
                  <a:pt x="2348727" y="1250318"/>
                </a:cubicBezTo>
                <a:cubicBezTo>
                  <a:pt x="2346429" y="1251466"/>
                  <a:pt x="2345280" y="1250318"/>
                  <a:pt x="2341832" y="1251466"/>
                </a:cubicBezTo>
                <a:cubicBezTo>
                  <a:pt x="2340683" y="1250318"/>
                  <a:pt x="2339534" y="1248022"/>
                  <a:pt x="2337236" y="1248022"/>
                </a:cubicBezTo>
                <a:cubicBezTo>
                  <a:pt x="2336087" y="1244577"/>
                  <a:pt x="2334938" y="1242281"/>
                  <a:pt x="2332639" y="1241133"/>
                </a:cubicBezTo>
                <a:cubicBezTo>
                  <a:pt x="2332639" y="1243429"/>
                  <a:pt x="2330341" y="1243429"/>
                  <a:pt x="2328043" y="1243429"/>
                </a:cubicBezTo>
                <a:cubicBezTo>
                  <a:pt x="2323446" y="1236540"/>
                  <a:pt x="2318850" y="1230800"/>
                  <a:pt x="2313104" y="1225059"/>
                </a:cubicBezTo>
                <a:cubicBezTo>
                  <a:pt x="2308508" y="1220467"/>
                  <a:pt x="2301613" y="1217022"/>
                  <a:pt x="2293569" y="1213578"/>
                </a:cubicBezTo>
                <a:cubicBezTo>
                  <a:pt x="2293569" y="1208985"/>
                  <a:pt x="2286675" y="1210133"/>
                  <a:pt x="2284376" y="1207837"/>
                </a:cubicBezTo>
                <a:cubicBezTo>
                  <a:pt x="2280929" y="1212429"/>
                  <a:pt x="2271736" y="1199800"/>
                  <a:pt x="2270587" y="1207837"/>
                </a:cubicBezTo>
                <a:cubicBezTo>
                  <a:pt x="2262543" y="1190615"/>
                  <a:pt x="2236113" y="1183726"/>
                  <a:pt x="2226920" y="1173393"/>
                </a:cubicBezTo>
                <a:cubicBezTo>
                  <a:pt x="2222324" y="1173393"/>
                  <a:pt x="2213131" y="1168800"/>
                  <a:pt x="2208534" y="1164208"/>
                </a:cubicBezTo>
                <a:cubicBezTo>
                  <a:pt x="2202789" y="1163060"/>
                  <a:pt x="2198192" y="1159615"/>
                  <a:pt x="2193596" y="1157319"/>
                </a:cubicBezTo>
                <a:cubicBezTo>
                  <a:pt x="2188999" y="1153875"/>
                  <a:pt x="2184403" y="1150430"/>
                  <a:pt x="2180956" y="1146986"/>
                </a:cubicBezTo>
                <a:cubicBezTo>
                  <a:pt x="2176359" y="1145838"/>
                  <a:pt x="2174061" y="1144690"/>
                  <a:pt x="2170613" y="1143541"/>
                </a:cubicBezTo>
                <a:cubicBezTo>
                  <a:pt x="2179806" y="1155023"/>
                  <a:pt x="2190149" y="1166504"/>
                  <a:pt x="2202789" y="1174541"/>
                </a:cubicBezTo>
                <a:cubicBezTo>
                  <a:pt x="2202789" y="1177985"/>
                  <a:pt x="2202789" y="1180282"/>
                  <a:pt x="2202789" y="1182578"/>
                </a:cubicBezTo>
                <a:cubicBezTo>
                  <a:pt x="2210833" y="1184874"/>
                  <a:pt x="2214280" y="1191763"/>
                  <a:pt x="2216578" y="1196356"/>
                </a:cubicBezTo>
                <a:cubicBezTo>
                  <a:pt x="2217727" y="1196356"/>
                  <a:pt x="2217727" y="1194059"/>
                  <a:pt x="2218877" y="1194059"/>
                </a:cubicBezTo>
                <a:cubicBezTo>
                  <a:pt x="2222324" y="1196356"/>
                  <a:pt x="2220026" y="1204393"/>
                  <a:pt x="2224622" y="1205541"/>
                </a:cubicBezTo>
                <a:cubicBezTo>
                  <a:pt x="2238412" y="1214726"/>
                  <a:pt x="2248754" y="1228503"/>
                  <a:pt x="2256797" y="1242281"/>
                </a:cubicBezTo>
                <a:cubicBezTo>
                  <a:pt x="2256797" y="1241133"/>
                  <a:pt x="2259096" y="1241133"/>
                  <a:pt x="2260245" y="1239985"/>
                </a:cubicBezTo>
                <a:cubicBezTo>
                  <a:pt x="2264841" y="1249170"/>
                  <a:pt x="2271736" y="1257207"/>
                  <a:pt x="2278631" y="1265244"/>
                </a:cubicBezTo>
                <a:cubicBezTo>
                  <a:pt x="2285525" y="1273281"/>
                  <a:pt x="2292420" y="1280169"/>
                  <a:pt x="2299315" y="1288206"/>
                </a:cubicBezTo>
                <a:cubicBezTo>
                  <a:pt x="2299315" y="1291651"/>
                  <a:pt x="2295868" y="1290503"/>
                  <a:pt x="2297017" y="1293947"/>
                </a:cubicBezTo>
                <a:cubicBezTo>
                  <a:pt x="2303911" y="1293947"/>
                  <a:pt x="2302762" y="1299688"/>
                  <a:pt x="2309657" y="1298539"/>
                </a:cubicBezTo>
                <a:cubicBezTo>
                  <a:pt x="2307359" y="1307725"/>
                  <a:pt x="2315403" y="1308873"/>
                  <a:pt x="2315403" y="1315761"/>
                </a:cubicBezTo>
                <a:cubicBezTo>
                  <a:pt x="2319999" y="1316910"/>
                  <a:pt x="2323446" y="1321502"/>
                  <a:pt x="2326894" y="1327243"/>
                </a:cubicBezTo>
                <a:cubicBezTo>
                  <a:pt x="2330341" y="1331835"/>
                  <a:pt x="2333788" y="1337576"/>
                  <a:pt x="2338385" y="1341020"/>
                </a:cubicBezTo>
                <a:cubicBezTo>
                  <a:pt x="2332639" y="1347909"/>
                  <a:pt x="2349876" y="1353650"/>
                  <a:pt x="2349876" y="1362835"/>
                </a:cubicBezTo>
                <a:cubicBezTo>
                  <a:pt x="2352174" y="1363983"/>
                  <a:pt x="2352174" y="1360539"/>
                  <a:pt x="2354473" y="1360539"/>
                </a:cubicBezTo>
                <a:cubicBezTo>
                  <a:pt x="2355622" y="1362835"/>
                  <a:pt x="2353324" y="1368576"/>
                  <a:pt x="2361367" y="1368576"/>
                </a:cubicBezTo>
                <a:cubicBezTo>
                  <a:pt x="2362516" y="1374316"/>
                  <a:pt x="2363666" y="1378909"/>
                  <a:pt x="2367113" y="1382353"/>
                </a:cubicBezTo>
                <a:cubicBezTo>
                  <a:pt x="2368262" y="1384650"/>
                  <a:pt x="2369411" y="1385798"/>
                  <a:pt x="2371709" y="1388094"/>
                </a:cubicBezTo>
                <a:cubicBezTo>
                  <a:pt x="2371709" y="1388094"/>
                  <a:pt x="2371709" y="1388094"/>
                  <a:pt x="2376306" y="1392687"/>
                </a:cubicBezTo>
                <a:cubicBezTo>
                  <a:pt x="2376306" y="1397279"/>
                  <a:pt x="2369411" y="1392687"/>
                  <a:pt x="2370560" y="1398427"/>
                </a:cubicBezTo>
                <a:cubicBezTo>
                  <a:pt x="2379753" y="1403020"/>
                  <a:pt x="2386648" y="1407612"/>
                  <a:pt x="2392394" y="1416797"/>
                </a:cubicBezTo>
                <a:cubicBezTo>
                  <a:pt x="2390095" y="1419094"/>
                  <a:pt x="2388946" y="1414501"/>
                  <a:pt x="2385499" y="1414501"/>
                </a:cubicBezTo>
                <a:cubicBezTo>
                  <a:pt x="2385499" y="1417946"/>
                  <a:pt x="2382052" y="1415649"/>
                  <a:pt x="2382052" y="1420242"/>
                </a:cubicBezTo>
                <a:lnTo>
                  <a:pt x="2389713" y="1427131"/>
                </a:lnTo>
                <a:lnTo>
                  <a:pt x="2387797" y="1427130"/>
                </a:lnTo>
                <a:cubicBezTo>
                  <a:pt x="2391244" y="1431723"/>
                  <a:pt x="2393543" y="1436316"/>
                  <a:pt x="2399288" y="1438612"/>
                </a:cubicBezTo>
                <a:cubicBezTo>
                  <a:pt x="2399288" y="1442056"/>
                  <a:pt x="2396990" y="1440908"/>
                  <a:pt x="2396990" y="1444353"/>
                </a:cubicBezTo>
                <a:cubicBezTo>
                  <a:pt x="2401587" y="1446649"/>
                  <a:pt x="2401587" y="1451241"/>
                  <a:pt x="2408481" y="1450093"/>
                </a:cubicBezTo>
                <a:cubicBezTo>
                  <a:pt x="2407332" y="1459278"/>
                  <a:pt x="2416525" y="1461574"/>
                  <a:pt x="2419972" y="1468463"/>
                </a:cubicBezTo>
                <a:cubicBezTo>
                  <a:pt x="2423420" y="1469611"/>
                  <a:pt x="2419972" y="1461574"/>
                  <a:pt x="2424569" y="1463871"/>
                </a:cubicBezTo>
                <a:cubicBezTo>
                  <a:pt x="2425718" y="1469611"/>
                  <a:pt x="2417674" y="1468463"/>
                  <a:pt x="2422271" y="1471908"/>
                </a:cubicBezTo>
                <a:cubicBezTo>
                  <a:pt x="2423420" y="1470760"/>
                  <a:pt x="2430315" y="1468463"/>
                  <a:pt x="2429165" y="1474204"/>
                </a:cubicBezTo>
                <a:cubicBezTo>
                  <a:pt x="2426867" y="1474204"/>
                  <a:pt x="2424569" y="1473056"/>
                  <a:pt x="2423420" y="1475352"/>
                </a:cubicBezTo>
                <a:cubicBezTo>
                  <a:pt x="2428016" y="1484537"/>
                  <a:pt x="2433762" y="1492574"/>
                  <a:pt x="2440657" y="1500611"/>
                </a:cubicBezTo>
                <a:cubicBezTo>
                  <a:pt x="2439508" y="1500611"/>
                  <a:pt x="2439508" y="1500611"/>
                  <a:pt x="2439508" y="1501759"/>
                </a:cubicBezTo>
                <a:cubicBezTo>
                  <a:pt x="2441806" y="1508648"/>
                  <a:pt x="2447551" y="1522426"/>
                  <a:pt x="2453297" y="1520129"/>
                </a:cubicBezTo>
                <a:cubicBezTo>
                  <a:pt x="2452148" y="1522426"/>
                  <a:pt x="2454446" y="1523574"/>
                  <a:pt x="2455595" y="1524722"/>
                </a:cubicBezTo>
                <a:cubicBezTo>
                  <a:pt x="2453297" y="1524722"/>
                  <a:pt x="2450999" y="1523574"/>
                  <a:pt x="2450999" y="1525870"/>
                </a:cubicBezTo>
                <a:cubicBezTo>
                  <a:pt x="2456744" y="1525870"/>
                  <a:pt x="2453297" y="1530463"/>
                  <a:pt x="2457893" y="1530463"/>
                </a:cubicBezTo>
                <a:cubicBezTo>
                  <a:pt x="2457893" y="1528166"/>
                  <a:pt x="2456744" y="1527018"/>
                  <a:pt x="2456744" y="1524722"/>
                </a:cubicBezTo>
                <a:cubicBezTo>
                  <a:pt x="2463639" y="1527018"/>
                  <a:pt x="2453297" y="1533907"/>
                  <a:pt x="2460192" y="1536203"/>
                </a:cubicBezTo>
                <a:cubicBezTo>
                  <a:pt x="2459043" y="1540796"/>
                  <a:pt x="2463639" y="1540796"/>
                  <a:pt x="2462490" y="1544240"/>
                </a:cubicBezTo>
                <a:cubicBezTo>
                  <a:pt x="2460192" y="1545388"/>
                  <a:pt x="2459043" y="1539648"/>
                  <a:pt x="2457893" y="1543092"/>
                </a:cubicBezTo>
                <a:cubicBezTo>
                  <a:pt x="2461341" y="1549981"/>
                  <a:pt x="2464788" y="1556870"/>
                  <a:pt x="2471683" y="1560314"/>
                </a:cubicBezTo>
                <a:cubicBezTo>
                  <a:pt x="2470534" y="1561462"/>
                  <a:pt x="2469385" y="1561462"/>
                  <a:pt x="2468235" y="1562610"/>
                </a:cubicBezTo>
                <a:cubicBezTo>
                  <a:pt x="2470534" y="1563758"/>
                  <a:pt x="2469385" y="1566055"/>
                  <a:pt x="2471683" y="1567203"/>
                </a:cubicBezTo>
                <a:cubicBezTo>
                  <a:pt x="2473981" y="1567203"/>
                  <a:pt x="2473981" y="1566055"/>
                  <a:pt x="2476279" y="1566055"/>
                </a:cubicBezTo>
                <a:cubicBezTo>
                  <a:pt x="2475130" y="1569499"/>
                  <a:pt x="2477428" y="1572943"/>
                  <a:pt x="2478578" y="1575240"/>
                </a:cubicBezTo>
                <a:cubicBezTo>
                  <a:pt x="2478578" y="1572943"/>
                  <a:pt x="2483174" y="1571795"/>
                  <a:pt x="2483174" y="1574092"/>
                </a:cubicBezTo>
                <a:cubicBezTo>
                  <a:pt x="2475130" y="1576388"/>
                  <a:pt x="2485472" y="1580980"/>
                  <a:pt x="2484323" y="1585573"/>
                </a:cubicBezTo>
                <a:cubicBezTo>
                  <a:pt x="2483174" y="1586721"/>
                  <a:pt x="2478578" y="1583277"/>
                  <a:pt x="2477428" y="1586721"/>
                </a:cubicBezTo>
                <a:cubicBezTo>
                  <a:pt x="2484323" y="1586721"/>
                  <a:pt x="2483174" y="1591314"/>
                  <a:pt x="2485472" y="1594758"/>
                </a:cubicBezTo>
                <a:cubicBezTo>
                  <a:pt x="2487771" y="1589017"/>
                  <a:pt x="2492367" y="1595906"/>
                  <a:pt x="2492367" y="1598202"/>
                </a:cubicBezTo>
                <a:cubicBezTo>
                  <a:pt x="2490069" y="1595906"/>
                  <a:pt x="2485472" y="1595906"/>
                  <a:pt x="2484323" y="1600499"/>
                </a:cubicBezTo>
                <a:cubicBezTo>
                  <a:pt x="2486621" y="1601647"/>
                  <a:pt x="2491218" y="1600499"/>
                  <a:pt x="2490069" y="1602795"/>
                </a:cubicBezTo>
                <a:cubicBezTo>
                  <a:pt x="2480876" y="1605091"/>
                  <a:pt x="2491218" y="1617721"/>
                  <a:pt x="2494665" y="1623461"/>
                </a:cubicBezTo>
                <a:cubicBezTo>
                  <a:pt x="2494665" y="1621165"/>
                  <a:pt x="2495814" y="1620017"/>
                  <a:pt x="2496963" y="1621165"/>
                </a:cubicBezTo>
                <a:cubicBezTo>
                  <a:pt x="2494665" y="1626906"/>
                  <a:pt x="2498113" y="1623461"/>
                  <a:pt x="2500411" y="1625758"/>
                </a:cubicBezTo>
                <a:cubicBezTo>
                  <a:pt x="2500411" y="1625758"/>
                  <a:pt x="2500411" y="1625758"/>
                  <a:pt x="2498113" y="1631498"/>
                </a:cubicBezTo>
                <a:cubicBezTo>
                  <a:pt x="2494665" y="1629202"/>
                  <a:pt x="2493516" y="1633795"/>
                  <a:pt x="2491218" y="1633795"/>
                </a:cubicBezTo>
                <a:cubicBezTo>
                  <a:pt x="2490069" y="1628054"/>
                  <a:pt x="2491218" y="1626906"/>
                  <a:pt x="2485472" y="1623461"/>
                </a:cubicBezTo>
                <a:cubicBezTo>
                  <a:pt x="2488920" y="1616573"/>
                  <a:pt x="2484323" y="1618869"/>
                  <a:pt x="2485472" y="1610832"/>
                </a:cubicBezTo>
                <a:cubicBezTo>
                  <a:pt x="2484323" y="1614276"/>
                  <a:pt x="2479727" y="1610832"/>
                  <a:pt x="2478578" y="1608536"/>
                </a:cubicBezTo>
                <a:cubicBezTo>
                  <a:pt x="2480876" y="1608536"/>
                  <a:pt x="2483174" y="1609684"/>
                  <a:pt x="2484323" y="1607387"/>
                </a:cubicBezTo>
                <a:cubicBezTo>
                  <a:pt x="2482025" y="1607387"/>
                  <a:pt x="2486621" y="1603943"/>
                  <a:pt x="2483174" y="1602795"/>
                </a:cubicBezTo>
                <a:cubicBezTo>
                  <a:pt x="2479727" y="1602795"/>
                  <a:pt x="2477428" y="1606239"/>
                  <a:pt x="2472832" y="1605091"/>
                </a:cubicBezTo>
                <a:cubicBezTo>
                  <a:pt x="2473981" y="1601647"/>
                  <a:pt x="2480876" y="1606239"/>
                  <a:pt x="2480876" y="1599350"/>
                </a:cubicBezTo>
                <a:cubicBezTo>
                  <a:pt x="2476854" y="1599350"/>
                  <a:pt x="2476854" y="1596767"/>
                  <a:pt x="2476711" y="1594184"/>
                </a:cubicBezTo>
                <a:lnTo>
                  <a:pt x="2471786" y="1589123"/>
                </a:lnTo>
                <a:lnTo>
                  <a:pt x="2472832" y="1587869"/>
                </a:lnTo>
                <a:cubicBezTo>
                  <a:pt x="2461341" y="1584425"/>
                  <a:pt x="2461341" y="1574092"/>
                  <a:pt x="2456744" y="1566055"/>
                </a:cubicBezTo>
                <a:cubicBezTo>
                  <a:pt x="2456744" y="1567203"/>
                  <a:pt x="2455595" y="1567203"/>
                  <a:pt x="2454446" y="1567203"/>
                </a:cubicBezTo>
                <a:cubicBezTo>
                  <a:pt x="2453297" y="1569499"/>
                  <a:pt x="2456744" y="1569499"/>
                  <a:pt x="2455595" y="1572943"/>
                </a:cubicBezTo>
                <a:cubicBezTo>
                  <a:pt x="2449850" y="1570647"/>
                  <a:pt x="2456744" y="1564907"/>
                  <a:pt x="2454446" y="1562610"/>
                </a:cubicBezTo>
                <a:cubicBezTo>
                  <a:pt x="2450999" y="1563758"/>
                  <a:pt x="2448700" y="1564907"/>
                  <a:pt x="2447551" y="1561462"/>
                </a:cubicBezTo>
                <a:cubicBezTo>
                  <a:pt x="2454446" y="1563758"/>
                  <a:pt x="2449850" y="1558018"/>
                  <a:pt x="2452148" y="1554573"/>
                </a:cubicBezTo>
                <a:cubicBezTo>
                  <a:pt x="2448700" y="1553425"/>
                  <a:pt x="2445253" y="1547684"/>
                  <a:pt x="2441806" y="1543092"/>
                </a:cubicBezTo>
                <a:cubicBezTo>
                  <a:pt x="2439508" y="1538499"/>
                  <a:pt x="2434911" y="1533907"/>
                  <a:pt x="2430315" y="1535055"/>
                </a:cubicBezTo>
                <a:cubicBezTo>
                  <a:pt x="2430315" y="1531611"/>
                  <a:pt x="2432613" y="1532759"/>
                  <a:pt x="2433762" y="1530463"/>
                </a:cubicBezTo>
                <a:cubicBezTo>
                  <a:pt x="2430315" y="1525870"/>
                  <a:pt x="2429165" y="1518981"/>
                  <a:pt x="2423420" y="1516685"/>
                </a:cubicBezTo>
                <a:cubicBezTo>
                  <a:pt x="2425718" y="1516685"/>
                  <a:pt x="2428016" y="1516685"/>
                  <a:pt x="2428016" y="1514389"/>
                </a:cubicBezTo>
                <a:cubicBezTo>
                  <a:pt x="2425718" y="1513240"/>
                  <a:pt x="2425718" y="1510944"/>
                  <a:pt x="2421122" y="1510944"/>
                </a:cubicBezTo>
                <a:cubicBezTo>
                  <a:pt x="2421122" y="1513240"/>
                  <a:pt x="2421122" y="1515537"/>
                  <a:pt x="2418823" y="1515537"/>
                </a:cubicBezTo>
                <a:cubicBezTo>
                  <a:pt x="2419972" y="1512092"/>
                  <a:pt x="2415376" y="1512092"/>
                  <a:pt x="2416525" y="1508648"/>
                </a:cubicBezTo>
                <a:cubicBezTo>
                  <a:pt x="2419972" y="1509796"/>
                  <a:pt x="2422271" y="1508648"/>
                  <a:pt x="2422271" y="1505204"/>
                </a:cubicBezTo>
                <a:cubicBezTo>
                  <a:pt x="2413078" y="1502907"/>
                  <a:pt x="2418823" y="1487982"/>
                  <a:pt x="2407332" y="1490278"/>
                </a:cubicBezTo>
                <a:cubicBezTo>
                  <a:pt x="2406183" y="1487982"/>
                  <a:pt x="2407332" y="1486833"/>
                  <a:pt x="2408481" y="1484537"/>
                </a:cubicBezTo>
                <a:cubicBezTo>
                  <a:pt x="2403885" y="1486833"/>
                  <a:pt x="2403885" y="1479945"/>
                  <a:pt x="2402736" y="1483389"/>
                </a:cubicBezTo>
                <a:cubicBezTo>
                  <a:pt x="2402736" y="1484537"/>
                  <a:pt x="2403885" y="1485685"/>
                  <a:pt x="2401587" y="1486833"/>
                </a:cubicBezTo>
                <a:cubicBezTo>
                  <a:pt x="2399288" y="1482241"/>
                  <a:pt x="2399288" y="1475352"/>
                  <a:pt x="2396990" y="1470760"/>
                </a:cubicBezTo>
                <a:cubicBezTo>
                  <a:pt x="2396990" y="1471908"/>
                  <a:pt x="2394692" y="1471908"/>
                  <a:pt x="2394692" y="1473056"/>
                </a:cubicBezTo>
                <a:cubicBezTo>
                  <a:pt x="2393543" y="1475352"/>
                  <a:pt x="2394692" y="1475352"/>
                  <a:pt x="2394692" y="1477648"/>
                </a:cubicBezTo>
                <a:cubicBezTo>
                  <a:pt x="2388946" y="1474204"/>
                  <a:pt x="2387797" y="1468463"/>
                  <a:pt x="2384350" y="1463871"/>
                </a:cubicBezTo>
                <a:cubicBezTo>
                  <a:pt x="2382052" y="1458130"/>
                  <a:pt x="2379753" y="1453538"/>
                  <a:pt x="2372859" y="1451241"/>
                </a:cubicBezTo>
                <a:cubicBezTo>
                  <a:pt x="2372859" y="1445501"/>
                  <a:pt x="2375157" y="1452389"/>
                  <a:pt x="2375157" y="1448945"/>
                </a:cubicBezTo>
                <a:cubicBezTo>
                  <a:pt x="2374008" y="1440908"/>
                  <a:pt x="2367113" y="1437464"/>
                  <a:pt x="2364815" y="1430575"/>
                </a:cubicBezTo>
                <a:cubicBezTo>
                  <a:pt x="2353324" y="1429427"/>
                  <a:pt x="2359069" y="1409908"/>
                  <a:pt x="2348727" y="1413353"/>
                </a:cubicBezTo>
                <a:cubicBezTo>
                  <a:pt x="2352174" y="1407612"/>
                  <a:pt x="2341832" y="1407612"/>
                  <a:pt x="2344131" y="1399575"/>
                </a:cubicBezTo>
                <a:cubicBezTo>
                  <a:pt x="2337236" y="1399575"/>
                  <a:pt x="2337236" y="1394983"/>
                  <a:pt x="2334938" y="1391538"/>
                </a:cubicBezTo>
                <a:cubicBezTo>
                  <a:pt x="2339534" y="1388094"/>
                  <a:pt x="2330341" y="1378909"/>
                  <a:pt x="2322297" y="1380057"/>
                </a:cubicBezTo>
                <a:cubicBezTo>
                  <a:pt x="2322297" y="1375464"/>
                  <a:pt x="2324596" y="1376613"/>
                  <a:pt x="2325745" y="1375464"/>
                </a:cubicBezTo>
                <a:cubicBezTo>
                  <a:pt x="2322297" y="1374316"/>
                  <a:pt x="2325745" y="1368576"/>
                  <a:pt x="2321148" y="1368576"/>
                </a:cubicBezTo>
                <a:cubicBezTo>
                  <a:pt x="2319999" y="1370872"/>
                  <a:pt x="2315403" y="1372020"/>
                  <a:pt x="2315403" y="1367428"/>
                </a:cubicBezTo>
                <a:cubicBezTo>
                  <a:pt x="2317701" y="1367428"/>
                  <a:pt x="2321148" y="1369724"/>
                  <a:pt x="2321148" y="1367428"/>
                </a:cubicBezTo>
                <a:cubicBezTo>
                  <a:pt x="2321148" y="1362835"/>
                  <a:pt x="2313104" y="1363983"/>
                  <a:pt x="2310806" y="1361687"/>
                </a:cubicBezTo>
                <a:cubicBezTo>
                  <a:pt x="2314253" y="1359391"/>
                  <a:pt x="2313104" y="1358243"/>
                  <a:pt x="2313104" y="1354798"/>
                </a:cubicBezTo>
                <a:cubicBezTo>
                  <a:pt x="2306210" y="1354798"/>
                  <a:pt x="2305060" y="1350205"/>
                  <a:pt x="2298166" y="1350205"/>
                </a:cubicBezTo>
                <a:cubicBezTo>
                  <a:pt x="2299315" y="1352502"/>
                  <a:pt x="2299315" y="1353650"/>
                  <a:pt x="2297017" y="1353650"/>
                </a:cubicBezTo>
                <a:cubicBezTo>
                  <a:pt x="2297017" y="1352502"/>
                  <a:pt x="2297017" y="1351354"/>
                  <a:pt x="2295868" y="1351354"/>
                </a:cubicBezTo>
                <a:cubicBezTo>
                  <a:pt x="2294718" y="1351354"/>
                  <a:pt x="2295868" y="1355946"/>
                  <a:pt x="2293569" y="1355946"/>
                </a:cubicBezTo>
                <a:cubicBezTo>
                  <a:pt x="2291271" y="1346761"/>
                  <a:pt x="2286675" y="1352502"/>
                  <a:pt x="2285525" y="1342169"/>
                </a:cubicBezTo>
                <a:cubicBezTo>
                  <a:pt x="2288973" y="1342169"/>
                  <a:pt x="2291271" y="1350205"/>
                  <a:pt x="2292420" y="1342169"/>
                </a:cubicBezTo>
                <a:cubicBezTo>
                  <a:pt x="2295868" y="1342169"/>
                  <a:pt x="2295868" y="1350205"/>
                  <a:pt x="2299315" y="1346761"/>
                </a:cubicBezTo>
                <a:cubicBezTo>
                  <a:pt x="2298166" y="1343317"/>
                  <a:pt x="2293569" y="1343317"/>
                  <a:pt x="2295868" y="1337576"/>
                </a:cubicBezTo>
                <a:cubicBezTo>
                  <a:pt x="2290122" y="1338724"/>
                  <a:pt x="2292420" y="1332984"/>
                  <a:pt x="2287824" y="1332984"/>
                </a:cubicBezTo>
                <a:cubicBezTo>
                  <a:pt x="2286675" y="1336428"/>
                  <a:pt x="2290122" y="1336428"/>
                  <a:pt x="2290122" y="1338724"/>
                </a:cubicBezTo>
                <a:cubicBezTo>
                  <a:pt x="2286675" y="1337576"/>
                  <a:pt x="2286675" y="1341020"/>
                  <a:pt x="2285525" y="1342169"/>
                </a:cubicBezTo>
                <a:cubicBezTo>
                  <a:pt x="2282078" y="1342169"/>
                  <a:pt x="2279780" y="1339872"/>
                  <a:pt x="2279780" y="1336428"/>
                </a:cubicBezTo>
                <a:cubicBezTo>
                  <a:pt x="2282078" y="1336428"/>
                  <a:pt x="2284376" y="1337576"/>
                  <a:pt x="2285525" y="1335280"/>
                </a:cubicBezTo>
                <a:cubicBezTo>
                  <a:pt x="2283227" y="1335280"/>
                  <a:pt x="2284376" y="1332984"/>
                  <a:pt x="2283227" y="1332984"/>
                </a:cubicBezTo>
                <a:cubicBezTo>
                  <a:pt x="2278631" y="1331835"/>
                  <a:pt x="2279780" y="1336428"/>
                  <a:pt x="2276333" y="1335280"/>
                </a:cubicBezTo>
                <a:cubicBezTo>
                  <a:pt x="2275183" y="1330687"/>
                  <a:pt x="2271736" y="1327243"/>
                  <a:pt x="2269438" y="1323798"/>
                </a:cubicBezTo>
                <a:cubicBezTo>
                  <a:pt x="2265990" y="1319206"/>
                  <a:pt x="2263692" y="1315761"/>
                  <a:pt x="2265990" y="1310021"/>
                </a:cubicBezTo>
                <a:cubicBezTo>
                  <a:pt x="2264841" y="1308873"/>
                  <a:pt x="2262543" y="1304280"/>
                  <a:pt x="2260245" y="1307725"/>
                </a:cubicBezTo>
                <a:cubicBezTo>
                  <a:pt x="2259096" y="1311169"/>
                  <a:pt x="2265990" y="1312317"/>
                  <a:pt x="2261394" y="1314613"/>
                </a:cubicBezTo>
                <a:cubicBezTo>
                  <a:pt x="2260245" y="1308873"/>
                  <a:pt x="2246455" y="1301984"/>
                  <a:pt x="2255648" y="1298539"/>
                </a:cubicBezTo>
                <a:cubicBezTo>
                  <a:pt x="2255648" y="1296243"/>
                  <a:pt x="2254499" y="1296243"/>
                  <a:pt x="2253350" y="1295095"/>
                </a:cubicBezTo>
                <a:cubicBezTo>
                  <a:pt x="2249903" y="1293947"/>
                  <a:pt x="2251052" y="1298539"/>
                  <a:pt x="2247605" y="1297391"/>
                </a:cubicBezTo>
                <a:cubicBezTo>
                  <a:pt x="2243008" y="1291651"/>
                  <a:pt x="2238412" y="1285910"/>
                  <a:pt x="2233815" y="1280169"/>
                </a:cubicBezTo>
                <a:cubicBezTo>
                  <a:pt x="2229219" y="1273281"/>
                  <a:pt x="2223473" y="1268688"/>
                  <a:pt x="2218877" y="1265244"/>
                </a:cubicBezTo>
                <a:cubicBezTo>
                  <a:pt x="2211982" y="1250318"/>
                  <a:pt x="2199341" y="1241133"/>
                  <a:pt x="2188999" y="1229651"/>
                </a:cubicBezTo>
                <a:cubicBezTo>
                  <a:pt x="2188999" y="1229651"/>
                  <a:pt x="2188999" y="1231948"/>
                  <a:pt x="2187850" y="1231948"/>
                </a:cubicBezTo>
                <a:cubicBezTo>
                  <a:pt x="2186701" y="1218170"/>
                  <a:pt x="2168315" y="1208985"/>
                  <a:pt x="2160271" y="1197504"/>
                </a:cubicBezTo>
                <a:cubicBezTo>
                  <a:pt x="2159122" y="1197504"/>
                  <a:pt x="2159122" y="1198652"/>
                  <a:pt x="2156824" y="1199800"/>
                </a:cubicBezTo>
                <a:cubicBezTo>
                  <a:pt x="2152228" y="1190615"/>
                  <a:pt x="2144184" y="1184874"/>
                  <a:pt x="2138438" y="1175689"/>
                </a:cubicBezTo>
                <a:cubicBezTo>
                  <a:pt x="2138438" y="1177985"/>
                  <a:pt x="2138438" y="1179134"/>
                  <a:pt x="2136140" y="1179134"/>
                </a:cubicBezTo>
                <a:cubicBezTo>
                  <a:pt x="2136140" y="1171097"/>
                  <a:pt x="2132693" y="1165356"/>
                  <a:pt x="2126947" y="1167652"/>
                </a:cubicBezTo>
                <a:cubicBezTo>
                  <a:pt x="2123500" y="1155023"/>
                  <a:pt x="2108561" y="1155023"/>
                  <a:pt x="2105114" y="1142393"/>
                </a:cubicBezTo>
                <a:cubicBezTo>
                  <a:pt x="2102815" y="1145838"/>
                  <a:pt x="2098219" y="1138949"/>
                  <a:pt x="2102815" y="1137801"/>
                </a:cubicBezTo>
                <a:cubicBezTo>
                  <a:pt x="2101666" y="1141245"/>
                  <a:pt x="2108561" y="1142393"/>
                  <a:pt x="2108561" y="1140097"/>
                </a:cubicBezTo>
                <a:cubicBezTo>
                  <a:pt x="2106263" y="1135505"/>
                  <a:pt x="2109710" y="1135505"/>
                  <a:pt x="2109710" y="1130912"/>
                </a:cubicBezTo>
                <a:cubicBezTo>
                  <a:pt x="2102815" y="1127468"/>
                  <a:pt x="2099368" y="1134356"/>
                  <a:pt x="2098219" y="1136653"/>
                </a:cubicBezTo>
                <a:cubicBezTo>
                  <a:pt x="2093623" y="1129764"/>
                  <a:pt x="2085579" y="1126319"/>
                  <a:pt x="2078684" y="1121727"/>
                </a:cubicBezTo>
                <a:cubicBezTo>
                  <a:pt x="2078684" y="1119431"/>
                  <a:pt x="2080982" y="1118282"/>
                  <a:pt x="2079833" y="1115986"/>
                </a:cubicBezTo>
                <a:cubicBezTo>
                  <a:pt x="2069491" y="1112542"/>
                  <a:pt x="2061447" y="1104505"/>
                  <a:pt x="2053403" y="1096468"/>
                </a:cubicBezTo>
                <a:cubicBezTo>
                  <a:pt x="2045360" y="1088431"/>
                  <a:pt x="2038465" y="1080394"/>
                  <a:pt x="2029272" y="1076950"/>
                </a:cubicBezTo>
                <a:cubicBezTo>
                  <a:pt x="2028123" y="1072357"/>
                  <a:pt x="2026974" y="1072357"/>
                  <a:pt x="2026974" y="1068913"/>
                </a:cubicBezTo>
                <a:cubicBezTo>
                  <a:pt x="2024675" y="1068913"/>
                  <a:pt x="2024675" y="1070061"/>
                  <a:pt x="2023526" y="1070061"/>
                </a:cubicBezTo>
                <a:cubicBezTo>
                  <a:pt x="2010886" y="1058580"/>
                  <a:pt x="1999395" y="1048246"/>
                  <a:pt x="1986754" y="1039061"/>
                </a:cubicBezTo>
                <a:cubicBezTo>
                  <a:pt x="1986754" y="1039061"/>
                  <a:pt x="1986754" y="1039061"/>
                  <a:pt x="1982158" y="1035617"/>
                </a:cubicBezTo>
                <a:cubicBezTo>
                  <a:pt x="1982158" y="1035617"/>
                  <a:pt x="1982158" y="1035617"/>
                  <a:pt x="1977561" y="1031024"/>
                </a:cubicBezTo>
                <a:cubicBezTo>
                  <a:pt x="1974114" y="1028728"/>
                  <a:pt x="1970667" y="1026432"/>
                  <a:pt x="1968368" y="1024136"/>
                </a:cubicBezTo>
                <a:cubicBezTo>
                  <a:pt x="1961474" y="1019543"/>
                  <a:pt x="1955728" y="1013802"/>
                  <a:pt x="1949983" y="1008062"/>
                </a:cubicBezTo>
                <a:cubicBezTo>
                  <a:pt x="1945386" y="1010358"/>
                  <a:pt x="1940790" y="1003469"/>
                  <a:pt x="1939640" y="997728"/>
                </a:cubicBezTo>
                <a:cubicBezTo>
                  <a:pt x="1931597" y="998877"/>
                  <a:pt x="1930448" y="990840"/>
                  <a:pt x="1925851" y="988544"/>
                </a:cubicBezTo>
                <a:cubicBezTo>
                  <a:pt x="1921255" y="990840"/>
                  <a:pt x="1904018" y="974766"/>
                  <a:pt x="1894825" y="970173"/>
                </a:cubicBezTo>
                <a:cubicBezTo>
                  <a:pt x="1895974" y="969025"/>
                  <a:pt x="1897123" y="967877"/>
                  <a:pt x="1897123" y="966729"/>
                </a:cubicBezTo>
                <a:cubicBezTo>
                  <a:pt x="1885632" y="966729"/>
                  <a:pt x="1884483" y="955247"/>
                  <a:pt x="1877588" y="957544"/>
                </a:cubicBezTo>
                <a:cubicBezTo>
                  <a:pt x="1876439" y="955247"/>
                  <a:pt x="1876439" y="954099"/>
                  <a:pt x="1877588" y="952951"/>
                </a:cubicBezTo>
                <a:cubicBezTo>
                  <a:pt x="1876439" y="951803"/>
                  <a:pt x="1872992" y="951803"/>
                  <a:pt x="1871842" y="952951"/>
                </a:cubicBezTo>
                <a:cubicBezTo>
                  <a:pt x="1869544" y="948359"/>
                  <a:pt x="1866097" y="952951"/>
                  <a:pt x="1869544" y="947211"/>
                </a:cubicBezTo>
                <a:cubicBezTo>
                  <a:pt x="1863799" y="946062"/>
                  <a:pt x="1860351" y="940322"/>
                  <a:pt x="1852307" y="940322"/>
                </a:cubicBezTo>
                <a:cubicBezTo>
                  <a:pt x="1854606" y="939174"/>
                  <a:pt x="1855755" y="939174"/>
                  <a:pt x="1854606" y="936878"/>
                </a:cubicBezTo>
                <a:cubicBezTo>
                  <a:pt x="1850009" y="936878"/>
                  <a:pt x="1848860" y="931137"/>
                  <a:pt x="1841965" y="931137"/>
                </a:cubicBezTo>
                <a:cubicBezTo>
                  <a:pt x="1844264" y="931137"/>
                  <a:pt x="1843114" y="925396"/>
                  <a:pt x="1840816" y="926544"/>
                </a:cubicBezTo>
                <a:cubicBezTo>
                  <a:pt x="1837369" y="925396"/>
                  <a:pt x="1840816" y="931137"/>
                  <a:pt x="1836220" y="929989"/>
                </a:cubicBezTo>
                <a:cubicBezTo>
                  <a:pt x="1833921" y="921952"/>
                  <a:pt x="1828176" y="918507"/>
                  <a:pt x="1820132" y="917359"/>
                </a:cubicBezTo>
                <a:cubicBezTo>
                  <a:pt x="1820132" y="915063"/>
                  <a:pt x="1817834" y="913915"/>
                  <a:pt x="1815536" y="912767"/>
                </a:cubicBezTo>
                <a:cubicBezTo>
                  <a:pt x="1812088" y="911618"/>
                  <a:pt x="1808641" y="910470"/>
                  <a:pt x="1805193" y="909322"/>
                </a:cubicBezTo>
                <a:cubicBezTo>
                  <a:pt x="1801746" y="905878"/>
                  <a:pt x="1796001" y="896693"/>
                  <a:pt x="1791404" y="900137"/>
                </a:cubicBezTo>
                <a:cubicBezTo>
                  <a:pt x="1785658" y="890952"/>
                  <a:pt x="1777615" y="887508"/>
                  <a:pt x="1769571" y="882915"/>
                </a:cubicBezTo>
                <a:cubicBezTo>
                  <a:pt x="1767273" y="881767"/>
                  <a:pt x="1764974" y="881767"/>
                  <a:pt x="1763825" y="880619"/>
                </a:cubicBezTo>
                <a:cubicBezTo>
                  <a:pt x="1761527" y="879471"/>
                  <a:pt x="1759229" y="878323"/>
                  <a:pt x="1758080" y="877175"/>
                </a:cubicBezTo>
                <a:cubicBezTo>
                  <a:pt x="1754632" y="874878"/>
                  <a:pt x="1751185" y="872582"/>
                  <a:pt x="1748887" y="870286"/>
                </a:cubicBezTo>
                <a:cubicBezTo>
                  <a:pt x="1747737" y="869137"/>
                  <a:pt x="1747737" y="869137"/>
                  <a:pt x="1746588" y="869137"/>
                </a:cubicBezTo>
                <a:cubicBezTo>
                  <a:pt x="1747737" y="870286"/>
                  <a:pt x="1747737" y="871434"/>
                  <a:pt x="1746588" y="871434"/>
                </a:cubicBezTo>
                <a:cubicBezTo>
                  <a:pt x="1744290" y="870286"/>
                  <a:pt x="1745439" y="870286"/>
                  <a:pt x="1745439" y="867989"/>
                </a:cubicBezTo>
                <a:cubicBezTo>
                  <a:pt x="1744290" y="867989"/>
                  <a:pt x="1744290" y="866841"/>
                  <a:pt x="1743141" y="866841"/>
                </a:cubicBezTo>
                <a:cubicBezTo>
                  <a:pt x="1737395" y="865693"/>
                  <a:pt x="1731650" y="862249"/>
                  <a:pt x="1725904" y="858804"/>
                </a:cubicBezTo>
                <a:cubicBezTo>
                  <a:pt x="1724755" y="857656"/>
                  <a:pt x="1723606" y="856508"/>
                  <a:pt x="1722457" y="855360"/>
                </a:cubicBezTo>
                <a:cubicBezTo>
                  <a:pt x="1719010" y="854212"/>
                  <a:pt x="1715562" y="853064"/>
                  <a:pt x="1713264" y="850768"/>
                </a:cubicBezTo>
                <a:cubicBezTo>
                  <a:pt x="1710966" y="849619"/>
                  <a:pt x="1708667" y="848471"/>
                  <a:pt x="1706369" y="847323"/>
                </a:cubicBezTo>
                <a:cubicBezTo>
                  <a:pt x="1705220" y="847323"/>
                  <a:pt x="1704071" y="847323"/>
                  <a:pt x="1704071" y="846175"/>
                </a:cubicBezTo>
                <a:cubicBezTo>
                  <a:pt x="1660404" y="823212"/>
                  <a:pt x="1615589" y="801398"/>
                  <a:pt x="1571922" y="778435"/>
                </a:cubicBezTo>
                <a:cubicBezTo>
                  <a:pt x="1570773" y="778435"/>
                  <a:pt x="1570773" y="779583"/>
                  <a:pt x="1571922" y="780731"/>
                </a:cubicBezTo>
                <a:cubicBezTo>
                  <a:pt x="1635124" y="814027"/>
                  <a:pt x="1698325" y="849619"/>
                  <a:pt x="1759229" y="887508"/>
                </a:cubicBezTo>
                <a:cubicBezTo>
                  <a:pt x="1821281" y="925396"/>
                  <a:pt x="1881035" y="966729"/>
                  <a:pt x="1937342" y="1011506"/>
                </a:cubicBezTo>
                <a:cubicBezTo>
                  <a:pt x="1994798" y="1055135"/>
                  <a:pt x="2049956" y="1102209"/>
                  <a:pt x="2101666" y="1153875"/>
                </a:cubicBezTo>
                <a:cubicBezTo>
                  <a:pt x="2108561" y="1159615"/>
                  <a:pt x="2115456" y="1166504"/>
                  <a:pt x="2121201" y="1172245"/>
                </a:cubicBezTo>
                <a:cubicBezTo>
                  <a:pt x="2121201" y="1172245"/>
                  <a:pt x="2121201" y="1172245"/>
                  <a:pt x="2139587" y="1191763"/>
                </a:cubicBezTo>
                <a:cubicBezTo>
                  <a:pt x="2139587" y="1191763"/>
                  <a:pt x="2139587" y="1191763"/>
                  <a:pt x="2149929" y="1202096"/>
                </a:cubicBezTo>
                <a:cubicBezTo>
                  <a:pt x="2152228" y="1205541"/>
                  <a:pt x="2155675" y="1208985"/>
                  <a:pt x="2159122" y="1212429"/>
                </a:cubicBezTo>
                <a:cubicBezTo>
                  <a:pt x="2159122" y="1212429"/>
                  <a:pt x="2159122" y="1212429"/>
                  <a:pt x="2177508" y="1231948"/>
                </a:cubicBezTo>
                <a:cubicBezTo>
                  <a:pt x="2183254" y="1238837"/>
                  <a:pt x="2188999" y="1245725"/>
                  <a:pt x="2194745" y="1252614"/>
                </a:cubicBezTo>
                <a:cubicBezTo>
                  <a:pt x="2194745" y="1252614"/>
                  <a:pt x="2194745" y="1252614"/>
                  <a:pt x="2203938" y="1262947"/>
                </a:cubicBezTo>
                <a:cubicBezTo>
                  <a:pt x="2206236" y="1266392"/>
                  <a:pt x="2209684" y="1269836"/>
                  <a:pt x="2211982" y="1273281"/>
                </a:cubicBezTo>
                <a:cubicBezTo>
                  <a:pt x="2223473" y="1287058"/>
                  <a:pt x="2234964" y="1301984"/>
                  <a:pt x="2246455" y="1315761"/>
                </a:cubicBezTo>
                <a:cubicBezTo>
                  <a:pt x="2249903" y="1320354"/>
                  <a:pt x="2254499" y="1324947"/>
                  <a:pt x="2257947" y="1329539"/>
                </a:cubicBezTo>
                <a:cubicBezTo>
                  <a:pt x="2261394" y="1334132"/>
                  <a:pt x="2264841" y="1338724"/>
                  <a:pt x="2265990" y="1343317"/>
                </a:cubicBezTo>
                <a:cubicBezTo>
                  <a:pt x="2272885" y="1344465"/>
                  <a:pt x="2274034" y="1351354"/>
                  <a:pt x="2280929" y="1353650"/>
                </a:cubicBezTo>
                <a:cubicBezTo>
                  <a:pt x="2280929" y="1355946"/>
                  <a:pt x="2278631" y="1360539"/>
                  <a:pt x="2282078" y="1360539"/>
                </a:cubicBezTo>
                <a:cubicBezTo>
                  <a:pt x="2283227" y="1358243"/>
                  <a:pt x="2285525" y="1360539"/>
                  <a:pt x="2286675" y="1362835"/>
                </a:cubicBezTo>
                <a:cubicBezTo>
                  <a:pt x="2287824" y="1366279"/>
                  <a:pt x="2288973" y="1369724"/>
                  <a:pt x="2288973" y="1370872"/>
                </a:cubicBezTo>
                <a:cubicBezTo>
                  <a:pt x="2291271" y="1376613"/>
                  <a:pt x="2302762" y="1378909"/>
                  <a:pt x="2300464" y="1383501"/>
                </a:cubicBezTo>
                <a:cubicBezTo>
                  <a:pt x="2298166" y="1382353"/>
                  <a:pt x="2294718" y="1381205"/>
                  <a:pt x="2294718" y="1377761"/>
                </a:cubicBezTo>
                <a:cubicBezTo>
                  <a:pt x="2292420" y="1383501"/>
                  <a:pt x="2297017" y="1386946"/>
                  <a:pt x="2301613" y="1389242"/>
                </a:cubicBezTo>
                <a:cubicBezTo>
                  <a:pt x="2303911" y="1391538"/>
                  <a:pt x="2306210" y="1392687"/>
                  <a:pt x="2307359" y="1394983"/>
                </a:cubicBezTo>
                <a:cubicBezTo>
                  <a:pt x="2308508" y="1396131"/>
                  <a:pt x="2309657" y="1398427"/>
                  <a:pt x="2308508" y="1401872"/>
                </a:cubicBezTo>
                <a:cubicBezTo>
                  <a:pt x="2321148" y="1404168"/>
                  <a:pt x="2322297" y="1425982"/>
                  <a:pt x="2332639" y="1423686"/>
                </a:cubicBezTo>
                <a:cubicBezTo>
                  <a:pt x="2331490" y="1427130"/>
                  <a:pt x="2333788" y="1427130"/>
                  <a:pt x="2332639" y="1430575"/>
                </a:cubicBezTo>
                <a:cubicBezTo>
                  <a:pt x="2337236" y="1428279"/>
                  <a:pt x="2342981" y="1436316"/>
                  <a:pt x="2337236" y="1440908"/>
                </a:cubicBezTo>
                <a:cubicBezTo>
                  <a:pt x="2341832" y="1446649"/>
                  <a:pt x="2352174" y="1448945"/>
                  <a:pt x="2353324" y="1458130"/>
                </a:cubicBezTo>
                <a:cubicBezTo>
                  <a:pt x="2352174" y="1460426"/>
                  <a:pt x="2347578" y="1458130"/>
                  <a:pt x="2346429" y="1460426"/>
                </a:cubicBezTo>
                <a:cubicBezTo>
                  <a:pt x="2348727" y="1460426"/>
                  <a:pt x="2352174" y="1463871"/>
                  <a:pt x="2353324" y="1459278"/>
                </a:cubicBezTo>
                <a:cubicBezTo>
                  <a:pt x="2361367" y="1465019"/>
                  <a:pt x="2360218" y="1477648"/>
                  <a:pt x="2370560" y="1482241"/>
                </a:cubicBezTo>
                <a:cubicBezTo>
                  <a:pt x="2367113" y="1483389"/>
                  <a:pt x="2370560" y="1489130"/>
                  <a:pt x="2375157" y="1485685"/>
                </a:cubicBezTo>
                <a:cubicBezTo>
                  <a:pt x="2375157" y="1489130"/>
                  <a:pt x="2372859" y="1487982"/>
                  <a:pt x="2371709" y="1489130"/>
                </a:cubicBezTo>
                <a:cubicBezTo>
                  <a:pt x="2375157" y="1491426"/>
                  <a:pt x="2375157" y="1499463"/>
                  <a:pt x="2380902" y="1497167"/>
                </a:cubicBezTo>
                <a:cubicBezTo>
                  <a:pt x="2383201" y="1500611"/>
                  <a:pt x="2384350" y="1502907"/>
                  <a:pt x="2385499" y="1506352"/>
                </a:cubicBezTo>
                <a:cubicBezTo>
                  <a:pt x="2380902" y="1515537"/>
                  <a:pt x="2400437" y="1527018"/>
                  <a:pt x="2399288" y="1540796"/>
                </a:cubicBezTo>
                <a:cubicBezTo>
                  <a:pt x="2406183" y="1543092"/>
                  <a:pt x="2407332" y="1548833"/>
                  <a:pt x="2409630" y="1554573"/>
                </a:cubicBezTo>
                <a:cubicBezTo>
                  <a:pt x="2410780" y="1559166"/>
                  <a:pt x="2413078" y="1564907"/>
                  <a:pt x="2419972" y="1567203"/>
                </a:cubicBezTo>
                <a:cubicBezTo>
                  <a:pt x="2417674" y="1570647"/>
                  <a:pt x="2423420" y="1569499"/>
                  <a:pt x="2421122" y="1572943"/>
                </a:cubicBezTo>
                <a:cubicBezTo>
                  <a:pt x="2417674" y="1571795"/>
                  <a:pt x="2415376" y="1568351"/>
                  <a:pt x="2413078" y="1564907"/>
                </a:cubicBezTo>
                <a:cubicBezTo>
                  <a:pt x="2410780" y="1562610"/>
                  <a:pt x="2408481" y="1558018"/>
                  <a:pt x="2405034" y="1555721"/>
                </a:cubicBezTo>
                <a:cubicBezTo>
                  <a:pt x="2402736" y="1556870"/>
                  <a:pt x="2401587" y="1556870"/>
                  <a:pt x="2399288" y="1558018"/>
                </a:cubicBezTo>
                <a:cubicBezTo>
                  <a:pt x="2400437" y="1561462"/>
                  <a:pt x="2401587" y="1562610"/>
                  <a:pt x="2406183" y="1562610"/>
                </a:cubicBezTo>
                <a:cubicBezTo>
                  <a:pt x="2406183" y="1568351"/>
                  <a:pt x="2399288" y="1561462"/>
                  <a:pt x="2400437" y="1568351"/>
                </a:cubicBezTo>
                <a:cubicBezTo>
                  <a:pt x="2403885" y="1566055"/>
                  <a:pt x="2406183" y="1575240"/>
                  <a:pt x="2409630" y="1569499"/>
                </a:cubicBezTo>
                <a:cubicBezTo>
                  <a:pt x="2408481" y="1575240"/>
                  <a:pt x="2415376" y="1575240"/>
                  <a:pt x="2414227" y="1579832"/>
                </a:cubicBezTo>
                <a:cubicBezTo>
                  <a:pt x="2416525" y="1575240"/>
                  <a:pt x="2417674" y="1577536"/>
                  <a:pt x="2422271" y="1576388"/>
                </a:cubicBezTo>
                <a:cubicBezTo>
                  <a:pt x="2421122" y="1583277"/>
                  <a:pt x="2425718" y="1584425"/>
                  <a:pt x="2430315" y="1586721"/>
                </a:cubicBezTo>
                <a:cubicBezTo>
                  <a:pt x="2430315" y="1589017"/>
                  <a:pt x="2426867" y="1587869"/>
                  <a:pt x="2425718" y="1590166"/>
                </a:cubicBezTo>
                <a:cubicBezTo>
                  <a:pt x="2430315" y="1593610"/>
                  <a:pt x="2436060" y="1602795"/>
                  <a:pt x="2433762" y="1607387"/>
                </a:cubicBezTo>
                <a:cubicBezTo>
                  <a:pt x="2432613" y="1602795"/>
                  <a:pt x="2428016" y="1600499"/>
                  <a:pt x="2425718" y="1597054"/>
                </a:cubicBezTo>
                <a:cubicBezTo>
                  <a:pt x="2425718" y="1600499"/>
                  <a:pt x="2421122" y="1599350"/>
                  <a:pt x="2422271" y="1605091"/>
                </a:cubicBezTo>
                <a:cubicBezTo>
                  <a:pt x="2424569" y="1602795"/>
                  <a:pt x="2424569" y="1606239"/>
                  <a:pt x="2429165" y="1606239"/>
                </a:cubicBezTo>
                <a:cubicBezTo>
                  <a:pt x="2422271" y="1608536"/>
                  <a:pt x="2429165" y="1626906"/>
                  <a:pt x="2436060" y="1626906"/>
                </a:cubicBezTo>
                <a:cubicBezTo>
                  <a:pt x="2437209" y="1631498"/>
                  <a:pt x="2432613" y="1628054"/>
                  <a:pt x="2432613" y="1631498"/>
                </a:cubicBezTo>
                <a:cubicBezTo>
                  <a:pt x="2433762" y="1631498"/>
                  <a:pt x="2433762" y="1632646"/>
                  <a:pt x="2434911" y="1633795"/>
                </a:cubicBezTo>
                <a:cubicBezTo>
                  <a:pt x="2438358" y="1631498"/>
                  <a:pt x="2441806" y="1632646"/>
                  <a:pt x="2442955" y="1628054"/>
                </a:cubicBezTo>
                <a:cubicBezTo>
                  <a:pt x="2442955" y="1630350"/>
                  <a:pt x="2444104" y="1632646"/>
                  <a:pt x="2445253" y="1634943"/>
                </a:cubicBezTo>
                <a:cubicBezTo>
                  <a:pt x="2448700" y="1631498"/>
                  <a:pt x="2444104" y="1628054"/>
                  <a:pt x="2447551" y="1626906"/>
                </a:cubicBezTo>
                <a:cubicBezTo>
                  <a:pt x="2445253" y="1632646"/>
                  <a:pt x="2453297" y="1631498"/>
                  <a:pt x="2449850" y="1637239"/>
                </a:cubicBezTo>
                <a:cubicBezTo>
                  <a:pt x="2445253" y="1637239"/>
                  <a:pt x="2445253" y="1633795"/>
                  <a:pt x="2441806" y="1636091"/>
                </a:cubicBezTo>
                <a:cubicBezTo>
                  <a:pt x="2440657" y="1640683"/>
                  <a:pt x="2446402" y="1640683"/>
                  <a:pt x="2445253" y="1644128"/>
                </a:cubicBezTo>
                <a:cubicBezTo>
                  <a:pt x="2442955" y="1644128"/>
                  <a:pt x="2442955" y="1648720"/>
                  <a:pt x="2439508" y="1647572"/>
                </a:cubicBezTo>
                <a:cubicBezTo>
                  <a:pt x="2438358" y="1646424"/>
                  <a:pt x="2432613" y="1642980"/>
                  <a:pt x="2431464" y="1646424"/>
                </a:cubicBezTo>
                <a:cubicBezTo>
                  <a:pt x="2431464" y="1648720"/>
                  <a:pt x="2438358" y="1647572"/>
                  <a:pt x="2438358" y="1649868"/>
                </a:cubicBezTo>
                <a:cubicBezTo>
                  <a:pt x="2432613" y="1649868"/>
                  <a:pt x="2437209" y="1657905"/>
                  <a:pt x="2432613" y="1655609"/>
                </a:cubicBezTo>
                <a:cubicBezTo>
                  <a:pt x="2433762" y="1659053"/>
                  <a:pt x="2438358" y="1662498"/>
                  <a:pt x="2440657" y="1655609"/>
                </a:cubicBezTo>
                <a:cubicBezTo>
                  <a:pt x="2434911" y="1656757"/>
                  <a:pt x="2440657" y="1653313"/>
                  <a:pt x="2441806" y="1651017"/>
                </a:cubicBezTo>
                <a:cubicBezTo>
                  <a:pt x="2440657" y="1651017"/>
                  <a:pt x="2439508" y="1649868"/>
                  <a:pt x="2439508" y="1648720"/>
                </a:cubicBezTo>
                <a:cubicBezTo>
                  <a:pt x="2441806" y="1649868"/>
                  <a:pt x="2441806" y="1648720"/>
                  <a:pt x="2444104" y="1648720"/>
                </a:cubicBezTo>
                <a:cubicBezTo>
                  <a:pt x="2446402" y="1652165"/>
                  <a:pt x="2441806" y="1652165"/>
                  <a:pt x="2440657" y="1656757"/>
                </a:cubicBezTo>
                <a:cubicBezTo>
                  <a:pt x="2442955" y="1657905"/>
                  <a:pt x="2442955" y="1659053"/>
                  <a:pt x="2445253" y="1659053"/>
                </a:cubicBezTo>
                <a:cubicBezTo>
                  <a:pt x="2447551" y="1657905"/>
                  <a:pt x="2442955" y="1654461"/>
                  <a:pt x="2446402" y="1654461"/>
                </a:cubicBezTo>
                <a:cubicBezTo>
                  <a:pt x="2447551" y="1661350"/>
                  <a:pt x="2454446" y="1663646"/>
                  <a:pt x="2453297" y="1671683"/>
                </a:cubicBezTo>
                <a:cubicBezTo>
                  <a:pt x="2448700" y="1665942"/>
                  <a:pt x="2444104" y="1665942"/>
                  <a:pt x="2438358" y="1660202"/>
                </a:cubicBezTo>
                <a:cubicBezTo>
                  <a:pt x="2438358" y="1661350"/>
                  <a:pt x="2437209" y="1661350"/>
                  <a:pt x="2437209" y="1662498"/>
                </a:cubicBezTo>
                <a:cubicBezTo>
                  <a:pt x="2441806" y="1668239"/>
                  <a:pt x="2448700" y="1671683"/>
                  <a:pt x="2450999" y="1678572"/>
                </a:cubicBezTo>
                <a:cubicBezTo>
                  <a:pt x="2450999" y="1680868"/>
                  <a:pt x="2449850" y="1679720"/>
                  <a:pt x="2448700" y="1680868"/>
                </a:cubicBezTo>
                <a:cubicBezTo>
                  <a:pt x="2449850" y="1682016"/>
                  <a:pt x="2449850" y="1682016"/>
                  <a:pt x="2449850" y="1683164"/>
                </a:cubicBezTo>
                <a:cubicBezTo>
                  <a:pt x="2452148" y="1683164"/>
                  <a:pt x="2452148" y="1680868"/>
                  <a:pt x="2453297" y="1680868"/>
                </a:cubicBezTo>
                <a:cubicBezTo>
                  <a:pt x="2455595" y="1683164"/>
                  <a:pt x="2459043" y="1687757"/>
                  <a:pt x="2455595" y="1690053"/>
                </a:cubicBezTo>
                <a:cubicBezTo>
                  <a:pt x="2460192" y="1694646"/>
                  <a:pt x="2472832" y="1698090"/>
                  <a:pt x="2468235" y="1703831"/>
                </a:cubicBezTo>
                <a:cubicBezTo>
                  <a:pt x="2467086" y="1702683"/>
                  <a:pt x="2461341" y="1700386"/>
                  <a:pt x="2454446" y="1695794"/>
                </a:cubicBezTo>
                <a:cubicBezTo>
                  <a:pt x="2456744" y="1700386"/>
                  <a:pt x="2464788" y="1702683"/>
                  <a:pt x="2463639" y="1710719"/>
                </a:cubicBezTo>
                <a:cubicBezTo>
                  <a:pt x="2464788" y="1704979"/>
                  <a:pt x="2469385" y="1708423"/>
                  <a:pt x="2471683" y="1706127"/>
                </a:cubicBezTo>
                <a:cubicBezTo>
                  <a:pt x="2470534" y="1707275"/>
                  <a:pt x="2473981" y="1707275"/>
                  <a:pt x="2472832" y="1709571"/>
                </a:cubicBezTo>
                <a:cubicBezTo>
                  <a:pt x="2469385" y="1707275"/>
                  <a:pt x="2464788" y="1708423"/>
                  <a:pt x="2462490" y="1713016"/>
                </a:cubicBezTo>
                <a:cubicBezTo>
                  <a:pt x="2469385" y="1713016"/>
                  <a:pt x="2468235" y="1716460"/>
                  <a:pt x="2465937" y="1721053"/>
                </a:cubicBezTo>
                <a:cubicBezTo>
                  <a:pt x="2476279" y="1726793"/>
                  <a:pt x="2473981" y="1733682"/>
                  <a:pt x="2480876" y="1741719"/>
                </a:cubicBezTo>
                <a:cubicBezTo>
                  <a:pt x="2475130" y="1744015"/>
                  <a:pt x="2473981" y="1733682"/>
                  <a:pt x="2468235" y="1735979"/>
                </a:cubicBezTo>
                <a:cubicBezTo>
                  <a:pt x="2469385" y="1742867"/>
                  <a:pt x="2478578" y="1745163"/>
                  <a:pt x="2473981" y="1754349"/>
                </a:cubicBezTo>
                <a:cubicBezTo>
                  <a:pt x="2478578" y="1756645"/>
                  <a:pt x="2479727" y="1762386"/>
                  <a:pt x="2482025" y="1766978"/>
                </a:cubicBezTo>
                <a:cubicBezTo>
                  <a:pt x="2484323" y="1768126"/>
                  <a:pt x="2486621" y="1765830"/>
                  <a:pt x="2488920" y="1768126"/>
                </a:cubicBezTo>
                <a:cubicBezTo>
                  <a:pt x="2488920" y="1769274"/>
                  <a:pt x="2487771" y="1771571"/>
                  <a:pt x="2488920" y="1771571"/>
                </a:cubicBezTo>
                <a:cubicBezTo>
                  <a:pt x="2490069" y="1768126"/>
                  <a:pt x="2492367" y="1768126"/>
                  <a:pt x="2493516" y="1770422"/>
                </a:cubicBezTo>
                <a:cubicBezTo>
                  <a:pt x="2491218" y="1776163"/>
                  <a:pt x="2487771" y="1771571"/>
                  <a:pt x="2484323" y="1770422"/>
                </a:cubicBezTo>
                <a:cubicBezTo>
                  <a:pt x="2487771" y="1775015"/>
                  <a:pt x="2480876" y="1769274"/>
                  <a:pt x="2480876" y="1773867"/>
                </a:cubicBezTo>
                <a:cubicBezTo>
                  <a:pt x="2485472" y="1773867"/>
                  <a:pt x="2488920" y="1776163"/>
                  <a:pt x="2484323" y="1778459"/>
                </a:cubicBezTo>
                <a:cubicBezTo>
                  <a:pt x="2480876" y="1776163"/>
                  <a:pt x="2477428" y="1776163"/>
                  <a:pt x="2476279" y="1771571"/>
                </a:cubicBezTo>
                <a:cubicBezTo>
                  <a:pt x="2476279" y="1772719"/>
                  <a:pt x="2475130" y="1772719"/>
                  <a:pt x="2475130" y="1773867"/>
                </a:cubicBezTo>
                <a:cubicBezTo>
                  <a:pt x="2473981" y="1777311"/>
                  <a:pt x="2479727" y="1778459"/>
                  <a:pt x="2476279" y="1780756"/>
                </a:cubicBezTo>
                <a:cubicBezTo>
                  <a:pt x="2471683" y="1776163"/>
                  <a:pt x="2472832" y="1769274"/>
                  <a:pt x="2467086" y="1764682"/>
                </a:cubicBezTo>
                <a:cubicBezTo>
                  <a:pt x="2465937" y="1765830"/>
                  <a:pt x="2465937" y="1769274"/>
                  <a:pt x="2463639" y="1769274"/>
                </a:cubicBezTo>
                <a:cubicBezTo>
                  <a:pt x="2464788" y="1765830"/>
                  <a:pt x="2461341" y="1765830"/>
                  <a:pt x="2463639" y="1761237"/>
                </a:cubicBezTo>
                <a:cubicBezTo>
                  <a:pt x="2464788" y="1761237"/>
                  <a:pt x="2467086" y="1762386"/>
                  <a:pt x="2467086" y="1761237"/>
                </a:cubicBezTo>
                <a:cubicBezTo>
                  <a:pt x="2465937" y="1758941"/>
                  <a:pt x="2460192" y="1753200"/>
                  <a:pt x="2457893" y="1756645"/>
                </a:cubicBezTo>
                <a:cubicBezTo>
                  <a:pt x="2460192" y="1753200"/>
                  <a:pt x="2456744" y="1752052"/>
                  <a:pt x="2459043" y="1748608"/>
                </a:cubicBezTo>
                <a:cubicBezTo>
                  <a:pt x="2463639" y="1749756"/>
                  <a:pt x="2459043" y="1755497"/>
                  <a:pt x="2464788" y="1755497"/>
                </a:cubicBezTo>
                <a:cubicBezTo>
                  <a:pt x="2464788" y="1749756"/>
                  <a:pt x="2462490" y="1748608"/>
                  <a:pt x="2465937" y="1741719"/>
                </a:cubicBezTo>
                <a:cubicBezTo>
                  <a:pt x="2464788" y="1741719"/>
                  <a:pt x="2463639" y="1740571"/>
                  <a:pt x="2463639" y="1740571"/>
                </a:cubicBezTo>
                <a:cubicBezTo>
                  <a:pt x="2460192" y="1741719"/>
                  <a:pt x="2462490" y="1741719"/>
                  <a:pt x="2461341" y="1745163"/>
                </a:cubicBezTo>
                <a:cubicBezTo>
                  <a:pt x="2459043" y="1744015"/>
                  <a:pt x="2457893" y="1745163"/>
                  <a:pt x="2457893" y="1746312"/>
                </a:cubicBezTo>
                <a:cubicBezTo>
                  <a:pt x="2453297" y="1745163"/>
                  <a:pt x="2454446" y="1741719"/>
                  <a:pt x="2449850" y="1740571"/>
                </a:cubicBezTo>
                <a:cubicBezTo>
                  <a:pt x="2447551" y="1744015"/>
                  <a:pt x="2454446" y="1747460"/>
                  <a:pt x="2448700" y="1746312"/>
                </a:cubicBezTo>
                <a:cubicBezTo>
                  <a:pt x="2446402" y="1741719"/>
                  <a:pt x="2442955" y="1734830"/>
                  <a:pt x="2444104" y="1731386"/>
                </a:cubicBezTo>
                <a:cubicBezTo>
                  <a:pt x="2444104" y="1733682"/>
                  <a:pt x="2446402" y="1734830"/>
                  <a:pt x="2449850" y="1734830"/>
                </a:cubicBezTo>
                <a:cubicBezTo>
                  <a:pt x="2450999" y="1727941"/>
                  <a:pt x="2441806" y="1722201"/>
                  <a:pt x="2444104" y="1717608"/>
                </a:cubicBezTo>
                <a:cubicBezTo>
                  <a:pt x="2441806" y="1716460"/>
                  <a:pt x="2440657" y="1717608"/>
                  <a:pt x="2440657" y="1719905"/>
                </a:cubicBezTo>
                <a:cubicBezTo>
                  <a:pt x="2436060" y="1719905"/>
                  <a:pt x="2434911" y="1717608"/>
                  <a:pt x="2433762" y="1715312"/>
                </a:cubicBezTo>
                <a:cubicBezTo>
                  <a:pt x="2436060" y="1706127"/>
                  <a:pt x="2429165" y="1700386"/>
                  <a:pt x="2422271" y="1693497"/>
                </a:cubicBezTo>
                <a:cubicBezTo>
                  <a:pt x="2424569" y="1693497"/>
                  <a:pt x="2425718" y="1698090"/>
                  <a:pt x="2428016" y="1694646"/>
                </a:cubicBezTo>
                <a:cubicBezTo>
                  <a:pt x="2429165" y="1690053"/>
                  <a:pt x="2422271" y="1691201"/>
                  <a:pt x="2421122" y="1687757"/>
                </a:cubicBezTo>
                <a:cubicBezTo>
                  <a:pt x="2422271" y="1686609"/>
                  <a:pt x="2425718" y="1687757"/>
                  <a:pt x="2425718" y="1684312"/>
                </a:cubicBezTo>
                <a:cubicBezTo>
                  <a:pt x="2424569" y="1684312"/>
                  <a:pt x="2422271" y="1684312"/>
                  <a:pt x="2421122" y="1684312"/>
                </a:cubicBezTo>
                <a:cubicBezTo>
                  <a:pt x="2423420" y="1676276"/>
                  <a:pt x="2410780" y="1677424"/>
                  <a:pt x="2408481" y="1672831"/>
                </a:cubicBezTo>
                <a:cubicBezTo>
                  <a:pt x="2410780" y="1665942"/>
                  <a:pt x="2402736" y="1659053"/>
                  <a:pt x="2398139" y="1662498"/>
                </a:cubicBezTo>
                <a:cubicBezTo>
                  <a:pt x="2399288" y="1663646"/>
                  <a:pt x="2405034" y="1665942"/>
                  <a:pt x="2400437" y="1667090"/>
                </a:cubicBezTo>
                <a:cubicBezTo>
                  <a:pt x="2400437" y="1663646"/>
                  <a:pt x="2399288" y="1670535"/>
                  <a:pt x="2396990" y="1668239"/>
                </a:cubicBezTo>
                <a:cubicBezTo>
                  <a:pt x="2396990" y="1664794"/>
                  <a:pt x="2396990" y="1662498"/>
                  <a:pt x="2396990" y="1659053"/>
                </a:cubicBezTo>
                <a:cubicBezTo>
                  <a:pt x="2402736" y="1659053"/>
                  <a:pt x="2401587" y="1659053"/>
                  <a:pt x="2406183" y="1662498"/>
                </a:cubicBezTo>
                <a:cubicBezTo>
                  <a:pt x="2405034" y="1653313"/>
                  <a:pt x="2399288" y="1646424"/>
                  <a:pt x="2393543" y="1646424"/>
                </a:cubicBezTo>
                <a:cubicBezTo>
                  <a:pt x="2395841" y="1646424"/>
                  <a:pt x="2395841" y="1639535"/>
                  <a:pt x="2394692" y="1638387"/>
                </a:cubicBezTo>
                <a:cubicBezTo>
                  <a:pt x="2388946" y="1641831"/>
                  <a:pt x="2392394" y="1631498"/>
                  <a:pt x="2387797" y="1630350"/>
                </a:cubicBezTo>
                <a:cubicBezTo>
                  <a:pt x="2386648" y="1631498"/>
                  <a:pt x="2379753" y="1631498"/>
                  <a:pt x="2379753" y="1628054"/>
                </a:cubicBezTo>
                <a:cubicBezTo>
                  <a:pt x="2382052" y="1628054"/>
                  <a:pt x="2385499" y="1626906"/>
                  <a:pt x="2386648" y="1623461"/>
                </a:cubicBezTo>
                <a:cubicBezTo>
                  <a:pt x="2378604" y="1622313"/>
                  <a:pt x="2386648" y="1616573"/>
                  <a:pt x="2378604" y="1615424"/>
                </a:cubicBezTo>
                <a:cubicBezTo>
                  <a:pt x="2379753" y="1617721"/>
                  <a:pt x="2377455" y="1616573"/>
                  <a:pt x="2375157" y="1617721"/>
                </a:cubicBezTo>
                <a:cubicBezTo>
                  <a:pt x="2374008" y="1614276"/>
                  <a:pt x="2368262" y="1608536"/>
                  <a:pt x="2375157" y="1609684"/>
                </a:cubicBezTo>
                <a:cubicBezTo>
                  <a:pt x="2371709" y="1608536"/>
                  <a:pt x="2369411" y="1606239"/>
                  <a:pt x="2365964" y="1603943"/>
                </a:cubicBezTo>
                <a:cubicBezTo>
                  <a:pt x="2363666" y="1600499"/>
                  <a:pt x="2361367" y="1597054"/>
                  <a:pt x="2361367" y="1593610"/>
                </a:cubicBezTo>
                <a:cubicBezTo>
                  <a:pt x="2359069" y="1593610"/>
                  <a:pt x="2357920" y="1593610"/>
                  <a:pt x="2356771" y="1592462"/>
                </a:cubicBezTo>
                <a:cubicBezTo>
                  <a:pt x="2355622" y="1587869"/>
                  <a:pt x="2361367" y="1593610"/>
                  <a:pt x="2361367" y="1590166"/>
                </a:cubicBezTo>
                <a:cubicBezTo>
                  <a:pt x="2356771" y="1584425"/>
                  <a:pt x="2352174" y="1585573"/>
                  <a:pt x="2348727" y="1578684"/>
                </a:cubicBezTo>
                <a:cubicBezTo>
                  <a:pt x="2346429" y="1582128"/>
                  <a:pt x="2351025" y="1580980"/>
                  <a:pt x="2349876" y="1584425"/>
                </a:cubicBezTo>
                <a:cubicBezTo>
                  <a:pt x="2348727" y="1579832"/>
                  <a:pt x="2339534" y="1576388"/>
                  <a:pt x="2341832" y="1571795"/>
                </a:cubicBezTo>
                <a:cubicBezTo>
                  <a:pt x="2341832" y="1574092"/>
                  <a:pt x="2346429" y="1577536"/>
                  <a:pt x="2346429" y="1575240"/>
                </a:cubicBezTo>
                <a:cubicBezTo>
                  <a:pt x="2344131" y="1571795"/>
                  <a:pt x="2344131" y="1567203"/>
                  <a:pt x="2338385" y="1567203"/>
                </a:cubicBezTo>
                <a:cubicBezTo>
                  <a:pt x="2339534" y="1569499"/>
                  <a:pt x="2341832" y="1570647"/>
                  <a:pt x="2337236" y="1571795"/>
                </a:cubicBezTo>
                <a:cubicBezTo>
                  <a:pt x="2337236" y="1568351"/>
                  <a:pt x="2332639" y="1567203"/>
                  <a:pt x="2337236" y="1566055"/>
                </a:cubicBezTo>
                <a:cubicBezTo>
                  <a:pt x="2332639" y="1568351"/>
                  <a:pt x="2333788" y="1563758"/>
                  <a:pt x="2329192" y="1561462"/>
                </a:cubicBezTo>
                <a:cubicBezTo>
                  <a:pt x="2329192" y="1564907"/>
                  <a:pt x="2330341" y="1567203"/>
                  <a:pt x="2329192" y="1570647"/>
                </a:cubicBezTo>
                <a:cubicBezTo>
                  <a:pt x="2332639" y="1570647"/>
                  <a:pt x="2331490" y="1572943"/>
                  <a:pt x="2334938" y="1572943"/>
                </a:cubicBezTo>
                <a:cubicBezTo>
                  <a:pt x="2331490" y="1578684"/>
                  <a:pt x="2334938" y="1582128"/>
                  <a:pt x="2338385" y="1585573"/>
                </a:cubicBezTo>
                <a:cubicBezTo>
                  <a:pt x="2342981" y="1589017"/>
                  <a:pt x="2346429" y="1592462"/>
                  <a:pt x="2345280" y="1598202"/>
                </a:cubicBezTo>
                <a:cubicBezTo>
                  <a:pt x="2351025" y="1600499"/>
                  <a:pt x="2347578" y="1608536"/>
                  <a:pt x="2354473" y="1609684"/>
                </a:cubicBezTo>
                <a:cubicBezTo>
                  <a:pt x="2357920" y="1617721"/>
                  <a:pt x="2361367" y="1625758"/>
                  <a:pt x="2368262" y="1632646"/>
                </a:cubicBezTo>
                <a:cubicBezTo>
                  <a:pt x="2365964" y="1633795"/>
                  <a:pt x="2364815" y="1636091"/>
                  <a:pt x="2363666" y="1636091"/>
                </a:cubicBezTo>
                <a:cubicBezTo>
                  <a:pt x="2364815" y="1638387"/>
                  <a:pt x="2363666" y="1641831"/>
                  <a:pt x="2367113" y="1641831"/>
                </a:cubicBezTo>
                <a:cubicBezTo>
                  <a:pt x="2365964" y="1646424"/>
                  <a:pt x="2362516" y="1647572"/>
                  <a:pt x="2361367" y="1649868"/>
                </a:cubicBezTo>
                <a:cubicBezTo>
                  <a:pt x="2363666" y="1649868"/>
                  <a:pt x="2367113" y="1651017"/>
                  <a:pt x="2369411" y="1649868"/>
                </a:cubicBezTo>
                <a:cubicBezTo>
                  <a:pt x="2371709" y="1654461"/>
                  <a:pt x="2370560" y="1657905"/>
                  <a:pt x="2369411" y="1660202"/>
                </a:cubicBezTo>
                <a:cubicBezTo>
                  <a:pt x="2372859" y="1660202"/>
                  <a:pt x="2374008" y="1659053"/>
                  <a:pt x="2375157" y="1662498"/>
                </a:cubicBezTo>
                <a:cubicBezTo>
                  <a:pt x="2370560" y="1663646"/>
                  <a:pt x="2368262" y="1659053"/>
                  <a:pt x="2365964" y="1662498"/>
                </a:cubicBezTo>
                <a:cubicBezTo>
                  <a:pt x="2368262" y="1664794"/>
                  <a:pt x="2374008" y="1667090"/>
                  <a:pt x="2369411" y="1670535"/>
                </a:cubicBezTo>
                <a:cubicBezTo>
                  <a:pt x="2371709" y="1670535"/>
                  <a:pt x="2371709" y="1672831"/>
                  <a:pt x="2374008" y="1673979"/>
                </a:cubicBezTo>
                <a:cubicBezTo>
                  <a:pt x="2376306" y="1671683"/>
                  <a:pt x="2378604" y="1670535"/>
                  <a:pt x="2382052" y="1671683"/>
                </a:cubicBezTo>
                <a:cubicBezTo>
                  <a:pt x="2380902" y="1676276"/>
                  <a:pt x="2379753" y="1671683"/>
                  <a:pt x="2377455" y="1676276"/>
                </a:cubicBezTo>
                <a:cubicBezTo>
                  <a:pt x="2383201" y="1678572"/>
                  <a:pt x="2379753" y="1683164"/>
                  <a:pt x="2384350" y="1687757"/>
                </a:cubicBezTo>
                <a:cubicBezTo>
                  <a:pt x="2378604" y="1686609"/>
                  <a:pt x="2378604" y="1685461"/>
                  <a:pt x="2375157" y="1688905"/>
                </a:cubicBezTo>
                <a:cubicBezTo>
                  <a:pt x="2376306" y="1686609"/>
                  <a:pt x="2370560" y="1687757"/>
                  <a:pt x="2369411" y="1686609"/>
                </a:cubicBezTo>
                <a:cubicBezTo>
                  <a:pt x="2369411" y="1683164"/>
                  <a:pt x="2367113" y="1680868"/>
                  <a:pt x="2365964" y="1678572"/>
                </a:cubicBezTo>
                <a:cubicBezTo>
                  <a:pt x="2369411" y="1677424"/>
                  <a:pt x="2369411" y="1683164"/>
                  <a:pt x="2371709" y="1679720"/>
                </a:cubicBezTo>
                <a:cubicBezTo>
                  <a:pt x="2365964" y="1678572"/>
                  <a:pt x="2371709" y="1670535"/>
                  <a:pt x="2364815" y="1672831"/>
                </a:cubicBezTo>
                <a:cubicBezTo>
                  <a:pt x="2364815" y="1665942"/>
                  <a:pt x="2363666" y="1662498"/>
                  <a:pt x="2361367" y="1655609"/>
                </a:cubicBezTo>
                <a:cubicBezTo>
                  <a:pt x="2360218" y="1655609"/>
                  <a:pt x="2357920" y="1655609"/>
                  <a:pt x="2356771" y="1656757"/>
                </a:cubicBezTo>
                <a:cubicBezTo>
                  <a:pt x="2356771" y="1654461"/>
                  <a:pt x="2356771" y="1653313"/>
                  <a:pt x="2355622" y="1653313"/>
                </a:cubicBezTo>
                <a:cubicBezTo>
                  <a:pt x="2354473" y="1648720"/>
                  <a:pt x="2359069" y="1653313"/>
                  <a:pt x="2359069" y="1651017"/>
                </a:cubicBezTo>
                <a:cubicBezTo>
                  <a:pt x="2359069" y="1646424"/>
                  <a:pt x="2355622" y="1645276"/>
                  <a:pt x="2353324" y="1648720"/>
                </a:cubicBezTo>
                <a:cubicBezTo>
                  <a:pt x="2353324" y="1645276"/>
                  <a:pt x="2355622" y="1645276"/>
                  <a:pt x="2355622" y="1642980"/>
                </a:cubicBezTo>
                <a:cubicBezTo>
                  <a:pt x="2352174" y="1638387"/>
                  <a:pt x="2347578" y="1639535"/>
                  <a:pt x="2349876" y="1630350"/>
                </a:cubicBezTo>
                <a:cubicBezTo>
                  <a:pt x="2347578" y="1630350"/>
                  <a:pt x="2347578" y="1633795"/>
                  <a:pt x="2344131" y="1632646"/>
                </a:cubicBezTo>
                <a:cubicBezTo>
                  <a:pt x="2342981" y="1626906"/>
                  <a:pt x="2342981" y="1626906"/>
                  <a:pt x="2341832" y="1630350"/>
                </a:cubicBezTo>
                <a:cubicBezTo>
                  <a:pt x="2339534" y="1629202"/>
                  <a:pt x="2340683" y="1624609"/>
                  <a:pt x="2339534" y="1623461"/>
                </a:cubicBezTo>
                <a:cubicBezTo>
                  <a:pt x="2330341" y="1618869"/>
                  <a:pt x="2332639" y="1607387"/>
                  <a:pt x="2328043" y="1601647"/>
                </a:cubicBezTo>
                <a:cubicBezTo>
                  <a:pt x="2324596" y="1601647"/>
                  <a:pt x="2317701" y="1599350"/>
                  <a:pt x="2317701" y="1603943"/>
                </a:cubicBezTo>
                <a:cubicBezTo>
                  <a:pt x="2319999" y="1603943"/>
                  <a:pt x="2321148" y="1601647"/>
                  <a:pt x="2323446" y="1605091"/>
                </a:cubicBezTo>
                <a:cubicBezTo>
                  <a:pt x="2323446" y="1608536"/>
                  <a:pt x="2318850" y="1605091"/>
                  <a:pt x="2319999" y="1608536"/>
                </a:cubicBezTo>
                <a:cubicBezTo>
                  <a:pt x="2322297" y="1614276"/>
                  <a:pt x="2325745" y="1620017"/>
                  <a:pt x="2329192" y="1624609"/>
                </a:cubicBezTo>
                <a:cubicBezTo>
                  <a:pt x="2331490" y="1630350"/>
                  <a:pt x="2333788" y="1636091"/>
                  <a:pt x="2336087" y="1642980"/>
                </a:cubicBezTo>
                <a:cubicBezTo>
                  <a:pt x="2331490" y="1642980"/>
                  <a:pt x="2332639" y="1639535"/>
                  <a:pt x="2329192" y="1638387"/>
                </a:cubicBezTo>
                <a:cubicBezTo>
                  <a:pt x="2325745" y="1639535"/>
                  <a:pt x="2329192" y="1642980"/>
                  <a:pt x="2324596" y="1641831"/>
                </a:cubicBezTo>
                <a:cubicBezTo>
                  <a:pt x="2325745" y="1640683"/>
                  <a:pt x="2325745" y="1639535"/>
                  <a:pt x="2326894" y="1639535"/>
                </a:cubicBezTo>
                <a:cubicBezTo>
                  <a:pt x="2322297" y="1636091"/>
                  <a:pt x="2319999" y="1637239"/>
                  <a:pt x="2317701" y="1633795"/>
                </a:cubicBezTo>
                <a:cubicBezTo>
                  <a:pt x="2321148" y="1637239"/>
                  <a:pt x="2321148" y="1632646"/>
                  <a:pt x="2324596" y="1632646"/>
                </a:cubicBezTo>
                <a:cubicBezTo>
                  <a:pt x="2324596" y="1634943"/>
                  <a:pt x="2323446" y="1637239"/>
                  <a:pt x="2324596" y="1637239"/>
                </a:cubicBezTo>
                <a:cubicBezTo>
                  <a:pt x="2326894" y="1636091"/>
                  <a:pt x="2330341" y="1637239"/>
                  <a:pt x="2330341" y="1633795"/>
                </a:cubicBezTo>
                <a:cubicBezTo>
                  <a:pt x="2324596" y="1637239"/>
                  <a:pt x="2329192" y="1630350"/>
                  <a:pt x="2323446" y="1629202"/>
                </a:cubicBezTo>
                <a:cubicBezTo>
                  <a:pt x="2322297" y="1632646"/>
                  <a:pt x="2317701" y="1629202"/>
                  <a:pt x="2316552" y="1629202"/>
                </a:cubicBezTo>
                <a:cubicBezTo>
                  <a:pt x="2315403" y="1625758"/>
                  <a:pt x="2310806" y="1621165"/>
                  <a:pt x="2306210" y="1616573"/>
                </a:cubicBezTo>
                <a:cubicBezTo>
                  <a:pt x="2302762" y="1610832"/>
                  <a:pt x="2299315" y="1606239"/>
                  <a:pt x="2300464" y="1602795"/>
                </a:cubicBezTo>
                <a:cubicBezTo>
                  <a:pt x="2298166" y="1602795"/>
                  <a:pt x="2298166" y="1607387"/>
                  <a:pt x="2294718" y="1605091"/>
                </a:cubicBezTo>
                <a:cubicBezTo>
                  <a:pt x="2298166" y="1598202"/>
                  <a:pt x="2295868" y="1597054"/>
                  <a:pt x="2294718" y="1592462"/>
                </a:cubicBezTo>
                <a:cubicBezTo>
                  <a:pt x="2297017" y="1594758"/>
                  <a:pt x="2300464" y="1591314"/>
                  <a:pt x="2300464" y="1595906"/>
                </a:cubicBezTo>
                <a:cubicBezTo>
                  <a:pt x="2299315" y="1595906"/>
                  <a:pt x="2298166" y="1595906"/>
                  <a:pt x="2298166" y="1597054"/>
                </a:cubicBezTo>
                <a:cubicBezTo>
                  <a:pt x="2300464" y="1598202"/>
                  <a:pt x="2302762" y="1600499"/>
                  <a:pt x="2306210" y="1598202"/>
                </a:cubicBezTo>
                <a:cubicBezTo>
                  <a:pt x="2302762" y="1597054"/>
                  <a:pt x="2300464" y="1585573"/>
                  <a:pt x="2291271" y="1590166"/>
                </a:cubicBezTo>
                <a:cubicBezTo>
                  <a:pt x="2290122" y="1587869"/>
                  <a:pt x="2286675" y="1585573"/>
                  <a:pt x="2286675" y="1583277"/>
                </a:cubicBezTo>
                <a:cubicBezTo>
                  <a:pt x="2291271" y="1582128"/>
                  <a:pt x="2293569" y="1586721"/>
                  <a:pt x="2294718" y="1583277"/>
                </a:cubicBezTo>
                <a:cubicBezTo>
                  <a:pt x="2295868" y="1578684"/>
                  <a:pt x="2287824" y="1580980"/>
                  <a:pt x="2287824" y="1577536"/>
                </a:cubicBezTo>
                <a:cubicBezTo>
                  <a:pt x="2282078" y="1583277"/>
                  <a:pt x="2279780" y="1569499"/>
                  <a:pt x="2274034" y="1571795"/>
                </a:cubicBezTo>
                <a:cubicBezTo>
                  <a:pt x="2276333" y="1569499"/>
                  <a:pt x="2276333" y="1571795"/>
                  <a:pt x="2278631" y="1569499"/>
                </a:cubicBezTo>
                <a:cubicBezTo>
                  <a:pt x="2278631" y="1567203"/>
                  <a:pt x="2276333" y="1563758"/>
                  <a:pt x="2272885" y="1566055"/>
                </a:cubicBezTo>
                <a:cubicBezTo>
                  <a:pt x="2275183" y="1560314"/>
                  <a:pt x="2270587" y="1562610"/>
                  <a:pt x="2272885" y="1558018"/>
                </a:cubicBezTo>
                <a:cubicBezTo>
                  <a:pt x="2270587" y="1556870"/>
                  <a:pt x="2267140" y="1554573"/>
                  <a:pt x="2263692" y="1558018"/>
                </a:cubicBezTo>
                <a:cubicBezTo>
                  <a:pt x="2260245" y="1554573"/>
                  <a:pt x="2268289" y="1553425"/>
                  <a:pt x="2264841" y="1551129"/>
                </a:cubicBezTo>
                <a:cubicBezTo>
                  <a:pt x="2262543" y="1553425"/>
                  <a:pt x="2259096" y="1554573"/>
                  <a:pt x="2257947" y="1548833"/>
                </a:cubicBezTo>
                <a:cubicBezTo>
                  <a:pt x="2259096" y="1546536"/>
                  <a:pt x="2261394" y="1548833"/>
                  <a:pt x="2262543" y="1546536"/>
                </a:cubicBezTo>
                <a:cubicBezTo>
                  <a:pt x="2260245" y="1544240"/>
                  <a:pt x="2260245" y="1546536"/>
                  <a:pt x="2257947" y="1547684"/>
                </a:cubicBezTo>
                <a:cubicBezTo>
                  <a:pt x="2257947" y="1545388"/>
                  <a:pt x="2256797" y="1544240"/>
                  <a:pt x="2256797" y="1541944"/>
                </a:cubicBezTo>
                <a:cubicBezTo>
                  <a:pt x="2260245" y="1538499"/>
                  <a:pt x="2260245" y="1546536"/>
                  <a:pt x="2262543" y="1543092"/>
                </a:cubicBezTo>
                <a:cubicBezTo>
                  <a:pt x="2262543" y="1538499"/>
                  <a:pt x="2255648" y="1536203"/>
                  <a:pt x="2252201" y="1540796"/>
                </a:cubicBezTo>
                <a:cubicBezTo>
                  <a:pt x="2254499" y="1536203"/>
                  <a:pt x="2254499" y="1529314"/>
                  <a:pt x="2248754" y="1532759"/>
                </a:cubicBezTo>
                <a:cubicBezTo>
                  <a:pt x="2247605" y="1530463"/>
                  <a:pt x="2249903" y="1531611"/>
                  <a:pt x="2251052" y="1528166"/>
                </a:cubicBezTo>
                <a:cubicBezTo>
                  <a:pt x="2243008" y="1522426"/>
                  <a:pt x="2243008" y="1515537"/>
                  <a:pt x="2232666" y="1509796"/>
                </a:cubicBezTo>
                <a:cubicBezTo>
                  <a:pt x="2232666" y="1506352"/>
                  <a:pt x="2234964" y="1506352"/>
                  <a:pt x="2236113" y="1504056"/>
                </a:cubicBezTo>
                <a:cubicBezTo>
                  <a:pt x="2231517" y="1501759"/>
                  <a:pt x="2224622" y="1502907"/>
                  <a:pt x="2228069" y="1497167"/>
                </a:cubicBezTo>
                <a:cubicBezTo>
                  <a:pt x="2222324" y="1496018"/>
                  <a:pt x="2222324" y="1491426"/>
                  <a:pt x="2220026" y="1492574"/>
                </a:cubicBezTo>
                <a:cubicBezTo>
                  <a:pt x="2221175" y="1492574"/>
                  <a:pt x="2221175" y="1491426"/>
                  <a:pt x="2221175" y="1489130"/>
                </a:cubicBezTo>
                <a:cubicBezTo>
                  <a:pt x="2218877" y="1489130"/>
                  <a:pt x="2205087" y="1483389"/>
                  <a:pt x="2210833" y="1478797"/>
                </a:cubicBezTo>
                <a:cubicBezTo>
                  <a:pt x="2205087" y="1477648"/>
                  <a:pt x="2200491" y="1474204"/>
                  <a:pt x="2195894" y="1475352"/>
                </a:cubicBezTo>
                <a:cubicBezTo>
                  <a:pt x="2199341" y="1466167"/>
                  <a:pt x="2180956" y="1459278"/>
                  <a:pt x="2190149" y="1456982"/>
                </a:cubicBezTo>
                <a:cubicBezTo>
                  <a:pt x="2188999" y="1452389"/>
                  <a:pt x="2184403" y="1458130"/>
                  <a:pt x="2184403" y="1452389"/>
                </a:cubicBezTo>
                <a:cubicBezTo>
                  <a:pt x="2185552" y="1447797"/>
                  <a:pt x="2187850" y="1456982"/>
                  <a:pt x="2190149" y="1452389"/>
                </a:cubicBezTo>
                <a:cubicBezTo>
                  <a:pt x="2188999" y="1448945"/>
                  <a:pt x="2184403" y="1442056"/>
                  <a:pt x="2179806" y="1447797"/>
                </a:cubicBezTo>
                <a:cubicBezTo>
                  <a:pt x="2180956" y="1447797"/>
                  <a:pt x="2184403" y="1452389"/>
                  <a:pt x="2182105" y="1453538"/>
                </a:cubicBezTo>
                <a:cubicBezTo>
                  <a:pt x="2179806" y="1447797"/>
                  <a:pt x="2174061" y="1443204"/>
                  <a:pt x="2175210" y="1437464"/>
                </a:cubicBezTo>
                <a:cubicBezTo>
                  <a:pt x="2170613" y="1436316"/>
                  <a:pt x="2172912" y="1440908"/>
                  <a:pt x="2169464" y="1439760"/>
                </a:cubicBezTo>
                <a:cubicBezTo>
                  <a:pt x="2169464" y="1434019"/>
                  <a:pt x="2167166" y="1436316"/>
                  <a:pt x="2166017" y="1434019"/>
                </a:cubicBezTo>
                <a:cubicBezTo>
                  <a:pt x="2166017" y="1436316"/>
                  <a:pt x="2164868" y="1439760"/>
                  <a:pt x="2163719" y="1440908"/>
                </a:cubicBezTo>
                <a:cubicBezTo>
                  <a:pt x="2167166" y="1442056"/>
                  <a:pt x="2170613" y="1443204"/>
                  <a:pt x="2168315" y="1448945"/>
                </a:cubicBezTo>
                <a:cubicBezTo>
                  <a:pt x="2164868" y="1448945"/>
                  <a:pt x="2167166" y="1443204"/>
                  <a:pt x="2162570" y="1443204"/>
                </a:cubicBezTo>
                <a:cubicBezTo>
                  <a:pt x="2161421" y="1437464"/>
                  <a:pt x="2167166" y="1434019"/>
                  <a:pt x="2162570" y="1431723"/>
                </a:cubicBezTo>
                <a:cubicBezTo>
                  <a:pt x="2159122" y="1431723"/>
                  <a:pt x="2157973" y="1435167"/>
                  <a:pt x="2154526" y="1434019"/>
                </a:cubicBezTo>
                <a:cubicBezTo>
                  <a:pt x="2154526" y="1434019"/>
                  <a:pt x="2155675" y="1432871"/>
                  <a:pt x="2155675" y="1431723"/>
                </a:cubicBezTo>
                <a:cubicBezTo>
                  <a:pt x="2154526" y="1431723"/>
                  <a:pt x="2153377" y="1431723"/>
                  <a:pt x="2154526" y="1430575"/>
                </a:cubicBezTo>
                <a:cubicBezTo>
                  <a:pt x="2157973" y="1430575"/>
                  <a:pt x="2161421" y="1430575"/>
                  <a:pt x="2162570" y="1428279"/>
                </a:cubicBezTo>
                <a:cubicBezTo>
                  <a:pt x="2157973" y="1425982"/>
                  <a:pt x="2163719" y="1425982"/>
                  <a:pt x="2166017" y="1423686"/>
                </a:cubicBezTo>
                <a:cubicBezTo>
                  <a:pt x="2163719" y="1419094"/>
                  <a:pt x="2160271" y="1423686"/>
                  <a:pt x="2156824" y="1421390"/>
                </a:cubicBezTo>
                <a:cubicBezTo>
                  <a:pt x="2155675" y="1414501"/>
                  <a:pt x="2149929" y="1406464"/>
                  <a:pt x="2143035" y="1412205"/>
                </a:cubicBezTo>
                <a:cubicBezTo>
                  <a:pt x="2143035" y="1407612"/>
                  <a:pt x="2149929" y="1409908"/>
                  <a:pt x="2151078" y="1405316"/>
                </a:cubicBezTo>
                <a:cubicBezTo>
                  <a:pt x="2147631" y="1406464"/>
                  <a:pt x="2143035" y="1406464"/>
                  <a:pt x="2140736" y="1407612"/>
                </a:cubicBezTo>
                <a:cubicBezTo>
                  <a:pt x="2140736" y="1404168"/>
                  <a:pt x="2138438" y="1400723"/>
                  <a:pt x="2133842" y="1400723"/>
                </a:cubicBezTo>
                <a:cubicBezTo>
                  <a:pt x="2133842" y="1396131"/>
                  <a:pt x="2140736" y="1399575"/>
                  <a:pt x="2138438" y="1393835"/>
                </a:cubicBezTo>
                <a:cubicBezTo>
                  <a:pt x="2136140" y="1393835"/>
                  <a:pt x="2133842" y="1392687"/>
                  <a:pt x="2130394" y="1392687"/>
                </a:cubicBezTo>
                <a:cubicBezTo>
                  <a:pt x="2134991" y="1389242"/>
                  <a:pt x="2130394" y="1388094"/>
                  <a:pt x="2129245" y="1382353"/>
                </a:cubicBezTo>
                <a:cubicBezTo>
                  <a:pt x="2128096" y="1382353"/>
                  <a:pt x="2126947" y="1383501"/>
                  <a:pt x="2125798" y="1383501"/>
                </a:cubicBezTo>
                <a:cubicBezTo>
                  <a:pt x="2124649" y="1377761"/>
                  <a:pt x="2118903" y="1372020"/>
                  <a:pt x="2112008" y="1375464"/>
                </a:cubicBezTo>
                <a:cubicBezTo>
                  <a:pt x="2114307" y="1372020"/>
                  <a:pt x="2109710" y="1366279"/>
                  <a:pt x="2106263" y="1369724"/>
                </a:cubicBezTo>
                <a:cubicBezTo>
                  <a:pt x="2109710" y="1360539"/>
                  <a:pt x="2099368" y="1362835"/>
                  <a:pt x="2099368" y="1357094"/>
                </a:cubicBezTo>
                <a:cubicBezTo>
                  <a:pt x="2095921" y="1359391"/>
                  <a:pt x="2098219" y="1357094"/>
                  <a:pt x="2095921" y="1355946"/>
                </a:cubicBezTo>
                <a:cubicBezTo>
                  <a:pt x="2095921" y="1358243"/>
                  <a:pt x="2094772" y="1358243"/>
                  <a:pt x="2093623" y="1359391"/>
                </a:cubicBezTo>
                <a:cubicBezTo>
                  <a:pt x="2091324" y="1358243"/>
                  <a:pt x="2087877" y="1358243"/>
                  <a:pt x="2087877" y="1354798"/>
                </a:cubicBezTo>
                <a:cubicBezTo>
                  <a:pt x="2090175" y="1354798"/>
                  <a:pt x="2092473" y="1359391"/>
                  <a:pt x="2094772" y="1354798"/>
                </a:cubicBezTo>
                <a:cubicBezTo>
                  <a:pt x="2087877" y="1352502"/>
                  <a:pt x="2090175" y="1342169"/>
                  <a:pt x="2084430" y="1338724"/>
                </a:cubicBezTo>
                <a:cubicBezTo>
                  <a:pt x="2082131" y="1336428"/>
                  <a:pt x="2079833" y="1337576"/>
                  <a:pt x="2077535" y="1341020"/>
                </a:cubicBezTo>
                <a:cubicBezTo>
                  <a:pt x="2078684" y="1347909"/>
                  <a:pt x="2084430" y="1338724"/>
                  <a:pt x="2085579" y="1344465"/>
                </a:cubicBezTo>
                <a:cubicBezTo>
                  <a:pt x="2080982" y="1344465"/>
                  <a:pt x="2079833" y="1349057"/>
                  <a:pt x="2077535" y="1350205"/>
                </a:cubicBezTo>
                <a:cubicBezTo>
                  <a:pt x="2078684" y="1347909"/>
                  <a:pt x="2078684" y="1345613"/>
                  <a:pt x="2077535" y="1344465"/>
                </a:cubicBezTo>
                <a:cubicBezTo>
                  <a:pt x="2076386" y="1343317"/>
                  <a:pt x="2075237" y="1341020"/>
                  <a:pt x="2074087" y="1339872"/>
                </a:cubicBezTo>
                <a:cubicBezTo>
                  <a:pt x="2077535" y="1338724"/>
                  <a:pt x="2080982" y="1337576"/>
                  <a:pt x="2080982" y="1332984"/>
                </a:cubicBezTo>
                <a:cubicBezTo>
                  <a:pt x="2078684" y="1332984"/>
                  <a:pt x="2075237" y="1337576"/>
                  <a:pt x="2074087" y="1334132"/>
                </a:cubicBezTo>
                <a:cubicBezTo>
                  <a:pt x="2076386" y="1332984"/>
                  <a:pt x="2077535" y="1331835"/>
                  <a:pt x="2078684" y="1330687"/>
                </a:cubicBezTo>
                <a:cubicBezTo>
                  <a:pt x="2075237" y="1329539"/>
                  <a:pt x="2071789" y="1327243"/>
                  <a:pt x="2069491" y="1324947"/>
                </a:cubicBezTo>
                <a:cubicBezTo>
                  <a:pt x="2071789" y="1318058"/>
                  <a:pt x="2060298" y="1315761"/>
                  <a:pt x="2058000" y="1308873"/>
                </a:cubicBezTo>
                <a:cubicBezTo>
                  <a:pt x="2058000" y="1310021"/>
                  <a:pt x="2055702" y="1310021"/>
                  <a:pt x="2054552" y="1311169"/>
                </a:cubicBezTo>
                <a:cubicBezTo>
                  <a:pt x="2053403" y="1310021"/>
                  <a:pt x="2053403" y="1306577"/>
                  <a:pt x="2049956" y="1307725"/>
                </a:cubicBezTo>
                <a:cubicBezTo>
                  <a:pt x="2052254" y="1299688"/>
                  <a:pt x="2044210" y="1301984"/>
                  <a:pt x="2040763" y="1298539"/>
                </a:cubicBezTo>
                <a:cubicBezTo>
                  <a:pt x="2044210" y="1297391"/>
                  <a:pt x="2038465" y="1295095"/>
                  <a:pt x="2041912" y="1293947"/>
                </a:cubicBezTo>
                <a:cubicBezTo>
                  <a:pt x="2045360" y="1292799"/>
                  <a:pt x="2047658" y="1293947"/>
                  <a:pt x="2048807" y="1296243"/>
                </a:cubicBezTo>
                <a:cubicBezTo>
                  <a:pt x="2052254" y="1289354"/>
                  <a:pt x="2045360" y="1285910"/>
                  <a:pt x="2039614" y="1284762"/>
                </a:cubicBezTo>
                <a:cubicBezTo>
                  <a:pt x="2040763" y="1287058"/>
                  <a:pt x="2044210" y="1287058"/>
                  <a:pt x="2043061" y="1291651"/>
                </a:cubicBezTo>
                <a:cubicBezTo>
                  <a:pt x="2036167" y="1288206"/>
                  <a:pt x="2031570" y="1281318"/>
                  <a:pt x="2023526" y="1279021"/>
                </a:cubicBezTo>
                <a:cubicBezTo>
                  <a:pt x="2022377" y="1279021"/>
                  <a:pt x="2022377" y="1281318"/>
                  <a:pt x="2022377" y="1282466"/>
                </a:cubicBezTo>
                <a:cubicBezTo>
                  <a:pt x="2022377" y="1282466"/>
                  <a:pt x="2022377" y="1282466"/>
                  <a:pt x="2016632" y="1282466"/>
                </a:cubicBezTo>
                <a:cubicBezTo>
                  <a:pt x="2015482" y="1279021"/>
                  <a:pt x="2020079" y="1280169"/>
                  <a:pt x="2020079" y="1275577"/>
                </a:cubicBezTo>
                <a:cubicBezTo>
                  <a:pt x="2017781" y="1268688"/>
                  <a:pt x="2012035" y="1275577"/>
                  <a:pt x="2013184" y="1267540"/>
                </a:cubicBezTo>
                <a:cubicBezTo>
                  <a:pt x="2007439" y="1269836"/>
                  <a:pt x="2012035" y="1275577"/>
                  <a:pt x="2014333" y="1276725"/>
                </a:cubicBezTo>
                <a:cubicBezTo>
                  <a:pt x="2008588" y="1279021"/>
                  <a:pt x="2009737" y="1269836"/>
                  <a:pt x="2005140" y="1274429"/>
                </a:cubicBezTo>
                <a:cubicBezTo>
                  <a:pt x="2006289" y="1268688"/>
                  <a:pt x="2013184" y="1268688"/>
                  <a:pt x="2012035" y="1261799"/>
                </a:cubicBezTo>
                <a:cubicBezTo>
                  <a:pt x="2006289" y="1261799"/>
                  <a:pt x="1999395" y="1249170"/>
                  <a:pt x="1992500" y="1259503"/>
                </a:cubicBezTo>
                <a:cubicBezTo>
                  <a:pt x="1997096" y="1259503"/>
                  <a:pt x="2000544" y="1261799"/>
                  <a:pt x="2003991" y="1264095"/>
                </a:cubicBezTo>
                <a:cubicBezTo>
                  <a:pt x="2000544" y="1267540"/>
                  <a:pt x="1999395" y="1261799"/>
                  <a:pt x="1997096" y="1266392"/>
                </a:cubicBezTo>
                <a:cubicBezTo>
                  <a:pt x="1994798" y="1259503"/>
                  <a:pt x="1984456" y="1256059"/>
                  <a:pt x="1983307" y="1251466"/>
                </a:cubicBezTo>
                <a:cubicBezTo>
                  <a:pt x="1983307" y="1252614"/>
                  <a:pt x="1984456" y="1253762"/>
                  <a:pt x="1985605" y="1253762"/>
                </a:cubicBezTo>
                <a:cubicBezTo>
                  <a:pt x="1986754" y="1250318"/>
                  <a:pt x="1982158" y="1248022"/>
                  <a:pt x="1987904" y="1249170"/>
                </a:cubicBezTo>
                <a:cubicBezTo>
                  <a:pt x="1992500" y="1249170"/>
                  <a:pt x="1984456" y="1252614"/>
                  <a:pt x="1987904" y="1252614"/>
                </a:cubicBezTo>
                <a:cubicBezTo>
                  <a:pt x="1994798" y="1252614"/>
                  <a:pt x="1989053" y="1250318"/>
                  <a:pt x="1991351" y="1248022"/>
                </a:cubicBezTo>
                <a:cubicBezTo>
                  <a:pt x="1994798" y="1252614"/>
                  <a:pt x="1997096" y="1246874"/>
                  <a:pt x="2001693" y="1251466"/>
                </a:cubicBezTo>
                <a:cubicBezTo>
                  <a:pt x="2001693" y="1246874"/>
                  <a:pt x="1998246" y="1246874"/>
                  <a:pt x="1997096" y="1244577"/>
                </a:cubicBezTo>
                <a:cubicBezTo>
                  <a:pt x="1993649" y="1245725"/>
                  <a:pt x="1990202" y="1248022"/>
                  <a:pt x="1989053" y="1243429"/>
                </a:cubicBezTo>
                <a:cubicBezTo>
                  <a:pt x="1991351" y="1242281"/>
                  <a:pt x="1993649" y="1242281"/>
                  <a:pt x="1994798" y="1239985"/>
                </a:cubicBezTo>
                <a:cubicBezTo>
                  <a:pt x="1991351" y="1238837"/>
                  <a:pt x="1989053" y="1236540"/>
                  <a:pt x="1986754" y="1239985"/>
                </a:cubicBezTo>
                <a:cubicBezTo>
                  <a:pt x="1991351" y="1242281"/>
                  <a:pt x="1984456" y="1245725"/>
                  <a:pt x="1987904" y="1248022"/>
                </a:cubicBezTo>
                <a:cubicBezTo>
                  <a:pt x="1983307" y="1249170"/>
                  <a:pt x="1984456" y="1242281"/>
                  <a:pt x="1982158" y="1241133"/>
                </a:cubicBezTo>
                <a:cubicBezTo>
                  <a:pt x="1981009" y="1241133"/>
                  <a:pt x="1977561" y="1241133"/>
                  <a:pt x="1977561" y="1242281"/>
                </a:cubicBezTo>
                <a:cubicBezTo>
                  <a:pt x="1979860" y="1243429"/>
                  <a:pt x="1981009" y="1245725"/>
                  <a:pt x="1982158" y="1248022"/>
                </a:cubicBezTo>
                <a:cubicBezTo>
                  <a:pt x="1977561" y="1250318"/>
                  <a:pt x="1979860" y="1245725"/>
                  <a:pt x="1975263" y="1246874"/>
                </a:cubicBezTo>
                <a:cubicBezTo>
                  <a:pt x="1977561" y="1251466"/>
                  <a:pt x="1981009" y="1252614"/>
                  <a:pt x="1983307" y="1256059"/>
                </a:cubicBezTo>
                <a:cubicBezTo>
                  <a:pt x="1982158" y="1256059"/>
                  <a:pt x="1979860" y="1256059"/>
                  <a:pt x="1979860" y="1257207"/>
                </a:cubicBezTo>
                <a:cubicBezTo>
                  <a:pt x="1982158" y="1259503"/>
                  <a:pt x="1984456" y="1260651"/>
                  <a:pt x="1985605" y="1257207"/>
                </a:cubicBezTo>
                <a:cubicBezTo>
                  <a:pt x="1987904" y="1261799"/>
                  <a:pt x="1990202" y="1265244"/>
                  <a:pt x="1993649" y="1265244"/>
                </a:cubicBezTo>
                <a:cubicBezTo>
                  <a:pt x="1990202" y="1266392"/>
                  <a:pt x="1993649" y="1268688"/>
                  <a:pt x="1995947" y="1267540"/>
                </a:cubicBezTo>
                <a:cubicBezTo>
                  <a:pt x="1995947" y="1268688"/>
                  <a:pt x="1995947" y="1269836"/>
                  <a:pt x="1994798" y="1270984"/>
                </a:cubicBezTo>
                <a:cubicBezTo>
                  <a:pt x="1995947" y="1272133"/>
                  <a:pt x="1998246" y="1272133"/>
                  <a:pt x="2000544" y="1272133"/>
                </a:cubicBezTo>
                <a:cubicBezTo>
                  <a:pt x="1999395" y="1279021"/>
                  <a:pt x="2005140" y="1279021"/>
                  <a:pt x="2008588" y="1281318"/>
                </a:cubicBezTo>
                <a:cubicBezTo>
                  <a:pt x="2006289" y="1281318"/>
                  <a:pt x="2008588" y="1284762"/>
                  <a:pt x="2006289" y="1285910"/>
                </a:cubicBezTo>
                <a:cubicBezTo>
                  <a:pt x="2015482" y="1285910"/>
                  <a:pt x="2015482" y="1300836"/>
                  <a:pt x="2023526" y="1297391"/>
                </a:cubicBezTo>
                <a:cubicBezTo>
                  <a:pt x="2022377" y="1301984"/>
                  <a:pt x="2026974" y="1300836"/>
                  <a:pt x="2029272" y="1301984"/>
                </a:cubicBezTo>
                <a:cubicBezTo>
                  <a:pt x="2030421" y="1305428"/>
                  <a:pt x="2028123" y="1305428"/>
                  <a:pt x="2028123" y="1308873"/>
                </a:cubicBezTo>
                <a:cubicBezTo>
                  <a:pt x="2035017" y="1305428"/>
                  <a:pt x="2035017" y="1319206"/>
                  <a:pt x="2039614" y="1321502"/>
                </a:cubicBezTo>
                <a:cubicBezTo>
                  <a:pt x="2040763" y="1321502"/>
                  <a:pt x="2041912" y="1319206"/>
                  <a:pt x="2043061" y="1319206"/>
                </a:cubicBezTo>
                <a:cubicBezTo>
                  <a:pt x="2045360" y="1322650"/>
                  <a:pt x="2046509" y="1322650"/>
                  <a:pt x="2049956" y="1327243"/>
                </a:cubicBezTo>
                <a:cubicBezTo>
                  <a:pt x="2047658" y="1329539"/>
                  <a:pt x="2045360" y="1324947"/>
                  <a:pt x="2044210" y="1329539"/>
                </a:cubicBezTo>
                <a:cubicBezTo>
                  <a:pt x="2056851" y="1326095"/>
                  <a:pt x="2060298" y="1342169"/>
                  <a:pt x="2064895" y="1346761"/>
                </a:cubicBezTo>
                <a:cubicBezTo>
                  <a:pt x="2066044" y="1345613"/>
                  <a:pt x="2067193" y="1343317"/>
                  <a:pt x="2070640" y="1343317"/>
                </a:cubicBezTo>
                <a:cubicBezTo>
                  <a:pt x="2070640" y="1346761"/>
                  <a:pt x="2074087" y="1347909"/>
                  <a:pt x="2076386" y="1350205"/>
                </a:cubicBezTo>
                <a:cubicBezTo>
                  <a:pt x="2072938" y="1350205"/>
                  <a:pt x="2070640" y="1351354"/>
                  <a:pt x="2068342" y="1352502"/>
                </a:cubicBezTo>
                <a:cubicBezTo>
                  <a:pt x="2072938" y="1359391"/>
                  <a:pt x="2079833" y="1363983"/>
                  <a:pt x="2085579" y="1369724"/>
                </a:cubicBezTo>
                <a:cubicBezTo>
                  <a:pt x="2091324" y="1375464"/>
                  <a:pt x="2097070" y="1381205"/>
                  <a:pt x="2098219" y="1388094"/>
                </a:cubicBezTo>
                <a:cubicBezTo>
                  <a:pt x="2097070" y="1386946"/>
                  <a:pt x="2095921" y="1384650"/>
                  <a:pt x="2093623" y="1384650"/>
                </a:cubicBezTo>
                <a:cubicBezTo>
                  <a:pt x="2093623" y="1388094"/>
                  <a:pt x="2091324" y="1388094"/>
                  <a:pt x="2091324" y="1390390"/>
                </a:cubicBezTo>
                <a:cubicBezTo>
                  <a:pt x="2099368" y="1389242"/>
                  <a:pt x="2094772" y="1396131"/>
                  <a:pt x="2097070" y="1397279"/>
                </a:cubicBezTo>
                <a:cubicBezTo>
                  <a:pt x="2100517" y="1398427"/>
                  <a:pt x="2100517" y="1396131"/>
                  <a:pt x="2103965" y="1396131"/>
                </a:cubicBezTo>
                <a:cubicBezTo>
                  <a:pt x="2101666" y="1401872"/>
                  <a:pt x="2103965" y="1401872"/>
                  <a:pt x="2105114" y="1405316"/>
                </a:cubicBezTo>
                <a:cubicBezTo>
                  <a:pt x="2107412" y="1405316"/>
                  <a:pt x="2107412" y="1403020"/>
                  <a:pt x="2108561" y="1403020"/>
                </a:cubicBezTo>
                <a:cubicBezTo>
                  <a:pt x="2109710" y="1405316"/>
                  <a:pt x="2117754" y="1407612"/>
                  <a:pt x="2114307" y="1411057"/>
                </a:cubicBezTo>
                <a:cubicBezTo>
                  <a:pt x="2113158" y="1409908"/>
                  <a:pt x="2113158" y="1406464"/>
                  <a:pt x="2108561" y="1407612"/>
                </a:cubicBezTo>
                <a:cubicBezTo>
                  <a:pt x="2113158" y="1413353"/>
                  <a:pt x="2107412" y="1411057"/>
                  <a:pt x="2106263" y="1416797"/>
                </a:cubicBezTo>
                <a:cubicBezTo>
                  <a:pt x="2109710" y="1417946"/>
                  <a:pt x="2110859" y="1415649"/>
                  <a:pt x="2112008" y="1414501"/>
                </a:cubicBezTo>
                <a:cubicBezTo>
                  <a:pt x="2116605" y="1416797"/>
                  <a:pt x="2120052" y="1423686"/>
                  <a:pt x="2123500" y="1430575"/>
                </a:cubicBezTo>
                <a:cubicBezTo>
                  <a:pt x="2126947" y="1427130"/>
                  <a:pt x="2129245" y="1430575"/>
                  <a:pt x="2132693" y="1430575"/>
                </a:cubicBezTo>
                <a:cubicBezTo>
                  <a:pt x="2132693" y="1434019"/>
                  <a:pt x="2128096" y="1431723"/>
                  <a:pt x="2128096" y="1436316"/>
                </a:cubicBezTo>
                <a:cubicBezTo>
                  <a:pt x="2133842" y="1435167"/>
                  <a:pt x="2137289" y="1437464"/>
                  <a:pt x="2139587" y="1438612"/>
                </a:cubicBezTo>
                <a:cubicBezTo>
                  <a:pt x="2140736" y="1436316"/>
                  <a:pt x="2138438" y="1435167"/>
                  <a:pt x="2140736" y="1435167"/>
                </a:cubicBezTo>
                <a:cubicBezTo>
                  <a:pt x="2140736" y="1438612"/>
                  <a:pt x="2145333" y="1437464"/>
                  <a:pt x="2146482" y="1435167"/>
                </a:cubicBezTo>
                <a:cubicBezTo>
                  <a:pt x="2146482" y="1438612"/>
                  <a:pt x="2151078" y="1438612"/>
                  <a:pt x="2149929" y="1442056"/>
                </a:cubicBezTo>
                <a:cubicBezTo>
                  <a:pt x="2146482" y="1443204"/>
                  <a:pt x="2147631" y="1440908"/>
                  <a:pt x="2146482" y="1439760"/>
                </a:cubicBezTo>
                <a:cubicBezTo>
                  <a:pt x="2146482" y="1444353"/>
                  <a:pt x="2143035" y="1442056"/>
                  <a:pt x="2141885" y="1440908"/>
                </a:cubicBezTo>
                <a:cubicBezTo>
                  <a:pt x="2144184" y="1444353"/>
                  <a:pt x="2145333" y="1446649"/>
                  <a:pt x="2144184" y="1450093"/>
                </a:cubicBezTo>
                <a:cubicBezTo>
                  <a:pt x="2144184" y="1447797"/>
                  <a:pt x="2139587" y="1446649"/>
                  <a:pt x="2139587" y="1448945"/>
                </a:cubicBezTo>
                <a:cubicBezTo>
                  <a:pt x="2141885" y="1455834"/>
                  <a:pt x="2151078" y="1454686"/>
                  <a:pt x="2154526" y="1459278"/>
                </a:cubicBezTo>
                <a:cubicBezTo>
                  <a:pt x="2151078" y="1459278"/>
                  <a:pt x="2146482" y="1458130"/>
                  <a:pt x="2147631" y="1462723"/>
                </a:cubicBezTo>
                <a:cubicBezTo>
                  <a:pt x="2153377" y="1460426"/>
                  <a:pt x="2162570" y="1461574"/>
                  <a:pt x="2160271" y="1467315"/>
                </a:cubicBezTo>
                <a:cubicBezTo>
                  <a:pt x="2160271" y="1466167"/>
                  <a:pt x="2156824" y="1463871"/>
                  <a:pt x="2156824" y="1466167"/>
                </a:cubicBezTo>
                <a:cubicBezTo>
                  <a:pt x="2159122" y="1469611"/>
                  <a:pt x="2161421" y="1473056"/>
                  <a:pt x="2164868" y="1475352"/>
                </a:cubicBezTo>
                <a:cubicBezTo>
                  <a:pt x="2164868" y="1477648"/>
                  <a:pt x="2164868" y="1479945"/>
                  <a:pt x="2163719" y="1481093"/>
                </a:cubicBezTo>
                <a:cubicBezTo>
                  <a:pt x="2167166" y="1482241"/>
                  <a:pt x="2166017" y="1481093"/>
                  <a:pt x="2170613" y="1481093"/>
                </a:cubicBezTo>
                <a:cubicBezTo>
                  <a:pt x="2169464" y="1483389"/>
                  <a:pt x="2171763" y="1484537"/>
                  <a:pt x="2170613" y="1485685"/>
                </a:cubicBezTo>
                <a:cubicBezTo>
                  <a:pt x="2170613" y="1487982"/>
                  <a:pt x="2168315" y="1486833"/>
                  <a:pt x="2168315" y="1487982"/>
                </a:cubicBezTo>
                <a:cubicBezTo>
                  <a:pt x="2171763" y="1497167"/>
                  <a:pt x="2179806" y="1498315"/>
                  <a:pt x="2185552" y="1504056"/>
                </a:cubicBezTo>
                <a:cubicBezTo>
                  <a:pt x="2183254" y="1504056"/>
                  <a:pt x="2180956" y="1506352"/>
                  <a:pt x="2178657" y="1507500"/>
                </a:cubicBezTo>
                <a:lnTo>
                  <a:pt x="2185552" y="1513240"/>
                </a:lnTo>
                <a:lnTo>
                  <a:pt x="2186701" y="1518981"/>
                </a:lnTo>
                <a:cubicBezTo>
                  <a:pt x="2193596" y="1520129"/>
                  <a:pt x="2187850" y="1514389"/>
                  <a:pt x="2191298" y="1513240"/>
                </a:cubicBezTo>
                <a:cubicBezTo>
                  <a:pt x="2194745" y="1523574"/>
                  <a:pt x="2203938" y="1527018"/>
                  <a:pt x="2209684" y="1532759"/>
                </a:cubicBezTo>
                <a:cubicBezTo>
                  <a:pt x="2206236" y="1532759"/>
                  <a:pt x="2207385" y="1529314"/>
                  <a:pt x="2205087" y="1529314"/>
                </a:cubicBezTo>
                <a:cubicBezTo>
                  <a:pt x="2206236" y="1533907"/>
                  <a:pt x="2201640" y="1531611"/>
                  <a:pt x="2201640" y="1535055"/>
                </a:cubicBezTo>
                <a:cubicBezTo>
                  <a:pt x="2215429" y="1537351"/>
                  <a:pt x="2213131" y="1551129"/>
                  <a:pt x="2221175" y="1556870"/>
                </a:cubicBezTo>
                <a:cubicBezTo>
                  <a:pt x="2217727" y="1555721"/>
                  <a:pt x="2216578" y="1556870"/>
                  <a:pt x="2216578" y="1560314"/>
                </a:cubicBezTo>
                <a:cubicBezTo>
                  <a:pt x="2221175" y="1560314"/>
                  <a:pt x="2225771" y="1561462"/>
                  <a:pt x="2226920" y="1563758"/>
                </a:cubicBezTo>
                <a:cubicBezTo>
                  <a:pt x="2225771" y="1563758"/>
                  <a:pt x="2224622" y="1564907"/>
                  <a:pt x="2224622" y="1566055"/>
                </a:cubicBezTo>
                <a:cubicBezTo>
                  <a:pt x="2231517" y="1569499"/>
                  <a:pt x="2231517" y="1578684"/>
                  <a:pt x="2239561" y="1580980"/>
                </a:cubicBezTo>
                <a:cubicBezTo>
                  <a:pt x="2238412" y="1580980"/>
                  <a:pt x="2237262" y="1582128"/>
                  <a:pt x="2236113" y="1583277"/>
                </a:cubicBezTo>
                <a:cubicBezTo>
                  <a:pt x="2245306" y="1591314"/>
                  <a:pt x="2241859" y="1591314"/>
                  <a:pt x="2245306" y="1600499"/>
                </a:cubicBezTo>
                <a:cubicBezTo>
                  <a:pt x="2243008" y="1600499"/>
                  <a:pt x="2240710" y="1600499"/>
                  <a:pt x="2240710" y="1602795"/>
                </a:cubicBezTo>
                <a:cubicBezTo>
                  <a:pt x="2246455" y="1602795"/>
                  <a:pt x="2239561" y="1606239"/>
                  <a:pt x="2244157" y="1607387"/>
                </a:cubicBezTo>
                <a:cubicBezTo>
                  <a:pt x="2246455" y="1608536"/>
                  <a:pt x="2248754" y="1608536"/>
                  <a:pt x="2249903" y="1607387"/>
                </a:cubicBezTo>
                <a:cubicBezTo>
                  <a:pt x="2249903" y="1609684"/>
                  <a:pt x="2249903" y="1610832"/>
                  <a:pt x="2251052" y="1611980"/>
                </a:cubicBezTo>
                <a:cubicBezTo>
                  <a:pt x="2253350" y="1611980"/>
                  <a:pt x="2252201" y="1608536"/>
                  <a:pt x="2254499" y="1608536"/>
                </a:cubicBezTo>
                <a:cubicBezTo>
                  <a:pt x="2255648" y="1615424"/>
                  <a:pt x="2253350" y="1613128"/>
                  <a:pt x="2256797" y="1618869"/>
                </a:cubicBezTo>
                <a:cubicBezTo>
                  <a:pt x="2257947" y="1616573"/>
                  <a:pt x="2256797" y="1613128"/>
                  <a:pt x="2260245" y="1614276"/>
                </a:cubicBezTo>
                <a:cubicBezTo>
                  <a:pt x="2257947" y="1623461"/>
                  <a:pt x="2269438" y="1632646"/>
                  <a:pt x="2259096" y="1634943"/>
                </a:cubicBezTo>
                <a:cubicBezTo>
                  <a:pt x="2260245" y="1638387"/>
                  <a:pt x="2265990" y="1639535"/>
                  <a:pt x="2267140" y="1644128"/>
                </a:cubicBezTo>
                <a:cubicBezTo>
                  <a:pt x="2265990" y="1644128"/>
                  <a:pt x="2263692" y="1642980"/>
                  <a:pt x="2262543" y="1644128"/>
                </a:cubicBezTo>
                <a:cubicBezTo>
                  <a:pt x="2268289" y="1646424"/>
                  <a:pt x="2261394" y="1649868"/>
                  <a:pt x="2265990" y="1653313"/>
                </a:cubicBezTo>
                <a:cubicBezTo>
                  <a:pt x="2269438" y="1652165"/>
                  <a:pt x="2271736" y="1647572"/>
                  <a:pt x="2275183" y="1647572"/>
                </a:cubicBezTo>
                <a:cubicBezTo>
                  <a:pt x="2271736" y="1651017"/>
                  <a:pt x="2272885" y="1660202"/>
                  <a:pt x="2279780" y="1656757"/>
                </a:cubicBezTo>
                <a:cubicBezTo>
                  <a:pt x="2282078" y="1663646"/>
                  <a:pt x="2284376" y="1669387"/>
                  <a:pt x="2287824" y="1673979"/>
                </a:cubicBezTo>
                <a:cubicBezTo>
                  <a:pt x="2290122" y="1679720"/>
                  <a:pt x="2292420" y="1685461"/>
                  <a:pt x="2295868" y="1691201"/>
                </a:cubicBezTo>
                <a:cubicBezTo>
                  <a:pt x="2300464" y="1701535"/>
                  <a:pt x="2306210" y="1711868"/>
                  <a:pt x="2310806" y="1723349"/>
                </a:cubicBezTo>
                <a:cubicBezTo>
                  <a:pt x="2306210" y="1723349"/>
                  <a:pt x="2309657" y="1718756"/>
                  <a:pt x="2307359" y="1718756"/>
                </a:cubicBezTo>
                <a:cubicBezTo>
                  <a:pt x="2303911" y="1719905"/>
                  <a:pt x="2303911" y="1716460"/>
                  <a:pt x="2301613" y="1719905"/>
                </a:cubicBezTo>
                <a:cubicBezTo>
                  <a:pt x="2302762" y="1719905"/>
                  <a:pt x="2301613" y="1722201"/>
                  <a:pt x="2302762" y="1722201"/>
                </a:cubicBezTo>
                <a:cubicBezTo>
                  <a:pt x="2305060" y="1722201"/>
                  <a:pt x="2306210" y="1721053"/>
                  <a:pt x="2308508" y="1722201"/>
                </a:cubicBezTo>
                <a:cubicBezTo>
                  <a:pt x="2308508" y="1725645"/>
                  <a:pt x="2305060" y="1724497"/>
                  <a:pt x="2303911" y="1725645"/>
                </a:cubicBezTo>
                <a:cubicBezTo>
                  <a:pt x="2305060" y="1727941"/>
                  <a:pt x="2305060" y="1730238"/>
                  <a:pt x="2306210" y="1731386"/>
                </a:cubicBezTo>
                <a:cubicBezTo>
                  <a:pt x="2308508" y="1731386"/>
                  <a:pt x="2309657" y="1730238"/>
                  <a:pt x="2310806" y="1729090"/>
                </a:cubicBezTo>
                <a:cubicBezTo>
                  <a:pt x="2310806" y="1724497"/>
                  <a:pt x="2314253" y="1722201"/>
                  <a:pt x="2316552" y="1719905"/>
                </a:cubicBezTo>
                <a:cubicBezTo>
                  <a:pt x="2315403" y="1722201"/>
                  <a:pt x="2318850" y="1722201"/>
                  <a:pt x="2317701" y="1725645"/>
                </a:cubicBezTo>
                <a:cubicBezTo>
                  <a:pt x="2315403" y="1725645"/>
                  <a:pt x="2311955" y="1724497"/>
                  <a:pt x="2311955" y="1727941"/>
                </a:cubicBezTo>
                <a:cubicBezTo>
                  <a:pt x="2317701" y="1731386"/>
                  <a:pt x="2311955" y="1741719"/>
                  <a:pt x="2321148" y="1742867"/>
                </a:cubicBezTo>
                <a:cubicBezTo>
                  <a:pt x="2318850" y="1746312"/>
                  <a:pt x="2318850" y="1747460"/>
                  <a:pt x="2322297" y="1746312"/>
                </a:cubicBezTo>
                <a:cubicBezTo>
                  <a:pt x="2319999" y="1749756"/>
                  <a:pt x="2322297" y="1750904"/>
                  <a:pt x="2322297" y="1753200"/>
                </a:cubicBezTo>
                <a:cubicBezTo>
                  <a:pt x="2318850" y="1752052"/>
                  <a:pt x="2318850" y="1748608"/>
                  <a:pt x="2315403" y="1747460"/>
                </a:cubicBezTo>
                <a:cubicBezTo>
                  <a:pt x="2311955" y="1754349"/>
                  <a:pt x="2319999" y="1755497"/>
                  <a:pt x="2321148" y="1761237"/>
                </a:cubicBezTo>
                <a:cubicBezTo>
                  <a:pt x="2316552" y="1763534"/>
                  <a:pt x="2322297" y="1766978"/>
                  <a:pt x="2321148" y="1769274"/>
                </a:cubicBezTo>
                <a:cubicBezTo>
                  <a:pt x="2317701" y="1770422"/>
                  <a:pt x="2311955" y="1768126"/>
                  <a:pt x="2310806" y="1770422"/>
                </a:cubicBezTo>
                <a:cubicBezTo>
                  <a:pt x="2316552" y="1771571"/>
                  <a:pt x="2315403" y="1776163"/>
                  <a:pt x="2317701" y="1778459"/>
                </a:cubicBezTo>
                <a:cubicBezTo>
                  <a:pt x="2322297" y="1778459"/>
                  <a:pt x="2321148" y="1778459"/>
                  <a:pt x="2325745" y="1777311"/>
                </a:cubicBezTo>
                <a:cubicBezTo>
                  <a:pt x="2323446" y="1781904"/>
                  <a:pt x="2323446" y="1780756"/>
                  <a:pt x="2322297" y="1786496"/>
                </a:cubicBezTo>
                <a:cubicBezTo>
                  <a:pt x="2318850" y="1785348"/>
                  <a:pt x="2318850" y="1786496"/>
                  <a:pt x="2314253" y="1787644"/>
                </a:cubicBezTo>
                <a:cubicBezTo>
                  <a:pt x="2313104" y="1786496"/>
                  <a:pt x="2314253" y="1781904"/>
                  <a:pt x="2309657" y="1781904"/>
                </a:cubicBezTo>
                <a:cubicBezTo>
                  <a:pt x="2310806" y="1773867"/>
                  <a:pt x="2305060" y="1770422"/>
                  <a:pt x="2302762" y="1761237"/>
                </a:cubicBezTo>
                <a:cubicBezTo>
                  <a:pt x="2293569" y="1761237"/>
                  <a:pt x="2298166" y="1753200"/>
                  <a:pt x="2294718" y="1750904"/>
                </a:cubicBezTo>
                <a:cubicBezTo>
                  <a:pt x="2293569" y="1752052"/>
                  <a:pt x="2293569" y="1753200"/>
                  <a:pt x="2291271" y="1752052"/>
                </a:cubicBezTo>
                <a:cubicBezTo>
                  <a:pt x="2293569" y="1748608"/>
                  <a:pt x="2288973" y="1748608"/>
                  <a:pt x="2291271" y="1745163"/>
                </a:cubicBezTo>
                <a:cubicBezTo>
                  <a:pt x="2293569" y="1744015"/>
                  <a:pt x="2297017" y="1745163"/>
                  <a:pt x="2297017" y="1741719"/>
                </a:cubicBezTo>
                <a:cubicBezTo>
                  <a:pt x="2295868" y="1741719"/>
                  <a:pt x="2295868" y="1740571"/>
                  <a:pt x="2295868" y="1739423"/>
                </a:cubicBezTo>
                <a:cubicBezTo>
                  <a:pt x="2290122" y="1738275"/>
                  <a:pt x="2290122" y="1744015"/>
                  <a:pt x="2285525" y="1741719"/>
                </a:cubicBezTo>
                <a:cubicBezTo>
                  <a:pt x="2286675" y="1737127"/>
                  <a:pt x="2285525" y="1737127"/>
                  <a:pt x="2280929" y="1735979"/>
                </a:cubicBezTo>
                <a:cubicBezTo>
                  <a:pt x="2280929" y="1734830"/>
                  <a:pt x="2282078" y="1733682"/>
                  <a:pt x="2283227" y="1733682"/>
                </a:cubicBezTo>
                <a:cubicBezTo>
                  <a:pt x="2280929" y="1731386"/>
                  <a:pt x="2277482" y="1731386"/>
                  <a:pt x="2277482" y="1730238"/>
                </a:cubicBezTo>
                <a:cubicBezTo>
                  <a:pt x="2282078" y="1725645"/>
                  <a:pt x="2282078" y="1733682"/>
                  <a:pt x="2285525" y="1735979"/>
                </a:cubicBezTo>
                <a:cubicBezTo>
                  <a:pt x="2286675" y="1733682"/>
                  <a:pt x="2290122" y="1735979"/>
                  <a:pt x="2290122" y="1732534"/>
                </a:cubicBezTo>
                <a:cubicBezTo>
                  <a:pt x="2286675" y="1730238"/>
                  <a:pt x="2286675" y="1726793"/>
                  <a:pt x="2282078" y="1724497"/>
                </a:cubicBezTo>
                <a:cubicBezTo>
                  <a:pt x="2280929" y="1721053"/>
                  <a:pt x="2285525" y="1719905"/>
                  <a:pt x="2279780" y="1719905"/>
                </a:cubicBezTo>
                <a:cubicBezTo>
                  <a:pt x="2279780" y="1717608"/>
                  <a:pt x="2283227" y="1717608"/>
                  <a:pt x="2283227" y="1714164"/>
                </a:cubicBezTo>
                <a:cubicBezTo>
                  <a:pt x="2278631" y="1714164"/>
                  <a:pt x="2278631" y="1713016"/>
                  <a:pt x="2276333" y="1711868"/>
                </a:cubicBezTo>
                <a:cubicBezTo>
                  <a:pt x="2276333" y="1710719"/>
                  <a:pt x="2280929" y="1707275"/>
                  <a:pt x="2278631" y="1704979"/>
                </a:cubicBezTo>
                <a:cubicBezTo>
                  <a:pt x="2276333" y="1708423"/>
                  <a:pt x="2274034" y="1711868"/>
                  <a:pt x="2269438" y="1709571"/>
                </a:cubicBezTo>
                <a:cubicBezTo>
                  <a:pt x="2275183" y="1703831"/>
                  <a:pt x="2268289" y="1706127"/>
                  <a:pt x="2274034" y="1700386"/>
                </a:cubicBezTo>
                <a:cubicBezTo>
                  <a:pt x="2268289" y="1700386"/>
                  <a:pt x="2269438" y="1699238"/>
                  <a:pt x="2265990" y="1698090"/>
                </a:cubicBezTo>
                <a:cubicBezTo>
                  <a:pt x="2264841" y="1700386"/>
                  <a:pt x="2271736" y="1703831"/>
                  <a:pt x="2267140" y="1706127"/>
                </a:cubicBezTo>
                <a:cubicBezTo>
                  <a:pt x="2263692" y="1702683"/>
                  <a:pt x="2263692" y="1696942"/>
                  <a:pt x="2261394" y="1693497"/>
                </a:cubicBezTo>
                <a:cubicBezTo>
                  <a:pt x="2255648" y="1698090"/>
                  <a:pt x="2254499" y="1685461"/>
                  <a:pt x="2249903" y="1683164"/>
                </a:cubicBezTo>
                <a:cubicBezTo>
                  <a:pt x="2248754" y="1687757"/>
                  <a:pt x="2254499" y="1699238"/>
                  <a:pt x="2246455" y="1700386"/>
                </a:cubicBezTo>
                <a:cubicBezTo>
                  <a:pt x="2246455" y="1702683"/>
                  <a:pt x="2247605" y="1703831"/>
                  <a:pt x="2249903" y="1703831"/>
                </a:cubicBezTo>
                <a:cubicBezTo>
                  <a:pt x="2249903" y="1701535"/>
                  <a:pt x="2251052" y="1701535"/>
                  <a:pt x="2253350" y="1700386"/>
                </a:cubicBezTo>
                <a:cubicBezTo>
                  <a:pt x="2253350" y="1707275"/>
                  <a:pt x="2260245" y="1700386"/>
                  <a:pt x="2262543" y="1704979"/>
                </a:cubicBezTo>
                <a:cubicBezTo>
                  <a:pt x="2260245" y="1704979"/>
                  <a:pt x="2256797" y="1704979"/>
                  <a:pt x="2255648" y="1707275"/>
                </a:cubicBezTo>
                <a:cubicBezTo>
                  <a:pt x="2256797" y="1708423"/>
                  <a:pt x="2256797" y="1709571"/>
                  <a:pt x="2257947" y="1710719"/>
                </a:cubicBezTo>
                <a:cubicBezTo>
                  <a:pt x="2259096" y="1710719"/>
                  <a:pt x="2260245" y="1710719"/>
                  <a:pt x="2262543" y="1711868"/>
                </a:cubicBezTo>
                <a:cubicBezTo>
                  <a:pt x="2261394" y="1714164"/>
                  <a:pt x="2262543" y="1716460"/>
                  <a:pt x="2262543" y="1719905"/>
                </a:cubicBezTo>
                <a:cubicBezTo>
                  <a:pt x="2256797" y="1719905"/>
                  <a:pt x="2257947" y="1716460"/>
                  <a:pt x="2254499" y="1716460"/>
                </a:cubicBezTo>
                <a:cubicBezTo>
                  <a:pt x="2254499" y="1718756"/>
                  <a:pt x="2254499" y="1719905"/>
                  <a:pt x="2255648" y="1721053"/>
                </a:cubicBezTo>
                <a:cubicBezTo>
                  <a:pt x="2257947" y="1721053"/>
                  <a:pt x="2260245" y="1721053"/>
                  <a:pt x="2262543" y="1722201"/>
                </a:cubicBezTo>
                <a:cubicBezTo>
                  <a:pt x="2261394" y="1719905"/>
                  <a:pt x="2262543" y="1718756"/>
                  <a:pt x="2264841" y="1718756"/>
                </a:cubicBezTo>
                <a:cubicBezTo>
                  <a:pt x="2264841" y="1724497"/>
                  <a:pt x="2268289" y="1727941"/>
                  <a:pt x="2270587" y="1732534"/>
                </a:cubicBezTo>
                <a:cubicBezTo>
                  <a:pt x="2278631" y="1731386"/>
                  <a:pt x="2280929" y="1735979"/>
                  <a:pt x="2282078" y="1741719"/>
                </a:cubicBezTo>
                <a:cubicBezTo>
                  <a:pt x="2282078" y="1747460"/>
                  <a:pt x="2283227" y="1753200"/>
                  <a:pt x="2286675" y="1754349"/>
                </a:cubicBezTo>
                <a:cubicBezTo>
                  <a:pt x="2283227" y="1754349"/>
                  <a:pt x="2282078" y="1755497"/>
                  <a:pt x="2279780" y="1756645"/>
                </a:cubicBezTo>
                <a:cubicBezTo>
                  <a:pt x="2280929" y="1749756"/>
                  <a:pt x="2282078" y="1740571"/>
                  <a:pt x="2274034" y="1742867"/>
                </a:cubicBezTo>
                <a:cubicBezTo>
                  <a:pt x="2276333" y="1737127"/>
                  <a:pt x="2274034" y="1735979"/>
                  <a:pt x="2271736" y="1733682"/>
                </a:cubicBezTo>
                <a:cubicBezTo>
                  <a:pt x="2269438" y="1735979"/>
                  <a:pt x="2274034" y="1738275"/>
                  <a:pt x="2269438" y="1740571"/>
                </a:cubicBezTo>
                <a:cubicBezTo>
                  <a:pt x="2277482" y="1739423"/>
                  <a:pt x="2268289" y="1749756"/>
                  <a:pt x="2276333" y="1746312"/>
                </a:cubicBezTo>
                <a:cubicBezTo>
                  <a:pt x="2272885" y="1753200"/>
                  <a:pt x="2278631" y="1754349"/>
                  <a:pt x="2278631" y="1758941"/>
                </a:cubicBezTo>
                <a:cubicBezTo>
                  <a:pt x="2275183" y="1758941"/>
                  <a:pt x="2275183" y="1756645"/>
                  <a:pt x="2274034" y="1760089"/>
                </a:cubicBezTo>
                <a:cubicBezTo>
                  <a:pt x="2276333" y="1760089"/>
                  <a:pt x="2272885" y="1763534"/>
                  <a:pt x="2271736" y="1764682"/>
                </a:cubicBezTo>
                <a:cubicBezTo>
                  <a:pt x="2276333" y="1762386"/>
                  <a:pt x="2274034" y="1766978"/>
                  <a:pt x="2278631" y="1766978"/>
                </a:cubicBezTo>
                <a:cubicBezTo>
                  <a:pt x="2277482" y="1764682"/>
                  <a:pt x="2278631" y="1763534"/>
                  <a:pt x="2280929" y="1763534"/>
                </a:cubicBezTo>
                <a:cubicBezTo>
                  <a:pt x="2280929" y="1766978"/>
                  <a:pt x="2285525" y="1768126"/>
                  <a:pt x="2282078" y="1773867"/>
                </a:cubicBezTo>
                <a:cubicBezTo>
                  <a:pt x="2279780" y="1773867"/>
                  <a:pt x="2277482" y="1772719"/>
                  <a:pt x="2277482" y="1773867"/>
                </a:cubicBezTo>
                <a:cubicBezTo>
                  <a:pt x="2278631" y="1778459"/>
                  <a:pt x="2282078" y="1775015"/>
                  <a:pt x="2285525" y="1778459"/>
                </a:cubicBezTo>
                <a:cubicBezTo>
                  <a:pt x="2280929" y="1784200"/>
                  <a:pt x="2286675" y="1785348"/>
                  <a:pt x="2282078" y="1791089"/>
                </a:cubicBezTo>
                <a:cubicBezTo>
                  <a:pt x="2285525" y="1793385"/>
                  <a:pt x="2283227" y="1797978"/>
                  <a:pt x="2283227" y="1801422"/>
                </a:cubicBezTo>
                <a:cubicBezTo>
                  <a:pt x="2283227" y="1800274"/>
                  <a:pt x="2279780" y="1801422"/>
                  <a:pt x="2279780" y="1802570"/>
                </a:cubicBezTo>
                <a:cubicBezTo>
                  <a:pt x="2279780" y="1803718"/>
                  <a:pt x="2278631" y="1807163"/>
                  <a:pt x="2279780" y="1808311"/>
                </a:cubicBezTo>
                <a:cubicBezTo>
                  <a:pt x="2279780" y="1808311"/>
                  <a:pt x="2279780" y="1808311"/>
                  <a:pt x="2280929" y="1809459"/>
                </a:cubicBezTo>
                <a:cubicBezTo>
                  <a:pt x="2280929" y="1808311"/>
                  <a:pt x="2280929" y="1808311"/>
                  <a:pt x="2282078" y="1807163"/>
                </a:cubicBezTo>
                <a:cubicBezTo>
                  <a:pt x="2282078" y="1809459"/>
                  <a:pt x="2282078" y="1810607"/>
                  <a:pt x="2280929" y="1810607"/>
                </a:cubicBezTo>
                <a:cubicBezTo>
                  <a:pt x="2279780" y="1811755"/>
                  <a:pt x="2278631" y="1811755"/>
                  <a:pt x="2277482" y="1812903"/>
                </a:cubicBezTo>
                <a:cubicBezTo>
                  <a:pt x="2280929" y="1812903"/>
                  <a:pt x="2277482" y="1816348"/>
                  <a:pt x="2279780" y="1817496"/>
                </a:cubicBezTo>
                <a:cubicBezTo>
                  <a:pt x="2284376" y="1816348"/>
                  <a:pt x="2280929" y="1815200"/>
                  <a:pt x="2282078" y="1811755"/>
                </a:cubicBezTo>
                <a:cubicBezTo>
                  <a:pt x="2284376" y="1810607"/>
                  <a:pt x="2283227" y="1812903"/>
                  <a:pt x="2286675" y="1812903"/>
                </a:cubicBezTo>
                <a:cubicBezTo>
                  <a:pt x="2285525" y="1816348"/>
                  <a:pt x="2286675" y="1817496"/>
                  <a:pt x="2288973" y="1817496"/>
                </a:cubicBezTo>
                <a:cubicBezTo>
                  <a:pt x="2285525" y="1818644"/>
                  <a:pt x="2290122" y="1823237"/>
                  <a:pt x="2284376" y="1823237"/>
                </a:cubicBezTo>
                <a:cubicBezTo>
                  <a:pt x="2284376" y="1822088"/>
                  <a:pt x="2288973" y="1817496"/>
                  <a:pt x="2282078" y="1817496"/>
                </a:cubicBezTo>
                <a:cubicBezTo>
                  <a:pt x="2282078" y="1820940"/>
                  <a:pt x="2280929" y="1820940"/>
                  <a:pt x="2278631" y="1823237"/>
                </a:cubicBezTo>
                <a:cubicBezTo>
                  <a:pt x="2282078" y="1824385"/>
                  <a:pt x="2283227" y="1828977"/>
                  <a:pt x="2282078" y="1830125"/>
                </a:cubicBezTo>
                <a:cubicBezTo>
                  <a:pt x="2280929" y="1830125"/>
                  <a:pt x="2279780" y="1828977"/>
                  <a:pt x="2279780" y="1827829"/>
                </a:cubicBezTo>
                <a:cubicBezTo>
                  <a:pt x="2279780" y="1830125"/>
                  <a:pt x="2278631" y="1833570"/>
                  <a:pt x="2280929" y="1833570"/>
                </a:cubicBezTo>
                <a:cubicBezTo>
                  <a:pt x="2279780" y="1833570"/>
                  <a:pt x="2279780" y="1833570"/>
                  <a:pt x="2278631" y="1833570"/>
                </a:cubicBezTo>
                <a:cubicBezTo>
                  <a:pt x="2279780" y="1834718"/>
                  <a:pt x="2279780" y="1835866"/>
                  <a:pt x="2280929" y="1835866"/>
                </a:cubicBezTo>
                <a:cubicBezTo>
                  <a:pt x="2283227" y="1837014"/>
                  <a:pt x="2284376" y="1837014"/>
                  <a:pt x="2285525" y="1838162"/>
                </a:cubicBezTo>
                <a:cubicBezTo>
                  <a:pt x="2287824" y="1839310"/>
                  <a:pt x="2287824" y="1840459"/>
                  <a:pt x="2287824" y="1841607"/>
                </a:cubicBezTo>
                <a:cubicBezTo>
                  <a:pt x="2286675" y="1840459"/>
                  <a:pt x="2285525" y="1840459"/>
                  <a:pt x="2284376" y="1840459"/>
                </a:cubicBezTo>
                <a:cubicBezTo>
                  <a:pt x="2283227" y="1841607"/>
                  <a:pt x="2282078" y="1840459"/>
                  <a:pt x="2278631" y="1840459"/>
                </a:cubicBezTo>
                <a:cubicBezTo>
                  <a:pt x="2278631" y="1838162"/>
                  <a:pt x="2278631" y="1835866"/>
                  <a:pt x="2277482" y="1832422"/>
                </a:cubicBezTo>
                <a:cubicBezTo>
                  <a:pt x="2276333" y="1832422"/>
                  <a:pt x="2276333" y="1831273"/>
                  <a:pt x="2274034" y="1831273"/>
                </a:cubicBezTo>
                <a:cubicBezTo>
                  <a:pt x="2276333" y="1826681"/>
                  <a:pt x="2274034" y="1825533"/>
                  <a:pt x="2272885" y="1823237"/>
                </a:cubicBezTo>
                <a:cubicBezTo>
                  <a:pt x="2271736" y="1824385"/>
                  <a:pt x="2269438" y="1825533"/>
                  <a:pt x="2270587" y="1824385"/>
                </a:cubicBezTo>
                <a:cubicBezTo>
                  <a:pt x="2272885" y="1820940"/>
                  <a:pt x="2265990" y="1816348"/>
                  <a:pt x="2261394" y="1814051"/>
                </a:cubicBezTo>
                <a:cubicBezTo>
                  <a:pt x="2262543" y="1811755"/>
                  <a:pt x="2263692" y="1812903"/>
                  <a:pt x="2264841" y="1810607"/>
                </a:cubicBezTo>
                <a:cubicBezTo>
                  <a:pt x="2260245" y="1806015"/>
                  <a:pt x="2255648" y="1802570"/>
                  <a:pt x="2253350" y="1795681"/>
                </a:cubicBezTo>
                <a:cubicBezTo>
                  <a:pt x="2255648" y="1797978"/>
                  <a:pt x="2257947" y="1800274"/>
                  <a:pt x="2260245" y="1801422"/>
                </a:cubicBezTo>
                <a:cubicBezTo>
                  <a:pt x="2260245" y="1801422"/>
                  <a:pt x="2260245" y="1801422"/>
                  <a:pt x="2261394" y="1800274"/>
                </a:cubicBezTo>
                <a:cubicBezTo>
                  <a:pt x="2263692" y="1800274"/>
                  <a:pt x="2262543" y="1801422"/>
                  <a:pt x="2262543" y="1803718"/>
                </a:cubicBezTo>
                <a:cubicBezTo>
                  <a:pt x="2262543" y="1803718"/>
                  <a:pt x="2263692" y="1804866"/>
                  <a:pt x="2263692" y="1804866"/>
                </a:cubicBezTo>
                <a:cubicBezTo>
                  <a:pt x="2267140" y="1804866"/>
                  <a:pt x="2270587" y="1806015"/>
                  <a:pt x="2271736" y="1803718"/>
                </a:cubicBezTo>
                <a:cubicBezTo>
                  <a:pt x="2270587" y="1801422"/>
                  <a:pt x="2269438" y="1803718"/>
                  <a:pt x="2265990" y="1802570"/>
                </a:cubicBezTo>
                <a:cubicBezTo>
                  <a:pt x="2267140" y="1799126"/>
                  <a:pt x="2263692" y="1799126"/>
                  <a:pt x="2263692" y="1796829"/>
                </a:cubicBezTo>
                <a:cubicBezTo>
                  <a:pt x="2263692" y="1792237"/>
                  <a:pt x="2267140" y="1795681"/>
                  <a:pt x="2267140" y="1792237"/>
                </a:cubicBezTo>
                <a:cubicBezTo>
                  <a:pt x="2263692" y="1794533"/>
                  <a:pt x="2259096" y="1791089"/>
                  <a:pt x="2259096" y="1788793"/>
                </a:cubicBezTo>
                <a:cubicBezTo>
                  <a:pt x="2255648" y="1791089"/>
                  <a:pt x="2254499" y="1791089"/>
                  <a:pt x="2251052" y="1791089"/>
                </a:cubicBezTo>
                <a:cubicBezTo>
                  <a:pt x="2251052" y="1785348"/>
                  <a:pt x="2246455" y="1784200"/>
                  <a:pt x="2247605" y="1778459"/>
                </a:cubicBezTo>
                <a:cubicBezTo>
                  <a:pt x="2249903" y="1778459"/>
                  <a:pt x="2249903" y="1783052"/>
                  <a:pt x="2252201" y="1779607"/>
                </a:cubicBezTo>
                <a:cubicBezTo>
                  <a:pt x="2247605" y="1777311"/>
                  <a:pt x="2252201" y="1773867"/>
                  <a:pt x="2247605" y="1771571"/>
                </a:cubicBezTo>
                <a:cubicBezTo>
                  <a:pt x="2248754" y="1769274"/>
                  <a:pt x="2248754" y="1762386"/>
                  <a:pt x="2244157" y="1761237"/>
                </a:cubicBezTo>
                <a:cubicBezTo>
                  <a:pt x="2245306" y="1756645"/>
                  <a:pt x="2249903" y="1758941"/>
                  <a:pt x="2251052" y="1754349"/>
                </a:cubicBezTo>
                <a:cubicBezTo>
                  <a:pt x="2246455" y="1756645"/>
                  <a:pt x="2246455" y="1750904"/>
                  <a:pt x="2241859" y="1752052"/>
                </a:cubicBezTo>
                <a:cubicBezTo>
                  <a:pt x="2243008" y="1749756"/>
                  <a:pt x="2239561" y="1749756"/>
                  <a:pt x="2240710" y="1747460"/>
                </a:cubicBezTo>
                <a:cubicBezTo>
                  <a:pt x="2241859" y="1747460"/>
                  <a:pt x="2244157" y="1748608"/>
                  <a:pt x="2244157" y="1746312"/>
                </a:cubicBezTo>
                <a:cubicBezTo>
                  <a:pt x="2241859" y="1746312"/>
                  <a:pt x="2243008" y="1744015"/>
                  <a:pt x="2240710" y="1744015"/>
                </a:cubicBezTo>
                <a:cubicBezTo>
                  <a:pt x="2240710" y="1740571"/>
                  <a:pt x="2244157" y="1741719"/>
                  <a:pt x="2245306" y="1739423"/>
                </a:cubicBezTo>
                <a:cubicBezTo>
                  <a:pt x="2238412" y="1740571"/>
                  <a:pt x="2240710" y="1734830"/>
                  <a:pt x="2237262" y="1733682"/>
                </a:cubicBezTo>
                <a:cubicBezTo>
                  <a:pt x="2237262" y="1737127"/>
                  <a:pt x="2238412" y="1740571"/>
                  <a:pt x="2238412" y="1742867"/>
                </a:cubicBezTo>
                <a:cubicBezTo>
                  <a:pt x="2232666" y="1740571"/>
                  <a:pt x="2236113" y="1731386"/>
                  <a:pt x="2230368" y="1729090"/>
                </a:cubicBezTo>
                <a:cubicBezTo>
                  <a:pt x="2232666" y="1735979"/>
                  <a:pt x="2231517" y="1744015"/>
                  <a:pt x="2236113" y="1748608"/>
                </a:cubicBezTo>
                <a:cubicBezTo>
                  <a:pt x="2236113" y="1746312"/>
                  <a:pt x="2237262" y="1744015"/>
                  <a:pt x="2238412" y="1745163"/>
                </a:cubicBezTo>
                <a:cubicBezTo>
                  <a:pt x="2237262" y="1749756"/>
                  <a:pt x="2237262" y="1748608"/>
                  <a:pt x="2237262" y="1752052"/>
                </a:cubicBezTo>
                <a:cubicBezTo>
                  <a:pt x="2234964" y="1753200"/>
                  <a:pt x="2232666" y="1752052"/>
                  <a:pt x="2230368" y="1753200"/>
                </a:cubicBezTo>
                <a:cubicBezTo>
                  <a:pt x="2232666" y="1744015"/>
                  <a:pt x="2231517" y="1735979"/>
                  <a:pt x="2222324" y="1735979"/>
                </a:cubicBezTo>
                <a:cubicBezTo>
                  <a:pt x="2225771" y="1735979"/>
                  <a:pt x="2225771" y="1731386"/>
                  <a:pt x="2221175" y="1732534"/>
                </a:cubicBezTo>
                <a:cubicBezTo>
                  <a:pt x="2222324" y="1729090"/>
                  <a:pt x="2225771" y="1731386"/>
                  <a:pt x="2226920" y="1729090"/>
                </a:cubicBezTo>
                <a:cubicBezTo>
                  <a:pt x="2224622" y="1727941"/>
                  <a:pt x="2225771" y="1724497"/>
                  <a:pt x="2224622" y="1723349"/>
                </a:cubicBezTo>
                <a:cubicBezTo>
                  <a:pt x="2223473" y="1725645"/>
                  <a:pt x="2225771" y="1730238"/>
                  <a:pt x="2221175" y="1729090"/>
                </a:cubicBezTo>
                <a:cubicBezTo>
                  <a:pt x="2217727" y="1729090"/>
                  <a:pt x="2223473" y="1724497"/>
                  <a:pt x="2220026" y="1724497"/>
                </a:cubicBezTo>
                <a:cubicBezTo>
                  <a:pt x="2215429" y="1725645"/>
                  <a:pt x="2216578" y="1725645"/>
                  <a:pt x="2211982" y="1723349"/>
                </a:cubicBezTo>
                <a:cubicBezTo>
                  <a:pt x="2211982" y="1726793"/>
                  <a:pt x="2209684" y="1726793"/>
                  <a:pt x="2207385" y="1727941"/>
                </a:cubicBezTo>
                <a:cubicBezTo>
                  <a:pt x="2209684" y="1723349"/>
                  <a:pt x="2202789" y="1725645"/>
                  <a:pt x="2201640" y="1725645"/>
                </a:cubicBezTo>
                <a:cubicBezTo>
                  <a:pt x="2202789" y="1722201"/>
                  <a:pt x="2207385" y="1724497"/>
                  <a:pt x="2208534" y="1721053"/>
                </a:cubicBezTo>
                <a:cubicBezTo>
                  <a:pt x="2205087" y="1719905"/>
                  <a:pt x="2203938" y="1716460"/>
                  <a:pt x="2202789" y="1713016"/>
                </a:cubicBezTo>
                <a:cubicBezTo>
                  <a:pt x="2205087" y="1713016"/>
                  <a:pt x="2205087" y="1715312"/>
                  <a:pt x="2207385" y="1713016"/>
                </a:cubicBezTo>
                <a:cubicBezTo>
                  <a:pt x="2205087" y="1709571"/>
                  <a:pt x="2208534" y="1709571"/>
                  <a:pt x="2209684" y="1706127"/>
                </a:cubicBezTo>
                <a:cubicBezTo>
                  <a:pt x="2205087" y="1708423"/>
                  <a:pt x="2206236" y="1702683"/>
                  <a:pt x="2207385" y="1698090"/>
                </a:cubicBezTo>
                <a:cubicBezTo>
                  <a:pt x="2203938" y="1696942"/>
                  <a:pt x="2201640" y="1695794"/>
                  <a:pt x="2198192" y="1699238"/>
                </a:cubicBezTo>
                <a:cubicBezTo>
                  <a:pt x="2198192" y="1693497"/>
                  <a:pt x="2201640" y="1692349"/>
                  <a:pt x="2203938" y="1691201"/>
                </a:cubicBezTo>
                <a:cubicBezTo>
                  <a:pt x="2198192" y="1691201"/>
                  <a:pt x="2199341" y="1684312"/>
                  <a:pt x="2194745" y="1686609"/>
                </a:cubicBezTo>
                <a:cubicBezTo>
                  <a:pt x="2194745" y="1685461"/>
                  <a:pt x="2197043" y="1680868"/>
                  <a:pt x="2194745" y="1680868"/>
                </a:cubicBezTo>
                <a:cubicBezTo>
                  <a:pt x="2186701" y="1686609"/>
                  <a:pt x="2198192" y="1694646"/>
                  <a:pt x="2192447" y="1699238"/>
                </a:cubicBezTo>
                <a:cubicBezTo>
                  <a:pt x="2191298" y="1695794"/>
                  <a:pt x="2191298" y="1691201"/>
                  <a:pt x="2188999" y="1687757"/>
                </a:cubicBezTo>
                <a:cubicBezTo>
                  <a:pt x="2184403" y="1693497"/>
                  <a:pt x="2177508" y="1691201"/>
                  <a:pt x="2171763" y="1695794"/>
                </a:cubicBezTo>
                <a:cubicBezTo>
                  <a:pt x="2174061" y="1690053"/>
                  <a:pt x="2164868" y="1687757"/>
                  <a:pt x="2160271" y="1682016"/>
                </a:cubicBezTo>
                <a:cubicBezTo>
                  <a:pt x="2164868" y="1683164"/>
                  <a:pt x="2166017" y="1682016"/>
                  <a:pt x="2170613" y="1683164"/>
                </a:cubicBezTo>
                <a:cubicBezTo>
                  <a:pt x="2171763" y="1675127"/>
                  <a:pt x="2170613" y="1667090"/>
                  <a:pt x="2162570" y="1664794"/>
                </a:cubicBezTo>
                <a:cubicBezTo>
                  <a:pt x="2166017" y="1654461"/>
                  <a:pt x="2154526" y="1654461"/>
                  <a:pt x="2157973" y="1642980"/>
                </a:cubicBezTo>
                <a:cubicBezTo>
                  <a:pt x="2154526" y="1644128"/>
                  <a:pt x="2156824" y="1640683"/>
                  <a:pt x="2154526" y="1640683"/>
                </a:cubicBezTo>
                <a:cubicBezTo>
                  <a:pt x="2154526" y="1638387"/>
                  <a:pt x="2154526" y="1637239"/>
                  <a:pt x="2155675" y="1634943"/>
                </a:cubicBezTo>
                <a:cubicBezTo>
                  <a:pt x="2151078" y="1632646"/>
                  <a:pt x="2149929" y="1629202"/>
                  <a:pt x="2148780" y="1624609"/>
                </a:cubicBezTo>
                <a:cubicBezTo>
                  <a:pt x="2147631" y="1620017"/>
                  <a:pt x="2147631" y="1615424"/>
                  <a:pt x="2145333" y="1611980"/>
                </a:cubicBezTo>
                <a:cubicBezTo>
                  <a:pt x="2144184" y="1614276"/>
                  <a:pt x="2144184" y="1615424"/>
                  <a:pt x="2143035" y="1615424"/>
                </a:cubicBezTo>
                <a:cubicBezTo>
                  <a:pt x="2141885" y="1614276"/>
                  <a:pt x="2137289" y="1615424"/>
                  <a:pt x="2140736" y="1611980"/>
                </a:cubicBezTo>
                <a:cubicBezTo>
                  <a:pt x="2139587" y="1615424"/>
                  <a:pt x="2144184" y="1611980"/>
                  <a:pt x="2143035" y="1609684"/>
                </a:cubicBezTo>
                <a:cubicBezTo>
                  <a:pt x="2141885" y="1609684"/>
                  <a:pt x="2138438" y="1599350"/>
                  <a:pt x="2137289" y="1598202"/>
                </a:cubicBezTo>
                <a:cubicBezTo>
                  <a:pt x="2139587" y="1598202"/>
                  <a:pt x="2141885" y="1601647"/>
                  <a:pt x="2143035" y="1599350"/>
                </a:cubicBezTo>
                <a:cubicBezTo>
                  <a:pt x="2143035" y="1595906"/>
                  <a:pt x="2140736" y="1593610"/>
                  <a:pt x="2139587" y="1590166"/>
                </a:cubicBezTo>
                <a:cubicBezTo>
                  <a:pt x="2136140" y="1591314"/>
                  <a:pt x="2133842" y="1594758"/>
                  <a:pt x="2130394" y="1595906"/>
                </a:cubicBezTo>
                <a:cubicBezTo>
                  <a:pt x="2134991" y="1590166"/>
                  <a:pt x="2141885" y="1582128"/>
                  <a:pt x="2131543" y="1579832"/>
                </a:cubicBezTo>
                <a:cubicBezTo>
                  <a:pt x="2131543" y="1582128"/>
                  <a:pt x="2129245" y="1582128"/>
                  <a:pt x="2131543" y="1584425"/>
                </a:cubicBezTo>
                <a:cubicBezTo>
                  <a:pt x="2123500" y="1583277"/>
                  <a:pt x="2123500" y="1577536"/>
                  <a:pt x="2116605" y="1574092"/>
                </a:cubicBezTo>
                <a:cubicBezTo>
                  <a:pt x="2117754" y="1570647"/>
                  <a:pt x="2116605" y="1568351"/>
                  <a:pt x="2114307" y="1566055"/>
                </a:cubicBezTo>
                <a:cubicBezTo>
                  <a:pt x="2112008" y="1563758"/>
                  <a:pt x="2109710" y="1561462"/>
                  <a:pt x="2112008" y="1556870"/>
                </a:cubicBezTo>
                <a:cubicBezTo>
                  <a:pt x="2107412" y="1556870"/>
                  <a:pt x="2109710" y="1553425"/>
                  <a:pt x="2105114" y="1553425"/>
                </a:cubicBezTo>
                <a:cubicBezTo>
                  <a:pt x="2105114" y="1555721"/>
                  <a:pt x="2105114" y="1556870"/>
                  <a:pt x="2102815" y="1556870"/>
                </a:cubicBezTo>
                <a:cubicBezTo>
                  <a:pt x="2105114" y="1549981"/>
                  <a:pt x="2094772" y="1552277"/>
                  <a:pt x="2093623" y="1544240"/>
                </a:cubicBezTo>
                <a:cubicBezTo>
                  <a:pt x="2099368" y="1543092"/>
                  <a:pt x="2099368" y="1552277"/>
                  <a:pt x="2103965" y="1548833"/>
                </a:cubicBezTo>
                <a:cubicBezTo>
                  <a:pt x="2102815" y="1546536"/>
                  <a:pt x="2099368" y="1541944"/>
                  <a:pt x="2097070" y="1538499"/>
                </a:cubicBezTo>
                <a:cubicBezTo>
                  <a:pt x="2094772" y="1535055"/>
                  <a:pt x="2093623" y="1531611"/>
                  <a:pt x="2097070" y="1531611"/>
                </a:cubicBezTo>
                <a:cubicBezTo>
                  <a:pt x="2093623" y="1528166"/>
                  <a:pt x="2085579" y="1524722"/>
                  <a:pt x="2083280" y="1517833"/>
                </a:cubicBezTo>
                <a:cubicBezTo>
                  <a:pt x="2083280" y="1512092"/>
                  <a:pt x="2085579" y="1510944"/>
                  <a:pt x="2083280" y="1508648"/>
                </a:cubicBezTo>
                <a:cubicBezTo>
                  <a:pt x="2085579" y="1505204"/>
                  <a:pt x="2087877" y="1507500"/>
                  <a:pt x="2090175" y="1506352"/>
                </a:cubicBezTo>
                <a:cubicBezTo>
                  <a:pt x="2090175" y="1505204"/>
                  <a:pt x="2089026" y="1504056"/>
                  <a:pt x="2087877" y="1504056"/>
                </a:cubicBezTo>
                <a:cubicBezTo>
                  <a:pt x="2085579" y="1504056"/>
                  <a:pt x="2084430" y="1505204"/>
                  <a:pt x="2080982" y="1505204"/>
                </a:cubicBezTo>
                <a:cubicBezTo>
                  <a:pt x="2080982" y="1500611"/>
                  <a:pt x="2086728" y="1502907"/>
                  <a:pt x="2087877" y="1500611"/>
                </a:cubicBezTo>
                <a:cubicBezTo>
                  <a:pt x="2087877" y="1494870"/>
                  <a:pt x="2079833" y="1501759"/>
                  <a:pt x="2079833" y="1496018"/>
                </a:cubicBezTo>
                <a:cubicBezTo>
                  <a:pt x="2082131" y="1497167"/>
                  <a:pt x="2084430" y="1496018"/>
                  <a:pt x="2084430" y="1492574"/>
                </a:cubicBezTo>
                <a:cubicBezTo>
                  <a:pt x="2079833" y="1491426"/>
                  <a:pt x="2080982" y="1493722"/>
                  <a:pt x="2076386" y="1493722"/>
                </a:cubicBezTo>
                <a:cubicBezTo>
                  <a:pt x="2078684" y="1490278"/>
                  <a:pt x="2072938" y="1493722"/>
                  <a:pt x="2075237" y="1489130"/>
                </a:cubicBezTo>
                <a:cubicBezTo>
                  <a:pt x="2077535" y="1486833"/>
                  <a:pt x="2078684" y="1491426"/>
                  <a:pt x="2079833" y="1487982"/>
                </a:cubicBezTo>
                <a:cubicBezTo>
                  <a:pt x="2080982" y="1483389"/>
                  <a:pt x="2072938" y="1486833"/>
                  <a:pt x="2069491" y="1485685"/>
                </a:cubicBezTo>
                <a:cubicBezTo>
                  <a:pt x="2071789" y="1487982"/>
                  <a:pt x="2072938" y="1493722"/>
                  <a:pt x="2067193" y="1493722"/>
                </a:cubicBezTo>
                <a:lnTo>
                  <a:pt x="2056987" y="1480126"/>
                </a:lnTo>
                <a:lnTo>
                  <a:pt x="2058143" y="1478222"/>
                </a:lnTo>
                <a:cubicBezTo>
                  <a:pt x="2059723" y="1477648"/>
                  <a:pt x="2061447" y="1477074"/>
                  <a:pt x="2061447" y="1474204"/>
                </a:cubicBezTo>
                <a:cubicBezTo>
                  <a:pt x="2056851" y="1475352"/>
                  <a:pt x="2061447" y="1467315"/>
                  <a:pt x="2056851" y="1467315"/>
                </a:cubicBezTo>
                <a:cubicBezTo>
                  <a:pt x="2055702" y="1469611"/>
                  <a:pt x="2059149" y="1474204"/>
                  <a:pt x="2052254" y="1475352"/>
                </a:cubicBezTo>
                <a:cubicBezTo>
                  <a:pt x="2052254" y="1471908"/>
                  <a:pt x="2053403" y="1469611"/>
                  <a:pt x="2054552" y="1467315"/>
                </a:cubicBezTo>
                <a:cubicBezTo>
                  <a:pt x="2052254" y="1467315"/>
                  <a:pt x="2048807" y="1467315"/>
                  <a:pt x="2046509" y="1467315"/>
                </a:cubicBezTo>
                <a:cubicBezTo>
                  <a:pt x="2045360" y="1461574"/>
                  <a:pt x="2040763" y="1460426"/>
                  <a:pt x="2039614" y="1454686"/>
                </a:cubicBezTo>
                <a:cubicBezTo>
                  <a:pt x="2045360" y="1453538"/>
                  <a:pt x="2038465" y="1456982"/>
                  <a:pt x="2041912" y="1456982"/>
                </a:cubicBezTo>
                <a:cubicBezTo>
                  <a:pt x="2043061" y="1456982"/>
                  <a:pt x="2043061" y="1454686"/>
                  <a:pt x="2044210" y="1453538"/>
                </a:cubicBezTo>
                <a:cubicBezTo>
                  <a:pt x="2039614" y="1453538"/>
                  <a:pt x="2032719" y="1450093"/>
                  <a:pt x="2030421" y="1445501"/>
                </a:cubicBezTo>
                <a:cubicBezTo>
                  <a:pt x="2029272" y="1442056"/>
                  <a:pt x="2033868" y="1443204"/>
                  <a:pt x="2032719" y="1439760"/>
                </a:cubicBezTo>
                <a:cubicBezTo>
                  <a:pt x="2031570" y="1436316"/>
                  <a:pt x="2031570" y="1435167"/>
                  <a:pt x="2026974" y="1436316"/>
                </a:cubicBezTo>
                <a:cubicBezTo>
                  <a:pt x="2025824" y="1431723"/>
                  <a:pt x="2029272" y="1432871"/>
                  <a:pt x="2030421" y="1430575"/>
                </a:cubicBezTo>
                <a:cubicBezTo>
                  <a:pt x="2028123" y="1428279"/>
                  <a:pt x="2025824" y="1427130"/>
                  <a:pt x="2023526" y="1425982"/>
                </a:cubicBezTo>
                <a:cubicBezTo>
                  <a:pt x="2026399" y="1425982"/>
                  <a:pt x="2026974" y="1425408"/>
                  <a:pt x="2026974" y="1424404"/>
                </a:cubicBezTo>
                <a:lnTo>
                  <a:pt x="2026974" y="1421390"/>
                </a:lnTo>
                <a:lnTo>
                  <a:pt x="2040763" y="1439760"/>
                </a:lnTo>
                <a:cubicBezTo>
                  <a:pt x="2040763" y="1436316"/>
                  <a:pt x="2045360" y="1437464"/>
                  <a:pt x="2046509" y="1436316"/>
                </a:cubicBezTo>
                <a:cubicBezTo>
                  <a:pt x="2039614" y="1429427"/>
                  <a:pt x="2033868" y="1409908"/>
                  <a:pt x="2021228" y="1415649"/>
                </a:cubicBezTo>
                <a:cubicBezTo>
                  <a:pt x="2018930" y="1412205"/>
                  <a:pt x="2023526" y="1413353"/>
                  <a:pt x="2023526" y="1409908"/>
                </a:cubicBezTo>
                <a:cubicBezTo>
                  <a:pt x="2018930" y="1408760"/>
                  <a:pt x="2017781" y="1405316"/>
                  <a:pt x="2015482" y="1404168"/>
                </a:cubicBezTo>
                <a:cubicBezTo>
                  <a:pt x="2012035" y="1406464"/>
                  <a:pt x="2012035" y="1403020"/>
                  <a:pt x="2009737" y="1405316"/>
                </a:cubicBezTo>
                <a:cubicBezTo>
                  <a:pt x="2010886" y="1407612"/>
                  <a:pt x="2010886" y="1411057"/>
                  <a:pt x="2015482" y="1411057"/>
                </a:cubicBezTo>
                <a:cubicBezTo>
                  <a:pt x="2015482" y="1409908"/>
                  <a:pt x="2015482" y="1407612"/>
                  <a:pt x="2016632" y="1407612"/>
                </a:cubicBezTo>
                <a:cubicBezTo>
                  <a:pt x="2016632" y="1411057"/>
                  <a:pt x="2020079" y="1409908"/>
                  <a:pt x="2018930" y="1413353"/>
                </a:cubicBezTo>
                <a:cubicBezTo>
                  <a:pt x="2015482" y="1413353"/>
                  <a:pt x="2014333" y="1417946"/>
                  <a:pt x="2010886" y="1419094"/>
                </a:cubicBezTo>
                <a:cubicBezTo>
                  <a:pt x="2008588" y="1416797"/>
                  <a:pt x="2013184" y="1416797"/>
                  <a:pt x="2012035" y="1413353"/>
                </a:cubicBezTo>
                <a:cubicBezTo>
                  <a:pt x="2005140" y="1415649"/>
                  <a:pt x="2009737" y="1400723"/>
                  <a:pt x="2001693" y="1407612"/>
                </a:cubicBezTo>
                <a:cubicBezTo>
                  <a:pt x="2000544" y="1406464"/>
                  <a:pt x="1999395" y="1405316"/>
                  <a:pt x="1998246" y="1405316"/>
                </a:cubicBezTo>
                <a:cubicBezTo>
                  <a:pt x="1997096" y="1403020"/>
                  <a:pt x="2001693" y="1400723"/>
                  <a:pt x="1998246" y="1399575"/>
                </a:cubicBezTo>
                <a:cubicBezTo>
                  <a:pt x="1997096" y="1399575"/>
                  <a:pt x="1997096" y="1401872"/>
                  <a:pt x="1995947" y="1401872"/>
                </a:cubicBezTo>
                <a:cubicBezTo>
                  <a:pt x="1993649" y="1399575"/>
                  <a:pt x="1991351" y="1397279"/>
                  <a:pt x="1989053" y="1393835"/>
                </a:cubicBezTo>
                <a:cubicBezTo>
                  <a:pt x="1989053" y="1397279"/>
                  <a:pt x="1985605" y="1391538"/>
                  <a:pt x="1985605" y="1394983"/>
                </a:cubicBezTo>
                <a:cubicBezTo>
                  <a:pt x="1990202" y="1396131"/>
                  <a:pt x="1990202" y="1400723"/>
                  <a:pt x="1991351" y="1404168"/>
                </a:cubicBezTo>
                <a:cubicBezTo>
                  <a:pt x="1987904" y="1398427"/>
                  <a:pt x="1984456" y="1399575"/>
                  <a:pt x="1981009" y="1397279"/>
                </a:cubicBezTo>
                <a:cubicBezTo>
                  <a:pt x="1982158" y="1396131"/>
                  <a:pt x="1985605" y="1396131"/>
                  <a:pt x="1984456" y="1393835"/>
                </a:cubicBezTo>
                <a:cubicBezTo>
                  <a:pt x="1983307" y="1393835"/>
                  <a:pt x="1983307" y="1391538"/>
                  <a:pt x="1981009" y="1392687"/>
                </a:cubicBezTo>
                <a:cubicBezTo>
                  <a:pt x="1979860" y="1394983"/>
                  <a:pt x="1977561" y="1394983"/>
                  <a:pt x="1976412" y="1397279"/>
                </a:cubicBezTo>
                <a:cubicBezTo>
                  <a:pt x="1981009" y="1398427"/>
                  <a:pt x="1979860" y="1403020"/>
                  <a:pt x="1985605" y="1403020"/>
                </a:cubicBezTo>
                <a:cubicBezTo>
                  <a:pt x="1985605" y="1406464"/>
                  <a:pt x="1983307" y="1407612"/>
                  <a:pt x="1983307" y="1409908"/>
                </a:cubicBezTo>
                <a:cubicBezTo>
                  <a:pt x="1990202" y="1413353"/>
                  <a:pt x="1997096" y="1409908"/>
                  <a:pt x="1997096" y="1419094"/>
                </a:cubicBezTo>
                <a:cubicBezTo>
                  <a:pt x="1994798" y="1421390"/>
                  <a:pt x="1992500" y="1415649"/>
                  <a:pt x="1992500" y="1421390"/>
                </a:cubicBezTo>
                <a:cubicBezTo>
                  <a:pt x="1997096" y="1420242"/>
                  <a:pt x="1997096" y="1420242"/>
                  <a:pt x="2000544" y="1423686"/>
                </a:cubicBezTo>
                <a:cubicBezTo>
                  <a:pt x="1998246" y="1425982"/>
                  <a:pt x="1993649" y="1420242"/>
                  <a:pt x="1992500" y="1425982"/>
                </a:cubicBezTo>
                <a:cubicBezTo>
                  <a:pt x="1997096" y="1424834"/>
                  <a:pt x="1998246" y="1428279"/>
                  <a:pt x="2002842" y="1423686"/>
                </a:cubicBezTo>
                <a:cubicBezTo>
                  <a:pt x="2003991" y="1431723"/>
                  <a:pt x="1997096" y="1423686"/>
                  <a:pt x="1997096" y="1430575"/>
                </a:cubicBezTo>
                <a:cubicBezTo>
                  <a:pt x="2002842" y="1429427"/>
                  <a:pt x="2002842" y="1435167"/>
                  <a:pt x="2005140" y="1429427"/>
                </a:cubicBezTo>
                <a:cubicBezTo>
                  <a:pt x="2003991" y="1435167"/>
                  <a:pt x="2006289" y="1438612"/>
                  <a:pt x="2010886" y="1434019"/>
                </a:cubicBezTo>
                <a:cubicBezTo>
                  <a:pt x="2010886" y="1436316"/>
                  <a:pt x="2010886" y="1437464"/>
                  <a:pt x="2012035" y="1436316"/>
                </a:cubicBezTo>
                <a:cubicBezTo>
                  <a:pt x="2013184" y="1438612"/>
                  <a:pt x="2007439" y="1442056"/>
                  <a:pt x="2010886" y="1444353"/>
                </a:cubicBezTo>
                <a:cubicBezTo>
                  <a:pt x="2013184" y="1443204"/>
                  <a:pt x="2014333" y="1440908"/>
                  <a:pt x="2016632" y="1439760"/>
                </a:cubicBezTo>
                <a:cubicBezTo>
                  <a:pt x="2018930" y="1442056"/>
                  <a:pt x="2023526" y="1445501"/>
                  <a:pt x="2021228" y="1447797"/>
                </a:cubicBezTo>
                <a:cubicBezTo>
                  <a:pt x="2021228" y="1445501"/>
                  <a:pt x="2017781" y="1445501"/>
                  <a:pt x="2016632" y="1442056"/>
                </a:cubicBezTo>
                <a:cubicBezTo>
                  <a:pt x="2016632" y="1450093"/>
                  <a:pt x="2026974" y="1452389"/>
                  <a:pt x="2020079" y="1459278"/>
                </a:cubicBezTo>
                <a:cubicBezTo>
                  <a:pt x="2024675" y="1460426"/>
                  <a:pt x="2022377" y="1466167"/>
                  <a:pt x="2028123" y="1466167"/>
                </a:cubicBezTo>
                <a:cubicBezTo>
                  <a:pt x="2025824" y="1465019"/>
                  <a:pt x="2028123" y="1458130"/>
                  <a:pt x="2023526" y="1459278"/>
                </a:cubicBezTo>
                <a:cubicBezTo>
                  <a:pt x="2023526" y="1459278"/>
                  <a:pt x="2023526" y="1459278"/>
                  <a:pt x="2023526" y="1454686"/>
                </a:cubicBezTo>
                <a:cubicBezTo>
                  <a:pt x="2024675" y="1454686"/>
                  <a:pt x="2026974" y="1454686"/>
                  <a:pt x="2028123" y="1454686"/>
                </a:cubicBezTo>
                <a:cubicBezTo>
                  <a:pt x="2028123" y="1458130"/>
                  <a:pt x="2030421" y="1461574"/>
                  <a:pt x="2031570" y="1466167"/>
                </a:cubicBezTo>
                <a:cubicBezTo>
                  <a:pt x="2029272" y="1468463"/>
                  <a:pt x="2025824" y="1467315"/>
                  <a:pt x="2025824" y="1471908"/>
                </a:cubicBezTo>
                <a:cubicBezTo>
                  <a:pt x="2032719" y="1471908"/>
                  <a:pt x="2033868" y="1479945"/>
                  <a:pt x="2033868" y="1481093"/>
                </a:cubicBezTo>
                <a:cubicBezTo>
                  <a:pt x="2038465" y="1478797"/>
                  <a:pt x="2040763" y="1483389"/>
                  <a:pt x="2044210" y="1478797"/>
                </a:cubicBezTo>
                <a:cubicBezTo>
                  <a:pt x="2044210" y="1479945"/>
                  <a:pt x="2044210" y="1479945"/>
                  <a:pt x="2046509" y="1479945"/>
                </a:cubicBezTo>
                <a:cubicBezTo>
                  <a:pt x="2043061" y="1484537"/>
                  <a:pt x="2045360" y="1486833"/>
                  <a:pt x="2040763" y="1487982"/>
                </a:cubicBezTo>
                <a:cubicBezTo>
                  <a:pt x="2043061" y="1490278"/>
                  <a:pt x="2046509" y="1487982"/>
                  <a:pt x="2048807" y="1485685"/>
                </a:cubicBezTo>
                <a:cubicBezTo>
                  <a:pt x="2048807" y="1491426"/>
                  <a:pt x="2061447" y="1494870"/>
                  <a:pt x="2052254" y="1496018"/>
                </a:cubicBezTo>
                <a:cubicBezTo>
                  <a:pt x="2052254" y="1498315"/>
                  <a:pt x="2058000" y="1500611"/>
                  <a:pt x="2053403" y="1504056"/>
                </a:cubicBezTo>
                <a:cubicBezTo>
                  <a:pt x="2052254" y="1502907"/>
                  <a:pt x="2052254" y="1499463"/>
                  <a:pt x="2049956" y="1499463"/>
                </a:cubicBezTo>
                <a:cubicBezTo>
                  <a:pt x="2046509" y="1506352"/>
                  <a:pt x="2052254" y="1504056"/>
                  <a:pt x="2053403" y="1508648"/>
                </a:cubicBezTo>
                <a:cubicBezTo>
                  <a:pt x="2052254" y="1508648"/>
                  <a:pt x="2051105" y="1508648"/>
                  <a:pt x="2051105" y="1508648"/>
                </a:cubicBezTo>
                <a:cubicBezTo>
                  <a:pt x="2049956" y="1508648"/>
                  <a:pt x="2049956" y="1509796"/>
                  <a:pt x="2047658" y="1509796"/>
                </a:cubicBezTo>
                <a:cubicBezTo>
                  <a:pt x="2047658" y="1507500"/>
                  <a:pt x="2048807" y="1505204"/>
                  <a:pt x="2047658" y="1505204"/>
                </a:cubicBezTo>
                <a:cubicBezTo>
                  <a:pt x="2046509" y="1505204"/>
                  <a:pt x="2044210" y="1504056"/>
                  <a:pt x="2044210" y="1506352"/>
                </a:cubicBezTo>
                <a:cubicBezTo>
                  <a:pt x="2046509" y="1508648"/>
                  <a:pt x="2047658" y="1514389"/>
                  <a:pt x="2053403" y="1512092"/>
                </a:cubicBezTo>
                <a:cubicBezTo>
                  <a:pt x="2055702" y="1516685"/>
                  <a:pt x="2058000" y="1521277"/>
                  <a:pt x="2063745" y="1524722"/>
                </a:cubicBezTo>
                <a:cubicBezTo>
                  <a:pt x="2064895" y="1521277"/>
                  <a:pt x="2067193" y="1518981"/>
                  <a:pt x="2069491" y="1518981"/>
                </a:cubicBezTo>
                <a:cubicBezTo>
                  <a:pt x="2064895" y="1524722"/>
                  <a:pt x="2071789" y="1520129"/>
                  <a:pt x="2072938" y="1525870"/>
                </a:cubicBezTo>
                <a:cubicBezTo>
                  <a:pt x="2068342" y="1528166"/>
                  <a:pt x="2064895" y="1523574"/>
                  <a:pt x="2062596" y="1528166"/>
                </a:cubicBezTo>
                <a:cubicBezTo>
                  <a:pt x="2067193" y="1532759"/>
                  <a:pt x="2067193" y="1539648"/>
                  <a:pt x="2076386" y="1540796"/>
                </a:cubicBezTo>
                <a:cubicBezTo>
                  <a:pt x="2075237" y="1545388"/>
                  <a:pt x="2077535" y="1547684"/>
                  <a:pt x="2078684" y="1551129"/>
                </a:cubicBezTo>
                <a:cubicBezTo>
                  <a:pt x="2080982" y="1554573"/>
                  <a:pt x="2082131" y="1558018"/>
                  <a:pt x="2082131" y="1561462"/>
                </a:cubicBezTo>
                <a:cubicBezTo>
                  <a:pt x="2079833" y="1561462"/>
                  <a:pt x="2078684" y="1559166"/>
                  <a:pt x="2078684" y="1561462"/>
                </a:cubicBezTo>
                <a:cubicBezTo>
                  <a:pt x="2079833" y="1564907"/>
                  <a:pt x="2071789" y="1566055"/>
                  <a:pt x="2076386" y="1568351"/>
                </a:cubicBezTo>
                <a:cubicBezTo>
                  <a:pt x="2078684" y="1567203"/>
                  <a:pt x="2078684" y="1564907"/>
                  <a:pt x="2080982" y="1563758"/>
                </a:cubicBezTo>
                <a:cubicBezTo>
                  <a:pt x="2086728" y="1564907"/>
                  <a:pt x="2087877" y="1569499"/>
                  <a:pt x="2091324" y="1571795"/>
                </a:cubicBezTo>
                <a:cubicBezTo>
                  <a:pt x="2092473" y="1569499"/>
                  <a:pt x="2092473" y="1564907"/>
                  <a:pt x="2094772" y="1564907"/>
                </a:cubicBezTo>
                <a:cubicBezTo>
                  <a:pt x="2097070" y="1567203"/>
                  <a:pt x="2097070" y="1570647"/>
                  <a:pt x="2099368" y="1571795"/>
                </a:cubicBezTo>
                <a:cubicBezTo>
                  <a:pt x="2097070" y="1571795"/>
                  <a:pt x="2098219" y="1575240"/>
                  <a:pt x="2095921" y="1575240"/>
                </a:cubicBezTo>
                <a:cubicBezTo>
                  <a:pt x="2095921" y="1571795"/>
                  <a:pt x="2095921" y="1568351"/>
                  <a:pt x="2093623" y="1567203"/>
                </a:cubicBezTo>
                <a:cubicBezTo>
                  <a:pt x="2093623" y="1571795"/>
                  <a:pt x="2095921" y="1570647"/>
                  <a:pt x="2091324" y="1572943"/>
                </a:cubicBezTo>
                <a:cubicBezTo>
                  <a:pt x="2093623" y="1577536"/>
                  <a:pt x="2094772" y="1582128"/>
                  <a:pt x="2098219" y="1585573"/>
                </a:cubicBezTo>
                <a:lnTo>
                  <a:pt x="2096284" y="1588474"/>
                </a:lnTo>
                <a:lnTo>
                  <a:pt x="2094772" y="1587869"/>
                </a:lnTo>
                <a:lnTo>
                  <a:pt x="2095528" y="1589607"/>
                </a:lnTo>
                <a:lnTo>
                  <a:pt x="2093623" y="1592462"/>
                </a:lnTo>
                <a:lnTo>
                  <a:pt x="2091595" y="1590705"/>
                </a:lnTo>
                <a:lnTo>
                  <a:pt x="2090175" y="1587869"/>
                </a:lnTo>
                <a:cubicBezTo>
                  <a:pt x="2091899" y="1587869"/>
                  <a:pt x="2091612" y="1589304"/>
                  <a:pt x="2091468" y="1590596"/>
                </a:cubicBezTo>
                <a:lnTo>
                  <a:pt x="2091595" y="1590705"/>
                </a:lnTo>
                <a:lnTo>
                  <a:pt x="2094772" y="1597054"/>
                </a:lnTo>
                <a:cubicBezTo>
                  <a:pt x="2097070" y="1593610"/>
                  <a:pt x="2095921" y="1593610"/>
                  <a:pt x="2099368" y="1593610"/>
                </a:cubicBezTo>
                <a:cubicBezTo>
                  <a:pt x="2098794" y="1591313"/>
                  <a:pt x="2097357" y="1591313"/>
                  <a:pt x="2096208" y="1591170"/>
                </a:cubicBezTo>
                <a:lnTo>
                  <a:pt x="2095528" y="1589607"/>
                </a:lnTo>
                <a:lnTo>
                  <a:pt x="2096284" y="1588474"/>
                </a:lnTo>
                <a:lnTo>
                  <a:pt x="2100517" y="1590166"/>
                </a:lnTo>
                <a:cubicBezTo>
                  <a:pt x="2103965" y="1595906"/>
                  <a:pt x="2106263" y="1607387"/>
                  <a:pt x="2114307" y="1607387"/>
                </a:cubicBezTo>
                <a:cubicBezTo>
                  <a:pt x="2114307" y="1610832"/>
                  <a:pt x="2110859" y="1610832"/>
                  <a:pt x="2110859" y="1614276"/>
                </a:cubicBezTo>
                <a:cubicBezTo>
                  <a:pt x="2112008" y="1614276"/>
                  <a:pt x="2112008" y="1615424"/>
                  <a:pt x="2113158" y="1615424"/>
                </a:cubicBezTo>
                <a:cubicBezTo>
                  <a:pt x="2115456" y="1616573"/>
                  <a:pt x="2117754" y="1611980"/>
                  <a:pt x="2117754" y="1615424"/>
                </a:cubicBezTo>
                <a:cubicBezTo>
                  <a:pt x="2115456" y="1621165"/>
                  <a:pt x="2121201" y="1632646"/>
                  <a:pt x="2128096" y="1631498"/>
                </a:cubicBezTo>
                <a:cubicBezTo>
                  <a:pt x="2129245" y="1634943"/>
                  <a:pt x="2124649" y="1631498"/>
                  <a:pt x="2124649" y="1633795"/>
                </a:cubicBezTo>
                <a:cubicBezTo>
                  <a:pt x="2125798" y="1634943"/>
                  <a:pt x="2124649" y="1637239"/>
                  <a:pt x="2124649" y="1638387"/>
                </a:cubicBezTo>
                <a:cubicBezTo>
                  <a:pt x="2128096" y="1638387"/>
                  <a:pt x="2128096" y="1640683"/>
                  <a:pt x="2126947" y="1644128"/>
                </a:cubicBezTo>
                <a:cubicBezTo>
                  <a:pt x="2128096" y="1644128"/>
                  <a:pt x="2129245" y="1641831"/>
                  <a:pt x="2130394" y="1642980"/>
                </a:cubicBezTo>
                <a:cubicBezTo>
                  <a:pt x="2129245" y="1646424"/>
                  <a:pt x="2132693" y="1646424"/>
                  <a:pt x="2131543" y="1649868"/>
                </a:cubicBezTo>
                <a:cubicBezTo>
                  <a:pt x="2129245" y="1649868"/>
                  <a:pt x="2128096" y="1649868"/>
                  <a:pt x="2126947" y="1652165"/>
                </a:cubicBezTo>
                <a:cubicBezTo>
                  <a:pt x="2129245" y="1652165"/>
                  <a:pt x="2130394" y="1653313"/>
                  <a:pt x="2131543" y="1654461"/>
                </a:cubicBezTo>
                <a:cubicBezTo>
                  <a:pt x="2132693" y="1652165"/>
                  <a:pt x="2130394" y="1652165"/>
                  <a:pt x="2131543" y="1649868"/>
                </a:cubicBezTo>
                <a:cubicBezTo>
                  <a:pt x="2133842" y="1651017"/>
                  <a:pt x="2134991" y="1653313"/>
                  <a:pt x="2137289" y="1653313"/>
                </a:cubicBezTo>
                <a:cubicBezTo>
                  <a:pt x="2131543" y="1655609"/>
                  <a:pt x="2139587" y="1659053"/>
                  <a:pt x="2134991" y="1662498"/>
                </a:cubicBezTo>
                <a:cubicBezTo>
                  <a:pt x="2141885" y="1667090"/>
                  <a:pt x="2145333" y="1673979"/>
                  <a:pt x="2145333" y="1683164"/>
                </a:cubicBezTo>
                <a:cubicBezTo>
                  <a:pt x="2149929" y="1684312"/>
                  <a:pt x="2147631" y="1684312"/>
                  <a:pt x="2146482" y="1687757"/>
                </a:cubicBezTo>
                <a:cubicBezTo>
                  <a:pt x="2147631" y="1687757"/>
                  <a:pt x="2148780" y="1688905"/>
                  <a:pt x="2151078" y="1690053"/>
                </a:cubicBezTo>
                <a:cubicBezTo>
                  <a:pt x="2151078" y="1690053"/>
                  <a:pt x="2152228" y="1690053"/>
                  <a:pt x="2153377" y="1691201"/>
                </a:cubicBezTo>
                <a:cubicBezTo>
                  <a:pt x="2153377" y="1691201"/>
                  <a:pt x="2152228" y="1692349"/>
                  <a:pt x="2152228" y="1692349"/>
                </a:cubicBezTo>
                <a:cubicBezTo>
                  <a:pt x="2152228" y="1692349"/>
                  <a:pt x="2152228" y="1693497"/>
                  <a:pt x="2153377" y="1693497"/>
                </a:cubicBezTo>
                <a:cubicBezTo>
                  <a:pt x="2154526" y="1695794"/>
                  <a:pt x="2154526" y="1699238"/>
                  <a:pt x="2153377" y="1701535"/>
                </a:cubicBezTo>
                <a:cubicBezTo>
                  <a:pt x="2155675" y="1701535"/>
                  <a:pt x="2156824" y="1702683"/>
                  <a:pt x="2157973" y="1706127"/>
                </a:cubicBezTo>
                <a:cubicBezTo>
                  <a:pt x="2157973" y="1704979"/>
                  <a:pt x="2157973" y="1704979"/>
                  <a:pt x="2159122" y="1704979"/>
                </a:cubicBezTo>
                <a:cubicBezTo>
                  <a:pt x="2159122" y="1707275"/>
                  <a:pt x="2157973" y="1707275"/>
                  <a:pt x="2157973" y="1708423"/>
                </a:cubicBezTo>
                <a:cubicBezTo>
                  <a:pt x="2157973" y="1709571"/>
                  <a:pt x="2156824" y="1709571"/>
                  <a:pt x="2156824" y="1710719"/>
                </a:cubicBezTo>
                <a:cubicBezTo>
                  <a:pt x="2161421" y="1714164"/>
                  <a:pt x="2164868" y="1710719"/>
                  <a:pt x="2163719" y="1716460"/>
                </a:cubicBezTo>
                <a:cubicBezTo>
                  <a:pt x="2166017" y="1717608"/>
                  <a:pt x="2166017" y="1714164"/>
                  <a:pt x="2168315" y="1714164"/>
                </a:cubicBezTo>
                <a:cubicBezTo>
                  <a:pt x="2168315" y="1717608"/>
                  <a:pt x="2166017" y="1717608"/>
                  <a:pt x="2166017" y="1719905"/>
                </a:cubicBezTo>
                <a:cubicBezTo>
                  <a:pt x="2170613" y="1721053"/>
                  <a:pt x="2174061" y="1723349"/>
                  <a:pt x="2174061" y="1727941"/>
                </a:cubicBezTo>
                <a:cubicBezTo>
                  <a:pt x="2177508" y="1729090"/>
                  <a:pt x="2176359" y="1723349"/>
                  <a:pt x="2179806" y="1725645"/>
                </a:cubicBezTo>
                <a:cubicBezTo>
                  <a:pt x="2180956" y="1727941"/>
                  <a:pt x="2183254" y="1729090"/>
                  <a:pt x="2184403" y="1730238"/>
                </a:cubicBezTo>
                <a:cubicBezTo>
                  <a:pt x="2182105" y="1730238"/>
                  <a:pt x="2179806" y="1730238"/>
                  <a:pt x="2179806" y="1732534"/>
                </a:cubicBezTo>
                <a:cubicBezTo>
                  <a:pt x="2188999" y="1741719"/>
                  <a:pt x="2195894" y="1748608"/>
                  <a:pt x="2203938" y="1761237"/>
                </a:cubicBezTo>
                <a:cubicBezTo>
                  <a:pt x="2203938" y="1760089"/>
                  <a:pt x="2205087" y="1758941"/>
                  <a:pt x="2206236" y="1758941"/>
                </a:cubicBezTo>
                <a:cubicBezTo>
                  <a:pt x="2205087" y="1762386"/>
                  <a:pt x="2208534" y="1762386"/>
                  <a:pt x="2208534" y="1764682"/>
                </a:cubicBezTo>
                <a:cubicBezTo>
                  <a:pt x="2207385" y="1764682"/>
                  <a:pt x="2206236" y="1764682"/>
                  <a:pt x="2206236" y="1766978"/>
                </a:cubicBezTo>
                <a:cubicBezTo>
                  <a:pt x="2209684" y="1769274"/>
                  <a:pt x="2209684" y="1772719"/>
                  <a:pt x="2215429" y="1773867"/>
                </a:cubicBezTo>
                <a:cubicBezTo>
                  <a:pt x="2214280" y="1776163"/>
                  <a:pt x="2213131" y="1776163"/>
                  <a:pt x="2213131" y="1778459"/>
                </a:cubicBezTo>
                <a:cubicBezTo>
                  <a:pt x="2220026" y="1778459"/>
                  <a:pt x="2218877" y="1785348"/>
                  <a:pt x="2223473" y="1787644"/>
                </a:cubicBezTo>
                <a:cubicBezTo>
                  <a:pt x="2223473" y="1787644"/>
                  <a:pt x="2224622" y="1786496"/>
                  <a:pt x="2224622" y="1786496"/>
                </a:cubicBezTo>
                <a:cubicBezTo>
                  <a:pt x="2222324" y="1785348"/>
                  <a:pt x="2222324" y="1781904"/>
                  <a:pt x="2221175" y="1779607"/>
                </a:cubicBezTo>
                <a:cubicBezTo>
                  <a:pt x="2224622" y="1781904"/>
                  <a:pt x="2226920" y="1784200"/>
                  <a:pt x="2231517" y="1783052"/>
                </a:cubicBezTo>
                <a:cubicBezTo>
                  <a:pt x="2232666" y="1787644"/>
                  <a:pt x="2225771" y="1781904"/>
                  <a:pt x="2225771" y="1785348"/>
                </a:cubicBezTo>
                <a:cubicBezTo>
                  <a:pt x="2233815" y="1793385"/>
                  <a:pt x="2253350" y="1801422"/>
                  <a:pt x="2255648" y="1811755"/>
                </a:cubicBezTo>
                <a:cubicBezTo>
                  <a:pt x="2260245" y="1811755"/>
                  <a:pt x="2259096" y="1812903"/>
                  <a:pt x="2260245" y="1815200"/>
                </a:cubicBezTo>
                <a:cubicBezTo>
                  <a:pt x="2256797" y="1818644"/>
                  <a:pt x="2252201" y="1808311"/>
                  <a:pt x="2248754" y="1814051"/>
                </a:cubicBezTo>
                <a:cubicBezTo>
                  <a:pt x="2251052" y="1816348"/>
                  <a:pt x="2253350" y="1819792"/>
                  <a:pt x="2256797" y="1822088"/>
                </a:cubicBezTo>
                <a:cubicBezTo>
                  <a:pt x="2259096" y="1824385"/>
                  <a:pt x="2262543" y="1827829"/>
                  <a:pt x="2265990" y="1830125"/>
                </a:cubicBezTo>
                <a:cubicBezTo>
                  <a:pt x="2263692" y="1831273"/>
                  <a:pt x="2257947" y="1825533"/>
                  <a:pt x="2254499" y="1827829"/>
                </a:cubicBezTo>
                <a:cubicBezTo>
                  <a:pt x="2257947" y="1832422"/>
                  <a:pt x="2264841" y="1835866"/>
                  <a:pt x="2268289" y="1835866"/>
                </a:cubicBezTo>
                <a:cubicBezTo>
                  <a:pt x="2267140" y="1835866"/>
                  <a:pt x="2267140" y="1838162"/>
                  <a:pt x="2267140" y="1839310"/>
                </a:cubicBezTo>
                <a:cubicBezTo>
                  <a:pt x="2277482" y="1845051"/>
                  <a:pt x="2283227" y="1853088"/>
                  <a:pt x="2298166" y="1855384"/>
                </a:cubicBezTo>
                <a:cubicBezTo>
                  <a:pt x="2298166" y="1858829"/>
                  <a:pt x="2295868" y="1858829"/>
                  <a:pt x="2293569" y="1859977"/>
                </a:cubicBezTo>
                <a:cubicBezTo>
                  <a:pt x="2293569" y="1857681"/>
                  <a:pt x="2295868" y="1857681"/>
                  <a:pt x="2293569" y="1856532"/>
                </a:cubicBezTo>
                <a:cubicBezTo>
                  <a:pt x="2292420" y="1855384"/>
                  <a:pt x="2291271" y="1855384"/>
                  <a:pt x="2290122" y="1856532"/>
                </a:cubicBezTo>
                <a:cubicBezTo>
                  <a:pt x="2292420" y="1858829"/>
                  <a:pt x="2292420" y="1862273"/>
                  <a:pt x="2294718" y="1863421"/>
                </a:cubicBezTo>
                <a:cubicBezTo>
                  <a:pt x="2294718" y="1862273"/>
                  <a:pt x="2297017" y="1863421"/>
                  <a:pt x="2298166" y="1862273"/>
                </a:cubicBezTo>
                <a:cubicBezTo>
                  <a:pt x="2300464" y="1863421"/>
                  <a:pt x="2297017" y="1868014"/>
                  <a:pt x="2299315" y="1869162"/>
                </a:cubicBezTo>
                <a:cubicBezTo>
                  <a:pt x="2300464" y="1869162"/>
                  <a:pt x="2301613" y="1870310"/>
                  <a:pt x="2302762" y="1869162"/>
                </a:cubicBezTo>
                <a:cubicBezTo>
                  <a:pt x="2299315" y="1865718"/>
                  <a:pt x="2299315" y="1866866"/>
                  <a:pt x="2302762" y="1863421"/>
                </a:cubicBezTo>
                <a:cubicBezTo>
                  <a:pt x="2300464" y="1862273"/>
                  <a:pt x="2299315" y="1859977"/>
                  <a:pt x="2298166" y="1857681"/>
                </a:cubicBezTo>
                <a:cubicBezTo>
                  <a:pt x="2301613" y="1858829"/>
                  <a:pt x="2295868" y="1853088"/>
                  <a:pt x="2300464" y="1854236"/>
                </a:cubicBezTo>
                <a:cubicBezTo>
                  <a:pt x="2302762" y="1856532"/>
                  <a:pt x="2300464" y="1855384"/>
                  <a:pt x="2300464" y="1859977"/>
                </a:cubicBezTo>
                <a:cubicBezTo>
                  <a:pt x="2302762" y="1866866"/>
                  <a:pt x="2309657" y="1864569"/>
                  <a:pt x="2313104" y="1869162"/>
                </a:cubicBezTo>
                <a:cubicBezTo>
                  <a:pt x="2308508" y="1870310"/>
                  <a:pt x="2302762" y="1868014"/>
                  <a:pt x="2300464" y="1872606"/>
                </a:cubicBezTo>
                <a:cubicBezTo>
                  <a:pt x="2300464" y="1878347"/>
                  <a:pt x="2309657" y="1877199"/>
                  <a:pt x="2311955" y="1881791"/>
                </a:cubicBezTo>
                <a:cubicBezTo>
                  <a:pt x="2309657" y="1886384"/>
                  <a:pt x="2314253" y="1887532"/>
                  <a:pt x="2315403" y="1889828"/>
                </a:cubicBezTo>
                <a:cubicBezTo>
                  <a:pt x="2317701" y="1888680"/>
                  <a:pt x="2325745" y="1893273"/>
                  <a:pt x="2323446" y="1895569"/>
                </a:cubicBezTo>
                <a:cubicBezTo>
                  <a:pt x="2322297" y="1893273"/>
                  <a:pt x="2318850" y="1890976"/>
                  <a:pt x="2318850" y="1895569"/>
                </a:cubicBezTo>
                <a:cubicBezTo>
                  <a:pt x="2321148" y="1895569"/>
                  <a:pt x="2322297" y="1897865"/>
                  <a:pt x="2324596" y="1899013"/>
                </a:cubicBezTo>
                <a:cubicBezTo>
                  <a:pt x="2324596" y="1897865"/>
                  <a:pt x="2326894" y="1899013"/>
                  <a:pt x="2326894" y="1896717"/>
                </a:cubicBezTo>
                <a:cubicBezTo>
                  <a:pt x="2332639" y="1901310"/>
                  <a:pt x="2330341" y="1900162"/>
                  <a:pt x="2337236" y="1903606"/>
                </a:cubicBezTo>
                <a:cubicBezTo>
                  <a:pt x="2336087" y="1908198"/>
                  <a:pt x="2338385" y="1910495"/>
                  <a:pt x="2340683" y="1911643"/>
                </a:cubicBezTo>
                <a:cubicBezTo>
                  <a:pt x="2342981" y="1912791"/>
                  <a:pt x="2345280" y="1913939"/>
                  <a:pt x="2344131" y="1919680"/>
                </a:cubicBezTo>
                <a:cubicBezTo>
                  <a:pt x="2347578" y="1919680"/>
                  <a:pt x="2346429" y="1921976"/>
                  <a:pt x="2351025" y="1921976"/>
                </a:cubicBezTo>
                <a:cubicBezTo>
                  <a:pt x="2345280" y="1924272"/>
                  <a:pt x="2341832" y="1925420"/>
                  <a:pt x="2337236" y="1925420"/>
                </a:cubicBezTo>
                <a:cubicBezTo>
                  <a:pt x="2342981" y="1933457"/>
                  <a:pt x="2347578" y="1942642"/>
                  <a:pt x="2359069" y="1941494"/>
                </a:cubicBezTo>
                <a:cubicBezTo>
                  <a:pt x="2362516" y="1948383"/>
                  <a:pt x="2369411" y="1958716"/>
                  <a:pt x="2379753" y="1958716"/>
                </a:cubicBezTo>
                <a:cubicBezTo>
                  <a:pt x="2382052" y="1947235"/>
                  <a:pt x="2360218" y="1946087"/>
                  <a:pt x="2361367" y="1936902"/>
                </a:cubicBezTo>
                <a:cubicBezTo>
                  <a:pt x="2361367" y="1939198"/>
                  <a:pt x="2355622" y="1939198"/>
                  <a:pt x="2355622" y="1936902"/>
                </a:cubicBezTo>
                <a:cubicBezTo>
                  <a:pt x="2357920" y="1936902"/>
                  <a:pt x="2359069" y="1935754"/>
                  <a:pt x="2359069" y="1933457"/>
                </a:cubicBezTo>
                <a:cubicBezTo>
                  <a:pt x="2354473" y="1931161"/>
                  <a:pt x="2345280" y="1934606"/>
                  <a:pt x="2342981" y="1926569"/>
                </a:cubicBezTo>
                <a:cubicBezTo>
                  <a:pt x="2348727" y="1926569"/>
                  <a:pt x="2361367" y="1927717"/>
                  <a:pt x="2365964" y="1933457"/>
                </a:cubicBezTo>
                <a:cubicBezTo>
                  <a:pt x="2364815" y="1935754"/>
                  <a:pt x="2360218" y="1931161"/>
                  <a:pt x="2360218" y="1935754"/>
                </a:cubicBezTo>
                <a:cubicBezTo>
                  <a:pt x="2365964" y="1938050"/>
                  <a:pt x="2369411" y="1941494"/>
                  <a:pt x="2377455" y="1940346"/>
                </a:cubicBezTo>
                <a:cubicBezTo>
                  <a:pt x="2378604" y="1944939"/>
                  <a:pt x="2380902" y="1949531"/>
                  <a:pt x="2382052" y="1954124"/>
                </a:cubicBezTo>
                <a:cubicBezTo>
                  <a:pt x="2390095" y="1955272"/>
                  <a:pt x="2390095" y="1959864"/>
                  <a:pt x="2396990" y="1957568"/>
                </a:cubicBezTo>
                <a:cubicBezTo>
                  <a:pt x="2396990" y="1961013"/>
                  <a:pt x="2392394" y="1957568"/>
                  <a:pt x="2392394" y="1962161"/>
                </a:cubicBezTo>
                <a:cubicBezTo>
                  <a:pt x="2394692" y="1966753"/>
                  <a:pt x="2393543" y="1963309"/>
                  <a:pt x="2391244" y="1966753"/>
                </a:cubicBezTo>
                <a:cubicBezTo>
                  <a:pt x="2391244" y="1966753"/>
                  <a:pt x="2391244" y="1966753"/>
                  <a:pt x="2400437" y="1970198"/>
                </a:cubicBezTo>
                <a:cubicBezTo>
                  <a:pt x="2399288" y="1973642"/>
                  <a:pt x="2400437" y="1975938"/>
                  <a:pt x="2403885" y="1977086"/>
                </a:cubicBezTo>
                <a:cubicBezTo>
                  <a:pt x="2406183" y="1973642"/>
                  <a:pt x="2402736" y="1973642"/>
                  <a:pt x="2402736" y="1972494"/>
                </a:cubicBezTo>
                <a:cubicBezTo>
                  <a:pt x="2406183" y="1973642"/>
                  <a:pt x="2408481" y="1973642"/>
                  <a:pt x="2409630" y="1972494"/>
                </a:cubicBezTo>
                <a:cubicBezTo>
                  <a:pt x="2410780" y="1974790"/>
                  <a:pt x="2414227" y="1975938"/>
                  <a:pt x="2411929" y="1979383"/>
                </a:cubicBezTo>
                <a:cubicBezTo>
                  <a:pt x="2409630" y="1979383"/>
                  <a:pt x="2407332" y="1978235"/>
                  <a:pt x="2407332" y="1982827"/>
                </a:cubicBezTo>
                <a:cubicBezTo>
                  <a:pt x="2411929" y="1982827"/>
                  <a:pt x="2417674" y="1983975"/>
                  <a:pt x="2423420" y="1985123"/>
                </a:cubicBezTo>
                <a:cubicBezTo>
                  <a:pt x="2418823" y="1992012"/>
                  <a:pt x="2432613" y="1988568"/>
                  <a:pt x="2429165" y="1994308"/>
                </a:cubicBezTo>
                <a:cubicBezTo>
                  <a:pt x="2426867" y="1995457"/>
                  <a:pt x="2425718" y="1992012"/>
                  <a:pt x="2423420" y="1994308"/>
                </a:cubicBezTo>
                <a:cubicBezTo>
                  <a:pt x="2424569" y="1992012"/>
                  <a:pt x="2419972" y="1992012"/>
                  <a:pt x="2419972" y="1989716"/>
                </a:cubicBezTo>
                <a:cubicBezTo>
                  <a:pt x="2418823" y="1990864"/>
                  <a:pt x="2417674" y="1990864"/>
                  <a:pt x="2417674" y="1993160"/>
                </a:cubicBezTo>
                <a:cubicBezTo>
                  <a:pt x="2418823" y="1994308"/>
                  <a:pt x="2421122" y="1995457"/>
                  <a:pt x="2423420" y="1995457"/>
                </a:cubicBezTo>
                <a:cubicBezTo>
                  <a:pt x="2418823" y="1998901"/>
                  <a:pt x="2425718" y="2000049"/>
                  <a:pt x="2425718" y="2004642"/>
                </a:cubicBezTo>
                <a:cubicBezTo>
                  <a:pt x="2418823" y="2001197"/>
                  <a:pt x="2416525" y="1992012"/>
                  <a:pt x="2406183" y="1995457"/>
                </a:cubicBezTo>
                <a:cubicBezTo>
                  <a:pt x="2407332" y="2002345"/>
                  <a:pt x="2426867" y="2005790"/>
                  <a:pt x="2417674" y="2014975"/>
                </a:cubicBezTo>
                <a:cubicBezTo>
                  <a:pt x="2418823" y="2016123"/>
                  <a:pt x="2421122" y="2017271"/>
                  <a:pt x="2424569" y="2017271"/>
                </a:cubicBezTo>
                <a:cubicBezTo>
                  <a:pt x="2424569" y="2016123"/>
                  <a:pt x="2424569" y="2014975"/>
                  <a:pt x="2425718" y="2014975"/>
                </a:cubicBezTo>
                <a:cubicBezTo>
                  <a:pt x="2429165" y="2025308"/>
                  <a:pt x="2441806" y="2032197"/>
                  <a:pt x="2444104" y="2043678"/>
                </a:cubicBezTo>
                <a:cubicBezTo>
                  <a:pt x="2445253" y="2042530"/>
                  <a:pt x="2447551" y="2043678"/>
                  <a:pt x="2448700" y="2042530"/>
                </a:cubicBezTo>
                <a:cubicBezTo>
                  <a:pt x="2446402" y="2047123"/>
                  <a:pt x="2450999" y="2047123"/>
                  <a:pt x="2450999" y="2049419"/>
                </a:cubicBezTo>
                <a:cubicBezTo>
                  <a:pt x="2446402" y="2049419"/>
                  <a:pt x="2446402" y="2044826"/>
                  <a:pt x="2444104" y="2048271"/>
                </a:cubicBezTo>
                <a:cubicBezTo>
                  <a:pt x="2446402" y="2052863"/>
                  <a:pt x="2448700" y="2057456"/>
                  <a:pt x="2452148" y="2059752"/>
                </a:cubicBezTo>
                <a:cubicBezTo>
                  <a:pt x="2452148" y="2063196"/>
                  <a:pt x="2449850" y="2062048"/>
                  <a:pt x="2449850" y="2065493"/>
                </a:cubicBezTo>
                <a:cubicBezTo>
                  <a:pt x="2450999" y="2065493"/>
                  <a:pt x="2452148" y="2064345"/>
                  <a:pt x="2454446" y="2065493"/>
                </a:cubicBezTo>
                <a:cubicBezTo>
                  <a:pt x="2453297" y="2067789"/>
                  <a:pt x="2450999" y="2067789"/>
                  <a:pt x="2450999" y="2071233"/>
                </a:cubicBezTo>
                <a:cubicBezTo>
                  <a:pt x="2454446" y="2072382"/>
                  <a:pt x="2453297" y="2073530"/>
                  <a:pt x="2456744" y="2073530"/>
                </a:cubicBezTo>
                <a:cubicBezTo>
                  <a:pt x="2455595" y="2076974"/>
                  <a:pt x="2452148" y="2075826"/>
                  <a:pt x="2449850" y="2079270"/>
                </a:cubicBezTo>
                <a:cubicBezTo>
                  <a:pt x="2452148" y="2081567"/>
                  <a:pt x="2455595" y="2082715"/>
                  <a:pt x="2455595" y="2087307"/>
                </a:cubicBezTo>
                <a:cubicBezTo>
                  <a:pt x="2454446" y="2086159"/>
                  <a:pt x="2453297" y="2086159"/>
                  <a:pt x="2453297" y="2086159"/>
                </a:cubicBezTo>
                <a:lnTo>
                  <a:pt x="2452837" y="2086159"/>
                </a:lnTo>
                <a:lnTo>
                  <a:pt x="2452042" y="2085277"/>
                </a:lnTo>
                <a:lnTo>
                  <a:pt x="2451717" y="2082571"/>
                </a:lnTo>
                <a:cubicBezTo>
                  <a:pt x="2450712" y="2081567"/>
                  <a:pt x="2449275" y="2080993"/>
                  <a:pt x="2448700" y="2081567"/>
                </a:cubicBezTo>
                <a:lnTo>
                  <a:pt x="2452042" y="2085277"/>
                </a:lnTo>
                <a:lnTo>
                  <a:pt x="2452148" y="2086159"/>
                </a:lnTo>
                <a:lnTo>
                  <a:pt x="2452837" y="2086159"/>
                </a:lnTo>
                <a:lnTo>
                  <a:pt x="2459043" y="2093048"/>
                </a:lnTo>
                <a:cubicBezTo>
                  <a:pt x="2455595" y="2095344"/>
                  <a:pt x="2460192" y="2096492"/>
                  <a:pt x="2456744" y="2098789"/>
                </a:cubicBezTo>
                <a:cubicBezTo>
                  <a:pt x="2459043" y="2097640"/>
                  <a:pt x="2461341" y="2098789"/>
                  <a:pt x="2460192" y="2101085"/>
                </a:cubicBezTo>
                <a:cubicBezTo>
                  <a:pt x="2456744" y="2099937"/>
                  <a:pt x="2454446" y="2101085"/>
                  <a:pt x="2452148" y="2105677"/>
                </a:cubicBezTo>
                <a:cubicBezTo>
                  <a:pt x="2449850" y="2103381"/>
                  <a:pt x="2448700" y="2099937"/>
                  <a:pt x="2445253" y="2098789"/>
                </a:cubicBezTo>
                <a:cubicBezTo>
                  <a:pt x="2445253" y="2101085"/>
                  <a:pt x="2440657" y="2097640"/>
                  <a:pt x="2440657" y="2102233"/>
                </a:cubicBezTo>
                <a:cubicBezTo>
                  <a:pt x="2448700" y="2102233"/>
                  <a:pt x="2450999" y="2106826"/>
                  <a:pt x="2454446" y="2111418"/>
                </a:cubicBezTo>
                <a:cubicBezTo>
                  <a:pt x="2456744" y="2110270"/>
                  <a:pt x="2462490" y="2109122"/>
                  <a:pt x="2462490" y="2114862"/>
                </a:cubicBezTo>
                <a:cubicBezTo>
                  <a:pt x="2460192" y="2113714"/>
                  <a:pt x="2460192" y="2111418"/>
                  <a:pt x="2456744" y="2111418"/>
                </a:cubicBezTo>
                <a:cubicBezTo>
                  <a:pt x="2454446" y="2112566"/>
                  <a:pt x="2454446" y="2116011"/>
                  <a:pt x="2454446" y="2117159"/>
                </a:cubicBezTo>
                <a:cubicBezTo>
                  <a:pt x="2455595" y="2117159"/>
                  <a:pt x="2459043" y="2114862"/>
                  <a:pt x="2460192" y="2118307"/>
                </a:cubicBezTo>
                <a:cubicBezTo>
                  <a:pt x="2459043" y="2117159"/>
                  <a:pt x="2455595" y="2119455"/>
                  <a:pt x="2457893" y="2120603"/>
                </a:cubicBezTo>
                <a:cubicBezTo>
                  <a:pt x="2461341" y="2121751"/>
                  <a:pt x="2461341" y="2118307"/>
                  <a:pt x="2465937" y="2121751"/>
                </a:cubicBezTo>
                <a:cubicBezTo>
                  <a:pt x="2464788" y="2124048"/>
                  <a:pt x="2460192" y="2126344"/>
                  <a:pt x="2462490" y="2127492"/>
                </a:cubicBezTo>
                <a:cubicBezTo>
                  <a:pt x="2463639" y="2125196"/>
                  <a:pt x="2470534" y="2125196"/>
                  <a:pt x="2471683" y="2128640"/>
                </a:cubicBezTo>
                <a:cubicBezTo>
                  <a:pt x="2469385" y="2130936"/>
                  <a:pt x="2468235" y="2127492"/>
                  <a:pt x="2467086" y="2128640"/>
                </a:cubicBezTo>
                <a:cubicBezTo>
                  <a:pt x="2470534" y="2130936"/>
                  <a:pt x="2463639" y="2132084"/>
                  <a:pt x="2465937" y="2133233"/>
                </a:cubicBezTo>
                <a:cubicBezTo>
                  <a:pt x="2468236" y="2130936"/>
                  <a:pt x="2471108" y="2131797"/>
                  <a:pt x="2473550" y="2133807"/>
                </a:cubicBezTo>
                <a:lnTo>
                  <a:pt x="2478578" y="2141269"/>
                </a:lnTo>
                <a:lnTo>
                  <a:pt x="2475130" y="2138973"/>
                </a:lnTo>
                <a:cubicBezTo>
                  <a:pt x="2473981" y="2140121"/>
                  <a:pt x="2472832" y="2140121"/>
                  <a:pt x="2472832" y="2140121"/>
                </a:cubicBezTo>
                <a:cubicBezTo>
                  <a:pt x="2483174" y="2149306"/>
                  <a:pt x="2484323" y="2158492"/>
                  <a:pt x="2498113" y="2166528"/>
                </a:cubicBezTo>
                <a:cubicBezTo>
                  <a:pt x="2496963" y="2168825"/>
                  <a:pt x="2499262" y="2169973"/>
                  <a:pt x="2496963" y="2172269"/>
                </a:cubicBezTo>
                <a:cubicBezTo>
                  <a:pt x="2491218" y="2169973"/>
                  <a:pt x="2486621" y="2163084"/>
                  <a:pt x="2477428" y="2163084"/>
                </a:cubicBezTo>
                <a:cubicBezTo>
                  <a:pt x="2477428" y="2164232"/>
                  <a:pt x="2477428" y="2164232"/>
                  <a:pt x="2477428" y="2165380"/>
                </a:cubicBezTo>
                <a:cubicBezTo>
                  <a:pt x="2485472" y="2171121"/>
                  <a:pt x="2498113" y="2174565"/>
                  <a:pt x="2495814" y="2184899"/>
                </a:cubicBezTo>
                <a:cubicBezTo>
                  <a:pt x="2501560" y="2190639"/>
                  <a:pt x="2510753" y="2198676"/>
                  <a:pt x="2508455" y="2205565"/>
                </a:cubicBezTo>
                <a:cubicBezTo>
                  <a:pt x="2510753" y="2204417"/>
                  <a:pt x="2511902" y="2205565"/>
                  <a:pt x="2511902" y="2207861"/>
                </a:cubicBezTo>
                <a:cubicBezTo>
                  <a:pt x="2509604" y="2206713"/>
                  <a:pt x="2507306" y="2206713"/>
                  <a:pt x="2507306" y="2209009"/>
                </a:cubicBezTo>
                <a:cubicBezTo>
                  <a:pt x="2508455" y="2211306"/>
                  <a:pt x="2508455" y="2213602"/>
                  <a:pt x="2506156" y="2215898"/>
                </a:cubicBezTo>
                <a:cubicBezTo>
                  <a:pt x="2509604" y="2217046"/>
                  <a:pt x="2509604" y="2219343"/>
                  <a:pt x="2510753" y="2217046"/>
                </a:cubicBezTo>
                <a:cubicBezTo>
                  <a:pt x="2509604" y="2215898"/>
                  <a:pt x="2508455" y="2215898"/>
                  <a:pt x="2508455" y="2214750"/>
                </a:cubicBezTo>
                <a:cubicBezTo>
                  <a:pt x="2513051" y="2213602"/>
                  <a:pt x="2514200" y="2219343"/>
                  <a:pt x="2518797" y="2220491"/>
                </a:cubicBezTo>
                <a:cubicBezTo>
                  <a:pt x="2510753" y="2226231"/>
                  <a:pt x="2516499" y="2235416"/>
                  <a:pt x="2516499" y="2242305"/>
                </a:cubicBezTo>
                <a:cubicBezTo>
                  <a:pt x="2511902" y="2243453"/>
                  <a:pt x="2513051" y="2249194"/>
                  <a:pt x="2511902" y="2252638"/>
                </a:cubicBezTo>
                <a:cubicBezTo>
                  <a:pt x="2501560" y="2256083"/>
                  <a:pt x="2490069" y="2248046"/>
                  <a:pt x="2479727" y="2238861"/>
                </a:cubicBezTo>
                <a:cubicBezTo>
                  <a:pt x="2482025" y="2236565"/>
                  <a:pt x="2483174" y="2240009"/>
                  <a:pt x="2485472" y="2238861"/>
                </a:cubicBezTo>
                <a:cubicBezTo>
                  <a:pt x="2485472" y="2234268"/>
                  <a:pt x="2478578" y="2235416"/>
                  <a:pt x="2477428" y="2228528"/>
                </a:cubicBezTo>
                <a:cubicBezTo>
                  <a:pt x="2464788" y="2233120"/>
                  <a:pt x="2461341" y="2210158"/>
                  <a:pt x="2452148" y="2207861"/>
                </a:cubicBezTo>
                <a:cubicBezTo>
                  <a:pt x="2453297" y="2196380"/>
                  <a:pt x="2441806" y="2187195"/>
                  <a:pt x="2437209" y="2184899"/>
                </a:cubicBezTo>
                <a:cubicBezTo>
                  <a:pt x="2437209" y="2186047"/>
                  <a:pt x="2444104" y="2190639"/>
                  <a:pt x="2438358" y="2191787"/>
                </a:cubicBezTo>
                <a:cubicBezTo>
                  <a:pt x="2433762" y="2187195"/>
                  <a:pt x="2433762" y="2181454"/>
                  <a:pt x="2426867" y="2179158"/>
                </a:cubicBezTo>
                <a:cubicBezTo>
                  <a:pt x="2425718" y="2174565"/>
                  <a:pt x="2421122" y="2164232"/>
                  <a:pt x="2416525" y="2166528"/>
                </a:cubicBezTo>
                <a:cubicBezTo>
                  <a:pt x="2414227" y="2163084"/>
                  <a:pt x="2417674" y="2166528"/>
                  <a:pt x="2418823" y="2163084"/>
                </a:cubicBezTo>
                <a:cubicBezTo>
                  <a:pt x="2417674" y="2160788"/>
                  <a:pt x="2414227" y="2159640"/>
                  <a:pt x="2411929" y="2158492"/>
                </a:cubicBezTo>
                <a:cubicBezTo>
                  <a:pt x="2410780" y="2157343"/>
                  <a:pt x="2408481" y="2156195"/>
                  <a:pt x="2409630" y="2153899"/>
                </a:cubicBezTo>
                <a:cubicBezTo>
                  <a:pt x="2411929" y="2153899"/>
                  <a:pt x="2410780" y="2159640"/>
                  <a:pt x="2413078" y="2157343"/>
                </a:cubicBezTo>
                <a:cubicBezTo>
                  <a:pt x="2411929" y="2153899"/>
                  <a:pt x="2410780" y="2147010"/>
                  <a:pt x="2406183" y="2151603"/>
                </a:cubicBezTo>
                <a:cubicBezTo>
                  <a:pt x="2403885" y="2142418"/>
                  <a:pt x="2398139" y="2134381"/>
                  <a:pt x="2392394" y="2127492"/>
                </a:cubicBezTo>
                <a:cubicBezTo>
                  <a:pt x="2385499" y="2128640"/>
                  <a:pt x="2376306" y="2122899"/>
                  <a:pt x="2372859" y="2118307"/>
                </a:cubicBezTo>
                <a:cubicBezTo>
                  <a:pt x="2370560" y="2120603"/>
                  <a:pt x="2368262" y="2121751"/>
                  <a:pt x="2365964" y="2125196"/>
                </a:cubicBezTo>
                <a:cubicBezTo>
                  <a:pt x="2367113" y="2126344"/>
                  <a:pt x="2368262" y="2127492"/>
                  <a:pt x="2370560" y="2127492"/>
                </a:cubicBezTo>
                <a:cubicBezTo>
                  <a:pt x="2371709" y="2125196"/>
                  <a:pt x="2372859" y="2124048"/>
                  <a:pt x="2376306" y="2125196"/>
                </a:cubicBezTo>
                <a:cubicBezTo>
                  <a:pt x="2377455" y="2129788"/>
                  <a:pt x="2379753" y="2134381"/>
                  <a:pt x="2384350" y="2137825"/>
                </a:cubicBezTo>
                <a:cubicBezTo>
                  <a:pt x="2383201" y="2140121"/>
                  <a:pt x="2382052" y="2140121"/>
                  <a:pt x="2382052" y="2141270"/>
                </a:cubicBezTo>
                <a:cubicBezTo>
                  <a:pt x="2385499" y="2141270"/>
                  <a:pt x="2384350" y="2143566"/>
                  <a:pt x="2386648" y="2145862"/>
                </a:cubicBezTo>
                <a:cubicBezTo>
                  <a:pt x="2387797" y="2144714"/>
                  <a:pt x="2387797" y="2143566"/>
                  <a:pt x="2388946" y="2143566"/>
                </a:cubicBezTo>
                <a:cubicBezTo>
                  <a:pt x="2387797" y="2145862"/>
                  <a:pt x="2387797" y="2147010"/>
                  <a:pt x="2387797" y="2148158"/>
                </a:cubicBezTo>
                <a:cubicBezTo>
                  <a:pt x="2385499" y="2147010"/>
                  <a:pt x="2378604" y="2141270"/>
                  <a:pt x="2376306" y="2144714"/>
                </a:cubicBezTo>
                <a:cubicBezTo>
                  <a:pt x="2379753" y="2150455"/>
                  <a:pt x="2386648" y="2150455"/>
                  <a:pt x="2387797" y="2157343"/>
                </a:cubicBezTo>
                <a:cubicBezTo>
                  <a:pt x="2386648" y="2159640"/>
                  <a:pt x="2383201" y="2156195"/>
                  <a:pt x="2383201" y="2159640"/>
                </a:cubicBezTo>
                <a:cubicBezTo>
                  <a:pt x="2384350" y="2164232"/>
                  <a:pt x="2388946" y="2166528"/>
                  <a:pt x="2388946" y="2171121"/>
                </a:cubicBezTo>
                <a:cubicBezTo>
                  <a:pt x="2385499" y="2169973"/>
                  <a:pt x="2383201" y="2168825"/>
                  <a:pt x="2383201" y="2171121"/>
                </a:cubicBezTo>
                <a:cubicBezTo>
                  <a:pt x="2382052" y="2174565"/>
                  <a:pt x="2387797" y="2175714"/>
                  <a:pt x="2384350" y="2181454"/>
                </a:cubicBezTo>
                <a:cubicBezTo>
                  <a:pt x="2386648" y="2181454"/>
                  <a:pt x="2386648" y="2180306"/>
                  <a:pt x="2387797" y="2181454"/>
                </a:cubicBezTo>
                <a:cubicBezTo>
                  <a:pt x="2386648" y="2186047"/>
                  <a:pt x="2387797" y="2190639"/>
                  <a:pt x="2391244" y="2194084"/>
                </a:cubicBezTo>
                <a:cubicBezTo>
                  <a:pt x="2388946" y="2199824"/>
                  <a:pt x="2392394" y="2202121"/>
                  <a:pt x="2391244" y="2206713"/>
                </a:cubicBezTo>
                <a:cubicBezTo>
                  <a:pt x="2383201" y="2200972"/>
                  <a:pt x="2378604" y="2194084"/>
                  <a:pt x="2372859" y="2186047"/>
                </a:cubicBezTo>
                <a:cubicBezTo>
                  <a:pt x="2370560" y="2182602"/>
                  <a:pt x="2367113" y="2179158"/>
                  <a:pt x="2363666" y="2175714"/>
                </a:cubicBezTo>
                <a:cubicBezTo>
                  <a:pt x="2360218" y="2172269"/>
                  <a:pt x="2356771" y="2168825"/>
                  <a:pt x="2352174" y="2166528"/>
                </a:cubicBezTo>
                <a:cubicBezTo>
                  <a:pt x="2352174" y="2159640"/>
                  <a:pt x="2346429" y="2156195"/>
                  <a:pt x="2340683" y="2153899"/>
                </a:cubicBezTo>
                <a:cubicBezTo>
                  <a:pt x="2341832" y="2147010"/>
                  <a:pt x="2336087" y="2140121"/>
                  <a:pt x="2328043" y="2141270"/>
                </a:cubicBezTo>
                <a:cubicBezTo>
                  <a:pt x="2331490" y="2144714"/>
                  <a:pt x="2339534" y="2145862"/>
                  <a:pt x="2339534" y="2150455"/>
                </a:cubicBezTo>
                <a:cubicBezTo>
                  <a:pt x="2332639" y="2145862"/>
                  <a:pt x="2323446" y="2142418"/>
                  <a:pt x="2322297" y="2134381"/>
                </a:cubicBezTo>
                <a:cubicBezTo>
                  <a:pt x="2319999" y="2137825"/>
                  <a:pt x="2315403" y="2133233"/>
                  <a:pt x="2314253" y="2130936"/>
                </a:cubicBezTo>
                <a:cubicBezTo>
                  <a:pt x="2317701" y="2132084"/>
                  <a:pt x="2322297" y="2135529"/>
                  <a:pt x="2324596" y="2133233"/>
                </a:cubicBezTo>
                <a:cubicBezTo>
                  <a:pt x="2321148" y="2128640"/>
                  <a:pt x="2313104" y="2132084"/>
                  <a:pt x="2308508" y="2127492"/>
                </a:cubicBezTo>
                <a:cubicBezTo>
                  <a:pt x="2308508" y="2125196"/>
                  <a:pt x="2309657" y="2125196"/>
                  <a:pt x="2310806" y="2122899"/>
                </a:cubicBezTo>
                <a:cubicBezTo>
                  <a:pt x="2308508" y="2121751"/>
                  <a:pt x="2301613" y="2117159"/>
                  <a:pt x="2307359" y="2117159"/>
                </a:cubicBezTo>
                <a:cubicBezTo>
                  <a:pt x="2306210" y="2116011"/>
                  <a:pt x="2306210" y="2116011"/>
                  <a:pt x="2305060" y="2114862"/>
                </a:cubicBezTo>
                <a:cubicBezTo>
                  <a:pt x="2302762" y="2116011"/>
                  <a:pt x="2299315" y="2114862"/>
                  <a:pt x="2297017" y="2116011"/>
                </a:cubicBezTo>
                <a:cubicBezTo>
                  <a:pt x="2297017" y="2117159"/>
                  <a:pt x="2298166" y="2118307"/>
                  <a:pt x="2298166" y="2118307"/>
                </a:cubicBezTo>
                <a:cubicBezTo>
                  <a:pt x="2300464" y="2119455"/>
                  <a:pt x="2301613" y="2117159"/>
                  <a:pt x="2303911" y="2119455"/>
                </a:cubicBezTo>
                <a:cubicBezTo>
                  <a:pt x="2301613" y="2122899"/>
                  <a:pt x="2308508" y="2120603"/>
                  <a:pt x="2307359" y="2124048"/>
                </a:cubicBezTo>
                <a:cubicBezTo>
                  <a:pt x="2301613" y="2124048"/>
                  <a:pt x="2303911" y="2121751"/>
                  <a:pt x="2299315" y="2119455"/>
                </a:cubicBezTo>
                <a:cubicBezTo>
                  <a:pt x="2297017" y="2120603"/>
                  <a:pt x="2297017" y="2125196"/>
                  <a:pt x="2298166" y="2126344"/>
                </a:cubicBezTo>
                <a:cubicBezTo>
                  <a:pt x="2294718" y="2125196"/>
                  <a:pt x="2291271" y="2124048"/>
                  <a:pt x="2290122" y="2127492"/>
                </a:cubicBezTo>
                <a:cubicBezTo>
                  <a:pt x="2297017" y="2128640"/>
                  <a:pt x="2310806" y="2129788"/>
                  <a:pt x="2306210" y="2136677"/>
                </a:cubicBezTo>
                <a:cubicBezTo>
                  <a:pt x="2307359" y="2137825"/>
                  <a:pt x="2309657" y="2138973"/>
                  <a:pt x="2310806" y="2141270"/>
                </a:cubicBezTo>
                <a:cubicBezTo>
                  <a:pt x="2311955" y="2140121"/>
                  <a:pt x="2313104" y="2138973"/>
                  <a:pt x="2314253" y="2138973"/>
                </a:cubicBezTo>
                <a:cubicBezTo>
                  <a:pt x="2314253" y="2141270"/>
                  <a:pt x="2314253" y="2143566"/>
                  <a:pt x="2315403" y="2144714"/>
                </a:cubicBezTo>
                <a:cubicBezTo>
                  <a:pt x="2324596" y="2151603"/>
                  <a:pt x="2332639" y="2159640"/>
                  <a:pt x="2339534" y="2168825"/>
                </a:cubicBezTo>
                <a:cubicBezTo>
                  <a:pt x="2342981" y="2173417"/>
                  <a:pt x="2345280" y="2176862"/>
                  <a:pt x="2348727" y="2181454"/>
                </a:cubicBezTo>
                <a:cubicBezTo>
                  <a:pt x="2351025" y="2186047"/>
                  <a:pt x="2354473" y="2189491"/>
                  <a:pt x="2356771" y="2194084"/>
                </a:cubicBezTo>
                <a:cubicBezTo>
                  <a:pt x="2348727" y="2190639"/>
                  <a:pt x="2347578" y="2189491"/>
                  <a:pt x="2341832" y="2187195"/>
                </a:cubicBezTo>
                <a:cubicBezTo>
                  <a:pt x="2342981" y="2189491"/>
                  <a:pt x="2344131" y="2191787"/>
                  <a:pt x="2345280" y="2192936"/>
                </a:cubicBezTo>
                <a:cubicBezTo>
                  <a:pt x="2347578" y="2195232"/>
                  <a:pt x="2348727" y="2197528"/>
                  <a:pt x="2349876" y="2198676"/>
                </a:cubicBezTo>
                <a:cubicBezTo>
                  <a:pt x="2349876" y="2200972"/>
                  <a:pt x="2346429" y="2204417"/>
                  <a:pt x="2348727" y="2205565"/>
                </a:cubicBezTo>
                <a:cubicBezTo>
                  <a:pt x="2354473" y="2204417"/>
                  <a:pt x="2351025" y="2212454"/>
                  <a:pt x="2356771" y="2213602"/>
                </a:cubicBezTo>
                <a:cubicBezTo>
                  <a:pt x="2355622" y="2217046"/>
                  <a:pt x="2357920" y="2217046"/>
                  <a:pt x="2359069" y="2221639"/>
                </a:cubicBezTo>
                <a:cubicBezTo>
                  <a:pt x="2355622" y="2220491"/>
                  <a:pt x="2356771" y="2218194"/>
                  <a:pt x="2353324" y="2217046"/>
                </a:cubicBezTo>
                <a:cubicBezTo>
                  <a:pt x="2352174" y="2219343"/>
                  <a:pt x="2349876" y="2220491"/>
                  <a:pt x="2351025" y="2222787"/>
                </a:cubicBezTo>
                <a:cubicBezTo>
                  <a:pt x="2340683" y="2219343"/>
                  <a:pt x="2332639" y="2213602"/>
                  <a:pt x="2322297" y="2207861"/>
                </a:cubicBezTo>
                <a:cubicBezTo>
                  <a:pt x="2316552" y="2203269"/>
                  <a:pt x="2301613" y="2195232"/>
                  <a:pt x="2299315" y="2188343"/>
                </a:cubicBezTo>
                <a:cubicBezTo>
                  <a:pt x="2286675" y="2184899"/>
                  <a:pt x="2277482" y="2173417"/>
                  <a:pt x="2271736" y="2164232"/>
                </a:cubicBezTo>
                <a:cubicBezTo>
                  <a:pt x="2261394" y="2159640"/>
                  <a:pt x="2255648" y="2151603"/>
                  <a:pt x="2247605" y="2143566"/>
                </a:cubicBezTo>
                <a:cubicBezTo>
                  <a:pt x="2249903" y="2143566"/>
                  <a:pt x="2249903" y="2143566"/>
                  <a:pt x="2251052" y="2142418"/>
                </a:cubicBezTo>
                <a:cubicBezTo>
                  <a:pt x="2246455" y="2141270"/>
                  <a:pt x="2244157" y="2133233"/>
                  <a:pt x="2240710" y="2136677"/>
                </a:cubicBezTo>
                <a:cubicBezTo>
                  <a:pt x="2240710" y="2135529"/>
                  <a:pt x="2241859" y="2133233"/>
                  <a:pt x="2243008" y="2130936"/>
                </a:cubicBezTo>
                <a:cubicBezTo>
                  <a:pt x="2238412" y="2127492"/>
                  <a:pt x="2232666" y="2122899"/>
                  <a:pt x="2226920" y="2120603"/>
                </a:cubicBezTo>
                <a:cubicBezTo>
                  <a:pt x="2221175" y="2117159"/>
                  <a:pt x="2215429" y="2114862"/>
                  <a:pt x="2207385" y="2113714"/>
                </a:cubicBezTo>
                <a:cubicBezTo>
                  <a:pt x="2206236" y="2109122"/>
                  <a:pt x="2202789" y="2105677"/>
                  <a:pt x="2198192" y="2107974"/>
                </a:cubicBezTo>
                <a:cubicBezTo>
                  <a:pt x="2198192" y="2101085"/>
                  <a:pt x="2195894" y="2094196"/>
                  <a:pt x="2192447" y="2088455"/>
                </a:cubicBezTo>
                <a:cubicBezTo>
                  <a:pt x="2191298" y="2085011"/>
                  <a:pt x="2188999" y="2082715"/>
                  <a:pt x="2187850" y="2080418"/>
                </a:cubicBezTo>
                <a:cubicBezTo>
                  <a:pt x="2185552" y="2078122"/>
                  <a:pt x="2183254" y="2076974"/>
                  <a:pt x="2180956" y="2074678"/>
                </a:cubicBezTo>
                <a:cubicBezTo>
                  <a:pt x="2179806" y="2076974"/>
                  <a:pt x="2184403" y="2076974"/>
                  <a:pt x="2183254" y="2079270"/>
                </a:cubicBezTo>
                <a:cubicBezTo>
                  <a:pt x="2178657" y="2079270"/>
                  <a:pt x="2178657" y="2076974"/>
                  <a:pt x="2174061" y="2079270"/>
                </a:cubicBezTo>
                <a:cubicBezTo>
                  <a:pt x="2172912" y="2076974"/>
                  <a:pt x="2172912" y="2074678"/>
                  <a:pt x="2169464" y="2074678"/>
                </a:cubicBezTo>
                <a:cubicBezTo>
                  <a:pt x="2170613" y="2071233"/>
                  <a:pt x="2170613" y="2067789"/>
                  <a:pt x="2168315" y="2066641"/>
                </a:cubicBezTo>
                <a:cubicBezTo>
                  <a:pt x="2166017" y="2068937"/>
                  <a:pt x="2163719" y="2067789"/>
                  <a:pt x="2160271" y="2067789"/>
                </a:cubicBezTo>
                <a:cubicBezTo>
                  <a:pt x="2159122" y="2059752"/>
                  <a:pt x="2156824" y="2051715"/>
                  <a:pt x="2152228" y="2045974"/>
                </a:cubicBezTo>
                <a:cubicBezTo>
                  <a:pt x="2149929" y="2042530"/>
                  <a:pt x="2147631" y="2040234"/>
                  <a:pt x="2144184" y="2037938"/>
                </a:cubicBezTo>
                <a:cubicBezTo>
                  <a:pt x="2141885" y="2034493"/>
                  <a:pt x="2138438" y="2032197"/>
                  <a:pt x="2133842" y="2029901"/>
                </a:cubicBezTo>
                <a:cubicBezTo>
                  <a:pt x="2137289" y="2024160"/>
                  <a:pt x="2126947" y="2025308"/>
                  <a:pt x="2125798" y="2021864"/>
                </a:cubicBezTo>
                <a:cubicBezTo>
                  <a:pt x="2118903" y="2027604"/>
                  <a:pt x="2114307" y="2012679"/>
                  <a:pt x="2108561" y="2021864"/>
                </a:cubicBezTo>
                <a:cubicBezTo>
                  <a:pt x="2108561" y="2016123"/>
                  <a:pt x="2106263" y="2011530"/>
                  <a:pt x="2103965" y="2008086"/>
                </a:cubicBezTo>
                <a:cubicBezTo>
                  <a:pt x="2102815" y="2005790"/>
                  <a:pt x="2100517" y="2003494"/>
                  <a:pt x="2099368" y="2002345"/>
                </a:cubicBezTo>
                <a:cubicBezTo>
                  <a:pt x="2097070" y="2000049"/>
                  <a:pt x="2094772" y="1998901"/>
                  <a:pt x="2092473" y="1996605"/>
                </a:cubicBezTo>
                <a:cubicBezTo>
                  <a:pt x="2084430" y="1989716"/>
                  <a:pt x="2076386" y="1985123"/>
                  <a:pt x="2074087" y="1978235"/>
                </a:cubicBezTo>
                <a:cubicBezTo>
                  <a:pt x="2070640" y="1978235"/>
                  <a:pt x="2068342" y="1977086"/>
                  <a:pt x="2066044" y="1974790"/>
                </a:cubicBezTo>
                <a:cubicBezTo>
                  <a:pt x="2066044" y="1980531"/>
                  <a:pt x="2070640" y="1983975"/>
                  <a:pt x="2072938" y="1981679"/>
                </a:cubicBezTo>
                <a:cubicBezTo>
                  <a:pt x="2072938" y="1982827"/>
                  <a:pt x="2072938" y="1983975"/>
                  <a:pt x="2072938" y="1985123"/>
                </a:cubicBezTo>
                <a:cubicBezTo>
                  <a:pt x="2076386" y="1983975"/>
                  <a:pt x="2076386" y="1987420"/>
                  <a:pt x="2078684" y="1989716"/>
                </a:cubicBezTo>
                <a:cubicBezTo>
                  <a:pt x="2077535" y="1993160"/>
                  <a:pt x="2075237" y="1993160"/>
                  <a:pt x="2076386" y="1996605"/>
                </a:cubicBezTo>
                <a:cubicBezTo>
                  <a:pt x="2080982" y="1997753"/>
                  <a:pt x="2085579" y="1998901"/>
                  <a:pt x="2086728" y="2004642"/>
                </a:cubicBezTo>
                <a:cubicBezTo>
                  <a:pt x="2084430" y="2004642"/>
                  <a:pt x="2082131" y="1998901"/>
                  <a:pt x="2079833" y="2002345"/>
                </a:cubicBezTo>
                <a:cubicBezTo>
                  <a:pt x="2082131" y="2004642"/>
                  <a:pt x="2079833" y="2006938"/>
                  <a:pt x="2080982" y="2008086"/>
                </a:cubicBezTo>
                <a:cubicBezTo>
                  <a:pt x="2086728" y="2010382"/>
                  <a:pt x="2087877" y="2012679"/>
                  <a:pt x="2093623" y="2011530"/>
                </a:cubicBezTo>
                <a:cubicBezTo>
                  <a:pt x="2093623" y="2021864"/>
                  <a:pt x="2109710" y="2020716"/>
                  <a:pt x="2107412" y="2032197"/>
                </a:cubicBezTo>
                <a:cubicBezTo>
                  <a:pt x="2109710" y="2031049"/>
                  <a:pt x="2110859" y="2032197"/>
                  <a:pt x="2112008" y="2033345"/>
                </a:cubicBezTo>
                <a:cubicBezTo>
                  <a:pt x="2113158" y="2037938"/>
                  <a:pt x="2106263" y="2037938"/>
                  <a:pt x="2109710" y="2041382"/>
                </a:cubicBezTo>
                <a:cubicBezTo>
                  <a:pt x="2112008" y="2042530"/>
                  <a:pt x="2110859" y="2036789"/>
                  <a:pt x="2114307" y="2039086"/>
                </a:cubicBezTo>
                <a:cubicBezTo>
                  <a:pt x="2117754" y="2042530"/>
                  <a:pt x="2118903" y="2048271"/>
                  <a:pt x="2124649" y="2048271"/>
                </a:cubicBezTo>
                <a:cubicBezTo>
                  <a:pt x="2125798" y="2052863"/>
                  <a:pt x="2121201" y="2048271"/>
                  <a:pt x="2121201" y="2050567"/>
                </a:cubicBezTo>
                <a:cubicBezTo>
                  <a:pt x="2123500" y="2054011"/>
                  <a:pt x="2125798" y="2059752"/>
                  <a:pt x="2130394" y="2058604"/>
                </a:cubicBezTo>
                <a:cubicBezTo>
                  <a:pt x="2132693" y="2062048"/>
                  <a:pt x="2132693" y="2066641"/>
                  <a:pt x="2137289" y="2067789"/>
                </a:cubicBezTo>
                <a:cubicBezTo>
                  <a:pt x="2137289" y="2070085"/>
                  <a:pt x="2134991" y="2070085"/>
                  <a:pt x="2134991" y="2073530"/>
                </a:cubicBezTo>
                <a:cubicBezTo>
                  <a:pt x="2140736" y="2073530"/>
                  <a:pt x="2137289" y="2079270"/>
                  <a:pt x="2141885" y="2080418"/>
                </a:cubicBezTo>
                <a:cubicBezTo>
                  <a:pt x="2143035" y="2078122"/>
                  <a:pt x="2145333" y="2078122"/>
                  <a:pt x="2147631" y="2078122"/>
                </a:cubicBezTo>
                <a:cubicBezTo>
                  <a:pt x="2146482" y="2082715"/>
                  <a:pt x="2139587" y="2078122"/>
                  <a:pt x="2139587" y="2083863"/>
                </a:cubicBezTo>
                <a:cubicBezTo>
                  <a:pt x="2141885" y="2083863"/>
                  <a:pt x="2141885" y="2086159"/>
                  <a:pt x="2143035" y="2087307"/>
                </a:cubicBezTo>
                <a:cubicBezTo>
                  <a:pt x="2144184" y="2086159"/>
                  <a:pt x="2144184" y="2083863"/>
                  <a:pt x="2147631" y="2085011"/>
                </a:cubicBezTo>
                <a:cubicBezTo>
                  <a:pt x="2147631" y="2088455"/>
                  <a:pt x="2143035" y="2087307"/>
                  <a:pt x="2145333" y="2089604"/>
                </a:cubicBezTo>
                <a:cubicBezTo>
                  <a:pt x="2148780" y="2090752"/>
                  <a:pt x="2149929" y="2088455"/>
                  <a:pt x="2152228" y="2086159"/>
                </a:cubicBezTo>
                <a:cubicBezTo>
                  <a:pt x="2149929" y="2090752"/>
                  <a:pt x="2154526" y="2085011"/>
                  <a:pt x="2154526" y="2089604"/>
                </a:cubicBezTo>
                <a:cubicBezTo>
                  <a:pt x="2153377" y="2089604"/>
                  <a:pt x="2154526" y="2090752"/>
                  <a:pt x="2154526" y="2093048"/>
                </a:cubicBezTo>
                <a:cubicBezTo>
                  <a:pt x="2152228" y="2091900"/>
                  <a:pt x="2152228" y="2089604"/>
                  <a:pt x="2151078" y="2091900"/>
                </a:cubicBezTo>
                <a:cubicBezTo>
                  <a:pt x="2149929" y="2095344"/>
                  <a:pt x="2153377" y="2096492"/>
                  <a:pt x="2155675" y="2098789"/>
                </a:cubicBezTo>
                <a:cubicBezTo>
                  <a:pt x="2156824" y="2095344"/>
                  <a:pt x="2152228" y="2096492"/>
                  <a:pt x="2154526" y="2093048"/>
                </a:cubicBezTo>
                <a:cubicBezTo>
                  <a:pt x="2160271" y="2093048"/>
                  <a:pt x="2159122" y="2099937"/>
                  <a:pt x="2164868" y="2096492"/>
                </a:cubicBezTo>
                <a:cubicBezTo>
                  <a:pt x="2162570" y="2098789"/>
                  <a:pt x="2163719" y="2101085"/>
                  <a:pt x="2161421" y="2102233"/>
                </a:cubicBezTo>
                <a:cubicBezTo>
                  <a:pt x="2160271" y="2102233"/>
                  <a:pt x="2156824" y="2101085"/>
                  <a:pt x="2155675" y="2103381"/>
                </a:cubicBezTo>
                <a:cubicBezTo>
                  <a:pt x="2157973" y="2105677"/>
                  <a:pt x="2159122" y="2113714"/>
                  <a:pt x="2163719" y="2111418"/>
                </a:cubicBezTo>
                <a:cubicBezTo>
                  <a:pt x="2160271" y="2110270"/>
                  <a:pt x="2160271" y="2105677"/>
                  <a:pt x="2162570" y="2104529"/>
                </a:cubicBezTo>
                <a:cubicBezTo>
                  <a:pt x="2167166" y="2106826"/>
                  <a:pt x="2169464" y="2111418"/>
                  <a:pt x="2176359" y="2113714"/>
                </a:cubicBezTo>
                <a:cubicBezTo>
                  <a:pt x="2175210" y="2119455"/>
                  <a:pt x="2183254" y="2119455"/>
                  <a:pt x="2177508" y="2122899"/>
                </a:cubicBezTo>
                <a:cubicBezTo>
                  <a:pt x="2182105" y="2125196"/>
                  <a:pt x="2183254" y="2128640"/>
                  <a:pt x="2186701" y="2128640"/>
                </a:cubicBezTo>
                <a:cubicBezTo>
                  <a:pt x="2182105" y="2132084"/>
                  <a:pt x="2191298" y="2134381"/>
                  <a:pt x="2190149" y="2137825"/>
                </a:cubicBezTo>
                <a:cubicBezTo>
                  <a:pt x="2185552" y="2137825"/>
                  <a:pt x="2187850" y="2133233"/>
                  <a:pt x="2184403" y="2133233"/>
                </a:cubicBezTo>
                <a:cubicBezTo>
                  <a:pt x="2183254" y="2141270"/>
                  <a:pt x="2179806" y="2129788"/>
                  <a:pt x="2177508" y="2133233"/>
                </a:cubicBezTo>
                <a:cubicBezTo>
                  <a:pt x="2177508" y="2136677"/>
                  <a:pt x="2179806" y="2137825"/>
                  <a:pt x="2179806" y="2140121"/>
                </a:cubicBezTo>
                <a:cubicBezTo>
                  <a:pt x="2185552" y="2140121"/>
                  <a:pt x="2190149" y="2145862"/>
                  <a:pt x="2195894" y="2147010"/>
                </a:cubicBezTo>
                <a:cubicBezTo>
                  <a:pt x="2194745" y="2149306"/>
                  <a:pt x="2191298" y="2147010"/>
                  <a:pt x="2190149" y="2149306"/>
                </a:cubicBezTo>
                <a:cubicBezTo>
                  <a:pt x="2186701" y="2149306"/>
                  <a:pt x="2185552" y="2143566"/>
                  <a:pt x="2183254" y="2147010"/>
                </a:cubicBezTo>
                <a:cubicBezTo>
                  <a:pt x="2187850" y="2150455"/>
                  <a:pt x="2191298" y="2152751"/>
                  <a:pt x="2190149" y="2159640"/>
                </a:cubicBezTo>
                <a:cubicBezTo>
                  <a:pt x="2194745" y="2161936"/>
                  <a:pt x="2200491" y="2163084"/>
                  <a:pt x="2198192" y="2168825"/>
                </a:cubicBezTo>
                <a:cubicBezTo>
                  <a:pt x="2201640" y="2173417"/>
                  <a:pt x="2210833" y="2168825"/>
                  <a:pt x="2210833" y="2175714"/>
                </a:cubicBezTo>
                <a:cubicBezTo>
                  <a:pt x="2207385" y="2172269"/>
                  <a:pt x="2205087" y="2174565"/>
                  <a:pt x="2202789" y="2175714"/>
                </a:cubicBezTo>
                <a:cubicBezTo>
                  <a:pt x="2209684" y="2179158"/>
                  <a:pt x="2213131" y="2191787"/>
                  <a:pt x="2218877" y="2190639"/>
                </a:cubicBezTo>
                <a:cubicBezTo>
                  <a:pt x="2221175" y="2186047"/>
                  <a:pt x="2215429" y="2191787"/>
                  <a:pt x="2217727" y="2187195"/>
                </a:cubicBezTo>
                <a:cubicBezTo>
                  <a:pt x="2218877" y="2187195"/>
                  <a:pt x="2221175" y="2188343"/>
                  <a:pt x="2222324" y="2188343"/>
                </a:cubicBezTo>
                <a:cubicBezTo>
                  <a:pt x="2220026" y="2191787"/>
                  <a:pt x="2222324" y="2195232"/>
                  <a:pt x="2224622" y="2198676"/>
                </a:cubicBezTo>
                <a:cubicBezTo>
                  <a:pt x="2230368" y="2196380"/>
                  <a:pt x="2230368" y="2202121"/>
                  <a:pt x="2234964" y="2204417"/>
                </a:cubicBezTo>
                <a:cubicBezTo>
                  <a:pt x="2234964" y="2207861"/>
                  <a:pt x="2232666" y="2207861"/>
                  <a:pt x="2233815" y="2211306"/>
                </a:cubicBezTo>
                <a:cubicBezTo>
                  <a:pt x="2240710" y="2212454"/>
                  <a:pt x="2234964" y="2199824"/>
                  <a:pt x="2241859" y="2204417"/>
                </a:cubicBezTo>
                <a:cubicBezTo>
                  <a:pt x="2237262" y="2207861"/>
                  <a:pt x="2238412" y="2219343"/>
                  <a:pt x="2243008" y="2222787"/>
                </a:cubicBezTo>
                <a:cubicBezTo>
                  <a:pt x="2244157" y="2221639"/>
                  <a:pt x="2244157" y="2220491"/>
                  <a:pt x="2246455" y="2220491"/>
                </a:cubicBezTo>
                <a:cubicBezTo>
                  <a:pt x="2246455" y="2223935"/>
                  <a:pt x="2244157" y="2222787"/>
                  <a:pt x="2244157" y="2225083"/>
                </a:cubicBezTo>
                <a:cubicBezTo>
                  <a:pt x="2247605" y="2230824"/>
                  <a:pt x="2251052" y="2227380"/>
                  <a:pt x="2249903" y="2233120"/>
                </a:cubicBezTo>
                <a:cubicBezTo>
                  <a:pt x="2252201" y="2234268"/>
                  <a:pt x="2253350" y="2230824"/>
                  <a:pt x="2255648" y="2231972"/>
                </a:cubicBezTo>
                <a:cubicBezTo>
                  <a:pt x="2255648" y="2235416"/>
                  <a:pt x="2253350" y="2234268"/>
                  <a:pt x="2253350" y="2236565"/>
                </a:cubicBezTo>
                <a:cubicBezTo>
                  <a:pt x="2257947" y="2238861"/>
                  <a:pt x="2261394" y="2241157"/>
                  <a:pt x="2260245" y="2245750"/>
                </a:cubicBezTo>
                <a:cubicBezTo>
                  <a:pt x="2263692" y="2248046"/>
                  <a:pt x="2262543" y="2242305"/>
                  <a:pt x="2265990" y="2244602"/>
                </a:cubicBezTo>
                <a:cubicBezTo>
                  <a:pt x="2267140" y="2246898"/>
                  <a:pt x="2269438" y="2248046"/>
                  <a:pt x="2270587" y="2250342"/>
                </a:cubicBezTo>
                <a:cubicBezTo>
                  <a:pt x="2268289" y="2249194"/>
                  <a:pt x="2267140" y="2249194"/>
                  <a:pt x="2265990" y="2251490"/>
                </a:cubicBezTo>
                <a:cubicBezTo>
                  <a:pt x="2275183" y="2264120"/>
                  <a:pt x="2282078" y="2272157"/>
                  <a:pt x="2288973" y="2285934"/>
                </a:cubicBezTo>
                <a:cubicBezTo>
                  <a:pt x="2290122" y="2284786"/>
                  <a:pt x="2290122" y="2283638"/>
                  <a:pt x="2292420" y="2283638"/>
                </a:cubicBezTo>
                <a:cubicBezTo>
                  <a:pt x="2290122" y="2287082"/>
                  <a:pt x="2294718" y="2287082"/>
                  <a:pt x="2293569" y="2289379"/>
                </a:cubicBezTo>
                <a:cubicBezTo>
                  <a:pt x="2292420" y="2289379"/>
                  <a:pt x="2291271" y="2290527"/>
                  <a:pt x="2291271" y="2291675"/>
                </a:cubicBezTo>
                <a:cubicBezTo>
                  <a:pt x="2294718" y="2295119"/>
                  <a:pt x="2294718" y="2299712"/>
                  <a:pt x="2299315" y="2300860"/>
                </a:cubicBezTo>
                <a:cubicBezTo>
                  <a:pt x="2299315" y="2303156"/>
                  <a:pt x="2298166" y="2303156"/>
                  <a:pt x="2297017" y="2305453"/>
                </a:cubicBezTo>
                <a:cubicBezTo>
                  <a:pt x="2305060" y="2306601"/>
                  <a:pt x="2302762" y="2313490"/>
                  <a:pt x="2307359" y="2316934"/>
                </a:cubicBezTo>
                <a:cubicBezTo>
                  <a:pt x="2307359" y="2315786"/>
                  <a:pt x="2308508" y="2315786"/>
                  <a:pt x="2308508" y="2314638"/>
                </a:cubicBezTo>
                <a:cubicBezTo>
                  <a:pt x="2306210" y="2313490"/>
                  <a:pt x="2306210" y="2310045"/>
                  <a:pt x="2306210" y="2307749"/>
                </a:cubicBezTo>
                <a:cubicBezTo>
                  <a:pt x="2308508" y="2311193"/>
                  <a:pt x="2311955" y="2313490"/>
                  <a:pt x="2316552" y="2313490"/>
                </a:cubicBezTo>
                <a:cubicBezTo>
                  <a:pt x="2316552" y="2318082"/>
                  <a:pt x="2310806" y="2311193"/>
                  <a:pt x="2309657" y="2314638"/>
                </a:cubicBezTo>
                <a:cubicBezTo>
                  <a:pt x="2317701" y="2323823"/>
                  <a:pt x="2337236" y="2335304"/>
                  <a:pt x="2339534" y="2346785"/>
                </a:cubicBezTo>
                <a:cubicBezTo>
                  <a:pt x="2342981" y="2346785"/>
                  <a:pt x="2341832" y="2347934"/>
                  <a:pt x="2344131" y="2350230"/>
                </a:cubicBezTo>
                <a:cubicBezTo>
                  <a:pt x="2339534" y="2353674"/>
                  <a:pt x="2334938" y="2342193"/>
                  <a:pt x="2331490" y="2347934"/>
                </a:cubicBezTo>
                <a:cubicBezTo>
                  <a:pt x="2334938" y="2353674"/>
                  <a:pt x="2340683" y="2360563"/>
                  <a:pt x="2348727" y="2367452"/>
                </a:cubicBezTo>
                <a:cubicBezTo>
                  <a:pt x="2348727" y="2370896"/>
                  <a:pt x="2346429" y="2369748"/>
                  <a:pt x="2347578" y="2366304"/>
                </a:cubicBezTo>
                <a:cubicBezTo>
                  <a:pt x="2346429" y="2368600"/>
                  <a:pt x="2339534" y="2361711"/>
                  <a:pt x="2337236" y="2364007"/>
                </a:cubicBezTo>
                <a:cubicBezTo>
                  <a:pt x="2339534" y="2368600"/>
                  <a:pt x="2347578" y="2373193"/>
                  <a:pt x="2349876" y="2373193"/>
                </a:cubicBezTo>
                <a:cubicBezTo>
                  <a:pt x="2348727" y="2374341"/>
                  <a:pt x="2348727" y="2375489"/>
                  <a:pt x="2348727" y="2376637"/>
                </a:cubicBezTo>
                <a:cubicBezTo>
                  <a:pt x="2359069" y="2383526"/>
                  <a:pt x="2363666" y="2393859"/>
                  <a:pt x="2379753" y="2398451"/>
                </a:cubicBezTo>
                <a:cubicBezTo>
                  <a:pt x="2378604" y="2401896"/>
                  <a:pt x="2376306" y="2401896"/>
                  <a:pt x="2374008" y="2403044"/>
                </a:cubicBezTo>
                <a:cubicBezTo>
                  <a:pt x="2374008" y="2400748"/>
                  <a:pt x="2376306" y="2400748"/>
                  <a:pt x="2375157" y="2399600"/>
                </a:cubicBezTo>
                <a:cubicBezTo>
                  <a:pt x="2374008" y="2397303"/>
                  <a:pt x="2372859" y="2397303"/>
                  <a:pt x="2371709" y="2399600"/>
                </a:cubicBezTo>
                <a:cubicBezTo>
                  <a:pt x="2372859" y="2401896"/>
                  <a:pt x="2372859" y="2404192"/>
                  <a:pt x="2375157" y="2406488"/>
                </a:cubicBezTo>
                <a:cubicBezTo>
                  <a:pt x="2376306" y="2405340"/>
                  <a:pt x="2378604" y="2406488"/>
                  <a:pt x="2379753" y="2405340"/>
                </a:cubicBezTo>
                <a:cubicBezTo>
                  <a:pt x="2380902" y="2407637"/>
                  <a:pt x="2377455" y="2411081"/>
                  <a:pt x="2379753" y="2413377"/>
                </a:cubicBezTo>
                <a:cubicBezTo>
                  <a:pt x="2380902" y="2413377"/>
                  <a:pt x="2382052" y="2414525"/>
                  <a:pt x="2383201" y="2413377"/>
                </a:cubicBezTo>
                <a:cubicBezTo>
                  <a:pt x="2380902" y="2409933"/>
                  <a:pt x="2380902" y="2409933"/>
                  <a:pt x="2383201" y="2407637"/>
                </a:cubicBezTo>
                <a:lnTo>
                  <a:pt x="2380903" y="2403045"/>
                </a:lnTo>
                <a:lnTo>
                  <a:pt x="2387653" y="2410220"/>
                </a:lnTo>
                <a:cubicBezTo>
                  <a:pt x="2390095" y="2411655"/>
                  <a:pt x="2392393" y="2412803"/>
                  <a:pt x="2393543" y="2415673"/>
                </a:cubicBezTo>
                <a:cubicBezTo>
                  <a:pt x="2388946" y="2415673"/>
                  <a:pt x="2383201" y="2412229"/>
                  <a:pt x="2380902" y="2416822"/>
                </a:cubicBezTo>
                <a:cubicBezTo>
                  <a:pt x="2380902" y="2422562"/>
                  <a:pt x="2390095" y="2423710"/>
                  <a:pt x="2391244" y="2428303"/>
                </a:cubicBezTo>
                <a:cubicBezTo>
                  <a:pt x="2388946" y="2432895"/>
                  <a:pt x="2393543" y="2434044"/>
                  <a:pt x="2394692" y="2437488"/>
                </a:cubicBezTo>
                <a:cubicBezTo>
                  <a:pt x="2398139" y="2436340"/>
                  <a:pt x="2406183" y="2442081"/>
                  <a:pt x="2402736" y="2444377"/>
                </a:cubicBezTo>
                <a:cubicBezTo>
                  <a:pt x="2401587" y="2442081"/>
                  <a:pt x="2398139" y="2438636"/>
                  <a:pt x="2396990" y="2443229"/>
                </a:cubicBezTo>
                <a:cubicBezTo>
                  <a:pt x="2400437" y="2444377"/>
                  <a:pt x="2401587" y="2446673"/>
                  <a:pt x="2402736" y="2448969"/>
                </a:cubicBezTo>
                <a:cubicBezTo>
                  <a:pt x="2403885" y="2446673"/>
                  <a:pt x="2406183" y="2448969"/>
                  <a:pt x="2406183" y="2446673"/>
                </a:cubicBezTo>
                <a:cubicBezTo>
                  <a:pt x="2411929" y="2452414"/>
                  <a:pt x="2409630" y="2450117"/>
                  <a:pt x="2416525" y="2455858"/>
                </a:cubicBezTo>
                <a:cubicBezTo>
                  <a:pt x="2413078" y="2465043"/>
                  <a:pt x="2425718" y="2462747"/>
                  <a:pt x="2422271" y="2473080"/>
                </a:cubicBezTo>
                <a:cubicBezTo>
                  <a:pt x="2425718" y="2473080"/>
                  <a:pt x="2424569" y="2476525"/>
                  <a:pt x="2429165" y="2476525"/>
                </a:cubicBezTo>
                <a:cubicBezTo>
                  <a:pt x="2423420" y="2478821"/>
                  <a:pt x="2419972" y="2478821"/>
                  <a:pt x="2414227" y="2477673"/>
                </a:cubicBezTo>
                <a:cubicBezTo>
                  <a:pt x="2419972" y="2486858"/>
                  <a:pt x="2424569" y="2498339"/>
                  <a:pt x="2436060" y="2498339"/>
                </a:cubicBezTo>
                <a:cubicBezTo>
                  <a:pt x="2439508" y="2506376"/>
                  <a:pt x="2445253" y="2517857"/>
                  <a:pt x="2455595" y="2520154"/>
                </a:cubicBezTo>
                <a:cubicBezTo>
                  <a:pt x="2459043" y="2507524"/>
                  <a:pt x="2436060" y="2502932"/>
                  <a:pt x="2438358" y="2493747"/>
                </a:cubicBezTo>
                <a:cubicBezTo>
                  <a:pt x="2438358" y="2496043"/>
                  <a:pt x="2432613" y="2494895"/>
                  <a:pt x="2433762" y="2492598"/>
                </a:cubicBezTo>
                <a:cubicBezTo>
                  <a:pt x="2434911" y="2492598"/>
                  <a:pt x="2436060" y="2491450"/>
                  <a:pt x="2436060" y="2490302"/>
                </a:cubicBezTo>
                <a:cubicBezTo>
                  <a:pt x="2432613" y="2486858"/>
                  <a:pt x="2422271" y="2488006"/>
                  <a:pt x="2419972" y="2479969"/>
                </a:cubicBezTo>
                <a:cubicBezTo>
                  <a:pt x="2426867" y="2481117"/>
                  <a:pt x="2439508" y="2484561"/>
                  <a:pt x="2442955" y="2490302"/>
                </a:cubicBezTo>
                <a:cubicBezTo>
                  <a:pt x="2441806" y="2492598"/>
                  <a:pt x="2437209" y="2486858"/>
                  <a:pt x="2437209" y="2491450"/>
                </a:cubicBezTo>
                <a:cubicBezTo>
                  <a:pt x="2442955" y="2494895"/>
                  <a:pt x="2446402" y="2499487"/>
                  <a:pt x="2454446" y="2499487"/>
                </a:cubicBezTo>
                <a:cubicBezTo>
                  <a:pt x="2455595" y="2505228"/>
                  <a:pt x="2456744" y="2509820"/>
                  <a:pt x="2457893" y="2514413"/>
                </a:cubicBezTo>
                <a:cubicBezTo>
                  <a:pt x="2465937" y="2517857"/>
                  <a:pt x="2465937" y="2522450"/>
                  <a:pt x="2472832" y="2521302"/>
                </a:cubicBezTo>
                <a:cubicBezTo>
                  <a:pt x="2472832" y="2524746"/>
                  <a:pt x="2468235" y="2520154"/>
                  <a:pt x="2468235" y="2524746"/>
                </a:cubicBezTo>
                <a:cubicBezTo>
                  <a:pt x="2470534" y="2530487"/>
                  <a:pt x="2469385" y="2527042"/>
                  <a:pt x="2465937" y="2530487"/>
                </a:cubicBezTo>
                <a:cubicBezTo>
                  <a:pt x="2465937" y="2530487"/>
                  <a:pt x="2465937" y="2530487"/>
                  <a:pt x="2475130" y="2533931"/>
                </a:cubicBezTo>
                <a:cubicBezTo>
                  <a:pt x="2475130" y="2537376"/>
                  <a:pt x="2476279" y="2540820"/>
                  <a:pt x="2478578" y="2541968"/>
                </a:cubicBezTo>
                <a:cubicBezTo>
                  <a:pt x="2480876" y="2539672"/>
                  <a:pt x="2478578" y="2538524"/>
                  <a:pt x="2478578" y="2537376"/>
                </a:cubicBezTo>
                <a:cubicBezTo>
                  <a:pt x="2480876" y="2539672"/>
                  <a:pt x="2483174" y="2539672"/>
                  <a:pt x="2485472" y="2537376"/>
                </a:cubicBezTo>
                <a:cubicBezTo>
                  <a:pt x="2485472" y="2540820"/>
                  <a:pt x="2490069" y="2541968"/>
                  <a:pt x="2486621" y="2546561"/>
                </a:cubicBezTo>
                <a:cubicBezTo>
                  <a:pt x="2484323" y="2545413"/>
                  <a:pt x="2482025" y="2544264"/>
                  <a:pt x="2482025" y="2548857"/>
                </a:cubicBezTo>
                <a:cubicBezTo>
                  <a:pt x="2486621" y="2550005"/>
                  <a:pt x="2492367" y="2552301"/>
                  <a:pt x="2498113" y="2553449"/>
                </a:cubicBezTo>
                <a:cubicBezTo>
                  <a:pt x="2493516" y="2560338"/>
                  <a:pt x="2507306" y="2559190"/>
                  <a:pt x="2503858" y="2564931"/>
                </a:cubicBezTo>
                <a:cubicBezTo>
                  <a:pt x="2500411" y="2564931"/>
                  <a:pt x="2500411" y="2561486"/>
                  <a:pt x="2498113" y="2563783"/>
                </a:cubicBezTo>
                <a:cubicBezTo>
                  <a:pt x="2499262" y="2561486"/>
                  <a:pt x="2494665" y="2560338"/>
                  <a:pt x="2493516" y="2558042"/>
                </a:cubicBezTo>
                <a:cubicBezTo>
                  <a:pt x="2493516" y="2559190"/>
                  <a:pt x="2491218" y="2559190"/>
                  <a:pt x="2491218" y="2561486"/>
                </a:cubicBezTo>
                <a:cubicBezTo>
                  <a:pt x="2493516" y="2562635"/>
                  <a:pt x="2495814" y="2563783"/>
                  <a:pt x="2496963" y="2564931"/>
                </a:cubicBezTo>
                <a:cubicBezTo>
                  <a:pt x="2493516" y="2568375"/>
                  <a:pt x="2499262" y="2570671"/>
                  <a:pt x="2499262" y="2574116"/>
                </a:cubicBezTo>
                <a:cubicBezTo>
                  <a:pt x="2492367" y="2570671"/>
                  <a:pt x="2491218" y="2560338"/>
                  <a:pt x="2479727" y="2562635"/>
                </a:cubicBezTo>
                <a:cubicBezTo>
                  <a:pt x="2480876" y="2570671"/>
                  <a:pt x="2500411" y="2576412"/>
                  <a:pt x="2491218" y="2584449"/>
                </a:cubicBezTo>
                <a:cubicBezTo>
                  <a:pt x="2491218" y="2585597"/>
                  <a:pt x="2493516" y="2586745"/>
                  <a:pt x="2496963" y="2587894"/>
                </a:cubicBezTo>
                <a:cubicBezTo>
                  <a:pt x="2496963" y="2586745"/>
                  <a:pt x="2496963" y="2585597"/>
                  <a:pt x="2498113" y="2585597"/>
                </a:cubicBezTo>
                <a:cubicBezTo>
                  <a:pt x="2501560" y="2598227"/>
                  <a:pt x="2513051" y="2607412"/>
                  <a:pt x="2515349" y="2620041"/>
                </a:cubicBezTo>
                <a:cubicBezTo>
                  <a:pt x="2516499" y="2617745"/>
                  <a:pt x="2517648" y="2618893"/>
                  <a:pt x="2518797" y="2618893"/>
                </a:cubicBezTo>
                <a:cubicBezTo>
                  <a:pt x="2516499" y="2622338"/>
                  <a:pt x="2522244" y="2623486"/>
                  <a:pt x="2521095" y="2626930"/>
                </a:cubicBezTo>
                <a:cubicBezTo>
                  <a:pt x="2517648" y="2625782"/>
                  <a:pt x="2516499" y="2621189"/>
                  <a:pt x="2514200" y="2624634"/>
                </a:cubicBezTo>
                <a:cubicBezTo>
                  <a:pt x="2516499" y="2629226"/>
                  <a:pt x="2517648" y="2633819"/>
                  <a:pt x="2522244" y="2638411"/>
                </a:cubicBezTo>
                <a:cubicBezTo>
                  <a:pt x="2521095" y="2641856"/>
                  <a:pt x="2518797" y="2639560"/>
                  <a:pt x="2518797" y="2643004"/>
                </a:cubicBezTo>
                <a:cubicBezTo>
                  <a:pt x="2519946" y="2643004"/>
                  <a:pt x="2521095" y="2641856"/>
                  <a:pt x="2523393" y="2644152"/>
                </a:cubicBezTo>
                <a:cubicBezTo>
                  <a:pt x="2522244" y="2646448"/>
                  <a:pt x="2519946" y="2646448"/>
                  <a:pt x="2519946" y="2649893"/>
                </a:cubicBezTo>
                <a:cubicBezTo>
                  <a:pt x="2523393" y="2652189"/>
                  <a:pt x="2522244" y="2652189"/>
                  <a:pt x="2525691" y="2653337"/>
                </a:cubicBezTo>
                <a:cubicBezTo>
                  <a:pt x="2523393" y="2655633"/>
                  <a:pt x="2519946" y="2654485"/>
                  <a:pt x="2517648" y="2657930"/>
                </a:cubicBezTo>
                <a:cubicBezTo>
                  <a:pt x="2519946" y="2660226"/>
                  <a:pt x="2524542" y="2662522"/>
                  <a:pt x="2522244" y="2667115"/>
                </a:cubicBezTo>
                <a:cubicBezTo>
                  <a:pt x="2522244" y="2665967"/>
                  <a:pt x="2521095" y="2665967"/>
                  <a:pt x="2521095" y="2665967"/>
                </a:cubicBezTo>
                <a:lnTo>
                  <a:pt x="2520329" y="2665967"/>
                </a:lnTo>
                <a:lnTo>
                  <a:pt x="2519876" y="2665288"/>
                </a:lnTo>
                <a:lnTo>
                  <a:pt x="2519515" y="2661805"/>
                </a:lnTo>
                <a:cubicBezTo>
                  <a:pt x="2518510" y="2660513"/>
                  <a:pt x="2517073" y="2659652"/>
                  <a:pt x="2516499" y="2660226"/>
                </a:cubicBezTo>
                <a:lnTo>
                  <a:pt x="2519876" y="2665288"/>
                </a:lnTo>
                <a:lnTo>
                  <a:pt x="2519946" y="2665967"/>
                </a:lnTo>
                <a:lnTo>
                  <a:pt x="2520329" y="2665967"/>
                </a:lnTo>
                <a:lnTo>
                  <a:pt x="2525691" y="2674004"/>
                </a:lnTo>
                <a:cubicBezTo>
                  <a:pt x="2522244" y="2676300"/>
                  <a:pt x="2526841" y="2678596"/>
                  <a:pt x="2523393" y="2679744"/>
                </a:cubicBezTo>
                <a:cubicBezTo>
                  <a:pt x="2525691" y="2678596"/>
                  <a:pt x="2527990" y="2680892"/>
                  <a:pt x="2526841" y="2683189"/>
                </a:cubicBezTo>
                <a:cubicBezTo>
                  <a:pt x="2523393" y="2680892"/>
                  <a:pt x="2519946" y="2682040"/>
                  <a:pt x="2518797" y="2685485"/>
                </a:cubicBezTo>
                <a:cubicBezTo>
                  <a:pt x="2516499" y="2683189"/>
                  <a:pt x="2515349" y="2679744"/>
                  <a:pt x="2511902" y="2677448"/>
                </a:cubicBezTo>
                <a:cubicBezTo>
                  <a:pt x="2510753" y="2679744"/>
                  <a:pt x="2507306" y="2676300"/>
                  <a:pt x="2507306" y="2680892"/>
                </a:cubicBezTo>
                <a:cubicBezTo>
                  <a:pt x="2514200" y="2683189"/>
                  <a:pt x="2516499" y="2687781"/>
                  <a:pt x="2519946" y="2692374"/>
                </a:cubicBezTo>
                <a:cubicBezTo>
                  <a:pt x="2522244" y="2691226"/>
                  <a:pt x="2527990" y="2691226"/>
                  <a:pt x="2527990" y="2696966"/>
                </a:cubicBezTo>
                <a:cubicBezTo>
                  <a:pt x="2525691" y="2695818"/>
                  <a:pt x="2525691" y="2693522"/>
                  <a:pt x="2522244" y="2692374"/>
                </a:cubicBezTo>
                <a:cubicBezTo>
                  <a:pt x="2519946" y="2694670"/>
                  <a:pt x="2519946" y="2698114"/>
                  <a:pt x="2519946" y="2699262"/>
                </a:cubicBezTo>
                <a:cubicBezTo>
                  <a:pt x="2521095" y="2699262"/>
                  <a:pt x="2524542" y="2696966"/>
                  <a:pt x="2524542" y="2700411"/>
                </a:cubicBezTo>
                <a:cubicBezTo>
                  <a:pt x="2523393" y="2700411"/>
                  <a:pt x="2519946" y="2701559"/>
                  <a:pt x="2522244" y="2703855"/>
                </a:cubicBezTo>
                <a:cubicBezTo>
                  <a:pt x="2525691" y="2705003"/>
                  <a:pt x="2526841" y="2701559"/>
                  <a:pt x="2530288" y="2705003"/>
                </a:cubicBezTo>
                <a:cubicBezTo>
                  <a:pt x="2530288" y="2707299"/>
                  <a:pt x="2525691" y="2709596"/>
                  <a:pt x="2526841" y="2710744"/>
                </a:cubicBezTo>
                <a:cubicBezTo>
                  <a:pt x="2527990" y="2709596"/>
                  <a:pt x="2534884" y="2709596"/>
                  <a:pt x="2536034" y="2713040"/>
                </a:cubicBezTo>
                <a:cubicBezTo>
                  <a:pt x="2533735" y="2715336"/>
                  <a:pt x="2532586" y="2711892"/>
                  <a:pt x="2531437" y="2713040"/>
                </a:cubicBezTo>
                <a:cubicBezTo>
                  <a:pt x="2533735" y="2715336"/>
                  <a:pt x="2526841" y="2716484"/>
                  <a:pt x="2530288" y="2717633"/>
                </a:cubicBezTo>
                <a:cubicBezTo>
                  <a:pt x="2532586" y="2715911"/>
                  <a:pt x="2535459" y="2717346"/>
                  <a:pt x="2537757" y="2719785"/>
                </a:cubicBezTo>
                <a:lnTo>
                  <a:pt x="2541301" y="2726993"/>
                </a:lnTo>
                <a:lnTo>
                  <a:pt x="2538332" y="2724521"/>
                </a:lnTo>
                <a:cubicBezTo>
                  <a:pt x="2538332" y="2725670"/>
                  <a:pt x="2537183" y="2725670"/>
                  <a:pt x="2536034" y="2726818"/>
                </a:cubicBezTo>
                <a:cubicBezTo>
                  <a:pt x="2546376" y="2738299"/>
                  <a:pt x="2547525" y="2747484"/>
                  <a:pt x="2560165" y="2757817"/>
                </a:cubicBezTo>
                <a:cubicBezTo>
                  <a:pt x="2557867" y="2760114"/>
                  <a:pt x="2560165" y="2761262"/>
                  <a:pt x="2559016" y="2763558"/>
                </a:cubicBezTo>
                <a:cubicBezTo>
                  <a:pt x="2552121" y="2761262"/>
                  <a:pt x="2548674" y="2752077"/>
                  <a:pt x="2539481" y="2750928"/>
                </a:cubicBezTo>
                <a:cubicBezTo>
                  <a:pt x="2539481" y="2752077"/>
                  <a:pt x="2538332" y="2753225"/>
                  <a:pt x="2538332" y="2753225"/>
                </a:cubicBezTo>
                <a:cubicBezTo>
                  <a:pt x="2547525" y="2760114"/>
                  <a:pt x="2559016" y="2767002"/>
                  <a:pt x="2556718" y="2777336"/>
                </a:cubicBezTo>
                <a:cubicBezTo>
                  <a:pt x="2561314" y="2784224"/>
                  <a:pt x="2570507" y="2794558"/>
                  <a:pt x="2567060" y="2801446"/>
                </a:cubicBezTo>
                <a:cubicBezTo>
                  <a:pt x="2569358" y="2800298"/>
                  <a:pt x="2570507" y="2802594"/>
                  <a:pt x="2570507" y="2804891"/>
                </a:cubicBezTo>
                <a:cubicBezTo>
                  <a:pt x="2568209" y="2802594"/>
                  <a:pt x="2565911" y="2802594"/>
                  <a:pt x="2564762" y="2804891"/>
                </a:cubicBezTo>
                <a:cubicBezTo>
                  <a:pt x="2565911" y="2807187"/>
                  <a:pt x="2565911" y="2809483"/>
                  <a:pt x="2564762" y="2812928"/>
                </a:cubicBezTo>
                <a:cubicBezTo>
                  <a:pt x="2567060" y="2814076"/>
                  <a:pt x="2565911" y="2816372"/>
                  <a:pt x="2568209" y="2814076"/>
                </a:cubicBezTo>
                <a:cubicBezTo>
                  <a:pt x="2567060" y="2812928"/>
                  <a:pt x="2565911" y="2812928"/>
                  <a:pt x="2565911" y="2810631"/>
                </a:cubicBezTo>
                <a:cubicBezTo>
                  <a:pt x="2570507" y="2810631"/>
                  <a:pt x="2571656" y="2816372"/>
                  <a:pt x="2576253" y="2818668"/>
                </a:cubicBezTo>
                <a:cubicBezTo>
                  <a:pt x="2568209" y="2823261"/>
                  <a:pt x="2572805" y="2833594"/>
                  <a:pt x="2571656" y="2841631"/>
                </a:cubicBezTo>
                <a:cubicBezTo>
                  <a:pt x="2568209" y="2841631"/>
                  <a:pt x="2567060" y="2847372"/>
                  <a:pt x="2565911" y="2851964"/>
                </a:cubicBezTo>
                <a:cubicBezTo>
                  <a:pt x="2555569" y="2854261"/>
                  <a:pt x="2544077" y="2843927"/>
                  <a:pt x="2534884" y="2832446"/>
                </a:cubicBezTo>
                <a:cubicBezTo>
                  <a:pt x="2538332" y="2831298"/>
                  <a:pt x="2538332" y="2834742"/>
                  <a:pt x="2540630" y="2833594"/>
                </a:cubicBezTo>
                <a:cubicBezTo>
                  <a:pt x="2541779" y="2827853"/>
                  <a:pt x="2533735" y="2827853"/>
                  <a:pt x="2533735" y="2822113"/>
                </a:cubicBezTo>
                <a:cubicBezTo>
                  <a:pt x="2521095" y="2824409"/>
                  <a:pt x="2518797" y="2799150"/>
                  <a:pt x="2510753" y="2794558"/>
                </a:cubicBezTo>
                <a:cubicBezTo>
                  <a:pt x="2511902" y="2783076"/>
                  <a:pt x="2501560" y="2772743"/>
                  <a:pt x="2496963" y="2768150"/>
                </a:cubicBezTo>
                <a:cubicBezTo>
                  <a:pt x="2496963" y="2770447"/>
                  <a:pt x="2502709" y="2775039"/>
                  <a:pt x="2498113" y="2776187"/>
                </a:cubicBezTo>
                <a:cubicBezTo>
                  <a:pt x="2493516" y="2770447"/>
                  <a:pt x="2493516" y="2764706"/>
                  <a:pt x="2487771" y="2761262"/>
                </a:cubicBezTo>
                <a:cubicBezTo>
                  <a:pt x="2486621" y="2755521"/>
                  <a:pt x="2482025" y="2745188"/>
                  <a:pt x="2477428" y="2745188"/>
                </a:cubicBezTo>
                <a:cubicBezTo>
                  <a:pt x="2475130" y="2741743"/>
                  <a:pt x="2478578" y="2745188"/>
                  <a:pt x="2479727" y="2741743"/>
                </a:cubicBezTo>
                <a:cubicBezTo>
                  <a:pt x="2477428" y="2738299"/>
                  <a:pt x="2469385" y="2736003"/>
                  <a:pt x="2470534" y="2731410"/>
                </a:cubicBezTo>
                <a:cubicBezTo>
                  <a:pt x="2473981" y="2731410"/>
                  <a:pt x="2472832" y="2738299"/>
                  <a:pt x="2475130" y="2736003"/>
                </a:cubicBezTo>
                <a:cubicBezTo>
                  <a:pt x="2473981" y="2731410"/>
                  <a:pt x="2472832" y="2723373"/>
                  <a:pt x="2468235" y="2727966"/>
                </a:cubicBezTo>
                <a:cubicBezTo>
                  <a:pt x="2467086" y="2717633"/>
                  <a:pt x="2461341" y="2709596"/>
                  <a:pt x="2455595" y="2700411"/>
                </a:cubicBezTo>
                <a:cubicBezTo>
                  <a:pt x="2449850" y="2700411"/>
                  <a:pt x="2440657" y="2693522"/>
                  <a:pt x="2437209" y="2687781"/>
                </a:cubicBezTo>
                <a:cubicBezTo>
                  <a:pt x="2433762" y="2690077"/>
                  <a:pt x="2431464" y="2691226"/>
                  <a:pt x="2429165" y="2694670"/>
                </a:cubicBezTo>
                <a:cubicBezTo>
                  <a:pt x="2430315" y="2695818"/>
                  <a:pt x="2431464" y="2696966"/>
                  <a:pt x="2433762" y="2698114"/>
                </a:cubicBezTo>
                <a:cubicBezTo>
                  <a:pt x="2434911" y="2694670"/>
                  <a:pt x="2437209" y="2694670"/>
                  <a:pt x="2439508" y="2695818"/>
                </a:cubicBezTo>
                <a:cubicBezTo>
                  <a:pt x="2440657" y="2701559"/>
                  <a:pt x="2442955" y="2706151"/>
                  <a:pt x="2446402" y="2710744"/>
                </a:cubicBezTo>
                <a:cubicBezTo>
                  <a:pt x="2446402" y="2713040"/>
                  <a:pt x="2445253" y="2711892"/>
                  <a:pt x="2444104" y="2714188"/>
                </a:cubicBezTo>
                <a:cubicBezTo>
                  <a:pt x="2448700" y="2714188"/>
                  <a:pt x="2446402" y="2716484"/>
                  <a:pt x="2449850" y="2719929"/>
                </a:cubicBezTo>
                <a:cubicBezTo>
                  <a:pt x="2449850" y="2718781"/>
                  <a:pt x="2449850" y="2717633"/>
                  <a:pt x="2450999" y="2717633"/>
                </a:cubicBezTo>
                <a:cubicBezTo>
                  <a:pt x="2449850" y="2719929"/>
                  <a:pt x="2449850" y="2721077"/>
                  <a:pt x="2449850" y="2722225"/>
                </a:cubicBezTo>
                <a:cubicBezTo>
                  <a:pt x="2447551" y="2721077"/>
                  <a:pt x="2440657" y="2714188"/>
                  <a:pt x="2438358" y="2717633"/>
                </a:cubicBezTo>
                <a:cubicBezTo>
                  <a:pt x="2441806" y="2723373"/>
                  <a:pt x="2448700" y="2724521"/>
                  <a:pt x="2448700" y="2731410"/>
                </a:cubicBezTo>
                <a:cubicBezTo>
                  <a:pt x="2447551" y="2734855"/>
                  <a:pt x="2445253" y="2730262"/>
                  <a:pt x="2444104" y="2733706"/>
                </a:cubicBezTo>
                <a:cubicBezTo>
                  <a:pt x="2445253" y="2738299"/>
                  <a:pt x="2449850" y="2741743"/>
                  <a:pt x="2448700" y="2746336"/>
                </a:cubicBezTo>
                <a:cubicBezTo>
                  <a:pt x="2446402" y="2745188"/>
                  <a:pt x="2444104" y="2744040"/>
                  <a:pt x="2442955" y="2746336"/>
                </a:cubicBezTo>
                <a:cubicBezTo>
                  <a:pt x="2441806" y="2749780"/>
                  <a:pt x="2447551" y="2752077"/>
                  <a:pt x="2444104" y="2756669"/>
                </a:cubicBezTo>
                <a:cubicBezTo>
                  <a:pt x="2445253" y="2757817"/>
                  <a:pt x="2446402" y="2756669"/>
                  <a:pt x="2447551" y="2757817"/>
                </a:cubicBezTo>
                <a:cubicBezTo>
                  <a:pt x="2445253" y="2762410"/>
                  <a:pt x="2447551" y="2767002"/>
                  <a:pt x="2449850" y="2771595"/>
                </a:cubicBezTo>
                <a:cubicBezTo>
                  <a:pt x="2446402" y="2777336"/>
                  <a:pt x="2450999" y="2780780"/>
                  <a:pt x="2448700" y="2785372"/>
                </a:cubicBezTo>
                <a:cubicBezTo>
                  <a:pt x="2433762" y="2770447"/>
                  <a:pt x="2430315" y="2750928"/>
                  <a:pt x="2413078" y="2736003"/>
                </a:cubicBezTo>
                <a:cubicBezTo>
                  <a:pt x="2413078" y="2730262"/>
                  <a:pt x="2407332" y="2725670"/>
                  <a:pt x="2401587" y="2721077"/>
                </a:cubicBezTo>
                <a:cubicBezTo>
                  <a:pt x="2403885" y="2714188"/>
                  <a:pt x="2398139" y="2706151"/>
                  <a:pt x="2390095" y="2706151"/>
                </a:cubicBezTo>
                <a:cubicBezTo>
                  <a:pt x="2393543" y="2709596"/>
                  <a:pt x="2400437" y="2711892"/>
                  <a:pt x="2400437" y="2717633"/>
                </a:cubicBezTo>
                <a:cubicBezTo>
                  <a:pt x="2394692" y="2711892"/>
                  <a:pt x="2385499" y="2706151"/>
                  <a:pt x="2384350" y="2698114"/>
                </a:cubicBezTo>
                <a:cubicBezTo>
                  <a:pt x="2382052" y="2701559"/>
                  <a:pt x="2378604" y="2695818"/>
                  <a:pt x="2377455" y="2693522"/>
                </a:cubicBezTo>
                <a:cubicBezTo>
                  <a:pt x="2379753" y="2694670"/>
                  <a:pt x="2385499" y="2699262"/>
                  <a:pt x="2387797" y="2696966"/>
                </a:cubicBezTo>
                <a:cubicBezTo>
                  <a:pt x="2383201" y="2692374"/>
                  <a:pt x="2376306" y="2693522"/>
                  <a:pt x="2370560" y="2687781"/>
                </a:cubicBezTo>
                <a:cubicBezTo>
                  <a:pt x="2371709" y="2686633"/>
                  <a:pt x="2372859" y="2686633"/>
                  <a:pt x="2374008" y="2684337"/>
                </a:cubicBezTo>
                <a:cubicBezTo>
                  <a:pt x="2371709" y="2682040"/>
                  <a:pt x="2365964" y="2677448"/>
                  <a:pt x="2370560" y="2677448"/>
                </a:cubicBezTo>
                <a:cubicBezTo>
                  <a:pt x="2369411" y="2676300"/>
                  <a:pt x="2369411" y="2675152"/>
                  <a:pt x="2369411" y="2675152"/>
                </a:cubicBezTo>
                <a:cubicBezTo>
                  <a:pt x="2367113" y="2676300"/>
                  <a:pt x="2363666" y="2674004"/>
                  <a:pt x="2361367" y="2675152"/>
                </a:cubicBezTo>
                <a:cubicBezTo>
                  <a:pt x="2360218" y="2676300"/>
                  <a:pt x="2361367" y="2676300"/>
                  <a:pt x="2362516" y="2677448"/>
                </a:cubicBezTo>
                <a:cubicBezTo>
                  <a:pt x="2363666" y="2679744"/>
                  <a:pt x="2364815" y="2677448"/>
                  <a:pt x="2367113" y="2678596"/>
                </a:cubicBezTo>
                <a:cubicBezTo>
                  <a:pt x="2363666" y="2682040"/>
                  <a:pt x="2371709" y="2682040"/>
                  <a:pt x="2370560" y="2684337"/>
                </a:cubicBezTo>
                <a:cubicBezTo>
                  <a:pt x="2364815" y="2683189"/>
                  <a:pt x="2367113" y="2682040"/>
                  <a:pt x="2362516" y="2679744"/>
                </a:cubicBezTo>
                <a:cubicBezTo>
                  <a:pt x="2360218" y="2679744"/>
                  <a:pt x="2359069" y="2684337"/>
                  <a:pt x="2361367" y="2685485"/>
                </a:cubicBezTo>
                <a:cubicBezTo>
                  <a:pt x="2357920" y="2684337"/>
                  <a:pt x="2354473" y="2682040"/>
                  <a:pt x="2353324" y="2685485"/>
                </a:cubicBezTo>
                <a:cubicBezTo>
                  <a:pt x="2359069" y="2687781"/>
                  <a:pt x="2372859" y="2692374"/>
                  <a:pt x="2368262" y="2698114"/>
                </a:cubicBezTo>
                <a:cubicBezTo>
                  <a:pt x="2369411" y="2699262"/>
                  <a:pt x="2371709" y="2701559"/>
                  <a:pt x="2372859" y="2703855"/>
                </a:cubicBezTo>
                <a:cubicBezTo>
                  <a:pt x="2374008" y="2702707"/>
                  <a:pt x="2375157" y="2701559"/>
                  <a:pt x="2376306" y="2701559"/>
                </a:cubicBezTo>
                <a:cubicBezTo>
                  <a:pt x="2375157" y="2703855"/>
                  <a:pt x="2375157" y="2706151"/>
                  <a:pt x="2377455" y="2708448"/>
                </a:cubicBezTo>
                <a:cubicBezTo>
                  <a:pt x="2394692" y="2724521"/>
                  <a:pt x="2406183" y="2748632"/>
                  <a:pt x="2414227" y="2765854"/>
                </a:cubicBezTo>
                <a:cubicBezTo>
                  <a:pt x="2406183" y="2762410"/>
                  <a:pt x="2406183" y="2760114"/>
                  <a:pt x="2400437" y="2756669"/>
                </a:cubicBezTo>
                <a:cubicBezTo>
                  <a:pt x="2402736" y="2762410"/>
                  <a:pt x="2405034" y="2767002"/>
                  <a:pt x="2407332" y="2770447"/>
                </a:cubicBezTo>
                <a:cubicBezTo>
                  <a:pt x="2407332" y="2772743"/>
                  <a:pt x="2403885" y="2776187"/>
                  <a:pt x="2406183" y="2777336"/>
                </a:cubicBezTo>
                <a:cubicBezTo>
                  <a:pt x="2411929" y="2777336"/>
                  <a:pt x="2407332" y="2785372"/>
                  <a:pt x="2413078" y="2787669"/>
                </a:cubicBezTo>
                <a:cubicBezTo>
                  <a:pt x="2411929" y="2791113"/>
                  <a:pt x="2414227" y="2791113"/>
                  <a:pt x="2414227" y="2795706"/>
                </a:cubicBezTo>
                <a:cubicBezTo>
                  <a:pt x="2411929" y="2794558"/>
                  <a:pt x="2413078" y="2792261"/>
                  <a:pt x="2409630" y="2791113"/>
                </a:cubicBezTo>
                <a:cubicBezTo>
                  <a:pt x="2408481" y="2792261"/>
                  <a:pt x="2406183" y="2793409"/>
                  <a:pt x="2407332" y="2796854"/>
                </a:cubicBezTo>
                <a:cubicBezTo>
                  <a:pt x="2396990" y="2791113"/>
                  <a:pt x="2388946" y="2784224"/>
                  <a:pt x="2378604" y="2775039"/>
                </a:cubicBezTo>
                <a:cubicBezTo>
                  <a:pt x="2374008" y="2770447"/>
                  <a:pt x="2359069" y="2760114"/>
                  <a:pt x="2356771" y="2752077"/>
                </a:cubicBezTo>
                <a:cubicBezTo>
                  <a:pt x="2345280" y="2746336"/>
                  <a:pt x="2337236" y="2732558"/>
                  <a:pt x="2330341" y="2722225"/>
                </a:cubicBezTo>
                <a:cubicBezTo>
                  <a:pt x="2321148" y="2716484"/>
                  <a:pt x="2315403" y="2707299"/>
                  <a:pt x="2309657" y="2696966"/>
                </a:cubicBezTo>
                <a:cubicBezTo>
                  <a:pt x="2310806" y="2696966"/>
                  <a:pt x="2310806" y="2696966"/>
                  <a:pt x="2311955" y="2695818"/>
                </a:cubicBezTo>
                <a:cubicBezTo>
                  <a:pt x="2308508" y="2693522"/>
                  <a:pt x="2306210" y="2685485"/>
                  <a:pt x="2301613" y="2688929"/>
                </a:cubicBezTo>
                <a:cubicBezTo>
                  <a:pt x="2302762" y="2686633"/>
                  <a:pt x="2303911" y="2685485"/>
                  <a:pt x="2303911" y="2683189"/>
                </a:cubicBezTo>
                <a:cubicBezTo>
                  <a:pt x="2295868" y="2672855"/>
                  <a:pt x="2284376" y="2663670"/>
                  <a:pt x="2270587" y="2659078"/>
                </a:cubicBezTo>
                <a:cubicBezTo>
                  <a:pt x="2269438" y="2654485"/>
                  <a:pt x="2265990" y="2651041"/>
                  <a:pt x="2260245" y="2651041"/>
                </a:cubicBezTo>
                <a:cubicBezTo>
                  <a:pt x="2262543" y="2637263"/>
                  <a:pt x="2254499" y="2621189"/>
                  <a:pt x="2245306" y="2614301"/>
                </a:cubicBezTo>
                <a:cubicBezTo>
                  <a:pt x="2245306" y="2616597"/>
                  <a:pt x="2248754" y="2616597"/>
                  <a:pt x="2247605" y="2618893"/>
                </a:cubicBezTo>
                <a:cubicBezTo>
                  <a:pt x="2244157" y="2618893"/>
                  <a:pt x="2243008" y="2617745"/>
                  <a:pt x="2240710" y="2617745"/>
                </a:cubicBezTo>
                <a:cubicBezTo>
                  <a:pt x="2244157" y="2622338"/>
                  <a:pt x="2247605" y="2626930"/>
                  <a:pt x="2247605" y="2629226"/>
                </a:cubicBezTo>
                <a:cubicBezTo>
                  <a:pt x="2244157" y="2625782"/>
                  <a:pt x="2241859" y="2621189"/>
                  <a:pt x="2239561" y="2617745"/>
                </a:cubicBezTo>
                <a:cubicBezTo>
                  <a:pt x="2239561" y="2617745"/>
                  <a:pt x="2238412" y="2617745"/>
                  <a:pt x="2238412" y="2617745"/>
                </a:cubicBezTo>
                <a:cubicBezTo>
                  <a:pt x="2238412" y="2616597"/>
                  <a:pt x="2238412" y="2615449"/>
                  <a:pt x="2237262" y="2614301"/>
                </a:cubicBezTo>
                <a:cubicBezTo>
                  <a:pt x="2237262" y="2614301"/>
                  <a:pt x="2237262" y="2613152"/>
                  <a:pt x="2237262" y="2613152"/>
                </a:cubicBezTo>
                <a:cubicBezTo>
                  <a:pt x="2236113" y="2613152"/>
                  <a:pt x="2234964" y="2612004"/>
                  <a:pt x="2233815" y="2612004"/>
                </a:cubicBezTo>
                <a:cubicBezTo>
                  <a:pt x="2234964" y="2608560"/>
                  <a:pt x="2234964" y="2605116"/>
                  <a:pt x="2233815" y="2603967"/>
                </a:cubicBezTo>
                <a:cubicBezTo>
                  <a:pt x="2231517" y="2605116"/>
                  <a:pt x="2228069" y="2605116"/>
                  <a:pt x="2225771" y="2603967"/>
                </a:cubicBezTo>
                <a:cubicBezTo>
                  <a:pt x="2225771" y="2602819"/>
                  <a:pt x="2224622" y="2601671"/>
                  <a:pt x="2224622" y="2600523"/>
                </a:cubicBezTo>
                <a:cubicBezTo>
                  <a:pt x="2224622" y="2600523"/>
                  <a:pt x="2223473" y="2600523"/>
                  <a:pt x="2224622" y="2602819"/>
                </a:cubicBezTo>
                <a:lnTo>
                  <a:pt x="2232000" y="2611829"/>
                </a:lnTo>
                <a:lnTo>
                  <a:pt x="2229219" y="2610856"/>
                </a:lnTo>
                <a:cubicBezTo>
                  <a:pt x="2232666" y="2615449"/>
                  <a:pt x="2236113" y="2621189"/>
                  <a:pt x="2241859" y="2625782"/>
                </a:cubicBezTo>
                <a:cubicBezTo>
                  <a:pt x="2241859" y="2628078"/>
                  <a:pt x="2239561" y="2626930"/>
                  <a:pt x="2240710" y="2630374"/>
                </a:cubicBezTo>
                <a:cubicBezTo>
                  <a:pt x="2245306" y="2633819"/>
                  <a:pt x="2245306" y="2637263"/>
                  <a:pt x="2249903" y="2638411"/>
                </a:cubicBezTo>
                <a:cubicBezTo>
                  <a:pt x="2252201" y="2646448"/>
                  <a:pt x="2259096" y="2652189"/>
                  <a:pt x="2263692" y="2657930"/>
                </a:cubicBezTo>
                <a:cubicBezTo>
                  <a:pt x="2265990" y="2660226"/>
                  <a:pt x="2261394" y="2652189"/>
                  <a:pt x="2265990" y="2655633"/>
                </a:cubicBezTo>
                <a:cubicBezTo>
                  <a:pt x="2268289" y="2661374"/>
                  <a:pt x="2261394" y="2657930"/>
                  <a:pt x="2265990" y="2662522"/>
                </a:cubicBezTo>
                <a:cubicBezTo>
                  <a:pt x="2267140" y="2661374"/>
                  <a:pt x="2271736" y="2662522"/>
                  <a:pt x="2271736" y="2667115"/>
                </a:cubicBezTo>
                <a:cubicBezTo>
                  <a:pt x="2270587" y="2665967"/>
                  <a:pt x="2268289" y="2664818"/>
                  <a:pt x="2268289" y="2665967"/>
                </a:cubicBezTo>
                <a:cubicBezTo>
                  <a:pt x="2272885" y="2676300"/>
                  <a:pt x="2278631" y="2685485"/>
                  <a:pt x="2285525" y="2694670"/>
                </a:cubicBezTo>
                <a:cubicBezTo>
                  <a:pt x="2288973" y="2701559"/>
                  <a:pt x="2295868" y="2716484"/>
                  <a:pt x="2300464" y="2716484"/>
                </a:cubicBezTo>
                <a:cubicBezTo>
                  <a:pt x="2300464" y="2718781"/>
                  <a:pt x="2301613" y="2718781"/>
                  <a:pt x="2302762" y="2721077"/>
                </a:cubicBezTo>
                <a:cubicBezTo>
                  <a:pt x="2300464" y="2719929"/>
                  <a:pt x="2299315" y="2718781"/>
                  <a:pt x="2299315" y="2721077"/>
                </a:cubicBezTo>
                <a:cubicBezTo>
                  <a:pt x="2303911" y="2722225"/>
                  <a:pt x="2301613" y="2725670"/>
                  <a:pt x="2305060" y="2726818"/>
                </a:cubicBezTo>
                <a:cubicBezTo>
                  <a:pt x="2305060" y="2724521"/>
                  <a:pt x="2303911" y="2723373"/>
                  <a:pt x="2302762" y="2721077"/>
                </a:cubicBezTo>
                <a:cubicBezTo>
                  <a:pt x="2309657" y="2725670"/>
                  <a:pt x="2302762" y="2729114"/>
                  <a:pt x="2308508" y="2732558"/>
                </a:cubicBezTo>
                <a:cubicBezTo>
                  <a:pt x="2308508" y="2736003"/>
                  <a:pt x="2311955" y="2737151"/>
                  <a:pt x="2311955" y="2740595"/>
                </a:cubicBezTo>
                <a:cubicBezTo>
                  <a:pt x="2309657" y="2740595"/>
                  <a:pt x="2308508" y="2736003"/>
                  <a:pt x="2308508" y="2738299"/>
                </a:cubicBezTo>
                <a:cubicBezTo>
                  <a:pt x="2311955" y="2746336"/>
                  <a:pt x="2316552" y="2753225"/>
                  <a:pt x="2323446" y="2758965"/>
                </a:cubicBezTo>
                <a:cubicBezTo>
                  <a:pt x="2322297" y="2758965"/>
                  <a:pt x="2321148" y="2758965"/>
                  <a:pt x="2319999" y="2758965"/>
                </a:cubicBezTo>
                <a:cubicBezTo>
                  <a:pt x="2322297" y="2761262"/>
                  <a:pt x="2322297" y="2763558"/>
                  <a:pt x="2324596" y="2764706"/>
                </a:cubicBezTo>
                <a:cubicBezTo>
                  <a:pt x="2325745" y="2765854"/>
                  <a:pt x="2325745" y="2764706"/>
                  <a:pt x="2326894" y="2764706"/>
                </a:cubicBezTo>
                <a:cubicBezTo>
                  <a:pt x="2328043" y="2768150"/>
                  <a:pt x="2329192" y="2771595"/>
                  <a:pt x="2331490" y="2773891"/>
                </a:cubicBezTo>
                <a:cubicBezTo>
                  <a:pt x="2331490" y="2772743"/>
                  <a:pt x="2333788" y="2772743"/>
                  <a:pt x="2333788" y="2775039"/>
                </a:cubicBezTo>
                <a:cubicBezTo>
                  <a:pt x="2329192" y="2775039"/>
                  <a:pt x="2338385" y="2780780"/>
                  <a:pt x="2338385" y="2785372"/>
                </a:cubicBezTo>
                <a:cubicBezTo>
                  <a:pt x="2337236" y="2786521"/>
                  <a:pt x="2333788" y="2781928"/>
                  <a:pt x="2332639" y="2784224"/>
                </a:cubicBezTo>
                <a:cubicBezTo>
                  <a:pt x="2338385" y="2786521"/>
                  <a:pt x="2338385" y="2791113"/>
                  <a:pt x="2340683" y="2794558"/>
                </a:cubicBezTo>
                <a:cubicBezTo>
                  <a:pt x="2340683" y="2789965"/>
                  <a:pt x="2346429" y="2798002"/>
                  <a:pt x="2347578" y="2800298"/>
                </a:cubicBezTo>
                <a:cubicBezTo>
                  <a:pt x="2344131" y="2796854"/>
                  <a:pt x="2341832" y="2795706"/>
                  <a:pt x="2341832" y="2799150"/>
                </a:cubicBezTo>
                <a:cubicBezTo>
                  <a:pt x="2342981" y="2801446"/>
                  <a:pt x="2346429" y="2801446"/>
                  <a:pt x="2346429" y="2803743"/>
                </a:cubicBezTo>
                <a:cubicBezTo>
                  <a:pt x="2342981" y="2803743"/>
                  <a:pt x="2344131" y="2807187"/>
                  <a:pt x="2346429" y="2811780"/>
                </a:cubicBezTo>
                <a:cubicBezTo>
                  <a:pt x="2348727" y="2816372"/>
                  <a:pt x="2352174" y="2820965"/>
                  <a:pt x="2354473" y="2823261"/>
                </a:cubicBezTo>
                <a:cubicBezTo>
                  <a:pt x="2354473" y="2822113"/>
                  <a:pt x="2354473" y="2820965"/>
                  <a:pt x="2355622" y="2822113"/>
                </a:cubicBezTo>
                <a:cubicBezTo>
                  <a:pt x="2355622" y="2827853"/>
                  <a:pt x="2356771" y="2824409"/>
                  <a:pt x="2359069" y="2827853"/>
                </a:cubicBezTo>
                <a:cubicBezTo>
                  <a:pt x="2359069" y="2827853"/>
                  <a:pt x="2359069" y="2827853"/>
                  <a:pt x="2359069" y="2832446"/>
                </a:cubicBezTo>
                <a:cubicBezTo>
                  <a:pt x="2355622" y="2829002"/>
                  <a:pt x="2356771" y="2833594"/>
                  <a:pt x="2354473" y="2833594"/>
                </a:cubicBezTo>
                <a:cubicBezTo>
                  <a:pt x="2352174" y="2826705"/>
                  <a:pt x="2352174" y="2825557"/>
                  <a:pt x="2347578" y="2820965"/>
                </a:cubicBezTo>
                <a:cubicBezTo>
                  <a:pt x="2348727" y="2815224"/>
                  <a:pt x="2345280" y="2817520"/>
                  <a:pt x="2345280" y="2809483"/>
                </a:cubicBezTo>
                <a:cubicBezTo>
                  <a:pt x="2344131" y="2811780"/>
                  <a:pt x="2340683" y="2808335"/>
                  <a:pt x="2339534" y="2804891"/>
                </a:cubicBezTo>
                <a:cubicBezTo>
                  <a:pt x="2340683" y="2806039"/>
                  <a:pt x="2342981" y="2808335"/>
                  <a:pt x="2342981" y="2806039"/>
                </a:cubicBezTo>
                <a:cubicBezTo>
                  <a:pt x="2340683" y="2804891"/>
                  <a:pt x="2344131" y="2803743"/>
                  <a:pt x="2340683" y="2801446"/>
                </a:cubicBezTo>
                <a:cubicBezTo>
                  <a:pt x="2338385" y="2801446"/>
                  <a:pt x="2338385" y="2803743"/>
                  <a:pt x="2333788" y="2801446"/>
                </a:cubicBezTo>
                <a:cubicBezTo>
                  <a:pt x="2333788" y="2798002"/>
                  <a:pt x="2340683" y="2803743"/>
                  <a:pt x="2338385" y="2798002"/>
                </a:cubicBezTo>
                <a:cubicBezTo>
                  <a:pt x="2332639" y="2794558"/>
                  <a:pt x="2336087" y="2787669"/>
                  <a:pt x="2329192" y="2785372"/>
                </a:cubicBezTo>
                <a:cubicBezTo>
                  <a:pt x="2329192" y="2787669"/>
                  <a:pt x="2330341" y="2791113"/>
                  <a:pt x="2326894" y="2789965"/>
                </a:cubicBezTo>
                <a:cubicBezTo>
                  <a:pt x="2328043" y="2785372"/>
                  <a:pt x="2326894" y="2785372"/>
                  <a:pt x="2329192" y="2784224"/>
                </a:cubicBezTo>
                <a:cubicBezTo>
                  <a:pt x="2321148" y="2778484"/>
                  <a:pt x="2317701" y="2768150"/>
                  <a:pt x="2313104" y="2760114"/>
                </a:cubicBezTo>
                <a:cubicBezTo>
                  <a:pt x="2313104" y="2761262"/>
                  <a:pt x="2311955" y="2761262"/>
                  <a:pt x="2310806" y="2760114"/>
                </a:cubicBezTo>
                <a:cubicBezTo>
                  <a:pt x="2310806" y="2762410"/>
                  <a:pt x="2314253" y="2763558"/>
                  <a:pt x="2313104" y="2765854"/>
                </a:cubicBezTo>
                <a:cubicBezTo>
                  <a:pt x="2308508" y="2762410"/>
                  <a:pt x="2311955" y="2758965"/>
                  <a:pt x="2309657" y="2755521"/>
                </a:cubicBezTo>
                <a:cubicBezTo>
                  <a:pt x="2308508" y="2755521"/>
                  <a:pt x="2307359" y="2756669"/>
                  <a:pt x="2305060" y="2752077"/>
                </a:cubicBezTo>
                <a:cubicBezTo>
                  <a:pt x="2310806" y="2756669"/>
                  <a:pt x="2305060" y="2749780"/>
                  <a:pt x="2306210" y="2747484"/>
                </a:cubicBezTo>
                <a:cubicBezTo>
                  <a:pt x="2300464" y="2742892"/>
                  <a:pt x="2292420" y="2723373"/>
                  <a:pt x="2285525" y="2723373"/>
                </a:cubicBezTo>
                <a:cubicBezTo>
                  <a:pt x="2284376" y="2718781"/>
                  <a:pt x="2287824" y="2721077"/>
                  <a:pt x="2287824" y="2719929"/>
                </a:cubicBezTo>
                <a:cubicBezTo>
                  <a:pt x="2283227" y="2714188"/>
                  <a:pt x="2280929" y="2708448"/>
                  <a:pt x="2276333" y="2703855"/>
                </a:cubicBezTo>
                <a:cubicBezTo>
                  <a:pt x="2278631" y="2705003"/>
                  <a:pt x="2279780" y="2705003"/>
                  <a:pt x="2279780" y="2703855"/>
                </a:cubicBezTo>
                <a:cubicBezTo>
                  <a:pt x="2277482" y="2701559"/>
                  <a:pt x="2276333" y="2699262"/>
                  <a:pt x="2274034" y="2698114"/>
                </a:cubicBezTo>
                <a:cubicBezTo>
                  <a:pt x="2274034" y="2699262"/>
                  <a:pt x="2274034" y="2702707"/>
                  <a:pt x="2272885" y="2701559"/>
                </a:cubicBezTo>
                <a:cubicBezTo>
                  <a:pt x="2272885" y="2699262"/>
                  <a:pt x="2269438" y="2698114"/>
                  <a:pt x="2269438" y="2694670"/>
                </a:cubicBezTo>
                <a:cubicBezTo>
                  <a:pt x="2272885" y="2696966"/>
                  <a:pt x="2274034" y="2696966"/>
                  <a:pt x="2272885" y="2692374"/>
                </a:cubicBezTo>
                <a:cubicBezTo>
                  <a:pt x="2264841" y="2687781"/>
                  <a:pt x="2265990" y="2676300"/>
                  <a:pt x="2257947" y="2675152"/>
                </a:cubicBezTo>
                <a:cubicBezTo>
                  <a:pt x="2256797" y="2672855"/>
                  <a:pt x="2256797" y="2671707"/>
                  <a:pt x="2257947" y="2670559"/>
                </a:cubicBezTo>
                <a:cubicBezTo>
                  <a:pt x="2255648" y="2670559"/>
                  <a:pt x="2253350" y="2663670"/>
                  <a:pt x="2253350" y="2667115"/>
                </a:cubicBezTo>
                <a:cubicBezTo>
                  <a:pt x="2253350" y="2668263"/>
                  <a:pt x="2254499" y="2669411"/>
                  <a:pt x="2253350" y="2669411"/>
                </a:cubicBezTo>
                <a:cubicBezTo>
                  <a:pt x="2249903" y="2664818"/>
                  <a:pt x="2248754" y="2659078"/>
                  <a:pt x="2246455" y="2653337"/>
                </a:cubicBezTo>
                <a:cubicBezTo>
                  <a:pt x="2246455" y="2655633"/>
                  <a:pt x="2244157" y="2653337"/>
                  <a:pt x="2244157" y="2654485"/>
                </a:cubicBezTo>
                <a:cubicBezTo>
                  <a:pt x="2244157" y="2656782"/>
                  <a:pt x="2245306" y="2657930"/>
                  <a:pt x="2246455" y="2659078"/>
                </a:cubicBezTo>
                <a:cubicBezTo>
                  <a:pt x="2236113" y="2649893"/>
                  <a:pt x="2234964" y="2636115"/>
                  <a:pt x="2223473" y="2628078"/>
                </a:cubicBezTo>
                <a:cubicBezTo>
                  <a:pt x="2222324" y="2623486"/>
                  <a:pt x="2225771" y="2630374"/>
                  <a:pt x="2224622" y="2626930"/>
                </a:cubicBezTo>
                <a:cubicBezTo>
                  <a:pt x="2222324" y="2620041"/>
                  <a:pt x="2215429" y="2614301"/>
                  <a:pt x="2211982" y="2606264"/>
                </a:cubicBezTo>
                <a:cubicBezTo>
                  <a:pt x="2203938" y="2601671"/>
                  <a:pt x="2203938" y="2586745"/>
                  <a:pt x="2195894" y="2585597"/>
                </a:cubicBezTo>
                <a:cubicBezTo>
                  <a:pt x="2198192" y="2582153"/>
                  <a:pt x="2188999" y="2577560"/>
                  <a:pt x="2190149" y="2571820"/>
                </a:cubicBezTo>
                <a:cubicBezTo>
                  <a:pt x="2184403" y="2569523"/>
                  <a:pt x="2184403" y="2564931"/>
                  <a:pt x="2180956" y="2562635"/>
                </a:cubicBezTo>
                <a:cubicBezTo>
                  <a:pt x="2184403" y="2560338"/>
                  <a:pt x="2175210" y="2548857"/>
                  <a:pt x="2169464" y="2546561"/>
                </a:cubicBezTo>
                <a:cubicBezTo>
                  <a:pt x="2168315" y="2543116"/>
                  <a:pt x="2170613" y="2545413"/>
                  <a:pt x="2170613" y="2544264"/>
                </a:cubicBezTo>
                <a:cubicBezTo>
                  <a:pt x="2168315" y="2541968"/>
                  <a:pt x="2169464" y="2538524"/>
                  <a:pt x="2166017" y="2536227"/>
                </a:cubicBezTo>
                <a:lnTo>
                  <a:pt x="2164260" y="2535349"/>
                </a:lnTo>
                <a:lnTo>
                  <a:pt x="2166017" y="2535079"/>
                </a:lnTo>
                <a:cubicBezTo>
                  <a:pt x="2164868" y="2531635"/>
                  <a:pt x="2159122" y="2529339"/>
                  <a:pt x="2156824" y="2527042"/>
                </a:cubicBezTo>
                <a:cubicBezTo>
                  <a:pt x="2159122" y="2525894"/>
                  <a:pt x="2157973" y="2524746"/>
                  <a:pt x="2156824" y="2521302"/>
                </a:cubicBezTo>
                <a:cubicBezTo>
                  <a:pt x="2152228" y="2519005"/>
                  <a:pt x="2149929" y="2514413"/>
                  <a:pt x="2144184" y="2512117"/>
                </a:cubicBezTo>
                <a:cubicBezTo>
                  <a:pt x="2145333" y="2514413"/>
                  <a:pt x="2145333" y="2515561"/>
                  <a:pt x="2144184" y="2515561"/>
                </a:cubicBezTo>
                <a:cubicBezTo>
                  <a:pt x="2143035" y="2514413"/>
                  <a:pt x="2143035" y="2513265"/>
                  <a:pt x="2143035" y="2512117"/>
                </a:cubicBezTo>
                <a:cubicBezTo>
                  <a:pt x="2140736" y="2512117"/>
                  <a:pt x="2143035" y="2516709"/>
                  <a:pt x="2140736" y="2515561"/>
                </a:cubicBezTo>
                <a:cubicBezTo>
                  <a:pt x="2138438" y="2507524"/>
                  <a:pt x="2134991" y="2509820"/>
                  <a:pt x="2132693" y="2500635"/>
                </a:cubicBezTo>
                <a:cubicBezTo>
                  <a:pt x="2134991" y="2501783"/>
                  <a:pt x="2138438" y="2509820"/>
                  <a:pt x="2137289" y="2502932"/>
                </a:cubicBezTo>
                <a:cubicBezTo>
                  <a:pt x="2140736" y="2504080"/>
                  <a:pt x="2141885" y="2510969"/>
                  <a:pt x="2144184" y="2509820"/>
                </a:cubicBezTo>
                <a:cubicBezTo>
                  <a:pt x="2143035" y="2506376"/>
                  <a:pt x="2139587" y="2504080"/>
                  <a:pt x="2139587" y="2500635"/>
                </a:cubicBezTo>
                <a:cubicBezTo>
                  <a:pt x="2136140" y="2499487"/>
                  <a:pt x="2136140" y="2494895"/>
                  <a:pt x="2132693" y="2493747"/>
                </a:cubicBezTo>
                <a:cubicBezTo>
                  <a:pt x="2132693" y="2496043"/>
                  <a:pt x="2134991" y="2497191"/>
                  <a:pt x="2134991" y="2498339"/>
                </a:cubicBezTo>
                <a:cubicBezTo>
                  <a:pt x="2132693" y="2497191"/>
                  <a:pt x="2133842" y="2499487"/>
                  <a:pt x="2132693" y="2500635"/>
                </a:cubicBezTo>
                <a:cubicBezTo>
                  <a:pt x="2129245" y="2499487"/>
                  <a:pt x="2128096" y="2497191"/>
                  <a:pt x="2126947" y="2493747"/>
                </a:cubicBezTo>
                <a:cubicBezTo>
                  <a:pt x="2128096" y="2493747"/>
                  <a:pt x="2130394" y="2496043"/>
                  <a:pt x="2130394" y="2494895"/>
                </a:cubicBezTo>
                <a:cubicBezTo>
                  <a:pt x="2129245" y="2493747"/>
                  <a:pt x="2129245" y="2492598"/>
                  <a:pt x="2128096" y="2491450"/>
                </a:cubicBezTo>
                <a:cubicBezTo>
                  <a:pt x="2125798" y="2489154"/>
                  <a:pt x="2126947" y="2493747"/>
                  <a:pt x="2123500" y="2491450"/>
                </a:cubicBezTo>
                <a:cubicBezTo>
                  <a:pt x="2121201" y="2483413"/>
                  <a:pt x="2112008" y="2475376"/>
                  <a:pt x="2110859" y="2468488"/>
                </a:cubicBezTo>
                <a:cubicBezTo>
                  <a:pt x="2108561" y="2466191"/>
                  <a:pt x="2107412" y="2463895"/>
                  <a:pt x="2106263" y="2461599"/>
                </a:cubicBezTo>
                <a:cubicBezTo>
                  <a:pt x="2105114" y="2463895"/>
                  <a:pt x="2110859" y="2467339"/>
                  <a:pt x="2107412" y="2467339"/>
                </a:cubicBezTo>
                <a:cubicBezTo>
                  <a:pt x="2106263" y="2462747"/>
                  <a:pt x="2095921" y="2453562"/>
                  <a:pt x="2099368" y="2451266"/>
                </a:cubicBezTo>
                <a:cubicBezTo>
                  <a:pt x="2091324" y="2446673"/>
                  <a:pt x="2087877" y="2442081"/>
                  <a:pt x="2079833" y="2437488"/>
                </a:cubicBezTo>
                <a:cubicBezTo>
                  <a:pt x="2079833" y="2435192"/>
                  <a:pt x="2084430" y="2434044"/>
                  <a:pt x="2080982" y="2431747"/>
                </a:cubicBezTo>
                <a:cubicBezTo>
                  <a:pt x="2076386" y="2434044"/>
                  <a:pt x="2072938" y="2430599"/>
                  <a:pt x="2069491" y="2426007"/>
                </a:cubicBezTo>
                <a:cubicBezTo>
                  <a:pt x="2078684" y="2438636"/>
                  <a:pt x="2087877" y="2451266"/>
                  <a:pt x="2095921" y="2463895"/>
                </a:cubicBezTo>
                <a:cubicBezTo>
                  <a:pt x="2102815" y="2473080"/>
                  <a:pt x="2114307" y="2486858"/>
                  <a:pt x="2116605" y="2494895"/>
                </a:cubicBezTo>
                <a:cubicBezTo>
                  <a:pt x="2122350" y="2498339"/>
                  <a:pt x="2125798" y="2505228"/>
                  <a:pt x="2131543" y="2509820"/>
                </a:cubicBezTo>
                <a:cubicBezTo>
                  <a:pt x="2131543" y="2510969"/>
                  <a:pt x="2130394" y="2514413"/>
                  <a:pt x="2132693" y="2515561"/>
                </a:cubicBezTo>
                <a:cubicBezTo>
                  <a:pt x="2136140" y="2514413"/>
                  <a:pt x="2139587" y="2524746"/>
                  <a:pt x="2140736" y="2527042"/>
                </a:cubicBezTo>
                <a:cubicBezTo>
                  <a:pt x="2144184" y="2533931"/>
                  <a:pt x="2153377" y="2539672"/>
                  <a:pt x="2152228" y="2543116"/>
                </a:cubicBezTo>
                <a:cubicBezTo>
                  <a:pt x="2149929" y="2540820"/>
                  <a:pt x="2147631" y="2538524"/>
                  <a:pt x="2146482" y="2536227"/>
                </a:cubicBezTo>
                <a:cubicBezTo>
                  <a:pt x="2145333" y="2544264"/>
                  <a:pt x="2162570" y="2552301"/>
                  <a:pt x="2162570" y="2562635"/>
                </a:cubicBezTo>
                <a:cubicBezTo>
                  <a:pt x="2172912" y="2568375"/>
                  <a:pt x="2178657" y="2589042"/>
                  <a:pt x="2185552" y="2590190"/>
                </a:cubicBezTo>
                <a:cubicBezTo>
                  <a:pt x="2185552" y="2592486"/>
                  <a:pt x="2187850" y="2593634"/>
                  <a:pt x="2187850" y="2595930"/>
                </a:cubicBezTo>
                <a:cubicBezTo>
                  <a:pt x="2190149" y="2595930"/>
                  <a:pt x="2197043" y="2605116"/>
                  <a:pt x="2193596" y="2606264"/>
                </a:cubicBezTo>
                <a:cubicBezTo>
                  <a:pt x="2198192" y="2614301"/>
                  <a:pt x="2206236" y="2620041"/>
                  <a:pt x="2209684" y="2628078"/>
                </a:cubicBezTo>
                <a:cubicBezTo>
                  <a:pt x="2208534" y="2630374"/>
                  <a:pt x="2205087" y="2625782"/>
                  <a:pt x="2205087" y="2628078"/>
                </a:cubicBezTo>
                <a:cubicBezTo>
                  <a:pt x="2206236" y="2629226"/>
                  <a:pt x="2209684" y="2632671"/>
                  <a:pt x="2209684" y="2629226"/>
                </a:cubicBezTo>
                <a:cubicBezTo>
                  <a:pt x="2217727" y="2637263"/>
                  <a:pt x="2218877" y="2648745"/>
                  <a:pt x="2228069" y="2655633"/>
                </a:cubicBezTo>
                <a:cubicBezTo>
                  <a:pt x="2225771" y="2656782"/>
                  <a:pt x="2229219" y="2661374"/>
                  <a:pt x="2232666" y="2661374"/>
                </a:cubicBezTo>
                <a:cubicBezTo>
                  <a:pt x="2232666" y="2662522"/>
                  <a:pt x="2231517" y="2662522"/>
                  <a:pt x="2230368" y="2662522"/>
                </a:cubicBezTo>
                <a:cubicBezTo>
                  <a:pt x="2233815" y="2665967"/>
                  <a:pt x="2234964" y="2672855"/>
                  <a:pt x="2239561" y="2672855"/>
                </a:cubicBezTo>
                <a:cubicBezTo>
                  <a:pt x="2241859" y="2676300"/>
                  <a:pt x="2244157" y="2679744"/>
                  <a:pt x="2245306" y="2683189"/>
                </a:cubicBezTo>
                <a:cubicBezTo>
                  <a:pt x="2244157" y="2691226"/>
                  <a:pt x="2261394" y="2706151"/>
                  <a:pt x="2263692" y="2719929"/>
                </a:cubicBezTo>
                <a:cubicBezTo>
                  <a:pt x="2274034" y="2727966"/>
                  <a:pt x="2274034" y="2742892"/>
                  <a:pt x="2285525" y="2749780"/>
                </a:cubicBezTo>
                <a:cubicBezTo>
                  <a:pt x="2284376" y="2753225"/>
                  <a:pt x="2287824" y="2753225"/>
                  <a:pt x="2287824" y="2756669"/>
                </a:cubicBezTo>
                <a:cubicBezTo>
                  <a:pt x="2282078" y="2750928"/>
                  <a:pt x="2277482" y="2742892"/>
                  <a:pt x="2271736" y="2734855"/>
                </a:cubicBezTo>
                <a:cubicBezTo>
                  <a:pt x="2270587" y="2734855"/>
                  <a:pt x="2268289" y="2734855"/>
                  <a:pt x="2268289" y="2736003"/>
                </a:cubicBezTo>
                <a:cubicBezTo>
                  <a:pt x="2268289" y="2738299"/>
                  <a:pt x="2270587" y="2740595"/>
                  <a:pt x="2274034" y="2741743"/>
                </a:cubicBezTo>
                <a:cubicBezTo>
                  <a:pt x="2275183" y="2747484"/>
                  <a:pt x="2268289" y="2738299"/>
                  <a:pt x="2270587" y="2745188"/>
                </a:cubicBezTo>
                <a:cubicBezTo>
                  <a:pt x="2272885" y="2744040"/>
                  <a:pt x="2276333" y="2754373"/>
                  <a:pt x="2278631" y="2749780"/>
                </a:cubicBezTo>
                <a:cubicBezTo>
                  <a:pt x="2278631" y="2755521"/>
                  <a:pt x="2284376" y="2756669"/>
                  <a:pt x="2283227" y="2760114"/>
                </a:cubicBezTo>
                <a:cubicBezTo>
                  <a:pt x="2284376" y="2756669"/>
                  <a:pt x="2286675" y="2760114"/>
                  <a:pt x="2288973" y="2758965"/>
                </a:cubicBezTo>
                <a:cubicBezTo>
                  <a:pt x="2290122" y="2765854"/>
                  <a:pt x="2293569" y="2768150"/>
                  <a:pt x="2297017" y="2770447"/>
                </a:cubicBezTo>
                <a:cubicBezTo>
                  <a:pt x="2298166" y="2773891"/>
                  <a:pt x="2295868" y="2771595"/>
                  <a:pt x="2295868" y="2773891"/>
                </a:cubicBezTo>
                <a:cubicBezTo>
                  <a:pt x="2299315" y="2778484"/>
                  <a:pt x="2305060" y="2788817"/>
                  <a:pt x="2305060" y="2792261"/>
                </a:cubicBezTo>
                <a:cubicBezTo>
                  <a:pt x="2303911" y="2787669"/>
                  <a:pt x="2299315" y="2784224"/>
                  <a:pt x="2297017" y="2779632"/>
                </a:cubicBezTo>
                <a:cubicBezTo>
                  <a:pt x="2297017" y="2783076"/>
                  <a:pt x="2294718" y="2780780"/>
                  <a:pt x="2295868" y="2786521"/>
                </a:cubicBezTo>
                <a:cubicBezTo>
                  <a:pt x="2297017" y="2785372"/>
                  <a:pt x="2298166" y="2788817"/>
                  <a:pt x="2301613" y="2789965"/>
                </a:cubicBezTo>
                <a:cubicBezTo>
                  <a:pt x="2299315" y="2789965"/>
                  <a:pt x="2300464" y="2794558"/>
                  <a:pt x="2302762" y="2800298"/>
                </a:cubicBezTo>
                <a:cubicBezTo>
                  <a:pt x="2306210" y="2806039"/>
                  <a:pt x="2309657" y="2810631"/>
                  <a:pt x="2311955" y="2811780"/>
                </a:cubicBezTo>
                <a:cubicBezTo>
                  <a:pt x="2313104" y="2816372"/>
                  <a:pt x="2309657" y="2810631"/>
                  <a:pt x="2310806" y="2815224"/>
                </a:cubicBezTo>
                <a:cubicBezTo>
                  <a:pt x="2311955" y="2815224"/>
                  <a:pt x="2311955" y="2816372"/>
                  <a:pt x="2311955" y="2817520"/>
                </a:cubicBezTo>
                <a:cubicBezTo>
                  <a:pt x="2315403" y="2817520"/>
                  <a:pt x="2317701" y="2818668"/>
                  <a:pt x="2316552" y="2814076"/>
                </a:cubicBezTo>
                <a:cubicBezTo>
                  <a:pt x="2317701" y="2816372"/>
                  <a:pt x="2319999" y="2818668"/>
                  <a:pt x="2321148" y="2820965"/>
                </a:cubicBezTo>
                <a:cubicBezTo>
                  <a:pt x="2322297" y="2819817"/>
                  <a:pt x="2317701" y="2814076"/>
                  <a:pt x="2321148" y="2815224"/>
                </a:cubicBezTo>
                <a:cubicBezTo>
                  <a:pt x="2319999" y="2819817"/>
                  <a:pt x="2325745" y="2820965"/>
                  <a:pt x="2324596" y="2824409"/>
                </a:cubicBezTo>
                <a:cubicBezTo>
                  <a:pt x="2321148" y="2824409"/>
                  <a:pt x="2319999" y="2820965"/>
                  <a:pt x="2318850" y="2822113"/>
                </a:cubicBezTo>
                <a:cubicBezTo>
                  <a:pt x="2318850" y="2825557"/>
                  <a:pt x="2322297" y="2827853"/>
                  <a:pt x="2323446" y="2831298"/>
                </a:cubicBezTo>
                <a:cubicBezTo>
                  <a:pt x="2321148" y="2830150"/>
                  <a:pt x="2322297" y="2834742"/>
                  <a:pt x="2319999" y="2832446"/>
                </a:cubicBezTo>
                <a:cubicBezTo>
                  <a:pt x="2318850" y="2831298"/>
                  <a:pt x="2313104" y="2825557"/>
                  <a:pt x="2313104" y="2829002"/>
                </a:cubicBezTo>
                <a:cubicBezTo>
                  <a:pt x="2314253" y="2831298"/>
                  <a:pt x="2318850" y="2832446"/>
                  <a:pt x="2318850" y="2834742"/>
                </a:cubicBezTo>
                <a:cubicBezTo>
                  <a:pt x="2315403" y="2832446"/>
                  <a:pt x="2319999" y="2841631"/>
                  <a:pt x="2316552" y="2838187"/>
                </a:cubicBezTo>
                <a:cubicBezTo>
                  <a:pt x="2317701" y="2841631"/>
                  <a:pt x="2322297" y="2846224"/>
                  <a:pt x="2322297" y="2840483"/>
                </a:cubicBezTo>
                <a:cubicBezTo>
                  <a:pt x="2318850" y="2840483"/>
                  <a:pt x="2322297" y="2838187"/>
                  <a:pt x="2322297" y="2835890"/>
                </a:cubicBezTo>
                <a:cubicBezTo>
                  <a:pt x="2321148" y="2835890"/>
                  <a:pt x="2319999" y="2834742"/>
                  <a:pt x="2319999" y="2833594"/>
                </a:cubicBezTo>
                <a:cubicBezTo>
                  <a:pt x="2322297" y="2835890"/>
                  <a:pt x="2322297" y="2833594"/>
                  <a:pt x="2323446" y="2834742"/>
                </a:cubicBezTo>
                <a:cubicBezTo>
                  <a:pt x="2325745" y="2839335"/>
                  <a:pt x="2322297" y="2838187"/>
                  <a:pt x="2323446" y="2841631"/>
                </a:cubicBezTo>
                <a:cubicBezTo>
                  <a:pt x="2324596" y="2842779"/>
                  <a:pt x="2324596" y="2845075"/>
                  <a:pt x="2326894" y="2845075"/>
                </a:cubicBezTo>
                <a:cubicBezTo>
                  <a:pt x="2328043" y="2843927"/>
                  <a:pt x="2323446" y="2840483"/>
                  <a:pt x="2326894" y="2841631"/>
                </a:cubicBezTo>
                <a:cubicBezTo>
                  <a:pt x="2329192" y="2847372"/>
                  <a:pt x="2334938" y="2851964"/>
                  <a:pt x="2336087" y="2858853"/>
                </a:cubicBezTo>
                <a:cubicBezTo>
                  <a:pt x="2331490" y="2853112"/>
                  <a:pt x="2328043" y="2851964"/>
                  <a:pt x="2322297" y="2845075"/>
                </a:cubicBezTo>
                <a:cubicBezTo>
                  <a:pt x="2322297" y="2846224"/>
                  <a:pt x="2322297" y="2845075"/>
                  <a:pt x="2321148" y="2846224"/>
                </a:cubicBezTo>
                <a:cubicBezTo>
                  <a:pt x="2325745" y="2853112"/>
                  <a:pt x="2332639" y="2858853"/>
                  <a:pt x="2336087" y="2865742"/>
                </a:cubicBezTo>
                <a:cubicBezTo>
                  <a:pt x="2337236" y="2868038"/>
                  <a:pt x="2334938" y="2866890"/>
                  <a:pt x="2334938" y="2866890"/>
                </a:cubicBezTo>
                <a:cubicBezTo>
                  <a:pt x="2336087" y="2868038"/>
                  <a:pt x="2336087" y="2869186"/>
                  <a:pt x="2337236" y="2869186"/>
                </a:cubicBezTo>
                <a:cubicBezTo>
                  <a:pt x="2338385" y="2870334"/>
                  <a:pt x="2337236" y="2868038"/>
                  <a:pt x="2338385" y="2869186"/>
                </a:cubicBezTo>
                <a:cubicBezTo>
                  <a:pt x="2340683" y="2871483"/>
                  <a:pt x="2344131" y="2877223"/>
                  <a:pt x="2342981" y="2878371"/>
                </a:cubicBezTo>
                <a:cubicBezTo>
                  <a:pt x="2346429" y="2882964"/>
                  <a:pt x="2356771" y="2889853"/>
                  <a:pt x="2355622" y="2894445"/>
                </a:cubicBezTo>
                <a:cubicBezTo>
                  <a:pt x="2354473" y="2893297"/>
                  <a:pt x="2348727" y="2888705"/>
                  <a:pt x="2342981" y="2882964"/>
                </a:cubicBezTo>
                <a:cubicBezTo>
                  <a:pt x="2345280" y="2888705"/>
                  <a:pt x="2352174" y="2893297"/>
                  <a:pt x="2353324" y="2900186"/>
                </a:cubicBezTo>
                <a:cubicBezTo>
                  <a:pt x="2353324" y="2895593"/>
                  <a:pt x="2357920" y="2900186"/>
                  <a:pt x="2357920" y="2897890"/>
                </a:cubicBezTo>
                <a:cubicBezTo>
                  <a:pt x="2357920" y="2899038"/>
                  <a:pt x="2360218" y="2900186"/>
                  <a:pt x="2360218" y="2901334"/>
                </a:cubicBezTo>
                <a:cubicBezTo>
                  <a:pt x="2356771" y="2899038"/>
                  <a:pt x="2354473" y="2899038"/>
                  <a:pt x="2353324" y="2901334"/>
                </a:cubicBezTo>
                <a:cubicBezTo>
                  <a:pt x="2359069" y="2904778"/>
                  <a:pt x="2357920" y="2907075"/>
                  <a:pt x="2357920" y="2910519"/>
                </a:cubicBezTo>
                <a:cubicBezTo>
                  <a:pt x="2367113" y="2918556"/>
                  <a:pt x="2367113" y="2925445"/>
                  <a:pt x="2374008" y="2934630"/>
                </a:cubicBezTo>
                <a:cubicBezTo>
                  <a:pt x="2370560" y="2935778"/>
                  <a:pt x="2368262" y="2925445"/>
                  <a:pt x="2363666" y="2926593"/>
                </a:cubicBezTo>
                <a:cubicBezTo>
                  <a:pt x="2365964" y="2933482"/>
                  <a:pt x="2374008" y="2936926"/>
                  <a:pt x="2372859" y="2946111"/>
                </a:cubicBezTo>
                <a:cubicBezTo>
                  <a:pt x="2377455" y="2949556"/>
                  <a:pt x="2379753" y="2955296"/>
                  <a:pt x="2382052" y="2959889"/>
                </a:cubicBezTo>
                <a:cubicBezTo>
                  <a:pt x="2384350" y="2962185"/>
                  <a:pt x="2385499" y="2959889"/>
                  <a:pt x="2387797" y="2963333"/>
                </a:cubicBezTo>
                <a:cubicBezTo>
                  <a:pt x="2387797" y="2964481"/>
                  <a:pt x="2387797" y="2965629"/>
                  <a:pt x="2388946" y="2966778"/>
                </a:cubicBezTo>
                <a:cubicBezTo>
                  <a:pt x="2388946" y="2963333"/>
                  <a:pt x="2390095" y="2964481"/>
                  <a:pt x="2391244" y="2966778"/>
                </a:cubicBezTo>
                <a:cubicBezTo>
                  <a:pt x="2392394" y="2971370"/>
                  <a:pt x="2387797" y="2965629"/>
                  <a:pt x="2385499" y="2964481"/>
                </a:cubicBezTo>
                <a:cubicBezTo>
                  <a:pt x="2387797" y="2969074"/>
                  <a:pt x="2382052" y="2963333"/>
                  <a:pt x="2383201" y="2966778"/>
                </a:cubicBezTo>
                <a:cubicBezTo>
                  <a:pt x="2386648" y="2967926"/>
                  <a:pt x="2390095" y="2971370"/>
                  <a:pt x="2387797" y="2972518"/>
                </a:cubicBezTo>
                <a:cubicBezTo>
                  <a:pt x="2383201" y="2969074"/>
                  <a:pt x="2380902" y="2967926"/>
                  <a:pt x="2379753" y="2963333"/>
                </a:cubicBezTo>
                <a:cubicBezTo>
                  <a:pt x="2379753" y="2964481"/>
                  <a:pt x="2378604" y="2964481"/>
                  <a:pt x="2378604" y="2965629"/>
                </a:cubicBezTo>
                <a:cubicBezTo>
                  <a:pt x="2378604" y="2967926"/>
                  <a:pt x="2384350" y="2971370"/>
                  <a:pt x="2382052" y="2972518"/>
                </a:cubicBezTo>
                <a:cubicBezTo>
                  <a:pt x="2377455" y="2966778"/>
                  <a:pt x="2376306" y="2959889"/>
                  <a:pt x="2371709" y="2955296"/>
                </a:cubicBezTo>
                <a:cubicBezTo>
                  <a:pt x="2369411" y="2955296"/>
                  <a:pt x="2371709" y="2958741"/>
                  <a:pt x="2369411" y="2957593"/>
                </a:cubicBezTo>
                <a:cubicBezTo>
                  <a:pt x="2369411" y="2955296"/>
                  <a:pt x="2367113" y="2954148"/>
                  <a:pt x="2367113" y="2950704"/>
                </a:cubicBezTo>
                <a:cubicBezTo>
                  <a:pt x="2368262" y="2950704"/>
                  <a:pt x="2370560" y="2953000"/>
                  <a:pt x="2370560" y="2951852"/>
                </a:cubicBezTo>
                <a:cubicBezTo>
                  <a:pt x="2368262" y="2948407"/>
                  <a:pt x="2362516" y="2941519"/>
                  <a:pt x="2361367" y="2943815"/>
                </a:cubicBezTo>
                <a:cubicBezTo>
                  <a:pt x="2362516" y="2941519"/>
                  <a:pt x="2360218" y="2939222"/>
                  <a:pt x="2360218" y="2936926"/>
                </a:cubicBezTo>
                <a:cubicBezTo>
                  <a:pt x="2364815" y="2938074"/>
                  <a:pt x="2362516" y="2942667"/>
                  <a:pt x="2365964" y="2944963"/>
                </a:cubicBezTo>
                <a:cubicBezTo>
                  <a:pt x="2364815" y="2938074"/>
                  <a:pt x="2363666" y="2938074"/>
                  <a:pt x="2363666" y="2932334"/>
                </a:cubicBezTo>
                <a:cubicBezTo>
                  <a:pt x="2362516" y="2931185"/>
                  <a:pt x="2362516" y="2930037"/>
                  <a:pt x="2361367" y="2928889"/>
                </a:cubicBezTo>
                <a:cubicBezTo>
                  <a:pt x="2360218" y="2930037"/>
                  <a:pt x="2361367" y="2930037"/>
                  <a:pt x="2361367" y="2933482"/>
                </a:cubicBezTo>
                <a:cubicBezTo>
                  <a:pt x="2360218" y="2932334"/>
                  <a:pt x="2359069" y="2932334"/>
                  <a:pt x="2359069" y="2933482"/>
                </a:cubicBezTo>
                <a:cubicBezTo>
                  <a:pt x="2355622" y="2931185"/>
                  <a:pt x="2355622" y="2927741"/>
                  <a:pt x="2352174" y="2926593"/>
                </a:cubicBezTo>
                <a:cubicBezTo>
                  <a:pt x="2351025" y="2928889"/>
                  <a:pt x="2356771" y="2934630"/>
                  <a:pt x="2352174" y="2931185"/>
                </a:cubicBezTo>
                <a:cubicBezTo>
                  <a:pt x="2349876" y="2926593"/>
                  <a:pt x="2344131" y="2918556"/>
                  <a:pt x="2345280" y="2916260"/>
                </a:cubicBezTo>
                <a:cubicBezTo>
                  <a:pt x="2345280" y="2918556"/>
                  <a:pt x="2347578" y="2919704"/>
                  <a:pt x="2349876" y="2920852"/>
                </a:cubicBezTo>
                <a:cubicBezTo>
                  <a:pt x="2348727" y="2913963"/>
                  <a:pt x="2340683" y="2905927"/>
                  <a:pt x="2340683" y="2901334"/>
                </a:cubicBezTo>
                <a:cubicBezTo>
                  <a:pt x="2339534" y="2900186"/>
                  <a:pt x="2338385" y="2901334"/>
                  <a:pt x="2339534" y="2903630"/>
                </a:cubicBezTo>
                <a:cubicBezTo>
                  <a:pt x="2336087" y="2902482"/>
                  <a:pt x="2333788" y="2899038"/>
                  <a:pt x="2332639" y="2896741"/>
                </a:cubicBezTo>
                <a:cubicBezTo>
                  <a:pt x="2332639" y="2888705"/>
                  <a:pt x="2325745" y="2880668"/>
                  <a:pt x="2318850" y="2872631"/>
                </a:cubicBezTo>
                <a:cubicBezTo>
                  <a:pt x="2319999" y="2872631"/>
                  <a:pt x="2322297" y="2878371"/>
                  <a:pt x="2323446" y="2876075"/>
                </a:cubicBezTo>
                <a:cubicBezTo>
                  <a:pt x="2323446" y="2871483"/>
                  <a:pt x="2317701" y="2870334"/>
                  <a:pt x="2316552" y="2865742"/>
                </a:cubicBezTo>
                <a:cubicBezTo>
                  <a:pt x="2317701" y="2865742"/>
                  <a:pt x="2319999" y="2868038"/>
                  <a:pt x="2318850" y="2864594"/>
                </a:cubicBezTo>
                <a:cubicBezTo>
                  <a:pt x="2317701" y="2864594"/>
                  <a:pt x="2316552" y="2863446"/>
                  <a:pt x="2315403" y="2862297"/>
                </a:cubicBezTo>
                <a:cubicBezTo>
                  <a:pt x="2314253" y="2855409"/>
                  <a:pt x="2306210" y="2853112"/>
                  <a:pt x="2302762" y="2847372"/>
                </a:cubicBezTo>
                <a:cubicBezTo>
                  <a:pt x="2302762" y="2841631"/>
                  <a:pt x="2294718" y="2833594"/>
                  <a:pt x="2292420" y="2835890"/>
                </a:cubicBezTo>
                <a:cubicBezTo>
                  <a:pt x="2293569" y="2837039"/>
                  <a:pt x="2299315" y="2840483"/>
                  <a:pt x="2295868" y="2840483"/>
                </a:cubicBezTo>
                <a:cubicBezTo>
                  <a:pt x="2294718" y="2837039"/>
                  <a:pt x="2294718" y="2842779"/>
                  <a:pt x="2292420" y="2840483"/>
                </a:cubicBezTo>
                <a:cubicBezTo>
                  <a:pt x="2292420" y="2838187"/>
                  <a:pt x="2291271" y="2834742"/>
                  <a:pt x="2290122" y="2831298"/>
                </a:cubicBezTo>
                <a:cubicBezTo>
                  <a:pt x="2294718" y="2833594"/>
                  <a:pt x="2294718" y="2833594"/>
                  <a:pt x="2298166" y="2837039"/>
                </a:cubicBezTo>
                <a:cubicBezTo>
                  <a:pt x="2294718" y="2829002"/>
                  <a:pt x="2288973" y="2819817"/>
                  <a:pt x="2285525" y="2817520"/>
                </a:cubicBezTo>
                <a:cubicBezTo>
                  <a:pt x="2286675" y="2818668"/>
                  <a:pt x="2284376" y="2812928"/>
                  <a:pt x="2283227" y="2811780"/>
                </a:cubicBezTo>
                <a:cubicBezTo>
                  <a:pt x="2279780" y="2811780"/>
                  <a:pt x="2279780" y="2803743"/>
                  <a:pt x="2276333" y="2801446"/>
                </a:cubicBezTo>
                <a:cubicBezTo>
                  <a:pt x="2276333" y="2801446"/>
                  <a:pt x="2270587" y="2799150"/>
                  <a:pt x="2269438" y="2796854"/>
                </a:cubicBezTo>
                <a:cubicBezTo>
                  <a:pt x="2271736" y="2796854"/>
                  <a:pt x="2272885" y="2796854"/>
                  <a:pt x="2272885" y="2794558"/>
                </a:cubicBezTo>
                <a:cubicBezTo>
                  <a:pt x="2267140" y="2791113"/>
                  <a:pt x="2271736" y="2786521"/>
                  <a:pt x="2264841" y="2783076"/>
                </a:cubicBezTo>
                <a:cubicBezTo>
                  <a:pt x="2267140" y="2786521"/>
                  <a:pt x="2264841" y="2785372"/>
                  <a:pt x="2263692" y="2785372"/>
                </a:cubicBezTo>
                <a:cubicBezTo>
                  <a:pt x="2261394" y="2780780"/>
                  <a:pt x="2255648" y="2773891"/>
                  <a:pt x="2261394" y="2777336"/>
                </a:cubicBezTo>
                <a:cubicBezTo>
                  <a:pt x="2256797" y="2772743"/>
                  <a:pt x="2249903" y="2765854"/>
                  <a:pt x="2246455" y="2757817"/>
                </a:cubicBezTo>
                <a:cubicBezTo>
                  <a:pt x="2245306" y="2756669"/>
                  <a:pt x="2244157" y="2755521"/>
                  <a:pt x="2243008" y="2755521"/>
                </a:cubicBezTo>
                <a:cubicBezTo>
                  <a:pt x="2240710" y="2749780"/>
                  <a:pt x="2246455" y="2757817"/>
                  <a:pt x="2246455" y="2754373"/>
                </a:cubicBezTo>
                <a:cubicBezTo>
                  <a:pt x="2241859" y="2747484"/>
                  <a:pt x="2237262" y="2746336"/>
                  <a:pt x="2232666" y="2738299"/>
                </a:cubicBezTo>
                <a:cubicBezTo>
                  <a:pt x="2232666" y="2741743"/>
                  <a:pt x="2236113" y="2742892"/>
                  <a:pt x="2234964" y="2745188"/>
                </a:cubicBezTo>
                <a:cubicBezTo>
                  <a:pt x="2233815" y="2740595"/>
                  <a:pt x="2225771" y="2733706"/>
                  <a:pt x="2226920" y="2731410"/>
                </a:cubicBezTo>
                <a:cubicBezTo>
                  <a:pt x="2226920" y="2732558"/>
                  <a:pt x="2231517" y="2737151"/>
                  <a:pt x="2231517" y="2736003"/>
                </a:cubicBezTo>
                <a:cubicBezTo>
                  <a:pt x="2228069" y="2731410"/>
                  <a:pt x="2226920" y="2727966"/>
                  <a:pt x="2222324" y="2724521"/>
                </a:cubicBezTo>
                <a:cubicBezTo>
                  <a:pt x="2223473" y="2726818"/>
                  <a:pt x="2225771" y="2730262"/>
                  <a:pt x="2223473" y="2729114"/>
                </a:cubicBezTo>
                <a:cubicBezTo>
                  <a:pt x="2222324" y="2725670"/>
                  <a:pt x="2218877" y="2723373"/>
                  <a:pt x="2221175" y="2723373"/>
                </a:cubicBezTo>
                <a:cubicBezTo>
                  <a:pt x="2217727" y="2723373"/>
                  <a:pt x="2217727" y="2719929"/>
                  <a:pt x="2214280" y="2717633"/>
                </a:cubicBezTo>
                <a:cubicBezTo>
                  <a:pt x="2215429" y="2719929"/>
                  <a:pt x="2216578" y="2722225"/>
                  <a:pt x="2216578" y="2725670"/>
                </a:cubicBezTo>
                <a:cubicBezTo>
                  <a:pt x="2218877" y="2725670"/>
                  <a:pt x="2218877" y="2727966"/>
                  <a:pt x="2221175" y="2729114"/>
                </a:cubicBezTo>
                <a:cubicBezTo>
                  <a:pt x="2218877" y="2738299"/>
                  <a:pt x="2234964" y="2746336"/>
                  <a:pt x="2236113" y="2756669"/>
                </a:cubicBezTo>
                <a:cubicBezTo>
                  <a:pt x="2240710" y="2761262"/>
                  <a:pt x="2239561" y="2768150"/>
                  <a:pt x="2246455" y="2771595"/>
                </a:cubicBezTo>
                <a:cubicBezTo>
                  <a:pt x="2251052" y="2779632"/>
                  <a:pt x="2255648" y="2788817"/>
                  <a:pt x="2261394" y="2796854"/>
                </a:cubicBezTo>
                <a:cubicBezTo>
                  <a:pt x="2260245" y="2798002"/>
                  <a:pt x="2260245" y="2800298"/>
                  <a:pt x="2259096" y="2799150"/>
                </a:cubicBezTo>
                <a:cubicBezTo>
                  <a:pt x="2260245" y="2801446"/>
                  <a:pt x="2260245" y="2804891"/>
                  <a:pt x="2263692" y="2806039"/>
                </a:cubicBezTo>
                <a:cubicBezTo>
                  <a:pt x="2263692" y="2810631"/>
                  <a:pt x="2261394" y="2809483"/>
                  <a:pt x="2260245" y="2811780"/>
                </a:cubicBezTo>
                <a:cubicBezTo>
                  <a:pt x="2259096" y="2808335"/>
                  <a:pt x="2255648" y="2806039"/>
                  <a:pt x="2254499" y="2808335"/>
                </a:cubicBezTo>
                <a:cubicBezTo>
                  <a:pt x="2253350" y="2804891"/>
                  <a:pt x="2255648" y="2806039"/>
                  <a:pt x="2254499" y="2803743"/>
                </a:cubicBezTo>
                <a:cubicBezTo>
                  <a:pt x="2251052" y="2798002"/>
                  <a:pt x="2247605" y="2798002"/>
                  <a:pt x="2247605" y="2789965"/>
                </a:cubicBezTo>
                <a:cubicBezTo>
                  <a:pt x="2245306" y="2788817"/>
                  <a:pt x="2246455" y="2792261"/>
                  <a:pt x="2244157" y="2789965"/>
                </a:cubicBezTo>
                <a:cubicBezTo>
                  <a:pt x="2241859" y="2784224"/>
                  <a:pt x="2240710" y="2784224"/>
                  <a:pt x="2240710" y="2786521"/>
                </a:cubicBezTo>
                <a:cubicBezTo>
                  <a:pt x="2238412" y="2785372"/>
                  <a:pt x="2239561" y="2781928"/>
                  <a:pt x="2237262" y="2779632"/>
                </a:cubicBezTo>
                <a:cubicBezTo>
                  <a:pt x="2229219" y="2771595"/>
                  <a:pt x="2228069" y="2762410"/>
                  <a:pt x="2223473" y="2755521"/>
                </a:cubicBezTo>
                <a:cubicBezTo>
                  <a:pt x="2220026" y="2753225"/>
                  <a:pt x="2214280" y="2749780"/>
                  <a:pt x="2215429" y="2753225"/>
                </a:cubicBezTo>
                <a:cubicBezTo>
                  <a:pt x="2217727" y="2754373"/>
                  <a:pt x="2217727" y="2753225"/>
                  <a:pt x="2220026" y="2756669"/>
                </a:cubicBezTo>
                <a:cubicBezTo>
                  <a:pt x="2221175" y="2760114"/>
                  <a:pt x="2216578" y="2755521"/>
                  <a:pt x="2218877" y="2758965"/>
                </a:cubicBezTo>
                <a:cubicBezTo>
                  <a:pt x="2225771" y="2771595"/>
                  <a:pt x="2233815" y="2784224"/>
                  <a:pt x="2239561" y="2796854"/>
                </a:cubicBezTo>
                <a:cubicBezTo>
                  <a:pt x="2236113" y="2795706"/>
                  <a:pt x="2236113" y="2793409"/>
                  <a:pt x="2233815" y="2791113"/>
                </a:cubicBezTo>
                <a:cubicBezTo>
                  <a:pt x="2231517" y="2791113"/>
                  <a:pt x="2233815" y="2795706"/>
                  <a:pt x="2231517" y="2793409"/>
                </a:cubicBezTo>
                <a:cubicBezTo>
                  <a:pt x="2231517" y="2792261"/>
                  <a:pt x="2231517" y="2791113"/>
                  <a:pt x="2231517" y="2791113"/>
                </a:cubicBezTo>
                <a:cubicBezTo>
                  <a:pt x="2226920" y="2786521"/>
                  <a:pt x="2225771" y="2786521"/>
                  <a:pt x="2223473" y="2783076"/>
                </a:cubicBezTo>
                <a:cubicBezTo>
                  <a:pt x="2226920" y="2787669"/>
                  <a:pt x="2225771" y="2781928"/>
                  <a:pt x="2228069" y="2784224"/>
                </a:cubicBezTo>
                <a:cubicBezTo>
                  <a:pt x="2229219" y="2785372"/>
                  <a:pt x="2228069" y="2787669"/>
                  <a:pt x="2230368" y="2788817"/>
                </a:cubicBezTo>
                <a:cubicBezTo>
                  <a:pt x="2230368" y="2787669"/>
                  <a:pt x="2233815" y="2789965"/>
                  <a:pt x="2233815" y="2786521"/>
                </a:cubicBezTo>
                <a:cubicBezTo>
                  <a:pt x="2229219" y="2788817"/>
                  <a:pt x="2231517" y="2783076"/>
                  <a:pt x="2226920" y="2779632"/>
                </a:cubicBezTo>
                <a:cubicBezTo>
                  <a:pt x="2226920" y="2783076"/>
                  <a:pt x="2221175" y="2778484"/>
                  <a:pt x="2221175" y="2777336"/>
                </a:cubicBezTo>
                <a:cubicBezTo>
                  <a:pt x="2217727" y="2770447"/>
                  <a:pt x="2201640" y="2753225"/>
                  <a:pt x="2201640" y="2746336"/>
                </a:cubicBezTo>
                <a:cubicBezTo>
                  <a:pt x="2200491" y="2746336"/>
                  <a:pt x="2201640" y="2750928"/>
                  <a:pt x="2198192" y="2747484"/>
                </a:cubicBezTo>
                <a:cubicBezTo>
                  <a:pt x="2198192" y="2741743"/>
                  <a:pt x="2197043" y="2740595"/>
                  <a:pt x="2194745" y="2734855"/>
                </a:cubicBezTo>
                <a:cubicBezTo>
                  <a:pt x="2197043" y="2738299"/>
                  <a:pt x="2199341" y="2736003"/>
                  <a:pt x="2200491" y="2740595"/>
                </a:cubicBezTo>
                <a:cubicBezTo>
                  <a:pt x="2199341" y="2739447"/>
                  <a:pt x="2198192" y="2739447"/>
                  <a:pt x="2198192" y="2740595"/>
                </a:cubicBezTo>
                <a:cubicBezTo>
                  <a:pt x="2200491" y="2741743"/>
                  <a:pt x="2203938" y="2745188"/>
                  <a:pt x="2205087" y="2745188"/>
                </a:cubicBezTo>
                <a:cubicBezTo>
                  <a:pt x="2202789" y="2742892"/>
                  <a:pt x="2198192" y="2730262"/>
                  <a:pt x="2191298" y="2732558"/>
                </a:cubicBezTo>
                <a:cubicBezTo>
                  <a:pt x="2190149" y="2729114"/>
                  <a:pt x="2186701" y="2726818"/>
                  <a:pt x="2185552" y="2723373"/>
                </a:cubicBezTo>
                <a:cubicBezTo>
                  <a:pt x="2188999" y="2724521"/>
                  <a:pt x="2192447" y="2729114"/>
                  <a:pt x="2192447" y="2725670"/>
                </a:cubicBezTo>
                <a:cubicBezTo>
                  <a:pt x="2192447" y="2722225"/>
                  <a:pt x="2186701" y="2721077"/>
                  <a:pt x="2185552" y="2717633"/>
                </a:cubicBezTo>
                <a:cubicBezTo>
                  <a:pt x="2182105" y="2722225"/>
                  <a:pt x="2177508" y="2708448"/>
                  <a:pt x="2174061" y="2708448"/>
                </a:cubicBezTo>
                <a:cubicBezTo>
                  <a:pt x="2174061" y="2706151"/>
                  <a:pt x="2175210" y="2708448"/>
                  <a:pt x="2176359" y="2708448"/>
                </a:cubicBezTo>
                <a:cubicBezTo>
                  <a:pt x="2175210" y="2705003"/>
                  <a:pt x="2172912" y="2701559"/>
                  <a:pt x="2170613" y="2701559"/>
                </a:cubicBezTo>
                <a:cubicBezTo>
                  <a:pt x="2170613" y="2698114"/>
                  <a:pt x="2168315" y="2698114"/>
                  <a:pt x="2169464" y="2695818"/>
                </a:cubicBezTo>
                <a:cubicBezTo>
                  <a:pt x="2166017" y="2692374"/>
                  <a:pt x="2163719" y="2688929"/>
                  <a:pt x="2161421" y="2691226"/>
                </a:cubicBezTo>
                <a:cubicBezTo>
                  <a:pt x="2157973" y="2687781"/>
                  <a:pt x="2164868" y="2688929"/>
                  <a:pt x="2161421" y="2685485"/>
                </a:cubicBezTo>
                <a:cubicBezTo>
                  <a:pt x="2160271" y="2686633"/>
                  <a:pt x="2157973" y="2686633"/>
                  <a:pt x="2155675" y="2680892"/>
                </a:cubicBezTo>
                <a:cubicBezTo>
                  <a:pt x="2154526" y="2678596"/>
                  <a:pt x="2157973" y="2682040"/>
                  <a:pt x="2157973" y="2679744"/>
                </a:cubicBezTo>
                <a:cubicBezTo>
                  <a:pt x="2155675" y="2677448"/>
                  <a:pt x="2155675" y="2679744"/>
                  <a:pt x="2154526" y="2678596"/>
                </a:cubicBezTo>
                <a:cubicBezTo>
                  <a:pt x="2154526" y="2677448"/>
                  <a:pt x="2153377" y="2676300"/>
                  <a:pt x="2152228" y="2674004"/>
                </a:cubicBezTo>
                <a:cubicBezTo>
                  <a:pt x="2154526" y="2671707"/>
                  <a:pt x="2156824" y="2679744"/>
                  <a:pt x="2157973" y="2677448"/>
                </a:cubicBezTo>
                <a:cubicBezTo>
                  <a:pt x="2155675" y="2671707"/>
                  <a:pt x="2149929" y="2668263"/>
                  <a:pt x="2148780" y="2671707"/>
                </a:cubicBezTo>
                <a:cubicBezTo>
                  <a:pt x="2149929" y="2667115"/>
                  <a:pt x="2147631" y="2661374"/>
                  <a:pt x="2144184" y="2662522"/>
                </a:cubicBezTo>
                <a:cubicBezTo>
                  <a:pt x="2141885" y="2660226"/>
                  <a:pt x="2144184" y="2661374"/>
                  <a:pt x="2144184" y="2659078"/>
                </a:cubicBezTo>
                <a:cubicBezTo>
                  <a:pt x="2136140" y="2649893"/>
                  <a:pt x="2134991" y="2643004"/>
                  <a:pt x="2125798" y="2634967"/>
                </a:cubicBezTo>
                <a:cubicBezTo>
                  <a:pt x="2124649" y="2631523"/>
                  <a:pt x="2126947" y="2632671"/>
                  <a:pt x="2126947" y="2631523"/>
                </a:cubicBezTo>
                <a:cubicBezTo>
                  <a:pt x="2122350" y="2625782"/>
                  <a:pt x="2116605" y="2624634"/>
                  <a:pt x="2118903" y="2621189"/>
                </a:cubicBezTo>
                <a:cubicBezTo>
                  <a:pt x="2114307" y="2618893"/>
                  <a:pt x="2113158" y="2614301"/>
                  <a:pt x="2110859" y="2614301"/>
                </a:cubicBezTo>
                <a:cubicBezTo>
                  <a:pt x="2112008" y="2614301"/>
                  <a:pt x="2112008" y="2613152"/>
                  <a:pt x="2112008" y="2610856"/>
                </a:cubicBezTo>
                <a:cubicBezTo>
                  <a:pt x="2109710" y="2610856"/>
                  <a:pt x="2097070" y="2600523"/>
                  <a:pt x="2100517" y="2598227"/>
                </a:cubicBezTo>
                <a:cubicBezTo>
                  <a:pt x="2095921" y="2594782"/>
                  <a:pt x="2091324" y="2590190"/>
                  <a:pt x="2087877" y="2589042"/>
                </a:cubicBezTo>
                <a:cubicBezTo>
                  <a:pt x="2087877" y="2585597"/>
                  <a:pt x="2084430" y="2579857"/>
                  <a:pt x="2080982" y="2576412"/>
                </a:cubicBezTo>
                <a:cubicBezTo>
                  <a:pt x="2077535" y="2571820"/>
                  <a:pt x="2075237" y="2569523"/>
                  <a:pt x="2078684" y="2570671"/>
                </a:cubicBezTo>
                <a:cubicBezTo>
                  <a:pt x="2077535" y="2566079"/>
                  <a:pt x="2074087" y="2568375"/>
                  <a:pt x="2074087" y="2563783"/>
                </a:cubicBezTo>
                <a:cubicBezTo>
                  <a:pt x="2074087" y="2560338"/>
                  <a:pt x="2077535" y="2569523"/>
                  <a:pt x="2077535" y="2566079"/>
                </a:cubicBezTo>
                <a:cubicBezTo>
                  <a:pt x="2076386" y="2561486"/>
                  <a:pt x="2070640" y="2553449"/>
                  <a:pt x="2068342" y="2556894"/>
                </a:cubicBezTo>
                <a:cubicBezTo>
                  <a:pt x="2069491" y="2558042"/>
                  <a:pt x="2074087" y="2563783"/>
                  <a:pt x="2071789" y="2563783"/>
                </a:cubicBezTo>
                <a:cubicBezTo>
                  <a:pt x="2068342" y="2558042"/>
                  <a:pt x="2062596" y="2551153"/>
                  <a:pt x="2062596" y="2546561"/>
                </a:cubicBezTo>
                <a:cubicBezTo>
                  <a:pt x="2059149" y="2543116"/>
                  <a:pt x="2061447" y="2548857"/>
                  <a:pt x="2058000" y="2546561"/>
                </a:cubicBezTo>
                <a:cubicBezTo>
                  <a:pt x="2058000" y="2540820"/>
                  <a:pt x="2055702" y="2543116"/>
                  <a:pt x="2053403" y="2538524"/>
                </a:cubicBezTo>
                <a:cubicBezTo>
                  <a:pt x="2054552" y="2541968"/>
                  <a:pt x="2054552" y="2544264"/>
                  <a:pt x="2053403" y="2544264"/>
                </a:cubicBezTo>
                <a:cubicBezTo>
                  <a:pt x="2056851" y="2547709"/>
                  <a:pt x="2060298" y="2550005"/>
                  <a:pt x="2059149" y="2554598"/>
                </a:cubicBezTo>
                <a:cubicBezTo>
                  <a:pt x="2056851" y="2552301"/>
                  <a:pt x="2056851" y="2547709"/>
                  <a:pt x="2053403" y="2546561"/>
                </a:cubicBezTo>
                <a:cubicBezTo>
                  <a:pt x="2051105" y="2540820"/>
                  <a:pt x="2054552" y="2539672"/>
                  <a:pt x="2051105" y="2536227"/>
                </a:cubicBezTo>
                <a:cubicBezTo>
                  <a:pt x="2047658" y="2535079"/>
                  <a:pt x="2047658" y="2537376"/>
                  <a:pt x="2045360" y="2535079"/>
                </a:cubicBezTo>
                <a:cubicBezTo>
                  <a:pt x="2045360" y="2535079"/>
                  <a:pt x="2045360" y="2533931"/>
                  <a:pt x="2045360" y="2533931"/>
                </a:cubicBezTo>
                <a:cubicBezTo>
                  <a:pt x="2044210" y="2532783"/>
                  <a:pt x="2044210" y="2532783"/>
                  <a:pt x="2044210" y="2531635"/>
                </a:cubicBezTo>
                <a:cubicBezTo>
                  <a:pt x="2046509" y="2533931"/>
                  <a:pt x="2049956" y="2535079"/>
                  <a:pt x="2049956" y="2532783"/>
                </a:cubicBezTo>
                <a:cubicBezTo>
                  <a:pt x="2046509" y="2529339"/>
                  <a:pt x="2049956" y="2530487"/>
                  <a:pt x="2052254" y="2530487"/>
                </a:cubicBezTo>
                <a:cubicBezTo>
                  <a:pt x="2049956" y="2525894"/>
                  <a:pt x="2047658" y="2527042"/>
                  <a:pt x="2043061" y="2523598"/>
                </a:cubicBezTo>
                <a:cubicBezTo>
                  <a:pt x="2041912" y="2517857"/>
                  <a:pt x="2035017" y="2508672"/>
                  <a:pt x="2030421" y="2510969"/>
                </a:cubicBezTo>
                <a:cubicBezTo>
                  <a:pt x="2029272" y="2506376"/>
                  <a:pt x="2036167" y="2510969"/>
                  <a:pt x="2036167" y="2507524"/>
                </a:cubicBezTo>
                <a:cubicBezTo>
                  <a:pt x="2033868" y="2507524"/>
                  <a:pt x="2030421" y="2505228"/>
                  <a:pt x="2028123" y="2506376"/>
                </a:cubicBezTo>
                <a:cubicBezTo>
                  <a:pt x="2026974" y="2501783"/>
                  <a:pt x="2024675" y="2498339"/>
                  <a:pt x="2020079" y="2496043"/>
                </a:cubicBezTo>
                <a:cubicBezTo>
                  <a:pt x="2018930" y="2492598"/>
                  <a:pt x="2025824" y="2498339"/>
                  <a:pt x="2023526" y="2491450"/>
                </a:cubicBezTo>
                <a:cubicBezTo>
                  <a:pt x="2021228" y="2490302"/>
                  <a:pt x="2018930" y="2489154"/>
                  <a:pt x="2016632" y="2488006"/>
                </a:cubicBezTo>
                <a:cubicBezTo>
                  <a:pt x="2018930" y="2486858"/>
                  <a:pt x="2014333" y="2483413"/>
                  <a:pt x="2013184" y="2478821"/>
                </a:cubicBezTo>
                <a:cubicBezTo>
                  <a:pt x="2012035" y="2477673"/>
                  <a:pt x="2012035" y="2478821"/>
                  <a:pt x="2009737" y="2477673"/>
                </a:cubicBezTo>
                <a:cubicBezTo>
                  <a:pt x="2007439" y="2471932"/>
                  <a:pt x="2002842" y="2465043"/>
                  <a:pt x="1997096" y="2465043"/>
                </a:cubicBezTo>
                <a:cubicBezTo>
                  <a:pt x="1999395" y="2462747"/>
                  <a:pt x="1993649" y="2457006"/>
                  <a:pt x="1991351" y="2457006"/>
                </a:cubicBezTo>
                <a:cubicBezTo>
                  <a:pt x="1992500" y="2450117"/>
                  <a:pt x="1984456" y="2448969"/>
                  <a:pt x="1983307" y="2443229"/>
                </a:cubicBezTo>
                <a:cubicBezTo>
                  <a:pt x="1981009" y="2444377"/>
                  <a:pt x="1982158" y="2443229"/>
                  <a:pt x="1979860" y="2440932"/>
                </a:cubicBezTo>
                <a:cubicBezTo>
                  <a:pt x="1979860" y="2442081"/>
                  <a:pt x="1979860" y="2443229"/>
                  <a:pt x="1978711" y="2443229"/>
                </a:cubicBezTo>
                <a:cubicBezTo>
                  <a:pt x="1976412" y="2442081"/>
                  <a:pt x="1972965" y="2439784"/>
                  <a:pt x="1972965" y="2436340"/>
                </a:cubicBezTo>
                <a:cubicBezTo>
                  <a:pt x="1975263" y="2437488"/>
                  <a:pt x="1977561" y="2443229"/>
                  <a:pt x="1978711" y="2439784"/>
                </a:cubicBezTo>
                <a:cubicBezTo>
                  <a:pt x="1972965" y="2435192"/>
                  <a:pt x="1972965" y="2426007"/>
                  <a:pt x="1967219" y="2421414"/>
                </a:cubicBezTo>
                <a:cubicBezTo>
                  <a:pt x="1963772" y="2417970"/>
                  <a:pt x="1962623" y="2417970"/>
                  <a:pt x="1961474" y="2420266"/>
                </a:cubicBezTo>
                <a:cubicBezTo>
                  <a:pt x="1963772" y="2427155"/>
                  <a:pt x="1966070" y="2421414"/>
                  <a:pt x="1969518" y="2426007"/>
                </a:cubicBezTo>
                <a:cubicBezTo>
                  <a:pt x="1964921" y="2423710"/>
                  <a:pt x="1964921" y="2428303"/>
                  <a:pt x="1962623" y="2428303"/>
                </a:cubicBezTo>
                <a:cubicBezTo>
                  <a:pt x="1964921" y="2424859"/>
                  <a:pt x="1960325" y="2421414"/>
                  <a:pt x="1958026" y="2417970"/>
                </a:cubicBezTo>
                <a:cubicBezTo>
                  <a:pt x="1960325" y="2417970"/>
                  <a:pt x="1963772" y="2419118"/>
                  <a:pt x="1962623" y="2414525"/>
                </a:cubicBezTo>
                <a:cubicBezTo>
                  <a:pt x="1960325" y="2413377"/>
                  <a:pt x="1959176" y="2415673"/>
                  <a:pt x="1958026" y="2412229"/>
                </a:cubicBezTo>
                <a:cubicBezTo>
                  <a:pt x="1958026" y="2412229"/>
                  <a:pt x="1959176" y="2412229"/>
                  <a:pt x="1960325" y="2412229"/>
                </a:cubicBezTo>
                <a:cubicBezTo>
                  <a:pt x="1956877" y="2408785"/>
                  <a:pt x="1953430" y="2406488"/>
                  <a:pt x="1951132" y="2403044"/>
                </a:cubicBezTo>
                <a:cubicBezTo>
                  <a:pt x="1952281" y="2397303"/>
                  <a:pt x="1941939" y="2390415"/>
                  <a:pt x="1938491" y="2383526"/>
                </a:cubicBezTo>
                <a:cubicBezTo>
                  <a:pt x="1938491" y="2384674"/>
                  <a:pt x="1937342" y="2383526"/>
                  <a:pt x="1936193" y="2384674"/>
                </a:cubicBezTo>
                <a:cubicBezTo>
                  <a:pt x="1935044" y="2382378"/>
                  <a:pt x="1935044" y="2380081"/>
                  <a:pt x="1931597" y="2380081"/>
                </a:cubicBezTo>
                <a:cubicBezTo>
                  <a:pt x="1932746" y="2373193"/>
                  <a:pt x="1925851" y="2372044"/>
                  <a:pt x="1922404" y="2367452"/>
                </a:cubicBezTo>
                <a:cubicBezTo>
                  <a:pt x="1924702" y="2367452"/>
                  <a:pt x="1920105" y="2364007"/>
                  <a:pt x="1922404" y="2364007"/>
                </a:cubicBezTo>
                <a:cubicBezTo>
                  <a:pt x="1925851" y="2365156"/>
                  <a:pt x="1927000" y="2366304"/>
                  <a:pt x="1929298" y="2368600"/>
                </a:cubicBezTo>
                <a:cubicBezTo>
                  <a:pt x="1930448" y="2365156"/>
                  <a:pt x="1923553" y="2358267"/>
                  <a:pt x="1918956" y="2354822"/>
                </a:cubicBezTo>
                <a:cubicBezTo>
                  <a:pt x="1920105" y="2357119"/>
                  <a:pt x="1923553" y="2358267"/>
                  <a:pt x="1923553" y="2362859"/>
                </a:cubicBezTo>
                <a:cubicBezTo>
                  <a:pt x="1916658" y="2355971"/>
                  <a:pt x="1912062" y="2349082"/>
                  <a:pt x="1904018" y="2343341"/>
                </a:cubicBezTo>
                <a:cubicBezTo>
                  <a:pt x="1902869" y="2343341"/>
                  <a:pt x="1902869" y="2344489"/>
                  <a:pt x="1904018" y="2345637"/>
                </a:cubicBezTo>
                <a:cubicBezTo>
                  <a:pt x="1904018" y="2345637"/>
                  <a:pt x="1904018" y="2345637"/>
                  <a:pt x="1898272" y="2343341"/>
                </a:cubicBezTo>
                <a:cubicBezTo>
                  <a:pt x="1897123" y="2339897"/>
                  <a:pt x="1901720" y="2342193"/>
                  <a:pt x="1900570" y="2338749"/>
                </a:cubicBezTo>
                <a:cubicBezTo>
                  <a:pt x="1897123" y="2331860"/>
                  <a:pt x="1893676" y="2335304"/>
                  <a:pt x="1892527" y="2328415"/>
                </a:cubicBezTo>
                <a:cubicBezTo>
                  <a:pt x="1889079" y="2328415"/>
                  <a:pt x="1893676" y="2335304"/>
                  <a:pt x="1895974" y="2337600"/>
                </a:cubicBezTo>
                <a:cubicBezTo>
                  <a:pt x="1891377" y="2336452"/>
                  <a:pt x="1890228" y="2329563"/>
                  <a:pt x="1887930" y="2331860"/>
                </a:cubicBezTo>
                <a:cubicBezTo>
                  <a:pt x="1886781" y="2326119"/>
                  <a:pt x="1893676" y="2330712"/>
                  <a:pt x="1891377" y="2322675"/>
                </a:cubicBezTo>
                <a:cubicBezTo>
                  <a:pt x="1886781" y="2320378"/>
                  <a:pt x="1877588" y="2307749"/>
                  <a:pt x="1874141" y="2313490"/>
                </a:cubicBezTo>
                <a:cubicBezTo>
                  <a:pt x="1878737" y="2315786"/>
                  <a:pt x="1881035" y="2319230"/>
                  <a:pt x="1884483" y="2322675"/>
                </a:cubicBezTo>
                <a:cubicBezTo>
                  <a:pt x="1882185" y="2323823"/>
                  <a:pt x="1881035" y="2318082"/>
                  <a:pt x="1879886" y="2320378"/>
                </a:cubicBezTo>
                <a:cubicBezTo>
                  <a:pt x="1878163" y="2317508"/>
                  <a:pt x="1874715" y="2314064"/>
                  <a:pt x="1871555" y="2310763"/>
                </a:cubicBezTo>
                <a:lnTo>
                  <a:pt x="1867051" y="2304795"/>
                </a:lnTo>
                <a:lnTo>
                  <a:pt x="1866097" y="2301578"/>
                </a:lnTo>
                <a:cubicBezTo>
                  <a:pt x="1865810" y="2300860"/>
                  <a:pt x="1866097" y="2300860"/>
                  <a:pt x="1868395" y="2302008"/>
                </a:cubicBezTo>
                <a:cubicBezTo>
                  <a:pt x="1871842" y="2304304"/>
                  <a:pt x="1864948" y="2303156"/>
                  <a:pt x="1869544" y="2305453"/>
                </a:cubicBezTo>
                <a:cubicBezTo>
                  <a:pt x="1874141" y="2308897"/>
                  <a:pt x="1868395" y="2303156"/>
                  <a:pt x="1871842" y="2303156"/>
                </a:cubicBezTo>
                <a:cubicBezTo>
                  <a:pt x="1874141" y="2307749"/>
                  <a:pt x="1876439" y="2304304"/>
                  <a:pt x="1879886" y="2310045"/>
                </a:cubicBezTo>
                <a:cubicBezTo>
                  <a:pt x="1879886" y="2306601"/>
                  <a:pt x="1876439" y="2304304"/>
                  <a:pt x="1875290" y="2302008"/>
                </a:cubicBezTo>
                <a:cubicBezTo>
                  <a:pt x="1872992" y="2300860"/>
                  <a:pt x="1869544" y="2302008"/>
                  <a:pt x="1868395" y="2298564"/>
                </a:cubicBezTo>
                <a:cubicBezTo>
                  <a:pt x="1869544" y="2297416"/>
                  <a:pt x="1871842" y="2298564"/>
                  <a:pt x="1871842" y="2297416"/>
                </a:cubicBezTo>
                <a:cubicBezTo>
                  <a:pt x="1869544" y="2295119"/>
                  <a:pt x="1867246" y="2291675"/>
                  <a:pt x="1866097" y="2293971"/>
                </a:cubicBezTo>
                <a:cubicBezTo>
                  <a:pt x="1869544" y="2297416"/>
                  <a:pt x="1864948" y="2298564"/>
                  <a:pt x="1868395" y="2300860"/>
                </a:cubicBezTo>
                <a:cubicBezTo>
                  <a:pt x="1863799" y="2299712"/>
                  <a:pt x="1863799" y="2295119"/>
                  <a:pt x="1861500" y="2292823"/>
                </a:cubicBezTo>
                <a:cubicBezTo>
                  <a:pt x="1860351" y="2291675"/>
                  <a:pt x="1858053" y="2290527"/>
                  <a:pt x="1858053" y="2291675"/>
                </a:cubicBezTo>
                <a:cubicBezTo>
                  <a:pt x="1860351" y="2293971"/>
                  <a:pt x="1861500" y="2296268"/>
                  <a:pt x="1862649" y="2298564"/>
                </a:cubicBezTo>
                <a:cubicBezTo>
                  <a:pt x="1859202" y="2298564"/>
                  <a:pt x="1861500" y="2296268"/>
                  <a:pt x="1856904" y="2295119"/>
                </a:cubicBezTo>
                <a:cubicBezTo>
                  <a:pt x="1859202" y="2298564"/>
                  <a:pt x="1862649" y="2302008"/>
                  <a:pt x="1866097" y="2306601"/>
                </a:cubicBezTo>
                <a:cubicBezTo>
                  <a:pt x="1864948" y="2305453"/>
                  <a:pt x="1862649" y="2304304"/>
                  <a:pt x="1862649" y="2305453"/>
                </a:cubicBezTo>
                <a:cubicBezTo>
                  <a:pt x="1864948" y="2308897"/>
                  <a:pt x="1867246" y="2310045"/>
                  <a:pt x="1867246" y="2307749"/>
                </a:cubicBezTo>
                <a:cubicBezTo>
                  <a:pt x="1870693" y="2313490"/>
                  <a:pt x="1872992" y="2316934"/>
                  <a:pt x="1876439" y="2318082"/>
                </a:cubicBezTo>
                <a:cubicBezTo>
                  <a:pt x="1872992" y="2318082"/>
                  <a:pt x="1876439" y="2321526"/>
                  <a:pt x="1878737" y="2321526"/>
                </a:cubicBezTo>
                <a:cubicBezTo>
                  <a:pt x="1878737" y="2322675"/>
                  <a:pt x="1878737" y="2323823"/>
                  <a:pt x="1877588" y="2323823"/>
                </a:cubicBezTo>
                <a:cubicBezTo>
                  <a:pt x="1879886" y="2324971"/>
                  <a:pt x="1881035" y="2327267"/>
                  <a:pt x="1883334" y="2327267"/>
                </a:cubicBezTo>
                <a:cubicBezTo>
                  <a:pt x="1883334" y="2333008"/>
                  <a:pt x="1887930" y="2335304"/>
                  <a:pt x="1892527" y="2338749"/>
                </a:cubicBezTo>
                <a:cubicBezTo>
                  <a:pt x="1890228" y="2337600"/>
                  <a:pt x="1892527" y="2342193"/>
                  <a:pt x="1890228" y="2342193"/>
                </a:cubicBezTo>
                <a:cubicBezTo>
                  <a:pt x="1898272" y="2345637"/>
                  <a:pt x="1900570" y="2358267"/>
                  <a:pt x="1907465" y="2359415"/>
                </a:cubicBezTo>
                <a:cubicBezTo>
                  <a:pt x="1907465" y="2362859"/>
                  <a:pt x="1910912" y="2364007"/>
                  <a:pt x="1913211" y="2365156"/>
                </a:cubicBezTo>
                <a:cubicBezTo>
                  <a:pt x="1914360" y="2368600"/>
                  <a:pt x="1913211" y="2368600"/>
                  <a:pt x="1913211" y="2370896"/>
                </a:cubicBezTo>
                <a:cubicBezTo>
                  <a:pt x="1918956" y="2370896"/>
                  <a:pt x="1921255" y="2382378"/>
                  <a:pt x="1925851" y="2386970"/>
                </a:cubicBezTo>
                <a:cubicBezTo>
                  <a:pt x="1927000" y="2388118"/>
                  <a:pt x="1927000" y="2385822"/>
                  <a:pt x="1928149" y="2386970"/>
                </a:cubicBezTo>
                <a:cubicBezTo>
                  <a:pt x="1930448" y="2390415"/>
                  <a:pt x="1931597" y="2391563"/>
                  <a:pt x="1935044" y="2396155"/>
                </a:cubicBezTo>
                <a:cubicBezTo>
                  <a:pt x="1933895" y="2397303"/>
                  <a:pt x="1930448" y="2392711"/>
                  <a:pt x="1930448" y="2396155"/>
                </a:cubicBezTo>
                <a:cubicBezTo>
                  <a:pt x="1941939" y="2399600"/>
                  <a:pt x="1946535" y="2414525"/>
                  <a:pt x="1952281" y="2420266"/>
                </a:cubicBezTo>
                <a:cubicBezTo>
                  <a:pt x="1953430" y="2419118"/>
                  <a:pt x="1953430" y="2417970"/>
                  <a:pt x="1955728" y="2419118"/>
                </a:cubicBezTo>
                <a:cubicBezTo>
                  <a:pt x="1956877" y="2422562"/>
                  <a:pt x="1960325" y="2424859"/>
                  <a:pt x="1961474" y="2428303"/>
                </a:cubicBezTo>
                <a:cubicBezTo>
                  <a:pt x="1959176" y="2427155"/>
                  <a:pt x="1956877" y="2426007"/>
                  <a:pt x="1955728" y="2427155"/>
                </a:cubicBezTo>
                <a:cubicBezTo>
                  <a:pt x="1966070" y="2442081"/>
                  <a:pt x="1983307" y="2457006"/>
                  <a:pt x="1987904" y="2470784"/>
                </a:cubicBezTo>
                <a:cubicBezTo>
                  <a:pt x="1986754" y="2468488"/>
                  <a:pt x="1985605" y="2467339"/>
                  <a:pt x="1983307" y="2466191"/>
                </a:cubicBezTo>
                <a:cubicBezTo>
                  <a:pt x="1984456" y="2469636"/>
                  <a:pt x="1982158" y="2467339"/>
                  <a:pt x="1983307" y="2470784"/>
                </a:cubicBezTo>
                <a:cubicBezTo>
                  <a:pt x="1989053" y="2471932"/>
                  <a:pt x="1986754" y="2477673"/>
                  <a:pt x="1989053" y="2478821"/>
                </a:cubicBezTo>
                <a:cubicBezTo>
                  <a:pt x="1992500" y="2481117"/>
                  <a:pt x="1991351" y="2478821"/>
                  <a:pt x="1994798" y="2481117"/>
                </a:cubicBezTo>
                <a:cubicBezTo>
                  <a:pt x="1993649" y="2484561"/>
                  <a:pt x="1995947" y="2485710"/>
                  <a:pt x="1997096" y="2489154"/>
                </a:cubicBezTo>
                <a:cubicBezTo>
                  <a:pt x="1999395" y="2490302"/>
                  <a:pt x="1998246" y="2488006"/>
                  <a:pt x="1999395" y="2488006"/>
                </a:cubicBezTo>
                <a:cubicBezTo>
                  <a:pt x="2000544" y="2491450"/>
                  <a:pt x="2008588" y="2496043"/>
                  <a:pt x="2006289" y="2498339"/>
                </a:cubicBezTo>
                <a:cubicBezTo>
                  <a:pt x="2005140" y="2496043"/>
                  <a:pt x="2003991" y="2493747"/>
                  <a:pt x="2001693" y="2492598"/>
                </a:cubicBezTo>
                <a:cubicBezTo>
                  <a:pt x="2005140" y="2499487"/>
                  <a:pt x="2000544" y="2496043"/>
                  <a:pt x="2000544" y="2499487"/>
                </a:cubicBezTo>
                <a:cubicBezTo>
                  <a:pt x="2003991" y="2502932"/>
                  <a:pt x="2003991" y="2500635"/>
                  <a:pt x="2005140" y="2500635"/>
                </a:cubicBezTo>
                <a:cubicBezTo>
                  <a:pt x="2009737" y="2504080"/>
                  <a:pt x="2013184" y="2512117"/>
                  <a:pt x="2017781" y="2519005"/>
                </a:cubicBezTo>
                <a:cubicBezTo>
                  <a:pt x="2020079" y="2517857"/>
                  <a:pt x="2022377" y="2521302"/>
                  <a:pt x="2025824" y="2523598"/>
                </a:cubicBezTo>
                <a:cubicBezTo>
                  <a:pt x="2026974" y="2527042"/>
                  <a:pt x="2022377" y="2522450"/>
                  <a:pt x="2023526" y="2527042"/>
                </a:cubicBezTo>
                <a:cubicBezTo>
                  <a:pt x="2028123" y="2528191"/>
                  <a:pt x="2030421" y="2531635"/>
                  <a:pt x="2033868" y="2533931"/>
                </a:cubicBezTo>
                <a:cubicBezTo>
                  <a:pt x="2033868" y="2531635"/>
                  <a:pt x="2031570" y="2530487"/>
                  <a:pt x="2033868" y="2530487"/>
                </a:cubicBezTo>
                <a:cubicBezTo>
                  <a:pt x="2033868" y="2533931"/>
                  <a:pt x="2038465" y="2535079"/>
                  <a:pt x="2038465" y="2532783"/>
                </a:cubicBezTo>
                <a:cubicBezTo>
                  <a:pt x="2039614" y="2536227"/>
                  <a:pt x="2043061" y="2537376"/>
                  <a:pt x="2043061" y="2540820"/>
                </a:cubicBezTo>
                <a:cubicBezTo>
                  <a:pt x="2040763" y="2540820"/>
                  <a:pt x="2040763" y="2538524"/>
                  <a:pt x="2038465" y="2537376"/>
                </a:cubicBezTo>
                <a:cubicBezTo>
                  <a:pt x="2039614" y="2540820"/>
                  <a:pt x="2037316" y="2537376"/>
                  <a:pt x="2036167" y="2537376"/>
                </a:cubicBezTo>
                <a:cubicBezTo>
                  <a:pt x="2038465" y="2540820"/>
                  <a:pt x="2039614" y="2543116"/>
                  <a:pt x="2039614" y="2545413"/>
                </a:cubicBezTo>
                <a:cubicBezTo>
                  <a:pt x="2039614" y="2544264"/>
                  <a:pt x="2035017" y="2541968"/>
                  <a:pt x="2036167" y="2543116"/>
                </a:cubicBezTo>
                <a:cubicBezTo>
                  <a:pt x="2038465" y="2550005"/>
                  <a:pt x="2046509" y="2553449"/>
                  <a:pt x="2049956" y="2558042"/>
                </a:cubicBezTo>
                <a:cubicBezTo>
                  <a:pt x="2047658" y="2556894"/>
                  <a:pt x="2044210" y="2554598"/>
                  <a:pt x="2045360" y="2559190"/>
                </a:cubicBezTo>
                <a:cubicBezTo>
                  <a:pt x="2049956" y="2559190"/>
                  <a:pt x="2056851" y="2563783"/>
                  <a:pt x="2056851" y="2568375"/>
                </a:cubicBezTo>
                <a:cubicBezTo>
                  <a:pt x="2056851" y="2567227"/>
                  <a:pt x="2053403" y="2563783"/>
                  <a:pt x="2053403" y="2566079"/>
                </a:cubicBezTo>
                <a:cubicBezTo>
                  <a:pt x="2056851" y="2569523"/>
                  <a:pt x="2059149" y="2574116"/>
                  <a:pt x="2062596" y="2577560"/>
                </a:cubicBezTo>
                <a:cubicBezTo>
                  <a:pt x="2063745" y="2579857"/>
                  <a:pt x="2062596" y="2581005"/>
                  <a:pt x="2062596" y="2582153"/>
                </a:cubicBezTo>
                <a:cubicBezTo>
                  <a:pt x="2066044" y="2584449"/>
                  <a:pt x="2064895" y="2583301"/>
                  <a:pt x="2068342" y="2584449"/>
                </a:cubicBezTo>
                <a:cubicBezTo>
                  <a:pt x="2068342" y="2586745"/>
                  <a:pt x="2069491" y="2587894"/>
                  <a:pt x="2069491" y="2589042"/>
                </a:cubicBezTo>
                <a:cubicBezTo>
                  <a:pt x="2069491" y="2591338"/>
                  <a:pt x="2068342" y="2590190"/>
                  <a:pt x="2068342" y="2590190"/>
                </a:cubicBezTo>
                <a:cubicBezTo>
                  <a:pt x="2072938" y="2600523"/>
                  <a:pt x="2079833" y="2603967"/>
                  <a:pt x="2085579" y="2612004"/>
                </a:cubicBezTo>
                <a:cubicBezTo>
                  <a:pt x="2084430" y="2612004"/>
                  <a:pt x="2082131" y="2612004"/>
                  <a:pt x="2080982" y="2613152"/>
                </a:cubicBezTo>
                <a:lnTo>
                  <a:pt x="2087548" y="2619713"/>
                </a:lnTo>
                <a:lnTo>
                  <a:pt x="2090175" y="2626930"/>
                </a:lnTo>
                <a:cubicBezTo>
                  <a:pt x="2095921" y="2630374"/>
                  <a:pt x="2090175" y="2623486"/>
                  <a:pt x="2092473" y="2623486"/>
                </a:cubicBezTo>
                <a:cubicBezTo>
                  <a:pt x="2097070" y="2633819"/>
                  <a:pt x="2106263" y="2640708"/>
                  <a:pt x="2112008" y="2647596"/>
                </a:cubicBezTo>
                <a:cubicBezTo>
                  <a:pt x="2109710" y="2647596"/>
                  <a:pt x="2109710" y="2644152"/>
                  <a:pt x="2108561" y="2644152"/>
                </a:cubicBezTo>
                <a:cubicBezTo>
                  <a:pt x="2109710" y="2647596"/>
                  <a:pt x="2105114" y="2644152"/>
                  <a:pt x="2106263" y="2647596"/>
                </a:cubicBezTo>
                <a:cubicBezTo>
                  <a:pt x="2117754" y="2654485"/>
                  <a:pt x="2120052" y="2667115"/>
                  <a:pt x="2126947" y="2675152"/>
                </a:cubicBezTo>
                <a:cubicBezTo>
                  <a:pt x="2124649" y="2672855"/>
                  <a:pt x="2123500" y="2674004"/>
                  <a:pt x="2124649" y="2676300"/>
                </a:cubicBezTo>
                <a:cubicBezTo>
                  <a:pt x="2128096" y="2678596"/>
                  <a:pt x="2131543" y="2680892"/>
                  <a:pt x="2133842" y="2683189"/>
                </a:cubicBezTo>
                <a:cubicBezTo>
                  <a:pt x="2132693" y="2683189"/>
                  <a:pt x="2131543" y="2684337"/>
                  <a:pt x="2131543" y="2684337"/>
                </a:cubicBezTo>
                <a:cubicBezTo>
                  <a:pt x="2138438" y="2691226"/>
                  <a:pt x="2140736" y="2699262"/>
                  <a:pt x="2148780" y="2705003"/>
                </a:cubicBezTo>
                <a:cubicBezTo>
                  <a:pt x="2146482" y="2705003"/>
                  <a:pt x="2146482" y="2705003"/>
                  <a:pt x="2145333" y="2706151"/>
                </a:cubicBezTo>
                <a:cubicBezTo>
                  <a:pt x="2154526" y="2716484"/>
                  <a:pt x="2152228" y="2716484"/>
                  <a:pt x="2157973" y="2726818"/>
                </a:cubicBezTo>
                <a:cubicBezTo>
                  <a:pt x="2155675" y="2724521"/>
                  <a:pt x="2154526" y="2724521"/>
                  <a:pt x="2154526" y="2725670"/>
                </a:cubicBezTo>
                <a:cubicBezTo>
                  <a:pt x="2159122" y="2729114"/>
                  <a:pt x="2154526" y="2730262"/>
                  <a:pt x="2157973" y="2732558"/>
                </a:cubicBezTo>
                <a:cubicBezTo>
                  <a:pt x="2160271" y="2733706"/>
                  <a:pt x="2162570" y="2734855"/>
                  <a:pt x="2162570" y="2733706"/>
                </a:cubicBezTo>
                <a:cubicBezTo>
                  <a:pt x="2163719" y="2736003"/>
                  <a:pt x="2163719" y="2738299"/>
                  <a:pt x="2164868" y="2739447"/>
                </a:cubicBezTo>
                <a:cubicBezTo>
                  <a:pt x="2167166" y="2740595"/>
                  <a:pt x="2166017" y="2737151"/>
                  <a:pt x="2167166" y="2737151"/>
                </a:cubicBezTo>
                <a:cubicBezTo>
                  <a:pt x="2169464" y="2744040"/>
                  <a:pt x="2167166" y="2741743"/>
                  <a:pt x="2171763" y="2747484"/>
                </a:cubicBezTo>
                <a:cubicBezTo>
                  <a:pt x="2171763" y="2746336"/>
                  <a:pt x="2170613" y="2741743"/>
                  <a:pt x="2172912" y="2745188"/>
                </a:cubicBezTo>
                <a:cubicBezTo>
                  <a:pt x="2174061" y="2748632"/>
                  <a:pt x="2176359" y="2754373"/>
                  <a:pt x="2178657" y="2757817"/>
                </a:cubicBezTo>
                <a:cubicBezTo>
                  <a:pt x="2180956" y="2762410"/>
                  <a:pt x="2180956" y="2764706"/>
                  <a:pt x="2177508" y="2763558"/>
                </a:cubicBezTo>
                <a:cubicBezTo>
                  <a:pt x="2178657" y="2768150"/>
                  <a:pt x="2183254" y="2771595"/>
                  <a:pt x="2185552" y="2775039"/>
                </a:cubicBezTo>
                <a:cubicBezTo>
                  <a:pt x="2184403" y="2775039"/>
                  <a:pt x="2183254" y="2773891"/>
                  <a:pt x="2183254" y="2775039"/>
                </a:cubicBezTo>
                <a:cubicBezTo>
                  <a:pt x="2187850" y="2778484"/>
                  <a:pt x="2183254" y="2780780"/>
                  <a:pt x="2187850" y="2784224"/>
                </a:cubicBezTo>
                <a:cubicBezTo>
                  <a:pt x="2190149" y="2785372"/>
                  <a:pt x="2190149" y="2781928"/>
                  <a:pt x="2193596" y="2781928"/>
                </a:cubicBezTo>
                <a:cubicBezTo>
                  <a:pt x="2192447" y="2785372"/>
                  <a:pt x="2195894" y="2793409"/>
                  <a:pt x="2200491" y="2793409"/>
                </a:cubicBezTo>
                <a:cubicBezTo>
                  <a:pt x="2206236" y="2807187"/>
                  <a:pt x="2214280" y="2819817"/>
                  <a:pt x="2221175" y="2832446"/>
                </a:cubicBezTo>
                <a:cubicBezTo>
                  <a:pt x="2221175" y="2832446"/>
                  <a:pt x="2221175" y="2832446"/>
                  <a:pt x="2231517" y="2850816"/>
                </a:cubicBezTo>
                <a:cubicBezTo>
                  <a:pt x="2236113" y="2857705"/>
                  <a:pt x="2239561" y="2863446"/>
                  <a:pt x="2243008" y="2870334"/>
                </a:cubicBezTo>
                <a:cubicBezTo>
                  <a:pt x="2239561" y="2869186"/>
                  <a:pt x="2240710" y="2864594"/>
                  <a:pt x="2237262" y="2863446"/>
                </a:cubicBezTo>
                <a:cubicBezTo>
                  <a:pt x="2236113" y="2864594"/>
                  <a:pt x="2234964" y="2860001"/>
                  <a:pt x="2233815" y="2863446"/>
                </a:cubicBezTo>
                <a:cubicBezTo>
                  <a:pt x="2234964" y="2863446"/>
                  <a:pt x="2234964" y="2865742"/>
                  <a:pt x="2236113" y="2865742"/>
                </a:cubicBezTo>
                <a:cubicBezTo>
                  <a:pt x="2237262" y="2866890"/>
                  <a:pt x="2237262" y="2865742"/>
                  <a:pt x="2239561" y="2866890"/>
                </a:cubicBezTo>
                <a:cubicBezTo>
                  <a:pt x="2240710" y="2871483"/>
                  <a:pt x="2238412" y="2869186"/>
                  <a:pt x="2238412" y="2870334"/>
                </a:cubicBezTo>
                <a:cubicBezTo>
                  <a:pt x="2239561" y="2872631"/>
                  <a:pt x="2239561" y="2874927"/>
                  <a:pt x="2240710" y="2876075"/>
                </a:cubicBezTo>
                <a:cubicBezTo>
                  <a:pt x="2241859" y="2876075"/>
                  <a:pt x="2243008" y="2876075"/>
                  <a:pt x="2244157" y="2876075"/>
                </a:cubicBezTo>
                <a:cubicBezTo>
                  <a:pt x="2243008" y="2870334"/>
                  <a:pt x="2244157" y="2870334"/>
                  <a:pt x="2245306" y="2868038"/>
                </a:cubicBezTo>
                <a:cubicBezTo>
                  <a:pt x="2245306" y="2870334"/>
                  <a:pt x="2248754" y="2871483"/>
                  <a:pt x="2248754" y="2874927"/>
                </a:cubicBezTo>
                <a:cubicBezTo>
                  <a:pt x="2246455" y="2873779"/>
                  <a:pt x="2243008" y="2870334"/>
                  <a:pt x="2244157" y="2874927"/>
                </a:cubicBezTo>
                <a:cubicBezTo>
                  <a:pt x="2249903" y="2879519"/>
                  <a:pt x="2248754" y="2888705"/>
                  <a:pt x="2255648" y="2893297"/>
                </a:cubicBezTo>
                <a:cubicBezTo>
                  <a:pt x="2254499" y="2895593"/>
                  <a:pt x="2255648" y="2896741"/>
                  <a:pt x="2257947" y="2896741"/>
                </a:cubicBezTo>
                <a:cubicBezTo>
                  <a:pt x="2256797" y="2899038"/>
                  <a:pt x="2259096" y="2901334"/>
                  <a:pt x="2260245" y="2903630"/>
                </a:cubicBezTo>
                <a:cubicBezTo>
                  <a:pt x="2256797" y="2901334"/>
                  <a:pt x="2255648" y="2897890"/>
                  <a:pt x="2252201" y="2894445"/>
                </a:cubicBezTo>
                <a:cubicBezTo>
                  <a:pt x="2252201" y="2902482"/>
                  <a:pt x="2257947" y="2905927"/>
                  <a:pt x="2261394" y="2911667"/>
                </a:cubicBezTo>
                <a:cubicBezTo>
                  <a:pt x="2257947" y="2911667"/>
                  <a:pt x="2263692" y="2917408"/>
                  <a:pt x="2263692" y="2919704"/>
                </a:cubicBezTo>
                <a:cubicBezTo>
                  <a:pt x="2261394" y="2919704"/>
                  <a:pt x="2256797" y="2915112"/>
                  <a:pt x="2255648" y="2918556"/>
                </a:cubicBezTo>
                <a:cubicBezTo>
                  <a:pt x="2260245" y="2920852"/>
                  <a:pt x="2261394" y="2925445"/>
                  <a:pt x="2263692" y="2927741"/>
                </a:cubicBezTo>
                <a:cubicBezTo>
                  <a:pt x="2267140" y="2930037"/>
                  <a:pt x="2265990" y="2928889"/>
                  <a:pt x="2269438" y="2928889"/>
                </a:cubicBezTo>
                <a:cubicBezTo>
                  <a:pt x="2268289" y="2933482"/>
                  <a:pt x="2269438" y="2932334"/>
                  <a:pt x="2269438" y="2938074"/>
                </a:cubicBezTo>
                <a:cubicBezTo>
                  <a:pt x="2265990" y="2935778"/>
                  <a:pt x="2267140" y="2936926"/>
                  <a:pt x="2263692" y="2936926"/>
                </a:cubicBezTo>
                <a:cubicBezTo>
                  <a:pt x="2262543" y="2934630"/>
                  <a:pt x="2262543" y="2931185"/>
                  <a:pt x="2257947" y="2930037"/>
                </a:cubicBezTo>
                <a:cubicBezTo>
                  <a:pt x="2256797" y="2920852"/>
                  <a:pt x="2251052" y="2915112"/>
                  <a:pt x="2247605" y="2905927"/>
                </a:cubicBezTo>
                <a:cubicBezTo>
                  <a:pt x="2240710" y="2903630"/>
                  <a:pt x="2241859" y="2896741"/>
                  <a:pt x="2237262" y="2892149"/>
                </a:cubicBezTo>
                <a:cubicBezTo>
                  <a:pt x="2237262" y="2893297"/>
                  <a:pt x="2237262" y="2894445"/>
                  <a:pt x="2236113" y="2893297"/>
                </a:cubicBezTo>
                <a:cubicBezTo>
                  <a:pt x="2236113" y="2889853"/>
                  <a:pt x="2232666" y="2888705"/>
                  <a:pt x="2233815" y="2885260"/>
                </a:cubicBezTo>
                <a:cubicBezTo>
                  <a:pt x="2234964" y="2885260"/>
                  <a:pt x="2237262" y="2887556"/>
                  <a:pt x="2237262" y="2884112"/>
                </a:cubicBezTo>
                <a:cubicBezTo>
                  <a:pt x="2236113" y="2882964"/>
                  <a:pt x="2236113" y="2881816"/>
                  <a:pt x="2234964" y="2881816"/>
                </a:cubicBezTo>
                <a:cubicBezTo>
                  <a:pt x="2230368" y="2878371"/>
                  <a:pt x="2231517" y="2884112"/>
                  <a:pt x="2228069" y="2880668"/>
                </a:cubicBezTo>
                <a:cubicBezTo>
                  <a:pt x="2226920" y="2876075"/>
                  <a:pt x="2226920" y="2876075"/>
                  <a:pt x="2222324" y="2873779"/>
                </a:cubicBezTo>
                <a:cubicBezTo>
                  <a:pt x="2222324" y="2871483"/>
                  <a:pt x="2223473" y="2871483"/>
                  <a:pt x="2223473" y="2870334"/>
                </a:cubicBezTo>
                <a:cubicBezTo>
                  <a:pt x="2221175" y="2869186"/>
                  <a:pt x="2218877" y="2868038"/>
                  <a:pt x="2217727" y="2865742"/>
                </a:cubicBezTo>
                <a:cubicBezTo>
                  <a:pt x="2221175" y="2862297"/>
                  <a:pt x="2223473" y="2871483"/>
                  <a:pt x="2226920" y="2874927"/>
                </a:cubicBezTo>
                <a:cubicBezTo>
                  <a:pt x="2226920" y="2872631"/>
                  <a:pt x="2230368" y="2876075"/>
                  <a:pt x="2229219" y="2872631"/>
                </a:cubicBezTo>
                <a:cubicBezTo>
                  <a:pt x="2224622" y="2869186"/>
                  <a:pt x="2223473" y="2864594"/>
                  <a:pt x="2220026" y="2862297"/>
                </a:cubicBezTo>
                <a:cubicBezTo>
                  <a:pt x="2218877" y="2857705"/>
                  <a:pt x="2221175" y="2858853"/>
                  <a:pt x="2216578" y="2856557"/>
                </a:cubicBezTo>
                <a:cubicBezTo>
                  <a:pt x="2216578" y="2853112"/>
                  <a:pt x="2218877" y="2855409"/>
                  <a:pt x="2217727" y="2851964"/>
                </a:cubicBezTo>
                <a:cubicBezTo>
                  <a:pt x="2215429" y="2850816"/>
                  <a:pt x="2214280" y="2848520"/>
                  <a:pt x="2211982" y="2847372"/>
                </a:cubicBezTo>
                <a:cubicBezTo>
                  <a:pt x="2211982" y="2845075"/>
                  <a:pt x="2214280" y="2843927"/>
                  <a:pt x="2211982" y="2840483"/>
                </a:cubicBezTo>
                <a:cubicBezTo>
                  <a:pt x="2210833" y="2842779"/>
                  <a:pt x="2210833" y="2846224"/>
                  <a:pt x="2206236" y="2842779"/>
                </a:cubicBezTo>
                <a:cubicBezTo>
                  <a:pt x="2209684" y="2839335"/>
                  <a:pt x="2203938" y="2838187"/>
                  <a:pt x="2206236" y="2833594"/>
                </a:cubicBezTo>
                <a:cubicBezTo>
                  <a:pt x="2202789" y="2832446"/>
                  <a:pt x="2203938" y="2832446"/>
                  <a:pt x="2199341" y="2829002"/>
                </a:cubicBezTo>
                <a:cubicBezTo>
                  <a:pt x="2200491" y="2831298"/>
                  <a:pt x="2206236" y="2837039"/>
                  <a:pt x="2202789" y="2838187"/>
                </a:cubicBezTo>
                <a:cubicBezTo>
                  <a:pt x="2199341" y="2833594"/>
                  <a:pt x="2198192" y="2827853"/>
                  <a:pt x="2194745" y="2823261"/>
                </a:cubicBezTo>
                <a:cubicBezTo>
                  <a:pt x="2192447" y="2825557"/>
                  <a:pt x="2186701" y="2812928"/>
                  <a:pt x="2183254" y="2808335"/>
                </a:cubicBezTo>
                <a:cubicBezTo>
                  <a:pt x="2184403" y="2814076"/>
                  <a:pt x="2191298" y="2826705"/>
                  <a:pt x="2185552" y="2825557"/>
                </a:cubicBezTo>
                <a:cubicBezTo>
                  <a:pt x="2185552" y="2827853"/>
                  <a:pt x="2186701" y="2829002"/>
                  <a:pt x="2188999" y="2830150"/>
                </a:cubicBezTo>
                <a:cubicBezTo>
                  <a:pt x="2188999" y="2827853"/>
                  <a:pt x="2188999" y="2827853"/>
                  <a:pt x="2190149" y="2827853"/>
                </a:cubicBezTo>
                <a:cubicBezTo>
                  <a:pt x="2193596" y="2834742"/>
                  <a:pt x="2195894" y="2829002"/>
                  <a:pt x="2199341" y="2835890"/>
                </a:cubicBezTo>
                <a:cubicBezTo>
                  <a:pt x="2197043" y="2834742"/>
                  <a:pt x="2194745" y="2832446"/>
                  <a:pt x="2194745" y="2834742"/>
                </a:cubicBezTo>
                <a:cubicBezTo>
                  <a:pt x="2195894" y="2837039"/>
                  <a:pt x="2195894" y="2838187"/>
                  <a:pt x="2197043" y="2839335"/>
                </a:cubicBezTo>
                <a:cubicBezTo>
                  <a:pt x="2198192" y="2840483"/>
                  <a:pt x="2199341" y="2840483"/>
                  <a:pt x="2200491" y="2841631"/>
                </a:cubicBezTo>
                <a:cubicBezTo>
                  <a:pt x="2200491" y="2845075"/>
                  <a:pt x="2202789" y="2847372"/>
                  <a:pt x="2202789" y="2849668"/>
                </a:cubicBezTo>
                <a:cubicBezTo>
                  <a:pt x="2199341" y="2848520"/>
                  <a:pt x="2199341" y="2845075"/>
                  <a:pt x="2195894" y="2843927"/>
                </a:cubicBezTo>
                <a:cubicBezTo>
                  <a:pt x="2197043" y="2846224"/>
                  <a:pt x="2197043" y="2847372"/>
                  <a:pt x="2198192" y="2849668"/>
                </a:cubicBezTo>
                <a:cubicBezTo>
                  <a:pt x="2200491" y="2850816"/>
                  <a:pt x="2201640" y="2851964"/>
                  <a:pt x="2203938" y="2851964"/>
                </a:cubicBezTo>
                <a:cubicBezTo>
                  <a:pt x="2202789" y="2850816"/>
                  <a:pt x="2202789" y="2849668"/>
                  <a:pt x="2205087" y="2849668"/>
                </a:cubicBezTo>
                <a:cubicBezTo>
                  <a:pt x="2206236" y="2855409"/>
                  <a:pt x="2210833" y="2860001"/>
                  <a:pt x="2213131" y="2865742"/>
                </a:cubicBezTo>
                <a:lnTo>
                  <a:pt x="2215410" y="2868432"/>
                </a:lnTo>
                <a:lnTo>
                  <a:pt x="2215286" y="2870909"/>
                </a:lnTo>
                <a:cubicBezTo>
                  <a:pt x="2215717" y="2872057"/>
                  <a:pt x="2216004" y="2873205"/>
                  <a:pt x="2214280" y="2873779"/>
                </a:cubicBezTo>
                <a:cubicBezTo>
                  <a:pt x="2221175" y="2874927"/>
                  <a:pt x="2216578" y="2882964"/>
                  <a:pt x="2222324" y="2881816"/>
                </a:cubicBezTo>
                <a:cubicBezTo>
                  <a:pt x="2221175" y="2887556"/>
                  <a:pt x="2226920" y="2891001"/>
                  <a:pt x="2228069" y="2896741"/>
                </a:cubicBezTo>
                <a:cubicBezTo>
                  <a:pt x="2224622" y="2894445"/>
                  <a:pt x="2224622" y="2892149"/>
                  <a:pt x="2223473" y="2895593"/>
                </a:cubicBezTo>
                <a:cubicBezTo>
                  <a:pt x="2225771" y="2896741"/>
                  <a:pt x="2224622" y="2899038"/>
                  <a:pt x="2223473" y="2899038"/>
                </a:cubicBezTo>
                <a:cubicBezTo>
                  <a:pt x="2225771" y="2897890"/>
                  <a:pt x="2225771" y="2902482"/>
                  <a:pt x="2229219" y="2903630"/>
                </a:cubicBezTo>
                <a:cubicBezTo>
                  <a:pt x="2228069" y="2901334"/>
                  <a:pt x="2228069" y="2900186"/>
                  <a:pt x="2230368" y="2901334"/>
                </a:cubicBezTo>
                <a:cubicBezTo>
                  <a:pt x="2231517" y="2904778"/>
                  <a:pt x="2234964" y="2907075"/>
                  <a:pt x="2234964" y="2912815"/>
                </a:cubicBezTo>
                <a:cubicBezTo>
                  <a:pt x="2233815" y="2911667"/>
                  <a:pt x="2231517" y="2910519"/>
                  <a:pt x="2231517" y="2911667"/>
                </a:cubicBezTo>
                <a:cubicBezTo>
                  <a:pt x="2233815" y="2916260"/>
                  <a:pt x="2234964" y="2913963"/>
                  <a:pt x="2238412" y="2917408"/>
                </a:cubicBezTo>
                <a:cubicBezTo>
                  <a:pt x="2236113" y="2922000"/>
                  <a:pt x="2241859" y="2925445"/>
                  <a:pt x="2239561" y="2931185"/>
                </a:cubicBezTo>
                <a:cubicBezTo>
                  <a:pt x="2243008" y="2933482"/>
                  <a:pt x="2243008" y="2939222"/>
                  <a:pt x="2244157" y="2941519"/>
                </a:cubicBezTo>
                <a:cubicBezTo>
                  <a:pt x="2243008" y="2940371"/>
                  <a:pt x="2241859" y="2941519"/>
                  <a:pt x="2241859" y="2941519"/>
                </a:cubicBezTo>
                <a:cubicBezTo>
                  <a:pt x="2243008" y="2944963"/>
                  <a:pt x="2243008" y="2951852"/>
                  <a:pt x="2245306" y="2948407"/>
                </a:cubicBezTo>
                <a:cubicBezTo>
                  <a:pt x="2247605" y="2953000"/>
                  <a:pt x="2244157" y="2949556"/>
                  <a:pt x="2243008" y="2951852"/>
                </a:cubicBezTo>
                <a:cubicBezTo>
                  <a:pt x="2246455" y="2953000"/>
                  <a:pt x="2244157" y="2956444"/>
                  <a:pt x="2246455" y="2957593"/>
                </a:cubicBezTo>
                <a:cubicBezTo>
                  <a:pt x="2249903" y="2957593"/>
                  <a:pt x="2246455" y="2956444"/>
                  <a:pt x="2246455" y="2953000"/>
                </a:cubicBezTo>
                <a:cubicBezTo>
                  <a:pt x="2247605" y="2951852"/>
                  <a:pt x="2247605" y="2954148"/>
                  <a:pt x="2251052" y="2955296"/>
                </a:cubicBezTo>
                <a:cubicBezTo>
                  <a:pt x="2249903" y="2957593"/>
                  <a:pt x="2251052" y="2959889"/>
                  <a:pt x="2253350" y="2959889"/>
                </a:cubicBezTo>
                <a:cubicBezTo>
                  <a:pt x="2252201" y="2961037"/>
                  <a:pt x="2256797" y="2967926"/>
                  <a:pt x="2252201" y="2965629"/>
                </a:cubicBezTo>
                <a:cubicBezTo>
                  <a:pt x="2252201" y="2964481"/>
                  <a:pt x="2254499" y="2961037"/>
                  <a:pt x="2248754" y="2957593"/>
                </a:cubicBezTo>
                <a:cubicBezTo>
                  <a:pt x="2249903" y="2964481"/>
                  <a:pt x="2247605" y="2962185"/>
                  <a:pt x="2246455" y="2965629"/>
                </a:cubicBezTo>
                <a:cubicBezTo>
                  <a:pt x="2251052" y="2966778"/>
                  <a:pt x="2248754" y="2972518"/>
                  <a:pt x="2252201" y="2975963"/>
                </a:cubicBezTo>
                <a:cubicBezTo>
                  <a:pt x="2249903" y="2974815"/>
                  <a:pt x="2249903" y="2972518"/>
                  <a:pt x="2246455" y="2971370"/>
                </a:cubicBezTo>
                <a:cubicBezTo>
                  <a:pt x="2247605" y="2966778"/>
                  <a:pt x="2245306" y="2964481"/>
                  <a:pt x="2243008" y="2962185"/>
                </a:cubicBezTo>
                <a:cubicBezTo>
                  <a:pt x="2243008" y="2963333"/>
                  <a:pt x="2241859" y="2963333"/>
                  <a:pt x="2240710" y="2962185"/>
                </a:cubicBezTo>
                <a:cubicBezTo>
                  <a:pt x="2241859" y="2959889"/>
                  <a:pt x="2236113" y="2951852"/>
                  <a:pt x="2231517" y="2948407"/>
                </a:cubicBezTo>
                <a:cubicBezTo>
                  <a:pt x="2231517" y="2946111"/>
                  <a:pt x="2232666" y="2947259"/>
                  <a:pt x="2232666" y="2943815"/>
                </a:cubicBezTo>
                <a:cubicBezTo>
                  <a:pt x="2229219" y="2941519"/>
                  <a:pt x="2224622" y="2935778"/>
                  <a:pt x="2226920" y="2933482"/>
                </a:cubicBezTo>
                <a:cubicBezTo>
                  <a:pt x="2230368" y="2934630"/>
                  <a:pt x="2226920" y="2938074"/>
                  <a:pt x="2229219" y="2939222"/>
                </a:cubicBezTo>
                <a:cubicBezTo>
                  <a:pt x="2230368" y="2938074"/>
                  <a:pt x="2236113" y="2943815"/>
                  <a:pt x="2236113" y="2940371"/>
                </a:cubicBezTo>
                <a:cubicBezTo>
                  <a:pt x="2233815" y="2936926"/>
                  <a:pt x="2233815" y="2940371"/>
                  <a:pt x="2231517" y="2938074"/>
                </a:cubicBezTo>
                <a:cubicBezTo>
                  <a:pt x="2231517" y="2934630"/>
                  <a:pt x="2228069" y="2932334"/>
                  <a:pt x="2226920" y="2930037"/>
                </a:cubicBezTo>
                <a:cubicBezTo>
                  <a:pt x="2225771" y="2926593"/>
                  <a:pt x="2230368" y="2931185"/>
                  <a:pt x="2229219" y="2927741"/>
                </a:cubicBezTo>
                <a:cubicBezTo>
                  <a:pt x="2226920" y="2927741"/>
                  <a:pt x="2222324" y="2923149"/>
                  <a:pt x="2221175" y="2920852"/>
                </a:cubicBezTo>
                <a:cubicBezTo>
                  <a:pt x="2218877" y="2922000"/>
                  <a:pt x="2218877" y="2920852"/>
                  <a:pt x="2215429" y="2920852"/>
                </a:cubicBezTo>
                <a:cubicBezTo>
                  <a:pt x="2214280" y="2915112"/>
                  <a:pt x="2209684" y="2911667"/>
                  <a:pt x="2208534" y="2905927"/>
                </a:cubicBezTo>
                <a:cubicBezTo>
                  <a:pt x="2210833" y="2905927"/>
                  <a:pt x="2211982" y="2911667"/>
                  <a:pt x="2213131" y="2908223"/>
                </a:cubicBezTo>
                <a:cubicBezTo>
                  <a:pt x="2208534" y="2904778"/>
                  <a:pt x="2211982" y="2902482"/>
                  <a:pt x="2206236" y="2899038"/>
                </a:cubicBezTo>
                <a:cubicBezTo>
                  <a:pt x="2207385" y="2897890"/>
                  <a:pt x="2205087" y="2889853"/>
                  <a:pt x="2201640" y="2886408"/>
                </a:cubicBezTo>
                <a:cubicBezTo>
                  <a:pt x="2200491" y="2882964"/>
                  <a:pt x="2205087" y="2886408"/>
                  <a:pt x="2203938" y="2881816"/>
                </a:cubicBezTo>
                <a:cubicBezTo>
                  <a:pt x="2201640" y="2881816"/>
                  <a:pt x="2199341" y="2876075"/>
                  <a:pt x="2195894" y="2877223"/>
                </a:cubicBezTo>
                <a:cubicBezTo>
                  <a:pt x="2197043" y="2874927"/>
                  <a:pt x="2194745" y="2873779"/>
                  <a:pt x="2194745" y="2871483"/>
                </a:cubicBezTo>
                <a:cubicBezTo>
                  <a:pt x="2195894" y="2872631"/>
                  <a:pt x="2198192" y="2873779"/>
                  <a:pt x="2197043" y="2871483"/>
                </a:cubicBezTo>
                <a:cubicBezTo>
                  <a:pt x="2194745" y="2870334"/>
                  <a:pt x="2194745" y="2869186"/>
                  <a:pt x="2193596" y="2868038"/>
                </a:cubicBezTo>
                <a:cubicBezTo>
                  <a:pt x="2192447" y="2864594"/>
                  <a:pt x="2195894" y="2866890"/>
                  <a:pt x="2195894" y="2864594"/>
                </a:cubicBezTo>
                <a:cubicBezTo>
                  <a:pt x="2190149" y="2863446"/>
                  <a:pt x="2191298" y="2858853"/>
                  <a:pt x="2187850" y="2856557"/>
                </a:cubicBezTo>
                <a:cubicBezTo>
                  <a:pt x="2188999" y="2860001"/>
                  <a:pt x="2190149" y="2862297"/>
                  <a:pt x="2191298" y="2865742"/>
                </a:cubicBezTo>
                <a:cubicBezTo>
                  <a:pt x="2186701" y="2861149"/>
                  <a:pt x="2186701" y="2854261"/>
                  <a:pt x="2180956" y="2849668"/>
                </a:cubicBezTo>
                <a:cubicBezTo>
                  <a:pt x="2184403" y="2856557"/>
                  <a:pt x="2185552" y="2864594"/>
                  <a:pt x="2190149" y="2870334"/>
                </a:cubicBezTo>
                <a:cubicBezTo>
                  <a:pt x="2190149" y="2869186"/>
                  <a:pt x="2190149" y="2866890"/>
                  <a:pt x="2192447" y="2868038"/>
                </a:cubicBezTo>
                <a:cubicBezTo>
                  <a:pt x="2192447" y="2872631"/>
                  <a:pt x="2191298" y="2870334"/>
                  <a:pt x="2192447" y="2874927"/>
                </a:cubicBezTo>
                <a:cubicBezTo>
                  <a:pt x="2191298" y="2874927"/>
                  <a:pt x="2188999" y="2873779"/>
                  <a:pt x="2187850" y="2873779"/>
                </a:cubicBezTo>
                <a:cubicBezTo>
                  <a:pt x="2186701" y="2865742"/>
                  <a:pt x="2183254" y="2856557"/>
                  <a:pt x="2176359" y="2853112"/>
                </a:cubicBezTo>
                <a:cubicBezTo>
                  <a:pt x="2178657" y="2854261"/>
                  <a:pt x="2177508" y="2849668"/>
                  <a:pt x="2175210" y="2849668"/>
                </a:cubicBezTo>
                <a:cubicBezTo>
                  <a:pt x="2174061" y="2845075"/>
                  <a:pt x="2178657" y="2849668"/>
                  <a:pt x="2178657" y="2847372"/>
                </a:cubicBezTo>
                <a:cubicBezTo>
                  <a:pt x="2176359" y="2846224"/>
                  <a:pt x="2176359" y="2842779"/>
                  <a:pt x="2174061" y="2841631"/>
                </a:cubicBezTo>
                <a:cubicBezTo>
                  <a:pt x="2174061" y="2842779"/>
                  <a:pt x="2177508" y="2848520"/>
                  <a:pt x="2174061" y="2846224"/>
                </a:cubicBezTo>
                <a:cubicBezTo>
                  <a:pt x="2170613" y="2845075"/>
                  <a:pt x="2174061" y="2841631"/>
                  <a:pt x="2171763" y="2840483"/>
                </a:cubicBezTo>
                <a:cubicBezTo>
                  <a:pt x="2168315" y="2840483"/>
                  <a:pt x="2168315" y="2840483"/>
                  <a:pt x="2164868" y="2837039"/>
                </a:cubicBezTo>
                <a:cubicBezTo>
                  <a:pt x="2166017" y="2840483"/>
                  <a:pt x="2163719" y="2839335"/>
                  <a:pt x="2162570" y="2839335"/>
                </a:cubicBezTo>
                <a:cubicBezTo>
                  <a:pt x="2162570" y="2834742"/>
                  <a:pt x="2157973" y="2835890"/>
                  <a:pt x="2156824" y="2834742"/>
                </a:cubicBezTo>
                <a:cubicBezTo>
                  <a:pt x="2155675" y="2831298"/>
                  <a:pt x="2161421" y="2835890"/>
                  <a:pt x="2161421" y="2832446"/>
                </a:cubicBezTo>
                <a:cubicBezTo>
                  <a:pt x="2157973" y="2830150"/>
                  <a:pt x="2155675" y="2826705"/>
                  <a:pt x="2153377" y="2823261"/>
                </a:cubicBezTo>
                <a:cubicBezTo>
                  <a:pt x="2155675" y="2824409"/>
                  <a:pt x="2156824" y="2826705"/>
                  <a:pt x="2157973" y="2823261"/>
                </a:cubicBezTo>
                <a:cubicBezTo>
                  <a:pt x="2155675" y="2820965"/>
                  <a:pt x="2157973" y="2820965"/>
                  <a:pt x="2156824" y="2817520"/>
                </a:cubicBezTo>
                <a:cubicBezTo>
                  <a:pt x="2154526" y="2818668"/>
                  <a:pt x="2153377" y="2812928"/>
                  <a:pt x="2153377" y="2809483"/>
                </a:cubicBezTo>
                <a:cubicBezTo>
                  <a:pt x="2149929" y="2807187"/>
                  <a:pt x="2147631" y="2804891"/>
                  <a:pt x="2146482" y="2807187"/>
                </a:cubicBezTo>
                <a:cubicBezTo>
                  <a:pt x="2145333" y="2801446"/>
                  <a:pt x="2146482" y="2801446"/>
                  <a:pt x="2148780" y="2801446"/>
                </a:cubicBezTo>
                <a:cubicBezTo>
                  <a:pt x="2144184" y="2799150"/>
                  <a:pt x="2143035" y="2792261"/>
                  <a:pt x="2139587" y="2793409"/>
                </a:cubicBezTo>
                <a:cubicBezTo>
                  <a:pt x="2139587" y="2791113"/>
                  <a:pt x="2140736" y="2788817"/>
                  <a:pt x="2138438" y="2787669"/>
                </a:cubicBezTo>
                <a:cubicBezTo>
                  <a:pt x="2133842" y="2789965"/>
                  <a:pt x="2145333" y="2802594"/>
                  <a:pt x="2141885" y="2804891"/>
                </a:cubicBezTo>
                <a:cubicBezTo>
                  <a:pt x="2139587" y="2800298"/>
                  <a:pt x="2138438" y="2795706"/>
                  <a:pt x="2136140" y="2792261"/>
                </a:cubicBezTo>
                <a:cubicBezTo>
                  <a:pt x="2133842" y="2796854"/>
                  <a:pt x="2128096" y="2792261"/>
                  <a:pt x="2124649" y="2794558"/>
                </a:cubicBezTo>
                <a:cubicBezTo>
                  <a:pt x="2124649" y="2788817"/>
                  <a:pt x="2116605" y="2783076"/>
                  <a:pt x="2110859" y="2775039"/>
                </a:cubicBezTo>
                <a:cubicBezTo>
                  <a:pt x="2114307" y="2778484"/>
                  <a:pt x="2115456" y="2777336"/>
                  <a:pt x="2120052" y="2780780"/>
                </a:cubicBezTo>
                <a:cubicBezTo>
                  <a:pt x="2117754" y="2772743"/>
                  <a:pt x="2114307" y="2764706"/>
                  <a:pt x="2107412" y="2758965"/>
                </a:cubicBezTo>
                <a:cubicBezTo>
                  <a:pt x="2107412" y="2749780"/>
                  <a:pt x="2098219" y="2745188"/>
                  <a:pt x="2098219" y="2736003"/>
                </a:cubicBezTo>
                <a:cubicBezTo>
                  <a:pt x="2095921" y="2736003"/>
                  <a:pt x="2095921" y="2732558"/>
                  <a:pt x="2094772" y="2732558"/>
                </a:cubicBezTo>
                <a:cubicBezTo>
                  <a:pt x="2093623" y="2730262"/>
                  <a:pt x="2093623" y="2729114"/>
                  <a:pt x="2093623" y="2726818"/>
                </a:cubicBezTo>
                <a:cubicBezTo>
                  <a:pt x="2085579" y="2719929"/>
                  <a:pt x="2084430" y="2707299"/>
                  <a:pt x="2079833" y="2700411"/>
                </a:cubicBezTo>
                <a:cubicBezTo>
                  <a:pt x="2079833" y="2701559"/>
                  <a:pt x="2079833" y="2703855"/>
                  <a:pt x="2078684" y="2702707"/>
                </a:cubicBezTo>
                <a:cubicBezTo>
                  <a:pt x="2077535" y="2701559"/>
                  <a:pt x="2074087" y="2700411"/>
                  <a:pt x="2075237" y="2698114"/>
                </a:cubicBezTo>
                <a:cubicBezTo>
                  <a:pt x="2075237" y="2701559"/>
                  <a:pt x="2078684" y="2699262"/>
                  <a:pt x="2077535" y="2696966"/>
                </a:cubicBezTo>
                <a:cubicBezTo>
                  <a:pt x="2076386" y="2696966"/>
                  <a:pt x="2074087" y="2692374"/>
                  <a:pt x="2071789" y="2688929"/>
                </a:cubicBezTo>
                <a:cubicBezTo>
                  <a:pt x="2070640" y="2686633"/>
                  <a:pt x="2069491" y="2684337"/>
                  <a:pt x="2069491" y="2683189"/>
                </a:cubicBezTo>
                <a:cubicBezTo>
                  <a:pt x="2070640" y="2684337"/>
                  <a:pt x="2074087" y="2688929"/>
                  <a:pt x="2074087" y="2687781"/>
                </a:cubicBezTo>
                <a:cubicBezTo>
                  <a:pt x="2072938" y="2683189"/>
                  <a:pt x="2070640" y="2679744"/>
                  <a:pt x="2068342" y="2676300"/>
                </a:cubicBezTo>
                <a:cubicBezTo>
                  <a:pt x="2066044" y="2676300"/>
                  <a:pt x="2066044" y="2678596"/>
                  <a:pt x="2062596" y="2678596"/>
                </a:cubicBezTo>
                <a:cubicBezTo>
                  <a:pt x="2066044" y="2675152"/>
                  <a:pt x="2068342" y="2669411"/>
                  <a:pt x="2060298" y="2663670"/>
                </a:cubicBezTo>
                <a:cubicBezTo>
                  <a:pt x="2060298" y="2665967"/>
                  <a:pt x="2058000" y="2664818"/>
                  <a:pt x="2060298" y="2667115"/>
                </a:cubicBezTo>
                <a:cubicBezTo>
                  <a:pt x="2053403" y="2663670"/>
                  <a:pt x="2052254" y="2657930"/>
                  <a:pt x="2045360" y="2652189"/>
                </a:cubicBezTo>
                <a:cubicBezTo>
                  <a:pt x="2046509" y="2646448"/>
                  <a:pt x="2037316" y="2641856"/>
                  <a:pt x="2037316" y="2632671"/>
                </a:cubicBezTo>
                <a:cubicBezTo>
                  <a:pt x="2033868" y="2631523"/>
                  <a:pt x="2035017" y="2629226"/>
                  <a:pt x="2031570" y="2628078"/>
                </a:cubicBezTo>
                <a:cubicBezTo>
                  <a:pt x="2031570" y="2629226"/>
                  <a:pt x="2031570" y="2631523"/>
                  <a:pt x="2030421" y="2630374"/>
                </a:cubicBezTo>
                <a:cubicBezTo>
                  <a:pt x="2030421" y="2624634"/>
                  <a:pt x="2022377" y="2622338"/>
                  <a:pt x="2018930" y="2614301"/>
                </a:cubicBezTo>
                <a:cubicBezTo>
                  <a:pt x="2023526" y="2615449"/>
                  <a:pt x="2025824" y="2623486"/>
                  <a:pt x="2029272" y="2622338"/>
                </a:cubicBezTo>
                <a:cubicBezTo>
                  <a:pt x="2025824" y="2616597"/>
                  <a:pt x="2013184" y="2601671"/>
                  <a:pt x="2018930" y="2603967"/>
                </a:cubicBezTo>
                <a:cubicBezTo>
                  <a:pt x="2015482" y="2598227"/>
                  <a:pt x="2007439" y="2592486"/>
                  <a:pt x="2003991" y="2584449"/>
                </a:cubicBezTo>
                <a:cubicBezTo>
                  <a:pt x="2002842" y="2579857"/>
                  <a:pt x="2005140" y="2578708"/>
                  <a:pt x="2001693" y="2575264"/>
                </a:cubicBezTo>
                <a:cubicBezTo>
                  <a:pt x="2002842" y="2572968"/>
                  <a:pt x="2006289" y="2577560"/>
                  <a:pt x="2007439" y="2576412"/>
                </a:cubicBezTo>
                <a:cubicBezTo>
                  <a:pt x="2007439" y="2575264"/>
                  <a:pt x="2006289" y="2574116"/>
                  <a:pt x="2005140" y="2572968"/>
                </a:cubicBezTo>
                <a:cubicBezTo>
                  <a:pt x="2002842" y="2571820"/>
                  <a:pt x="2002842" y="2574116"/>
                  <a:pt x="1999395" y="2571820"/>
                </a:cubicBezTo>
                <a:cubicBezTo>
                  <a:pt x="1998246" y="2567227"/>
                  <a:pt x="2002842" y="2571820"/>
                  <a:pt x="2003991" y="2569523"/>
                </a:cubicBezTo>
                <a:cubicBezTo>
                  <a:pt x="2002842" y="2564931"/>
                  <a:pt x="1998246" y="2568375"/>
                  <a:pt x="1995947" y="2563783"/>
                </a:cubicBezTo>
                <a:cubicBezTo>
                  <a:pt x="1998246" y="2564931"/>
                  <a:pt x="1999395" y="2563783"/>
                  <a:pt x="1999395" y="2561486"/>
                </a:cubicBezTo>
                <a:cubicBezTo>
                  <a:pt x="1994798" y="2558042"/>
                  <a:pt x="1995947" y="2560338"/>
                  <a:pt x="1993649" y="2560338"/>
                </a:cubicBezTo>
                <a:cubicBezTo>
                  <a:pt x="1993649" y="2556894"/>
                  <a:pt x="1990202" y="2558042"/>
                  <a:pt x="1990202" y="2554598"/>
                </a:cubicBezTo>
                <a:cubicBezTo>
                  <a:pt x="1991351" y="2553449"/>
                  <a:pt x="1993649" y="2558042"/>
                  <a:pt x="1994798" y="2555746"/>
                </a:cubicBezTo>
                <a:cubicBezTo>
                  <a:pt x="1994798" y="2551153"/>
                  <a:pt x="1987904" y="2551153"/>
                  <a:pt x="1985605" y="2548857"/>
                </a:cubicBezTo>
                <a:cubicBezTo>
                  <a:pt x="1987904" y="2552301"/>
                  <a:pt x="1989053" y="2558042"/>
                  <a:pt x="1985605" y="2555746"/>
                </a:cubicBezTo>
                <a:cubicBezTo>
                  <a:pt x="1982158" y="2550005"/>
                  <a:pt x="1978711" y="2543116"/>
                  <a:pt x="1972965" y="2538524"/>
                </a:cubicBezTo>
                <a:cubicBezTo>
                  <a:pt x="1972965" y="2538524"/>
                  <a:pt x="1972965" y="2540820"/>
                  <a:pt x="1971816" y="2539672"/>
                </a:cubicBezTo>
                <a:cubicBezTo>
                  <a:pt x="1970667" y="2533931"/>
                  <a:pt x="1977561" y="2539672"/>
                  <a:pt x="1976412" y="2535079"/>
                </a:cubicBezTo>
                <a:cubicBezTo>
                  <a:pt x="1971816" y="2533931"/>
                  <a:pt x="1974114" y="2528191"/>
                  <a:pt x="1970667" y="2527042"/>
                </a:cubicBezTo>
                <a:cubicBezTo>
                  <a:pt x="1969518" y="2528191"/>
                  <a:pt x="1972965" y="2533931"/>
                  <a:pt x="1968368" y="2532783"/>
                </a:cubicBezTo>
                <a:cubicBezTo>
                  <a:pt x="1967219" y="2528191"/>
                  <a:pt x="1968368" y="2528191"/>
                  <a:pt x="1968368" y="2525894"/>
                </a:cubicBezTo>
                <a:cubicBezTo>
                  <a:pt x="1966070" y="2524746"/>
                  <a:pt x="1963772" y="2523598"/>
                  <a:pt x="1961474" y="2522450"/>
                </a:cubicBezTo>
                <a:cubicBezTo>
                  <a:pt x="1959176" y="2516709"/>
                  <a:pt x="1954579" y="2513265"/>
                  <a:pt x="1952281" y="2507524"/>
                </a:cubicBezTo>
                <a:cubicBezTo>
                  <a:pt x="1956877" y="2508672"/>
                  <a:pt x="1952281" y="2509820"/>
                  <a:pt x="1954579" y="2510969"/>
                </a:cubicBezTo>
                <a:cubicBezTo>
                  <a:pt x="1956877" y="2510969"/>
                  <a:pt x="1955728" y="2508672"/>
                  <a:pt x="1956877" y="2508672"/>
                </a:cubicBezTo>
                <a:cubicBezTo>
                  <a:pt x="1952281" y="2506376"/>
                  <a:pt x="1946535" y="2500635"/>
                  <a:pt x="1943088" y="2494895"/>
                </a:cubicBezTo>
                <a:cubicBezTo>
                  <a:pt x="1941939" y="2491450"/>
                  <a:pt x="1945386" y="2494895"/>
                  <a:pt x="1944237" y="2491450"/>
                </a:cubicBezTo>
                <a:cubicBezTo>
                  <a:pt x="1941939" y="2486858"/>
                  <a:pt x="1941939" y="2485710"/>
                  <a:pt x="1937342" y="2484561"/>
                </a:cubicBezTo>
                <a:cubicBezTo>
                  <a:pt x="1936193" y="2481117"/>
                  <a:pt x="1939640" y="2482265"/>
                  <a:pt x="1939640" y="2481117"/>
                </a:cubicBezTo>
                <a:cubicBezTo>
                  <a:pt x="1937342" y="2478821"/>
                  <a:pt x="1935044" y="2476525"/>
                  <a:pt x="1932746" y="2474228"/>
                </a:cubicBezTo>
                <a:cubicBezTo>
                  <a:pt x="1935044" y="2475376"/>
                  <a:pt x="1935619" y="2475089"/>
                  <a:pt x="1935475" y="2474228"/>
                </a:cubicBezTo>
                <a:lnTo>
                  <a:pt x="1934246" y="2471549"/>
                </a:lnTo>
                <a:lnTo>
                  <a:pt x="1949983" y="2493747"/>
                </a:lnTo>
                <a:cubicBezTo>
                  <a:pt x="1949983" y="2491450"/>
                  <a:pt x="1953430" y="2493747"/>
                  <a:pt x="1954579" y="2492598"/>
                </a:cubicBezTo>
                <a:cubicBezTo>
                  <a:pt x="1946535" y="2483413"/>
                  <a:pt x="1938491" y="2463895"/>
                  <a:pt x="1929298" y="2463895"/>
                </a:cubicBezTo>
                <a:cubicBezTo>
                  <a:pt x="1925851" y="2460451"/>
                  <a:pt x="1930448" y="2462747"/>
                  <a:pt x="1929298" y="2459303"/>
                </a:cubicBezTo>
                <a:cubicBezTo>
                  <a:pt x="1925851" y="2457006"/>
                  <a:pt x="1923553" y="2453562"/>
                  <a:pt x="1921255" y="2451266"/>
                </a:cubicBezTo>
                <a:cubicBezTo>
                  <a:pt x="1918956" y="2451266"/>
                  <a:pt x="1917807" y="2447821"/>
                  <a:pt x="1916658" y="2448969"/>
                </a:cubicBezTo>
                <a:cubicBezTo>
                  <a:pt x="1917807" y="2452414"/>
                  <a:pt x="1918956" y="2455858"/>
                  <a:pt x="1922404" y="2457006"/>
                </a:cubicBezTo>
                <a:cubicBezTo>
                  <a:pt x="1922404" y="2455858"/>
                  <a:pt x="1921255" y="2453562"/>
                  <a:pt x="1922404" y="2454710"/>
                </a:cubicBezTo>
                <a:cubicBezTo>
                  <a:pt x="1923553" y="2457006"/>
                  <a:pt x="1925851" y="2458154"/>
                  <a:pt x="1927000" y="2460451"/>
                </a:cubicBezTo>
                <a:cubicBezTo>
                  <a:pt x="1923553" y="2459303"/>
                  <a:pt x="1923553" y="2463895"/>
                  <a:pt x="1920105" y="2462747"/>
                </a:cubicBezTo>
                <a:cubicBezTo>
                  <a:pt x="1917807" y="2459303"/>
                  <a:pt x="1921255" y="2461599"/>
                  <a:pt x="1920105" y="2458154"/>
                </a:cubicBezTo>
                <a:cubicBezTo>
                  <a:pt x="1914360" y="2455858"/>
                  <a:pt x="1915509" y="2445525"/>
                  <a:pt x="1909763" y="2447821"/>
                </a:cubicBezTo>
                <a:cubicBezTo>
                  <a:pt x="1908614" y="2446673"/>
                  <a:pt x="1908614" y="2445525"/>
                  <a:pt x="1906316" y="2444377"/>
                </a:cubicBezTo>
                <a:cubicBezTo>
                  <a:pt x="1905167" y="2442081"/>
                  <a:pt x="1908614" y="2442081"/>
                  <a:pt x="1905167" y="2439784"/>
                </a:cubicBezTo>
                <a:cubicBezTo>
                  <a:pt x="1904018" y="2438636"/>
                  <a:pt x="1905167" y="2440932"/>
                  <a:pt x="1904018" y="2440932"/>
                </a:cubicBezTo>
                <a:cubicBezTo>
                  <a:pt x="1901720" y="2437488"/>
                  <a:pt x="1898272" y="2434044"/>
                  <a:pt x="1897123" y="2429451"/>
                </a:cubicBezTo>
                <a:cubicBezTo>
                  <a:pt x="1897123" y="2434044"/>
                  <a:pt x="1892527" y="2426007"/>
                  <a:pt x="1893676" y="2429451"/>
                </a:cubicBezTo>
                <a:cubicBezTo>
                  <a:pt x="1897123" y="2431747"/>
                  <a:pt x="1898272" y="2436340"/>
                  <a:pt x="1900570" y="2439784"/>
                </a:cubicBezTo>
                <a:cubicBezTo>
                  <a:pt x="1897123" y="2434044"/>
                  <a:pt x="1893676" y="2434044"/>
                  <a:pt x="1890228" y="2429451"/>
                </a:cubicBezTo>
                <a:cubicBezTo>
                  <a:pt x="1891377" y="2429451"/>
                  <a:pt x="1893676" y="2430599"/>
                  <a:pt x="1892527" y="2428303"/>
                </a:cubicBezTo>
                <a:cubicBezTo>
                  <a:pt x="1891377" y="2427155"/>
                  <a:pt x="1891377" y="2426007"/>
                  <a:pt x="1889079" y="2426007"/>
                </a:cubicBezTo>
                <a:cubicBezTo>
                  <a:pt x="1889079" y="2427155"/>
                  <a:pt x="1886781" y="2426007"/>
                  <a:pt x="1885632" y="2428303"/>
                </a:cubicBezTo>
                <a:cubicBezTo>
                  <a:pt x="1890228" y="2430599"/>
                  <a:pt x="1890228" y="2435192"/>
                  <a:pt x="1894825" y="2436340"/>
                </a:cubicBezTo>
                <a:cubicBezTo>
                  <a:pt x="1895974" y="2439784"/>
                  <a:pt x="1894825" y="2439784"/>
                  <a:pt x="1894825" y="2442081"/>
                </a:cubicBezTo>
                <a:cubicBezTo>
                  <a:pt x="1900570" y="2447821"/>
                  <a:pt x="1906316" y="2447821"/>
                  <a:pt x="1908614" y="2455858"/>
                </a:cubicBezTo>
                <a:cubicBezTo>
                  <a:pt x="1907465" y="2458154"/>
                  <a:pt x="1904018" y="2451266"/>
                  <a:pt x="1904018" y="2455858"/>
                </a:cubicBezTo>
                <a:cubicBezTo>
                  <a:pt x="1908614" y="2457006"/>
                  <a:pt x="1908614" y="2458154"/>
                  <a:pt x="1912062" y="2461599"/>
                </a:cubicBezTo>
                <a:cubicBezTo>
                  <a:pt x="1910912" y="2463895"/>
                  <a:pt x="1905167" y="2455858"/>
                  <a:pt x="1906316" y="2460451"/>
                </a:cubicBezTo>
                <a:cubicBezTo>
                  <a:pt x="1909763" y="2461599"/>
                  <a:pt x="1910912" y="2465043"/>
                  <a:pt x="1915509" y="2463895"/>
                </a:cubicBezTo>
                <a:cubicBezTo>
                  <a:pt x="1916658" y="2470784"/>
                  <a:pt x="1909763" y="2460451"/>
                  <a:pt x="1910912" y="2467339"/>
                </a:cubicBezTo>
                <a:cubicBezTo>
                  <a:pt x="1915509" y="2468488"/>
                  <a:pt x="1916658" y="2473080"/>
                  <a:pt x="1917807" y="2468488"/>
                </a:cubicBezTo>
                <a:cubicBezTo>
                  <a:pt x="1917807" y="2474228"/>
                  <a:pt x="1920105" y="2477673"/>
                  <a:pt x="1923553" y="2476525"/>
                </a:cubicBezTo>
                <a:cubicBezTo>
                  <a:pt x="1923553" y="2477673"/>
                  <a:pt x="1923553" y="2478821"/>
                  <a:pt x="1925851" y="2479969"/>
                </a:cubicBezTo>
                <a:cubicBezTo>
                  <a:pt x="1925851" y="2481117"/>
                  <a:pt x="1921255" y="2481117"/>
                  <a:pt x="1925851" y="2485710"/>
                </a:cubicBezTo>
                <a:cubicBezTo>
                  <a:pt x="1927000" y="2485710"/>
                  <a:pt x="1928149" y="2484561"/>
                  <a:pt x="1930448" y="2484561"/>
                </a:cubicBezTo>
                <a:cubicBezTo>
                  <a:pt x="1931597" y="2486858"/>
                  <a:pt x="1937342" y="2492598"/>
                  <a:pt x="1935044" y="2493747"/>
                </a:cubicBezTo>
                <a:cubicBezTo>
                  <a:pt x="1933895" y="2490302"/>
                  <a:pt x="1931597" y="2489154"/>
                  <a:pt x="1930448" y="2486858"/>
                </a:cubicBezTo>
                <a:cubicBezTo>
                  <a:pt x="1932746" y="2493747"/>
                  <a:pt x="1941939" y="2500635"/>
                  <a:pt x="1936193" y="2504080"/>
                </a:cubicBezTo>
                <a:cubicBezTo>
                  <a:pt x="1940790" y="2506376"/>
                  <a:pt x="1940790" y="2510969"/>
                  <a:pt x="1945386" y="2513265"/>
                </a:cubicBezTo>
                <a:cubicBezTo>
                  <a:pt x="1943088" y="2510969"/>
                  <a:pt x="1944237" y="2506376"/>
                  <a:pt x="1939640" y="2505228"/>
                </a:cubicBezTo>
                <a:cubicBezTo>
                  <a:pt x="1939640" y="2505228"/>
                  <a:pt x="1939640" y="2505228"/>
                  <a:pt x="1938491" y="2500635"/>
                </a:cubicBezTo>
                <a:cubicBezTo>
                  <a:pt x="1940790" y="2501783"/>
                  <a:pt x="1941939" y="2501783"/>
                  <a:pt x="1943088" y="2502932"/>
                </a:cubicBezTo>
                <a:cubicBezTo>
                  <a:pt x="1943088" y="2506376"/>
                  <a:pt x="1946535" y="2509820"/>
                  <a:pt x="1948833" y="2515561"/>
                </a:cubicBezTo>
                <a:cubicBezTo>
                  <a:pt x="1946535" y="2515561"/>
                  <a:pt x="1944237" y="2514413"/>
                  <a:pt x="1945386" y="2517857"/>
                </a:cubicBezTo>
                <a:cubicBezTo>
                  <a:pt x="1951132" y="2520154"/>
                  <a:pt x="1953430" y="2528191"/>
                  <a:pt x="1954579" y="2530487"/>
                </a:cubicBezTo>
                <a:cubicBezTo>
                  <a:pt x="1956877" y="2529339"/>
                  <a:pt x="1960325" y="2535079"/>
                  <a:pt x="1961474" y="2531635"/>
                </a:cubicBezTo>
                <a:cubicBezTo>
                  <a:pt x="1962623" y="2532783"/>
                  <a:pt x="1962623" y="2533931"/>
                  <a:pt x="1963772" y="2533931"/>
                </a:cubicBezTo>
                <a:cubicBezTo>
                  <a:pt x="1961474" y="2536227"/>
                  <a:pt x="1964921" y="2539672"/>
                  <a:pt x="1961474" y="2539672"/>
                </a:cubicBezTo>
                <a:cubicBezTo>
                  <a:pt x="1963772" y="2541968"/>
                  <a:pt x="1966070" y="2541968"/>
                  <a:pt x="1967219" y="2540820"/>
                </a:cubicBezTo>
                <a:cubicBezTo>
                  <a:pt x="1969518" y="2545413"/>
                  <a:pt x="1979860" y="2554598"/>
                  <a:pt x="1972965" y="2552301"/>
                </a:cubicBezTo>
                <a:cubicBezTo>
                  <a:pt x="1972965" y="2553449"/>
                  <a:pt x="1978711" y="2558042"/>
                  <a:pt x="1975263" y="2559190"/>
                </a:cubicBezTo>
                <a:cubicBezTo>
                  <a:pt x="1974114" y="2556894"/>
                  <a:pt x="1974114" y="2554598"/>
                  <a:pt x="1971816" y="2553449"/>
                </a:cubicBezTo>
                <a:cubicBezTo>
                  <a:pt x="1970667" y="2558042"/>
                  <a:pt x="1975263" y="2559190"/>
                  <a:pt x="1976412" y="2562635"/>
                </a:cubicBezTo>
                <a:cubicBezTo>
                  <a:pt x="1975263" y="2562635"/>
                  <a:pt x="1975263" y="2562635"/>
                  <a:pt x="1974114" y="2561486"/>
                </a:cubicBezTo>
                <a:cubicBezTo>
                  <a:pt x="1974114" y="2562635"/>
                  <a:pt x="1974114" y="2562635"/>
                  <a:pt x="1972965" y="2562635"/>
                </a:cubicBezTo>
                <a:cubicBezTo>
                  <a:pt x="1971816" y="2560338"/>
                  <a:pt x="1971816" y="2558042"/>
                  <a:pt x="1970667" y="2558042"/>
                </a:cubicBezTo>
                <a:cubicBezTo>
                  <a:pt x="1969518" y="2556894"/>
                  <a:pt x="1968368" y="2555746"/>
                  <a:pt x="1968368" y="2556894"/>
                </a:cubicBezTo>
                <a:cubicBezTo>
                  <a:pt x="1970667" y="2561486"/>
                  <a:pt x="1972965" y="2567227"/>
                  <a:pt x="1977561" y="2566079"/>
                </a:cubicBezTo>
                <a:cubicBezTo>
                  <a:pt x="1981009" y="2572968"/>
                  <a:pt x="1984456" y="2577560"/>
                  <a:pt x="1989053" y="2582153"/>
                </a:cubicBezTo>
                <a:cubicBezTo>
                  <a:pt x="1989053" y="2579857"/>
                  <a:pt x="1990202" y="2579857"/>
                  <a:pt x="1993649" y="2579857"/>
                </a:cubicBezTo>
                <a:cubicBezTo>
                  <a:pt x="1990202" y="2583301"/>
                  <a:pt x="1994798" y="2582153"/>
                  <a:pt x="1997096" y="2587894"/>
                </a:cubicBezTo>
                <a:cubicBezTo>
                  <a:pt x="1994798" y="2589042"/>
                  <a:pt x="1990202" y="2582153"/>
                  <a:pt x="1989053" y="2585597"/>
                </a:cubicBezTo>
                <a:cubicBezTo>
                  <a:pt x="1993649" y="2591338"/>
                  <a:pt x="1995947" y="2599375"/>
                  <a:pt x="2002842" y="2602819"/>
                </a:cubicBezTo>
                <a:cubicBezTo>
                  <a:pt x="2003991" y="2610856"/>
                  <a:pt x="2013184" y="2620041"/>
                  <a:pt x="2013184" y="2625782"/>
                </a:cubicBezTo>
                <a:cubicBezTo>
                  <a:pt x="2012035" y="2625782"/>
                  <a:pt x="2010886" y="2623486"/>
                  <a:pt x="2010886" y="2624634"/>
                </a:cubicBezTo>
                <a:cubicBezTo>
                  <a:pt x="2012035" y="2628078"/>
                  <a:pt x="2006289" y="2625782"/>
                  <a:pt x="2010886" y="2630374"/>
                </a:cubicBezTo>
                <a:cubicBezTo>
                  <a:pt x="2012035" y="2630374"/>
                  <a:pt x="2012035" y="2628078"/>
                  <a:pt x="2014333" y="2628078"/>
                </a:cubicBezTo>
                <a:cubicBezTo>
                  <a:pt x="2018930" y="2630374"/>
                  <a:pt x="2020079" y="2636115"/>
                  <a:pt x="2024675" y="2639560"/>
                </a:cubicBezTo>
                <a:lnTo>
                  <a:pt x="2024675" y="2640708"/>
                </a:lnTo>
                <a:cubicBezTo>
                  <a:pt x="2028123" y="2646448"/>
                  <a:pt x="2030421" y="2651041"/>
                  <a:pt x="2033868" y="2656782"/>
                </a:cubicBezTo>
                <a:lnTo>
                  <a:pt x="2030632" y="2656922"/>
                </a:lnTo>
                <a:lnTo>
                  <a:pt x="2030421" y="2656782"/>
                </a:lnTo>
                <a:lnTo>
                  <a:pt x="2030574" y="2656964"/>
                </a:lnTo>
                <a:lnTo>
                  <a:pt x="2031570" y="2661374"/>
                </a:lnTo>
                <a:cubicBezTo>
                  <a:pt x="2028123" y="2660226"/>
                  <a:pt x="2030421" y="2655633"/>
                  <a:pt x="2026974" y="2654485"/>
                </a:cubicBezTo>
                <a:cubicBezTo>
                  <a:pt x="2025824" y="2657930"/>
                  <a:pt x="2026974" y="2662522"/>
                  <a:pt x="2033868" y="2665967"/>
                </a:cubicBezTo>
                <a:cubicBezTo>
                  <a:pt x="2033868" y="2662522"/>
                  <a:pt x="2033868" y="2662522"/>
                  <a:pt x="2036167" y="2663670"/>
                </a:cubicBezTo>
                <a:cubicBezTo>
                  <a:pt x="2035592" y="2661374"/>
                  <a:pt x="2034443" y="2660800"/>
                  <a:pt x="2033294" y="2660226"/>
                </a:cubicBezTo>
                <a:lnTo>
                  <a:pt x="2030574" y="2656964"/>
                </a:lnTo>
                <a:lnTo>
                  <a:pt x="2030565" y="2656925"/>
                </a:lnTo>
                <a:lnTo>
                  <a:pt x="2030632" y="2656922"/>
                </a:lnTo>
                <a:lnTo>
                  <a:pt x="2037316" y="2661374"/>
                </a:lnTo>
                <a:cubicBezTo>
                  <a:pt x="2040763" y="2668263"/>
                  <a:pt x="2045360" y="2679744"/>
                  <a:pt x="2052254" y="2683189"/>
                </a:cubicBezTo>
                <a:cubicBezTo>
                  <a:pt x="2053403" y="2686633"/>
                  <a:pt x="2051105" y="2685485"/>
                  <a:pt x="2052254" y="2688929"/>
                </a:cubicBezTo>
                <a:cubicBezTo>
                  <a:pt x="2052254" y="2688929"/>
                  <a:pt x="2053403" y="2690077"/>
                  <a:pt x="2053403" y="2691226"/>
                </a:cubicBezTo>
                <a:cubicBezTo>
                  <a:pt x="2055702" y="2692374"/>
                  <a:pt x="2056851" y="2690077"/>
                  <a:pt x="2058000" y="2693522"/>
                </a:cubicBezTo>
                <a:cubicBezTo>
                  <a:pt x="2056851" y="2696966"/>
                  <a:pt x="2064895" y="2711892"/>
                  <a:pt x="2070640" y="2713040"/>
                </a:cubicBezTo>
                <a:cubicBezTo>
                  <a:pt x="2072938" y="2716484"/>
                  <a:pt x="2067193" y="2711892"/>
                  <a:pt x="2068342" y="2714188"/>
                </a:cubicBezTo>
                <a:cubicBezTo>
                  <a:pt x="2069491" y="2715336"/>
                  <a:pt x="2069491" y="2716484"/>
                  <a:pt x="2069491" y="2718781"/>
                </a:cubicBezTo>
                <a:cubicBezTo>
                  <a:pt x="2072938" y="2718781"/>
                  <a:pt x="2072938" y="2722225"/>
                  <a:pt x="2072938" y="2724521"/>
                </a:cubicBezTo>
                <a:cubicBezTo>
                  <a:pt x="2074087" y="2724521"/>
                  <a:pt x="2074087" y="2723373"/>
                  <a:pt x="2075237" y="2724521"/>
                </a:cubicBezTo>
                <a:cubicBezTo>
                  <a:pt x="2075237" y="2727966"/>
                  <a:pt x="2077535" y="2729114"/>
                  <a:pt x="2077535" y="2731410"/>
                </a:cubicBezTo>
                <a:cubicBezTo>
                  <a:pt x="2076386" y="2731410"/>
                  <a:pt x="2075237" y="2731410"/>
                  <a:pt x="2075237" y="2732558"/>
                </a:cubicBezTo>
                <a:cubicBezTo>
                  <a:pt x="2076386" y="2733706"/>
                  <a:pt x="2077535" y="2734855"/>
                  <a:pt x="2079833" y="2737151"/>
                </a:cubicBezTo>
                <a:cubicBezTo>
                  <a:pt x="2079833" y="2734855"/>
                  <a:pt x="2077535" y="2733706"/>
                  <a:pt x="2077535" y="2731410"/>
                </a:cubicBezTo>
                <a:cubicBezTo>
                  <a:pt x="2080982" y="2734855"/>
                  <a:pt x="2082131" y="2737151"/>
                  <a:pt x="2084430" y="2738299"/>
                </a:cubicBezTo>
                <a:cubicBezTo>
                  <a:pt x="2079833" y="2737151"/>
                  <a:pt x="2086728" y="2744040"/>
                  <a:pt x="2085579" y="2746336"/>
                </a:cubicBezTo>
                <a:cubicBezTo>
                  <a:pt x="2086728" y="2747484"/>
                  <a:pt x="2086728" y="2748632"/>
                  <a:pt x="2087877" y="2749780"/>
                </a:cubicBezTo>
                <a:cubicBezTo>
                  <a:pt x="2089026" y="2750928"/>
                  <a:pt x="2090175" y="2753225"/>
                  <a:pt x="2091324" y="2754373"/>
                </a:cubicBezTo>
                <a:cubicBezTo>
                  <a:pt x="2090175" y="2753225"/>
                  <a:pt x="2090175" y="2752077"/>
                  <a:pt x="2089026" y="2750928"/>
                </a:cubicBezTo>
                <a:cubicBezTo>
                  <a:pt x="2094772" y="2754373"/>
                  <a:pt x="2093623" y="2760114"/>
                  <a:pt x="2098219" y="2763558"/>
                </a:cubicBezTo>
                <a:cubicBezTo>
                  <a:pt x="2097070" y="2762410"/>
                  <a:pt x="2095921" y="2761262"/>
                  <a:pt x="2094772" y="2760114"/>
                </a:cubicBezTo>
                <a:cubicBezTo>
                  <a:pt x="2095921" y="2763558"/>
                  <a:pt x="2097070" y="2767002"/>
                  <a:pt x="2098219" y="2770447"/>
                </a:cubicBezTo>
                <a:cubicBezTo>
                  <a:pt x="2103965" y="2772743"/>
                  <a:pt x="2107412" y="2775039"/>
                  <a:pt x="2112008" y="2778484"/>
                </a:cubicBezTo>
                <a:cubicBezTo>
                  <a:pt x="2108561" y="2778484"/>
                  <a:pt x="2113158" y="2781928"/>
                  <a:pt x="2110859" y="2784224"/>
                </a:cubicBezTo>
                <a:cubicBezTo>
                  <a:pt x="2113158" y="2783076"/>
                  <a:pt x="2124649" y="2791113"/>
                  <a:pt x="2122350" y="2792261"/>
                </a:cubicBezTo>
                <a:cubicBezTo>
                  <a:pt x="2118903" y="2789965"/>
                  <a:pt x="2112008" y="2784224"/>
                  <a:pt x="2106263" y="2781928"/>
                </a:cubicBezTo>
                <a:cubicBezTo>
                  <a:pt x="2108561" y="2786521"/>
                  <a:pt x="2110859" y="2789965"/>
                  <a:pt x="2110859" y="2792261"/>
                </a:cubicBezTo>
                <a:cubicBezTo>
                  <a:pt x="2114307" y="2794558"/>
                  <a:pt x="2116605" y="2800298"/>
                  <a:pt x="2116605" y="2803743"/>
                </a:cubicBezTo>
                <a:cubicBezTo>
                  <a:pt x="2116605" y="2806039"/>
                  <a:pt x="2117754" y="2807187"/>
                  <a:pt x="2118903" y="2808335"/>
                </a:cubicBezTo>
                <a:cubicBezTo>
                  <a:pt x="2118903" y="2808335"/>
                  <a:pt x="2118903" y="2809483"/>
                  <a:pt x="2118903" y="2809483"/>
                </a:cubicBezTo>
                <a:cubicBezTo>
                  <a:pt x="2118903" y="2810631"/>
                  <a:pt x="2120052" y="2810631"/>
                  <a:pt x="2120052" y="2811780"/>
                </a:cubicBezTo>
                <a:cubicBezTo>
                  <a:pt x="2125798" y="2815224"/>
                  <a:pt x="2126947" y="2818668"/>
                  <a:pt x="2131543" y="2818668"/>
                </a:cubicBezTo>
                <a:cubicBezTo>
                  <a:pt x="2132693" y="2822113"/>
                  <a:pt x="2128096" y="2817520"/>
                  <a:pt x="2129245" y="2820965"/>
                </a:cubicBezTo>
                <a:cubicBezTo>
                  <a:pt x="2131543" y="2825557"/>
                  <a:pt x="2131543" y="2824409"/>
                  <a:pt x="2130394" y="2825557"/>
                </a:cubicBezTo>
                <a:cubicBezTo>
                  <a:pt x="2130394" y="2826705"/>
                  <a:pt x="2130394" y="2826705"/>
                  <a:pt x="2131543" y="2827853"/>
                </a:cubicBezTo>
                <a:cubicBezTo>
                  <a:pt x="2131543" y="2827853"/>
                  <a:pt x="2131543" y="2827853"/>
                  <a:pt x="2137289" y="2831298"/>
                </a:cubicBezTo>
                <a:cubicBezTo>
                  <a:pt x="2137289" y="2834742"/>
                  <a:pt x="2138438" y="2837039"/>
                  <a:pt x="2141885" y="2839335"/>
                </a:cubicBezTo>
                <a:cubicBezTo>
                  <a:pt x="2143035" y="2837039"/>
                  <a:pt x="2140736" y="2835890"/>
                  <a:pt x="2139587" y="2834742"/>
                </a:cubicBezTo>
                <a:cubicBezTo>
                  <a:pt x="2143035" y="2837039"/>
                  <a:pt x="2144184" y="2837039"/>
                  <a:pt x="2145333" y="2835890"/>
                </a:cubicBezTo>
                <a:cubicBezTo>
                  <a:pt x="2146482" y="2838187"/>
                  <a:pt x="2149929" y="2840483"/>
                  <a:pt x="2148780" y="2843927"/>
                </a:cubicBezTo>
                <a:cubicBezTo>
                  <a:pt x="2146482" y="2842779"/>
                  <a:pt x="2144184" y="2841631"/>
                  <a:pt x="2145333" y="2846224"/>
                </a:cubicBezTo>
                <a:cubicBezTo>
                  <a:pt x="2149929" y="2847372"/>
                  <a:pt x="2154526" y="2849668"/>
                  <a:pt x="2157973" y="2851964"/>
                </a:cubicBezTo>
                <a:cubicBezTo>
                  <a:pt x="2156824" y="2857705"/>
                  <a:pt x="2167166" y="2857705"/>
                  <a:pt x="2166017" y="2863446"/>
                </a:cubicBezTo>
                <a:cubicBezTo>
                  <a:pt x="2163719" y="2863446"/>
                  <a:pt x="2162570" y="2860001"/>
                  <a:pt x="2161421" y="2862297"/>
                </a:cubicBezTo>
                <a:cubicBezTo>
                  <a:pt x="2161421" y="2860001"/>
                  <a:pt x="2157973" y="2858853"/>
                  <a:pt x="2156824" y="2856557"/>
                </a:cubicBezTo>
                <a:cubicBezTo>
                  <a:pt x="2156824" y="2857705"/>
                  <a:pt x="2155675" y="2857705"/>
                  <a:pt x="2155675" y="2860001"/>
                </a:cubicBezTo>
                <a:cubicBezTo>
                  <a:pt x="2157973" y="2861149"/>
                  <a:pt x="2159122" y="2862297"/>
                  <a:pt x="2161421" y="2863446"/>
                </a:cubicBezTo>
                <a:cubicBezTo>
                  <a:pt x="2159122" y="2865742"/>
                  <a:pt x="2163719" y="2868038"/>
                  <a:pt x="2164868" y="2872631"/>
                </a:cubicBezTo>
                <a:cubicBezTo>
                  <a:pt x="2157973" y="2868038"/>
                  <a:pt x="2154526" y="2857705"/>
                  <a:pt x="2147631" y="2860001"/>
                </a:cubicBezTo>
                <a:cubicBezTo>
                  <a:pt x="2148780" y="2863446"/>
                  <a:pt x="2153377" y="2866890"/>
                  <a:pt x="2156824" y="2870334"/>
                </a:cubicBezTo>
                <a:cubicBezTo>
                  <a:pt x="2160271" y="2873779"/>
                  <a:pt x="2163719" y="2878371"/>
                  <a:pt x="2160271" y="2880668"/>
                </a:cubicBezTo>
                <a:cubicBezTo>
                  <a:pt x="2161421" y="2882964"/>
                  <a:pt x="2163719" y="2884112"/>
                  <a:pt x="2166017" y="2885260"/>
                </a:cubicBezTo>
                <a:cubicBezTo>
                  <a:pt x="2166017" y="2884112"/>
                  <a:pt x="2166017" y="2882964"/>
                  <a:pt x="2167166" y="2882964"/>
                </a:cubicBezTo>
                <a:cubicBezTo>
                  <a:pt x="2171763" y="2895593"/>
                  <a:pt x="2183254" y="2904778"/>
                  <a:pt x="2187850" y="2917408"/>
                </a:cubicBezTo>
                <a:cubicBezTo>
                  <a:pt x="2187850" y="2916260"/>
                  <a:pt x="2188999" y="2917408"/>
                  <a:pt x="2190149" y="2917408"/>
                </a:cubicBezTo>
                <a:cubicBezTo>
                  <a:pt x="2188999" y="2920852"/>
                  <a:pt x="2193596" y="2922000"/>
                  <a:pt x="2193596" y="2924297"/>
                </a:cubicBezTo>
                <a:cubicBezTo>
                  <a:pt x="2190149" y="2923149"/>
                  <a:pt x="2188999" y="2918556"/>
                  <a:pt x="2187850" y="2922000"/>
                </a:cubicBezTo>
                <a:cubicBezTo>
                  <a:pt x="2190149" y="2926593"/>
                  <a:pt x="2193596" y="2931185"/>
                  <a:pt x="2197043" y="2935778"/>
                </a:cubicBezTo>
                <a:cubicBezTo>
                  <a:pt x="2197043" y="2939222"/>
                  <a:pt x="2195894" y="2938074"/>
                  <a:pt x="2195894" y="2940371"/>
                </a:cubicBezTo>
                <a:cubicBezTo>
                  <a:pt x="2197043" y="2940371"/>
                  <a:pt x="2197043" y="2940371"/>
                  <a:pt x="2199341" y="2941519"/>
                </a:cubicBezTo>
                <a:cubicBezTo>
                  <a:pt x="2199341" y="2943815"/>
                  <a:pt x="2197043" y="2943815"/>
                  <a:pt x="2198192" y="2947259"/>
                </a:cubicBezTo>
                <a:cubicBezTo>
                  <a:pt x="2201640" y="2949556"/>
                  <a:pt x="2200491" y="2949556"/>
                  <a:pt x="2202789" y="2950704"/>
                </a:cubicBezTo>
                <a:cubicBezTo>
                  <a:pt x="2202789" y="2953000"/>
                  <a:pt x="2199341" y="2951852"/>
                  <a:pt x="2198192" y="2955296"/>
                </a:cubicBezTo>
                <a:lnTo>
                  <a:pt x="2200517" y="2959012"/>
                </a:lnTo>
                <a:lnTo>
                  <a:pt x="2198192" y="2957593"/>
                </a:lnTo>
                <a:lnTo>
                  <a:pt x="2201312" y="2961748"/>
                </a:lnTo>
                <a:lnTo>
                  <a:pt x="2201640" y="2963333"/>
                </a:lnTo>
                <a:lnTo>
                  <a:pt x="2202501" y="2963333"/>
                </a:lnTo>
                <a:lnTo>
                  <a:pt x="2208534" y="2971370"/>
                </a:lnTo>
                <a:cubicBezTo>
                  <a:pt x="2206236" y="2973666"/>
                  <a:pt x="2209684" y="2975963"/>
                  <a:pt x="2208534" y="2977111"/>
                </a:cubicBezTo>
                <a:cubicBezTo>
                  <a:pt x="2209684" y="2977111"/>
                  <a:pt x="2211982" y="2978259"/>
                  <a:pt x="2211982" y="2980555"/>
                </a:cubicBezTo>
                <a:cubicBezTo>
                  <a:pt x="2208534" y="2978259"/>
                  <a:pt x="2206236" y="2979407"/>
                  <a:pt x="2206236" y="2982851"/>
                </a:cubicBezTo>
                <a:cubicBezTo>
                  <a:pt x="2203938" y="2980555"/>
                  <a:pt x="2201640" y="2977111"/>
                  <a:pt x="2199341" y="2973666"/>
                </a:cubicBezTo>
                <a:cubicBezTo>
                  <a:pt x="2199341" y="2977111"/>
                  <a:pt x="2195894" y="2972518"/>
                  <a:pt x="2197043" y="2977111"/>
                </a:cubicBezTo>
                <a:cubicBezTo>
                  <a:pt x="2201640" y="2979407"/>
                  <a:pt x="2205087" y="2984000"/>
                  <a:pt x="2208534" y="2989740"/>
                </a:cubicBezTo>
                <a:cubicBezTo>
                  <a:pt x="2209684" y="2988592"/>
                  <a:pt x="2214280" y="2988592"/>
                  <a:pt x="2215429" y="2994333"/>
                </a:cubicBezTo>
                <a:cubicBezTo>
                  <a:pt x="2213131" y="2993185"/>
                  <a:pt x="2213131" y="2990888"/>
                  <a:pt x="2209684" y="2989740"/>
                </a:cubicBezTo>
                <a:cubicBezTo>
                  <a:pt x="2208534" y="2990888"/>
                  <a:pt x="2209684" y="2994333"/>
                  <a:pt x="2209684" y="2995481"/>
                </a:cubicBezTo>
                <a:cubicBezTo>
                  <a:pt x="2210833" y="2996629"/>
                  <a:pt x="2213131" y="2994333"/>
                  <a:pt x="2214280" y="2997777"/>
                </a:cubicBezTo>
                <a:cubicBezTo>
                  <a:pt x="2213131" y="2996629"/>
                  <a:pt x="2210833" y="2998925"/>
                  <a:pt x="2213131" y="3000073"/>
                </a:cubicBezTo>
                <a:cubicBezTo>
                  <a:pt x="2216578" y="3002370"/>
                  <a:pt x="2215429" y="2998925"/>
                  <a:pt x="2220026" y="3002370"/>
                </a:cubicBezTo>
                <a:cubicBezTo>
                  <a:pt x="2220026" y="3004666"/>
                  <a:pt x="2216578" y="3005814"/>
                  <a:pt x="2218877" y="3008110"/>
                </a:cubicBezTo>
                <a:cubicBezTo>
                  <a:pt x="2218877" y="3005814"/>
                  <a:pt x="2223473" y="3006962"/>
                  <a:pt x="2225771" y="3010407"/>
                </a:cubicBezTo>
                <a:cubicBezTo>
                  <a:pt x="2224622" y="3012703"/>
                  <a:pt x="2222324" y="3009259"/>
                  <a:pt x="2222324" y="3010407"/>
                </a:cubicBezTo>
                <a:cubicBezTo>
                  <a:pt x="2224622" y="3012703"/>
                  <a:pt x="2220026" y="3013851"/>
                  <a:pt x="2222324" y="3014999"/>
                </a:cubicBezTo>
                <a:cubicBezTo>
                  <a:pt x="2223473" y="3013277"/>
                  <a:pt x="2225772" y="3014712"/>
                  <a:pt x="2228070" y="3017296"/>
                </a:cubicBezTo>
                <a:lnTo>
                  <a:pt x="2233362" y="3025755"/>
                </a:lnTo>
                <a:lnTo>
                  <a:pt x="2230368" y="3023036"/>
                </a:lnTo>
                <a:cubicBezTo>
                  <a:pt x="2230368" y="3023036"/>
                  <a:pt x="2229219" y="3023036"/>
                  <a:pt x="2229219" y="3024184"/>
                </a:cubicBezTo>
                <a:cubicBezTo>
                  <a:pt x="2239561" y="3035666"/>
                  <a:pt x="2241859" y="3044851"/>
                  <a:pt x="2253350" y="3056332"/>
                </a:cubicBezTo>
                <a:cubicBezTo>
                  <a:pt x="2253350" y="3058628"/>
                  <a:pt x="2254499" y="3059776"/>
                  <a:pt x="2254499" y="3062073"/>
                </a:cubicBezTo>
                <a:cubicBezTo>
                  <a:pt x="2248754" y="3058628"/>
                  <a:pt x="2244157" y="3050591"/>
                  <a:pt x="2237262" y="3048295"/>
                </a:cubicBezTo>
                <a:cubicBezTo>
                  <a:pt x="2237262" y="3049443"/>
                  <a:pt x="2237262" y="3049443"/>
                  <a:pt x="2237262" y="3050591"/>
                </a:cubicBezTo>
                <a:cubicBezTo>
                  <a:pt x="2245306" y="3058628"/>
                  <a:pt x="2255648" y="3065517"/>
                  <a:pt x="2255648" y="3075850"/>
                </a:cubicBezTo>
                <a:cubicBezTo>
                  <a:pt x="2261394" y="3082739"/>
                  <a:pt x="2270587" y="3093072"/>
                  <a:pt x="2269438" y="3099961"/>
                </a:cubicBezTo>
                <a:cubicBezTo>
                  <a:pt x="2270587" y="3098813"/>
                  <a:pt x="2271736" y="3101109"/>
                  <a:pt x="2272885" y="3103406"/>
                </a:cubicBezTo>
                <a:cubicBezTo>
                  <a:pt x="2270587" y="3101109"/>
                  <a:pt x="2269438" y="3101109"/>
                  <a:pt x="2269438" y="3103406"/>
                </a:cubicBezTo>
                <a:cubicBezTo>
                  <a:pt x="2270587" y="3105702"/>
                  <a:pt x="2270587" y="3107998"/>
                  <a:pt x="2270587" y="3110294"/>
                </a:cubicBezTo>
                <a:cubicBezTo>
                  <a:pt x="2271736" y="3112591"/>
                  <a:pt x="2272885" y="3114887"/>
                  <a:pt x="2274034" y="3112591"/>
                </a:cubicBezTo>
                <a:cubicBezTo>
                  <a:pt x="2272885" y="3111442"/>
                  <a:pt x="2270587" y="3110294"/>
                  <a:pt x="2270587" y="3109146"/>
                </a:cubicBezTo>
                <a:cubicBezTo>
                  <a:pt x="2274034" y="3109146"/>
                  <a:pt x="2276333" y="3114887"/>
                  <a:pt x="2279780" y="3117183"/>
                </a:cubicBezTo>
                <a:cubicBezTo>
                  <a:pt x="2275183" y="3121776"/>
                  <a:pt x="2282078" y="3132109"/>
                  <a:pt x="2283227" y="3140146"/>
                </a:cubicBezTo>
                <a:cubicBezTo>
                  <a:pt x="2279780" y="3140146"/>
                  <a:pt x="2280929" y="3145886"/>
                  <a:pt x="2280929" y="3149331"/>
                </a:cubicBezTo>
                <a:cubicBezTo>
                  <a:pt x="2274034" y="3151627"/>
                  <a:pt x="2263692" y="3141294"/>
                  <a:pt x="2254499" y="3129813"/>
                </a:cubicBezTo>
                <a:cubicBezTo>
                  <a:pt x="2255648" y="3127516"/>
                  <a:pt x="2256797" y="3132109"/>
                  <a:pt x="2257947" y="3130961"/>
                </a:cubicBezTo>
                <a:cubicBezTo>
                  <a:pt x="2257947" y="3125220"/>
                  <a:pt x="2252201" y="3125220"/>
                  <a:pt x="2249903" y="3118331"/>
                </a:cubicBezTo>
                <a:cubicBezTo>
                  <a:pt x="2241859" y="3120628"/>
                  <a:pt x="2233815" y="3095369"/>
                  <a:pt x="2226920" y="3090776"/>
                </a:cubicBezTo>
                <a:cubicBezTo>
                  <a:pt x="2224622" y="3079295"/>
                  <a:pt x="2214280" y="3067813"/>
                  <a:pt x="2209684" y="3063221"/>
                </a:cubicBezTo>
                <a:cubicBezTo>
                  <a:pt x="2210833" y="3065517"/>
                  <a:pt x="2216578" y="3070110"/>
                  <a:pt x="2213131" y="3071258"/>
                </a:cubicBezTo>
                <a:cubicBezTo>
                  <a:pt x="2208534" y="3065517"/>
                  <a:pt x="2206236" y="3058628"/>
                  <a:pt x="2201640" y="3056332"/>
                </a:cubicBezTo>
                <a:cubicBezTo>
                  <a:pt x="2199341" y="3049443"/>
                  <a:pt x="2193596" y="3039110"/>
                  <a:pt x="2190149" y="3039110"/>
                </a:cubicBezTo>
                <a:cubicBezTo>
                  <a:pt x="2187850" y="3035666"/>
                  <a:pt x="2191298" y="3039110"/>
                  <a:pt x="2191298" y="3035666"/>
                </a:cubicBezTo>
                <a:cubicBezTo>
                  <a:pt x="2188999" y="3032221"/>
                  <a:pt x="2182105" y="3029925"/>
                  <a:pt x="2182105" y="3024184"/>
                </a:cubicBezTo>
                <a:cubicBezTo>
                  <a:pt x="2184403" y="3025332"/>
                  <a:pt x="2185552" y="3031073"/>
                  <a:pt x="2186701" y="3028777"/>
                </a:cubicBezTo>
                <a:cubicBezTo>
                  <a:pt x="2184403" y="3025332"/>
                  <a:pt x="2182105" y="3017295"/>
                  <a:pt x="2179806" y="3021888"/>
                </a:cubicBezTo>
                <a:cubicBezTo>
                  <a:pt x="2176359" y="3011555"/>
                  <a:pt x="2169464" y="3002370"/>
                  <a:pt x="2163719" y="2993185"/>
                </a:cubicBezTo>
                <a:cubicBezTo>
                  <a:pt x="2159122" y="2993185"/>
                  <a:pt x="2149929" y="2985148"/>
                  <a:pt x="2146482" y="2979407"/>
                </a:cubicBezTo>
                <a:cubicBezTo>
                  <a:pt x="2144184" y="2980555"/>
                  <a:pt x="2143035" y="2981703"/>
                  <a:pt x="2141885" y="2985148"/>
                </a:cubicBezTo>
                <a:cubicBezTo>
                  <a:pt x="2143035" y="2986296"/>
                  <a:pt x="2144184" y="2987444"/>
                  <a:pt x="2146482" y="2988592"/>
                </a:cubicBezTo>
                <a:cubicBezTo>
                  <a:pt x="2146482" y="2986296"/>
                  <a:pt x="2147631" y="2985148"/>
                  <a:pt x="2149929" y="2987444"/>
                </a:cubicBezTo>
                <a:cubicBezTo>
                  <a:pt x="2152228" y="2992037"/>
                  <a:pt x="2154526" y="2997777"/>
                  <a:pt x="2159122" y="3002370"/>
                </a:cubicBezTo>
                <a:cubicBezTo>
                  <a:pt x="2159122" y="3004666"/>
                  <a:pt x="2157973" y="3003518"/>
                  <a:pt x="2157973" y="3005814"/>
                </a:cubicBezTo>
                <a:cubicBezTo>
                  <a:pt x="2161421" y="3005814"/>
                  <a:pt x="2160271" y="3009259"/>
                  <a:pt x="2163719" y="3011555"/>
                </a:cubicBezTo>
                <a:cubicBezTo>
                  <a:pt x="2163719" y="3010407"/>
                  <a:pt x="2163719" y="3009259"/>
                  <a:pt x="2163719" y="3010407"/>
                </a:cubicBezTo>
                <a:cubicBezTo>
                  <a:pt x="2163719" y="3011555"/>
                  <a:pt x="2163719" y="3012703"/>
                  <a:pt x="2164868" y="3014999"/>
                </a:cubicBezTo>
                <a:cubicBezTo>
                  <a:pt x="2161421" y="3012703"/>
                  <a:pt x="2155675" y="3004666"/>
                  <a:pt x="2154526" y="3008110"/>
                </a:cubicBezTo>
                <a:cubicBezTo>
                  <a:pt x="2159122" y="3014999"/>
                  <a:pt x="2163719" y="3017295"/>
                  <a:pt x="2166017" y="3023036"/>
                </a:cubicBezTo>
                <a:cubicBezTo>
                  <a:pt x="2166017" y="3026481"/>
                  <a:pt x="2162570" y="3021888"/>
                  <a:pt x="2163719" y="3025332"/>
                </a:cubicBezTo>
                <a:cubicBezTo>
                  <a:pt x="2164868" y="3029925"/>
                  <a:pt x="2169464" y="3033369"/>
                  <a:pt x="2169464" y="3037962"/>
                </a:cubicBezTo>
                <a:cubicBezTo>
                  <a:pt x="2167166" y="3036814"/>
                  <a:pt x="2166017" y="3035666"/>
                  <a:pt x="2164868" y="3037962"/>
                </a:cubicBezTo>
                <a:cubicBezTo>
                  <a:pt x="2166017" y="3041406"/>
                  <a:pt x="2170613" y="3043703"/>
                  <a:pt x="2168315" y="3048295"/>
                </a:cubicBezTo>
                <a:cubicBezTo>
                  <a:pt x="2169464" y="3049443"/>
                  <a:pt x="2170613" y="3048295"/>
                  <a:pt x="2171763" y="3049443"/>
                </a:cubicBezTo>
                <a:cubicBezTo>
                  <a:pt x="2171763" y="3055184"/>
                  <a:pt x="2174061" y="3058628"/>
                  <a:pt x="2176359" y="3063221"/>
                </a:cubicBezTo>
                <a:cubicBezTo>
                  <a:pt x="2175210" y="3068962"/>
                  <a:pt x="2179806" y="3072406"/>
                  <a:pt x="2179806" y="3076998"/>
                </a:cubicBezTo>
                <a:cubicBezTo>
                  <a:pt x="2164868" y="3060925"/>
                  <a:pt x="2156824" y="3041406"/>
                  <a:pt x="2140736" y="3025332"/>
                </a:cubicBezTo>
                <a:cubicBezTo>
                  <a:pt x="2139587" y="3019592"/>
                  <a:pt x="2133842" y="3013851"/>
                  <a:pt x="2128096" y="3009259"/>
                </a:cubicBezTo>
                <a:lnTo>
                  <a:pt x="2126342" y="3005149"/>
                </a:lnTo>
                <a:lnTo>
                  <a:pt x="2126947" y="3005814"/>
                </a:lnTo>
                <a:lnTo>
                  <a:pt x="2126289" y="3005025"/>
                </a:lnTo>
                <a:lnTo>
                  <a:pt x="2123931" y="2999500"/>
                </a:lnTo>
                <a:lnTo>
                  <a:pt x="2117986" y="2995070"/>
                </a:lnTo>
                <a:lnTo>
                  <a:pt x="2109710" y="2985148"/>
                </a:lnTo>
                <a:cubicBezTo>
                  <a:pt x="2109710" y="2987444"/>
                  <a:pt x="2108561" y="2986296"/>
                  <a:pt x="2106263" y="2985148"/>
                </a:cubicBezTo>
                <a:cubicBezTo>
                  <a:pt x="2105114" y="2984000"/>
                  <a:pt x="2103965" y="2981703"/>
                  <a:pt x="2102815" y="2980555"/>
                </a:cubicBezTo>
                <a:cubicBezTo>
                  <a:pt x="2106263" y="2981703"/>
                  <a:pt x="2110859" y="2986296"/>
                  <a:pt x="2112008" y="2985148"/>
                </a:cubicBezTo>
                <a:cubicBezTo>
                  <a:pt x="2107412" y="2979407"/>
                  <a:pt x="2101666" y="2980555"/>
                  <a:pt x="2097070" y="2973666"/>
                </a:cubicBezTo>
                <a:cubicBezTo>
                  <a:pt x="2097070" y="2972518"/>
                  <a:pt x="2098219" y="2972518"/>
                  <a:pt x="2098219" y="2970222"/>
                </a:cubicBezTo>
                <a:cubicBezTo>
                  <a:pt x="2095921" y="2967926"/>
                  <a:pt x="2090175" y="2962185"/>
                  <a:pt x="2093623" y="2963333"/>
                </a:cubicBezTo>
                <a:cubicBezTo>
                  <a:pt x="2093623" y="2962185"/>
                  <a:pt x="2092473" y="2961037"/>
                  <a:pt x="2092473" y="2961037"/>
                </a:cubicBezTo>
                <a:cubicBezTo>
                  <a:pt x="2091324" y="2962185"/>
                  <a:pt x="2087877" y="2958741"/>
                  <a:pt x="2085579" y="2959889"/>
                </a:cubicBezTo>
                <a:cubicBezTo>
                  <a:pt x="2086728" y="2961037"/>
                  <a:pt x="2086728" y="2962185"/>
                  <a:pt x="2087877" y="2963333"/>
                </a:cubicBezTo>
                <a:cubicBezTo>
                  <a:pt x="2090175" y="2964481"/>
                  <a:pt x="2090175" y="2962185"/>
                  <a:pt x="2092473" y="2964481"/>
                </a:cubicBezTo>
                <a:cubicBezTo>
                  <a:pt x="2090175" y="2967926"/>
                  <a:pt x="2095921" y="2967926"/>
                  <a:pt x="2095921" y="2970222"/>
                </a:cubicBezTo>
                <a:cubicBezTo>
                  <a:pt x="2091324" y="2969074"/>
                  <a:pt x="2092473" y="2966778"/>
                  <a:pt x="2089026" y="2964481"/>
                </a:cubicBezTo>
                <a:cubicBezTo>
                  <a:pt x="2086728" y="2965629"/>
                  <a:pt x="2087877" y="2969074"/>
                  <a:pt x="2089026" y="2971370"/>
                </a:cubicBezTo>
                <a:cubicBezTo>
                  <a:pt x="2086728" y="2969074"/>
                  <a:pt x="2083280" y="2966778"/>
                  <a:pt x="2083280" y="2970222"/>
                </a:cubicBezTo>
                <a:cubicBezTo>
                  <a:pt x="2087877" y="2972518"/>
                  <a:pt x="2099368" y="2978259"/>
                  <a:pt x="2097070" y="2984000"/>
                </a:cubicBezTo>
                <a:cubicBezTo>
                  <a:pt x="2099368" y="2985148"/>
                  <a:pt x="2101666" y="2987444"/>
                  <a:pt x="2102815" y="2989740"/>
                </a:cubicBezTo>
                <a:cubicBezTo>
                  <a:pt x="2102815" y="2988592"/>
                  <a:pt x="2103965" y="2988592"/>
                  <a:pt x="2103965" y="2988592"/>
                </a:cubicBezTo>
                <a:cubicBezTo>
                  <a:pt x="2105114" y="2990888"/>
                  <a:pt x="2105114" y="2993185"/>
                  <a:pt x="2106263" y="2994333"/>
                </a:cubicBezTo>
                <a:cubicBezTo>
                  <a:pt x="2115456" y="3003518"/>
                  <a:pt x="2123500" y="3014999"/>
                  <a:pt x="2130394" y="3025332"/>
                </a:cubicBezTo>
                <a:cubicBezTo>
                  <a:pt x="2133842" y="3031073"/>
                  <a:pt x="2137289" y="3035666"/>
                  <a:pt x="2140736" y="3041406"/>
                </a:cubicBezTo>
                <a:cubicBezTo>
                  <a:pt x="2141885" y="3043703"/>
                  <a:pt x="2144184" y="3045999"/>
                  <a:pt x="2145333" y="3048295"/>
                </a:cubicBezTo>
                <a:cubicBezTo>
                  <a:pt x="2146482" y="3050591"/>
                  <a:pt x="2148780" y="3052888"/>
                  <a:pt x="2149929" y="3055184"/>
                </a:cubicBezTo>
                <a:cubicBezTo>
                  <a:pt x="2146482" y="3052888"/>
                  <a:pt x="2144184" y="3051739"/>
                  <a:pt x="2141885" y="3050591"/>
                </a:cubicBezTo>
                <a:cubicBezTo>
                  <a:pt x="2140736" y="3048295"/>
                  <a:pt x="2139587" y="3047147"/>
                  <a:pt x="2137289" y="3045999"/>
                </a:cubicBezTo>
                <a:cubicBezTo>
                  <a:pt x="2139587" y="3050591"/>
                  <a:pt x="2141885" y="3055184"/>
                  <a:pt x="2145333" y="3059776"/>
                </a:cubicBezTo>
                <a:cubicBezTo>
                  <a:pt x="2146482" y="3062073"/>
                  <a:pt x="2144184" y="3065517"/>
                  <a:pt x="2146482" y="3066665"/>
                </a:cubicBezTo>
                <a:cubicBezTo>
                  <a:pt x="2149929" y="3066665"/>
                  <a:pt x="2148780" y="3074702"/>
                  <a:pt x="2154526" y="3076998"/>
                </a:cubicBezTo>
                <a:cubicBezTo>
                  <a:pt x="2153377" y="3080443"/>
                  <a:pt x="2155675" y="3081591"/>
                  <a:pt x="2156824" y="3086184"/>
                </a:cubicBezTo>
                <a:cubicBezTo>
                  <a:pt x="2154526" y="3083887"/>
                  <a:pt x="2154526" y="3081591"/>
                  <a:pt x="2152228" y="3080443"/>
                </a:cubicBezTo>
                <a:cubicBezTo>
                  <a:pt x="2152228" y="3082739"/>
                  <a:pt x="2149929" y="3082739"/>
                  <a:pt x="2151078" y="3086184"/>
                </a:cubicBezTo>
                <a:cubicBezTo>
                  <a:pt x="2143035" y="3080443"/>
                  <a:pt x="2134991" y="3072406"/>
                  <a:pt x="2125798" y="3063221"/>
                </a:cubicBezTo>
                <a:cubicBezTo>
                  <a:pt x="2120052" y="3057480"/>
                  <a:pt x="2107412" y="3045999"/>
                  <a:pt x="2102815" y="3037962"/>
                </a:cubicBezTo>
                <a:cubicBezTo>
                  <a:pt x="2092473" y="3031073"/>
                  <a:pt x="2083280" y="3016147"/>
                  <a:pt x="2076386" y="3004666"/>
                </a:cubicBezTo>
                <a:cubicBezTo>
                  <a:pt x="2067193" y="2997777"/>
                  <a:pt x="2060298" y="2988592"/>
                  <a:pt x="2053403" y="2978259"/>
                </a:cubicBezTo>
                <a:cubicBezTo>
                  <a:pt x="2054552" y="2978259"/>
                  <a:pt x="2054552" y="2978259"/>
                  <a:pt x="2054552" y="2977111"/>
                </a:cubicBezTo>
                <a:cubicBezTo>
                  <a:pt x="2051105" y="2974815"/>
                  <a:pt x="2047658" y="2966778"/>
                  <a:pt x="2045360" y="2969074"/>
                </a:cubicBezTo>
                <a:cubicBezTo>
                  <a:pt x="2045360" y="2966778"/>
                  <a:pt x="2045360" y="2965629"/>
                  <a:pt x="2045360" y="2963333"/>
                </a:cubicBezTo>
                <a:cubicBezTo>
                  <a:pt x="2040763" y="2957593"/>
                  <a:pt x="2036167" y="2951852"/>
                  <a:pt x="2030421" y="2947259"/>
                </a:cubicBezTo>
                <a:cubicBezTo>
                  <a:pt x="2025824" y="2942667"/>
                  <a:pt x="2020079" y="2939222"/>
                  <a:pt x="2014333" y="2935778"/>
                </a:cubicBezTo>
                <a:cubicBezTo>
                  <a:pt x="2012035" y="2931185"/>
                  <a:pt x="2008588" y="2926593"/>
                  <a:pt x="2003991" y="2926593"/>
                </a:cubicBezTo>
                <a:cubicBezTo>
                  <a:pt x="2001693" y="2912815"/>
                  <a:pt x="1992500" y="2896741"/>
                  <a:pt x="1983307" y="2888705"/>
                </a:cubicBezTo>
                <a:cubicBezTo>
                  <a:pt x="1983307" y="2889853"/>
                  <a:pt x="1985605" y="2891001"/>
                  <a:pt x="1985605" y="2893297"/>
                </a:cubicBezTo>
                <a:cubicBezTo>
                  <a:pt x="1982158" y="2892149"/>
                  <a:pt x="1982158" y="2889853"/>
                  <a:pt x="1978711" y="2891001"/>
                </a:cubicBezTo>
                <a:cubicBezTo>
                  <a:pt x="1977561" y="2888705"/>
                  <a:pt x="1976412" y="2885260"/>
                  <a:pt x="1972965" y="2884112"/>
                </a:cubicBezTo>
                <a:cubicBezTo>
                  <a:pt x="1974114" y="2880668"/>
                  <a:pt x="1972965" y="2878371"/>
                  <a:pt x="1970667" y="2876075"/>
                </a:cubicBezTo>
                <a:cubicBezTo>
                  <a:pt x="1969518" y="2878371"/>
                  <a:pt x="1967219" y="2876075"/>
                  <a:pt x="1964921" y="2874927"/>
                </a:cubicBezTo>
                <a:cubicBezTo>
                  <a:pt x="1962623" y="2866890"/>
                  <a:pt x="1958026" y="2857705"/>
                  <a:pt x="1953430" y="2850816"/>
                </a:cubicBezTo>
                <a:cubicBezTo>
                  <a:pt x="1951132" y="2846224"/>
                  <a:pt x="1947684" y="2842779"/>
                  <a:pt x="1945386" y="2839335"/>
                </a:cubicBezTo>
                <a:cubicBezTo>
                  <a:pt x="1941939" y="2835890"/>
                  <a:pt x="1938491" y="2832446"/>
                  <a:pt x="1935044" y="2829002"/>
                </a:cubicBezTo>
                <a:cubicBezTo>
                  <a:pt x="1936193" y="2823261"/>
                  <a:pt x="1928149" y="2822113"/>
                  <a:pt x="1925851" y="2818668"/>
                </a:cubicBezTo>
                <a:cubicBezTo>
                  <a:pt x="1921255" y="2822113"/>
                  <a:pt x="1914360" y="2804891"/>
                  <a:pt x="1912062" y="2812928"/>
                </a:cubicBezTo>
                <a:cubicBezTo>
                  <a:pt x="1908614" y="2802594"/>
                  <a:pt x="1900570" y="2792261"/>
                  <a:pt x="1892527" y="2783076"/>
                </a:cubicBezTo>
                <a:cubicBezTo>
                  <a:pt x="1884483" y="2773891"/>
                  <a:pt x="1876439" y="2765854"/>
                  <a:pt x="1871842" y="2757817"/>
                </a:cubicBezTo>
                <a:cubicBezTo>
                  <a:pt x="1866097" y="2755521"/>
                  <a:pt x="1858053" y="2746336"/>
                  <a:pt x="1854606" y="2739447"/>
                </a:cubicBezTo>
                <a:cubicBezTo>
                  <a:pt x="1841965" y="2731410"/>
                  <a:pt x="1835071" y="2719929"/>
                  <a:pt x="1827027" y="2709596"/>
                </a:cubicBezTo>
                <a:cubicBezTo>
                  <a:pt x="1817834" y="2702707"/>
                  <a:pt x="1814386" y="2696966"/>
                  <a:pt x="1806343" y="2691226"/>
                </a:cubicBezTo>
                <a:cubicBezTo>
                  <a:pt x="1805193" y="2688929"/>
                  <a:pt x="1808641" y="2687781"/>
                  <a:pt x="1806343" y="2686633"/>
                </a:cubicBezTo>
                <a:cubicBezTo>
                  <a:pt x="1801746" y="2688929"/>
                  <a:pt x="1796001" y="2679744"/>
                  <a:pt x="1792553" y="2675152"/>
                </a:cubicBezTo>
                <a:cubicBezTo>
                  <a:pt x="1793702" y="2676300"/>
                  <a:pt x="1796001" y="2677448"/>
                  <a:pt x="1796001" y="2676300"/>
                </a:cubicBezTo>
                <a:cubicBezTo>
                  <a:pt x="1794851" y="2676300"/>
                  <a:pt x="1794851" y="2675152"/>
                  <a:pt x="1793702" y="2675152"/>
                </a:cubicBezTo>
                <a:cubicBezTo>
                  <a:pt x="1792553" y="2674004"/>
                  <a:pt x="1787957" y="2671707"/>
                  <a:pt x="1787957" y="2670559"/>
                </a:cubicBezTo>
                <a:cubicBezTo>
                  <a:pt x="1781062" y="2663670"/>
                  <a:pt x="1775316" y="2655633"/>
                  <a:pt x="1771869" y="2648745"/>
                </a:cubicBezTo>
                <a:cubicBezTo>
                  <a:pt x="1774167" y="2651041"/>
                  <a:pt x="1786808" y="2659078"/>
                  <a:pt x="1782211" y="2661374"/>
                </a:cubicBezTo>
                <a:cubicBezTo>
                  <a:pt x="1785658" y="2664818"/>
                  <a:pt x="1791404" y="2667115"/>
                  <a:pt x="1794851" y="2670559"/>
                </a:cubicBezTo>
                <a:cubicBezTo>
                  <a:pt x="1794851" y="2669411"/>
                  <a:pt x="1793702" y="2668263"/>
                  <a:pt x="1793702" y="2667115"/>
                </a:cubicBezTo>
                <a:cubicBezTo>
                  <a:pt x="1797150" y="2668263"/>
                  <a:pt x="1799448" y="2675152"/>
                  <a:pt x="1801746" y="2674004"/>
                </a:cubicBezTo>
                <a:cubicBezTo>
                  <a:pt x="1798299" y="2669411"/>
                  <a:pt x="1793702" y="2661374"/>
                  <a:pt x="1787957" y="2661374"/>
                </a:cubicBezTo>
                <a:cubicBezTo>
                  <a:pt x="1785658" y="2647596"/>
                  <a:pt x="1767273" y="2640708"/>
                  <a:pt x="1761527" y="2625782"/>
                </a:cubicBezTo>
                <a:cubicBezTo>
                  <a:pt x="1758080" y="2624634"/>
                  <a:pt x="1755781" y="2620041"/>
                  <a:pt x="1754632" y="2622338"/>
                </a:cubicBezTo>
                <a:cubicBezTo>
                  <a:pt x="1755781" y="2620041"/>
                  <a:pt x="1753483" y="2620041"/>
                  <a:pt x="1752334" y="2617745"/>
                </a:cubicBezTo>
                <a:cubicBezTo>
                  <a:pt x="1753483" y="2618893"/>
                  <a:pt x="1755781" y="2618893"/>
                  <a:pt x="1755781" y="2618893"/>
                </a:cubicBezTo>
                <a:cubicBezTo>
                  <a:pt x="1748887" y="2615449"/>
                  <a:pt x="1747737" y="2608560"/>
                  <a:pt x="1741992" y="2605116"/>
                </a:cubicBezTo>
                <a:cubicBezTo>
                  <a:pt x="1741992" y="2606264"/>
                  <a:pt x="1746588" y="2610856"/>
                  <a:pt x="1741992" y="2609708"/>
                </a:cubicBezTo>
                <a:cubicBezTo>
                  <a:pt x="1741992" y="2602819"/>
                  <a:pt x="1738545" y="2605116"/>
                  <a:pt x="1737395" y="2602819"/>
                </a:cubicBezTo>
                <a:cubicBezTo>
                  <a:pt x="1740843" y="2603967"/>
                  <a:pt x="1737395" y="2600523"/>
                  <a:pt x="1738545" y="2598227"/>
                </a:cubicBezTo>
                <a:cubicBezTo>
                  <a:pt x="1737395" y="2597079"/>
                  <a:pt x="1737395" y="2597079"/>
                  <a:pt x="1736246" y="2597079"/>
                </a:cubicBezTo>
                <a:cubicBezTo>
                  <a:pt x="1735097" y="2595930"/>
                  <a:pt x="1731650" y="2593634"/>
                  <a:pt x="1731650" y="2592486"/>
                </a:cubicBezTo>
                <a:cubicBezTo>
                  <a:pt x="1730501" y="2590190"/>
                  <a:pt x="1728202" y="2589042"/>
                  <a:pt x="1725904" y="2587894"/>
                </a:cubicBezTo>
                <a:cubicBezTo>
                  <a:pt x="1727053" y="2591338"/>
                  <a:pt x="1722457" y="2590190"/>
                  <a:pt x="1724755" y="2590190"/>
                </a:cubicBezTo>
                <a:cubicBezTo>
                  <a:pt x="1724755" y="2587894"/>
                  <a:pt x="1724755" y="2586745"/>
                  <a:pt x="1724755" y="2584449"/>
                </a:cubicBezTo>
                <a:cubicBezTo>
                  <a:pt x="1721308" y="2581005"/>
                  <a:pt x="1717860" y="2577560"/>
                  <a:pt x="1713264" y="2574116"/>
                </a:cubicBezTo>
                <a:lnTo>
                  <a:pt x="1705220" y="2566079"/>
                </a:lnTo>
                <a:lnTo>
                  <a:pt x="1707518" y="2566079"/>
                </a:lnTo>
                <a:cubicBezTo>
                  <a:pt x="1704071" y="2561486"/>
                  <a:pt x="1699474" y="2558042"/>
                  <a:pt x="1697176" y="2555746"/>
                </a:cubicBezTo>
                <a:cubicBezTo>
                  <a:pt x="1698325" y="2556894"/>
                  <a:pt x="1699474" y="2556894"/>
                  <a:pt x="1698325" y="2554598"/>
                </a:cubicBezTo>
                <a:cubicBezTo>
                  <a:pt x="1694878" y="2554598"/>
                  <a:pt x="1694878" y="2551153"/>
                  <a:pt x="1692580" y="2550005"/>
                </a:cubicBezTo>
                <a:cubicBezTo>
                  <a:pt x="1692580" y="2550005"/>
                  <a:pt x="1692580" y="2551153"/>
                  <a:pt x="1691431" y="2551153"/>
                </a:cubicBezTo>
                <a:cubicBezTo>
                  <a:pt x="1690282" y="2545413"/>
                  <a:pt x="1686834" y="2547709"/>
                  <a:pt x="1685685" y="2545413"/>
                </a:cubicBezTo>
                <a:cubicBezTo>
                  <a:pt x="1686834" y="2545413"/>
                  <a:pt x="1687983" y="2545413"/>
                  <a:pt x="1687983" y="2543116"/>
                </a:cubicBezTo>
                <a:cubicBezTo>
                  <a:pt x="1681089" y="2535079"/>
                  <a:pt x="1675343" y="2525894"/>
                  <a:pt x="1668448" y="2521302"/>
                </a:cubicBezTo>
                <a:cubicBezTo>
                  <a:pt x="1667299" y="2519005"/>
                  <a:pt x="1667299" y="2515561"/>
                  <a:pt x="1662703" y="2515561"/>
                </a:cubicBezTo>
                <a:cubicBezTo>
                  <a:pt x="1662703" y="2514413"/>
                  <a:pt x="1663852" y="2514413"/>
                  <a:pt x="1663852" y="2512117"/>
                </a:cubicBezTo>
                <a:cubicBezTo>
                  <a:pt x="1660404" y="2512117"/>
                  <a:pt x="1653510" y="2505228"/>
                  <a:pt x="1652361" y="2499487"/>
                </a:cubicBezTo>
                <a:cubicBezTo>
                  <a:pt x="1651211" y="2498339"/>
                  <a:pt x="1650062" y="2498339"/>
                  <a:pt x="1648913" y="2497191"/>
                </a:cubicBezTo>
                <a:cubicBezTo>
                  <a:pt x="1644317" y="2490302"/>
                  <a:pt x="1640869" y="2484561"/>
                  <a:pt x="1635124" y="2477673"/>
                </a:cubicBezTo>
                <a:cubicBezTo>
                  <a:pt x="1630527" y="2471932"/>
                  <a:pt x="1625931" y="2465043"/>
                  <a:pt x="1620185" y="2459303"/>
                </a:cubicBezTo>
                <a:cubicBezTo>
                  <a:pt x="1609843" y="2447821"/>
                  <a:pt x="1598352" y="2436340"/>
                  <a:pt x="1589159" y="2422562"/>
                </a:cubicBezTo>
                <a:cubicBezTo>
                  <a:pt x="1583413" y="2419118"/>
                  <a:pt x="1579966" y="2413377"/>
                  <a:pt x="1575370" y="2408785"/>
                </a:cubicBezTo>
                <a:cubicBezTo>
                  <a:pt x="1574220" y="2407637"/>
                  <a:pt x="1573071" y="2407637"/>
                  <a:pt x="1571922" y="2406488"/>
                </a:cubicBezTo>
                <a:cubicBezTo>
                  <a:pt x="1570773" y="2401896"/>
                  <a:pt x="1565027" y="2396155"/>
                  <a:pt x="1561580" y="2395007"/>
                </a:cubicBezTo>
                <a:cubicBezTo>
                  <a:pt x="1563878" y="2392711"/>
                  <a:pt x="1559282" y="2392711"/>
                  <a:pt x="1556984" y="2390415"/>
                </a:cubicBezTo>
                <a:cubicBezTo>
                  <a:pt x="1554685" y="2386970"/>
                  <a:pt x="1551238" y="2382378"/>
                  <a:pt x="1547791" y="2378933"/>
                </a:cubicBezTo>
                <a:cubicBezTo>
                  <a:pt x="1545492" y="2375489"/>
                  <a:pt x="1542045" y="2372044"/>
                  <a:pt x="1538598" y="2368600"/>
                </a:cubicBezTo>
                <a:cubicBezTo>
                  <a:pt x="1531703" y="2361711"/>
                  <a:pt x="1524808" y="2355971"/>
                  <a:pt x="1519063" y="2347934"/>
                </a:cubicBezTo>
                <a:cubicBezTo>
                  <a:pt x="1517914" y="2347934"/>
                  <a:pt x="1516764" y="2346785"/>
                  <a:pt x="1516764" y="2346785"/>
                </a:cubicBezTo>
                <a:cubicBezTo>
                  <a:pt x="1469651" y="2296268"/>
                  <a:pt x="1420238" y="2246898"/>
                  <a:pt x="1370826" y="2199824"/>
                </a:cubicBezTo>
                <a:cubicBezTo>
                  <a:pt x="1321414" y="2152751"/>
                  <a:pt x="1270853" y="2105677"/>
                  <a:pt x="1220292" y="2057456"/>
                </a:cubicBezTo>
                <a:cubicBezTo>
                  <a:pt x="1220292" y="2058604"/>
                  <a:pt x="1216844" y="2056308"/>
                  <a:pt x="1215695" y="2055160"/>
                </a:cubicBezTo>
                <a:cubicBezTo>
                  <a:pt x="1216844" y="2055160"/>
                  <a:pt x="1217993" y="2056308"/>
                  <a:pt x="1217993" y="2055160"/>
                </a:cubicBezTo>
                <a:cubicBezTo>
                  <a:pt x="1215695" y="2050567"/>
                  <a:pt x="1214546" y="2054011"/>
                  <a:pt x="1212248" y="2051715"/>
                </a:cubicBezTo>
                <a:cubicBezTo>
                  <a:pt x="1212248" y="2050567"/>
                  <a:pt x="1211099" y="2049419"/>
                  <a:pt x="1211099" y="2048271"/>
                </a:cubicBezTo>
                <a:cubicBezTo>
                  <a:pt x="1204204" y="2042530"/>
                  <a:pt x="1197309" y="2036789"/>
                  <a:pt x="1191564" y="2032197"/>
                </a:cubicBezTo>
                <a:cubicBezTo>
                  <a:pt x="1184669" y="2026456"/>
                  <a:pt x="1178923" y="2020716"/>
                  <a:pt x="1170879" y="2014975"/>
                </a:cubicBezTo>
                <a:cubicBezTo>
                  <a:pt x="1172029" y="2014975"/>
                  <a:pt x="1173178" y="2013827"/>
                  <a:pt x="1172029" y="2013827"/>
                </a:cubicBezTo>
                <a:cubicBezTo>
                  <a:pt x="1170879" y="2013827"/>
                  <a:pt x="1169730" y="2012679"/>
                  <a:pt x="1167432" y="2012679"/>
                </a:cubicBezTo>
                <a:cubicBezTo>
                  <a:pt x="1161686" y="2006938"/>
                  <a:pt x="1154792" y="2000049"/>
                  <a:pt x="1149046" y="1994308"/>
                </a:cubicBezTo>
                <a:cubicBezTo>
                  <a:pt x="1142151" y="1988568"/>
                  <a:pt x="1135257" y="1982827"/>
                  <a:pt x="1128362" y="1977086"/>
                </a:cubicBezTo>
                <a:cubicBezTo>
                  <a:pt x="1121467" y="1971346"/>
                  <a:pt x="1114573" y="1965605"/>
                  <a:pt x="1107678" y="1959864"/>
                </a:cubicBezTo>
                <a:cubicBezTo>
                  <a:pt x="1100783" y="1954124"/>
                  <a:pt x="1095038" y="1948383"/>
                  <a:pt x="1088143" y="1942642"/>
                </a:cubicBezTo>
                <a:cubicBezTo>
                  <a:pt x="1084695" y="1940346"/>
                  <a:pt x="1082397" y="1938050"/>
                  <a:pt x="1078950" y="1934606"/>
                </a:cubicBezTo>
                <a:cubicBezTo>
                  <a:pt x="1075502" y="1932309"/>
                  <a:pt x="1072055" y="1930013"/>
                  <a:pt x="1069757" y="1927717"/>
                </a:cubicBezTo>
                <a:cubicBezTo>
                  <a:pt x="1062862" y="1921976"/>
                  <a:pt x="1057117" y="1917384"/>
                  <a:pt x="1052520" y="1910495"/>
                </a:cubicBezTo>
                <a:cubicBezTo>
                  <a:pt x="1045625" y="1909347"/>
                  <a:pt x="1044476" y="1902458"/>
                  <a:pt x="1037582" y="1901310"/>
                </a:cubicBezTo>
                <a:cubicBezTo>
                  <a:pt x="1032985" y="1892125"/>
                  <a:pt x="1021494" y="1889828"/>
                  <a:pt x="1016897" y="1880643"/>
                </a:cubicBezTo>
                <a:cubicBezTo>
                  <a:pt x="1014599" y="1880643"/>
                  <a:pt x="1013450" y="1879495"/>
                  <a:pt x="1012301" y="1878347"/>
                </a:cubicBezTo>
                <a:cubicBezTo>
                  <a:pt x="1011152" y="1880643"/>
                  <a:pt x="1011152" y="1882940"/>
                  <a:pt x="1016897" y="1882940"/>
                </a:cubicBezTo>
                <a:cubicBezTo>
                  <a:pt x="1016897" y="1885236"/>
                  <a:pt x="1015748" y="1885236"/>
                  <a:pt x="1016897" y="1886384"/>
                </a:cubicBezTo>
                <a:cubicBezTo>
                  <a:pt x="1013450" y="1887532"/>
                  <a:pt x="1014599" y="1884088"/>
                  <a:pt x="1012301" y="1884088"/>
                </a:cubicBezTo>
                <a:cubicBezTo>
                  <a:pt x="1014599" y="1889828"/>
                  <a:pt x="1010003" y="1882940"/>
                  <a:pt x="1010003" y="1885236"/>
                </a:cubicBezTo>
                <a:cubicBezTo>
                  <a:pt x="1010003" y="1887532"/>
                  <a:pt x="1013450" y="1888680"/>
                  <a:pt x="1014599" y="1889828"/>
                </a:cubicBezTo>
                <a:cubicBezTo>
                  <a:pt x="1014599" y="1885236"/>
                  <a:pt x="1019196" y="1889828"/>
                  <a:pt x="1019196" y="1886384"/>
                </a:cubicBezTo>
                <a:cubicBezTo>
                  <a:pt x="1019196" y="1888680"/>
                  <a:pt x="1022643" y="1895569"/>
                  <a:pt x="1026090" y="1893273"/>
                </a:cubicBezTo>
                <a:cubicBezTo>
                  <a:pt x="1026090" y="1895569"/>
                  <a:pt x="1027239" y="1895569"/>
                  <a:pt x="1027239" y="1897865"/>
                </a:cubicBezTo>
                <a:cubicBezTo>
                  <a:pt x="1026090" y="1901310"/>
                  <a:pt x="1019196" y="1892125"/>
                  <a:pt x="1019196" y="1897865"/>
                </a:cubicBezTo>
                <a:lnTo>
                  <a:pt x="1008854" y="1887532"/>
                </a:lnTo>
                <a:lnTo>
                  <a:pt x="1008854" y="1887532"/>
                </a:lnTo>
                <a:lnTo>
                  <a:pt x="1008854" y="1887532"/>
                </a:lnTo>
                <a:lnTo>
                  <a:pt x="1008710" y="1887388"/>
                </a:lnTo>
                <a:cubicBezTo>
                  <a:pt x="1005119" y="1884662"/>
                  <a:pt x="1001384" y="1882365"/>
                  <a:pt x="997362" y="1879495"/>
                </a:cubicBezTo>
                <a:cubicBezTo>
                  <a:pt x="997362" y="1884088"/>
                  <a:pt x="1004257" y="1884088"/>
                  <a:pt x="1003108" y="1887532"/>
                </a:cubicBezTo>
                <a:lnTo>
                  <a:pt x="1008854" y="1887532"/>
                </a:lnTo>
                <a:lnTo>
                  <a:pt x="1008854" y="1887532"/>
                </a:lnTo>
                <a:lnTo>
                  <a:pt x="1010577" y="1891120"/>
                </a:lnTo>
                <a:cubicBezTo>
                  <a:pt x="1010290" y="1891263"/>
                  <a:pt x="1009428" y="1890976"/>
                  <a:pt x="1008854" y="1892125"/>
                </a:cubicBezTo>
                <a:cubicBezTo>
                  <a:pt x="1012301" y="1893273"/>
                  <a:pt x="1012301" y="1895569"/>
                  <a:pt x="1013450" y="1893273"/>
                </a:cubicBezTo>
                <a:cubicBezTo>
                  <a:pt x="1018047" y="1896717"/>
                  <a:pt x="1010003" y="1895569"/>
                  <a:pt x="1010003" y="1896717"/>
                </a:cubicBezTo>
                <a:cubicBezTo>
                  <a:pt x="1013450" y="1899013"/>
                  <a:pt x="1014599" y="1903606"/>
                  <a:pt x="1018047" y="1904754"/>
                </a:cubicBezTo>
                <a:cubicBezTo>
                  <a:pt x="1018047" y="1903606"/>
                  <a:pt x="1019196" y="1902458"/>
                  <a:pt x="1019196" y="1901310"/>
                </a:cubicBezTo>
                <a:cubicBezTo>
                  <a:pt x="1015748" y="1901310"/>
                  <a:pt x="1015748" y="1900162"/>
                  <a:pt x="1013450" y="1899013"/>
                </a:cubicBezTo>
                <a:cubicBezTo>
                  <a:pt x="1012301" y="1896717"/>
                  <a:pt x="1014599" y="1894421"/>
                  <a:pt x="1016897" y="1896717"/>
                </a:cubicBezTo>
                <a:cubicBezTo>
                  <a:pt x="1014599" y="1895569"/>
                  <a:pt x="1013450" y="1897865"/>
                  <a:pt x="1015748" y="1897865"/>
                </a:cubicBezTo>
                <a:lnTo>
                  <a:pt x="1019196" y="1897865"/>
                </a:lnTo>
                <a:lnTo>
                  <a:pt x="1020345" y="1897865"/>
                </a:lnTo>
                <a:cubicBezTo>
                  <a:pt x="1021494" y="1900162"/>
                  <a:pt x="1026090" y="1905902"/>
                  <a:pt x="1027239" y="1904754"/>
                </a:cubicBezTo>
                <a:cubicBezTo>
                  <a:pt x="1026090" y="1901310"/>
                  <a:pt x="1022643" y="1902458"/>
                  <a:pt x="1021494" y="1899013"/>
                </a:cubicBezTo>
                <a:cubicBezTo>
                  <a:pt x="1024941" y="1899013"/>
                  <a:pt x="1026090" y="1902458"/>
                  <a:pt x="1027239" y="1901310"/>
                </a:cubicBezTo>
                <a:cubicBezTo>
                  <a:pt x="1026090" y="1904754"/>
                  <a:pt x="1037582" y="1913939"/>
                  <a:pt x="1039880" y="1910495"/>
                </a:cubicBezTo>
                <a:cubicBezTo>
                  <a:pt x="1041029" y="1913939"/>
                  <a:pt x="1038731" y="1915087"/>
                  <a:pt x="1042178" y="1916235"/>
                </a:cubicBezTo>
                <a:cubicBezTo>
                  <a:pt x="1043327" y="1916235"/>
                  <a:pt x="1043327" y="1915087"/>
                  <a:pt x="1044476" y="1915087"/>
                </a:cubicBezTo>
                <a:cubicBezTo>
                  <a:pt x="1045625" y="1918532"/>
                  <a:pt x="1046774" y="1917384"/>
                  <a:pt x="1049073" y="1917384"/>
                </a:cubicBezTo>
                <a:cubicBezTo>
                  <a:pt x="1050222" y="1919680"/>
                  <a:pt x="1051371" y="1921976"/>
                  <a:pt x="1053669" y="1924272"/>
                </a:cubicBezTo>
                <a:lnTo>
                  <a:pt x="1041948" y="1921930"/>
                </a:lnTo>
                <a:lnTo>
                  <a:pt x="1041029" y="1920828"/>
                </a:lnTo>
                <a:cubicBezTo>
                  <a:pt x="1039880" y="1920828"/>
                  <a:pt x="1039880" y="1923124"/>
                  <a:pt x="1036432" y="1920828"/>
                </a:cubicBezTo>
                <a:lnTo>
                  <a:pt x="1041948" y="1921930"/>
                </a:lnTo>
                <a:lnTo>
                  <a:pt x="1046774" y="1927717"/>
                </a:lnTo>
                <a:cubicBezTo>
                  <a:pt x="1045625" y="1927717"/>
                  <a:pt x="1045625" y="1930013"/>
                  <a:pt x="1046774" y="1932309"/>
                </a:cubicBezTo>
                <a:cubicBezTo>
                  <a:pt x="1051371" y="1932309"/>
                  <a:pt x="1051371" y="1936902"/>
                  <a:pt x="1052520" y="1936902"/>
                </a:cubicBezTo>
                <a:cubicBezTo>
                  <a:pt x="1053669" y="1938050"/>
                  <a:pt x="1055967" y="1938050"/>
                  <a:pt x="1055967" y="1936902"/>
                </a:cubicBezTo>
                <a:cubicBezTo>
                  <a:pt x="1055967" y="1935754"/>
                  <a:pt x="1050222" y="1933457"/>
                  <a:pt x="1053669" y="1933457"/>
                </a:cubicBezTo>
                <a:cubicBezTo>
                  <a:pt x="1053669" y="1934606"/>
                  <a:pt x="1059415" y="1936902"/>
                  <a:pt x="1058266" y="1935754"/>
                </a:cubicBezTo>
                <a:cubicBezTo>
                  <a:pt x="1055967" y="1934606"/>
                  <a:pt x="1052520" y="1931161"/>
                  <a:pt x="1054818" y="1930013"/>
                </a:cubicBezTo>
                <a:cubicBezTo>
                  <a:pt x="1060564" y="1931161"/>
                  <a:pt x="1061713" y="1935754"/>
                  <a:pt x="1065160" y="1934606"/>
                </a:cubicBezTo>
                <a:cubicBezTo>
                  <a:pt x="1066310" y="1936902"/>
                  <a:pt x="1064011" y="1936902"/>
                  <a:pt x="1064011" y="1936902"/>
                </a:cubicBezTo>
                <a:cubicBezTo>
                  <a:pt x="1067459" y="1939198"/>
                  <a:pt x="1070906" y="1944939"/>
                  <a:pt x="1074353" y="1943791"/>
                </a:cubicBezTo>
                <a:cubicBezTo>
                  <a:pt x="1076652" y="1949531"/>
                  <a:pt x="1081248" y="1948383"/>
                  <a:pt x="1085845" y="1951828"/>
                </a:cubicBezTo>
                <a:cubicBezTo>
                  <a:pt x="1084695" y="1951828"/>
                  <a:pt x="1086994" y="1956420"/>
                  <a:pt x="1088143" y="1954124"/>
                </a:cubicBezTo>
                <a:cubicBezTo>
                  <a:pt x="1090441" y="1957568"/>
                  <a:pt x="1088143" y="1956420"/>
                  <a:pt x="1089292" y="1958716"/>
                </a:cubicBezTo>
                <a:cubicBezTo>
                  <a:pt x="1092739" y="1957568"/>
                  <a:pt x="1096187" y="1964457"/>
                  <a:pt x="1099634" y="1966753"/>
                </a:cubicBezTo>
                <a:cubicBezTo>
                  <a:pt x="1098485" y="1966753"/>
                  <a:pt x="1098485" y="1967901"/>
                  <a:pt x="1098485" y="1970198"/>
                </a:cubicBezTo>
                <a:cubicBezTo>
                  <a:pt x="1100783" y="1973642"/>
                  <a:pt x="1100783" y="1969050"/>
                  <a:pt x="1103081" y="1971346"/>
                </a:cubicBezTo>
                <a:cubicBezTo>
                  <a:pt x="1101932" y="1971346"/>
                  <a:pt x="1100783" y="1972494"/>
                  <a:pt x="1101932" y="1973642"/>
                </a:cubicBezTo>
                <a:cubicBezTo>
                  <a:pt x="1104230" y="1972494"/>
                  <a:pt x="1103081" y="1977086"/>
                  <a:pt x="1105380" y="1977086"/>
                </a:cubicBezTo>
                <a:cubicBezTo>
                  <a:pt x="1107678" y="1978235"/>
                  <a:pt x="1105380" y="1974790"/>
                  <a:pt x="1107678" y="1974790"/>
                </a:cubicBezTo>
                <a:cubicBezTo>
                  <a:pt x="1111125" y="1979383"/>
                  <a:pt x="1116871" y="1980531"/>
                  <a:pt x="1120318" y="1985123"/>
                </a:cubicBezTo>
                <a:cubicBezTo>
                  <a:pt x="1118020" y="1985123"/>
                  <a:pt x="1118020" y="1986272"/>
                  <a:pt x="1118020" y="1986272"/>
                </a:cubicBezTo>
                <a:cubicBezTo>
                  <a:pt x="1122616" y="1988568"/>
                  <a:pt x="1124915" y="1989716"/>
                  <a:pt x="1122616" y="1992012"/>
                </a:cubicBezTo>
                <a:cubicBezTo>
                  <a:pt x="1128362" y="1995457"/>
                  <a:pt x="1134108" y="1998901"/>
                  <a:pt x="1134108" y="2003494"/>
                </a:cubicBezTo>
                <a:cubicBezTo>
                  <a:pt x="1137555" y="2003494"/>
                  <a:pt x="1138704" y="2006938"/>
                  <a:pt x="1141002" y="2008086"/>
                </a:cubicBezTo>
                <a:cubicBezTo>
                  <a:pt x="1142151" y="2008086"/>
                  <a:pt x="1143301" y="2009234"/>
                  <a:pt x="1146748" y="2009234"/>
                </a:cubicBezTo>
                <a:cubicBezTo>
                  <a:pt x="1145599" y="2011530"/>
                  <a:pt x="1145599" y="2011530"/>
                  <a:pt x="1147897" y="2013827"/>
                </a:cubicBezTo>
                <a:cubicBezTo>
                  <a:pt x="1146748" y="2014975"/>
                  <a:pt x="1144450" y="2011530"/>
                  <a:pt x="1142151" y="2010382"/>
                </a:cubicBezTo>
                <a:cubicBezTo>
                  <a:pt x="1142151" y="2013827"/>
                  <a:pt x="1138704" y="2012679"/>
                  <a:pt x="1136406" y="2013827"/>
                </a:cubicBezTo>
                <a:cubicBezTo>
                  <a:pt x="1138704" y="2016123"/>
                  <a:pt x="1141002" y="2018419"/>
                  <a:pt x="1144450" y="2017271"/>
                </a:cubicBezTo>
                <a:cubicBezTo>
                  <a:pt x="1146748" y="2021864"/>
                  <a:pt x="1149046" y="2026456"/>
                  <a:pt x="1154792" y="2027604"/>
                </a:cubicBezTo>
                <a:cubicBezTo>
                  <a:pt x="1157090" y="2029901"/>
                  <a:pt x="1152493" y="2029901"/>
                  <a:pt x="1154792" y="2031049"/>
                </a:cubicBezTo>
                <a:cubicBezTo>
                  <a:pt x="1155941" y="2031049"/>
                  <a:pt x="1155941" y="2029901"/>
                  <a:pt x="1157090" y="2029901"/>
                </a:cubicBezTo>
                <a:cubicBezTo>
                  <a:pt x="1159388" y="2037938"/>
                  <a:pt x="1172029" y="2043678"/>
                  <a:pt x="1176625" y="2051715"/>
                </a:cubicBezTo>
                <a:cubicBezTo>
                  <a:pt x="1175476" y="2047123"/>
                  <a:pt x="1175476" y="2048271"/>
                  <a:pt x="1175476" y="2044826"/>
                </a:cubicBezTo>
                <a:cubicBezTo>
                  <a:pt x="1172029" y="2044826"/>
                  <a:pt x="1174327" y="2041382"/>
                  <a:pt x="1170879" y="2041382"/>
                </a:cubicBezTo>
                <a:cubicBezTo>
                  <a:pt x="1170879" y="2042530"/>
                  <a:pt x="1173178" y="2043678"/>
                  <a:pt x="1172029" y="2043678"/>
                </a:cubicBezTo>
                <a:cubicBezTo>
                  <a:pt x="1165134" y="2039086"/>
                  <a:pt x="1165134" y="2034493"/>
                  <a:pt x="1158239" y="2029901"/>
                </a:cubicBezTo>
                <a:cubicBezTo>
                  <a:pt x="1160537" y="2031049"/>
                  <a:pt x="1163985" y="2033345"/>
                  <a:pt x="1161686" y="2028752"/>
                </a:cubicBezTo>
                <a:cubicBezTo>
                  <a:pt x="1165134" y="2029901"/>
                  <a:pt x="1166283" y="2032197"/>
                  <a:pt x="1166283" y="2034493"/>
                </a:cubicBezTo>
                <a:cubicBezTo>
                  <a:pt x="1168581" y="2035641"/>
                  <a:pt x="1176625" y="2039086"/>
                  <a:pt x="1178923" y="2043678"/>
                </a:cubicBezTo>
                <a:cubicBezTo>
                  <a:pt x="1177774" y="2043678"/>
                  <a:pt x="1175476" y="2042530"/>
                  <a:pt x="1176625" y="2044826"/>
                </a:cubicBezTo>
                <a:cubicBezTo>
                  <a:pt x="1176625" y="2047123"/>
                  <a:pt x="1180072" y="2047123"/>
                  <a:pt x="1181221" y="2048271"/>
                </a:cubicBezTo>
                <a:cubicBezTo>
                  <a:pt x="1181221" y="2047123"/>
                  <a:pt x="1181221" y="2047123"/>
                  <a:pt x="1181221" y="2045974"/>
                </a:cubicBezTo>
                <a:cubicBezTo>
                  <a:pt x="1186967" y="2051715"/>
                  <a:pt x="1192713" y="2056308"/>
                  <a:pt x="1198458" y="2062048"/>
                </a:cubicBezTo>
                <a:cubicBezTo>
                  <a:pt x="1199607" y="2064345"/>
                  <a:pt x="1198458" y="2063196"/>
                  <a:pt x="1198458" y="2065493"/>
                </a:cubicBezTo>
                <a:cubicBezTo>
                  <a:pt x="1199607" y="2066641"/>
                  <a:pt x="1201906" y="2066641"/>
                  <a:pt x="1203055" y="2066641"/>
                </a:cubicBezTo>
                <a:cubicBezTo>
                  <a:pt x="1203055" y="2068937"/>
                  <a:pt x="1201906" y="2067789"/>
                  <a:pt x="1201906" y="2068937"/>
                </a:cubicBezTo>
                <a:cubicBezTo>
                  <a:pt x="1203055" y="2070085"/>
                  <a:pt x="1203055" y="2072382"/>
                  <a:pt x="1205353" y="2072382"/>
                </a:cubicBezTo>
                <a:cubicBezTo>
                  <a:pt x="1205353" y="2071233"/>
                  <a:pt x="1205353" y="2068937"/>
                  <a:pt x="1205353" y="2068937"/>
                </a:cubicBezTo>
                <a:cubicBezTo>
                  <a:pt x="1206502" y="2071233"/>
                  <a:pt x="1209949" y="2072382"/>
                  <a:pt x="1211099" y="2074678"/>
                </a:cubicBezTo>
                <a:cubicBezTo>
                  <a:pt x="1208800" y="2074678"/>
                  <a:pt x="1207651" y="2073530"/>
                  <a:pt x="1208800" y="2075826"/>
                </a:cubicBezTo>
                <a:cubicBezTo>
                  <a:pt x="1209949" y="2075826"/>
                  <a:pt x="1211099" y="2078122"/>
                  <a:pt x="1213397" y="2078122"/>
                </a:cubicBezTo>
                <a:cubicBezTo>
                  <a:pt x="1212248" y="2076974"/>
                  <a:pt x="1213397" y="2075826"/>
                  <a:pt x="1214546" y="2075826"/>
                </a:cubicBezTo>
                <a:cubicBezTo>
                  <a:pt x="1214546" y="2081567"/>
                  <a:pt x="1221441" y="2081567"/>
                  <a:pt x="1223739" y="2086159"/>
                </a:cubicBezTo>
                <a:cubicBezTo>
                  <a:pt x="1223739" y="2087307"/>
                  <a:pt x="1220292" y="2085011"/>
                  <a:pt x="1220292" y="2087307"/>
                </a:cubicBezTo>
                <a:cubicBezTo>
                  <a:pt x="1226037" y="2096492"/>
                  <a:pt x="1240976" y="2103381"/>
                  <a:pt x="1245572" y="2116011"/>
                </a:cubicBezTo>
                <a:cubicBezTo>
                  <a:pt x="1246721" y="2116011"/>
                  <a:pt x="1245572" y="2113714"/>
                  <a:pt x="1247870" y="2114862"/>
                </a:cubicBezTo>
                <a:cubicBezTo>
                  <a:pt x="1250169" y="2118307"/>
                  <a:pt x="1246721" y="2114862"/>
                  <a:pt x="1247870" y="2118307"/>
                </a:cubicBezTo>
                <a:cubicBezTo>
                  <a:pt x="1250169" y="2121751"/>
                  <a:pt x="1247870" y="2117159"/>
                  <a:pt x="1251318" y="2118307"/>
                </a:cubicBezTo>
                <a:cubicBezTo>
                  <a:pt x="1251318" y="2120603"/>
                  <a:pt x="1250169" y="2120603"/>
                  <a:pt x="1251318" y="2122899"/>
                </a:cubicBezTo>
                <a:cubicBezTo>
                  <a:pt x="1254765" y="2124048"/>
                  <a:pt x="1255914" y="2128640"/>
                  <a:pt x="1259362" y="2129788"/>
                </a:cubicBezTo>
                <a:cubicBezTo>
                  <a:pt x="1259362" y="2127492"/>
                  <a:pt x="1259362" y="2127492"/>
                  <a:pt x="1260511" y="2127492"/>
                </a:cubicBezTo>
                <a:cubicBezTo>
                  <a:pt x="1261660" y="2128640"/>
                  <a:pt x="1262809" y="2128640"/>
                  <a:pt x="1263958" y="2128640"/>
                </a:cubicBezTo>
                <a:cubicBezTo>
                  <a:pt x="1265107" y="2135529"/>
                  <a:pt x="1270853" y="2135529"/>
                  <a:pt x="1273151" y="2138973"/>
                </a:cubicBezTo>
                <a:cubicBezTo>
                  <a:pt x="1270853" y="2141270"/>
                  <a:pt x="1268555" y="2135529"/>
                  <a:pt x="1266256" y="2134381"/>
                </a:cubicBezTo>
                <a:cubicBezTo>
                  <a:pt x="1266256" y="2135529"/>
                  <a:pt x="1265107" y="2135529"/>
                  <a:pt x="1265107" y="2136677"/>
                </a:cubicBezTo>
                <a:cubicBezTo>
                  <a:pt x="1269704" y="2140121"/>
                  <a:pt x="1273151" y="2144714"/>
                  <a:pt x="1277748" y="2149306"/>
                </a:cubicBezTo>
                <a:cubicBezTo>
                  <a:pt x="1276598" y="2145862"/>
                  <a:pt x="1274300" y="2142418"/>
                  <a:pt x="1272002" y="2140121"/>
                </a:cubicBezTo>
                <a:cubicBezTo>
                  <a:pt x="1273151" y="2141270"/>
                  <a:pt x="1273151" y="2140121"/>
                  <a:pt x="1274300" y="2138973"/>
                </a:cubicBezTo>
                <a:cubicBezTo>
                  <a:pt x="1275449" y="2145862"/>
                  <a:pt x="1276598" y="2142418"/>
                  <a:pt x="1280046" y="2145862"/>
                </a:cubicBezTo>
                <a:cubicBezTo>
                  <a:pt x="1278897" y="2147010"/>
                  <a:pt x="1280046" y="2151603"/>
                  <a:pt x="1282344" y="2153899"/>
                </a:cubicBezTo>
                <a:cubicBezTo>
                  <a:pt x="1283493" y="2150455"/>
                  <a:pt x="1283493" y="2150455"/>
                  <a:pt x="1283493" y="2148158"/>
                </a:cubicBezTo>
                <a:cubicBezTo>
                  <a:pt x="1283493" y="2151603"/>
                  <a:pt x="1286940" y="2151603"/>
                  <a:pt x="1286940" y="2155047"/>
                </a:cubicBezTo>
                <a:cubicBezTo>
                  <a:pt x="1288090" y="2153899"/>
                  <a:pt x="1292686" y="2157343"/>
                  <a:pt x="1291537" y="2159640"/>
                </a:cubicBezTo>
                <a:cubicBezTo>
                  <a:pt x="1297283" y="2163084"/>
                  <a:pt x="1300730" y="2167677"/>
                  <a:pt x="1305326" y="2172269"/>
                </a:cubicBezTo>
                <a:cubicBezTo>
                  <a:pt x="1308774" y="2174565"/>
                  <a:pt x="1309923" y="2172269"/>
                  <a:pt x="1312221" y="2174565"/>
                </a:cubicBezTo>
                <a:cubicBezTo>
                  <a:pt x="1308774" y="2175714"/>
                  <a:pt x="1313370" y="2178010"/>
                  <a:pt x="1312221" y="2180306"/>
                </a:cubicBezTo>
                <a:cubicBezTo>
                  <a:pt x="1315668" y="2181454"/>
                  <a:pt x="1317967" y="2183750"/>
                  <a:pt x="1321414" y="2186047"/>
                </a:cubicBezTo>
                <a:cubicBezTo>
                  <a:pt x="1323712" y="2188343"/>
                  <a:pt x="1326011" y="2190639"/>
                  <a:pt x="1328309" y="2190639"/>
                </a:cubicBezTo>
                <a:cubicBezTo>
                  <a:pt x="1329458" y="2192936"/>
                  <a:pt x="1332905" y="2192936"/>
                  <a:pt x="1334054" y="2195232"/>
                </a:cubicBezTo>
                <a:cubicBezTo>
                  <a:pt x="1327160" y="2196380"/>
                  <a:pt x="1343247" y="2207861"/>
                  <a:pt x="1347844" y="2210158"/>
                </a:cubicBezTo>
                <a:cubicBezTo>
                  <a:pt x="1346695" y="2213602"/>
                  <a:pt x="1342098" y="2206713"/>
                  <a:pt x="1342098" y="2207861"/>
                </a:cubicBezTo>
                <a:cubicBezTo>
                  <a:pt x="1342098" y="2210158"/>
                  <a:pt x="1343247" y="2213602"/>
                  <a:pt x="1344396" y="2214750"/>
                </a:cubicBezTo>
                <a:cubicBezTo>
                  <a:pt x="1345546" y="2211306"/>
                  <a:pt x="1345546" y="2214750"/>
                  <a:pt x="1347844" y="2217046"/>
                </a:cubicBezTo>
                <a:cubicBezTo>
                  <a:pt x="1348993" y="2214750"/>
                  <a:pt x="1348993" y="2215898"/>
                  <a:pt x="1351291" y="2215898"/>
                </a:cubicBezTo>
                <a:cubicBezTo>
                  <a:pt x="1352440" y="2218194"/>
                  <a:pt x="1348993" y="2215898"/>
                  <a:pt x="1348993" y="2218194"/>
                </a:cubicBezTo>
                <a:cubicBezTo>
                  <a:pt x="1348993" y="2221639"/>
                  <a:pt x="1352440" y="2223935"/>
                  <a:pt x="1348993" y="2226231"/>
                </a:cubicBezTo>
                <a:cubicBezTo>
                  <a:pt x="1352440" y="2226231"/>
                  <a:pt x="1353589" y="2225083"/>
                  <a:pt x="1357037" y="2225083"/>
                </a:cubicBezTo>
                <a:cubicBezTo>
                  <a:pt x="1355888" y="2227380"/>
                  <a:pt x="1360484" y="2231972"/>
                  <a:pt x="1360484" y="2234268"/>
                </a:cubicBezTo>
                <a:cubicBezTo>
                  <a:pt x="1362782" y="2234268"/>
                  <a:pt x="1360484" y="2227380"/>
                  <a:pt x="1361633" y="2226231"/>
                </a:cubicBezTo>
                <a:cubicBezTo>
                  <a:pt x="1366230" y="2229676"/>
                  <a:pt x="1361633" y="2235416"/>
                  <a:pt x="1369677" y="2237713"/>
                </a:cubicBezTo>
                <a:cubicBezTo>
                  <a:pt x="1365081" y="2231972"/>
                  <a:pt x="1368528" y="2230824"/>
                  <a:pt x="1363932" y="2222787"/>
                </a:cubicBezTo>
                <a:cubicBezTo>
                  <a:pt x="1366230" y="2226231"/>
                  <a:pt x="1371975" y="2230824"/>
                  <a:pt x="1370826" y="2231972"/>
                </a:cubicBezTo>
                <a:cubicBezTo>
                  <a:pt x="1370826" y="2231972"/>
                  <a:pt x="1369677" y="2230824"/>
                  <a:pt x="1368528" y="2230824"/>
                </a:cubicBezTo>
                <a:cubicBezTo>
                  <a:pt x="1368528" y="2235416"/>
                  <a:pt x="1370826" y="2238861"/>
                  <a:pt x="1373124" y="2241157"/>
                </a:cubicBezTo>
                <a:cubicBezTo>
                  <a:pt x="1370826" y="2241157"/>
                  <a:pt x="1369677" y="2240009"/>
                  <a:pt x="1369677" y="2243453"/>
                </a:cubicBezTo>
                <a:cubicBezTo>
                  <a:pt x="1370826" y="2244602"/>
                  <a:pt x="1371975" y="2246898"/>
                  <a:pt x="1374274" y="2248046"/>
                </a:cubicBezTo>
                <a:cubicBezTo>
                  <a:pt x="1374274" y="2245750"/>
                  <a:pt x="1370826" y="2243453"/>
                  <a:pt x="1374274" y="2244602"/>
                </a:cubicBezTo>
                <a:cubicBezTo>
                  <a:pt x="1376572" y="2248046"/>
                  <a:pt x="1376572" y="2251490"/>
                  <a:pt x="1381168" y="2250342"/>
                </a:cubicBezTo>
                <a:cubicBezTo>
                  <a:pt x="1381168" y="2254935"/>
                  <a:pt x="1388063" y="2260675"/>
                  <a:pt x="1389212" y="2258379"/>
                </a:cubicBezTo>
                <a:cubicBezTo>
                  <a:pt x="1389212" y="2259527"/>
                  <a:pt x="1389212" y="2260675"/>
                  <a:pt x="1389212" y="2261824"/>
                </a:cubicBezTo>
                <a:cubicBezTo>
                  <a:pt x="1392660" y="2261824"/>
                  <a:pt x="1392660" y="2264120"/>
                  <a:pt x="1394958" y="2265268"/>
                </a:cubicBezTo>
                <a:cubicBezTo>
                  <a:pt x="1396107" y="2268712"/>
                  <a:pt x="1393809" y="2268712"/>
                  <a:pt x="1394958" y="2272157"/>
                </a:cubicBezTo>
                <a:cubicBezTo>
                  <a:pt x="1399554" y="2273305"/>
                  <a:pt x="1403002" y="2274453"/>
                  <a:pt x="1405300" y="2279046"/>
                </a:cubicBezTo>
                <a:cubicBezTo>
                  <a:pt x="1403002" y="2279046"/>
                  <a:pt x="1400703" y="2274453"/>
                  <a:pt x="1398405" y="2276749"/>
                </a:cubicBezTo>
                <a:cubicBezTo>
                  <a:pt x="1400703" y="2277897"/>
                  <a:pt x="1400703" y="2280194"/>
                  <a:pt x="1401852" y="2281342"/>
                </a:cubicBezTo>
                <a:cubicBezTo>
                  <a:pt x="1406449" y="2283638"/>
                  <a:pt x="1407598" y="2285934"/>
                  <a:pt x="1412195" y="2285934"/>
                </a:cubicBezTo>
                <a:cubicBezTo>
                  <a:pt x="1414493" y="2293971"/>
                  <a:pt x="1427133" y="2295119"/>
                  <a:pt x="1428282" y="2304304"/>
                </a:cubicBezTo>
                <a:cubicBezTo>
                  <a:pt x="1429431" y="2303156"/>
                  <a:pt x="1429431" y="2304304"/>
                  <a:pt x="1431730" y="2305453"/>
                </a:cubicBezTo>
                <a:cubicBezTo>
                  <a:pt x="1432879" y="2308897"/>
                  <a:pt x="1428282" y="2307749"/>
                  <a:pt x="1431730" y="2311193"/>
                </a:cubicBezTo>
                <a:cubicBezTo>
                  <a:pt x="1434028" y="2312341"/>
                  <a:pt x="1431730" y="2307749"/>
                  <a:pt x="1435177" y="2310045"/>
                </a:cubicBezTo>
                <a:cubicBezTo>
                  <a:pt x="1438624" y="2313490"/>
                  <a:pt x="1439773" y="2318082"/>
                  <a:pt x="1444370" y="2318082"/>
                </a:cubicBezTo>
                <a:cubicBezTo>
                  <a:pt x="1446668" y="2322675"/>
                  <a:pt x="1442072" y="2318082"/>
                  <a:pt x="1442072" y="2320378"/>
                </a:cubicBezTo>
                <a:cubicBezTo>
                  <a:pt x="1445519" y="2323823"/>
                  <a:pt x="1448966" y="2328415"/>
                  <a:pt x="1452414" y="2328415"/>
                </a:cubicBezTo>
                <a:cubicBezTo>
                  <a:pt x="1454712" y="2330712"/>
                  <a:pt x="1455861" y="2334156"/>
                  <a:pt x="1459308" y="2335304"/>
                </a:cubicBezTo>
                <a:cubicBezTo>
                  <a:pt x="1460458" y="2337600"/>
                  <a:pt x="1458159" y="2337600"/>
                  <a:pt x="1459308" y="2341045"/>
                </a:cubicBezTo>
                <a:cubicBezTo>
                  <a:pt x="1463905" y="2341045"/>
                  <a:pt x="1461607" y="2345637"/>
                  <a:pt x="1466203" y="2346785"/>
                </a:cubicBezTo>
                <a:cubicBezTo>
                  <a:pt x="1466203" y="2345637"/>
                  <a:pt x="1468501" y="2345637"/>
                  <a:pt x="1469651" y="2345637"/>
                </a:cubicBezTo>
                <a:cubicBezTo>
                  <a:pt x="1469651" y="2349082"/>
                  <a:pt x="1463905" y="2345637"/>
                  <a:pt x="1465054" y="2350230"/>
                </a:cubicBezTo>
                <a:cubicBezTo>
                  <a:pt x="1467352" y="2350230"/>
                  <a:pt x="1467352" y="2351378"/>
                  <a:pt x="1468501" y="2352526"/>
                </a:cubicBezTo>
                <a:cubicBezTo>
                  <a:pt x="1468501" y="2351378"/>
                  <a:pt x="1469651" y="2350230"/>
                  <a:pt x="1471949" y="2351378"/>
                </a:cubicBezTo>
                <a:cubicBezTo>
                  <a:pt x="1471949" y="2354822"/>
                  <a:pt x="1468501" y="2352526"/>
                  <a:pt x="1470800" y="2355971"/>
                </a:cubicBezTo>
                <a:cubicBezTo>
                  <a:pt x="1474247" y="2355971"/>
                  <a:pt x="1474247" y="2353674"/>
                  <a:pt x="1475396" y="2352526"/>
                </a:cubicBezTo>
                <a:cubicBezTo>
                  <a:pt x="1475396" y="2355971"/>
                  <a:pt x="1477694" y="2352526"/>
                  <a:pt x="1477694" y="2354822"/>
                </a:cubicBezTo>
                <a:cubicBezTo>
                  <a:pt x="1476545" y="2354822"/>
                  <a:pt x="1478843" y="2355971"/>
                  <a:pt x="1478843" y="2358267"/>
                </a:cubicBezTo>
                <a:cubicBezTo>
                  <a:pt x="1476545" y="2358267"/>
                  <a:pt x="1476545" y="2355971"/>
                  <a:pt x="1475396" y="2357119"/>
                </a:cubicBezTo>
                <a:cubicBezTo>
                  <a:pt x="1475396" y="2360563"/>
                  <a:pt x="1478843" y="2361711"/>
                  <a:pt x="1481142" y="2362859"/>
                </a:cubicBezTo>
                <a:cubicBezTo>
                  <a:pt x="1481142" y="2360563"/>
                  <a:pt x="1477694" y="2360563"/>
                  <a:pt x="1478843" y="2358267"/>
                </a:cubicBezTo>
                <a:cubicBezTo>
                  <a:pt x="1483440" y="2359415"/>
                  <a:pt x="1484589" y="2365156"/>
                  <a:pt x="1488036" y="2361711"/>
                </a:cubicBezTo>
                <a:cubicBezTo>
                  <a:pt x="1485738" y="2364007"/>
                  <a:pt x="1488036" y="2365156"/>
                  <a:pt x="1486887" y="2367452"/>
                </a:cubicBezTo>
                <a:cubicBezTo>
                  <a:pt x="1485738" y="2366304"/>
                  <a:pt x="1483440" y="2366304"/>
                  <a:pt x="1482291" y="2367452"/>
                </a:cubicBezTo>
                <a:cubicBezTo>
                  <a:pt x="1484589" y="2369748"/>
                  <a:pt x="1486887" y="2376637"/>
                  <a:pt x="1490335" y="2374341"/>
                </a:cubicBezTo>
                <a:cubicBezTo>
                  <a:pt x="1488036" y="2373193"/>
                  <a:pt x="1485738" y="2369748"/>
                  <a:pt x="1488036" y="2368600"/>
                </a:cubicBezTo>
                <a:cubicBezTo>
                  <a:pt x="1492633" y="2370896"/>
                  <a:pt x="1494931" y="2375489"/>
                  <a:pt x="1500677" y="2376637"/>
                </a:cubicBezTo>
                <a:cubicBezTo>
                  <a:pt x="1500677" y="2382378"/>
                  <a:pt x="1507571" y="2383526"/>
                  <a:pt x="1504124" y="2385822"/>
                </a:cubicBezTo>
                <a:cubicBezTo>
                  <a:pt x="1508721" y="2386970"/>
                  <a:pt x="1509870" y="2390415"/>
                  <a:pt x="1513317" y="2391563"/>
                </a:cubicBezTo>
                <a:cubicBezTo>
                  <a:pt x="1509870" y="2392711"/>
                  <a:pt x="1517914" y="2395007"/>
                  <a:pt x="1517914" y="2398451"/>
                </a:cubicBezTo>
                <a:cubicBezTo>
                  <a:pt x="1514466" y="2398451"/>
                  <a:pt x="1514466" y="2395007"/>
                  <a:pt x="1511019" y="2393859"/>
                </a:cubicBezTo>
                <a:cubicBezTo>
                  <a:pt x="1513317" y="2400748"/>
                  <a:pt x="1507571" y="2390415"/>
                  <a:pt x="1506422" y="2393859"/>
                </a:cubicBezTo>
                <a:cubicBezTo>
                  <a:pt x="1507571" y="2397303"/>
                  <a:pt x="1509870" y="2398451"/>
                  <a:pt x="1509870" y="2399600"/>
                </a:cubicBezTo>
                <a:cubicBezTo>
                  <a:pt x="1512168" y="2399600"/>
                  <a:pt x="1514466" y="2401896"/>
                  <a:pt x="1516764" y="2403044"/>
                </a:cubicBezTo>
                <a:cubicBezTo>
                  <a:pt x="1519063" y="2404192"/>
                  <a:pt x="1521361" y="2405340"/>
                  <a:pt x="1524808" y="2406488"/>
                </a:cubicBezTo>
                <a:cubicBezTo>
                  <a:pt x="1523659" y="2408785"/>
                  <a:pt x="1520212" y="2406488"/>
                  <a:pt x="1520212" y="2408785"/>
                </a:cubicBezTo>
                <a:cubicBezTo>
                  <a:pt x="1517914" y="2408785"/>
                  <a:pt x="1515615" y="2403044"/>
                  <a:pt x="1514466" y="2405340"/>
                </a:cubicBezTo>
                <a:cubicBezTo>
                  <a:pt x="1517914" y="2408785"/>
                  <a:pt x="1522510" y="2411081"/>
                  <a:pt x="1522510" y="2416822"/>
                </a:cubicBezTo>
                <a:cubicBezTo>
                  <a:pt x="1525957" y="2419118"/>
                  <a:pt x="1531703" y="2420266"/>
                  <a:pt x="1530554" y="2424859"/>
                </a:cubicBezTo>
                <a:cubicBezTo>
                  <a:pt x="1535150" y="2429451"/>
                  <a:pt x="1540896" y="2426007"/>
                  <a:pt x="1542045" y="2431747"/>
                </a:cubicBezTo>
                <a:cubicBezTo>
                  <a:pt x="1539747" y="2429451"/>
                  <a:pt x="1538598" y="2430599"/>
                  <a:pt x="1536299" y="2431747"/>
                </a:cubicBezTo>
                <a:cubicBezTo>
                  <a:pt x="1543194" y="2435192"/>
                  <a:pt x="1547791" y="2445525"/>
                  <a:pt x="1552387" y="2445525"/>
                </a:cubicBezTo>
                <a:cubicBezTo>
                  <a:pt x="1552387" y="2440932"/>
                  <a:pt x="1550089" y="2445525"/>
                  <a:pt x="1550089" y="2442081"/>
                </a:cubicBezTo>
                <a:cubicBezTo>
                  <a:pt x="1552387" y="2442081"/>
                  <a:pt x="1553536" y="2443229"/>
                  <a:pt x="1554685" y="2443229"/>
                </a:cubicBezTo>
                <a:cubicBezTo>
                  <a:pt x="1553536" y="2446673"/>
                  <a:pt x="1556984" y="2448969"/>
                  <a:pt x="1559282" y="2451266"/>
                </a:cubicBezTo>
                <a:cubicBezTo>
                  <a:pt x="1562729" y="2450117"/>
                  <a:pt x="1563878" y="2455858"/>
                  <a:pt x="1568475" y="2457006"/>
                </a:cubicBezTo>
                <a:cubicBezTo>
                  <a:pt x="1569624" y="2460451"/>
                  <a:pt x="1568475" y="2460451"/>
                  <a:pt x="1569624" y="2462747"/>
                </a:cubicBezTo>
                <a:cubicBezTo>
                  <a:pt x="1575370" y="2465043"/>
                  <a:pt x="1567326" y="2453562"/>
                  <a:pt x="1573071" y="2458154"/>
                </a:cubicBezTo>
                <a:cubicBezTo>
                  <a:pt x="1570773" y="2460451"/>
                  <a:pt x="1575370" y="2470784"/>
                  <a:pt x="1579966" y="2474228"/>
                </a:cubicBezTo>
                <a:cubicBezTo>
                  <a:pt x="1578817" y="2471932"/>
                  <a:pt x="1579966" y="2471932"/>
                  <a:pt x="1581115" y="2471932"/>
                </a:cubicBezTo>
                <a:cubicBezTo>
                  <a:pt x="1582264" y="2474228"/>
                  <a:pt x="1579966" y="2473080"/>
                  <a:pt x="1581115" y="2475376"/>
                </a:cubicBezTo>
                <a:cubicBezTo>
                  <a:pt x="1584563" y="2479969"/>
                  <a:pt x="1586861" y="2477673"/>
                  <a:pt x="1588010" y="2483413"/>
                </a:cubicBezTo>
                <a:cubicBezTo>
                  <a:pt x="1589159" y="2483413"/>
                  <a:pt x="1589159" y="2481117"/>
                  <a:pt x="1591457" y="2481117"/>
                </a:cubicBezTo>
                <a:cubicBezTo>
                  <a:pt x="1591457" y="2484561"/>
                  <a:pt x="1590308" y="2483413"/>
                  <a:pt x="1590308" y="2485710"/>
                </a:cubicBezTo>
                <a:cubicBezTo>
                  <a:pt x="1594905" y="2488006"/>
                  <a:pt x="1597203" y="2490302"/>
                  <a:pt x="1598352" y="2493747"/>
                </a:cubicBezTo>
                <a:cubicBezTo>
                  <a:pt x="1601799" y="2496043"/>
                  <a:pt x="1599501" y="2490302"/>
                  <a:pt x="1602948" y="2492598"/>
                </a:cubicBezTo>
                <a:cubicBezTo>
                  <a:pt x="1604098" y="2494895"/>
                  <a:pt x="1606396" y="2496043"/>
                  <a:pt x="1607545" y="2498339"/>
                </a:cubicBezTo>
                <a:cubicBezTo>
                  <a:pt x="1605247" y="2497191"/>
                  <a:pt x="1604098" y="2497191"/>
                  <a:pt x="1604098" y="2499487"/>
                </a:cubicBezTo>
                <a:cubicBezTo>
                  <a:pt x="1614440" y="2509820"/>
                  <a:pt x="1621334" y="2516709"/>
                  <a:pt x="1630527" y="2528191"/>
                </a:cubicBezTo>
                <a:cubicBezTo>
                  <a:pt x="1630527" y="2527042"/>
                  <a:pt x="1630527" y="2527042"/>
                  <a:pt x="1632826" y="2527042"/>
                </a:cubicBezTo>
                <a:cubicBezTo>
                  <a:pt x="1631676" y="2530487"/>
                  <a:pt x="1635124" y="2530487"/>
                  <a:pt x="1635124" y="2532783"/>
                </a:cubicBezTo>
                <a:cubicBezTo>
                  <a:pt x="1633975" y="2532783"/>
                  <a:pt x="1633975" y="2532783"/>
                  <a:pt x="1633975" y="2533931"/>
                </a:cubicBezTo>
                <a:cubicBezTo>
                  <a:pt x="1637422" y="2536227"/>
                  <a:pt x="1638571" y="2540820"/>
                  <a:pt x="1642018" y="2541968"/>
                </a:cubicBezTo>
                <a:cubicBezTo>
                  <a:pt x="1643168" y="2544264"/>
                  <a:pt x="1642018" y="2544264"/>
                  <a:pt x="1642018" y="2545413"/>
                </a:cubicBezTo>
                <a:cubicBezTo>
                  <a:pt x="1647764" y="2547709"/>
                  <a:pt x="1647764" y="2553449"/>
                  <a:pt x="1652361" y="2555746"/>
                </a:cubicBezTo>
                <a:cubicBezTo>
                  <a:pt x="1652361" y="2554598"/>
                  <a:pt x="1653510" y="2554598"/>
                  <a:pt x="1653510" y="2554598"/>
                </a:cubicBezTo>
                <a:cubicBezTo>
                  <a:pt x="1651211" y="2553449"/>
                  <a:pt x="1650062" y="2550005"/>
                  <a:pt x="1648913" y="2548857"/>
                </a:cubicBezTo>
                <a:cubicBezTo>
                  <a:pt x="1652361" y="2551153"/>
                  <a:pt x="1654659" y="2553449"/>
                  <a:pt x="1658106" y="2552301"/>
                </a:cubicBezTo>
                <a:cubicBezTo>
                  <a:pt x="1660404" y="2556894"/>
                  <a:pt x="1653510" y="2551153"/>
                  <a:pt x="1654659" y="2553449"/>
                </a:cubicBezTo>
                <a:cubicBezTo>
                  <a:pt x="1661554" y="2561486"/>
                  <a:pt x="1679939" y="2571820"/>
                  <a:pt x="1684536" y="2582153"/>
                </a:cubicBezTo>
                <a:cubicBezTo>
                  <a:pt x="1687983" y="2582153"/>
                  <a:pt x="1686834" y="2583301"/>
                  <a:pt x="1689132" y="2585597"/>
                </a:cubicBezTo>
                <a:cubicBezTo>
                  <a:pt x="1686834" y="2587894"/>
                  <a:pt x="1681089" y="2578708"/>
                  <a:pt x="1679939" y="2582153"/>
                </a:cubicBezTo>
                <a:cubicBezTo>
                  <a:pt x="1683387" y="2587894"/>
                  <a:pt x="1690282" y="2593634"/>
                  <a:pt x="1697176" y="2599375"/>
                </a:cubicBezTo>
                <a:cubicBezTo>
                  <a:pt x="1698325" y="2602819"/>
                  <a:pt x="1696027" y="2602819"/>
                  <a:pt x="1696027" y="2599375"/>
                </a:cubicBezTo>
                <a:cubicBezTo>
                  <a:pt x="1696027" y="2600523"/>
                  <a:pt x="1689132" y="2594782"/>
                  <a:pt x="1687983" y="2597079"/>
                </a:cubicBezTo>
                <a:cubicBezTo>
                  <a:pt x="1691431" y="2600523"/>
                  <a:pt x="1698325" y="2605116"/>
                  <a:pt x="1700624" y="2605116"/>
                </a:cubicBezTo>
                <a:cubicBezTo>
                  <a:pt x="1699474" y="2605116"/>
                  <a:pt x="1699474" y="2606264"/>
                  <a:pt x="1699474" y="2607412"/>
                </a:cubicBezTo>
                <a:cubicBezTo>
                  <a:pt x="1709817" y="2614301"/>
                  <a:pt x="1715562" y="2622338"/>
                  <a:pt x="1729352" y="2626930"/>
                </a:cubicBezTo>
                <a:cubicBezTo>
                  <a:pt x="1729352" y="2629226"/>
                  <a:pt x="1727053" y="2629226"/>
                  <a:pt x="1725904" y="2630374"/>
                </a:cubicBezTo>
                <a:cubicBezTo>
                  <a:pt x="1725904" y="2628078"/>
                  <a:pt x="1727053" y="2628078"/>
                  <a:pt x="1725904" y="2626930"/>
                </a:cubicBezTo>
                <a:cubicBezTo>
                  <a:pt x="1724755" y="2625782"/>
                  <a:pt x="1723606" y="2625782"/>
                  <a:pt x="1723606" y="2626930"/>
                </a:cubicBezTo>
                <a:cubicBezTo>
                  <a:pt x="1724755" y="2629226"/>
                  <a:pt x="1725904" y="2631523"/>
                  <a:pt x="1728202" y="2633819"/>
                </a:cubicBezTo>
                <a:cubicBezTo>
                  <a:pt x="1728202" y="2632671"/>
                  <a:pt x="1730501" y="2633819"/>
                  <a:pt x="1730501" y="2632671"/>
                </a:cubicBezTo>
                <a:cubicBezTo>
                  <a:pt x="1732799" y="2633819"/>
                  <a:pt x="1730501" y="2638411"/>
                  <a:pt x="1732799" y="2639560"/>
                </a:cubicBezTo>
                <a:cubicBezTo>
                  <a:pt x="1733948" y="2639560"/>
                  <a:pt x="1735097" y="2640708"/>
                  <a:pt x="1735097" y="2639560"/>
                </a:cubicBezTo>
                <a:cubicBezTo>
                  <a:pt x="1732799" y="2636115"/>
                  <a:pt x="1732799" y="2637263"/>
                  <a:pt x="1733948" y="2633819"/>
                </a:cubicBezTo>
                <a:cubicBezTo>
                  <a:pt x="1731650" y="2632671"/>
                  <a:pt x="1730501" y="2630374"/>
                  <a:pt x="1729352" y="2629226"/>
                </a:cubicBezTo>
                <a:cubicBezTo>
                  <a:pt x="1732799" y="2630374"/>
                  <a:pt x="1727053" y="2624634"/>
                  <a:pt x="1730501" y="2625782"/>
                </a:cubicBezTo>
                <a:cubicBezTo>
                  <a:pt x="1732799" y="2628078"/>
                  <a:pt x="1731650" y="2626930"/>
                  <a:pt x="1731650" y="2630374"/>
                </a:cubicBezTo>
                <a:cubicBezTo>
                  <a:pt x="1736246" y="2637263"/>
                  <a:pt x="1740843" y="2637263"/>
                  <a:pt x="1744290" y="2640708"/>
                </a:cubicBezTo>
                <a:cubicBezTo>
                  <a:pt x="1740843" y="2640708"/>
                  <a:pt x="1735097" y="2638411"/>
                  <a:pt x="1735097" y="2643004"/>
                </a:cubicBezTo>
                <a:cubicBezTo>
                  <a:pt x="1736246" y="2647596"/>
                  <a:pt x="1743141" y="2647596"/>
                  <a:pt x="1746588" y="2652189"/>
                </a:cubicBezTo>
                <a:cubicBezTo>
                  <a:pt x="1745439" y="2655633"/>
                  <a:pt x="1748887" y="2657930"/>
                  <a:pt x="1751185" y="2660226"/>
                </a:cubicBezTo>
                <a:cubicBezTo>
                  <a:pt x="1752334" y="2659078"/>
                  <a:pt x="1760378" y="2664818"/>
                  <a:pt x="1759229" y="2665967"/>
                </a:cubicBezTo>
                <a:cubicBezTo>
                  <a:pt x="1758080" y="2664818"/>
                  <a:pt x="1754632" y="2661374"/>
                  <a:pt x="1754632" y="2665967"/>
                </a:cubicBezTo>
                <a:cubicBezTo>
                  <a:pt x="1758080" y="2665967"/>
                  <a:pt x="1758080" y="2668263"/>
                  <a:pt x="1760378" y="2669411"/>
                </a:cubicBezTo>
                <a:cubicBezTo>
                  <a:pt x="1760378" y="2668263"/>
                  <a:pt x="1762676" y="2669411"/>
                  <a:pt x="1761527" y="2667115"/>
                </a:cubicBezTo>
                <a:cubicBezTo>
                  <a:pt x="1767273" y="2672855"/>
                  <a:pt x="1766123" y="2670559"/>
                  <a:pt x="1771869" y="2675152"/>
                </a:cubicBezTo>
                <a:cubicBezTo>
                  <a:pt x="1773018" y="2683189"/>
                  <a:pt x="1781062" y="2680892"/>
                  <a:pt x="1781062" y="2690077"/>
                </a:cubicBezTo>
                <a:cubicBezTo>
                  <a:pt x="1783360" y="2691226"/>
                  <a:pt x="1784509" y="2693522"/>
                  <a:pt x="1786808" y="2693522"/>
                </a:cubicBezTo>
                <a:cubicBezTo>
                  <a:pt x="1784509" y="2694670"/>
                  <a:pt x="1781062" y="2694670"/>
                  <a:pt x="1776465" y="2694670"/>
                </a:cubicBezTo>
                <a:cubicBezTo>
                  <a:pt x="1783360" y="2702707"/>
                  <a:pt x="1790255" y="2711892"/>
                  <a:pt x="1799448" y="2711892"/>
                </a:cubicBezTo>
                <a:cubicBezTo>
                  <a:pt x="1802895" y="2718781"/>
                  <a:pt x="1810939" y="2729114"/>
                  <a:pt x="1818983" y="2730262"/>
                </a:cubicBezTo>
                <a:cubicBezTo>
                  <a:pt x="1817834" y="2718781"/>
                  <a:pt x="1800597" y="2715336"/>
                  <a:pt x="1799448" y="2707299"/>
                </a:cubicBezTo>
                <a:cubicBezTo>
                  <a:pt x="1800597" y="2709596"/>
                  <a:pt x="1796001" y="2708448"/>
                  <a:pt x="1794851" y="2707299"/>
                </a:cubicBezTo>
                <a:cubicBezTo>
                  <a:pt x="1796001" y="2707299"/>
                  <a:pt x="1797150" y="2706151"/>
                  <a:pt x="1797150" y="2705003"/>
                </a:cubicBezTo>
                <a:cubicBezTo>
                  <a:pt x="1792553" y="2701559"/>
                  <a:pt x="1785658" y="2703855"/>
                  <a:pt x="1782211" y="2696966"/>
                </a:cubicBezTo>
                <a:cubicBezTo>
                  <a:pt x="1786808" y="2696966"/>
                  <a:pt x="1797150" y="2699262"/>
                  <a:pt x="1801746" y="2705003"/>
                </a:cubicBezTo>
                <a:cubicBezTo>
                  <a:pt x="1801746" y="2707299"/>
                  <a:pt x="1797150" y="2702707"/>
                  <a:pt x="1798299" y="2706151"/>
                </a:cubicBezTo>
                <a:cubicBezTo>
                  <a:pt x="1802895" y="2709596"/>
                  <a:pt x="1806343" y="2711892"/>
                  <a:pt x="1813237" y="2713040"/>
                </a:cubicBezTo>
                <a:cubicBezTo>
                  <a:pt x="1814386" y="2717633"/>
                  <a:pt x="1817834" y="2721077"/>
                  <a:pt x="1820132" y="2725670"/>
                </a:cubicBezTo>
                <a:cubicBezTo>
                  <a:pt x="1825878" y="2727966"/>
                  <a:pt x="1827027" y="2731410"/>
                  <a:pt x="1832772" y="2730262"/>
                </a:cubicBezTo>
                <a:cubicBezTo>
                  <a:pt x="1832772" y="2733706"/>
                  <a:pt x="1828176" y="2729114"/>
                  <a:pt x="1829325" y="2733706"/>
                </a:cubicBezTo>
                <a:cubicBezTo>
                  <a:pt x="1832772" y="2738299"/>
                  <a:pt x="1831623" y="2736003"/>
                  <a:pt x="1830474" y="2738299"/>
                </a:cubicBezTo>
                <a:cubicBezTo>
                  <a:pt x="1830474" y="2738299"/>
                  <a:pt x="1830474" y="2738299"/>
                  <a:pt x="1838518" y="2741743"/>
                </a:cubicBezTo>
                <a:cubicBezTo>
                  <a:pt x="1838518" y="2744040"/>
                  <a:pt x="1840816" y="2746336"/>
                  <a:pt x="1843114" y="2748632"/>
                </a:cubicBezTo>
                <a:cubicBezTo>
                  <a:pt x="1844264" y="2746336"/>
                  <a:pt x="1840816" y="2745188"/>
                  <a:pt x="1840816" y="2744040"/>
                </a:cubicBezTo>
                <a:cubicBezTo>
                  <a:pt x="1844264" y="2745188"/>
                  <a:pt x="1845413" y="2745188"/>
                  <a:pt x="1846562" y="2744040"/>
                </a:cubicBezTo>
                <a:cubicBezTo>
                  <a:pt x="1847711" y="2746336"/>
                  <a:pt x="1851158" y="2747484"/>
                  <a:pt x="1850009" y="2750928"/>
                </a:cubicBezTo>
                <a:cubicBezTo>
                  <a:pt x="1847711" y="2750928"/>
                  <a:pt x="1845413" y="2749780"/>
                  <a:pt x="1846562" y="2753225"/>
                </a:cubicBezTo>
                <a:cubicBezTo>
                  <a:pt x="1851158" y="2754373"/>
                  <a:pt x="1855755" y="2756669"/>
                  <a:pt x="1860351" y="2757817"/>
                </a:cubicBezTo>
                <a:cubicBezTo>
                  <a:pt x="1859202" y="2762410"/>
                  <a:pt x="1868395" y="2761262"/>
                  <a:pt x="1867246" y="2765854"/>
                </a:cubicBezTo>
                <a:cubicBezTo>
                  <a:pt x="1864948" y="2767002"/>
                  <a:pt x="1863799" y="2763558"/>
                  <a:pt x="1862649" y="2765854"/>
                </a:cubicBezTo>
                <a:cubicBezTo>
                  <a:pt x="1862649" y="2763558"/>
                  <a:pt x="1859202" y="2763558"/>
                  <a:pt x="1858053" y="2761262"/>
                </a:cubicBezTo>
                <a:cubicBezTo>
                  <a:pt x="1858053" y="2762410"/>
                  <a:pt x="1856904" y="2762410"/>
                  <a:pt x="1858053" y="2764706"/>
                </a:cubicBezTo>
                <a:cubicBezTo>
                  <a:pt x="1859202" y="2765854"/>
                  <a:pt x="1861500" y="2765854"/>
                  <a:pt x="1862649" y="2767002"/>
                </a:cubicBezTo>
                <a:cubicBezTo>
                  <a:pt x="1861500" y="2770447"/>
                  <a:pt x="1866097" y="2771595"/>
                  <a:pt x="1867246" y="2775039"/>
                </a:cubicBezTo>
                <a:cubicBezTo>
                  <a:pt x="1863799" y="2773891"/>
                  <a:pt x="1861500" y="2770447"/>
                  <a:pt x="1859202" y="2768150"/>
                </a:cubicBezTo>
                <a:cubicBezTo>
                  <a:pt x="1855755" y="2765854"/>
                  <a:pt x="1853457" y="2764706"/>
                  <a:pt x="1850009" y="2765854"/>
                </a:cubicBezTo>
                <a:cubicBezTo>
                  <a:pt x="1853457" y="2772743"/>
                  <a:pt x="1868395" y="2777336"/>
                  <a:pt x="1863799" y="2784224"/>
                </a:cubicBezTo>
                <a:cubicBezTo>
                  <a:pt x="1864948" y="2785372"/>
                  <a:pt x="1867246" y="2786521"/>
                  <a:pt x="1869544" y="2787669"/>
                </a:cubicBezTo>
                <a:cubicBezTo>
                  <a:pt x="1869544" y="2786521"/>
                  <a:pt x="1869544" y="2784224"/>
                  <a:pt x="1869544" y="2785372"/>
                </a:cubicBezTo>
                <a:cubicBezTo>
                  <a:pt x="1876439" y="2795706"/>
                  <a:pt x="1886781" y="2802594"/>
                  <a:pt x="1892527" y="2812928"/>
                </a:cubicBezTo>
                <a:cubicBezTo>
                  <a:pt x="1892527" y="2811780"/>
                  <a:pt x="1893676" y="2812928"/>
                  <a:pt x="1894825" y="2812928"/>
                </a:cubicBezTo>
                <a:cubicBezTo>
                  <a:pt x="1894825" y="2815224"/>
                  <a:pt x="1898272" y="2816372"/>
                  <a:pt x="1898272" y="2818668"/>
                </a:cubicBezTo>
                <a:cubicBezTo>
                  <a:pt x="1895974" y="2817520"/>
                  <a:pt x="1893676" y="2814076"/>
                  <a:pt x="1893676" y="2817520"/>
                </a:cubicBezTo>
                <a:cubicBezTo>
                  <a:pt x="1895974" y="2820965"/>
                  <a:pt x="1898272" y="2825557"/>
                  <a:pt x="1902869" y="2829002"/>
                </a:cubicBezTo>
                <a:cubicBezTo>
                  <a:pt x="1902869" y="2831298"/>
                  <a:pt x="1901720" y="2830150"/>
                  <a:pt x="1901720" y="2832446"/>
                </a:cubicBezTo>
                <a:cubicBezTo>
                  <a:pt x="1902869" y="2833594"/>
                  <a:pt x="1904018" y="2832446"/>
                  <a:pt x="1905167" y="2833594"/>
                </a:cubicBezTo>
                <a:cubicBezTo>
                  <a:pt x="1905167" y="2835890"/>
                  <a:pt x="1904018" y="2835890"/>
                  <a:pt x="1905167" y="2838187"/>
                </a:cubicBezTo>
                <a:cubicBezTo>
                  <a:pt x="1908614" y="2840483"/>
                  <a:pt x="1907465" y="2840483"/>
                  <a:pt x="1909763" y="2841631"/>
                </a:cubicBezTo>
                <a:cubicBezTo>
                  <a:pt x="1909763" y="2843927"/>
                  <a:pt x="1906316" y="2842779"/>
                  <a:pt x="1906316" y="2845075"/>
                </a:cubicBezTo>
                <a:cubicBezTo>
                  <a:pt x="1908614" y="2847372"/>
                  <a:pt x="1912062" y="2849668"/>
                  <a:pt x="1912062" y="2853112"/>
                </a:cubicBezTo>
                <a:cubicBezTo>
                  <a:pt x="1912062" y="2853112"/>
                  <a:pt x="1910912" y="2853112"/>
                  <a:pt x="1910912" y="2851964"/>
                </a:cubicBezTo>
                <a:lnTo>
                  <a:pt x="1910338" y="2852538"/>
                </a:lnTo>
                <a:lnTo>
                  <a:pt x="1909219" y="2851420"/>
                </a:lnTo>
                <a:lnTo>
                  <a:pt x="1908471" y="2849094"/>
                </a:lnTo>
                <a:cubicBezTo>
                  <a:pt x="1907465" y="2847946"/>
                  <a:pt x="1906316" y="2847372"/>
                  <a:pt x="1906316" y="2848520"/>
                </a:cubicBezTo>
                <a:lnTo>
                  <a:pt x="1909219" y="2851420"/>
                </a:lnTo>
                <a:lnTo>
                  <a:pt x="1909763" y="2853112"/>
                </a:lnTo>
                <a:lnTo>
                  <a:pt x="1910338" y="2852538"/>
                </a:lnTo>
                <a:lnTo>
                  <a:pt x="1916658" y="2858853"/>
                </a:lnTo>
                <a:cubicBezTo>
                  <a:pt x="1914360" y="2861149"/>
                  <a:pt x="1918956" y="2862297"/>
                  <a:pt x="1916658" y="2864594"/>
                </a:cubicBezTo>
                <a:cubicBezTo>
                  <a:pt x="1917807" y="2863446"/>
                  <a:pt x="1920105" y="2864594"/>
                  <a:pt x="1920105" y="2866890"/>
                </a:cubicBezTo>
                <a:cubicBezTo>
                  <a:pt x="1916658" y="2865742"/>
                  <a:pt x="1915509" y="2866890"/>
                  <a:pt x="1915509" y="2870334"/>
                </a:cubicBezTo>
                <a:cubicBezTo>
                  <a:pt x="1913211" y="2868038"/>
                  <a:pt x="1910912" y="2865742"/>
                  <a:pt x="1908614" y="2863446"/>
                </a:cubicBezTo>
                <a:cubicBezTo>
                  <a:pt x="1908614" y="2865742"/>
                  <a:pt x="1904018" y="2862297"/>
                  <a:pt x="1905167" y="2866890"/>
                </a:cubicBezTo>
                <a:cubicBezTo>
                  <a:pt x="1910912" y="2868038"/>
                  <a:pt x="1914360" y="2871483"/>
                  <a:pt x="1917807" y="2876075"/>
                </a:cubicBezTo>
                <a:lnTo>
                  <a:pt x="1920105" y="2877059"/>
                </a:lnTo>
                <a:lnTo>
                  <a:pt x="1920105" y="2881816"/>
                </a:lnTo>
                <a:cubicBezTo>
                  <a:pt x="1921255" y="2881816"/>
                  <a:pt x="1923553" y="2879519"/>
                  <a:pt x="1924702" y="2882964"/>
                </a:cubicBezTo>
                <a:cubicBezTo>
                  <a:pt x="1923553" y="2881816"/>
                  <a:pt x="1921255" y="2884112"/>
                  <a:pt x="1923553" y="2885260"/>
                </a:cubicBezTo>
                <a:cubicBezTo>
                  <a:pt x="1927000" y="2886408"/>
                  <a:pt x="1925851" y="2882964"/>
                  <a:pt x="1929298" y="2886408"/>
                </a:cubicBezTo>
                <a:cubicBezTo>
                  <a:pt x="1930448" y="2888705"/>
                  <a:pt x="1927000" y="2889853"/>
                  <a:pt x="1929298" y="2891001"/>
                </a:cubicBezTo>
                <a:cubicBezTo>
                  <a:pt x="1929298" y="2889853"/>
                  <a:pt x="1935044" y="2889853"/>
                  <a:pt x="1936193" y="2892149"/>
                </a:cubicBezTo>
                <a:cubicBezTo>
                  <a:pt x="1935044" y="2894445"/>
                  <a:pt x="1932746" y="2892149"/>
                  <a:pt x="1932746" y="2893297"/>
                </a:cubicBezTo>
                <a:cubicBezTo>
                  <a:pt x="1936193" y="2894445"/>
                  <a:pt x="1931597" y="2896741"/>
                  <a:pt x="1933895" y="2896741"/>
                </a:cubicBezTo>
                <a:cubicBezTo>
                  <a:pt x="1936193" y="2893297"/>
                  <a:pt x="1943088" y="2900186"/>
                  <a:pt x="1945386" y="2904778"/>
                </a:cubicBezTo>
                <a:cubicBezTo>
                  <a:pt x="1946535" y="2904778"/>
                  <a:pt x="1947684" y="2904778"/>
                  <a:pt x="1948833" y="2902482"/>
                </a:cubicBezTo>
                <a:cubicBezTo>
                  <a:pt x="1949983" y="2905927"/>
                  <a:pt x="1951132" y="2907075"/>
                  <a:pt x="1952281" y="2905927"/>
                </a:cubicBezTo>
                <a:cubicBezTo>
                  <a:pt x="1952281" y="2908223"/>
                  <a:pt x="1954579" y="2909371"/>
                  <a:pt x="1954579" y="2911667"/>
                </a:cubicBezTo>
                <a:cubicBezTo>
                  <a:pt x="1951132" y="2910519"/>
                  <a:pt x="1945386" y="2905927"/>
                  <a:pt x="1941939" y="2902482"/>
                </a:cubicBezTo>
                <a:cubicBezTo>
                  <a:pt x="1941939" y="2903630"/>
                  <a:pt x="1940790" y="2903630"/>
                  <a:pt x="1940790" y="2903630"/>
                </a:cubicBezTo>
                <a:cubicBezTo>
                  <a:pt x="1946535" y="2908223"/>
                  <a:pt x="1949983" y="2912815"/>
                  <a:pt x="1953430" y="2917408"/>
                </a:cubicBezTo>
                <a:cubicBezTo>
                  <a:pt x="1958026" y="2920852"/>
                  <a:pt x="1961474" y="2925445"/>
                  <a:pt x="1967219" y="2928889"/>
                </a:cubicBezTo>
                <a:cubicBezTo>
                  <a:pt x="1967219" y="2931185"/>
                  <a:pt x="1969518" y="2932334"/>
                  <a:pt x="1968368" y="2934630"/>
                </a:cubicBezTo>
                <a:cubicBezTo>
                  <a:pt x="1962623" y="2932334"/>
                  <a:pt x="1958026" y="2925445"/>
                  <a:pt x="1951132" y="2925445"/>
                </a:cubicBezTo>
                <a:cubicBezTo>
                  <a:pt x="1951132" y="2925445"/>
                  <a:pt x="1951132" y="2926593"/>
                  <a:pt x="1951132" y="2926593"/>
                </a:cubicBezTo>
                <a:cubicBezTo>
                  <a:pt x="1959176" y="2932334"/>
                  <a:pt x="1970667" y="2936926"/>
                  <a:pt x="1971816" y="2947259"/>
                </a:cubicBezTo>
                <a:cubicBezTo>
                  <a:pt x="1977561" y="2951852"/>
                  <a:pt x="1986754" y="2959889"/>
                  <a:pt x="1986754" y="2965629"/>
                </a:cubicBezTo>
                <a:cubicBezTo>
                  <a:pt x="1987904" y="2965629"/>
                  <a:pt x="1989053" y="2966778"/>
                  <a:pt x="1990202" y="2969074"/>
                </a:cubicBezTo>
                <a:cubicBezTo>
                  <a:pt x="1987904" y="2966778"/>
                  <a:pt x="1986754" y="2966778"/>
                  <a:pt x="1986754" y="2970222"/>
                </a:cubicBezTo>
                <a:cubicBezTo>
                  <a:pt x="1987904" y="2971370"/>
                  <a:pt x="1989053" y="2973666"/>
                  <a:pt x="1989053" y="2975963"/>
                </a:cubicBezTo>
                <a:cubicBezTo>
                  <a:pt x="1991351" y="2977111"/>
                  <a:pt x="1991351" y="2979407"/>
                  <a:pt x="1992500" y="2977111"/>
                </a:cubicBezTo>
                <a:cubicBezTo>
                  <a:pt x="1991351" y="2975963"/>
                  <a:pt x="1990202" y="2975963"/>
                  <a:pt x="1989053" y="2974815"/>
                </a:cubicBezTo>
                <a:cubicBezTo>
                  <a:pt x="1992500" y="2973666"/>
                  <a:pt x="1994798" y="2979407"/>
                  <a:pt x="1999395" y="2980555"/>
                </a:cubicBezTo>
                <a:cubicBezTo>
                  <a:pt x="1994798" y="2985148"/>
                  <a:pt x="2001693" y="2994333"/>
                  <a:pt x="2003991" y="3001222"/>
                </a:cubicBezTo>
                <a:cubicBezTo>
                  <a:pt x="2000544" y="3001222"/>
                  <a:pt x="2002842" y="3005814"/>
                  <a:pt x="2002842" y="3009259"/>
                </a:cubicBezTo>
                <a:cubicBezTo>
                  <a:pt x="1997096" y="3012703"/>
                  <a:pt x="1985605" y="3004666"/>
                  <a:pt x="1975263" y="2996629"/>
                </a:cubicBezTo>
                <a:cubicBezTo>
                  <a:pt x="1976412" y="2994333"/>
                  <a:pt x="1977561" y="2997777"/>
                  <a:pt x="1979860" y="2996629"/>
                </a:cubicBezTo>
                <a:cubicBezTo>
                  <a:pt x="1977561" y="2992037"/>
                  <a:pt x="1972965" y="2992037"/>
                  <a:pt x="1970667" y="2987444"/>
                </a:cubicBezTo>
                <a:cubicBezTo>
                  <a:pt x="1962623" y="2989740"/>
                  <a:pt x="1952281" y="2969074"/>
                  <a:pt x="1945386" y="2965629"/>
                </a:cubicBezTo>
                <a:cubicBezTo>
                  <a:pt x="1941939" y="2955296"/>
                  <a:pt x="1931597" y="2946111"/>
                  <a:pt x="1925851" y="2942667"/>
                </a:cubicBezTo>
                <a:cubicBezTo>
                  <a:pt x="1927000" y="2944963"/>
                  <a:pt x="1932746" y="2948407"/>
                  <a:pt x="1930448" y="2950704"/>
                </a:cubicBezTo>
                <a:cubicBezTo>
                  <a:pt x="1924702" y="2946111"/>
                  <a:pt x="1922404" y="2940371"/>
                  <a:pt x="1917807" y="2938074"/>
                </a:cubicBezTo>
                <a:cubicBezTo>
                  <a:pt x="1914360" y="2932334"/>
                  <a:pt x="1908614" y="2924297"/>
                  <a:pt x="1905167" y="2925445"/>
                </a:cubicBezTo>
                <a:cubicBezTo>
                  <a:pt x="1902869" y="2922000"/>
                  <a:pt x="1906316" y="2925445"/>
                  <a:pt x="1905167" y="2922000"/>
                </a:cubicBezTo>
                <a:cubicBezTo>
                  <a:pt x="1902869" y="2918556"/>
                  <a:pt x="1895974" y="2917408"/>
                  <a:pt x="1895974" y="2912815"/>
                </a:cubicBezTo>
                <a:cubicBezTo>
                  <a:pt x="1898272" y="2912815"/>
                  <a:pt x="1899421" y="2918556"/>
                  <a:pt x="1900570" y="2916260"/>
                </a:cubicBezTo>
                <a:cubicBezTo>
                  <a:pt x="1898272" y="2912815"/>
                  <a:pt x="1894825" y="2905927"/>
                  <a:pt x="1893676" y="2910519"/>
                </a:cubicBezTo>
                <a:cubicBezTo>
                  <a:pt x="1889079" y="2901334"/>
                  <a:pt x="1882185" y="2894445"/>
                  <a:pt x="1875290" y="2886408"/>
                </a:cubicBezTo>
                <a:cubicBezTo>
                  <a:pt x="1870693" y="2887556"/>
                  <a:pt x="1861500" y="2881816"/>
                  <a:pt x="1856904" y="2877223"/>
                </a:cubicBezTo>
                <a:cubicBezTo>
                  <a:pt x="1855755" y="2878371"/>
                  <a:pt x="1854606" y="2880668"/>
                  <a:pt x="1853457" y="2882964"/>
                </a:cubicBezTo>
                <a:cubicBezTo>
                  <a:pt x="1854606" y="2884112"/>
                  <a:pt x="1856904" y="2885260"/>
                  <a:pt x="1858053" y="2885260"/>
                </a:cubicBezTo>
                <a:cubicBezTo>
                  <a:pt x="1858053" y="2882964"/>
                  <a:pt x="1859202" y="2882964"/>
                  <a:pt x="1861500" y="2882964"/>
                </a:cubicBezTo>
                <a:cubicBezTo>
                  <a:pt x="1864948" y="2887556"/>
                  <a:pt x="1867246" y="2892149"/>
                  <a:pt x="1871842" y="2896741"/>
                </a:cubicBezTo>
                <a:cubicBezTo>
                  <a:pt x="1871842" y="2897890"/>
                  <a:pt x="1870693" y="2897890"/>
                  <a:pt x="1870693" y="2899038"/>
                </a:cubicBezTo>
                <a:cubicBezTo>
                  <a:pt x="1874141" y="2899038"/>
                  <a:pt x="1872992" y="2901334"/>
                  <a:pt x="1876439" y="2903630"/>
                </a:cubicBezTo>
                <a:cubicBezTo>
                  <a:pt x="1876439" y="2903630"/>
                  <a:pt x="1876439" y="2902482"/>
                  <a:pt x="1877588" y="2902482"/>
                </a:cubicBezTo>
                <a:cubicBezTo>
                  <a:pt x="1877588" y="2903630"/>
                  <a:pt x="1877588" y="2904778"/>
                  <a:pt x="1878737" y="2905927"/>
                </a:cubicBezTo>
                <a:cubicBezTo>
                  <a:pt x="1875290" y="2904778"/>
                  <a:pt x="1868395" y="2899038"/>
                  <a:pt x="1867246" y="2902482"/>
                </a:cubicBezTo>
                <a:cubicBezTo>
                  <a:pt x="1872992" y="2908223"/>
                  <a:pt x="1877588" y="2908223"/>
                  <a:pt x="1879886" y="2915112"/>
                </a:cubicBezTo>
                <a:cubicBezTo>
                  <a:pt x="1881035" y="2917408"/>
                  <a:pt x="1876439" y="2913963"/>
                  <a:pt x="1877588" y="2917408"/>
                </a:cubicBezTo>
                <a:cubicBezTo>
                  <a:pt x="1879886" y="2920852"/>
                  <a:pt x="1884483" y="2923149"/>
                  <a:pt x="1884483" y="2927741"/>
                </a:cubicBezTo>
                <a:cubicBezTo>
                  <a:pt x="1882185" y="2926593"/>
                  <a:pt x="1881035" y="2925445"/>
                  <a:pt x="1881035" y="2927741"/>
                </a:cubicBezTo>
                <a:cubicBezTo>
                  <a:pt x="1881035" y="2931185"/>
                  <a:pt x="1885632" y="2932334"/>
                  <a:pt x="1885632" y="2936926"/>
                </a:cubicBezTo>
                <a:cubicBezTo>
                  <a:pt x="1886781" y="2936926"/>
                  <a:pt x="1886781" y="2936926"/>
                  <a:pt x="1887930" y="2936926"/>
                </a:cubicBezTo>
                <a:cubicBezTo>
                  <a:pt x="1887930" y="2942667"/>
                  <a:pt x="1890228" y="2946111"/>
                  <a:pt x="1893676" y="2949556"/>
                </a:cubicBezTo>
                <a:cubicBezTo>
                  <a:pt x="1893676" y="2955296"/>
                  <a:pt x="1897123" y="2957593"/>
                  <a:pt x="1898272" y="2962185"/>
                </a:cubicBezTo>
                <a:cubicBezTo>
                  <a:pt x="1882185" y="2949556"/>
                  <a:pt x="1872992" y="2933482"/>
                  <a:pt x="1855755" y="2920852"/>
                </a:cubicBezTo>
                <a:cubicBezTo>
                  <a:pt x="1853457" y="2915112"/>
                  <a:pt x="1848860" y="2911667"/>
                  <a:pt x="1843114" y="2907075"/>
                </a:cubicBezTo>
                <a:cubicBezTo>
                  <a:pt x="1842540" y="2904204"/>
                  <a:pt x="1840529" y="2901047"/>
                  <a:pt x="1837943" y="2898751"/>
                </a:cubicBezTo>
                <a:lnTo>
                  <a:pt x="1831020" y="2896214"/>
                </a:lnTo>
                <a:lnTo>
                  <a:pt x="1822430" y="2888705"/>
                </a:lnTo>
                <a:cubicBezTo>
                  <a:pt x="1822430" y="2891001"/>
                  <a:pt x="1817834" y="2887556"/>
                  <a:pt x="1815536" y="2885260"/>
                </a:cubicBezTo>
                <a:cubicBezTo>
                  <a:pt x="1818983" y="2885260"/>
                  <a:pt x="1823579" y="2889853"/>
                  <a:pt x="1824729" y="2887556"/>
                </a:cubicBezTo>
                <a:cubicBezTo>
                  <a:pt x="1820132" y="2882964"/>
                  <a:pt x="1814386" y="2885260"/>
                  <a:pt x="1809790" y="2880668"/>
                </a:cubicBezTo>
                <a:cubicBezTo>
                  <a:pt x="1809790" y="2878371"/>
                  <a:pt x="1810939" y="2878371"/>
                  <a:pt x="1809790" y="2877223"/>
                </a:cubicBezTo>
                <a:cubicBezTo>
                  <a:pt x="1807492" y="2874927"/>
                  <a:pt x="1801746" y="2870334"/>
                  <a:pt x="1805193" y="2870334"/>
                </a:cubicBezTo>
                <a:cubicBezTo>
                  <a:pt x="1805193" y="2870334"/>
                  <a:pt x="1804044" y="2869186"/>
                  <a:pt x="1804044" y="2869186"/>
                </a:cubicBezTo>
                <a:cubicBezTo>
                  <a:pt x="1802895" y="2869186"/>
                  <a:pt x="1799448" y="2868038"/>
                  <a:pt x="1798299" y="2869186"/>
                </a:cubicBezTo>
                <a:cubicBezTo>
                  <a:pt x="1798299" y="2870334"/>
                  <a:pt x="1798299" y="2870334"/>
                  <a:pt x="1799448" y="2871483"/>
                </a:cubicBezTo>
                <a:cubicBezTo>
                  <a:pt x="1801746" y="2872631"/>
                  <a:pt x="1801746" y="2870334"/>
                  <a:pt x="1804044" y="2872631"/>
                </a:cubicBezTo>
                <a:cubicBezTo>
                  <a:pt x="1802895" y="2874927"/>
                  <a:pt x="1807492" y="2873779"/>
                  <a:pt x="1807492" y="2877223"/>
                </a:cubicBezTo>
                <a:cubicBezTo>
                  <a:pt x="1804044" y="2876075"/>
                  <a:pt x="1805193" y="2874927"/>
                  <a:pt x="1800597" y="2872631"/>
                </a:cubicBezTo>
                <a:cubicBezTo>
                  <a:pt x="1799448" y="2873779"/>
                  <a:pt x="1799448" y="2877223"/>
                  <a:pt x="1801746" y="2878371"/>
                </a:cubicBezTo>
                <a:cubicBezTo>
                  <a:pt x="1799448" y="2877223"/>
                  <a:pt x="1796001" y="2876075"/>
                  <a:pt x="1796001" y="2878371"/>
                </a:cubicBezTo>
                <a:cubicBezTo>
                  <a:pt x="1800597" y="2880668"/>
                  <a:pt x="1812088" y="2882964"/>
                  <a:pt x="1810939" y="2888705"/>
                </a:cubicBezTo>
                <a:cubicBezTo>
                  <a:pt x="1812088" y="2891001"/>
                  <a:pt x="1814386" y="2892149"/>
                  <a:pt x="1815536" y="2894445"/>
                </a:cubicBezTo>
                <a:cubicBezTo>
                  <a:pt x="1816685" y="2893297"/>
                  <a:pt x="1816685" y="2892149"/>
                  <a:pt x="1817834" y="2892149"/>
                </a:cubicBezTo>
                <a:cubicBezTo>
                  <a:pt x="1817834" y="2894445"/>
                  <a:pt x="1818983" y="2896741"/>
                  <a:pt x="1820132" y="2897890"/>
                </a:cubicBezTo>
                <a:cubicBezTo>
                  <a:pt x="1829325" y="2904778"/>
                  <a:pt x="1838518" y="2913963"/>
                  <a:pt x="1846562" y="2922000"/>
                </a:cubicBezTo>
                <a:cubicBezTo>
                  <a:pt x="1853457" y="2931185"/>
                  <a:pt x="1861500" y="2939222"/>
                  <a:pt x="1867246" y="2947259"/>
                </a:cubicBezTo>
                <a:cubicBezTo>
                  <a:pt x="1860351" y="2943815"/>
                  <a:pt x="1859202" y="2942667"/>
                  <a:pt x="1853457" y="2940371"/>
                </a:cubicBezTo>
                <a:cubicBezTo>
                  <a:pt x="1856904" y="2943815"/>
                  <a:pt x="1860351" y="2948407"/>
                  <a:pt x="1863799" y="2951852"/>
                </a:cubicBezTo>
                <a:cubicBezTo>
                  <a:pt x="1863799" y="2954148"/>
                  <a:pt x="1862649" y="2956444"/>
                  <a:pt x="1864948" y="2957593"/>
                </a:cubicBezTo>
                <a:cubicBezTo>
                  <a:pt x="1868395" y="2956444"/>
                  <a:pt x="1868395" y="2965629"/>
                  <a:pt x="1874141" y="2966778"/>
                </a:cubicBezTo>
                <a:cubicBezTo>
                  <a:pt x="1872992" y="2969074"/>
                  <a:pt x="1876439" y="2970222"/>
                  <a:pt x="1877588" y="2973666"/>
                </a:cubicBezTo>
                <a:cubicBezTo>
                  <a:pt x="1875290" y="2972518"/>
                  <a:pt x="1874141" y="2970222"/>
                  <a:pt x="1871842" y="2969074"/>
                </a:cubicBezTo>
                <a:cubicBezTo>
                  <a:pt x="1871842" y="2971370"/>
                  <a:pt x="1870693" y="2972518"/>
                  <a:pt x="1871842" y="2974815"/>
                </a:cubicBezTo>
                <a:cubicBezTo>
                  <a:pt x="1862649" y="2971370"/>
                  <a:pt x="1854606" y="2964481"/>
                  <a:pt x="1844264" y="2957593"/>
                </a:cubicBezTo>
                <a:cubicBezTo>
                  <a:pt x="1838518" y="2954148"/>
                  <a:pt x="1824729" y="2944963"/>
                  <a:pt x="1821281" y="2938074"/>
                </a:cubicBezTo>
                <a:cubicBezTo>
                  <a:pt x="1815536" y="2935778"/>
                  <a:pt x="1809790" y="2931185"/>
                  <a:pt x="1805193" y="2926593"/>
                </a:cubicBezTo>
                <a:cubicBezTo>
                  <a:pt x="1800597" y="2922000"/>
                  <a:pt x="1796001" y="2916260"/>
                  <a:pt x="1791404" y="2911667"/>
                </a:cubicBezTo>
                <a:cubicBezTo>
                  <a:pt x="1782211" y="2907075"/>
                  <a:pt x="1775316" y="2899038"/>
                  <a:pt x="1767273" y="2891001"/>
                </a:cubicBezTo>
                <a:cubicBezTo>
                  <a:pt x="1768422" y="2891001"/>
                  <a:pt x="1768422" y="2889853"/>
                  <a:pt x="1768422" y="2889853"/>
                </a:cubicBezTo>
                <a:cubicBezTo>
                  <a:pt x="1764974" y="2887556"/>
                  <a:pt x="1761527" y="2880668"/>
                  <a:pt x="1759229" y="2884112"/>
                </a:cubicBezTo>
                <a:cubicBezTo>
                  <a:pt x="1759229" y="2881816"/>
                  <a:pt x="1759229" y="2879519"/>
                  <a:pt x="1759229" y="2878371"/>
                </a:cubicBezTo>
                <a:cubicBezTo>
                  <a:pt x="1748887" y="2869186"/>
                  <a:pt x="1738545" y="2861149"/>
                  <a:pt x="1725904" y="2857705"/>
                </a:cubicBezTo>
                <a:cubicBezTo>
                  <a:pt x="1723606" y="2853112"/>
                  <a:pt x="1720159" y="2849668"/>
                  <a:pt x="1716711" y="2850816"/>
                </a:cubicBezTo>
                <a:cubicBezTo>
                  <a:pt x="1713264" y="2837039"/>
                  <a:pt x="1701773" y="2823261"/>
                  <a:pt x="1692580" y="2817520"/>
                </a:cubicBezTo>
                <a:cubicBezTo>
                  <a:pt x="1693729" y="2818668"/>
                  <a:pt x="1696027" y="2819817"/>
                  <a:pt x="1696027" y="2820965"/>
                </a:cubicBezTo>
                <a:cubicBezTo>
                  <a:pt x="1692580" y="2820965"/>
                  <a:pt x="1691431" y="2819817"/>
                  <a:pt x="1689132" y="2819817"/>
                </a:cubicBezTo>
                <a:cubicBezTo>
                  <a:pt x="1686834" y="2818668"/>
                  <a:pt x="1686834" y="2816372"/>
                  <a:pt x="1683387" y="2815224"/>
                </a:cubicBezTo>
                <a:cubicBezTo>
                  <a:pt x="1683387" y="2811780"/>
                  <a:pt x="1682238" y="2809483"/>
                  <a:pt x="1681089" y="2807187"/>
                </a:cubicBezTo>
                <a:cubicBezTo>
                  <a:pt x="1679939" y="2809483"/>
                  <a:pt x="1677641" y="2808335"/>
                  <a:pt x="1674194" y="2808335"/>
                </a:cubicBezTo>
                <a:cubicBezTo>
                  <a:pt x="1668448" y="2792261"/>
                  <a:pt x="1658106" y="2778484"/>
                  <a:pt x="1643168" y="2769299"/>
                </a:cubicBezTo>
                <a:cubicBezTo>
                  <a:pt x="1643168" y="2763558"/>
                  <a:pt x="1636273" y="2763558"/>
                  <a:pt x="1633975" y="2760114"/>
                </a:cubicBezTo>
                <a:cubicBezTo>
                  <a:pt x="1629378" y="2763558"/>
                  <a:pt x="1621334" y="2748632"/>
                  <a:pt x="1620185" y="2756669"/>
                </a:cubicBezTo>
                <a:cubicBezTo>
                  <a:pt x="1617887" y="2752077"/>
                  <a:pt x="1615589" y="2747484"/>
                  <a:pt x="1612141" y="2742892"/>
                </a:cubicBezTo>
                <a:cubicBezTo>
                  <a:pt x="1607545" y="2738299"/>
                  <a:pt x="1604098" y="2734855"/>
                  <a:pt x="1599501" y="2730262"/>
                </a:cubicBezTo>
                <a:cubicBezTo>
                  <a:pt x="1591457" y="2723373"/>
                  <a:pt x="1582264" y="2716484"/>
                  <a:pt x="1578817" y="2709596"/>
                </a:cubicBezTo>
                <a:cubicBezTo>
                  <a:pt x="1573071" y="2708448"/>
                  <a:pt x="1563878" y="2700411"/>
                  <a:pt x="1560431" y="2694670"/>
                </a:cubicBezTo>
                <a:cubicBezTo>
                  <a:pt x="1548940" y="2687781"/>
                  <a:pt x="1540896" y="2678596"/>
                  <a:pt x="1532852" y="2669411"/>
                </a:cubicBezTo>
                <a:cubicBezTo>
                  <a:pt x="1523659" y="2663670"/>
                  <a:pt x="1520212" y="2659078"/>
                  <a:pt x="1512168" y="2654485"/>
                </a:cubicBezTo>
                <a:cubicBezTo>
                  <a:pt x="1511019" y="2652189"/>
                  <a:pt x="1514466" y="2652189"/>
                  <a:pt x="1511019" y="2649893"/>
                </a:cubicBezTo>
                <a:cubicBezTo>
                  <a:pt x="1507571" y="2652189"/>
                  <a:pt x="1501826" y="2644152"/>
                  <a:pt x="1498379" y="2640708"/>
                </a:cubicBezTo>
                <a:cubicBezTo>
                  <a:pt x="1499528" y="2641856"/>
                  <a:pt x="1500677" y="2643004"/>
                  <a:pt x="1501826" y="2641856"/>
                </a:cubicBezTo>
                <a:cubicBezTo>
                  <a:pt x="1497229" y="2639560"/>
                  <a:pt x="1491484" y="2636115"/>
                  <a:pt x="1488036" y="2631523"/>
                </a:cubicBezTo>
                <a:cubicBezTo>
                  <a:pt x="1483440" y="2628078"/>
                  <a:pt x="1479993" y="2623486"/>
                  <a:pt x="1477694" y="2618893"/>
                </a:cubicBezTo>
                <a:cubicBezTo>
                  <a:pt x="1479993" y="2620041"/>
                  <a:pt x="1491484" y="2626930"/>
                  <a:pt x="1486887" y="2629226"/>
                </a:cubicBezTo>
                <a:cubicBezTo>
                  <a:pt x="1491484" y="2632671"/>
                  <a:pt x="1496080" y="2633819"/>
                  <a:pt x="1499528" y="2637263"/>
                </a:cubicBezTo>
                <a:cubicBezTo>
                  <a:pt x="1500677" y="2634967"/>
                  <a:pt x="1498379" y="2633819"/>
                  <a:pt x="1498379" y="2632671"/>
                </a:cubicBezTo>
                <a:cubicBezTo>
                  <a:pt x="1501826" y="2633819"/>
                  <a:pt x="1504124" y="2640708"/>
                  <a:pt x="1507571" y="2638411"/>
                </a:cubicBezTo>
                <a:cubicBezTo>
                  <a:pt x="1502975" y="2634967"/>
                  <a:pt x="1498379" y="2628078"/>
                  <a:pt x="1493782" y="2629226"/>
                </a:cubicBezTo>
                <a:cubicBezTo>
                  <a:pt x="1490335" y="2616597"/>
                  <a:pt x="1471949" y="2610856"/>
                  <a:pt x="1466203" y="2598227"/>
                </a:cubicBezTo>
                <a:cubicBezTo>
                  <a:pt x="1462756" y="2597079"/>
                  <a:pt x="1461607" y="2592486"/>
                  <a:pt x="1460458" y="2595930"/>
                </a:cubicBezTo>
                <a:cubicBezTo>
                  <a:pt x="1460458" y="2593634"/>
                  <a:pt x="1458159" y="2592486"/>
                  <a:pt x="1458159" y="2591338"/>
                </a:cubicBezTo>
                <a:cubicBezTo>
                  <a:pt x="1459308" y="2591338"/>
                  <a:pt x="1460458" y="2592486"/>
                  <a:pt x="1460458" y="2591338"/>
                </a:cubicBezTo>
                <a:cubicBezTo>
                  <a:pt x="1454712" y="2589042"/>
                  <a:pt x="1453563" y="2583301"/>
                  <a:pt x="1447817" y="2581005"/>
                </a:cubicBezTo>
                <a:cubicBezTo>
                  <a:pt x="1447817" y="2582153"/>
                  <a:pt x="1451265" y="2585597"/>
                  <a:pt x="1447817" y="2584449"/>
                </a:cubicBezTo>
                <a:cubicBezTo>
                  <a:pt x="1446668" y="2578708"/>
                  <a:pt x="1444370" y="2581005"/>
                  <a:pt x="1443221" y="2577560"/>
                </a:cubicBezTo>
                <a:cubicBezTo>
                  <a:pt x="1446668" y="2579857"/>
                  <a:pt x="1442072" y="2576412"/>
                  <a:pt x="1443221" y="2574116"/>
                </a:cubicBezTo>
                <a:cubicBezTo>
                  <a:pt x="1437475" y="2570671"/>
                  <a:pt x="1436326" y="2567227"/>
                  <a:pt x="1430580" y="2564931"/>
                </a:cubicBezTo>
                <a:cubicBezTo>
                  <a:pt x="1432879" y="2568375"/>
                  <a:pt x="1428282" y="2568375"/>
                  <a:pt x="1430580" y="2567227"/>
                </a:cubicBezTo>
                <a:cubicBezTo>
                  <a:pt x="1430580" y="2566079"/>
                  <a:pt x="1430580" y="2564931"/>
                  <a:pt x="1429431" y="2562635"/>
                </a:cubicBezTo>
                <a:lnTo>
                  <a:pt x="1410929" y="2547067"/>
                </a:lnTo>
                <a:lnTo>
                  <a:pt x="1412195" y="2546561"/>
                </a:lnTo>
                <a:cubicBezTo>
                  <a:pt x="1409896" y="2543116"/>
                  <a:pt x="1405300" y="2539672"/>
                  <a:pt x="1401852" y="2538524"/>
                </a:cubicBezTo>
                <a:cubicBezTo>
                  <a:pt x="1403002" y="2538524"/>
                  <a:pt x="1404151" y="2538524"/>
                  <a:pt x="1404151" y="2537376"/>
                </a:cubicBezTo>
                <a:cubicBezTo>
                  <a:pt x="1400703" y="2537376"/>
                  <a:pt x="1400703" y="2533931"/>
                  <a:pt x="1398405" y="2532783"/>
                </a:cubicBezTo>
                <a:cubicBezTo>
                  <a:pt x="1398405" y="2532783"/>
                  <a:pt x="1398405" y="2533931"/>
                  <a:pt x="1397256" y="2533931"/>
                </a:cubicBezTo>
                <a:cubicBezTo>
                  <a:pt x="1396107" y="2529339"/>
                  <a:pt x="1392660" y="2531635"/>
                  <a:pt x="1391510" y="2529339"/>
                </a:cubicBezTo>
                <a:cubicBezTo>
                  <a:pt x="1392660" y="2529339"/>
                  <a:pt x="1393809" y="2529339"/>
                  <a:pt x="1393809" y="2527042"/>
                </a:cubicBezTo>
                <a:cubicBezTo>
                  <a:pt x="1390361" y="2523598"/>
                  <a:pt x="1386914" y="2520154"/>
                  <a:pt x="1383467" y="2516709"/>
                </a:cubicBezTo>
                <a:cubicBezTo>
                  <a:pt x="1381168" y="2513265"/>
                  <a:pt x="1377721" y="2510969"/>
                  <a:pt x="1374274" y="2508672"/>
                </a:cubicBezTo>
                <a:cubicBezTo>
                  <a:pt x="1373124" y="2506376"/>
                  <a:pt x="1373124" y="2502932"/>
                  <a:pt x="1368528" y="2504080"/>
                </a:cubicBezTo>
                <a:cubicBezTo>
                  <a:pt x="1368528" y="2501783"/>
                  <a:pt x="1369677" y="2501783"/>
                  <a:pt x="1369677" y="2500635"/>
                </a:cubicBezTo>
                <a:cubicBezTo>
                  <a:pt x="1366230" y="2499487"/>
                  <a:pt x="1359335" y="2493747"/>
                  <a:pt x="1358186" y="2489154"/>
                </a:cubicBezTo>
                <a:cubicBezTo>
                  <a:pt x="1357037" y="2488006"/>
                  <a:pt x="1355888" y="2488006"/>
                  <a:pt x="1354739" y="2488006"/>
                </a:cubicBezTo>
                <a:cubicBezTo>
                  <a:pt x="1339800" y="2463895"/>
                  <a:pt x="1316818" y="2446673"/>
                  <a:pt x="1299581" y="2424859"/>
                </a:cubicBezTo>
                <a:cubicBezTo>
                  <a:pt x="1297283" y="2423710"/>
                  <a:pt x="1297283" y="2426007"/>
                  <a:pt x="1294984" y="2426007"/>
                </a:cubicBezTo>
                <a:cubicBezTo>
                  <a:pt x="1296133" y="2423710"/>
                  <a:pt x="1298432" y="2426007"/>
                  <a:pt x="1298432" y="2423710"/>
                </a:cubicBezTo>
                <a:cubicBezTo>
                  <a:pt x="1298432" y="2423710"/>
                  <a:pt x="1297283" y="2422562"/>
                  <a:pt x="1297283" y="2422562"/>
                </a:cubicBezTo>
                <a:cubicBezTo>
                  <a:pt x="1291537" y="2419118"/>
                  <a:pt x="1289239" y="2414525"/>
                  <a:pt x="1284642" y="2411081"/>
                </a:cubicBezTo>
                <a:cubicBezTo>
                  <a:pt x="1284642" y="2411081"/>
                  <a:pt x="1283493" y="2409933"/>
                  <a:pt x="1283493" y="2409933"/>
                </a:cubicBezTo>
                <a:cubicBezTo>
                  <a:pt x="1283493" y="2409933"/>
                  <a:pt x="1283493" y="2409933"/>
                  <a:pt x="1283493" y="2408785"/>
                </a:cubicBezTo>
                <a:cubicBezTo>
                  <a:pt x="1282344" y="2408785"/>
                  <a:pt x="1281195" y="2408785"/>
                  <a:pt x="1280046" y="2408785"/>
                </a:cubicBezTo>
                <a:cubicBezTo>
                  <a:pt x="1278897" y="2404192"/>
                  <a:pt x="1273151" y="2399600"/>
                  <a:pt x="1270853" y="2398451"/>
                </a:cubicBezTo>
                <a:cubicBezTo>
                  <a:pt x="1272002" y="2396155"/>
                  <a:pt x="1268555" y="2396155"/>
                  <a:pt x="1265107" y="2393859"/>
                </a:cubicBezTo>
                <a:cubicBezTo>
                  <a:pt x="1260511" y="2386970"/>
                  <a:pt x="1254765" y="2381229"/>
                  <a:pt x="1247870" y="2375489"/>
                </a:cubicBezTo>
                <a:cubicBezTo>
                  <a:pt x="1240976" y="2369748"/>
                  <a:pt x="1235230" y="2364007"/>
                  <a:pt x="1229485" y="2357119"/>
                </a:cubicBezTo>
                <a:cubicBezTo>
                  <a:pt x="1228335" y="2357119"/>
                  <a:pt x="1227186" y="2355971"/>
                  <a:pt x="1227186" y="2355971"/>
                </a:cubicBezTo>
                <a:cubicBezTo>
                  <a:pt x="1222590" y="2351378"/>
                  <a:pt x="1217993" y="2346785"/>
                  <a:pt x="1213397" y="2342193"/>
                </a:cubicBezTo>
                <a:cubicBezTo>
                  <a:pt x="1212248" y="2343341"/>
                  <a:pt x="1211099" y="2343341"/>
                  <a:pt x="1209949" y="2343341"/>
                </a:cubicBezTo>
                <a:cubicBezTo>
                  <a:pt x="1209949" y="2342193"/>
                  <a:pt x="1211099" y="2342193"/>
                  <a:pt x="1212248" y="2341045"/>
                </a:cubicBezTo>
                <a:cubicBezTo>
                  <a:pt x="1211099" y="2339897"/>
                  <a:pt x="1209949" y="2339897"/>
                  <a:pt x="1208800" y="2338749"/>
                </a:cubicBezTo>
                <a:cubicBezTo>
                  <a:pt x="1208800" y="2338749"/>
                  <a:pt x="1208800" y="2338749"/>
                  <a:pt x="1207651" y="2339897"/>
                </a:cubicBezTo>
                <a:cubicBezTo>
                  <a:pt x="1206502" y="2339897"/>
                  <a:pt x="1206502" y="2336452"/>
                  <a:pt x="1204204" y="2338749"/>
                </a:cubicBezTo>
                <a:cubicBezTo>
                  <a:pt x="1206502" y="2339897"/>
                  <a:pt x="1208800" y="2341045"/>
                  <a:pt x="1207651" y="2344489"/>
                </a:cubicBezTo>
                <a:cubicBezTo>
                  <a:pt x="1209949" y="2345637"/>
                  <a:pt x="1213397" y="2345637"/>
                  <a:pt x="1211099" y="2347934"/>
                </a:cubicBezTo>
                <a:cubicBezTo>
                  <a:pt x="1213397" y="2350230"/>
                  <a:pt x="1219142" y="2346785"/>
                  <a:pt x="1217993" y="2351378"/>
                </a:cubicBezTo>
                <a:cubicBezTo>
                  <a:pt x="1216844" y="2350230"/>
                  <a:pt x="1215695" y="2351378"/>
                  <a:pt x="1213397" y="2351378"/>
                </a:cubicBezTo>
                <a:cubicBezTo>
                  <a:pt x="1217993" y="2352526"/>
                  <a:pt x="1217993" y="2359415"/>
                  <a:pt x="1222590" y="2358267"/>
                </a:cubicBezTo>
                <a:cubicBezTo>
                  <a:pt x="1223739" y="2354822"/>
                  <a:pt x="1220292" y="2358267"/>
                  <a:pt x="1221441" y="2355971"/>
                </a:cubicBezTo>
                <a:cubicBezTo>
                  <a:pt x="1222590" y="2355971"/>
                  <a:pt x="1223739" y="2355971"/>
                  <a:pt x="1224888" y="2355971"/>
                </a:cubicBezTo>
                <a:cubicBezTo>
                  <a:pt x="1222590" y="2358267"/>
                  <a:pt x="1223739" y="2359415"/>
                  <a:pt x="1224888" y="2361711"/>
                </a:cubicBezTo>
                <a:cubicBezTo>
                  <a:pt x="1228335" y="2359415"/>
                  <a:pt x="1228335" y="2362859"/>
                  <a:pt x="1230634" y="2362859"/>
                </a:cubicBezTo>
                <a:cubicBezTo>
                  <a:pt x="1230634" y="2365156"/>
                  <a:pt x="1229485" y="2365156"/>
                  <a:pt x="1229485" y="2366304"/>
                </a:cubicBezTo>
                <a:cubicBezTo>
                  <a:pt x="1234081" y="2367452"/>
                  <a:pt x="1230634" y="2360563"/>
                  <a:pt x="1234081" y="2362859"/>
                </a:cubicBezTo>
                <a:cubicBezTo>
                  <a:pt x="1231783" y="2365156"/>
                  <a:pt x="1231783" y="2370896"/>
                  <a:pt x="1234081" y="2372044"/>
                </a:cubicBezTo>
                <a:cubicBezTo>
                  <a:pt x="1235230" y="2370896"/>
                  <a:pt x="1235230" y="2370896"/>
                  <a:pt x="1236379" y="2370896"/>
                </a:cubicBezTo>
                <a:cubicBezTo>
                  <a:pt x="1236379" y="2372044"/>
                  <a:pt x="1235230" y="2372044"/>
                  <a:pt x="1234081" y="2373193"/>
                </a:cubicBezTo>
                <a:cubicBezTo>
                  <a:pt x="1236379" y="2375489"/>
                  <a:pt x="1238677" y="2373193"/>
                  <a:pt x="1237528" y="2376637"/>
                </a:cubicBezTo>
                <a:cubicBezTo>
                  <a:pt x="1238677" y="2376637"/>
                  <a:pt x="1239827" y="2375489"/>
                  <a:pt x="1240976" y="2375489"/>
                </a:cubicBezTo>
                <a:cubicBezTo>
                  <a:pt x="1240976" y="2376637"/>
                  <a:pt x="1239827" y="2376637"/>
                  <a:pt x="1239827" y="2377785"/>
                </a:cubicBezTo>
                <a:cubicBezTo>
                  <a:pt x="1242125" y="2378933"/>
                  <a:pt x="1243274" y="2380081"/>
                  <a:pt x="1243274" y="2382378"/>
                </a:cubicBezTo>
                <a:cubicBezTo>
                  <a:pt x="1244423" y="2383526"/>
                  <a:pt x="1244423" y="2380081"/>
                  <a:pt x="1246721" y="2381229"/>
                </a:cubicBezTo>
                <a:cubicBezTo>
                  <a:pt x="1246721" y="2382378"/>
                  <a:pt x="1249020" y="2382378"/>
                  <a:pt x="1249020" y="2383526"/>
                </a:cubicBezTo>
                <a:cubicBezTo>
                  <a:pt x="1247870" y="2383526"/>
                  <a:pt x="1246721" y="2383526"/>
                  <a:pt x="1245572" y="2384674"/>
                </a:cubicBezTo>
                <a:cubicBezTo>
                  <a:pt x="1251318" y="2390415"/>
                  <a:pt x="1254765" y="2393859"/>
                  <a:pt x="1258213" y="2399600"/>
                </a:cubicBezTo>
                <a:cubicBezTo>
                  <a:pt x="1258213" y="2399600"/>
                  <a:pt x="1258213" y="2398451"/>
                  <a:pt x="1259362" y="2398451"/>
                </a:cubicBezTo>
                <a:cubicBezTo>
                  <a:pt x="1258213" y="2400748"/>
                  <a:pt x="1260511" y="2400748"/>
                  <a:pt x="1260511" y="2401896"/>
                </a:cubicBezTo>
                <a:cubicBezTo>
                  <a:pt x="1259362" y="2401896"/>
                  <a:pt x="1259362" y="2401896"/>
                  <a:pt x="1258213" y="2403044"/>
                </a:cubicBezTo>
                <a:cubicBezTo>
                  <a:pt x="1260511" y="2404192"/>
                  <a:pt x="1260511" y="2406488"/>
                  <a:pt x="1262809" y="2406488"/>
                </a:cubicBezTo>
                <a:cubicBezTo>
                  <a:pt x="1262809" y="2407637"/>
                  <a:pt x="1261660" y="2407637"/>
                  <a:pt x="1261660" y="2408785"/>
                </a:cubicBezTo>
                <a:cubicBezTo>
                  <a:pt x="1265107" y="2408785"/>
                  <a:pt x="1263958" y="2413377"/>
                  <a:pt x="1266256" y="2414525"/>
                </a:cubicBezTo>
                <a:cubicBezTo>
                  <a:pt x="1266256" y="2413377"/>
                  <a:pt x="1267405" y="2413377"/>
                  <a:pt x="1267405" y="2413377"/>
                </a:cubicBezTo>
                <a:cubicBezTo>
                  <a:pt x="1266256" y="2412229"/>
                  <a:pt x="1266256" y="2411081"/>
                  <a:pt x="1266256" y="2409933"/>
                </a:cubicBezTo>
                <a:cubicBezTo>
                  <a:pt x="1267405" y="2411081"/>
                  <a:pt x="1269704" y="2412229"/>
                  <a:pt x="1272002" y="2411081"/>
                </a:cubicBezTo>
                <a:cubicBezTo>
                  <a:pt x="1272002" y="2413377"/>
                  <a:pt x="1268555" y="2411081"/>
                  <a:pt x="1268555" y="2412229"/>
                </a:cubicBezTo>
                <a:cubicBezTo>
                  <a:pt x="1272002" y="2416822"/>
                  <a:pt x="1283493" y="2420266"/>
                  <a:pt x="1283493" y="2426007"/>
                </a:cubicBezTo>
                <a:cubicBezTo>
                  <a:pt x="1285791" y="2426007"/>
                  <a:pt x="1285791" y="2427155"/>
                  <a:pt x="1286940" y="2428303"/>
                </a:cubicBezTo>
                <a:cubicBezTo>
                  <a:pt x="1283493" y="2429451"/>
                  <a:pt x="1281195" y="2424859"/>
                  <a:pt x="1280046" y="2427155"/>
                </a:cubicBezTo>
                <a:lnTo>
                  <a:pt x="1287084" y="2435192"/>
                </a:lnTo>
                <a:lnTo>
                  <a:pt x="1281195" y="2435192"/>
                </a:lnTo>
                <a:cubicBezTo>
                  <a:pt x="1283493" y="2437488"/>
                  <a:pt x="1286940" y="2439784"/>
                  <a:pt x="1289239" y="2438636"/>
                </a:cubicBezTo>
                <a:cubicBezTo>
                  <a:pt x="1288090" y="2438636"/>
                  <a:pt x="1288090" y="2439784"/>
                  <a:pt x="1288090" y="2440932"/>
                </a:cubicBezTo>
                <a:cubicBezTo>
                  <a:pt x="1293835" y="2443229"/>
                  <a:pt x="1296133" y="2447821"/>
                  <a:pt x="1305326" y="2448969"/>
                </a:cubicBezTo>
                <a:cubicBezTo>
                  <a:pt x="1304177" y="2450117"/>
                  <a:pt x="1303028" y="2451266"/>
                  <a:pt x="1301879" y="2451266"/>
                </a:cubicBezTo>
                <a:cubicBezTo>
                  <a:pt x="1301879" y="2450117"/>
                  <a:pt x="1303028" y="2450117"/>
                  <a:pt x="1303028" y="2450117"/>
                </a:cubicBezTo>
                <a:cubicBezTo>
                  <a:pt x="1301879" y="2448969"/>
                  <a:pt x="1301879" y="2448969"/>
                  <a:pt x="1300730" y="2450117"/>
                </a:cubicBezTo>
                <a:cubicBezTo>
                  <a:pt x="1300730" y="2451266"/>
                  <a:pt x="1300730" y="2452414"/>
                  <a:pt x="1301879" y="2453562"/>
                </a:cubicBezTo>
                <a:cubicBezTo>
                  <a:pt x="1303028" y="2452414"/>
                  <a:pt x="1304177" y="2452414"/>
                  <a:pt x="1304177" y="2452414"/>
                </a:cubicBezTo>
                <a:cubicBezTo>
                  <a:pt x="1305326" y="2453562"/>
                  <a:pt x="1303028" y="2455858"/>
                  <a:pt x="1304177" y="2455858"/>
                </a:cubicBezTo>
                <a:cubicBezTo>
                  <a:pt x="1305326" y="2455858"/>
                  <a:pt x="1306476" y="2457006"/>
                  <a:pt x="1306476" y="2455858"/>
                </a:cubicBezTo>
                <a:cubicBezTo>
                  <a:pt x="1305326" y="2454710"/>
                  <a:pt x="1305326" y="2454710"/>
                  <a:pt x="1307625" y="2453562"/>
                </a:cubicBezTo>
                <a:cubicBezTo>
                  <a:pt x="1305326" y="2452414"/>
                  <a:pt x="1305326" y="2451266"/>
                  <a:pt x="1305326" y="2450117"/>
                </a:cubicBezTo>
                <a:cubicBezTo>
                  <a:pt x="1307625" y="2450117"/>
                  <a:pt x="1304177" y="2447821"/>
                  <a:pt x="1306476" y="2447821"/>
                </a:cubicBezTo>
                <a:cubicBezTo>
                  <a:pt x="1307625" y="2448969"/>
                  <a:pt x="1306476" y="2448969"/>
                  <a:pt x="1306476" y="2451266"/>
                </a:cubicBezTo>
                <a:cubicBezTo>
                  <a:pt x="1307625" y="2454710"/>
                  <a:pt x="1311072" y="2453562"/>
                  <a:pt x="1313370" y="2455858"/>
                </a:cubicBezTo>
                <a:cubicBezTo>
                  <a:pt x="1309923" y="2455858"/>
                  <a:pt x="1306476" y="2455858"/>
                  <a:pt x="1304177" y="2458154"/>
                </a:cubicBezTo>
                <a:cubicBezTo>
                  <a:pt x="1304177" y="2461599"/>
                  <a:pt x="1309923" y="2460451"/>
                  <a:pt x="1311072" y="2462747"/>
                </a:cubicBezTo>
                <a:cubicBezTo>
                  <a:pt x="1308774" y="2465043"/>
                  <a:pt x="1311072" y="2466191"/>
                  <a:pt x="1312221" y="2467339"/>
                </a:cubicBezTo>
                <a:cubicBezTo>
                  <a:pt x="1313370" y="2466191"/>
                  <a:pt x="1319116" y="2468488"/>
                  <a:pt x="1316818" y="2469636"/>
                </a:cubicBezTo>
                <a:cubicBezTo>
                  <a:pt x="1316818" y="2469636"/>
                  <a:pt x="1314519" y="2467339"/>
                  <a:pt x="1313370" y="2469636"/>
                </a:cubicBezTo>
                <a:cubicBezTo>
                  <a:pt x="1315668" y="2470784"/>
                  <a:pt x="1315668" y="2471932"/>
                  <a:pt x="1316818" y="2471932"/>
                </a:cubicBezTo>
                <a:cubicBezTo>
                  <a:pt x="1316818" y="2470784"/>
                  <a:pt x="1317967" y="2471932"/>
                  <a:pt x="1319116" y="2470784"/>
                </a:cubicBezTo>
                <a:cubicBezTo>
                  <a:pt x="1321414" y="2473080"/>
                  <a:pt x="1320265" y="2471932"/>
                  <a:pt x="1324861" y="2474228"/>
                </a:cubicBezTo>
                <a:cubicBezTo>
                  <a:pt x="1321414" y="2479969"/>
                  <a:pt x="1329458" y="2476525"/>
                  <a:pt x="1327160" y="2482265"/>
                </a:cubicBezTo>
                <a:cubicBezTo>
                  <a:pt x="1328309" y="2482265"/>
                  <a:pt x="1328309" y="2484561"/>
                  <a:pt x="1330607" y="2484561"/>
                </a:cubicBezTo>
                <a:cubicBezTo>
                  <a:pt x="1327160" y="2485710"/>
                  <a:pt x="1324861" y="2485710"/>
                  <a:pt x="1321414" y="2485710"/>
                </a:cubicBezTo>
                <a:cubicBezTo>
                  <a:pt x="1324861" y="2490302"/>
                  <a:pt x="1327160" y="2494895"/>
                  <a:pt x="1334054" y="2494895"/>
                </a:cubicBezTo>
                <a:cubicBezTo>
                  <a:pt x="1335204" y="2498339"/>
                  <a:pt x="1338651" y="2504080"/>
                  <a:pt x="1344396" y="2502932"/>
                </a:cubicBezTo>
                <a:cubicBezTo>
                  <a:pt x="1347844" y="2497191"/>
                  <a:pt x="1334054" y="2496043"/>
                  <a:pt x="1336353" y="2491450"/>
                </a:cubicBezTo>
                <a:cubicBezTo>
                  <a:pt x="1335204" y="2492598"/>
                  <a:pt x="1331756" y="2492598"/>
                  <a:pt x="1332905" y="2491450"/>
                </a:cubicBezTo>
                <a:cubicBezTo>
                  <a:pt x="1332905" y="2491450"/>
                  <a:pt x="1334054" y="2491450"/>
                  <a:pt x="1335204" y="2490302"/>
                </a:cubicBezTo>
                <a:cubicBezTo>
                  <a:pt x="1338651" y="2492598"/>
                  <a:pt x="1340949" y="2493747"/>
                  <a:pt x="1345546" y="2493747"/>
                </a:cubicBezTo>
                <a:cubicBezTo>
                  <a:pt x="1345546" y="2496043"/>
                  <a:pt x="1346695" y="2498339"/>
                  <a:pt x="1346695" y="2500635"/>
                </a:cubicBezTo>
                <a:cubicBezTo>
                  <a:pt x="1351291" y="2500635"/>
                  <a:pt x="1351291" y="2504080"/>
                  <a:pt x="1355888" y="2501783"/>
                </a:cubicBezTo>
                <a:cubicBezTo>
                  <a:pt x="1354739" y="2504080"/>
                  <a:pt x="1352440" y="2501783"/>
                  <a:pt x="1352440" y="2505228"/>
                </a:cubicBezTo>
                <a:cubicBezTo>
                  <a:pt x="1353589" y="2507524"/>
                  <a:pt x="1353589" y="2505228"/>
                  <a:pt x="1351291" y="2507524"/>
                </a:cubicBezTo>
                <a:cubicBezTo>
                  <a:pt x="1351291" y="2507524"/>
                  <a:pt x="1351291" y="2507524"/>
                  <a:pt x="1355888" y="2508672"/>
                </a:cubicBezTo>
                <a:cubicBezTo>
                  <a:pt x="1355888" y="2510969"/>
                  <a:pt x="1355888" y="2512117"/>
                  <a:pt x="1358186" y="2512117"/>
                </a:cubicBezTo>
                <a:cubicBezTo>
                  <a:pt x="1359335" y="2510969"/>
                  <a:pt x="1358186" y="2510969"/>
                  <a:pt x="1358186" y="2509820"/>
                </a:cubicBezTo>
                <a:cubicBezTo>
                  <a:pt x="1359335" y="2510969"/>
                  <a:pt x="1361633" y="2510969"/>
                  <a:pt x="1362782" y="2509820"/>
                </a:cubicBezTo>
                <a:cubicBezTo>
                  <a:pt x="1362782" y="2510969"/>
                  <a:pt x="1365081" y="2512117"/>
                  <a:pt x="1362782" y="2514413"/>
                </a:cubicBezTo>
                <a:cubicBezTo>
                  <a:pt x="1361633" y="2513265"/>
                  <a:pt x="1359335" y="2513265"/>
                  <a:pt x="1359335" y="2515561"/>
                </a:cubicBezTo>
                <a:cubicBezTo>
                  <a:pt x="1362782" y="2515561"/>
                  <a:pt x="1366230" y="2516709"/>
                  <a:pt x="1369677" y="2516709"/>
                </a:cubicBezTo>
                <a:cubicBezTo>
                  <a:pt x="1366230" y="2520154"/>
                  <a:pt x="1375423" y="2517857"/>
                  <a:pt x="1371975" y="2521302"/>
                </a:cubicBezTo>
                <a:cubicBezTo>
                  <a:pt x="1369677" y="2522450"/>
                  <a:pt x="1370826" y="2520154"/>
                  <a:pt x="1368528" y="2522450"/>
                </a:cubicBezTo>
                <a:cubicBezTo>
                  <a:pt x="1369677" y="2520154"/>
                  <a:pt x="1367379" y="2520154"/>
                  <a:pt x="1366230" y="2519005"/>
                </a:cubicBezTo>
                <a:cubicBezTo>
                  <a:pt x="1366230" y="2520154"/>
                  <a:pt x="1365081" y="2520154"/>
                  <a:pt x="1365081" y="2521302"/>
                </a:cubicBezTo>
                <a:cubicBezTo>
                  <a:pt x="1365081" y="2521302"/>
                  <a:pt x="1365081" y="2521302"/>
                  <a:pt x="1368528" y="2522450"/>
                </a:cubicBezTo>
                <a:cubicBezTo>
                  <a:pt x="1365081" y="2524746"/>
                  <a:pt x="1369677" y="2524746"/>
                  <a:pt x="1368528" y="2527042"/>
                </a:cubicBezTo>
                <a:cubicBezTo>
                  <a:pt x="1365081" y="2525894"/>
                  <a:pt x="1365081" y="2521302"/>
                  <a:pt x="1358186" y="2522450"/>
                </a:cubicBezTo>
                <a:cubicBezTo>
                  <a:pt x="1358186" y="2527042"/>
                  <a:pt x="1369677" y="2528191"/>
                  <a:pt x="1362782" y="2532783"/>
                </a:cubicBezTo>
                <a:cubicBezTo>
                  <a:pt x="1362782" y="2533931"/>
                  <a:pt x="1365081" y="2533931"/>
                  <a:pt x="1366230" y="2533931"/>
                </a:cubicBezTo>
                <a:cubicBezTo>
                  <a:pt x="1366230" y="2533931"/>
                  <a:pt x="1367379" y="2532783"/>
                  <a:pt x="1367379" y="2532783"/>
                </a:cubicBezTo>
                <a:cubicBezTo>
                  <a:pt x="1368528" y="2538524"/>
                  <a:pt x="1375423" y="2541968"/>
                  <a:pt x="1376572" y="2548857"/>
                </a:cubicBezTo>
                <a:cubicBezTo>
                  <a:pt x="1376572" y="2547709"/>
                  <a:pt x="1377721" y="2548857"/>
                  <a:pt x="1378870" y="2547709"/>
                </a:cubicBezTo>
                <a:cubicBezTo>
                  <a:pt x="1377721" y="2550005"/>
                  <a:pt x="1380019" y="2550005"/>
                  <a:pt x="1380019" y="2551153"/>
                </a:cubicBezTo>
                <a:cubicBezTo>
                  <a:pt x="1377721" y="2551153"/>
                  <a:pt x="1377721" y="2548857"/>
                  <a:pt x="1375423" y="2551153"/>
                </a:cubicBezTo>
                <a:cubicBezTo>
                  <a:pt x="1376572" y="2553449"/>
                  <a:pt x="1377721" y="2555746"/>
                  <a:pt x="1378870" y="2556894"/>
                </a:cubicBezTo>
                <a:cubicBezTo>
                  <a:pt x="1378870" y="2559190"/>
                  <a:pt x="1377721" y="2558042"/>
                  <a:pt x="1377721" y="2560338"/>
                </a:cubicBezTo>
                <a:cubicBezTo>
                  <a:pt x="1377721" y="2560338"/>
                  <a:pt x="1378870" y="2559190"/>
                  <a:pt x="1380019" y="2560338"/>
                </a:cubicBezTo>
                <a:cubicBezTo>
                  <a:pt x="1378870" y="2561486"/>
                  <a:pt x="1377721" y="2561486"/>
                  <a:pt x="1377721" y="2563783"/>
                </a:cubicBezTo>
                <a:cubicBezTo>
                  <a:pt x="1380019" y="2563783"/>
                  <a:pt x="1378870" y="2564931"/>
                  <a:pt x="1381168" y="2564931"/>
                </a:cubicBezTo>
                <a:cubicBezTo>
                  <a:pt x="1380019" y="2566079"/>
                  <a:pt x="1377721" y="2566079"/>
                  <a:pt x="1375423" y="2567227"/>
                </a:cubicBezTo>
                <a:cubicBezTo>
                  <a:pt x="1377721" y="2568375"/>
                  <a:pt x="1380019" y="2569523"/>
                  <a:pt x="1378870" y="2571820"/>
                </a:cubicBezTo>
                <a:cubicBezTo>
                  <a:pt x="1377721" y="2571820"/>
                  <a:pt x="1377721" y="2571820"/>
                  <a:pt x="1377721" y="2571820"/>
                </a:cubicBezTo>
                <a:lnTo>
                  <a:pt x="1376572" y="2571820"/>
                </a:lnTo>
                <a:lnTo>
                  <a:pt x="1374274" y="2569523"/>
                </a:lnTo>
                <a:cubicBezTo>
                  <a:pt x="1375423" y="2568375"/>
                  <a:pt x="1377721" y="2570671"/>
                  <a:pt x="1376572" y="2571820"/>
                </a:cubicBezTo>
                <a:lnTo>
                  <a:pt x="1376572" y="2571820"/>
                </a:lnTo>
                <a:lnTo>
                  <a:pt x="1380019" y="2575264"/>
                </a:lnTo>
                <a:cubicBezTo>
                  <a:pt x="1377721" y="2576412"/>
                  <a:pt x="1380019" y="2577560"/>
                  <a:pt x="1377721" y="2578708"/>
                </a:cubicBezTo>
                <a:cubicBezTo>
                  <a:pt x="1380019" y="2577560"/>
                  <a:pt x="1381168" y="2578708"/>
                  <a:pt x="1380019" y="2579857"/>
                </a:cubicBezTo>
                <a:cubicBezTo>
                  <a:pt x="1377721" y="2578708"/>
                  <a:pt x="1376572" y="2579857"/>
                  <a:pt x="1374274" y="2582153"/>
                </a:cubicBezTo>
                <a:cubicBezTo>
                  <a:pt x="1373124" y="2581005"/>
                  <a:pt x="1373124" y="2578708"/>
                  <a:pt x="1370826" y="2577560"/>
                </a:cubicBezTo>
                <a:cubicBezTo>
                  <a:pt x="1370826" y="2579857"/>
                  <a:pt x="1368528" y="2577560"/>
                  <a:pt x="1367379" y="2579857"/>
                </a:cubicBezTo>
                <a:cubicBezTo>
                  <a:pt x="1371975" y="2581005"/>
                  <a:pt x="1373124" y="2583301"/>
                  <a:pt x="1375423" y="2585597"/>
                </a:cubicBezTo>
                <a:lnTo>
                  <a:pt x="1375751" y="2585679"/>
                </a:lnTo>
                <a:lnTo>
                  <a:pt x="1374274" y="2587894"/>
                </a:lnTo>
                <a:cubicBezTo>
                  <a:pt x="1375423" y="2587894"/>
                  <a:pt x="1377721" y="2586745"/>
                  <a:pt x="1377721" y="2589042"/>
                </a:cubicBezTo>
                <a:cubicBezTo>
                  <a:pt x="1377721" y="2587894"/>
                  <a:pt x="1374274" y="2590190"/>
                  <a:pt x="1376572" y="2590190"/>
                </a:cubicBezTo>
                <a:cubicBezTo>
                  <a:pt x="1377721" y="2591338"/>
                  <a:pt x="1378870" y="2589042"/>
                  <a:pt x="1381168" y="2590190"/>
                </a:cubicBezTo>
                <a:cubicBezTo>
                  <a:pt x="1381168" y="2591338"/>
                  <a:pt x="1377721" y="2592486"/>
                  <a:pt x="1378870" y="2593634"/>
                </a:cubicBezTo>
                <a:cubicBezTo>
                  <a:pt x="1380019" y="2592486"/>
                  <a:pt x="1383467" y="2592486"/>
                  <a:pt x="1383467" y="2593634"/>
                </a:cubicBezTo>
                <a:cubicBezTo>
                  <a:pt x="1382317" y="2595930"/>
                  <a:pt x="1382317" y="2593634"/>
                  <a:pt x="1381168" y="2594782"/>
                </a:cubicBezTo>
                <a:cubicBezTo>
                  <a:pt x="1383467" y="2594782"/>
                  <a:pt x="1378870" y="2595930"/>
                  <a:pt x="1380019" y="2597079"/>
                </a:cubicBezTo>
                <a:cubicBezTo>
                  <a:pt x="1383467" y="2594782"/>
                  <a:pt x="1386914" y="2598227"/>
                  <a:pt x="1386914" y="2600523"/>
                </a:cubicBezTo>
                <a:cubicBezTo>
                  <a:pt x="1388063" y="2600523"/>
                  <a:pt x="1389212" y="2600523"/>
                  <a:pt x="1390361" y="2599375"/>
                </a:cubicBezTo>
                <a:cubicBezTo>
                  <a:pt x="1390361" y="2601671"/>
                  <a:pt x="1391510" y="2601671"/>
                  <a:pt x="1392660" y="2600523"/>
                </a:cubicBezTo>
                <a:cubicBezTo>
                  <a:pt x="1391510" y="2602819"/>
                  <a:pt x="1393809" y="2602819"/>
                  <a:pt x="1392660" y="2603967"/>
                </a:cubicBezTo>
                <a:cubicBezTo>
                  <a:pt x="1390361" y="2603967"/>
                  <a:pt x="1386914" y="2601671"/>
                  <a:pt x="1384616" y="2599375"/>
                </a:cubicBezTo>
                <a:cubicBezTo>
                  <a:pt x="1384616" y="2600523"/>
                  <a:pt x="1384616" y="2600523"/>
                  <a:pt x="1383467" y="2600523"/>
                </a:cubicBezTo>
                <a:cubicBezTo>
                  <a:pt x="1389212" y="2605116"/>
                  <a:pt x="1389212" y="2609708"/>
                  <a:pt x="1397256" y="2614301"/>
                </a:cubicBezTo>
                <a:cubicBezTo>
                  <a:pt x="1394958" y="2615449"/>
                  <a:pt x="1397256" y="2616597"/>
                  <a:pt x="1396107" y="2617745"/>
                </a:cubicBezTo>
                <a:cubicBezTo>
                  <a:pt x="1391510" y="2616597"/>
                  <a:pt x="1390361" y="2612004"/>
                  <a:pt x="1384616" y="2613152"/>
                </a:cubicBezTo>
                <a:cubicBezTo>
                  <a:pt x="1383467" y="2613152"/>
                  <a:pt x="1383467" y="2613152"/>
                  <a:pt x="1383467" y="2614301"/>
                </a:cubicBezTo>
                <a:cubicBezTo>
                  <a:pt x="1388063" y="2616597"/>
                  <a:pt x="1396107" y="2618893"/>
                  <a:pt x="1393809" y="2624634"/>
                </a:cubicBezTo>
                <a:cubicBezTo>
                  <a:pt x="1397256" y="2628078"/>
                  <a:pt x="1401852" y="2631523"/>
                  <a:pt x="1399554" y="2634967"/>
                </a:cubicBezTo>
                <a:cubicBezTo>
                  <a:pt x="1400703" y="2634967"/>
                  <a:pt x="1400703" y="2636115"/>
                  <a:pt x="1400703" y="2637263"/>
                </a:cubicBezTo>
                <a:cubicBezTo>
                  <a:pt x="1399554" y="2636115"/>
                  <a:pt x="1398405" y="2636115"/>
                  <a:pt x="1397256" y="2637263"/>
                </a:cubicBezTo>
                <a:cubicBezTo>
                  <a:pt x="1398405" y="2638411"/>
                  <a:pt x="1398405" y="2639560"/>
                  <a:pt x="1397256" y="2641856"/>
                </a:cubicBezTo>
                <a:cubicBezTo>
                  <a:pt x="1398405" y="2641856"/>
                  <a:pt x="1398405" y="2643004"/>
                  <a:pt x="1399554" y="2641856"/>
                </a:cubicBezTo>
                <a:cubicBezTo>
                  <a:pt x="1398405" y="2641856"/>
                  <a:pt x="1397256" y="2640708"/>
                  <a:pt x="1398405" y="2640708"/>
                </a:cubicBezTo>
                <a:cubicBezTo>
                  <a:pt x="1400703" y="2639560"/>
                  <a:pt x="1400703" y="2643004"/>
                  <a:pt x="1404151" y="2643004"/>
                </a:cubicBezTo>
                <a:cubicBezTo>
                  <a:pt x="1398405" y="2646448"/>
                  <a:pt x="1400703" y="2651041"/>
                  <a:pt x="1399554" y="2655633"/>
                </a:cubicBezTo>
                <a:cubicBezTo>
                  <a:pt x="1397256" y="2655633"/>
                  <a:pt x="1397256" y="2659078"/>
                  <a:pt x="1396107" y="2660226"/>
                </a:cubicBezTo>
                <a:cubicBezTo>
                  <a:pt x="1389212" y="2662522"/>
                  <a:pt x="1382317" y="2657930"/>
                  <a:pt x="1376572" y="2653337"/>
                </a:cubicBezTo>
                <a:cubicBezTo>
                  <a:pt x="1378870" y="2652189"/>
                  <a:pt x="1378870" y="2654485"/>
                  <a:pt x="1380019" y="2653337"/>
                </a:cubicBezTo>
                <a:cubicBezTo>
                  <a:pt x="1381168" y="2651041"/>
                  <a:pt x="1376572" y="2651041"/>
                  <a:pt x="1376572" y="2647596"/>
                </a:cubicBezTo>
                <a:cubicBezTo>
                  <a:pt x="1368528" y="2649893"/>
                  <a:pt x="1368528" y="2638411"/>
                  <a:pt x="1362782" y="2636115"/>
                </a:cubicBezTo>
                <a:cubicBezTo>
                  <a:pt x="1365081" y="2631523"/>
                  <a:pt x="1358186" y="2625782"/>
                  <a:pt x="1355888" y="2624634"/>
                </a:cubicBezTo>
                <a:cubicBezTo>
                  <a:pt x="1355888" y="2625782"/>
                  <a:pt x="1359335" y="2626930"/>
                  <a:pt x="1355888" y="2628078"/>
                </a:cubicBezTo>
                <a:cubicBezTo>
                  <a:pt x="1353589" y="2625782"/>
                  <a:pt x="1353589" y="2623486"/>
                  <a:pt x="1350142" y="2622338"/>
                </a:cubicBezTo>
                <a:cubicBezTo>
                  <a:pt x="1350142" y="2620041"/>
                  <a:pt x="1350142" y="2618893"/>
                  <a:pt x="1348993" y="2616597"/>
                </a:cubicBezTo>
                <a:cubicBezTo>
                  <a:pt x="1347844" y="2615449"/>
                  <a:pt x="1346695" y="2614301"/>
                  <a:pt x="1344396" y="2615449"/>
                </a:cubicBezTo>
                <a:cubicBezTo>
                  <a:pt x="1344396" y="2613152"/>
                  <a:pt x="1345546" y="2614301"/>
                  <a:pt x="1346695" y="2613152"/>
                </a:cubicBezTo>
                <a:lnTo>
                  <a:pt x="1343424" y="2609885"/>
                </a:lnTo>
                <a:lnTo>
                  <a:pt x="1344396" y="2609708"/>
                </a:lnTo>
                <a:cubicBezTo>
                  <a:pt x="1343247" y="2608560"/>
                  <a:pt x="1343247" y="2603967"/>
                  <a:pt x="1339800" y="2607412"/>
                </a:cubicBezTo>
                <a:cubicBezTo>
                  <a:pt x="1339800" y="2601671"/>
                  <a:pt x="1336353" y="2598227"/>
                  <a:pt x="1334054" y="2594782"/>
                </a:cubicBezTo>
                <a:cubicBezTo>
                  <a:pt x="1329458" y="2594782"/>
                  <a:pt x="1324861" y="2592486"/>
                  <a:pt x="1322563" y="2590190"/>
                </a:cubicBezTo>
                <a:cubicBezTo>
                  <a:pt x="1321414" y="2591338"/>
                  <a:pt x="1319116" y="2592486"/>
                  <a:pt x="1317967" y="2593634"/>
                </a:cubicBezTo>
                <a:cubicBezTo>
                  <a:pt x="1317967" y="2593634"/>
                  <a:pt x="1319116" y="2594782"/>
                  <a:pt x="1320265" y="2594782"/>
                </a:cubicBezTo>
                <a:cubicBezTo>
                  <a:pt x="1321414" y="2593634"/>
                  <a:pt x="1322563" y="2592486"/>
                  <a:pt x="1323712" y="2593634"/>
                </a:cubicBezTo>
                <a:cubicBezTo>
                  <a:pt x="1324861" y="2595930"/>
                  <a:pt x="1324861" y="2598227"/>
                  <a:pt x="1327160" y="2600523"/>
                </a:cubicBezTo>
                <a:cubicBezTo>
                  <a:pt x="1327160" y="2601671"/>
                  <a:pt x="1326011" y="2601671"/>
                  <a:pt x="1326011" y="2601671"/>
                </a:cubicBezTo>
                <a:cubicBezTo>
                  <a:pt x="1328309" y="2601671"/>
                  <a:pt x="1327160" y="2603967"/>
                  <a:pt x="1328309" y="2603967"/>
                </a:cubicBezTo>
                <a:cubicBezTo>
                  <a:pt x="1329458" y="2603967"/>
                  <a:pt x="1329458" y="2602819"/>
                  <a:pt x="1329458" y="2603967"/>
                </a:cubicBezTo>
                <a:cubicBezTo>
                  <a:pt x="1329458" y="2603967"/>
                  <a:pt x="1329458" y="2605116"/>
                  <a:pt x="1329458" y="2606264"/>
                </a:cubicBezTo>
                <a:cubicBezTo>
                  <a:pt x="1327160" y="2605116"/>
                  <a:pt x="1323712" y="2602819"/>
                  <a:pt x="1321414" y="2603967"/>
                </a:cubicBezTo>
                <a:cubicBezTo>
                  <a:pt x="1323712" y="2607412"/>
                  <a:pt x="1328309" y="2607412"/>
                  <a:pt x="1327160" y="2610856"/>
                </a:cubicBezTo>
                <a:cubicBezTo>
                  <a:pt x="1327160" y="2612004"/>
                  <a:pt x="1324861" y="2609708"/>
                  <a:pt x="1324861" y="2612004"/>
                </a:cubicBezTo>
                <a:cubicBezTo>
                  <a:pt x="1324861" y="2614301"/>
                  <a:pt x="1327160" y="2615449"/>
                  <a:pt x="1326011" y="2617745"/>
                </a:cubicBezTo>
                <a:cubicBezTo>
                  <a:pt x="1324861" y="2617745"/>
                  <a:pt x="1323712" y="2616597"/>
                  <a:pt x="1322563" y="2617745"/>
                </a:cubicBezTo>
                <a:cubicBezTo>
                  <a:pt x="1322563" y="2620041"/>
                  <a:pt x="1326011" y="2620041"/>
                  <a:pt x="1323712" y="2623486"/>
                </a:cubicBezTo>
                <a:cubicBezTo>
                  <a:pt x="1323712" y="2623486"/>
                  <a:pt x="1324861" y="2622338"/>
                  <a:pt x="1324861" y="2623486"/>
                </a:cubicBezTo>
                <a:cubicBezTo>
                  <a:pt x="1323712" y="2625782"/>
                  <a:pt x="1324861" y="2628078"/>
                  <a:pt x="1326011" y="2629226"/>
                </a:cubicBezTo>
                <a:cubicBezTo>
                  <a:pt x="1323712" y="2632671"/>
                  <a:pt x="1326011" y="2633819"/>
                  <a:pt x="1323712" y="2637263"/>
                </a:cubicBezTo>
                <a:cubicBezTo>
                  <a:pt x="1315668" y="2630374"/>
                  <a:pt x="1314519" y="2621189"/>
                  <a:pt x="1304177" y="2615449"/>
                </a:cubicBezTo>
                <a:cubicBezTo>
                  <a:pt x="1305326" y="2613152"/>
                  <a:pt x="1301879" y="2610856"/>
                  <a:pt x="1298432" y="2609708"/>
                </a:cubicBezTo>
                <a:cubicBezTo>
                  <a:pt x="1299581" y="2606264"/>
                  <a:pt x="1296133" y="2602819"/>
                  <a:pt x="1291537" y="2602819"/>
                </a:cubicBezTo>
                <a:cubicBezTo>
                  <a:pt x="1293835" y="2605116"/>
                  <a:pt x="1298432" y="2605116"/>
                  <a:pt x="1298432" y="2607412"/>
                </a:cubicBezTo>
                <a:cubicBezTo>
                  <a:pt x="1293835" y="2605116"/>
                  <a:pt x="1289239" y="2603967"/>
                  <a:pt x="1289239" y="2599375"/>
                </a:cubicBezTo>
                <a:cubicBezTo>
                  <a:pt x="1286940" y="2601671"/>
                  <a:pt x="1284642" y="2599375"/>
                  <a:pt x="1284642" y="2598227"/>
                </a:cubicBezTo>
                <a:cubicBezTo>
                  <a:pt x="1286940" y="2598227"/>
                  <a:pt x="1289239" y="2600523"/>
                  <a:pt x="1290388" y="2599375"/>
                </a:cubicBezTo>
                <a:cubicBezTo>
                  <a:pt x="1288090" y="2597079"/>
                  <a:pt x="1283493" y="2598227"/>
                  <a:pt x="1281195" y="2595930"/>
                </a:cubicBezTo>
                <a:cubicBezTo>
                  <a:pt x="1281195" y="2594782"/>
                  <a:pt x="1282344" y="2594782"/>
                  <a:pt x="1282344" y="2593634"/>
                </a:cubicBezTo>
                <a:cubicBezTo>
                  <a:pt x="1282344" y="2592486"/>
                  <a:pt x="1278897" y="2591338"/>
                  <a:pt x="1281195" y="2590190"/>
                </a:cubicBezTo>
                <a:cubicBezTo>
                  <a:pt x="1278897" y="2590190"/>
                  <a:pt x="1276598" y="2589042"/>
                  <a:pt x="1275449" y="2590190"/>
                </a:cubicBezTo>
                <a:cubicBezTo>
                  <a:pt x="1275449" y="2591338"/>
                  <a:pt x="1275449" y="2591338"/>
                  <a:pt x="1276598" y="2591338"/>
                </a:cubicBezTo>
                <a:cubicBezTo>
                  <a:pt x="1277748" y="2592486"/>
                  <a:pt x="1277748" y="2591338"/>
                  <a:pt x="1278897" y="2591338"/>
                </a:cubicBezTo>
                <a:cubicBezTo>
                  <a:pt x="1276598" y="2593634"/>
                  <a:pt x="1282344" y="2592486"/>
                  <a:pt x="1281195" y="2593634"/>
                </a:cubicBezTo>
                <a:cubicBezTo>
                  <a:pt x="1277748" y="2593634"/>
                  <a:pt x="1278897" y="2593634"/>
                  <a:pt x="1276598" y="2592486"/>
                </a:cubicBezTo>
                <a:cubicBezTo>
                  <a:pt x="1274300" y="2592486"/>
                  <a:pt x="1274300" y="2594782"/>
                  <a:pt x="1275449" y="2595930"/>
                </a:cubicBezTo>
                <a:cubicBezTo>
                  <a:pt x="1273151" y="2595930"/>
                  <a:pt x="1270853" y="2594782"/>
                  <a:pt x="1269704" y="2595930"/>
                </a:cubicBezTo>
                <a:cubicBezTo>
                  <a:pt x="1273151" y="2597079"/>
                  <a:pt x="1282344" y="2597079"/>
                  <a:pt x="1278897" y="2600523"/>
                </a:cubicBezTo>
                <a:cubicBezTo>
                  <a:pt x="1280046" y="2601671"/>
                  <a:pt x="1281195" y="2602819"/>
                  <a:pt x="1281195" y="2603967"/>
                </a:cubicBezTo>
                <a:cubicBezTo>
                  <a:pt x="1282344" y="2602819"/>
                  <a:pt x="1282344" y="2602819"/>
                  <a:pt x="1283493" y="2601671"/>
                </a:cubicBezTo>
                <a:cubicBezTo>
                  <a:pt x="1282344" y="2603967"/>
                  <a:pt x="1282344" y="2605116"/>
                  <a:pt x="1283493" y="2605116"/>
                </a:cubicBezTo>
                <a:cubicBezTo>
                  <a:pt x="1285791" y="2607412"/>
                  <a:pt x="1288090" y="2608560"/>
                  <a:pt x="1290388" y="2610856"/>
                </a:cubicBezTo>
                <a:cubicBezTo>
                  <a:pt x="1292686" y="2613152"/>
                  <a:pt x="1293835" y="2615449"/>
                  <a:pt x="1296133" y="2617745"/>
                </a:cubicBezTo>
                <a:cubicBezTo>
                  <a:pt x="1298432" y="2622338"/>
                  <a:pt x="1301879" y="2626930"/>
                  <a:pt x="1304177" y="2630374"/>
                </a:cubicBezTo>
                <a:cubicBezTo>
                  <a:pt x="1298432" y="2629226"/>
                  <a:pt x="1298432" y="2628078"/>
                  <a:pt x="1294984" y="2626930"/>
                </a:cubicBezTo>
                <a:cubicBezTo>
                  <a:pt x="1296133" y="2629226"/>
                  <a:pt x="1297283" y="2631523"/>
                  <a:pt x="1299581" y="2632671"/>
                </a:cubicBezTo>
                <a:cubicBezTo>
                  <a:pt x="1298432" y="2633819"/>
                  <a:pt x="1296133" y="2636115"/>
                  <a:pt x="1297283" y="2636115"/>
                </a:cubicBezTo>
                <a:cubicBezTo>
                  <a:pt x="1300730" y="2636115"/>
                  <a:pt x="1298432" y="2640708"/>
                  <a:pt x="1301879" y="2640708"/>
                </a:cubicBezTo>
                <a:cubicBezTo>
                  <a:pt x="1300730" y="2643004"/>
                  <a:pt x="1301879" y="2643004"/>
                  <a:pt x="1301879" y="2645300"/>
                </a:cubicBezTo>
                <a:cubicBezTo>
                  <a:pt x="1300730" y="2644152"/>
                  <a:pt x="1300730" y="2643004"/>
                  <a:pt x="1299581" y="2643004"/>
                </a:cubicBezTo>
                <a:cubicBezTo>
                  <a:pt x="1298432" y="2644152"/>
                  <a:pt x="1296133" y="2644152"/>
                  <a:pt x="1297283" y="2645300"/>
                </a:cubicBezTo>
                <a:cubicBezTo>
                  <a:pt x="1293835" y="2645300"/>
                  <a:pt x="1291537" y="2644152"/>
                  <a:pt x="1288090" y="2643004"/>
                </a:cubicBezTo>
                <a:cubicBezTo>
                  <a:pt x="1285791" y="2640708"/>
                  <a:pt x="1283493" y="2639560"/>
                  <a:pt x="1280046" y="2638411"/>
                </a:cubicBezTo>
                <a:cubicBezTo>
                  <a:pt x="1277748" y="2636115"/>
                  <a:pt x="1268555" y="2632671"/>
                  <a:pt x="1268555" y="2628078"/>
                </a:cubicBezTo>
                <a:cubicBezTo>
                  <a:pt x="1261660" y="2626930"/>
                  <a:pt x="1257063" y="2621189"/>
                  <a:pt x="1253616" y="2616597"/>
                </a:cubicBezTo>
                <a:cubicBezTo>
                  <a:pt x="1247870" y="2614301"/>
                  <a:pt x="1244423" y="2610856"/>
                  <a:pt x="1240976" y="2606264"/>
                </a:cubicBezTo>
                <a:cubicBezTo>
                  <a:pt x="1242125" y="2606264"/>
                  <a:pt x="1243274" y="2606264"/>
                  <a:pt x="1243274" y="2605116"/>
                </a:cubicBezTo>
                <a:cubicBezTo>
                  <a:pt x="1240976" y="2605116"/>
                  <a:pt x="1239827" y="2601671"/>
                  <a:pt x="1237528" y="2602819"/>
                </a:cubicBezTo>
                <a:cubicBezTo>
                  <a:pt x="1237528" y="2601671"/>
                  <a:pt x="1238677" y="2600523"/>
                  <a:pt x="1239827" y="2599375"/>
                </a:cubicBezTo>
                <a:cubicBezTo>
                  <a:pt x="1234081" y="2595930"/>
                  <a:pt x="1228335" y="2592486"/>
                  <a:pt x="1220292" y="2591338"/>
                </a:cubicBezTo>
                <a:cubicBezTo>
                  <a:pt x="1219142" y="2589042"/>
                  <a:pt x="1217993" y="2587894"/>
                  <a:pt x="1214546" y="2589042"/>
                </a:cubicBezTo>
                <a:lnTo>
                  <a:pt x="1208571" y="2574116"/>
                </a:lnTo>
                <a:lnTo>
                  <a:pt x="1208800" y="2574116"/>
                </a:lnTo>
                <a:cubicBezTo>
                  <a:pt x="1208800" y="2572968"/>
                  <a:pt x="1206502" y="2572968"/>
                  <a:pt x="1207651" y="2571820"/>
                </a:cubicBezTo>
                <a:lnTo>
                  <a:pt x="1208571" y="2574116"/>
                </a:lnTo>
                <a:lnTo>
                  <a:pt x="1203055" y="2574116"/>
                </a:lnTo>
                <a:cubicBezTo>
                  <a:pt x="1201906" y="2572968"/>
                  <a:pt x="1203055" y="2571820"/>
                  <a:pt x="1200757" y="2571820"/>
                </a:cubicBezTo>
                <a:cubicBezTo>
                  <a:pt x="1201906" y="2570671"/>
                  <a:pt x="1201906" y="2568375"/>
                  <a:pt x="1200757" y="2568375"/>
                </a:cubicBezTo>
                <a:cubicBezTo>
                  <a:pt x="1199607" y="2569523"/>
                  <a:pt x="1197309" y="2569523"/>
                  <a:pt x="1196160" y="2568375"/>
                </a:cubicBezTo>
                <a:cubicBezTo>
                  <a:pt x="1196160" y="2560338"/>
                  <a:pt x="1192713" y="2553449"/>
                  <a:pt x="1184669" y="2550005"/>
                </a:cubicBezTo>
                <a:cubicBezTo>
                  <a:pt x="1186967" y="2546561"/>
                  <a:pt x="1180072" y="2547709"/>
                  <a:pt x="1180072" y="2545413"/>
                </a:cubicBezTo>
                <a:cubicBezTo>
                  <a:pt x="1175476" y="2548857"/>
                  <a:pt x="1174327" y="2540820"/>
                  <a:pt x="1169730" y="2546561"/>
                </a:cubicBezTo>
                <a:cubicBezTo>
                  <a:pt x="1170879" y="2540820"/>
                  <a:pt x="1166283" y="2537376"/>
                  <a:pt x="1162836" y="2533931"/>
                </a:cubicBezTo>
                <a:cubicBezTo>
                  <a:pt x="1158239" y="2530487"/>
                  <a:pt x="1153643" y="2528191"/>
                  <a:pt x="1152493" y="2524746"/>
                </a:cubicBezTo>
                <a:cubicBezTo>
                  <a:pt x="1149046" y="2524746"/>
                  <a:pt x="1144450" y="2521302"/>
                  <a:pt x="1143301" y="2517857"/>
                </a:cubicBezTo>
                <a:cubicBezTo>
                  <a:pt x="1136406" y="2516709"/>
                  <a:pt x="1134108" y="2512117"/>
                  <a:pt x="1130660" y="2507524"/>
                </a:cubicBezTo>
                <a:cubicBezTo>
                  <a:pt x="1124915" y="2505228"/>
                  <a:pt x="1123765" y="2504080"/>
                  <a:pt x="1119169" y="2501783"/>
                </a:cubicBezTo>
                <a:cubicBezTo>
                  <a:pt x="1119169" y="2500635"/>
                  <a:pt x="1122616" y="2499487"/>
                  <a:pt x="1120318" y="2499487"/>
                </a:cubicBezTo>
                <a:cubicBezTo>
                  <a:pt x="1116871" y="2501783"/>
                  <a:pt x="1114573" y="2498339"/>
                  <a:pt x="1112274" y="2496043"/>
                </a:cubicBezTo>
                <a:cubicBezTo>
                  <a:pt x="1113423" y="2496043"/>
                  <a:pt x="1114573" y="2497191"/>
                  <a:pt x="1115722" y="2496043"/>
                </a:cubicBezTo>
                <a:lnTo>
                  <a:pt x="1111020" y="2491815"/>
                </a:lnTo>
                <a:lnTo>
                  <a:pt x="1115722" y="2492598"/>
                </a:lnTo>
                <a:lnTo>
                  <a:pt x="1116736" y="2490572"/>
                </a:lnTo>
                <a:lnTo>
                  <a:pt x="1117377" y="2490847"/>
                </a:lnTo>
                <a:lnTo>
                  <a:pt x="1118738" y="2492312"/>
                </a:lnTo>
                <a:cubicBezTo>
                  <a:pt x="1119169" y="2493173"/>
                  <a:pt x="1119744" y="2493747"/>
                  <a:pt x="1121467" y="2492598"/>
                </a:cubicBezTo>
                <a:lnTo>
                  <a:pt x="1117377" y="2490847"/>
                </a:lnTo>
                <a:lnTo>
                  <a:pt x="1116871" y="2490302"/>
                </a:lnTo>
                <a:lnTo>
                  <a:pt x="1116736" y="2490572"/>
                </a:lnTo>
                <a:lnTo>
                  <a:pt x="1113423" y="2489154"/>
                </a:lnTo>
                <a:cubicBezTo>
                  <a:pt x="1115722" y="2482265"/>
                  <a:pt x="1103081" y="2482265"/>
                  <a:pt x="1103081" y="2475376"/>
                </a:cubicBezTo>
                <a:cubicBezTo>
                  <a:pt x="1100783" y="2475376"/>
                  <a:pt x="1100783" y="2473080"/>
                  <a:pt x="1098485" y="2475376"/>
                </a:cubicBezTo>
                <a:cubicBezTo>
                  <a:pt x="1099634" y="2473080"/>
                  <a:pt x="1098485" y="2473080"/>
                  <a:pt x="1098485" y="2473080"/>
                </a:cubicBezTo>
                <a:cubicBezTo>
                  <a:pt x="1099634" y="2471932"/>
                  <a:pt x="1099634" y="2473080"/>
                  <a:pt x="1100783" y="2471932"/>
                </a:cubicBezTo>
                <a:cubicBezTo>
                  <a:pt x="1096187" y="2471932"/>
                  <a:pt x="1097336" y="2468488"/>
                  <a:pt x="1093888" y="2467339"/>
                </a:cubicBezTo>
                <a:cubicBezTo>
                  <a:pt x="1093888" y="2468488"/>
                  <a:pt x="1095038" y="2470784"/>
                  <a:pt x="1092739" y="2469636"/>
                </a:cubicBezTo>
                <a:cubicBezTo>
                  <a:pt x="1093888" y="2466191"/>
                  <a:pt x="1091590" y="2468488"/>
                  <a:pt x="1091590" y="2467339"/>
                </a:cubicBezTo>
                <a:cubicBezTo>
                  <a:pt x="1093888" y="2467339"/>
                  <a:pt x="1091590" y="2466191"/>
                  <a:pt x="1092739" y="2463895"/>
                </a:cubicBezTo>
                <a:cubicBezTo>
                  <a:pt x="1090441" y="2462747"/>
                  <a:pt x="1089292" y="2461599"/>
                  <a:pt x="1085845" y="2461599"/>
                </a:cubicBezTo>
                <a:cubicBezTo>
                  <a:pt x="1086994" y="2462747"/>
                  <a:pt x="1083546" y="2463895"/>
                  <a:pt x="1084695" y="2462747"/>
                </a:cubicBezTo>
                <a:cubicBezTo>
                  <a:pt x="1085845" y="2461599"/>
                  <a:pt x="1085845" y="2460451"/>
                  <a:pt x="1085845" y="2460451"/>
                </a:cubicBezTo>
                <a:cubicBezTo>
                  <a:pt x="1082397" y="2458154"/>
                  <a:pt x="1078950" y="2454710"/>
                  <a:pt x="1074353" y="2452414"/>
                </a:cubicBezTo>
                <a:cubicBezTo>
                  <a:pt x="1076652" y="2452414"/>
                  <a:pt x="1076652" y="2454710"/>
                  <a:pt x="1077801" y="2452414"/>
                </a:cubicBezTo>
                <a:cubicBezTo>
                  <a:pt x="1077801" y="2451266"/>
                  <a:pt x="1074353" y="2450117"/>
                  <a:pt x="1073204" y="2450117"/>
                </a:cubicBezTo>
                <a:cubicBezTo>
                  <a:pt x="1073204" y="2450117"/>
                  <a:pt x="1074353" y="2450117"/>
                  <a:pt x="1074353" y="2448969"/>
                </a:cubicBezTo>
                <a:cubicBezTo>
                  <a:pt x="1072055" y="2448969"/>
                  <a:pt x="1073204" y="2447821"/>
                  <a:pt x="1072055" y="2446673"/>
                </a:cubicBezTo>
                <a:cubicBezTo>
                  <a:pt x="1070906" y="2447821"/>
                  <a:pt x="1070906" y="2447821"/>
                  <a:pt x="1070906" y="2447821"/>
                </a:cubicBezTo>
                <a:cubicBezTo>
                  <a:pt x="1070906" y="2445525"/>
                  <a:pt x="1068608" y="2447821"/>
                  <a:pt x="1067459" y="2446673"/>
                </a:cubicBezTo>
                <a:cubicBezTo>
                  <a:pt x="1068608" y="2446673"/>
                  <a:pt x="1069757" y="2445525"/>
                  <a:pt x="1069757" y="2444377"/>
                </a:cubicBezTo>
                <a:cubicBezTo>
                  <a:pt x="1067459" y="2440932"/>
                  <a:pt x="1065160" y="2437488"/>
                  <a:pt x="1060564" y="2436340"/>
                </a:cubicBezTo>
                <a:cubicBezTo>
                  <a:pt x="1061713" y="2435192"/>
                  <a:pt x="1062862" y="2432895"/>
                  <a:pt x="1059415" y="2434044"/>
                </a:cubicBezTo>
                <a:cubicBezTo>
                  <a:pt x="1059415" y="2432895"/>
                  <a:pt x="1060564" y="2432895"/>
                  <a:pt x="1060564" y="2431747"/>
                </a:cubicBezTo>
                <a:cubicBezTo>
                  <a:pt x="1058266" y="2432895"/>
                  <a:pt x="1054818" y="2429451"/>
                  <a:pt x="1055967" y="2427155"/>
                </a:cubicBezTo>
                <a:cubicBezTo>
                  <a:pt x="1054818" y="2427155"/>
                  <a:pt x="1053669" y="2427155"/>
                  <a:pt x="1053669" y="2427155"/>
                </a:cubicBezTo>
                <a:cubicBezTo>
                  <a:pt x="1051371" y="2420266"/>
                  <a:pt x="1047924" y="2415673"/>
                  <a:pt x="1043327" y="2411081"/>
                </a:cubicBezTo>
                <a:cubicBezTo>
                  <a:pt x="1038731" y="2406488"/>
                  <a:pt x="1034134" y="2401896"/>
                  <a:pt x="1030687" y="2396155"/>
                </a:cubicBezTo>
                <a:cubicBezTo>
                  <a:pt x="1027239" y="2395007"/>
                  <a:pt x="1026090" y="2392711"/>
                  <a:pt x="1024941" y="2390415"/>
                </a:cubicBezTo>
                <a:cubicBezTo>
                  <a:pt x="1023792" y="2390415"/>
                  <a:pt x="1023792" y="2390415"/>
                  <a:pt x="1022643" y="2390415"/>
                </a:cubicBezTo>
                <a:cubicBezTo>
                  <a:pt x="1022643" y="2388118"/>
                  <a:pt x="1020345" y="2385822"/>
                  <a:pt x="1018047" y="2385822"/>
                </a:cubicBezTo>
                <a:cubicBezTo>
                  <a:pt x="1020345" y="2383526"/>
                  <a:pt x="1016897" y="2385822"/>
                  <a:pt x="1015748" y="2384674"/>
                </a:cubicBezTo>
                <a:cubicBezTo>
                  <a:pt x="1013450" y="2376637"/>
                  <a:pt x="1004257" y="2374341"/>
                  <a:pt x="1000810" y="2367452"/>
                </a:cubicBezTo>
                <a:cubicBezTo>
                  <a:pt x="1000810" y="2367452"/>
                  <a:pt x="999661" y="2367452"/>
                  <a:pt x="999661" y="2367452"/>
                </a:cubicBezTo>
                <a:cubicBezTo>
                  <a:pt x="980126" y="2347934"/>
                  <a:pt x="959441" y="2328415"/>
                  <a:pt x="938757" y="2311193"/>
                </a:cubicBezTo>
                <a:cubicBezTo>
                  <a:pt x="918073" y="2292823"/>
                  <a:pt x="897389" y="2274453"/>
                  <a:pt x="876705" y="2254935"/>
                </a:cubicBezTo>
                <a:cubicBezTo>
                  <a:pt x="875556" y="2256083"/>
                  <a:pt x="874407" y="2254935"/>
                  <a:pt x="874407" y="2253787"/>
                </a:cubicBezTo>
                <a:cubicBezTo>
                  <a:pt x="875556" y="2253787"/>
                  <a:pt x="875556" y="2254935"/>
                  <a:pt x="875556" y="2253787"/>
                </a:cubicBezTo>
                <a:cubicBezTo>
                  <a:pt x="875556" y="2250342"/>
                  <a:pt x="874407" y="2253787"/>
                  <a:pt x="873257" y="2252638"/>
                </a:cubicBezTo>
                <a:cubicBezTo>
                  <a:pt x="873257" y="2252638"/>
                  <a:pt x="873257" y="2251490"/>
                  <a:pt x="873257" y="2250342"/>
                </a:cubicBezTo>
                <a:cubicBezTo>
                  <a:pt x="866363" y="2245750"/>
                  <a:pt x="862915" y="2242305"/>
                  <a:pt x="856021" y="2237713"/>
                </a:cubicBezTo>
                <a:cubicBezTo>
                  <a:pt x="857170" y="2237713"/>
                  <a:pt x="858319" y="2236565"/>
                  <a:pt x="857170" y="2236565"/>
                </a:cubicBezTo>
                <a:cubicBezTo>
                  <a:pt x="857170" y="2236565"/>
                  <a:pt x="857170" y="2236565"/>
                  <a:pt x="854872" y="2236565"/>
                </a:cubicBezTo>
                <a:cubicBezTo>
                  <a:pt x="845679" y="2226231"/>
                  <a:pt x="833038" y="2219343"/>
                  <a:pt x="822696" y="2207861"/>
                </a:cubicBezTo>
                <a:cubicBezTo>
                  <a:pt x="816951" y="2204417"/>
                  <a:pt x="812354" y="2200972"/>
                  <a:pt x="808907" y="2195232"/>
                </a:cubicBezTo>
                <a:cubicBezTo>
                  <a:pt x="805459" y="2195232"/>
                  <a:pt x="805459" y="2191787"/>
                  <a:pt x="802012" y="2191787"/>
                </a:cubicBezTo>
                <a:cubicBezTo>
                  <a:pt x="802012" y="2187195"/>
                  <a:pt x="795117" y="2188343"/>
                  <a:pt x="795117" y="2182602"/>
                </a:cubicBezTo>
                <a:cubicBezTo>
                  <a:pt x="790521" y="2181454"/>
                  <a:pt x="787073" y="2178010"/>
                  <a:pt x="783626" y="2174565"/>
                </a:cubicBezTo>
                <a:cubicBezTo>
                  <a:pt x="780179" y="2172269"/>
                  <a:pt x="777880" y="2168825"/>
                  <a:pt x="773284" y="2166528"/>
                </a:cubicBezTo>
                <a:cubicBezTo>
                  <a:pt x="773284" y="2166528"/>
                  <a:pt x="773284" y="2165380"/>
                  <a:pt x="773284" y="2164232"/>
                </a:cubicBezTo>
                <a:cubicBezTo>
                  <a:pt x="766389" y="2161936"/>
                  <a:pt x="762942" y="2152751"/>
                  <a:pt x="756047" y="2151603"/>
                </a:cubicBezTo>
                <a:cubicBezTo>
                  <a:pt x="757196" y="2147010"/>
                  <a:pt x="751451" y="2149306"/>
                  <a:pt x="752600" y="2145862"/>
                </a:cubicBezTo>
                <a:cubicBezTo>
                  <a:pt x="752600" y="2145862"/>
                  <a:pt x="752600" y="2145862"/>
                  <a:pt x="750302" y="2145862"/>
                </a:cubicBezTo>
                <a:cubicBezTo>
                  <a:pt x="750302" y="2142418"/>
                  <a:pt x="746854" y="2142418"/>
                  <a:pt x="744556" y="2140121"/>
                </a:cubicBezTo>
                <a:cubicBezTo>
                  <a:pt x="741109" y="2136677"/>
                  <a:pt x="736512" y="2129788"/>
                  <a:pt x="733065" y="2130936"/>
                </a:cubicBezTo>
                <a:cubicBezTo>
                  <a:pt x="725021" y="2121751"/>
                  <a:pt x="714679" y="2114862"/>
                  <a:pt x="706635" y="2104529"/>
                </a:cubicBezTo>
                <a:cubicBezTo>
                  <a:pt x="705486" y="2105677"/>
                  <a:pt x="705486" y="2105677"/>
                  <a:pt x="705486" y="2105677"/>
                </a:cubicBezTo>
                <a:cubicBezTo>
                  <a:pt x="700889" y="2099937"/>
                  <a:pt x="696293" y="2094196"/>
                  <a:pt x="689398" y="2091900"/>
                </a:cubicBezTo>
                <a:cubicBezTo>
                  <a:pt x="689398" y="2090752"/>
                  <a:pt x="689398" y="2089604"/>
                  <a:pt x="689398" y="2088455"/>
                </a:cubicBezTo>
                <a:cubicBezTo>
                  <a:pt x="685951" y="2087307"/>
                  <a:pt x="684802" y="2085011"/>
                  <a:pt x="683653" y="2082715"/>
                </a:cubicBezTo>
                <a:cubicBezTo>
                  <a:pt x="682504" y="2082715"/>
                  <a:pt x="682504" y="2083863"/>
                  <a:pt x="682504" y="2085011"/>
                </a:cubicBezTo>
                <a:cubicBezTo>
                  <a:pt x="681354" y="2083863"/>
                  <a:pt x="681354" y="2079270"/>
                  <a:pt x="680205" y="2079270"/>
                </a:cubicBezTo>
                <a:cubicBezTo>
                  <a:pt x="673311" y="2076974"/>
                  <a:pt x="668714" y="2072382"/>
                  <a:pt x="665267" y="2066641"/>
                </a:cubicBezTo>
                <a:cubicBezTo>
                  <a:pt x="665267" y="2066641"/>
                  <a:pt x="664118" y="2067789"/>
                  <a:pt x="664118" y="2067789"/>
                </a:cubicBezTo>
                <a:cubicBezTo>
                  <a:pt x="659521" y="2060900"/>
                  <a:pt x="652626" y="2056308"/>
                  <a:pt x="645732" y="2050567"/>
                </a:cubicBezTo>
                <a:cubicBezTo>
                  <a:pt x="645732" y="2049419"/>
                  <a:pt x="646881" y="2049419"/>
                  <a:pt x="646881" y="2047123"/>
                </a:cubicBezTo>
                <a:cubicBezTo>
                  <a:pt x="643433" y="2049419"/>
                  <a:pt x="643433" y="2045974"/>
                  <a:pt x="641135" y="2047123"/>
                </a:cubicBezTo>
                <a:cubicBezTo>
                  <a:pt x="641135" y="2043678"/>
                  <a:pt x="637688" y="2044826"/>
                  <a:pt x="637688" y="2040234"/>
                </a:cubicBezTo>
                <a:cubicBezTo>
                  <a:pt x="633091" y="2041382"/>
                  <a:pt x="630793" y="2034493"/>
                  <a:pt x="626197" y="2032197"/>
                </a:cubicBezTo>
                <a:cubicBezTo>
                  <a:pt x="629644" y="2028752"/>
                  <a:pt x="620451" y="2028752"/>
                  <a:pt x="620451" y="2024160"/>
                </a:cubicBezTo>
                <a:cubicBezTo>
                  <a:pt x="619302" y="2024160"/>
                  <a:pt x="619302" y="2026456"/>
                  <a:pt x="618153" y="2026456"/>
                </a:cubicBezTo>
                <a:cubicBezTo>
                  <a:pt x="618153" y="2025308"/>
                  <a:pt x="618153" y="2023012"/>
                  <a:pt x="614706" y="2024160"/>
                </a:cubicBezTo>
                <a:cubicBezTo>
                  <a:pt x="613556" y="2019567"/>
                  <a:pt x="610109" y="2017271"/>
                  <a:pt x="607811" y="2014975"/>
                </a:cubicBezTo>
                <a:cubicBezTo>
                  <a:pt x="606662" y="2012679"/>
                  <a:pt x="610109" y="2013827"/>
                  <a:pt x="610109" y="2011530"/>
                </a:cubicBezTo>
                <a:cubicBezTo>
                  <a:pt x="605513" y="2011530"/>
                  <a:pt x="602065" y="2010382"/>
                  <a:pt x="598618" y="2008086"/>
                </a:cubicBezTo>
                <a:cubicBezTo>
                  <a:pt x="599767" y="2005790"/>
                  <a:pt x="599767" y="2008086"/>
                  <a:pt x="602065" y="2006938"/>
                </a:cubicBezTo>
                <a:cubicBezTo>
                  <a:pt x="600916" y="2005790"/>
                  <a:pt x="603214" y="2005790"/>
                  <a:pt x="603214" y="2003494"/>
                </a:cubicBezTo>
                <a:cubicBezTo>
                  <a:pt x="599767" y="2004642"/>
                  <a:pt x="597469" y="2003494"/>
                  <a:pt x="597469" y="2001197"/>
                </a:cubicBezTo>
                <a:cubicBezTo>
                  <a:pt x="597469" y="2001197"/>
                  <a:pt x="599767" y="2003494"/>
                  <a:pt x="599767" y="2001197"/>
                </a:cubicBezTo>
                <a:cubicBezTo>
                  <a:pt x="598618" y="2000049"/>
                  <a:pt x="597469" y="1998901"/>
                  <a:pt x="594021" y="1998901"/>
                </a:cubicBezTo>
                <a:cubicBezTo>
                  <a:pt x="594021" y="1997753"/>
                  <a:pt x="595170" y="1997753"/>
                  <a:pt x="594021" y="1995457"/>
                </a:cubicBezTo>
                <a:cubicBezTo>
                  <a:pt x="592872" y="1995457"/>
                  <a:pt x="592872" y="1993160"/>
                  <a:pt x="589425" y="1995457"/>
                </a:cubicBezTo>
                <a:cubicBezTo>
                  <a:pt x="589425" y="1990864"/>
                  <a:pt x="584828" y="1992012"/>
                  <a:pt x="582530" y="1989716"/>
                </a:cubicBezTo>
                <a:cubicBezTo>
                  <a:pt x="581381" y="1989716"/>
                  <a:pt x="583679" y="1993160"/>
                  <a:pt x="581381" y="1993160"/>
                </a:cubicBezTo>
                <a:cubicBezTo>
                  <a:pt x="580232" y="1990864"/>
                  <a:pt x="583679" y="1988568"/>
                  <a:pt x="581381" y="1988568"/>
                </a:cubicBezTo>
                <a:cubicBezTo>
                  <a:pt x="581381" y="1989716"/>
                  <a:pt x="577934" y="1992012"/>
                  <a:pt x="577934" y="1988568"/>
                </a:cubicBezTo>
                <a:cubicBezTo>
                  <a:pt x="579083" y="1988568"/>
                  <a:pt x="580232" y="1988568"/>
                  <a:pt x="580232" y="1987420"/>
                </a:cubicBezTo>
                <a:cubicBezTo>
                  <a:pt x="577934" y="1983975"/>
                  <a:pt x="574486" y="1981679"/>
                  <a:pt x="571039" y="1979383"/>
                </a:cubicBezTo>
                <a:cubicBezTo>
                  <a:pt x="569890" y="1975938"/>
                  <a:pt x="565293" y="1971346"/>
                  <a:pt x="562995" y="1973642"/>
                </a:cubicBezTo>
                <a:cubicBezTo>
                  <a:pt x="562995" y="1972494"/>
                  <a:pt x="562995" y="1972494"/>
                  <a:pt x="561846" y="1972494"/>
                </a:cubicBezTo>
                <a:cubicBezTo>
                  <a:pt x="562995" y="1971346"/>
                  <a:pt x="564144" y="1971346"/>
                  <a:pt x="564144" y="1970198"/>
                </a:cubicBezTo>
                <a:cubicBezTo>
                  <a:pt x="561846" y="1972494"/>
                  <a:pt x="562995" y="1969050"/>
                  <a:pt x="560697" y="1970198"/>
                </a:cubicBezTo>
                <a:cubicBezTo>
                  <a:pt x="560697" y="1971346"/>
                  <a:pt x="561846" y="1971346"/>
                  <a:pt x="561846" y="1972494"/>
                </a:cubicBezTo>
                <a:cubicBezTo>
                  <a:pt x="558399" y="1973642"/>
                  <a:pt x="561846" y="1967901"/>
                  <a:pt x="558399" y="1969050"/>
                </a:cubicBezTo>
                <a:cubicBezTo>
                  <a:pt x="559548" y="1965605"/>
                  <a:pt x="557250" y="1966753"/>
                  <a:pt x="557250" y="1965605"/>
                </a:cubicBezTo>
                <a:cubicBezTo>
                  <a:pt x="558399" y="1964457"/>
                  <a:pt x="559548" y="1966753"/>
                  <a:pt x="559548" y="1964457"/>
                </a:cubicBezTo>
                <a:cubicBezTo>
                  <a:pt x="557250" y="1962161"/>
                  <a:pt x="554951" y="1959864"/>
                  <a:pt x="551504" y="1959864"/>
                </a:cubicBezTo>
                <a:cubicBezTo>
                  <a:pt x="551504" y="1959864"/>
                  <a:pt x="552653" y="1958716"/>
                  <a:pt x="552653" y="1957568"/>
                </a:cubicBezTo>
                <a:cubicBezTo>
                  <a:pt x="551504" y="1958716"/>
                  <a:pt x="551504" y="1956420"/>
                  <a:pt x="550355" y="1957568"/>
                </a:cubicBezTo>
                <a:cubicBezTo>
                  <a:pt x="550355" y="1957568"/>
                  <a:pt x="549206" y="1958716"/>
                  <a:pt x="549206" y="1958716"/>
                </a:cubicBezTo>
                <a:cubicBezTo>
                  <a:pt x="549206" y="1957568"/>
                  <a:pt x="548057" y="1956420"/>
                  <a:pt x="546907" y="1955272"/>
                </a:cubicBezTo>
                <a:cubicBezTo>
                  <a:pt x="546907" y="1956420"/>
                  <a:pt x="544609" y="1958716"/>
                  <a:pt x="544609" y="1956420"/>
                </a:cubicBezTo>
                <a:cubicBezTo>
                  <a:pt x="548057" y="1954124"/>
                  <a:pt x="543460" y="1955272"/>
                  <a:pt x="543460" y="1951828"/>
                </a:cubicBezTo>
                <a:cubicBezTo>
                  <a:pt x="543460" y="1950679"/>
                  <a:pt x="545758" y="1951828"/>
                  <a:pt x="545758" y="1949531"/>
                </a:cubicBezTo>
                <a:cubicBezTo>
                  <a:pt x="543460" y="1951828"/>
                  <a:pt x="543460" y="1948383"/>
                  <a:pt x="541162" y="1948383"/>
                </a:cubicBezTo>
                <a:cubicBezTo>
                  <a:pt x="541162" y="1951828"/>
                  <a:pt x="537714" y="1949531"/>
                  <a:pt x="537714" y="1948383"/>
                </a:cubicBezTo>
                <a:cubicBezTo>
                  <a:pt x="538864" y="1948383"/>
                  <a:pt x="541162" y="1948383"/>
                  <a:pt x="541162" y="1946087"/>
                </a:cubicBezTo>
                <a:cubicBezTo>
                  <a:pt x="540013" y="1944939"/>
                  <a:pt x="538864" y="1947235"/>
                  <a:pt x="538864" y="1946087"/>
                </a:cubicBezTo>
                <a:cubicBezTo>
                  <a:pt x="542311" y="1942642"/>
                  <a:pt x="535416" y="1939198"/>
                  <a:pt x="534267" y="1938050"/>
                </a:cubicBezTo>
                <a:cubicBezTo>
                  <a:pt x="534267" y="1939198"/>
                  <a:pt x="534267" y="1939198"/>
                  <a:pt x="533118" y="1940346"/>
                </a:cubicBezTo>
                <a:cubicBezTo>
                  <a:pt x="533118" y="1936902"/>
                  <a:pt x="531969" y="1939198"/>
                  <a:pt x="530820" y="1939198"/>
                </a:cubicBezTo>
                <a:cubicBezTo>
                  <a:pt x="530820" y="1939198"/>
                  <a:pt x="530820" y="1939198"/>
                  <a:pt x="530820" y="1935754"/>
                </a:cubicBezTo>
                <a:cubicBezTo>
                  <a:pt x="533118" y="1935754"/>
                  <a:pt x="533118" y="1933457"/>
                  <a:pt x="534267" y="1932309"/>
                </a:cubicBezTo>
                <a:cubicBezTo>
                  <a:pt x="535416" y="1934606"/>
                  <a:pt x="535416" y="1935754"/>
                  <a:pt x="537714" y="1935754"/>
                </a:cubicBezTo>
                <a:cubicBezTo>
                  <a:pt x="537714" y="1939198"/>
                  <a:pt x="538864" y="1936902"/>
                  <a:pt x="538864" y="1941494"/>
                </a:cubicBezTo>
                <a:cubicBezTo>
                  <a:pt x="540013" y="1939198"/>
                  <a:pt x="542311" y="1939198"/>
                  <a:pt x="542311" y="1940346"/>
                </a:cubicBezTo>
                <a:cubicBezTo>
                  <a:pt x="542311" y="1941494"/>
                  <a:pt x="541162" y="1941494"/>
                  <a:pt x="541162" y="1941494"/>
                </a:cubicBezTo>
                <a:cubicBezTo>
                  <a:pt x="541162" y="1941494"/>
                  <a:pt x="540013" y="1944939"/>
                  <a:pt x="542311" y="1943791"/>
                </a:cubicBezTo>
                <a:cubicBezTo>
                  <a:pt x="543460" y="1942642"/>
                  <a:pt x="543460" y="1940346"/>
                  <a:pt x="545758" y="1940346"/>
                </a:cubicBezTo>
                <a:cubicBezTo>
                  <a:pt x="545758" y="1942642"/>
                  <a:pt x="542311" y="1942642"/>
                  <a:pt x="543460" y="1944939"/>
                </a:cubicBezTo>
                <a:cubicBezTo>
                  <a:pt x="546907" y="1942642"/>
                  <a:pt x="544609" y="1949531"/>
                  <a:pt x="548057" y="1947235"/>
                </a:cubicBezTo>
                <a:cubicBezTo>
                  <a:pt x="548057" y="1946087"/>
                  <a:pt x="548057" y="1943791"/>
                  <a:pt x="549206" y="1942642"/>
                </a:cubicBezTo>
                <a:cubicBezTo>
                  <a:pt x="549206" y="1946087"/>
                  <a:pt x="549206" y="1946087"/>
                  <a:pt x="548057" y="1948383"/>
                </a:cubicBezTo>
                <a:cubicBezTo>
                  <a:pt x="553802" y="1946087"/>
                  <a:pt x="554951" y="1950679"/>
                  <a:pt x="557250" y="1952976"/>
                </a:cubicBezTo>
                <a:cubicBezTo>
                  <a:pt x="557250" y="1952976"/>
                  <a:pt x="558399" y="1952976"/>
                  <a:pt x="558399" y="1951828"/>
                </a:cubicBezTo>
                <a:cubicBezTo>
                  <a:pt x="558399" y="1950679"/>
                  <a:pt x="557250" y="1951828"/>
                  <a:pt x="557250" y="1950679"/>
                </a:cubicBezTo>
                <a:cubicBezTo>
                  <a:pt x="560697" y="1949531"/>
                  <a:pt x="557250" y="1954124"/>
                  <a:pt x="559548" y="1954124"/>
                </a:cubicBezTo>
                <a:cubicBezTo>
                  <a:pt x="560697" y="1952976"/>
                  <a:pt x="560697" y="1951828"/>
                  <a:pt x="561846" y="1952976"/>
                </a:cubicBezTo>
                <a:cubicBezTo>
                  <a:pt x="558399" y="1954124"/>
                  <a:pt x="561846" y="1955272"/>
                  <a:pt x="560697" y="1957568"/>
                </a:cubicBezTo>
                <a:cubicBezTo>
                  <a:pt x="564144" y="1957568"/>
                  <a:pt x="568741" y="1964457"/>
                  <a:pt x="572188" y="1961013"/>
                </a:cubicBezTo>
                <a:cubicBezTo>
                  <a:pt x="573337" y="1963309"/>
                  <a:pt x="571039" y="1963309"/>
                  <a:pt x="571039" y="1964457"/>
                </a:cubicBezTo>
                <a:cubicBezTo>
                  <a:pt x="573337" y="1965605"/>
                  <a:pt x="574486" y="1967901"/>
                  <a:pt x="577934" y="1967901"/>
                </a:cubicBezTo>
                <a:cubicBezTo>
                  <a:pt x="576785" y="1967901"/>
                  <a:pt x="575635" y="1969050"/>
                  <a:pt x="575635" y="1970198"/>
                </a:cubicBezTo>
                <a:cubicBezTo>
                  <a:pt x="576785" y="1970198"/>
                  <a:pt x="576785" y="1971346"/>
                  <a:pt x="579083" y="1970198"/>
                </a:cubicBezTo>
                <a:cubicBezTo>
                  <a:pt x="579083" y="1969050"/>
                  <a:pt x="577934" y="1967901"/>
                  <a:pt x="579083" y="1967901"/>
                </a:cubicBezTo>
                <a:cubicBezTo>
                  <a:pt x="579083" y="1969050"/>
                  <a:pt x="581381" y="1967901"/>
                  <a:pt x="581381" y="1970198"/>
                </a:cubicBezTo>
                <a:cubicBezTo>
                  <a:pt x="579083" y="1970198"/>
                  <a:pt x="577934" y="1971346"/>
                  <a:pt x="579083" y="1973642"/>
                </a:cubicBezTo>
                <a:cubicBezTo>
                  <a:pt x="583679" y="1971346"/>
                  <a:pt x="582530" y="1980531"/>
                  <a:pt x="587127" y="1977086"/>
                </a:cubicBezTo>
                <a:cubicBezTo>
                  <a:pt x="587127" y="1977086"/>
                  <a:pt x="587127" y="1978235"/>
                  <a:pt x="587127" y="1979383"/>
                </a:cubicBezTo>
                <a:cubicBezTo>
                  <a:pt x="588276" y="1977086"/>
                  <a:pt x="589425" y="1980531"/>
                  <a:pt x="589425" y="1978235"/>
                </a:cubicBezTo>
                <a:cubicBezTo>
                  <a:pt x="589425" y="1978235"/>
                  <a:pt x="588276" y="1977086"/>
                  <a:pt x="589425" y="1977086"/>
                </a:cubicBezTo>
                <a:cubicBezTo>
                  <a:pt x="591723" y="1978235"/>
                  <a:pt x="591723" y="1981679"/>
                  <a:pt x="592872" y="1982827"/>
                </a:cubicBezTo>
                <a:cubicBezTo>
                  <a:pt x="592872" y="1982827"/>
                  <a:pt x="594021" y="1981679"/>
                  <a:pt x="594021" y="1981679"/>
                </a:cubicBezTo>
                <a:cubicBezTo>
                  <a:pt x="594021" y="1980531"/>
                  <a:pt x="594021" y="1980531"/>
                  <a:pt x="594021" y="1979383"/>
                </a:cubicBezTo>
                <a:cubicBezTo>
                  <a:pt x="598618" y="1979383"/>
                  <a:pt x="598618" y="1987420"/>
                  <a:pt x="605513" y="1987420"/>
                </a:cubicBezTo>
                <a:cubicBezTo>
                  <a:pt x="605513" y="1989716"/>
                  <a:pt x="604363" y="1986272"/>
                  <a:pt x="604363" y="1988568"/>
                </a:cubicBezTo>
                <a:cubicBezTo>
                  <a:pt x="605513" y="1992012"/>
                  <a:pt x="608960" y="1992012"/>
                  <a:pt x="610109" y="1995457"/>
                </a:cubicBezTo>
                <a:cubicBezTo>
                  <a:pt x="615855" y="1993160"/>
                  <a:pt x="613556" y="2003494"/>
                  <a:pt x="619302" y="2000049"/>
                </a:cubicBezTo>
                <a:cubicBezTo>
                  <a:pt x="617004" y="2003494"/>
                  <a:pt x="622749" y="2001197"/>
                  <a:pt x="621600" y="2005790"/>
                </a:cubicBezTo>
                <a:cubicBezTo>
                  <a:pt x="625048" y="2004642"/>
                  <a:pt x="625048" y="2006938"/>
                  <a:pt x="626197" y="2006938"/>
                </a:cubicBezTo>
                <a:cubicBezTo>
                  <a:pt x="623898" y="2010382"/>
                  <a:pt x="628495" y="2012679"/>
                  <a:pt x="631942" y="2010382"/>
                </a:cubicBezTo>
                <a:cubicBezTo>
                  <a:pt x="633091" y="2012679"/>
                  <a:pt x="631942" y="2012679"/>
                  <a:pt x="630793" y="2013827"/>
                </a:cubicBezTo>
                <a:cubicBezTo>
                  <a:pt x="633091" y="2012679"/>
                  <a:pt x="631942" y="2017271"/>
                  <a:pt x="633091" y="2016123"/>
                </a:cubicBezTo>
                <a:cubicBezTo>
                  <a:pt x="634241" y="2014975"/>
                  <a:pt x="636539" y="2013827"/>
                  <a:pt x="636539" y="2014975"/>
                </a:cubicBezTo>
                <a:cubicBezTo>
                  <a:pt x="635390" y="2016123"/>
                  <a:pt x="633091" y="2014975"/>
                  <a:pt x="633091" y="2017271"/>
                </a:cubicBezTo>
                <a:cubicBezTo>
                  <a:pt x="633091" y="2019567"/>
                  <a:pt x="637688" y="2016123"/>
                  <a:pt x="638837" y="2017271"/>
                </a:cubicBezTo>
                <a:cubicBezTo>
                  <a:pt x="637688" y="2018419"/>
                  <a:pt x="637688" y="2019567"/>
                  <a:pt x="637688" y="2020716"/>
                </a:cubicBezTo>
                <a:cubicBezTo>
                  <a:pt x="641135" y="2019567"/>
                  <a:pt x="641135" y="2021864"/>
                  <a:pt x="644583" y="2020716"/>
                </a:cubicBezTo>
                <a:cubicBezTo>
                  <a:pt x="644583" y="2019567"/>
                  <a:pt x="644583" y="2019567"/>
                  <a:pt x="645732" y="2018419"/>
                </a:cubicBezTo>
                <a:cubicBezTo>
                  <a:pt x="645732" y="2018419"/>
                  <a:pt x="645732" y="2019567"/>
                  <a:pt x="645732" y="2019567"/>
                </a:cubicBezTo>
                <a:cubicBezTo>
                  <a:pt x="646881" y="2018419"/>
                  <a:pt x="645732" y="2017271"/>
                  <a:pt x="646881" y="2017271"/>
                </a:cubicBezTo>
                <a:cubicBezTo>
                  <a:pt x="648030" y="2020716"/>
                  <a:pt x="650328" y="2017271"/>
                  <a:pt x="651477" y="2021864"/>
                </a:cubicBezTo>
                <a:cubicBezTo>
                  <a:pt x="649179" y="2023012"/>
                  <a:pt x="648030" y="2019567"/>
                  <a:pt x="648030" y="2023012"/>
                </a:cubicBezTo>
                <a:cubicBezTo>
                  <a:pt x="645732" y="2024160"/>
                  <a:pt x="645732" y="2020716"/>
                  <a:pt x="644583" y="2023012"/>
                </a:cubicBezTo>
                <a:cubicBezTo>
                  <a:pt x="645732" y="2024160"/>
                  <a:pt x="646881" y="2023012"/>
                  <a:pt x="645732" y="2026456"/>
                </a:cubicBezTo>
                <a:cubicBezTo>
                  <a:pt x="649179" y="2025308"/>
                  <a:pt x="648030" y="2027604"/>
                  <a:pt x="650328" y="2026456"/>
                </a:cubicBezTo>
                <a:cubicBezTo>
                  <a:pt x="650328" y="2025308"/>
                  <a:pt x="649179" y="2026456"/>
                  <a:pt x="649179" y="2025308"/>
                </a:cubicBezTo>
                <a:cubicBezTo>
                  <a:pt x="650328" y="2024160"/>
                  <a:pt x="650328" y="2023012"/>
                  <a:pt x="651477" y="2021864"/>
                </a:cubicBezTo>
                <a:cubicBezTo>
                  <a:pt x="652626" y="2021864"/>
                  <a:pt x="653776" y="2021864"/>
                  <a:pt x="653776" y="2024160"/>
                </a:cubicBezTo>
                <a:cubicBezTo>
                  <a:pt x="652626" y="2024160"/>
                  <a:pt x="651477" y="2024160"/>
                  <a:pt x="651477" y="2025308"/>
                </a:cubicBezTo>
                <a:cubicBezTo>
                  <a:pt x="652626" y="2025308"/>
                  <a:pt x="651477" y="2026456"/>
                  <a:pt x="652626" y="2026456"/>
                </a:cubicBezTo>
                <a:cubicBezTo>
                  <a:pt x="653776" y="2026456"/>
                  <a:pt x="653776" y="2024160"/>
                  <a:pt x="654925" y="2024160"/>
                </a:cubicBezTo>
                <a:cubicBezTo>
                  <a:pt x="656074" y="2028752"/>
                  <a:pt x="662969" y="2027604"/>
                  <a:pt x="660670" y="2034493"/>
                </a:cubicBezTo>
                <a:cubicBezTo>
                  <a:pt x="661819" y="2034493"/>
                  <a:pt x="662969" y="2036789"/>
                  <a:pt x="664118" y="2034493"/>
                </a:cubicBezTo>
                <a:cubicBezTo>
                  <a:pt x="664118" y="2033345"/>
                  <a:pt x="660670" y="2033345"/>
                  <a:pt x="662969" y="2031049"/>
                </a:cubicBezTo>
                <a:cubicBezTo>
                  <a:pt x="664118" y="2034493"/>
                  <a:pt x="669863" y="2035641"/>
                  <a:pt x="665267" y="2039086"/>
                </a:cubicBezTo>
                <a:cubicBezTo>
                  <a:pt x="665267" y="2039086"/>
                  <a:pt x="666416" y="2039086"/>
                  <a:pt x="666416" y="2040234"/>
                </a:cubicBezTo>
                <a:cubicBezTo>
                  <a:pt x="668714" y="2039086"/>
                  <a:pt x="667565" y="2037938"/>
                  <a:pt x="669863" y="2037938"/>
                </a:cubicBezTo>
                <a:cubicBezTo>
                  <a:pt x="674460" y="2041382"/>
                  <a:pt x="679056" y="2048271"/>
                  <a:pt x="683653" y="2048271"/>
                </a:cubicBezTo>
                <a:cubicBezTo>
                  <a:pt x="685951" y="2055160"/>
                  <a:pt x="692846" y="2057456"/>
                  <a:pt x="696293" y="2063196"/>
                </a:cubicBezTo>
                <a:cubicBezTo>
                  <a:pt x="697442" y="2062048"/>
                  <a:pt x="697442" y="2062048"/>
                  <a:pt x="697442" y="2060900"/>
                </a:cubicBezTo>
                <a:cubicBezTo>
                  <a:pt x="697442" y="2067789"/>
                  <a:pt x="706635" y="2070085"/>
                  <a:pt x="710082" y="2074678"/>
                </a:cubicBezTo>
                <a:cubicBezTo>
                  <a:pt x="710082" y="2074678"/>
                  <a:pt x="711232" y="2073530"/>
                  <a:pt x="711232" y="2073530"/>
                </a:cubicBezTo>
                <a:cubicBezTo>
                  <a:pt x="713530" y="2076974"/>
                  <a:pt x="716977" y="2079270"/>
                  <a:pt x="719275" y="2082715"/>
                </a:cubicBezTo>
                <a:cubicBezTo>
                  <a:pt x="719275" y="2081567"/>
                  <a:pt x="719275" y="2081567"/>
                  <a:pt x="720425" y="2081567"/>
                </a:cubicBezTo>
                <a:cubicBezTo>
                  <a:pt x="720425" y="2085011"/>
                  <a:pt x="721574" y="2087307"/>
                  <a:pt x="725021" y="2085011"/>
                </a:cubicBezTo>
                <a:cubicBezTo>
                  <a:pt x="726170" y="2091900"/>
                  <a:pt x="733065" y="2089604"/>
                  <a:pt x="734214" y="2096492"/>
                </a:cubicBezTo>
                <a:cubicBezTo>
                  <a:pt x="735363" y="2094196"/>
                  <a:pt x="737661" y="2097640"/>
                  <a:pt x="734214" y="2097640"/>
                </a:cubicBezTo>
                <a:cubicBezTo>
                  <a:pt x="735363" y="2096492"/>
                  <a:pt x="731916" y="2096492"/>
                  <a:pt x="731916" y="2097640"/>
                </a:cubicBezTo>
                <a:cubicBezTo>
                  <a:pt x="733065" y="2099937"/>
                  <a:pt x="731916" y="2099937"/>
                  <a:pt x="730767" y="2102233"/>
                </a:cubicBezTo>
                <a:cubicBezTo>
                  <a:pt x="734214" y="2103381"/>
                  <a:pt x="736512" y="2098789"/>
                  <a:pt x="736512" y="2097640"/>
                </a:cubicBezTo>
                <a:cubicBezTo>
                  <a:pt x="738810" y="2101085"/>
                  <a:pt x="742258" y="2102233"/>
                  <a:pt x="744556" y="2104529"/>
                </a:cubicBezTo>
                <a:cubicBezTo>
                  <a:pt x="744556" y="2104529"/>
                  <a:pt x="744556" y="2105677"/>
                  <a:pt x="744556" y="2106826"/>
                </a:cubicBezTo>
                <a:cubicBezTo>
                  <a:pt x="753749" y="2107974"/>
                  <a:pt x="757196" y="2119455"/>
                  <a:pt x="765240" y="2121751"/>
                </a:cubicBezTo>
                <a:cubicBezTo>
                  <a:pt x="765240" y="2124048"/>
                  <a:pt x="766389" y="2124048"/>
                  <a:pt x="766389" y="2126344"/>
                </a:cubicBezTo>
                <a:cubicBezTo>
                  <a:pt x="766389" y="2125196"/>
                  <a:pt x="767538" y="2125196"/>
                  <a:pt x="767538" y="2125196"/>
                </a:cubicBezTo>
                <a:cubicBezTo>
                  <a:pt x="776731" y="2135529"/>
                  <a:pt x="788223" y="2141270"/>
                  <a:pt x="796266" y="2151603"/>
                </a:cubicBezTo>
                <a:cubicBezTo>
                  <a:pt x="798565" y="2150455"/>
                  <a:pt x="800863" y="2153899"/>
                  <a:pt x="800863" y="2156195"/>
                </a:cubicBezTo>
                <a:cubicBezTo>
                  <a:pt x="804310" y="2155047"/>
                  <a:pt x="804310" y="2159640"/>
                  <a:pt x="805459" y="2159640"/>
                </a:cubicBezTo>
                <a:cubicBezTo>
                  <a:pt x="807758" y="2158492"/>
                  <a:pt x="814652" y="2166528"/>
                  <a:pt x="818100" y="2167677"/>
                </a:cubicBezTo>
                <a:cubicBezTo>
                  <a:pt x="818100" y="2168825"/>
                  <a:pt x="816951" y="2168825"/>
                  <a:pt x="816951" y="2169973"/>
                </a:cubicBezTo>
                <a:cubicBezTo>
                  <a:pt x="822696" y="2169973"/>
                  <a:pt x="821547" y="2175714"/>
                  <a:pt x="824994" y="2174565"/>
                </a:cubicBezTo>
                <a:cubicBezTo>
                  <a:pt x="824994" y="2175714"/>
                  <a:pt x="824994" y="2175714"/>
                  <a:pt x="823845" y="2176862"/>
                </a:cubicBezTo>
                <a:cubicBezTo>
                  <a:pt x="824994" y="2176862"/>
                  <a:pt x="826144" y="2176862"/>
                  <a:pt x="827293" y="2175714"/>
                </a:cubicBezTo>
                <a:cubicBezTo>
                  <a:pt x="827293" y="2179158"/>
                  <a:pt x="829591" y="2175714"/>
                  <a:pt x="827293" y="2179158"/>
                </a:cubicBezTo>
                <a:cubicBezTo>
                  <a:pt x="829591" y="2179158"/>
                  <a:pt x="830740" y="2182602"/>
                  <a:pt x="834187" y="2182602"/>
                </a:cubicBezTo>
                <a:cubicBezTo>
                  <a:pt x="833038" y="2182602"/>
                  <a:pt x="833038" y="2182602"/>
                  <a:pt x="833038" y="2183750"/>
                </a:cubicBezTo>
                <a:cubicBezTo>
                  <a:pt x="835336" y="2183750"/>
                  <a:pt x="835336" y="2187195"/>
                  <a:pt x="837635" y="2186047"/>
                </a:cubicBezTo>
                <a:cubicBezTo>
                  <a:pt x="836486" y="2187195"/>
                  <a:pt x="836486" y="2189491"/>
                  <a:pt x="837635" y="2188343"/>
                </a:cubicBezTo>
                <a:cubicBezTo>
                  <a:pt x="838784" y="2189491"/>
                  <a:pt x="838784" y="2187195"/>
                  <a:pt x="839933" y="2187195"/>
                </a:cubicBezTo>
                <a:cubicBezTo>
                  <a:pt x="839933" y="2190639"/>
                  <a:pt x="842231" y="2192936"/>
                  <a:pt x="845679" y="2192936"/>
                </a:cubicBezTo>
                <a:cubicBezTo>
                  <a:pt x="845679" y="2196380"/>
                  <a:pt x="849126" y="2195232"/>
                  <a:pt x="851424" y="2197528"/>
                </a:cubicBezTo>
                <a:cubicBezTo>
                  <a:pt x="852573" y="2198676"/>
                  <a:pt x="853722" y="2204417"/>
                  <a:pt x="856021" y="2202121"/>
                </a:cubicBezTo>
                <a:cubicBezTo>
                  <a:pt x="859468" y="2210158"/>
                  <a:pt x="868661" y="2210158"/>
                  <a:pt x="872108" y="2218194"/>
                </a:cubicBezTo>
                <a:cubicBezTo>
                  <a:pt x="872108" y="2217046"/>
                  <a:pt x="872108" y="2217046"/>
                  <a:pt x="873257" y="2215898"/>
                </a:cubicBezTo>
                <a:cubicBezTo>
                  <a:pt x="873257" y="2217046"/>
                  <a:pt x="873257" y="2217046"/>
                  <a:pt x="872108" y="2219343"/>
                </a:cubicBezTo>
                <a:cubicBezTo>
                  <a:pt x="877854" y="2218194"/>
                  <a:pt x="881301" y="2227380"/>
                  <a:pt x="888196" y="2229676"/>
                </a:cubicBezTo>
                <a:cubicBezTo>
                  <a:pt x="888196" y="2229676"/>
                  <a:pt x="887047" y="2230824"/>
                  <a:pt x="887047" y="2230824"/>
                </a:cubicBezTo>
                <a:cubicBezTo>
                  <a:pt x="892792" y="2231972"/>
                  <a:pt x="893942" y="2235416"/>
                  <a:pt x="896240" y="2238861"/>
                </a:cubicBezTo>
                <a:cubicBezTo>
                  <a:pt x="898538" y="2240009"/>
                  <a:pt x="901985" y="2241157"/>
                  <a:pt x="903135" y="2243453"/>
                </a:cubicBezTo>
                <a:cubicBezTo>
                  <a:pt x="905433" y="2244602"/>
                  <a:pt x="906582" y="2246898"/>
                  <a:pt x="905433" y="2250342"/>
                </a:cubicBezTo>
                <a:cubicBezTo>
                  <a:pt x="907731" y="2250342"/>
                  <a:pt x="907731" y="2248046"/>
                  <a:pt x="908880" y="2248046"/>
                </a:cubicBezTo>
                <a:cubicBezTo>
                  <a:pt x="908880" y="2250342"/>
                  <a:pt x="912328" y="2249194"/>
                  <a:pt x="912328" y="2251490"/>
                </a:cubicBezTo>
                <a:lnTo>
                  <a:pt x="913477" y="2251490"/>
                </a:lnTo>
                <a:cubicBezTo>
                  <a:pt x="918073" y="2259527"/>
                  <a:pt x="928415" y="2261824"/>
                  <a:pt x="931863" y="2271009"/>
                </a:cubicBezTo>
                <a:cubicBezTo>
                  <a:pt x="933012" y="2269860"/>
                  <a:pt x="934161" y="2269860"/>
                  <a:pt x="935310" y="2268712"/>
                </a:cubicBezTo>
                <a:cubicBezTo>
                  <a:pt x="891643" y="2227380"/>
                  <a:pt x="846828" y="2188343"/>
                  <a:pt x="803161" y="2149306"/>
                </a:cubicBezTo>
                <a:cubicBezTo>
                  <a:pt x="758345" y="2110270"/>
                  <a:pt x="713530" y="2070085"/>
                  <a:pt x="669863" y="2028752"/>
                </a:cubicBezTo>
                <a:cubicBezTo>
                  <a:pt x="666416" y="2025308"/>
                  <a:pt x="661819" y="2021864"/>
                  <a:pt x="660670" y="2018419"/>
                </a:cubicBezTo>
                <a:cubicBezTo>
                  <a:pt x="657223" y="2018419"/>
                  <a:pt x="656074" y="2014975"/>
                  <a:pt x="652626" y="2016123"/>
                </a:cubicBezTo>
                <a:cubicBezTo>
                  <a:pt x="652626" y="2014975"/>
                  <a:pt x="653776" y="2012679"/>
                  <a:pt x="652626" y="2012679"/>
                </a:cubicBezTo>
                <a:cubicBezTo>
                  <a:pt x="650328" y="2014975"/>
                  <a:pt x="649179" y="2010382"/>
                  <a:pt x="648030" y="2009234"/>
                </a:cubicBezTo>
                <a:cubicBezTo>
                  <a:pt x="646881" y="2005790"/>
                  <a:pt x="642284" y="2006938"/>
                  <a:pt x="643433" y="2004642"/>
                </a:cubicBezTo>
                <a:cubicBezTo>
                  <a:pt x="643433" y="2004642"/>
                  <a:pt x="645732" y="2004642"/>
                  <a:pt x="645732" y="2005790"/>
                </a:cubicBezTo>
                <a:cubicBezTo>
                  <a:pt x="646881" y="2000049"/>
                  <a:pt x="637688" y="2003494"/>
                  <a:pt x="637688" y="1997753"/>
                </a:cubicBezTo>
                <a:cubicBezTo>
                  <a:pt x="631942" y="1998901"/>
                  <a:pt x="630793" y="1987420"/>
                  <a:pt x="626197" y="1990864"/>
                </a:cubicBezTo>
                <a:cubicBezTo>
                  <a:pt x="626197" y="1989716"/>
                  <a:pt x="625048" y="1989716"/>
                  <a:pt x="625048" y="1988568"/>
                </a:cubicBezTo>
                <a:cubicBezTo>
                  <a:pt x="623898" y="1989716"/>
                  <a:pt x="620451" y="1987420"/>
                  <a:pt x="622749" y="1983975"/>
                </a:cubicBezTo>
                <a:cubicBezTo>
                  <a:pt x="620451" y="1982827"/>
                  <a:pt x="615855" y="1982827"/>
                  <a:pt x="614706" y="1979383"/>
                </a:cubicBezTo>
                <a:cubicBezTo>
                  <a:pt x="614706" y="1978235"/>
                  <a:pt x="617004" y="1978235"/>
                  <a:pt x="617004" y="1977086"/>
                </a:cubicBezTo>
                <a:cubicBezTo>
                  <a:pt x="615855" y="1977086"/>
                  <a:pt x="613556" y="1977086"/>
                  <a:pt x="614706" y="1978235"/>
                </a:cubicBezTo>
                <a:cubicBezTo>
                  <a:pt x="610109" y="1977086"/>
                  <a:pt x="608960" y="1971346"/>
                  <a:pt x="604363" y="1971346"/>
                </a:cubicBezTo>
                <a:cubicBezTo>
                  <a:pt x="605513" y="1970198"/>
                  <a:pt x="603214" y="1969050"/>
                  <a:pt x="602065" y="1970198"/>
                </a:cubicBezTo>
                <a:cubicBezTo>
                  <a:pt x="602065" y="1969050"/>
                  <a:pt x="603214" y="1969050"/>
                  <a:pt x="603214" y="1967901"/>
                </a:cubicBezTo>
                <a:cubicBezTo>
                  <a:pt x="600916" y="1967901"/>
                  <a:pt x="600916" y="1964457"/>
                  <a:pt x="598618" y="1966753"/>
                </a:cubicBezTo>
                <a:cubicBezTo>
                  <a:pt x="597469" y="1965605"/>
                  <a:pt x="596320" y="1964457"/>
                  <a:pt x="595170" y="1963309"/>
                </a:cubicBezTo>
                <a:cubicBezTo>
                  <a:pt x="596320" y="1957568"/>
                  <a:pt x="587127" y="1957568"/>
                  <a:pt x="585978" y="1950679"/>
                </a:cubicBezTo>
                <a:cubicBezTo>
                  <a:pt x="579083" y="1951828"/>
                  <a:pt x="580232" y="1941494"/>
                  <a:pt x="573337" y="1943791"/>
                </a:cubicBezTo>
                <a:cubicBezTo>
                  <a:pt x="574486" y="1940346"/>
                  <a:pt x="572188" y="1942642"/>
                  <a:pt x="572188" y="1940346"/>
                </a:cubicBezTo>
                <a:cubicBezTo>
                  <a:pt x="576785" y="1940346"/>
                  <a:pt x="577934" y="1943791"/>
                  <a:pt x="581381" y="1944939"/>
                </a:cubicBezTo>
                <a:cubicBezTo>
                  <a:pt x="582530" y="1943791"/>
                  <a:pt x="583679" y="1943791"/>
                  <a:pt x="583679" y="1942642"/>
                </a:cubicBezTo>
                <a:cubicBezTo>
                  <a:pt x="583679" y="1941494"/>
                  <a:pt x="582530" y="1940346"/>
                  <a:pt x="580232" y="1941494"/>
                </a:cubicBezTo>
                <a:cubicBezTo>
                  <a:pt x="580232" y="1939198"/>
                  <a:pt x="583679" y="1940346"/>
                  <a:pt x="582530" y="1938050"/>
                </a:cubicBezTo>
                <a:cubicBezTo>
                  <a:pt x="581381" y="1940346"/>
                  <a:pt x="579083" y="1935754"/>
                  <a:pt x="577934" y="1939198"/>
                </a:cubicBezTo>
                <a:cubicBezTo>
                  <a:pt x="577934" y="1936902"/>
                  <a:pt x="575635" y="1938050"/>
                  <a:pt x="575635" y="1935754"/>
                </a:cubicBezTo>
                <a:cubicBezTo>
                  <a:pt x="574486" y="1939198"/>
                  <a:pt x="573337" y="1938050"/>
                  <a:pt x="572188" y="1940346"/>
                </a:cubicBezTo>
                <a:cubicBezTo>
                  <a:pt x="572188" y="1935754"/>
                  <a:pt x="569890" y="1936902"/>
                  <a:pt x="567592" y="1936902"/>
                </a:cubicBezTo>
                <a:cubicBezTo>
                  <a:pt x="566442" y="1935754"/>
                  <a:pt x="568741" y="1935754"/>
                  <a:pt x="568741" y="1934606"/>
                </a:cubicBezTo>
                <a:cubicBezTo>
                  <a:pt x="566442" y="1933457"/>
                  <a:pt x="562995" y="1931161"/>
                  <a:pt x="562995" y="1928865"/>
                </a:cubicBezTo>
                <a:cubicBezTo>
                  <a:pt x="564144" y="1930013"/>
                  <a:pt x="566442" y="1930013"/>
                  <a:pt x="567592" y="1931161"/>
                </a:cubicBezTo>
                <a:cubicBezTo>
                  <a:pt x="567592" y="1928865"/>
                  <a:pt x="569890" y="1928865"/>
                  <a:pt x="568741" y="1926569"/>
                </a:cubicBezTo>
                <a:cubicBezTo>
                  <a:pt x="567592" y="1927717"/>
                  <a:pt x="567592" y="1926569"/>
                  <a:pt x="565293" y="1927717"/>
                </a:cubicBezTo>
                <a:cubicBezTo>
                  <a:pt x="567592" y="1924272"/>
                  <a:pt x="562995" y="1917384"/>
                  <a:pt x="559548" y="1919680"/>
                </a:cubicBezTo>
                <a:cubicBezTo>
                  <a:pt x="558399" y="1918532"/>
                  <a:pt x="560697" y="1918532"/>
                  <a:pt x="560697" y="1917384"/>
                </a:cubicBezTo>
                <a:cubicBezTo>
                  <a:pt x="559548" y="1917384"/>
                  <a:pt x="559548" y="1916235"/>
                  <a:pt x="559548" y="1916235"/>
                </a:cubicBezTo>
                <a:cubicBezTo>
                  <a:pt x="557250" y="1918532"/>
                  <a:pt x="556100" y="1918532"/>
                  <a:pt x="556100" y="1921976"/>
                </a:cubicBezTo>
                <a:cubicBezTo>
                  <a:pt x="556100" y="1919680"/>
                  <a:pt x="554951" y="1919680"/>
                  <a:pt x="553802" y="1919680"/>
                </a:cubicBezTo>
                <a:cubicBezTo>
                  <a:pt x="553802" y="1920828"/>
                  <a:pt x="556100" y="1921976"/>
                  <a:pt x="553802" y="1923124"/>
                </a:cubicBezTo>
                <a:cubicBezTo>
                  <a:pt x="554951" y="1919680"/>
                  <a:pt x="551504" y="1923124"/>
                  <a:pt x="551504" y="1919680"/>
                </a:cubicBezTo>
                <a:cubicBezTo>
                  <a:pt x="553802" y="1917384"/>
                  <a:pt x="554951" y="1919680"/>
                  <a:pt x="556100" y="1917384"/>
                </a:cubicBezTo>
                <a:cubicBezTo>
                  <a:pt x="556100" y="1915087"/>
                  <a:pt x="553802" y="1916235"/>
                  <a:pt x="552653" y="1915087"/>
                </a:cubicBezTo>
                <a:cubicBezTo>
                  <a:pt x="553802" y="1913939"/>
                  <a:pt x="553802" y="1911643"/>
                  <a:pt x="554951" y="1911643"/>
                </a:cubicBezTo>
                <a:cubicBezTo>
                  <a:pt x="556100" y="1911643"/>
                  <a:pt x="558399" y="1911643"/>
                  <a:pt x="559548" y="1909347"/>
                </a:cubicBezTo>
                <a:cubicBezTo>
                  <a:pt x="558399" y="1908198"/>
                  <a:pt x="556100" y="1911643"/>
                  <a:pt x="556100" y="1909347"/>
                </a:cubicBezTo>
                <a:cubicBezTo>
                  <a:pt x="558399" y="1908198"/>
                  <a:pt x="554951" y="1905902"/>
                  <a:pt x="557250" y="1905902"/>
                </a:cubicBezTo>
                <a:cubicBezTo>
                  <a:pt x="556100" y="1904754"/>
                  <a:pt x="553802" y="1904754"/>
                  <a:pt x="553802" y="1908198"/>
                </a:cubicBezTo>
                <a:cubicBezTo>
                  <a:pt x="556100" y="1905902"/>
                  <a:pt x="553802" y="1909347"/>
                  <a:pt x="553802" y="1910495"/>
                </a:cubicBezTo>
                <a:cubicBezTo>
                  <a:pt x="553802" y="1910495"/>
                  <a:pt x="554951" y="1910495"/>
                  <a:pt x="554951" y="1910495"/>
                </a:cubicBezTo>
                <a:cubicBezTo>
                  <a:pt x="553802" y="1910495"/>
                  <a:pt x="553802" y="1911643"/>
                  <a:pt x="552653" y="1911643"/>
                </a:cubicBezTo>
                <a:cubicBezTo>
                  <a:pt x="551504" y="1911643"/>
                  <a:pt x="553802" y="1909347"/>
                  <a:pt x="552653" y="1907050"/>
                </a:cubicBezTo>
                <a:cubicBezTo>
                  <a:pt x="552653" y="1907050"/>
                  <a:pt x="552653" y="1907050"/>
                  <a:pt x="550355" y="1908198"/>
                </a:cubicBezTo>
                <a:cubicBezTo>
                  <a:pt x="550355" y="1909347"/>
                  <a:pt x="552653" y="1909347"/>
                  <a:pt x="551504" y="1910495"/>
                </a:cubicBezTo>
                <a:cubicBezTo>
                  <a:pt x="549206" y="1908198"/>
                  <a:pt x="546907" y="1908198"/>
                  <a:pt x="545758" y="1904754"/>
                </a:cubicBezTo>
                <a:cubicBezTo>
                  <a:pt x="549206" y="1905902"/>
                  <a:pt x="550355" y="1904754"/>
                  <a:pt x="553802" y="1905902"/>
                </a:cubicBezTo>
                <a:cubicBezTo>
                  <a:pt x="553802" y="1904754"/>
                  <a:pt x="553802" y="1904754"/>
                  <a:pt x="553802" y="1903606"/>
                </a:cubicBezTo>
                <a:cubicBezTo>
                  <a:pt x="551504" y="1902458"/>
                  <a:pt x="548057" y="1902458"/>
                  <a:pt x="545758" y="1901310"/>
                </a:cubicBezTo>
                <a:cubicBezTo>
                  <a:pt x="545758" y="1900162"/>
                  <a:pt x="545758" y="1899013"/>
                  <a:pt x="546907" y="1899013"/>
                </a:cubicBezTo>
                <a:cubicBezTo>
                  <a:pt x="545758" y="1899013"/>
                  <a:pt x="545758" y="1897865"/>
                  <a:pt x="545758" y="1897865"/>
                </a:cubicBezTo>
                <a:cubicBezTo>
                  <a:pt x="544609" y="1899013"/>
                  <a:pt x="544609" y="1900162"/>
                  <a:pt x="544609" y="1900162"/>
                </a:cubicBezTo>
                <a:cubicBezTo>
                  <a:pt x="543460" y="1900162"/>
                  <a:pt x="540013" y="1899013"/>
                  <a:pt x="542311" y="1896717"/>
                </a:cubicBezTo>
                <a:cubicBezTo>
                  <a:pt x="538864" y="1895569"/>
                  <a:pt x="533118" y="1897865"/>
                  <a:pt x="534267" y="1894421"/>
                </a:cubicBezTo>
                <a:cubicBezTo>
                  <a:pt x="535416" y="1894421"/>
                  <a:pt x="537714" y="1894421"/>
                  <a:pt x="541162" y="1894421"/>
                </a:cubicBezTo>
                <a:cubicBezTo>
                  <a:pt x="540013" y="1892125"/>
                  <a:pt x="535416" y="1893273"/>
                  <a:pt x="535416" y="1889828"/>
                </a:cubicBezTo>
                <a:cubicBezTo>
                  <a:pt x="535416" y="1892125"/>
                  <a:pt x="533118" y="1892125"/>
                  <a:pt x="531969" y="1894421"/>
                </a:cubicBezTo>
                <a:cubicBezTo>
                  <a:pt x="531969" y="1893273"/>
                  <a:pt x="530820" y="1894421"/>
                  <a:pt x="530820" y="1893273"/>
                </a:cubicBezTo>
                <a:cubicBezTo>
                  <a:pt x="533118" y="1893273"/>
                  <a:pt x="534267" y="1890976"/>
                  <a:pt x="535416" y="1888680"/>
                </a:cubicBezTo>
                <a:cubicBezTo>
                  <a:pt x="531969" y="1890976"/>
                  <a:pt x="531969" y="1888680"/>
                  <a:pt x="533118" y="1886384"/>
                </a:cubicBezTo>
                <a:cubicBezTo>
                  <a:pt x="526223" y="1887532"/>
                  <a:pt x="526223" y="1882940"/>
                  <a:pt x="522776" y="1881791"/>
                </a:cubicBezTo>
                <a:cubicBezTo>
                  <a:pt x="525074" y="1878347"/>
                  <a:pt x="526223" y="1882940"/>
                  <a:pt x="528522" y="1879495"/>
                </a:cubicBezTo>
                <a:cubicBezTo>
                  <a:pt x="527372" y="1877199"/>
                  <a:pt x="522776" y="1879495"/>
                  <a:pt x="522776" y="1873754"/>
                </a:cubicBezTo>
                <a:cubicBezTo>
                  <a:pt x="520478" y="1873754"/>
                  <a:pt x="519329" y="1872606"/>
                  <a:pt x="517030" y="1871458"/>
                </a:cubicBezTo>
                <a:cubicBezTo>
                  <a:pt x="515881" y="1871458"/>
                  <a:pt x="515881" y="1872606"/>
                  <a:pt x="513583" y="1872606"/>
                </a:cubicBezTo>
                <a:lnTo>
                  <a:pt x="513583" y="1872032"/>
                </a:lnTo>
                <a:lnTo>
                  <a:pt x="515881" y="1870310"/>
                </a:lnTo>
                <a:cubicBezTo>
                  <a:pt x="513583" y="1869162"/>
                  <a:pt x="517030" y="1869162"/>
                  <a:pt x="515881" y="1868014"/>
                </a:cubicBezTo>
                <a:cubicBezTo>
                  <a:pt x="514732" y="1869162"/>
                  <a:pt x="512434" y="1869162"/>
                  <a:pt x="513583" y="1866866"/>
                </a:cubicBezTo>
                <a:cubicBezTo>
                  <a:pt x="515881" y="1866866"/>
                  <a:pt x="517030" y="1865718"/>
                  <a:pt x="518179" y="1866866"/>
                </a:cubicBezTo>
                <a:cubicBezTo>
                  <a:pt x="518179" y="1866866"/>
                  <a:pt x="519329" y="1866866"/>
                  <a:pt x="519329" y="1865718"/>
                </a:cubicBezTo>
                <a:cubicBezTo>
                  <a:pt x="519329" y="1863421"/>
                  <a:pt x="515881" y="1865718"/>
                  <a:pt x="517030" y="1863421"/>
                </a:cubicBezTo>
                <a:cubicBezTo>
                  <a:pt x="520478" y="1863421"/>
                  <a:pt x="520478" y="1866866"/>
                  <a:pt x="523925" y="1866866"/>
                </a:cubicBezTo>
                <a:cubicBezTo>
                  <a:pt x="525074" y="1866866"/>
                  <a:pt x="523925" y="1864569"/>
                  <a:pt x="525074" y="1864569"/>
                </a:cubicBezTo>
                <a:cubicBezTo>
                  <a:pt x="525074" y="1865718"/>
                  <a:pt x="526223" y="1864569"/>
                  <a:pt x="526223" y="1866866"/>
                </a:cubicBezTo>
                <a:cubicBezTo>
                  <a:pt x="525074" y="1868014"/>
                  <a:pt x="525074" y="1868014"/>
                  <a:pt x="525074" y="1869162"/>
                </a:cubicBezTo>
                <a:cubicBezTo>
                  <a:pt x="525074" y="1869162"/>
                  <a:pt x="529671" y="1870310"/>
                  <a:pt x="529671" y="1868014"/>
                </a:cubicBezTo>
                <a:cubicBezTo>
                  <a:pt x="529671" y="1870310"/>
                  <a:pt x="530820" y="1869162"/>
                  <a:pt x="530820" y="1871458"/>
                </a:cubicBezTo>
                <a:cubicBezTo>
                  <a:pt x="528522" y="1872606"/>
                  <a:pt x="529671" y="1869162"/>
                  <a:pt x="527372" y="1870310"/>
                </a:cubicBezTo>
                <a:cubicBezTo>
                  <a:pt x="528522" y="1872606"/>
                  <a:pt x="528522" y="1872606"/>
                  <a:pt x="528522" y="1877199"/>
                </a:cubicBezTo>
                <a:cubicBezTo>
                  <a:pt x="529671" y="1876051"/>
                  <a:pt x="529671" y="1876051"/>
                  <a:pt x="530820" y="1877199"/>
                </a:cubicBezTo>
                <a:cubicBezTo>
                  <a:pt x="530820" y="1874903"/>
                  <a:pt x="529671" y="1876051"/>
                  <a:pt x="529671" y="1873754"/>
                </a:cubicBezTo>
                <a:cubicBezTo>
                  <a:pt x="530820" y="1873754"/>
                  <a:pt x="531969" y="1873754"/>
                  <a:pt x="531969" y="1872606"/>
                </a:cubicBezTo>
                <a:cubicBezTo>
                  <a:pt x="534267" y="1871458"/>
                  <a:pt x="534267" y="1873754"/>
                  <a:pt x="535416" y="1872606"/>
                </a:cubicBezTo>
                <a:cubicBezTo>
                  <a:pt x="536565" y="1870310"/>
                  <a:pt x="533118" y="1870310"/>
                  <a:pt x="535416" y="1869162"/>
                </a:cubicBezTo>
                <a:cubicBezTo>
                  <a:pt x="536565" y="1870310"/>
                  <a:pt x="540013" y="1872606"/>
                  <a:pt x="540013" y="1874903"/>
                </a:cubicBezTo>
                <a:cubicBezTo>
                  <a:pt x="540013" y="1873754"/>
                  <a:pt x="538864" y="1873754"/>
                  <a:pt x="536565" y="1874903"/>
                </a:cubicBezTo>
                <a:cubicBezTo>
                  <a:pt x="537714" y="1878347"/>
                  <a:pt x="542311" y="1878347"/>
                  <a:pt x="542311" y="1880643"/>
                </a:cubicBezTo>
                <a:cubicBezTo>
                  <a:pt x="543460" y="1880643"/>
                  <a:pt x="543460" y="1879495"/>
                  <a:pt x="543460" y="1878347"/>
                </a:cubicBezTo>
                <a:cubicBezTo>
                  <a:pt x="545758" y="1877199"/>
                  <a:pt x="546907" y="1878347"/>
                  <a:pt x="548057" y="1878347"/>
                </a:cubicBezTo>
                <a:cubicBezTo>
                  <a:pt x="548057" y="1884088"/>
                  <a:pt x="552653" y="1884088"/>
                  <a:pt x="556100" y="1885236"/>
                </a:cubicBezTo>
                <a:cubicBezTo>
                  <a:pt x="554951" y="1886384"/>
                  <a:pt x="553802" y="1884088"/>
                  <a:pt x="553802" y="1886384"/>
                </a:cubicBezTo>
                <a:cubicBezTo>
                  <a:pt x="553802" y="1888680"/>
                  <a:pt x="557250" y="1886384"/>
                  <a:pt x="557250" y="1887532"/>
                </a:cubicBezTo>
                <a:cubicBezTo>
                  <a:pt x="557250" y="1888680"/>
                  <a:pt x="554951" y="1888680"/>
                  <a:pt x="556100" y="1890976"/>
                </a:cubicBezTo>
                <a:cubicBezTo>
                  <a:pt x="557250" y="1889828"/>
                  <a:pt x="557250" y="1889828"/>
                  <a:pt x="558399" y="1889828"/>
                </a:cubicBezTo>
                <a:cubicBezTo>
                  <a:pt x="558399" y="1894421"/>
                  <a:pt x="564144" y="1889828"/>
                  <a:pt x="566442" y="1890976"/>
                </a:cubicBezTo>
                <a:cubicBezTo>
                  <a:pt x="565293" y="1895569"/>
                  <a:pt x="569890" y="1895569"/>
                  <a:pt x="572188" y="1893273"/>
                </a:cubicBezTo>
                <a:cubicBezTo>
                  <a:pt x="571039" y="1892125"/>
                  <a:pt x="567592" y="1893273"/>
                  <a:pt x="569890" y="1892125"/>
                </a:cubicBezTo>
                <a:cubicBezTo>
                  <a:pt x="571039" y="1893273"/>
                  <a:pt x="569890" y="1889828"/>
                  <a:pt x="572188" y="1889828"/>
                </a:cubicBezTo>
                <a:cubicBezTo>
                  <a:pt x="572188" y="1890976"/>
                  <a:pt x="572188" y="1893273"/>
                  <a:pt x="573337" y="1894421"/>
                </a:cubicBezTo>
                <a:cubicBezTo>
                  <a:pt x="569890" y="1895569"/>
                  <a:pt x="571039" y="1895569"/>
                  <a:pt x="568741" y="1895569"/>
                </a:cubicBezTo>
                <a:cubicBezTo>
                  <a:pt x="569890" y="1899013"/>
                  <a:pt x="573337" y="1901310"/>
                  <a:pt x="575635" y="1900162"/>
                </a:cubicBezTo>
                <a:cubicBezTo>
                  <a:pt x="574486" y="1900162"/>
                  <a:pt x="576785" y="1902458"/>
                  <a:pt x="576785" y="1903606"/>
                </a:cubicBezTo>
                <a:cubicBezTo>
                  <a:pt x="579083" y="1900162"/>
                  <a:pt x="579083" y="1905902"/>
                  <a:pt x="581381" y="1905902"/>
                </a:cubicBezTo>
                <a:cubicBezTo>
                  <a:pt x="581381" y="1904754"/>
                  <a:pt x="584828" y="1902458"/>
                  <a:pt x="584828" y="1903606"/>
                </a:cubicBezTo>
                <a:cubicBezTo>
                  <a:pt x="583679" y="1904754"/>
                  <a:pt x="582530" y="1905902"/>
                  <a:pt x="582530" y="1908198"/>
                </a:cubicBezTo>
                <a:cubicBezTo>
                  <a:pt x="585978" y="1907050"/>
                  <a:pt x="583679" y="1911643"/>
                  <a:pt x="587127" y="1910495"/>
                </a:cubicBezTo>
                <a:cubicBezTo>
                  <a:pt x="585978" y="1909347"/>
                  <a:pt x="588276" y="1909347"/>
                  <a:pt x="588276" y="1908198"/>
                </a:cubicBezTo>
                <a:cubicBezTo>
                  <a:pt x="589425" y="1909347"/>
                  <a:pt x="592872" y="1910495"/>
                  <a:pt x="589425" y="1911643"/>
                </a:cubicBezTo>
                <a:cubicBezTo>
                  <a:pt x="592872" y="1911643"/>
                  <a:pt x="596320" y="1912791"/>
                  <a:pt x="598618" y="1916235"/>
                </a:cubicBezTo>
                <a:cubicBezTo>
                  <a:pt x="598618" y="1916235"/>
                  <a:pt x="599767" y="1915087"/>
                  <a:pt x="600916" y="1915087"/>
                </a:cubicBezTo>
                <a:cubicBezTo>
                  <a:pt x="600916" y="1917384"/>
                  <a:pt x="597469" y="1916235"/>
                  <a:pt x="598618" y="1917384"/>
                </a:cubicBezTo>
                <a:cubicBezTo>
                  <a:pt x="600916" y="1919680"/>
                  <a:pt x="603214" y="1917384"/>
                  <a:pt x="605513" y="1920828"/>
                </a:cubicBezTo>
                <a:cubicBezTo>
                  <a:pt x="606662" y="1918532"/>
                  <a:pt x="604363" y="1919680"/>
                  <a:pt x="604363" y="1917384"/>
                </a:cubicBezTo>
                <a:lnTo>
                  <a:pt x="608960" y="1921976"/>
                </a:lnTo>
                <a:lnTo>
                  <a:pt x="606662" y="1920828"/>
                </a:lnTo>
                <a:cubicBezTo>
                  <a:pt x="606662" y="1919680"/>
                  <a:pt x="608960" y="1920828"/>
                  <a:pt x="608960" y="1921976"/>
                </a:cubicBezTo>
                <a:lnTo>
                  <a:pt x="608960" y="1921976"/>
                </a:lnTo>
                <a:lnTo>
                  <a:pt x="611258" y="1923124"/>
                </a:lnTo>
                <a:cubicBezTo>
                  <a:pt x="611258" y="1921976"/>
                  <a:pt x="610109" y="1921976"/>
                  <a:pt x="611258" y="1920828"/>
                </a:cubicBezTo>
                <a:cubicBezTo>
                  <a:pt x="612407" y="1921976"/>
                  <a:pt x="614706" y="1921976"/>
                  <a:pt x="612407" y="1924272"/>
                </a:cubicBezTo>
                <a:cubicBezTo>
                  <a:pt x="614706" y="1921976"/>
                  <a:pt x="614706" y="1924272"/>
                  <a:pt x="615855" y="1924272"/>
                </a:cubicBezTo>
                <a:cubicBezTo>
                  <a:pt x="615855" y="1921976"/>
                  <a:pt x="615855" y="1921976"/>
                  <a:pt x="615855" y="1919680"/>
                </a:cubicBezTo>
                <a:cubicBezTo>
                  <a:pt x="614706" y="1920828"/>
                  <a:pt x="614706" y="1918532"/>
                  <a:pt x="612407" y="1919680"/>
                </a:cubicBezTo>
                <a:cubicBezTo>
                  <a:pt x="614706" y="1912791"/>
                  <a:pt x="605513" y="1916235"/>
                  <a:pt x="605513" y="1909347"/>
                </a:cubicBezTo>
                <a:cubicBezTo>
                  <a:pt x="602065" y="1910495"/>
                  <a:pt x="602065" y="1905902"/>
                  <a:pt x="598618" y="1907050"/>
                </a:cubicBezTo>
                <a:cubicBezTo>
                  <a:pt x="596320" y="1903606"/>
                  <a:pt x="594021" y="1900162"/>
                  <a:pt x="590574" y="1899013"/>
                </a:cubicBezTo>
                <a:cubicBezTo>
                  <a:pt x="590574" y="1897865"/>
                  <a:pt x="590574" y="1896717"/>
                  <a:pt x="591723" y="1895569"/>
                </a:cubicBezTo>
                <a:cubicBezTo>
                  <a:pt x="590574" y="1895569"/>
                  <a:pt x="590574" y="1893273"/>
                  <a:pt x="589425" y="1894421"/>
                </a:cubicBezTo>
                <a:cubicBezTo>
                  <a:pt x="589425" y="1892125"/>
                  <a:pt x="590574" y="1890976"/>
                  <a:pt x="590574" y="1889828"/>
                </a:cubicBezTo>
                <a:cubicBezTo>
                  <a:pt x="589425" y="1889828"/>
                  <a:pt x="587127" y="1889828"/>
                  <a:pt x="587127" y="1890976"/>
                </a:cubicBezTo>
                <a:cubicBezTo>
                  <a:pt x="584828" y="1889828"/>
                  <a:pt x="585978" y="1887532"/>
                  <a:pt x="585978" y="1886384"/>
                </a:cubicBezTo>
                <a:cubicBezTo>
                  <a:pt x="583679" y="1887532"/>
                  <a:pt x="583679" y="1888680"/>
                  <a:pt x="582530" y="1887532"/>
                </a:cubicBezTo>
                <a:cubicBezTo>
                  <a:pt x="584828" y="1885236"/>
                  <a:pt x="585978" y="1886384"/>
                  <a:pt x="587127" y="1884088"/>
                </a:cubicBezTo>
                <a:cubicBezTo>
                  <a:pt x="584828" y="1884088"/>
                  <a:pt x="582530" y="1884088"/>
                  <a:pt x="583679" y="1881791"/>
                </a:cubicBezTo>
                <a:cubicBezTo>
                  <a:pt x="582530" y="1881791"/>
                  <a:pt x="582530" y="1880643"/>
                  <a:pt x="581381" y="1881791"/>
                </a:cubicBezTo>
                <a:cubicBezTo>
                  <a:pt x="581381" y="1882940"/>
                  <a:pt x="580232" y="1884088"/>
                  <a:pt x="577934" y="1884088"/>
                </a:cubicBezTo>
                <a:cubicBezTo>
                  <a:pt x="577934" y="1881791"/>
                  <a:pt x="579083" y="1884088"/>
                  <a:pt x="579083" y="1881791"/>
                </a:cubicBezTo>
                <a:cubicBezTo>
                  <a:pt x="576785" y="1881791"/>
                  <a:pt x="576785" y="1878347"/>
                  <a:pt x="574486" y="1877199"/>
                </a:cubicBezTo>
                <a:cubicBezTo>
                  <a:pt x="576785" y="1876051"/>
                  <a:pt x="577934" y="1877199"/>
                  <a:pt x="579083" y="1874903"/>
                </a:cubicBezTo>
                <a:cubicBezTo>
                  <a:pt x="579083" y="1876051"/>
                  <a:pt x="580232" y="1873754"/>
                  <a:pt x="581381" y="1873754"/>
                </a:cubicBezTo>
                <a:cubicBezTo>
                  <a:pt x="582530" y="1876051"/>
                  <a:pt x="583679" y="1876051"/>
                  <a:pt x="584828" y="1877199"/>
                </a:cubicBezTo>
                <a:cubicBezTo>
                  <a:pt x="583679" y="1878347"/>
                  <a:pt x="582530" y="1876051"/>
                  <a:pt x="581381" y="1878347"/>
                </a:cubicBezTo>
                <a:cubicBezTo>
                  <a:pt x="584828" y="1877199"/>
                  <a:pt x="582530" y="1881791"/>
                  <a:pt x="585978" y="1879495"/>
                </a:cubicBezTo>
                <a:cubicBezTo>
                  <a:pt x="587127" y="1882940"/>
                  <a:pt x="587127" y="1884088"/>
                  <a:pt x="589425" y="1886384"/>
                </a:cubicBezTo>
                <a:cubicBezTo>
                  <a:pt x="590574" y="1886384"/>
                  <a:pt x="591723" y="1886384"/>
                  <a:pt x="591723" y="1885236"/>
                </a:cubicBezTo>
                <a:cubicBezTo>
                  <a:pt x="591723" y="1886384"/>
                  <a:pt x="591723" y="1886384"/>
                  <a:pt x="592872" y="1886384"/>
                </a:cubicBezTo>
                <a:cubicBezTo>
                  <a:pt x="594021" y="1887532"/>
                  <a:pt x="591723" y="1887532"/>
                  <a:pt x="591723" y="1888680"/>
                </a:cubicBezTo>
                <a:cubicBezTo>
                  <a:pt x="591723" y="1889828"/>
                  <a:pt x="594021" y="1889828"/>
                  <a:pt x="595170" y="1887532"/>
                </a:cubicBezTo>
                <a:cubicBezTo>
                  <a:pt x="595170" y="1889828"/>
                  <a:pt x="594021" y="1889828"/>
                  <a:pt x="594021" y="1890976"/>
                </a:cubicBezTo>
                <a:cubicBezTo>
                  <a:pt x="596320" y="1893273"/>
                  <a:pt x="598618" y="1890976"/>
                  <a:pt x="598618" y="1895569"/>
                </a:cubicBezTo>
                <a:cubicBezTo>
                  <a:pt x="599767" y="1895569"/>
                  <a:pt x="599767" y="1893273"/>
                  <a:pt x="600916" y="1893273"/>
                </a:cubicBezTo>
                <a:cubicBezTo>
                  <a:pt x="602065" y="1895569"/>
                  <a:pt x="602065" y="1895569"/>
                  <a:pt x="603214" y="1893273"/>
                </a:cubicBezTo>
                <a:cubicBezTo>
                  <a:pt x="604363" y="1893273"/>
                  <a:pt x="603214" y="1895569"/>
                  <a:pt x="604363" y="1896717"/>
                </a:cubicBezTo>
                <a:cubicBezTo>
                  <a:pt x="610109" y="1896717"/>
                  <a:pt x="610109" y="1902458"/>
                  <a:pt x="612407" y="1903606"/>
                </a:cubicBezTo>
                <a:cubicBezTo>
                  <a:pt x="614706" y="1903606"/>
                  <a:pt x="618153" y="1902458"/>
                  <a:pt x="617004" y="1900162"/>
                </a:cubicBezTo>
                <a:cubicBezTo>
                  <a:pt x="615855" y="1901310"/>
                  <a:pt x="615855" y="1902458"/>
                  <a:pt x="614706" y="1901310"/>
                </a:cubicBezTo>
                <a:cubicBezTo>
                  <a:pt x="613556" y="1900162"/>
                  <a:pt x="617004" y="1900162"/>
                  <a:pt x="615855" y="1899013"/>
                </a:cubicBezTo>
                <a:cubicBezTo>
                  <a:pt x="611258" y="1894421"/>
                  <a:pt x="606662" y="1890976"/>
                  <a:pt x="603214" y="1886384"/>
                </a:cubicBezTo>
                <a:cubicBezTo>
                  <a:pt x="605513" y="1885236"/>
                  <a:pt x="605513" y="1886384"/>
                  <a:pt x="606662" y="1886384"/>
                </a:cubicBezTo>
                <a:lnTo>
                  <a:pt x="607811" y="1885236"/>
                </a:lnTo>
                <a:lnTo>
                  <a:pt x="613556" y="1886384"/>
                </a:lnTo>
                <a:cubicBezTo>
                  <a:pt x="611258" y="1885236"/>
                  <a:pt x="612407" y="1887532"/>
                  <a:pt x="610109" y="1888680"/>
                </a:cubicBezTo>
                <a:cubicBezTo>
                  <a:pt x="610109" y="1887532"/>
                  <a:pt x="610109" y="1886384"/>
                  <a:pt x="610109" y="1886384"/>
                </a:cubicBezTo>
                <a:cubicBezTo>
                  <a:pt x="608960" y="1887532"/>
                  <a:pt x="606662" y="1887532"/>
                  <a:pt x="607811" y="1889828"/>
                </a:cubicBezTo>
                <a:cubicBezTo>
                  <a:pt x="610109" y="1886384"/>
                  <a:pt x="608960" y="1890976"/>
                  <a:pt x="611258" y="1889828"/>
                </a:cubicBezTo>
                <a:cubicBezTo>
                  <a:pt x="611258" y="1887532"/>
                  <a:pt x="614706" y="1887532"/>
                  <a:pt x="614706" y="1887532"/>
                </a:cubicBezTo>
                <a:cubicBezTo>
                  <a:pt x="617004" y="1890976"/>
                  <a:pt x="626197" y="1893273"/>
                  <a:pt x="626197" y="1896717"/>
                </a:cubicBezTo>
                <a:cubicBezTo>
                  <a:pt x="627346" y="1896717"/>
                  <a:pt x="626197" y="1894421"/>
                  <a:pt x="628495" y="1894421"/>
                </a:cubicBezTo>
                <a:cubicBezTo>
                  <a:pt x="627346" y="1899013"/>
                  <a:pt x="628495" y="1899013"/>
                  <a:pt x="629644" y="1901310"/>
                </a:cubicBezTo>
                <a:cubicBezTo>
                  <a:pt x="628495" y="1900162"/>
                  <a:pt x="627346" y="1902458"/>
                  <a:pt x="626197" y="1900162"/>
                </a:cubicBezTo>
                <a:cubicBezTo>
                  <a:pt x="627346" y="1900162"/>
                  <a:pt x="627346" y="1900162"/>
                  <a:pt x="627346" y="1899013"/>
                </a:cubicBezTo>
                <a:cubicBezTo>
                  <a:pt x="626197" y="1899013"/>
                  <a:pt x="625048" y="1899013"/>
                  <a:pt x="623898" y="1900162"/>
                </a:cubicBezTo>
                <a:cubicBezTo>
                  <a:pt x="625048" y="1900162"/>
                  <a:pt x="627346" y="1905902"/>
                  <a:pt x="631942" y="1901310"/>
                </a:cubicBezTo>
                <a:cubicBezTo>
                  <a:pt x="631942" y="1902458"/>
                  <a:pt x="634241" y="1902458"/>
                  <a:pt x="634241" y="1903606"/>
                </a:cubicBezTo>
                <a:cubicBezTo>
                  <a:pt x="631942" y="1904754"/>
                  <a:pt x="630793" y="1903606"/>
                  <a:pt x="630793" y="1905902"/>
                </a:cubicBezTo>
                <a:cubicBezTo>
                  <a:pt x="630793" y="1908198"/>
                  <a:pt x="634241" y="1904754"/>
                  <a:pt x="634241" y="1907050"/>
                </a:cubicBezTo>
                <a:cubicBezTo>
                  <a:pt x="636539" y="1902458"/>
                  <a:pt x="639986" y="1908198"/>
                  <a:pt x="642284" y="1905902"/>
                </a:cubicBezTo>
                <a:cubicBezTo>
                  <a:pt x="641135" y="1908198"/>
                  <a:pt x="641135" y="1907050"/>
                  <a:pt x="639986" y="1908198"/>
                </a:cubicBezTo>
                <a:cubicBezTo>
                  <a:pt x="639986" y="1909347"/>
                  <a:pt x="641135" y="1910495"/>
                  <a:pt x="643433" y="1909347"/>
                </a:cubicBezTo>
                <a:cubicBezTo>
                  <a:pt x="642284" y="1911643"/>
                  <a:pt x="644583" y="1910495"/>
                  <a:pt x="643433" y="1912791"/>
                </a:cubicBezTo>
                <a:cubicBezTo>
                  <a:pt x="645732" y="1912791"/>
                  <a:pt x="646881" y="1913939"/>
                  <a:pt x="648030" y="1911643"/>
                </a:cubicBezTo>
                <a:cubicBezTo>
                  <a:pt x="650328" y="1911643"/>
                  <a:pt x="645732" y="1913939"/>
                  <a:pt x="648030" y="1913939"/>
                </a:cubicBezTo>
                <a:cubicBezTo>
                  <a:pt x="649179" y="1912791"/>
                  <a:pt x="650328" y="1911643"/>
                  <a:pt x="651477" y="1915087"/>
                </a:cubicBezTo>
                <a:cubicBezTo>
                  <a:pt x="651477" y="1916235"/>
                  <a:pt x="650328" y="1915087"/>
                  <a:pt x="650328" y="1916235"/>
                </a:cubicBezTo>
                <a:cubicBezTo>
                  <a:pt x="651477" y="1917384"/>
                  <a:pt x="651477" y="1916235"/>
                  <a:pt x="652626" y="1915087"/>
                </a:cubicBezTo>
                <a:cubicBezTo>
                  <a:pt x="652626" y="1916235"/>
                  <a:pt x="652626" y="1916235"/>
                  <a:pt x="652626" y="1917384"/>
                </a:cubicBezTo>
                <a:cubicBezTo>
                  <a:pt x="651477" y="1919680"/>
                  <a:pt x="651477" y="1916235"/>
                  <a:pt x="650328" y="1918532"/>
                </a:cubicBezTo>
                <a:cubicBezTo>
                  <a:pt x="651477" y="1920828"/>
                  <a:pt x="653776" y="1920828"/>
                  <a:pt x="654925" y="1917384"/>
                </a:cubicBezTo>
                <a:cubicBezTo>
                  <a:pt x="654925" y="1919680"/>
                  <a:pt x="654925" y="1923124"/>
                  <a:pt x="657223" y="1920828"/>
                </a:cubicBezTo>
                <a:cubicBezTo>
                  <a:pt x="658372" y="1920828"/>
                  <a:pt x="657223" y="1921976"/>
                  <a:pt x="657223" y="1923124"/>
                </a:cubicBezTo>
                <a:cubicBezTo>
                  <a:pt x="661819" y="1924272"/>
                  <a:pt x="662969" y="1927717"/>
                  <a:pt x="667565" y="1928865"/>
                </a:cubicBezTo>
                <a:cubicBezTo>
                  <a:pt x="668714" y="1930013"/>
                  <a:pt x="666416" y="1931161"/>
                  <a:pt x="666416" y="1932309"/>
                </a:cubicBezTo>
                <a:cubicBezTo>
                  <a:pt x="668714" y="1932309"/>
                  <a:pt x="672161" y="1931161"/>
                  <a:pt x="671012" y="1934606"/>
                </a:cubicBezTo>
                <a:cubicBezTo>
                  <a:pt x="673311" y="1933457"/>
                  <a:pt x="674460" y="1935754"/>
                  <a:pt x="675609" y="1934606"/>
                </a:cubicBezTo>
                <a:cubicBezTo>
                  <a:pt x="674460" y="1935754"/>
                  <a:pt x="674460" y="1935754"/>
                  <a:pt x="674460" y="1936902"/>
                </a:cubicBezTo>
                <a:cubicBezTo>
                  <a:pt x="676758" y="1936902"/>
                  <a:pt x="683653" y="1936902"/>
                  <a:pt x="680205" y="1940346"/>
                </a:cubicBezTo>
                <a:cubicBezTo>
                  <a:pt x="683653" y="1940346"/>
                  <a:pt x="685951" y="1940346"/>
                  <a:pt x="688249" y="1939198"/>
                </a:cubicBezTo>
                <a:cubicBezTo>
                  <a:pt x="687100" y="1944939"/>
                  <a:pt x="696293" y="1944939"/>
                  <a:pt x="691697" y="1947235"/>
                </a:cubicBezTo>
                <a:cubicBezTo>
                  <a:pt x="692846" y="1949531"/>
                  <a:pt x="695144" y="1946087"/>
                  <a:pt x="695144" y="1949531"/>
                </a:cubicBezTo>
                <a:cubicBezTo>
                  <a:pt x="695144" y="1951828"/>
                  <a:pt x="692846" y="1947235"/>
                  <a:pt x="692846" y="1949531"/>
                </a:cubicBezTo>
                <a:cubicBezTo>
                  <a:pt x="693995" y="1951828"/>
                  <a:pt x="696293" y="1954124"/>
                  <a:pt x="697442" y="1950679"/>
                </a:cubicBezTo>
                <a:cubicBezTo>
                  <a:pt x="697442" y="1950679"/>
                  <a:pt x="695144" y="1949531"/>
                  <a:pt x="696293" y="1948383"/>
                </a:cubicBezTo>
                <a:cubicBezTo>
                  <a:pt x="697442" y="1950679"/>
                  <a:pt x="700889" y="1951828"/>
                  <a:pt x="700889" y="1955272"/>
                </a:cubicBezTo>
                <a:cubicBezTo>
                  <a:pt x="703188" y="1955272"/>
                  <a:pt x="700889" y="1952976"/>
                  <a:pt x="703188" y="1952976"/>
                </a:cubicBezTo>
                <a:cubicBezTo>
                  <a:pt x="703188" y="1956420"/>
                  <a:pt x="704337" y="1954124"/>
                  <a:pt x="705486" y="1955272"/>
                </a:cubicBezTo>
                <a:lnTo>
                  <a:pt x="706514" y="1952191"/>
                </a:lnTo>
                <a:lnTo>
                  <a:pt x="706348" y="1954267"/>
                </a:lnTo>
                <a:cubicBezTo>
                  <a:pt x="706061" y="1955272"/>
                  <a:pt x="706061" y="1955846"/>
                  <a:pt x="707784" y="1955272"/>
                </a:cubicBezTo>
                <a:cubicBezTo>
                  <a:pt x="708933" y="1955272"/>
                  <a:pt x="708933" y="1954124"/>
                  <a:pt x="711232" y="1954124"/>
                </a:cubicBezTo>
                <a:cubicBezTo>
                  <a:pt x="711232" y="1954124"/>
                  <a:pt x="711232" y="1954124"/>
                  <a:pt x="711232" y="1955272"/>
                </a:cubicBezTo>
                <a:cubicBezTo>
                  <a:pt x="708933" y="1955272"/>
                  <a:pt x="707784" y="1956420"/>
                  <a:pt x="706635" y="1957568"/>
                </a:cubicBezTo>
                <a:cubicBezTo>
                  <a:pt x="708933" y="1958716"/>
                  <a:pt x="706635" y="1958716"/>
                  <a:pt x="705486" y="1961013"/>
                </a:cubicBezTo>
                <a:cubicBezTo>
                  <a:pt x="706635" y="1962161"/>
                  <a:pt x="708933" y="1959864"/>
                  <a:pt x="710082" y="1961013"/>
                </a:cubicBezTo>
                <a:cubicBezTo>
                  <a:pt x="711232" y="1963309"/>
                  <a:pt x="714679" y="1966753"/>
                  <a:pt x="718126" y="1963309"/>
                </a:cubicBezTo>
                <a:cubicBezTo>
                  <a:pt x="718126" y="1965605"/>
                  <a:pt x="714679" y="1965605"/>
                  <a:pt x="713530" y="1967901"/>
                </a:cubicBezTo>
                <a:cubicBezTo>
                  <a:pt x="715828" y="1966753"/>
                  <a:pt x="716977" y="1966753"/>
                  <a:pt x="719275" y="1965605"/>
                </a:cubicBezTo>
                <a:cubicBezTo>
                  <a:pt x="719275" y="1966753"/>
                  <a:pt x="720425" y="1967901"/>
                  <a:pt x="722723" y="1967901"/>
                </a:cubicBezTo>
                <a:cubicBezTo>
                  <a:pt x="722723" y="1970198"/>
                  <a:pt x="719275" y="1969050"/>
                  <a:pt x="720425" y="1972494"/>
                </a:cubicBezTo>
                <a:cubicBezTo>
                  <a:pt x="721574" y="1971346"/>
                  <a:pt x="722723" y="1971346"/>
                  <a:pt x="723872" y="1971346"/>
                </a:cubicBezTo>
                <a:cubicBezTo>
                  <a:pt x="722723" y="1973642"/>
                  <a:pt x="725021" y="1973642"/>
                  <a:pt x="725021" y="1975938"/>
                </a:cubicBezTo>
                <a:cubicBezTo>
                  <a:pt x="726170" y="1975938"/>
                  <a:pt x="726170" y="1974790"/>
                  <a:pt x="727319" y="1974790"/>
                </a:cubicBezTo>
                <a:cubicBezTo>
                  <a:pt x="728468" y="1978235"/>
                  <a:pt x="730767" y="1980531"/>
                  <a:pt x="734214" y="1978235"/>
                </a:cubicBezTo>
                <a:cubicBezTo>
                  <a:pt x="733065" y="1980531"/>
                  <a:pt x="735363" y="1981679"/>
                  <a:pt x="736512" y="1980531"/>
                </a:cubicBezTo>
                <a:cubicBezTo>
                  <a:pt x="735363" y="1985123"/>
                  <a:pt x="739960" y="1982827"/>
                  <a:pt x="741109" y="1985123"/>
                </a:cubicBezTo>
                <a:cubicBezTo>
                  <a:pt x="742258" y="1983975"/>
                  <a:pt x="741109" y="1985123"/>
                  <a:pt x="742258" y="1985123"/>
                </a:cubicBezTo>
                <a:cubicBezTo>
                  <a:pt x="742258" y="1985123"/>
                  <a:pt x="743407" y="1983975"/>
                  <a:pt x="743407" y="1982827"/>
                </a:cubicBezTo>
                <a:cubicBezTo>
                  <a:pt x="744556" y="1983975"/>
                  <a:pt x="746854" y="1982827"/>
                  <a:pt x="746854" y="1985123"/>
                </a:cubicBezTo>
                <a:cubicBezTo>
                  <a:pt x="744556" y="1985123"/>
                  <a:pt x="744556" y="1982827"/>
                  <a:pt x="743407" y="1986272"/>
                </a:cubicBezTo>
                <a:cubicBezTo>
                  <a:pt x="745705" y="1986272"/>
                  <a:pt x="745705" y="1992012"/>
                  <a:pt x="748003" y="1993160"/>
                </a:cubicBezTo>
                <a:cubicBezTo>
                  <a:pt x="749153" y="1993160"/>
                  <a:pt x="750302" y="1993160"/>
                  <a:pt x="751451" y="1990864"/>
                </a:cubicBezTo>
                <a:cubicBezTo>
                  <a:pt x="751451" y="1987420"/>
                  <a:pt x="748003" y="1993160"/>
                  <a:pt x="748003" y="1990864"/>
                </a:cubicBezTo>
                <a:cubicBezTo>
                  <a:pt x="750302" y="1989716"/>
                  <a:pt x="750302" y="1987420"/>
                  <a:pt x="751451" y="1986272"/>
                </a:cubicBezTo>
                <a:cubicBezTo>
                  <a:pt x="750302" y="1988568"/>
                  <a:pt x="752600" y="1989716"/>
                  <a:pt x="753749" y="1990864"/>
                </a:cubicBezTo>
                <a:cubicBezTo>
                  <a:pt x="751451" y="1992012"/>
                  <a:pt x="750302" y="1993160"/>
                  <a:pt x="750302" y="1995457"/>
                </a:cubicBezTo>
                <a:cubicBezTo>
                  <a:pt x="751451" y="1995457"/>
                  <a:pt x="752600" y="1993160"/>
                  <a:pt x="753749" y="1994308"/>
                </a:cubicBezTo>
                <a:cubicBezTo>
                  <a:pt x="752600" y="1995457"/>
                  <a:pt x="751451" y="1995457"/>
                  <a:pt x="751451" y="1996605"/>
                </a:cubicBezTo>
                <a:cubicBezTo>
                  <a:pt x="752600" y="1996605"/>
                  <a:pt x="754898" y="1997753"/>
                  <a:pt x="756047" y="1997753"/>
                </a:cubicBezTo>
                <a:cubicBezTo>
                  <a:pt x="754898" y="2002345"/>
                  <a:pt x="760644" y="2002345"/>
                  <a:pt x="761793" y="2005790"/>
                </a:cubicBezTo>
                <a:cubicBezTo>
                  <a:pt x="761793" y="2004642"/>
                  <a:pt x="762942" y="2004642"/>
                  <a:pt x="762942" y="2003494"/>
                </a:cubicBezTo>
                <a:cubicBezTo>
                  <a:pt x="764091" y="2004642"/>
                  <a:pt x="764091" y="2005790"/>
                  <a:pt x="765240" y="2004642"/>
                </a:cubicBezTo>
                <a:cubicBezTo>
                  <a:pt x="764091" y="2009234"/>
                  <a:pt x="767538" y="2008086"/>
                  <a:pt x="769837" y="2009234"/>
                </a:cubicBezTo>
                <a:cubicBezTo>
                  <a:pt x="768688" y="2010382"/>
                  <a:pt x="770986" y="2010382"/>
                  <a:pt x="769837" y="2011530"/>
                </a:cubicBezTo>
                <a:cubicBezTo>
                  <a:pt x="767538" y="2012679"/>
                  <a:pt x="766389" y="2011530"/>
                  <a:pt x="766389" y="2011530"/>
                </a:cubicBezTo>
                <a:cubicBezTo>
                  <a:pt x="764091" y="2014975"/>
                  <a:pt x="767538" y="2016123"/>
                  <a:pt x="769837" y="2016123"/>
                </a:cubicBezTo>
                <a:cubicBezTo>
                  <a:pt x="769837" y="2014975"/>
                  <a:pt x="767538" y="2014975"/>
                  <a:pt x="768688" y="2012679"/>
                </a:cubicBezTo>
                <a:cubicBezTo>
                  <a:pt x="772135" y="2013827"/>
                  <a:pt x="774433" y="2017271"/>
                  <a:pt x="777880" y="2017271"/>
                </a:cubicBezTo>
                <a:cubicBezTo>
                  <a:pt x="779030" y="2017271"/>
                  <a:pt x="779030" y="2016123"/>
                  <a:pt x="779030" y="2014975"/>
                </a:cubicBezTo>
                <a:cubicBezTo>
                  <a:pt x="779030" y="2014975"/>
                  <a:pt x="779030" y="2014975"/>
                  <a:pt x="782477" y="2014975"/>
                </a:cubicBezTo>
                <a:cubicBezTo>
                  <a:pt x="782477" y="2016123"/>
                  <a:pt x="780179" y="2016123"/>
                  <a:pt x="780179" y="2018419"/>
                </a:cubicBezTo>
                <a:cubicBezTo>
                  <a:pt x="781328" y="2021864"/>
                  <a:pt x="783626" y="2018419"/>
                  <a:pt x="783626" y="2021864"/>
                </a:cubicBezTo>
                <a:cubicBezTo>
                  <a:pt x="785924" y="2020716"/>
                  <a:pt x="784775" y="2017271"/>
                  <a:pt x="783626" y="2017271"/>
                </a:cubicBezTo>
                <a:cubicBezTo>
                  <a:pt x="785924" y="2016123"/>
                  <a:pt x="784775" y="2020716"/>
                  <a:pt x="787073" y="2018419"/>
                </a:cubicBezTo>
                <a:cubicBezTo>
                  <a:pt x="787073" y="2021864"/>
                  <a:pt x="783626" y="2021864"/>
                  <a:pt x="783626" y="2025308"/>
                </a:cubicBezTo>
                <a:cubicBezTo>
                  <a:pt x="785924" y="2025308"/>
                  <a:pt x="789372" y="2031049"/>
                  <a:pt x="792819" y="2025308"/>
                </a:cubicBezTo>
                <a:cubicBezTo>
                  <a:pt x="790521" y="2025308"/>
                  <a:pt x="789372" y="2024160"/>
                  <a:pt x="788223" y="2023012"/>
                </a:cubicBezTo>
                <a:cubicBezTo>
                  <a:pt x="789372" y="2020716"/>
                  <a:pt x="789372" y="2024160"/>
                  <a:pt x="790521" y="2021864"/>
                </a:cubicBezTo>
                <a:cubicBezTo>
                  <a:pt x="791670" y="2025308"/>
                  <a:pt x="797416" y="2025308"/>
                  <a:pt x="797416" y="2027604"/>
                </a:cubicBezTo>
                <a:cubicBezTo>
                  <a:pt x="797416" y="2027604"/>
                  <a:pt x="797416" y="2027604"/>
                  <a:pt x="796266" y="2027604"/>
                </a:cubicBezTo>
                <a:cubicBezTo>
                  <a:pt x="796266" y="2028752"/>
                  <a:pt x="797416" y="2029901"/>
                  <a:pt x="795117" y="2029901"/>
                </a:cubicBezTo>
                <a:cubicBezTo>
                  <a:pt x="792819" y="2029901"/>
                  <a:pt x="797416" y="2027604"/>
                  <a:pt x="795117" y="2027604"/>
                </a:cubicBezTo>
                <a:cubicBezTo>
                  <a:pt x="791670" y="2027604"/>
                  <a:pt x="795117" y="2029901"/>
                  <a:pt x="792819" y="2029901"/>
                </a:cubicBezTo>
                <a:cubicBezTo>
                  <a:pt x="792819" y="2028752"/>
                  <a:pt x="790521" y="2032197"/>
                  <a:pt x="788223" y="2029901"/>
                </a:cubicBezTo>
                <a:cubicBezTo>
                  <a:pt x="788223" y="2032197"/>
                  <a:pt x="789372" y="2032197"/>
                  <a:pt x="790521" y="2033345"/>
                </a:cubicBezTo>
                <a:cubicBezTo>
                  <a:pt x="791670" y="2032197"/>
                  <a:pt x="793968" y="2031049"/>
                  <a:pt x="793968" y="2032197"/>
                </a:cubicBezTo>
                <a:cubicBezTo>
                  <a:pt x="793968" y="2033345"/>
                  <a:pt x="791670" y="2033345"/>
                  <a:pt x="791670" y="2035641"/>
                </a:cubicBezTo>
                <a:cubicBezTo>
                  <a:pt x="792819" y="2035641"/>
                  <a:pt x="793968" y="2036789"/>
                  <a:pt x="795117" y="2034493"/>
                </a:cubicBezTo>
                <a:cubicBezTo>
                  <a:pt x="793968" y="2033345"/>
                  <a:pt x="796266" y="2031049"/>
                  <a:pt x="795117" y="2031049"/>
                </a:cubicBezTo>
                <a:cubicBezTo>
                  <a:pt x="797416" y="2029901"/>
                  <a:pt x="796266" y="2033345"/>
                  <a:pt x="797416" y="2033345"/>
                </a:cubicBezTo>
                <a:cubicBezTo>
                  <a:pt x="798565" y="2033345"/>
                  <a:pt x="799714" y="2033345"/>
                  <a:pt x="799714" y="2032197"/>
                </a:cubicBezTo>
                <a:cubicBezTo>
                  <a:pt x="798565" y="2032197"/>
                  <a:pt x="798565" y="2031049"/>
                  <a:pt x="798565" y="2029901"/>
                </a:cubicBezTo>
                <a:cubicBezTo>
                  <a:pt x="800863" y="2027604"/>
                  <a:pt x="798565" y="2031049"/>
                  <a:pt x="802012" y="2029901"/>
                </a:cubicBezTo>
                <a:cubicBezTo>
                  <a:pt x="800863" y="2027604"/>
                  <a:pt x="798565" y="2027604"/>
                  <a:pt x="797416" y="2025308"/>
                </a:cubicBezTo>
                <a:cubicBezTo>
                  <a:pt x="798565" y="2025308"/>
                  <a:pt x="799714" y="2025308"/>
                  <a:pt x="799714" y="2024160"/>
                </a:cubicBezTo>
                <a:cubicBezTo>
                  <a:pt x="798565" y="2024160"/>
                  <a:pt x="797416" y="2023012"/>
                  <a:pt x="796266" y="2025308"/>
                </a:cubicBezTo>
                <a:cubicBezTo>
                  <a:pt x="796266" y="2023012"/>
                  <a:pt x="793968" y="2021864"/>
                  <a:pt x="792819" y="2021864"/>
                </a:cubicBezTo>
                <a:cubicBezTo>
                  <a:pt x="793968" y="2020716"/>
                  <a:pt x="792819" y="2019567"/>
                  <a:pt x="791670" y="2020716"/>
                </a:cubicBezTo>
                <a:cubicBezTo>
                  <a:pt x="791670" y="2019567"/>
                  <a:pt x="791670" y="2019567"/>
                  <a:pt x="792819" y="2018419"/>
                </a:cubicBezTo>
                <a:cubicBezTo>
                  <a:pt x="791670" y="2018419"/>
                  <a:pt x="790521" y="2018419"/>
                  <a:pt x="789372" y="2018419"/>
                </a:cubicBezTo>
                <a:cubicBezTo>
                  <a:pt x="790521" y="2014975"/>
                  <a:pt x="788223" y="2014975"/>
                  <a:pt x="785924" y="2014975"/>
                </a:cubicBezTo>
                <a:cubicBezTo>
                  <a:pt x="787073" y="2014975"/>
                  <a:pt x="785924" y="2012679"/>
                  <a:pt x="787073" y="2012679"/>
                </a:cubicBezTo>
                <a:cubicBezTo>
                  <a:pt x="782477" y="2012679"/>
                  <a:pt x="782477" y="2004642"/>
                  <a:pt x="777880" y="2008086"/>
                </a:cubicBezTo>
                <a:cubicBezTo>
                  <a:pt x="779030" y="2005790"/>
                  <a:pt x="776731" y="2006938"/>
                  <a:pt x="775582" y="2005790"/>
                </a:cubicBezTo>
                <a:cubicBezTo>
                  <a:pt x="775582" y="2004642"/>
                  <a:pt x="776731" y="2003494"/>
                  <a:pt x="776731" y="2002345"/>
                </a:cubicBezTo>
                <a:cubicBezTo>
                  <a:pt x="773284" y="2004642"/>
                  <a:pt x="773284" y="1997753"/>
                  <a:pt x="770986" y="1996605"/>
                </a:cubicBezTo>
                <a:cubicBezTo>
                  <a:pt x="769837" y="1997753"/>
                  <a:pt x="769837" y="1997753"/>
                  <a:pt x="768688" y="1998901"/>
                </a:cubicBezTo>
                <a:cubicBezTo>
                  <a:pt x="767538" y="1996605"/>
                  <a:pt x="767538" y="1996605"/>
                  <a:pt x="765240" y="1995457"/>
                </a:cubicBezTo>
                <a:cubicBezTo>
                  <a:pt x="766389" y="1993160"/>
                  <a:pt x="767538" y="1995457"/>
                  <a:pt x="768688" y="1993160"/>
                </a:cubicBezTo>
                <a:cubicBezTo>
                  <a:pt x="761793" y="1996605"/>
                  <a:pt x="760644" y="1988568"/>
                  <a:pt x="758345" y="1986272"/>
                </a:cubicBezTo>
                <a:cubicBezTo>
                  <a:pt x="757196" y="1987420"/>
                  <a:pt x="757196" y="1988568"/>
                  <a:pt x="754898" y="1988568"/>
                </a:cubicBezTo>
                <a:cubicBezTo>
                  <a:pt x="754898" y="1987420"/>
                  <a:pt x="753749" y="1987420"/>
                  <a:pt x="752600" y="1986272"/>
                </a:cubicBezTo>
                <a:cubicBezTo>
                  <a:pt x="753749" y="1985123"/>
                  <a:pt x="754898" y="1985123"/>
                  <a:pt x="756047" y="1983975"/>
                </a:cubicBezTo>
                <a:cubicBezTo>
                  <a:pt x="751451" y="1978235"/>
                  <a:pt x="742258" y="1977086"/>
                  <a:pt x="741109" y="1969050"/>
                </a:cubicBezTo>
                <a:cubicBezTo>
                  <a:pt x="741109" y="1970198"/>
                  <a:pt x="742258" y="1971346"/>
                  <a:pt x="743407" y="1970198"/>
                </a:cubicBezTo>
                <a:cubicBezTo>
                  <a:pt x="742258" y="1969050"/>
                  <a:pt x="744556" y="1967901"/>
                  <a:pt x="743407" y="1966753"/>
                </a:cubicBezTo>
                <a:cubicBezTo>
                  <a:pt x="739960" y="1969050"/>
                  <a:pt x="742258" y="1964457"/>
                  <a:pt x="741109" y="1964457"/>
                </a:cubicBezTo>
                <a:cubicBezTo>
                  <a:pt x="738810" y="1964457"/>
                  <a:pt x="738810" y="1965605"/>
                  <a:pt x="737661" y="1965605"/>
                </a:cubicBezTo>
                <a:cubicBezTo>
                  <a:pt x="738810" y="1963309"/>
                  <a:pt x="737661" y="1963309"/>
                  <a:pt x="736512" y="1961013"/>
                </a:cubicBezTo>
                <a:cubicBezTo>
                  <a:pt x="735363" y="1961013"/>
                  <a:pt x="735363" y="1962161"/>
                  <a:pt x="735363" y="1963309"/>
                </a:cubicBezTo>
                <a:cubicBezTo>
                  <a:pt x="734214" y="1961013"/>
                  <a:pt x="730767" y="1962161"/>
                  <a:pt x="731916" y="1959864"/>
                </a:cubicBezTo>
                <a:cubicBezTo>
                  <a:pt x="733065" y="1959864"/>
                  <a:pt x="733065" y="1962161"/>
                  <a:pt x="734214" y="1961013"/>
                </a:cubicBezTo>
                <a:cubicBezTo>
                  <a:pt x="733065" y="1958716"/>
                  <a:pt x="735363" y="1958716"/>
                  <a:pt x="736512" y="1955272"/>
                </a:cubicBezTo>
                <a:cubicBezTo>
                  <a:pt x="734214" y="1955272"/>
                  <a:pt x="734214" y="1956420"/>
                  <a:pt x="733065" y="1957568"/>
                </a:cubicBezTo>
                <a:cubicBezTo>
                  <a:pt x="730767" y="1956420"/>
                  <a:pt x="728468" y="1952976"/>
                  <a:pt x="726170" y="1950679"/>
                </a:cubicBezTo>
                <a:cubicBezTo>
                  <a:pt x="725021" y="1952976"/>
                  <a:pt x="723872" y="1951828"/>
                  <a:pt x="721574" y="1951828"/>
                </a:cubicBezTo>
                <a:cubicBezTo>
                  <a:pt x="721574" y="1950679"/>
                  <a:pt x="723872" y="1950679"/>
                  <a:pt x="723872" y="1948383"/>
                </a:cubicBezTo>
                <a:cubicBezTo>
                  <a:pt x="720425" y="1949531"/>
                  <a:pt x="719275" y="1949531"/>
                  <a:pt x="718126" y="1949531"/>
                </a:cubicBezTo>
                <a:cubicBezTo>
                  <a:pt x="718126" y="1950679"/>
                  <a:pt x="719275" y="1950679"/>
                  <a:pt x="718126" y="1950679"/>
                </a:cubicBezTo>
                <a:cubicBezTo>
                  <a:pt x="718126" y="1949531"/>
                  <a:pt x="715828" y="1950679"/>
                  <a:pt x="714679" y="1951828"/>
                </a:cubicBezTo>
                <a:cubicBezTo>
                  <a:pt x="714679" y="1950679"/>
                  <a:pt x="712381" y="1950679"/>
                  <a:pt x="712381" y="1948383"/>
                </a:cubicBezTo>
                <a:cubicBezTo>
                  <a:pt x="714679" y="1947235"/>
                  <a:pt x="713530" y="1949531"/>
                  <a:pt x="714679" y="1949531"/>
                </a:cubicBezTo>
                <a:cubicBezTo>
                  <a:pt x="714679" y="1947235"/>
                  <a:pt x="715828" y="1948383"/>
                  <a:pt x="716977" y="1948383"/>
                </a:cubicBezTo>
                <a:cubicBezTo>
                  <a:pt x="715828" y="1947235"/>
                  <a:pt x="714679" y="1946087"/>
                  <a:pt x="715828" y="1943791"/>
                </a:cubicBezTo>
                <a:cubicBezTo>
                  <a:pt x="714679" y="1944939"/>
                  <a:pt x="718126" y="1944939"/>
                  <a:pt x="716977" y="1943791"/>
                </a:cubicBezTo>
                <a:cubicBezTo>
                  <a:pt x="716977" y="1940346"/>
                  <a:pt x="712381" y="1942642"/>
                  <a:pt x="710082" y="1940346"/>
                </a:cubicBezTo>
                <a:cubicBezTo>
                  <a:pt x="711232" y="1940346"/>
                  <a:pt x="713530" y="1940346"/>
                  <a:pt x="712381" y="1938050"/>
                </a:cubicBezTo>
                <a:cubicBezTo>
                  <a:pt x="710082" y="1939198"/>
                  <a:pt x="705486" y="1940346"/>
                  <a:pt x="706635" y="1936902"/>
                </a:cubicBezTo>
                <a:cubicBezTo>
                  <a:pt x="706635" y="1938050"/>
                  <a:pt x="707784" y="1939198"/>
                  <a:pt x="707784" y="1936902"/>
                </a:cubicBezTo>
                <a:cubicBezTo>
                  <a:pt x="706635" y="1935754"/>
                  <a:pt x="705486" y="1934606"/>
                  <a:pt x="703188" y="1934606"/>
                </a:cubicBezTo>
                <a:cubicBezTo>
                  <a:pt x="703188" y="1933457"/>
                  <a:pt x="703188" y="1932309"/>
                  <a:pt x="704337" y="1931161"/>
                </a:cubicBezTo>
                <a:cubicBezTo>
                  <a:pt x="702039" y="1931161"/>
                  <a:pt x="703188" y="1931161"/>
                  <a:pt x="700889" y="1932309"/>
                </a:cubicBezTo>
                <a:cubicBezTo>
                  <a:pt x="700889" y="1931161"/>
                  <a:pt x="699740" y="1931161"/>
                  <a:pt x="699740" y="1930013"/>
                </a:cubicBezTo>
                <a:cubicBezTo>
                  <a:pt x="699740" y="1928865"/>
                  <a:pt x="700889" y="1928865"/>
                  <a:pt x="700889" y="1927717"/>
                </a:cubicBezTo>
                <a:cubicBezTo>
                  <a:pt x="698591" y="1924272"/>
                  <a:pt x="695144" y="1925420"/>
                  <a:pt x="691697" y="1923124"/>
                </a:cubicBezTo>
                <a:cubicBezTo>
                  <a:pt x="692846" y="1921976"/>
                  <a:pt x="693995" y="1920828"/>
                  <a:pt x="695144" y="1919680"/>
                </a:cubicBezTo>
                <a:lnTo>
                  <a:pt x="690548" y="1918532"/>
                </a:lnTo>
                <a:lnTo>
                  <a:pt x="689398" y="1916235"/>
                </a:lnTo>
                <a:cubicBezTo>
                  <a:pt x="685951" y="1916235"/>
                  <a:pt x="689398" y="1917384"/>
                  <a:pt x="687100" y="1919680"/>
                </a:cubicBezTo>
                <a:cubicBezTo>
                  <a:pt x="685951" y="1915087"/>
                  <a:pt x="680205" y="1915087"/>
                  <a:pt x="676758" y="1912791"/>
                </a:cubicBezTo>
                <a:cubicBezTo>
                  <a:pt x="679056" y="1911643"/>
                  <a:pt x="677907" y="1913939"/>
                  <a:pt x="679056" y="1913939"/>
                </a:cubicBezTo>
                <a:cubicBezTo>
                  <a:pt x="679056" y="1911643"/>
                  <a:pt x="681354" y="1911643"/>
                  <a:pt x="680205" y="1910495"/>
                </a:cubicBezTo>
                <a:cubicBezTo>
                  <a:pt x="673311" y="1911643"/>
                  <a:pt x="673311" y="1904754"/>
                  <a:pt x="669863" y="1902458"/>
                </a:cubicBezTo>
                <a:cubicBezTo>
                  <a:pt x="671012" y="1902458"/>
                  <a:pt x="671012" y="1901310"/>
                  <a:pt x="671012" y="1900162"/>
                </a:cubicBezTo>
                <a:cubicBezTo>
                  <a:pt x="668714" y="1901310"/>
                  <a:pt x="666416" y="1901310"/>
                  <a:pt x="665267" y="1901310"/>
                </a:cubicBezTo>
                <a:cubicBezTo>
                  <a:pt x="666416" y="1900162"/>
                  <a:pt x="666416" y="1900162"/>
                  <a:pt x="666416" y="1899013"/>
                </a:cubicBezTo>
                <a:cubicBezTo>
                  <a:pt x="662969" y="1899013"/>
                  <a:pt x="661819" y="1894421"/>
                  <a:pt x="657223" y="1894421"/>
                </a:cubicBezTo>
                <a:cubicBezTo>
                  <a:pt x="658372" y="1894421"/>
                  <a:pt x="658372" y="1893273"/>
                  <a:pt x="659521" y="1892125"/>
                </a:cubicBezTo>
                <a:cubicBezTo>
                  <a:pt x="653776" y="1890976"/>
                  <a:pt x="654925" y="1889828"/>
                  <a:pt x="652626" y="1886384"/>
                </a:cubicBezTo>
                <a:cubicBezTo>
                  <a:pt x="653776" y="1885236"/>
                  <a:pt x="654925" y="1885236"/>
                  <a:pt x="654925" y="1884088"/>
                </a:cubicBezTo>
                <a:cubicBezTo>
                  <a:pt x="651477" y="1885236"/>
                  <a:pt x="654925" y="1881791"/>
                  <a:pt x="652626" y="1881791"/>
                </a:cubicBezTo>
                <a:cubicBezTo>
                  <a:pt x="651477" y="1881791"/>
                  <a:pt x="650328" y="1882940"/>
                  <a:pt x="649179" y="1884088"/>
                </a:cubicBezTo>
                <a:cubicBezTo>
                  <a:pt x="649179" y="1882940"/>
                  <a:pt x="649179" y="1881791"/>
                  <a:pt x="648030" y="1881791"/>
                </a:cubicBezTo>
                <a:cubicBezTo>
                  <a:pt x="646881" y="1881791"/>
                  <a:pt x="648030" y="1882940"/>
                  <a:pt x="646881" y="1884088"/>
                </a:cubicBezTo>
                <a:cubicBezTo>
                  <a:pt x="645732" y="1880643"/>
                  <a:pt x="646881" y="1881791"/>
                  <a:pt x="644583" y="1879495"/>
                </a:cubicBezTo>
                <a:cubicBezTo>
                  <a:pt x="644583" y="1880643"/>
                  <a:pt x="645732" y="1882940"/>
                  <a:pt x="643433" y="1881791"/>
                </a:cubicBezTo>
                <a:cubicBezTo>
                  <a:pt x="643433" y="1877199"/>
                  <a:pt x="636539" y="1874903"/>
                  <a:pt x="641135" y="1872606"/>
                </a:cubicBezTo>
                <a:cubicBezTo>
                  <a:pt x="641135" y="1870310"/>
                  <a:pt x="637688" y="1870310"/>
                  <a:pt x="636539" y="1869162"/>
                </a:cubicBezTo>
                <a:cubicBezTo>
                  <a:pt x="637688" y="1869162"/>
                  <a:pt x="638837" y="1869162"/>
                  <a:pt x="638837" y="1868014"/>
                </a:cubicBezTo>
                <a:cubicBezTo>
                  <a:pt x="635390" y="1868014"/>
                  <a:pt x="638837" y="1864569"/>
                  <a:pt x="636539" y="1864569"/>
                </a:cubicBezTo>
                <a:cubicBezTo>
                  <a:pt x="634241" y="1865718"/>
                  <a:pt x="634241" y="1868014"/>
                  <a:pt x="631942" y="1869162"/>
                </a:cubicBezTo>
                <a:cubicBezTo>
                  <a:pt x="633091" y="1866866"/>
                  <a:pt x="630793" y="1862273"/>
                  <a:pt x="628495" y="1865718"/>
                </a:cubicBezTo>
                <a:cubicBezTo>
                  <a:pt x="620451" y="1855384"/>
                  <a:pt x="611258" y="1849644"/>
                  <a:pt x="603214" y="1840459"/>
                </a:cubicBezTo>
                <a:cubicBezTo>
                  <a:pt x="605513" y="1839310"/>
                  <a:pt x="604363" y="1842755"/>
                  <a:pt x="605513" y="1842755"/>
                </a:cubicBezTo>
                <a:cubicBezTo>
                  <a:pt x="606662" y="1840459"/>
                  <a:pt x="607811" y="1842755"/>
                  <a:pt x="607811" y="1840459"/>
                </a:cubicBezTo>
                <a:cubicBezTo>
                  <a:pt x="607811" y="1840459"/>
                  <a:pt x="606662" y="1840459"/>
                  <a:pt x="606662" y="1839310"/>
                </a:cubicBezTo>
                <a:cubicBezTo>
                  <a:pt x="605513" y="1840459"/>
                  <a:pt x="605513" y="1840459"/>
                  <a:pt x="604363" y="1840459"/>
                </a:cubicBezTo>
                <a:cubicBezTo>
                  <a:pt x="604363" y="1839310"/>
                  <a:pt x="604363" y="1839310"/>
                  <a:pt x="605513" y="1838162"/>
                </a:cubicBezTo>
                <a:cubicBezTo>
                  <a:pt x="604363" y="1838162"/>
                  <a:pt x="603214" y="1837014"/>
                  <a:pt x="603214" y="1837014"/>
                </a:cubicBezTo>
                <a:cubicBezTo>
                  <a:pt x="602065" y="1837014"/>
                  <a:pt x="602065" y="1837014"/>
                  <a:pt x="602065" y="1838162"/>
                </a:cubicBezTo>
                <a:lnTo>
                  <a:pt x="601872" y="1839126"/>
                </a:lnTo>
                <a:lnTo>
                  <a:pt x="598618" y="1836010"/>
                </a:lnTo>
                <a:cubicBezTo>
                  <a:pt x="597756" y="1834431"/>
                  <a:pt x="596894" y="1832996"/>
                  <a:pt x="595170" y="1833570"/>
                </a:cubicBezTo>
                <a:cubicBezTo>
                  <a:pt x="595170" y="1831273"/>
                  <a:pt x="595170" y="1831273"/>
                  <a:pt x="594021" y="1833570"/>
                </a:cubicBezTo>
                <a:cubicBezTo>
                  <a:pt x="594021" y="1831273"/>
                  <a:pt x="592872" y="1830125"/>
                  <a:pt x="591723" y="1830125"/>
                </a:cubicBezTo>
                <a:cubicBezTo>
                  <a:pt x="591723" y="1830125"/>
                  <a:pt x="592872" y="1830125"/>
                  <a:pt x="592872" y="1830125"/>
                </a:cubicBezTo>
                <a:cubicBezTo>
                  <a:pt x="588276" y="1826681"/>
                  <a:pt x="583679" y="1824385"/>
                  <a:pt x="580232" y="1820940"/>
                </a:cubicBezTo>
                <a:cubicBezTo>
                  <a:pt x="574486" y="1817496"/>
                  <a:pt x="568741" y="1814051"/>
                  <a:pt x="562995" y="1809459"/>
                </a:cubicBezTo>
                <a:cubicBezTo>
                  <a:pt x="557250" y="1806015"/>
                  <a:pt x="551504" y="1801422"/>
                  <a:pt x="546907" y="1797978"/>
                </a:cubicBezTo>
                <a:cubicBezTo>
                  <a:pt x="545758" y="1797978"/>
                  <a:pt x="545758" y="1797978"/>
                  <a:pt x="545758" y="1799126"/>
                </a:cubicBezTo>
                <a:cubicBezTo>
                  <a:pt x="538864" y="1793385"/>
                  <a:pt x="533118" y="1788793"/>
                  <a:pt x="526223" y="1784200"/>
                </a:cubicBezTo>
                <a:cubicBezTo>
                  <a:pt x="520478" y="1779607"/>
                  <a:pt x="513583" y="1776163"/>
                  <a:pt x="506688" y="1772719"/>
                </a:cubicBezTo>
                <a:cubicBezTo>
                  <a:pt x="505539" y="1771571"/>
                  <a:pt x="505539" y="1769274"/>
                  <a:pt x="504390" y="1768126"/>
                </a:cubicBezTo>
                <a:cubicBezTo>
                  <a:pt x="500943" y="1766978"/>
                  <a:pt x="498644" y="1765830"/>
                  <a:pt x="496346" y="1763534"/>
                </a:cubicBezTo>
                <a:cubicBezTo>
                  <a:pt x="494048" y="1762386"/>
                  <a:pt x="491750" y="1760089"/>
                  <a:pt x="490601" y="1758941"/>
                </a:cubicBezTo>
                <a:cubicBezTo>
                  <a:pt x="488302" y="1758941"/>
                  <a:pt x="489451" y="1760089"/>
                  <a:pt x="489451" y="1760089"/>
                </a:cubicBezTo>
                <a:cubicBezTo>
                  <a:pt x="486004" y="1758941"/>
                  <a:pt x="484855" y="1754349"/>
                  <a:pt x="481408" y="1753200"/>
                </a:cubicBezTo>
                <a:cubicBezTo>
                  <a:pt x="474513" y="1750904"/>
                  <a:pt x="467618" y="1746312"/>
                  <a:pt x="461873" y="1742867"/>
                </a:cubicBezTo>
                <a:cubicBezTo>
                  <a:pt x="456127" y="1738275"/>
                  <a:pt x="450381" y="1734830"/>
                  <a:pt x="444636" y="1730238"/>
                </a:cubicBezTo>
                <a:cubicBezTo>
                  <a:pt x="445785" y="1731386"/>
                  <a:pt x="443487" y="1731386"/>
                  <a:pt x="443487" y="1732534"/>
                </a:cubicBezTo>
                <a:cubicBezTo>
                  <a:pt x="440039" y="1729090"/>
                  <a:pt x="436592" y="1726793"/>
                  <a:pt x="431995" y="1724497"/>
                </a:cubicBezTo>
                <a:cubicBezTo>
                  <a:pt x="428548" y="1721053"/>
                  <a:pt x="425101" y="1718756"/>
                  <a:pt x="421653" y="1716460"/>
                </a:cubicBezTo>
                <a:cubicBezTo>
                  <a:pt x="413610" y="1713016"/>
                  <a:pt x="405566" y="1708423"/>
                  <a:pt x="397522" y="1703831"/>
                </a:cubicBezTo>
                <a:cubicBezTo>
                  <a:pt x="396373" y="1702683"/>
                  <a:pt x="398671" y="1702683"/>
                  <a:pt x="396373" y="1700386"/>
                </a:cubicBezTo>
                <a:cubicBezTo>
                  <a:pt x="391776" y="1701535"/>
                  <a:pt x="390627" y="1696942"/>
                  <a:pt x="386031" y="1698090"/>
                </a:cubicBezTo>
                <a:cubicBezTo>
                  <a:pt x="383732" y="1692349"/>
                  <a:pt x="377987" y="1693497"/>
                  <a:pt x="375689" y="1687757"/>
                </a:cubicBezTo>
                <a:cubicBezTo>
                  <a:pt x="367645" y="1687757"/>
                  <a:pt x="357303" y="1678572"/>
                  <a:pt x="349259" y="1675127"/>
                </a:cubicBezTo>
                <a:cubicBezTo>
                  <a:pt x="349259" y="1672831"/>
                  <a:pt x="345812" y="1671683"/>
                  <a:pt x="342364" y="1669387"/>
                </a:cubicBezTo>
                <a:cubicBezTo>
                  <a:pt x="338917" y="1668239"/>
                  <a:pt x="334320" y="1665942"/>
                  <a:pt x="332022" y="1663646"/>
                </a:cubicBezTo>
                <a:cubicBezTo>
                  <a:pt x="328575" y="1663646"/>
                  <a:pt x="330873" y="1664794"/>
                  <a:pt x="328575" y="1665942"/>
                </a:cubicBezTo>
                <a:cubicBezTo>
                  <a:pt x="327426" y="1663646"/>
                  <a:pt x="326277" y="1660202"/>
                  <a:pt x="320531" y="1661350"/>
                </a:cubicBezTo>
                <a:cubicBezTo>
                  <a:pt x="314785" y="1655609"/>
                  <a:pt x="307891" y="1652165"/>
                  <a:pt x="299847" y="1648720"/>
                </a:cubicBezTo>
                <a:cubicBezTo>
                  <a:pt x="297549" y="1646424"/>
                  <a:pt x="304443" y="1647572"/>
                  <a:pt x="300996" y="1645276"/>
                </a:cubicBezTo>
                <a:cubicBezTo>
                  <a:pt x="297549" y="1644128"/>
                  <a:pt x="292952" y="1642980"/>
                  <a:pt x="289505" y="1642980"/>
                </a:cubicBezTo>
                <a:cubicBezTo>
                  <a:pt x="286057" y="1641831"/>
                  <a:pt x="282610" y="1639535"/>
                  <a:pt x="278014" y="1638387"/>
                </a:cubicBezTo>
                <a:cubicBezTo>
                  <a:pt x="279163" y="1636091"/>
                  <a:pt x="281461" y="1638387"/>
                  <a:pt x="283759" y="1638387"/>
                </a:cubicBezTo>
                <a:cubicBezTo>
                  <a:pt x="281461" y="1636091"/>
                  <a:pt x="284908" y="1636091"/>
                  <a:pt x="283759" y="1633795"/>
                </a:cubicBezTo>
                <a:cubicBezTo>
                  <a:pt x="279163" y="1633795"/>
                  <a:pt x="272268" y="1632646"/>
                  <a:pt x="271119" y="1630350"/>
                </a:cubicBezTo>
                <a:cubicBezTo>
                  <a:pt x="272268" y="1630350"/>
                  <a:pt x="276864" y="1632646"/>
                  <a:pt x="276864" y="1630350"/>
                </a:cubicBezTo>
                <a:cubicBezTo>
                  <a:pt x="272268" y="1629202"/>
                  <a:pt x="267671" y="1625758"/>
                  <a:pt x="263075" y="1625758"/>
                </a:cubicBezTo>
                <a:cubicBezTo>
                  <a:pt x="260777" y="1624609"/>
                  <a:pt x="263075" y="1624609"/>
                  <a:pt x="260777" y="1622313"/>
                </a:cubicBezTo>
                <a:cubicBezTo>
                  <a:pt x="257329" y="1621165"/>
                  <a:pt x="255031" y="1618869"/>
                  <a:pt x="251584" y="1621165"/>
                </a:cubicBezTo>
                <a:cubicBezTo>
                  <a:pt x="246987" y="1615424"/>
                  <a:pt x="240093" y="1615424"/>
                  <a:pt x="234347" y="1613128"/>
                </a:cubicBezTo>
                <a:cubicBezTo>
                  <a:pt x="232049" y="1613128"/>
                  <a:pt x="237794" y="1617721"/>
                  <a:pt x="233198" y="1616573"/>
                </a:cubicBezTo>
                <a:cubicBezTo>
                  <a:pt x="229751" y="1614276"/>
                  <a:pt x="235496" y="1613128"/>
                  <a:pt x="230900" y="1611980"/>
                </a:cubicBezTo>
                <a:cubicBezTo>
                  <a:pt x="230900" y="1613128"/>
                  <a:pt x="227452" y="1615424"/>
                  <a:pt x="225154" y="1611980"/>
                </a:cubicBezTo>
                <a:cubicBezTo>
                  <a:pt x="226303" y="1610832"/>
                  <a:pt x="228601" y="1610832"/>
                  <a:pt x="228601" y="1610832"/>
                </a:cubicBezTo>
                <a:cubicBezTo>
                  <a:pt x="224005" y="1607387"/>
                  <a:pt x="219408" y="1605091"/>
                  <a:pt x="214812" y="1602795"/>
                </a:cubicBezTo>
                <a:cubicBezTo>
                  <a:pt x="211364" y="1601647"/>
                  <a:pt x="207917" y="1600499"/>
                  <a:pt x="204470" y="1599350"/>
                </a:cubicBezTo>
                <a:cubicBezTo>
                  <a:pt x="198724" y="1595906"/>
                  <a:pt x="187233" y="1589017"/>
                  <a:pt x="184935" y="1592462"/>
                </a:cubicBezTo>
                <a:cubicBezTo>
                  <a:pt x="184935" y="1590166"/>
                  <a:pt x="182636" y="1591314"/>
                  <a:pt x="181487" y="1590166"/>
                </a:cubicBezTo>
                <a:cubicBezTo>
                  <a:pt x="183786" y="1590166"/>
                  <a:pt x="184935" y="1590166"/>
                  <a:pt x="183786" y="1587869"/>
                </a:cubicBezTo>
                <a:cubicBezTo>
                  <a:pt x="180338" y="1590166"/>
                  <a:pt x="180338" y="1586721"/>
                  <a:pt x="176891" y="1587869"/>
                </a:cubicBezTo>
                <a:cubicBezTo>
                  <a:pt x="178040" y="1589017"/>
                  <a:pt x="180338" y="1589017"/>
                  <a:pt x="181487" y="1590166"/>
                </a:cubicBezTo>
                <a:cubicBezTo>
                  <a:pt x="175742" y="1591314"/>
                  <a:pt x="178040" y="1584425"/>
                  <a:pt x="172294" y="1585573"/>
                </a:cubicBezTo>
                <a:cubicBezTo>
                  <a:pt x="171145" y="1583277"/>
                  <a:pt x="167698" y="1584425"/>
                  <a:pt x="166549" y="1582128"/>
                </a:cubicBezTo>
                <a:cubicBezTo>
                  <a:pt x="167698" y="1580980"/>
                  <a:pt x="171145" y="1583277"/>
                  <a:pt x="169996" y="1580980"/>
                </a:cubicBezTo>
                <a:cubicBezTo>
                  <a:pt x="164250" y="1577536"/>
                  <a:pt x="158505" y="1575240"/>
                  <a:pt x="151610" y="1575240"/>
                </a:cubicBezTo>
                <a:cubicBezTo>
                  <a:pt x="152759" y="1575240"/>
                  <a:pt x="152759" y="1574092"/>
                  <a:pt x="152759" y="1572943"/>
                </a:cubicBezTo>
                <a:cubicBezTo>
                  <a:pt x="151610" y="1574092"/>
                  <a:pt x="149312" y="1571795"/>
                  <a:pt x="148163" y="1571795"/>
                </a:cubicBezTo>
                <a:cubicBezTo>
                  <a:pt x="147014" y="1572943"/>
                  <a:pt x="147014" y="1574092"/>
                  <a:pt x="145865" y="1574092"/>
                </a:cubicBezTo>
                <a:cubicBezTo>
                  <a:pt x="144715" y="1571795"/>
                  <a:pt x="141268" y="1570647"/>
                  <a:pt x="138970" y="1570647"/>
                </a:cubicBezTo>
                <a:cubicBezTo>
                  <a:pt x="140119" y="1570647"/>
                  <a:pt x="137821" y="1572943"/>
                  <a:pt x="136672" y="1571795"/>
                </a:cubicBezTo>
                <a:cubicBezTo>
                  <a:pt x="140119" y="1568351"/>
                  <a:pt x="132075" y="1569499"/>
                  <a:pt x="129777" y="1567203"/>
                </a:cubicBezTo>
                <a:cubicBezTo>
                  <a:pt x="129777" y="1564907"/>
                  <a:pt x="134373" y="1566055"/>
                  <a:pt x="133224" y="1563758"/>
                </a:cubicBezTo>
                <a:cubicBezTo>
                  <a:pt x="128628" y="1566055"/>
                  <a:pt x="126330" y="1562610"/>
                  <a:pt x="122882" y="1562610"/>
                </a:cubicBezTo>
                <a:cubicBezTo>
                  <a:pt x="125180" y="1566055"/>
                  <a:pt x="118286" y="1563758"/>
                  <a:pt x="117137" y="1562610"/>
                </a:cubicBezTo>
                <a:cubicBezTo>
                  <a:pt x="119435" y="1562610"/>
                  <a:pt x="122882" y="1561462"/>
                  <a:pt x="120584" y="1559166"/>
                </a:cubicBezTo>
                <a:cubicBezTo>
                  <a:pt x="119435" y="1559166"/>
                  <a:pt x="117137" y="1561462"/>
                  <a:pt x="115988" y="1559166"/>
                </a:cubicBezTo>
                <a:cubicBezTo>
                  <a:pt x="119435" y="1555721"/>
                  <a:pt x="105646" y="1552277"/>
                  <a:pt x="101049" y="1551129"/>
                </a:cubicBezTo>
                <a:cubicBezTo>
                  <a:pt x="102198" y="1552277"/>
                  <a:pt x="102198" y="1552277"/>
                  <a:pt x="101049" y="1552277"/>
                </a:cubicBezTo>
                <a:cubicBezTo>
                  <a:pt x="98751" y="1549981"/>
                  <a:pt x="98751" y="1552277"/>
                  <a:pt x="96453" y="1551129"/>
                </a:cubicBezTo>
                <a:cubicBezTo>
                  <a:pt x="96453" y="1551129"/>
                  <a:pt x="96453" y="1551129"/>
                  <a:pt x="93005" y="1547684"/>
                </a:cubicBezTo>
                <a:cubicBezTo>
                  <a:pt x="97602" y="1547684"/>
                  <a:pt x="95304" y="1545388"/>
                  <a:pt x="96453" y="1544240"/>
                </a:cubicBezTo>
                <a:cubicBezTo>
                  <a:pt x="101049" y="1547684"/>
                  <a:pt x="101049" y="1547684"/>
                  <a:pt x="106795" y="1547684"/>
                </a:cubicBezTo>
                <a:cubicBezTo>
                  <a:pt x="109093" y="1552277"/>
                  <a:pt x="110242" y="1548833"/>
                  <a:pt x="113689" y="1554573"/>
                </a:cubicBezTo>
                <a:cubicBezTo>
                  <a:pt x="112540" y="1552277"/>
                  <a:pt x="117137" y="1552277"/>
                  <a:pt x="119435" y="1553425"/>
                </a:cubicBezTo>
                <a:cubicBezTo>
                  <a:pt x="118286" y="1553425"/>
                  <a:pt x="115988" y="1554573"/>
                  <a:pt x="115988" y="1554573"/>
                </a:cubicBezTo>
                <a:cubicBezTo>
                  <a:pt x="118286" y="1554573"/>
                  <a:pt x="117137" y="1558018"/>
                  <a:pt x="120584" y="1556870"/>
                </a:cubicBezTo>
                <a:cubicBezTo>
                  <a:pt x="121733" y="1555721"/>
                  <a:pt x="121733" y="1553425"/>
                  <a:pt x="124031" y="1552277"/>
                </a:cubicBezTo>
                <a:cubicBezTo>
                  <a:pt x="126330" y="1555721"/>
                  <a:pt x="119435" y="1554573"/>
                  <a:pt x="122882" y="1558018"/>
                </a:cubicBezTo>
                <a:cubicBezTo>
                  <a:pt x="128628" y="1555721"/>
                  <a:pt x="129777" y="1563758"/>
                  <a:pt x="135523" y="1561462"/>
                </a:cubicBezTo>
                <a:cubicBezTo>
                  <a:pt x="140119" y="1561462"/>
                  <a:pt x="143566" y="1561462"/>
                  <a:pt x="147014" y="1563758"/>
                </a:cubicBezTo>
                <a:cubicBezTo>
                  <a:pt x="150461" y="1564907"/>
                  <a:pt x="153908" y="1567203"/>
                  <a:pt x="157356" y="1568351"/>
                </a:cubicBezTo>
                <a:cubicBezTo>
                  <a:pt x="157356" y="1567203"/>
                  <a:pt x="157356" y="1567203"/>
                  <a:pt x="158505" y="1567203"/>
                </a:cubicBezTo>
                <a:cubicBezTo>
                  <a:pt x="157356" y="1566055"/>
                  <a:pt x="156207" y="1567203"/>
                  <a:pt x="155058" y="1564907"/>
                </a:cubicBezTo>
                <a:cubicBezTo>
                  <a:pt x="159654" y="1563758"/>
                  <a:pt x="158505" y="1569499"/>
                  <a:pt x="161952" y="1569499"/>
                </a:cubicBezTo>
                <a:cubicBezTo>
                  <a:pt x="163101" y="1568351"/>
                  <a:pt x="163101" y="1567203"/>
                  <a:pt x="166549" y="1568351"/>
                </a:cubicBezTo>
                <a:cubicBezTo>
                  <a:pt x="160803" y="1569499"/>
                  <a:pt x="166549" y="1570647"/>
                  <a:pt x="167698" y="1572943"/>
                </a:cubicBezTo>
                <a:cubicBezTo>
                  <a:pt x="173443" y="1572943"/>
                  <a:pt x="187233" y="1582128"/>
                  <a:pt x="191829" y="1577536"/>
                </a:cubicBezTo>
                <a:cubicBezTo>
                  <a:pt x="195277" y="1579832"/>
                  <a:pt x="191829" y="1579832"/>
                  <a:pt x="191829" y="1580980"/>
                </a:cubicBezTo>
                <a:cubicBezTo>
                  <a:pt x="197575" y="1583277"/>
                  <a:pt x="202171" y="1586721"/>
                  <a:pt x="207917" y="1586721"/>
                </a:cubicBezTo>
                <a:cubicBezTo>
                  <a:pt x="205619" y="1586721"/>
                  <a:pt x="204470" y="1587869"/>
                  <a:pt x="204470" y="1589017"/>
                </a:cubicBezTo>
                <a:cubicBezTo>
                  <a:pt x="206768" y="1589017"/>
                  <a:pt x="209066" y="1590166"/>
                  <a:pt x="211364" y="1589017"/>
                </a:cubicBezTo>
                <a:cubicBezTo>
                  <a:pt x="210216" y="1587869"/>
                  <a:pt x="209066" y="1586721"/>
                  <a:pt x="210216" y="1586721"/>
                </a:cubicBezTo>
                <a:cubicBezTo>
                  <a:pt x="211364" y="1587869"/>
                  <a:pt x="214812" y="1586721"/>
                  <a:pt x="215961" y="1589017"/>
                </a:cubicBezTo>
                <a:cubicBezTo>
                  <a:pt x="212514" y="1589017"/>
                  <a:pt x="211364" y="1591314"/>
                  <a:pt x="213663" y="1592462"/>
                </a:cubicBezTo>
                <a:cubicBezTo>
                  <a:pt x="220558" y="1591314"/>
                  <a:pt x="225154" y="1601647"/>
                  <a:pt x="232049" y="1598202"/>
                </a:cubicBezTo>
                <a:cubicBezTo>
                  <a:pt x="233198" y="1599350"/>
                  <a:pt x="234347" y="1599350"/>
                  <a:pt x="233198" y="1600499"/>
                </a:cubicBezTo>
                <a:cubicBezTo>
                  <a:pt x="235496" y="1599350"/>
                  <a:pt x="238944" y="1602795"/>
                  <a:pt x="238944" y="1600499"/>
                </a:cubicBezTo>
                <a:cubicBezTo>
                  <a:pt x="237794" y="1600499"/>
                  <a:pt x="235496" y="1599350"/>
                  <a:pt x="236645" y="1598202"/>
                </a:cubicBezTo>
                <a:cubicBezTo>
                  <a:pt x="238944" y="1599350"/>
                  <a:pt x="241242" y="1601647"/>
                  <a:pt x="242391" y="1602795"/>
                </a:cubicBezTo>
                <a:cubicBezTo>
                  <a:pt x="244689" y="1603943"/>
                  <a:pt x="245838" y="1606239"/>
                  <a:pt x="248136" y="1607387"/>
                </a:cubicBezTo>
                <a:cubicBezTo>
                  <a:pt x="248136" y="1606239"/>
                  <a:pt x="249286" y="1606239"/>
                  <a:pt x="249286" y="1605091"/>
                </a:cubicBezTo>
                <a:cubicBezTo>
                  <a:pt x="248136" y="1603943"/>
                  <a:pt x="246987" y="1603943"/>
                  <a:pt x="245838" y="1601647"/>
                </a:cubicBezTo>
                <a:cubicBezTo>
                  <a:pt x="251584" y="1602795"/>
                  <a:pt x="256180" y="1606239"/>
                  <a:pt x="260777" y="1608536"/>
                </a:cubicBezTo>
                <a:cubicBezTo>
                  <a:pt x="264224" y="1610832"/>
                  <a:pt x="268821" y="1613128"/>
                  <a:pt x="274566" y="1613128"/>
                </a:cubicBezTo>
                <a:cubicBezTo>
                  <a:pt x="278014" y="1616573"/>
                  <a:pt x="272268" y="1613128"/>
                  <a:pt x="273417" y="1615424"/>
                </a:cubicBezTo>
                <a:cubicBezTo>
                  <a:pt x="279163" y="1620017"/>
                  <a:pt x="284908" y="1621165"/>
                  <a:pt x="290654" y="1624609"/>
                </a:cubicBezTo>
                <a:cubicBezTo>
                  <a:pt x="294101" y="1623461"/>
                  <a:pt x="297549" y="1626906"/>
                  <a:pt x="300996" y="1629202"/>
                </a:cubicBezTo>
                <a:cubicBezTo>
                  <a:pt x="304443" y="1631498"/>
                  <a:pt x="306742" y="1633795"/>
                  <a:pt x="310189" y="1632646"/>
                </a:cubicBezTo>
                <a:cubicBezTo>
                  <a:pt x="310189" y="1636091"/>
                  <a:pt x="318233" y="1634943"/>
                  <a:pt x="319382" y="1639535"/>
                </a:cubicBezTo>
                <a:cubicBezTo>
                  <a:pt x="323978" y="1638387"/>
                  <a:pt x="326277" y="1641831"/>
                  <a:pt x="329724" y="1642980"/>
                </a:cubicBezTo>
                <a:cubicBezTo>
                  <a:pt x="327426" y="1646424"/>
                  <a:pt x="338917" y="1651017"/>
                  <a:pt x="343513" y="1648720"/>
                </a:cubicBezTo>
                <a:cubicBezTo>
                  <a:pt x="345812" y="1651017"/>
                  <a:pt x="343513" y="1651017"/>
                  <a:pt x="343513" y="1652165"/>
                </a:cubicBezTo>
                <a:cubicBezTo>
                  <a:pt x="345812" y="1652165"/>
                  <a:pt x="346961" y="1656757"/>
                  <a:pt x="349259" y="1655609"/>
                </a:cubicBezTo>
                <a:cubicBezTo>
                  <a:pt x="349259" y="1654461"/>
                  <a:pt x="352706" y="1653313"/>
                  <a:pt x="353855" y="1655609"/>
                </a:cubicBezTo>
                <a:cubicBezTo>
                  <a:pt x="352706" y="1655609"/>
                  <a:pt x="348110" y="1654461"/>
                  <a:pt x="349259" y="1656757"/>
                </a:cubicBezTo>
                <a:cubicBezTo>
                  <a:pt x="351557" y="1660202"/>
                  <a:pt x="357303" y="1657905"/>
                  <a:pt x="359601" y="1659053"/>
                </a:cubicBezTo>
                <a:cubicBezTo>
                  <a:pt x="358452" y="1660202"/>
                  <a:pt x="359601" y="1661350"/>
                  <a:pt x="360750" y="1663646"/>
                </a:cubicBezTo>
                <a:cubicBezTo>
                  <a:pt x="365347" y="1662498"/>
                  <a:pt x="368794" y="1664794"/>
                  <a:pt x="373390" y="1664794"/>
                </a:cubicBezTo>
                <a:cubicBezTo>
                  <a:pt x="372241" y="1663646"/>
                  <a:pt x="371092" y="1662498"/>
                  <a:pt x="373390" y="1662498"/>
                </a:cubicBezTo>
                <a:cubicBezTo>
                  <a:pt x="373390" y="1662498"/>
                  <a:pt x="373390" y="1663646"/>
                  <a:pt x="374539" y="1663646"/>
                </a:cubicBezTo>
                <a:cubicBezTo>
                  <a:pt x="375689" y="1662498"/>
                  <a:pt x="373390" y="1660202"/>
                  <a:pt x="374539" y="1660202"/>
                </a:cubicBezTo>
                <a:cubicBezTo>
                  <a:pt x="380285" y="1665942"/>
                  <a:pt x="381434" y="1661350"/>
                  <a:pt x="386031" y="1668239"/>
                </a:cubicBezTo>
                <a:cubicBezTo>
                  <a:pt x="383732" y="1668239"/>
                  <a:pt x="379136" y="1663646"/>
                  <a:pt x="381434" y="1669387"/>
                </a:cubicBezTo>
                <a:cubicBezTo>
                  <a:pt x="379136" y="1669387"/>
                  <a:pt x="375689" y="1664794"/>
                  <a:pt x="374539" y="1667090"/>
                </a:cubicBezTo>
                <a:cubicBezTo>
                  <a:pt x="376838" y="1668239"/>
                  <a:pt x="380285" y="1668239"/>
                  <a:pt x="380285" y="1671683"/>
                </a:cubicBezTo>
                <a:cubicBezTo>
                  <a:pt x="383732" y="1670535"/>
                  <a:pt x="384882" y="1675127"/>
                  <a:pt x="388329" y="1673979"/>
                </a:cubicBezTo>
                <a:cubicBezTo>
                  <a:pt x="388329" y="1671683"/>
                  <a:pt x="386031" y="1672831"/>
                  <a:pt x="384882" y="1670535"/>
                </a:cubicBezTo>
                <a:cubicBezTo>
                  <a:pt x="387180" y="1671683"/>
                  <a:pt x="386031" y="1669387"/>
                  <a:pt x="386031" y="1668239"/>
                </a:cubicBezTo>
                <a:cubicBezTo>
                  <a:pt x="389478" y="1668239"/>
                  <a:pt x="391776" y="1669387"/>
                  <a:pt x="392925" y="1671683"/>
                </a:cubicBezTo>
                <a:cubicBezTo>
                  <a:pt x="391776" y="1671683"/>
                  <a:pt x="389478" y="1671683"/>
                  <a:pt x="389478" y="1672831"/>
                </a:cubicBezTo>
                <a:cubicBezTo>
                  <a:pt x="390627" y="1672831"/>
                  <a:pt x="390627" y="1673979"/>
                  <a:pt x="391776" y="1673979"/>
                </a:cubicBezTo>
                <a:cubicBezTo>
                  <a:pt x="395224" y="1673979"/>
                  <a:pt x="392925" y="1671683"/>
                  <a:pt x="396373" y="1671683"/>
                </a:cubicBezTo>
                <a:cubicBezTo>
                  <a:pt x="400969" y="1677424"/>
                  <a:pt x="412460" y="1679720"/>
                  <a:pt x="413610" y="1687757"/>
                </a:cubicBezTo>
                <a:cubicBezTo>
                  <a:pt x="414759" y="1687757"/>
                  <a:pt x="418206" y="1690053"/>
                  <a:pt x="418206" y="1687757"/>
                </a:cubicBezTo>
                <a:cubicBezTo>
                  <a:pt x="418206" y="1686609"/>
                  <a:pt x="412460" y="1685461"/>
                  <a:pt x="415908" y="1684312"/>
                </a:cubicBezTo>
                <a:cubicBezTo>
                  <a:pt x="418206" y="1687757"/>
                  <a:pt x="430846" y="1691201"/>
                  <a:pt x="425101" y="1694646"/>
                </a:cubicBezTo>
                <a:cubicBezTo>
                  <a:pt x="426250" y="1694646"/>
                  <a:pt x="427399" y="1695794"/>
                  <a:pt x="428548" y="1695794"/>
                </a:cubicBezTo>
                <a:cubicBezTo>
                  <a:pt x="430846" y="1695794"/>
                  <a:pt x="428548" y="1693497"/>
                  <a:pt x="431995" y="1693497"/>
                </a:cubicBezTo>
                <a:cubicBezTo>
                  <a:pt x="434294" y="1695794"/>
                  <a:pt x="437741" y="1696942"/>
                  <a:pt x="440039" y="1699238"/>
                </a:cubicBezTo>
                <a:cubicBezTo>
                  <a:pt x="443487" y="1701535"/>
                  <a:pt x="445785" y="1702683"/>
                  <a:pt x="449232" y="1704979"/>
                </a:cubicBezTo>
                <a:cubicBezTo>
                  <a:pt x="454978" y="1708423"/>
                  <a:pt x="460723" y="1711868"/>
                  <a:pt x="465320" y="1713016"/>
                </a:cubicBezTo>
                <a:cubicBezTo>
                  <a:pt x="475662" y="1723349"/>
                  <a:pt x="488302" y="1729090"/>
                  <a:pt x="499794" y="1737127"/>
                </a:cubicBezTo>
                <a:cubicBezTo>
                  <a:pt x="499794" y="1735979"/>
                  <a:pt x="498644" y="1734830"/>
                  <a:pt x="499794" y="1734830"/>
                </a:cubicBezTo>
                <a:cubicBezTo>
                  <a:pt x="505539" y="1744015"/>
                  <a:pt x="521627" y="1749756"/>
                  <a:pt x="531969" y="1757793"/>
                </a:cubicBezTo>
                <a:cubicBezTo>
                  <a:pt x="533118" y="1757793"/>
                  <a:pt x="533118" y="1756645"/>
                  <a:pt x="534267" y="1756645"/>
                </a:cubicBezTo>
                <a:cubicBezTo>
                  <a:pt x="536565" y="1758941"/>
                  <a:pt x="541162" y="1762386"/>
                  <a:pt x="544609" y="1764682"/>
                </a:cubicBezTo>
                <a:cubicBezTo>
                  <a:pt x="548057" y="1766978"/>
                  <a:pt x="551504" y="1769274"/>
                  <a:pt x="554951" y="1772719"/>
                </a:cubicBezTo>
                <a:cubicBezTo>
                  <a:pt x="554951" y="1771571"/>
                  <a:pt x="553802" y="1770422"/>
                  <a:pt x="556100" y="1770422"/>
                </a:cubicBezTo>
                <a:cubicBezTo>
                  <a:pt x="558399" y="1776163"/>
                  <a:pt x="562995" y="1779607"/>
                  <a:pt x="566442" y="1778459"/>
                </a:cubicBezTo>
                <a:cubicBezTo>
                  <a:pt x="569890" y="1783052"/>
                  <a:pt x="573337" y="1785348"/>
                  <a:pt x="577934" y="1787644"/>
                </a:cubicBezTo>
                <a:cubicBezTo>
                  <a:pt x="582530" y="1789941"/>
                  <a:pt x="587127" y="1792237"/>
                  <a:pt x="589425" y="1796829"/>
                </a:cubicBezTo>
                <a:cubicBezTo>
                  <a:pt x="590574" y="1794533"/>
                  <a:pt x="596320" y="1799126"/>
                  <a:pt x="592872" y="1800274"/>
                </a:cubicBezTo>
                <a:cubicBezTo>
                  <a:pt x="592872" y="1797978"/>
                  <a:pt x="587127" y="1795681"/>
                  <a:pt x="587127" y="1797978"/>
                </a:cubicBezTo>
                <a:cubicBezTo>
                  <a:pt x="590574" y="1801422"/>
                  <a:pt x="588276" y="1801422"/>
                  <a:pt x="589425" y="1803718"/>
                </a:cubicBezTo>
                <a:cubicBezTo>
                  <a:pt x="595170" y="1807163"/>
                  <a:pt x="596320" y="1802570"/>
                  <a:pt x="597469" y="1801422"/>
                </a:cubicBezTo>
                <a:cubicBezTo>
                  <a:pt x="599767" y="1803718"/>
                  <a:pt x="602065" y="1804866"/>
                  <a:pt x="605513" y="1807163"/>
                </a:cubicBezTo>
                <a:cubicBezTo>
                  <a:pt x="605513" y="1803718"/>
                  <a:pt x="603214" y="1804866"/>
                  <a:pt x="604363" y="1800274"/>
                </a:cubicBezTo>
                <a:cubicBezTo>
                  <a:pt x="603214" y="1800274"/>
                  <a:pt x="602065" y="1799126"/>
                  <a:pt x="602065" y="1797978"/>
                </a:cubicBezTo>
                <a:cubicBezTo>
                  <a:pt x="597469" y="1794533"/>
                  <a:pt x="594021" y="1792237"/>
                  <a:pt x="589425" y="1788793"/>
                </a:cubicBezTo>
                <a:cubicBezTo>
                  <a:pt x="535416" y="1752052"/>
                  <a:pt x="481408" y="1716460"/>
                  <a:pt x="426250" y="1682016"/>
                </a:cubicBezTo>
                <a:cubicBezTo>
                  <a:pt x="417057" y="1676276"/>
                  <a:pt x="404417" y="1670535"/>
                  <a:pt x="399820" y="1665942"/>
                </a:cubicBezTo>
                <a:cubicBezTo>
                  <a:pt x="394075" y="1664794"/>
                  <a:pt x="390627" y="1661350"/>
                  <a:pt x="384882" y="1660202"/>
                </a:cubicBezTo>
                <a:cubicBezTo>
                  <a:pt x="383732" y="1659053"/>
                  <a:pt x="383732" y="1655609"/>
                  <a:pt x="381434" y="1656757"/>
                </a:cubicBezTo>
                <a:cubicBezTo>
                  <a:pt x="380285" y="1659053"/>
                  <a:pt x="373390" y="1652165"/>
                  <a:pt x="372241" y="1651017"/>
                </a:cubicBezTo>
                <a:cubicBezTo>
                  <a:pt x="366496" y="1646424"/>
                  <a:pt x="358452" y="1646424"/>
                  <a:pt x="358452" y="1642980"/>
                </a:cubicBezTo>
                <a:cubicBezTo>
                  <a:pt x="360750" y="1644128"/>
                  <a:pt x="363048" y="1645276"/>
                  <a:pt x="364197" y="1646424"/>
                </a:cubicBezTo>
                <a:cubicBezTo>
                  <a:pt x="361899" y="1638387"/>
                  <a:pt x="346961" y="1641831"/>
                  <a:pt x="343513" y="1633795"/>
                </a:cubicBezTo>
                <a:cubicBezTo>
                  <a:pt x="337768" y="1633795"/>
                  <a:pt x="333171" y="1630350"/>
                  <a:pt x="328575" y="1626906"/>
                </a:cubicBezTo>
                <a:cubicBezTo>
                  <a:pt x="323978" y="1623461"/>
                  <a:pt x="319382" y="1621165"/>
                  <a:pt x="317084" y="1623461"/>
                </a:cubicBezTo>
                <a:cubicBezTo>
                  <a:pt x="315935" y="1621165"/>
                  <a:pt x="313636" y="1621165"/>
                  <a:pt x="313636" y="1618869"/>
                </a:cubicBezTo>
                <a:cubicBezTo>
                  <a:pt x="311338" y="1621165"/>
                  <a:pt x="303294" y="1616573"/>
                  <a:pt x="304443" y="1613128"/>
                </a:cubicBezTo>
                <a:cubicBezTo>
                  <a:pt x="298698" y="1610832"/>
                  <a:pt x="290654" y="1610832"/>
                  <a:pt x="284908" y="1605091"/>
                </a:cubicBezTo>
                <a:cubicBezTo>
                  <a:pt x="284908" y="1603943"/>
                  <a:pt x="289505" y="1605091"/>
                  <a:pt x="288356" y="1602795"/>
                </a:cubicBezTo>
                <a:cubicBezTo>
                  <a:pt x="287207" y="1603943"/>
                  <a:pt x="282610" y="1602795"/>
                  <a:pt x="284908" y="1605091"/>
                </a:cubicBezTo>
                <a:cubicBezTo>
                  <a:pt x="280312" y="1603943"/>
                  <a:pt x="276864" y="1601647"/>
                  <a:pt x="273417" y="1599350"/>
                </a:cubicBezTo>
                <a:cubicBezTo>
                  <a:pt x="268821" y="1597054"/>
                  <a:pt x="265373" y="1594758"/>
                  <a:pt x="260777" y="1594758"/>
                </a:cubicBezTo>
                <a:cubicBezTo>
                  <a:pt x="261926" y="1592462"/>
                  <a:pt x="257329" y="1591314"/>
                  <a:pt x="256180" y="1593610"/>
                </a:cubicBezTo>
                <a:cubicBezTo>
                  <a:pt x="255031" y="1591314"/>
                  <a:pt x="256180" y="1591314"/>
                  <a:pt x="256180" y="1590166"/>
                </a:cubicBezTo>
                <a:cubicBezTo>
                  <a:pt x="252733" y="1590166"/>
                  <a:pt x="248136" y="1585573"/>
                  <a:pt x="245838" y="1587869"/>
                </a:cubicBezTo>
                <a:cubicBezTo>
                  <a:pt x="242391" y="1586721"/>
                  <a:pt x="240093" y="1585573"/>
                  <a:pt x="237794" y="1583277"/>
                </a:cubicBezTo>
                <a:cubicBezTo>
                  <a:pt x="236645" y="1579832"/>
                  <a:pt x="230900" y="1578684"/>
                  <a:pt x="225154" y="1576388"/>
                </a:cubicBezTo>
                <a:cubicBezTo>
                  <a:pt x="219408" y="1574092"/>
                  <a:pt x="212514" y="1570647"/>
                  <a:pt x="209066" y="1567203"/>
                </a:cubicBezTo>
                <a:cubicBezTo>
                  <a:pt x="198724" y="1567203"/>
                  <a:pt x="191829" y="1555721"/>
                  <a:pt x="180338" y="1558018"/>
                </a:cubicBezTo>
                <a:cubicBezTo>
                  <a:pt x="180338" y="1554573"/>
                  <a:pt x="176891" y="1556870"/>
                  <a:pt x="175742" y="1554573"/>
                </a:cubicBezTo>
                <a:cubicBezTo>
                  <a:pt x="182636" y="1554573"/>
                  <a:pt x="189531" y="1559166"/>
                  <a:pt x="197575" y="1560314"/>
                </a:cubicBezTo>
                <a:cubicBezTo>
                  <a:pt x="197575" y="1559166"/>
                  <a:pt x="198724" y="1558018"/>
                  <a:pt x="199873" y="1556870"/>
                </a:cubicBezTo>
                <a:cubicBezTo>
                  <a:pt x="197575" y="1555721"/>
                  <a:pt x="195277" y="1554573"/>
                  <a:pt x="191829" y="1555721"/>
                </a:cubicBezTo>
                <a:cubicBezTo>
                  <a:pt x="189531" y="1553425"/>
                  <a:pt x="197575" y="1554573"/>
                  <a:pt x="192978" y="1552277"/>
                </a:cubicBezTo>
                <a:cubicBezTo>
                  <a:pt x="192978" y="1554573"/>
                  <a:pt x="184935" y="1548833"/>
                  <a:pt x="186084" y="1553425"/>
                </a:cubicBezTo>
                <a:cubicBezTo>
                  <a:pt x="182636" y="1549981"/>
                  <a:pt x="179189" y="1552277"/>
                  <a:pt x="178040" y="1548833"/>
                </a:cubicBezTo>
                <a:cubicBezTo>
                  <a:pt x="178040" y="1552277"/>
                  <a:pt x="175742" y="1551129"/>
                  <a:pt x="174593" y="1553425"/>
                </a:cubicBezTo>
                <a:cubicBezTo>
                  <a:pt x="171145" y="1548833"/>
                  <a:pt x="166549" y="1549981"/>
                  <a:pt x="163101" y="1549981"/>
                </a:cubicBezTo>
                <a:cubicBezTo>
                  <a:pt x="160803" y="1547684"/>
                  <a:pt x="164250" y="1547684"/>
                  <a:pt x="163101" y="1546536"/>
                </a:cubicBezTo>
                <a:cubicBezTo>
                  <a:pt x="160803" y="1546536"/>
                  <a:pt x="157356" y="1545388"/>
                  <a:pt x="153908" y="1544240"/>
                </a:cubicBezTo>
                <a:cubicBezTo>
                  <a:pt x="151610" y="1543092"/>
                  <a:pt x="149312" y="1541944"/>
                  <a:pt x="148163" y="1539648"/>
                </a:cubicBezTo>
                <a:cubicBezTo>
                  <a:pt x="151610" y="1541944"/>
                  <a:pt x="156207" y="1541944"/>
                  <a:pt x="159654" y="1543092"/>
                </a:cubicBezTo>
                <a:cubicBezTo>
                  <a:pt x="157356" y="1540796"/>
                  <a:pt x="160803" y="1540796"/>
                  <a:pt x="157356" y="1537351"/>
                </a:cubicBezTo>
                <a:cubicBezTo>
                  <a:pt x="156207" y="1539648"/>
                  <a:pt x="153908" y="1538499"/>
                  <a:pt x="151610" y="1539648"/>
                </a:cubicBezTo>
                <a:cubicBezTo>
                  <a:pt x="153908" y="1536203"/>
                  <a:pt x="137821" y="1528166"/>
                  <a:pt x="133224" y="1530463"/>
                </a:cubicBezTo>
                <a:cubicBezTo>
                  <a:pt x="130926" y="1528166"/>
                  <a:pt x="136672" y="1528166"/>
                  <a:pt x="133224" y="1527018"/>
                </a:cubicBezTo>
                <a:cubicBezTo>
                  <a:pt x="132075" y="1527018"/>
                  <a:pt x="132075" y="1525870"/>
                  <a:pt x="130926" y="1527018"/>
                </a:cubicBezTo>
                <a:cubicBezTo>
                  <a:pt x="129777" y="1528166"/>
                  <a:pt x="127479" y="1529314"/>
                  <a:pt x="129777" y="1531611"/>
                </a:cubicBezTo>
                <a:cubicBezTo>
                  <a:pt x="127479" y="1530463"/>
                  <a:pt x="125180" y="1530463"/>
                  <a:pt x="122882" y="1529314"/>
                </a:cubicBezTo>
                <a:cubicBezTo>
                  <a:pt x="124031" y="1531611"/>
                  <a:pt x="128628" y="1532759"/>
                  <a:pt x="126330" y="1533907"/>
                </a:cubicBezTo>
                <a:cubicBezTo>
                  <a:pt x="125180" y="1530463"/>
                  <a:pt x="120584" y="1532759"/>
                  <a:pt x="119435" y="1529314"/>
                </a:cubicBezTo>
                <a:cubicBezTo>
                  <a:pt x="121733" y="1528166"/>
                  <a:pt x="124031" y="1529314"/>
                  <a:pt x="125180" y="1527018"/>
                </a:cubicBezTo>
                <a:cubicBezTo>
                  <a:pt x="122882" y="1524722"/>
                  <a:pt x="119435" y="1525870"/>
                  <a:pt x="117137" y="1524722"/>
                </a:cubicBezTo>
                <a:cubicBezTo>
                  <a:pt x="119435" y="1523574"/>
                  <a:pt x="115988" y="1521277"/>
                  <a:pt x="118286" y="1520129"/>
                </a:cubicBezTo>
                <a:cubicBezTo>
                  <a:pt x="120584" y="1521277"/>
                  <a:pt x="126330" y="1521277"/>
                  <a:pt x="125180" y="1518981"/>
                </a:cubicBezTo>
                <a:cubicBezTo>
                  <a:pt x="122882" y="1517833"/>
                  <a:pt x="119435" y="1520129"/>
                  <a:pt x="118286" y="1518981"/>
                </a:cubicBezTo>
                <a:cubicBezTo>
                  <a:pt x="121733" y="1517833"/>
                  <a:pt x="113689" y="1514389"/>
                  <a:pt x="118286" y="1514389"/>
                </a:cubicBezTo>
                <a:cubicBezTo>
                  <a:pt x="114838" y="1513240"/>
                  <a:pt x="109093" y="1513240"/>
                  <a:pt x="112540" y="1516685"/>
                </a:cubicBezTo>
                <a:cubicBezTo>
                  <a:pt x="115988" y="1514389"/>
                  <a:pt x="113689" y="1517833"/>
                  <a:pt x="114838" y="1518981"/>
                </a:cubicBezTo>
                <a:cubicBezTo>
                  <a:pt x="115988" y="1518981"/>
                  <a:pt x="117137" y="1518981"/>
                  <a:pt x="117137" y="1520129"/>
                </a:cubicBezTo>
                <a:cubicBezTo>
                  <a:pt x="115988" y="1520129"/>
                  <a:pt x="115988" y="1521277"/>
                  <a:pt x="114838" y="1521277"/>
                </a:cubicBezTo>
                <a:cubicBezTo>
                  <a:pt x="111391" y="1520129"/>
                  <a:pt x="114838" y="1518981"/>
                  <a:pt x="111391" y="1516685"/>
                </a:cubicBezTo>
                <a:cubicBezTo>
                  <a:pt x="110242" y="1516685"/>
                  <a:pt x="109093" y="1515537"/>
                  <a:pt x="106795" y="1516685"/>
                </a:cubicBezTo>
                <a:cubicBezTo>
                  <a:pt x="107944" y="1517833"/>
                  <a:pt x="111391" y="1517833"/>
                  <a:pt x="109093" y="1518981"/>
                </a:cubicBezTo>
                <a:cubicBezTo>
                  <a:pt x="104496" y="1516685"/>
                  <a:pt x="98751" y="1516685"/>
                  <a:pt x="94154" y="1513240"/>
                </a:cubicBezTo>
                <a:cubicBezTo>
                  <a:pt x="101049" y="1514389"/>
                  <a:pt x="103347" y="1513240"/>
                  <a:pt x="110242" y="1514389"/>
                </a:cubicBezTo>
                <a:cubicBezTo>
                  <a:pt x="110242" y="1513240"/>
                  <a:pt x="110242" y="1513240"/>
                  <a:pt x="110242" y="1512092"/>
                </a:cubicBezTo>
                <a:cubicBezTo>
                  <a:pt x="104496" y="1510944"/>
                  <a:pt x="97602" y="1510944"/>
                  <a:pt x="90707" y="1509796"/>
                </a:cubicBezTo>
                <a:cubicBezTo>
                  <a:pt x="89558" y="1508648"/>
                  <a:pt x="90707" y="1507500"/>
                  <a:pt x="90707" y="1506352"/>
                </a:cubicBezTo>
                <a:cubicBezTo>
                  <a:pt x="89558" y="1507500"/>
                  <a:pt x="89558" y="1506352"/>
                  <a:pt x="88409" y="1506352"/>
                </a:cubicBezTo>
                <a:cubicBezTo>
                  <a:pt x="87260" y="1507500"/>
                  <a:pt x="88409" y="1508648"/>
                  <a:pt x="88409" y="1508648"/>
                </a:cubicBezTo>
                <a:cubicBezTo>
                  <a:pt x="84961" y="1508648"/>
                  <a:pt x="79216" y="1507500"/>
                  <a:pt x="80365" y="1505204"/>
                </a:cubicBezTo>
                <a:cubicBezTo>
                  <a:pt x="74619" y="1504056"/>
                  <a:pt x="64277" y="1507500"/>
                  <a:pt x="63128" y="1502907"/>
                </a:cubicBezTo>
                <a:cubicBezTo>
                  <a:pt x="65426" y="1502907"/>
                  <a:pt x="70023" y="1502907"/>
                  <a:pt x="78067" y="1501759"/>
                </a:cubicBezTo>
                <a:cubicBezTo>
                  <a:pt x="72321" y="1500611"/>
                  <a:pt x="66576" y="1502907"/>
                  <a:pt x="61979" y="1498315"/>
                </a:cubicBezTo>
                <a:cubicBezTo>
                  <a:pt x="64277" y="1500611"/>
                  <a:pt x="59681" y="1501759"/>
                  <a:pt x="60830" y="1502907"/>
                </a:cubicBezTo>
                <a:cubicBezTo>
                  <a:pt x="59681" y="1502907"/>
                  <a:pt x="57383" y="1504056"/>
                  <a:pt x="56233" y="1501759"/>
                </a:cubicBezTo>
                <a:cubicBezTo>
                  <a:pt x="59681" y="1501759"/>
                  <a:pt x="61979" y="1499463"/>
                  <a:pt x="60830" y="1497167"/>
                </a:cubicBezTo>
                <a:cubicBezTo>
                  <a:pt x="56233" y="1499463"/>
                  <a:pt x="55084" y="1497167"/>
                  <a:pt x="52786" y="1494870"/>
                </a:cubicBezTo>
                <a:cubicBezTo>
                  <a:pt x="48190" y="1494870"/>
                  <a:pt x="44742" y="1494870"/>
                  <a:pt x="41295" y="1493722"/>
                </a:cubicBezTo>
                <a:cubicBezTo>
                  <a:pt x="37848" y="1492574"/>
                  <a:pt x="34400" y="1491426"/>
                  <a:pt x="29804" y="1491426"/>
                </a:cubicBezTo>
                <a:cubicBezTo>
                  <a:pt x="30953" y="1487982"/>
                  <a:pt x="38997" y="1492574"/>
                  <a:pt x="40146" y="1487982"/>
                </a:cubicBezTo>
                <a:cubicBezTo>
                  <a:pt x="35549" y="1485685"/>
                  <a:pt x="28655" y="1489130"/>
                  <a:pt x="24058" y="1483389"/>
                </a:cubicBezTo>
                <a:cubicBezTo>
                  <a:pt x="19462" y="1484537"/>
                  <a:pt x="14865" y="1482241"/>
                  <a:pt x="10269" y="1481093"/>
                </a:cubicBezTo>
                <a:cubicBezTo>
                  <a:pt x="7970" y="1482241"/>
                  <a:pt x="9120" y="1483389"/>
                  <a:pt x="5672" y="1484537"/>
                </a:cubicBezTo>
                <a:cubicBezTo>
                  <a:pt x="4523" y="1483389"/>
                  <a:pt x="3374" y="1482241"/>
                  <a:pt x="2225" y="1482241"/>
                </a:cubicBezTo>
                <a:cubicBezTo>
                  <a:pt x="4523" y="1484537"/>
                  <a:pt x="3374" y="1485685"/>
                  <a:pt x="1076" y="1484537"/>
                </a:cubicBezTo>
                <a:cubicBezTo>
                  <a:pt x="-2372" y="1482241"/>
                  <a:pt x="3374" y="1482241"/>
                  <a:pt x="5672" y="1481093"/>
                </a:cubicBezTo>
                <a:cubicBezTo>
                  <a:pt x="1076" y="1479945"/>
                  <a:pt x="7970" y="1479945"/>
                  <a:pt x="5672" y="1477648"/>
                </a:cubicBezTo>
                <a:lnTo>
                  <a:pt x="9120" y="1477648"/>
                </a:lnTo>
                <a:cubicBezTo>
                  <a:pt x="9120" y="1476500"/>
                  <a:pt x="9120" y="1476500"/>
                  <a:pt x="9120" y="1475352"/>
                </a:cubicBezTo>
                <a:cubicBezTo>
                  <a:pt x="6821" y="1474204"/>
                  <a:pt x="2225" y="1476500"/>
                  <a:pt x="3374" y="1473056"/>
                </a:cubicBezTo>
                <a:cubicBezTo>
                  <a:pt x="5672" y="1473056"/>
                  <a:pt x="7970" y="1474204"/>
                  <a:pt x="11418" y="1475352"/>
                </a:cubicBezTo>
                <a:cubicBezTo>
                  <a:pt x="13716" y="1475352"/>
                  <a:pt x="16014" y="1476500"/>
                  <a:pt x="19462" y="1476500"/>
                </a:cubicBezTo>
                <a:cubicBezTo>
                  <a:pt x="20611" y="1475352"/>
                  <a:pt x="17163" y="1473056"/>
                  <a:pt x="18313" y="1473056"/>
                </a:cubicBezTo>
                <a:cubicBezTo>
                  <a:pt x="20611" y="1475352"/>
                  <a:pt x="22909" y="1473056"/>
                  <a:pt x="24058" y="1475352"/>
                </a:cubicBezTo>
                <a:cubicBezTo>
                  <a:pt x="22909" y="1476500"/>
                  <a:pt x="21760" y="1476500"/>
                  <a:pt x="21760" y="1477648"/>
                </a:cubicBezTo>
                <a:cubicBezTo>
                  <a:pt x="25207" y="1477648"/>
                  <a:pt x="32102" y="1477648"/>
                  <a:pt x="32102" y="1475352"/>
                </a:cubicBezTo>
                <a:cubicBezTo>
                  <a:pt x="33251" y="1477648"/>
                  <a:pt x="34400" y="1477648"/>
                  <a:pt x="36698" y="1479945"/>
                </a:cubicBezTo>
                <a:cubicBezTo>
                  <a:pt x="33251" y="1481093"/>
                  <a:pt x="30953" y="1476500"/>
                  <a:pt x="28655" y="1478797"/>
                </a:cubicBezTo>
                <a:cubicBezTo>
                  <a:pt x="33251" y="1481093"/>
                  <a:pt x="34400" y="1481093"/>
                  <a:pt x="36698" y="1485685"/>
                </a:cubicBezTo>
                <a:cubicBezTo>
                  <a:pt x="37848" y="1484537"/>
                  <a:pt x="38997" y="1484537"/>
                  <a:pt x="40146" y="1484537"/>
                </a:cubicBezTo>
                <a:cubicBezTo>
                  <a:pt x="41295" y="1483389"/>
                  <a:pt x="40146" y="1484537"/>
                  <a:pt x="37848" y="1482241"/>
                </a:cubicBezTo>
                <a:cubicBezTo>
                  <a:pt x="38997" y="1482241"/>
                  <a:pt x="40146" y="1481093"/>
                  <a:pt x="38997" y="1479945"/>
                </a:cubicBezTo>
                <a:cubicBezTo>
                  <a:pt x="42444" y="1478797"/>
                  <a:pt x="44742" y="1481093"/>
                  <a:pt x="47041" y="1479945"/>
                </a:cubicBezTo>
                <a:cubicBezTo>
                  <a:pt x="47041" y="1477648"/>
                  <a:pt x="40146" y="1477648"/>
                  <a:pt x="44742" y="1476500"/>
                </a:cubicBezTo>
                <a:cubicBezTo>
                  <a:pt x="48190" y="1477648"/>
                  <a:pt x="56233" y="1479945"/>
                  <a:pt x="57383" y="1481093"/>
                </a:cubicBezTo>
                <a:cubicBezTo>
                  <a:pt x="56233" y="1479945"/>
                  <a:pt x="53935" y="1481093"/>
                  <a:pt x="51637" y="1482241"/>
                </a:cubicBezTo>
                <a:cubicBezTo>
                  <a:pt x="53935" y="1483389"/>
                  <a:pt x="57383" y="1484537"/>
                  <a:pt x="60830" y="1485685"/>
                </a:cubicBezTo>
                <a:cubicBezTo>
                  <a:pt x="64277" y="1485685"/>
                  <a:pt x="66576" y="1486833"/>
                  <a:pt x="67725" y="1487982"/>
                </a:cubicBezTo>
                <a:cubicBezTo>
                  <a:pt x="70023" y="1487982"/>
                  <a:pt x="70023" y="1486833"/>
                  <a:pt x="67725" y="1485685"/>
                </a:cubicBezTo>
                <a:cubicBezTo>
                  <a:pt x="71172" y="1483389"/>
                  <a:pt x="73470" y="1484537"/>
                  <a:pt x="76918" y="1485685"/>
                </a:cubicBezTo>
                <a:cubicBezTo>
                  <a:pt x="80365" y="1490278"/>
                  <a:pt x="89558" y="1490278"/>
                  <a:pt x="98751" y="1491426"/>
                </a:cubicBezTo>
                <a:cubicBezTo>
                  <a:pt x="97602" y="1492574"/>
                  <a:pt x="93005" y="1490278"/>
                  <a:pt x="94154" y="1492574"/>
                </a:cubicBezTo>
                <a:cubicBezTo>
                  <a:pt x="96453" y="1496018"/>
                  <a:pt x="99900" y="1492574"/>
                  <a:pt x="103347" y="1494870"/>
                </a:cubicBezTo>
                <a:cubicBezTo>
                  <a:pt x="103347" y="1496018"/>
                  <a:pt x="99900" y="1496018"/>
                  <a:pt x="102198" y="1497167"/>
                </a:cubicBezTo>
                <a:cubicBezTo>
                  <a:pt x="103347" y="1497167"/>
                  <a:pt x="104496" y="1497167"/>
                  <a:pt x="105646" y="1496018"/>
                </a:cubicBezTo>
                <a:cubicBezTo>
                  <a:pt x="110242" y="1500611"/>
                  <a:pt x="117137" y="1496018"/>
                  <a:pt x="121733" y="1498315"/>
                </a:cubicBezTo>
                <a:cubicBezTo>
                  <a:pt x="125180" y="1502907"/>
                  <a:pt x="134373" y="1502907"/>
                  <a:pt x="134373" y="1499463"/>
                </a:cubicBezTo>
                <a:cubicBezTo>
                  <a:pt x="133224" y="1499463"/>
                  <a:pt x="127479" y="1500611"/>
                  <a:pt x="129777" y="1498315"/>
                </a:cubicBezTo>
                <a:cubicBezTo>
                  <a:pt x="133224" y="1500611"/>
                  <a:pt x="129777" y="1496018"/>
                  <a:pt x="132075" y="1496018"/>
                </a:cubicBezTo>
                <a:cubicBezTo>
                  <a:pt x="134373" y="1498315"/>
                  <a:pt x="136672" y="1499463"/>
                  <a:pt x="138970" y="1501759"/>
                </a:cubicBezTo>
                <a:cubicBezTo>
                  <a:pt x="134373" y="1502907"/>
                  <a:pt x="134373" y="1502907"/>
                  <a:pt x="130926" y="1502907"/>
                </a:cubicBezTo>
                <a:cubicBezTo>
                  <a:pt x="133224" y="1505204"/>
                  <a:pt x="136672" y="1506352"/>
                  <a:pt x="140119" y="1507500"/>
                </a:cubicBezTo>
                <a:cubicBezTo>
                  <a:pt x="143566" y="1507500"/>
                  <a:pt x="147014" y="1508648"/>
                  <a:pt x="149312" y="1507500"/>
                </a:cubicBezTo>
                <a:cubicBezTo>
                  <a:pt x="147014" y="1508648"/>
                  <a:pt x="151610" y="1510944"/>
                  <a:pt x="152759" y="1512092"/>
                </a:cubicBezTo>
                <a:cubicBezTo>
                  <a:pt x="155058" y="1508648"/>
                  <a:pt x="159654" y="1514389"/>
                  <a:pt x="163101" y="1514389"/>
                </a:cubicBezTo>
                <a:cubicBezTo>
                  <a:pt x="163101" y="1513240"/>
                  <a:pt x="167698" y="1510944"/>
                  <a:pt x="169996" y="1513240"/>
                </a:cubicBezTo>
                <a:cubicBezTo>
                  <a:pt x="168847" y="1514389"/>
                  <a:pt x="166549" y="1515537"/>
                  <a:pt x="168847" y="1517833"/>
                </a:cubicBezTo>
                <a:cubicBezTo>
                  <a:pt x="174593" y="1515537"/>
                  <a:pt x="173443" y="1521277"/>
                  <a:pt x="179189" y="1520129"/>
                </a:cubicBezTo>
                <a:cubicBezTo>
                  <a:pt x="176891" y="1518981"/>
                  <a:pt x="179189" y="1518981"/>
                  <a:pt x="179189" y="1517833"/>
                </a:cubicBezTo>
                <a:cubicBezTo>
                  <a:pt x="183786" y="1518981"/>
                  <a:pt x="190680" y="1521277"/>
                  <a:pt x="184935" y="1522426"/>
                </a:cubicBezTo>
                <a:cubicBezTo>
                  <a:pt x="190680" y="1522426"/>
                  <a:pt x="198724" y="1523574"/>
                  <a:pt x="204470" y="1527018"/>
                </a:cubicBezTo>
                <a:cubicBezTo>
                  <a:pt x="205619" y="1527018"/>
                  <a:pt x="206768" y="1527018"/>
                  <a:pt x="207917" y="1527018"/>
                </a:cubicBezTo>
                <a:cubicBezTo>
                  <a:pt x="211364" y="1529314"/>
                  <a:pt x="204470" y="1528166"/>
                  <a:pt x="205619" y="1529314"/>
                </a:cubicBezTo>
                <a:cubicBezTo>
                  <a:pt x="212514" y="1531611"/>
                  <a:pt x="215961" y="1530463"/>
                  <a:pt x="222856" y="1533907"/>
                </a:cubicBezTo>
                <a:cubicBezTo>
                  <a:pt x="221706" y="1530463"/>
                  <a:pt x="219408" y="1532759"/>
                  <a:pt x="218259" y="1530463"/>
                </a:cubicBezTo>
                <a:cubicBezTo>
                  <a:pt x="221706" y="1531611"/>
                  <a:pt x="229751" y="1532759"/>
                  <a:pt x="230900" y="1535055"/>
                </a:cubicBezTo>
                <a:cubicBezTo>
                  <a:pt x="229751" y="1533907"/>
                  <a:pt x="225154" y="1532759"/>
                  <a:pt x="225154" y="1535055"/>
                </a:cubicBezTo>
                <a:lnTo>
                  <a:pt x="236645" y="1537351"/>
                </a:lnTo>
                <a:lnTo>
                  <a:pt x="237794" y="1538499"/>
                </a:lnTo>
                <a:cubicBezTo>
                  <a:pt x="240093" y="1536203"/>
                  <a:pt x="242391" y="1538499"/>
                  <a:pt x="245838" y="1538499"/>
                </a:cubicBezTo>
                <a:cubicBezTo>
                  <a:pt x="243540" y="1537351"/>
                  <a:pt x="242391" y="1536203"/>
                  <a:pt x="241242" y="1533907"/>
                </a:cubicBezTo>
                <a:cubicBezTo>
                  <a:pt x="238944" y="1533907"/>
                  <a:pt x="237794" y="1532759"/>
                  <a:pt x="235496" y="1533907"/>
                </a:cubicBezTo>
                <a:cubicBezTo>
                  <a:pt x="233198" y="1525870"/>
                  <a:pt x="218259" y="1528166"/>
                  <a:pt x="212514" y="1521277"/>
                </a:cubicBezTo>
                <a:cubicBezTo>
                  <a:pt x="206768" y="1521277"/>
                  <a:pt x="204470" y="1515537"/>
                  <a:pt x="198724" y="1516685"/>
                </a:cubicBezTo>
                <a:cubicBezTo>
                  <a:pt x="195277" y="1514389"/>
                  <a:pt x="190680" y="1513240"/>
                  <a:pt x="187233" y="1510944"/>
                </a:cubicBezTo>
                <a:cubicBezTo>
                  <a:pt x="183786" y="1509796"/>
                  <a:pt x="179189" y="1508648"/>
                  <a:pt x="175742" y="1507500"/>
                </a:cubicBezTo>
                <a:cubicBezTo>
                  <a:pt x="175742" y="1506352"/>
                  <a:pt x="174593" y="1505204"/>
                  <a:pt x="175742" y="1504056"/>
                </a:cubicBezTo>
                <a:cubicBezTo>
                  <a:pt x="173443" y="1502907"/>
                  <a:pt x="172294" y="1500611"/>
                  <a:pt x="169996" y="1501759"/>
                </a:cubicBezTo>
                <a:cubicBezTo>
                  <a:pt x="167698" y="1499463"/>
                  <a:pt x="168847" y="1498315"/>
                  <a:pt x="168847" y="1496018"/>
                </a:cubicBezTo>
                <a:cubicBezTo>
                  <a:pt x="166549" y="1497167"/>
                  <a:pt x="163101" y="1497167"/>
                  <a:pt x="163101" y="1498315"/>
                </a:cubicBezTo>
                <a:cubicBezTo>
                  <a:pt x="158505" y="1497167"/>
                  <a:pt x="156207" y="1493722"/>
                  <a:pt x="156207" y="1492574"/>
                </a:cubicBezTo>
                <a:cubicBezTo>
                  <a:pt x="153908" y="1493722"/>
                  <a:pt x="153908" y="1494870"/>
                  <a:pt x="150461" y="1493722"/>
                </a:cubicBezTo>
                <a:cubicBezTo>
                  <a:pt x="152759" y="1491426"/>
                  <a:pt x="157356" y="1492574"/>
                  <a:pt x="156207" y="1490278"/>
                </a:cubicBezTo>
                <a:cubicBezTo>
                  <a:pt x="153908" y="1490278"/>
                  <a:pt x="148163" y="1490278"/>
                  <a:pt x="149312" y="1486833"/>
                </a:cubicBezTo>
                <a:cubicBezTo>
                  <a:pt x="147014" y="1487982"/>
                  <a:pt x="144715" y="1486833"/>
                  <a:pt x="143566" y="1486833"/>
                </a:cubicBezTo>
                <a:cubicBezTo>
                  <a:pt x="143566" y="1487982"/>
                  <a:pt x="142417" y="1490278"/>
                  <a:pt x="138970" y="1490278"/>
                </a:cubicBezTo>
                <a:cubicBezTo>
                  <a:pt x="136672" y="1487982"/>
                  <a:pt x="141268" y="1489130"/>
                  <a:pt x="140119" y="1486833"/>
                </a:cubicBezTo>
                <a:cubicBezTo>
                  <a:pt x="134373" y="1486833"/>
                  <a:pt x="133224" y="1483389"/>
                  <a:pt x="126330" y="1482241"/>
                </a:cubicBezTo>
                <a:cubicBezTo>
                  <a:pt x="130926" y="1481093"/>
                  <a:pt x="132075" y="1482241"/>
                  <a:pt x="132075" y="1478797"/>
                </a:cubicBezTo>
                <a:cubicBezTo>
                  <a:pt x="133224" y="1481093"/>
                  <a:pt x="135523" y="1478797"/>
                  <a:pt x="137821" y="1478797"/>
                </a:cubicBezTo>
                <a:cubicBezTo>
                  <a:pt x="140119" y="1481093"/>
                  <a:pt x="142417" y="1481093"/>
                  <a:pt x="145865" y="1482241"/>
                </a:cubicBezTo>
                <a:cubicBezTo>
                  <a:pt x="144715" y="1483389"/>
                  <a:pt x="140119" y="1481093"/>
                  <a:pt x="141268" y="1483389"/>
                </a:cubicBezTo>
                <a:cubicBezTo>
                  <a:pt x="144715" y="1481093"/>
                  <a:pt x="147014" y="1487982"/>
                  <a:pt x="150461" y="1484537"/>
                </a:cubicBezTo>
                <a:cubicBezTo>
                  <a:pt x="155058" y="1487982"/>
                  <a:pt x="157356" y="1489130"/>
                  <a:pt x="164250" y="1492574"/>
                </a:cubicBezTo>
                <a:cubicBezTo>
                  <a:pt x="165400" y="1492574"/>
                  <a:pt x="166549" y="1492574"/>
                  <a:pt x="166549" y="1491426"/>
                </a:cubicBezTo>
                <a:cubicBezTo>
                  <a:pt x="167698" y="1492574"/>
                  <a:pt x="168847" y="1492574"/>
                  <a:pt x="169996" y="1492574"/>
                </a:cubicBezTo>
                <a:cubicBezTo>
                  <a:pt x="173443" y="1494870"/>
                  <a:pt x="167698" y="1493722"/>
                  <a:pt x="168847" y="1494870"/>
                </a:cubicBezTo>
                <a:cubicBezTo>
                  <a:pt x="172294" y="1497167"/>
                  <a:pt x="174593" y="1497167"/>
                  <a:pt x="174593" y="1494870"/>
                </a:cubicBezTo>
                <a:cubicBezTo>
                  <a:pt x="178040" y="1496018"/>
                  <a:pt x="175742" y="1497167"/>
                  <a:pt x="176891" y="1498315"/>
                </a:cubicBezTo>
                <a:cubicBezTo>
                  <a:pt x="182636" y="1500611"/>
                  <a:pt x="184935" y="1498315"/>
                  <a:pt x="188382" y="1504056"/>
                </a:cubicBezTo>
                <a:cubicBezTo>
                  <a:pt x="190680" y="1502907"/>
                  <a:pt x="188382" y="1501759"/>
                  <a:pt x="191829" y="1501759"/>
                </a:cubicBezTo>
                <a:cubicBezTo>
                  <a:pt x="195277" y="1504056"/>
                  <a:pt x="196426" y="1504056"/>
                  <a:pt x="195277" y="1501759"/>
                </a:cubicBezTo>
                <a:cubicBezTo>
                  <a:pt x="197575" y="1501759"/>
                  <a:pt x="198724" y="1505204"/>
                  <a:pt x="201022" y="1505204"/>
                </a:cubicBezTo>
                <a:cubicBezTo>
                  <a:pt x="210216" y="1505204"/>
                  <a:pt x="215961" y="1512092"/>
                  <a:pt x="221706" y="1514389"/>
                </a:cubicBezTo>
                <a:cubicBezTo>
                  <a:pt x="225154" y="1514389"/>
                  <a:pt x="230900" y="1514389"/>
                  <a:pt x="228601" y="1510944"/>
                </a:cubicBezTo>
                <a:cubicBezTo>
                  <a:pt x="226303" y="1512092"/>
                  <a:pt x="227452" y="1513240"/>
                  <a:pt x="224005" y="1512092"/>
                </a:cubicBezTo>
                <a:cubicBezTo>
                  <a:pt x="221706" y="1509796"/>
                  <a:pt x="227452" y="1510944"/>
                  <a:pt x="224005" y="1508648"/>
                </a:cubicBezTo>
                <a:cubicBezTo>
                  <a:pt x="218259" y="1506352"/>
                  <a:pt x="212514" y="1504056"/>
                  <a:pt x="206768" y="1501759"/>
                </a:cubicBezTo>
                <a:cubicBezTo>
                  <a:pt x="201022" y="1499463"/>
                  <a:pt x="195277" y="1496018"/>
                  <a:pt x="190680" y="1492574"/>
                </a:cubicBezTo>
                <a:cubicBezTo>
                  <a:pt x="194128" y="1491426"/>
                  <a:pt x="195277" y="1493722"/>
                  <a:pt x="197575" y="1493722"/>
                </a:cubicBezTo>
                <a:cubicBezTo>
                  <a:pt x="199873" y="1492574"/>
                  <a:pt x="195277" y="1491426"/>
                  <a:pt x="198724" y="1490278"/>
                </a:cubicBezTo>
                <a:cubicBezTo>
                  <a:pt x="198724" y="1491426"/>
                  <a:pt x="198724" y="1492574"/>
                  <a:pt x="198724" y="1492574"/>
                </a:cubicBezTo>
                <a:cubicBezTo>
                  <a:pt x="204470" y="1493722"/>
                  <a:pt x="205619" y="1492574"/>
                  <a:pt x="209066" y="1493722"/>
                </a:cubicBezTo>
                <a:cubicBezTo>
                  <a:pt x="204470" y="1492574"/>
                  <a:pt x="207917" y="1494870"/>
                  <a:pt x="204470" y="1496018"/>
                </a:cubicBezTo>
                <a:cubicBezTo>
                  <a:pt x="203321" y="1494870"/>
                  <a:pt x="203321" y="1493722"/>
                  <a:pt x="202171" y="1493722"/>
                </a:cubicBezTo>
                <a:cubicBezTo>
                  <a:pt x="201022" y="1494870"/>
                  <a:pt x="198724" y="1494870"/>
                  <a:pt x="199873" y="1497167"/>
                </a:cubicBezTo>
                <a:cubicBezTo>
                  <a:pt x="202171" y="1493722"/>
                  <a:pt x="203321" y="1498315"/>
                  <a:pt x="207917" y="1498315"/>
                </a:cubicBezTo>
                <a:cubicBezTo>
                  <a:pt x="206768" y="1496018"/>
                  <a:pt x="212514" y="1496018"/>
                  <a:pt x="213663" y="1496018"/>
                </a:cubicBezTo>
                <a:cubicBezTo>
                  <a:pt x="219408" y="1499463"/>
                  <a:pt x="238944" y="1502907"/>
                  <a:pt x="242391" y="1508648"/>
                </a:cubicBezTo>
                <a:cubicBezTo>
                  <a:pt x="243540" y="1507500"/>
                  <a:pt x="240093" y="1505204"/>
                  <a:pt x="243540" y="1505204"/>
                </a:cubicBezTo>
                <a:cubicBezTo>
                  <a:pt x="246987" y="1510944"/>
                  <a:pt x="248136" y="1510944"/>
                  <a:pt x="252733" y="1513240"/>
                </a:cubicBezTo>
                <a:cubicBezTo>
                  <a:pt x="249286" y="1512092"/>
                  <a:pt x="249286" y="1514389"/>
                  <a:pt x="245838" y="1512092"/>
                </a:cubicBezTo>
                <a:cubicBezTo>
                  <a:pt x="246987" y="1512092"/>
                  <a:pt x="248136" y="1512092"/>
                  <a:pt x="246987" y="1510944"/>
                </a:cubicBezTo>
                <a:cubicBezTo>
                  <a:pt x="244689" y="1510944"/>
                  <a:pt x="241242" y="1509796"/>
                  <a:pt x="240093" y="1512092"/>
                </a:cubicBezTo>
                <a:cubicBezTo>
                  <a:pt x="243540" y="1512092"/>
                  <a:pt x="252733" y="1518981"/>
                  <a:pt x="256180" y="1513240"/>
                </a:cubicBezTo>
                <a:cubicBezTo>
                  <a:pt x="258479" y="1515537"/>
                  <a:pt x="261926" y="1515537"/>
                  <a:pt x="264224" y="1516685"/>
                </a:cubicBezTo>
                <a:cubicBezTo>
                  <a:pt x="260777" y="1518981"/>
                  <a:pt x="257329" y="1516685"/>
                  <a:pt x="258479" y="1518981"/>
                </a:cubicBezTo>
                <a:cubicBezTo>
                  <a:pt x="259628" y="1521277"/>
                  <a:pt x="264224" y="1518981"/>
                  <a:pt x="266522" y="1521277"/>
                </a:cubicBezTo>
                <a:cubicBezTo>
                  <a:pt x="266522" y="1518981"/>
                  <a:pt x="269970" y="1518981"/>
                  <a:pt x="272268" y="1520129"/>
                </a:cubicBezTo>
                <a:cubicBezTo>
                  <a:pt x="275715" y="1521277"/>
                  <a:pt x="279163" y="1522426"/>
                  <a:pt x="280312" y="1521277"/>
                </a:cubicBezTo>
                <a:cubicBezTo>
                  <a:pt x="280312" y="1523574"/>
                  <a:pt x="278014" y="1522426"/>
                  <a:pt x="278014" y="1523574"/>
                </a:cubicBezTo>
                <a:cubicBezTo>
                  <a:pt x="280312" y="1525870"/>
                  <a:pt x="283759" y="1527018"/>
                  <a:pt x="284908" y="1524722"/>
                </a:cubicBezTo>
                <a:cubicBezTo>
                  <a:pt x="286057" y="1528166"/>
                  <a:pt x="288356" y="1527018"/>
                  <a:pt x="288356" y="1529314"/>
                </a:cubicBezTo>
                <a:cubicBezTo>
                  <a:pt x="291803" y="1530463"/>
                  <a:pt x="295250" y="1531611"/>
                  <a:pt x="296399" y="1528166"/>
                </a:cubicBezTo>
                <a:cubicBezTo>
                  <a:pt x="299847" y="1529314"/>
                  <a:pt x="295250" y="1531611"/>
                  <a:pt x="298698" y="1532759"/>
                </a:cubicBezTo>
                <a:cubicBezTo>
                  <a:pt x="299847" y="1530463"/>
                  <a:pt x="300996" y="1530463"/>
                  <a:pt x="305592" y="1533907"/>
                </a:cubicBezTo>
                <a:cubicBezTo>
                  <a:pt x="306742" y="1535055"/>
                  <a:pt x="303294" y="1533907"/>
                  <a:pt x="303294" y="1535055"/>
                </a:cubicBezTo>
                <a:cubicBezTo>
                  <a:pt x="306742" y="1536203"/>
                  <a:pt x="305592" y="1535055"/>
                  <a:pt x="306742" y="1533907"/>
                </a:cubicBezTo>
                <a:cubicBezTo>
                  <a:pt x="307891" y="1535055"/>
                  <a:pt x="309040" y="1535055"/>
                  <a:pt x="310189" y="1537351"/>
                </a:cubicBezTo>
                <a:lnTo>
                  <a:pt x="305592" y="1537351"/>
                </a:lnTo>
                <a:cubicBezTo>
                  <a:pt x="305592" y="1535055"/>
                  <a:pt x="310189" y="1539648"/>
                  <a:pt x="310189" y="1537351"/>
                </a:cubicBezTo>
                <a:lnTo>
                  <a:pt x="314785" y="1537351"/>
                </a:lnTo>
                <a:cubicBezTo>
                  <a:pt x="315935" y="1540796"/>
                  <a:pt x="319382" y="1545388"/>
                  <a:pt x="321680" y="1541944"/>
                </a:cubicBezTo>
                <a:cubicBezTo>
                  <a:pt x="323978" y="1543092"/>
                  <a:pt x="321680" y="1543092"/>
                  <a:pt x="322829" y="1544240"/>
                </a:cubicBezTo>
                <a:cubicBezTo>
                  <a:pt x="325127" y="1545388"/>
                  <a:pt x="327426" y="1546536"/>
                  <a:pt x="328575" y="1547684"/>
                </a:cubicBezTo>
                <a:cubicBezTo>
                  <a:pt x="330873" y="1547684"/>
                  <a:pt x="333171" y="1548833"/>
                  <a:pt x="334320" y="1549981"/>
                </a:cubicBezTo>
                <a:cubicBezTo>
                  <a:pt x="337768" y="1551129"/>
                  <a:pt x="341215" y="1553425"/>
                  <a:pt x="346961" y="1553425"/>
                </a:cubicBezTo>
                <a:cubicBezTo>
                  <a:pt x="349259" y="1556870"/>
                  <a:pt x="346961" y="1556870"/>
                  <a:pt x="346961" y="1558018"/>
                </a:cubicBezTo>
                <a:cubicBezTo>
                  <a:pt x="352706" y="1559166"/>
                  <a:pt x="357303" y="1558018"/>
                  <a:pt x="357303" y="1562610"/>
                </a:cubicBezTo>
                <a:cubicBezTo>
                  <a:pt x="361899" y="1561462"/>
                  <a:pt x="364197" y="1564907"/>
                  <a:pt x="365347" y="1563758"/>
                </a:cubicBezTo>
                <a:cubicBezTo>
                  <a:pt x="364197" y="1563758"/>
                  <a:pt x="365347" y="1564907"/>
                  <a:pt x="366496" y="1566055"/>
                </a:cubicBezTo>
                <a:cubicBezTo>
                  <a:pt x="368794" y="1566055"/>
                  <a:pt x="382583" y="1568351"/>
                  <a:pt x="379136" y="1571795"/>
                </a:cubicBezTo>
                <a:cubicBezTo>
                  <a:pt x="384882" y="1571795"/>
                  <a:pt x="390627" y="1572943"/>
                  <a:pt x="392925" y="1572943"/>
                </a:cubicBezTo>
                <a:cubicBezTo>
                  <a:pt x="395224" y="1578684"/>
                  <a:pt x="413610" y="1582128"/>
                  <a:pt x="406715" y="1584425"/>
                </a:cubicBezTo>
                <a:cubicBezTo>
                  <a:pt x="410162" y="1586721"/>
                  <a:pt x="411311" y="1583277"/>
                  <a:pt x="413610" y="1586721"/>
                </a:cubicBezTo>
                <a:cubicBezTo>
                  <a:pt x="414759" y="1590166"/>
                  <a:pt x="409013" y="1584425"/>
                  <a:pt x="410162" y="1587869"/>
                </a:cubicBezTo>
                <a:cubicBezTo>
                  <a:pt x="412460" y="1590166"/>
                  <a:pt x="419355" y="1593610"/>
                  <a:pt x="420504" y="1590166"/>
                </a:cubicBezTo>
                <a:cubicBezTo>
                  <a:pt x="418206" y="1590166"/>
                  <a:pt x="413610" y="1586721"/>
                  <a:pt x="414759" y="1585573"/>
                </a:cubicBezTo>
                <a:cubicBezTo>
                  <a:pt x="419355" y="1589017"/>
                  <a:pt x="426250" y="1592462"/>
                  <a:pt x="428548" y="1595906"/>
                </a:cubicBezTo>
                <a:cubicBezTo>
                  <a:pt x="431995" y="1597054"/>
                  <a:pt x="427399" y="1593610"/>
                  <a:pt x="431995" y="1594758"/>
                </a:cubicBezTo>
                <a:cubicBezTo>
                  <a:pt x="434294" y="1598202"/>
                  <a:pt x="434294" y="1595906"/>
                  <a:pt x="437741" y="1598202"/>
                </a:cubicBezTo>
                <a:cubicBezTo>
                  <a:pt x="436592" y="1595906"/>
                  <a:pt x="435443" y="1594758"/>
                  <a:pt x="435443" y="1593610"/>
                </a:cubicBezTo>
                <a:cubicBezTo>
                  <a:pt x="431995" y="1592462"/>
                  <a:pt x="429697" y="1591314"/>
                  <a:pt x="427399" y="1587869"/>
                </a:cubicBezTo>
                <a:cubicBezTo>
                  <a:pt x="430846" y="1587869"/>
                  <a:pt x="431995" y="1592462"/>
                  <a:pt x="435443" y="1591314"/>
                </a:cubicBezTo>
                <a:cubicBezTo>
                  <a:pt x="438890" y="1594758"/>
                  <a:pt x="436592" y="1598202"/>
                  <a:pt x="441188" y="1599350"/>
                </a:cubicBezTo>
                <a:cubicBezTo>
                  <a:pt x="443487" y="1599350"/>
                  <a:pt x="443487" y="1597054"/>
                  <a:pt x="445785" y="1597054"/>
                </a:cubicBezTo>
                <a:cubicBezTo>
                  <a:pt x="445785" y="1598202"/>
                  <a:pt x="446934" y="1598202"/>
                  <a:pt x="446934" y="1598202"/>
                </a:cubicBezTo>
                <a:cubicBezTo>
                  <a:pt x="446934" y="1598202"/>
                  <a:pt x="448083" y="1599350"/>
                  <a:pt x="448083" y="1599350"/>
                </a:cubicBezTo>
                <a:cubicBezTo>
                  <a:pt x="444636" y="1599350"/>
                  <a:pt x="442338" y="1599350"/>
                  <a:pt x="442338" y="1601647"/>
                </a:cubicBezTo>
                <a:cubicBezTo>
                  <a:pt x="446934" y="1602795"/>
                  <a:pt x="443487" y="1602795"/>
                  <a:pt x="442338" y="1605091"/>
                </a:cubicBezTo>
                <a:cubicBezTo>
                  <a:pt x="445785" y="1607387"/>
                  <a:pt x="446934" y="1605091"/>
                  <a:pt x="450381" y="1606239"/>
                </a:cubicBezTo>
                <a:cubicBezTo>
                  <a:pt x="453829" y="1609684"/>
                  <a:pt x="463022" y="1615424"/>
                  <a:pt x="465320" y="1610832"/>
                </a:cubicBezTo>
                <a:cubicBezTo>
                  <a:pt x="467618" y="1615424"/>
                  <a:pt x="460723" y="1613128"/>
                  <a:pt x="461873" y="1616573"/>
                </a:cubicBezTo>
                <a:cubicBezTo>
                  <a:pt x="464171" y="1615424"/>
                  <a:pt x="467618" y="1615424"/>
                  <a:pt x="468767" y="1614276"/>
                </a:cubicBezTo>
                <a:cubicBezTo>
                  <a:pt x="471066" y="1617721"/>
                  <a:pt x="474513" y="1618869"/>
                  <a:pt x="477960" y="1618869"/>
                </a:cubicBezTo>
                <a:cubicBezTo>
                  <a:pt x="480259" y="1622313"/>
                  <a:pt x="473364" y="1620017"/>
                  <a:pt x="476811" y="1624609"/>
                </a:cubicBezTo>
                <a:cubicBezTo>
                  <a:pt x="479109" y="1624609"/>
                  <a:pt x="481408" y="1624609"/>
                  <a:pt x="483706" y="1624609"/>
                </a:cubicBezTo>
                <a:cubicBezTo>
                  <a:pt x="482557" y="1625758"/>
                  <a:pt x="483706" y="1626906"/>
                  <a:pt x="484855" y="1628054"/>
                </a:cubicBezTo>
                <a:cubicBezTo>
                  <a:pt x="486004" y="1629202"/>
                  <a:pt x="488302" y="1630350"/>
                  <a:pt x="489451" y="1631498"/>
                </a:cubicBezTo>
                <a:cubicBezTo>
                  <a:pt x="490601" y="1631498"/>
                  <a:pt x="490601" y="1630350"/>
                  <a:pt x="491750" y="1630350"/>
                </a:cubicBezTo>
                <a:cubicBezTo>
                  <a:pt x="495197" y="1634943"/>
                  <a:pt x="502092" y="1638387"/>
                  <a:pt x="506688" y="1636091"/>
                </a:cubicBezTo>
                <a:cubicBezTo>
                  <a:pt x="505539" y="1638387"/>
                  <a:pt x="511285" y="1641831"/>
                  <a:pt x="513583" y="1640683"/>
                </a:cubicBezTo>
                <a:cubicBezTo>
                  <a:pt x="514732" y="1646424"/>
                  <a:pt x="521627" y="1644128"/>
                  <a:pt x="523925" y="1648720"/>
                </a:cubicBezTo>
                <a:cubicBezTo>
                  <a:pt x="526223" y="1647572"/>
                  <a:pt x="525074" y="1648720"/>
                  <a:pt x="527372" y="1649868"/>
                </a:cubicBezTo>
                <a:cubicBezTo>
                  <a:pt x="527372" y="1648720"/>
                  <a:pt x="527372" y="1647572"/>
                  <a:pt x="527372" y="1647572"/>
                </a:cubicBezTo>
                <a:lnTo>
                  <a:pt x="530484" y="1648608"/>
                </a:lnTo>
                <a:lnTo>
                  <a:pt x="528522" y="1649868"/>
                </a:lnTo>
                <a:cubicBezTo>
                  <a:pt x="535416" y="1652165"/>
                  <a:pt x="537714" y="1660202"/>
                  <a:pt x="543460" y="1662498"/>
                </a:cubicBezTo>
                <a:cubicBezTo>
                  <a:pt x="545758" y="1662498"/>
                  <a:pt x="548057" y="1662498"/>
                  <a:pt x="548057" y="1660202"/>
                </a:cubicBezTo>
                <a:cubicBezTo>
                  <a:pt x="544609" y="1655609"/>
                  <a:pt x="543460" y="1661350"/>
                  <a:pt x="540013" y="1657905"/>
                </a:cubicBezTo>
                <a:cubicBezTo>
                  <a:pt x="544609" y="1657905"/>
                  <a:pt x="543460" y="1654461"/>
                  <a:pt x="544609" y="1653313"/>
                </a:cubicBezTo>
                <a:cubicBezTo>
                  <a:pt x="544609" y="1656757"/>
                  <a:pt x="549206" y="1659053"/>
                  <a:pt x="551504" y="1661350"/>
                </a:cubicBezTo>
                <a:cubicBezTo>
                  <a:pt x="549206" y="1662498"/>
                  <a:pt x="546907" y="1662498"/>
                  <a:pt x="549206" y="1665942"/>
                </a:cubicBezTo>
                <a:cubicBezTo>
                  <a:pt x="550355" y="1665942"/>
                  <a:pt x="551504" y="1662498"/>
                  <a:pt x="553802" y="1665942"/>
                </a:cubicBezTo>
                <a:cubicBezTo>
                  <a:pt x="552653" y="1665942"/>
                  <a:pt x="551504" y="1665942"/>
                  <a:pt x="551504" y="1667090"/>
                </a:cubicBezTo>
                <a:cubicBezTo>
                  <a:pt x="554951" y="1668239"/>
                  <a:pt x="558399" y="1669387"/>
                  <a:pt x="560697" y="1671683"/>
                </a:cubicBezTo>
                <a:cubicBezTo>
                  <a:pt x="561846" y="1676276"/>
                  <a:pt x="572188" y="1678572"/>
                  <a:pt x="575635" y="1683164"/>
                </a:cubicBezTo>
                <a:cubicBezTo>
                  <a:pt x="575635" y="1682016"/>
                  <a:pt x="577934" y="1682016"/>
                  <a:pt x="577934" y="1682016"/>
                </a:cubicBezTo>
                <a:cubicBezTo>
                  <a:pt x="579083" y="1683164"/>
                  <a:pt x="580232" y="1685461"/>
                  <a:pt x="583679" y="1684312"/>
                </a:cubicBezTo>
                <a:cubicBezTo>
                  <a:pt x="583679" y="1690053"/>
                  <a:pt x="589425" y="1688905"/>
                  <a:pt x="594021" y="1691201"/>
                </a:cubicBezTo>
                <a:cubicBezTo>
                  <a:pt x="591723" y="1692349"/>
                  <a:pt x="596320" y="1693497"/>
                  <a:pt x="594021" y="1694646"/>
                </a:cubicBezTo>
                <a:cubicBezTo>
                  <a:pt x="591723" y="1694646"/>
                  <a:pt x="589425" y="1694646"/>
                  <a:pt x="588276" y="1692349"/>
                </a:cubicBezTo>
                <a:cubicBezTo>
                  <a:pt x="587127" y="1696942"/>
                  <a:pt x="595170" y="1700386"/>
                  <a:pt x="599767" y="1701535"/>
                </a:cubicBezTo>
                <a:cubicBezTo>
                  <a:pt x="597469" y="1699238"/>
                  <a:pt x="595170" y="1699238"/>
                  <a:pt x="594021" y="1696942"/>
                </a:cubicBezTo>
                <a:cubicBezTo>
                  <a:pt x="600916" y="1699238"/>
                  <a:pt x="606662" y="1703831"/>
                  <a:pt x="614706" y="1706127"/>
                </a:cubicBezTo>
                <a:cubicBezTo>
                  <a:pt x="615855" y="1706127"/>
                  <a:pt x="614706" y="1704979"/>
                  <a:pt x="614706" y="1703831"/>
                </a:cubicBezTo>
                <a:cubicBezTo>
                  <a:pt x="614706" y="1703831"/>
                  <a:pt x="614706" y="1703831"/>
                  <a:pt x="619302" y="1703831"/>
                </a:cubicBezTo>
                <a:cubicBezTo>
                  <a:pt x="621600" y="1707275"/>
                  <a:pt x="617004" y="1706127"/>
                  <a:pt x="619302" y="1708423"/>
                </a:cubicBezTo>
                <a:cubicBezTo>
                  <a:pt x="622749" y="1714164"/>
                  <a:pt x="625048" y="1709571"/>
                  <a:pt x="627346" y="1715312"/>
                </a:cubicBezTo>
                <a:cubicBezTo>
                  <a:pt x="630793" y="1714164"/>
                  <a:pt x="626197" y="1709571"/>
                  <a:pt x="622749" y="1708423"/>
                </a:cubicBezTo>
                <a:cubicBezTo>
                  <a:pt x="627346" y="1707275"/>
                  <a:pt x="628495" y="1714164"/>
                  <a:pt x="630793" y="1710719"/>
                </a:cubicBezTo>
                <a:cubicBezTo>
                  <a:pt x="633091" y="1715312"/>
                  <a:pt x="626197" y="1714164"/>
                  <a:pt x="629644" y="1719905"/>
                </a:cubicBezTo>
                <a:cubicBezTo>
                  <a:pt x="634241" y="1719905"/>
                  <a:pt x="643433" y="1729090"/>
                  <a:pt x="646881" y="1723349"/>
                </a:cubicBezTo>
                <a:cubicBezTo>
                  <a:pt x="642284" y="1722201"/>
                  <a:pt x="638837" y="1719905"/>
                  <a:pt x="635390" y="1717608"/>
                </a:cubicBezTo>
                <a:cubicBezTo>
                  <a:pt x="637688" y="1716460"/>
                  <a:pt x="639986" y="1721053"/>
                  <a:pt x="639986" y="1717608"/>
                </a:cubicBezTo>
                <a:cubicBezTo>
                  <a:pt x="644583" y="1722201"/>
                  <a:pt x="654925" y="1725645"/>
                  <a:pt x="656074" y="1729090"/>
                </a:cubicBezTo>
                <a:cubicBezTo>
                  <a:pt x="656074" y="1727941"/>
                  <a:pt x="654925" y="1727941"/>
                  <a:pt x="653776" y="1727941"/>
                </a:cubicBezTo>
                <a:cubicBezTo>
                  <a:pt x="654925" y="1730238"/>
                  <a:pt x="658372" y="1731386"/>
                  <a:pt x="653776" y="1730238"/>
                </a:cubicBezTo>
                <a:cubicBezTo>
                  <a:pt x="650328" y="1730238"/>
                  <a:pt x="656074" y="1729090"/>
                  <a:pt x="652626" y="1727941"/>
                </a:cubicBezTo>
                <a:cubicBezTo>
                  <a:pt x="646881" y="1726793"/>
                  <a:pt x="652626" y="1730238"/>
                  <a:pt x="650328" y="1730238"/>
                </a:cubicBezTo>
                <a:cubicBezTo>
                  <a:pt x="646881" y="1727941"/>
                  <a:pt x="646881" y="1731386"/>
                  <a:pt x="642284" y="1727941"/>
                </a:cubicBezTo>
                <a:cubicBezTo>
                  <a:pt x="642284" y="1730238"/>
                  <a:pt x="645732" y="1731386"/>
                  <a:pt x="648030" y="1732534"/>
                </a:cubicBezTo>
                <a:cubicBezTo>
                  <a:pt x="649179" y="1732534"/>
                  <a:pt x="652626" y="1731386"/>
                  <a:pt x="653776" y="1733682"/>
                </a:cubicBezTo>
                <a:cubicBezTo>
                  <a:pt x="652626" y="1734830"/>
                  <a:pt x="650328" y="1734830"/>
                  <a:pt x="651477" y="1735979"/>
                </a:cubicBezTo>
                <a:cubicBezTo>
                  <a:pt x="653776" y="1737127"/>
                  <a:pt x="656074" y="1739423"/>
                  <a:pt x="657223" y="1737127"/>
                </a:cubicBezTo>
                <a:cubicBezTo>
                  <a:pt x="653776" y="1735979"/>
                  <a:pt x="657223" y="1733682"/>
                  <a:pt x="653776" y="1731386"/>
                </a:cubicBezTo>
                <a:cubicBezTo>
                  <a:pt x="658372" y="1731386"/>
                  <a:pt x="658372" y="1734830"/>
                  <a:pt x="660670" y="1737127"/>
                </a:cubicBezTo>
                <a:cubicBezTo>
                  <a:pt x="661819" y="1737127"/>
                  <a:pt x="664118" y="1737127"/>
                  <a:pt x="664118" y="1735979"/>
                </a:cubicBezTo>
                <a:cubicBezTo>
                  <a:pt x="661819" y="1735979"/>
                  <a:pt x="660670" y="1733682"/>
                  <a:pt x="658372" y="1731386"/>
                </a:cubicBezTo>
                <a:cubicBezTo>
                  <a:pt x="661819" y="1730238"/>
                  <a:pt x="660670" y="1733682"/>
                  <a:pt x="665267" y="1733682"/>
                </a:cubicBezTo>
                <a:cubicBezTo>
                  <a:pt x="661819" y="1730238"/>
                  <a:pt x="658372" y="1729090"/>
                  <a:pt x="654925" y="1725645"/>
                </a:cubicBezTo>
                <a:cubicBezTo>
                  <a:pt x="656074" y="1725645"/>
                  <a:pt x="658372" y="1726793"/>
                  <a:pt x="657223" y="1725645"/>
                </a:cubicBezTo>
                <a:cubicBezTo>
                  <a:pt x="654925" y="1723349"/>
                  <a:pt x="653776" y="1722201"/>
                  <a:pt x="652626" y="1724497"/>
                </a:cubicBezTo>
                <a:cubicBezTo>
                  <a:pt x="650328" y="1721053"/>
                  <a:pt x="646881" y="1718756"/>
                  <a:pt x="643433" y="1718756"/>
                </a:cubicBezTo>
                <a:cubicBezTo>
                  <a:pt x="645732" y="1718756"/>
                  <a:pt x="642284" y="1716460"/>
                  <a:pt x="641135" y="1716460"/>
                </a:cubicBezTo>
                <a:cubicBezTo>
                  <a:pt x="639986" y="1715312"/>
                  <a:pt x="641135" y="1715312"/>
                  <a:pt x="641135" y="1714164"/>
                </a:cubicBezTo>
                <a:cubicBezTo>
                  <a:pt x="639986" y="1713016"/>
                  <a:pt x="637688" y="1713016"/>
                  <a:pt x="635390" y="1713016"/>
                </a:cubicBezTo>
                <a:cubicBezTo>
                  <a:pt x="634241" y="1708423"/>
                  <a:pt x="629644" y="1707275"/>
                  <a:pt x="626197" y="1706127"/>
                </a:cubicBezTo>
                <a:cubicBezTo>
                  <a:pt x="627346" y="1706127"/>
                  <a:pt x="625048" y="1702683"/>
                  <a:pt x="626197" y="1702683"/>
                </a:cubicBezTo>
                <a:cubicBezTo>
                  <a:pt x="619302" y="1702683"/>
                  <a:pt x="614706" y="1691201"/>
                  <a:pt x="607811" y="1693497"/>
                </a:cubicBezTo>
                <a:cubicBezTo>
                  <a:pt x="607811" y="1690053"/>
                  <a:pt x="604363" y="1691201"/>
                  <a:pt x="602065" y="1690053"/>
                </a:cubicBezTo>
                <a:cubicBezTo>
                  <a:pt x="599767" y="1687757"/>
                  <a:pt x="602065" y="1686609"/>
                  <a:pt x="600916" y="1685461"/>
                </a:cubicBezTo>
                <a:cubicBezTo>
                  <a:pt x="598618" y="1685461"/>
                  <a:pt x="596320" y="1684312"/>
                  <a:pt x="594021" y="1682016"/>
                </a:cubicBezTo>
                <a:cubicBezTo>
                  <a:pt x="591723" y="1679720"/>
                  <a:pt x="589425" y="1676276"/>
                  <a:pt x="587127" y="1675127"/>
                </a:cubicBezTo>
                <a:cubicBezTo>
                  <a:pt x="585978" y="1675127"/>
                  <a:pt x="585978" y="1676276"/>
                  <a:pt x="584828" y="1677424"/>
                </a:cubicBezTo>
                <a:cubicBezTo>
                  <a:pt x="581381" y="1673979"/>
                  <a:pt x="580232" y="1673979"/>
                  <a:pt x="575635" y="1670535"/>
                </a:cubicBezTo>
                <a:cubicBezTo>
                  <a:pt x="576785" y="1669387"/>
                  <a:pt x="581381" y="1672831"/>
                  <a:pt x="580232" y="1669387"/>
                </a:cubicBezTo>
                <a:cubicBezTo>
                  <a:pt x="569890" y="1670535"/>
                  <a:pt x="561846" y="1660202"/>
                  <a:pt x="556100" y="1656757"/>
                </a:cubicBezTo>
                <a:cubicBezTo>
                  <a:pt x="556100" y="1657905"/>
                  <a:pt x="556100" y="1659053"/>
                  <a:pt x="553802" y="1659053"/>
                </a:cubicBezTo>
                <a:cubicBezTo>
                  <a:pt x="551504" y="1655609"/>
                  <a:pt x="548057" y="1655609"/>
                  <a:pt x="545758" y="1653313"/>
                </a:cubicBezTo>
                <a:cubicBezTo>
                  <a:pt x="548057" y="1653313"/>
                  <a:pt x="550355" y="1653313"/>
                  <a:pt x="551504" y="1652165"/>
                </a:cubicBezTo>
                <a:cubicBezTo>
                  <a:pt x="544609" y="1647572"/>
                  <a:pt x="537714" y="1644128"/>
                  <a:pt x="530820" y="1640683"/>
                </a:cubicBezTo>
                <a:cubicBezTo>
                  <a:pt x="522776" y="1636091"/>
                  <a:pt x="515881" y="1632646"/>
                  <a:pt x="512434" y="1626906"/>
                </a:cubicBezTo>
                <a:cubicBezTo>
                  <a:pt x="513583" y="1628054"/>
                  <a:pt x="515881" y="1629202"/>
                  <a:pt x="518179" y="1629202"/>
                </a:cubicBezTo>
                <a:cubicBezTo>
                  <a:pt x="515881" y="1626906"/>
                  <a:pt x="518179" y="1626906"/>
                  <a:pt x="517030" y="1625758"/>
                </a:cubicBezTo>
                <a:cubicBezTo>
                  <a:pt x="511285" y="1626906"/>
                  <a:pt x="511285" y="1621165"/>
                  <a:pt x="508987" y="1620017"/>
                </a:cubicBezTo>
                <a:cubicBezTo>
                  <a:pt x="505539" y="1620017"/>
                  <a:pt x="506688" y="1622313"/>
                  <a:pt x="504390" y="1621165"/>
                </a:cubicBezTo>
                <a:cubicBezTo>
                  <a:pt x="503241" y="1617721"/>
                  <a:pt x="502092" y="1617721"/>
                  <a:pt x="499794" y="1615424"/>
                </a:cubicBezTo>
                <a:cubicBezTo>
                  <a:pt x="497495" y="1615424"/>
                  <a:pt x="498644" y="1616573"/>
                  <a:pt x="497495" y="1617721"/>
                </a:cubicBezTo>
                <a:cubicBezTo>
                  <a:pt x="496346" y="1616573"/>
                  <a:pt x="494048" y="1615424"/>
                  <a:pt x="491750" y="1614276"/>
                </a:cubicBezTo>
                <a:cubicBezTo>
                  <a:pt x="490601" y="1613128"/>
                  <a:pt x="488302" y="1613128"/>
                  <a:pt x="489451" y="1611980"/>
                </a:cubicBezTo>
                <a:cubicBezTo>
                  <a:pt x="490601" y="1611980"/>
                  <a:pt x="491750" y="1614276"/>
                  <a:pt x="495197" y="1614276"/>
                </a:cubicBezTo>
                <a:cubicBezTo>
                  <a:pt x="489451" y="1609684"/>
                  <a:pt x="494048" y="1610832"/>
                  <a:pt x="494048" y="1607387"/>
                </a:cubicBezTo>
                <a:cubicBezTo>
                  <a:pt x="490601" y="1606239"/>
                  <a:pt x="490601" y="1608536"/>
                  <a:pt x="489451" y="1608536"/>
                </a:cubicBezTo>
                <a:cubicBezTo>
                  <a:pt x="484855" y="1607387"/>
                  <a:pt x="479109" y="1602795"/>
                  <a:pt x="473364" y="1598202"/>
                </a:cubicBezTo>
                <a:cubicBezTo>
                  <a:pt x="472215" y="1600499"/>
                  <a:pt x="468767" y="1598202"/>
                  <a:pt x="465320" y="1599350"/>
                </a:cubicBezTo>
                <a:cubicBezTo>
                  <a:pt x="463022" y="1595906"/>
                  <a:pt x="468767" y="1598202"/>
                  <a:pt x="466469" y="1594758"/>
                </a:cubicBezTo>
                <a:cubicBezTo>
                  <a:pt x="461873" y="1595906"/>
                  <a:pt x="459574" y="1593610"/>
                  <a:pt x="456127" y="1593610"/>
                </a:cubicBezTo>
                <a:cubicBezTo>
                  <a:pt x="456127" y="1594758"/>
                  <a:pt x="458425" y="1595906"/>
                  <a:pt x="457276" y="1595906"/>
                </a:cubicBezTo>
                <a:cubicBezTo>
                  <a:pt x="454978" y="1593610"/>
                  <a:pt x="451531" y="1594758"/>
                  <a:pt x="452680" y="1595906"/>
                </a:cubicBezTo>
                <a:cubicBezTo>
                  <a:pt x="450381" y="1593610"/>
                  <a:pt x="446934" y="1593610"/>
                  <a:pt x="445785" y="1591314"/>
                </a:cubicBezTo>
                <a:cubicBezTo>
                  <a:pt x="448083" y="1590166"/>
                  <a:pt x="449232" y="1592462"/>
                  <a:pt x="450381" y="1592462"/>
                </a:cubicBezTo>
                <a:cubicBezTo>
                  <a:pt x="448083" y="1590166"/>
                  <a:pt x="451531" y="1591314"/>
                  <a:pt x="452680" y="1591314"/>
                </a:cubicBezTo>
                <a:cubicBezTo>
                  <a:pt x="449232" y="1590166"/>
                  <a:pt x="446934" y="1587869"/>
                  <a:pt x="446934" y="1585573"/>
                </a:cubicBezTo>
                <a:cubicBezTo>
                  <a:pt x="448083" y="1587869"/>
                  <a:pt x="451531" y="1587869"/>
                  <a:pt x="450381" y="1585573"/>
                </a:cubicBezTo>
                <a:cubicBezTo>
                  <a:pt x="446934" y="1582128"/>
                  <a:pt x="440039" y="1583277"/>
                  <a:pt x="434294" y="1579832"/>
                </a:cubicBezTo>
                <a:cubicBezTo>
                  <a:pt x="436592" y="1579832"/>
                  <a:pt x="441188" y="1580980"/>
                  <a:pt x="437741" y="1577536"/>
                </a:cubicBezTo>
                <a:cubicBezTo>
                  <a:pt x="434294" y="1578684"/>
                  <a:pt x="426250" y="1578684"/>
                  <a:pt x="425101" y="1575240"/>
                </a:cubicBezTo>
                <a:cubicBezTo>
                  <a:pt x="426250" y="1575240"/>
                  <a:pt x="429697" y="1577536"/>
                  <a:pt x="428548" y="1575240"/>
                </a:cubicBezTo>
                <a:cubicBezTo>
                  <a:pt x="425101" y="1572943"/>
                  <a:pt x="421653" y="1570647"/>
                  <a:pt x="418206" y="1570647"/>
                </a:cubicBezTo>
                <a:cubicBezTo>
                  <a:pt x="417057" y="1568351"/>
                  <a:pt x="415908" y="1567203"/>
                  <a:pt x="417057" y="1566055"/>
                </a:cubicBezTo>
                <a:cubicBezTo>
                  <a:pt x="412460" y="1564907"/>
                  <a:pt x="414759" y="1566055"/>
                  <a:pt x="410162" y="1566055"/>
                </a:cubicBezTo>
                <a:cubicBezTo>
                  <a:pt x="410162" y="1564907"/>
                  <a:pt x="409013" y="1564907"/>
                  <a:pt x="407864" y="1563758"/>
                </a:cubicBezTo>
                <a:cubicBezTo>
                  <a:pt x="406715" y="1562610"/>
                  <a:pt x="409013" y="1562610"/>
                  <a:pt x="409013" y="1561462"/>
                </a:cubicBezTo>
                <a:cubicBezTo>
                  <a:pt x="405566" y="1558018"/>
                  <a:pt x="400969" y="1556870"/>
                  <a:pt x="397522" y="1555721"/>
                </a:cubicBezTo>
                <a:cubicBezTo>
                  <a:pt x="394075" y="1554573"/>
                  <a:pt x="390627" y="1554573"/>
                  <a:pt x="387180" y="1553425"/>
                </a:cubicBezTo>
                <a:cubicBezTo>
                  <a:pt x="388329" y="1552277"/>
                  <a:pt x="389478" y="1551129"/>
                  <a:pt x="390627" y="1548833"/>
                </a:cubicBezTo>
                <a:lnTo>
                  <a:pt x="382245" y="1546739"/>
                </a:lnTo>
                <a:lnTo>
                  <a:pt x="377987" y="1543092"/>
                </a:lnTo>
                <a:cubicBezTo>
                  <a:pt x="372241" y="1543092"/>
                  <a:pt x="379136" y="1545388"/>
                  <a:pt x="376838" y="1546536"/>
                </a:cubicBezTo>
                <a:cubicBezTo>
                  <a:pt x="369943" y="1540796"/>
                  <a:pt x="359601" y="1539648"/>
                  <a:pt x="352706" y="1536203"/>
                </a:cubicBezTo>
                <a:cubicBezTo>
                  <a:pt x="355004" y="1536203"/>
                  <a:pt x="355004" y="1538499"/>
                  <a:pt x="357303" y="1537351"/>
                </a:cubicBezTo>
                <a:cubicBezTo>
                  <a:pt x="355004" y="1535055"/>
                  <a:pt x="358452" y="1536203"/>
                  <a:pt x="356154" y="1533907"/>
                </a:cubicBezTo>
                <a:cubicBezTo>
                  <a:pt x="344662" y="1533907"/>
                  <a:pt x="338917" y="1524722"/>
                  <a:pt x="329724" y="1522426"/>
                </a:cubicBezTo>
                <a:cubicBezTo>
                  <a:pt x="332022" y="1522426"/>
                  <a:pt x="333171" y="1521277"/>
                  <a:pt x="330873" y="1518981"/>
                </a:cubicBezTo>
                <a:cubicBezTo>
                  <a:pt x="327426" y="1520129"/>
                  <a:pt x="323978" y="1520129"/>
                  <a:pt x="320531" y="1518981"/>
                </a:cubicBezTo>
                <a:cubicBezTo>
                  <a:pt x="321680" y="1518981"/>
                  <a:pt x="321680" y="1517833"/>
                  <a:pt x="321680" y="1516685"/>
                </a:cubicBezTo>
                <a:cubicBezTo>
                  <a:pt x="318233" y="1516685"/>
                  <a:pt x="314785" y="1514389"/>
                  <a:pt x="311338" y="1513240"/>
                </a:cubicBezTo>
                <a:cubicBezTo>
                  <a:pt x="307891" y="1510944"/>
                  <a:pt x="304443" y="1509796"/>
                  <a:pt x="299847" y="1509796"/>
                </a:cubicBezTo>
                <a:cubicBezTo>
                  <a:pt x="302145" y="1509796"/>
                  <a:pt x="302145" y="1508648"/>
                  <a:pt x="302145" y="1507500"/>
                </a:cubicBezTo>
                <a:cubicBezTo>
                  <a:pt x="290654" y="1504056"/>
                  <a:pt x="292952" y="1504056"/>
                  <a:pt x="283759" y="1498315"/>
                </a:cubicBezTo>
                <a:cubicBezTo>
                  <a:pt x="286057" y="1498315"/>
                  <a:pt x="287207" y="1497167"/>
                  <a:pt x="287207" y="1496018"/>
                </a:cubicBezTo>
                <a:cubicBezTo>
                  <a:pt x="281461" y="1497167"/>
                  <a:pt x="284908" y="1493722"/>
                  <a:pt x="280312" y="1493722"/>
                </a:cubicBezTo>
                <a:cubicBezTo>
                  <a:pt x="278014" y="1493722"/>
                  <a:pt x="276864" y="1494870"/>
                  <a:pt x="276864" y="1494870"/>
                </a:cubicBezTo>
                <a:cubicBezTo>
                  <a:pt x="275715" y="1493722"/>
                  <a:pt x="274566" y="1492574"/>
                  <a:pt x="272268" y="1492574"/>
                </a:cubicBezTo>
                <a:cubicBezTo>
                  <a:pt x="271119" y="1492574"/>
                  <a:pt x="273417" y="1494870"/>
                  <a:pt x="272268" y="1494870"/>
                </a:cubicBezTo>
                <a:cubicBezTo>
                  <a:pt x="266522" y="1491426"/>
                  <a:pt x="269970" y="1492574"/>
                  <a:pt x="264224" y="1489130"/>
                </a:cubicBezTo>
                <a:cubicBezTo>
                  <a:pt x="264224" y="1490278"/>
                  <a:pt x="267671" y="1492574"/>
                  <a:pt x="264224" y="1492574"/>
                </a:cubicBezTo>
                <a:cubicBezTo>
                  <a:pt x="261926" y="1489130"/>
                  <a:pt x="257329" y="1486833"/>
                  <a:pt x="253882" y="1485685"/>
                </a:cubicBezTo>
                <a:cubicBezTo>
                  <a:pt x="250435" y="1483389"/>
                  <a:pt x="248136" y="1482241"/>
                  <a:pt x="251584" y="1479945"/>
                </a:cubicBezTo>
                <a:cubicBezTo>
                  <a:pt x="248136" y="1477648"/>
                  <a:pt x="243540" y="1478797"/>
                  <a:pt x="240093" y="1476500"/>
                </a:cubicBezTo>
                <a:cubicBezTo>
                  <a:pt x="241242" y="1475352"/>
                  <a:pt x="243540" y="1475352"/>
                  <a:pt x="242391" y="1475352"/>
                </a:cubicBezTo>
                <a:cubicBezTo>
                  <a:pt x="237794" y="1474204"/>
                  <a:pt x="238944" y="1470760"/>
                  <a:pt x="234347" y="1470760"/>
                </a:cubicBezTo>
                <a:cubicBezTo>
                  <a:pt x="232049" y="1471908"/>
                  <a:pt x="233198" y="1474204"/>
                  <a:pt x="230900" y="1476500"/>
                </a:cubicBezTo>
                <a:cubicBezTo>
                  <a:pt x="230900" y="1473056"/>
                  <a:pt x="224005" y="1467315"/>
                  <a:pt x="220558" y="1470760"/>
                </a:cubicBezTo>
                <a:cubicBezTo>
                  <a:pt x="198724" y="1459278"/>
                  <a:pt x="174593" y="1451241"/>
                  <a:pt x="150461" y="1440908"/>
                </a:cubicBezTo>
                <a:cubicBezTo>
                  <a:pt x="153908" y="1439760"/>
                  <a:pt x="155058" y="1443204"/>
                  <a:pt x="157356" y="1443204"/>
                </a:cubicBezTo>
                <a:cubicBezTo>
                  <a:pt x="158505" y="1440908"/>
                  <a:pt x="161952" y="1443204"/>
                  <a:pt x="159654" y="1440908"/>
                </a:cubicBezTo>
                <a:cubicBezTo>
                  <a:pt x="158505" y="1440908"/>
                  <a:pt x="158505" y="1439760"/>
                  <a:pt x="157356" y="1439760"/>
                </a:cubicBezTo>
                <a:cubicBezTo>
                  <a:pt x="156207" y="1439760"/>
                  <a:pt x="156207" y="1440908"/>
                  <a:pt x="153908" y="1440908"/>
                </a:cubicBezTo>
                <a:cubicBezTo>
                  <a:pt x="150461" y="1438612"/>
                  <a:pt x="153908" y="1438612"/>
                  <a:pt x="152759" y="1437464"/>
                </a:cubicBezTo>
                <a:cubicBezTo>
                  <a:pt x="151610" y="1437464"/>
                  <a:pt x="149312" y="1436316"/>
                  <a:pt x="148163" y="1435167"/>
                </a:cubicBezTo>
                <a:cubicBezTo>
                  <a:pt x="147014" y="1436316"/>
                  <a:pt x="145865" y="1437464"/>
                  <a:pt x="145865" y="1437464"/>
                </a:cubicBezTo>
                <a:cubicBezTo>
                  <a:pt x="149312" y="1440908"/>
                  <a:pt x="149312" y="1442056"/>
                  <a:pt x="149312" y="1444353"/>
                </a:cubicBezTo>
                <a:cubicBezTo>
                  <a:pt x="148163" y="1443204"/>
                  <a:pt x="145865" y="1444353"/>
                  <a:pt x="143566" y="1442056"/>
                </a:cubicBezTo>
                <a:cubicBezTo>
                  <a:pt x="145865" y="1440908"/>
                  <a:pt x="149312" y="1440908"/>
                  <a:pt x="147014" y="1439760"/>
                </a:cubicBezTo>
                <a:cubicBezTo>
                  <a:pt x="140119" y="1438612"/>
                  <a:pt x="135523" y="1431723"/>
                  <a:pt x="128628" y="1434019"/>
                </a:cubicBezTo>
                <a:cubicBezTo>
                  <a:pt x="127479" y="1430575"/>
                  <a:pt x="126330" y="1430575"/>
                  <a:pt x="125180" y="1432871"/>
                </a:cubicBezTo>
                <a:cubicBezTo>
                  <a:pt x="124031" y="1429427"/>
                  <a:pt x="121733" y="1429427"/>
                  <a:pt x="119435" y="1428279"/>
                </a:cubicBezTo>
                <a:cubicBezTo>
                  <a:pt x="122882" y="1428279"/>
                  <a:pt x="126330" y="1430575"/>
                  <a:pt x="129777" y="1429427"/>
                </a:cubicBezTo>
                <a:cubicBezTo>
                  <a:pt x="125180" y="1424834"/>
                  <a:pt x="119435" y="1425982"/>
                  <a:pt x="113689" y="1423686"/>
                </a:cubicBezTo>
                <a:cubicBezTo>
                  <a:pt x="115988" y="1421390"/>
                  <a:pt x="109093" y="1421390"/>
                  <a:pt x="106795" y="1420242"/>
                </a:cubicBezTo>
                <a:cubicBezTo>
                  <a:pt x="107944" y="1417946"/>
                  <a:pt x="114838" y="1417946"/>
                  <a:pt x="113689" y="1415649"/>
                </a:cubicBezTo>
                <a:cubicBezTo>
                  <a:pt x="109093" y="1416797"/>
                  <a:pt x="105646" y="1414501"/>
                  <a:pt x="102198" y="1414501"/>
                </a:cubicBezTo>
                <a:cubicBezTo>
                  <a:pt x="98751" y="1415649"/>
                  <a:pt x="99900" y="1415649"/>
                  <a:pt x="97602" y="1416797"/>
                </a:cubicBezTo>
                <a:cubicBezTo>
                  <a:pt x="95304" y="1414501"/>
                  <a:pt x="95304" y="1414501"/>
                  <a:pt x="91856" y="1412205"/>
                </a:cubicBezTo>
                <a:cubicBezTo>
                  <a:pt x="95304" y="1411057"/>
                  <a:pt x="94154" y="1409908"/>
                  <a:pt x="96453" y="1407612"/>
                </a:cubicBezTo>
                <a:cubicBezTo>
                  <a:pt x="98751" y="1408760"/>
                  <a:pt x="101049" y="1411057"/>
                  <a:pt x="104496" y="1408760"/>
                </a:cubicBezTo>
                <a:cubicBezTo>
                  <a:pt x="110242" y="1414501"/>
                  <a:pt x="118286" y="1414501"/>
                  <a:pt x="126330" y="1417946"/>
                </a:cubicBezTo>
                <a:cubicBezTo>
                  <a:pt x="133224" y="1415649"/>
                  <a:pt x="136672" y="1421390"/>
                  <a:pt x="141268" y="1421390"/>
                </a:cubicBezTo>
                <a:cubicBezTo>
                  <a:pt x="140119" y="1420242"/>
                  <a:pt x="140119" y="1420242"/>
                  <a:pt x="142417" y="1420242"/>
                </a:cubicBezTo>
                <a:cubicBezTo>
                  <a:pt x="143566" y="1422538"/>
                  <a:pt x="147014" y="1420242"/>
                  <a:pt x="148163" y="1423686"/>
                </a:cubicBezTo>
                <a:cubicBezTo>
                  <a:pt x="147014" y="1424834"/>
                  <a:pt x="143566" y="1424834"/>
                  <a:pt x="145865" y="1427130"/>
                </a:cubicBezTo>
                <a:cubicBezTo>
                  <a:pt x="147014" y="1427130"/>
                  <a:pt x="148163" y="1427130"/>
                  <a:pt x="149312" y="1427130"/>
                </a:cubicBezTo>
                <a:cubicBezTo>
                  <a:pt x="153908" y="1427130"/>
                  <a:pt x="149312" y="1423686"/>
                  <a:pt x="155058" y="1423686"/>
                </a:cubicBezTo>
                <a:cubicBezTo>
                  <a:pt x="157356" y="1425982"/>
                  <a:pt x="158505" y="1425982"/>
                  <a:pt x="161952" y="1425982"/>
                </a:cubicBezTo>
                <a:lnTo>
                  <a:pt x="163101" y="1428279"/>
                </a:lnTo>
                <a:lnTo>
                  <a:pt x="158505" y="1427130"/>
                </a:lnTo>
                <a:cubicBezTo>
                  <a:pt x="159654" y="1428279"/>
                  <a:pt x="156207" y="1428279"/>
                  <a:pt x="158505" y="1430575"/>
                </a:cubicBezTo>
                <a:cubicBezTo>
                  <a:pt x="163101" y="1430575"/>
                  <a:pt x="166549" y="1432871"/>
                  <a:pt x="169996" y="1431723"/>
                </a:cubicBezTo>
                <a:cubicBezTo>
                  <a:pt x="173443" y="1434019"/>
                  <a:pt x="171145" y="1435167"/>
                  <a:pt x="175742" y="1434019"/>
                </a:cubicBezTo>
                <a:cubicBezTo>
                  <a:pt x="178040" y="1436316"/>
                  <a:pt x="175742" y="1436316"/>
                  <a:pt x="178040" y="1438612"/>
                </a:cubicBezTo>
                <a:cubicBezTo>
                  <a:pt x="180338" y="1437464"/>
                  <a:pt x="182636" y="1438612"/>
                  <a:pt x="184935" y="1437464"/>
                </a:cubicBezTo>
                <a:cubicBezTo>
                  <a:pt x="186084" y="1438612"/>
                  <a:pt x="184935" y="1442056"/>
                  <a:pt x="188382" y="1442056"/>
                </a:cubicBezTo>
                <a:cubicBezTo>
                  <a:pt x="187233" y="1439760"/>
                  <a:pt x="186084" y="1437464"/>
                  <a:pt x="190680" y="1437464"/>
                </a:cubicBezTo>
                <a:cubicBezTo>
                  <a:pt x="190680" y="1442056"/>
                  <a:pt x="195277" y="1439760"/>
                  <a:pt x="195277" y="1444353"/>
                </a:cubicBezTo>
                <a:cubicBezTo>
                  <a:pt x="198724" y="1443204"/>
                  <a:pt x="198724" y="1443204"/>
                  <a:pt x="203321" y="1443204"/>
                </a:cubicBezTo>
                <a:cubicBezTo>
                  <a:pt x="201022" y="1442056"/>
                  <a:pt x="194128" y="1442056"/>
                  <a:pt x="195277" y="1438612"/>
                </a:cubicBezTo>
                <a:cubicBezTo>
                  <a:pt x="201022" y="1439760"/>
                  <a:pt x="204470" y="1443204"/>
                  <a:pt x="209066" y="1445501"/>
                </a:cubicBezTo>
                <a:cubicBezTo>
                  <a:pt x="210216" y="1440908"/>
                  <a:pt x="220558" y="1447797"/>
                  <a:pt x="226303" y="1448945"/>
                </a:cubicBezTo>
                <a:cubicBezTo>
                  <a:pt x="222856" y="1445501"/>
                  <a:pt x="210216" y="1439760"/>
                  <a:pt x="215961" y="1437464"/>
                </a:cubicBezTo>
                <a:cubicBezTo>
                  <a:pt x="213663" y="1436316"/>
                  <a:pt x="212514" y="1436316"/>
                  <a:pt x="210216" y="1436316"/>
                </a:cubicBezTo>
                <a:cubicBezTo>
                  <a:pt x="211364" y="1437464"/>
                  <a:pt x="211364" y="1438612"/>
                  <a:pt x="210216" y="1438612"/>
                </a:cubicBezTo>
                <a:cubicBezTo>
                  <a:pt x="204470" y="1435167"/>
                  <a:pt x="205619" y="1440908"/>
                  <a:pt x="199873" y="1438612"/>
                </a:cubicBezTo>
                <a:cubicBezTo>
                  <a:pt x="202171" y="1437464"/>
                  <a:pt x="204470" y="1437464"/>
                  <a:pt x="203321" y="1436316"/>
                </a:cubicBezTo>
                <a:cubicBezTo>
                  <a:pt x="202171" y="1435167"/>
                  <a:pt x="201022" y="1434019"/>
                  <a:pt x="199873" y="1434019"/>
                </a:cubicBezTo>
                <a:cubicBezTo>
                  <a:pt x="198724" y="1434019"/>
                  <a:pt x="196426" y="1435167"/>
                  <a:pt x="195277" y="1435167"/>
                </a:cubicBezTo>
                <a:cubicBezTo>
                  <a:pt x="194128" y="1432871"/>
                  <a:pt x="190680" y="1431723"/>
                  <a:pt x="189531" y="1430575"/>
                </a:cubicBezTo>
                <a:cubicBezTo>
                  <a:pt x="192978" y="1428279"/>
                  <a:pt x="194128" y="1430575"/>
                  <a:pt x="197575" y="1430575"/>
                </a:cubicBezTo>
                <a:cubicBezTo>
                  <a:pt x="196426" y="1428279"/>
                  <a:pt x="195277" y="1428279"/>
                  <a:pt x="192978" y="1427130"/>
                </a:cubicBezTo>
                <a:cubicBezTo>
                  <a:pt x="190680" y="1428279"/>
                  <a:pt x="189531" y="1428279"/>
                  <a:pt x="187233" y="1428279"/>
                </a:cubicBezTo>
                <a:cubicBezTo>
                  <a:pt x="189531" y="1429427"/>
                  <a:pt x="189531" y="1430575"/>
                  <a:pt x="188382" y="1431723"/>
                </a:cubicBezTo>
                <a:cubicBezTo>
                  <a:pt x="183786" y="1428279"/>
                  <a:pt x="178040" y="1427130"/>
                  <a:pt x="173443" y="1424834"/>
                </a:cubicBezTo>
                <a:cubicBezTo>
                  <a:pt x="167698" y="1428279"/>
                  <a:pt x="163101" y="1424834"/>
                  <a:pt x="157356" y="1422538"/>
                </a:cubicBezTo>
                <a:cubicBezTo>
                  <a:pt x="152759" y="1420242"/>
                  <a:pt x="148163" y="1416797"/>
                  <a:pt x="143566" y="1416797"/>
                </a:cubicBezTo>
                <a:cubicBezTo>
                  <a:pt x="145865" y="1416797"/>
                  <a:pt x="147014" y="1415649"/>
                  <a:pt x="148163" y="1414501"/>
                </a:cubicBezTo>
                <a:cubicBezTo>
                  <a:pt x="151610" y="1417946"/>
                  <a:pt x="158505" y="1423686"/>
                  <a:pt x="161952" y="1420242"/>
                </a:cubicBezTo>
                <a:cubicBezTo>
                  <a:pt x="164250" y="1423686"/>
                  <a:pt x="167698" y="1423686"/>
                  <a:pt x="171145" y="1424834"/>
                </a:cubicBezTo>
                <a:cubicBezTo>
                  <a:pt x="171145" y="1422538"/>
                  <a:pt x="166549" y="1422538"/>
                  <a:pt x="167698" y="1420242"/>
                </a:cubicBezTo>
                <a:cubicBezTo>
                  <a:pt x="163101" y="1422538"/>
                  <a:pt x="160803" y="1414501"/>
                  <a:pt x="157356" y="1419094"/>
                </a:cubicBezTo>
                <a:cubicBezTo>
                  <a:pt x="155058" y="1414501"/>
                  <a:pt x="149312" y="1414501"/>
                  <a:pt x="145865" y="1412205"/>
                </a:cubicBezTo>
                <a:cubicBezTo>
                  <a:pt x="148163" y="1411057"/>
                  <a:pt x="150461" y="1412205"/>
                  <a:pt x="149312" y="1409908"/>
                </a:cubicBezTo>
                <a:cubicBezTo>
                  <a:pt x="147014" y="1411057"/>
                  <a:pt x="147014" y="1407612"/>
                  <a:pt x="145865" y="1407612"/>
                </a:cubicBezTo>
                <a:cubicBezTo>
                  <a:pt x="145865" y="1409908"/>
                  <a:pt x="142417" y="1406464"/>
                  <a:pt x="140119" y="1407612"/>
                </a:cubicBezTo>
                <a:cubicBezTo>
                  <a:pt x="142417" y="1408760"/>
                  <a:pt x="142417" y="1409908"/>
                  <a:pt x="141268" y="1409908"/>
                </a:cubicBezTo>
                <a:cubicBezTo>
                  <a:pt x="137821" y="1408760"/>
                  <a:pt x="133224" y="1408760"/>
                  <a:pt x="130926" y="1405316"/>
                </a:cubicBezTo>
                <a:cubicBezTo>
                  <a:pt x="132075" y="1404168"/>
                  <a:pt x="134373" y="1404168"/>
                  <a:pt x="134373" y="1403020"/>
                </a:cubicBezTo>
                <a:cubicBezTo>
                  <a:pt x="129777" y="1401872"/>
                  <a:pt x="129777" y="1404168"/>
                  <a:pt x="125180" y="1404168"/>
                </a:cubicBezTo>
                <a:cubicBezTo>
                  <a:pt x="124031" y="1399575"/>
                  <a:pt x="118286" y="1400723"/>
                  <a:pt x="115988" y="1396131"/>
                </a:cubicBezTo>
                <a:cubicBezTo>
                  <a:pt x="112540" y="1396131"/>
                  <a:pt x="109093" y="1392687"/>
                  <a:pt x="106795" y="1391538"/>
                </a:cubicBezTo>
                <a:cubicBezTo>
                  <a:pt x="107944" y="1391538"/>
                  <a:pt x="109093" y="1389242"/>
                  <a:pt x="107944" y="1389242"/>
                </a:cubicBezTo>
                <a:cubicBezTo>
                  <a:pt x="105646" y="1388094"/>
                  <a:pt x="101049" y="1383501"/>
                  <a:pt x="102198" y="1386946"/>
                </a:cubicBezTo>
                <a:cubicBezTo>
                  <a:pt x="97602" y="1384650"/>
                  <a:pt x="101049" y="1385798"/>
                  <a:pt x="99900" y="1383501"/>
                </a:cubicBezTo>
                <a:cubicBezTo>
                  <a:pt x="97602" y="1384650"/>
                  <a:pt x="96453" y="1381205"/>
                  <a:pt x="94154" y="1381205"/>
                </a:cubicBezTo>
                <a:cubicBezTo>
                  <a:pt x="93005" y="1383501"/>
                  <a:pt x="95304" y="1383501"/>
                  <a:pt x="97602" y="1384650"/>
                </a:cubicBezTo>
                <a:cubicBezTo>
                  <a:pt x="97602" y="1386946"/>
                  <a:pt x="95304" y="1384650"/>
                  <a:pt x="93005" y="1385798"/>
                </a:cubicBezTo>
                <a:cubicBezTo>
                  <a:pt x="91856" y="1384650"/>
                  <a:pt x="90707" y="1383501"/>
                  <a:pt x="88409" y="1384650"/>
                </a:cubicBezTo>
                <a:cubicBezTo>
                  <a:pt x="88409" y="1382353"/>
                  <a:pt x="81514" y="1381205"/>
                  <a:pt x="86111" y="1380057"/>
                </a:cubicBezTo>
                <a:cubicBezTo>
                  <a:pt x="87260" y="1381205"/>
                  <a:pt x="87260" y="1384650"/>
                  <a:pt x="93005" y="1382353"/>
                </a:cubicBezTo>
                <a:cubicBezTo>
                  <a:pt x="87260" y="1380057"/>
                  <a:pt x="91856" y="1378909"/>
                  <a:pt x="89558" y="1376613"/>
                </a:cubicBezTo>
                <a:cubicBezTo>
                  <a:pt x="84961" y="1378909"/>
                  <a:pt x="82663" y="1372020"/>
                  <a:pt x="79216" y="1373168"/>
                </a:cubicBezTo>
                <a:cubicBezTo>
                  <a:pt x="81514" y="1372020"/>
                  <a:pt x="82663" y="1373168"/>
                  <a:pt x="84961" y="1372020"/>
                </a:cubicBezTo>
                <a:cubicBezTo>
                  <a:pt x="87260" y="1375464"/>
                  <a:pt x="90707" y="1375464"/>
                  <a:pt x="94154" y="1376613"/>
                </a:cubicBezTo>
                <a:cubicBezTo>
                  <a:pt x="94154" y="1375464"/>
                  <a:pt x="94154" y="1374316"/>
                  <a:pt x="95304" y="1374316"/>
                </a:cubicBezTo>
                <a:cubicBezTo>
                  <a:pt x="96453" y="1377761"/>
                  <a:pt x="105646" y="1377761"/>
                  <a:pt x="110242" y="1376613"/>
                </a:cubicBezTo>
                <a:cubicBezTo>
                  <a:pt x="112540" y="1378909"/>
                  <a:pt x="110242" y="1378909"/>
                  <a:pt x="112540" y="1381205"/>
                </a:cubicBezTo>
                <a:cubicBezTo>
                  <a:pt x="117137" y="1380057"/>
                  <a:pt x="124031" y="1381205"/>
                  <a:pt x="124031" y="1384650"/>
                </a:cubicBezTo>
                <a:cubicBezTo>
                  <a:pt x="120584" y="1385798"/>
                  <a:pt x="120584" y="1381205"/>
                  <a:pt x="118286" y="1382353"/>
                </a:cubicBezTo>
                <a:cubicBezTo>
                  <a:pt x="118286" y="1383501"/>
                  <a:pt x="110242" y="1383501"/>
                  <a:pt x="112540" y="1385798"/>
                </a:cubicBezTo>
                <a:cubicBezTo>
                  <a:pt x="115988" y="1386946"/>
                  <a:pt x="114838" y="1384650"/>
                  <a:pt x="118286" y="1384650"/>
                </a:cubicBezTo>
                <a:cubicBezTo>
                  <a:pt x="119435" y="1386946"/>
                  <a:pt x="122882" y="1385798"/>
                  <a:pt x="125180" y="1386946"/>
                </a:cubicBezTo>
                <a:cubicBezTo>
                  <a:pt x="128628" y="1389242"/>
                  <a:pt x="122882" y="1388094"/>
                  <a:pt x="126330" y="1390390"/>
                </a:cubicBezTo>
                <a:cubicBezTo>
                  <a:pt x="127479" y="1388094"/>
                  <a:pt x="133224" y="1389242"/>
                  <a:pt x="135523" y="1390390"/>
                </a:cubicBezTo>
                <a:cubicBezTo>
                  <a:pt x="136672" y="1388094"/>
                  <a:pt x="136672" y="1386946"/>
                  <a:pt x="138970" y="1386946"/>
                </a:cubicBezTo>
                <a:cubicBezTo>
                  <a:pt x="143566" y="1389242"/>
                  <a:pt x="149312" y="1388094"/>
                  <a:pt x="152759" y="1391538"/>
                </a:cubicBezTo>
                <a:cubicBezTo>
                  <a:pt x="151610" y="1392687"/>
                  <a:pt x="147014" y="1390390"/>
                  <a:pt x="149312" y="1392687"/>
                </a:cubicBezTo>
                <a:cubicBezTo>
                  <a:pt x="153908" y="1392687"/>
                  <a:pt x="152759" y="1396131"/>
                  <a:pt x="158505" y="1396131"/>
                </a:cubicBezTo>
                <a:cubicBezTo>
                  <a:pt x="158505" y="1397279"/>
                  <a:pt x="165400" y="1401872"/>
                  <a:pt x="169996" y="1401872"/>
                </a:cubicBezTo>
                <a:cubicBezTo>
                  <a:pt x="172294" y="1404168"/>
                  <a:pt x="167698" y="1404168"/>
                  <a:pt x="171145" y="1407612"/>
                </a:cubicBezTo>
                <a:cubicBezTo>
                  <a:pt x="172294" y="1404168"/>
                  <a:pt x="176891" y="1407612"/>
                  <a:pt x="179189" y="1405316"/>
                </a:cubicBezTo>
                <a:cubicBezTo>
                  <a:pt x="180338" y="1407612"/>
                  <a:pt x="182636" y="1406464"/>
                  <a:pt x="183786" y="1407612"/>
                </a:cubicBezTo>
                <a:cubicBezTo>
                  <a:pt x="181487" y="1408760"/>
                  <a:pt x="180338" y="1408760"/>
                  <a:pt x="181487" y="1409908"/>
                </a:cubicBezTo>
                <a:cubicBezTo>
                  <a:pt x="183786" y="1409908"/>
                  <a:pt x="184935" y="1411057"/>
                  <a:pt x="186084" y="1409908"/>
                </a:cubicBezTo>
                <a:cubicBezTo>
                  <a:pt x="188382" y="1412205"/>
                  <a:pt x="184935" y="1412205"/>
                  <a:pt x="186084" y="1414501"/>
                </a:cubicBezTo>
                <a:cubicBezTo>
                  <a:pt x="190680" y="1412205"/>
                  <a:pt x="192978" y="1415649"/>
                  <a:pt x="196426" y="1415649"/>
                </a:cubicBezTo>
                <a:cubicBezTo>
                  <a:pt x="194128" y="1413353"/>
                  <a:pt x="191829" y="1412205"/>
                  <a:pt x="189531" y="1409908"/>
                </a:cubicBezTo>
                <a:cubicBezTo>
                  <a:pt x="195277" y="1411057"/>
                  <a:pt x="199873" y="1416797"/>
                  <a:pt x="205619" y="1416797"/>
                </a:cubicBezTo>
                <a:cubicBezTo>
                  <a:pt x="199873" y="1413353"/>
                  <a:pt x="194128" y="1407612"/>
                  <a:pt x="187233" y="1406464"/>
                </a:cubicBezTo>
                <a:cubicBezTo>
                  <a:pt x="187233" y="1407612"/>
                  <a:pt x="189531" y="1408760"/>
                  <a:pt x="187233" y="1408760"/>
                </a:cubicBezTo>
                <a:cubicBezTo>
                  <a:pt x="184935" y="1406464"/>
                  <a:pt x="186084" y="1406464"/>
                  <a:pt x="182636" y="1404168"/>
                </a:cubicBezTo>
                <a:cubicBezTo>
                  <a:pt x="183786" y="1404168"/>
                  <a:pt x="186084" y="1403020"/>
                  <a:pt x="186084" y="1401872"/>
                </a:cubicBezTo>
                <a:cubicBezTo>
                  <a:pt x="189531" y="1405316"/>
                  <a:pt x="192978" y="1407612"/>
                  <a:pt x="196426" y="1408760"/>
                </a:cubicBezTo>
                <a:cubicBezTo>
                  <a:pt x="199873" y="1411057"/>
                  <a:pt x="203321" y="1411057"/>
                  <a:pt x="206768" y="1409908"/>
                </a:cubicBezTo>
                <a:cubicBezTo>
                  <a:pt x="204470" y="1411057"/>
                  <a:pt x="207917" y="1414501"/>
                  <a:pt x="210216" y="1412205"/>
                </a:cubicBezTo>
                <a:cubicBezTo>
                  <a:pt x="212514" y="1414501"/>
                  <a:pt x="207917" y="1414501"/>
                  <a:pt x="209066" y="1415649"/>
                </a:cubicBezTo>
                <a:cubicBezTo>
                  <a:pt x="211364" y="1415649"/>
                  <a:pt x="212514" y="1417946"/>
                  <a:pt x="214812" y="1417946"/>
                </a:cubicBezTo>
                <a:cubicBezTo>
                  <a:pt x="214812" y="1416797"/>
                  <a:pt x="209066" y="1414501"/>
                  <a:pt x="212514" y="1414501"/>
                </a:cubicBezTo>
                <a:cubicBezTo>
                  <a:pt x="214812" y="1413353"/>
                  <a:pt x="214812" y="1417946"/>
                  <a:pt x="217110" y="1416797"/>
                </a:cubicBezTo>
                <a:cubicBezTo>
                  <a:pt x="220558" y="1414501"/>
                  <a:pt x="219408" y="1415649"/>
                  <a:pt x="224005" y="1415649"/>
                </a:cubicBezTo>
                <a:cubicBezTo>
                  <a:pt x="221706" y="1413353"/>
                  <a:pt x="224005" y="1413353"/>
                  <a:pt x="225154" y="1412205"/>
                </a:cubicBezTo>
                <a:cubicBezTo>
                  <a:pt x="227452" y="1415649"/>
                  <a:pt x="229751" y="1412205"/>
                  <a:pt x="232049" y="1412205"/>
                </a:cubicBezTo>
                <a:cubicBezTo>
                  <a:pt x="234347" y="1414501"/>
                  <a:pt x="227452" y="1414501"/>
                  <a:pt x="229751" y="1416797"/>
                </a:cubicBezTo>
                <a:cubicBezTo>
                  <a:pt x="233198" y="1416797"/>
                  <a:pt x="236645" y="1417946"/>
                  <a:pt x="240093" y="1420242"/>
                </a:cubicBezTo>
                <a:cubicBezTo>
                  <a:pt x="237794" y="1420242"/>
                  <a:pt x="235496" y="1419094"/>
                  <a:pt x="236645" y="1421390"/>
                </a:cubicBezTo>
                <a:cubicBezTo>
                  <a:pt x="240093" y="1422538"/>
                  <a:pt x="237794" y="1423686"/>
                  <a:pt x="240093" y="1425982"/>
                </a:cubicBezTo>
                <a:cubicBezTo>
                  <a:pt x="241242" y="1423686"/>
                  <a:pt x="245838" y="1427130"/>
                  <a:pt x="246987" y="1429427"/>
                </a:cubicBezTo>
                <a:cubicBezTo>
                  <a:pt x="251584" y="1429427"/>
                  <a:pt x="253882" y="1430575"/>
                  <a:pt x="253882" y="1428279"/>
                </a:cubicBezTo>
                <a:cubicBezTo>
                  <a:pt x="257329" y="1430575"/>
                  <a:pt x="256180" y="1432871"/>
                  <a:pt x="255031" y="1434019"/>
                </a:cubicBezTo>
                <a:cubicBezTo>
                  <a:pt x="259628" y="1432871"/>
                  <a:pt x="264224" y="1437464"/>
                  <a:pt x="266522" y="1435167"/>
                </a:cubicBezTo>
                <a:cubicBezTo>
                  <a:pt x="267671" y="1436316"/>
                  <a:pt x="267671" y="1438612"/>
                  <a:pt x="269970" y="1438612"/>
                </a:cubicBezTo>
                <a:cubicBezTo>
                  <a:pt x="272268" y="1434019"/>
                  <a:pt x="257329" y="1430575"/>
                  <a:pt x="258479" y="1425982"/>
                </a:cubicBezTo>
                <a:cubicBezTo>
                  <a:pt x="261926" y="1428279"/>
                  <a:pt x="265373" y="1431723"/>
                  <a:pt x="269970" y="1432871"/>
                </a:cubicBezTo>
                <a:cubicBezTo>
                  <a:pt x="268821" y="1428279"/>
                  <a:pt x="275715" y="1428279"/>
                  <a:pt x="276864" y="1424834"/>
                </a:cubicBezTo>
                <a:cubicBezTo>
                  <a:pt x="280312" y="1429427"/>
                  <a:pt x="289505" y="1429427"/>
                  <a:pt x="297549" y="1431723"/>
                </a:cubicBezTo>
                <a:cubicBezTo>
                  <a:pt x="292952" y="1431723"/>
                  <a:pt x="292952" y="1432871"/>
                  <a:pt x="287207" y="1432871"/>
                </a:cubicBezTo>
                <a:cubicBezTo>
                  <a:pt x="292952" y="1438612"/>
                  <a:pt x="299847" y="1443204"/>
                  <a:pt x="307891" y="1443204"/>
                </a:cubicBezTo>
                <a:cubicBezTo>
                  <a:pt x="312487" y="1451241"/>
                  <a:pt x="321680" y="1448945"/>
                  <a:pt x="326277" y="1456982"/>
                </a:cubicBezTo>
                <a:cubicBezTo>
                  <a:pt x="328575" y="1455834"/>
                  <a:pt x="328575" y="1458130"/>
                  <a:pt x="330873" y="1458130"/>
                </a:cubicBezTo>
                <a:cubicBezTo>
                  <a:pt x="332022" y="1459278"/>
                  <a:pt x="333171" y="1460426"/>
                  <a:pt x="333171" y="1461574"/>
                </a:cubicBezTo>
                <a:cubicBezTo>
                  <a:pt x="343513" y="1462723"/>
                  <a:pt x="350408" y="1473056"/>
                  <a:pt x="356154" y="1475352"/>
                </a:cubicBezTo>
                <a:cubicBezTo>
                  <a:pt x="356154" y="1474204"/>
                  <a:pt x="355004" y="1473056"/>
                  <a:pt x="356154" y="1473056"/>
                </a:cubicBezTo>
                <a:cubicBezTo>
                  <a:pt x="357303" y="1474204"/>
                  <a:pt x="361899" y="1473056"/>
                  <a:pt x="360750" y="1475352"/>
                </a:cubicBezTo>
                <a:cubicBezTo>
                  <a:pt x="359601" y="1473056"/>
                  <a:pt x="358452" y="1475352"/>
                  <a:pt x="359601" y="1476500"/>
                </a:cubicBezTo>
                <a:cubicBezTo>
                  <a:pt x="361899" y="1477648"/>
                  <a:pt x="369943" y="1483389"/>
                  <a:pt x="372241" y="1484537"/>
                </a:cubicBezTo>
                <a:cubicBezTo>
                  <a:pt x="369943" y="1484537"/>
                  <a:pt x="365347" y="1482241"/>
                  <a:pt x="366496" y="1484537"/>
                </a:cubicBezTo>
                <a:cubicBezTo>
                  <a:pt x="368794" y="1486833"/>
                  <a:pt x="372241" y="1487982"/>
                  <a:pt x="375689" y="1490278"/>
                </a:cubicBezTo>
                <a:cubicBezTo>
                  <a:pt x="377987" y="1489130"/>
                  <a:pt x="376838" y="1486833"/>
                  <a:pt x="380285" y="1485685"/>
                </a:cubicBezTo>
                <a:cubicBezTo>
                  <a:pt x="377987" y="1489130"/>
                  <a:pt x="377987" y="1496018"/>
                  <a:pt x="388329" y="1496018"/>
                </a:cubicBezTo>
                <a:cubicBezTo>
                  <a:pt x="386031" y="1494870"/>
                  <a:pt x="388329" y="1494870"/>
                  <a:pt x="386031" y="1493722"/>
                </a:cubicBezTo>
                <a:cubicBezTo>
                  <a:pt x="392925" y="1492574"/>
                  <a:pt x="396373" y="1497167"/>
                  <a:pt x="404417" y="1498315"/>
                </a:cubicBezTo>
                <a:cubicBezTo>
                  <a:pt x="405566" y="1504056"/>
                  <a:pt x="414759" y="1502907"/>
                  <a:pt x="418206" y="1510944"/>
                </a:cubicBezTo>
                <a:cubicBezTo>
                  <a:pt x="421653" y="1509796"/>
                  <a:pt x="421653" y="1513240"/>
                  <a:pt x="425101" y="1512092"/>
                </a:cubicBezTo>
                <a:cubicBezTo>
                  <a:pt x="425101" y="1510944"/>
                  <a:pt x="423952" y="1509796"/>
                  <a:pt x="425101" y="1509796"/>
                </a:cubicBezTo>
                <a:cubicBezTo>
                  <a:pt x="427399" y="1514389"/>
                  <a:pt x="435443" y="1512092"/>
                  <a:pt x="440039" y="1517833"/>
                </a:cubicBezTo>
                <a:cubicBezTo>
                  <a:pt x="435443" y="1518981"/>
                  <a:pt x="430846" y="1513240"/>
                  <a:pt x="429697" y="1515537"/>
                </a:cubicBezTo>
                <a:cubicBezTo>
                  <a:pt x="433145" y="1518981"/>
                  <a:pt x="450381" y="1525870"/>
                  <a:pt x="444636" y="1527018"/>
                </a:cubicBezTo>
                <a:cubicBezTo>
                  <a:pt x="449232" y="1529314"/>
                  <a:pt x="458425" y="1530463"/>
                  <a:pt x="464171" y="1536203"/>
                </a:cubicBezTo>
                <a:cubicBezTo>
                  <a:pt x="466469" y="1539648"/>
                  <a:pt x="465320" y="1540796"/>
                  <a:pt x="468767" y="1543092"/>
                </a:cubicBezTo>
                <a:cubicBezTo>
                  <a:pt x="468767" y="1545388"/>
                  <a:pt x="464171" y="1543092"/>
                  <a:pt x="464171" y="1544240"/>
                </a:cubicBezTo>
                <a:cubicBezTo>
                  <a:pt x="464171" y="1545388"/>
                  <a:pt x="465320" y="1545388"/>
                  <a:pt x="466469" y="1546536"/>
                </a:cubicBezTo>
                <a:cubicBezTo>
                  <a:pt x="468767" y="1546536"/>
                  <a:pt x="468767" y="1544240"/>
                  <a:pt x="472215" y="1545388"/>
                </a:cubicBezTo>
                <a:cubicBezTo>
                  <a:pt x="474513" y="1547684"/>
                  <a:pt x="468767" y="1546536"/>
                  <a:pt x="468767" y="1548833"/>
                </a:cubicBezTo>
                <a:cubicBezTo>
                  <a:pt x="471066" y="1552277"/>
                  <a:pt x="474513" y="1546536"/>
                  <a:pt x="476811" y="1551129"/>
                </a:cubicBezTo>
                <a:cubicBezTo>
                  <a:pt x="474513" y="1551129"/>
                  <a:pt x="474513" y="1551129"/>
                  <a:pt x="475662" y="1553425"/>
                </a:cubicBezTo>
                <a:cubicBezTo>
                  <a:pt x="480259" y="1554573"/>
                  <a:pt x="477960" y="1553425"/>
                  <a:pt x="481408" y="1552277"/>
                </a:cubicBezTo>
                <a:cubicBezTo>
                  <a:pt x="481408" y="1554573"/>
                  <a:pt x="484855" y="1553425"/>
                  <a:pt x="484855" y="1555721"/>
                </a:cubicBezTo>
                <a:cubicBezTo>
                  <a:pt x="484855" y="1558018"/>
                  <a:pt x="481408" y="1554573"/>
                  <a:pt x="481408" y="1556870"/>
                </a:cubicBezTo>
                <a:cubicBezTo>
                  <a:pt x="482557" y="1560314"/>
                  <a:pt x="488302" y="1556870"/>
                  <a:pt x="491750" y="1558018"/>
                </a:cubicBezTo>
                <a:cubicBezTo>
                  <a:pt x="488302" y="1556870"/>
                  <a:pt x="484855" y="1552277"/>
                  <a:pt x="489451" y="1552277"/>
                </a:cubicBezTo>
                <a:lnTo>
                  <a:pt x="505317" y="1561335"/>
                </a:lnTo>
                <a:lnTo>
                  <a:pt x="504821" y="1563615"/>
                </a:lnTo>
                <a:cubicBezTo>
                  <a:pt x="503528" y="1564045"/>
                  <a:pt x="502092" y="1564332"/>
                  <a:pt x="503241" y="1566055"/>
                </a:cubicBezTo>
                <a:cubicBezTo>
                  <a:pt x="507837" y="1564907"/>
                  <a:pt x="507837" y="1570647"/>
                  <a:pt x="511285" y="1570647"/>
                </a:cubicBezTo>
                <a:cubicBezTo>
                  <a:pt x="511285" y="1569499"/>
                  <a:pt x="506688" y="1566055"/>
                  <a:pt x="511285" y="1564907"/>
                </a:cubicBezTo>
                <a:cubicBezTo>
                  <a:pt x="513583" y="1568351"/>
                  <a:pt x="512434" y="1569499"/>
                  <a:pt x="513583" y="1570647"/>
                </a:cubicBezTo>
                <a:cubicBezTo>
                  <a:pt x="515881" y="1570647"/>
                  <a:pt x="518179" y="1570647"/>
                  <a:pt x="520478" y="1570647"/>
                </a:cubicBezTo>
                <a:cubicBezTo>
                  <a:pt x="523925" y="1575240"/>
                  <a:pt x="528522" y="1576388"/>
                  <a:pt x="531969" y="1579832"/>
                </a:cubicBezTo>
                <a:cubicBezTo>
                  <a:pt x="527372" y="1580980"/>
                  <a:pt x="531969" y="1578684"/>
                  <a:pt x="528522" y="1578684"/>
                </a:cubicBezTo>
                <a:cubicBezTo>
                  <a:pt x="527372" y="1578684"/>
                  <a:pt x="528522" y="1580980"/>
                  <a:pt x="528522" y="1580980"/>
                </a:cubicBezTo>
                <a:cubicBezTo>
                  <a:pt x="531969" y="1580980"/>
                  <a:pt x="540013" y="1583277"/>
                  <a:pt x="544609" y="1586721"/>
                </a:cubicBezTo>
                <a:cubicBezTo>
                  <a:pt x="545758" y="1589017"/>
                  <a:pt x="542311" y="1589017"/>
                  <a:pt x="544609" y="1591314"/>
                </a:cubicBezTo>
                <a:cubicBezTo>
                  <a:pt x="548057" y="1593610"/>
                  <a:pt x="548057" y="1594758"/>
                  <a:pt x="551504" y="1593610"/>
                </a:cubicBezTo>
                <a:cubicBezTo>
                  <a:pt x="553802" y="1597054"/>
                  <a:pt x="550355" y="1595906"/>
                  <a:pt x="550355" y="1598202"/>
                </a:cubicBezTo>
                <a:cubicBezTo>
                  <a:pt x="552653" y="1599350"/>
                  <a:pt x="556100" y="1600499"/>
                  <a:pt x="558399" y="1601647"/>
                </a:cubicBezTo>
                <a:cubicBezTo>
                  <a:pt x="553802" y="1601647"/>
                  <a:pt x="557250" y="1602795"/>
                  <a:pt x="558399" y="1605091"/>
                </a:cubicBezTo>
                <a:cubicBezTo>
                  <a:pt x="559548" y="1605091"/>
                  <a:pt x="561272" y="1605665"/>
                  <a:pt x="562421" y="1606383"/>
                </a:cubicBezTo>
                <a:lnTo>
                  <a:pt x="562799" y="1607800"/>
                </a:lnTo>
                <a:lnTo>
                  <a:pt x="561376" y="1607380"/>
                </a:lnTo>
                <a:lnTo>
                  <a:pt x="538864" y="1591314"/>
                </a:lnTo>
                <a:cubicBezTo>
                  <a:pt x="538864" y="1592462"/>
                  <a:pt x="535416" y="1592462"/>
                  <a:pt x="534267" y="1593610"/>
                </a:cubicBezTo>
                <a:cubicBezTo>
                  <a:pt x="539438" y="1595906"/>
                  <a:pt x="544897" y="1600499"/>
                  <a:pt x="550211" y="1604086"/>
                </a:cubicBezTo>
                <a:lnTo>
                  <a:pt x="561376" y="1607380"/>
                </a:lnTo>
                <a:lnTo>
                  <a:pt x="562995" y="1608536"/>
                </a:lnTo>
                <a:lnTo>
                  <a:pt x="562799" y="1607800"/>
                </a:lnTo>
                <a:lnTo>
                  <a:pt x="565293" y="1608536"/>
                </a:lnTo>
                <a:cubicBezTo>
                  <a:pt x="568741" y="1610832"/>
                  <a:pt x="564144" y="1610832"/>
                  <a:pt x="566442" y="1613128"/>
                </a:cubicBezTo>
                <a:cubicBezTo>
                  <a:pt x="569890" y="1613128"/>
                  <a:pt x="572188" y="1616573"/>
                  <a:pt x="574486" y="1617721"/>
                </a:cubicBezTo>
                <a:cubicBezTo>
                  <a:pt x="576785" y="1616573"/>
                  <a:pt x="579083" y="1618869"/>
                  <a:pt x="579083" y="1616573"/>
                </a:cubicBezTo>
                <a:cubicBezTo>
                  <a:pt x="577934" y="1615424"/>
                  <a:pt x="575635" y="1611980"/>
                  <a:pt x="572188" y="1611980"/>
                </a:cubicBezTo>
                <a:cubicBezTo>
                  <a:pt x="573337" y="1613128"/>
                  <a:pt x="573337" y="1614276"/>
                  <a:pt x="573337" y="1615424"/>
                </a:cubicBezTo>
                <a:cubicBezTo>
                  <a:pt x="572188" y="1613128"/>
                  <a:pt x="568741" y="1613128"/>
                  <a:pt x="567592" y="1610832"/>
                </a:cubicBezTo>
                <a:cubicBezTo>
                  <a:pt x="571039" y="1610832"/>
                  <a:pt x="569890" y="1607387"/>
                  <a:pt x="572188" y="1606239"/>
                </a:cubicBezTo>
                <a:cubicBezTo>
                  <a:pt x="575635" y="1608536"/>
                  <a:pt x="572188" y="1608536"/>
                  <a:pt x="573337" y="1610832"/>
                </a:cubicBezTo>
                <a:cubicBezTo>
                  <a:pt x="579083" y="1609684"/>
                  <a:pt x="581381" y="1620017"/>
                  <a:pt x="585978" y="1615424"/>
                </a:cubicBezTo>
                <a:cubicBezTo>
                  <a:pt x="585978" y="1616573"/>
                  <a:pt x="587127" y="1616573"/>
                  <a:pt x="589425" y="1616573"/>
                </a:cubicBezTo>
                <a:cubicBezTo>
                  <a:pt x="591723" y="1618869"/>
                  <a:pt x="588276" y="1620017"/>
                  <a:pt x="591723" y="1621165"/>
                </a:cubicBezTo>
                <a:cubicBezTo>
                  <a:pt x="592872" y="1621165"/>
                  <a:pt x="591723" y="1620017"/>
                  <a:pt x="592872" y="1620017"/>
                </a:cubicBezTo>
                <a:cubicBezTo>
                  <a:pt x="595170" y="1622313"/>
                  <a:pt x="598618" y="1623461"/>
                  <a:pt x="602065" y="1626906"/>
                </a:cubicBezTo>
                <a:cubicBezTo>
                  <a:pt x="599767" y="1623461"/>
                  <a:pt x="605513" y="1628054"/>
                  <a:pt x="604363" y="1625758"/>
                </a:cubicBezTo>
                <a:cubicBezTo>
                  <a:pt x="600916" y="1624609"/>
                  <a:pt x="598618" y="1621165"/>
                  <a:pt x="596320" y="1618869"/>
                </a:cubicBezTo>
                <a:cubicBezTo>
                  <a:pt x="600916" y="1622313"/>
                  <a:pt x="603214" y="1622313"/>
                  <a:pt x="607811" y="1624609"/>
                </a:cubicBezTo>
                <a:cubicBezTo>
                  <a:pt x="606662" y="1624609"/>
                  <a:pt x="604363" y="1624609"/>
                  <a:pt x="605513" y="1626906"/>
                </a:cubicBezTo>
                <a:cubicBezTo>
                  <a:pt x="606662" y="1626906"/>
                  <a:pt x="607811" y="1628054"/>
                  <a:pt x="608960" y="1628054"/>
                </a:cubicBezTo>
                <a:cubicBezTo>
                  <a:pt x="608960" y="1625758"/>
                  <a:pt x="611258" y="1625758"/>
                  <a:pt x="611258" y="1624609"/>
                </a:cubicBezTo>
                <a:cubicBezTo>
                  <a:pt x="607811" y="1623461"/>
                  <a:pt x="605513" y="1620017"/>
                  <a:pt x="600916" y="1620017"/>
                </a:cubicBezTo>
                <a:cubicBezTo>
                  <a:pt x="599767" y="1617721"/>
                  <a:pt x="600916" y="1616573"/>
                  <a:pt x="599767" y="1614276"/>
                </a:cubicBezTo>
                <a:cubicBezTo>
                  <a:pt x="592872" y="1611980"/>
                  <a:pt x="589425" y="1614276"/>
                  <a:pt x="584828" y="1607387"/>
                </a:cubicBezTo>
                <a:cubicBezTo>
                  <a:pt x="584828" y="1605091"/>
                  <a:pt x="589425" y="1609684"/>
                  <a:pt x="588276" y="1606239"/>
                </a:cubicBezTo>
                <a:cubicBezTo>
                  <a:pt x="584828" y="1606239"/>
                  <a:pt x="583679" y="1606239"/>
                  <a:pt x="580232" y="1603943"/>
                </a:cubicBezTo>
                <a:cubicBezTo>
                  <a:pt x="580232" y="1601647"/>
                  <a:pt x="587127" y="1606239"/>
                  <a:pt x="584828" y="1602795"/>
                </a:cubicBezTo>
                <a:cubicBezTo>
                  <a:pt x="582530" y="1603943"/>
                  <a:pt x="580232" y="1600499"/>
                  <a:pt x="576785" y="1602795"/>
                </a:cubicBezTo>
                <a:cubicBezTo>
                  <a:pt x="573337" y="1598202"/>
                  <a:pt x="582530" y="1603943"/>
                  <a:pt x="580232" y="1599350"/>
                </a:cubicBezTo>
                <a:cubicBezTo>
                  <a:pt x="574486" y="1599350"/>
                  <a:pt x="573337" y="1595906"/>
                  <a:pt x="573337" y="1599350"/>
                </a:cubicBezTo>
                <a:cubicBezTo>
                  <a:pt x="571039" y="1594758"/>
                  <a:pt x="567592" y="1592462"/>
                  <a:pt x="566442" y="1595906"/>
                </a:cubicBezTo>
                <a:cubicBezTo>
                  <a:pt x="565293" y="1594758"/>
                  <a:pt x="565293" y="1593610"/>
                  <a:pt x="562995" y="1593610"/>
                </a:cubicBezTo>
                <a:cubicBezTo>
                  <a:pt x="561846" y="1592462"/>
                  <a:pt x="566442" y="1590166"/>
                  <a:pt x="561846" y="1589017"/>
                </a:cubicBezTo>
                <a:cubicBezTo>
                  <a:pt x="559548" y="1589017"/>
                  <a:pt x="559548" y="1590166"/>
                  <a:pt x="558399" y="1591314"/>
                </a:cubicBezTo>
                <a:cubicBezTo>
                  <a:pt x="556100" y="1590166"/>
                  <a:pt x="549206" y="1586721"/>
                  <a:pt x="551504" y="1585573"/>
                </a:cubicBezTo>
                <a:cubicBezTo>
                  <a:pt x="552653" y="1587869"/>
                  <a:pt x="556100" y="1587869"/>
                  <a:pt x="557250" y="1589017"/>
                </a:cubicBezTo>
                <a:cubicBezTo>
                  <a:pt x="553802" y="1583277"/>
                  <a:pt x="543460" y="1582128"/>
                  <a:pt x="546907" y="1576388"/>
                </a:cubicBezTo>
                <a:cubicBezTo>
                  <a:pt x="542311" y="1576388"/>
                  <a:pt x="541162" y="1571795"/>
                  <a:pt x="536565" y="1571795"/>
                </a:cubicBezTo>
                <a:cubicBezTo>
                  <a:pt x="538864" y="1572943"/>
                  <a:pt x="540013" y="1577536"/>
                  <a:pt x="543460" y="1576388"/>
                </a:cubicBezTo>
                <a:cubicBezTo>
                  <a:pt x="543460" y="1576388"/>
                  <a:pt x="543460" y="1576388"/>
                  <a:pt x="545758" y="1579832"/>
                </a:cubicBezTo>
                <a:cubicBezTo>
                  <a:pt x="544609" y="1579832"/>
                  <a:pt x="543460" y="1579832"/>
                  <a:pt x="541162" y="1579832"/>
                </a:cubicBezTo>
                <a:cubicBezTo>
                  <a:pt x="540013" y="1577536"/>
                  <a:pt x="536565" y="1575240"/>
                  <a:pt x="533118" y="1571795"/>
                </a:cubicBezTo>
                <a:cubicBezTo>
                  <a:pt x="534267" y="1570647"/>
                  <a:pt x="537714" y="1570647"/>
                  <a:pt x="535416" y="1568351"/>
                </a:cubicBezTo>
                <a:cubicBezTo>
                  <a:pt x="529671" y="1568351"/>
                  <a:pt x="525074" y="1562610"/>
                  <a:pt x="523925" y="1561462"/>
                </a:cubicBezTo>
                <a:cubicBezTo>
                  <a:pt x="521627" y="1562610"/>
                  <a:pt x="517030" y="1559166"/>
                  <a:pt x="517030" y="1562610"/>
                </a:cubicBezTo>
                <a:cubicBezTo>
                  <a:pt x="515881" y="1561462"/>
                  <a:pt x="515881" y="1561462"/>
                  <a:pt x="514732" y="1561462"/>
                </a:cubicBezTo>
                <a:cubicBezTo>
                  <a:pt x="515881" y="1559166"/>
                  <a:pt x="511285" y="1556870"/>
                  <a:pt x="514732" y="1555721"/>
                </a:cubicBezTo>
                <a:cubicBezTo>
                  <a:pt x="512434" y="1554573"/>
                  <a:pt x="510136" y="1555721"/>
                  <a:pt x="508987" y="1558018"/>
                </a:cubicBezTo>
                <a:cubicBezTo>
                  <a:pt x="506688" y="1554573"/>
                  <a:pt x="494048" y="1551129"/>
                  <a:pt x="500943" y="1549981"/>
                </a:cubicBezTo>
                <a:cubicBezTo>
                  <a:pt x="499794" y="1548833"/>
                  <a:pt x="494048" y="1547684"/>
                  <a:pt x="496346" y="1545388"/>
                </a:cubicBezTo>
                <a:cubicBezTo>
                  <a:pt x="498644" y="1546536"/>
                  <a:pt x="498644" y="1547684"/>
                  <a:pt x="502092" y="1547684"/>
                </a:cubicBezTo>
                <a:cubicBezTo>
                  <a:pt x="500943" y="1543092"/>
                  <a:pt x="496346" y="1544240"/>
                  <a:pt x="494048" y="1541944"/>
                </a:cubicBezTo>
                <a:cubicBezTo>
                  <a:pt x="495197" y="1541944"/>
                  <a:pt x="496346" y="1541944"/>
                  <a:pt x="496346" y="1541944"/>
                </a:cubicBezTo>
                <a:cubicBezTo>
                  <a:pt x="496346" y="1540796"/>
                  <a:pt x="496346" y="1540796"/>
                  <a:pt x="497495" y="1540796"/>
                </a:cubicBezTo>
                <a:cubicBezTo>
                  <a:pt x="498644" y="1541944"/>
                  <a:pt x="499794" y="1544240"/>
                  <a:pt x="500943" y="1544240"/>
                </a:cubicBezTo>
                <a:cubicBezTo>
                  <a:pt x="502092" y="1544240"/>
                  <a:pt x="503241" y="1544240"/>
                  <a:pt x="503241" y="1543092"/>
                </a:cubicBezTo>
                <a:cubicBezTo>
                  <a:pt x="499794" y="1540796"/>
                  <a:pt x="495197" y="1537351"/>
                  <a:pt x="491750" y="1539648"/>
                </a:cubicBezTo>
                <a:cubicBezTo>
                  <a:pt x="487153" y="1536203"/>
                  <a:pt x="482557" y="1532759"/>
                  <a:pt x="476811" y="1530463"/>
                </a:cubicBezTo>
                <a:cubicBezTo>
                  <a:pt x="477960" y="1532759"/>
                  <a:pt x="476811" y="1533907"/>
                  <a:pt x="474513" y="1535055"/>
                </a:cubicBezTo>
                <a:cubicBezTo>
                  <a:pt x="475662" y="1530463"/>
                  <a:pt x="472215" y="1533907"/>
                  <a:pt x="468767" y="1530463"/>
                </a:cubicBezTo>
                <a:cubicBezTo>
                  <a:pt x="469916" y="1528166"/>
                  <a:pt x="476811" y="1531611"/>
                  <a:pt x="475662" y="1528166"/>
                </a:cubicBezTo>
                <a:cubicBezTo>
                  <a:pt x="469916" y="1524722"/>
                  <a:pt x="465320" y="1520129"/>
                  <a:pt x="457276" y="1518981"/>
                </a:cubicBezTo>
                <a:cubicBezTo>
                  <a:pt x="453829" y="1513240"/>
                  <a:pt x="443487" y="1510944"/>
                  <a:pt x="441188" y="1505204"/>
                </a:cubicBezTo>
                <a:cubicBezTo>
                  <a:pt x="442338" y="1505204"/>
                  <a:pt x="444636" y="1506352"/>
                  <a:pt x="443487" y="1505204"/>
                </a:cubicBezTo>
                <a:cubicBezTo>
                  <a:pt x="440039" y="1502907"/>
                  <a:pt x="446934" y="1501759"/>
                  <a:pt x="442338" y="1500611"/>
                </a:cubicBezTo>
                <a:cubicBezTo>
                  <a:pt x="440039" y="1500611"/>
                  <a:pt x="441188" y="1502907"/>
                  <a:pt x="440039" y="1504056"/>
                </a:cubicBezTo>
                <a:lnTo>
                  <a:pt x="426571" y="1498448"/>
                </a:lnTo>
                <a:lnTo>
                  <a:pt x="426250" y="1497167"/>
                </a:lnTo>
                <a:cubicBezTo>
                  <a:pt x="421653" y="1494870"/>
                  <a:pt x="417057" y="1491426"/>
                  <a:pt x="412460" y="1489130"/>
                </a:cubicBezTo>
                <a:lnTo>
                  <a:pt x="412460" y="1486833"/>
                </a:lnTo>
                <a:lnTo>
                  <a:pt x="414759" y="1486833"/>
                </a:lnTo>
                <a:lnTo>
                  <a:pt x="412460" y="1485898"/>
                </a:lnTo>
                <a:lnTo>
                  <a:pt x="412460" y="1484537"/>
                </a:lnTo>
                <a:cubicBezTo>
                  <a:pt x="415908" y="1483389"/>
                  <a:pt x="415908" y="1487982"/>
                  <a:pt x="418206" y="1486833"/>
                </a:cubicBezTo>
                <a:cubicBezTo>
                  <a:pt x="418206" y="1484537"/>
                  <a:pt x="414759" y="1479945"/>
                  <a:pt x="407864" y="1481093"/>
                </a:cubicBezTo>
                <a:cubicBezTo>
                  <a:pt x="409013" y="1483389"/>
                  <a:pt x="410162" y="1483389"/>
                  <a:pt x="407864" y="1484537"/>
                </a:cubicBezTo>
                <a:cubicBezTo>
                  <a:pt x="409013" y="1485685"/>
                  <a:pt x="409875" y="1485398"/>
                  <a:pt x="410881" y="1485255"/>
                </a:cubicBezTo>
                <a:lnTo>
                  <a:pt x="412460" y="1485898"/>
                </a:lnTo>
                <a:lnTo>
                  <a:pt x="412460" y="1486833"/>
                </a:lnTo>
                <a:lnTo>
                  <a:pt x="407864" y="1486833"/>
                </a:lnTo>
                <a:cubicBezTo>
                  <a:pt x="404417" y="1484537"/>
                  <a:pt x="400969" y="1482241"/>
                  <a:pt x="396373" y="1479945"/>
                </a:cubicBezTo>
                <a:cubicBezTo>
                  <a:pt x="392925" y="1477648"/>
                  <a:pt x="389478" y="1475352"/>
                  <a:pt x="386031" y="1475352"/>
                </a:cubicBezTo>
                <a:cubicBezTo>
                  <a:pt x="383732" y="1473056"/>
                  <a:pt x="386031" y="1473056"/>
                  <a:pt x="383732" y="1470760"/>
                </a:cubicBezTo>
                <a:cubicBezTo>
                  <a:pt x="382583" y="1470760"/>
                  <a:pt x="382583" y="1470760"/>
                  <a:pt x="381434" y="1469611"/>
                </a:cubicBezTo>
                <a:cubicBezTo>
                  <a:pt x="379136" y="1469611"/>
                  <a:pt x="380285" y="1473056"/>
                  <a:pt x="377987" y="1470760"/>
                </a:cubicBezTo>
                <a:cubicBezTo>
                  <a:pt x="375689" y="1466167"/>
                  <a:pt x="363048" y="1459278"/>
                  <a:pt x="358452" y="1461574"/>
                </a:cubicBezTo>
                <a:cubicBezTo>
                  <a:pt x="355004" y="1458130"/>
                  <a:pt x="361899" y="1460426"/>
                  <a:pt x="359601" y="1458130"/>
                </a:cubicBezTo>
                <a:cubicBezTo>
                  <a:pt x="358452" y="1458130"/>
                  <a:pt x="357303" y="1456982"/>
                  <a:pt x="357303" y="1455834"/>
                </a:cubicBezTo>
                <a:cubicBezTo>
                  <a:pt x="353855" y="1456982"/>
                  <a:pt x="352706" y="1454686"/>
                  <a:pt x="351557" y="1452389"/>
                </a:cubicBezTo>
                <a:cubicBezTo>
                  <a:pt x="350408" y="1452389"/>
                  <a:pt x="351557" y="1453538"/>
                  <a:pt x="349259" y="1453538"/>
                </a:cubicBezTo>
                <a:cubicBezTo>
                  <a:pt x="348110" y="1451241"/>
                  <a:pt x="345812" y="1451241"/>
                  <a:pt x="343513" y="1448945"/>
                </a:cubicBezTo>
                <a:cubicBezTo>
                  <a:pt x="345812" y="1448945"/>
                  <a:pt x="345812" y="1447797"/>
                  <a:pt x="345812" y="1446649"/>
                </a:cubicBezTo>
                <a:cubicBezTo>
                  <a:pt x="344662" y="1446649"/>
                  <a:pt x="342364" y="1446649"/>
                  <a:pt x="341215" y="1445501"/>
                </a:cubicBezTo>
                <a:cubicBezTo>
                  <a:pt x="341215" y="1447797"/>
                  <a:pt x="343513" y="1447797"/>
                  <a:pt x="343513" y="1448945"/>
                </a:cubicBezTo>
                <a:cubicBezTo>
                  <a:pt x="340066" y="1447797"/>
                  <a:pt x="337768" y="1446649"/>
                  <a:pt x="336619" y="1446649"/>
                </a:cubicBezTo>
                <a:cubicBezTo>
                  <a:pt x="340066" y="1445501"/>
                  <a:pt x="330873" y="1444353"/>
                  <a:pt x="332022" y="1440908"/>
                </a:cubicBezTo>
                <a:cubicBezTo>
                  <a:pt x="322829" y="1438612"/>
                  <a:pt x="315935" y="1434019"/>
                  <a:pt x="309040" y="1428279"/>
                </a:cubicBezTo>
                <a:cubicBezTo>
                  <a:pt x="304443" y="1429427"/>
                  <a:pt x="306742" y="1428279"/>
                  <a:pt x="304443" y="1425982"/>
                </a:cubicBezTo>
                <a:cubicBezTo>
                  <a:pt x="298698" y="1424834"/>
                  <a:pt x="290654" y="1421390"/>
                  <a:pt x="289505" y="1417946"/>
                </a:cubicBezTo>
                <a:cubicBezTo>
                  <a:pt x="286057" y="1419094"/>
                  <a:pt x="283759" y="1416797"/>
                  <a:pt x="281461" y="1415649"/>
                </a:cubicBezTo>
                <a:cubicBezTo>
                  <a:pt x="279163" y="1413353"/>
                  <a:pt x="278014" y="1411057"/>
                  <a:pt x="278014" y="1409908"/>
                </a:cubicBezTo>
                <a:cubicBezTo>
                  <a:pt x="278014" y="1411057"/>
                  <a:pt x="282610" y="1412205"/>
                  <a:pt x="281461" y="1409908"/>
                </a:cubicBezTo>
                <a:cubicBezTo>
                  <a:pt x="279163" y="1408760"/>
                  <a:pt x="276864" y="1407612"/>
                  <a:pt x="274566" y="1407612"/>
                </a:cubicBezTo>
                <a:cubicBezTo>
                  <a:pt x="275715" y="1408760"/>
                  <a:pt x="275715" y="1409908"/>
                  <a:pt x="273417" y="1409908"/>
                </a:cubicBezTo>
                <a:cubicBezTo>
                  <a:pt x="271119" y="1407612"/>
                  <a:pt x="266522" y="1407612"/>
                  <a:pt x="263075" y="1406464"/>
                </a:cubicBezTo>
                <a:cubicBezTo>
                  <a:pt x="273417" y="1406464"/>
                  <a:pt x="274566" y="1403020"/>
                  <a:pt x="279163" y="1407612"/>
                </a:cubicBezTo>
                <a:cubicBezTo>
                  <a:pt x="284908" y="1407612"/>
                  <a:pt x="288356" y="1411057"/>
                  <a:pt x="292952" y="1411057"/>
                </a:cubicBezTo>
                <a:cubicBezTo>
                  <a:pt x="295250" y="1413353"/>
                  <a:pt x="292952" y="1414501"/>
                  <a:pt x="296399" y="1415649"/>
                </a:cubicBezTo>
                <a:cubicBezTo>
                  <a:pt x="295250" y="1416797"/>
                  <a:pt x="291803" y="1414501"/>
                  <a:pt x="292952" y="1416797"/>
                </a:cubicBezTo>
                <a:cubicBezTo>
                  <a:pt x="299847" y="1419094"/>
                  <a:pt x="309040" y="1423686"/>
                  <a:pt x="313636" y="1421390"/>
                </a:cubicBezTo>
                <a:cubicBezTo>
                  <a:pt x="315935" y="1424834"/>
                  <a:pt x="311338" y="1423686"/>
                  <a:pt x="313636" y="1427130"/>
                </a:cubicBezTo>
                <a:cubicBezTo>
                  <a:pt x="319382" y="1424834"/>
                  <a:pt x="323978" y="1430575"/>
                  <a:pt x="326277" y="1431723"/>
                </a:cubicBezTo>
                <a:cubicBezTo>
                  <a:pt x="325127" y="1430575"/>
                  <a:pt x="321680" y="1430575"/>
                  <a:pt x="319382" y="1431723"/>
                </a:cubicBezTo>
                <a:cubicBezTo>
                  <a:pt x="318233" y="1428279"/>
                  <a:pt x="311338" y="1425982"/>
                  <a:pt x="310189" y="1428279"/>
                </a:cubicBezTo>
                <a:cubicBezTo>
                  <a:pt x="314785" y="1431723"/>
                  <a:pt x="320531" y="1431723"/>
                  <a:pt x="323978" y="1436316"/>
                </a:cubicBezTo>
                <a:cubicBezTo>
                  <a:pt x="325127" y="1435167"/>
                  <a:pt x="326277" y="1435167"/>
                  <a:pt x="327426" y="1435167"/>
                </a:cubicBezTo>
                <a:cubicBezTo>
                  <a:pt x="327426" y="1434019"/>
                  <a:pt x="322829" y="1432871"/>
                  <a:pt x="325127" y="1432871"/>
                </a:cubicBezTo>
                <a:cubicBezTo>
                  <a:pt x="326277" y="1434019"/>
                  <a:pt x="328575" y="1431723"/>
                  <a:pt x="330873" y="1432871"/>
                </a:cubicBezTo>
                <a:cubicBezTo>
                  <a:pt x="334320" y="1438612"/>
                  <a:pt x="338917" y="1432871"/>
                  <a:pt x="344662" y="1437464"/>
                </a:cubicBezTo>
                <a:cubicBezTo>
                  <a:pt x="342364" y="1438612"/>
                  <a:pt x="337768" y="1435167"/>
                  <a:pt x="338917" y="1437464"/>
                </a:cubicBezTo>
                <a:cubicBezTo>
                  <a:pt x="343513" y="1439760"/>
                  <a:pt x="348110" y="1442056"/>
                  <a:pt x="353855" y="1444353"/>
                </a:cubicBezTo>
                <a:cubicBezTo>
                  <a:pt x="356154" y="1445501"/>
                  <a:pt x="353855" y="1445501"/>
                  <a:pt x="355004" y="1447797"/>
                </a:cubicBezTo>
                <a:cubicBezTo>
                  <a:pt x="357303" y="1447797"/>
                  <a:pt x="360750" y="1448945"/>
                  <a:pt x="363048" y="1448945"/>
                </a:cubicBezTo>
                <a:cubicBezTo>
                  <a:pt x="363048" y="1451241"/>
                  <a:pt x="357303" y="1450093"/>
                  <a:pt x="356154" y="1452389"/>
                </a:cubicBezTo>
                <a:cubicBezTo>
                  <a:pt x="358452" y="1453538"/>
                  <a:pt x="360750" y="1453538"/>
                  <a:pt x="361899" y="1454686"/>
                </a:cubicBezTo>
                <a:cubicBezTo>
                  <a:pt x="361899" y="1452389"/>
                  <a:pt x="366496" y="1454686"/>
                  <a:pt x="367645" y="1455834"/>
                </a:cubicBezTo>
                <a:cubicBezTo>
                  <a:pt x="368794" y="1453538"/>
                  <a:pt x="372241" y="1455834"/>
                  <a:pt x="372241" y="1454686"/>
                </a:cubicBezTo>
                <a:cubicBezTo>
                  <a:pt x="372241" y="1454686"/>
                  <a:pt x="372241" y="1453538"/>
                  <a:pt x="373390" y="1453538"/>
                </a:cubicBezTo>
                <a:cubicBezTo>
                  <a:pt x="375689" y="1456982"/>
                  <a:pt x="369943" y="1455834"/>
                  <a:pt x="372241" y="1458130"/>
                </a:cubicBezTo>
                <a:cubicBezTo>
                  <a:pt x="376838" y="1461574"/>
                  <a:pt x="382583" y="1456982"/>
                  <a:pt x="384882" y="1460426"/>
                </a:cubicBezTo>
                <a:cubicBezTo>
                  <a:pt x="382583" y="1460426"/>
                  <a:pt x="381434" y="1461574"/>
                  <a:pt x="381434" y="1462723"/>
                </a:cubicBezTo>
                <a:cubicBezTo>
                  <a:pt x="387180" y="1467315"/>
                  <a:pt x="394075" y="1463871"/>
                  <a:pt x="395224" y="1463871"/>
                </a:cubicBezTo>
                <a:cubicBezTo>
                  <a:pt x="394075" y="1463871"/>
                  <a:pt x="395224" y="1466167"/>
                  <a:pt x="394075" y="1467315"/>
                </a:cubicBezTo>
                <a:cubicBezTo>
                  <a:pt x="391776" y="1467315"/>
                  <a:pt x="386031" y="1465019"/>
                  <a:pt x="386031" y="1467315"/>
                </a:cubicBezTo>
                <a:cubicBezTo>
                  <a:pt x="392925" y="1473056"/>
                  <a:pt x="394075" y="1468463"/>
                  <a:pt x="402118" y="1470760"/>
                </a:cubicBezTo>
                <a:cubicBezTo>
                  <a:pt x="403267" y="1471908"/>
                  <a:pt x="402118" y="1471908"/>
                  <a:pt x="402118" y="1473056"/>
                </a:cubicBezTo>
                <a:cubicBezTo>
                  <a:pt x="404417" y="1473056"/>
                  <a:pt x="406715" y="1473056"/>
                  <a:pt x="409013" y="1473056"/>
                </a:cubicBezTo>
                <a:cubicBezTo>
                  <a:pt x="407864" y="1471908"/>
                  <a:pt x="402118" y="1470760"/>
                  <a:pt x="404417" y="1469611"/>
                </a:cubicBezTo>
                <a:cubicBezTo>
                  <a:pt x="406715" y="1470760"/>
                  <a:pt x="409013" y="1473056"/>
                  <a:pt x="413610" y="1474204"/>
                </a:cubicBezTo>
                <a:cubicBezTo>
                  <a:pt x="409013" y="1470760"/>
                  <a:pt x="404417" y="1468463"/>
                  <a:pt x="400969" y="1466167"/>
                </a:cubicBezTo>
                <a:cubicBezTo>
                  <a:pt x="396373" y="1463871"/>
                  <a:pt x="391776" y="1461574"/>
                  <a:pt x="387180" y="1458130"/>
                </a:cubicBezTo>
                <a:cubicBezTo>
                  <a:pt x="391776" y="1459278"/>
                  <a:pt x="397522" y="1462723"/>
                  <a:pt x="402118" y="1465019"/>
                </a:cubicBezTo>
                <a:cubicBezTo>
                  <a:pt x="406715" y="1468463"/>
                  <a:pt x="411311" y="1471908"/>
                  <a:pt x="413610" y="1469611"/>
                </a:cubicBezTo>
                <a:cubicBezTo>
                  <a:pt x="417057" y="1469611"/>
                  <a:pt x="418206" y="1470760"/>
                  <a:pt x="420504" y="1473056"/>
                </a:cubicBezTo>
                <a:cubicBezTo>
                  <a:pt x="419355" y="1473056"/>
                  <a:pt x="418206" y="1473056"/>
                  <a:pt x="418206" y="1473056"/>
                </a:cubicBezTo>
                <a:cubicBezTo>
                  <a:pt x="422803" y="1476500"/>
                  <a:pt x="426250" y="1479945"/>
                  <a:pt x="431995" y="1483389"/>
                </a:cubicBezTo>
                <a:cubicBezTo>
                  <a:pt x="430846" y="1483389"/>
                  <a:pt x="428548" y="1483389"/>
                  <a:pt x="428548" y="1483389"/>
                </a:cubicBezTo>
                <a:cubicBezTo>
                  <a:pt x="431995" y="1483389"/>
                  <a:pt x="433145" y="1486833"/>
                  <a:pt x="435443" y="1486833"/>
                </a:cubicBezTo>
                <a:cubicBezTo>
                  <a:pt x="434294" y="1485685"/>
                  <a:pt x="431995" y="1484537"/>
                  <a:pt x="431995" y="1483389"/>
                </a:cubicBezTo>
                <a:cubicBezTo>
                  <a:pt x="437741" y="1483389"/>
                  <a:pt x="440039" y="1485685"/>
                  <a:pt x="445785" y="1483389"/>
                </a:cubicBezTo>
                <a:cubicBezTo>
                  <a:pt x="448083" y="1487982"/>
                  <a:pt x="448083" y="1483389"/>
                  <a:pt x="453829" y="1489130"/>
                </a:cubicBezTo>
                <a:cubicBezTo>
                  <a:pt x="460723" y="1487982"/>
                  <a:pt x="469916" y="1497167"/>
                  <a:pt x="476811" y="1501759"/>
                </a:cubicBezTo>
                <a:cubicBezTo>
                  <a:pt x="475662" y="1501759"/>
                  <a:pt x="473364" y="1501759"/>
                  <a:pt x="473364" y="1501759"/>
                </a:cubicBezTo>
                <a:cubicBezTo>
                  <a:pt x="474513" y="1502907"/>
                  <a:pt x="475662" y="1502907"/>
                  <a:pt x="475662" y="1504056"/>
                </a:cubicBezTo>
                <a:cubicBezTo>
                  <a:pt x="476811" y="1501759"/>
                  <a:pt x="480259" y="1501759"/>
                  <a:pt x="482557" y="1505204"/>
                </a:cubicBezTo>
                <a:cubicBezTo>
                  <a:pt x="483706" y="1506352"/>
                  <a:pt x="481408" y="1506352"/>
                  <a:pt x="481408" y="1507500"/>
                </a:cubicBezTo>
                <a:cubicBezTo>
                  <a:pt x="484855" y="1507500"/>
                  <a:pt x="482557" y="1505204"/>
                  <a:pt x="486004" y="1507500"/>
                </a:cubicBezTo>
                <a:cubicBezTo>
                  <a:pt x="487153" y="1508648"/>
                  <a:pt x="484855" y="1508648"/>
                  <a:pt x="484855" y="1509796"/>
                </a:cubicBezTo>
                <a:cubicBezTo>
                  <a:pt x="487153" y="1509796"/>
                  <a:pt x="487153" y="1508648"/>
                  <a:pt x="488302" y="1508648"/>
                </a:cubicBezTo>
                <a:cubicBezTo>
                  <a:pt x="494048" y="1510944"/>
                  <a:pt x="499794" y="1517833"/>
                  <a:pt x="503241" y="1516685"/>
                </a:cubicBezTo>
                <a:cubicBezTo>
                  <a:pt x="506688" y="1520129"/>
                  <a:pt x="499794" y="1517833"/>
                  <a:pt x="500943" y="1520129"/>
                </a:cubicBezTo>
                <a:cubicBezTo>
                  <a:pt x="512434" y="1520129"/>
                  <a:pt x="517030" y="1525870"/>
                  <a:pt x="520478" y="1531611"/>
                </a:cubicBezTo>
                <a:cubicBezTo>
                  <a:pt x="520478" y="1530463"/>
                  <a:pt x="519329" y="1530463"/>
                  <a:pt x="520478" y="1532759"/>
                </a:cubicBezTo>
                <a:cubicBezTo>
                  <a:pt x="517030" y="1530463"/>
                  <a:pt x="510136" y="1530463"/>
                  <a:pt x="511285" y="1533907"/>
                </a:cubicBezTo>
                <a:cubicBezTo>
                  <a:pt x="514732" y="1535055"/>
                  <a:pt x="514732" y="1533907"/>
                  <a:pt x="518179" y="1536203"/>
                </a:cubicBezTo>
                <a:cubicBezTo>
                  <a:pt x="518179" y="1533907"/>
                  <a:pt x="518179" y="1532759"/>
                  <a:pt x="521627" y="1532759"/>
                </a:cubicBezTo>
                <a:cubicBezTo>
                  <a:pt x="523925" y="1536203"/>
                  <a:pt x="519329" y="1535055"/>
                  <a:pt x="520478" y="1537351"/>
                </a:cubicBezTo>
                <a:cubicBezTo>
                  <a:pt x="521627" y="1539648"/>
                  <a:pt x="521627" y="1540796"/>
                  <a:pt x="525074" y="1541944"/>
                </a:cubicBezTo>
                <a:cubicBezTo>
                  <a:pt x="533118" y="1539648"/>
                  <a:pt x="543460" y="1547684"/>
                  <a:pt x="551504" y="1548833"/>
                </a:cubicBezTo>
                <a:cubicBezTo>
                  <a:pt x="549206" y="1548833"/>
                  <a:pt x="546907" y="1548833"/>
                  <a:pt x="546907" y="1551129"/>
                </a:cubicBezTo>
                <a:cubicBezTo>
                  <a:pt x="551504" y="1553425"/>
                  <a:pt x="551504" y="1554573"/>
                  <a:pt x="554951" y="1552277"/>
                </a:cubicBezTo>
                <a:cubicBezTo>
                  <a:pt x="558399" y="1558018"/>
                  <a:pt x="558399" y="1551129"/>
                  <a:pt x="561846" y="1555721"/>
                </a:cubicBezTo>
                <a:cubicBezTo>
                  <a:pt x="558399" y="1554573"/>
                  <a:pt x="558399" y="1556870"/>
                  <a:pt x="557250" y="1558018"/>
                </a:cubicBezTo>
                <a:cubicBezTo>
                  <a:pt x="557250" y="1559166"/>
                  <a:pt x="558399" y="1559166"/>
                  <a:pt x="559548" y="1559166"/>
                </a:cubicBezTo>
                <a:cubicBezTo>
                  <a:pt x="560697" y="1558018"/>
                  <a:pt x="560697" y="1556870"/>
                  <a:pt x="564144" y="1558018"/>
                </a:cubicBezTo>
                <a:cubicBezTo>
                  <a:pt x="562995" y="1561462"/>
                  <a:pt x="567592" y="1561462"/>
                  <a:pt x="568741" y="1559166"/>
                </a:cubicBezTo>
                <a:cubicBezTo>
                  <a:pt x="580232" y="1570647"/>
                  <a:pt x="596320" y="1574092"/>
                  <a:pt x="599767" y="1584425"/>
                </a:cubicBezTo>
                <a:cubicBezTo>
                  <a:pt x="603214" y="1584425"/>
                  <a:pt x="605513" y="1586721"/>
                  <a:pt x="608960" y="1586721"/>
                </a:cubicBezTo>
                <a:cubicBezTo>
                  <a:pt x="610109" y="1591314"/>
                  <a:pt x="614706" y="1591314"/>
                  <a:pt x="618153" y="1591314"/>
                </a:cubicBezTo>
                <a:cubicBezTo>
                  <a:pt x="622749" y="1594758"/>
                  <a:pt x="622749" y="1597054"/>
                  <a:pt x="627346" y="1595906"/>
                </a:cubicBezTo>
                <a:cubicBezTo>
                  <a:pt x="630793" y="1599350"/>
                  <a:pt x="622749" y="1597054"/>
                  <a:pt x="623898" y="1599350"/>
                </a:cubicBezTo>
                <a:cubicBezTo>
                  <a:pt x="626197" y="1601647"/>
                  <a:pt x="629644" y="1600499"/>
                  <a:pt x="628495" y="1603943"/>
                </a:cubicBezTo>
                <a:cubicBezTo>
                  <a:pt x="631942" y="1603943"/>
                  <a:pt x="633091" y="1605091"/>
                  <a:pt x="635390" y="1607387"/>
                </a:cubicBezTo>
                <a:cubicBezTo>
                  <a:pt x="634241" y="1607387"/>
                  <a:pt x="631942" y="1606239"/>
                  <a:pt x="631942" y="1607387"/>
                </a:cubicBezTo>
                <a:cubicBezTo>
                  <a:pt x="646881" y="1614276"/>
                  <a:pt x="662969" y="1628054"/>
                  <a:pt x="675609" y="1632646"/>
                </a:cubicBezTo>
                <a:cubicBezTo>
                  <a:pt x="673311" y="1629202"/>
                  <a:pt x="665267" y="1625758"/>
                  <a:pt x="665267" y="1623461"/>
                </a:cubicBezTo>
                <a:cubicBezTo>
                  <a:pt x="665267" y="1624609"/>
                  <a:pt x="667565" y="1625758"/>
                  <a:pt x="667565" y="1624609"/>
                </a:cubicBezTo>
                <a:cubicBezTo>
                  <a:pt x="665267" y="1622313"/>
                  <a:pt x="662969" y="1620017"/>
                  <a:pt x="662969" y="1622313"/>
                </a:cubicBezTo>
                <a:cubicBezTo>
                  <a:pt x="658372" y="1618869"/>
                  <a:pt x="661819" y="1617721"/>
                  <a:pt x="665267" y="1617721"/>
                </a:cubicBezTo>
                <a:cubicBezTo>
                  <a:pt x="668714" y="1623461"/>
                  <a:pt x="674460" y="1630350"/>
                  <a:pt x="679056" y="1628054"/>
                </a:cubicBezTo>
                <a:cubicBezTo>
                  <a:pt x="679056" y="1630350"/>
                  <a:pt x="682504" y="1629202"/>
                  <a:pt x="683653" y="1632646"/>
                </a:cubicBezTo>
                <a:cubicBezTo>
                  <a:pt x="681354" y="1633795"/>
                  <a:pt x="679056" y="1629202"/>
                  <a:pt x="679056" y="1631498"/>
                </a:cubicBezTo>
                <a:lnTo>
                  <a:pt x="684329" y="1635010"/>
                </a:lnTo>
                <a:lnTo>
                  <a:pt x="681354" y="1637239"/>
                </a:lnTo>
                <a:cubicBezTo>
                  <a:pt x="680205" y="1634943"/>
                  <a:pt x="680205" y="1633795"/>
                  <a:pt x="676758" y="1633795"/>
                </a:cubicBezTo>
                <a:cubicBezTo>
                  <a:pt x="679056" y="1637239"/>
                  <a:pt x="673311" y="1634943"/>
                  <a:pt x="674460" y="1638387"/>
                </a:cubicBezTo>
                <a:cubicBezTo>
                  <a:pt x="676758" y="1638387"/>
                  <a:pt x="677907" y="1640683"/>
                  <a:pt x="680205" y="1640683"/>
                </a:cubicBezTo>
                <a:cubicBezTo>
                  <a:pt x="684802" y="1638387"/>
                  <a:pt x="695144" y="1640683"/>
                  <a:pt x="700889" y="1644128"/>
                </a:cubicBezTo>
                <a:cubicBezTo>
                  <a:pt x="697442" y="1642980"/>
                  <a:pt x="700889" y="1647572"/>
                  <a:pt x="703188" y="1647572"/>
                </a:cubicBezTo>
                <a:cubicBezTo>
                  <a:pt x="705486" y="1646424"/>
                  <a:pt x="710082" y="1653313"/>
                  <a:pt x="713530" y="1655609"/>
                </a:cubicBezTo>
                <a:cubicBezTo>
                  <a:pt x="712381" y="1655609"/>
                  <a:pt x="710082" y="1654461"/>
                  <a:pt x="710082" y="1655609"/>
                </a:cubicBezTo>
                <a:cubicBezTo>
                  <a:pt x="712381" y="1659053"/>
                  <a:pt x="716977" y="1655609"/>
                  <a:pt x="719275" y="1657905"/>
                </a:cubicBezTo>
                <a:cubicBezTo>
                  <a:pt x="715828" y="1660202"/>
                  <a:pt x="721574" y="1661350"/>
                  <a:pt x="722723" y="1662498"/>
                </a:cubicBezTo>
                <a:cubicBezTo>
                  <a:pt x="721574" y="1662498"/>
                  <a:pt x="723872" y="1665942"/>
                  <a:pt x="723872" y="1667090"/>
                </a:cubicBezTo>
                <a:cubicBezTo>
                  <a:pt x="726170" y="1667090"/>
                  <a:pt x="727319" y="1668239"/>
                  <a:pt x="728468" y="1668239"/>
                </a:cubicBezTo>
                <a:cubicBezTo>
                  <a:pt x="726170" y="1667090"/>
                  <a:pt x="723872" y="1664794"/>
                  <a:pt x="727319" y="1664794"/>
                </a:cubicBezTo>
                <a:cubicBezTo>
                  <a:pt x="729617" y="1668239"/>
                  <a:pt x="733065" y="1670535"/>
                  <a:pt x="734214" y="1668239"/>
                </a:cubicBezTo>
                <a:cubicBezTo>
                  <a:pt x="736512" y="1670535"/>
                  <a:pt x="730767" y="1668239"/>
                  <a:pt x="734214" y="1671683"/>
                </a:cubicBezTo>
                <a:cubicBezTo>
                  <a:pt x="738810" y="1670535"/>
                  <a:pt x="736512" y="1672831"/>
                  <a:pt x="738810" y="1673979"/>
                </a:cubicBezTo>
                <a:cubicBezTo>
                  <a:pt x="741109" y="1675127"/>
                  <a:pt x="741109" y="1672831"/>
                  <a:pt x="741109" y="1671683"/>
                </a:cubicBezTo>
                <a:cubicBezTo>
                  <a:pt x="739960" y="1673979"/>
                  <a:pt x="736512" y="1668239"/>
                  <a:pt x="733065" y="1665942"/>
                </a:cubicBezTo>
                <a:cubicBezTo>
                  <a:pt x="736512" y="1667090"/>
                  <a:pt x="734214" y="1664794"/>
                  <a:pt x="736512" y="1664794"/>
                </a:cubicBezTo>
                <a:cubicBezTo>
                  <a:pt x="738810" y="1667090"/>
                  <a:pt x="739960" y="1668239"/>
                  <a:pt x="743407" y="1669387"/>
                </a:cubicBezTo>
                <a:cubicBezTo>
                  <a:pt x="744556" y="1667090"/>
                  <a:pt x="742258" y="1665942"/>
                  <a:pt x="741109" y="1663646"/>
                </a:cubicBezTo>
                <a:cubicBezTo>
                  <a:pt x="746854" y="1668239"/>
                  <a:pt x="746854" y="1670535"/>
                  <a:pt x="746854" y="1673979"/>
                </a:cubicBezTo>
                <a:cubicBezTo>
                  <a:pt x="751451" y="1675127"/>
                  <a:pt x="752600" y="1680868"/>
                  <a:pt x="754898" y="1683164"/>
                </a:cubicBezTo>
                <a:cubicBezTo>
                  <a:pt x="753749" y="1684312"/>
                  <a:pt x="750302" y="1684312"/>
                  <a:pt x="750302" y="1685461"/>
                </a:cubicBezTo>
                <a:cubicBezTo>
                  <a:pt x="753749" y="1687757"/>
                  <a:pt x="756047" y="1691201"/>
                  <a:pt x="759495" y="1692349"/>
                </a:cubicBezTo>
                <a:cubicBezTo>
                  <a:pt x="760644" y="1692349"/>
                  <a:pt x="761793" y="1690053"/>
                  <a:pt x="764091" y="1692349"/>
                </a:cubicBezTo>
                <a:cubicBezTo>
                  <a:pt x="762942" y="1694646"/>
                  <a:pt x="759495" y="1691201"/>
                  <a:pt x="761793" y="1694646"/>
                </a:cubicBezTo>
                <a:cubicBezTo>
                  <a:pt x="764091" y="1693497"/>
                  <a:pt x="762942" y="1695794"/>
                  <a:pt x="766389" y="1696942"/>
                </a:cubicBezTo>
                <a:cubicBezTo>
                  <a:pt x="766389" y="1696942"/>
                  <a:pt x="768688" y="1695794"/>
                  <a:pt x="768688" y="1694646"/>
                </a:cubicBezTo>
                <a:cubicBezTo>
                  <a:pt x="767538" y="1694646"/>
                  <a:pt x="764091" y="1691201"/>
                  <a:pt x="766389" y="1691201"/>
                </a:cubicBezTo>
                <a:cubicBezTo>
                  <a:pt x="768688" y="1692349"/>
                  <a:pt x="768688" y="1695794"/>
                  <a:pt x="772135" y="1694646"/>
                </a:cubicBezTo>
                <a:cubicBezTo>
                  <a:pt x="772135" y="1693497"/>
                  <a:pt x="767538" y="1691201"/>
                  <a:pt x="769837" y="1691201"/>
                </a:cubicBezTo>
                <a:cubicBezTo>
                  <a:pt x="770986" y="1693497"/>
                  <a:pt x="773284" y="1692349"/>
                  <a:pt x="773284" y="1692349"/>
                </a:cubicBezTo>
                <a:cubicBezTo>
                  <a:pt x="775582" y="1694646"/>
                  <a:pt x="774433" y="1696942"/>
                  <a:pt x="773284" y="1696942"/>
                </a:cubicBezTo>
                <a:cubicBezTo>
                  <a:pt x="775582" y="1698090"/>
                  <a:pt x="776731" y="1700386"/>
                  <a:pt x="779030" y="1701535"/>
                </a:cubicBezTo>
                <a:cubicBezTo>
                  <a:pt x="780179" y="1703831"/>
                  <a:pt x="777880" y="1707275"/>
                  <a:pt x="781328" y="1708423"/>
                </a:cubicBezTo>
                <a:cubicBezTo>
                  <a:pt x="785924" y="1709571"/>
                  <a:pt x="781328" y="1703831"/>
                  <a:pt x="785924" y="1706127"/>
                </a:cubicBezTo>
                <a:cubicBezTo>
                  <a:pt x="788223" y="1709571"/>
                  <a:pt x="782477" y="1706127"/>
                  <a:pt x="784775" y="1709571"/>
                </a:cubicBezTo>
                <a:cubicBezTo>
                  <a:pt x="787073" y="1711868"/>
                  <a:pt x="789372" y="1714164"/>
                  <a:pt x="791670" y="1716460"/>
                </a:cubicBezTo>
                <a:cubicBezTo>
                  <a:pt x="793968" y="1717608"/>
                  <a:pt x="797416" y="1719905"/>
                  <a:pt x="800863" y="1719905"/>
                </a:cubicBezTo>
                <a:cubicBezTo>
                  <a:pt x="797416" y="1722201"/>
                  <a:pt x="804310" y="1723349"/>
                  <a:pt x="805459" y="1725645"/>
                </a:cubicBezTo>
                <a:cubicBezTo>
                  <a:pt x="807758" y="1727941"/>
                  <a:pt x="804310" y="1729090"/>
                  <a:pt x="807758" y="1731386"/>
                </a:cubicBezTo>
                <a:cubicBezTo>
                  <a:pt x="811205" y="1731386"/>
                  <a:pt x="816951" y="1731386"/>
                  <a:pt x="819249" y="1731386"/>
                </a:cubicBezTo>
                <a:cubicBezTo>
                  <a:pt x="818100" y="1732534"/>
                  <a:pt x="819249" y="1734830"/>
                  <a:pt x="820398" y="1737127"/>
                </a:cubicBezTo>
                <a:cubicBezTo>
                  <a:pt x="820398" y="1739423"/>
                  <a:pt x="815801" y="1733682"/>
                  <a:pt x="815801" y="1735979"/>
                </a:cubicBezTo>
                <a:cubicBezTo>
                  <a:pt x="819249" y="1738275"/>
                  <a:pt x="824994" y="1744015"/>
                  <a:pt x="827293" y="1742867"/>
                </a:cubicBezTo>
                <a:cubicBezTo>
                  <a:pt x="826144" y="1740571"/>
                  <a:pt x="822696" y="1739423"/>
                  <a:pt x="823845" y="1738275"/>
                </a:cubicBezTo>
                <a:cubicBezTo>
                  <a:pt x="827293" y="1739423"/>
                  <a:pt x="830740" y="1742867"/>
                  <a:pt x="834187" y="1745163"/>
                </a:cubicBezTo>
                <a:cubicBezTo>
                  <a:pt x="837635" y="1748608"/>
                  <a:pt x="839933" y="1750904"/>
                  <a:pt x="843380" y="1752052"/>
                </a:cubicBezTo>
                <a:cubicBezTo>
                  <a:pt x="849126" y="1758941"/>
                  <a:pt x="850275" y="1764682"/>
                  <a:pt x="857170" y="1764682"/>
                </a:cubicBezTo>
                <a:cubicBezTo>
                  <a:pt x="857170" y="1766978"/>
                  <a:pt x="856021" y="1768126"/>
                  <a:pt x="859468" y="1769274"/>
                </a:cubicBezTo>
                <a:cubicBezTo>
                  <a:pt x="859468" y="1768126"/>
                  <a:pt x="860617" y="1766978"/>
                  <a:pt x="859468" y="1765830"/>
                </a:cubicBezTo>
                <a:cubicBezTo>
                  <a:pt x="860617" y="1765830"/>
                  <a:pt x="862915" y="1765830"/>
                  <a:pt x="865214" y="1765830"/>
                </a:cubicBezTo>
                <a:cubicBezTo>
                  <a:pt x="862915" y="1770422"/>
                  <a:pt x="874407" y="1771571"/>
                  <a:pt x="872108" y="1775015"/>
                </a:cubicBezTo>
                <a:cubicBezTo>
                  <a:pt x="870959" y="1772719"/>
                  <a:pt x="868661" y="1772719"/>
                  <a:pt x="868661" y="1775015"/>
                </a:cubicBezTo>
                <a:cubicBezTo>
                  <a:pt x="870959" y="1775015"/>
                  <a:pt x="872108" y="1779607"/>
                  <a:pt x="875556" y="1779607"/>
                </a:cubicBezTo>
                <a:cubicBezTo>
                  <a:pt x="875556" y="1776163"/>
                  <a:pt x="877854" y="1780756"/>
                  <a:pt x="881301" y="1781904"/>
                </a:cubicBezTo>
                <a:cubicBezTo>
                  <a:pt x="883600" y="1784200"/>
                  <a:pt x="877854" y="1781904"/>
                  <a:pt x="880152" y="1784200"/>
                </a:cubicBezTo>
                <a:cubicBezTo>
                  <a:pt x="881301" y="1785348"/>
                  <a:pt x="882450" y="1785348"/>
                  <a:pt x="882450" y="1785348"/>
                </a:cubicBezTo>
                <a:cubicBezTo>
                  <a:pt x="881301" y="1787644"/>
                  <a:pt x="874407" y="1780756"/>
                  <a:pt x="874407" y="1785348"/>
                </a:cubicBezTo>
                <a:cubicBezTo>
                  <a:pt x="879003" y="1786496"/>
                  <a:pt x="882450" y="1795681"/>
                  <a:pt x="887047" y="1792237"/>
                </a:cubicBezTo>
                <a:cubicBezTo>
                  <a:pt x="888196" y="1794533"/>
                  <a:pt x="885898" y="1794533"/>
                  <a:pt x="887047" y="1795681"/>
                </a:cubicBezTo>
                <a:cubicBezTo>
                  <a:pt x="890494" y="1795681"/>
                  <a:pt x="892792" y="1800274"/>
                  <a:pt x="893942" y="1799126"/>
                </a:cubicBezTo>
                <a:cubicBezTo>
                  <a:pt x="893942" y="1796829"/>
                  <a:pt x="890494" y="1796829"/>
                  <a:pt x="890494" y="1794533"/>
                </a:cubicBezTo>
                <a:cubicBezTo>
                  <a:pt x="897389" y="1796829"/>
                  <a:pt x="899687" y="1800274"/>
                  <a:pt x="904284" y="1800274"/>
                </a:cubicBezTo>
                <a:cubicBezTo>
                  <a:pt x="904284" y="1802570"/>
                  <a:pt x="900836" y="1801422"/>
                  <a:pt x="901985" y="1803718"/>
                </a:cubicBezTo>
                <a:cubicBezTo>
                  <a:pt x="900836" y="1799126"/>
                  <a:pt x="895091" y="1799126"/>
                  <a:pt x="895091" y="1801422"/>
                </a:cubicBezTo>
                <a:cubicBezTo>
                  <a:pt x="898538" y="1802570"/>
                  <a:pt x="900836" y="1806015"/>
                  <a:pt x="905433" y="1808311"/>
                </a:cubicBezTo>
                <a:cubicBezTo>
                  <a:pt x="905433" y="1807163"/>
                  <a:pt x="905433" y="1806015"/>
                  <a:pt x="904284" y="1803718"/>
                </a:cubicBezTo>
                <a:cubicBezTo>
                  <a:pt x="908880" y="1803718"/>
                  <a:pt x="910029" y="1806015"/>
                  <a:pt x="913477" y="1807163"/>
                </a:cubicBezTo>
                <a:cubicBezTo>
                  <a:pt x="914626" y="1810607"/>
                  <a:pt x="912328" y="1809459"/>
                  <a:pt x="912328" y="1811755"/>
                </a:cubicBezTo>
                <a:cubicBezTo>
                  <a:pt x="920371" y="1812903"/>
                  <a:pt x="926117" y="1822088"/>
                  <a:pt x="933012" y="1823237"/>
                </a:cubicBezTo>
                <a:cubicBezTo>
                  <a:pt x="933012" y="1824385"/>
                  <a:pt x="929564" y="1824385"/>
                  <a:pt x="929564" y="1825533"/>
                </a:cubicBezTo>
                <a:cubicBezTo>
                  <a:pt x="933012" y="1830125"/>
                  <a:pt x="933012" y="1824385"/>
                  <a:pt x="935310" y="1828977"/>
                </a:cubicBezTo>
                <a:cubicBezTo>
                  <a:pt x="934161" y="1828977"/>
                  <a:pt x="933012" y="1828977"/>
                  <a:pt x="934161" y="1830125"/>
                </a:cubicBezTo>
                <a:cubicBezTo>
                  <a:pt x="936459" y="1831273"/>
                  <a:pt x="938757" y="1832422"/>
                  <a:pt x="939906" y="1831273"/>
                </a:cubicBezTo>
                <a:cubicBezTo>
                  <a:pt x="938757" y="1830125"/>
                  <a:pt x="936459" y="1827829"/>
                  <a:pt x="935310" y="1826681"/>
                </a:cubicBezTo>
                <a:cubicBezTo>
                  <a:pt x="936459" y="1826681"/>
                  <a:pt x="936459" y="1824385"/>
                  <a:pt x="935310" y="1823237"/>
                </a:cubicBezTo>
                <a:cubicBezTo>
                  <a:pt x="941055" y="1825533"/>
                  <a:pt x="944503" y="1830125"/>
                  <a:pt x="947950" y="1833570"/>
                </a:cubicBezTo>
                <a:cubicBezTo>
                  <a:pt x="953696" y="1835866"/>
                  <a:pt x="951398" y="1832422"/>
                  <a:pt x="952547" y="1831273"/>
                </a:cubicBezTo>
                <a:cubicBezTo>
                  <a:pt x="955994" y="1835866"/>
                  <a:pt x="952547" y="1832422"/>
                  <a:pt x="953696" y="1837014"/>
                </a:cubicBezTo>
                <a:cubicBezTo>
                  <a:pt x="945652" y="1834718"/>
                  <a:pt x="944503" y="1831273"/>
                  <a:pt x="938757" y="1828977"/>
                </a:cubicBezTo>
                <a:cubicBezTo>
                  <a:pt x="941055" y="1832422"/>
                  <a:pt x="939906" y="1831273"/>
                  <a:pt x="942205" y="1834718"/>
                </a:cubicBezTo>
                <a:cubicBezTo>
                  <a:pt x="939906" y="1835866"/>
                  <a:pt x="937608" y="1834718"/>
                  <a:pt x="936459" y="1837014"/>
                </a:cubicBezTo>
                <a:cubicBezTo>
                  <a:pt x="936459" y="1835866"/>
                  <a:pt x="930713" y="1832422"/>
                  <a:pt x="930713" y="1833570"/>
                </a:cubicBezTo>
                <a:cubicBezTo>
                  <a:pt x="931863" y="1838162"/>
                  <a:pt x="938757" y="1840459"/>
                  <a:pt x="938757" y="1837014"/>
                </a:cubicBezTo>
                <a:cubicBezTo>
                  <a:pt x="939906" y="1840459"/>
                  <a:pt x="945652" y="1842755"/>
                  <a:pt x="945652" y="1841607"/>
                </a:cubicBezTo>
                <a:cubicBezTo>
                  <a:pt x="945652" y="1839310"/>
                  <a:pt x="942205" y="1839310"/>
                  <a:pt x="942205" y="1837014"/>
                </a:cubicBezTo>
                <a:cubicBezTo>
                  <a:pt x="943354" y="1837014"/>
                  <a:pt x="942205" y="1835866"/>
                  <a:pt x="942205" y="1834718"/>
                </a:cubicBezTo>
                <a:cubicBezTo>
                  <a:pt x="947950" y="1838162"/>
                  <a:pt x="954845" y="1845051"/>
                  <a:pt x="960591" y="1849644"/>
                </a:cubicBezTo>
                <a:cubicBezTo>
                  <a:pt x="965187" y="1855384"/>
                  <a:pt x="969783" y="1858829"/>
                  <a:pt x="973231" y="1855384"/>
                </a:cubicBezTo>
                <a:lnTo>
                  <a:pt x="971316" y="1853470"/>
                </a:lnTo>
                <a:lnTo>
                  <a:pt x="973231" y="1854340"/>
                </a:lnTo>
                <a:lnTo>
                  <a:pt x="975529" y="1855384"/>
                </a:lnTo>
                <a:cubicBezTo>
                  <a:pt x="975529" y="1856532"/>
                  <a:pt x="972082" y="1853088"/>
                  <a:pt x="970933" y="1853088"/>
                </a:cubicBezTo>
                <a:lnTo>
                  <a:pt x="971316" y="1853470"/>
                </a:lnTo>
                <a:lnTo>
                  <a:pt x="962889" y="1849644"/>
                </a:lnTo>
                <a:cubicBezTo>
                  <a:pt x="962889" y="1845051"/>
                  <a:pt x="957143" y="1845051"/>
                  <a:pt x="955994" y="1841607"/>
                </a:cubicBezTo>
                <a:cubicBezTo>
                  <a:pt x="959441" y="1841607"/>
                  <a:pt x="959441" y="1843903"/>
                  <a:pt x="960591" y="1845051"/>
                </a:cubicBezTo>
                <a:cubicBezTo>
                  <a:pt x="961740" y="1843903"/>
                  <a:pt x="962889" y="1843903"/>
                  <a:pt x="962889" y="1841607"/>
                </a:cubicBezTo>
                <a:cubicBezTo>
                  <a:pt x="966336" y="1843903"/>
                  <a:pt x="967485" y="1841607"/>
                  <a:pt x="969783" y="1845051"/>
                </a:cubicBezTo>
                <a:cubicBezTo>
                  <a:pt x="968634" y="1847347"/>
                  <a:pt x="962889" y="1842755"/>
                  <a:pt x="964038" y="1847347"/>
                </a:cubicBezTo>
                <a:cubicBezTo>
                  <a:pt x="968634" y="1847347"/>
                  <a:pt x="973231" y="1849644"/>
                  <a:pt x="973231" y="1847347"/>
                </a:cubicBezTo>
                <a:cubicBezTo>
                  <a:pt x="970933" y="1845051"/>
                  <a:pt x="967485" y="1842755"/>
                  <a:pt x="964038" y="1840459"/>
                </a:cubicBezTo>
                <a:cubicBezTo>
                  <a:pt x="964038" y="1839310"/>
                  <a:pt x="964038" y="1838162"/>
                  <a:pt x="962889" y="1837014"/>
                </a:cubicBezTo>
                <a:cubicBezTo>
                  <a:pt x="953696" y="1831273"/>
                  <a:pt x="944503" y="1823237"/>
                  <a:pt x="936459" y="1815200"/>
                </a:cubicBezTo>
                <a:cubicBezTo>
                  <a:pt x="936459" y="1816348"/>
                  <a:pt x="935310" y="1816348"/>
                  <a:pt x="935310" y="1817496"/>
                </a:cubicBezTo>
                <a:cubicBezTo>
                  <a:pt x="941055" y="1818644"/>
                  <a:pt x="943354" y="1823237"/>
                  <a:pt x="947950" y="1825533"/>
                </a:cubicBezTo>
                <a:cubicBezTo>
                  <a:pt x="944503" y="1824385"/>
                  <a:pt x="947950" y="1828977"/>
                  <a:pt x="944503" y="1826681"/>
                </a:cubicBezTo>
                <a:cubicBezTo>
                  <a:pt x="939906" y="1824385"/>
                  <a:pt x="938757" y="1819792"/>
                  <a:pt x="933012" y="1820940"/>
                </a:cubicBezTo>
                <a:cubicBezTo>
                  <a:pt x="933012" y="1817496"/>
                  <a:pt x="928415" y="1817496"/>
                  <a:pt x="927266" y="1815200"/>
                </a:cubicBezTo>
                <a:cubicBezTo>
                  <a:pt x="928415" y="1815200"/>
                  <a:pt x="930713" y="1815200"/>
                  <a:pt x="929564" y="1812903"/>
                </a:cubicBezTo>
                <a:cubicBezTo>
                  <a:pt x="930713" y="1814051"/>
                  <a:pt x="934161" y="1815200"/>
                  <a:pt x="935310" y="1815200"/>
                </a:cubicBezTo>
                <a:cubicBezTo>
                  <a:pt x="930713" y="1811755"/>
                  <a:pt x="927266" y="1808311"/>
                  <a:pt x="922670" y="1806015"/>
                </a:cubicBezTo>
                <a:cubicBezTo>
                  <a:pt x="922670" y="1806015"/>
                  <a:pt x="921520" y="1806015"/>
                  <a:pt x="921520" y="1804866"/>
                </a:cubicBezTo>
                <a:cubicBezTo>
                  <a:pt x="921520" y="1804866"/>
                  <a:pt x="921520" y="1803718"/>
                  <a:pt x="920371" y="1803718"/>
                </a:cubicBezTo>
                <a:cubicBezTo>
                  <a:pt x="919222" y="1802570"/>
                  <a:pt x="916924" y="1801422"/>
                  <a:pt x="914626" y="1799126"/>
                </a:cubicBezTo>
                <a:cubicBezTo>
                  <a:pt x="914626" y="1799126"/>
                  <a:pt x="915775" y="1799126"/>
                  <a:pt x="915775" y="1799126"/>
                </a:cubicBezTo>
                <a:cubicBezTo>
                  <a:pt x="912328" y="1796829"/>
                  <a:pt x="910029" y="1795681"/>
                  <a:pt x="910029" y="1793385"/>
                </a:cubicBezTo>
                <a:cubicBezTo>
                  <a:pt x="907731" y="1793385"/>
                  <a:pt x="906582" y="1792237"/>
                  <a:pt x="905433" y="1792237"/>
                </a:cubicBezTo>
                <a:cubicBezTo>
                  <a:pt x="903135" y="1787644"/>
                  <a:pt x="897389" y="1785348"/>
                  <a:pt x="891643" y="1780756"/>
                </a:cubicBezTo>
                <a:cubicBezTo>
                  <a:pt x="881301" y="1772719"/>
                  <a:pt x="867512" y="1757793"/>
                  <a:pt x="861766" y="1756645"/>
                </a:cubicBezTo>
                <a:cubicBezTo>
                  <a:pt x="856021" y="1752052"/>
                  <a:pt x="850275" y="1747460"/>
                  <a:pt x="844529" y="1742867"/>
                </a:cubicBezTo>
                <a:cubicBezTo>
                  <a:pt x="838784" y="1738275"/>
                  <a:pt x="831889" y="1733682"/>
                  <a:pt x="826144" y="1729090"/>
                </a:cubicBezTo>
                <a:cubicBezTo>
                  <a:pt x="814652" y="1719905"/>
                  <a:pt x="802012" y="1710719"/>
                  <a:pt x="790521" y="1700386"/>
                </a:cubicBezTo>
                <a:cubicBezTo>
                  <a:pt x="789372" y="1700386"/>
                  <a:pt x="789372" y="1700386"/>
                  <a:pt x="789372" y="1701535"/>
                </a:cubicBezTo>
                <a:cubicBezTo>
                  <a:pt x="782477" y="1694646"/>
                  <a:pt x="776731" y="1688905"/>
                  <a:pt x="769837" y="1684312"/>
                </a:cubicBezTo>
                <a:cubicBezTo>
                  <a:pt x="762942" y="1678572"/>
                  <a:pt x="756047" y="1672831"/>
                  <a:pt x="748003" y="1669387"/>
                </a:cubicBezTo>
                <a:cubicBezTo>
                  <a:pt x="746854" y="1667090"/>
                  <a:pt x="745705" y="1665942"/>
                  <a:pt x="745705" y="1663646"/>
                </a:cubicBezTo>
                <a:cubicBezTo>
                  <a:pt x="738810" y="1661350"/>
                  <a:pt x="734214" y="1656757"/>
                  <a:pt x="730767" y="1652165"/>
                </a:cubicBezTo>
                <a:cubicBezTo>
                  <a:pt x="729617" y="1652165"/>
                  <a:pt x="729617" y="1654461"/>
                  <a:pt x="729617" y="1654461"/>
                </a:cubicBezTo>
                <a:cubicBezTo>
                  <a:pt x="726170" y="1652165"/>
                  <a:pt x="725021" y="1646424"/>
                  <a:pt x="720425" y="1645276"/>
                </a:cubicBezTo>
                <a:cubicBezTo>
                  <a:pt x="706635" y="1637239"/>
                  <a:pt x="693995" y="1626906"/>
                  <a:pt x="682504" y="1616573"/>
                </a:cubicBezTo>
                <a:cubicBezTo>
                  <a:pt x="682504" y="1617721"/>
                  <a:pt x="681354" y="1617721"/>
                  <a:pt x="680205" y="1617721"/>
                </a:cubicBezTo>
                <a:cubicBezTo>
                  <a:pt x="673311" y="1610832"/>
                  <a:pt x="665267" y="1605091"/>
                  <a:pt x="657223" y="1599350"/>
                </a:cubicBezTo>
                <a:cubicBezTo>
                  <a:pt x="649179" y="1593610"/>
                  <a:pt x="639986" y="1587869"/>
                  <a:pt x="631942" y="1582128"/>
                </a:cubicBezTo>
                <a:cubicBezTo>
                  <a:pt x="630793" y="1579832"/>
                  <a:pt x="633091" y="1579832"/>
                  <a:pt x="631942" y="1577536"/>
                </a:cubicBezTo>
                <a:cubicBezTo>
                  <a:pt x="626197" y="1577536"/>
                  <a:pt x="625048" y="1574092"/>
                  <a:pt x="620451" y="1574092"/>
                </a:cubicBezTo>
                <a:cubicBezTo>
                  <a:pt x="618153" y="1568351"/>
                  <a:pt x="611258" y="1567203"/>
                  <a:pt x="608960" y="1561462"/>
                </a:cubicBezTo>
                <a:cubicBezTo>
                  <a:pt x="604363" y="1561462"/>
                  <a:pt x="599767" y="1558018"/>
                  <a:pt x="595170" y="1553425"/>
                </a:cubicBezTo>
                <a:cubicBezTo>
                  <a:pt x="590574" y="1549981"/>
                  <a:pt x="584828" y="1546536"/>
                  <a:pt x="580232" y="1543092"/>
                </a:cubicBezTo>
                <a:cubicBezTo>
                  <a:pt x="582530" y="1539648"/>
                  <a:pt x="566442" y="1535055"/>
                  <a:pt x="562995" y="1528166"/>
                </a:cubicBezTo>
                <a:cubicBezTo>
                  <a:pt x="559548" y="1528166"/>
                  <a:pt x="561846" y="1530463"/>
                  <a:pt x="559548" y="1530463"/>
                </a:cubicBezTo>
                <a:cubicBezTo>
                  <a:pt x="558399" y="1528166"/>
                  <a:pt x="557250" y="1524722"/>
                  <a:pt x="551504" y="1524722"/>
                </a:cubicBezTo>
                <a:cubicBezTo>
                  <a:pt x="545758" y="1516685"/>
                  <a:pt x="537714" y="1512092"/>
                  <a:pt x="529671" y="1507500"/>
                </a:cubicBezTo>
                <a:cubicBezTo>
                  <a:pt x="527372" y="1504056"/>
                  <a:pt x="534267" y="1507500"/>
                  <a:pt x="530820" y="1504056"/>
                </a:cubicBezTo>
                <a:cubicBezTo>
                  <a:pt x="521627" y="1500611"/>
                  <a:pt x="514732" y="1498315"/>
                  <a:pt x="505539" y="1492574"/>
                </a:cubicBezTo>
                <a:cubicBezTo>
                  <a:pt x="506688" y="1490278"/>
                  <a:pt x="508987" y="1493722"/>
                  <a:pt x="512434" y="1493722"/>
                </a:cubicBezTo>
                <a:cubicBezTo>
                  <a:pt x="510136" y="1490278"/>
                  <a:pt x="514732" y="1491426"/>
                  <a:pt x="512434" y="1489130"/>
                </a:cubicBezTo>
                <a:lnTo>
                  <a:pt x="503471" y="1484652"/>
                </a:lnTo>
                <a:lnTo>
                  <a:pt x="505539" y="1484537"/>
                </a:lnTo>
                <a:cubicBezTo>
                  <a:pt x="500943" y="1481093"/>
                  <a:pt x="496346" y="1477648"/>
                  <a:pt x="490601" y="1476500"/>
                </a:cubicBezTo>
                <a:cubicBezTo>
                  <a:pt x="489451" y="1474204"/>
                  <a:pt x="491750" y="1475352"/>
                  <a:pt x="489451" y="1473056"/>
                </a:cubicBezTo>
                <a:cubicBezTo>
                  <a:pt x="484855" y="1470760"/>
                  <a:pt x="482557" y="1468463"/>
                  <a:pt x="479109" y="1469611"/>
                </a:cubicBezTo>
                <a:cubicBezTo>
                  <a:pt x="474513" y="1462723"/>
                  <a:pt x="466469" y="1461574"/>
                  <a:pt x="460723" y="1458130"/>
                </a:cubicBezTo>
                <a:cubicBezTo>
                  <a:pt x="458425" y="1456982"/>
                  <a:pt x="464171" y="1462723"/>
                  <a:pt x="459574" y="1461574"/>
                </a:cubicBezTo>
                <a:cubicBezTo>
                  <a:pt x="456127" y="1456982"/>
                  <a:pt x="461873" y="1456982"/>
                  <a:pt x="457276" y="1454686"/>
                </a:cubicBezTo>
                <a:cubicBezTo>
                  <a:pt x="457276" y="1456982"/>
                  <a:pt x="452680" y="1458130"/>
                  <a:pt x="451531" y="1453538"/>
                </a:cubicBezTo>
                <a:cubicBezTo>
                  <a:pt x="452680" y="1453538"/>
                  <a:pt x="454978" y="1454686"/>
                  <a:pt x="454978" y="1453538"/>
                </a:cubicBezTo>
                <a:cubicBezTo>
                  <a:pt x="450381" y="1448945"/>
                  <a:pt x="445785" y="1446649"/>
                  <a:pt x="440039" y="1443204"/>
                </a:cubicBezTo>
                <a:cubicBezTo>
                  <a:pt x="436592" y="1440908"/>
                  <a:pt x="433145" y="1438612"/>
                  <a:pt x="429697" y="1437464"/>
                </a:cubicBezTo>
                <a:cubicBezTo>
                  <a:pt x="429697" y="1436316"/>
                  <a:pt x="429697" y="1436316"/>
                  <a:pt x="429697" y="1436316"/>
                </a:cubicBezTo>
                <a:cubicBezTo>
                  <a:pt x="423952" y="1431723"/>
                  <a:pt x="412460" y="1422538"/>
                  <a:pt x="410162" y="1424834"/>
                </a:cubicBezTo>
                <a:cubicBezTo>
                  <a:pt x="409013" y="1422538"/>
                  <a:pt x="407864" y="1422538"/>
                  <a:pt x="406715" y="1422538"/>
                </a:cubicBezTo>
                <a:cubicBezTo>
                  <a:pt x="407864" y="1422538"/>
                  <a:pt x="410162" y="1422538"/>
                  <a:pt x="407864" y="1420242"/>
                </a:cubicBezTo>
                <a:lnTo>
                  <a:pt x="401781" y="1419229"/>
                </a:lnTo>
                <a:lnTo>
                  <a:pt x="400969" y="1418519"/>
                </a:lnTo>
                <a:cubicBezTo>
                  <a:pt x="400395" y="1416797"/>
                  <a:pt x="399820" y="1415075"/>
                  <a:pt x="396373" y="1414501"/>
                </a:cubicBezTo>
                <a:cubicBezTo>
                  <a:pt x="395224" y="1412205"/>
                  <a:pt x="391776" y="1412205"/>
                  <a:pt x="390627" y="1409908"/>
                </a:cubicBezTo>
                <a:cubicBezTo>
                  <a:pt x="392925" y="1408760"/>
                  <a:pt x="395224" y="1412205"/>
                  <a:pt x="395224" y="1409908"/>
                </a:cubicBezTo>
                <a:cubicBezTo>
                  <a:pt x="388329" y="1405316"/>
                  <a:pt x="382583" y="1401872"/>
                  <a:pt x="374539" y="1399575"/>
                </a:cubicBezTo>
                <a:cubicBezTo>
                  <a:pt x="375689" y="1398427"/>
                  <a:pt x="376838" y="1398427"/>
                  <a:pt x="376838" y="1397279"/>
                </a:cubicBezTo>
                <a:cubicBezTo>
                  <a:pt x="374539" y="1397279"/>
                  <a:pt x="373390" y="1394983"/>
                  <a:pt x="371092" y="1394983"/>
                </a:cubicBezTo>
                <a:cubicBezTo>
                  <a:pt x="369943" y="1394983"/>
                  <a:pt x="371092" y="1396131"/>
                  <a:pt x="369943" y="1397279"/>
                </a:cubicBezTo>
                <a:cubicBezTo>
                  <a:pt x="367645" y="1393835"/>
                  <a:pt x="365347" y="1392687"/>
                  <a:pt x="361899" y="1390390"/>
                </a:cubicBezTo>
                <a:cubicBezTo>
                  <a:pt x="363048" y="1391538"/>
                  <a:pt x="360750" y="1393835"/>
                  <a:pt x="359601" y="1391538"/>
                </a:cubicBezTo>
                <a:cubicBezTo>
                  <a:pt x="364197" y="1389242"/>
                  <a:pt x="353855" y="1388094"/>
                  <a:pt x="352706" y="1384650"/>
                </a:cubicBezTo>
                <a:cubicBezTo>
                  <a:pt x="352706" y="1383501"/>
                  <a:pt x="357303" y="1384650"/>
                  <a:pt x="357303" y="1383501"/>
                </a:cubicBezTo>
                <a:cubicBezTo>
                  <a:pt x="351557" y="1383501"/>
                  <a:pt x="350408" y="1380057"/>
                  <a:pt x="345812" y="1378909"/>
                </a:cubicBezTo>
                <a:cubicBezTo>
                  <a:pt x="348110" y="1382353"/>
                  <a:pt x="340066" y="1378909"/>
                  <a:pt x="338917" y="1376613"/>
                </a:cubicBezTo>
                <a:cubicBezTo>
                  <a:pt x="342364" y="1377761"/>
                  <a:pt x="345812" y="1377761"/>
                  <a:pt x="343513" y="1374316"/>
                </a:cubicBezTo>
                <a:cubicBezTo>
                  <a:pt x="342364" y="1374316"/>
                  <a:pt x="338917" y="1375464"/>
                  <a:pt x="338917" y="1373168"/>
                </a:cubicBezTo>
                <a:cubicBezTo>
                  <a:pt x="343513" y="1370872"/>
                  <a:pt x="328575" y="1363983"/>
                  <a:pt x="323978" y="1360539"/>
                </a:cubicBezTo>
                <a:cubicBezTo>
                  <a:pt x="325127" y="1361687"/>
                  <a:pt x="325127" y="1362835"/>
                  <a:pt x="322829" y="1362835"/>
                </a:cubicBezTo>
                <a:cubicBezTo>
                  <a:pt x="321680" y="1358243"/>
                  <a:pt x="321680" y="1361687"/>
                  <a:pt x="318233" y="1360539"/>
                </a:cubicBezTo>
                <a:cubicBezTo>
                  <a:pt x="318233" y="1360539"/>
                  <a:pt x="318233" y="1360539"/>
                  <a:pt x="315935" y="1355946"/>
                </a:cubicBezTo>
                <a:cubicBezTo>
                  <a:pt x="320531" y="1357094"/>
                  <a:pt x="318233" y="1353650"/>
                  <a:pt x="319382" y="1353650"/>
                </a:cubicBezTo>
                <a:cubicBezTo>
                  <a:pt x="323978" y="1357094"/>
                  <a:pt x="323978" y="1358243"/>
                  <a:pt x="329724" y="1359391"/>
                </a:cubicBezTo>
                <a:cubicBezTo>
                  <a:pt x="332022" y="1363983"/>
                  <a:pt x="333171" y="1361687"/>
                  <a:pt x="336619" y="1367428"/>
                </a:cubicBezTo>
                <a:cubicBezTo>
                  <a:pt x="336619" y="1365131"/>
                  <a:pt x="341215" y="1366279"/>
                  <a:pt x="343513" y="1368576"/>
                </a:cubicBezTo>
                <a:cubicBezTo>
                  <a:pt x="342364" y="1368576"/>
                  <a:pt x="340066" y="1368576"/>
                  <a:pt x="340066" y="1369724"/>
                </a:cubicBezTo>
                <a:cubicBezTo>
                  <a:pt x="342364" y="1369724"/>
                  <a:pt x="340066" y="1373168"/>
                  <a:pt x="343513" y="1373168"/>
                </a:cubicBezTo>
                <a:cubicBezTo>
                  <a:pt x="345812" y="1372020"/>
                  <a:pt x="345812" y="1369724"/>
                  <a:pt x="349259" y="1369724"/>
                </a:cubicBezTo>
                <a:cubicBezTo>
                  <a:pt x="350408" y="1372020"/>
                  <a:pt x="343513" y="1370872"/>
                  <a:pt x="346961" y="1374316"/>
                </a:cubicBezTo>
                <a:cubicBezTo>
                  <a:pt x="352706" y="1374316"/>
                  <a:pt x="353855" y="1381205"/>
                  <a:pt x="359601" y="1380057"/>
                </a:cubicBezTo>
                <a:lnTo>
                  <a:pt x="359601" y="1381205"/>
                </a:lnTo>
                <a:cubicBezTo>
                  <a:pt x="369943" y="1382353"/>
                  <a:pt x="375689" y="1389242"/>
                  <a:pt x="382583" y="1393835"/>
                </a:cubicBezTo>
                <a:lnTo>
                  <a:pt x="384673" y="1392791"/>
                </a:lnTo>
                <a:lnTo>
                  <a:pt x="387180" y="1396131"/>
                </a:lnTo>
                <a:cubicBezTo>
                  <a:pt x="388329" y="1394983"/>
                  <a:pt x="389478" y="1393835"/>
                  <a:pt x="392925" y="1396131"/>
                </a:cubicBezTo>
                <a:cubicBezTo>
                  <a:pt x="387180" y="1394983"/>
                  <a:pt x="392925" y="1398427"/>
                  <a:pt x="392925" y="1401872"/>
                </a:cubicBezTo>
                <a:cubicBezTo>
                  <a:pt x="399820" y="1401872"/>
                  <a:pt x="413610" y="1414501"/>
                  <a:pt x="419355" y="1412205"/>
                </a:cubicBezTo>
                <a:cubicBezTo>
                  <a:pt x="421653" y="1414501"/>
                  <a:pt x="418206" y="1414501"/>
                  <a:pt x="419355" y="1415649"/>
                </a:cubicBezTo>
                <a:cubicBezTo>
                  <a:pt x="423952" y="1417946"/>
                  <a:pt x="428548" y="1422538"/>
                  <a:pt x="434294" y="1424834"/>
                </a:cubicBezTo>
                <a:cubicBezTo>
                  <a:pt x="431995" y="1423686"/>
                  <a:pt x="430846" y="1424834"/>
                  <a:pt x="431995" y="1425982"/>
                </a:cubicBezTo>
                <a:cubicBezTo>
                  <a:pt x="434294" y="1427130"/>
                  <a:pt x="435443" y="1428279"/>
                  <a:pt x="438890" y="1428279"/>
                </a:cubicBezTo>
                <a:cubicBezTo>
                  <a:pt x="437741" y="1427130"/>
                  <a:pt x="436592" y="1424834"/>
                  <a:pt x="437741" y="1424834"/>
                </a:cubicBezTo>
                <a:cubicBezTo>
                  <a:pt x="438890" y="1427130"/>
                  <a:pt x="442338" y="1425982"/>
                  <a:pt x="443487" y="1429427"/>
                </a:cubicBezTo>
                <a:cubicBezTo>
                  <a:pt x="440039" y="1428279"/>
                  <a:pt x="438890" y="1429427"/>
                  <a:pt x="441188" y="1432871"/>
                </a:cubicBezTo>
                <a:cubicBezTo>
                  <a:pt x="449232" y="1432871"/>
                  <a:pt x="452680" y="1444353"/>
                  <a:pt x="459574" y="1442056"/>
                </a:cubicBezTo>
                <a:cubicBezTo>
                  <a:pt x="461873" y="1443204"/>
                  <a:pt x="461873" y="1444353"/>
                  <a:pt x="461873" y="1445501"/>
                </a:cubicBezTo>
                <a:cubicBezTo>
                  <a:pt x="464171" y="1443204"/>
                  <a:pt x="467618" y="1448945"/>
                  <a:pt x="466469" y="1446649"/>
                </a:cubicBezTo>
                <a:cubicBezTo>
                  <a:pt x="466469" y="1445501"/>
                  <a:pt x="464171" y="1444353"/>
                  <a:pt x="465320" y="1443204"/>
                </a:cubicBezTo>
                <a:cubicBezTo>
                  <a:pt x="469916" y="1446649"/>
                  <a:pt x="473364" y="1451241"/>
                  <a:pt x="476811" y="1454686"/>
                </a:cubicBezTo>
                <a:cubicBezTo>
                  <a:pt x="476811" y="1453538"/>
                  <a:pt x="477960" y="1453538"/>
                  <a:pt x="477960" y="1452389"/>
                </a:cubicBezTo>
                <a:cubicBezTo>
                  <a:pt x="477960" y="1451241"/>
                  <a:pt x="475662" y="1450093"/>
                  <a:pt x="475662" y="1448945"/>
                </a:cubicBezTo>
                <a:cubicBezTo>
                  <a:pt x="487153" y="1452389"/>
                  <a:pt x="492899" y="1463871"/>
                  <a:pt x="505539" y="1466167"/>
                </a:cubicBezTo>
                <a:cubicBezTo>
                  <a:pt x="507837" y="1470760"/>
                  <a:pt x="503241" y="1466167"/>
                  <a:pt x="504390" y="1468463"/>
                </a:cubicBezTo>
                <a:cubicBezTo>
                  <a:pt x="508987" y="1473056"/>
                  <a:pt x="515881" y="1476500"/>
                  <a:pt x="521627" y="1481093"/>
                </a:cubicBezTo>
                <a:cubicBezTo>
                  <a:pt x="529671" y="1481093"/>
                  <a:pt x="534267" y="1494870"/>
                  <a:pt x="541162" y="1492574"/>
                </a:cubicBezTo>
                <a:cubicBezTo>
                  <a:pt x="541162" y="1497167"/>
                  <a:pt x="550355" y="1497167"/>
                  <a:pt x="551504" y="1502907"/>
                </a:cubicBezTo>
                <a:cubicBezTo>
                  <a:pt x="556100" y="1501759"/>
                  <a:pt x="558399" y="1505204"/>
                  <a:pt x="561846" y="1507500"/>
                </a:cubicBezTo>
                <a:cubicBezTo>
                  <a:pt x="559548" y="1510944"/>
                  <a:pt x="571039" y="1516685"/>
                  <a:pt x="576785" y="1516685"/>
                </a:cubicBezTo>
                <a:cubicBezTo>
                  <a:pt x="579083" y="1518981"/>
                  <a:pt x="575635" y="1517833"/>
                  <a:pt x="576785" y="1518981"/>
                </a:cubicBezTo>
                <a:cubicBezTo>
                  <a:pt x="579083" y="1520129"/>
                  <a:pt x="579083" y="1523574"/>
                  <a:pt x="582530" y="1524722"/>
                </a:cubicBezTo>
                <a:cubicBezTo>
                  <a:pt x="584828" y="1528166"/>
                  <a:pt x="590574" y="1527018"/>
                  <a:pt x="594021" y="1529314"/>
                </a:cubicBezTo>
                <a:cubicBezTo>
                  <a:pt x="591723" y="1530463"/>
                  <a:pt x="592872" y="1531611"/>
                  <a:pt x="595170" y="1533907"/>
                </a:cubicBezTo>
                <a:cubicBezTo>
                  <a:pt x="599767" y="1533907"/>
                  <a:pt x="603214" y="1537351"/>
                  <a:pt x="607811" y="1537351"/>
                </a:cubicBezTo>
                <a:cubicBezTo>
                  <a:pt x="606662" y="1536203"/>
                  <a:pt x="606662" y="1535055"/>
                  <a:pt x="607811" y="1535055"/>
                </a:cubicBezTo>
                <a:cubicBezTo>
                  <a:pt x="608960" y="1535055"/>
                  <a:pt x="608960" y="1536203"/>
                  <a:pt x="610109" y="1536203"/>
                </a:cubicBezTo>
                <a:cubicBezTo>
                  <a:pt x="611258" y="1536203"/>
                  <a:pt x="608960" y="1532759"/>
                  <a:pt x="610109" y="1532759"/>
                </a:cubicBezTo>
                <a:cubicBezTo>
                  <a:pt x="615855" y="1539648"/>
                  <a:pt x="617004" y="1536203"/>
                  <a:pt x="621600" y="1543092"/>
                </a:cubicBezTo>
                <a:cubicBezTo>
                  <a:pt x="619302" y="1543092"/>
                  <a:pt x="614706" y="1537351"/>
                  <a:pt x="617004" y="1543092"/>
                </a:cubicBezTo>
                <a:cubicBezTo>
                  <a:pt x="613556" y="1543092"/>
                  <a:pt x="610109" y="1537351"/>
                  <a:pt x="608960" y="1539648"/>
                </a:cubicBezTo>
                <a:cubicBezTo>
                  <a:pt x="611258" y="1541944"/>
                  <a:pt x="614706" y="1541944"/>
                  <a:pt x="615855" y="1546536"/>
                </a:cubicBezTo>
                <a:cubicBezTo>
                  <a:pt x="619302" y="1545388"/>
                  <a:pt x="620451" y="1549981"/>
                  <a:pt x="623898" y="1549981"/>
                </a:cubicBezTo>
                <a:cubicBezTo>
                  <a:pt x="622749" y="1547684"/>
                  <a:pt x="620451" y="1547684"/>
                  <a:pt x="620451" y="1545388"/>
                </a:cubicBezTo>
                <a:cubicBezTo>
                  <a:pt x="622749" y="1546536"/>
                  <a:pt x="621600" y="1544240"/>
                  <a:pt x="621600" y="1543092"/>
                </a:cubicBezTo>
                <a:cubicBezTo>
                  <a:pt x="625048" y="1543092"/>
                  <a:pt x="627346" y="1545388"/>
                  <a:pt x="628495" y="1547684"/>
                </a:cubicBezTo>
                <a:cubicBezTo>
                  <a:pt x="627346" y="1547684"/>
                  <a:pt x="625048" y="1546536"/>
                  <a:pt x="625048" y="1547684"/>
                </a:cubicBezTo>
                <a:cubicBezTo>
                  <a:pt x="626197" y="1547684"/>
                  <a:pt x="626197" y="1549981"/>
                  <a:pt x="627346" y="1549981"/>
                </a:cubicBezTo>
                <a:cubicBezTo>
                  <a:pt x="630793" y="1551129"/>
                  <a:pt x="628495" y="1547684"/>
                  <a:pt x="631942" y="1548833"/>
                </a:cubicBezTo>
                <a:cubicBezTo>
                  <a:pt x="637688" y="1555721"/>
                  <a:pt x="649179" y="1559166"/>
                  <a:pt x="650328" y="1567203"/>
                </a:cubicBezTo>
                <a:cubicBezTo>
                  <a:pt x="651477" y="1567203"/>
                  <a:pt x="656074" y="1571795"/>
                  <a:pt x="656074" y="1568351"/>
                </a:cubicBezTo>
                <a:cubicBezTo>
                  <a:pt x="656074" y="1567203"/>
                  <a:pt x="649179" y="1566055"/>
                  <a:pt x="652626" y="1563758"/>
                </a:cubicBezTo>
                <a:cubicBezTo>
                  <a:pt x="656074" y="1568351"/>
                  <a:pt x="668714" y="1574092"/>
                  <a:pt x="662969" y="1576388"/>
                </a:cubicBezTo>
                <a:cubicBezTo>
                  <a:pt x="664118" y="1577536"/>
                  <a:pt x="664118" y="1577536"/>
                  <a:pt x="665267" y="1578684"/>
                </a:cubicBezTo>
                <a:cubicBezTo>
                  <a:pt x="668714" y="1578684"/>
                  <a:pt x="666416" y="1576388"/>
                  <a:pt x="669863" y="1576388"/>
                </a:cubicBezTo>
                <a:cubicBezTo>
                  <a:pt x="681354" y="1585573"/>
                  <a:pt x="695144" y="1597054"/>
                  <a:pt x="705486" y="1601647"/>
                </a:cubicBezTo>
                <a:cubicBezTo>
                  <a:pt x="715828" y="1613128"/>
                  <a:pt x="729617" y="1621165"/>
                  <a:pt x="741109" y="1630350"/>
                </a:cubicBezTo>
                <a:cubicBezTo>
                  <a:pt x="741109" y="1630350"/>
                  <a:pt x="741109" y="1629202"/>
                  <a:pt x="742258" y="1629202"/>
                </a:cubicBezTo>
                <a:cubicBezTo>
                  <a:pt x="748003" y="1639535"/>
                  <a:pt x="765240" y="1647572"/>
                  <a:pt x="775582" y="1657905"/>
                </a:cubicBezTo>
                <a:cubicBezTo>
                  <a:pt x="776731" y="1656757"/>
                  <a:pt x="776731" y="1655609"/>
                  <a:pt x="777880" y="1655609"/>
                </a:cubicBezTo>
                <a:cubicBezTo>
                  <a:pt x="784775" y="1663646"/>
                  <a:pt x="792819" y="1668239"/>
                  <a:pt x="799714" y="1675127"/>
                </a:cubicBezTo>
                <a:cubicBezTo>
                  <a:pt x="799714" y="1673979"/>
                  <a:pt x="799714" y="1672831"/>
                  <a:pt x="800863" y="1673979"/>
                </a:cubicBezTo>
                <a:cubicBezTo>
                  <a:pt x="803161" y="1678572"/>
                  <a:pt x="808907" y="1684312"/>
                  <a:pt x="812354" y="1683164"/>
                </a:cubicBezTo>
                <a:cubicBezTo>
                  <a:pt x="819249" y="1692349"/>
                  <a:pt x="830740" y="1694646"/>
                  <a:pt x="837635" y="1704979"/>
                </a:cubicBezTo>
                <a:cubicBezTo>
                  <a:pt x="837635" y="1702683"/>
                  <a:pt x="844529" y="1708423"/>
                  <a:pt x="841082" y="1708423"/>
                </a:cubicBezTo>
                <a:cubicBezTo>
                  <a:pt x="841082" y="1706127"/>
                  <a:pt x="834187" y="1703831"/>
                  <a:pt x="834187" y="1706127"/>
                </a:cubicBezTo>
                <a:cubicBezTo>
                  <a:pt x="837635" y="1709571"/>
                  <a:pt x="835336" y="1709571"/>
                  <a:pt x="836486" y="1711868"/>
                </a:cubicBezTo>
                <a:cubicBezTo>
                  <a:pt x="843380" y="1715312"/>
                  <a:pt x="844529" y="1710719"/>
                  <a:pt x="844529" y="1709571"/>
                </a:cubicBezTo>
                <a:cubicBezTo>
                  <a:pt x="850275" y="1715312"/>
                  <a:pt x="858319" y="1719905"/>
                  <a:pt x="864064" y="1724497"/>
                </a:cubicBezTo>
                <a:cubicBezTo>
                  <a:pt x="865214" y="1725645"/>
                  <a:pt x="864064" y="1725645"/>
                  <a:pt x="865214" y="1727941"/>
                </a:cubicBezTo>
                <a:cubicBezTo>
                  <a:pt x="874407" y="1732534"/>
                  <a:pt x="883600" y="1739423"/>
                  <a:pt x="891643" y="1746312"/>
                </a:cubicBezTo>
                <a:cubicBezTo>
                  <a:pt x="900836" y="1753200"/>
                  <a:pt x="908880" y="1761237"/>
                  <a:pt x="916924" y="1764682"/>
                </a:cubicBezTo>
                <a:cubicBezTo>
                  <a:pt x="919222" y="1769274"/>
                  <a:pt x="919222" y="1769274"/>
                  <a:pt x="920371" y="1771571"/>
                </a:cubicBezTo>
                <a:cubicBezTo>
                  <a:pt x="922670" y="1771571"/>
                  <a:pt x="921520" y="1770422"/>
                  <a:pt x="923819" y="1771571"/>
                </a:cubicBezTo>
                <a:cubicBezTo>
                  <a:pt x="936459" y="1783052"/>
                  <a:pt x="949099" y="1792237"/>
                  <a:pt x="960591" y="1802570"/>
                </a:cubicBezTo>
                <a:cubicBezTo>
                  <a:pt x="973231" y="1811755"/>
                  <a:pt x="985871" y="1820940"/>
                  <a:pt x="997362" y="1832422"/>
                </a:cubicBezTo>
                <a:cubicBezTo>
                  <a:pt x="1000810" y="1832422"/>
                  <a:pt x="1006555" y="1838162"/>
                  <a:pt x="1007704" y="1842755"/>
                </a:cubicBezTo>
                <a:cubicBezTo>
                  <a:pt x="1014599" y="1843903"/>
                  <a:pt x="1016897" y="1849644"/>
                  <a:pt x="1020345" y="1853088"/>
                </a:cubicBezTo>
                <a:cubicBezTo>
                  <a:pt x="1023792" y="1851940"/>
                  <a:pt x="1041029" y="1868014"/>
                  <a:pt x="1050222" y="1873754"/>
                </a:cubicBezTo>
                <a:cubicBezTo>
                  <a:pt x="1049073" y="1874903"/>
                  <a:pt x="1047924" y="1874903"/>
                  <a:pt x="1049073" y="1876051"/>
                </a:cubicBezTo>
                <a:cubicBezTo>
                  <a:pt x="1058266" y="1878347"/>
                  <a:pt x="1060564" y="1888680"/>
                  <a:pt x="1066310" y="1888680"/>
                </a:cubicBezTo>
                <a:cubicBezTo>
                  <a:pt x="1067459" y="1889828"/>
                  <a:pt x="1067459" y="1890976"/>
                  <a:pt x="1066310" y="1892125"/>
                </a:cubicBezTo>
                <a:cubicBezTo>
                  <a:pt x="1068608" y="1893273"/>
                  <a:pt x="1070906" y="1893273"/>
                  <a:pt x="1072055" y="1893273"/>
                </a:cubicBezTo>
                <a:cubicBezTo>
                  <a:pt x="1074353" y="1896717"/>
                  <a:pt x="1075502" y="1894421"/>
                  <a:pt x="1074353" y="1897865"/>
                </a:cubicBezTo>
                <a:cubicBezTo>
                  <a:pt x="1078950" y="1900162"/>
                  <a:pt x="1082397" y="1905902"/>
                  <a:pt x="1089292" y="1908198"/>
                </a:cubicBezTo>
                <a:cubicBezTo>
                  <a:pt x="1088143" y="1908198"/>
                  <a:pt x="1086994" y="1908198"/>
                  <a:pt x="1088143" y="1909347"/>
                </a:cubicBezTo>
                <a:cubicBezTo>
                  <a:pt x="1092739" y="1911643"/>
                  <a:pt x="1093888" y="1915087"/>
                  <a:pt x="1098485" y="1917384"/>
                </a:cubicBezTo>
                <a:cubicBezTo>
                  <a:pt x="1097336" y="1917384"/>
                  <a:pt x="1099634" y="1920828"/>
                  <a:pt x="1100783" y="1920828"/>
                </a:cubicBezTo>
                <a:cubicBezTo>
                  <a:pt x="1104230" y="1923124"/>
                  <a:pt x="1100783" y="1918532"/>
                  <a:pt x="1104230" y="1919680"/>
                </a:cubicBezTo>
                <a:cubicBezTo>
                  <a:pt x="1107678" y="1926569"/>
                  <a:pt x="1112274" y="1931161"/>
                  <a:pt x="1119169" y="1933457"/>
                </a:cubicBezTo>
                <a:cubicBezTo>
                  <a:pt x="1120318" y="1938050"/>
                  <a:pt x="1126064" y="1939198"/>
                  <a:pt x="1132958" y="1944939"/>
                </a:cubicBezTo>
                <a:cubicBezTo>
                  <a:pt x="1134108" y="1946087"/>
                  <a:pt x="1136406" y="1949531"/>
                  <a:pt x="1138704" y="1951828"/>
                </a:cubicBezTo>
                <a:cubicBezTo>
                  <a:pt x="1141002" y="1954124"/>
                  <a:pt x="1143301" y="1956420"/>
                  <a:pt x="1144450" y="1955272"/>
                </a:cubicBezTo>
                <a:cubicBezTo>
                  <a:pt x="1151344" y="1963309"/>
                  <a:pt x="1158239" y="1969050"/>
                  <a:pt x="1165134" y="1974790"/>
                </a:cubicBezTo>
                <a:cubicBezTo>
                  <a:pt x="1172029" y="1980531"/>
                  <a:pt x="1178923" y="1985123"/>
                  <a:pt x="1184669" y="1993160"/>
                </a:cubicBezTo>
                <a:cubicBezTo>
                  <a:pt x="1184669" y="1992012"/>
                  <a:pt x="1183520" y="1990864"/>
                  <a:pt x="1184669" y="1990864"/>
                </a:cubicBezTo>
                <a:cubicBezTo>
                  <a:pt x="1186967" y="1993160"/>
                  <a:pt x="1185818" y="1992012"/>
                  <a:pt x="1185818" y="1994308"/>
                </a:cubicBezTo>
                <a:cubicBezTo>
                  <a:pt x="1196160" y="1998901"/>
                  <a:pt x="1208800" y="2016123"/>
                  <a:pt x="1222590" y="2024160"/>
                </a:cubicBezTo>
                <a:cubicBezTo>
                  <a:pt x="1221441" y="2024160"/>
                  <a:pt x="1221441" y="2024160"/>
                  <a:pt x="1221441" y="2025308"/>
                </a:cubicBezTo>
                <a:cubicBezTo>
                  <a:pt x="1230634" y="2031049"/>
                  <a:pt x="1236379" y="2037938"/>
                  <a:pt x="1243274" y="2045974"/>
                </a:cubicBezTo>
                <a:cubicBezTo>
                  <a:pt x="1249020" y="2049419"/>
                  <a:pt x="1254765" y="2052863"/>
                  <a:pt x="1259362" y="2057456"/>
                </a:cubicBezTo>
                <a:cubicBezTo>
                  <a:pt x="1261660" y="2059752"/>
                  <a:pt x="1263958" y="2062048"/>
                  <a:pt x="1265107" y="2064345"/>
                </a:cubicBezTo>
                <a:cubicBezTo>
                  <a:pt x="1267405" y="2066641"/>
                  <a:pt x="1268555" y="2068937"/>
                  <a:pt x="1268555" y="2071233"/>
                </a:cubicBezTo>
                <a:cubicBezTo>
                  <a:pt x="1272002" y="2072382"/>
                  <a:pt x="1270853" y="2068937"/>
                  <a:pt x="1273151" y="2070085"/>
                </a:cubicBezTo>
                <a:cubicBezTo>
                  <a:pt x="1273151" y="2073530"/>
                  <a:pt x="1278897" y="2073530"/>
                  <a:pt x="1280046" y="2076974"/>
                </a:cubicBezTo>
                <a:cubicBezTo>
                  <a:pt x="1278897" y="2076974"/>
                  <a:pt x="1277748" y="2074678"/>
                  <a:pt x="1277748" y="2075826"/>
                </a:cubicBezTo>
                <a:cubicBezTo>
                  <a:pt x="1280046" y="2078122"/>
                  <a:pt x="1281195" y="2079270"/>
                  <a:pt x="1283493" y="2079270"/>
                </a:cubicBezTo>
                <a:cubicBezTo>
                  <a:pt x="1290388" y="2087307"/>
                  <a:pt x="1298432" y="2094196"/>
                  <a:pt x="1306476" y="2102233"/>
                </a:cubicBezTo>
                <a:cubicBezTo>
                  <a:pt x="1315668" y="2109122"/>
                  <a:pt x="1323712" y="2116011"/>
                  <a:pt x="1329458" y="2125196"/>
                </a:cubicBezTo>
                <a:cubicBezTo>
                  <a:pt x="1331756" y="2125196"/>
                  <a:pt x="1334054" y="2126344"/>
                  <a:pt x="1332905" y="2124048"/>
                </a:cubicBezTo>
                <a:cubicBezTo>
                  <a:pt x="1228335" y="2021864"/>
                  <a:pt x="1119169" y="1926569"/>
                  <a:pt x="1006555" y="1833570"/>
                </a:cubicBezTo>
                <a:cubicBezTo>
                  <a:pt x="951398" y="1787644"/>
                  <a:pt x="893942" y="1741719"/>
                  <a:pt x="836486" y="1696942"/>
                </a:cubicBezTo>
                <a:cubicBezTo>
                  <a:pt x="808907" y="1673979"/>
                  <a:pt x="779030" y="1652165"/>
                  <a:pt x="750302" y="1630350"/>
                </a:cubicBezTo>
                <a:cubicBezTo>
                  <a:pt x="736512" y="1618869"/>
                  <a:pt x="721574" y="1607387"/>
                  <a:pt x="707784" y="1597054"/>
                </a:cubicBezTo>
                <a:cubicBezTo>
                  <a:pt x="692846" y="1585573"/>
                  <a:pt x="679056" y="1574092"/>
                  <a:pt x="664118" y="1563758"/>
                </a:cubicBezTo>
                <a:cubicBezTo>
                  <a:pt x="654925" y="1556870"/>
                  <a:pt x="642284" y="1548833"/>
                  <a:pt x="637688" y="1543092"/>
                </a:cubicBezTo>
                <a:cubicBezTo>
                  <a:pt x="630793" y="1541944"/>
                  <a:pt x="627346" y="1537351"/>
                  <a:pt x="620451" y="1535055"/>
                </a:cubicBezTo>
                <a:cubicBezTo>
                  <a:pt x="619302" y="1533907"/>
                  <a:pt x="620451" y="1530463"/>
                  <a:pt x="618153" y="1530463"/>
                </a:cubicBezTo>
                <a:cubicBezTo>
                  <a:pt x="615855" y="1532759"/>
                  <a:pt x="608960" y="1524722"/>
                  <a:pt x="607811" y="1522426"/>
                </a:cubicBezTo>
                <a:cubicBezTo>
                  <a:pt x="602065" y="1517833"/>
                  <a:pt x="592872" y="1516685"/>
                  <a:pt x="592872" y="1513240"/>
                </a:cubicBezTo>
                <a:cubicBezTo>
                  <a:pt x="595170" y="1514389"/>
                  <a:pt x="597469" y="1515537"/>
                  <a:pt x="599767" y="1516685"/>
                </a:cubicBezTo>
                <a:cubicBezTo>
                  <a:pt x="598618" y="1508648"/>
                  <a:pt x="581381" y="1508648"/>
                  <a:pt x="577934" y="1500611"/>
                </a:cubicBezTo>
                <a:cubicBezTo>
                  <a:pt x="566442" y="1498315"/>
                  <a:pt x="556100" y="1482241"/>
                  <a:pt x="549206" y="1484537"/>
                </a:cubicBezTo>
                <a:cubicBezTo>
                  <a:pt x="549206" y="1482241"/>
                  <a:pt x="546907" y="1482241"/>
                  <a:pt x="546907" y="1479945"/>
                </a:cubicBezTo>
                <a:cubicBezTo>
                  <a:pt x="543460" y="1481093"/>
                  <a:pt x="535416" y="1475352"/>
                  <a:pt x="537714" y="1473056"/>
                </a:cubicBezTo>
                <a:cubicBezTo>
                  <a:pt x="530820" y="1468463"/>
                  <a:pt x="522776" y="1467315"/>
                  <a:pt x="517030" y="1460426"/>
                </a:cubicBezTo>
                <a:cubicBezTo>
                  <a:pt x="517030" y="1459278"/>
                  <a:pt x="521627" y="1460426"/>
                  <a:pt x="521627" y="1459278"/>
                </a:cubicBezTo>
                <a:cubicBezTo>
                  <a:pt x="519329" y="1459278"/>
                  <a:pt x="514732" y="1456982"/>
                  <a:pt x="517030" y="1459278"/>
                </a:cubicBezTo>
                <a:cubicBezTo>
                  <a:pt x="507837" y="1455834"/>
                  <a:pt x="502092" y="1447797"/>
                  <a:pt x="491750" y="1444353"/>
                </a:cubicBezTo>
                <a:cubicBezTo>
                  <a:pt x="494048" y="1443204"/>
                  <a:pt x="488302" y="1439760"/>
                  <a:pt x="487153" y="1442056"/>
                </a:cubicBezTo>
                <a:cubicBezTo>
                  <a:pt x="486004" y="1439760"/>
                  <a:pt x="487153" y="1439760"/>
                  <a:pt x="487153" y="1439760"/>
                </a:cubicBezTo>
                <a:cubicBezTo>
                  <a:pt x="483706" y="1437464"/>
                  <a:pt x="480259" y="1432871"/>
                  <a:pt x="475662" y="1435167"/>
                </a:cubicBezTo>
                <a:cubicBezTo>
                  <a:pt x="473364" y="1432871"/>
                  <a:pt x="471066" y="1430575"/>
                  <a:pt x="467618" y="1428279"/>
                </a:cubicBezTo>
                <a:cubicBezTo>
                  <a:pt x="467618" y="1424834"/>
                  <a:pt x="461873" y="1421390"/>
                  <a:pt x="456127" y="1417946"/>
                </a:cubicBezTo>
                <a:cubicBezTo>
                  <a:pt x="449232" y="1414501"/>
                  <a:pt x="442338" y="1409908"/>
                  <a:pt x="440039" y="1405316"/>
                </a:cubicBezTo>
                <a:cubicBezTo>
                  <a:pt x="433145" y="1404168"/>
                  <a:pt x="429697" y="1400723"/>
                  <a:pt x="425101" y="1397279"/>
                </a:cubicBezTo>
                <a:cubicBezTo>
                  <a:pt x="420504" y="1392687"/>
                  <a:pt x="415908" y="1389242"/>
                  <a:pt x="410162" y="1389242"/>
                </a:cubicBezTo>
                <a:cubicBezTo>
                  <a:pt x="409013" y="1385798"/>
                  <a:pt x="405566" y="1386946"/>
                  <a:pt x="405566" y="1384650"/>
                </a:cubicBezTo>
                <a:cubicBezTo>
                  <a:pt x="412460" y="1385798"/>
                  <a:pt x="419355" y="1391538"/>
                  <a:pt x="427399" y="1394983"/>
                </a:cubicBezTo>
                <a:cubicBezTo>
                  <a:pt x="428548" y="1394983"/>
                  <a:pt x="429697" y="1393835"/>
                  <a:pt x="429697" y="1392687"/>
                </a:cubicBezTo>
                <a:cubicBezTo>
                  <a:pt x="428548" y="1391538"/>
                  <a:pt x="426250" y="1390390"/>
                  <a:pt x="422803" y="1390390"/>
                </a:cubicBezTo>
                <a:cubicBezTo>
                  <a:pt x="419355" y="1386946"/>
                  <a:pt x="428548" y="1390390"/>
                  <a:pt x="423952" y="1385798"/>
                </a:cubicBezTo>
                <a:cubicBezTo>
                  <a:pt x="422803" y="1388094"/>
                  <a:pt x="415908" y="1381205"/>
                  <a:pt x="415908" y="1385798"/>
                </a:cubicBezTo>
                <a:cubicBezTo>
                  <a:pt x="413610" y="1382353"/>
                  <a:pt x="409013" y="1382353"/>
                  <a:pt x="407864" y="1380057"/>
                </a:cubicBezTo>
                <a:cubicBezTo>
                  <a:pt x="407864" y="1383501"/>
                  <a:pt x="405566" y="1381205"/>
                  <a:pt x="403267" y="1383501"/>
                </a:cubicBezTo>
                <a:cubicBezTo>
                  <a:pt x="399820" y="1377761"/>
                  <a:pt x="396373" y="1377761"/>
                  <a:pt x="391776" y="1376613"/>
                </a:cubicBezTo>
                <a:cubicBezTo>
                  <a:pt x="389478" y="1374316"/>
                  <a:pt x="392925" y="1375464"/>
                  <a:pt x="391776" y="1373168"/>
                </a:cubicBezTo>
                <a:cubicBezTo>
                  <a:pt x="387180" y="1372020"/>
                  <a:pt x="377987" y="1366279"/>
                  <a:pt x="376838" y="1362835"/>
                </a:cubicBezTo>
                <a:cubicBezTo>
                  <a:pt x="380285" y="1366279"/>
                  <a:pt x="384882" y="1366279"/>
                  <a:pt x="388329" y="1368576"/>
                </a:cubicBezTo>
                <a:cubicBezTo>
                  <a:pt x="387180" y="1366279"/>
                  <a:pt x="390627" y="1366279"/>
                  <a:pt x="387180" y="1362835"/>
                </a:cubicBezTo>
                <a:cubicBezTo>
                  <a:pt x="386031" y="1365131"/>
                  <a:pt x="384882" y="1362835"/>
                  <a:pt x="381434" y="1362835"/>
                </a:cubicBezTo>
                <a:cubicBezTo>
                  <a:pt x="382583" y="1361687"/>
                  <a:pt x="380285" y="1358243"/>
                  <a:pt x="375689" y="1354798"/>
                </a:cubicBezTo>
                <a:cubicBezTo>
                  <a:pt x="371092" y="1351354"/>
                  <a:pt x="366496" y="1349057"/>
                  <a:pt x="363048" y="1349057"/>
                </a:cubicBezTo>
                <a:cubicBezTo>
                  <a:pt x="360750" y="1346761"/>
                  <a:pt x="366496" y="1349057"/>
                  <a:pt x="363048" y="1345613"/>
                </a:cubicBezTo>
                <a:cubicBezTo>
                  <a:pt x="363048" y="1345613"/>
                  <a:pt x="361899" y="1345613"/>
                  <a:pt x="360750" y="1344465"/>
                </a:cubicBezTo>
                <a:cubicBezTo>
                  <a:pt x="358452" y="1346761"/>
                  <a:pt x="356154" y="1346761"/>
                  <a:pt x="358452" y="1350205"/>
                </a:cubicBezTo>
                <a:cubicBezTo>
                  <a:pt x="357303" y="1347909"/>
                  <a:pt x="355004" y="1346761"/>
                  <a:pt x="352706" y="1345613"/>
                </a:cubicBezTo>
                <a:cubicBezTo>
                  <a:pt x="352706" y="1347909"/>
                  <a:pt x="357303" y="1350205"/>
                  <a:pt x="355004" y="1351354"/>
                </a:cubicBezTo>
                <a:cubicBezTo>
                  <a:pt x="353855" y="1346761"/>
                  <a:pt x="349259" y="1349057"/>
                  <a:pt x="348110" y="1344465"/>
                </a:cubicBezTo>
                <a:cubicBezTo>
                  <a:pt x="350408" y="1343317"/>
                  <a:pt x="352706" y="1345613"/>
                  <a:pt x="353855" y="1344465"/>
                </a:cubicBezTo>
                <a:cubicBezTo>
                  <a:pt x="352706" y="1341020"/>
                  <a:pt x="348110" y="1342169"/>
                  <a:pt x="345812" y="1338724"/>
                </a:cubicBezTo>
                <a:cubicBezTo>
                  <a:pt x="349259" y="1338724"/>
                  <a:pt x="345812" y="1335280"/>
                  <a:pt x="348110" y="1335280"/>
                </a:cubicBezTo>
                <a:cubicBezTo>
                  <a:pt x="350408" y="1336428"/>
                  <a:pt x="357303" y="1338724"/>
                  <a:pt x="356154" y="1335280"/>
                </a:cubicBezTo>
                <a:cubicBezTo>
                  <a:pt x="353855" y="1334132"/>
                  <a:pt x="350408" y="1335280"/>
                  <a:pt x="348110" y="1334132"/>
                </a:cubicBezTo>
                <a:cubicBezTo>
                  <a:pt x="352706" y="1334132"/>
                  <a:pt x="344662" y="1328391"/>
                  <a:pt x="349259" y="1329539"/>
                </a:cubicBezTo>
                <a:cubicBezTo>
                  <a:pt x="346961" y="1327243"/>
                  <a:pt x="340066" y="1326095"/>
                  <a:pt x="343513" y="1330687"/>
                </a:cubicBezTo>
                <a:cubicBezTo>
                  <a:pt x="346961" y="1328391"/>
                  <a:pt x="344662" y="1331835"/>
                  <a:pt x="345812" y="1334132"/>
                </a:cubicBezTo>
                <a:cubicBezTo>
                  <a:pt x="346961" y="1334132"/>
                  <a:pt x="348110" y="1334132"/>
                  <a:pt x="348110" y="1335280"/>
                </a:cubicBezTo>
                <a:cubicBezTo>
                  <a:pt x="345812" y="1334132"/>
                  <a:pt x="345812" y="1335280"/>
                  <a:pt x="344662" y="1335280"/>
                </a:cubicBezTo>
                <a:cubicBezTo>
                  <a:pt x="341215" y="1334132"/>
                  <a:pt x="344662" y="1332984"/>
                  <a:pt x="342364" y="1329539"/>
                </a:cubicBezTo>
                <a:cubicBezTo>
                  <a:pt x="340066" y="1329539"/>
                  <a:pt x="338917" y="1328391"/>
                  <a:pt x="337768" y="1328391"/>
                </a:cubicBezTo>
                <a:cubicBezTo>
                  <a:pt x="337768" y="1330687"/>
                  <a:pt x="342364" y="1331835"/>
                  <a:pt x="338917" y="1331835"/>
                </a:cubicBezTo>
                <a:cubicBezTo>
                  <a:pt x="334320" y="1328391"/>
                  <a:pt x="328575" y="1327243"/>
                  <a:pt x="323978" y="1321502"/>
                </a:cubicBezTo>
                <a:cubicBezTo>
                  <a:pt x="330873" y="1324947"/>
                  <a:pt x="334320" y="1323798"/>
                  <a:pt x="341215" y="1327243"/>
                </a:cubicBezTo>
                <a:cubicBezTo>
                  <a:pt x="341215" y="1326095"/>
                  <a:pt x="342364" y="1326095"/>
                  <a:pt x="341215" y="1324947"/>
                </a:cubicBezTo>
                <a:cubicBezTo>
                  <a:pt x="335470" y="1322650"/>
                  <a:pt x="327426" y="1320354"/>
                  <a:pt x="321680" y="1316910"/>
                </a:cubicBezTo>
                <a:cubicBezTo>
                  <a:pt x="320531" y="1315761"/>
                  <a:pt x="321680" y="1315761"/>
                  <a:pt x="321680" y="1314613"/>
                </a:cubicBezTo>
                <a:cubicBezTo>
                  <a:pt x="320531" y="1314613"/>
                  <a:pt x="320531" y="1313465"/>
                  <a:pt x="319382" y="1313465"/>
                </a:cubicBezTo>
                <a:cubicBezTo>
                  <a:pt x="318233" y="1313465"/>
                  <a:pt x="319382" y="1314613"/>
                  <a:pt x="318233" y="1315761"/>
                </a:cubicBezTo>
                <a:cubicBezTo>
                  <a:pt x="314785" y="1314613"/>
                  <a:pt x="310189" y="1312317"/>
                  <a:pt x="310189" y="1308873"/>
                </a:cubicBezTo>
                <a:cubicBezTo>
                  <a:pt x="305592" y="1307725"/>
                  <a:pt x="294101" y="1306577"/>
                  <a:pt x="292952" y="1303132"/>
                </a:cubicBezTo>
                <a:cubicBezTo>
                  <a:pt x="295250" y="1303132"/>
                  <a:pt x="300996" y="1304280"/>
                  <a:pt x="309040" y="1305428"/>
                </a:cubicBezTo>
                <a:cubicBezTo>
                  <a:pt x="303294" y="1301984"/>
                  <a:pt x="296399" y="1303132"/>
                  <a:pt x="291803" y="1297391"/>
                </a:cubicBezTo>
                <a:cubicBezTo>
                  <a:pt x="295250" y="1300836"/>
                  <a:pt x="289505" y="1299688"/>
                  <a:pt x="289505" y="1301984"/>
                </a:cubicBezTo>
                <a:cubicBezTo>
                  <a:pt x="288356" y="1300836"/>
                  <a:pt x="287207" y="1300836"/>
                  <a:pt x="286057" y="1299688"/>
                </a:cubicBezTo>
                <a:cubicBezTo>
                  <a:pt x="289505" y="1300836"/>
                  <a:pt x="291803" y="1298539"/>
                  <a:pt x="291803" y="1296243"/>
                </a:cubicBezTo>
                <a:cubicBezTo>
                  <a:pt x="286057" y="1296243"/>
                  <a:pt x="284908" y="1293947"/>
                  <a:pt x="283759" y="1290503"/>
                </a:cubicBezTo>
                <a:cubicBezTo>
                  <a:pt x="272268" y="1289354"/>
                  <a:pt x="269970" y="1283614"/>
                  <a:pt x="259628" y="1280169"/>
                </a:cubicBezTo>
                <a:cubicBezTo>
                  <a:pt x="263075" y="1277873"/>
                  <a:pt x="269970" y="1284762"/>
                  <a:pt x="272268" y="1281318"/>
                </a:cubicBezTo>
                <a:cubicBezTo>
                  <a:pt x="266522" y="1276725"/>
                  <a:pt x="258479" y="1277873"/>
                  <a:pt x="256180" y="1270984"/>
                </a:cubicBezTo>
                <a:cubicBezTo>
                  <a:pt x="250435" y="1269836"/>
                  <a:pt x="245838" y="1266392"/>
                  <a:pt x="241242" y="1264095"/>
                </a:cubicBezTo>
                <a:cubicBezTo>
                  <a:pt x="238944" y="1264095"/>
                  <a:pt x="238944" y="1265244"/>
                  <a:pt x="235496" y="1265244"/>
                </a:cubicBezTo>
                <a:cubicBezTo>
                  <a:pt x="235496" y="1264095"/>
                  <a:pt x="234347" y="1262947"/>
                  <a:pt x="233198" y="1262947"/>
                </a:cubicBezTo>
                <a:cubicBezTo>
                  <a:pt x="234347" y="1265244"/>
                  <a:pt x="233198" y="1265244"/>
                  <a:pt x="230900" y="1264095"/>
                </a:cubicBezTo>
                <a:cubicBezTo>
                  <a:pt x="228601" y="1260651"/>
                  <a:pt x="234347" y="1262947"/>
                  <a:pt x="237794" y="1262947"/>
                </a:cubicBezTo>
                <a:cubicBezTo>
                  <a:pt x="232049" y="1259503"/>
                  <a:pt x="240093" y="1261799"/>
                  <a:pt x="237794" y="1259503"/>
                </a:cubicBezTo>
                <a:cubicBezTo>
                  <a:pt x="234347" y="1260651"/>
                  <a:pt x="230900" y="1259503"/>
                  <a:pt x="232049" y="1257207"/>
                </a:cubicBezTo>
                <a:cubicBezTo>
                  <a:pt x="236645" y="1258355"/>
                  <a:pt x="238944" y="1257207"/>
                  <a:pt x="242391" y="1259503"/>
                </a:cubicBezTo>
                <a:cubicBezTo>
                  <a:pt x="241242" y="1259503"/>
                  <a:pt x="242391" y="1258355"/>
                  <a:pt x="242391" y="1258355"/>
                </a:cubicBezTo>
                <a:cubicBezTo>
                  <a:pt x="240093" y="1256059"/>
                  <a:pt x="235496" y="1256059"/>
                  <a:pt x="236645" y="1253762"/>
                </a:cubicBezTo>
                <a:cubicBezTo>
                  <a:pt x="242391" y="1256059"/>
                  <a:pt x="246987" y="1260651"/>
                  <a:pt x="252733" y="1261799"/>
                </a:cubicBezTo>
                <a:cubicBezTo>
                  <a:pt x="253882" y="1261799"/>
                  <a:pt x="251584" y="1258355"/>
                  <a:pt x="252733" y="1258355"/>
                </a:cubicBezTo>
                <a:cubicBezTo>
                  <a:pt x="253882" y="1261799"/>
                  <a:pt x="257329" y="1260651"/>
                  <a:pt x="258479" y="1264095"/>
                </a:cubicBezTo>
                <a:cubicBezTo>
                  <a:pt x="257329" y="1264095"/>
                  <a:pt x="255031" y="1264095"/>
                  <a:pt x="255031" y="1264095"/>
                </a:cubicBezTo>
                <a:cubicBezTo>
                  <a:pt x="258479" y="1266392"/>
                  <a:pt x="266522" y="1268688"/>
                  <a:pt x="265373" y="1266392"/>
                </a:cubicBezTo>
                <a:cubicBezTo>
                  <a:pt x="266522" y="1268688"/>
                  <a:pt x="268821" y="1268688"/>
                  <a:pt x="269970" y="1270984"/>
                </a:cubicBezTo>
                <a:cubicBezTo>
                  <a:pt x="266522" y="1272133"/>
                  <a:pt x="265373" y="1267540"/>
                  <a:pt x="261926" y="1267540"/>
                </a:cubicBezTo>
                <a:cubicBezTo>
                  <a:pt x="265373" y="1272133"/>
                  <a:pt x="267671" y="1270984"/>
                  <a:pt x="268821" y="1276725"/>
                </a:cubicBezTo>
                <a:cubicBezTo>
                  <a:pt x="271119" y="1276725"/>
                  <a:pt x="272268" y="1276725"/>
                  <a:pt x="273417" y="1277873"/>
                </a:cubicBezTo>
                <a:cubicBezTo>
                  <a:pt x="273417" y="1275577"/>
                  <a:pt x="272268" y="1276725"/>
                  <a:pt x="271119" y="1274429"/>
                </a:cubicBezTo>
                <a:cubicBezTo>
                  <a:pt x="272268" y="1274429"/>
                  <a:pt x="273417" y="1273281"/>
                  <a:pt x="273417" y="1272133"/>
                </a:cubicBezTo>
                <a:cubicBezTo>
                  <a:pt x="276864" y="1272133"/>
                  <a:pt x="278014" y="1274429"/>
                  <a:pt x="281461" y="1274429"/>
                </a:cubicBezTo>
                <a:cubicBezTo>
                  <a:pt x="281461" y="1272133"/>
                  <a:pt x="274566" y="1270984"/>
                  <a:pt x="279163" y="1270984"/>
                </a:cubicBezTo>
                <a:cubicBezTo>
                  <a:pt x="283759" y="1273281"/>
                  <a:pt x="291803" y="1277873"/>
                  <a:pt x="291803" y="1280169"/>
                </a:cubicBezTo>
                <a:cubicBezTo>
                  <a:pt x="290654" y="1277873"/>
                  <a:pt x="288356" y="1277873"/>
                  <a:pt x="286057" y="1277873"/>
                </a:cubicBezTo>
                <a:cubicBezTo>
                  <a:pt x="289505" y="1283614"/>
                  <a:pt x="299847" y="1284762"/>
                  <a:pt x="302145" y="1289354"/>
                </a:cubicBezTo>
                <a:cubicBezTo>
                  <a:pt x="303294" y="1289354"/>
                  <a:pt x="303294" y="1288206"/>
                  <a:pt x="302145" y="1287058"/>
                </a:cubicBezTo>
                <a:cubicBezTo>
                  <a:pt x="305592" y="1285910"/>
                  <a:pt x="307891" y="1288206"/>
                  <a:pt x="311338" y="1289354"/>
                </a:cubicBezTo>
                <a:cubicBezTo>
                  <a:pt x="314785" y="1295095"/>
                  <a:pt x="323978" y="1298539"/>
                  <a:pt x="333171" y="1301984"/>
                </a:cubicBezTo>
                <a:cubicBezTo>
                  <a:pt x="332022" y="1301984"/>
                  <a:pt x="327426" y="1299688"/>
                  <a:pt x="327426" y="1301984"/>
                </a:cubicBezTo>
                <a:cubicBezTo>
                  <a:pt x="329724" y="1305428"/>
                  <a:pt x="335470" y="1303132"/>
                  <a:pt x="337768" y="1305428"/>
                </a:cubicBezTo>
                <a:cubicBezTo>
                  <a:pt x="336619" y="1306577"/>
                  <a:pt x="334320" y="1306577"/>
                  <a:pt x="335470" y="1308873"/>
                </a:cubicBezTo>
                <a:cubicBezTo>
                  <a:pt x="337768" y="1308873"/>
                  <a:pt x="338917" y="1308873"/>
                  <a:pt x="340066" y="1308873"/>
                </a:cubicBezTo>
                <a:cubicBezTo>
                  <a:pt x="343513" y="1314613"/>
                  <a:pt x="351557" y="1311169"/>
                  <a:pt x="357303" y="1314613"/>
                </a:cubicBezTo>
                <a:cubicBezTo>
                  <a:pt x="359601" y="1319206"/>
                  <a:pt x="368794" y="1322650"/>
                  <a:pt x="369943" y="1319206"/>
                </a:cubicBezTo>
                <a:cubicBezTo>
                  <a:pt x="368794" y="1319206"/>
                  <a:pt x="363048" y="1318058"/>
                  <a:pt x="365347" y="1316910"/>
                </a:cubicBezTo>
                <a:cubicBezTo>
                  <a:pt x="367645" y="1319206"/>
                  <a:pt x="365347" y="1314613"/>
                  <a:pt x="367645" y="1315761"/>
                </a:cubicBezTo>
                <a:cubicBezTo>
                  <a:pt x="369943" y="1318058"/>
                  <a:pt x="372241" y="1320354"/>
                  <a:pt x="373390" y="1322650"/>
                </a:cubicBezTo>
                <a:cubicBezTo>
                  <a:pt x="368794" y="1322650"/>
                  <a:pt x="369943" y="1322650"/>
                  <a:pt x="365347" y="1321502"/>
                </a:cubicBezTo>
                <a:cubicBezTo>
                  <a:pt x="371092" y="1327243"/>
                  <a:pt x="379136" y="1330687"/>
                  <a:pt x="383732" y="1330687"/>
                </a:cubicBezTo>
                <a:cubicBezTo>
                  <a:pt x="382583" y="1330687"/>
                  <a:pt x="386031" y="1335280"/>
                  <a:pt x="387180" y="1336428"/>
                </a:cubicBezTo>
                <a:cubicBezTo>
                  <a:pt x="390627" y="1332984"/>
                  <a:pt x="394075" y="1341020"/>
                  <a:pt x="397522" y="1341020"/>
                </a:cubicBezTo>
                <a:cubicBezTo>
                  <a:pt x="398671" y="1341020"/>
                  <a:pt x="403267" y="1339872"/>
                  <a:pt x="405566" y="1341020"/>
                </a:cubicBezTo>
                <a:cubicBezTo>
                  <a:pt x="404417" y="1342169"/>
                  <a:pt x="402118" y="1343317"/>
                  <a:pt x="403267" y="1345613"/>
                </a:cubicBezTo>
                <a:cubicBezTo>
                  <a:pt x="409013" y="1345613"/>
                  <a:pt x="406715" y="1351354"/>
                  <a:pt x="414759" y="1351354"/>
                </a:cubicBezTo>
                <a:cubicBezTo>
                  <a:pt x="411311" y="1349057"/>
                  <a:pt x="413610" y="1349057"/>
                  <a:pt x="414759" y="1349057"/>
                </a:cubicBezTo>
                <a:cubicBezTo>
                  <a:pt x="418206" y="1351354"/>
                  <a:pt x="426250" y="1354798"/>
                  <a:pt x="420504" y="1354798"/>
                </a:cubicBezTo>
                <a:cubicBezTo>
                  <a:pt x="426250" y="1355946"/>
                  <a:pt x="434294" y="1359391"/>
                  <a:pt x="440039" y="1363983"/>
                </a:cubicBezTo>
                <a:cubicBezTo>
                  <a:pt x="441188" y="1363983"/>
                  <a:pt x="442338" y="1365131"/>
                  <a:pt x="444636" y="1365131"/>
                </a:cubicBezTo>
                <a:cubicBezTo>
                  <a:pt x="448083" y="1368576"/>
                  <a:pt x="440039" y="1365131"/>
                  <a:pt x="441188" y="1367428"/>
                </a:cubicBezTo>
                <a:cubicBezTo>
                  <a:pt x="448083" y="1370872"/>
                  <a:pt x="451531" y="1369724"/>
                  <a:pt x="458425" y="1374316"/>
                </a:cubicBezTo>
                <a:cubicBezTo>
                  <a:pt x="458425" y="1372020"/>
                  <a:pt x="454978" y="1373168"/>
                  <a:pt x="453829" y="1369724"/>
                </a:cubicBezTo>
                <a:cubicBezTo>
                  <a:pt x="457276" y="1373168"/>
                  <a:pt x="466469" y="1375464"/>
                  <a:pt x="466469" y="1377761"/>
                </a:cubicBezTo>
                <a:cubicBezTo>
                  <a:pt x="466469" y="1376613"/>
                  <a:pt x="460723" y="1374316"/>
                  <a:pt x="461873" y="1376613"/>
                </a:cubicBezTo>
                <a:cubicBezTo>
                  <a:pt x="465320" y="1378909"/>
                  <a:pt x="467618" y="1381205"/>
                  <a:pt x="472215" y="1382353"/>
                </a:cubicBezTo>
                <a:cubicBezTo>
                  <a:pt x="471066" y="1380057"/>
                  <a:pt x="467618" y="1378909"/>
                  <a:pt x="471066" y="1378909"/>
                </a:cubicBezTo>
                <a:cubicBezTo>
                  <a:pt x="473364" y="1380057"/>
                  <a:pt x="476811" y="1381205"/>
                  <a:pt x="474513" y="1382353"/>
                </a:cubicBezTo>
                <a:cubicBezTo>
                  <a:pt x="476811" y="1381205"/>
                  <a:pt x="477960" y="1383501"/>
                  <a:pt x="482557" y="1384650"/>
                </a:cubicBezTo>
                <a:cubicBezTo>
                  <a:pt x="481408" y="1382353"/>
                  <a:pt x="479109" y="1381205"/>
                  <a:pt x="477960" y="1378909"/>
                </a:cubicBezTo>
                <a:cubicBezTo>
                  <a:pt x="475662" y="1378909"/>
                  <a:pt x="474513" y="1376613"/>
                  <a:pt x="472215" y="1377761"/>
                </a:cubicBezTo>
                <a:cubicBezTo>
                  <a:pt x="471066" y="1368576"/>
                  <a:pt x="454978" y="1368576"/>
                  <a:pt x="449232" y="1359391"/>
                </a:cubicBezTo>
                <a:cubicBezTo>
                  <a:pt x="443487" y="1359391"/>
                  <a:pt x="442338" y="1352502"/>
                  <a:pt x="435443" y="1352502"/>
                </a:cubicBezTo>
                <a:cubicBezTo>
                  <a:pt x="428548" y="1346761"/>
                  <a:pt x="420504" y="1341020"/>
                  <a:pt x="412460" y="1337576"/>
                </a:cubicBezTo>
                <a:cubicBezTo>
                  <a:pt x="412460" y="1336428"/>
                  <a:pt x="411311" y="1334132"/>
                  <a:pt x="413610" y="1334132"/>
                </a:cubicBezTo>
                <a:cubicBezTo>
                  <a:pt x="411311" y="1332984"/>
                  <a:pt x="410162" y="1330687"/>
                  <a:pt x="406715" y="1330687"/>
                </a:cubicBezTo>
                <a:cubicBezTo>
                  <a:pt x="404417" y="1327243"/>
                  <a:pt x="406715" y="1326095"/>
                  <a:pt x="406715" y="1324947"/>
                </a:cubicBezTo>
                <a:cubicBezTo>
                  <a:pt x="404417" y="1324947"/>
                  <a:pt x="400969" y="1323798"/>
                  <a:pt x="399820" y="1324947"/>
                </a:cubicBezTo>
                <a:cubicBezTo>
                  <a:pt x="396373" y="1322650"/>
                  <a:pt x="394075" y="1319206"/>
                  <a:pt x="394075" y="1318058"/>
                </a:cubicBezTo>
                <a:cubicBezTo>
                  <a:pt x="391776" y="1319206"/>
                  <a:pt x="390627" y="1319206"/>
                  <a:pt x="388329" y="1316910"/>
                </a:cubicBezTo>
                <a:cubicBezTo>
                  <a:pt x="390627" y="1315761"/>
                  <a:pt x="395224" y="1319206"/>
                  <a:pt x="395224" y="1315761"/>
                </a:cubicBezTo>
                <a:cubicBezTo>
                  <a:pt x="391776" y="1314613"/>
                  <a:pt x="386031" y="1313465"/>
                  <a:pt x="387180" y="1310021"/>
                </a:cubicBezTo>
                <a:cubicBezTo>
                  <a:pt x="384882" y="1311169"/>
                  <a:pt x="383732" y="1308873"/>
                  <a:pt x="381434" y="1308873"/>
                </a:cubicBezTo>
                <a:cubicBezTo>
                  <a:pt x="381434" y="1311169"/>
                  <a:pt x="380285" y="1312317"/>
                  <a:pt x="376838" y="1311169"/>
                </a:cubicBezTo>
                <a:cubicBezTo>
                  <a:pt x="374539" y="1308873"/>
                  <a:pt x="379136" y="1311169"/>
                  <a:pt x="377987" y="1307725"/>
                </a:cubicBezTo>
                <a:cubicBezTo>
                  <a:pt x="372241" y="1306577"/>
                  <a:pt x="371092" y="1303132"/>
                  <a:pt x="365347" y="1299688"/>
                </a:cubicBezTo>
                <a:cubicBezTo>
                  <a:pt x="369943" y="1300836"/>
                  <a:pt x="371092" y="1300836"/>
                  <a:pt x="371092" y="1298539"/>
                </a:cubicBezTo>
                <a:cubicBezTo>
                  <a:pt x="372241" y="1300836"/>
                  <a:pt x="375689" y="1298539"/>
                  <a:pt x="376838" y="1299688"/>
                </a:cubicBezTo>
                <a:cubicBezTo>
                  <a:pt x="379136" y="1301984"/>
                  <a:pt x="382583" y="1303132"/>
                  <a:pt x="384882" y="1304280"/>
                </a:cubicBezTo>
                <a:cubicBezTo>
                  <a:pt x="383732" y="1305428"/>
                  <a:pt x="379136" y="1301984"/>
                  <a:pt x="380285" y="1304280"/>
                </a:cubicBezTo>
                <a:cubicBezTo>
                  <a:pt x="384882" y="1304280"/>
                  <a:pt x="386031" y="1311169"/>
                  <a:pt x="389478" y="1307725"/>
                </a:cubicBezTo>
                <a:cubicBezTo>
                  <a:pt x="392925" y="1313465"/>
                  <a:pt x="396373" y="1315761"/>
                  <a:pt x="402118" y="1320354"/>
                </a:cubicBezTo>
                <a:cubicBezTo>
                  <a:pt x="404417" y="1320354"/>
                  <a:pt x="405566" y="1320354"/>
                  <a:pt x="405566" y="1319206"/>
                </a:cubicBezTo>
                <a:cubicBezTo>
                  <a:pt x="406715" y="1320354"/>
                  <a:pt x="407864" y="1321502"/>
                  <a:pt x="409013" y="1321502"/>
                </a:cubicBezTo>
                <a:cubicBezTo>
                  <a:pt x="412460" y="1323798"/>
                  <a:pt x="405566" y="1321502"/>
                  <a:pt x="407864" y="1323798"/>
                </a:cubicBezTo>
                <a:cubicBezTo>
                  <a:pt x="410162" y="1326095"/>
                  <a:pt x="413610" y="1327243"/>
                  <a:pt x="413610" y="1324947"/>
                </a:cubicBezTo>
                <a:cubicBezTo>
                  <a:pt x="415908" y="1327243"/>
                  <a:pt x="413610" y="1327243"/>
                  <a:pt x="415908" y="1329539"/>
                </a:cubicBezTo>
                <a:cubicBezTo>
                  <a:pt x="420504" y="1331835"/>
                  <a:pt x="423952" y="1330687"/>
                  <a:pt x="427399" y="1336428"/>
                </a:cubicBezTo>
                <a:cubicBezTo>
                  <a:pt x="428548" y="1336428"/>
                  <a:pt x="427399" y="1334132"/>
                  <a:pt x="429697" y="1335280"/>
                </a:cubicBezTo>
                <a:cubicBezTo>
                  <a:pt x="434294" y="1338724"/>
                  <a:pt x="434294" y="1339872"/>
                  <a:pt x="434294" y="1336428"/>
                </a:cubicBezTo>
                <a:cubicBezTo>
                  <a:pt x="436592" y="1337576"/>
                  <a:pt x="437741" y="1339872"/>
                  <a:pt x="440039" y="1341020"/>
                </a:cubicBezTo>
                <a:cubicBezTo>
                  <a:pt x="449232" y="1343317"/>
                  <a:pt x="454978" y="1351354"/>
                  <a:pt x="460723" y="1355946"/>
                </a:cubicBezTo>
                <a:cubicBezTo>
                  <a:pt x="464171" y="1355946"/>
                  <a:pt x="471066" y="1357094"/>
                  <a:pt x="468767" y="1353650"/>
                </a:cubicBezTo>
                <a:cubicBezTo>
                  <a:pt x="466469" y="1353650"/>
                  <a:pt x="466469" y="1354798"/>
                  <a:pt x="463022" y="1353650"/>
                </a:cubicBezTo>
                <a:cubicBezTo>
                  <a:pt x="460723" y="1350205"/>
                  <a:pt x="466469" y="1352502"/>
                  <a:pt x="464171" y="1350205"/>
                </a:cubicBezTo>
                <a:cubicBezTo>
                  <a:pt x="452680" y="1342169"/>
                  <a:pt x="441188" y="1335280"/>
                  <a:pt x="430846" y="1327243"/>
                </a:cubicBezTo>
                <a:cubicBezTo>
                  <a:pt x="434294" y="1326095"/>
                  <a:pt x="435443" y="1329539"/>
                  <a:pt x="437741" y="1329539"/>
                </a:cubicBezTo>
                <a:cubicBezTo>
                  <a:pt x="440039" y="1328391"/>
                  <a:pt x="436592" y="1326095"/>
                  <a:pt x="440039" y="1326095"/>
                </a:cubicBezTo>
                <a:cubicBezTo>
                  <a:pt x="440039" y="1327243"/>
                  <a:pt x="440039" y="1328391"/>
                  <a:pt x="440039" y="1328391"/>
                </a:cubicBezTo>
                <a:cubicBezTo>
                  <a:pt x="445785" y="1330687"/>
                  <a:pt x="446934" y="1329539"/>
                  <a:pt x="450381" y="1331835"/>
                </a:cubicBezTo>
                <a:cubicBezTo>
                  <a:pt x="445785" y="1329539"/>
                  <a:pt x="449232" y="1332984"/>
                  <a:pt x="445785" y="1332984"/>
                </a:cubicBezTo>
                <a:cubicBezTo>
                  <a:pt x="444636" y="1331835"/>
                  <a:pt x="443487" y="1329539"/>
                  <a:pt x="442338" y="1329539"/>
                </a:cubicBezTo>
                <a:cubicBezTo>
                  <a:pt x="442338" y="1330687"/>
                  <a:pt x="438890" y="1330687"/>
                  <a:pt x="440039" y="1332984"/>
                </a:cubicBezTo>
                <a:cubicBezTo>
                  <a:pt x="442338" y="1329539"/>
                  <a:pt x="443487" y="1335280"/>
                  <a:pt x="449232" y="1336428"/>
                </a:cubicBezTo>
                <a:cubicBezTo>
                  <a:pt x="446934" y="1332984"/>
                  <a:pt x="453829" y="1335280"/>
                  <a:pt x="454978" y="1335280"/>
                </a:cubicBezTo>
                <a:cubicBezTo>
                  <a:pt x="460723" y="1339872"/>
                  <a:pt x="480259" y="1347909"/>
                  <a:pt x="482557" y="1353650"/>
                </a:cubicBezTo>
                <a:cubicBezTo>
                  <a:pt x="484855" y="1353650"/>
                  <a:pt x="481408" y="1350205"/>
                  <a:pt x="486004" y="1351354"/>
                </a:cubicBezTo>
                <a:cubicBezTo>
                  <a:pt x="487153" y="1357094"/>
                  <a:pt x="489451" y="1357094"/>
                  <a:pt x="494048" y="1360539"/>
                </a:cubicBezTo>
                <a:cubicBezTo>
                  <a:pt x="489451" y="1359391"/>
                  <a:pt x="489451" y="1361687"/>
                  <a:pt x="487153" y="1358243"/>
                </a:cubicBezTo>
                <a:cubicBezTo>
                  <a:pt x="488302" y="1358243"/>
                  <a:pt x="489451" y="1358243"/>
                  <a:pt x="488302" y="1357094"/>
                </a:cubicBezTo>
                <a:cubicBezTo>
                  <a:pt x="486004" y="1357094"/>
                  <a:pt x="481408" y="1354798"/>
                  <a:pt x="480259" y="1357094"/>
                </a:cubicBezTo>
                <a:cubicBezTo>
                  <a:pt x="483706" y="1357094"/>
                  <a:pt x="492899" y="1366279"/>
                  <a:pt x="497495" y="1361687"/>
                </a:cubicBezTo>
                <a:cubicBezTo>
                  <a:pt x="499794" y="1363983"/>
                  <a:pt x="503241" y="1365131"/>
                  <a:pt x="505539" y="1367428"/>
                </a:cubicBezTo>
                <a:cubicBezTo>
                  <a:pt x="502092" y="1367428"/>
                  <a:pt x="497495" y="1365131"/>
                  <a:pt x="498644" y="1367428"/>
                </a:cubicBezTo>
                <a:cubicBezTo>
                  <a:pt x="499794" y="1370872"/>
                  <a:pt x="505539" y="1368576"/>
                  <a:pt x="507837" y="1372020"/>
                </a:cubicBezTo>
                <a:cubicBezTo>
                  <a:pt x="508987" y="1366279"/>
                  <a:pt x="518179" y="1376613"/>
                  <a:pt x="521627" y="1374316"/>
                </a:cubicBezTo>
                <a:cubicBezTo>
                  <a:pt x="521627" y="1376613"/>
                  <a:pt x="519329" y="1375464"/>
                  <a:pt x="519329" y="1376613"/>
                </a:cubicBezTo>
                <a:cubicBezTo>
                  <a:pt x="520478" y="1378909"/>
                  <a:pt x="525074" y="1381205"/>
                  <a:pt x="526223" y="1378909"/>
                </a:cubicBezTo>
                <a:cubicBezTo>
                  <a:pt x="527372" y="1383501"/>
                  <a:pt x="529671" y="1381205"/>
                  <a:pt x="529671" y="1384650"/>
                </a:cubicBezTo>
                <a:cubicBezTo>
                  <a:pt x="533118" y="1385798"/>
                  <a:pt x="536565" y="1386946"/>
                  <a:pt x="537714" y="1384650"/>
                </a:cubicBezTo>
                <a:cubicBezTo>
                  <a:pt x="542311" y="1386946"/>
                  <a:pt x="535416" y="1388094"/>
                  <a:pt x="540013" y="1389242"/>
                </a:cubicBezTo>
                <a:cubicBezTo>
                  <a:pt x="541162" y="1388094"/>
                  <a:pt x="543460" y="1388094"/>
                  <a:pt x="546907" y="1391538"/>
                </a:cubicBezTo>
                <a:cubicBezTo>
                  <a:pt x="548057" y="1392687"/>
                  <a:pt x="544609" y="1391538"/>
                  <a:pt x="544609" y="1392687"/>
                </a:cubicBezTo>
                <a:cubicBezTo>
                  <a:pt x="548057" y="1394983"/>
                  <a:pt x="546907" y="1392687"/>
                  <a:pt x="549206" y="1392687"/>
                </a:cubicBezTo>
                <a:cubicBezTo>
                  <a:pt x="549206" y="1393835"/>
                  <a:pt x="550355" y="1394983"/>
                  <a:pt x="551504" y="1396131"/>
                </a:cubicBezTo>
                <a:cubicBezTo>
                  <a:pt x="551504" y="1398427"/>
                  <a:pt x="546907" y="1392687"/>
                  <a:pt x="546907" y="1396131"/>
                </a:cubicBezTo>
                <a:cubicBezTo>
                  <a:pt x="550355" y="1399575"/>
                  <a:pt x="556100" y="1400723"/>
                  <a:pt x="556100" y="1397279"/>
                </a:cubicBezTo>
                <a:cubicBezTo>
                  <a:pt x="557250" y="1400723"/>
                  <a:pt x="560697" y="1406464"/>
                  <a:pt x="562995" y="1403020"/>
                </a:cubicBezTo>
                <a:cubicBezTo>
                  <a:pt x="566442" y="1405316"/>
                  <a:pt x="562995" y="1404168"/>
                  <a:pt x="564144" y="1406464"/>
                </a:cubicBezTo>
                <a:cubicBezTo>
                  <a:pt x="574486" y="1411057"/>
                  <a:pt x="577934" y="1415649"/>
                  <a:pt x="588276" y="1420242"/>
                </a:cubicBezTo>
                <a:cubicBezTo>
                  <a:pt x="590574" y="1422538"/>
                  <a:pt x="588276" y="1422538"/>
                  <a:pt x="588276" y="1424834"/>
                </a:cubicBezTo>
                <a:cubicBezTo>
                  <a:pt x="594021" y="1427130"/>
                  <a:pt x="599767" y="1425982"/>
                  <a:pt x="599767" y="1430575"/>
                </a:cubicBezTo>
                <a:cubicBezTo>
                  <a:pt x="604363" y="1430575"/>
                  <a:pt x="605513" y="1434019"/>
                  <a:pt x="607811" y="1434019"/>
                </a:cubicBezTo>
                <a:cubicBezTo>
                  <a:pt x="606662" y="1434019"/>
                  <a:pt x="607811" y="1435167"/>
                  <a:pt x="608960" y="1436316"/>
                </a:cubicBezTo>
                <a:cubicBezTo>
                  <a:pt x="610109" y="1436316"/>
                  <a:pt x="613556" y="1437464"/>
                  <a:pt x="617004" y="1438612"/>
                </a:cubicBezTo>
                <a:cubicBezTo>
                  <a:pt x="620451" y="1439760"/>
                  <a:pt x="623898" y="1442056"/>
                  <a:pt x="622749" y="1444353"/>
                </a:cubicBezTo>
                <a:cubicBezTo>
                  <a:pt x="627346" y="1444353"/>
                  <a:pt x="633091" y="1447797"/>
                  <a:pt x="636539" y="1446649"/>
                </a:cubicBezTo>
                <a:cubicBezTo>
                  <a:pt x="638837" y="1453538"/>
                  <a:pt x="657223" y="1460426"/>
                  <a:pt x="650328" y="1460426"/>
                </a:cubicBezTo>
                <a:cubicBezTo>
                  <a:pt x="652626" y="1463871"/>
                  <a:pt x="654925" y="1460426"/>
                  <a:pt x="657223" y="1465019"/>
                </a:cubicBezTo>
                <a:cubicBezTo>
                  <a:pt x="658372" y="1467315"/>
                  <a:pt x="652626" y="1461574"/>
                  <a:pt x="652626" y="1465019"/>
                </a:cubicBezTo>
                <a:cubicBezTo>
                  <a:pt x="654350" y="1466167"/>
                  <a:pt x="656936" y="1468176"/>
                  <a:pt x="659234" y="1469324"/>
                </a:cubicBezTo>
                <a:lnTo>
                  <a:pt x="663977" y="1468488"/>
                </a:lnTo>
                <a:lnTo>
                  <a:pt x="666560" y="1470616"/>
                </a:lnTo>
                <a:cubicBezTo>
                  <a:pt x="669289" y="1472769"/>
                  <a:pt x="671587" y="1474778"/>
                  <a:pt x="672161" y="1476500"/>
                </a:cubicBezTo>
                <a:cubicBezTo>
                  <a:pt x="676758" y="1477648"/>
                  <a:pt x="672161" y="1474204"/>
                  <a:pt x="675609" y="1475352"/>
                </a:cubicBezTo>
                <a:cubicBezTo>
                  <a:pt x="677907" y="1479945"/>
                  <a:pt x="679056" y="1477648"/>
                  <a:pt x="681354" y="1479945"/>
                </a:cubicBezTo>
                <a:cubicBezTo>
                  <a:pt x="680205" y="1477648"/>
                  <a:pt x="680205" y="1475352"/>
                  <a:pt x="680205" y="1475352"/>
                </a:cubicBezTo>
                <a:cubicBezTo>
                  <a:pt x="676758" y="1474204"/>
                  <a:pt x="673311" y="1471908"/>
                  <a:pt x="672161" y="1468463"/>
                </a:cubicBezTo>
                <a:cubicBezTo>
                  <a:pt x="675609" y="1468463"/>
                  <a:pt x="676758" y="1473056"/>
                  <a:pt x="680205" y="1473056"/>
                </a:cubicBezTo>
                <a:cubicBezTo>
                  <a:pt x="683653" y="1477648"/>
                  <a:pt x="680205" y="1479945"/>
                  <a:pt x="685951" y="1481093"/>
                </a:cubicBezTo>
                <a:cubicBezTo>
                  <a:pt x="688249" y="1482241"/>
                  <a:pt x="687100" y="1479945"/>
                  <a:pt x="690547" y="1479945"/>
                </a:cubicBezTo>
                <a:cubicBezTo>
                  <a:pt x="690547" y="1481093"/>
                  <a:pt x="691697" y="1481093"/>
                  <a:pt x="691697" y="1482241"/>
                </a:cubicBezTo>
                <a:cubicBezTo>
                  <a:pt x="691697" y="1482241"/>
                  <a:pt x="692846" y="1482241"/>
                  <a:pt x="692846" y="1483389"/>
                </a:cubicBezTo>
                <a:cubicBezTo>
                  <a:pt x="689398" y="1482241"/>
                  <a:pt x="687100" y="1482241"/>
                  <a:pt x="687100" y="1484537"/>
                </a:cubicBezTo>
                <a:cubicBezTo>
                  <a:pt x="691697" y="1486833"/>
                  <a:pt x="687100" y="1485685"/>
                  <a:pt x="685951" y="1486833"/>
                </a:cubicBezTo>
                <a:cubicBezTo>
                  <a:pt x="689398" y="1491426"/>
                  <a:pt x="690547" y="1487982"/>
                  <a:pt x="695144" y="1490278"/>
                </a:cubicBezTo>
                <a:cubicBezTo>
                  <a:pt x="698591" y="1494870"/>
                  <a:pt x="707784" y="1501759"/>
                  <a:pt x="710082" y="1497167"/>
                </a:cubicBezTo>
                <a:cubicBezTo>
                  <a:pt x="712381" y="1501759"/>
                  <a:pt x="706635" y="1499463"/>
                  <a:pt x="706635" y="1502907"/>
                </a:cubicBezTo>
                <a:cubicBezTo>
                  <a:pt x="708933" y="1501759"/>
                  <a:pt x="712381" y="1502907"/>
                  <a:pt x="714679" y="1501759"/>
                </a:cubicBezTo>
                <a:cubicBezTo>
                  <a:pt x="716977" y="1504056"/>
                  <a:pt x="719275" y="1507500"/>
                  <a:pt x="723872" y="1507500"/>
                </a:cubicBezTo>
                <a:cubicBezTo>
                  <a:pt x="726170" y="1510944"/>
                  <a:pt x="718126" y="1507500"/>
                  <a:pt x="722723" y="1512092"/>
                </a:cubicBezTo>
                <a:cubicBezTo>
                  <a:pt x="725021" y="1513240"/>
                  <a:pt x="727319" y="1513240"/>
                  <a:pt x="729617" y="1513240"/>
                </a:cubicBezTo>
                <a:cubicBezTo>
                  <a:pt x="727319" y="1515537"/>
                  <a:pt x="731916" y="1517833"/>
                  <a:pt x="735363" y="1521277"/>
                </a:cubicBezTo>
                <a:cubicBezTo>
                  <a:pt x="736512" y="1521277"/>
                  <a:pt x="736512" y="1521277"/>
                  <a:pt x="737661" y="1521277"/>
                </a:cubicBezTo>
                <a:cubicBezTo>
                  <a:pt x="741109" y="1525870"/>
                  <a:pt x="748003" y="1530463"/>
                  <a:pt x="752600" y="1529314"/>
                </a:cubicBezTo>
                <a:cubicBezTo>
                  <a:pt x="752600" y="1531611"/>
                  <a:pt x="758345" y="1535055"/>
                  <a:pt x="760644" y="1533907"/>
                </a:cubicBezTo>
                <a:cubicBezTo>
                  <a:pt x="761793" y="1540796"/>
                  <a:pt x="768688" y="1539648"/>
                  <a:pt x="770986" y="1544240"/>
                </a:cubicBezTo>
                <a:cubicBezTo>
                  <a:pt x="773284" y="1541944"/>
                  <a:pt x="772135" y="1544240"/>
                  <a:pt x="774433" y="1545388"/>
                </a:cubicBezTo>
                <a:cubicBezTo>
                  <a:pt x="774433" y="1544240"/>
                  <a:pt x="774433" y="1543092"/>
                  <a:pt x="774433" y="1543092"/>
                </a:cubicBezTo>
                <a:cubicBezTo>
                  <a:pt x="777880" y="1544240"/>
                  <a:pt x="781328" y="1544240"/>
                  <a:pt x="782477" y="1546536"/>
                </a:cubicBezTo>
                <a:cubicBezTo>
                  <a:pt x="780179" y="1546536"/>
                  <a:pt x="775582" y="1543092"/>
                  <a:pt x="776731" y="1546536"/>
                </a:cubicBezTo>
                <a:cubicBezTo>
                  <a:pt x="782477" y="1548833"/>
                  <a:pt x="784775" y="1556870"/>
                  <a:pt x="790521" y="1560314"/>
                </a:cubicBezTo>
                <a:cubicBezTo>
                  <a:pt x="793968" y="1561462"/>
                  <a:pt x="796266" y="1561462"/>
                  <a:pt x="796266" y="1559166"/>
                </a:cubicBezTo>
                <a:cubicBezTo>
                  <a:pt x="792819" y="1553425"/>
                  <a:pt x="791670" y="1560314"/>
                  <a:pt x="788223" y="1555721"/>
                </a:cubicBezTo>
                <a:cubicBezTo>
                  <a:pt x="792819" y="1556870"/>
                  <a:pt x="790521" y="1552277"/>
                  <a:pt x="792819" y="1552277"/>
                </a:cubicBezTo>
                <a:cubicBezTo>
                  <a:pt x="792819" y="1555721"/>
                  <a:pt x="797416" y="1556870"/>
                  <a:pt x="799714" y="1560314"/>
                </a:cubicBezTo>
                <a:cubicBezTo>
                  <a:pt x="797416" y="1560314"/>
                  <a:pt x="795117" y="1561462"/>
                  <a:pt x="796266" y="1563758"/>
                </a:cubicBezTo>
                <a:cubicBezTo>
                  <a:pt x="798565" y="1564907"/>
                  <a:pt x="799714" y="1562610"/>
                  <a:pt x="802012" y="1564907"/>
                </a:cubicBezTo>
                <a:cubicBezTo>
                  <a:pt x="800863" y="1564907"/>
                  <a:pt x="799714" y="1566055"/>
                  <a:pt x="799714" y="1566055"/>
                </a:cubicBezTo>
                <a:cubicBezTo>
                  <a:pt x="803161" y="1568351"/>
                  <a:pt x="806608" y="1569499"/>
                  <a:pt x="810056" y="1571795"/>
                </a:cubicBezTo>
                <a:cubicBezTo>
                  <a:pt x="810056" y="1577536"/>
                  <a:pt x="821547" y="1580980"/>
                  <a:pt x="824994" y="1586721"/>
                </a:cubicBezTo>
                <a:cubicBezTo>
                  <a:pt x="824994" y="1584425"/>
                  <a:pt x="827293" y="1585573"/>
                  <a:pt x="827293" y="1584425"/>
                </a:cubicBezTo>
                <a:cubicBezTo>
                  <a:pt x="828442" y="1586721"/>
                  <a:pt x="829591" y="1587869"/>
                  <a:pt x="833038" y="1587869"/>
                </a:cubicBezTo>
                <a:cubicBezTo>
                  <a:pt x="833038" y="1593610"/>
                  <a:pt x="838784" y="1593610"/>
                  <a:pt x="844529" y="1597054"/>
                </a:cubicBezTo>
                <a:cubicBezTo>
                  <a:pt x="841082" y="1597054"/>
                  <a:pt x="846828" y="1599350"/>
                  <a:pt x="844529" y="1600499"/>
                </a:cubicBezTo>
                <a:cubicBezTo>
                  <a:pt x="841082" y="1600499"/>
                  <a:pt x="838784" y="1599350"/>
                  <a:pt x="837635" y="1597054"/>
                </a:cubicBezTo>
                <a:cubicBezTo>
                  <a:pt x="836486" y="1601647"/>
                  <a:pt x="844529" y="1606239"/>
                  <a:pt x="849126" y="1607387"/>
                </a:cubicBezTo>
                <a:cubicBezTo>
                  <a:pt x="847977" y="1605091"/>
                  <a:pt x="844529" y="1605091"/>
                  <a:pt x="844529" y="1601647"/>
                </a:cubicBezTo>
                <a:cubicBezTo>
                  <a:pt x="851424" y="1605091"/>
                  <a:pt x="857170" y="1610832"/>
                  <a:pt x="865214" y="1614276"/>
                </a:cubicBezTo>
                <a:cubicBezTo>
                  <a:pt x="866363" y="1614276"/>
                  <a:pt x="866363" y="1613128"/>
                  <a:pt x="865214" y="1611980"/>
                </a:cubicBezTo>
                <a:cubicBezTo>
                  <a:pt x="865214" y="1611980"/>
                  <a:pt x="865214" y="1611980"/>
                  <a:pt x="870959" y="1611980"/>
                </a:cubicBezTo>
                <a:cubicBezTo>
                  <a:pt x="872108" y="1615424"/>
                  <a:pt x="868661" y="1614276"/>
                  <a:pt x="869810" y="1617721"/>
                </a:cubicBezTo>
                <a:cubicBezTo>
                  <a:pt x="874407" y="1623461"/>
                  <a:pt x="876705" y="1618869"/>
                  <a:pt x="879003" y="1624609"/>
                </a:cubicBezTo>
                <a:cubicBezTo>
                  <a:pt x="882450" y="1624609"/>
                  <a:pt x="876705" y="1618869"/>
                  <a:pt x="874407" y="1617721"/>
                </a:cubicBezTo>
                <a:cubicBezTo>
                  <a:pt x="879003" y="1616573"/>
                  <a:pt x="880152" y="1623461"/>
                  <a:pt x="882450" y="1621165"/>
                </a:cubicBezTo>
                <a:cubicBezTo>
                  <a:pt x="884749" y="1625758"/>
                  <a:pt x="877854" y="1623461"/>
                  <a:pt x="881301" y="1629202"/>
                </a:cubicBezTo>
                <a:cubicBezTo>
                  <a:pt x="885898" y="1631498"/>
                  <a:pt x="896240" y="1641831"/>
                  <a:pt x="898538" y="1634943"/>
                </a:cubicBezTo>
                <a:cubicBezTo>
                  <a:pt x="895091" y="1633795"/>
                  <a:pt x="891643" y="1631498"/>
                  <a:pt x="888196" y="1629202"/>
                </a:cubicBezTo>
                <a:cubicBezTo>
                  <a:pt x="889345" y="1626906"/>
                  <a:pt x="892792" y="1632646"/>
                  <a:pt x="892792" y="1629202"/>
                </a:cubicBezTo>
                <a:cubicBezTo>
                  <a:pt x="897389" y="1633795"/>
                  <a:pt x="907731" y="1639535"/>
                  <a:pt x="910029" y="1642980"/>
                </a:cubicBezTo>
                <a:cubicBezTo>
                  <a:pt x="908880" y="1641831"/>
                  <a:pt x="907731" y="1640683"/>
                  <a:pt x="906582" y="1640683"/>
                </a:cubicBezTo>
                <a:cubicBezTo>
                  <a:pt x="907731" y="1642980"/>
                  <a:pt x="911178" y="1645276"/>
                  <a:pt x="906582" y="1644128"/>
                </a:cubicBezTo>
                <a:cubicBezTo>
                  <a:pt x="903135" y="1642980"/>
                  <a:pt x="908880" y="1641831"/>
                  <a:pt x="905433" y="1640683"/>
                </a:cubicBezTo>
                <a:cubicBezTo>
                  <a:pt x="899687" y="1639535"/>
                  <a:pt x="905433" y="1642980"/>
                  <a:pt x="903135" y="1642980"/>
                </a:cubicBezTo>
                <a:cubicBezTo>
                  <a:pt x="899687" y="1639535"/>
                  <a:pt x="898538" y="1644128"/>
                  <a:pt x="893942" y="1639535"/>
                </a:cubicBezTo>
                <a:cubicBezTo>
                  <a:pt x="895091" y="1642980"/>
                  <a:pt x="897389" y="1644128"/>
                  <a:pt x="899687" y="1645276"/>
                </a:cubicBezTo>
                <a:cubicBezTo>
                  <a:pt x="901985" y="1645276"/>
                  <a:pt x="905433" y="1644128"/>
                  <a:pt x="906582" y="1647572"/>
                </a:cubicBezTo>
                <a:cubicBezTo>
                  <a:pt x="905433" y="1647572"/>
                  <a:pt x="903135" y="1647572"/>
                  <a:pt x="904284" y="1649868"/>
                </a:cubicBezTo>
                <a:cubicBezTo>
                  <a:pt x="906582" y="1651017"/>
                  <a:pt x="908880" y="1653313"/>
                  <a:pt x="910029" y="1651017"/>
                </a:cubicBezTo>
                <a:cubicBezTo>
                  <a:pt x="906582" y="1648720"/>
                  <a:pt x="910029" y="1646424"/>
                  <a:pt x="906582" y="1645276"/>
                </a:cubicBezTo>
                <a:cubicBezTo>
                  <a:pt x="911178" y="1644128"/>
                  <a:pt x="911178" y="1648720"/>
                  <a:pt x="913477" y="1651017"/>
                </a:cubicBezTo>
                <a:cubicBezTo>
                  <a:pt x="915775" y="1651017"/>
                  <a:pt x="918073" y="1652165"/>
                  <a:pt x="918073" y="1651017"/>
                </a:cubicBezTo>
                <a:cubicBezTo>
                  <a:pt x="914626" y="1649868"/>
                  <a:pt x="913477" y="1647572"/>
                  <a:pt x="912328" y="1645276"/>
                </a:cubicBezTo>
                <a:cubicBezTo>
                  <a:pt x="914626" y="1644128"/>
                  <a:pt x="913477" y="1647572"/>
                  <a:pt x="918073" y="1647572"/>
                </a:cubicBezTo>
                <a:cubicBezTo>
                  <a:pt x="915775" y="1644128"/>
                  <a:pt x="911178" y="1641831"/>
                  <a:pt x="907731" y="1639535"/>
                </a:cubicBezTo>
                <a:cubicBezTo>
                  <a:pt x="908880" y="1639535"/>
                  <a:pt x="911178" y="1639535"/>
                  <a:pt x="911178" y="1638387"/>
                </a:cubicBezTo>
                <a:cubicBezTo>
                  <a:pt x="908880" y="1637239"/>
                  <a:pt x="906582" y="1634943"/>
                  <a:pt x="905433" y="1638387"/>
                </a:cubicBezTo>
                <a:cubicBezTo>
                  <a:pt x="903135" y="1633795"/>
                  <a:pt x="899687" y="1630350"/>
                  <a:pt x="896240" y="1630350"/>
                </a:cubicBezTo>
                <a:cubicBezTo>
                  <a:pt x="898538" y="1630350"/>
                  <a:pt x="895091" y="1626906"/>
                  <a:pt x="892792" y="1628054"/>
                </a:cubicBezTo>
                <a:cubicBezTo>
                  <a:pt x="892792" y="1626906"/>
                  <a:pt x="892792" y="1625758"/>
                  <a:pt x="892792" y="1625758"/>
                </a:cubicBezTo>
                <a:cubicBezTo>
                  <a:pt x="891643" y="1624609"/>
                  <a:pt x="890494" y="1623461"/>
                  <a:pt x="888196" y="1623461"/>
                </a:cubicBezTo>
                <a:cubicBezTo>
                  <a:pt x="887047" y="1618869"/>
                  <a:pt x="882450" y="1617721"/>
                  <a:pt x="877854" y="1615424"/>
                </a:cubicBezTo>
                <a:cubicBezTo>
                  <a:pt x="879003" y="1615424"/>
                  <a:pt x="876705" y="1611980"/>
                  <a:pt x="877854" y="1611980"/>
                </a:cubicBezTo>
                <a:cubicBezTo>
                  <a:pt x="870959" y="1610832"/>
                  <a:pt x="865214" y="1599350"/>
                  <a:pt x="859468" y="1600499"/>
                </a:cubicBezTo>
                <a:cubicBezTo>
                  <a:pt x="858319" y="1597054"/>
                  <a:pt x="854872" y="1597054"/>
                  <a:pt x="852573" y="1595906"/>
                </a:cubicBezTo>
                <a:cubicBezTo>
                  <a:pt x="850275" y="1593610"/>
                  <a:pt x="852573" y="1592462"/>
                  <a:pt x="851424" y="1591314"/>
                </a:cubicBezTo>
                <a:cubicBezTo>
                  <a:pt x="845679" y="1592462"/>
                  <a:pt x="842231" y="1582128"/>
                  <a:pt x="836486" y="1578684"/>
                </a:cubicBezTo>
                <a:cubicBezTo>
                  <a:pt x="835336" y="1578684"/>
                  <a:pt x="835336" y="1580980"/>
                  <a:pt x="834187" y="1580980"/>
                </a:cubicBezTo>
                <a:cubicBezTo>
                  <a:pt x="830740" y="1577536"/>
                  <a:pt x="830740" y="1576388"/>
                  <a:pt x="826144" y="1572943"/>
                </a:cubicBezTo>
                <a:cubicBezTo>
                  <a:pt x="826144" y="1571795"/>
                  <a:pt x="830740" y="1575240"/>
                  <a:pt x="829591" y="1571795"/>
                </a:cubicBezTo>
                <a:cubicBezTo>
                  <a:pt x="819249" y="1572943"/>
                  <a:pt x="811205" y="1560314"/>
                  <a:pt x="804310" y="1555721"/>
                </a:cubicBezTo>
                <a:cubicBezTo>
                  <a:pt x="804310" y="1556870"/>
                  <a:pt x="804310" y="1559166"/>
                  <a:pt x="802012" y="1558018"/>
                </a:cubicBezTo>
                <a:cubicBezTo>
                  <a:pt x="799714" y="1554573"/>
                  <a:pt x="796266" y="1554573"/>
                  <a:pt x="793968" y="1552277"/>
                </a:cubicBezTo>
                <a:cubicBezTo>
                  <a:pt x="797416" y="1552277"/>
                  <a:pt x="798565" y="1552277"/>
                  <a:pt x="799714" y="1551129"/>
                </a:cubicBezTo>
                <a:cubicBezTo>
                  <a:pt x="787073" y="1540796"/>
                  <a:pt x="767538" y="1531611"/>
                  <a:pt x="759495" y="1520129"/>
                </a:cubicBezTo>
                <a:cubicBezTo>
                  <a:pt x="761793" y="1521277"/>
                  <a:pt x="762942" y="1523574"/>
                  <a:pt x="765240" y="1523574"/>
                </a:cubicBezTo>
                <a:cubicBezTo>
                  <a:pt x="762942" y="1521277"/>
                  <a:pt x="765240" y="1521277"/>
                  <a:pt x="764091" y="1518981"/>
                </a:cubicBezTo>
                <a:cubicBezTo>
                  <a:pt x="758345" y="1518981"/>
                  <a:pt x="759495" y="1514389"/>
                  <a:pt x="757196" y="1513240"/>
                </a:cubicBezTo>
                <a:cubicBezTo>
                  <a:pt x="753749" y="1512092"/>
                  <a:pt x="754898" y="1514389"/>
                  <a:pt x="751451" y="1513240"/>
                </a:cubicBezTo>
                <a:cubicBezTo>
                  <a:pt x="750302" y="1509796"/>
                  <a:pt x="749153" y="1509796"/>
                  <a:pt x="746854" y="1506352"/>
                </a:cubicBezTo>
                <a:cubicBezTo>
                  <a:pt x="744556" y="1506352"/>
                  <a:pt x="745705" y="1507500"/>
                  <a:pt x="744556" y="1508648"/>
                </a:cubicBezTo>
                <a:cubicBezTo>
                  <a:pt x="742258" y="1505204"/>
                  <a:pt x="734214" y="1502907"/>
                  <a:pt x="735363" y="1501759"/>
                </a:cubicBezTo>
                <a:cubicBezTo>
                  <a:pt x="737661" y="1501759"/>
                  <a:pt x="738810" y="1505204"/>
                  <a:pt x="742258" y="1504056"/>
                </a:cubicBezTo>
                <a:cubicBezTo>
                  <a:pt x="736512" y="1499463"/>
                  <a:pt x="741109" y="1501759"/>
                  <a:pt x="741109" y="1497167"/>
                </a:cubicBezTo>
                <a:cubicBezTo>
                  <a:pt x="737661" y="1496018"/>
                  <a:pt x="737661" y="1498315"/>
                  <a:pt x="736512" y="1498315"/>
                </a:cubicBezTo>
                <a:cubicBezTo>
                  <a:pt x="731916" y="1497167"/>
                  <a:pt x="726170" y="1490278"/>
                  <a:pt x="720425" y="1485685"/>
                </a:cubicBezTo>
                <a:cubicBezTo>
                  <a:pt x="718126" y="1487982"/>
                  <a:pt x="714679" y="1485685"/>
                  <a:pt x="711232" y="1484537"/>
                </a:cubicBezTo>
                <a:cubicBezTo>
                  <a:pt x="708933" y="1482241"/>
                  <a:pt x="715828" y="1484537"/>
                  <a:pt x="712381" y="1481093"/>
                </a:cubicBezTo>
                <a:cubicBezTo>
                  <a:pt x="707784" y="1481093"/>
                  <a:pt x="705486" y="1478797"/>
                  <a:pt x="702039" y="1477648"/>
                </a:cubicBezTo>
                <a:cubicBezTo>
                  <a:pt x="702039" y="1478797"/>
                  <a:pt x="704337" y="1479945"/>
                  <a:pt x="703188" y="1481093"/>
                </a:cubicBezTo>
                <a:cubicBezTo>
                  <a:pt x="700889" y="1477648"/>
                  <a:pt x="697442" y="1478797"/>
                  <a:pt x="697442" y="1479945"/>
                </a:cubicBezTo>
                <a:cubicBezTo>
                  <a:pt x="696293" y="1477648"/>
                  <a:pt x="691697" y="1477648"/>
                  <a:pt x="690547" y="1474204"/>
                </a:cubicBezTo>
                <a:cubicBezTo>
                  <a:pt x="693995" y="1473056"/>
                  <a:pt x="693995" y="1475352"/>
                  <a:pt x="696293" y="1476500"/>
                </a:cubicBezTo>
                <a:cubicBezTo>
                  <a:pt x="693995" y="1473056"/>
                  <a:pt x="697442" y="1475352"/>
                  <a:pt x="698591" y="1475352"/>
                </a:cubicBezTo>
                <a:cubicBezTo>
                  <a:pt x="695144" y="1473056"/>
                  <a:pt x="692846" y="1470760"/>
                  <a:pt x="692846" y="1468463"/>
                </a:cubicBezTo>
                <a:cubicBezTo>
                  <a:pt x="693995" y="1470760"/>
                  <a:pt x="697442" y="1470760"/>
                  <a:pt x="696293" y="1469611"/>
                </a:cubicBezTo>
                <a:cubicBezTo>
                  <a:pt x="692846" y="1465019"/>
                  <a:pt x="684802" y="1465019"/>
                  <a:pt x="680205" y="1461574"/>
                </a:cubicBezTo>
                <a:cubicBezTo>
                  <a:pt x="682504" y="1461574"/>
                  <a:pt x="687100" y="1462723"/>
                  <a:pt x="683653" y="1459278"/>
                </a:cubicBezTo>
                <a:cubicBezTo>
                  <a:pt x="680205" y="1460426"/>
                  <a:pt x="672161" y="1458130"/>
                  <a:pt x="671012" y="1454686"/>
                </a:cubicBezTo>
                <a:cubicBezTo>
                  <a:pt x="671012" y="1455834"/>
                  <a:pt x="675609" y="1458130"/>
                  <a:pt x="674460" y="1455834"/>
                </a:cubicBezTo>
                <a:cubicBezTo>
                  <a:pt x="671012" y="1453538"/>
                  <a:pt x="667565" y="1450093"/>
                  <a:pt x="662969" y="1448945"/>
                </a:cubicBezTo>
                <a:cubicBezTo>
                  <a:pt x="661819" y="1446649"/>
                  <a:pt x="661819" y="1445501"/>
                  <a:pt x="661819" y="1444353"/>
                </a:cubicBezTo>
                <a:cubicBezTo>
                  <a:pt x="658372" y="1443204"/>
                  <a:pt x="659521" y="1443204"/>
                  <a:pt x="656074" y="1443204"/>
                </a:cubicBezTo>
                <a:cubicBezTo>
                  <a:pt x="654925" y="1442056"/>
                  <a:pt x="653776" y="1440908"/>
                  <a:pt x="652626" y="1439760"/>
                </a:cubicBezTo>
                <a:cubicBezTo>
                  <a:pt x="652626" y="1438612"/>
                  <a:pt x="654925" y="1438612"/>
                  <a:pt x="653776" y="1438612"/>
                </a:cubicBezTo>
                <a:cubicBezTo>
                  <a:pt x="646881" y="1430575"/>
                  <a:pt x="638837" y="1430575"/>
                  <a:pt x="630793" y="1425982"/>
                </a:cubicBezTo>
                <a:cubicBezTo>
                  <a:pt x="633091" y="1424834"/>
                  <a:pt x="635390" y="1424834"/>
                  <a:pt x="635390" y="1422538"/>
                </a:cubicBezTo>
                <a:cubicBezTo>
                  <a:pt x="633091" y="1421390"/>
                  <a:pt x="630793" y="1419094"/>
                  <a:pt x="627346" y="1419094"/>
                </a:cubicBezTo>
                <a:cubicBezTo>
                  <a:pt x="628495" y="1421390"/>
                  <a:pt x="635390" y="1422538"/>
                  <a:pt x="630793" y="1423686"/>
                </a:cubicBezTo>
                <a:cubicBezTo>
                  <a:pt x="627346" y="1421390"/>
                  <a:pt x="625048" y="1417946"/>
                  <a:pt x="622749" y="1414501"/>
                </a:cubicBezTo>
                <a:cubicBezTo>
                  <a:pt x="617004" y="1413353"/>
                  <a:pt x="623898" y="1416797"/>
                  <a:pt x="621600" y="1417946"/>
                </a:cubicBezTo>
                <a:cubicBezTo>
                  <a:pt x="614706" y="1411057"/>
                  <a:pt x="603214" y="1407612"/>
                  <a:pt x="596320" y="1403020"/>
                </a:cubicBezTo>
                <a:cubicBezTo>
                  <a:pt x="598618" y="1403020"/>
                  <a:pt x="599767" y="1405316"/>
                  <a:pt x="600916" y="1405316"/>
                </a:cubicBezTo>
                <a:cubicBezTo>
                  <a:pt x="599767" y="1403020"/>
                  <a:pt x="603214" y="1404168"/>
                  <a:pt x="600916" y="1401872"/>
                </a:cubicBezTo>
                <a:cubicBezTo>
                  <a:pt x="589425" y="1399575"/>
                  <a:pt x="583679" y="1389242"/>
                  <a:pt x="573337" y="1384650"/>
                </a:cubicBezTo>
                <a:cubicBezTo>
                  <a:pt x="576785" y="1385798"/>
                  <a:pt x="577934" y="1384650"/>
                  <a:pt x="575635" y="1382353"/>
                </a:cubicBezTo>
                <a:cubicBezTo>
                  <a:pt x="572188" y="1382353"/>
                  <a:pt x="567592" y="1382353"/>
                  <a:pt x="565293" y="1380057"/>
                </a:cubicBezTo>
                <a:cubicBezTo>
                  <a:pt x="566442" y="1380057"/>
                  <a:pt x="566442" y="1378909"/>
                  <a:pt x="566442" y="1378909"/>
                </a:cubicBezTo>
                <a:cubicBezTo>
                  <a:pt x="558399" y="1375464"/>
                  <a:pt x="552653" y="1368576"/>
                  <a:pt x="544609" y="1366279"/>
                </a:cubicBezTo>
                <a:cubicBezTo>
                  <a:pt x="545758" y="1367428"/>
                  <a:pt x="546907" y="1366279"/>
                  <a:pt x="546907" y="1365131"/>
                </a:cubicBezTo>
                <a:cubicBezTo>
                  <a:pt x="534267" y="1359391"/>
                  <a:pt x="536565" y="1359391"/>
                  <a:pt x="528522" y="1352502"/>
                </a:cubicBezTo>
                <a:cubicBezTo>
                  <a:pt x="530820" y="1352502"/>
                  <a:pt x="533118" y="1352502"/>
                  <a:pt x="531969" y="1350205"/>
                </a:cubicBezTo>
                <a:cubicBezTo>
                  <a:pt x="526223" y="1350205"/>
                  <a:pt x="529671" y="1347909"/>
                  <a:pt x="526223" y="1346761"/>
                </a:cubicBezTo>
                <a:cubicBezTo>
                  <a:pt x="523925" y="1346761"/>
                  <a:pt x="521627" y="1346761"/>
                  <a:pt x="521627" y="1347909"/>
                </a:cubicBezTo>
                <a:cubicBezTo>
                  <a:pt x="520478" y="1345613"/>
                  <a:pt x="519329" y="1344465"/>
                  <a:pt x="517030" y="1344465"/>
                </a:cubicBezTo>
                <a:cubicBezTo>
                  <a:pt x="515881" y="1344465"/>
                  <a:pt x="518179" y="1346761"/>
                  <a:pt x="517030" y="1346761"/>
                </a:cubicBezTo>
                <a:cubicBezTo>
                  <a:pt x="511285" y="1342169"/>
                  <a:pt x="514732" y="1343317"/>
                  <a:pt x="508987" y="1338724"/>
                </a:cubicBezTo>
                <a:cubicBezTo>
                  <a:pt x="508987" y="1341020"/>
                  <a:pt x="512434" y="1343317"/>
                  <a:pt x="508987" y="1342169"/>
                </a:cubicBezTo>
                <a:cubicBezTo>
                  <a:pt x="504390" y="1335280"/>
                  <a:pt x="489451" y="1329539"/>
                  <a:pt x="497495" y="1327243"/>
                </a:cubicBezTo>
                <a:cubicBezTo>
                  <a:pt x="494048" y="1323798"/>
                  <a:pt x="489451" y="1323798"/>
                  <a:pt x="486004" y="1321502"/>
                </a:cubicBezTo>
                <a:cubicBezTo>
                  <a:pt x="487153" y="1321502"/>
                  <a:pt x="488302" y="1321502"/>
                  <a:pt x="488302" y="1320354"/>
                </a:cubicBezTo>
                <a:cubicBezTo>
                  <a:pt x="482557" y="1319206"/>
                  <a:pt x="486004" y="1315761"/>
                  <a:pt x="480259" y="1314613"/>
                </a:cubicBezTo>
                <a:cubicBezTo>
                  <a:pt x="477960" y="1314613"/>
                  <a:pt x="479109" y="1318058"/>
                  <a:pt x="476811" y="1319206"/>
                </a:cubicBezTo>
                <a:cubicBezTo>
                  <a:pt x="476811" y="1315761"/>
                  <a:pt x="469916" y="1308873"/>
                  <a:pt x="466469" y="1312317"/>
                </a:cubicBezTo>
                <a:cubicBezTo>
                  <a:pt x="454978" y="1303132"/>
                  <a:pt x="444636" y="1295095"/>
                  <a:pt x="431995" y="1288206"/>
                </a:cubicBezTo>
                <a:cubicBezTo>
                  <a:pt x="420504" y="1280169"/>
                  <a:pt x="409013" y="1273281"/>
                  <a:pt x="397522" y="1265244"/>
                </a:cubicBezTo>
                <a:cubicBezTo>
                  <a:pt x="400969" y="1265244"/>
                  <a:pt x="402118" y="1268688"/>
                  <a:pt x="405566" y="1268688"/>
                </a:cubicBezTo>
                <a:cubicBezTo>
                  <a:pt x="405566" y="1267540"/>
                  <a:pt x="409013" y="1270984"/>
                  <a:pt x="407864" y="1267540"/>
                </a:cubicBezTo>
                <a:cubicBezTo>
                  <a:pt x="406715" y="1267540"/>
                  <a:pt x="406715" y="1266392"/>
                  <a:pt x="405566" y="1265244"/>
                </a:cubicBezTo>
                <a:cubicBezTo>
                  <a:pt x="404417" y="1266392"/>
                  <a:pt x="404417" y="1267540"/>
                  <a:pt x="402118" y="1266392"/>
                </a:cubicBezTo>
                <a:cubicBezTo>
                  <a:pt x="398671" y="1264095"/>
                  <a:pt x="402118" y="1264095"/>
                  <a:pt x="402118" y="1262947"/>
                </a:cubicBezTo>
                <a:cubicBezTo>
                  <a:pt x="399820" y="1261799"/>
                  <a:pt x="398671" y="1260651"/>
                  <a:pt x="396373" y="1259503"/>
                </a:cubicBezTo>
                <a:cubicBezTo>
                  <a:pt x="395224" y="1259503"/>
                  <a:pt x="395224" y="1260651"/>
                  <a:pt x="394075" y="1261799"/>
                </a:cubicBezTo>
                <a:cubicBezTo>
                  <a:pt x="397522" y="1265244"/>
                  <a:pt x="396373" y="1266392"/>
                  <a:pt x="396373" y="1268688"/>
                </a:cubicBezTo>
                <a:cubicBezTo>
                  <a:pt x="395224" y="1267540"/>
                  <a:pt x="391776" y="1267540"/>
                  <a:pt x="390627" y="1264095"/>
                </a:cubicBezTo>
                <a:cubicBezTo>
                  <a:pt x="392925" y="1264095"/>
                  <a:pt x="396373" y="1265244"/>
                  <a:pt x="394075" y="1262947"/>
                </a:cubicBezTo>
                <a:cubicBezTo>
                  <a:pt x="387180" y="1260651"/>
                  <a:pt x="384882" y="1252614"/>
                  <a:pt x="376838" y="1252614"/>
                </a:cubicBezTo>
                <a:cubicBezTo>
                  <a:pt x="376838" y="1250318"/>
                  <a:pt x="375689" y="1249170"/>
                  <a:pt x="373390" y="1250318"/>
                </a:cubicBezTo>
                <a:cubicBezTo>
                  <a:pt x="372241" y="1248022"/>
                  <a:pt x="369943" y="1246874"/>
                  <a:pt x="368794" y="1245725"/>
                </a:cubicBezTo>
                <a:cubicBezTo>
                  <a:pt x="372241" y="1245725"/>
                  <a:pt x="374539" y="1249170"/>
                  <a:pt x="379136" y="1249170"/>
                </a:cubicBezTo>
                <a:cubicBezTo>
                  <a:pt x="375689" y="1243429"/>
                  <a:pt x="368794" y="1243429"/>
                  <a:pt x="364197" y="1239985"/>
                </a:cubicBezTo>
                <a:cubicBezTo>
                  <a:pt x="366496" y="1237688"/>
                  <a:pt x="359601" y="1235392"/>
                  <a:pt x="358452" y="1233096"/>
                </a:cubicBezTo>
                <a:cubicBezTo>
                  <a:pt x="359601" y="1231948"/>
                  <a:pt x="366496" y="1234244"/>
                  <a:pt x="365347" y="1230800"/>
                </a:cubicBezTo>
                <a:cubicBezTo>
                  <a:pt x="360750" y="1231948"/>
                  <a:pt x="357303" y="1228503"/>
                  <a:pt x="353855" y="1227355"/>
                </a:cubicBezTo>
                <a:cubicBezTo>
                  <a:pt x="350408" y="1227355"/>
                  <a:pt x="351557" y="1227355"/>
                  <a:pt x="349259" y="1228503"/>
                </a:cubicBezTo>
                <a:cubicBezTo>
                  <a:pt x="348110" y="1225059"/>
                  <a:pt x="346961" y="1225059"/>
                  <a:pt x="344662" y="1221615"/>
                </a:cubicBezTo>
                <a:cubicBezTo>
                  <a:pt x="348110" y="1221615"/>
                  <a:pt x="346961" y="1220467"/>
                  <a:pt x="349259" y="1219318"/>
                </a:cubicBezTo>
                <a:cubicBezTo>
                  <a:pt x="352706" y="1220467"/>
                  <a:pt x="353855" y="1222763"/>
                  <a:pt x="357303" y="1222763"/>
                </a:cubicBezTo>
                <a:cubicBezTo>
                  <a:pt x="363048" y="1229651"/>
                  <a:pt x="371092" y="1230800"/>
                  <a:pt x="377987" y="1237688"/>
                </a:cubicBezTo>
                <a:cubicBezTo>
                  <a:pt x="384882" y="1236540"/>
                  <a:pt x="387180" y="1242281"/>
                  <a:pt x="392925" y="1244577"/>
                </a:cubicBezTo>
                <a:cubicBezTo>
                  <a:pt x="391776" y="1243429"/>
                  <a:pt x="391776" y="1242281"/>
                  <a:pt x="394075" y="1242281"/>
                </a:cubicBezTo>
                <a:cubicBezTo>
                  <a:pt x="395224" y="1245725"/>
                  <a:pt x="398671" y="1244577"/>
                  <a:pt x="398671" y="1248022"/>
                </a:cubicBezTo>
                <a:cubicBezTo>
                  <a:pt x="397522" y="1249170"/>
                  <a:pt x="395224" y="1248022"/>
                  <a:pt x="396373" y="1251466"/>
                </a:cubicBezTo>
                <a:cubicBezTo>
                  <a:pt x="397522" y="1251466"/>
                  <a:pt x="398671" y="1251466"/>
                  <a:pt x="399820" y="1251466"/>
                </a:cubicBezTo>
                <a:cubicBezTo>
                  <a:pt x="404417" y="1252614"/>
                  <a:pt x="400969" y="1249170"/>
                  <a:pt x="406715" y="1249170"/>
                </a:cubicBezTo>
                <a:cubicBezTo>
                  <a:pt x="407864" y="1252614"/>
                  <a:pt x="409013" y="1252614"/>
                  <a:pt x="413610" y="1252614"/>
                </a:cubicBezTo>
                <a:lnTo>
                  <a:pt x="413610" y="1255925"/>
                </a:lnTo>
                <a:lnTo>
                  <a:pt x="410162" y="1253762"/>
                </a:lnTo>
                <a:cubicBezTo>
                  <a:pt x="410162" y="1256059"/>
                  <a:pt x="406715" y="1254910"/>
                  <a:pt x="409013" y="1257207"/>
                </a:cubicBezTo>
                <a:cubicBezTo>
                  <a:pt x="413610" y="1258355"/>
                  <a:pt x="415908" y="1260651"/>
                  <a:pt x="420504" y="1261799"/>
                </a:cubicBezTo>
                <a:cubicBezTo>
                  <a:pt x="423952" y="1264095"/>
                  <a:pt x="420504" y="1265244"/>
                  <a:pt x="426250" y="1265244"/>
                </a:cubicBezTo>
                <a:cubicBezTo>
                  <a:pt x="427399" y="1267540"/>
                  <a:pt x="425101" y="1267540"/>
                  <a:pt x="427399" y="1269836"/>
                </a:cubicBezTo>
                <a:cubicBezTo>
                  <a:pt x="429697" y="1268688"/>
                  <a:pt x="431995" y="1270984"/>
                  <a:pt x="434294" y="1270984"/>
                </a:cubicBezTo>
                <a:cubicBezTo>
                  <a:pt x="435443" y="1272133"/>
                  <a:pt x="433145" y="1274429"/>
                  <a:pt x="436592" y="1275577"/>
                </a:cubicBezTo>
                <a:cubicBezTo>
                  <a:pt x="436592" y="1273281"/>
                  <a:pt x="435443" y="1270984"/>
                  <a:pt x="441188" y="1272133"/>
                </a:cubicBezTo>
                <a:cubicBezTo>
                  <a:pt x="440039" y="1276725"/>
                  <a:pt x="444636" y="1274429"/>
                  <a:pt x="444636" y="1279021"/>
                </a:cubicBezTo>
                <a:cubicBezTo>
                  <a:pt x="448083" y="1279021"/>
                  <a:pt x="448083" y="1280169"/>
                  <a:pt x="451531" y="1280169"/>
                </a:cubicBezTo>
                <a:cubicBezTo>
                  <a:pt x="450381" y="1277873"/>
                  <a:pt x="443487" y="1276725"/>
                  <a:pt x="445785" y="1274429"/>
                </a:cubicBezTo>
                <a:cubicBezTo>
                  <a:pt x="450381" y="1276725"/>
                  <a:pt x="453829" y="1281318"/>
                  <a:pt x="458425" y="1283614"/>
                </a:cubicBezTo>
                <a:cubicBezTo>
                  <a:pt x="460723" y="1280169"/>
                  <a:pt x="469916" y="1289354"/>
                  <a:pt x="475662" y="1290503"/>
                </a:cubicBezTo>
                <a:cubicBezTo>
                  <a:pt x="472215" y="1287058"/>
                  <a:pt x="460723" y="1279021"/>
                  <a:pt x="466469" y="1276725"/>
                </a:cubicBezTo>
                <a:cubicBezTo>
                  <a:pt x="465320" y="1275577"/>
                  <a:pt x="463022" y="1275577"/>
                  <a:pt x="460723" y="1274429"/>
                </a:cubicBezTo>
                <a:cubicBezTo>
                  <a:pt x="461873" y="1276725"/>
                  <a:pt x="461873" y="1276725"/>
                  <a:pt x="460723" y="1277873"/>
                </a:cubicBezTo>
                <a:cubicBezTo>
                  <a:pt x="454978" y="1272133"/>
                  <a:pt x="454978" y="1279021"/>
                  <a:pt x="449232" y="1274429"/>
                </a:cubicBezTo>
                <a:cubicBezTo>
                  <a:pt x="452680" y="1274429"/>
                  <a:pt x="454978" y="1274429"/>
                  <a:pt x="453829" y="1273281"/>
                </a:cubicBezTo>
                <a:cubicBezTo>
                  <a:pt x="452680" y="1272133"/>
                  <a:pt x="451531" y="1270984"/>
                  <a:pt x="450381" y="1269836"/>
                </a:cubicBezTo>
                <a:cubicBezTo>
                  <a:pt x="449232" y="1269836"/>
                  <a:pt x="446934" y="1269836"/>
                  <a:pt x="445785" y="1269836"/>
                </a:cubicBezTo>
                <a:cubicBezTo>
                  <a:pt x="444636" y="1267540"/>
                  <a:pt x="442338" y="1266392"/>
                  <a:pt x="440039" y="1264095"/>
                </a:cubicBezTo>
                <a:cubicBezTo>
                  <a:pt x="444636" y="1262947"/>
                  <a:pt x="445785" y="1266392"/>
                  <a:pt x="449232" y="1266392"/>
                </a:cubicBezTo>
                <a:cubicBezTo>
                  <a:pt x="448083" y="1264095"/>
                  <a:pt x="446934" y="1262947"/>
                  <a:pt x="444636" y="1262947"/>
                </a:cubicBezTo>
                <a:cubicBezTo>
                  <a:pt x="442338" y="1262947"/>
                  <a:pt x="440039" y="1262947"/>
                  <a:pt x="438890" y="1261799"/>
                </a:cubicBezTo>
                <a:cubicBezTo>
                  <a:pt x="440039" y="1264095"/>
                  <a:pt x="441188" y="1264095"/>
                  <a:pt x="438890" y="1265244"/>
                </a:cubicBezTo>
                <a:cubicBezTo>
                  <a:pt x="435443" y="1260651"/>
                  <a:pt x="429697" y="1258355"/>
                  <a:pt x="425101" y="1254910"/>
                </a:cubicBezTo>
                <a:cubicBezTo>
                  <a:pt x="413610" y="1258355"/>
                  <a:pt x="405566" y="1242281"/>
                  <a:pt x="396373" y="1239985"/>
                </a:cubicBezTo>
                <a:cubicBezTo>
                  <a:pt x="398671" y="1239985"/>
                  <a:pt x="399820" y="1238837"/>
                  <a:pt x="400969" y="1238837"/>
                </a:cubicBezTo>
                <a:cubicBezTo>
                  <a:pt x="404417" y="1243429"/>
                  <a:pt x="410162" y="1250318"/>
                  <a:pt x="414759" y="1248022"/>
                </a:cubicBezTo>
                <a:cubicBezTo>
                  <a:pt x="415908" y="1251466"/>
                  <a:pt x="419355" y="1252614"/>
                  <a:pt x="422803" y="1253762"/>
                </a:cubicBezTo>
                <a:cubicBezTo>
                  <a:pt x="422803" y="1251466"/>
                  <a:pt x="418206" y="1251466"/>
                  <a:pt x="420504" y="1249170"/>
                </a:cubicBezTo>
                <a:cubicBezTo>
                  <a:pt x="414759" y="1250318"/>
                  <a:pt x="414759" y="1242281"/>
                  <a:pt x="410162" y="1245725"/>
                </a:cubicBezTo>
                <a:cubicBezTo>
                  <a:pt x="407864" y="1239985"/>
                  <a:pt x="402118" y="1239985"/>
                  <a:pt x="398671" y="1235392"/>
                </a:cubicBezTo>
                <a:cubicBezTo>
                  <a:pt x="402118" y="1235392"/>
                  <a:pt x="403267" y="1237688"/>
                  <a:pt x="403267" y="1235392"/>
                </a:cubicBezTo>
                <a:cubicBezTo>
                  <a:pt x="399820" y="1235392"/>
                  <a:pt x="400969" y="1231948"/>
                  <a:pt x="400969" y="1231948"/>
                </a:cubicBezTo>
                <a:cubicBezTo>
                  <a:pt x="399820" y="1234244"/>
                  <a:pt x="397522" y="1229651"/>
                  <a:pt x="394075" y="1230800"/>
                </a:cubicBezTo>
                <a:cubicBezTo>
                  <a:pt x="396373" y="1231948"/>
                  <a:pt x="396373" y="1233096"/>
                  <a:pt x="394075" y="1233096"/>
                </a:cubicBezTo>
                <a:cubicBezTo>
                  <a:pt x="391776" y="1229651"/>
                  <a:pt x="387180" y="1229651"/>
                  <a:pt x="386031" y="1225059"/>
                </a:cubicBezTo>
                <a:cubicBezTo>
                  <a:pt x="387180" y="1225059"/>
                  <a:pt x="389478" y="1226207"/>
                  <a:pt x="389478" y="1225059"/>
                </a:cubicBezTo>
                <a:cubicBezTo>
                  <a:pt x="384882" y="1221615"/>
                  <a:pt x="384882" y="1223911"/>
                  <a:pt x="380285" y="1222763"/>
                </a:cubicBezTo>
                <a:cubicBezTo>
                  <a:pt x="380285" y="1218170"/>
                  <a:pt x="373390" y="1218170"/>
                  <a:pt x="372241" y="1212429"/>
                </a:cubicBezTo>
                <a:cubicBezTo>
                  <a:pt x="369943" y="1212429"/>
                  <a:pt x="366496" y="1212429"/>
                  <a:pt x="365347" y="1208985"/>
                </a:cubicBezTo>
                <a:cubicBezTo>
                  <a:pt x="366496" y="1208985"/>
                  <a:pt x="366496" y="1208985"/>
                  <a:pt x="367645" y="1208985"/>
                </a:cubicBezTo>
                <a:cubicBezTo>
                  <a:pt x="365347" y="1207837"/>
                  <a:pt x="364197" y="1206689"/>
                  <a:pt x="364197" y="1205541"/>
                </a:cubicBezTo>
                <a:cubicBezTo>
                  <a:pt x="365347" y="1205541"/>
                  <a:pt x="366496" y="1204393"/>
                  <a:pt x="366496" y="1204393"/>
                </a:cubicBezTo>
                <a:cubicBezTo>
                  <a:pt x="366496" y="1203244"/>
                  <a:pt x="365347" y="1203244"/>
                  <a:pt x="365347" y="1203244"/>
                </a:cubicBezTo>
                <a:cubicBezTo>
                  <a:pt x="364197" y="1202096"/>
                  <a:pt x="361899" y="1202096"/>
                  <a:pt x="361899" y="1200948"/>
                </a:cubicBezTo>
                <a:cubicBezTo>
                  <a:pt x="361899" y="1200948"/>
                  <a:pt x="361899" y="1200948"/>
                  <a:pt x="363048" y="1200948"/>
                </a:cubicBezTo>
                <a:cubicBezTo>
                  <a:pt x="361899" y="1198652"/>
                  <a:pt x="360750" y="1198652"/>
                  <a:pt x="359601" y="1199800"/>
                </a:cubicBezTo>
                <a:cubicBezTo>
                  <a:pt x="356154" y="1197504"/>
                  <a:pt x="359601" y="1198652"/>
                  <a:pt x="359601" y="1196356"/>
                </a:cubicBezTo>
                <a:cubicBezTo>
                  <a:pt x="357303" y="1196356"/>
                  <a:pt x="356154" y="1192911"/>
                  <a:pt x="353855" y="1192911"/>
                </a:cubicBezTo>
                <a:cubicBezTo>
                  <a:pt x="351557" y="1194059"/>
                  <a:pt x="355004" y="1194059"/>
                  <a:pt x="357303" y="1196356"/>
                </a:cubicBezTo>
                <a:cubicBezTo>
                  <a:pt x="356154" y="1198652"/>
                  <a:pt x="355004" y="1196356"/>
                  <a:pt x="351557" y="1196356"/>
                </a:cubicBezTo>
                <a:cubicBezTo>
                  <a:pt x="350408" y="1195208"/>
                  <a:pt x="349259" y="1194059"/>
                  <a:pt x="346961" y="1194059"/>
                </a:cubicBezTo>
                <a:cubicBezTo>
                  <a:pt x="348110" y="1192911"/>
                  <a:pt x="341215" y="1189467"/>
                  <a:pt x="345812" y="1189467"/>
                </a:cubicBezTo>
                <a:cubicBezTo>
                  <a:pt x="346961" y="1190615"/>
                  <a:pt x="345812" y="1194059"/>
                  <a:pt x="352706" y="1194059"/>
                </a:cubicBezTo>
                <a:cubicBezTo>
                  <a:pt x="350408" y="1191763"/>
                  <a:pt x="350408" y="1190615"/>
                  <a:pt x="350408" y="1190615"/>
                </a:cubicBezTo>
                <a:cubicBezTo>
                  <a:pt x="340066" y="1183726"/>
                  <a:pt x="326277" y="1180282"/>
                  <a:pt x="317084" y="1173393"/>
                </a:cubicBezTo>
                <a:cubicBezTo>
                  <a:pt x="317084" y="1174541"/>
                  <a:pt x="314785" y="1173393"/>
                  <a:pt x="314785" y="1174541"/>
                </a:cubicBezTo>
                <a:cubicBezTo>
                  <a:pt x="313636" y="1171097"/>
                  <a:pt x="309040" y="1172245"/>
                  <a:pt x="307891" y="1169949"/>
                </a:cubicBezTo>
                <a:cubicBezTo>
                  <a:pt x="311338" y="1169949"/>
                  <a:pt x="314785" y="1172245"/>
                  <a:pt x="313636" y="1169949"/>
                </a:cubicBezTo>
                <a:cubicBezTo>
                  <a:pt x="309040" y="1166504"/>
                  <a:pt x="304443" y="1163060"/>
                  <a:pt x="298698" y="1161912"/>
                </a:cubicBezTo>
                <a:cubicBezTo>
                  <a:pt x="296399" y="1159615"/>
                  <a:pt x="298698" y="1159615"/>
                  <a:pt x="297549" y="1157319"/>
                </a:cubicBezTo>
                <a:cubicBezTo>
                  <a:pt x="296399" y="1157319"/>
                  <a:pt x="296399" y="1158467"/>
                  <a:pt x="294101" y="1158467"/>
                </a:cubicBezTo>
                <a:cubicBezTo>
                  <a:pt x="291803" y="1156171"/>
                  <a:pt x="294101" y="1155023"/>
                  <a:pt x="291803" y="1152727"/>
                </a:cubicBezTo>
                <a:cubicBezTo>
                  <a:pt x="287207" y="1152727"/>
                  <a:pt x="287207" y="1151578"/>
                  <a:pt x="284908" y="1152727"/>
                </a:cubicBezTo>
                <a:cubicBezTo>
                  <a:pt x="283759" y="1150430"/>
                  <a:pt x="287207" y="1149282"/>
                  <a:pt x="286057" y="1146986"/>
                </a:cubicBezTo>
                <a:cubicBezTo>
                  <a:pt x="282610" y="1145838"/>
                  <a:pt x="279163" y="1144690"/>
                  <a:pt x="276864" y="1142393"/>
                </a:cubicBezTo>
                <a:cubicBezTo>
                  <a:pt x="276864" y="1142393"/>
                  <a:pt x="278014" y="1142393"/>
                  <a:pt x="278014" y="1142393"/>
                </a:cubicBezTo>
                <a:lnTo>
                  <a:pt x="278981" y="1141426"/>
                </a:lnTo>
                <a:lnTo>
                  <a:pt x="284908" y="1143541"/>
                </a:lnTo>
                <a:cubicBezTo>
                  <a:pt x="284908" y="1145838"/>
                  <a:pt x="279163" y="1143541"/>
                  <a:pt x="279163" y="1141245"/>
                </a:cubicBezTo>
                <a:lnTo>
                  <a:pt x="278981" y="1141426"/>
                </a:lnTo>
                <a:lnTo>
                  <a:pt x="268821" y="1137801"/>
                </a:lnTo>
                <a:cubicBezTo>
                  <a:pt x="268821" y="1135505"/>
                  <a:pt x="264224" y="1135505"/>
                  <a:pt x="265373" y="1133208"/>
                </a:cubicBezTo>
                <a:cubicBezTo>
                  <a:pt x="265373" y="1134356"/>
                  <a:pt x="261926" y="1134356"/>
                  <a:pt x="260777" y="1132060"/>
                </a:cubicBezTo>
                <a:cubicBezTo>
                  <a:pt x="265373" y="1132060"/>
                  <a:pt x="266522" y="1129764"/>
                  <a:pt x="264224" y="1126319"/>
                </a:cubicBezTo>
                <a:cubicBezTo>
                  <a:pt x="267671" y="1127468"/>
                  <a:pt x="271119" y="1129764"/>
                  <a:pt x="274566" y="1130912"/>
                </a:cubicBezTo>
                <a:cubicBezTo>
                  <a:pt x="273417" y="1128616"/>
                  <a:pt x="279163" y="1129764"/>
                  <a:pt x="275715" y="1126319"/>
                </a:cubicBezTo>
                <a:cubicBezTo>
                  <a:pt x="269970" y="1127468"/>
                  <a:pt x="264224" y="1125171"/>
                  <a:pt x="258479" y="1121727"/>
                </a:cubicBezTo>
                <a:cubicBezTo>
                  <a:pt x="257329" y="1124023"/>
                  <a:pt x="252733" y="1126319"/>
                  <a:pt x="249286" y="1121727"/>
                </a:cubicBezTo>
                <a:cubicBezTo>
                  <a:pt x="251584" y="1121727"/>
                  <a:pt x="253882" y="1124023"/>
                  <a:pt x="256180" y="1122875"/>
                </a:cubicBezTo>
                <a:cubicBezTo>
                  <a:pt x="257329" y="1121727"/>
                  <a:pt x="253882" y="1118282"/>
                  <a:pt x="252733" y="1117134"/>
                </a:cubicBezTo>
                <a:cubicBezTo>
                  <a:pt x="251584" y="1118282"/>
                  <a:pt x="251584" y="1120579"/>
                  <a:pt x="248136" y="1118282"/>
                </a:cubicBezTo>
                <a:cubicBezTo>
                  <a:pt x="249286" y="1118282"/>
                  <a:pt x="250435" y="1115986"/>
                  <a:pt x="248136" y="1115986"/>
                </a:cubicBezTo>
                <a:cubicBezTo>
                  <a:pt x="244689" y="1115986"/>
                  <a:pt x="245838" y="1118282"/>
                  <a:pt x="241242" y="1117134"/>
                </a:cubicBezTo>
                <a:cubicBezTo>
                  <a:pt x="240093" y="1114838"/>
                  <a:pt x="241242" y="1112542"/>
                  <a:pt x="238944" y="1111394"/>
                </a:cubicBezTo>
                <a:cubicBezTo>
                  <a:pt x="238944" y="1113690"/>
                  <a:pt x="234347" y="1115986"/>
                  <a:pt x="230900" y="1113690"/>
                </a:cubicBezTo>
                <a:cubicBezTo>
                  <a:pt x="230900" y="1111394"/>
                  <a:pt x="234347" y="1112542"/>
                  <a:pt x="234347" y="1111394"/>
                </a:cubicBezTo>
                <a:cubicBezTo>
                  <a:pt x="230900" y="1111394"/>
                  <a:pt x="234347" y="1107949"/>
                  <a:pt x="230900" y="1107949"/>
                </a:cubicBezTo>
                <a:cubicBezTo>
                  <a:pt x="231474" y="1110245"/>
                  <a:pt x="228601" y="1110533"/>
                  <a:pt x="225154" y="1109815"/>
                </a:cubicBezTo>
                <a:lnTo>
                  <a:pt x="217042" y="1106143"/>
                </a:lnTo>
                <a:lnTo>
                  <a:pt x="220558" y="1106801"/>
                </a:lnTo>
                <a:cubicBezTo>
                  <a:pt x="219408" y="1105653"/>
                  <a:pt x="220558" y="1105653"/>
                  <a:pt x="220558" y="1104505"/>
                </a:cubicBezTo>
                <a:cubicBezTo>
                  <a:pt x="204470" y="1099912"/>
                  <a:pt x="197575" y="1094172"/>
                  <a:pt x="180338" y="1091875"/>
                </a:cubicBezTo>
                <a:cubicBezTo>
                  <a:pt x="179189" y="1089579"/>
                  <a:pt x="176891" y="1089579"/>
                  <a:pt x="176891" y="1087283"/>
                </a:cubicBezTo>
                <a:cubicBezTo>
                  <a:pt x="182636" y="1086135"/>
                  <a:pt x="191829" y="1090727"/>
                  <a:pt x="198724" y="1088431"/>
                </a:cubicBezTo>
                <a:cubicBezTo>
                  <a:pt x="198724" y="1088431"/>
                  <a:pt x="197575" y="1087283"/>
                  <a:pt x="197575" y="1087283"/>
                </a:cubicBezTo>
                <a:cubicBezTo>
                  <a:pt x="186084" y="1084987"/>
                  <a:pt x="173443" y="1084987"/>
                  <a:pt x="166549" y="1076950"/>
                </a:cubicBezTo>
                <a:cubicBezTo>
                  <a:pt x="157356" y="1073505"/>
                  <a:pt x="143566" y="1071209"/>
                  <a:pt x="140119" y="1065468"/>
                </a:cubicBezTo>
                <a:cubicBezTo>
                  <a:pt x="140119" y="1066616"/>
                  <a:pt x="137821" y="1065468"/>
                  <a:pt x="135523" y="1064320"/>
                </a:cubicBezTo>
                <a:cubicBezTo>
                  <a:pt x="138970" y="1064320"/>
                  <a:pt x="140119" y="1064320"/>
                  <a:pt x="137821" y="1062024"/>
                </a:cubicBezTo>
                <a:cubicBezTo>
                  <a:pt x="135523" y="1060876"/>
                  <a:pt x="134373" y="1059728"/>
                  <a:pt x="133224" y="1056283"/>
                </a:cubicBezTo>
                <a:cubicBezTo>
                  <a:pt x="129777" y="1056283"/>
                  <a:pt x="128628" y="1055135"/>
                  <a:pt x="128628" y="1057431"/>
                </a:cubicBezTo>
                <a:cubicBezTo>
                  <a:pt x="130926" y="1057431"/>
                  <a:pt x="132075" y="1057431"/>
                  <a:pt x="133224" y="1058580"/>
                </a:cubicBezTo>
                <a:cubicBezTo>
                  <a:pt x="130926" y="1060876"/>
                  <a:pt x="125180" y="1056283"/>
                  <a:pt x="120584" y="1057431"/>
                </a:cubicBezTo>
                <a:cubicBezTo>
                  <a:pt x="121733" y="1050543"/>
                  <a:pt x="109093" y="1045950"/>
                  <a:pt x="103347" y="1040209"/>
                </a:cubicBezTo>
                <a:cubicBezTo>
                  <a:pt x="106795" y="1037913"/>
                  <a:pt x="101049" y="1034469"/>
                  <a:pt x="98751" y="1031024"/>
                </a:cubicBezTo>
                <a:cubicBezTo>
                  <a:pt x="103347" y="1025284"/>
                  <a:pt x="118286" y="1027580"/>
                  <a:pt x="134373" y="1031024"/>
                </a:cubicBezTo>
                <a:cubicBezTo>
                  <a:pt x="133224" y="1033321"/>
                  <a:pt x="129777" y="1031024"/>
                  <a:pt x="129777" y="1033321"/>
                </a:cubicBezTo>
                <a:cubicBezTo>
                  <a:pt x="134373" y="1036765"/>
                  <a:pt x="137821" y="1034469"/>
                  <a:pt x="143566" y="1037913"/>
                </a:cubicBezTo>
                <a:cubicBezTo>
                  <a:pt x="150461" y="1032172"/>
                  <a:pt x="172294" y="1047098"/>
                  <a:pt x="181487" y="1047098"/>
                </a:cubicBezTo>
                <a:cubicBezTo>
                  <a:pt x="189531" y="1056283"/>
                  <a:pt x="205619" y="1059728"/>
                  <a:pt x="212514" y="1060876"/>
                </a:cubicBezTo>
                <a:cubicBezTo>
                  <a:pt x="210216" y="1059728"/>
                  <a:pt x="202171" y="1058580"/>
                  <a:pt x="204470" y="1056283"/>
                </a:cubicBezTo>
                <a:cubicBezTo>
                  <a:pt x="212514" y="1058580"/>
                  <a:pt x="217110" y="1062024"/>
                  <a:pt x="224005" y="1062024"/>
                </a:cubicBezTo>
                <a:cubicBezTo>
                  <a:pt x="229751" y="1066616"/>
                  <a:pt x="241242" y="1072357"/>
                  <a:pt x="243540" y="1070061"/>
                </a:cubicBezTo>
                <a:cubicBezTo>
                  <a:pt x="248136" y="1072357"/>
                  <a:pt x="242391" y="1070061"/>
                  <a:pt x="244689" y="1073505"/>
                </a:cubicBezTo>
                <a:cubicBezTo>
                  <a:pt x="250435" y="1074654"/>
                  <a:pt x="256180" y="1073505"/>
                  <a:pt x="259628" y="1078098"/>
                </a:cubicBezTo>
                <a:cubicBezTo>
                  <a:pt x="257329" y="1078098"/>
                  <a:pt x="252733" y="1073505"/>
                  <a:pt x="253882" y="1075802"/>
                </a:cubicBezTo>
                <a:cubicBezTo>
                  <a:pt x="257329" y="1079246"/>
                  <a:pt x="264224" y="1083838"/>
                  <a:pt x="264224" y="1079246"/>
                </a:cubicBezTo>
                <a:cubicBezTo>
                  <a:pt x="273417" y="1086135"/>
                  <a:pt x="283759" y="1090727"/>
                  <a:pt x="295250" y="1095320"/>
                </a:cubicBezTo>
                <a:cubicBezTo>
                  <a:pt x="298698" y="1093024"/>
                  <a:pt x="311338" y="1095320"/>
                  <a:pt x="318233" y="1097616"/>
                </a:cubicBezTo>
                <a:cubicBezTo>
                  <a:pt x="318233" y="1096468"/>
                  <a:pt x="318233" y="1094172"/>
                  <a:pt x="318233" y="1090727"/>
                </a:cubicBezTo>
                <a:cubicBezTo>
                  <a:pt x="315935" y="1090727"/>
                  <a:pt x="314785" y="1089579"/>
                  <a:pt x="312487" y="1089579"/>
                </a:cubicBezTo>
                <a:cubicBezTo>
                  <a:pt x="313636" y="1091875"/>
                  <a:pt x="312487" y="1093024"/>
                  <a:pt x="310189" y="1093024"/>
                </a:cubicBezTo>
                <a:cubicBezTo>
                  <a:pt x="304443" y="1089579"/>
                  <a:pt x="298698" y="1086135"/>
                  <a:pt x="292952" y="1084987"/>
                </a:cubicBezTo>
                <a:cubicBezTo>
                  <a:pt x="291803" y="1082690"/>
                  <a:pt x="292952" y="1082690"/>
                  <a:pt x="291803" y="1081542"/>
                </a:cubicBezTo>
                <a:cubicBezTo>
                  <a:pt x="288356" y="1082690"/>
                  <a:pt x="288356" y="1080394"/>
                  <a:pt x="283759" y="1079246"/>
                </a:cubicBezTo>
                <a:cubicBezTo>
                  <a:pt x="283759" y="1080394"/>
                  <a:pt x="284908" y="1081542"/>
                  <a:pt x="283759" y="1081542"/>
                </a:cubicBezTo>
                <a:cubicBezTo>
                  <a:pt x="282610" y="1079246"/>
                  <a:pt x="282610" y="1078098"/>
                  <a:pt x="280312" y="1076950"/>
                </a:cubicBezTo>
                <a:cubicBezTo>
                  <a:pt x="284908" y="1078098"/>
                  <a:pt x="294101" y="1080394"/>
                  <a:pt x="292952" y="1076950"/>
                </a:cubicBezTo>
                <a:cubicBezTo>
                  <a:pt x="284908" y="1073505"/>
                  <a:pt x="280312" y="1074654"/>
                  <a:pt x="274566" y="1070061"/>
                </a:cubicBezTo>
                <a:cubicBezTo>
                  <a:pt x="272268" y="1067765"/>
                  <a:pt x="278014" y="1070061"/>
                  <a:pt x="275715" y="1066616"/>
                </a:cubicBezTo>
                <a:cubicBezTo>
                  <a:pt x="271119" y="1064320"/>
                  <a:pt x="265373" y="1063172"/>
                  <a:pt x="261926" y="1059728"/>
                </a:cubicBezTo>
                <a:cubicBezTo>
                  <a:pt x="265373" y="1059728"/>
                  <a:pt x="267671" y="1059728"/>
                  <a:pt x="266522" y="1057431"/>
                </a:cubicBezTo>
                <a:cubicBezTo>
                  <a:pt x="264224" y="1053987"/>
                  <a:pt x="258479" y="1055135"/>
                  <a:pt x="256180" y="1050543"/>
                </a:cubicBezTo>
                <a:cubicBezTo>
                  <a:pt x="255031" y="1050543"/>
                  <a:pt x="256180" y="1051691"/>
                  <a:pt x="253882" y="1051691"/>
                </a:cubicBezTo>
                <a:cubicBezTo>
                  <a:pt x="250435" y="1047098"/>
                  <a:pt x="245838" y="1043654"/>
                  <a:pt x="240093" y="1042506"/>
                </a:cubicBezTo>
                <a:cubicBezTo>
                  <a:pt x="237794" y="1036765"/>
                  <a:pt x="232049" y="1035617"/>
                  <a:pt x="229751" y="1031024"/>
                </a:cubicBezTo>
                <a:cubicBezTo>
                  <a:pt x="241242" y="1034469"/>
                  <a:pt x="251584" y="1039061"/>
                  <a:pt x="261926" y="1043654"/>
                </a:cubicBezTo>
                <a:cubicBezTo>
                  <a:pt x="272268" y="1047098"/>
                  <a:pt x="282610" y="1051691"/>
                  <a:pt x="294101" y="1055135"/>
                </a:cubicBezTo>
                <a:cubicBezTo>
                  <a:pt x="299847" y="1059728"/>
                  <a:pt x="307891" y="1060876"/>
                  <a:pt x="315935" y="1062024"/>
                </a:cubicBezTo>
                <a:lnTo>
                  <a:pt x="319578" y="1064768"/>
                </a:lnTo>
                <a:lnTo>
                  <a:pt x="318233" y="1064320"/>
                </a:lnTo>
                <a:lnTo>
                  <a:pt x="320133" y="1065186"/>
                </a:lnTo>
                <a:lnTo>
                  <a:pt x="325271" y="1069056"/>
                </a:lnTo>
                <a:cubicBezTo>
                  <a:pt x="329149" y="1070635"/>
                  <a:pt x="333171" y="1071209"/>
                  <a:pt x="335470" y="1070061"/>
                </a:cubicBezTo>
                <a:cubicBezTo>
                  <a:pt x="332597" y="1068913"/>
                  <a:pt x="329437" y="1068626"/>
                  <a:pt x="326420" y="1068052"/>
                </a:cubicBezTo>
                <a:lnTo>
                  <a:pt x="320133" y="1065186"/>
                </a:lnTo>
                <a:lnTo>
                  <a:pt x="319578" y="1064768"/>
                </a:lnTo>
                <a:lnTo>
                  <a:pt x="345812" y="1073505"/>
                </a:lnTo>
                <a:cubicBezTo>
                  <a:pt x="345812" y="1070061"/>
                  <a:pt x="352706" y="1073505"/>
                  <a:pt x="355004" y="1074654"/>
                </a:cubicBezTo>
                <a:cubicBezTo>
                  <a:pt x="352706" y="1075802"/>
                  <a:pt x="344662" y="1073505"/>
                  <a:pt x="344662" y="1074654"/>
                </a:cubicBezTo>
                <a:cubicBezTo>
                  <a:pt x="351557" y="1078098"/>
                  <a:pt x="356154" y="1074654"/>
                  <a:pt x="364197" y="1076950"/>
                </a:cubicBezTo>
                <a:cubicBezTo>
                  <a:pt x="365347" y="1079246"/>
                  <a:pt x="364197" y="1079246"/>
                  <a:pt x="365347" y="1080394"/>
                </a:cubicBezTo>
                <a:cubicBezTo>
                  <a:pt x="368794" y="1081542"/>
                  <a:pt x="376838" y="1083838"/>
                  <a:pt x="373390" y="1086135"/>
                </a:cubicBezTo>
                <a:cubicBezTo>
                  <a:pt x="374539" y="1086135"/>
                  <a:pt x="374539" y="1086135"/>
                  <a:pt x="375689" y="1086135"/>
                </a:cubicBezTo>
                <a:cubicBezTo>
                  <a:pt x="376838" y="1084987"/>
                  <a:pt x="381434" y="1086135"/>
                  <a:pt x="382583" y="1084987"/>
                </a:cubicBezTo>
                <a:cubicBezTo>
                  <a:pt x="381434" y="1083838"/>
                  <a:pt x="380285" y="1082690"/>
                  <a:pt x="379136" y="1082690"/>
                </a:cubicBezTo>
                <a:cubicBezTo>
                  <a:pt x="375689" y="1081542"/>
                  <a:pt x="376838" y="1083838"/>
                  <a:pt x="373390" y="1082690"/>
                </a:cubicBezTo>
                <a:cubicBezTo>
                  <a:pt x="373390" y="1079246"/>
                  <a:pt x="368794" y="1082690"/>
                  <a:pt x="367645" y="1080394"/>
                </a:cubicBezTo>
                <a:cubicBezTo>
                  <a:pt x="372241" y="1079246"/>
                  <a:pt x="372241" y="1081542"/>
                  <a:pt x="376838" y="1081542"/>
                </a:cubicBezTo>
                <a:cubicBezTo>
                  <a:pt x="377987" y="1080394"/>
                  <a:pt x="375689" y="1076950"/>
                  <a:pt x="372241" y="1075802"/>
                </a:cubicBezTo>
                <a:cubicBezTo>
                  <a:pt x="375689" y="1075802"/>
                  <a:pt x="380285" y="1076950"/>
                  <a:pt x="379136" y="1073505"/>
                </a:cubicBezTo>
                <a:cubicBezTo>
                  <a:pt x="372241" y="1074654"/>
                  <a:pt x="359601" y="1074654"/>
                  <a:pt x="358452" y="1068913"/>
                </a:cubicBezTo>
                <a:cubicBezTo>
                  <a:pt x="355004" y="1067765"/>
                  <a:pt x="352706" y="1067765"/>
                  <a:pt x="349259" y="1065468"/>
                </a:cubicBezTo>
                <a:cubicBezTo>
                  <a:pt x="350408" y="1066616"/>
                  <a:pt x="349259" y="1067765"/>
                  <a:pt x="349259" y="1068913"/>
                </a:cubicBezTo>
                <a:cubicBezTo>
                  <a:pt x="348110" y="1066616"/>
                  <a:pt x="345812" y="1064320"/>
                  <a:pt x="343513" y="1064320"/>
                </a:cubicBezTo>
                <a:cubicBezTo>
                  <a:pt x="329724" y="1060876"/>
                  <a:pt x="315935" y="1055135"/>
                  <a:pt x="303294" y="1049395"/>
                </a:cubicBezTo>
                <a:cubicBezTo>
                  <a:pt x="297549" y="1047098"/>
                  <a:pt x="290654" y="1043654"/>
                  <a:pt x="284908" y="1041358"/>
                </a:cubicBezTo>
                <a:cubicBezTo>
                  <a:pt x="282610" y="1040209"/>
                  <a:pt x="279163" y="1039061"/>
                  <a:pt x="276864" y="1037913"/>
                </a:cubicBezTo>
                <a:cubicBezTo>
                  <a:pt x="273417" y="1035617"/>
                  <a:pt x="271119" y="1034469"/>
                  <a:pt x="268821" y="1033321"/>
                </a:cubicBezTo>
                <a:cubicBezTo>
                  <a:pt x="276864" y="1033321"/>
                  <a:pt x="279163" y="1034469"/>
                  <a:pt x="286057" y="1035617"/>
                </a:cubicBezTo>
                <a:cubicBezTo>
                  <a:pt x="280312" y="1032172"/>
                  <a:pt x="274566" y="1029876"/>
                  <a:pt x="268821" y="1027580"/>
                </a:cubicBezTo>
                <a:cubicBezTo>
                  <a:pt x="267671" y="1026432"/>
                  <a:pt x="267671" y="1022988"/>
                  <a:pt x="264224" y="1021839"/>
                </a:cubicBezTo>
                <a:cubicBezTo>
                  <a:pt x="261926" y="1025284"/>
                  <a:pt x="256180" y="1017247"/>
                  <a:pt x="250435" y="1017247"/>
                </a:cubicBezTo>
                <a:cubicBezTo>
                  <a:pt x="249286" y="1014950"/>
                  <a:pt x="246987" y="1014950"/>
                  <a:pt x="242391" y="1012654"/>
                </a:cubicBezTo>
                <a:cubicBezTo>
                  <a:pt x="245838" y="1011506"/>
                  <a:pt x="248136" y="1013802"/>
                  <a:pt x="250435" y="1013802"/>
                </a:cubicBezTo>
                <a:cubicBezTo>
                  <a:pt x="249286" y="1011506"/>
                  <a:pt x="250435" y="1010358"/>
                  <a:pt x="246987" y="1009210"/>
                </a:cubicBezTo>
                <a:cubicBezTo>
                  <a:pt x="258479" y="1009210"/>
                  <a:pt x="271119" y="1011506"/>
                  <a:pt x="284908" y="1014950"/>
                </a:cubicBezTo>
                <a:cubicBezTo>
                  <a:pt x="292952" y="1016099"/>
                  <a:pt x="311338" y="1019543"/>
                  <a:pt x="320531" y="1025284"/>
                </a:cubicBezTo>
                <a:cubicBezTo>
                  <a:pt x="333171" y="1025284"/>
                  <a:pt x="351557" y="1033321"/>
                  <a:pt x="364197" y="1039061"/>
                </a:cubicBezTo>
                <a:cubicBezTo>
                  <a:pt x="376838" y="1040209"/>
                  <a:pt x="388329" y="1045950"/>
                  <a:pt x="400969" y="1051691"/>
                </a:cubicBezTo>
                <a:cubicBezTo>
                  <a:pt x="399820" y="1051691"/>
                  <a:pt x="399820" y="1052839"/>
                  <a:pt x="399820" y="1053987"/>
                </a:cubicBezTo>
                <a:cubicBezTo>
                  <a:pt x="404417" y="1053987"/>
                  <a:pt x="412460" y="1059728"/>
                  <a:pt x="413610" y="1056283"/>
                </a:cubicBezTo>
                <a:cubicBezTo>
                  <a:pt x="413610" y="1058580"/>
                  <a:pt x="414759" y="1059728"/>
                  <a:pt x="415908" y="1062024"/>
                </a:cubicBezTo>
                <a:cubicBezTo>
                  <a:pt x="423952" y="1064320"/>
                  <a:pt x="430846" y="1066616"/>
                  <a:pt x="438890" y="1068913"/>
                </a:cubicBezTo>
                <a:cubicBezTo>
                  <a:pt x="446934" y="1070061"/>
                  <a:pt x="453829" y="1071209"/>
                  <a:pt x="460723" y="1071209"/>
                </a:cubicBezTo>
                <a:cubicBezTo>
                  <a:pt x="466469" y="1074654"/>
                  <a:pt x="471066" y="1076950"/>
                  <a:pt x="474513" y="1074654"/>
                </a:cubicBezTo>
                <a:cubicBezTo>
                  <a:pt x="486004" y="1087283"/>
                  <a:pt x="503241" y="1097616"/>
                  <a:pt x="517030" y="1101060"/>
                </a:cubicBezTo>
                <a:cubicBezTo>
                  <a:pt x="515881" y="1098764"/>
                  <a:pt x="512434" y="1099912"/>
                  <a:pt x="511285" y="1097616"/>
                </a:cubicBezTo>
                <a:cubicBezTo>
                  <a:pt x="514732" y="1096468"/>
                  <a:pt x="517030" y="1098764"/>
                  <a:pt x="519329" y="1096468"/>
                </a:cubicBezTo>
                <a:cubicBezTo>
                  <a:pt x="521627" y="1097616"/>
                  <a:pt x="523925" y="1101060"/>
                  <a:pt x="527372" y="1099912"/>
                </a:cubicBezTo>
                <a:cubicBezTo>
                  <a:pt x="529671" y="1103357"/>
                  <a:pt x="531969" y="1105653"/>
                  <a:pt x="534267" y="1106801"/>
                </a:cubicBezTo>
                <a:cubicBezTo>
                  <a:pt x="534267" y="1104505"/>
                  <a:pt x="537714" y="1104505"/>
                  <a:pt x="541162" y="1104505"/>
                </a:cubicBezTo>
                <a:cubicBezTo>
                  <a:pt x="548057" y="1112542"/>
                  <a:pt x="556100" y="1118282"/>
                  <a:pt x="565293" y="1122875"/>
                </a:cubicBezTo>
                <a:cubicBezTo>
                  <a:pt x="573337" y="1128616"/>
                  <a:pt x="583679" y="1132060"/>
                  <a:pt x="594021" y="1135505"/>
                </a:cubicBezTo>
                <a:cubicBezTo>
                  <a:pt x="596320" y="1141245"/>
                  <a:pt x="603214" y="1138949"/>
                  <a:pt x="607811" y="1142393"/>
                </a:cubicBezTo>
                <a:cubicBezTo>
                  <a:pt x="610109" y="1136653"/>
                  <a:pt x="626197" y="1150430"/>
                  <a:pt x="623898" y="1141245"/>
                </a:cubicBezTo>
                <a:cubicBezTo>
                  <a:pt x="631942" y="1151578"/>
                  <a:pt x="645732" y="1157319"/>
                  <a:pt x="658372" y="1163060"/>
                </a:cubicBezTo>
                <a:cubicBezTo>
                  <a:pt x="669863" y="1168800"/>
                  <a:pt x="682504" y="1173393"/>
                  <a:pt x="689398" y="1179134"/>
                </a:cubicBezTo>
                <a:cubicBezTo>
                  <a:pt x="696293" y="1180282"/>
                  <a:pt x="710082" y="1184874"/>
                  <a:pt x="716977" y="1190615"/>
                </a:cubicBezTo>
                <a:cubicBezTo>
                  <a:pt x="731916" y="1195208"/>
                  <a:pt x="744556" y="1203244"/>
                  <a:pt x="757196" y="1211281"/>
                </a:cubicBezTo>
                <a:cubicBezTo>
                  <a:pt x="769837" y="1214726"/>
                  <a:pt x="775582" y="1219318"/>
                  <a:pt x="785924" y="1222763"/>
                </a:cubicBezTo>
                <a:cubicBezTo>
                  <a:pt x="788223" y="1223911"/>
                  <a:pt x="784775" y="1226207"/>
                  <a:pt x="788223" y="1227355"/>
                </a:cubicBezTo>
                <a:cubicBezTo>
                  <a:pt x="790521" y="1225059"/>
                  <a:pt x="795117" y="1227355"/>
                  <a:pt x="800863" y="1229651"/>
                </a:cubicBezTo>
                <a:cubicBezTo>
                  <a:pt x="802012" y="1228503"/>
                  <a:pt x="802012" y="1227355"/>
                  <a:pt x="802012" y="1225059"/>
                </a:cubicBezTo>
                <a:cubicBezTo>
                  <a:pt x="800863" y="1225059"/>
                  <a:pt x="797416" y="1228503"/>
                  <a:pt x="796266" y="1226207"/>
                </a:cubicBezTo>
                <a:cubicBezTo>
                  <a:pt x="802012" y="1220467"/>
                  <a:pt x="789372" y="1214726"/>
                  <a:pt x="784775" y="1212429"/>
                </a:cubicBezTo>
                <a:cubicBezTo>
                  <a:pt x="784775" y="1213578"/>
                  <a:pt x="784775" y="1214726"/>
                  <a:pt x="783626" y="1214726"/>
                </a:cubicBezTo>
                <a:cubicBezTo>
                  <a:pt x="782477" y="1210133"/>
                  <a:pt x="781328" y="1214726"/>
                  <a:pt x="779030" y="1212429"/>
                </a:cubicBezTo>
                <a:cubicBezTo>
                  <a:pt x="779030" y="1212429"/>
                  <a:pt x="779030" y="1212429"/>
                  <a:pt x="777880" y="1207837"/>
                </a:cubicBezTo>
                <a:cubicBezTo>
                  <a:pt x="782477" y="1207837"/>
                  <a:pt x="780179" y="1204393"/>
                  <a:pt x="782477" y="1203244"/>
                </a:cubicBezTo>
                <a:cubicBezTo>
                  <a:pt x="785924" y="1207837"/>
                  <a:pt x="785924" y="1208985"/>
                  <a:pt x="791670" y="1207837"/>
                </a:cubicBezTo>
                <a:cubicBezTo>
                  <a:pt x="791670" y="1214726"/>
                  <a:pt x="793968" y="1211281"/>
                  <a:pt x="796266" y="1218170"/>
                </a:cubicBezTo>
                <a:cubicBezTo>
                  <a:pt x="796266" y="1214726"/>
                  <a:pt x="800863" y="1214726"/>
                  <a:pt x="803161" y="1217022"/>
                </a:cubicBezTo>
                <a:cubicBezTo>
                  <a:pt x="802012" y="1218170"/>
                  <a:pt x="798565" y="1218170"/>
                  <a:pt x="799714" y="1219318"/>
                </a:cubicBezTo>
                <a:cubicBezTo>
                  <a:pt x="800863" y="1219318"/>
                  <a:pt x="798565" y="1223911"/>
                  <a:pt x="802012" y="1222763"/>
                </a:cubicBezTo>
                <a:cubicBezTo>
                  <a:pt x="804310" y="1221615"/>
                  <a:pt x="804310" y="1218170"/>
                  <a:pt x="808907" y="1217022"/>
                </a:cubicBezTo>
                <a:cubicBezTo>
                  <a:pt x="808907" y="1220467"/>
                  <a:pt x="802012" y="1219318"/>
                  <a:pt x="805459" y="1225059"/>
                </a:cubicBezTo>
                <a:cubicBezTo>
                  <a:pt x="811205" y="1221615"/>
                  <a:pt x="810056" y="1233096"/>
                  <a:pt x="816951" y="1229651"/>
                </a:cubicBezTo>
                <a:cubicBezTo>
                  <a:pt x="815801" y="1226207"/>
                  <a:pt x="814652" y="1222763"/>
                  <a:pt x="818100" y="1222763"/>
                </a:cubicBezTo>
                <a:cubicBezTo>
                  <a:pt x="818100" y="1227355"/>
                  <a:pt x="819249" y="1226207"/>
                  <a:pt x="816951" y="1230800"/>
                </a:cubicBezTo>
                <a:cubicBezTo>
                  <a:pt x="826144" y="1228503"/>
                  <a:pt x="830740" y="1236540"/>
                  <a:pt x="837635" y="1239985"/>
                </a:cubicBezTo>
                <a:cubicBezTo>
                  <a:pt x="837635" y="1239985"/>
                  <a:pt x="837635" y="1238837"/>
                  <a:pt x="838784" y="1238837"/>
                </a:cubicBezTo>
                <a:cubicBezTo>
                  <a:pt x="838784" y="1236540"/>
                  <a:pt x="836486" y="1238837"/>
                  <a:pt x="836486" y="1235392"/>
                </a:cubicBezTo>
                <a:cubicBezTo>
                  <a:pt x="841082" y="1234244"/>
                  <a:pt x="838784" y="1241133"/>
                  <a:pt x="841082" y="1242281"/>
                </a:cubicBezTo>
                <a:cubicBezTo>
                  <a:pt x="843380" y="1241133"/>
                  <a:pt x="844529" y="1238837"/>
                  <a:pt x="846828" y="1241133"/>
                </a:cubicBezTo>
                <a:cubicBezTo>
                  <a:pt x="841082" y="1242281"/>
                  <a:pt x="846828" y="1244577"/>
                  <a:pt x="845679" y="1248022"/>
                </a:cubicBezTo>
                <a:cubicBezTo>
                  <a:pt x="852573" y="1248022"/>
                  <a:pt x="864064" y="1260651"/>
                  <a:pt x="870959" y="1256059"/>
                </a:cubicBezTo>
                <a:cubicBezTo>
                  <a:pt x="872108" y="1258355"/>
                  <a:pt x="869810" y="1258355"/>
                  <a:pt x="869810" y="1260651"/>
                </a:cubicBezTo>
                <a:cubicBezTo>
                  <a:pt x="874407" y="1262947"/>
                  <a:pt x="877854" y="1267540"/>
                  <a:pt x="883600" y="1268688"/>
                </a:cubicBezTo>
                <a:cubicBezTo>
                  <a:pt x="881301" y="1268688"/>
                  <a:pt x="880152" y="1269836"/>
                  <a:pt x="880152" y="1270984"/>
                </a:cubicBezTo>
                <a:cubicBezTo>
                  <a:pt x="882450" y="1272133"/>
                  <a:pt x="883600" y="1273281"/>
                  <a:pt x="887047" y="1272133"/>
                </a:cubicBezTo>
                <a:cubicBezTo>
                  <a:pt x="887047" y="1269836"/>
                  <a:pt x="885898" y="1268688"/>
                  <a:pt x="887047" y="1267540"/>
                </a:cubicBezTo>
                <a:cubicBezTo>
                  <a:pt x="888196" y="1269836"/>
                  <a:pt x="890494" y="1268688"/>
                  <a:pt x="891643" y="1272133"/>
                </a:cubicBezTo>
                <a:cubicBezTo>
                  <a:pt x="888196" y="1272133"/>
                  <a:pt x="887047" y="1274429"/>
                  <a:pt x="888196" y="1276725"/>
                </a:cubicBezTo>
                <a:cubicBezTo>
                  <a:pt x="896240" y="1275577"/>
                  <a:pt x="897389" y="1289354"/>
                  <a:pt x="905433" y="1284762"/>
                </a:cubicBezTo>
                <a:cubicBezTo>
                  <a:pt x="906582" y="1285910"/>
                  <a:pt x="907731" y="1287058"/>
                  <a:pt x="906582" y="1288206"/>
                </a:cubicBezTo>
                <a:cubicBezTo>
                  <a:pt x="908880" y="1285910"/>
                  <a:pt x="912328" y="1291651"/>
                  <a:pt x="912328" y="1288206"/>
                </a:cubicBezTo>
                <a:cubicBezTo>
                  <a:pt x="911178" y="1287058"/>
                  <a:pt x="910029" y="1287058"/>
                  <a:pt x="911178" y="1285910"/>
                </a:cubicBezTo>
                <a:cubicBezTo>
                  <a:pt x="914626" y="1288206"/>
                  <a:pt x="916924" y="1293947"/>
                  <a:pt x="920371" y="1296243"/>
                </a:cubicBezTo>
                <a:cubicBezTo>
                  <a:pt x="920371" y="1295095"/>
                  <a:pt x="922670" y="1295095"/>
                  <a:pt x="922670" y="1293947"/>
                </a:cubicBezTo>
                <a:cubicBezTo>
                  <a:pt x="921520" y="1291651"/>
                  <a:pt x="920371" y="1291651"/>
                  <a:pt x="920371" y="1290503"/>
                </a:cubicBezTo>
                <a:cubicBezTo>
                  <a:pt x="930713" y="1291651"/>
                  <a:pt x="934161" y="1305428"/>
                  <a:pt x="946801" y="1305428"/>
                </a:cubicBezTo>
                <a:cubicBezTo>
                  <a:pt x="949099" y="1310021"/>
                  <a:pt x="944503" y="1305428"/>
                  <a:pt x="945652" y="1307725"/>
                </a:cubicBezTo>
                <a:cubicBezTo>
                  <a:pt x="949099" y="1313465"/>
                  <a:pt x="955994" y="1315761"/>
                  <a:pt x="960591" y="1320354"/>
                </a:cubicBezTo>
                <a:cubicBezTo>
                  <a:pt x="969783" y="1318058"/>
                  <a:pt x="970933" y="1335280"/>
                  <a:pt x="978976" y="1330687"/>
                </a:cubicBezTo>
                <a:cubicBezTo>
                  <a:pt x="977827" y="1336428"/>
                  <a:pt x="987020" y="1334132"/>
                  <a:pt x="987020" y="1341020"/>
                </a:cubicBezTo>
                <a:cubicBezTo>
                  <a:pt x="991617" y="1338724"/>
                  <a:pt x="993915" y="1343317"/>
                  <a:pt x="996213" y="1344465"/>
                </a:cubicBezTo>
                <a:cubicBezTo>
                  <a:pt x="993915" y="1349057"/>
                  <a:pt x="1004257" y="1354798"/>
                  <a:pt x="1010003" y="1352502"/>
                </a:cubicBezTo>
                <a:cubicBezTo>
                  <a:pt x="1012301" y="1355946"/>
                  <a:pt x="1008854" y="1354798"/>
                  <a:pt x="1008854" y="1357094"/>
                </a:cubicBezTo>
                <a:cubicBezTo>
                  <a:pt x="1012301" y="1355946"/>
                  <a:pt x="1011152" y="1361687"/>
                  <a:pt x="1014599" y="1361687"/>
                </a:cubicBezTo>
                <a:cubicBezTo>
                  <a:pt x="1014599" y="1359391"/>
                  <a:pt x="1018047" y="1357094"/>
                  <a:pt x="1019196" y="1360539"/>
                </a:cubicBezTo>
                <a:cubicBezTo>
                  <a:pt x="1018047" y="1361687"/>
                  <a:pt x="1013450" y="1360539"/>
                  <a:pt x="1014599" y="1362835"/>
                </a:cubicBezTo>
                <a:cubicBezTo>
                  <a:pt x="1015748" y="1366279"/>
                  <a:pt x="1022643" y="1362835"/>
                  <a:pt x="1024941" y="1365131"/>
                </a:cubicBezTo>
                <a:cubicBezTo>
                  <a:pt x="1022643" y="1367428"/>
                  <a:pt x="1023792" y="1368576"/>
                  <a:pt x="1024941" y="1370872"/>
                </a:cubicBezTo>
                <a:cubicBezTo>
                  <a:pt x="1030687" y="1369724"/>
                  <a:pt x="1032985" y="1373168"/>
                  <a:pt x="1038731" y="1372020"/>
                </a:cubicBezTo>
                <a:cubicBezTo>
                  <a:pt x="1036432" y="1370872"/>
                  <a:pt x="1036432" y="1369724"/>
                  <a:pt x="1038731" y="1368576"/>
                </a:cubicBezTo>
                <a:cubicBezTo>
                  <a:pt x="1038731" y="1369724"/>
                  <a:pt x="1038731" y="1370872"/>
                  <a:pt x="1039880" y="1370872"/>
                </a:cubicBezTo>
                <a:cubicBezTo>
                  <a:pt x="1041029" y="1369724"/>
                  <a:pt x="1039880" y="1366279"/>
                  <a:pt x="1041029" y="1366279"/>
                </a:cubicBezTo>
                <a:cubicBezTo>
                  <a:pt x="1045625" y="1373168"/>
                  <a:pt x="1047924" y="1367428"/>
                  <a:pt x="1051371" y="1376613"/>
                </a:cubicBezTo>
                <a:cubicBezTo>
                  <a:pt x="1049073" y="1376613"/>
                  <a:pt x="1044476" y="1369724"/>
                  <a:pt x="1045625" y="1376613"/>
                </a:cubicBezTo>
                <a:cubicBezTo>
                  <a:pt x="1042178" y="1378909"/>
                  <a:pt x="1039880" y="1372020"/>
                  <a:pt x="1038731" y="1375464"/>
                </a:cubicBezTo>
                <a:cubicBezTo>
                  <a:pt x="1041029" y="1376613"/>
                  <a:pt x="1044476" y="1376613"/>
                  <a:pt x="1043327" y="1382353"/>
                </a:cubicBezTo>
                <a:cubicBezTo>
                  <a:pt x="1047924" y="1380057"/>
                  <a:pt x="1047924" y="1384650"/>
                  <a:pt x="1051371" y="1383501"/>
                </a:cubicBezTo>
                <a:cubicBezTo>
                  <a:pt x="1051371" y="1381205"/>
                  <a:pt x="1049073" y="1382353"/>
                  <a:pt x="1049073" y="1380057"/>
                </a:cubicBezTo>
                <a:cubicBezTo>
                  <a:pt x="1051371" y="1380057"/>
                  <a:pt x="1050222" y="1377761"/>
                  <a:pt x="1051371" y="1376613"/>
                </a:cubicBezTo>
                <a:cubicBezTo>
                  <a:pt x="1054818" y="1375464"/>
                  <a:pt x="1057117" y="1376613"/>
                  <a:pt x="1057117" y="1380057"/>
                </a:cubicBezTo>
                <a:cubicBezTo>
                  <a:pt x="1055967" y="1380057"/>
                  <a:pt x="1053669" y="1380057"/>
                  <a:pt x="1053669" y="1381205"/>
                </a:cubicBezTo>
                <a:cubicBezTo>
                  <a:pt x="1054818" y="1381205"/>
                  <a:pt x="1054818" y="1383501"/>
                  <a:pt x="1055967" y="1383501"/>
                </a:cubicBezTo>
                <a:cubicBezTo>
                  <a:pt x="1059415" y="1383501"/>
                  <a:pt x="1057117" y="1380057"/>
                  <a:pt x="1060564" y="1380057"/>
                </a:cubicBezTo>
                <a:cubicBezTo>
                  <a:pt x="1065160" y="1388094"/>
                  <a:pt x="1076652" y="1389242"/>
                  <a:pt x="1075502" y="1399575"/>
                </a:cubicBezTo>
                <a:cubicBezTo>
                  <a:pt x="1076652" y="1399575"/>
                  <a:pt x="1080099" y="1404168"/>
                  <a:pt x="1081248" y="1400723"/>
                </a:cubicBezTo>
                <a:cubicBezTo>
                  <a:pt x="1081248" y="1397279"/>
                  <a:pt x="1075502" y="1397279"/>
                  <a:pt x="1078950" y="1394983"/>
                </a:cubicBezTo>
                <a:cubicBezTo>
                  <a:pt x="1081248" y="1399575"/>
                  <a:pt x="1093888" y="1403020"/>
                  <a:pt x="1086994" y="1407612"/>
                </a:cubicBezTo>
                <a:cubicBezTo>
                  <a:pt x="1086994" y="1408760"/>
                  <a:pt x="1088143" y="1409908"/>
                  <a:pt x="1089292" y="1409908"/>
                </a:cubicBezTo>
                <a:cubicBezTo>
                  <a:pt x="1092739" y="1409908"/>
                  <a:pt x="1090441" y="1406464"/>
                  <a:pt x="1093888" y="1407612"/>
                </a:cubicBezTo>
                <a:cubicBezTo>
                  <a:pt x="1104230" y="1414501"/>
                  <a:pt x="1115722" y="1427130"/>
                  <a:pt x="1124915" y="1430575"/>
                </a:cubicBezTo>
                <a:cubicBezTo>
                  <a:pt x="1134108" y="1442056"/>
                  <a:pt x="1146748" y="1448945"/>
                  <a:pt x="1157090" y="1458130"/>
                </a:cubicBezTo>
                <a:cubicBezTo>
                  <a:pt x="1157090" y="1456982"/>
                  <a:pt x="1157090" y="1455834"/>
                  <a:pt x="1158239" y="1455834"/>
                </a:cubicBezTo>
                <a:cubicBezTo>
                  <a:pt x="1161686" y="1467315"/>
                  <a:pt x="1177774" y="1473056"/>
                  <a:pt x="1186967" y="1483389"/>
                </a:cubicBezTo>
                <a:cubicBezTo>
                  <a:pt x="1188116" y="1482241"/>
                  <a:pt x="1188116" y="1481093"/>
                  <a:pt x="1189265" y="1479945"/>
                </a:cubicBezTo>
                <a:cubicBezTo>
                  <a:pt x="1195011" y="1487982"/>
                  <a:pt x="1203055" y="1491426"/>
                  <a:pt x="1208800" y="1499463"/>
                </a:cubicBezTo>
                <a:cubicBezTo>
                  <a:pt x="1208800" y="1498315"/>
                  <a:pt x="1208800" y="1497167"/>
                  <a:pt x="1209949" y="1497167"/>
                </a:cubicBezTo>
                <a:cubicBezTo>
                  <a:pt x="1211099" y="1502907"/>
                  <a:pt x="1215695" y="1508648"/>
                  <a:pt x="1220292" y="1505204"/>
                </a:cubicBezTo>
                <a:cubicBezTo>
                  <a:pt x="1223739" y="1516685"/>
                  <a:pt x="1237528" y="1515537"/>
                  <a:pt x="1240976" y="1527018"/>
                </a:cubicBezTo>
                <a:cubicBezTo>
                  <a:pt x="1243274" y="1523574"/>
                  <a:pt x="1247870" y="1529314"/>
                  <a:pt x="1244423" y="1530463"/>
                </a:cubicBezTo>
                <a:cubicBezTo>
                  <a:pt x="1244423" y="1527018"/>
                  <a:pt x="1238677" y="1527018"/>
                  <a:pt x="1238677" y="1529314"/>
                </a:cubicBezTo>
                <a:cubicBezTo>
                  <a:pt x="1240976" y="1532759"/>
                  <a:pt x="1238677" y="1532759"/>
                  <a:pt x="1237528" y="1536203"/>
                </a:cubicBezTo>
                <a:cubicBezTo>
                  <a:pt x="1244423" y="1539648"/>
                  <a:pt x="1246721" y="1532759"/>
                  <a:pt x="1247870" y="1531611"/>
                </a:cubicBezTo>
                <a:cubicBezTo>
                  <a:pt x="1252467" y="1537351"/>
                  <a:pt x="1259362" y="1539648"/>
                  <a:pt x="1266256" y="1544240"/>
                </a:cubicBezTo>
                <a:cubicBezTo>
                  <a:pt x="1266256" y="1546536"/>
                  <a:pt x="1265107" y="1546536"/>
                  <a:pt x="1265107" y="1548833"/>
                </a:cubicBezTo>
                <a:cubicBezTo>
                  <a:pt x="1284642" y="1554573"/>
                  <a:pt x="1296133" y="1575240"/>
                  <a:pt x="1312221" y="1582128"/>
                </a:cubicBezTo>
                <a:cubicBezTo>
                  <a:pt x="1313370" y="1586721"/>
                  <a:pt x="1314519" y="1586721"/>
                  <a:pt x="1314519" y="1589017"/>
                </a:cubicBezTo>
                <a:cubicBezTo>
                  <a:pt x="1316818" y="1589017"/>
                  <a:pt x="1315668" y="1587869"/>
                  <a:pt x="1317967" y="1587869"/>
                </a:cubicBezTo>
                <a:cubicBezTo>
                  <a:pt x="1339800" y="1609684"/>
                  <a:pt x="1362782" y="1623461"/>
                  <a:pt x="1382317" y="1644128"/>
                </a:cubicBezTo>
                <a:cubicBezTo>
                  <a:pt x="1386914" y="1642980"/>
                  <a:pt x="1391510" y="1649868"/>
                  <a:pt x="1391510" y="1655609"/>
                </a:cubicBezTo>
                <a:cubicBezTo>
                  <a:pt x="1399554" y="1654461"/>
                  <a:pt x="1399554" y="1661350"/>
                  <a:pt x="1403002" y="1663646"/>
                </a:cubicBezTo>
                <a:cubicBezTo>
                  <a:pt x="1407598" y="1662498"/>
                  <a:pt x="1422537" y="1677424"/>
                  <a:pt x="1430580" y="1682016"/>
                </a:cubicBezTo>
                <a:cubicBezTo>
                  <a:pt x="1428282" y="1683164"/>
                  <a:pt x="1428282" y="1684312"/>
                  <a:pt x="1428282" y="1685461"/>
                </a:cubicBezTo>
                <a:cubicBezTo>
                  <a:pt x="1437475" y="1686609"/>
                  <a:pt x="1438624" y="1696942"/>
                  <a:pt x="1444370" y="1694646"/>
                </a:cubicBezTo>
                <a:cubicBezTo>
                  <a:pt x="1444370" y="1696942"/>
                  <a:pt x="1444370" y="1698090"/>
                  <a:pt x="1444370" y="1699238"/>
                </a:cubicBezTo>
                <a:cubicBezTo>
                  <a:pt x="1445519" y="1700386"/>
                  <a:pt x="1447817" y="1700386"/>
                  <a:pt x="1448966" y="1699238"/>
                </a:cubicBezTo>
                <a:cubicBezTo>
                  <a:pt x="1450115" y="1703831"/>
                  <a:pt x="1453563" y="1700386"/>
                  <a:pt x="1450115" y="1704979"/>
                </a:cubicBezTo>
                <a:cubicBezTo>
                  <a:pt x="1455861" y="1707275"/>
                  <a:pt x="1458159" y="1713016"/>
                  <a:pt x="1465054" y="1713016"/>
                </a:cubicBezTo>
                <a:cubicBezTo>
                  <a:pt x="1463905" y="1713016"/>
                  <a:pt x="1462756" y="1714164"/>
                  <a:pt x="1462756" y="1715312"/>
                </a:cubicBezTo>
                <a:cubicBezTo>
                  <a:pt x="1467352" y="1716460"/>
                  <a:pt x="1467352" y="1721053"/>
                  <a:pt x="1473098" y="1722201"/>
                </a:cubicBezTo>
                <a:cubicBezTo>
                  <a:pt x="1471949" y="1722201"/>
                  <a:pt x="1471949" y="1726793"/>
                  <a:pt x="1474247" y="1726793"/>
                </a:cubicBezTo>
                <a:cubicBezTo>
                  <a:pt x="1477694" y="1727941"/>
                  <a:pt x="1474247" y="1722201"/>
                  <a:pt x="1477694" y="1724497"/>
                </a:cubicBezTo>
                <a:cubicBezTo>
                  <a:pt x="1479993" y="1731386"/>
                  <a:pt x="1484589" y="1734830"/>
                  <a:pt x="1491484" y="1737127"/>
                </a:cubicBezTo>
                <a:cubicBezTo>
                  <a:pt x="1491484" y="1741719"/>
                  <a:pt x="1498379" y="1741719"/>
                  <a:pt x="1502975" y="1747460"/>
                </a:cubicBezTo>
                <a:cubicBezTo>
                  <a:pt x="1506422" y="1749756"/>
                  <a:pt x="1509870" y="1758941"/>
                  <a:pt x="1514466" y="1756645"/>
                </a:cubicBezTo>
                <a:cubicBezTo>
                  <a:pt x="1523659" y="1773867"/>
                  <a:pt x="1539747" y="1776163"/>
                  <a:pt x="1548940" y="1792237"/>
                </a:cubicBezTo>
                <a:cubicBezTo>
                  <a:pt x="1548940" y="1791089"/>
                  <a:pt x="1548940" y="1788793"/>
                  <a:pt x="1550089" y="1788793"/>
                </a:cubicBezTo>
                <a:cubicBezTo>
                  <a:pt x="1551238" y="1791089"/>
                  <a:pt x="1550089" y="1789941"/>
                  <a:pt x="1550089" y="1793385"/>
                </a:cubicBezTo>
                <a:cubicBezTo>
                  <a:pt x="1560431" y="1795681"/>
                  <a:pt x="1570773" y="1812903"/>
                  <a:pt x="1583413" y="1819792"/>
                </a:cubicBezTo>
                <a:cubicBezTo>
                  <a:pt x="1582264" y="1819792"/>
                  <a:pt x="1582264" y="1819792"/>
                  <a:pt x="1582264" y="1820940"/>
                </a:cubicBezTo>
                <a:cubicBezTo>
                  <a:pt x="1591457" y="1824385"/>
                  <a:pt x="1596054" y="1832422"/>
                  <a:pt x="1600650" y="1839310"/>
                </a:cubicBezTo>
                <a:cubicBezTo>
                  <a:pt x="1612141" y="1845051"/>
                  <a:pt x="1622483" y="1851940"/>
                  <a:pt x="1622483" y="1863421"/>
                </a:cubicBezTo>
                <a:cubicBezTo>
                  <a:pt x="1625931" y="1863421"/>
                  <a:pt x="1625931" y="1859977"/>
                  <a:pt x="1628229" y="1861125"/>
                </a:cubicBezTo>
                <a:cubicBezTo>
                  <a:pt x="1628229" y="1865718"/>
                  <a:pt x="1633975" y="1863421"/>
                  <a:pt x="1635124" y="1868014"/>
                </a:cubicBezTo>
                <a:cubicBezTo>
                  <a:pt x="1632826" y="1868014"/>
                  <a:pt x="1631676" y="1865718"/>
                  <a:pt x="1631676" y="1866866"/>
                </a:cubicBezTo>
                <a:cubicBezTo>
                  <a:pt x="1633975" y="1869162"/>
                  <a:pt x="1635124" y="1870310"/>
                  <a:pt x="1637422" y="1869162"/>
                </a:cubicBezTo>
                <a:cubicBezTo>
                  <a:pt x="1647764" y="1886384"/>
                  <a:pt x="1668448" y="1894421"/>
                  <a:pt x="1677641" y="1911643"/>
                </a:cubicBezTo>
                <a:cubicBezTo>
                  <a:pt x="1679939" y="1911643"/>
                  <a:pt x="1682238" y="1911643"/>
                  <a:pt x="1682238" y="1909347"/>
                </a:cubicBezTo>
                <a:cubicBezTo>
                  <a:pt x="1590308" y="1816348"/>
                  <a:pt x="1492633" y="1727941"/>
                  <a:pt x="1393809" y="1642980"/>
                </a:cubicBezTo>
                <a:cubicBezTo>
                  <a:pt x="1293835" y="1558018"/>
                  <a:pt x="1192713" y="1475352"/>
                  <a:pt x="1091590" y="1391538"/>
                </a:cubicBezTo>
                <a:cubicBezTo>
                  <a:pt x="1083546" y="1384650"/>
                  <a:pt x="1072055" y="1377761"/>
                  <a:pt x="1067459" y="1372020"/>
                </a:cubicBezTo>
                <a:cubicBezTo>
                  <a:pt x="1061713" y="1370872"/>
                  <a:pt x="1058266" y="1366279"/>
                  <a:pt x="1052520" y="1365131"/>
                </a:cubicBezTo>
                <a:cubicBezTo>
                  <a:pt x="1051371" y="1363983"/>
                  <a:pt x="1052520" y="1359391"/>
                  <a:pt x="1050222" y="1360539"/>
                </a:cubicBezTo>
                <a:cubicBezTo>
                  <a:pt x="1047924" y="1363983"/>
                  <a:pt x="1043327" y="1354798"/>
                  <a:pt x="1041029" y="1352502"/>
                </a:cubicBezTo>
                <a:cubicBezTo>
                  <a:pt x="1037582" y="1347909"/>
                  <a:pt x="1027239" y="1347909"/>
                  <a:pt x="1028389" y="1343317"/>
                </a:cubicBezTo>
                <a:cubicBezTo>
                  <a:pt x="1030687" y="1344465"/>
                  <a:pt x="1032985" y="1345613"/>
                  <a:pt x="1034134" y="1346761"/>
                </a:cubicBezTo>
                <a:cubicBezTo>
                  <a:pt x="1035283" y="1337576"/>
                  <a:pt x="1016897" y="1341020"/>
                  <a:pt x="1015748" y="1330687"/>
                </a:cubicBezTo>
                <a:cubicBezTo>
                  <a:pt x="1004257" y="1331835"/>
                  <a:pt x="997362" y="1312317"/>
                  <a:pt x="989319" y="1318058"/>
                </a:cubicBezTo>
                <a:cubicBezTo>
                  <a:pt x="989319" y="1314613"/>
                  <a:pt x="987020" y="1315761"/>
                  <a:pt x="987020" y="1312317"/>
                </a:cubicBezTo>
                <a:cubicBezTo>
                  <a:pt x="983573" y="1314613"/>
                  <a:pt x="976678" y="1310021"/>
                  <a:pt x="980126" y="1305428"/>
                </a:cubicBezTo>
                <a:cubicBezTo>
                  <a:pt x="974380" y="1300836"/>
                  <a:pt x="965187" y="1300836"/>
                  <a:pt x="960591" y="1293947"/>
                </a:cubicBezTo>
                <a:cubicBezTo>
                  <a:pt x="961740" y="1292799"/>
                  <a:pt x="966336" y="1292799"/>
                  <a:pt x="966336" y="1290503"/>
                </a:cubicBezTo>
                <a:cubicBezTo>
                  <a:pt x="964038" y="1291651"/>
                  <a:pt x="959441" y="1290503"/>
                  <a:pt x="960591" y="1292799"/>
                </a:cubicBezTo>
                <a:cubicBezTo>
                  <a:pt x="952547" y="1290503"/>
                  <a:pt x="949099" y="1280169"/>
                  <a:pt x="938757" y="1280169"/>
                </a:cubicBezTo>
                <a:cubicBezTo>
                  <a:pt x="941055" y="1276725"/>
                  <a:pt x="936459" y="1274429"/>
                  <a:pt x="934161" y="1277873"/>
                </a:cubicBezTo>
                <a:cubicBezTo>
                  <a:pt x="933012" y="1275577"/>
                  <a:pt x="935310" y="1275577"/>
                  <a:pt x="935310" y="1274429"/>
                </a:cubicBezTo>
                <a:cubicBezTo>
                  <a:pt x="930713" y="1273281"/>
                  <a:pt x="928415" y="1266392"/>
                  <a:pt x="924968" y="1270984"/>
                </a:cubicBezTo>
                <a:cubicBezTo>
                  <a:pt x="922670" y="1268688"/>
                  <a:pt x="919222" y="1266392"/>
                  <a:pt x="916924" y="1264095"/>
                </a:cubicBezTo>
                <a:cubicBezTo>
                  <a:pt x="918073" y="1254910"/>
                  <a:pt x="897389" y="1252614"/>
                  <a:pt x="893942" y="1241133"/>
                </a:cubicBezTo>
                <a:cubicBezTo>
                  <a:pt x="881301" y="1241133"/>
                  <a:pt x="879003" y="1225059"/>
                  <a:pt x="866363" y="1227355"/>
                </a:cubicBezTo>
                <a:cubicBezTo>
                  <a:pt x="866363" y="1222763"/>
                  <a:pt x="862915" y="1225059"/>
                  <a:pt x="862915" y="1222763"/>
                </a:cubicBezTo>
                <a:cubicBezTo>
                  <a:pt x="869810" y="1221615"/>
                  <a:pt x="875556" y="1228503"/>
                  <a:pt x="882450" y="1230800"/>
                </a:cubicBezTo>
                <a:cubicBezTo>
                  <a:pt x="883600" y="1229651"/>
                  <a:pt x="885898" y="1228503"/>
                  <a:pt x="885898" y="1226207"/>
                </a:cubicBezTo>
                <a:cubicBezTo>
                  <a:pt x="884749" y="1225059"/>
                  <a:pt x="882450" y="1223911"/>
                  <a:pt x="879003" y="1225059"/>
                </a:cubicBezTo>
                <a:cubicBezTo>
                  <a:pt x="876705" y="1221615"/>
                  <a:pt x="885898" y="1223911"/>
                  <a:pt x="882450" y="1219318"/>
                </a:cubicBezTo>
                <a:cubicBezTo>
                  <a:pt x="880152" y="1221615"/>
                  <a:pt x="874407" y="1214726"/>
                  <a:pt x="873257" y="1220467"/>
                </a:cubicBezTo>
                <a:cubicBezTo>
                  <a:pt x="872108" y="1215874"/>
                  <a:pt x="866363" y="1218170"/>
                  <a:pt x="866363" y="1214726"/>
                </a:cubicBezTo>
                <a:cubicBezTo>
                  <a:pt x="866363" y="1219318"/>
                  <a:pt x="862915" y="1217022"/>
                  <a:pt x="860617" y="1220467"/>
                </a:cubicBezTo>
                <a:cubicBezTo>
                  <a:pt x="858319" y="1214726"/>
                  <a:pt x="854872" y="1214726"/>
                  <a:pt x="850275" y="1214726"/>
                </a:cubicBezTo>
                <a:cubicBezTo>
                  <a:pt x="849126" y="1212429"/>
                  <a:pt x="852573" y="1212429"/>
                  <a:pt x="851424" y="1210133"/>
                </a:cubicBezTo>
                <a:cubicBezTo>
                  <a:pt x="846828" y="1208985"/>
                  <a:pt x="838784" y="1204393"/>
                  <a:pt x="838784" y="1199800"/>
                </a:cubicBezTo>
                <a:cubicBezTo>
                  <a:pt x="841082" y="1203244"/>
                  <a:pt x="845679" y="1203244"/>
                  <a:pt x="849126" y="1205541"/>
                </a:cubicBezTo>
                <a:cubicBezTo>
                  <a:pt x="847977" y="1202096"/>
                  <a:pt x="851424" y="1202096"/>
                  <a:pt x="849126" y="1197504"/>
                </a:cubicBezTo>
                <a:cubicBezTo>
                  <a:pt x="847977" y="1200948"/>
                  <a:pt x="845679" y="1197504"/>
                  <a:pt x="842231" y="1199800"/>
                </a:cubicBezTo>
                <a:cubicBezTo>
                  <a:pt x="846828" y="1195208"/>
                  <a:pt x="833038" y="1182578"/>
                  <a:pt x="827293" y="1184874"/>
                </a:cubicBezTo>
                <a:cubicBezTo>
                  <a:pt x="824994" y="1182578"/>
                  <a:pt x="830740" y="1183726"/>
                  <a:pt x="828442" y="1180282"/>
                </a:cubicBezTo>
                <a:cubicBezTo>
                  <a:pt x="827293" y="1181430"/>
                  <a:pt x="826144" y="1180282"/>
                  <a:pt x="826144" y="1180282"/>
                </a:cubicBezTo>
                <a:cubicBezTo>
                  <a:pt x="823845" y="1182578"/>
                  <a:pt x="820398" y="1183726"/>
                  <a:pt x="822696" y="1187171"/>
                </a:cubicBezTo>
                <a:cubicBezTo>
                  <a:pt x="820398" y="1186022"/>
                  <a:pt x="818100" y="1184874"/>
                  <a:pt x="816951" y="1183726"/>
                </a:cubicBezTo>
                <a:cubicBezTo>
                  <a:pt x="815801" y="1187171"/>
                  <a:pt x="821547" y="1188319"/>
                  <a:pt x="818100" y="1189467"/>
                </a:cubicBezTo>
                <a:cubicBezTo>
                  <a:pt x="818100" y="1184874"/>
                  <a:pt x="812354" y="1188319"/>
                  <a:pt x="812354" y="1183726"/>
                </a:cubicBezTo>
                <a:cubicBezTo>
                  <a:pt x="815801" y="1181430"/>
                  <a:pt x="816951" y="1183726"/>
                  <a:pt x="819249" y="1180282"/>
                </a:cubicBezTo>
                <a:cubicBezTo>
                  <a:pt x="818100" y="1176837"/>
                  <a:pt x="813503" y="1179134"/>
                  <a:pt x="812354" y="1175689"/>
                </a:cubicBezTo>
                <a:cubicBezTo>
                  <a:pt x="814652" y="1175689"/>
                  <a:pt x="812354" y="1171097"/>
                  <a:pt x="814652" y="1171097"/>
                </a:cubicBezTo>
                <a:cubicBezTo>
                  <a:pt x="816951" y="1171097"/>
                  <a:pt x="822696" y="1172245"/>
                  <a:pt x="822696" y="1168800"/>
                </a:cubicBezTo>
                <a:cubicBezTo>
                  <a:pt x="820398" y="1166504"/>
                  <a:pt x="816951" y="1171097"/>
                  <a:pt x="815801" y="1168800"/>
                </a:cubicBezTo>
                <a:cubicBezTo>
                  <a:pt x="819249" y="1166504"/>
                  <a:pt x="812354" y="1163060"/>
                  <a:pt x="816951" y="1161912"/>
                </a:cubicBezTo>
                <a:cubicBezTo>
                  <a:pt x="814652" y="1160764"/>
                  <a:pt x="808907" y="1159615"/>
                  <a:pt x="811205" y="1165356"/>
                </a:cubicBezTo>
                <a:cubicBezTo>
                  <a:pt x="814652" y="1161912"/>
                  <a:pt x="811205" y="1166504"/>
                  <a:pt x="812354" y="1168800"/>
                </a:cubicBezTo>
                <a:cubicBezTo>
                  <a:pt x="813503" y="1168800"/>
                  <a:pt x="814652" y="1168800"/>
                  <a:pt x="814652" y="1169949"/>
                </a:cubicBezTo>
                <a:cubicBezTo>
                  <a:pt x="812354" y="1169949"/>
                  <a:pt x="812354" y="1171097"/>
                  <a:pt x="811205" y="1172245"/>
                </a:cubicBezTo>
                <a:cubicBezTo>
                  <a:pt x="807758" y="1169949"/>
                  <a:pt x="811205" y="1167652"/>
                  <a:pt x="810056" y="1164208"/>
                </a:cubicBezTo>
                <a:cubicBezTo>
                  <a:pt x="807758" y="1164208"/>
                  <a:pt x="806608" y="1163060"/>
                  <a:pt x="805459" y="1164208"/>
                </a:cubicBezTo>
                <a:cubicBezTo>
                  <a:pt x="804310" y="1166504"/>
                  <a:pt x="808907" y="1166504"/>
                  <a:pt x="806608" y="1168800"/>
                </a:cubicBezTo>
                <a:cubicBezTo>
                  <a:pt x="802012" y="1164208"/>
                  <a:pt x="796266" y="1164208"/>
                  <a:pt x="792819" y="1158467"/>
                </a:cubicBezTo>
                <a:cubicBezTo>
                  <a:pt x="799714" y="1160764"/>
                  <a:pt x="803161" y="1158467"/>
                  <a:pt x="810056" y="1160764"/>
                </a:cubicBezTo>
                <a:cubicBezTo>
                  <a:pt x="808907" y="1159615"/>
                  <a:pt x="810056" y="1159615"/>
                  <a:pt x="810056" y="1158467"/>
                </a:cubicBezTo>
                <a:cubicBezTo>
                  <a:pt x="804310" y="1156171"/>
                  <a:pt x="796266" y="1156171"/>
                  <a:pt x="791670" y="1152727"/>
                </a:cubicBezTo>
                <a:cubicBezTo>
                  <a:pt x="790521" y="1150430"/>
                  <a:pt x="791670" y="1150430"/>
                  <a:pt x="791670" y="1149282"/>
                </a:cubicBezTo>
                <a:cubicBezTo>
                  <a:pt x="791670" y="1149282"/>
                  <a:pt x="790521" y="1148134"/>
                  <a:pt x="789372" y="1148134"/>
                </a:cubicBezTo>
                <a:cubicBezTo>
                  <a:pt x="788223" y="1149282"/>
                  <a:pt x="789372" y="1150430"/>
                  <a:pt x="788223" y="1151578"/>
                </a:cubicBezTo>
                <a:cubicBezTo>
                  <a:pt x="785924" y="1150430"/>
                  <a:pt x="780179" y="1149282"/>
                  <a:pt x="781328" y="1145838"/>
                </a:cubicBezTo>
                <a:cubicBezTo>
                  <a:pt x="776731" y="1144690"/>
                  <a:pt x="765240" y="1146986"/>
                  <a:pt x="765240" y="1141245"/>
                </a:cubicBezTo>
                <a:cubicBezTo>
                  <a:pt x="767538" y="1141245"/>
                  <a:pt x="772135" y="1141245"/>
                  <a:pt x="780179" y="1141245"/>
                </a:cubicBezTo>
                <a:cubicBezTo>
                  <a:pt x="775582" y="1137801"/>
                  <a:pt x="768688" y="1140097"/>
                  <a:pt x="765240" y="1134356"/>
                </a:cubicBezTo>
                <a:cubicBezTo>
                  <a:pt x="767538" y="1137801"/>
                  <a:pt x="761793" y="1138949"/>
                  <a:pt x="761793" y="1141245"/>
                </a:cubicBezTo>
                <a:cubicBezTo>
                  <a:pt x="761793" y="1140097"/>
                  <a:pt x="759495" y="1141245"/>
                  <a:pt x="759495" y="1138949"/>
                </a:cubicBezTo>
                <a:cubicBezTo>
                  <a:pt x="762942" y="1138949"/>
                  <a:pt x="765240" y="1136653"/>
                  <a:pt x="765240" y="1132060"/>
                </a:cubicBezTo>
                <a:cubicBezTo>
                  <a:pt x="759495" y="1135505"/>
                  <a:pt x="759495" y="1132060"/>
                  <a:pt x="758345" y="1127468"/>
                </a:cubicBezTo>
                <a:cubicBezTo>
                  <a:pt x="753749" y="1128616"/>
                  <a:pt x="750302" y="1127468"/>
                  <a:pt x="746854" y="1125171"/>
                </a:cubicBezTo>
                <a:cubicBezTo>
                  <a:pt x="744556" y="1124023"/>
                  <a:pt x="741109" y="1121727"/>
                  <a:pt x="737661" y="1121727"/>
                </a:cubicBezTo>
                <a:cubicBezTo>
                  <a:pt x="739960" y="1117134"/>
                  <a:pt x="745705" y="1122875"/>
                  <a:pt x="748003" y="1118282"/>
                </a:cubicBezTo>
                <a:cubicBezTo>
                  <a:pt x="744556" y="1113690"/>
                  <a:pt x="736512" y="1118282"/>
                  <a:pt x="735363" y="1109098"/>
                </a:cubicBezTo>
                <a:cubicBezTo>
                  <a:pt x="734214" y="1109098"/>
                  <a:pt x="733065" y="1110246"/>
                  <a:pt x="733065" y="1110246"/>
                </a:cubicBezTo>
                <a:cubicBezTo>
                  <a:pt x="733065" y="1110246"/>
                  <a:pt x="733065" y="1110246"/>
                  <a:pt x="733065" y="1109098"/>
                </a:cubicBezTo>
                <a:lnTo>
                  <a:pt x="733065" y="1107949"/>
                </a:lnTo>
                <a:cubicBezTo>
                  <a:pt x="733065" y="1106801"/>
                  <a:pt x="734214" y="1104505"/>
                  <a:pt x="734214" y="1103357"/>
                </a:cubicBezTo>
                <a:cubicBezTo>
                  <a:pt x="734214" y="1102209"/>
                  <a:pt x="734214" y="1101060"/>
                  <a:pt x="735363" y="1099912"/>
                </a:cubicBezTo>
                <a:cubicBezTo>
                  <a:pt x="735363" y="1099912"/>
                  <a:pt x="735363" y="1098764"/>
                  <a:pt x="735363" y="1098764"/>
                </a:cubicBezTo>
                <a:cubicBezTo>
                  <a:pt x="735363" y="1097616"/>
                  <a:pt x="735363" y="1097616"/>
                  <a:pt x="735363" y="1096468"/>
                </a:cubicBezTo>
                <a:cubicBezTo>
                  <a:pt x="735363" y="1096468"/>
                  <a:pt x="736512" y="1096468"/>
                  <a:pt x="736512" y="1096468"/>
                </a:cubicBezTo>
                <a:cubicBezTo>
                  <a:pt x="736512" y="1096468"/>
                  <a:pt x="737661" y="1096468"/>
                  <a:pt x="737661" y="1098764"/>
                </a:cubicBezTo>
                <a:cubicBezTo>
                  <a:pt x="736512" y="1099912"/>
                  <a:pt x="735363" y="1099912"/>
                  <a:pt x="736512" y="1101060"/>
                </a:cubicBezTo>
                <a:cubicBezTo>
                  <a:pt x="737661" y="1102209"/>
                  <a:pt x="744556" y="1102209"/>
                  <a:pt x="744556" y="1098764"/>
                </a:cubicBezTo>
                <a:cubicBezTo>
                  <a:pt x="744556" y="1102209"/>
                  <a:pt x="746854" y="1101060"/>
                  <a:pt x="748003" y="1104505"/>
                </a:cubicBezTo>
                <a:cubicBezTo>
                  <a:pt x="744556" y="1106801"/>
                  <a:pt x="744556" y="1101060"/>
                  <a:pt x="741109" y="1103357"/>
                </a:cubicBezTo>
                <a:cubicBezTo>
                  <a:pt x="743407" y="1106801"/>
                  <a:pt x="745705" y="1106801"/>
                  <a:pt x="746854" y="1112542"/>
                </a:cubicBezTo>
                <a:cubicBezTo>
                  <a:pt x="748003" y="1112542"/>
                  <a:pt x="749153" y="1112542"/>
                  <a:pt x="750302" y="1112542"/>
                </a:cubicBezTo>
                <a:cubicBezTo>
                  <a:pt x="750302" y="1110246"/>
                  <a:pt x="749153" y="1111394"/>
                  <a:pt x="748003" y="1109098"/>
                </a:cubicBezTo>
                <a:cubicBezTo>
                  <a:pt x="750302" y="1107949"/>
                  <a:pt x="750302" y="1106801"/>
                  <a:pt x="750302" y="1105653"/>
                </a:cubicBezTo>
                <a:cubicBezTo>
                  <a:pt x="753749" y="1104505"/>
                  <a:pt x="754898" y="1107949"/>
                  <a:pt x="758345" y="1106801"/>
                </a:cubicBezTo>
                <a:cubicBezTo>
                  <a:pt x="759495" y="1102209"/>
                  <a:pt x="752600" y="1103357"/>
                  <a:pt x="757196" y="1101060"/>
                </a:cubicBezTo>
                <a:cubicBezTo>
                  <a:pt x="760644" y="1103357"/>
                  <a:pt x="767538" y="1106801"/>
                  <a:pt x="768688" y="1110246"/>
                </a:cubicBezTo>
                <a:cubicBezTo>
                  <a:pt x="767538" y="1107949"/>
                  <a:pt x="765240" y="1109098"/>
                  <a:pt x="762942" y="1109098"/>
                </a:cubicBezTo>
                <a:cubicBezTo>
                  <a:pt x="765240" y="1115986"/>
                  <a:pt x="775582" y="1114838"/>
                  <a:pt x="776731" y="1119431"/>
                </a:cubicBezTo>
                <a:cubicBezTo>
                  <a:pt x="777880" y="1119431"/>
                  <a:pt x="779030" y="1118282"/>
                  <a:pt x="777880" y="1115986"/>
                </a:cubicBezTo>
                <a:cubicBezTo>
                  <a:pt x="781328" y="1113690"/>
                  <a:pt x="783626" y="1115986"/>
                  <a:pt x="785924" y="1117134"/>
                </a:cubicBezTo>
                <a:cubicBezTo>
                  <a:pt x="788223" y="1125171"/>
                  <a:pt x="797416" y="1126319"/>
                  <a:pt x="805459" y="1128616"/>
                </a:cubicBezTo>
                <a:cubicBezTo>
                  <a:pt x="804310" y="1129764"/>
                  <a:pt x="800863" y="1126319"/>
                  <a:pt x="800863" y="1129764"/>
                </a:cubicBezTo>
                <a:cubicBezTo>
                  <a:pt x="802012" y="1134356"/>
                  <a:pt x="807758" y="1129764"/>
                  <a:pt x="810056" y="1133208"/>
                </a:cubicBezTo>
                <a:cubicBezTo>
                  <a:pt x="808907" y="1134356"/>
                  <a:pt x="805459" y="1134356"/>
                  <a:pt x="807758" y="1136653"/>
                </a:cubicBezTo>
                <a:cubicBezTo>
                  <a:pt x="808907" y="1136653"/>
                  <a:pt x="810056" y="1135505"/>
                  <a:pt x="812354" y="1135505"/>
                </a:cubicBezTo>
                <a:cubicBezTo>
                  <a:pt x="814652" y="1142393"/>
                  <a:pt x="823845" y="1136653"/>
                  <a:pt x="828442" y="1138949"/>
                </a:cubicBezTo>
                <a:cubicBezTo>
                  <a:pt x="829591" y="1145838"/>
                  <a:pt x="838784" y="1146986"/>
                  <a:pt x="841082" y="1142393"/>
                </a:cubicBezTo>
                <a:cubicBezTo>
                  <a:pt x="839933" y="1142393"/>
                  <a:pt x="833038" y="1143541"/>
                  <a:pt x="836486" y="1140097"/>
                </a:cubicBezTo>
                <a:cubicBezTo>
                  <a:pt x="838784" y="1143541"/>
                  <a:pt x="836486" y="1137801"/>
                  <a:pt x="838784" y="1137801"/>
                </a:cubicBezTo>
                <a:cubicBezTo>
                  <a:pt x="839933" y="1140097"/>
                  <a:pt x="842231" y="1142393"/>
                  <a:pt x="843380" y="1145838"/>
                </a:cubicBezTo>
                <a:cubicBezTo>
                  <a:pt x="838784" y="1146986"/>
                  <a:pt x="838784" y="1146986"/>
                  <a:pt x="835336" y="1146986"/>
                </a:cubicBezTo>
                <a:cubicBezTo>
                  <a:pt x="839933" y="1152727"/>
                  <a:pt x="847977" y="1156171"/>
                  <a:pt x="852573" y="1155023"/>
                </a:cubicBezTo>
                <a:cubicBezTo>
                  <a:pt x="850275" y="1155023"/>
                  <a:pt x="853722" y="1159615"/>
                  <a:pt x="854872" y="1160764"/>
                </a:cubicBezTo>
                <a:cubicBezTo>
                  <a:pt x="858319" y="1156171"/>
                  <a:pt x="860617" y="1165356"/>
                  <a:pt x="864064" y="1165356"/>
                </a:cubicBezTo>
                <a:cubicBezTo>
                  <a:pt x="865214" y="1164208"/>
                  <a:pt x="870959" y="1160764"/>
                  <a:pt x="872108" y="1163060"/>
                </a:cubicBezTo>
                <a:cubicBezTo>
                  <a:pt x="870959" y="1165356"/>
                  <a:pt x="868661" y="1166504"/>
                  <a:pt x="869810" y="1169949"/>
                </a:cubicBezTo>
                <a:cubicBezTo>
                  <a:pt x="875556" y="1167652"/>
                  <a:pt x="872108" y="1175689"/>
                  <a:pt x="880152" y="1173393"/>
                </a:cubicBezTo>
                <a:cubicBezTo>
                  <a:pt x="876705" y="1172245"/>
                  <a:pt x="879003" y="1171097"/>
                  <a:pt x="881301" y="1169949"/>
                </a:cubicBezTo>
                <a:cubicBezTo>
                  <a:pt x="883600" y="1173393"/>
                  <a:pt x="891643" y="1175689"/>
                  <a:pt x="884749" y="1176837"/>
                </a:cubicBezTo>
                <a:cubicBezTo>
                  <a:pt x="890494" y="1176837"/>
                  <a:pt x="898538" y="1179134"/>
                  <a:pt x="903135" y="1184874"/>
                </a:cubicBezTo>
                <a:cubicBezTo>
                  <a:pt x="904284" y="1184874"/>
                  <a:pt x="906582" y="1184874"/>
                  <a:pt x="907731" y="1184874"/>
                </a:cubicBezTo>
                <a:cubicBezTo>
                  <a:pt x="910029" y="1188319"/>
                  <a:pt x="903135" y="1186022"/>
                  <a:pt x="904284" y="1188319"/>
                </a:cubicBezTo>
                <a:cubicBezTo>
                  <a:pt x="910029" y="1190615"/>
                  <a:pt x="914626" y="1189467"/>
                  <a:pt x="920371" y="1194059"/>
                </a:cubicBezTo>
                <a:cubicBezTo>
                  <a:pt x="920371" y="1190615"/>
                  <a:pt x="916924" y="1192911"/>
                  <a:pt x="916924" y="1189467"/>
                </a:cubicBezTo>
                <a:cubicBezTo>
                  <a:pt x="920371" y="1191763"/>
                  <a:pt x="929564" y="1192911"/>
                  <a:pt x="928415" y="1196356"/>
                </a:cubicBezTo>
                <a:cubicBezTo>
                  <a:pt x="927266" y="1195208"/>
                  <a:pt x="922670" y="1192911"/>
                  <a:pt x="922670" y="1195208"/>
                </a:cubicBezTo>
                <a:cubicBezTo>
                  <a:pt x="926117" y="1197504"/>
                  <a:pt x="928415" y="1200948"/>
                  <a:pt x="933012" y="1199800"/>
                </a:cubicBezTo>
                <a:cubicBezTo>
                  <a:pt x="931863" y="1198652"/>
                  <a:pt x="929564" y="1197504"/>
                  <a:pt x="931863" y="1196356"/>
                </a:cubicBezTo>
                <a:cubicBezTo>
                  <a:pt x="934161" y="1198652"/>
                  <a:pt x="937608" y="1198652"/>
                  <a:pt x="935310" y="1200948"/>
                </a:cubicBezTo>
                <a:cubicBezTo>
                  <a:pt x="938757" y="1197504"/>
                  <a:pt x="938757" y="1200948"/>
                  <a:pt x="943354" y="1200948"/>
                </a:cubicBezTo>
                <a:cubicBezTo>
                  <a:pt x="942205" y="1198652"/>
                  <a:pt x="939906" y="1197504"/>
                  <a:pt x="939906" y="1194059"/>
                </a:cubicBezTo>
                <a:cubicBezTo>
                  <a:pt x="937608" y="1195208"/>
                  <a:pt x="937608" y="1192911"/>
                  <a:pt x="934161" y="1194059"/>
                </a:cubicBezTo>
                <a:cubicBezTo>
                  <a:pt x="934161" y="1182578"/>
                  <a:pt x="918073" y="1187171"/>
                  <a:pt x="914626" y="1175689"/>
                </a:cubicBezTo>
                <a:cubicBezTo>
                  <a:pt x="908880" y="1176837"/>
                  <a:pt x="907731" y="1168800"/>
                  <a:pt x="900836" y="1169949"/>
                </a:cubicBezTo>
                <a:cubicBezTo>
                  <a:pt x="895091" y="1164208"/>
                  <a:pt x="888196" y="1158467"/>
                  <a:pt x="880152" y="1156171"/>
                </a:cubicBezTo>
                <a:cubicBezTo>
                  <a:pt x="881301" y="1153875"/>
                  <a:pt x="880152" y="1151578"/>
                  <a:pt x="882450" y="1150430"/>
                </a:cubicBezTo>
                <a:cubicBezTo>
                  <a:pt x="880152" y="1150430"/>
                  <a:pt x="879003" y="1146986"/>
                  <a:pt x="876705" y="1148134"/>
                </a:cubicBezTo>
                <a:cubicBezTo>
                  <a:pt x="874407" y="1143541"/>
                  <a:pt x="876705" y="1142393"/>
                  <a:pt x="877854" y="1140097"/>
                </a:cubicBezTo>
                <a:cubicBezTo>
                  <a:pt x="874407" y="1140097"/>
                  <a:pt x="870959" y="1140097"/>
                  <a:pt x="869810" y="1142393"/>
                </a:cubicBezTo>
                <a:cubicBezTo>
                  <a:pt x="866363" y="1140097"/>
                  <a:pt x="866363" y="1135505"/>
                  <a:pt x="865214" y="1134356"/>
                </a:cubicBezTo>
                <a:cubicBezTo>
                  <a:pt x="862915" y="1135505"/>
                  <a:pt x="861766" y="1136653"/>
                  <a:pt x="859468" y="1134356"/>
                </a:cubicBezTo>
                <a:cubicBezTo>
                  <a:pt x="862915" y="1132060"/>
                  <a:pt x="867512" y="1134356"/>
                  <a:pt x="866363" y="1130912"/>
                </a:cubicBezTo>
                <a:cubicBezTo>
                  <a:pt x="864064" y="1129764"/>
                  <a:pt x="858319" y="1129764"/>
                  <a:pt x="860617" y="1125171"/>
                </a:cubicBezTo>
                <a:cubicBezTo>
                  <a:pt x="858319" y="1126319"/>
                  <a:pt x="857170" y="1125171"/>
                  <a:pt x="854872" y="1125171"/>
                </a:cubicBezTo>
                <a:cubicBezTo>
                  <a:pt x="854872" y="1127468"/>
                  <a:pt x="852573" y="1128616"/>
                  <a:pt x="849126" y="1129764"/>
                </a:cubicBezTo>
                <a:cubicBezTo>
                  <a:pt x="847977" y="1126319"/>
                  <a:pt x="851424" y="1128616"/>
                  <a:pt x="851424" y="1124023"/>
                </a:cubicBezTo>
                <a:cubicBezTo>
                  <a:pt x="844529" y="1125171"/>
                  <a:pt x="845679" y="1119431"/>
                  <a:pt x="838784" y="1117134"/>
                </a:cubicBezTo>
                <a:cubicBezTo>
                  <a:pt x="844529" y="1115986"/>
                  <a:pt x="845679" y="1117134"/>
                  <a:pt x="845679" y="1113690"/>
                </a:cubicBezTo>
                <a:cubicBezTo>
                  <a:pt x="846828" y="1115986"/>
                  <a:pt x="850275" y="1112542"/>
                  <a:pt x="851424" y="1112542"/>
                </a:cubicBezTo>
                <a:cubicBezTo>
                  <a:pt x="853722" y="1115986"/>
                  <a:pt x="857170" y="1117134"/>
                  <a:pt x="859468" y="1118282"/>
                </a:cubicBezTo>
                <a:cubicBezTo>
                  <a:pt x="857170" y="1119431"/>
                  <a:pt x="853722" y="1115986"/>
                  <a:pt x="853722" y="1119431"/>
                </a:cubicBezTo>
                <a:cubicBezTo>
                  <a:pt x="858319" y="1117134"/>
                  <a:pt x="858319" y="1126319"/>
                  <a:pt x="862915" y="1121727"/>
                </a:cubicBezTo>
                <a:cubicBezTo>
                  <a:pt x="866363" y="1127468"/>
                  <a:pt x="868661" y="1129764"/>
                  <a:pt x="873257" y="1134356"/>
                </a:cubicBezTo>
                <a:cubicBezTo>
                  <a:pt x="875556" y="1134356"/>
                  <a:pt x="876705" y="1133208"/>
                  <a:pt x="877854" y="1133208"/>
                </a:cubicBezTo>
                <a:cubicBezTo>
                  <a:pt x="877854" y="1134356"/>
                  <a:pt x="879003" y="1135505"/>
                  <a:pt x="880152" y="1134356"/>
                </a:cubicBezTo>
                <a:cubicBezTo>
                  <a:pt x="883600" y="1137801"/>
                  <a:pt x="876705" y="1135505"/>
                  <a:pt x="877854" y="1137801"/>
                </a:cubicBezTo>
                <a:cubicBezTo>
                  <a:pt x="880152" y="1141245"/>
                  <a:pt x="883600" y="1141245"/>
                  <a:pt x="884749" y="1137801"/>
                </a:cubicBezTo>
                <a:cubicBezTo>
                  <a:pt x="887047" y="1140097"/>
                  <a:pt x="884749" y="1141245"/>
                  <a:pt x="885898" y="1143541"/>
                </a:cubicBezTo>
                <a:cubicBezTo>
                  <a:pt x="890494" y="1145838"/>
                  <a:pt x="893942" y="1143541"/>
                  <a:pt x="896240" y="1151578"/>
                </a:cubicBezTo>
                <a:cubicBezTo>
                  <a:pt x="898538" y="1150430"/>
                  <a:pt x="896240" y="1148134"/>
                  <a:pt x="899687" y="1148134"/>
                </a:cubicBezTo>
                <a:cubicBezTo>
                  <a:pt x="903135" y="1151578"/>
                  <a:pt x="903135" y="1152727"/>
                  <a:pt x="903135" y="1148134"/>
                </a:cubicBezTo>
                <a:cubicBezTo>
                  <a:pt x="905433" y="1149282"/>
                  <a:pt x="906582" y="1152727"/>
                  <a:pt x="907731" y="1153875"/>
                </a:cubicBezTo>
                <a:cubicBezTo>
                  <a:pt x="918073" y="1153875"/>
                  <a:pt x="921520" y="1164208"/>
                  <a:pt x="927266" y="1167652"/>
                </a:cubicBezTo>
                <a:cubicBezTo>
                  <a:pt x="930713" y="1166504"/>
                  <a:pt x="937608" y="1166504"/>
                  <a:pt x="936459" y="1163060"/>
                </a:cubicBezTo>
                <a:cubicBezTo>
                  <a:pt x="933012" y="1163060"/>
                  <a:pt x="933012" y="1165356"/>
                  <a:pt x="930713" y="1164208"/>
                </a:cubicBezTo>
                <a:cubicBezTo>
                  <a:pt x="928415" y="1160764"/>
                  <a:pt x="934161" y="1161912"/>
                  <a:pt x="931863" y="1159615"/>
                </a:cubicBezTo>
                <a:cubicBezTo>
                  <a:pt x="921520" y="1152727"/>
                  <a:pt x="911178" y="1145838"/>
                  <a:pt x="901985" y="1136653"/>
                </a:cubicBezTo>
                <a:cubicBezTo>
                  <a:pt x="905433" y="1134356"/>
                  <a:pt x="906582" y="1137801"/>
                  <a:pt x="908880" y="1137801"/>
                </a:cubicBezTo>
                <a:cubicBezTo>
                  <a:pt x="912328" y="1135505"/>
                  <a:pt x="907731" y="1134356"/>
                  <a:pt x="911178" y="1133208"/>
                </a:cubicBezTo>
                <a:cubicBezTo>
                  <a:pt x="912328" y="1134356"/>
                  <a:pt x="911178" y="1135505"/>
                  <a:pt x="911178" y="1136653"/>
                </a:cubicBezTo>
                <a:lnTo>
                  <a:pt x="913379" y="1136897"/>
                </a:lnTo>
                <a:lnTo>
                  <a:pt x="911178" y="1142393"/>
                </a:lnTo>
                <a:cubicBezTo>
                  <a:pt x="913477" y="1136653"/>
                  <a:pt x="913477" y="1144690"/>
                  <a:pt x="919222" y="1143541"/>
                </a:cubicBezTo>
                <a:cubicBezTo>
                  <a:pt x="918073" y="1140097"/>
                  <a:pt x="923819" y="1141245"/>
                  <a:pt x="924968" y="1141245"/>
                </a:cubicBezTo>
                <a:cubicBezTo>
                  <a:pt x="930713" y="1146986"/>
                  <a:pt x="949099" y="1151578"/>
                  <a:pt x="951398" y="1158467"/>
                </a:cubicBezTo>
                <a:cubicBezTo>
                  <a:pt x="952547" y="1157319"/>
                  <a:pt x="950248" y="1153875"/>
                  <a:pt x="954845" y="1155023"/>
                </a:cubicBezTo>
                <a:cubicBezTo>
                  <a:pt x="954845" y="1161912"/>
                  <a:pt x="957143" y="1161912"/>
                  <a:pt x="960591" y="1165356"/>
                </a:cubicBezTo>
                <a:cubicBezTo>
                  <a:pt x="957143" y="1164208"/>
                  <a:pt x="955994" y="1167652"/>
                  <a:pt x="953696" y="1165356"/>
                </a:cubicBezTo>
                <a:cubicBezTo>
                  <a:pt x="954845" y="1164208"/>
                  <a:pt x="955994" y="1164208"/>
                  <a:pt x="954845" y="1161912"/>
                </a:cubicBezTo>
                <a:cubicBezTo>
                  <a:pt x="953696" y="1163060"/>
                  <a:pt x="949099" y="1161912"/>
                  <a:pt x="947950" y="1164208"/>
                </a:cubicBezTo>
                <a:cubicBezTo>
                  <a:pt x="951398" y="1164208"/>
                  <a:pt x="958292" y="1173393"/>
                  <a:pt x="964038" y="1166504"/>
                </a:cubicBezTo>
                <a:cubicBezTo>
                  <a:pt x="966336" y="1168800"/>
                  <a:pt x="969783" y="1168800"/>
                  <a:pt x="972082" y="1171097"/>
                </a:cubicBezTo>
                <a:cubicBezTo>
                  <a:pt x="967485" y="1173393"/>
                  <a:pt x="964038" y="1169949"/>
                  <a:pt x="964038" y="1174541"/>
                </a:cubicBezTo>
                <a:cubicBezTo>
                  <a:pt x="965187" y="1177985"/>
                  <a:pt x="972082" y="1173393"/>
                  <a:pt x="973231" y="1176837"/>
                </a:cubicBezTo>
                <a:cubicBezTo>
                  <a:pt x="975529" y="1169949"/>
                  <a:pt x="983573" y="1180282"/>
                  <a:pt x="987020" y="1177985"/>
                </a:cubicBezTo>
                <a:cubicBezTo>
                  <a:pt x="985871" y="1180282"/>
                  <a:pt x="984722" y="1179134"/>
                  <a:pt x="983573" y="1180282"/>
                </a:cubicBezTo>
                <a:cubicBezTo>
                  <a:pt x="985871" y="1182578"/>
                  <a:pt x="988169" y="1184874"/>
                  <a:pt x="990468" y="1182578"/>
                </a:cubicBezTo>
                <a:cubicBezTo>
                  <a:pt x="991617" y="1187171"/>
                  <a:pt x="993915" y="1183726"/>
                  <a:pt x="992766" y="1188319"/>
                </a:cubicBezTo>
                <a:cubicBezTo>
                  <a:pt x="996213" y="1189467"/>
                  <a:pt x="1000810" y="1190615"/>
                  <a:pt x="1001959" y="1187171"/>
                </a:cubicBezTo>
                <a:cubicBezTo>
                  <a:pt x="1005406" y="1188319"/>
                  <a:pt x="999661" y="1191763"/>
                  <a:pt x="1003108" y="1192911"/>
                </a:cubicBezTo>
                <a:cubicBezTo>
                  <a:pt x="1004257" y="1189467"/>
                  <a:pt x="1006555" y="1189467"/>
                  <a:pt x="1010003" y="1192911"/>
                </a:cubicBezTo>
                <a:cubicBezTo>
                  <a:pt x="1011152" y="1195208"/>
                  <a:pt x="1007704" y="1194059"/>
                  <a:pt x="1007704" y="1196356"/>
                </a:cubicBezTo>
                <a:cubicBezTo>
                  <a:pt x="1010003" y="1197504"/>
                  <a:pt x="1010003" y="1195208"/>
                  <a:pt x="1011152" y="1194059"/>
                </a:cubicBezTo>
                <a:cubicBezTo>
                  <a:pt x="1012301" y="1196356"/>
                  <a:pt x="1013450" y="1196356"/>
                  <a:pt x="1013450" y="1198652"/>
                </a:cubicBezTo>
                <a:cubicBezTo>
                  <a:pt x="1012301" y="1202096"/>
                  <a:pt x="1008854" y="1195208"/>
                  <a:pt x="1008854" y="1199800"/>
                </a:cubicBezTo>
                <a:cubicBezTo>
                  <a:pt x="1011152" y="1203244"/>
                  <a:pt x="1016897" y="1203244"/>
                  <a:pt x="1018047" y="1198652"/>
                </a:cubicBezTo>
                <a:cubicBezTo>
                  <a:pt x="1018047" y="1203244"/>
                  <a:pt x="1021494" y="1208985"/>
                  <a:pt x="1024941" y="1204393"/>
                </a:cubicBezTo>
                <a:cubicBezTo>
                  <a:pt x="1027239" y="1206689"/>
                  <a:pt x="1024941" y="1206689"/>
                  <a:pt x="1023792" y="1208985"/>
                </a:cubicBezTo>
                <a:cubicBezTo>
                  <a:pt x="1034134" y="1212429"/>
                  <a:pt x="1036432" y="1218170"/>
                  <a:pt x="1047924" y="1220467"/>
                </a:cubicBezTo>
                <a:cubicBezTo>
                  <a:pt x="1049073" y="1223911"/>
                  <a:pt x="1046774" y="1223911"/>
                  <a:pt x="1046774" y="1226207"/>
                </a:cubicBezTo>
                <a:cubicBezTo>
                  <a:pt x="1052520" y="1228503"/>
                  <a:pt x="1058266" y="1225059"/>
                  <a:pt x="1057117" y="1230800"/>
                </a:cubicBezTo>
                <a:cubicBezTo>
                  <a:pt x="1061713" y="1230800"/>
                  <a:pt x="1062862" y="1234244"/>
                  <a:pt x="1065160" y="1233096"/>
                </a:cubicBezTo>
                <a:cubicBezTo>
                  <a:pt x="1064011" y="1234244"/>
                  <a:pt x="1064011" y="1235392"/>
                  <a:pt x="1065160" y="1236540"/>
                </a:cubicBezTo>
                <a:cubicBezTo>
                  <a:pt x="1067459" y="1235392"/>
                  <a:pt x="1082397" y="1238837"/>
                  <a:pt x="1077801" y="1243429"/>
                </a:cubicBezTo>
                <a:cubicBezTo>
                  <a:pt x="1083546" y="1243429"/>
                  <a:pt x="1089292" y="1245725"/>
                  <a:pt x="1092739" y="1243429"/>
                </a:cubicBezTo>
                <a:cubicBezTo>
                  <a:pt x="1092739" y="1252614"/>
                  <a:pt x="1111125" y="1256059"/>
                  <a:pt x="1103081" y="1258355"/>
                </a:cubicBezTo>
                <a:cubicBezTo>
                  <a:pt x="1105380" y="1262947"/>
                  <a:pt x="1108827" y="1257207"/>
                  <a:pt x="1109976" y="1261799"/>
                </a:cubicBezTo>
                <a:cubicBezTo>
                  <a:pt x="1109976" y="1266392"/>
                  <a:pt x="1105380" y="1258355"/>
                  <a:pt x="1105380" y="1262947"/>
                </a:cubicBezTo>
                <a:cubicBezTo>
                  <a:pt x="1107678" y="1266392"/>
                  <a:pt x="1113423" y="1270984"/>
                  <a:pt x="1116871" y="1266392"/>
                </a:cubicBezTo>
                <a:cubicBezTo>
                  <a:pt x="1114573" y="1265244"/>
                  <a:pt x="1109976" y="1261799"/>
                  <a:pt x="1112274" y="1260651"/>
                </a:cubicBezTo>
                <a:cubicBezTo>
                  <a:pt x="1115722" y="1265244"/>
                  <a:pt x="1122616" y="1268688"/>
                  <a:pt x="1123765" y="1273281"/>
                </a:cubicBezTo>
                <a:cubicBezTo>
                  <a:pt x="1127213" y="1274429"/>
                  <a:pt x="1123765" y="1269836"/>
                  <a:pt x="1127213" y="1270984"/>
                </a:cubicBezTo>
                <a:cubicBezTo>
                  <a:pt x="1129511" y="1276725"/>
                  <a:pt x="1130660" y="1273281"/>
                  <a:pt x="1132958" y="1275577"/>
                </a:cubicBezTo>
                <a:cubicBezTo>
                  <a:pt x="1132958" y="1273281"/>
                  <a:pt x="1131809" y="1270984"/>
                  <a:pt x="1132958" y="1268688"/>
                </a:cubicBezTo>
                <a:cubicBezTo>
                  <a:pt x="1129511" y="1268688"/>
                  <a:pt x="1126064" y="1267540"/>
                  <a:pt x="1126064" y="1262947"/>
                </a:cubicBezTo>
                <a:cubicBezTo>
                  <a:pt x="1129511" y="1262947"/>
                  <a:pt x="1129511" y="1267540"/>
                  <a:pt x="1132958" y="1266392"/>
                </a:cubicBezTo>
                <a:cubicBezTo>
                  <a:pt x="1136406" y="1270984"/>
                  <a:pt x="1131809" y="1275577"/>
                  <a:pt x="1136406" y="1276725"/>
                </a:cubicBezTo>
                <a:cubicBezTo>
                  <a:pt x="1139853" y="1276725"/>
                  <a:pt x="1139853" y="1273281"/>
                  <a:pt x="1143301" y="1273281"/>
                </a:cubicBezTo>
                <a:cubicBezTo>
                  <a:pt x="1143301" y="1274429"/>
                  <a:pt x="1143301" y="1274429"/>
                  <a:pt x="1143301" y="1275577"/>
                </a:cubicBezTo>
                <a:cubicBezTo>
                  <a:pt x="1143301" y="1275577"/>
                  <a:pt x="1144450" y="1275577"/>
                  <a:pt x="1144450" y="1276725"/>
                </a:cubicBezTo>
                <a:cubicBezTo>
                  <a:pt x="1141002" y="1276725"/>
                  <a:pt x="1137555" y="1277873"/>
                  <a:pt x="1137555" y="1280169"/>
                </a:cubicBezTo>
                <a:cubicBezTo>
                  <a:pt x="1142151" y="1281318"/>
                  <a:pt x="1137555" y="1282466"/>
                  <a:pt x="1136406" y="1284762"/>
                </a:cubicBezTo>
                <a:cubicBezTo>
                  <a:pt x="1138704" y="1288206"/>
                  <a:pt x="1141002" y="1283614"/>
                  <a:pt x="1145599" y="1285910"/>
                </a:cubicBezTo>
                <a:cubicBezTo>
                  <a:pt x="1146748" y="1290503"/>
                  <a:pt x="1155941" y="1297391"/>
                  <a:pt x="1159388" y="1291651"/>
                </a:cubicBezTo>
                <a:cubicBezTo>
                  <a:pt x="1161686" y="1296243"/>
                  <a:pt x="1154792" y="1295095"/>
                  <a:pt x="1154792" y="1298539"/>
                </a:cubicBezTo>
                <a:cubicBezTo>
                  <a:pt x="1157090" y="1297391"/>
                  <a:pt x="1160537" y="1297391"/>
                  <a:pt x="1162836" y="1295095"/>
                </a:cubicBezTo>
                <a:cubicBezTo>
                  <a:pt x="1165134" y="1298539"/>
                  <a:pt x="1167432" y="1300836"/>
                  <a:pt x="1172029" y="1300836"/>
                </a:cubicBezTo>
                <a:cubicBezTo>
                  <a:pt x="1173178" y="1304280"/>
                  <a:pt x="1165134" y="1303132"/>
                  <a:pt x="1168581" y="1307725"/>
                </a:cubicBezTo>
                <a:cubicBezTo>
                  <a:pt x="1170879" y="1307725"/>
                  <a:pt x="1173178" y="1307725"/>
                  <a:pt x="1176625" y="1306577"/>
                </a:cubicBezTo>
                <a:cubicBezTo>
                  <a:pt x="1173178" y="1311169"/>
                  <a:pt x="1178923" y="1312317"/>
                  <a:pt x="1180072" y="1316910"/>
                </a:cubicBezTo>
                <a:cubicBezTo>
                  <a:pt x="1181221" y="1315761"/>
                  <a:pt x="1181221" y="1314613"/>
                  <a:pt x="1183520" y="1314613"/>
                </a:cubicBezTo>
                <a:cubicBezTo>
                  <a:pt x="1185818" y="1320354"/>
                  <a:pt x="1191564" y="1324947"/>
                  <a:pt x="1198458" y="1321502"/>
                </a:cubicBezTo>
                <a:cubicBezTo>
                  <a:pt x="1196160" y="1324947"/>
                  <a:pt x="1201906" y="1328391"/>
                  <a:pt x="1204204" y="1326095"/>
                </a:cubicBezTo>
                <a:cubicBezTo>
                  <a:pt x="1204204" y="1334132"/>
                  <a:pt x="1212248" y="1330687"/>
                  <a:pt x="1213397" y="1336428"/>
                </a:cubicBezTo>
                <a:cubicBezTo>
                  <a:pt x="1215695" y="1334132"/>
                  <a:pt x="1215695" y="1336428"/>
                  <a:pt x="1217993" y="1336428"/>
                </a:cubicBezTo>
                <a:cubicBezTo>
                  <a:pt x="1216844" y="1335280"/>
                  <a:pt x="1217993" y="1334132"/>
                  <a:pt x="1217993" y="1332984"/>
                </a:cubicBezTo>
                <a:cubicBezTo>
                  <a:pt x="1220292" y="1334132"/>
                  <a:pt x="1224888" y="1334132"/>
                  <a:pt x="1224888" y="1337576"/>
                </a:cubicBezTo>
                <a:cubicBezTo>
                  <a:pt x="1222590" y="1337576"/>
                  <a:pt x="1219142" y="1332984"/>
                  <a:pt x="1219142" y="1337576"/>
                </a:cubicBezTo>
                <a:cubicBezTo>
                  <a:pt x="1224888" y="1339872"/>
                  <a:pt x="1224888" y="1349057"/>
                  <a:pt x="1230634" y="1351354"/>
                </a:cubicBezTo>
                <a:cubicBezTo>
                  <a:pt x="1234081" y="1352502"/>
                  <a:pt x="1236379" y="1352502"/>
                  <a:pt x="1237528" y="1349057"/>
                </a:cubicBezTo>
                <a:cubicBezTo>
                  <a:pt x="1235230" y="1342169"/>
                  <a:pt x="1231783" y="1351354"/>
                  <a:pt x="1229485" y="1346761"/>
                </a:cubicBezTo>
                <a:cubicBezTo>
                  <a:pt x="1234081" y="1346761"/>
                  <a:pt x="1232932" y="1342169"/>
                  <a:pt x="1236379" y="1339872"/>
                </a:cubicBezTo>
                <a:cubicBezTo>
                  <a:pt x="1234081" y="1345613"/>
                  <a:pt x="1238677" y="1346761"/>
                  <a:pt x="1240976" y="1350205"/>
                </a:cubicBezTo>
                <a:cubicBezTo>
                  <a:pt x="1238677" y="1351354"/>
                  <a:pt x="1235230" y="1351354"/>
                  <a:pt x="1236379" y="1355946"/>
                </a:cubicBezTo>
                <a:cubicBezTo>
                  <a:pt x="1238677" y="1355946"/>
                  <a:pt x="1239827" y="1352502"/>
                  <a:pt x="1242125" y="1354798"/>
                </a:cubicBezTo>
                <a:cubicBezTo>
                  <a:pt x="1240976" y="1355946"/>
                  <a:pt x="1239827" y="1357094"/>
                  <a:pt x="1238677" y="1358243"/>
                </a:cubicBezTo>
                <a:cubicBezTo>
                  <a:pt x="1242125" y="1359391"/>
                  <a:pt x="1245572" y="1360539"/>
                  <a:pt x="1249020" y="1362835"/>
                </a:cubicBezTo>
                <a:cubicBezTo>
                  <a:pt x="1247870" y="1368576"/>
                  <a:pt x="1259362" y="1370872"/>
                  <a:pt x="1261660" y="1376613"/>
                </a:cubicBezTo>
                <a:cubicBezTo>
                  <a:pt x="1261660" y="1375464"/>
                  <a:pt x="1263958" y="1375464"/>
                  <a:pt x="1265107" y="1374316"/>
                </a:cubicBezTo>
                <a:cubicBezTo>
                  <a:pt x="1266256" y="1375464"/>
                  <a:pt x="1266256" y="1377761"/>
                  <a:pt x="1269704" y="1376613"/>
                </a:cubicBezTo>
                <a:cubicBezTo>
                  <a:pt x="1268555" y="1384650"/>
                  <a:pt x="1275449" y="1382353"/>
                  <a:pt x="1280046" y="1384650"/>
                </a:cubicBezTo>
                <a:cubicBezTo>
                  <a:pt x="1276598" y="1385798"/>
                  <a:pt x="1282344" y="1388094"/>
                  <a:pt x="1278897" y="1389242"/>
                </a:cubicBezTo>
                <a:cubicBezTo>
                  <a:pt x="1275449" y="1390390"/>
                  <a:pt x="1274300" y="1389242"/>
                  <a:pt x="1272002" y="1388094"/>
                </a:cubicBezTo>
                <a:cubicBezTo>
                  <a:pt x="1269704" y="1393835"/>
                  <a:pt x="1277748" y="1397279"/>
                  <a:pt x="1283493" y="1398427"/>
                </a:cubicBezTo>
                <a:cubicBezTo>
                  <a:pt x="1282344" y="1394983"/>
                  <a:pt x="1278897" y="1396131"/>
                  <a:pt x="1278897" y="1391538"/>
                </a:cubicBezTo>
                <a:cubicBezTo>
                  <a:pt x="1285791" y="1394983"/>
                  <a:pt x="1290388" y="1400723"/>
                  <a:pt x="1299581" y="1401872"/>
                </a:cubicBezTo>
                <a:cubicBezTo>
                  <a:pt x="1300730" y="1401872"/>
                  <a:pt x="1299581" y="1400723"/>
                  <a:pt x="1299581" y="1398427"/>
                </a:cubicBezTo>
                <a:cubicBezTo>
                  <a:pt x="1299581" y="1398427"/>
                  <a:pt x="1299581" y="1398427"/>
                  <a:pt x="1305326" y="1398427"/>
                </a:cubicBezTo>
                <a:cubicBezTo>
                  <a:pt x="1306476" y="1401872"/>
                  <a:pt x="1301879" y="1401872"/>
                  <a:pt x="1303028" y="1405316"/>
                </a:cubicBezTo>
                <a:cubicBezTo>
                  <a:pt x="1305326" y="1412205"/>
                  <a:pt x="1309923" y="1405316"/>
                  <a:pt x="1311072" y="1412205"/>
                </a:cubicBezTo>
                <a:cubicBezTo>
                  <a:pt x="1315668" y="1411057"/>
                  <a:pt x="1311072" y="1405316"/>
                  <a:pt x="1308774" y="1404168"/>
                </a:cubicBezTo>
                <a:cubicBezTo>
                  <a:pt x="1313370" y="1401872"/>
                  <a:pt x="1313370" y="1409908"/>
                  <a:pt x="1316818" y="1406464"/>
                </a:cubicBezTo>
                <a:cubicBezTo>
                  <a:pt x="1316818" y="1412205"/>
                  <a:pt x="1309923" y="1411057"/>
                  <a:pt x="1312221" y="1417946"/>
                </a:cubicBezTo>
                <a:cubicBezTo>
                  <a:pt x="1316818" y="1417946"/>
                  <a:pt x="1326011" y="1429427"/>
                  <a:pt x="1330607" y="1420242"/>
                </a:cubicBezTo>
                <a:cubicBezTo>
                  <a:pt x="1326011" y="1419094"/>
                  <a:pt x="1322563" y="1416797"/>
                  <a:pt x="1320265" y="1415649"/>
                </a:cubicBezTo>
                <a:cubicBezTo>
                  <a:pt x="1322563" y="1412205"/>
                  <a:pt x="1323712" y="1417946"/>
                  <a:pt x="1324861" y="1413353"/>
                </a:cubicBezTo>
                <a:cubicBezTo>
                  <a:pt x="1328309" y="1419094"/>
                  <a:pt x="1339800" y="1422538"/>
                  <a:pt x="1339800" y="1427130"/>
                </a:cubicBezTo>
                <a:cubicBezTo>
                  <a:pt x="1339800" y="1425982"/>
                  <a:pt x="1338651" y="1424834"/>
                  <a:pt x="1337502" y="1424834"/>
                </a:cubicBezTo>
                <a:cubicBezTo>
                  <a:pt x="1337502" y="1428279"/>
                  <a:pt x="1340949" y="1429427"/>
                  <a:pt x="1336353" y="1429427"/>
                </a:cubicBezTo>
                <a:cubicBezTo>
                  <a:pt x="1331756" y="1429427"/>
                  <a:pt x="1339800" y="1425982"/>
                  <a:pt x="1335204" y="1425982"/>
                </a:cubicBezTo>
                <a:cubicBezTo>
                  <a:pt x="1329458" y="1424834"/>
                  <a:pt x="1335204" y="1428279"/>
                  <a:pt x="1332905" y="1429427"/>
                </a:cubicBezTo>
                <a:cubicBezTo>
                  <a:pt x="1330607" y="1425982"/>
                  <a:pt x="1328309" y="1431723"/>
                  <a:pt x="1323712" y="1427130"/>
                </a:cubicBezTo>
                <a:cubicBezTo>
                  <a:pt x="1323712" y="1430575"/>
                  <a:pt x="1327160" y="1431723"/>
                  <a:pt x="1328309" y="1432871"/>
                </a:cubicBezTo>
                <a:cubicBezTo>
                  <a:pt x="1331756" y="1432871"/>
                  <a:pt x="1334054" y="1430575"/>
                  <a:pt x="1335204" y="1434019"/>
                </a:cubicBezTo>
                <a:cubicBezTo>
                  <a:pt x="1334054" y="1435167"/>
                  <a:pt x="1331756" y="1435167"/>
                  <a:pt x="1331756" y="1437464"/>
                </a:cubicBezTo>
                <a:cubicBezTo>
                  <a:pt x="1334054" y="1438612"/>
                  <a:pt x="1336353" y="1439760"/>
                  <a:pt x="1338651" y="1437464"/>
                </a:cubicBezTo>
                <a:cubicBezTo>
                  <a:pt x="1335204" y="1436316"/>
                  <a:pt x="1339800" y="1431723"/>
                  <a:pt x="1336353" y="1430575"/>
                </a:cubicBezTo>
                <a:cubicBezTo>
                  <a:pt x="1340949" y="1429427"/>
                  <a:pt x="1340949" y="1435167"/>
                  <a:pt x="1342098" y="1436316"/>
                </a:cubicBezTo>
                <a:cubicBezTo>
                  <a:pt x="1344396" y="1436316"/>
                  <a:pt x="1346695" y="1437464"/>
                  <a:pt x="1346695" y="1435167"/>
                </a:cubicBezTo>
                <a:cubicBezTo>
                  <a:pt x="1344396" y="1435167"/>
                  <a:pt x="1343247" y="1432871"/>
                  <a:pt x="1342098" y="1430575"/>
                </a:cubicBezTo>
                <a:cubicBezTo>
                  <a:pt x="1345546" y="1427130"/>
                  <a:pt x="1344396" y="1431723"/>
                  <a:pt x="1348993" y="1430575"/>
                </a:cubicBezTo>
                <a:cubicBezTo>
                  <a:pt x="1346695" y="1427130"/>
                  <a:pt x="1342098" y="1425982"/>
                  <a:pt x="1339800" y="1422538"/>
                </a:cubicBezTo>
                <a:cubicBezTo>
                  <a:pt x="1340949" y="1422538"/>
                  <a:pt x="1343247" y="1422538"/>
                  <a:pt x="1343247" y="1421390"/>
                </a:cubicBezTo>
                <a:cubicBezTo>
                  <a:pt x="1340949" y="1420242"/>
                  <a:pt x="1338651" y="1419094"/>
                  <a:pt x="1337502" y="1421390"/>
                </a:cubicBezTo>
                <a:cubicBezTo>
                  <a:pt x="1335204" y="1417946"/>
                  <a:pt x="1331756" y="1414501"/>
                  <a:pt x="1328309" y="1414501"/>
                </a:cubicBezTo>
                <a:cubicBezTo>
                  <a:pt x="1331756" y="1413353"/>
                  <a:pt x="1328309" y="1411057"/>
                  <a:pt x="1326011" y="1412205"/>
                </a:cubicBezTo>
                <a:cubicBezTo>
                  <a:pt x="1326011" y="1411057"/>
                  <a:pt x="1326011" y="1409908"/>
                  <a:pt x="1327160" y="1408760"/>
                </a:cubicBezTo>
                <a:cubicBezTo>
                  <a:pt x="1324861" y="1408760"/>
                  <a:pt x="1323712" y="1407612"/>
                  <a:pt x="1321414" y="1408760"/>
                </a:cubicBezTo>
                <a:cubicBezTo>
                  <a:pt x="1321414" y="1401872"/>
                  <a:pt x="1316818" y="1401872"/>
                  <a:pt x="1312221" y="1400723"/>
                </a:cubicBezTo>
                <a:cubicBezTo>
                  <a:pt x="1314519" y="1399575"/>
                  <a:pt x="1312221" y="1396131"/>
                  <a:pt x="1313370" y="1396131"/>
                </a:cubicBezTo>
                <a:cubicBezTo>
                  <a:pt x="1305326" y="1396131"/>
                  <a:pt x="1303028" y="1382353"/>
                  <a:pt x="1296133" y="1385798"/>
                </a:cubicBezTo>
                <a:cubicBezTo>
                  <a:pt x="1296133" y="1381205"/>
                  <a:pt x="1291537" y="1382353"/>
                  <a:pt x="1289239" y="1382353"/>
                </a:cubicBezTo>
                <a:cubicBezTo>
                  <a:pt x="1288090" y="1378909"/>
                  <a:pt x="1290388" y="1377761"/>
                  <a:pt x="1289239" y="1375464"/>
                </a:cubicBezTo>
                <a:cubicBezTo>
                  <a:pt x="1283493" y="1378909"/>
                  <a:pt x="1282344" y="1366279"/>
                  <a:pt x="1276598" y="1363983"/>
                </a:cubicBezTo>
                <a:cubicBezTo>
                  <a:pt x="1275449" y="1365131"/>
                  <a:pt x="1275449" y="1366279"/>
                  <a:pt x="1274300" y="1366279"/>
                </a:cubicBezTo>
                <a:cubicBezTo>
                  <a:pt x="1270853" y="1363983"/>
                  <a:pt x="1269704" y="1362835"/>
                  <a:pt x="1266256" y="1359391"/>
                </a:cubicBezTo>
                <a:cubicBezTo>
                  <a:pt x="1267405" y="1357094"/>
                  <a:pt x="1270853" y="1361687"/>
                  <a:pt x="1270853" y="1357094"/>
                </a:cubicBezTo>
                <a:cubicBezTo>
                  <a:pt x="1259362" y="1360539"/>
                  <a:pt x="1253616" y="1346761"/>
                  <a:pt x="1247870" y="1342169"/>
                </a:cubicBezTo>
                <a:cubicBezTo>
                  <a:pt x="1246721" y="1344465"/>
                  <a:pt x="1246721" y="1346761"/>
                  <a:pt x="1243274" y="1346761"/>
                </a:cubicBezTo>
                <a:cubicBezTo>
                  <a:pt x="1243274" y="1343317"/>
                  <a:pt x="1238677" y="1343317"/>
                  <a:pt x="1237528" y="1339872"/>
                </a:cubicBezTo>
                <a:cubicBezTo>
                  <a:pt x="1239827" y="1339872"/>
                  <a:pt x="1242125" y="1338724"/>
                  <a:pt x="1243274" y="1337576"/>
                </a:cubicBezTo>
                <a:cubicBezTo>
                  <a:pt x="1232932" y="1327243"/>
                  <a:pt x="1213397" y="1321502"/>
                  <a:pt x="1207651" y="1307725"/>
                </a:cubicBezTo>
                <a:cubicBezTo>
                  <a:pt x="1208800" y="1308873"/>
                  <a:pt x="1209949" y="1311169"/>
                  <a:pt x="1213397" y="1311169"/>
                </a:cubicBezTo>
                <a:cubicBezTo>
                  <a:pt x="1211099" y="1307725"/>
                  <a:pt x="1213397" y="1307725"/>
                  <a:pt x="1213397" y="1305428"/>
                </a:cubicBezTo>
                <a:cubicBezTo>
                  <a:pt x="1206502" y="1307725"/>
                  <a:pt x="1208800" y="1300836"/>
                  <a:pt x="1206502" y="1299688"/>
                </a:cubicBezTo>
                <a:cubicBezTo>
                  <a:pt x="1203055" y="1298539"/>
                  <a:pt x="1203055" y="1301984"/>
                  <a:pt x="1199607" y="1300836"/>
                </a:cubicBezTo>
                <a:cubicBezTo>
                  <a:pt x="1200757" y="1296243"/>
                  <a:pt x="1198458" y="1296243"/>
                  <a:pt x="1197309" y="1293947"/>
                </a:cubicBezTo>
                <a:cubicBezTo>
                  <a:pt x="1195011" y="1293947"/>
                  <a:pt x="1195011" y="1295095"/>
                  <a:pt x="1195011" y="1296243"/>
                </a:cubicBezTo>
                <a:cubicBezTo>
                  <a:pt x="1192713" y="1292799"/>
                  <a:pt x="1184669" y="1292799"/>
                  <a:pt x="1186967" y="1289354"/>
                </a:cubicBezTo>
                <a:cubicBezTo>
                  <a:pt x="1188116" y="1290503"/>
                  <a:pt x="1189265" y="1292799"/>
                  <a:pt x="1192713" y="1291651"/>
                </a:cubicBezTo>
                <a:cubicBezTo>
                  <a:pt x="1188116" y="1287058"/>
                  <a:pt x="1192713" y="1288206"/>
                  <a:pt x="1192713" y="1282466"/>
                </a:cubicBezTo>
                <a:cubicBezTo>
                  <a:pt x="1189265" y="1282466"/>
                  <a:pt x="1189265" y="1284762"/>
                  <a:pt x="1188116" y="1285910"/>
                </a:cubicBezTo>
                <a:cubicBezTo>
                  <a:pt x="1183520" y="1284762"/>
                  <a:pt x="1177774" y="1277873"/>
                  <a:pt x="1173178" y="1273281"/>
                </a:cubicBezTo>
                <a:cubicBezTo>
                  <a:pt x="1170879" y="1275577"/>
                  <a:pt x="1167432" y="1273281"/>
                  <a:pt x="1163985" y="1274429"/>
                </a:cubicBezTo>
                <a:cubicBezTo>
                  <a:pt x="1162836" y="1270984"/>
                  <a:pt x="1168581" y="1272133"/>
                  <a:pt x="1166283" y="1268688"/>
                </a:cubicBezTo>
                <a:cubicBezTo>
                  <a:pt x="1161686" y="1269836"/>
                  <a:pt x="1158239" y="1268688"/>
                  <a:pt x="1154792" y="1267540"/>
                </a:cubicBezTo>
                <a:cubicBezTo>
                  <a:pt x="1154792" y="1269836"/>
                  <a:pt x="1157090" y="1269836"/>
                  <a:pt x="1155941" y="1270984"/>
                </a:cubicBezTo>
                <a:cubicBezTo>
                  <a:pt x="1154792" y="1267540"/>
                  <a:pt x="1150195" y="1268688"/>
                  <a:pt x="1150195" y="1270984"/>
                </a:cubicBezTo>
                <a:cubicBezTo>
                  <a:pt x="1149046" y="1268688"/>
                  <a:pt x="1145599" y="1269836"/>
                  <a:pt x="1144450" y="1265244"/>
                </a:cubicBezTo>
                <a:cubicBezTo>
                  <a:pt x="1147897" y="1264095"/>
                  <a:pt x="1147897" y="1266392"/>
                  <a:pt x="1149046" y="1267540"/>
                </a:cubicBezTo>
                <a:cubicBezTo>
                  <a:pt x="1147897" y="1264095"/>
                  <a:pt x="1151344" y="1265244"/>
                  <a:pt x="1152493" y="1265244"/>
                </a:cubicBezTo>
                <a:cubicBezTo>
                  <a:pt x="1149046" y="1262947"/>
                  <a:pt x="1147897" y="1260651"/>
                  <a:pt x="1147897" y="1258355"/>
                </a:cubicBezTo>
                <a:cubicBezTo>
                  <a:pt x="1147897" y="1260651"/>
                  <a:pt x="1152493" y="1259503"/>
                  <a:pt x="1152493" y="1258355"/>
                </a:cubicBezTo>
                <a:cubicBezTo>
                  <a:pt x="1149046" y="1252614"/>
                  <a:pt x="1141002" y="1254910"/>
                  <a:pt x="1136406" y="1251466"/>
                </a:cubicBezTo>
                <a:cubicBezTo>
                  <a:pt x="1138704" y="1250318"/>
                  <a:pt x="1143301" y="1251466"/>
                  <a:pt x="1141002" y="1246874"/>
                </a:cubicBezTo>
                <a:cubicBezTo>
                  <a:pt x="1136406" y="1249170"/>
                  <a:pt x="1127213" y="1250318"/>
                  <a:pt x="1127213" y="1244577"/>
                </a:cubicBezTo>
                <a:cubicBezTo>
                  <a:pt x="1127213" y="1245725"/>
                  <a:pt x="1131809" y="1248022"/>
                  <a:pt x="1131809" y="1244577"/>
                </a:cubicBezTo>
                <a:cubicBezTo>
                  <a:pt x="1128362" y="1242281"/>
                  <a:pt x="1124915" y="1239985"/>
                  <a:pt x="1120318" y="1238837"/>
                </a:cubicBezTo>
                <a:cubicBezTo>
                  <a:pt x="1120318" y="1236540"/>
                  <a:pt x="1120318" y="1234244"/>
                  <a:pt x="1120318" y="1233096"/>
                </a:cubicBezTo>
                <a:cubicBezTo>
                  <a:pt x="1116871" y="1231948"/>
                  <a:pt x="1118020" y="1233096"/>
                  <a:pt x="1114573" y="1234244"/>
                </a:cubicBezTo>
                <a:cubicBezTo>
                  <a:pt x="1113423" y="1231948"/>
                  <a:pt x="1112274" y="1231948"/>
                  <a:pt x="1112274" y="1229651"/>
                </a:cubicBezTo>
                <a:cubicBezTo>
                  <a:pt x="1112274" y="1228503"/>
                  <a:pt x="1113423" y="1228503"/>
                  <a:pt x="1113423" y="1227355"/>
                </a:cubicBezTo>
                <a:cubicBezTo>
                  <a:pt x="1107678" y="1219318"/>
                  <a:pt x="1099634" y="1220467"/>
                  <a:pt x="1092739" y="1217022"/>
                </a:cubicBezTo>
                <a:cubicBezTo>
                  <a:pt x="1093888" y="1215874"/>
                  <a:pt x="1096187" y="1213578"/>
                  <a:pt x="1097336" y="1212429"/>
                </a:cubicBezTo>
                <a:lnTo>
                  <a:pt x="1089828" y="1209215"/>
                </a:lnTo>
                <a:lnTo>
                  <a:pt x="1085845" y="1203244"/>
                </a:lnTo>
                <a:cubicBezTo>
                  <a:pt x="1080099" y="1204393"/>
                  <a:pt x="1086994" y="1207837"/>
                  <a:pt x="1083546" y="1208985"/>
                </a:cubicBezTo>
                <a:cubicBezTo>
                  <a:pt x="1077801" y="1200948"/>
                  <a:pt x="1067459" y="1199800"/>
                  <a:pt x="1060564" y="1196356"/>
                </a:cubicBezTo>
                <a:cubicBezTo>
                  <a:pt x="1062862" y="1195208"/>
                  <a:pt x="1062862" y="1198652"/>
                  <a:pt x="1065160" y="1197504"/>
                </a:cubicBezTo>
                <a:cubicBezTo>
                  <a:pt x="1062862" y="1195208"/>
                  <a:pt x="1067459" y="1195208"/>
                  <a:pt x="1066310" y="1191763"/>
                </a:cubicBezTo>
                <a:cubicBezTo>
                  <a:pt x="1053669" y="1192911"/>
                  <a:pt x="1050222" y="1181430"/>
                  <a:pt x="1041029" y="1176837"/>
                </a:cubicBezTo>
                <a:cubicBezTo>
                  <a:pt x="1043327" y="1176837"/>
                  <a:pt x="1044476" y="1175689"/>
                  <a:pt x="1043327" y="1173393"/>
                </a:cubicBezTo>
                <a:cubicBezTo>
                  <a:pt x="1038731" y="1174541"/>
                  <a:pt x="1035283" y="1174541"/>
                  <a:pt x="1032985" y="1173393"/>
                </a:cubicBezTo>
                <a:cubicBezTo>
                  <a:pt x="1034134" y="1172245"/>
                  <a:pt x="1034134" y="1171097"/>
                  <a:pt x="1034134" y="1169949"/>
                </a:cubicBezTo>
                <a:cubicBezTo>
                  <a:pt x="1026090" y="1168800"/>
                  <a:pt x="1022643" y="1160764"/>
                  <a:pt x="1013450" y="1160764"/>
                </a:cubicBezTo>
                <a:cubicBezTo>
                  <a:pt x="1015748" y="1160764"/>
                  <a:pt x="1015748" y="1159615"/>
                  <a:pt x="1015748" y="1157319"/>
                </a:cubicBezTo>
                <a:cubicBezTo>
                  <a:pt x="1004257" y="1152727"/>
                  <a:pt x="1007704" y="1151578"/>
                  <a:pt x="999661" y="1144690"/>
                </a:cubicBezTo>
                <a:cubicBezTo>
                  <a:pt x="1003108" y="1144690"/>
                  <a:pt x="1004257" y="1143541"/>
                  <a:pt x="1004257" y="1142393"/>
                </a:cubicBezTo>
                <a:cubicBezTo>
                  <a:pt x="998511" y="1143541"/>
                  <a:pt x="1003108" y="1138949"/>
                  <a:pt x="998511" y="1138949"/>
                </a:cubicBezTo>
                <a:cubicBezTo>
                  <a:pt x="996213" y="1138949"/>
                  <a:pt x="993915" y="1138949"/>
                  <a:pt x="992766" y="1140097"/>
                </a:cubicBezTo>
                <a:cubicBezTo>
                  <a:pt x="992766" y="1138949"/>
                  <a:pt x="991617" y="1136653"/>
                  <a:pt x="989319" y="1136653"/>
                </a:cubicBezTo>
                <a:cubicBezTo>
                  <a:pt x="988169" y="1136653"/>
                  <a:pt x="990468" y="1140097"/>
                  <a:pt x="988169" y="1140097"/>
                </a:cubicBezTo>
                <a:cubicBezTo>
                  <a:pt x="984722" y="1135505"/>
                  <a:pt x="987020" y="1136653"/>
                  <a:pt x="981275" y="1133208"/>
                </a:cubicBezTo>
                <a:cubicBezTo>
                  <a:pt x="982424" y="1134356"/>
                  <a:pt x="984722" y="1137801"/>
                  <a:pt x="980126" y="1137801"/>
                </a:cubicBezTo>
                <a:cubicBezTo>
                  <a:pt x="977827" y="1128616"/>
                  <a:pt x="964038" y="1124023"/>
                  <a:pt x="972082" y="1119431"/>
                </a:cubicBezTo>
                <a:cubicBezTo>
                  <a:pt x="969783" y="1115986"/>
                  <a:pt x="964038" y="1117134"/>
                  <a:pt x="961740" y="1113690"/>
                </a:cubicBezTo>
                <a:cubicBezTo>
                  <a:pt x="962889" y="1113690"/>
                  <a:pt x="964038" y="1113690"/>
                  <a:pt x="964038" y="1112542"/>
                </a:cubicBezTo>
                <a:cubicBezTo>
                  <a:pt x="959441" y="1111394"/>
                  <a:pt x="962889" y="1106801"/>
                  <a:pt x="958292" y="1105653"/>
                </a:cubicBezTo>
                <a:cubicBezTo>
                  <a:pt x="954845" y="1107949"/>
                  <a:pt x="954845" y="1111394"/>
                  <a:pt x="951398" y="1113690"/>
                </a:cubicBezTo>
                <a:cubicBezTo>
                  <a:pt x="952547" y="1109098"/>
                  <a:pt x="947950" y="1102209"/>
                  <a:pt x="943354" y="1106801"/>
                </a:cubicBezTo>
                <a:cubicBezTo>
                  <a:pt x="923819" y="1088431"/>
                  <a:pt x="900836" y="1075802"/>
                  <a:pt x="880152" y="1060876"/>
                </a:cubicBezTo>
                <a:cubicBezTo>
                  <a:pt x="884749" y="1058580"/>
                  <a:pt x="884749" y="1064320"/>
                  <a:pt x="887047" y="1064320"/>
                </a:cubicBezTo>
                <a:cubicBezTo>
                  <a:pt x="888196" y="1060876"/>
                  <a:pt x="891643" y="1064320"/>
                  <a:pt x="890494" y="1060876"/>
                </a:cubicBezTo>
                <a:cubicBezTo>
                  <a:pt x="889345" y="1060876"/>
                  <a:pt x="889345" y="1058580"/>
                  <a:pt x="888196" y="1058580"/>
                </a:cubicBezTo>
                <a:cubicBezTo>
                  <a:pt x="887047" y="1059728"/>
                  <a:pt x="887047" y="1060876"/>
                  <a:pt x="883600" y="1060876"/>
                </a:cubicBezTo>
                <a:cubicBezTo>
                  <a:pt x="881301" y="1058580"/>
                  <a:pt x="884749" y="1058580"/>
                  <a:pt x="884749" y="1056283"/>
                </a:cubicBezTo>
                <a:cubicBezTo>
                  <a:pt x="883600" y="1055135"/>
                  <a:pt x="882450" y="1053987"/>
                  <a:pt x="880152" y="1052839"/>
                </a:cubicBezTo>
                <a:cubicBezTo>
                  <a:pt x="879003" y="1053987"/>
                  <a:pt x="877854" y="1055135"/>
                  <a:pt x="877854" y="1056283"/>
                </a:cubicBezTo>
                <a:cubicBezTo>
                  <a:pt x="880152" y="1060876"/>
                  <a:pt x="879003" y="1063172"/>
                  <a:pt x="879003" y="1065468"/>
                </a:cubicBezTo>
                <a:cubicBezTo>
                  <a:pt x="877854" y="1063172"/>
                  <a:pt x="874407" y="1064320"/>
                  <a:pt x="873257" y="1060876"/>
                </a:cubicBezTo>
                <a:cubicBezTo>
                  <a:pt x="875556" y="1060876"/>
                  <a:pt x="879003" y="1060876"/>
                  <a:pt x="876705" y="1058580"/>
                </a:cubicBezTo>
                <a:cubicBezTo>
                  <a:pt x="870959" y="1057431"/>
                  <a:pt x="868661" y="1047098"/>
                  <a:pt x="860617" y="1048246"/>
                </a:cubicBezTo>
                <a:cubicBezTo>
                  <a:pt x="860617" y="1044802"/>
                  <a:pt x="859468" y="1044802"/>
                  <a:pt x="857170" y="1047098"/>
                </a:cubicBezTo>
                <a:cubicBezTo>
                  <a:pt x="857170" y="1042506"/>
                  <a:pt x="854872" y="1042506"/>
                  <a:pt x="853722" y="1041358"/>
                </a:cubicBezTo>
                <a:cubicBezTo>
                  <a:pt x="857170" y="1040209"/>
                  <a:pt x="859468" y="1043654"/>
                  <a:pt x="864064" y="1043654"/>
                </a:cubicBezTo>
                <a:cubicBezTo>
                  <a:pt x="861766" y="1035617"/>
                  <a:pt x="853722" y="1037913"/>
                  <a:pt x="849126" y="1033321"/>
                </a:cubicBezTo>
                <a:cubicBezTo>
                  <a:pt x="852573" y="1029876"/>
                  <a:pt x="845679" y="1029876"/>
                  <a:pt x="844529" y="1027580"/>
                </a:cubicBezTo>
                <a:cubicBezTo>
                  <a:pt x="845679" y="1025284"/>
                  <a:pt x="852573" y="1025284"/>
                  <a:pt x="852573" y="1021839"/>
                </a:cubicBezTo>
                <a:cubicBezTo>
                  <a:pt x="846828" y="1022988"/>
                  <a:pt x="844529" y="1019543"/>
                  <a:pt x="841082" y="1018395"/>
                </a:cubicBezTo>
                <a:cubicBezTo>
                  <a:pt x="836486" y="1019543"/>
                  <a:pt x="838784" y="1019543"/>
                  <a:pt x="835336" y="1021839"/>
                </a:cubicBezTo>
                <a:cubicBezTo>
                  <a:pt x="834187" y="1017247"/>
                  <a:pt x="834187" y="1018395"/>
                  <a:pt x="831889" y="1013802"/>
                </a:cubicBezTo>
                <a:cubicBezTo>
                  <a:pt x="835336" y="1012654"/>
                  <a:pt x="834187" y="1011506"/>
                  <a:pt x="837635" y="1009210"/>
                </a:cubicBezTo>
                <a:cubicBezTo>
                  <a:pt x="839933" y="1010358"/>
                  <a:pt x="841082" y="1013802"/>
                  <a:pt x="845679" y="1011506"/>
                </a:cubicBezTo>
                <a:cubicBezTo>
                  <a:pt x="850275" y="1019543"/>
                  <a:pt x="858319" y="1019543"/>
                  <a:pt x="865214" y="1026432"/>
                </a:cubicBezTo>
                <a:cubicBezTo>
                  <a:pt x="872108" y="1022988"/>
                  <a:pt x="873257" y="1032172"/>
                  <a:pt x="879003" y="1032172"/>
                </a:cubicBezTo>
                <a:cubicBezTo>
                  <a:pt x="879003" y="1031024"/>
                  <a:pt x="877854" y="1029876"/>
                  <a:pt x="880152" y="1029876"/>
                </a:cubicBezTo>
                <a:cubicBezTo>
                  <a:pt x="881301" y="1033321"/>
                  <a:pt x="884749" y="1032172"/>
                  <a:pt x="884749" y="1035617"/>
                </a:cubicBezTo>
                <a:cubicBezTo>
                  <a:pt x="883600" y="1037913"/>
                  <a:pt x="880152" y="1037913"/>
                  <a:pt x="882450" y="1041358"/>
                </a:cubicBezTo>
                <a:cubicBezTo>
                  <a:pt x="883600" y="1041358"/>
                  <a:pt x="883600" y="1041358"/>
                  <a:pt x="884749" y="1041358"/>
                </a:cubicBezTo>
                <a:cubicBezTo>
                  <a:pt x="890494" y="1041358"/>
                  <a:pt x="887047" y="1036765"/>
                  <a:pt x="892792" y="1036765"/>
                </a:cubicBezTo>
                <a:cubicBezTo>
                  <a:pt x="893942" y="1040209"/>
                  <a:pt x="893942" y="1040209"/>
                  <a:pt x="899687" y="1039061"/>
                </a:cubicBezTo>
                <a:cubicBezTo>
                  <a:pt x="899687" y="1041358"/>
                  <a:pt x="899687" y="1042506"/>
                  <a:pt x="899687" y="1042506"/>
                </a:cubicBezTo>
                <a:cubicBezTo>
                  <a:pt x="901985" y="1043654"/>
                  <a:pt x="905433" y="1042506"/>
                  <a:pt x="906582" y="1043654"/>
                </a:cubicBezTo>
                <a:cubicBezTo>
                  <a:pt x="904284" y="1049395"/>
                  <a:pt x="899687" y="1042506"/>
                  <a:pt x="895091" y="1041358"/>
                </a:cubicBezTo>
                <a:cubicBezTo>
                  <a:pt x="895091" y="1043654"/>
                  <a:pt x="891643" y="1043654"/>
                  <a:pt x="893942" y="1047098"/>
                </a:cubicBezTo>
                <a:cubicBezTo>
                  <a:pt x="898538" y="1045950"/>
                  <a:pt x="900836" y="1049395"/>
                  <a:pt x="905433" y="1049395"/>
                </a:cubicBezTo>
                <a:cubicBezTo>
                  <a:pt x="907731" y="1052839"/>
                  <a:pt x="904284" y="1055135"/>
                  <a:pt x="910029" y="1052839"/>
                </a:cubicBezTo>
                <a:cubicBezTo>
                  <a:pt x="911178" y="1055135"/>
                  <a:pt x="908880" y="1056283"/>
                  <a:pt x="910029" y="1058580"/>
                </a:cubicBezTo>
                <a:cubicBezTo>
                  <a:pt x="913477" y="1057431"/>
                  <a:pt x="914626" y="1058580"/>
                  <a:pt x="916924" y="1058580"/>
                </a:cubicBezTo>
                <a:cubicBezTo>
                  <a:pt x="918073" y="1059728"/>
                  <a:pt x="915775" y="1064320"/>
                  <a:pt x="919222" y="1064320"/>
                </a:cubicBezTo>
                <a:cubicBezTo>
                  <a:pt x="919222" y="1062024"/>
                  <a:pt x="919222" y="1058580"/>
                  <a:pt x="924968" y="1058580"/>
                </a:cubicBezTo>
                <a:cubicBezTo>
                  <a:pt x="922670" y="1064320"/>
                  <a:pt x="928415" y="1060876"/>
                  <a:pt x="926117" y="1067765"/>
                </a:cubicBezTo>
                <a:cubicBezTo>
                  <a:pt x="930713" y="1065468"/>
                  <a:pt x="929564" y="1066616"/>
                  <a:pt x="934161" y="1067765"/>
                </a:cubicBezTo>
                <a:cubicBezTo>
                  <a:pt x="933012" y="1064320"/>
                  <a:pt x="926117" y="1064320"/>
                  <a:pt x="928415" y="1060876"/>
                </a:cubicBezTo>
                <a:cubicBezTo>
                  <a:pt x="934161" y="1062024"/>
                  <a:pt x="936459" y="1066616"/>
                  <a:pt x="941055" y="1068913"/>
                </a:cubicBezTo>
                <a:cubicBezTo>
                  <a:pt x="943354" y="1064320"/>
                  <a:pt x="951398" y="1074654"/>
                  <a:pt x="957143" y="1075802"/>
                </a:cubicBezTo>
                <a:cubicBezTo>
                  <a:pt x="954845" y="1070061"/>
                  <a:pt x="944503" y="1062024"/>
                  <a:pt x="950248" y="1058580"/>
                </a:cubicBezTo>
                <a:cubicBezTo>
                  <a:pt x="949099" y="1057431"/>
                  <a:pt x="947950" y="1057431"/>
                  <a:pt x="945652" y="1057431"/>
                </a:cubicBezTo>
                <a:cubicBezTo>
                  <a:pt x="945652" y="1058580"/>
                  <a:pt x="945652" y="1059728"/>
                  <a:pt x="944503" y="1060876"/>
                </a:cubicBezTo>
                <a:cubicBezTo>
                  <a:pt x="939906" y="1055135"/>
                  <a:pt x="937608" y="1064320"/>
                  <a:pt x="933012" y="1059728"/>
                </a:cubicBezTo>
                <a:cubicBezTo>
                  <a:pt x="936459" y="1059728"/>
                  <a:pt x="938757" y="1058580"/>
                  <a:pt x="937608" y="1056283"/>
                </a:cubicBezTo>
                <a:cubicBezTo>
                  <a:pt x="937608" y="1055135"/>
                  <a:pt x="936459" y="1053987"/>
                  <a:pt x="935310" y="1053987"/>
                </a:cubicBezTo>
                <a:cubicBezTo>
                  <a:pt x="933012" y="1053987"/>
                  <a:pt x="931863" y="1053987"/>
                  <a:pt x="930713" y="1055135"/>
                </a:cubicBezTo>
                <a:cubicBezTo>
                  <a:pt x="929564" y="1051691"/>
                  <a:pt x="927266" y="1050543"/>
                  <a:pt x="926117" y="1047098"/>
                </a:cubicBezTo>
                <a:cubicBezTo>
                  <a:pt x="929564" y="1045950"/>
                  <a:pt x="930713" y="1049395"/>
                  <a:pt x="934161" y="1048246"/>
                </a:cubicBezTo>
                <a:cubicBezTo>
                  <a:pt x="933012" y="1045950"/>
                  <a:pt x="931863" y="1044802"/>
                  <a:pt x="930713" y="1044802"/>
                </a:cubicBezTo>
                <a:cubicBezTo>
                  <a:pt x="928415" y="1044802"/>
                  <a:pt x="926117" y="1044802"/>
                  <a:pt x="923819" y="1045950"/>
                </a:cubicBezTo>
                <a:cubicBezTo>
                  <a:pt x="926117" y="1047098"/>
                  <a:pt x="926117" y="1048246"/>
                  <a:pt x="923819" y="1049395"/>
                </a:cubicBezTo>
                <a:cubicBezTo>
                  <a:pt x="920371" y="1044802"/>
                  <a:pt x="915775" y="1042506"/>
                  <a:pt x="911178" y="1039061"/>
                </a:cubicBezTo>
                <a:cubicBezTo>
                  <a:pt x="904284" y="1043654"/>
                  <a:pt x="899687" y="1039061"/>
                  <a:pt x="895091" y="1034469"/>
                </a:cubicBezTo>
                <a:cubicBezTo>
                  <a:pt x="891643" y="1031024"/>
                  <a:pt x="887047" y="1026432"/>
                  <a:pt x="882450" y="1026432"/>
                </a:cubicBezTo>
                <a:cubicBezTo>
                  <a:pt x="885898" y="1025284"/>
                  <a:pt x="887047" y="1024136"/>
                  <a:pt x="888196" y="1022988"/>
                </a:cubicBezTo>
                <a:cubicBezTo>
                  <a:pt x="891643" y="1027580"/>
                  <a:pt x="896240" y="1036765"/>
                  <a:pt x="901985" y="1032172"/>
                </a:cubicBezTo>
                <a:cubicBezTo>
                  <a:pt x="901985" y="1036765"/>
                  <a:pt x="905433" y="1037913"/>
                  <a:pt x="908880" y="1039061"/>
                </a:cubicBezTo>
                <a:cubicBezTo>
                  <a:pt x="910029" y="1035617"/>
                  <a:pt x="904284" y="1035617"/>
                  <a:pt x="907731" y="1032172"/>
                </a:cubicBezTo>
                <a:cubicBezTo>
                  <a:pt x="900836" y="1035617"/>
                  <a:pt x="901985" y="1024136"/>
                  <a:pt x="897389" y="1029876"/>
                </a:cubicBezTo>
                <a:cubicBezTo>
                  <a:pt x="896240" y="1022988"/>
                  <a:pt x="890494" y="1024136"/>
                  <a:pt x="887047" y="1019543"/>
                </a:cubicBezTo>
                <a:cubicBezTo>
                  <a:pt x="890494" y="1018395"/>
                  <a:pt x="891643" y="1020691"/>
                  <a:pt x="891643" y="1017247"/>
                </a:cubicBezTo>
                <a:cubicBezTo>
                  <a:pt x="890494" y="1017247"/>
                  <a:pt x="889345" y="1016099"/>
                  <a:pt x="889345" y="1014950"/>
                </a:cubicBezTo>
                <a:cubicBezTo>
                  <a:pt x="888196" y="1014950"/>
                  <a:pt x="885898" y="1013802"/>
                  <a:pt x="883600" y="1012654"/>
                </a:cubicBezTo>
                <a:cubicBezTo>
                  <a:pt x="883600" y="1012654"/>
                  <a:pt x="883600" y="1012654"/>
                  <a:pt x="882450" y="1013802"/>
                </a:cubicBezTo>
                <a:cubicBezTo>
                  <a:pt x="884749" y="1014950"/>
                  <a:pt x="884749" y="1016099"/>
                  <a:pt x="882450" y="1017247"/>
                </a:cubicBezTo>
                <a:cubicBezTo>
                  <a:pt x="880152" y="1013802"/>
                  <a:pt x="875556" y="1013802"/>
                  <a:pt x="874407" y="1008062"/>
                </a:cubicBezTo>
                <a:cubicBezTo>
                  <a:pt x="876705" y="1008062"/>
                  <a:pt x="879003" y="1008062"/>
                  <a:pt x="879003" y="1005765"/>
                </a:cubicBezTo>
                <a:lnTo>
                  <a:pt x="876705" y="1005765"/>
                </a:lnTo>
                <a:cubicBezTo>
                  <a:pt x="875556" y="1005765"/>
                  <a:pt x="875556" y="1005765"/>
                  <a:pt x="875556" y="1005765"/>
                </a:cubicBezTo>
                <a:lnTo>
                  <a:pt x="874407" y="1005765"/>
                </a:lnTo>
                <a:cubicBezTo>
                  <a:pt x="873257" y="1005765"/>
                  <a:pt x="872108" y="1006914"/>
                  <a:pt x="869810" y="1005765"/>
                </a:cubicBezTo>
                <a:cubicBezTo>
                  <a:pt x="869810" y="1004617"/>
                  <a:pt x="869810" y="1004617"/>
                  <a:pt x="868661" y="1003469"/>
                </a:cubicBezTo>
                <a:cubicBezTo>
                  <a:pt x="866363" y="1002321"/>
                  <a:pt x="864064" y="1000025"/>
                  <a:pt x="864064" y="997728"/>
                </a:cubicBezTo>
                <a:cubicBezTo>
                  <a:pt x="864064" y="998877"/>
                  <a:pt x="865214" y="998877"/>
                  <a:pt x="865214" y="998877"/>
                </a:cubicBezTo>
                <a:cubicBezTo>
                  <a:pt x="864064" y="997728"/>
                  <a:pt x="862915" y="996580"/>
                  <a:pt x="862915" y="993136"/>
                </a:cubicBezTo>
                <a:cubicBezTo>
                  <a:pt x="859468" y="993136"/>
                  <a:pt x="857170" y="988544"/>
                  <a:pt x="854872" y="986247"/>
                </a:cubicBezTo>
                <a:cubicBezTo>
                  <a:pt x="854872" y="986247"/>
                  <a:pt x="854872" y="986247"/>
                  <a:pt x="853722" y="986247"/>
                </a:cubicBezTo>
                <a:cubicBezTo>
                  <a:pt x="851424" y="985099"/>
                  <a:pt x="847977" y="983951"/>
                  <a:pt x="844529" y="982803"/>
                </a:cubicBezTo>
                <a:cubicBezTo>
                  <a:pt x="842231" y="982803"/>
                  <a:pt x="846828" y="987395"/>
                  <a:pt x="843380" y="987395"/>
                </a:cubicBezTo>
                <a:cubicBezTo>
                  <a:pt x="839933" y="983951"/>
                  <a:pt x="846828" y="981655"/>
                  <a:pt x="842231" y="980506"/>
                </a:cubicBezTo>
                <a:cubicBezTo>
                  <a:pt x="841082" y="982803"/>
                  <a:pt x="836486" y="986247"/>
                  <a:pt x="836486" y="981655"/>
                </a:cubicBezTo>
                <a:cubicBezTo>
                  <a:pt x="837635" y="980506"/>
                  <a:pt x="839933" y="980506"/>
                  <a:pt x="839933" y="979358"/>
                </a:cubicBezTo>
                <a:cubicBezTo>
                  <a:pt x="833038" y="973618"/>
                  <a:pt x="826144" y="969025"/>
                  <a:pt x="818100" y="965581"/>
                </a:cubicBezTo>
                <a:cubicBezTo>
                  <a:pt x="818100" y="965581"/>
                  <a:pt x="819249" y="965581"/>
                  <a:pt x="819249" y="965581"/>
                </a:cubicBezTo>
                <a:cubicBezTo>
                  <a:pt x="814652" y="960988"/>
                  <a:pt x="804310" y="952951"/>
                  <a:pt x="802012" y="956396"/>
                </a:cubicBezTo>
                <a:cubicBezTo>
                  <a:pt x="800863" y="955247"/>
                  <a:pt x="799714" y="955247"/>
                  <a:pt x="798565" y="954099"/>
                </a:cubicBezTo>
                <a:cubicBezTo>
                  <a:pt x="799714" y="954099"/>
                  <a:pt x="802012" y="952951"/>
                  <a:pt x="800863" y="951803"/>
                </a:cubicBezTo>
                <a:cubicBezTo>
                  <a:pt x="797416" y="954099"/>
                  <a:pt x="798565" y="948359"/>
                  <a:pt x="795117" y="951803"/>
                </a:cubicBezTo>
                <a:cubicBezTo>
                  <a:pt x="795117" y="952951"/>
                  <a:pt x="796266" y="954099"/>
                  <a:pt x="797416" y="955247"/>
                </a:cubicBezTo>
                <a:cubicBezTo>
                  <a:pt x="791670" y="956396"/>
                  <a:pt x="796266" y="947211"/>
                  <a:pt x="790521" y="948359"/>
                </a:cubicBezTo>
                <a:cubicBezTo>
                  <a:pt x="790521" y="944914"/>
                  <a:pt x="787073" y="946062"/>
                  <a:pt x="785924" y="943766"/>
                </a:cubicBezTo>
                <a:cubicBezTo>
                  <a:pt x="788223" y="941470"/>
                  <a:pt x="790521" y="944914"/>
                  <a:pt x="789372" y="942618"/>
                </a:cubicBezTo>
                <a:cubicBezTo>
                  <a:pt x="784775" y="938026"/>
                  <a:pt x="779030" y="935729"/>
                  <a:pt x="772135" y="935729"/>
                </a:cubicBezTo>
                <a:cubicBezTo>
                  <a:pt x="773284" y="934581"/>
                  <a:pt x="774433" y="933433"/>
                  <a:pt x="774433" y="932285"/>
                </a:cubicBezTo>
                <a:cubicBezTo>
                  <a:pt x="773284" y="932285"/>
                  <a:pt x="772135" y="929989"/>
                  <a:pt x="769837" y="929989"/>
                </a:cubicBezTo>
                <a:cubicBezTo>
                  <a:pt x="768688" y="931137"/>
                  <a:pt x="768688" y="932285"/>
                  <a:pt x="767538" y="933433"/>
                </a:cubicBezTo>
                <a:cubicBezTo>
                  <a:pt x="766389" y="929989"/>
                  <a:pt x="764091" y="928840"/>
                  <a:pt x="761793" y="927692"/>
                </a:cubicBezTo>
                <a:cubicBezTo>
                  <a:pt x="762942" y="928840"/>
                  <a:pt x="760644" y="932285"/>
                  <a:pt x="759495" y="929989"/>
                </a:cubicBezTo>
                <a:cubicBezTo>
                  <a:pt x="764091" y="925396"/>
                  <a:pt x="754898" y="926544"/>
                  <a:pt x="753749" y="923100"/>
                </a:cubicBezTo>
                <a:cubicBezTo>
                  <a:pt x="753749" y="920803"/>
                  <a:pt x="758345" y="921952"/>
                  <a:pt x="758345" y="919655"/>
                </a:cubicBezTo>
                <a:cubicBezTo>
                  <a:pt x="753749" y="921952"/>
                  <a:pt x="752600" y="917359"/>
                  <a:pt x="749153" y="917359"/>
                </a:cubicBezTo>
                <a:cubicBezTo>
                  <a:pt x="750302" y="921952"/>
                  <a:pt x="743407" y="918507"/>
                  <a:pt x="742258" y="917359"/>
                </a:cubicBezTo>
                <a:cubicBezTo>
                  <a:pt x="745705" y="917359"/>
                  <a:pt x="748003" y="916211"/>
                  <a:pt x="746854" y="912767"/>
                </a:cubicBezTo>
                <a:cubicBezTo>
                  <a:pt x="745705" y="912767"/>
                  <a:pt x="742258" y="915063"/>
                  <a:pt x="742258" y="912767"/>
                </a:cubicBezTo>
                <a:cubicBezTo>
                  <a:pt x="748003" y="907026"/>
                  <a:pt x="734214" y="903582"/>
                  <a:pt x="730767" y="901285"/>
                </a:cubicBezTo>
                <a:cubicBezTo>
                  <a:pt x="730767" y="902434"/>
                  <a:pt x="730767" y="903582"/>
                  <a:pt x="729617" y="903582"/>
                </a:cubicBezTo>
                <a:cubicBezTo>
                  <a:pt x="728468" y="898989"/>
                  <a:pt x="727319" y="902434"/>
                  <a:pt x="725021" y="901285"/>
                </a:cubicBezTo>
                <a:cubicBezTo>
                  <a:pt x="725021" y="901285"/>
                  <a:pt x="725021" y="901285"/>
                  <a:pt x="723872" y="896693"/>
                </a:cubicBezTo>
                <a:cubicBezTo>
                  <a:pt x="728468" y="896693"/>
                  <a:pt x="726170" y="893248"/>
                  <a:pt x="727319" y="892100"/>
                </a:cubicBezTo>
                <a:cubicBezTo>
                  <a:pt x="731916" y="895545"/>
                  <a:pt x="731916" y="896693"/>
                  <a:pt x="736512" y="896693"/>
                </a:cubicBezTo>
                <a:cubicBezTo>
                  <a:pt x="737661" y="902434"/>
                  <a:pt x="739960" y="898989"/>
                  <a:pt x="742258" y="905878"/>
                </a:cubicBezTo>
                <a:cubicBezTo>
                  <a:pt x="742258" y="902434"/>
                  <a:pt x="746854" y="902434"/>
                  <a:pt x="748003" y="904730"/>
                </a:cubicBezTo>
                <a:cubicBezTo>
                  <a:pt x="746854" y="904730"/>
                  <a:pt x="744556" y="905878"/>
                  <a:pt x="744556" y="907026"/>
                </a:cubicBezTo>
                <a:cubicBezTo>
                  <a:pt x="746854" y="905878"/>
                  <a:pt x="744556" y="911618"/>
                  <a:pt x="748003" y="910470"/>
                </a:cubicBezTo>
                <a:cubicBezTo>
                  <a:pt x="750302" y="908174"/>
                  <a:pt x="749153" y="904730"/>
                  <a:pt x="753749" y="903582"/>
                </a:cubicBezTo>
                <a:cubicBezTo>
                  <a:pt x="753749" y="907026"/>
                  <a:pt x="748003" y="907026"/>
                  <a:pt x="750302" y="911618"/>
                </a:cubicBezTo>
                <a:cubicBezTo>
                  <a:pt x="756047" y="908174"/>
                  <a:pt x="754898" y="918507"/>
                  <a:pt x="760644" y="915063"/>
                </a:cubicBezTo>
                <a:cubicBezTo>
                  <a:pt x="760644" y="912767"/>
                  <a:pt x="759495" y="909322"/>
                  <a:pt x="761793" y="908174"/>
                </a:cubicBezTo>
                <a:cubicBezTo>
                  <a:pt x="762942" y="912767"/>
                  <a:pt x="762942" y="912767"/>
                  <a:pt x="761793" y="916211"/>
                </a:cubicBezTo>
                <a:cubicBezTo>
                  <a:pt x="766389" y="915063"/>
                  <a:pt x="769837" y="916211"/>
                  <a:pt x="772135" y="918507"/>
                </a:cubicBezTo>
                <a:cubicBezTo>
                  <a:pt x="775582" y="919655"/>
                  <a:pt x="777880" y="923100"/>
                  <a:pt x="781328" y="924248"/>
                </a:cubicBezTo>
                <a:cubicBezTo>
                  <a:pt x="781328" y="923100"/>
                  <a:pt x="781328" y="923100"/>
                  <a:pt x="782477" y="923100"/>
                </a:cubicBezTo>
                <a:cubicBezTo>
                  <a:pt x="782477" y="920803"/>
                  <a:pt x="780179" y="921952"/>
                  <a:pt x="780179" y="919655"/>
                </a:cubicBezTo>
                <a:cubicBezTo>
                  <a:pt x="784775" y="918507"/>
                  <a:pt x="782477" y="925396"/>
                  <a:pt x="784775" y="926544"/>
                </a:cubicBezTo>
                <a:cubicBezTo>
                  <a:pt x="785924" y="924248"/>
                  <a:pt x="787073" y="921952"/>
                  <a:pt x="789372" y="924248"/>
                </a:cubicBezTo>
                <a:cubicBezTo>
                  <a:pt x="784775" y="925396"/>
                  <a:pt x="790521" y="927692"/>
                  <a:pt x="789372" y="931137"/>
                </a:cubicBezTo>
                <a:cubicBezTo>
                  <a:pt x="795117" y="929989"/>
                  <a:pt x="806608" y="942618"/>
                  <a:pt x="812354" y="936878"/>
                </a:cubicBezTo>
                <a:cubicBezTo>
                  <a:pt x="814652" y="939174"/>
                  <a:pt x="812354" y="939174"/>
                  <a:pt x="812354" y="941470"/>
                </a:cubicBezTo>
                <a:cubicBezTo>
                  <a:pt x="816951" y="942618"/>
                  <a:pt x="820398" y="947211"/>
                  <a:pt x="826144" y="947211"/>
                </a:cubicBezTo>
                <a:cubicBezTo>
                  <a:pt x="823845" y="948359"/>
                  <a:pt x="821547" y="949507"/>
                  <a:pt x="822696" y="950655"/>
                </a:cubicBezTo>
                <a:cubicBezTo>
                  <a:pt x="823845" y="950655"/>
                  <a:pt x="824994" y="952951"/>
                  <a:pt x="828442" y="950655"/>
                </a:cubicBezTo>
                <a:cubicBezTo>
                  <a:pt x="828442" y="949507"/>
                  <a:pt x="827293" y="947211"/>
                  <a:pt x="828442" y="946062"/>
                </a:cubicBezTo>
                <a:cubicBezTo>
                  <a:pt x="829591" y="948359"/>
                  <a:pt x="833038" y="947211"/>
                  <a:pt x="833038" y="950655"/>
                </a:cubicBezTo>
                <a:cubicBezTo>
                  <a:pt x="830740" y="950655"/>
                  <a:pt x="829591" y="951803"/>
                  <a:pt x="829591" y="954099"/>
                </a:cubicBezTo>
                <a:cubicBezTo>
                  <a:pt x="830740" y="954099"/>
                  <a:pt x="831889" y="955247"/>
                  <a:pt x="833038" y="955247"/>
                </a:cubicBezTo>
                <a:cubicBezTo>
                  <a:pt x="831889" y="955247"/>
                  <a:pt x="830740" y="955247"/>
                  <a:pt x="829591" y="955247"/>
                </a:cubicBezTo>
                <a:cubicBezTo>
                  <a:pt x="829591" y="955247"/>
                  <a:pt x="829591" y="955247"/>
                  <a:pt x="829591" y="956396"/>
                </a:cubicBezTo>
                <a:cubicBezTo>
                  <a:pt x="831889" y="955247"/>
                  <a:pt x="834187" y="955247"/>
                  <a:pt x="835336" y="956396"/>
                </a:cubicBezTo>
                <a:cubicBezTo>
                  <a:pt x="836486" y="957544"/>
                  <a:pt x="837635" y="957544"/>
                  <a:pt x="839933" y="956396"/>
                </a:cubicBezTo>
                <a:cubicBezTo>
                  <a:pt x="841082" y="959840"/>
                  <a:pt x="843380" y="960988"/>
                  <a:pt x="845679" y="962136"/>
                </a:cubicBezTo>
                <a:cubicBezTo>
                  <a:pt x="845679" y="962136"/>
                  <a:pt x="845679" y="962136"/>
                  <a:pt x="846828" y="960988"/>
                </a:cubicBezTo>
                <a:cubicBezTo>
                  <a:pt x="847977" y="962136"/>
                  <a:pt x="847977" y="962136"/>
                  <a:pt x="847977" y="963285"/>
                </a:cubicBezTo>
                <a:cubicBezTo>
                  <a:pt x="847977" y="962136"/>
                  <a:pt x="849126" y="959840"/>
                  <a:pt x="850275" y="962136"/>
                </a:cubicBezTo>
                <a:cubicBezTo>
                  <a:pt x="850275" y="963285"/>
                  <a:pt x="851424" y="964433"/>
                  <a:pt x="852573" y="964433"/>
                </a:cubicBezTo>
                <a:cubicBezTo>
                  <a:pt x="852573" y="963285"/>
                  <a:pt x="850275" y="963285"/>
                  <a:pt x="852573" y="962136"/>
                </a:cubicBezTo>
                <a:cubicBezTo>
                  <a:pt x="853722" y="962136"/>
                  <a:pt x="854872" y="964433"/>
                  <a:pt x="856021" y="965581"/>
                </a:cubicBezTo>
                <a:cubicBezTo>
                  <a:pt x="857170" y="965581"/>
                  <a:pt x="859468" y="966729"/>
                  <a:pt x="860617" y="966729"/>
                </a:cubicBezTo>
                <a:cubicBezTo>
                  <a:pt x="860617" y="966729"/>
                  <a:pt x="860617" y="965581"/>
                  <a:pt x="860617" y="965581"/>
                </a:cubicBezTo>
                <a:cubicBezTo>
                  <a:pt x="861766" y="965581"/>
                  <a:pt x="862915" y="965581"/>
                  <a:pt x="864064" y="966729"/>
                </a:cubicBezTo>
                <a:cubicBezTo>
                  <a:pt x="864064" y="966729"/>
                  <a:pt x="865214" y="966729"/>
                  <a:pt x="865214" y="966729"/>
                </a:cubicBezTo>
                <a:cubicBezTo>
                  <a:pt x="872108" y="970173"/>
                  <a:pt x="876705" y="979358"/>
                  <a:pt x="885898" y="978210"/>
                </a:cubicBezTo>
                <a:cubicBezTo>
                  <a:pt x="888196" y="981655"/>
                  <a:pt x="884749" y="978210"/>
                  <a:pt x="884749" y="980506"/>
                </a:cubicBezTo>
                <a:cubicBezTo>
                  <a:pt x="885898" y="981655"/>
                  <a:pt x="887047" y="982803"/>
                  <a:pt x="888196" y="983951"/>
                </a:cubicBezTo>
                <a:cubicBezTo>
                  <a:pt x="889345" y="983951"/>
                  <a:pt x="890494" y="982803"/>
                  <a:pt x="890494" y="982803"/>
                </a:cubicBezTo>
                <a:cubicBezTo>
                  <a:pt x="893942" y="987395"/>
                  <a:pt x="899687" y="986247"/>
                  <a:pt x="901985" y="990840"/>
                </a:cubicBezTo>
                <a:cubicBezTo>
                  <a:pt x="908880" y="991988"/>
                  <a:pt x="911178" y="1004617"/>
                  <a:pt x="916924" y="998877"/>
                </a:cubicBezTo>
                <a:cubicBezTo>
                  <a:pt x="915775" y="1004617"/>
                  <a:pt x="924968" y="1001173"/>
                  <a:pt x="924968" y="1008062"/>
                </a:cubicBezTo>
                <a:cubicBezTo>
                  <a:pt x="928415" y="1006914"/>
                  <a:pt x="929564" y="1008062"/>
                  <a:pt x="931863" y="1010358"/>
                </a:cubicBezTo>
                <a:cubicBezTo>
                  <a:pt x="933012" y="1009210"/>
                  <a:pt x="934161" y="1009210"/>
                  <a:pt x="934161" y="1008062"/>
                </a:cubicBezTo>
                <a:cubicBezTo>
                  <a:pt x="936459" y="1012654"/>
                  <a:pt x="938757" y="1016099"/>
                  <a:pt x="941055" y="1018395"/>
                </a:cubicBezTo>
                <a:cubicBezTo>
                  <a:pt x="943354" y="1018395"/>
                  <a:pt x="945652" y="1018395"/>
                  <a:pt x="946801" y="1017247"/>
                </a:cubicBezTo>
                <a:cubicBezTo>
                  <a:pt x="949099" y="1019543"/>
                  <a:pt x="946801" y="1019543"/>
                  <a:pt x="946801" y="1020691"/>
                </a:cubicBezTo>
                <a:cubicBezTo>
                  <a:pt x="947950" y="1021839"/>
                  <a:pt x="950248" y="1021839"/>
                  <a:pt x="951398" y="1020691"/>
                </a:cubicBezTo>
                <a:cubicBezTo>
                  <a:pt x="950248" y="1021839"/>
                  <a:pt x="950248" y="1022988"/>
                  <a:pt x="952547" y="1024136"/>
                </a:cubicBezTo>
                <a:cubicBezTo>
                  <a:pt x="953696" y="1022988"/>
                  <a:pt x="955994" y="1021839"/>
                  <a:pt x="955994" y="1024136"/>
                </a:cubicBezTo>
                <a:cubicBezTo>
                  <a:pt x="955994" y="1024136"/>
                  <a:pt x="955994" y="1024136"/>
                  <a:pt x="954845" y="1025284"/>
                </a:cubicBezTo>
                <a:cubicBezTo>
                  <a:pt x="954845" y="1026432"/>
                  <a:pt x="952547" y="1026432"/>
                  <a:pt x="952547" y="1027580"/>
                </a:cubicBezTo>
                <a:cubicBezTo>
                  <a:pt x="952547" y="1028728"/>
                  <a:pt x="953696" y="1028728"/>
                  <a:pt x="954845" y="1028728"/>
                </a:cubicBezTo>
                <a:cubicBezTo>
                  <a:pt x="954845" y="1027580"/>
                  <a:pt x="954845" y="1026432"/>
                  <a:pt x="957143" y="1026432"/>
                </a:cubicBezTo>
                <a:cubicBezTo>
                  <a:pt x="958292" y="1026432"/>
                  <a:pt x="958292" y="1026432"/>
                  <a:pt x="958292" y="1027580"/>
                </a:cubicBezTo>
                <a:cubicBezTo>
                  <a:pt x="959441" y="1027580"/>
                  <a:pt x="960591" y="1027580"/>
                  <a:pt x="961740" y="1028728"/>
                </a:cubicBezTo>
                <a:lnTo>
                  <a:pt x="961406" y="1029395"/>
                </a:lnTo>
                <a:lnTo>
                  <a:pt x="960591" y="1029876"/>
                </a:lnTo>
                <a:cubicBezTo>
                  <a:pt x="960591" y="1031024"/>
                  <a:pt x="960591" y="1031024"/>
                  <a:pt x="960591" y="1031024"/>
                </a:cubicBezTo>
                <a:lnTo>
                  <a:pt x="961406" y="1029395"/>
                </a:lnTo>
                <a:lnTo>
                  <a:pt x="963751" y="1028011"/>
                </a:lnTo>
                <a:cubicBezTo>
                  <a:pt x="964613" y="1027867"/>
                  <a:pt x="965762" y="1028154"/>
                  <a:pt x="968634" y="1028728"/>
                </a:cubicBezTo>
                <a:cubicBezTo>
                  <a:pt x="968634" y="1028728"/>
                  <a:pt x="967485" y="1027580"/>
                  <a:pt x="967485" y="1027580"/>
                </a:cubicBezTo>
                <a:cubicBezTo>
                  <a:pt x="967485" y="1027580"/>
                  <a:pt x="966336" y="1027580"/>
                  <a:pt x="965187" y="1027580"/>
                </a:cubicBezTo>
                <a:cubicBezTo>
                  <a:pt x="965187" y="1022988"/>
                  <a:pt x="964038" y="1019543"/>
                  <a:pt x="960591" y="1021839"/>
                </a:cubicBezTo>
                <a:cubicBezTo>
                  <a:pt x="960591" y="1016099"/>
                  <a:pt x="951398" y="1016099"/>
                  <a:pt x="953696" y="1010358"/>
                </a:cubicBezTo>
                <a:cubicBezTo>
                  <a:pt x="957143" y="1014950"/>
                  <a:pt x="959441" y="1017247"/>
                  <a:pt x="964038" y="1017247"/>
                </a:cubicBezTo>
                <a:cubicBezTo>
                  <a:pt x="965187" y="1019543"/>
                  <a:pt x="964038" y="1020691"/>
                  <a:pt x="964038" y="1021839"/>
                </a:cubicBezTo>
                <a:cubicBezTo>
                  <a:pt x="965187" y="1020691"/>
                  <a:pt x="966336" y="1020691"/>
                  <a:pt x="968634" y="1020691"/>
                </a:cubicBezTo>
                <a:cubicBezTo>
                  <a:pt x="969783" y="1024136"/>
                  <a:pt x="967485" y="1024136"/>
                  <a:pt x="967485" y="1025284"/>
                </a:cubicBezTo>
                <a:cubicBezTo>
                  <a:pt x="967485" y="1025284"/>
                  <a:pt x="967485" y="1025284"/>
                  <a:pt x="968634" y="1025284"/>
                </a:cubicBezTo>
                <a:cubicBezTo>
                  <a:pt x="968634" y="1025284"/>
                  <a:pt x="969783" y="1024136"/>
                  <a:pt x="970933" y="1024136"/>
                </a:cubicBezTo>
                <a:cubicBezTo>
                  <a:pt x="970933" y="1024136"/>
                  <a:pt x="970933" y="1022988"/>
                  <a:pt x="972082" y="1022988"/>
                </a:cubicBezTo>
                <a:cubicBezTo>
                  <a:pt x="972082" y="1024136"/>
                  <a:pt x="973231" y="1025284"/>
                  <a:pt x="974380" y="1025284"/>
                </a:cubicBezTo>
                <a:cubicBezTo>
                  <a:pt x="975529" y="1025284"/>
                  <a:pt x="976678" y="1024136"/>
                  <a:pt x="977827" y="1024136"/>
                </a:cubicBezTo>
                <a:cubicBezTo>
                  <a:pt x="978976" y="1027580"/>
                  <a:pt x="972082" y="1026432"/>
                  <a:pt x="973231" y="1029876"/>
                </a:cubicBezTo>
                <a:cubicBezTo>
                  <a:pt x="973231" y="1029876"/>
                  <a:pt x="974380" y="1029876"/>
                  <a:pt x="974380" y="1029876"/>
                </a:cubicBezTo>
                <a:cubicBezTo>
                  <a:pt x="975529" y="1029876"/>
                  <a:pt x="975529" y="1031024"/>
                  <a:pt x="976678" y="1031024"/>
                </a:cubicBezTo>
                <a:cubicBezTo>
                  <a:pt x="976678" y="1029876"/>
                  <a:pt x="975529" y="1027580"/>
                  <a:pt x="976678" y="1027580"/>
                </a:cubicBezTo>
                <a:cubicBezTo>
                  <a:pt x="981275" y="1033321"/>
                  <a:pt x="983573" y="1027580"/>
                  <a:pt x="987020" y="1036765"/>
                </a:cubicBezTo>
                <a:cubicBezTo>
                  <a:pt x="985871" y="1036765"/>
                  <a:pt x="984722" y="1035617"/>
                  <a:pt x="983573" y="1035617"/>
                </a:cubicBezTo>
                <a:cubicBezTo>
                  <a:pt x="982424" y="1035617"/>
                  <a:pt x="982424" y="1035617"/>
                  <a:pt x="981275" y="1035617"/>
                </a:cubicBezTo>
                <a:cubicBezTo>
                  <a:pt x="981275" y="1035617"/>
                  <a:pt x="981275" y="1036765"/>
                  <a:pt x="981275" y="1037913"/>
                </a:cubicBezTo>
                <a:cubicBezTo>
                  <a:pt x="981275" y="1037913"/>
                  <a:pt x="981275" y="1037913"/>
                  <a:pt x="980126" y="1037913"/>
                </a:cubicBezTo>
                <a:cubicBezTo>
                  <a:pt x="981275" y="1039061"/>
                  <a:pt x="980126" y="1040209"/>
                  <a:pt x="981275" y="1042506"/>
                </a:cubicBezTo>
                <a:cubicBezTo>
                  <a:pt x="981275" y="1041358"/>
                  <a:pt x="982424" y="1042506"/>
                  <a:pt x="982424" y="1042506"/>
                </a:cubicBezTo>
                <a:cubicBezTo>
                  <a:pt x="983573" y="1042506"/>
                  <a:pt x="983573" y="1042506"/>
                  <a:pt x="984722" y="1043654"/>
                </a:cubicBezTo>
                <a:cubicBezTo>
                  <a:pt x="984722" y="1043654"/>
                  <a:pt x="985871" y="1043654"/>
                  <a:pt x="987020" y="1043654"/>
                </a:cubicBezTo>
                <a:cubicBezTo>
                  <a:pt x="987020" y="1040209"/>
                  <a:pt x="984722" y="1042506"/>
                  <a:pt x="984722" y="1040209"/>
                </a:cubicBezTo>
                <a:cubicBezTo>
                  <a:pt x="987020" y="1040209"/>
                  <a:pt x="985871" y="1037913"/>
                  <a:pt x="987020" y="1036765"/>
                </a:cubicBezTo>
                <a:cubicBezTo>
                  <a:pt x="989319" y="1035617"/>
                  <a:pt x="991617" y="1036765"/>
                  <a:pt x="992766" y="1039061"/>
                </a:cubicBezTo>
                <a:cubicBezTo>
                  <a:pt x="990468" y="1039061"/>
                  <a:pt x="988169" y="1040209"/>
                  <a:pt x="988169" y="1041358"/>
                </a:cubicBezTo>
                <a:cubicBezTo>
                  <a:pt x="990468" y="1041358"/>
                  <a:pt x="990468" y="1042506"/>
                  <a:pt x="991617" y="1042506"/>
                </a:cubicBezTo>
                <a:cubicBezTo>
                  <a:pt x="993915" y="1042506"/>
                  <a:pt x="992766" y="1039061"/>
                  <a:pt x="996213" y="1039061"/>
                </a:cubicBezTo>
                <a:cubicBezTo>
                  <a:pt x="999661" y="1044802"/>
                  <a:pt x="1007704" y="1045950"/>
                  <a:pt x="1010003" y="1052839"/>
                </a:cubicBezTo>
                <a:cubicBezTo>
                  <a:pt x="1012301" y="1048246"/>
                  <a:pt x="1016897" y="1047098"/>
                  <a:pt x="1020345" y="1043654"/>
                </a:cubicBezTo>
                <a:cubicBezTo>
                  <a:pt x="1013450" y="1039061"/>
                  <a:pt x="1005406" y="1034469"/>
                  <a:pt x="1001959" y="1029876"/>
                </a:cubicBezTo>
                <a:cubicBezTo>
                  <a:pt x="996213" y="1029876"/>
                  <a:pt x="992766" y="1025284"/>
                  <a:pt x="987020" y="1025284"/>
                </a:cubicBezTo>
                <a:cubicBezTo>
                  <a:pt x="985871" y="1024136"/>
                  <a:pt x="987020" y="1019543"/>
                  <a:pt x="984722" y="1020691"/>
                </a:cubicBezTo>
                <a:cubicBezTo>
                  <a:pt x="982424" y="1024136"/>
                  <a:pt x="977827" y="1016099"/>
                  <a:pt x="976678" y="1014950"/>
                </a:cubicBezTo>
                <a:cubicBezTo>
                  <a:pt x="972082" y="1010358"/>
                  <a:pt x="962889" y="1011506"/>
                  <a:pt x="964038" y="1006914"/>
                </a:cubicBezTo>
                <a:cubicBezTo>
                  <a:pt x="966336" y="1008062"/>
                  <a:pt x="968634" y="1008062"/>
                  <a:pt x="969783" y="1009210"/>
                </a:cubicBezTo>
                <a:cubicBezTo>
                  <a:pt x="969783" y="1004617"/>
                  <a:pt x="965187" y="1003469"/>
                  <a:pt x="961740" y="1002321"/>
                </a:cubicBezTo>
                <a:cubicBezTo>
                  <a:pt x="957143" y="1001173"/>
                  <a:pt x="952547" y="1001173"/>
                  <a:pt x="951398" y="995432"/>
                </a:cubicBezTo>
                <a:cubicBezTo>
                  <a:pt x="941055" y="997728"/>
                  <a:pt x="934161" y="979358"/>
                  <a:pt x="927266" y="985099"/>
                </a:cubicBezTo>
                <a:cubicBezTo>
                  <a:pt x="926117" y="982803"/>
                  <a:pt x="923819" y="983951"/>
                  <a:pt x="924968" y="980506"/>
                </a:cubicBezTo>
                <a:cubicBezTo>
                  <a:pt x="921520" y="982803"/>
                  <a:pt x="914626" y="979358"/>
                  <a:pt x="916924" y="973618"/>
                </a:cubicBezTo>
                <a:cubicBezTo>
                  <a:pt x="911178" y="971321"/>
                  <a:pt x="903135" y="971321"/>
                  <a:pt x="899687" y="965581"/>
                </a:cubicBezTo>
                <a:cubicBezTo>
                  <a:pt x="899687" y="963285"/>
                  <a:pt x="904284" y="964433"/>
                  <a:pt x="903135" y="962136"/>
                </a:cubicBezTo>
                <a:cubicBezTo>
                  <a:pt x="901985" y="962136"/>
                  <a:pt x="897389" y="960988"/>
                  <a:pt x="898538" y="964433"/>
                </a:cubicBezTo>
                <a:cubicBezTo>
                  <a:pt x="890494" y="963285"/>
                  <a:pt x="887047" y="952951"/>
                  <a:pt x="877854" y="952951"/>
                </a:cubicBezTo>
                <a:cubicBezTo>
                  <a:pt x="880152" y="950655"/>
                  <a:pt x="875556" y="948359"/>
                  <a:pt x="873257" y="951803"/>
                </a:cubicBezTo>
                <a:cubicBezTo>
                  <a:pt x="872108" y="949507"/>
                  <a:pt x="873257" y="949507"/>
                  <a:pt x="874407" y="948359"/>
                </a:cubicBezTo>
                <a:cubicBezTo>
                  <a:pt x="869810" y="947211"/>
                  <a:pt x="867512" y="941470"/>
                  <a:pt x="864064" y="946062"/>
                </a:cubicBezTo>
                <a:cubicBezTo>
                  <a:pt x="861766" y="943766"/>
                  <a:pt x="859468" y="942618"/>
                  <a:pt x="857170" y="940322"/>
                </a:cubicBezTo>
                <a:cubicBezTo>
                  <a:pt x="857170" y="931137"/>
                  <a:pt x="838784" y="929989"/>
                  <a:pt x="834187" y="919655"/>
                </a:cubicBezTo>
                <a:cubicBezTo>
                  <a:pt x="822696" y="920803"/>
                  <a:pt x="820398" y="904730"/>
                  <a:pt x="807758" y="908174"/>
                </a:cubicBezTo>
                <a:cubicBezTo>
                  <a:pt x="807758" y="904730"/>
                  <a:pt x="804310" y="907026"/>
                  <a:pt x="804310" y="904730"/>
                </a:cubicBezTo>
                <a:cubicBezTo>
                  <a:pt x="811205" y="903582"/>
                  <a:pt x="815801" y="909322"/>
                  <a:pt x="823845" y="910470"/>
                </a:cubicBezTo>
                <a:cubicBezTo>
                  <a:pt x="824994" y="909322"/>
                  <a:pt x="826144" y="908174"/>
                  <a:pt x="827293" y="907026"/>
                </a:cubicBezTo>
                <a:cubicBezTo>
                  <a:pt x="824994" y="904730"/>
                  <a:pt x="823845" y="903582"/>
                  <a:pt x="820398" y="905878"/>
                </a:cubicBezTo>
                <a:cubicBezTo>
                  <a:pt x="818100" y="901285"/>
                  <a:pt x="826144" y="903582"/>
                  <a:pt x="822696" y="898989"/>
                </a:cubicBezTo>
                <a:cubicBezTo>
                  <a:pt x="820398" y="902434"/>
                  <a:pt x="814652" y="895545"/>
                  <a:pt x="814652" y="901285"/>
                </a:cubicBezTo>
                <a:cubicBezTo>
                  <a:pt x="812354" y="896693"/>
                  <a:pt x="807758" y="900137"/>
                  <a:pt x="807758" y="896693"/>
                </a:cubicBezTo>
                <a:cubicBezTo>
                  <a:pt x="807758" y="901285"/>
                  <a:pt x="805459" y="898989"/>
                  <a:pt x="803161" y="902434"/>
                </a:cubicBezTo>
                <a:cubicBezTo>
                  <a:pt x="800863" y="896693"/>
                  <a:pt x="796266" y="897841"/>
                  <a:pt x="792819" y="897841"/>
                </a:cubicBezTo>
                <a:cubicBezTo>
                  <a:pt x="791670" y="895545"/>
                  <a:pt x="793968" y="895545"/>
                  <a:pt x="793968" y="893248"/>
                </a:cubicBezTo>
                <a:cubicBezTo>
                  <a:pt x="789372" y="893248"/>
                  <a:pt x="781328" y="888656"/>
                  <a:pt x="781328" y="885211"/>
                </a:cubicBezTo>
                <a:cubicBezTo>
                  <a:pt x="783626" y="887508"/>
                  <a:pt x="788223" y="886359"/>
                  <a:pt x="790521" y="888656"/>
                </a:cubicBezTo>
                <a:cubicBezTo>
                  <a:pt x="790521" y="886359"/>
                  <a:pt x="792819" y="885211"/>
                  <a:pt x="790521" y="881767"/>
                </a:cubicBezTo>
                <a:cubicBezTo>
                  <a:pt x="789372" y="884063"/>
                  <a:pt x="788223" y="881767"/>
                  <a:pt x="784775" y="882915"/>
                </a:cubicBezTo>
                <a:cubicBezTo>
                  <a:pt x="788223" y="878323"/>
                  <a:pt x="775582" y="867989"/>
                  <a:pt x="769837" y="870286"/>
                </a:cubicBezTo>
                <a:cubicBezTo>
                  <a:pt x="767538" y="867989"/>
                  <a:pt x="773284" y="869137"/>
                  <a:pt x="770986" y="865693"/>
                </a:cubicBezTo>
                <a:cubicBezTo>
                  <a:pt x="769837" y="866841"/>
                  <a:pt x="769837" y="865693"/>
                  <a:pt x="768688" y="865693"/>
                </a:cubicBezTo>
                <a:cubicBezTo>
                  <a:pt x="766389" y="869137"/>
                  <a:pt x="764091" y="869137"/>
                  <a:pt x="765240" y="873730"/>
                </a:cubicBezTo>
                <a:cubicBezTo>
                  <a:pt x="764091" y="871434"/>
                  <a:pt x="761793" y="871434"/>
                  <a:pt x="759495" y="870286"/>
                </a:cubicBezTo>
                <a:cubicBezTo>
                  <a:pt x="759495" y="873730"/>
                  <a:pt x="764091" y="873730"/>
                  <a:pt x="761793" y="876026"/>
                </a:cubicBezTo>
                <a:cubicBezTo>
                  <a:pt x="761793" y="871434"/>
                  <a:pt x="756047" y="876026"/>
                  <a:pt x="756047" y="870286"/>
                </a:cubicBezTo>
                <a:cubicBezTo>
                  <a:pt x="758345" y="867989"/>
                  <a:pt x="760644" y="870286"/>
                  <a:pt x="761793" y="866841"/>
                </a:cubicBezTo>
                <a:cubicBezTo>
                  <a:pt x="760644" y="863397"/>
                  <a:pt x="757196" y="865693"/>
                  <a:pt x="756047" y="862249"/>
                </a:cubicBezTo>
                <a:cubicBezTo>
                  <a:pt x="758345" y="862249"/>
                  <a:pt x="756047" y="858804"/>
                  <a:pt x="758345" y="857656"/>
                </a:cubicBezTo>
                <a:cubicBezTo>
                  <a:pt x="760644" y="857656"/>
                  <a:pt x="765240" y="858804"/>
                  <a:pt x="765240" y="855360"/>
                </a:cubicBezTo>
                <a:cubicBezTo>
                  <a:pt x="764091" y="853064"/>
                  <a:pt x="759495" y="857656"/>
                  <a:pt x="758345" y="855360"/>
                </a:cubicBezTo>
                <a:cubicBezTo>
                  <a:pt x="762942" y="853064"/>
                  <a:pt x="756047" y="849619"/>
                  <a:pt x="759495" y="848471"/>
                </a:cubicBezTo>
                <a:cubicBezTo>
                  <a:pt x="757196" y="847323"/>
                  <a:pt x="752600" y="846175"/>
                  <a:pt x="753749" y="851916"/>
                </a:cubicBezTo>
                <a:cubicBezTo>
                  <a:pt x="757196" y="848471"/>
                  <a:pt x="754898" y="854212"/>
                  <a:pt x="756047" y="856508"/>
                </a:cubicBezTo>
                <a:cubicBezTo>
                  <a:pt x="756047" y="856508"/>
                  <a:pt x="757196" y="855360"/>
                  <a:pt x="758345" y="856508"/>
                </a:cubicBezTo>
                <a:cubicBezTo>
                  <a:pt x="756047" y="856508"/>
                  <a:pt x="756047" y="858804"/>
                  <a:pt x="753749" y="858804"/>
                </a:cubicBezTo>
                <a:cubicBezTo>
                  <a:pt x="751451" y="857656"/>
                  <a:pt x="754898" y="855360"/>
                  <a:pt x="752600" y="851916"/>
                </a:cubicBezTo>
                <a:cubicBezTo>
                  <a:pt x="751451" y="851916"/>
                  <a:pt x="750302" y="850768"/>
                  <a:pt x="749153" y="851916"/>
                </a:cubicBezTo>
                <a:cubicBezTo>
                  <a:pt x="748003" y="854212"/>
                  <a:pt x="752600" y="854212"/>
                  <a:pt x="750302" y="855360"/>
                </a:cubicBezTo>
                <a:cubicBezTo>
                  <a:pt x="745705" y="851916"/>
                  <a:pt x="739960" y="853064"/>
                  <a:pt x="737661" y="847323"/>
                </a:cubicBezTo>
                <a:cubicBezTo>
                  <a:pt x="743407" y="848471"/>
                  <a:pt x="746854" y="846175"/>
                  <a:pt x="752600" y="848471"/>
                </a:cubicBezTo>
                <a:cubicBezTo>
                  <a:pt x="752600" y="847323"/>
                  <a:pt x="753749" y="846175"/>
                  <a:pt x="753749" y="846175"/>
                </a:cubicBezTo>
                <a:cubicBezTo>
                  <a:pt x="748003" y="843879"/>
                  <a:pt x="741109" y="843879"/>
                  <a:pt x="735363" y="841582"/>
                </a:cubicBezTo>
                <a:cubicBezTo>
                  <a:pt x="734214" y="839286"/>
                  <a:pt x="735363" y="839286"/>
                  <a:pt x="736512" y="838138"/>
                </a:cubicBezTo>
                <a:cubicBezTo>
                  <a:pt x="735363" y="838138"/>
                  <a:pt x="734214" y="836990"/>
                  <a:pt x="734214" y="836990"/>
                </a:cubicBezTo>
                <a:cubicBezTo>
                  <a:pt x="733065" y="838138"/>
                  <a:pt x="733065" y="839286"/>
                  <a:pt x="733065" y="840434"/>
                </a:cubicBezTo>
                <a:cubicBezTo>
                  <a:pt x="729617" y="839286"/>
                  <a:pt x="725021" y="838138"/>
                  <a:pt x="726170" y="834693"/>
                </a:cubicBezTo>
                <a:cubicBezTo>
                  <a:pt x="721574" y="833545"/>
                  <a:pt x="710082" y="836990"/>
                  <a:pt x="711232" y="831249"/>
                </a:cubicBezTo>
                <a:cubicBezTo>
                  <a:pt x="712381" y="832397"/>
                  <a:pt x="718126" y="831249"/>
                  <a:pt x="725021" y="830101"/>
                </a:cubicBezTo>
                <a:cubicBezTo>
                  <a:pt x="720425" y="827805"/>
                  <a:pt x="713530" y="830101"/>
                  <a:pt x="711232" y="824360"/>
                </a:cubicBezTo>
                <a:cubicBezTo>
                  <a:pt x="712381" y="828953"/>
                  <a:pt x="707784" y="828953"/>
                  <a:pt x="707784" y="831249"/>
                </a:cubicBezTo>
                <a:cubicBezTo>
                  <a:pt x="706635" y="830101"/>
                  <a:pt x="704337" y="832397"/>
                  <a:pt x="704337" y="828953"/>
                </a:cubicBezTo>
                <a:cubicBezTo>
                  <a:pt x="707784" y="830101"/>
                  <a:pt x="710082" y="826657"/>
                  <a:pt x="710082" y="823212"/>
                </a:cubicBezTo>
                <a:cubicBezTo>
                  <a:pt x="704337" y="825508"/>
                  <a:pt x="704337" y="822064"/>
                  <a:pt x="704337" y="818620"/>
                </a:cubicBezTo>
                <a:cubicBezTo>
                  <a:pt x="696293" y="819768"/>
                  <a:pt x="692846" y="816324"/>
                  <a:pt x="689398" y="814027"/>
                </a:cubicBezTo>
                <a:cubicBezTo>
                  <a:pt x="685951" y="814027"/>
                  <a:pt x="683653" y="814027"/>
                  <a:pt x="680205" y="812879"/>
                </a:cubicBezTo>
                <a:cubicBezTo>
                  <a:pt x="681354" y="812879"/>
                  <a:pt x="682504" y="812879"/>
                  <a:pt x="683653" y="811731"/>
                </a:cubicBezTo>
                <a:cubicBezTo>
                  <a:pt x="683653" y="811731"/>
                  <a:pt x="683653" y="811731"/>
                  <a:pt x="682504" y="811731"/>
                </a:cubicBezTo>
                <a:cubicBezTo>
                  <a:pt x="685951" y="807138"/>
                  <a:pt x="691697" y="814027"/>
                  <a:pt x="693995" y="809435"/>
                </a:cubicBezTo>
                <a:cubicBezTo>
                  <a:pt x="690547" y="804842"/>
                  <a:pt x="682504" y="808286"/>
                  <a:pt x="680205" y="799101"/>
                </a:cubicBezTo>
                <a:cubicBezTo>
                  <a:pt x="675609" y="800249"/>
                  <a:pt x="672161" y="797953"/>
                  <a:pt x="667565" y="795657"/>
                </a:cubicBezTo>
                <a:cubicBezTo>
                  <a:pt x="665267" y="796805"/>
                  <a:pt x="665267" y="797953"/>
                  <a:pt x="662969" y="799101"/>
                </a:cubicBezTo>
                <a:cubicBezTo>
                  <a:pt x="661819" y="797953"/>
                  <a:pt x="661819" y="795657"/>
                  <a:pt x="660670" y="796805"/>
                </a:cubicBezTo>
                <a:cubicBezTo>
                  <a:pt x="661819" y="799101"/>
                  <a:pt x="660670" y="800249"/>
                  <a:pt x="658372" y="799101"/>
                </a:cubicBezTo>
                <a:cubicBezTo>
                  <a:pt x="656074" y="794509"/>
                  <a:pt x="661819" y="795657"/>
                  <a:pt x="664118" y="794509"/>
                </a:cubicBezTo>
                <a:cubicBezTo>
                  <a:pt x="659521" y="793361"/>
                  <a:pt x="667565" y="793361"/>
                  <a:pt x="665267" y="789916"/>
                </a:cubicBezTo>
                <a:cubicBezTo>
                  <a:pt x="661819" y="793361"/>
                  <a:pt x="658372" y="792213"/>
                  <a:pt x="659521" y="788768"/>
                </a:cubicBezTo>
                <a:cubicBezTo>
                  <a:pt x="664118" y="788768"/>
                  <a:pt x="666416" y="786472"/>
                  <a:pt x="668714" y="789916"/>
                </a:cubicBezTo>
                <a:cubicBezTo>
                  <a:pt x="668714" y="788768"/>
                  <a:pt x="669863" y="787620"/>
                  <a:pt x="668714" y="787620"/>
                </a:cubicBezTo>
                <a:cubicBezTo>
                  <a:pt x="668714" y="784176"/>
                  <a:pt x="662969" y="787620"/>
                  <a:pt x="664118" y="783027"/>
                </a:cubicBezTo>
                <a:cubicBezTo>
                  <a:pt x="669863" y="784176"/>
                  <a:pt x="673311" y="788768"/>
                  <a:pt x="679056" y="788768"/>
                </a:cubicBezTo>
                <a:cubicBezTo>
                  <a:pt x="680205" y="787620"/>
                  <a:pt x="677907" y="785324"/>
                  <a:pt x="679056" y="784176"/>
                </a:cubicBezTo>
                <a:cubicBezTo>
                  <a:pt x="680205" y="787620"/>
                  <a:pt x="683653" y="785324"/>
                  <a:pt x="683653" y="788768"/>
                </a:cubicBezTo>
                <a:cubicBezTo>
                  <a:pt x="682504" y="789916"/>
                  <a:pt x="680205" y="789916"/>
                  <a:pt x="681354" y="791065"/>
                </a:cubicBezTo>
                <a:cubicBezTo>
                  <a:pt x="683653" y="793361"/>
                  <a:pt x="690547" y="793361"/>
                  <a:pt x="690547" y="789916"/>
                </a:cubicBezTo>
                <a:cubicBezTo>
                  <a:pt x="690547" y="793361"/>
                  <a:pt x="692846" y="792213"/>
                  <a:pt x="693995" y="795657"/>
                </a:cubicBezTo>
                <a:cubicBezTo>
                  <a:pt x="689398" y="797953"/>
                  <a:pt x="690547" y="791065"/>
                  <a:pt x="685951" y="793361"/>
                </a:cubicBezTo>
                <a:cubicBezTo>
                  <a:pt x="689398" y="797953"/>
                  <a:pt x="691697" y="796805"/>
                  <a:pt x="691697" y="803694"/>
                </a:cubicBezTo>
                <a:cubicBezTo>
                  <a:pt x="693995" y="803694"/>
                  <a:pt x="693995" y="803694"/>
                  <a:pt x="695144" y="803694"/>
                </a:cubicBezTo>
                <a:cubicBezTo>
                  <a:pt x="696293" y="801398"/>
                  <a:pt x="695144" y="802546"/>
                  <a:pt x="693995" y="800249"/>
                </a:cubicBezTo>
                <a:cubicBezTo>
                  <a:pt x="696293" y="799101"/>
                  <a:pt x="696293" y="797953"/>
                  <a:pt x="696293" y="796805"/>
                </a:cubicBezTo>
                <a:cubicBezTo>
                  <a:pt x="699740" y="795657"/>
                  <a:pt x="700889" y="797953"/>
                  <a:pt x="704337" y="796805"/>
                </a:cubicBezTo>
                <a:cubicBezTo>
                  <a:pt x="704337" y="793361"/>
                  <a:pt x="697442" y="794509"/>
                  <a:pt x="702039" y="792213"/>
                </a:cubicBezTo>
                <a:cubicBezTo>
                  <a:pt x="705486" y="794509"/>
                  <a:pt x="712381" y="796805"/>
                  <a:pt x="713530" y="800249"/>
                </a:cubicBezTo>
                <a:cubicBezTo>
                  <a:pt x="712381" y="797953"/>
                  <a:pt x="710082" y="799101"/>
                  <a:pt x="707784" y="800249"/>
                </a:cubicBezTo>
                <a:cubicBezTo>
                  <a:pt x="710082" y="805990"/>
                  <a:pt x="720425" y="804842"/>
                  <a:pt x="721574" y="809435"/>
                </a:cubicBezTo>
                <a:cubicBezTo>
                  <a:pt x="722723" y="809435"/>
                  <a:pt x="722723" y="808286"/>
                  <a:pt x="721574" y="805990"/>
                </a:cubicBezTo>
                <a:cubicBezTo>
                  <a:pt x="725021" y="803694"/>
                  <a:pt x="727319" y="805990"/>
                  <a:pt x="729617" y="805990"/>
                </a:cubicBezTo>
                <a:cubicBezTo>
                  <a:pt x="731916" y="814027"/>
                  <a:pt x="739960" y="814027"/>
                  <a:pt x="749153" y="816324"/>
                </a:cubicBezTo>
                <a:cubicBezTo>
                  <a:pt x="746854" y="817472"/>
                  <a:pt x="743407" y="815175"/>
                  <a:pt x="743407" y="817472"/>
                </a:cubicBezTo>
                <a:cubicBezTo>
                  <a:pt x="745705" y="822064"/>
                  <a:pt x="750302" y="817472"/>
                  <a:pt x="752600" y="820916"/>
                </a:cubicBezTo>
                <a:cubicBezTo>
                  <a:pt x="751451" y="822064"/>
                  <a:pt x="749153" y="822064"/>
                  <a:pt x="750302" y="824360"/>
                </a:cubicBezTo>
                <a:cubicBezTo>
                  <a:pt x="751451" y="824360"/>
                  <a:pt x="752600" y="823212"/>
                  <a:pt x="754898" y="823212"/>
                </a:cubicBezTo>
                <a:cubicBezTo>
                  <a:pt x="757196" y="830101"/>
                  <a:pt x="765240" y="823212"/>
                  <a:pt x="769837" y="825508"/>
                </a:cubicBezTo>
                <a:cubicBezTo>
                  <a:pt x="770986" y="831249"/>
                  <a:pt x="780179" y="832397"/>
                  <a:pt x="781328" y="827805"/>
                </a:cubicBezTo>
                <a:cubicBezTo>
                  <a:pt x="780179" y="827805"/>
                  <a:pt x="774433" y="828953"/>
                  <a:pt x="777880" y="825508"/>
                </a:cubicBezTo>
                <a:cubicBezTo>
                  <a:pt x="779030" y="828953"/>
                  <a:pt x="777880" y="823212"/>
                  <a:pt x="780179" y="823212"/>
                </a:cubicBezTo>
                <a:cubicBezTo>
                  <a:pt x="781328" y="825508"/>
                  <a:pt x="782477" y="827805"/>
                  <a:pt x="784775" y="830101"/>
                </a:cubicBezTo>
                <a:cubicBezTo>
                  <a:pt x="780179" y="832397"/>
                  <a:pt x="780179" y="832397"/>
                  <a:pt x="776731" y="832397"/>
                </a:cubicBezTo>
                <a:cubicBezTo>
                  <a:pt x="781328" y="838138"/>
                  <a:pt x="788223" y="840434"/>
                  <a:pt x="792819" y="838138"/>
                </a:cubicBezTo>
                <a:cubicBezTo>
                  <a:pt x="790521" y="839286"/>
                  <a:pt x="793968" y="843879"/>
                  <a:pt x="795117" y="843879"/>
                </a:cubicBezTo>
                <a:cubicBezTo>
                  <a:pt x="798565" y="839286"/>
                  <a:pt x="800863" y="848471"/>
                  <a:pt x="804310" y="847323"/>
                </a:cubicBezTo>
                <a:cubicBezTo>
                  <a:pt x="805459" y="846175"/>
                  <a:pt x="810056" y="843879"/>
                  <a:pt x="811205" y="845027"/>
                </a:cubicBezTo>
                <a:cubicBezTo>
                  <a:pt x="810056" y="847323"/>
                  <a:pt x="807758" y="848471"/>
                  <a:pt x="808907" y="851916"/>
                </a:cubicBezTo>
                <a:cubicBezTo>
                  <a:pt x="814652" y="849619"/>
                  <a:pt x="811205" y="857656"/>
                  <a:pt x="819249" y="855360"/>
                </a:cubicBezTo>
                <a:cubicBezTo>
                  <a:pt x="815801" y="853064"/>
                  <a:pt x="818100" y="853064"/>
                  <a:pt x="820398" y="850768"/>
                </a:cubicBezTo>
                <a:cubicBezTo>
                  <a:pt x="822696" y="854212"/>
                  <a:pt x="829591" y="855360"/>
                  <a:pt x="823845" y="857656"/>
                </a:cubicBezTo>
                <a:cubicBezTo>
                  <a:pt x="829591" y="857656"/>
                  <a:pt x="837635" y="858804"/>
                  <a:pt x="841082" y="864545"/>
                </a:cubicBezTo>
                <a:cubicBezTo>
                  <a:pt x="842231" y="863397"/>
                  <a:pt x="844529" y="863397"/>
                  <a:pt x="845679" y="862249"/>
                </a:cubicBezTo>
                <a:cubicBezTo>
                  <a:pt x="847977" y="865693"/>
                  <a:pt x="841082" y="864545"/>
                  <a:pt x="842231" y="866841"/>
                </a:cubicBezTo>
                <a:cubicBezTo>
                  <a:pt x="847977" y="869137"/>
                  <a:pt x="852573" y="866841"/>
                  <a:pt x="857170" y="871434"/>
                </a:cubicBezTo>
                <a:cubicBezTo>
                  <a:pt x="857170" y="867989"/>
                  <a:pt x="854872" y="870286"/>
                  <a:pt x="853722" y="866841"/>
                </a:cubicBezTo>
                <a:cubicBezTo>
                  <a:pt x="857170" y="869137"/>
                  <a:pt x="865214" y="869137"/>
                  <a:pt x="865214" y="872582"/>
                </a:cubicBezTo>
                <a:cubicBezTo>
                  <a:pt x="864064" y="871434"/>
                  <a:pt x="859468" y="870286"/>
                  <a:pt x="860617" y="872582"/>
                </a:cubicBezTo>
                <a:cubicBezTo>
                  <a:pt x="862915" y="873730"/>
                  <a:pt x="865214" y="877175"/>
                  <a:pt x="869810" y="876026"/>
                </a:cubicBezTo>
                <a:cubicBezTo>
                  <a:pt x="868661" y="874878"/>
                  <a:pt x="865214" y="873730"/>
                  <a:pt x="868661" y="871434"/>
                </a:cubicBezTo>
                <a:cubicBezTo>
                  <a:pt x="870959" y="873730"/>
                  <a:pt x="874407" y="873730"/>
                  <a:pt x="870959" y="876026"/>
                </a:cubicBezTo>
                <a:cubicBezTo>
                  <a:pt x="874407" y="872582"/>
                  <a:pt x="875556" y="876026"/>
                  <a:pt x="879003" y="876026"/>
                </a:cubicBezTo>
                <a:cubicBezTo>
                  <a:pt x="877854" y="873730"/>
                  <a:pt x="876705" y="872582"/>
                  <a:pt x="875556" y="869137"/>
                </a:cubicBezTo>
                <a:cubicBezTo>
                  <a:pt x="873257" y="870286"/>
                  <a:pt x="873257" y="867989"/>
                  <a:pt x="870959" y="870286"/>
                </a:cubicBezTo>
                <a:cubicBezTo>
                  <a:pt x="870959" y="858804"/>
                  <a:pt x="854872" y="864545"/>
                  <a:pt x="851424" y="854212"/>
                </a:cubicBezTo>
                <a:cubicBezTo>
                  <a:pt x="845679" y="855360"/>
                  <a:pt x="845679" y="847323"/>
                  <a:pt x="838784" y="849619"/>
                </a:cubicBezTo>
                <a:cubicBezTo>
                  <a:pt x="833038" y="843879"/>
                  <a:pt x="826144" y="839286"/>
                  <a:pt x="819249" y="836990"/>
                </a:cubicBezTo>
                <a:cubicBezTo>
                  <a:pt x="819249" y="835842"/>
                  <a:pt x="819249" y="833545"/>
                  <a:pt x="820398" y="832397"/>
                </a:cubicBezTo>
                <a:cubicBezTo>
                  <a:pt x="818100" y="831249"/>
                  <a:pt x="818100" y="828953"/>
                  <a:pt x="814652" y="830101"/>
                </a:cubicBezTo>
                <a:cubicBezTo>
                  <a:pt x="813503" y="825508"/>
                  <a:pt x="815801" y="824360"/>
                  <a:pt x="815801" y="822064"/>
                </a:cubicBezTo>
                <a:cubicBezTo>
                  <a:pt x="813503" y="822064"/>
                  <a:pt x="810056" y="823212"/>
                  <a:pt x="808907" y="824360"/>
                </a:cubicBezTo>
                <a:cubicBezTo>
                  <a:pt x="805459" y="823212"/>
                  <a:pt x="805459" y="818620"/>
                  <a:pt x="804310" y="817472"/>
                </a:cubicBezTo>
                <a:cubicBezTo>
                  <a:pt x="802012" y="818620"/>
                  <a:pt x="802012" y="819768"/>
                  <a:pt x="799714" y="818620"/>
                </a:cubicBezTo>
                <a:cubicBezTo>
                  <a:pt x="802012" y="815175"/>
                  <a:pt x="805459" y="817472"/>
                  <a:pt x="805459" y="814027"/>
                </a:cubicBezTo>
                <a:cubicBezTo>
                  <a:pt x="803161" y="814027"/>
                  <a:pt x="797416" y="814027"/>
                  <a:pt x="799714" y="809435"/>
                </a:cubicBezTo>
                <a:cubicBezTo>
                  <a:pt x="797416" y="810583"/>
                  <a:pt x="796266" y="808286"/>
                  <a:pt x="793968" y="809435"/>
                </a:cubicBezTo>
                <a:cubicBezTo>
                  <a:pt x="793968" y="811731"/>
                  <a:pt x="792819" y="812879"/>
                  <a:pt x="789372" y="814027"/>
                </a:cubicBezTo>
                <a:cubicBezTo>
                  <a:pt x="788223" y="810583"/>
                  <a:pt x="791670" y="812879"/>
                  <a:pt x="790521" y="809435"/>
                </a:cubicBezTo>
                <a:cubicBezTo>
                  <a:pt x="784775" y="809435"/>
                  <a:pt x="784775" y="804842"/>
                  <a:pt x="780179" y="802546"/>
                </a:cubicBezTo>
                <a:cubicBezTo>
                  <a:pt x="784775" y="801398"/>
                  <a:pt x="784775" y="802546"/>
                  <a:pt x="785924" y="797953"/>
                </a:cubicBezTo>
                <a:cubicBezTo>
                  <a:pt x="787073" y="800249"/>
                  <a:pt x="789372" y="797953"/>
                  <a:pt x="791670" y="797953"/>
                </a:cubicBezTo>
                <a:cubicBezTo>
                  <a:pt x="792819" y="800249"/>
                  <a:pt x="796266" y="800249"/>
                  <a:pt x="798565" y="801398"/>
                </a:cubicBezTo>
                <a:cubicBezTo>
                  <a:pt x="796266" y="803694"/>
                  <a:pt x="792819" y="800249"/>
                  <a:pt x="793968" y="803694"/>
                </a:cubicBezTo>
                <a:cubicBezTo>
                  <a:pt x="798565" y="801398"/>
                  <a:pt x="797416" y="810583"/>
                  <a:pt x="802012" y="804842"/>
                </a:cubicBezTo>
                <a:cubicBezTo>
                  <a:pt x="804310" y="810583"/>
                  <a:pt x="807758" y="812879"/>
                  <a:pt x="812354" y="817472"/>
                </a:cubicBezTo>
                <a:cubicBezTo>
                  <a:pt x="814652" y="816324"/>
                  <a:pt x="815801" y="816324"/>
                  <a:pt x="815801" y="815175"/>
                </a:cubicBezTo>
                <a:cubicBezTo>
                  <a:pt x="816951" y="816324"/>
                  <a:pt x="816951" y="817472"/>
                  <a:pt x="819249" y="816324"/>
                </a:cubicBezTo>
                <a:cubicBezTo>
                  <a:pt x="821547" y="818620"/>
                  <a:pt x="815801" y="817472"/>
                  <a:pt x="816951" y="819768"/>
                </a:cubicBezTo>
                <a:cubicBezTo>
                  <a:pt x="819249" y="823212"/>
                  <a:pt x="821547" y="822064"/>
                  <a:pt x="822696" y="818620"/>
                </a:cubicBezTo>
                <a:cubicBezTo>
                  <a:pt x="824994" y="822064"/>
                  <a:pt x="822696" y="822064"/>
                  <a:pt x="823845" y="824360"/>
                </a:cubicBezTo>
                <a:cubicBezTo>
                  <a:pt x="828442" y="826657"/>
                  <a:pt x="830740" y="823212"/>
                  <a:pt x="833038" y="831249"/>
                </a:cubicBezTo>
                <a:cubicBezTo>
                  <a:pt x="835336" y="830101"/>
                  <a:pt x="834187" y="827805"/>
                  <a:pt x="836486" y="827805"/>
                </a:cubicBezTo>
                <a:cubicBezTo>
                  <a:pt x="839933" y="831249"/>
                  <a:pt x="839933" y="832397"/>
                  <a:pt x="839933" y="827805"/>
                </a:cubicBezTo>
                <a:cubicBezTo>
                  <a:pt x="842231" y="827805"/>
                  <a:pt x="843380" y="832397"/>
                  <a:pt x="844529" y="832397"/>
                </a:cubicBezTo>
                <a:cubicBezTo>
                  <a:pt x="854872" y="832397"/>
                  <a:pt x="857170" y="841582"/>
                  <a:pt x="862915" y="845027"/>
                </a:cubicBezTo>
                <a:cubicBezTo>
                  <a:pt x="866363" y="843879"/>
                  <a:pt x="872108" y="842730"/>
                  <a:pt x="870959" y="839286"/>
                </a:cubicBezTo>
                <a:cubicBezTo>
                  <a:pt x="868661" y="840434"/>
                  <a:pt x="868661" y="841582"/>
                  <a:pt x="866363" y="840434"/>
                </a:cubicBezTo>
                <a:cubicBezTo>
                  <a:pt x="864064" y="838138"/>
                  <a:pt x="868661" y="839286"/>
                  <a:pt x="866363" y="835842"/>
                </a:cubicBezTo>
                <a:cubicBezTo>
                  <a:pt x="857170" y="830101"/>
                  <a:pt x="846828" y="824360"/>
                  <a:pt x="838784" y="816324"/>
                </a:cubicBezTo>
                <a:cubicBezTo>
                  <a:pt x="842231" y="814027"/>
                  <a:pt x="843380" y="817472"/>
                  <a:pt x="845679" y="817472"/>
                </a:cubicBezTo>
                <a:cubicBezTo>
                  <a:pt x="847977" y="814027"/>
                  <a:pt x="844529" y="812879"/>
                  <a:pt x="846828" y="811731"/>
                </a:cubicBezTo>
                <a:cubicBezTo>
                  <a:pt x="847977" y="814027"/>
                  <a:pt x="847977" y="814027"/>
                  <a:pt x="846828" y="815175"/>
                </a:cubicBezTo>
                <a:cubicBezTo>
                  <a:pt x="852573" y="815175"/>
                  <a:pt x="853722" y="814027"/>
                  <a:pt x="857170" y="815175"/>
                </a:cubicBezTo>
                <a:cubicBezTo>
                  <a:pt x="852573" y="814027"/>
                  <a:pt x="854872" y="817472"/>
                  <a:pt x="851424" y="819768"/>
                </a:cubicBezTo>
                <a:cubicBezTo>
                  <a:pt x="851424" y="818620"/>
                  <a:pt x="851424" y="816324"/>
                  <a:pt x="849126" y="816324"/>
                </a:cubicBezTo>
                <a:cubicBezTo>
                  <a:pt x="849126" y="817472"/>
                  <a:pt x="845679" y="818620"/>
                  <a:pt x="846828" y="820916"/>
                </a:cubicBezTo>
                <a:cubicBezTo>
                  <a:pt x="850275" y="816324"/>
                  <a:pt x="850275" y="823212"/>
                  <a:pt x="854872" y="822064"/>
                </a:cubicBezTo>
                <a:cubicBezTo>
                  <a:pt x="853722" y="818620"/>
                  <a:pt x="859468" y="818620"/>
                  <a:pt x="860617" y="818620"/>
                </a:cubicBezTo>
                <a:cubicBezTo>
                  <a:pt x="862915" y="820916"/>
                  <a:pt x="868661" y="823212"/>
                  <a:pt x="874407" y="825508"/>
                </a:cubicBezTo>
                <a:cubicBezTo>
                  <a:pt x="879003" y="827805"/>
                  <a:pt x="884749" y="830101"/>
                  <a:pt x="884749" y="833545"/>
                </a:cubicBezTo>
                <a:cubicBezTo>
                  <a:pt x="887047" y="832397"/>
                  <a:pt x="884749" y="828953"/>
                  <a:pt x="888196" y="828953"/>
                </a:cubicBezTo>
                <a:cubicBezTo>
                  <a:pt x="889345" y="836990"/>
                  <a:pt x="890494" y="835842"/>
                  <a:pt x="893942" y="839286"/>
                </a:cubicBezTo>
                <a:cubicBezTo>
                  <a:pt x="890494" y="838138"/>
                  <a:pt x="889345" y="842730"/>
                  <a:pt x="888196" y="839286"/>
                </a:cubicBezTo>
                <a:cubicBezTo>
                  <a:pt x="889345" y="839286"/>
                  <a:pt x="890494" y="838138"/>
                  <a:pt x="889345" y="836990"/>
                </a:cubicBezTo>
                <a:cubicBezTo>
                  <a:pt x="887047" y="836990"/>
                  <a:pt x="883600" y="836990"/>
                  <a:pt x="882450" y="839286"/>
                </a:cubicBezTo>
                <a:cubicBezTo>
                  <a:pt x="885898" y="838138"/>
                  <a:pt x="892792" y="847323"/>
                  <a:pt x="897389" y="839286"/>
                </a:cubicBezTo>
                <a:cubicBezTo>
                  <a:pt x="899687" y="841582"/>
                  <a:pt x="903135" y="841582"/>
                  <a:pt x="904284" y="843879"/>
                </a:cubicBezTo>
                <a:cubicBezTo>
                  <a:pt x="900836" y="846175"/>
                  <a:pt x="897389" y="842730"/>
                  <a:pt x="897389" y="847323"/>
                </a:cubicBezTo>
                <a:cubicBezTo>
                  <a:pt x="899687" y="850768"/>
                  <a:pt x="904284" y="846175"/>
                  <a:pt x="906582" y="849619"/>
                </a:cubicBezTo>
                <a:cubicBezTo>
                  <a:pt x="907731" y="841582"/>
                  <a:pt x="915775" y="851916"/>
                  <a:pt x="919222" y="848471"/>
                </a:cubicBezTo>
                <a:cubicBezTo>
                  <a:pt x="918073" y="851916"/>
                  <a:pt x="916924" y="849619"/>
                  <a:pt x="916924" y="851916"/>
                </a:cubicBezTo>
                <a:cubicBezTo>
                  <a:pt x="918073" y="854212"/>
                  <a:pt x="921520" y="855360"/>
                  <a:pt x="922670" y="853064"/>
                </a:cubicBezTo>
                <a:cubicBezTo>
                  <a:pt x="923819" y="857656"/>
                  <a:pt x="926117" y="854212"/>
                  <a:pt x="924968" y="858804"/>
                </a:cubicBezTo>
                <a:cubicBezTo>
                  <a:pt x="928415" y="858804"/>
                  <a:pt x="931863" y="859952"/>
                  <a:pt x="933012" y="856508"/>
                </a:cubicBezTo>
                <a:cubicBezTo>
                  <a:pt x="937608" y="857656"/>
                  <a:pt x="930713" y="861101"/>
                  <a:pt x="935310" y="861101"/>
                </a:cubicBezTo>
                <a:cubicBezTo>
                  <a:pt x="936459" y="858804"/>
                  <a:pt x="938757" y="857656"/>
                  <a:pt x="942205" y="862249"/>
                </a:cubicBezTo>
                <a:cubicBezTo>
                  <a:pt x="942205" y="863397"/>
                  <a:pt x="938757" y="863397"/>
                  <a:pt x="938757" y="864545"/>
                </a:cubicBezTo>
                <a:cubicBezTo>
                  <a:pt x="942205" y="865693"/>
                  <a:pt x="941055" y="863397"/>
                  <a:pt x="943354" y="862249"/>
                </a:cubicBezTo>
                <a:cubicBezTo>
                  <a:pt x="943354" y="864545"/>
                  <a:pt x="944503" y="864545"/>
                  <a:pt x="945652" y="865693"/>
                </a:cubicBezTo>
                <a:cubicBezTo>
                  <a:pt x="944503" y="870286"/>
                  <a:pt x="941055" y="863397"/>
                  <a:pt x="939906" y="867989"/>
                </a:cubicBezTo>
                <a:cubicBezTo>
                  <a:pt x="942205" y="871434"/>
                  <a:pt x="949099" y="870286"/>
                  <a:pt x="949099" y="865693"/>
                </a:cubicBezTo>
                <a:cubicBezTo>
                  <a:pt x="949099" y="870286"/>
                  <a:pt x="952547" y="876026"/>
                  <a:pt x="954845" y="871434"/>
                </a:cubicBezTo>
                <a:cubicBezTo>
                  <a:pt x="958292" y="872582"/>
                  <a:pt x="954845" y="872582"/>
                  <a:pt x="954845" y="874878"/>
                </a:cubicBezTo>
                <a:cubicBezTo>
                  <a:pt x="965187" y="878323"/>
                  <a:pt x="967485" y="882915"/>
                  <a:pt x="977827" y="884063"/>
                </a:cubicBezTo>
                <a:cubicBezTo>
                  <a:pt x="978976" y="887508"/>
                  <a:pt x="976678" y="888656"/>
                  <a:pt x="976678" y="889804"/>
                </a:cubicBezTo>
                <a:cubicBezTo>
                  <a:pt x="982424" y="890952"/>
                  <a:pt x="987020" y="887508"/>
                  <a:pt x="987020" y="894396"/>
                </a:cubicBezTo>
                <a:cubicBezTo>
                  <a:pt x="990468" y="893248"/>
                  <a:pt x="992766" y="896693"/>
                  <a:pt x="993915" y="895545"/>
                </a:cubicBezTo>
                <a:cubicBezTo>
                  <a:pt x="992766" y="895545"/>
                  <a:pt x="993915" y="896693"/>
                  <a:pt x="993915" y="898989"/>
                </a:cubicBezTo>
                <a:cubicBezTo>
                  <a:pt x="997362" y="897841"/>
                  <a:pt x="1010003" y="897841"/>
                  <a:pt x="1006555" y="903582"/>
                </a:cubicBezTo>
                <a:cubicBezTo>
                  <a:pt x="1011152" y="902434"/>
                  <a:pt x="1016897" y="904730"/>
                  <a:pt x="1020345" y="902434"/>
                </a:cubicBezTo>
                <a:cubicBezTo>
                  <a:pt x="1021494" y="911618"/>
                  <a:pt x="1038731" y="911618"/>
                  <a:pt x="1031836" y="916211"/>
                </a:cubicBezTo>
                <a:cubicBezTo>
                  <a:pt x="1034134" y="919655"/>
                  <a:pt x="1036432" y="913915"/>
                  <a:pt x="1037582" y="918507"/>
                </a:cubicBezTo>
                <a:cubicBezTo>
                  <a:pt x="1037582" y="921952"/>
                  <a:pt x="1032985" y="915063"/>
                  <a:pt x="1032985" y="919655"/>
                </a:cubicBezTo>
                <a:cubicBezTo>
                  <a:pt x="1035283" y="923100"/>
                  <a:pt x="1041029" y="926544"/>
                  <a:pt x="1043327" y="921952"/>
                </a:cubicBezTo>
                <a:cubicBezTo>
                  <a:pt x="1042178" y="921952"/>
                  <a:pt x="1037582" y="918507"/>
                  <a:pt x="1038731" y="917359"/>
                </a:cubicBezTo>
                <a:cubicBezTo>
                  <a:pt x="1043327" y="920803"/>
                  <a:pt x="1050222" y="923100"/>
                  <a:pt x="1050222" y="928840"/>
                </a:cubicBezTo>
                <a:cubicBezTo>
                  <a:pt x="1054818" y="928840"/>
                  <a:pt x="1050222" y="925396"/>
                  <a:pt x="1054818" y="925396"/>
                </a:cubicBezTo>
                <a:cubicBezTo>
                  <a:pt x="1055967" y="929989"/>
                  <a:pt x="1057117" y="927692"/>
                  <a:pt x="1059415" y="929989"/>
                </a:cubicBezTo>
                <a:cubicBezTo>
                  <a:pt x="1059415" y="926544"/>
                  <a:pt x="1058266" y="924248"/>
                  <a:pt x="1059415" y="923100"/>
                </a:cubicBezTo>
                <a:cubicBezTo>
                  <a:pt x="1055967" y="923100"/>
                  <a:pt x="1052520" y="921952"/>
                  <a:pt x="1052520" y="917359"/>
                </a:cubicBezTo>
                <a:cubicBezTo>
                  <a:pt x="1055967" y="917359"/>
                  <a:pt x="1055967" y="921952"/>
                  <a:pt x="1059415" y="920803"/>
                </a:cubicBezTo>
                <a:cubicBezTo>
                  <a:pt x="1061713" y="924248"/>
                  <a:pt x="1058266" y="929989"/>
                  <a:pt x="1062862" y="929989"/>
                </a:cubicBezTo>
                <a:cubicBezTo>
                  <a:pt x="1066310" y="928840"/>
                  <a:pt x="1065160" y="926544"/>
                  <a:pt x="1068608" y="926544"/>
                </a:cubicBezTo>
                <a:cubicBezTo>
                  <a:pt x="1068608" y="926544"/>
                  <a:pt x="1068608" y="927692"/>
                  <a:pt x="1068608" y="927692"/>
                </a:cubicBezTo>
                <a:cubicBezTo>
                  <a:pt x="1069757" y="927692"/>
                  <a:pt x="1069757" y="927692"/>
                  <a:pt x="1070906" y="928840"/>
                </a:cubicBezTo>
                <a:cubicBezTo>
                  <a:pt x="1067459" y="929989"/>
                  <a:pt x="1064011" y="929989"/>
                  <a:pt x="1064011" y="932285"/>
                </a:cubicBezTo>
                <a:cubicBezTo>
                  <a:pt x="1068608" y="934581"/>
                  <a:pt x="1064011" y="935729"/>
                  <a:pt x="1062862" y="936878"/>
                </a:cubicBezTo>
                <a:cubicBezTo>
                  <a:pt x="1065160" y="940322"/>
                  <a:pt x="1067459" y="936878"/>
                  <a:pt x="1070906" y="936878"/>
                </a:cubicBezTo>
                <a:cubicBezTo>
                  <a:pt x="1073204" y="942618"/>
                  <a:pt x="1081248" y="948359"/>
                  <a:pt x="1084695" y="941470"/>
                </a:cubicBezTo>
                <a:cubicBezTo>
                  <a:pt x="1086994" y="946062"/>
                  <a:pt x="1080099" y="946062"/>
                  <a:pt x="1080099" y="949507"/>
                </a:cubicBezTo>
                <a:cubicBezTo>
                  <a:pt x="1082397" y="947211"/>
                  <a:pt x="1086994" y="947211"/>
                  <a:pt x="1088143" y="944914"/>
                </a:cubicBezTo>
                <a:cubicBezTo>
                  <a:pt x="1090441" y="948359"/>
                  <a:pt x="1092739" y="950655"/>
                  <a:pt x="1097336" y="949507"/>
                </a:cubicBezTo>
                <a:cubicBezTo>
                  <a:pt x="1098485" y="952951"/>
                  <a:pt x="1091590" y="951803"/>
                  <a:pt x="1093888" y="956396"/>
                </a:cubicBezTo>
                <a:cubicBezTo>
                  <a:pt x="1096187" y="956396"/>
                  <a:pt x="1098485" y="955247"/>
                  <a:pt x="1100783" y="955247"/>
                </a:cubicBezTo>
                <a:cubicBezTo>
                  <a:pt x="1098485" y="959840"/>
                  <a:pt x="1103081" y="959840"/>
                  <a:pt x="1105380" y="964433"/>
                </a:cubicBezTo>
                <a:cubicBezTo>
                  <a:pt x="1106529" y="963285"/>
                  <a:pt x="1106529" y="962136"/>
                  <a:pt x="1107678" y="962136"/>
                </a:cubicBezTo>
                <a:cubicBezTo>
                  <a:pt x="1111125" y="966729"/>
                  <a:pt x="1116871" y="971321"/>
                  <a:pt x="1122616" y="966729"/>
                </a:cubicBezTo>
                <a:cubicBezTo>
                  <a:pt x="1120318" y="970173"/>
                  <a:pt x="1126064" y="973618"/>
                  <a:pt x="1128362" y="970173"/>
                </a:cubicBezTo>
                <a:cubicBezTo>
                  <a:pt x="1128362" y="979358"/>
                  <a:pt x="1136406" y="974766"/>
                  <a:pt x="1137555" y="979358"/>
                </a:cubicBezTo>
                <a:cubicBezTo>
                  <a:pt x="1139853" y="977062"/>
                  <a:pt x="1138704" y="979358"/>
                  <a:pt x="1141002" y="979358"/>
                </a:cubicBezTo>
                <a:cubicBezTo>
                  <a:pt x="1141002" y="978210"/>
                  <a:pt x="1141002" y="977062"/>
                  <a:pt x="1141002" y="975914"/>
                </a:cubicBezTo>
                <a:cubicBezTo>
                  <a:pt x="1144450" y="977062"/>
                  <a:pt x="1147897" y="975914"/>
                  <a:pt x="1149046" y="979358"/>
                </a:cubicBezTo>
                <a:cubicBezTo>
                  <a:pt x="1145599" y="979358"/>
                  <a:pt x="1143301" y="975914"/>
                  <a:pt x="1142151" y="980506"/>
                </a:cubicBezTo>
                <a:cubicBezTo>
                  <a:pt x="1147897" y="981655"/>
                  <a:pt x="1149046" y="990840"/>
                  <a:pt x="1154792" y="993136"/>
                </a:cubicBezTo>
                <a:cubicBezTo>
                  <a:pt x="1157090" y="993136"/>
                  <a:pt x="1159388" y="993136"/>
                  <a:pt x="1160537" y="989692"/>
                </a:cubicBezTo>
                <a:cubicBezTo>
                  <a:pt x="1157090" y="983951"/>
                  <a:pt x="1154792" y="991988"/>
                  <a:pt x="1152493" y="988544"/>
                </a:cubicBezTo>
                <a:cubicBezTo>
                  <a:pt x="1157090" y="987395"/>
                  <a:pt x="1155941" y="982803"/>
                  <a:pt x="1158239" y="981655"/>
                </a:cubicBezTo>
                <a:cubicBezTo>
                  <a:pt x="1157090" y="986247"/>
                  <a:pt x="1161686" y="987395"/>
                  <a:pt x="1163985" y="989692"/>
                </a:cubicBezTo>
                <a:cubicBezTo>
                  <a:pt x="1161686" y="990840"/>
                  <a:pt x="1158239" y="991988"/>
                  <a:pt x="1159388" y="996580"/>
                </a:cubicBezTo>
                <a:cubicBezTo>
                  <a:pt x="1161686" y="996580"/>
                  <a:pt x="1162836" y="991988"/>
                  <a:pt x="1165134" y="995432"/>
                </a:cubicBezTo>
                <a:cubicBezTo>
                  <a:pt x="1163985" y="995432"/>
                  <a:pt x="1162836" y="996580"/>
                  <a:pt x="1161686" y="997728"/>
                </a:cubicBezTo>
                <a:cubicBezTo>
                  <a:pt x="1165134" y="998877"/>
                  <a:pt x="1168581" y="1000025"/>
                  <a:pt x="1170879" y="1001173"/>
                </a:cubicBezTo>
                <a:cubicBezTo>
                  <a:pt x="1170879" y="1008062"/>
                  <a:pt x="1181221" y="1008062"/>
                  <a:pt x="1184669" y="1013802"/>
                </a:cubicBezTo>
                <a:cubicBezTo>
                  <a:pt x="1184669" y="1012654"/>
                  <a:pt x="1186967" y="1011506"/>
                  <a:pt x="1186967" y="1010358"/>
                </a:cubicBezTo>
                <a:cubicBezTo>
                  <a:pt x="1188116" y="1012654"/>
                  <a:pt x="1189265" y="1014950"/>
                  <a:pt x="1191564" y="1012654"/>
                </a:cubicBezTo>
                <a:cubicBezTo>
                  <a:pt x="1190414" y="1020691"/>
                  <a:pt x="1197309" y="1018395"/>
                  <a:pt x="1201906" y="1019543"/>
                </a:cubicBezTo>
                <a:cubicBezTo>
                  <a:pt x="1198458" y="1021839"/>
                  <a:pt x="1204204" y="1021839"/>
                  <a:pt x="1201906" y="1024136"/>
                </a:cubicBezTo>
                <a:cubicBezTo>
                  <a:pt x="1198458" y="1025284"/>
                  <a:pt x="1196160" y="1025284"/>
                  <a:pt x="1195011" y="1022988"/>
                </a:cubicBezTo>
                <a:cubicBezTo>
                  <a:pt x="1192713" y="1029876"/>
                  <a:pt x="1200757" y="1032172"/>
                  <a:pt x="1205353" y="1032172"/>
                </a:cubicBezTo>
                <a:cubicBezTo>
                  <a:pt x="1204204" y="1029876"/>
                  <a:pt x="1200757" y="1031024"/>
                  <a:pt x="1200757" y="1026432"/>
                </a:cubicBezTo>
                <a:cubicBezTo>
                  <a:pt x="1207651" y="1028728"/>
                  <a:pt x="1212248" y="1033321"/>
                  <a:pt x="1220292" y="1034469"/>
                </a:cubicBezTo>
                <a:cubicBezTo>
                  <a:pt x="1221441" y="1034469"/>
                  <a:pt x="1221441" y="1032172"/>
                  <a:pt x="1221441" y="1031024"/>
                </a:cubicBezTo>
                <a:cubicBezTo>
                  <a:pt x="1221441" y="1031024"/>
                  <a:pt x="1221441" y="1031024"/>
                  <a:pt x="1226037" y="1029876"/>
                </a:cubicBezTo>
                <a:cubicBezTo>
                  <a:pt x="1227186" y="1033321"/>
                  <a:pt x="1222590" y="1033321"/>
                  <a:pt x="1223739" y="1036765"/>
                </a:cubicBezTo>
                <a:cubicBezTo>
                  <a:pt x="1227186" y="1042506"/>
                  <a:pt x="1230634" y="1036765"/>
                  <a:pt x="1231783" y="1042506"/>
                </a:cubicBezTo>
                <a:cubicBezTo>
                  <a:pt x="1236379" y="1040209"/>
                  <a:pt x="1231783" y="1035617"/>
                  <a:pt x="1229485" y="1034469"/>
                </a:cubicBezTo>
                <a:cubicBezTo>
                  <a:pt x="1234081" y="1032172"/>
                  <a:pt x="1234081" y="1040209"/>
                  <a:pt x="1236379" y="1036765"/>
                </a:cubicBezTo>
                <a:cubicBezTo>
                  <a:pt x="1237528" y="1041358"/>
                  <a:pt x="1230634" y="1041358"/>
                  <a:pt x="1234081" y="1048246"/>
                </a:cubicBezTo>
                <a:cubicBezTo>
                  <a:pt x="1238677" y="1048246"/>
                  <a:pt x="1246721" y="1057431"/>
                  <a:pt x="1250169" y="1048246"/>
                </a:cubicBezTo>
                <a:cubicBezTo>
                  <a:pt x="1246721" y="1048246"/>
                  <a:pt x="1243274" y="1045950"/>
                  <a:pt x="1240976" y="1044802"/>
                </a:cubicBezTo>
                <a:cubicBezTo>
                  <a:pt x="1242125" y="1041358"/>
                  <a:pt x="1244423" y="1047098"/>
                  <a:pt x="1245572" y="1042506"/>
                </a:cubicBezTo>
                <a:cubicBezTo>
                  <a:pt x="1247296" y="1045376"/>
                  <a:pt x="1250743" y="1047098"/>
                  <a:pt x="1253904" y="1048677"/>
                </a:cubicBezTo>
                <a:lnTo>
                  <a:pt x="1258375" y="1052271"/>
                </a:lnTo>
                <a:lnTo>
                  <a:pt x="1259218" y="1055279"/>
                </a:lnTo>
                <a:cubicBezTo>
                  <a:pt x="1259362" y="1055996"/>
                  <a:pt x="1258787" y="1056283"/>
                  <a:pt x="1255914" y="1056283"/>
                </a:cubicBezTo>
                <a:cubicBezTo>
                  <a:pt x="1252467" y="1057431"/>
                  <a:pt x="1259362" y="1052839"/>
                  <a:pt x="1255914" y="1053987"/>
                </a:cubicBezTo>
                <a:cubicBezTo>
                  <a:pt x="1250169" y="1053987"/>
                  <a:pt x="1255914" y="1056283"/>
                  <a:pt x="1253616" y="1057431"/>
                </a:cubicBezTo>
                <a:cubicBezTo>
                  <a:pt x="1250169" y="1053987"/>
                  <a:pt x="1249020" y="1059728"/>
                  <a:pt x="1244423" y="1055135"/>
                </a:cubicBezTo>
                <a:cubicBezTo>
                  <a:pt x="1244423" y="1059728"/>
                  <a:pt x="1247870" y="1059728"/>
                  <a:pt x="1250169" y="1060876"/>
                </a:cubicBezTo>
                <a:cubicBezTo>
                  <a:pt x="1251318" y="1059728"/>
                  <a:pt x="1254765" y="1057431"/>
                  <a:pt x="1255914" y="1060876"/>
                </a:cubicBezTo>
                <a:cubicBezTo>
                  <a:pt x="1254765" y="1062024"/>
                  <a:pt x="1252467" y="1063172"/>
                  <a:pt x="1252467" y="1065468"/>
                </a:cubicBezTo>
                <a:cubicBezTo>
                  <a:pt x="1254765" y="1065468"/>
                  <a:pt x="1257063" y="1066616"/>
                  <a:pt x="1258213" y="1064320"/>
                </a:cubicBezTo>
                <a:cubicBezTo>
                  <a:pt x="1254765" y="1063172"/>
                  <a:pt x="1259362" y="1058580"/>
                  <a:pt x="1257063" y="1057431"/>
                </a:cubicBezTo>
                <a:cubicBezTo>
                  <a:pt x="1261660" y="1056283"/>
                  <a:pt x="1260511" y="1060876"/>
                  <a:pt x="1262809" y="1063172"/>
                </a:cubicBezTo>
                <a:cubicBezTo>
                  <a:pt x="1263958" y="1062024"/>
                  <a:pt x="1266256" y="1063172"/>
                  <a:pt x="1266256" y="1060876"/>
                </a:cubicBezTo>
                <a:cubicBezTo>
                  <a:pt x="1263958" y="1060876"/>
                  <a:pt x="1262809" y="1058580"/>
                  <a:pt x="1261660" y="1056283"/>
                </a:cubicBezTo>
                <a:cubicBezTo>
                  <a:pt x="1265107" y="1053987"/>
                  <a:pt x="1263958" y="1058580"/>
                  <a:pt x="1268555" y="1056283"/>
                </a:cubicBezTo>
                <a:cubicBezTo>
                  <a:pt x="1266256" y="1053987"/>
                  <a:pt x="1261660" y="1052839"/>
                  <a:pt x="1259362" y="1049395"/>
                </a:cubicBezTo>
                <a:cubicBezTo>
                  <a:pt x="1260511" y="1049395"/>
                  <a:pt x="1262809" y="1049395"/>
                  <a:pt x="1262809" y="1048246"/>
                </a:cubicBezTo>
                <a:cubicBezTo>
                  <a:pt x="1260511" y="1047098"/>
                  <a:pt x="1258213" y="1045950"/>
                  <a:pt x="1257063" y="1049395"/>
                </a:cubicBezTo>
                <a:cubicBezTo>
                  <a:pt x="1254765" y="1044802"/>
                  <a:pt x="1251318" y="1042506"/>
                  <a:pt x="1249020" y="1042506"/>
                </a:cubicBezTo>
                <a:cubicBezTo>
                  <a:pt x="1251318" y="1042506"/>
                  <a:pt x="1247870" y="1040209"/>
                  <a:pt x="1246721" y="1041358"/>
                </a:cubicBezTo>
                <a:cubicBezTo>
                  <a:pt x="1245572" y="1040209"/>
                  <a:pt x="1246721" y="1039061"/>
                  <a:pt x="1246721" y="1037913"/>
                </a:cubicBezTo>
                <a:cubicBezTo>
                  <a:pt x="1245572" y="1036765"/>
                  <a:pt x="1243274" y="1036765"/>
                  <a:pt x="1240976" y="1037913"/>
                </a:cubicBezTo>
                <a:cubicBezTo>
                  <a:pt x="1240976" y="1031024"/>
                  <a:pt x="1236379" y="1032172"/>
                  <a:pt x="1232932" y="1031024"/>
                </a:cubicBezTo>
                <a:cubicBezTo>
                  <a:pt x="1234081" y="1031024"/>
                  <a:pt x="1232932" y="1027580"/>
                  <a:pt x="1234081" y="1026432"/>
                </a:cubicBezTo>
                <a:cubicBezTo>
                  <a:pt x="1226037" y="1027580"/>
                  <a:pt x="1223739" y="1014950"/>
                  <a:pt x="1216844" y="1019543"/>
                </a:cubicBezTo>
                <a:cubicBezTo>
                  <a:pt x="1216844" y="1014950"/>
                  <a:pt x="1213397" y="1016099"/>
                  <a:pt x="1211099" y="1016099"/>
                </a:cubicBezTo>
                <a:cubicBezTo>
                  <a:pt x="1208800" y="1012654"/>
                  <a:pt x="1211099" y="1011506"/>
                  <a:pt x="1211099" y="1009210"/>
                </a:cubicBezTo>
                <a:cubicBezTo>
                  <a:pt x="1205353" y="1013802"/>
                  <a:pt x="1203055" y="1001173"/>
                  <a:pt x="1198458" y="1000025"/>
                </a:cubicBezTo>
                <a:cubicBezTo>
                  <a:pt x="1196160" y="1001173"/>
                  <a:pt x="1196160" y="1002321"/>
                  <a:pt x="1195011" y="1002321"/>
                </a:cubicBezTo>
                <a:cubicBezTo>
                  <a:pt x="1192713" y="1000025"/>
                  <a:pt x="1191564" y="1000025"/>
                  <a:pt x="1188116" y="996580"/>
                </a:cubicBezTo>
                <a:cubicBezTo>
                  <a:pt x="1189265" y="994284"/>
                  <a:pt x="1192713" y="997728"/>
                  <a:pt x="1192713" y="993136"/>
                </a:cubicBezTo>
                <a:cubicBezTo>
                  <a:pt x="1186967" y="995432"/>
                  <a:pt x="1182371" y="994284"/>
                  <a:pt x="1178923" y="990840"/>
                </a:cubicBezTo>
                <a:cubicBezTo>
                  <a:pt x="1175476" y="987395"/>
                  <a:pt x="1172029" y="983951"/>
                  <a:pt x="1169730" y="981655"/>
                </a:cubicBezTo>
                <a:cubicBezTo>
                  <a:pt x="1168581" y="983951"/>
                  <a:pt x="1168581" y="986247"/>
                  <a:pt x="1166283" y="986247"/>
                </a:cubicBezTo>
                <a:cubicBezTo>
                  <a:pt x="1165134" y="982803"/>
                  <a:pt x="1161686" y="982803"/>
                  <a:pt x="1159388" y="980506"/>
                </a:cubicBezTo>
                <a:cubicBezTo>
                  <a:pt x="1162836" y="980506"/>
                  <a:pt x="1163985" y="979358"/>
                  <a:pt x="1165134" y="978210"/>
                </a:cubicBezTo>
                <a:cubicBezTo>
                  <a:pt x="1160537" y="973618"/>
                  <a:pt x="1153643" y="970173"/>
                  <a:pt x="1146748" y="966729"/>
                </a:cubicBezTo>
                <a:cubicBezTo>
                  <a:pt x="1139853" y="963285"/>
                  <a:pt x="1134108" y="958692"/>
                  <a:pt x="1130660" y="952951"/>
                </a:cubicBezTo>
                <a:cubicBezTo>
                  <a:pt x="1131809" y="954099"/>
                  <a:pt x="1132958" y="955247"/>
                  <a:pt x="1136406" y="955247"/>
                </a:cubicBezTo>
                <a:cubicBezTo>
                  <a:pt x="1134108" y="951803"/>
                  <a:pt x="1136406" y="951803"/>
                  <a:pt x="1135257" y="949507"/>
                </a:cubicBezTo>
                <a:cubicBezTo>
                  <a:pt x="1129511" y="952951"/>
                  <a:pt x="1131809" y="944914"/>
                  <a:pt x="1129511" y="944914"/>
                </a:cubicBezTo>
                <a:cubicBezTo>
                  <a:pt x="1126064" y="944914"/>
                  <a:pt x="1126064" y="947211"/>
                  <a:pt x="1123765" y="947211"/>
                </a:cubicBezTo>
                <a:cubicBezTo>
                  <a:pt x="1123765" y="942618"/>
                  <a:pt x="1121467" y="942618"/>
                  <a:pt x="1120318" y="940322"/>
                </a:cubicBezTo>
                <a:cubicBezTo>
                  <a:pt x="1118020" y="940322"/>
                  <a:pt x="1119169" y="941470"/>
                  <a:pt x="1118020" y="942618"/>
                </a:cubicBezTo>
                <a:cubicBezTo>
                  <a:pt x="1116871" y="940322"/>
                  <a:pt x="1108827" y="940322"/>
                  <a:pt x="1109976" y="936878"/>
                </a:cubicBezTo>
                <a:cubicBezTo>
                  <a:pt x="1112274" y="936878"/>
                  <a:pt x="1112274" y="940322"/>
                  <a:pt x="1115722" y="939174"/>
                </a:cubicBezTo>
                <a:cubicBezTo>
                  <a:pt x="1111125" y="934581"/>
                  <a:pt x="1115722" y="934581"/>
                  <a:pt x="1115722" y="929989"/>
                </a:cubicBezTo>
                <a:cubicBezTo>
                  <a:pt x="1112274" y="929989"/>
                  <a:pt x="1112274" y="932285"/>
                  <a:pt x="1111125" y="933433"/>
                </a:cubicBezTo>
                <a:cubicBezTo>
                  <a:pt x="1107678" y="932285"/>
                  <a:pt x="1101932" y="926544"/>
                  <a:pt x="1097336" y="921952"/>
                </a:cubicBezTo>
                <a:cubicBezTo>
                  <a:pt x="1095038" y="925396"/>
                  <a:pt x="1091590" y="923100"/>
                  <a:pt x="1089292" y="924248"/>
                </a:cubicBezTo>
                <a:cubicBezTo>
                  <a:pt x="1086994" y="920803"/>
                  <a:pt x="1092739" y="921952"/>
                  <a:pt x="1090441" y="918507"/>
                </a:cubicBezTo>
                <a:cubicBezTo>
                  <a:pt x="1085845" y="920803"/>
                  <a:pt x="1083546" y="919655"/>
                  <a:pt x="1080099" y="918507"/>
                </a:cubicBezTo>
                <a:cubicBezTo>
                  <a:pt x="1080099" y="920803"/>
                  <a:pt x="1082397" y="920803"/>
                  <a:pt x="1081248" y="921952"/>
                </a:cubicBezTo>
                <a:cubicBezTo>
                  <a:pt x="1078950" y="918507"/>
                  <a:pt x="1075502" y="920803"/>
                  <a:pt x="1075502" y="923100"/>
                </a:cubicBezTo>
                <a:cubicBezTo>
                  <a:pt x="1074353" y="920803"/>
                  <a:pt x="1070906" y="921952"/>
                  <a:pt x="1069757" y="918507"/>
                </a:cubicBezTo>
                <a:cubicBezTo>
                  <a:pt x="1073204" y="916211"/>
                  <a:pt x="1073204" y="919655"/>
                  <a:pt x="1074353" y="919655"/>
                </a:cubicBezTo>
                <a:cubicBezTo>
                  <a:pt x="1073204" y="916211"/>
                  <a:pt x="1076652" y="917359"/>
                  <a:pt x="1077801" y="917359"/>
                </a:cubicBezTo>
                <a:cubicBezTo>
                  <a:pt x="1074353" y="915063"/>
                  <a:pt x="1073204" y="912767"/>
                  <a:pt x="1073204" y="910470"/>
                </a:cubicBezTo>
                <a:cubicBezTo>
                  <a:pt x="1073204" y="912767"/>
                  <a:pt x="1077801" y="911618"/>
                  <a:pt x="1076652" y="910470"/>
                </a:cubicBezTo>
                <a:cubicBezTo>
                  <a:pt x="1073204" y="904730"/>
                  <a:pt x="1066310" y="908174"/>
                  <a:pt x="1061713" y="904730"/>
                </a:cubicBezTo>
                <a:cubicBezTo>
                  <a:pt x="1064011" y="904730"/>
                  <a:pt x="1067459" y="904730"/>
                  <a:pt x="1066310" y="900137"/>
                </a:cubicBezTo>
                <a:cubicBezTo>
                  <a:pt x="1061713" y="903582"/>
                  <a:pt x="1053669" y="904730"/>
                  <a:pt x="1053669" y="898989"/>
                </a:cubicBezTo>
                <a:cubicBezTo>
                  <a:pt x="1053669" y="900137"/>
                  <a:pt x="1057117" y="902434"/>
                  <a:pt x="1057117" y="900137"/>
                </a:cubicBezTo>
                <a:cubicBezTo>
                  <a:pt x="1053669" y="897841"/>
                  <a:pt x="1050222" y="895545"/>
                  <a:pt x="1046774" y="894396"/>
                </a:cubicBezTo>
                <a:cubicBezTo>
                  <a:pt x="1045625" y="892100"/>
                  <a:pt x="1045625" y="890952"/>
                  <a:pt x="1046774" y="888656"/>
                </a:cubicBezTo>
                <a:cubicBezTo>
                  <a:pt x="1043327" y="888656"/>
                  <a:pt x="1044476" y="889804"/>
                  <a:pt x="1039880" y="890952"/>
                </a:cubicBezTo>
                <a:cubicBezTo>
                  <a:pt x="1039880" y="888656"/>
                  <a:pt x="1038731" y="888656"/>
                  <a:pt x="1038731" y="886359"/>
                </a:cubicBezTo>
                <a:cubicBezTo>
                  <a:pt x="1037582" y="885211"/>
                  <a:pt x="1039880" y="885211"/>
                  <a:pt x="1039880" y="884063"/>
                </a:cubicBezTo>
                <a:cubicBezTo>
                  <a:pt x="1034134" y="877175"/>
                  <a:pt x="1026090" y="879471"/>
                  <a:pt x="1019196" y="876026"/>
                </a:cubicBezTo>
                <a:cubicBezTo>
                  <a:pt x="1021494" y="874878"/>
                  <a:pt x="1022643" y="872582"/>
                  <a:pt x="1023792" y="870286"/>
                </a:cubicBezTo>
                <a:lnTo>
                  <a:pt x="1015749" y="867990"/>
                </a:lnTo>
                <a:lnTo>
                  <a:pt x="1012301" y="863397"/>
                </a:lnTo>
                <a:cubicBezTo>
                  <a:pt x="1006555" y="864545"/>
                  <a:pt x="1013450" y="867989"/>
                  <a:pt x="1011152" y="870286"/>
                </a:cubicBezTo>
                <a:cubicBezTo>
                  <a:pt x="1005406" y="862249"/>
                  <a:pt x="995064" y="862249"/>
                  <a:pt x="988169" y="859952"/>
                </a:cubicBezTo>
                <a:cubicBezTo>
                  <a:pt x="990468" y="857656"/>
                  <a:pt x="990468" y="861101"/>
                  <a:pt x="992766" y="859952"/>
                </a:cubicBezTo>
                <a:cubicBezTo>
                  <a:pt x="991617" y="857656"/>
                  <a:pt x="995064" y="857656"/>
                  <a:pt x="993915" y="854212"/>
                </a:cubicBezTo>
                <a:cubicBezTo>
                  <a:pt x="981275" y="857656"/>
                  <a:pt x="977827" y="846175"/>
                  <a:pt x="969783" y="842730"/>
                </a:cubicBezTo>
                <a:cubicBezTo>
                  <a:pt x="972082" y="842730"/>
                  <a:pt x="973231" y="841582"/>
                  <a:pt x="972082" y="839286"/>
                </a:cubicBezTo>
                <a:cubicBezTo>
                  <a:pt x="967485" y="840434"/>
                  <a:pt x="964038" y="840434"/>
                  <a:pt x="961740" y="839286"/>
                </a:cubicBezTo>
                <a:cubicBezTo>
                  <a:pt x="962889" y="839286"/>
                  <a:pt x="962889" y="838138"/>
                  <a:pt x="962889" y="836990"/>
                </a:cubicBezTo>
                <a:cubicBezTo>
                  <a:pt x="955994" y="835842"/>
                  <a:pt x="951398" y="828953"/>
                  <a:pt x="943354" y="828953"/>
                </a:cubicBezTo>
                <a:cubicBezTo>
                  <a:pt x="945652" y="828953"/>
                  <a:pt x="945652" y="827805"/>
                  <a:pt x="945652" y="826657"/>
                </a:cubicBezTo>
                <a:cubicBezTo>
                  <a:pt x="935310" y="823212"/>
                  <a:pt x="937608" y="822064"/>
                  <a:pt x="930713" y="815175"/>
                </a:cubicBezTo>
                <a:cubicBezTo>
                  <a:pt x="933012" y="815175"/>
                  <a:pt x="934161" y="814027"/>
                  <a:pt x="934161" y="811731"/>
                </a:cubicBezTo>
                <a:cubicBezTo>
                  <a:pt x="928415" y="814027"/>
                  <a:pt x="933012" y="808286"/>
                  <a:pt x="928415" y="809435"/>
                </a:cubicBezTo>
                <a:cubicBezTo>
                  <a:pt x="926117" y="809435"/>
                  <a:pt x="924968" y="810583"/>
                  <a:pt x="923819" y="811731"/>
                </a:cubicBezTo>
                <a:cubicBezTo>
                  <a:pt x="923819" y="810583"/>
                  <a:pt x="922670" y="809435"/>
                  <a:pt x="921520" y="809435"/>
                </a:cubicBezTo>
                <a:cubicBezTo>
                  <a:pt x="920371" y="808286"/>
                  <a:pt x="920371" y="808286"/>
                  <a:pt x="920371" y="808286"/>
                </a:cubicBezTo>
                <a:cubicBezTo>
                  <a:pt x="919222" y="808286"/>
                  <a:pt x="920371" y="811731"/>
                  <a:pt x="919222" y="811731"/>
                </a:cubicBezTo>
                <a:cubicBezTo>
                  <a:pt x="916924" y="809435"/>
                  <a:pt x="916924" y="808286"/>
                  <a:pt x="916924" y="807138"/>
                </a:cubicBezTo>
                <a:cubicBezTo>
                  <a:pt x="918073" y="810583"/>
                  <a:pt x="920371" y="812879"/>
                  <a:pt x="915775" y="812879"/>
                </a:cubicBezTo>
                <a:cubicBezTo>
                  <a:pt x="915775" y="810583"/>
                  <a:pt x="915775" y="808286"/>
                  <a:pt x="913477" y="805990"/>
                </a:cubicBezTo>
                <a:cubicBezTo>
                  <a:pt x="913477" y="804842"/>
                  <a:pt x="913477" y="804842"/>
                  <a:pt x="913477" y="804842"/>
                </a:cubicBezTo>
                <a:cubicBezTo>
                  <a:pt x="913477" y="807138"/>
                  <a:pt x="915775" y="809435"/>
                  <a:pt x="912328" y="809435"/>
                </a:cubicBezTo>
                <a:cubicBezTo>
                  <a:pt x="911178" y="805990"/>
                  <a:pt x="906582" y="802546"/>
                  <a:pt x="904284" y="800249"/>
                </a:cubicBezTo>
                <a:cubicBezTo>
                  <a:pt x="904284" y="801398"/>
                  <a:pt x="904284" y="802546"/>
                  <a:pt x="903135" y="803694"/>
                </a:cubicBezTo>
                <a:cubicBezTo>
                  <a:pt x="901985" y="801398"/>
                  <a:pt x="903135" y="800249"/>
                  <a:pt x="903135" y="799101"/>
                </a:cubicBezTo>
                <a:cubicBezTo>
                  <a:pt x="901985" y="797953"/>
                  <a:pt x="901985" y="797953"/>
                  <a:pt x="901985" y="797953"/>
                </a:cubicBezTo>
                <a:cubicBezTo>
                  <a:pt x="897389" y="796805"/>
                  <a:pt x="896240" y="800249"/>
                  <a:pt x="893942" y="797953"/>
                </a:cubicBezTo>
                <a:cubicBezTo>
                  <a:pt x="893942" y="799101"/>
                  <a:pt x="892792" y="799101"/>
                  <a:pt x="892792" y="800249"/>
                </a:cubicBezTo>
                <a:cubicBezTo>
                  <a:pt x="891643" y="797953"/>
                  <a:pt x="892792" y="797953"/>
                  <a:pt x="891643" y="796805"/>
                </a:cubicBezTo>
                <a:cubicBezTo>
                  <a:pt x="890494" y="797953"/>
                  <a:pt x="891643" y="800249"/>
                  <a:pt x="889345" y="801398"/>
                </a:cubicBezTo>
                <a:cubicBezTo>
                  <a:pt x="888196" y="797953"/>
                  <a:pt x="890494" y="797953"/>
                  <a:pt x="888196" y="795657"/>
                </a:cubicBezTo>
                <a:cubicBezTo>
                  <a:pt x="883600" y="796805"/>
                  <a:pt x="880152" y="796805"/>
                  <a:pt x="877854" y="792213"/>
                </a:cubicBezTo>
                <a:cubicBezTo>
                  <a:pt x="874407" y="793361"/>
                  <a:pt x="877854" y="797953"/>
                  <a:pt x="874407" y="799101"/>
                </a:cubicBezTo>
                <a:cubicBezTo>
                  <a:pt x="872108" y="796805"/>
                  <a:pt x="868661" y="797953"/>
                  <a:pt x="867512" y="796805"/>
                </a:cubicBezTo>
                <a:cubicBezTo>
                  <a:pt x="869810" y="795657"/>
                  <a:pt x="870959" y="794509"/>
                  <a:pt x="870959" y="792213"/>
                </a:cubicBezTo>
                <a:cubicBezTo>
                  <a:pt x="862915" y="791065"/>
                  <a:pt x="857170" y="789916"/>
                  <a:pt x="851424" y="788768"/>
                </a:cubicBezTo>
                <a:cubicBezTo>
                  <a:pt x="845679" y="787620"/>
                  <a:pt x="839933" y="785324"/>
                  <a:pt x="833038" y="783027"/>
                </a:cubicBezTo>
                <a:cubicBezTo>
                  <a:pt x="833038" y="784176"/>
                  <a:pt x="834187" y="785324"/>
                  <a:pt x="831889" y="786472"/>
                </a:cubicBezTo>
                <a:cubicBezTo>
                  <a:pt x="831889" y="781879"/>
                  <a:pt x="828442" y="785324"/>
                  <a:pt x="827293" y="783027"/>
                </a:cubicBezTo>
                <a:cubicBezTo>
                  <a:pt x="828442" y="781879"/>
                  <a:pt x="828442" y="780731"/>
                  <a:pt x="827293" y="778435"/>
                </a:cubicBezTo>
                <a:cubicBezTo>
                  <a:pt x="823845" y="779583"/>
                  <a:pt x="821547" y="776139"/>
                  <a:pt x="815801" y="778435"/>
                </a:cubicBezTo>
                <a:cubicBezTo>
                  <a:pt x="814652" y="776139"/>
                  <a:pt x="816951" y="774991"/>
                  <a:pt x="815801" y="773842"/>
                </a:cubicBezTo>
                <a:cubicBezTo>
                  <a:pt x="808907" y="777287"/>
                  <a:pt x="806608" y="770398"/>
                  <a:pt x="800863" y="771546"/>
                </a:cubicBezTo>
                <a:cubicBezTo>
                  <a:pt x="802012" y="772694"/>
                  <a:pt x="800863" y="773842"/>
                  <a:pt x="800863" y="773842"/>
                </a:cubicBezTo>
                <a:cubicBezTo>
                  <a:pt x="803161" y="773842"/>
                  <a:pt x="805459" y="776139"/>
                  <a:pt x="807758" y="777287"/>
                </a:cubicBezTo>
                <a:cubicBezTo>
                  <a:pt x="803161" y="777287"/>
                  <a:pt x="799714" y="778435"/>
                  <a:pt x="796266" y="781879"/>
                </a:cubicBezTo>
                <a:cubicBezTo>
                  <a:pt x="792819" y="778435"/>
                  <a:pt x="802012" y="779583"/>
                  <a:pt x="800863" y="776139"/>
                </a:cubicBezTo>
                <a:cubicBezTo>
                  <a:pt x="796266" y="774991"/>
                  <a:pt x="789372" y="776139"/>
                  <a:pt x="782477" y="777287"/>
                </a:cubicBezTo>
                <a:cubicBezTo>
                  <a:pt x="783626" y="778435"/>
                  <a:pt x="784775" y="778435"/>
                  <a:pt x="784775" y="781879"/>
                </a:cubicBezTo>
                <a:cubicBezTo>
                  <a:pt x="788223" y="780731"/>
                  <a:pt x="791670" y="784176"/>
                  <a:pt x="792819" y="779583"/>
                </a:cubicBezTo>
                <a:cubicBezTo>
                  <a:pt x="796266" y="781879"/>
                  <a:pt x="792819" y="781879"/>
                  <a:pt x="795117" y="785324"/>
                </a:cubicBezTo>
                <a:cubicBezTo>
                  <a:pt x="797416" y="786472"/>
                  <a:pt x="798565" y="781879"/>
                  <a:pt x="800863" y="785324"/>
                </a:cubicBezTo>
                <a:cubicBezTo>
                  <a:pt x="798565" y="786472"/>
                  <a:pt x="798565" y="788768"/>
                  <a:pt x="797416" y="789916"/>
                </a:cubicBezTo>
                <a:cubicBezTo>
                  <a:pt x="796266" y="789916"/>
                  <a:pt x="795117" y="791065"/>
                  <a:pt x="795117" y="792213"/>
                </a:cubicBezTo>
                <a:cubicBezTo>
                  <a:pt x="793968" y="793361"/>
                  <a:pt x="791670" y="793361"/>
                  <a:pt x="790521" y="792213"/>
                </a:cubicBezTo>
                <a:cubicBezTo>
                  <a:pt x="791670" y="791065"/>
                  <a:pt x="792819" y="789916"/>
                  <a:pt x="793968" y="789916"/>
                </a:cubicBezTo>
                <a:cubicBezTo>
                  <a:pt x="789372" y="785324"/>
                  <a:pt x="783626" y="785324"/>
                  <a:pt x="780179" y="780731"/>
                </a:cubicBezTo>
                <a:cubicBezTo>
                  <a:pt x="779030" y="780731"/>
                  <a:pt x="779030" y="780731"/>
                  <a:pt x="779030" y="779583"/>
                </a:cubicBezTo>
                <a:cubicBezTo>
                  <a:pt x="781328" y="779583"/>
                  <a:pt x="780179" y="778435"/>
                  <a:pt x="780179" y="777287"/>
                </a:cubicBezTo>
                <a:cubicBezTo>
                  <a:pt x="780179" y="777287"/>
                  <a:pt x="779030" y="777287"/>
                  <a:pt x="779030" y="777287"/>
                </a:cubicBezTo>
                <a:cubicBezTo>
                  <a:pt x="777880" y="777287"/>
                  <a:pt x="777880" y="777287"/>
                  <a:pt x="776731" y="777287"/>
                </a:cubicBezTo>
                <a:cubicBezTo>
                  <a:pt x="776731" y="778435"/>
                  <a:pt x="776731" y="779583"/>
                  <a:pt x="775582" y="779583"/>
                </a:cubicBezTo>
                <a:cubicBezTo>
                  <a:pt x="775582" y="778435"/>
                  <a:pt x="775582" y="778435"/>
                  <a:pt x="775582" y="777287"/>
                </a:cubicBezTo>
                <a:cubicBezTo>
                  <a:pt x="768688" y="777287"/>
                  <a:pt x="762942" y="777287"/>
                  <a:pt x="759495" y="773842"/>
                </a:cubicBezTo>
                <a:cubicBezTo>
                  <a:pt x="757196" y="777287"/>
                  <a:pt x="756047" y="774991"/>
                  <a:pt x="753749" y="774991"/>
                </a:cubicBezTo>
                <a:cubicBezTo>
                  <a:pt x="754898" y="768102"/>
                  <a:pt x="765240" y="773842"/>
                  <a:pt x="764091" y="766954"/>
                </a:cubicBezTo>
                <a:cubicBezTo>
                  <a:pt x="758345" y="765806"/>
                  <a:pt x="749153" y="764657"/>
                  <a:pt x="739960" y="765806"/>
                </a:cubicBezTo>
                <a:cubicBezTo>
                  <a:pt x="737661" y="762361"/>
                  <a:pt x="739960" y="761213"/>
                  <a:pt x="741109" y="765806"/>
                </a:cubicBezTo>
                <a:cubicBezTo>
                  <a:pt x="741109" y="763509"/>
                  <a:pt x="750302" y="763509"/>
                  <a:pt x="750302" y="758917"/>
                </a:cubicBezTo>
                <a:cubicBezTo>
                  <a:pt x="745705" y="757768"/>
                  <a:pt x="737661" y="760065"/>
                  <a:pt x="735363" y="762361"/>
                </a:cubicBezTo>
                <a:cubicBezTo>
                  <a:pt x="735363" y="761213"/>
                  <a:pt x="735363" y="760065"/>
                  <a:pt x="734214" y="758917"/>
                </a:cubicBezTo>
                <a:cubicBezTo>
                  <a:pt x="721574" y="761213"/>
                  <a:pt x="712381" y="757768"/>
                  <a:pt x="697442" y="768102"/>
                </a:cubicBezTo>
                <a:cubicBezTo>
                  <a:pt x="696293" y="764657"/>
                  <a:pt x="698591" y="762361"/>
                  <a:pt x="699740" y="760065"/>
                </a:cubicBezTo>
                <a:cubicBezTo>
                  <a:pt x="700889" y="762361"/>
                  <a:pt x="699740" y="763509"/>
                  <a:pt x="700889" y="763509"/>
                </a:cubicBezTo>
                <a:cubicBezTo>
                  <a:pt x="703188" y="763509"/>
                  <a:pt x="704337" y="763509"/>
                  <a:pt x="703188" y="761213"/>
                </a:cubicBezTo>
                <a:cubicBezTo>
                  <a:pt x="700889" y="760065"/>
                  <a:pt x="699740" y="757768"/>
                  <a:pt x="696293" y="757768"/>
                </a:cubicBezTo>
                <a:cubicBezTo>
                  <a:pt x="696293" y="760065"/>
                  <a:pt x="693995" y="761213"/>
                  <a:pt x="693995" y="762361"/>
                </a:cubicBezTo>
                <a:cubicBezTo>
                  <a:pt x="691697" y="762361"/>
                  <a:pt x="691697" y="755472"/>
                  <a:pt x="689398" y="756620"/>
                </a:cubicBezTo>
                <a:cubicBezTo>
                  <a:pt x="688249" y="757768"/>
                  <a:pt x="685951" y="757768"/>
                  <a:pt x="687100" y="760065"/>
                </a:cubicBezTo>
                <a:cubicBezTo>
                  <a:pt x="690547" y="760065"/>
                  <a:pt x="690547" y="760065"/>
                  <a:pt x="690547" y="764657"/>
                </a:cubicBezTo>
                <a:cubicBezTo>
                  <a:pt x="692846" y="763509"/>
                  <a:pt x="695144" y="764657"/>
                  <a:pt x="697442" y="765806"/>
                </a:cubicBezTo>
                <a:cubicBezTo>
                  <a:pt x="693995" y="768102"/>
                  <a:pt x="700889" y="768102"/>
                  <a:pt x="697442" y="770398"/>
                </a:cubicBezTo>
                <a:cubicBezTo>
                  <a:pt x="693995" y="770398"/>
                  <a:pt x="696293" y="770398"/>
                  <a:pt x="693995" y="765806"/>
                </a:cubicBezTo>
                <a:cubicBezTo>
                  <a:pt x="687100" y="762361"/>
                  <a:pt x="683653" y="769250"/>
                  <a:pt x="677907" y="768102"/>
                </a:cubicBezTo>
                <a:cubicBezTo>
                  <a:pt x="681354" y="763509"/>
                  <a:pt x="687100" y="760065"/>
                  <a:pt x="685951" y="754324"/>
                </a:cubicBezTo>
                <a:cubicBezTo>
                  <a:pt x="682504" y="750880"/>
                  <a:pt x="675609" y="757768"/>
                  <a:pt x="671012" y="756620"/>
                </a:cubicBezTo>
                <a:cubicBezTo>
                  <a:pt x="669863" y="750880"/>
                  <a:pt x="666416" y="753176"/>
                  <a:pt x="662969" y="752028"/>
                </a:cubicBezTo>
                <a:cubicBezTo>
                  <a:pt x="661819" y="755472"/>
                  <a:pt x="651477" y="757768"/>
                  <a:pt x="652626" y="753176"/>
                </a:cubicBezTo>
                <a:cubicBezTo>
                  <a:pt x="654925" y="754324"/>
                  <a:pt x="659521" y="754324"/>
                  <a:pt x="657223" y="749732"/>
                </a:cubicBezTo>
                <a:cubicBezTo>
                  <a:pt x="653776" y="752028"/>
                  <a:pt x="652626" y="750880"/>
                  <a:pt x="650328" y="750880"/>
                </a:cubicBezTo>
                <a:cubicBezTo>
                  <a:pt x="650328" y="753176"/>
                  <a:pt x="648030" y="753176"/>
                  <a:pt x="649179" y="755472"/>
                </a:cubicBezTo>
                <a:cubicBezTo>
                  <a:pt x="642284" y="756620"/>
                  <a:pt x="644583" y="755472"/>
                  <a:pt x="636539" y="757768"/>
                </a:cubicBezTo>
                <a:cubicBezTo>
                  <a:pt x="633091" y="748583"/>
                  <a:pt x="627346" y="758917"/>
                  <a:pt x="622749" y="752028"/>
                </a:cubicBezTo>
                <a:cubicBezTo>
                  <a:pt x="619302" y="754324"/>
                  <a:pt x="618153" y="754324"/>
                  <a:pt x="617004" y="756620"/>
                </a:cubicBezTo>
                <a:cubicBezTo>
                  <a:pt x="614706" y="755472"/>
                  <a:pt x="617004" y="752028"/>
                  <a:pt x="615855" y="752028"/>
                </a:cubicBezTo>
                <a:cubicBezTo>
                  <a:pt x="614706" y="752028"/>
                  <a:pt x="614706" y="753176"/>
                  <a:pt x="614706" y="753176"/>
                </a:cubicBezTo>
                <a:cubicBezTo>
                  <a:pt x="614706" y="753176"/>
                  <a:pt x="614706" y="752028"/>
                  <a:pt x="614706" y="752028"/>
                </a:cubicBezTo>
                <a:cubicBezTo>
                  <a:pt x="613556" y="753176"/>
                  <a:pt x="614706" y="754324"/>
                  <a:pt x="613556" y="754324"/>
                </a:cubicBezTo>
                <a:cubicBezTo>
                  <a:pt x="613556" y="752028"/>
                  <a:pt x="613556" y="749732"/>
                  <a:pt x="608960" y="752028"/>
                </a:cubicBezTo>
                <a:cubicBezTo>
                  <a:pt x="608960" y="752028"/>
                  <a:pt x="608960" y="752028"/>
                  <a:pt x="607811" y="750880"/>
                </a:cubicBezTo>
                <a:cubicBezTo>
                  <a:pt x="604363" y="754324"/>
                  <a:pt x="598618" y="756620"/>
                  <a:pt x="595170" y="756620"/>
                </a:cubicBezTo>
                <a:cubicBezTo>
                  <a:pt x="595170" y="754324"/>
                  <a:pt x="600916" y="753176"/>
                  <a:pt x="598618" y="749732"/>
                </a:cubicBezTo>
                <a:cubicBezTo>
                  <a:pt x="592872" y="753176"/>
                  <a:pt x="587127" y="753176"/>
                  <a:pt x="581381" y="760065"/>
                </a:cubicBezTo>
                <a:cubicBezTo>
                  <a:pt x="577934" y="756620"/>
                  <a:pt x="573337" y="755472"/>
                  <a:pt x="569890" y="753176"/>
                </a:cubicBezTo>
                <a:cubicBezTo>
                  <a:pt x="562995" y="757768"/>
                  <a:pt x="559548" y="754324"/>
                  <a:pt x="556100" y="762361"/>
                </a:cubicBezTo>
                <a:cubicBezTo>
                  <a:pt x="553802" y="758917"/>
                  <a:pt x="559548" y="758917"/>
                  <a:pt x="556100" y="755472"/>
                </a:cubicBezTo>
                <a:cubicBezTo>
                  <a:pt x="551504" y="753176"/>
                  <a:pt x="553802" y="755472"/>
                  <a:pt x="553802" y="749732"/>
                </a:cubicBezTo>
                <a:cubicBezTo>
                  <a:pt x="553802" y="749732"/>
                  <a:pt x="553802" y="749732"/>
                  <a:pt x="544609" y="755472"/>
                </a:cubicBezTo>
                <a:cubicBezTo>
                  <a:pt x="543460" y="752028"/>
                  <a:pt x="541162" y="752028"/>
                  <a:pt x="537714" y="753176"/>
                </a:cubicBezTo>
                <a:cubicBezTo>
                  <a:pt x="537714" y="757768"/>
                  <a:pt x="540013" y="754324"/>
                  <a:pt x="541162" y="756620"/>
                </a:cubicBezTo>
                <a:cubicBezTo>
                  <a:pt x="537714" y="757768"/>
                  <a:pt x="536565" y="760065"/>
                  <a:pt x="536565" y="762361"/>
                </a:cubicBezTo>
                <a:cubicBezTo>
                  <a:pt x="534267" y="761213"/>
                  <a:pt x="530820" y="763509"/>
                  <a:pt x="529671" y="757768"/>
                </a:cubicBezTo>
                <a:cubicBezTo>
                  <a:pt x="531969" y="756620"/>
                  <a:pt x="534267" y="754324"/>
                  <a:pt x="531969" y="750880"/>
                </a:cubicBezTo>
                <a:cubicBezTo>
                  <a:pt x="527372" y="755472"/>
                  <a:pt x="522776" y="758917"/>
                  <a:pt x="518179" y="762361"/>
                </a:cubicBezTo>
                <a:cubicBezTo>
                  <a:pt x="515881" y="754324"/>
                  <a:pt x="508987" y="769250"/>
                  <a:pt x="506688" y="761213"/>
                </a:cubicBezTo>
                <a:cubicBezTo>
                  <a:pt x="508987" y="757768"/>
                  <a:pt x="511285" y="760065"/>
                  <a:pt x="511285" y="756620"/>
                </a:cubicBezTo>
                <a:cubicBezTo>
                  <a:pt x="512434" y="758917"/>
                  <a:pt x="515881" y="755472"/>
                  <a:pt x="517030" y="756620"/>
                </a:cubicBezTo>
                <a:cubicBezTo>
                  <a:pt x="517030" y="754324"/>
                  <a:pt x="518179" y="753176"/>
                  <a:pt x="515881" y="750880"/>
                </a:cubicBezTo>
                <a:cubicBezTo>
                  <a:pt x="514732" y="753176"/>
                  <a:pt x="512434" y="754324"/>
                  <a:pt x="510136" y="755472"/>
                </a:cubicBezTo>
                <a:cubicBezTo>
                  <a:pt x="511285" y="748583"/>
                  <a:pt x="505539" y="753176"/>
                  <a:pt x="503241" y="749732"/>
                </a:cubicBezTo>
                <a:cubicBezTo>
                  <a:pt x="510136" y="746287"/>
                  <a:pt x="517030" y="752028"/>
                  <a:pt x="522776" y="740546"/>
                </a:cubicBezTo>
                <a:cubicBezTo>
                  <a:pt x="517030" y="735954"/>
                  <a:pt x="500943" y="749732"/>
                  <a:pt x="500943" y="735954"/>
                </a:cubicBezTo>
                <a:cubicBezTo>
                  <a:pt x="499794" y="735954"/>
                  <a:pt x="497495" y="737102"/>
                  <a:pt x="495197" y="738250"/>
                </a:cubicBezTo>
                <a:cubicBezTo>
                  <a:pt x="495197" y="739398"/>
                  <a:pt x="496346" y="741695"/>
                  <a:pt x="495197" y="742843"/>
                </a:cubicBezTo>
                <a:cubicBezTo>
                  <a:pt x="490601" y="739398"/>
                  <a:pt x="484855" y="739398"/>
                  <a:pt x="477960" y="739398"/>
                </a:cubicBezTo>
                <a:cubicBezTo>
                  <a:pt x="472215" y="739398"/>
                  <a:pt x="466469" y="739398"/>
                  <a:pt x="461873" y="735954"/>
                </a:cubicBezTo>
                <a:cubicBezTo>
                  <a:pt x="461873" y="738250"/>
                  <a:pt x="459574" y="739398"/>
                  <a:pt x="459574" y="740546"/>
                </a:cubicBezTo>
                <a:cubicBezTo>
                  <a:pt x="458425" y="735954"/>
                  <a:pt x="454978" y="740546"/>
                  <a:pt x="452680" y="737102"/>
                </a:cubicBezTo>
                <a:cubicBezTo>
                  <a:pt x="456127" y="734806"/>
                  <a:pt x="459574" y="737102"/>
                  <a:pt x="458425" y="732510"/>
                </a:cubicBezTo>
                <a:cubicBezTo>
                  <a:pt x="453829" y="731362"/>
                  <a:pt x="449232" y="730213"/>
                  <a:pt x="444636" y="730213"/>
                </a:cubicBezTo>
                <a:cubicBezTo>
                  <a:pt x="442338" y="727917"/>
                  <a:pt x="444636" y="726769"/>
                  <a:pt x="442338" y="724473"/>
                </a:cubicBezTo>
                <a:cubicBezTo>
                  <a:pt x="441188" y="725621"/>
                  <a:pt x="441188" y="727917"/>
                  <a:pt x="438890" y="727917"/>
                </a:cubicBezTo>
                <a:cubicBezTo>
                  <a:pt x="437741" y="725621"/>
                  <a:pt x="440039" y="724473"/>
                  <a:pt x="437741" y="721028"/>
                </a:cubicBezTo>
                <a:cubicBezTo>
                  <a:pt x="433145" y="723324"/>
                  <a:pt x="434294" y="722176"/>
                  <a:pt x="430846" y="725621"/>
                </a:cubicBezTo>
                <a:cubicBezTo>
                  <a:pt x="430846" y="721028"/>
                  <a:pt x="433145" y="718732"/>
                  <a:pt x="431995" y="714139"/>
                </a:cubicBezTo>
                <a:cubicBezTo>
                  <a:pt x="429697" y="715288"/>
                  <a:pt x="425101" y="717584"/>
                  <a:pt x="422803" y="714139"/>
                </a:cubicBezTo>
                <a:cubicBezTo>
                  <a:pt x="423952" y="712991"/>
                  <a:pt x="423952" y="712991"/>
                  <a:pt x="425101" y="712991"/>
                </a:cubicBezTo>
                <a:lnTo>
                  <a:pt x="425101" y="712285"/>
                </a:lnTo>
                <a:lnTo>
                  <a:pt x="426824" y="712152"/>
                </a:lnTo>
                <a:lnTo>
                  <a:pt x="428835" y="713852"/>
                </a:lnTo>
                <a:cubicBezTo>
                  <a:pt x="430272" y="713852"/>
                  <a:pt x="431421" y="712991"/>
                  <a:pt x="430846" y="711843"/>
                </a:cubicBezTo>
                <a:lnTo>
                  <a:pt x="426824" y="712152"/>
                </a:lnTo>
                <a:lnTo>
                  <a:pt x="425101" y="710695"/>
                </a:lnTo>
                <a:lnTo>
                  <a:pt x="425101" y="712285"/>
                </a:lnTo>
                <a:lnTo>
                  <a:pt x="415908" y="712991"/>
                </a:lnTo>
                <a:cubicBezTo>
                  <a:pt x="415908" y="707251"/>
                  <a:pt x="412460" y="710695"/>
                  <a:pt x="412460" y="706103"/>
                </a:cubicBezTo>
                <a:cubicBezTo>
                  <a:pt x="412460" y="708399"/>
                  <a:pt x="410162" y="710695"/>
                  <a:pt x="409013" y="708399"/>
                </a:cubicBezTo>
                <a:cubicBezTo>
                  <a:pt x="412460" y="704955"/>
                  <a:pt x="413610" y="701510"/>
                  <a:pt x="411311" y="698066"/>
                </a:cubicBezTo>
                <a:cubicBezTo>
                  <a:pt x="414759" y="696917"/>
                  <a:pt x="417057" y="696917"/>
                  <a:pt x="420504" y="696917"/>
                </a:cubicBezTo>
                <a:cubicBezTo>
                  <a:pt x="419355" y="694621"/>
                  <a:pt x="425101" y="693473"/>
                  <a:pt x="421653" y="690029"/>
                </a:cubicBezTo>
                <a:cubicBezTo>
                  <a:pt x="415908" y="695769"/>
                  <a:pt x="411311" y="694621"/>
                  <a:pt x="405566" y="694621"/>
                </a:cubicBezTo>
                <a:lnTo>
                  <a:pt x="404318" y="696719"/>
                </a:lnTo>
                <a:lnTo>
                  <a:pt x="400969" y="690029"/>
                </a:lnTo>
                <a:cubicBezTo>
                  <a:pt x="399820" y="691177"/>
                  <a:pt x="399820" y="696917"/>
                  <a:pt x="396373" y="694621"/>
                </a:cubicBezTo>
                <a:cubicBezTo>
                  <a:pt x="397522" y="694621"/>
                  <a:pt x="398671" y="690029"/>
                  <a:pt x="395224" y="691177"/>
                </a:cubicBezTo>
                <a:cubicBezTo>
                  <a:pt x="392925" y="693473"/>
                  <a:pt x="395224" y="695769"/>
                  <a:pt x="389478" y="698066"/>
                </a:cubicBezTo>
                <a:cubicBezTo>
                  <a:pt x="388329" y="695769"/>
                  <a:pt x="390627" y="690029"/>
                  <a:pt x="387180" y="691177"/>
                </a:cubicBezTo>
                <a:cubicBezTo>
                  <a:pt x="388329" y="693473"/>
                  <a:pt x="383732" y="699214"/>
                  <a:pt x="381434" y="698066"/>
                </a:cubicBezTo>
                <a:cubicBezTo>
                  <a:pt x="380285" y="694621"/>
                  <a:pt x="383732" y="695769"/>
                  <a:pt x="383732" y="693473"/>
                </a:cubicBezTo>
                <a:cubicBezTo>
                  <a:pt x="380285" y="695769"/>
                  <a:pt x="383732" y="687732"/>
                  <a:pt x="380285" y="690029"/>
                </a:cubicBezTo>
                <a:cubicBezTo>
                  <a:pt x="380860" y="693473"/>
                  <a:pt x="378274" y="695482"/>
                  <a:pt x="375114" y="696200"/>
                </a:cubicBezTo>
                <a:lnTo>
                  <a:pt x="367837" y="694867"/>
                </a:lnTo>
                <a:lnTo>
                  <a:pt x="371092" y="693473"/>
                </a:lnTo>
                <a:cubicBezTo>
                  <a:pt x="369943" y="692325"/>
                  <a:pt x="371092" y="692325"/>
                  <a:pt x="371092" y="691177"/>
                </a:cubicBezTo>
                <a:cubicBezTo>
                  <a:pt x="356154" y="694621"/>
                  <a:pt x="349259" y="688880"/>
                  <a:pt x="334320" y="695769"/>
                </a:cubicBezTo>
                <a:cubicBezTo>
                  <a:pt x="333171" y="692325"/>
                  <a:pt x="330873" y="693473"/>
                  <a:pt x="329724" y="691177"/>
                </a:cubicBezTo>
                <a:cubicBezTo>
                  <a:pt x="335470" y="686584"/>
                  <a:pt x="344662" y="687732"/>
                  <a:pt x="350408" y="679696"/>
                </a:cubicBezTo>
                <a:cubicBezTo>
                  <a:pt x="349259" y="678547"/>
                  <a:pt x="349259" y="677399"/>
                  <a:pt x="349259" y="677399"/>
                </a:cubicBezTo>
                <a:cubicBezTo>
                  <a:pt x="343513" y="679696"/>
                  <a:pt x="338917" y="681992"/>
                  <a:pt x="333171" y="684288"/>
                </a:cubicBezTo>
                <a:cubicBezTo>
                  <a:pt x="328575" y="685436"/>
                  <a:pt x="323978" y="685436"/>
                  <a:pt x="320531" y="680844"/>
                </a:cubicBezTo>
                <a:cubicBezTo>
                  <a:pt x="312487" y="681992"/>
                  <a:pt x="300996" y="685436"/>
                  <a:pt x="297549" y="678547"/>
                </a:cubicBezTo>
                <a:cubicBezTo>
                  <a:pt x="296399" y="680844"/>
                  <a:pt x="294101" y="680844"/>
                  <a:pt x="292952" y="680844"/>
                </a:cubicBezTo>
                <a:cubicBezTo>
                  <a:pt x="295250" y="678547"/>
                  <a:pt x="296399" y="677399"/>
                  <a:pt x="295250" y="673955"/>
                </a:cubicBezTo>
                <a:cubicBezTo>
                  <a:pt x="292952" y="675103"/>
                  <a:pt x="290654" y="672807"/>
                  <a:pt x="289505" y="669362"/>
                </a:cubicBezTo>
                <a:cubicBezTo>
                  <a:pt x="287207" y="671658"/>
                  <a:pt x="284908" y="669362"/>
                  <a:pt x="286057" y="672807"/>
                </a:cubicBezTo>
                <a:cubicBezTo>
                  <a:pt x="287207" y="672807"/>
                  <a:pt x="288356" y="671658"/>
                  <a:pt x="289505" y="672807"/>
                </a:cubicBezTo>
                <a:cubicBezTo>
                  <a:pt x="287207" y="677399"/>
                  <a:pt x="282610" y="673955"/>
                  <a:pt x="278014" y="678547"/>
                </a:cubicBezTo>
                <a:cubicBezTo>
                  <a:pt x="279163" y="667066"/>
                  <a:pt x="267671" y="667066"/>
                  <a:pt x="261926" y="661325"/>
                </a:cubicBezTo>
                <a:cubicBezTo>
                  <a:pt x="264224" y="656733"/>
                  <a:pt x="259628" y="653288"/>
                  <a:pt x="257329" y="649844"/>
                </a:cubicBezTo>
                <a:cubicBezTo>
                  <a:pt x="260777" y="638363"/>
                  <a:pt x="274566" y="632622"/>
                  <a:pt x="288356" y="629178"/>
                </a:cubicBezTo>
                <a:cubicBezTo>
                  <a:pt x="288356" y="632622"/>
                  <a:pt x="284908" y="631474"/>
                  <a:pt x="284908" y="633770"/>
                </a:cubicBezTo>
                <a:cubicBezTo>
                  <a:pt x="288356" y="637214"/>
                  <a:pt x="291803" y="630326"/>
                  <a:pt x="297549" y="633770"/>
                </a:cubicBezTo>
                <a:cubicBezTo>
                  <a:pt x="302145" y="618845"/>
                  <a:pt x="323978" y="630326"/>
                  <a:pt x="332022" y="624585"/>
                </a:cubicBezTo>
                <a:cubicBezTo>
                  <a:pt x="335470" y="629178"/>
                  <a:pt x="341215" y="629178"/>
                  <a:pt x="346961" y="629178"/>
                </a:cubicBezTo>
                <a:cubicBezTo>
                  <a:pt x="352706" y="629178"/>
                  <a:pt x="357303" y="628029"/>
                  <a:pt x="360750" y="626881"/>
                </a:cubicBezTo>
                <a:cubicBezTo>
                  <a:pt x="358452" y="625733"/>
                  <a:pt x="351557" y="629178"/>
                  <a:pt x="352706" y="623437"/>
                </a:cubicBezTo>
                <a:cubicBezTo>
                  <a:pt x="360750" y="622289"/>
                  <a:pt x="365347" y="625733"/>
                  <a:pt x="371092" y="621141"/>
                </a:cubicBezTo>
                <a:cubicBezTo>
                  <a:pt x="375689" y="623437"/>
                  <a:pt x="387180" y="625733"/>
                  <a:pt x="389478" y="619993"/>
                </a:cubicBezTo>
                <a:cubicBezTo>
                  <a:pt x="392925" y="621141"/>
                  <a:pt x="388329" y="622289"/>
                  <a:pt x="390627" y="625733"/>
                </a:cubicBezTo>
                <a:cubicBezTo>
                  <a:pt x="395224" y="625733"/>
                  <a:pt x="400969" y="618845"/>
                  <a:pt x="404417" y="623437"/>
                </a:cubicBezTo>
                <a:cubicBezTo>
                  <a:pt x="402118" y="625733"/>
                  <a:pt x="397522" y="621141"/>
                  <a:pt x="397522" y="624585"/>
                </a:cubicBezTo>
                <a:cubicBezTo>
                  <a:pt x="402118" y="625733"/>
                  <a:pt x="407864" y="630326"/>
                  <a:pt x="407864" y="622289"/>
                </a:cubicBezTo>
                <a:cubicBezTo>
                  <a:pt x="415908" y="628029"/>
                  <a:pt x="426250" y="626881"/>
                  <a:pt x="436592" y="628029"/>
                </a:cubicBezTo>
                <a:cubicBezTo>
                  <a:pt x="440039" y="621141"/>
                  <a:pt x="451531" y="616548"/>
                  <a:pt x="457276" y="616548"/>
                </a:cubicBezTo>
                <a:cubicBezTo>
                  <a:pt x="457276" y="613104"/>
                  <a:pt x="458425" y="609659"/>
                  <a:pt x="457276" y="606215"/>
                </a:cubicBezTo>
                <a:cubicBezTo>
                  <a:pt x="456127" y="606215"/>
                  <a:pt x="453829" y="606215"/>
                  <a:pt x="451531" y="608511"/>
                </a:cubicBezTo>
                <a:cubicBezTo>
                  <a:pt x="452680" y="610807"/>
                  <a:pt x="452680" y="613104"/>
                  <a:pt x="450381" y="615400"/>
                </a:cubicBezTo>
                <a:cubicBezTo>
                  <a:pt x="444636" y="613104"/>
                  <a:pt x="440039" y="610807"/>
                  <a:pt x="434294" y="611956"/>
                </a:cubicBezTo>
                <a:cubicBezTo>
                  <a:pt x="433145" y="610807"/>
                  <a:pt x="434294" y="609659"/>
                  <a:pt x="433145" y="607363"/>
                </a:cubicBezTo>
                <a:cubicBezTo>
                  <a:pt x="430846" y="611956"/>
                  <a:pt x="429697" y="607363"/>
                  <a:pt x="426250" y="609659"/>
                </a:cubicBezTo>
                <a:cubicBezTo>
                  <a:pt x="426250" y="609659"/>
                  <a:pt x="427399" y="610807"/>
                  <a:pt x="426250" y="611956"/>
                </a:cubicBezTo>
                <a:cubicBezTo>
                  <a:pt x="425101" y="609659"/>
                  <a:pt x="423952" y="608511"/>
                  <a:pt x="422803" y="608511"/>
                </a:cubicBezTo>
                <a:cubicBezTo>
                  <a:pt x="426250" y="606215"/>
                  <a:pt x="435443" y="605067"/>
                  <a:pt x="434294" y="599326"/>
                </a:cubicBezTo>
                <a:cubicBezTo>
                  <a:pt x="426250" y="599326"/>
                  <a:pt x="421653" y="605067"/>
                  <a:pt x="415908" y="601622"/>
                </a:cubicBezTo>
                <a:cubicBezTo>
                  <a:pt x="414759" y="598178"/>
                  <a:pt x="419355" y="598178"/>
                  <a:pt x="417057" y="594734"/>
                </a:cubicBezTo>
                <a:cubicBezTo>
                  <a:pt x="413610" y="593586"/>
                  <a:pt x="407864" y="595882"/>
                  <a:pt x="404417" y="592437"/>
                </a:cubicBezTo>
                <a:cubicBezTo>
                  <a:pt x="406715" y="590141"/>
                  <a:pt x="409013" y="588993"/>
                  <a:pt x="407864" y="586697"/>
                </a:cubicBezTo>
                <a:cubicBezTo>
                  <a:pt x="405566" y="583252"/>
                  <a:pt x="400969" y="587845"/>
                  <a:pt x="398671" y="580956"/>
                </a:cubicBezTo>
                <a:cubicBezTo>
                  <a:pt x="397522" y="582104"/>
                  <a:pt x="398671" y="583252"/>
                  <a:pt x="396373" y="584400"/>
                </a:cubicBezTo>
                <a:cubicBezTo>
                  <a:pt x="392925" y="578660"/>
                  <a:pt x="388329" y="577512"/>
                  <a:pt x="383732" y="578660"/>
                </a:cubicBezTo>
                <a:cubicBezTo>
                  <a:pt x="381434" y="571771"/>
                  <a:pt x="376838" y="572919"/>
                  <a:pt x="373390" y="568326"/>
                </a:cubicBezTo>
                <a:cubicBezTo>
                  <a:pt x="394075" y="562586"/>
                  <a:pt x="411311" y="570623"/>
                  <a:pt x="433145" y="562586"/>
                </a:cubicBezTo>
                <a:cubicBezTo>
                  <a:pt x="438890" y="567178"/>
                  <a:pt x="445785" y="564882"/>
                  <a:pt x="452680" y="562586"/>
                </a:cubicBezTo>
                <a:cubicBezTo>
                  <a:pt x="457276" y="568326"/>
                  <a:pt x="467618" y="567178"/>
                  <a:pt x="472215" y="560290"/>
                </a:cubicBezTo>
                <a:cubicBezTo>
                  <a:pt x="466469" y="561438"/>
                  <a:pt x="459574" y="567178"/>
                  <a:pt x="456127" y="562586"/>
                </a:cubicBezTo>
                <a:cubicBezTo>
                  <a:pt x="465320" y="560290"/>
                  <a:pt x="474513" y="555697"/>
                  <a:pt x="481408" y="560290"/>
                </a:cubicBezTo>
                <a:cubicBezTo>
                  <a:pt x="480259" y="555697"/>
                  <a:pt x="487153" y="554549"/>
                  <a:pt x="489451" y="555697"/>
                </a:cubicBezTo>
                <a:cubicBezTo>
                  <a:pt x="487153" y="557993"/>
                  <a:pt x="480259" y="560290"/>
                  <a:pt x="480259" y="563734"/>
                </a:cubicBezTo>
                <a:cubicBezTo>
                  <a:pt x="487153" y="562586"/>
                  <a:pt x="490601" y="554549"/>
                  <a:pt x="497495" y="553401"/>
                </a:cubicBezTo>
                <a:cubicBezTo>
                  <a:pt x="499794" y="555697"/>
                  <a:pt x="498644" y="556845"/>
                  <a:pt x="498644" y="557993"/>
                </a:cubicBezTo>
                <a:cubicBezTo>
                  <a:pt x="502092" y="557993"/>
                  <a:pt x="510136" y="555697"/>
                  <a:pt x="506688" y="560290"/>
                </a:cubicBezTo>
                <a:cubicBezTo>
                  <a:pt x="507837" y="560290"/>
                  <a:pt x="508987" y="560290"/>
                  <a:pt x="510136" y="560290"/>
                </a:cubicBezTo>
                <a:cubicBezTo>
                  <a:pt x="510136" y="557993"/>
                  <a:pt x="514732" y="555697"/>
                  <a:pt x="514732" y="553401"/>
                </a:cubicBezTo>
                <a:cubicBezTo>
                  <a:pt x="514732" y="552253"/>
                  <a:pt x="513583" y="552253"/>
                  <a:pt x="512434" y="552253"/>
                </a:cubicBezTo>
                <a:cubicBezTo>
                  <a:pt x="508987" y="553401"/>
                  <a:pt x="511285" y="555697"/>
                  <a:pt x="507837" y="555697"/>
                </a:cubicBezTo>
                <a:cubicBezTo>
                  <a:pt x="506688" y="551104"/>
                  <a:pt x="503241" y="557993"/>
                  <a:pt x="502092" y="555697"/>
                </a:cubicBezTo>
                <a:cubicBezTo>
                  <a:pt x="505539" y="551104"/>
                  <a:pt x="505539" y="554549"/>
                  <a:pt x="510136" y="551104"/>
                </a:cubicBezTo>
                <a:cubicBezTo>
                  <a:pt x="511285" y="548808"/>
                  <a:pt x="508987" y="545364"/>
                  <a:pt x="505539" y="545364"/>
                </a:cubicBezTo>
                <a:cubicBezTo>
                  <a:pt x="508987" y="543068"/>
                  <a:pt x="513583" y="541919"/>
                  <a:pt x="511285" y="538475"/>
                </a:cubicBezTo>
                <a:cubicBezTo>
                  <a:pt x="505539" y="543068"/>
                  <a:pt x="494048" y="553401"/>
                  <a:pt x="491750" y="544216"/>
                </a:cubicBezTo>
                <a:cubicBezTo>
                  <a:pt x="489451" y="545364"/>
                  <a:pt x="487153" y="545364"/>
                  <a:pt x="484855" y="545364"/>
                </a:cubicBezTo>
                <a:cubicBezTo>
                  <a:pt x="484855" y="546512"/>
                  <a:pt x="484855" y="548808"/>
                  <a:pt x="483706" y="549956"/>
                </a:cubicBezTo>
                <a:cubicBezTo>
                  <a:pt x="482557" y="547660"/>
                  <a:pt x="480259" y="545364"/>
                  <a:pt x="477960" y="546512"/>
                </a:cubicBezTo>
                <a:cubicBezTo>
                  <a:pt x="466469" y="549956"/>
                  <a:pt x="453829" y="549956"/>
                  <a:pt x="441188" y="549956"/>
                </a:cubicBezTo>
                <a:cubicBezTo>
                  <a:pt x="429697" y="548808"/>
                  <a:pt x="418206" y="547660"/>
                  <a:pt x="409013" y="546512"/>
                </a:cubicBezTo>
                <a:cubicBezTo>
                  <a:pt x="415908" y="540771"/>
                  <a:pt x="418206" y="540771"/>
                  <a:pt x="423952" y="538475"/>
                </a:cubicBezTo>
                <a:cubicBezTo>
                  <a:pt x="419355" y="537327"/>
                  <a:pt x="413610" y="536179"/>
                  <a:pt x="409013" y="536179"/>
                </a:cubicBezTo>
                <a:cubicBezTo>
                  <a:pt x="406715" y="535031"/>
                  <a:pt x="406715" y="529290"/>
                  <a:pt x="404417" y="531586"/>
                </a:cubicBezTo>
                <a:cubicBezTo>
                  <a:pt x="400969" y="537327"/>
                  <a:pt x="396373" y="526994"/>
                  <a:pt x="390627" y="532734"/>
                </a:cubicBezTo>
                <a:cubicBezTo>
                  <a:pt x="389478" y="528142"/>
                  <a:pt x="387180" y="531586"/>
                  <a:pt x="383732" y="528142"/>
                </a:cubicBezTo>
                <a:cubicBezTo>
                  <a:pt x="386031" y="525846"/>
                  <a:pt x="388329" y="529290"/>
                  <a:pt x="390627" y="526994"/>
                </a:cubicBezTo>
                <a:cubicBezTo>
                  <a:pt x="389478" y="523549"/>
                  <a:pt x="390627" y="521253"/>
                  <a:pt x="387180" y="520105"/>
                </a:cubicBezTo>
                <a:cubicBezTo>
                  <a:pt x="397522" y="513216"/>
                  <a:pt x="409013" y="509772"/>
                  <a:pt x="421653" y="505179"/>
                </a:cubicBezTo>
                <a:cubicBezTo>
                  <a:pt x="428548" y="502883"/>
                  <a:pt x="445785" y="495994"/>
                  <a:pt x="453829" y="498290"/>
                </a:cubicBezTo>
                <a:cubicBezTo>
                  <a:pt x="466469" y="491401"/>
                  <a:pt x="483706" y="492550"/>
                  <a:pt x="496346" y="492550"/>
                </a:cubicBezTo>
                <a:cubicBezTo>
                  <a:pt x="506688" y="487957"/>
                  <a:pt x="518179" y="489105"/>
                  <a:pt x="529671" y="489105"/>
                </a:cubicBezTo>
                <a:cubicBezTo>
                  <a:pt x="529671" y="490253"/>
                  <a:pt x="529671" y="491401"/>
                  <a:pt x="529671" y="492550"/>
                </a:cubicBezTo>
                <a:cubicBezTo>
                  <a:pt x="533118" y="490253"/>
                  <a:pt x="541162" y="493698"/>
                  <a:pt x="541162" y="487957"/>
                </a:cubicBezTo>
                <a:cubicBezTo>
                  <a:pt x="542311" y="489105"/>
                  <a:pt x="543460" y="491401"/>
                  <a:pt x="544609" y="493698"/>
                </a:cubicBezTo>
                <a:cubicBezTo>
                  <a:pt x="559548" y="492550"/>
                  <a:pt x="573337" y="489105"/>
                  <a:pt x="587127" y="478772"/>
                </a:cubicBezTo>
                <a:cubicBezTo>
                  <a:pt x="591723" y="481068"/>
                  <a:pt x="597469" y="481068"/>
                  <a:pt x="599767" y="475328"/>
                </a:cubicBezTo>
                <a:cubicBezTo>
                  <a:pt x="605513" y="481068"/>
                  <a:pt x="612407" y="485661"/>
                  <a:pt x="619302" y="487957"/>
                </a:cubicBezTo>
                <a:cubicBezTo>
                  <a:pt x="627346" y="490253"/>
                  <a:pt x="634241" y="490253"/>
                  <a:pt x="639986" y="489105"/>
                </a:cubicBezTo>
                <a:cubicBezTo>
                  <a:pt x="638837" y="486809"/>
                  <a:pt x="636539" y="490253"/>
                  <a:pt x="635390" y="486809"/>
                </a:cubicBezTo>
                <a:cubicBezTo>
                  <a:pt x="638837" y="483365"/>
                  <a:pt x="641135" y="484513"/>
                  <a:pt x="643433" y="479920"/>
                </a:cubicBezTo>
                <a:cubicBezTo>
                  <a:pt x="645732" y="481068"/>
                  <a:pt x="646881" y="482216"/>
                  <a:pt x="650328" y="481068"/>
                </a:cubicBezTo>
                <a:cubicBezTo>
                  <a:pt x="649179" y="479920"/>
                  <a:pt x="649179" y="479920"/>
                  <a:pt x="649179" y="479920"/>
                </a:cubicBezTo>
                <a:cubicBezTo>
                  <a:pt x="651477" y="477624"/>
                  <a:pt x="653776" y="477624"/>
                  <a:pt x="656074" y="479920"/>
                </a:cubicBezTo>
                <a:cubicBezTo>
                  <a:pt x="653776" y="481068"/>
                  <a:pt x="652626" y="479920"/>
                  <a:pt x="651477" y="481068"/>
                </a:cubicBezTo>
                <a:cubicBezTo>
                  <a:pt x="653776" y="484513"/>
                  <a:pt x="654925" y="485661"/>
                  <a:pt x="658372" y="485661"/>
                </a:cubicBezTo>
                <a:cubicBezTo>
                  <a:pt x="657223" y="484513"/>
                  <a:pt x="658372" y="482216"/>
                  <a:pt x="659521" y="481068"/>
                </a:cubicBezTo>
                <a:cubicBezTo>
                  <a:pt x="659521" y="481068"/>
                  <a:pt x="659521" y="481068"/>
                  <a:pt x="658372" y="481068"/>
                </a:cubicBezTo>
                <a:cubicBezTo>
                  <a:pt x="659521" y="479920"/>
                  <a:pt x="660670" y="479920"/>
                  <a:pt x="660670" y="478772"/>
                </a:cubicBezTo>
                <a:cubicBezTo>
                  <a:pt x="661819" y="478772"/>
                  <a:pt x="661819" y="479920"/>
                  <a:pt x="661819" y="479920"/>
                </a:cubicBezTo>
                <a:cubicBezTo>
                  <a:pt x="661819" y="478772"/>
                  <a:pt x="662969" y="478772"/>
                  <a:pt x="664118" y="478772"/>
                </a:cubicBezTo>
                <a:cubicBezTo>
                  <a:pt x="671012" y="484513"/>
                  <a:pt x="679056" y="489105"/>
                  <a:pt x="687100" y="490253"/>
                </a:cubicBezTo>
                <a:cubicBezTo>
                  <a:pt x="691697" y="491401"/>
                  <a:pt x="696293" y="492550"/>
                  <a:pt x="700889" y="491401"/>
                </a:cubicBezTo>
                <a:cubicBezTo>
                  <a:pt x="704337" y="491401"/>
                  <a:pt x="707784" y="491401"/>
                  <a:pt x="712381" y="490253"/>
                </a:cubicBezTo>
                <a:cubicBezTo>
                  <a:pt x="708933" y="487957"/>
                  <a:pt x="710082" y="490253"/>
                  <a:pt x="707784" y="490253"/>
                </a:cubicBezTo>
                <a:cubicBezTo>
                  <a:pt x="707784" y="490253"/>
                  <a:pt x="707784" y="490253"/>
                  <a:pt x="704337" y="487957"/>
                </a:cubicBezTo>
                <a:cubicBezTo>
                  <a:pt x="707784" y="486809"/>
                  <a:pt x="705486" y="485661"/>
                  <a:pt x="706635" y="483365"/>
                </a:cubicBezTo>
                <a:cubicBezTo>
                  <a:pt x="711232" y="485661"/>
                  <a:pt x="711232" y="485661"/>
                  <a:pt x="715828" y="484513"/>
                </a:cubicBezTo>
                <a:cubicBezTo>
                  <a:pt x="719275" y="487957"/>
                  <a:pt x="719275" y="485661"/>
                  <a:pt x="723872" y="489105"/>
                </a:cubicBezTo>
                <a:cubicBezTo>
                  <a:pt x="722723" y="486809"/>
                  <a:pt x="726170" y="485661"/>
                  <a:pt x="728468" y="486809"/>
                </a:cubicBezTo>
                <a:cubicBezTo>
                  <a:pt x="728468" y="487957"/>
                  <a:pt x="726170" y="487957"/>
                  <a:pt x="726170" y="489105"/>
                </a:cubicBezTo>
                <a:cubicBezTo>
                  <a:pt x="727319" y="489105"/>
                  <a:pt x="727319" y="490253"/>
                  <a:pt x="728468" y="491401"/>
                </a:cubicBezTo>
                <a:cubicBezTo>
                  <a:pt x="728468" y="487957"/>
                  <a:pt x="730767" y="486809"/>
                  <a:pt x="731916" y="486809"/>
                </a:cubicBezTo>
                <a:cubicBezTo>
                  <a:pt x="731916" y="485661"/>
                  <a:pt x="733065" y="485661"/>
                  <a:pt x="733065" y="485661"/>
                </a:cubicBezTo>
                <a:cubicBezTo>
                  <a:pt x="738810" y="484513"/>
                  <a:pt x="745705" y="486809"/>
                  <a:pt x="744556" y="478772"/>
                </a:cubicBezTo>
                <a:cubicBezTo>
                  <a:pt x="752600" y="487957"/>
                  <a:pt x="765240" y="489105"/>
                  <a:pt x="776731" y="487957"/>
                </a:cubicBezTo>
                <a:cubicBezTo>
                  <a:pt x="783626" y="487957"/>
                  <a:pt x="789372" y="487957"/>
                  <a:pt x="795117" y="487957"/>
                </a:cubicBezTo>
                <a:cubicBezTo>
                  <a:pt x="799714" y="487957"/>
                  <a:pt x="805459" y="489105"/>
                  <a:pt x="808907" y="491401"/>
                </a:cubicBezTo>
                <a:cubicBezTo>
                  <a:pt x="812354" y="489105"/>
                  <a:pt x="816951" y="487957"/>
                  <a:pt x="822696" y="487957"/>
                </a:cubicBezTo>
                <a:cubicBezTo>
                  <a:pt x="827293" y="487957"/>
                  <a:pt x="831889" y="489105"/>
                  <a:pt x="835336" y="490253"/>
                </a:cubicBezTo>
                <a:cubicBezTo>
                  <a:pt x="837635" y="489105"/>
                  <a:pt x="838784" y="489105"/>
                  <a:pt x="841082" y="489105"/>
                </a:cubicBezTo>
                <a:cubicBezTo>
                  <a:pt x="839933" y="487957"/>
                  <a:pt x="839933" y="487957"/>
                  <a:pt x="838784" y="487957"/>
                </a:cubicBezTo>
                <a:cubicBezTo>
                  <a:pt x="836486" y="484513"/>
                  <a:pt x="831889" y="484513"/>
                  <a:pt x="826144" y="483365"/>
                </a:cubicBezTo>
                <a:cubicBezTo>
                  <a:pt x="820398" y="482216"/>
                  <a:pt x="814652" y="482216"/>
                  <a:pt x="810056" y="478772"/>
                </a:cubicBezTo>
                <a:cubicBezTo>
                  <a:pt x="805459" y="479920"/>
                  <a:pt x="802012" y="478772"/>
                  <a:pt x="797416" y="477624"/>
                </a:cubicBezTo>
                <a:cubicBezTo>
                  <a:pt x="792819" y="476476"/>
                  <a:pt x="788223" y="474180"/>
                  <a:pt x="783626" y="476476"/>
                </a:cubicBezTo>
                <a:cubicBezTo>
                  <a:pt x="782477" y="474180"/>
                  <a:pt x="780179" y="476476"/>
                  <a:pt x="779030" y="475328"/>
                </a:cubicBezTo>
                <a:cubicBezTo>
                  <a:pt x="784775" y="473032"/>
                  <a:pt x="791670" y="475328"/>
                  <a:pt x="798565" y="475328"/>
                </a:cubicBezTo>
                <a:cubicBezTo>
                  <a:pt x="798565" y="474180"/>
                  <a:pt x="799714" y="473032"/>
                  <a:pt x="799714" y="471883"/>
                </a:cubicBezTo>
                <a:cubicBezTo>
                  <a:pt x="797416" y="470735"/>
                  <a:pt x="796266" y="470735"/>
                  <a:pt x="792819" y="473032"/>
                </a:cubicBezTo>
                <a:cubicBezTo>
                  <a:pt x="790521" y="470735"/>
                  <a:pt x="798565" y="469587"/>
                  <a:pt x="792819" y="468439"/>
                </a:cubicBezTo>
                <a:cubicBezTo>
                  <a:pt x="792819" y="470735"/>
                  <a:pt x="785924" y="467291"/>
                  <a:pt x="787073" y="471883"/>
                </a:cubicBezTo>
                <a:cubicBezTo>
                  <a:pt x="783626" y="468439"/>
                  <a:pt x="781328" y="471883"/>
                  <a:pt x="779030" y="469587"/>
                </a:cubicBezTo>
                <a:cubicBezTo>
                  <a:pt x="780179" y="471883"/>
                  <a:pt x="777880" y="471883"/>
                  <a:pt x="776731" y="474180"/>
                </a:cubicBezTo>
                <a:cubicBezTo>
                  <a:pt x="773284" y="470735"/>
                  <a:pt x="769837" y="471883"/>
                  <a:pt x="766389" y="473032"/>
                </a:cubicBezTo>
                <a:cubicBezTo>
                  <a:pt x="764091" y="471883"/>
                  <a:pt x="766389" y="471883"/>
                  <a:pt x="765240" y="470735"/>
                </a:cubicBezTo>
                <a:cubicBezTo>
                  <a:pt x="762942" y="470735"/>
                  <a:pt x="760644" y="470735"/>
                  <a:pt x="757196" y="469587"/>
                </a:cubicBezTo>
                <a:cubicBezTo>
                  <a:pt x="754898" y="469587"/>
                  <a:pt x="752600" y="468439"/>
                  <a:pt x="751451" y="467291"/>
                </a:cubicBezTo>
                <a:cubicBezTo>
                  <a:pt x="754898" y="468439"/>
                  <a:pt x="758345" y="467291"/>
                  <a:pt x="761793" y="468439"/>
                </a:cubicBezTo>
                <a:cubicBezTo>
                  <a:pt x="759495" y="466143"/>
                  <a:pt x="762942" y="464994"/>
                  <a:pt x="759495" y="462698"/>
                </a:cubicBezTo>
                <a:cubicBezTo>
                  <a:pt x="758345" y="464994"/>
                  <a:pt x="756047" y="463846"/>
                  <a:pt x="754898" y="466143"/>
                </a:cubicBezTo>
                <a:cubicBezTo>
                  <a:pt x="756047" y="461550"/>
                  <a:pt x="739960" y="458106"/>
                  <a:pt x="736512" y="461550"/>
                </a:cubicBezTo>
                <a:cubicBezTo>
                  <a:pt x="734214" y="459254"/>
                  <a:pt x="738810" y="459254"/>
                  <a:pt x="735363" y="458106"/>
                </a:cubicBezTo>
                <a:cubicBezTo>
                  <a:pt x="735363" y="458106"/>
                  <a:pt x="734214" y="458106"/>
                  <a:pt x="733065" y="458106"/>
                </a:cubicBezTo>
                <a:cubicBezTo>
                  <a:pt x="733065" y="460402"/>
                  <a:pt x="730767" y="461550"/>
                  <a:pt x="734214" y="463846"/>
                </a:cubicBezTo>
                <a:cubicBezTo>
                  <a:pt x="731916" y="462698"/>
                  <a:pt x="729617" y="462698"/>
                  <a:pt x="727319" y="462698"/>
                </a:cubicBezTo>
                <a:cubicBezTo>
                  <a:pt x="728468" y="464994"/>
                  <a:pt x="733065" y="464994"/>
                  <a:pt x="730767" y="466143"/>
                </a:cubicBezTo>
                <a:cubicBezTo>
                  <a:pt x="729617" y="463846"/>
                  <a:pt x="726170" y="467291"/>
                  <a:pt x="723872" y="463846"/>
                </a:cubicBezTo>
                <a:cubicBezTo>
                  <a:pt x="725021" y="461550"/>
                  <a:pt x="728468" y="462698"/>
                  <a:pt x="728468" y="460402"/>
                </a:cubicBezTo>
                <a:cubicBezTo>
                  <a:pt x="726170" y="458106"/>
                  <a:pt x="723872" y="460402"/>
                  <a:pt x="720425" y="459254"/>
                </a:cubicBezTo>
                <a:cubicBezTo>
                  <a:pt x="722723" y="458106"/>
                  <a:pt x="719275" y="456957"/>
                  <a:pt x="721574" y="455809"/>
                </a:cubicBezTo>
                <a:cubicBezTo>
                  <a:pt x="723872" y="454661"/>
                  <a:pt x="728468" y="454661"/>
                  <a:pt x="726170" y="452365"/>
                </a:cubicBezTo>
                <a:cubicBezTo>
                  <a:pt x="725021" y="451217"/>
                  <a:pt x="722723" y="454661"/>
                  <a:pt x="720425" y="453513"/>
                </a:cubicBezTo>
                <a:cubicBezTo>
                  <a:pt x="723872" y="451217"/>
                  <a:pt x="715828" y="451217"/>
                  <a:pt x="720425" y="450069"/>
                </a:cubicBezTo>
                <a:cubicBezTo>
                  <a:pt x="716977" y="448921"/>
                  <a:pt x="712381" y="450069"/>
                  <a:pt x="715828" y="452365"/>
                </a:cubicBezTo>
                <a:cubicBezTo>
                  <a:pt x="718126" y="450069"/>
                  <a:pt x="716977" y="453513"/>
                  <a:pt x="718126" y="454661"/>
                </a:cubicBezTo>
                <a:cubicBezTo>
                  <a:pt x="719275" y="454661"/>
                  <a:pt x="720425" y="454661"/>
                  <a:pt x="720425" y="454661"/>
                </a:cubicBezTo>
                <a:cubicBezTo>
                  <a:pt x="719275" y="455809"/>
                  <a:pt x="719275" y="455809"/>
                  <a:pt x="718126" y="456957"/>
                </a:cubicBezTo>
                <a:cubicBezTo>
                  <a:pt x="714679" y="456957"/>
                  <a:pt x="718126" y="454661"/>
                  <a:pt x="714679" y="452365"/>
                </a:cubicBezTo>
                <a:cubicBezTo>
                  <a:pt x="713530" y="453513"/>
                  <a:pt x="712381" y="452365"/>
                  <a:pt x="711232" y="453513"/>
                </a:cubicBezTo>
                <a:cubicBezTo>
                  <a:pt x="711232" y="455809"/>
                  <a:pt x="715828" y="454661"/>
                  <a:pt x="713530" y="455809"/>
                </a:cubicBezTo>
                <a:cubicBezTo>
                  <a:pt x="708933" y="454661"/>
                  <a:pt x="704337" y="455809"/>
                  <a:pt x="698591" y="453513"/>
                </a:cubicBezTo>
                <a:cubicBezTo>
                  <a:pt x="705486" y="453513"/>
                  <a:pt x="706635" y="451217"/>
                  <a:pt x="713530" y="451217"/>
                </a:cubicBezTo>
                <a:cubicBezTo>
                  <a:pt x="712381" y="450069"/>
                  <a:pt x="713530" y="450069"/>
                  <a:pt x="712381" y="448921"/>
                </a:cubicBezTo>
                <a:cubicBezTo>
                  <a:pt x="706635" y="448921"/>
                  <a:pt x="700889" y="451217"/>
                  <a:pt x="695144" y="450069"/>
                </a:cubicBezTo>
                <a:cubicBezTo>
                  <a:pt x="693995" y="450069"/>
                  <a:pt x="695144" y="448921"/>
                  <a:pt x="695144" y="447773"/>
                </a:cubicBezTo>
                <a:cubicBezTo>
                  <a:pt x="693995" y="448921"/>
                  <a:pt x="692846" y="447773"/>
                  <a:pt x="692846" y="447773"/>
                </a:cubicBezTo>
                <a:cubicBezTo>
                  <a:pt x="691697" y="448921"/>
                  <a:pt x="692846" y="450069"/>
                  <a:pt x="692846" y="450069"/>
                </a:cubicBezTo>
                <a:cubicBezTo>
                  <a:pt x="689398" y="450069"/>
                  <a:pt x="684802" y="451217"/>
                  <a:pt x="684802" y="448921"/>
                </a:cubicBezTo>
                <a:cubicBezTo>
                  <a:pt x="682504" y="448921"/>
                  <a:pt x="679056" y="450069"/>
                  <a:pt x="676758" y="451217"/>
                </a:cubicBezTo>
                <a:cubicBezTo>
                  <a:pt x="673311" y="452365"/>
                  <a:pt x="671012" y="452365"/>
                  <a:pt x="669863" y="450069"/>
                </a:cubicBezTo>
                <a:cubicBezTo>
                  <a:pt x="671012" y="450069"/>
                  <a:pt x="675609" y="447773"/>
                  <a:pt x="682504" y="446624"/>
                </a:cubicBezTo>
                <a:cubicBezTo>
                  <a:pt x="677907" y="445476"/>
                  <a:pt x="672161" y="448921"/>
                  <a:pt x="667565" y="446624"/>
                </a:cubicBezTo>
                <a:cubicBezTo>
                  <a:pt x="671012" y="447773"/>
                  <a:pt x="666416" y="448921"/>
                  <a:pt x="667565" y="451217"/>
                </a:cubicBezTo>
                <a:cubicBezTo>
                  <a:pt x="666416" y="450069"/>
                  <a:pt x="665267" y="452365"/>
                  <a:pt x="664118" y="450069"/>
                </a:cubicBezTo>
                <a:cubicBezTo>
                  <a:pt x="666416" y="450069"/>
                  <a:pt x="667565" y="447773"/>
                  <a:pt x="666416" y="445476"/>
                </a:cubicBezTo>
                <a:cubicBezTo>
                  <a:pt x="662969" y="447773"/>
                  <a:pt x="661819" y="446624"/>
                  <a:pt x="659521" y="444328"/>
                </a:cubicBezTo>
                <a:cubicBezTo>
                  <a:pt x="650328" y="447773"/>
                  <a:pt x="645732" y="444328"/>
                  <a:pt x="637688" y="445476"/>
                </a:cubicBezTo>
                <a:cubicBezTo>
                  <a:pt x="638837" y="442032"/>
                  <a:pt x="646881" y="444328"/>
                  <a:pt x="646881" y="440884"/>
                </a:cubicBezTo>
                <a:cubicBezTo>
                  <a:pt x="642284" y="438587"/>
                  <a:pt x="636539" y="443180"/>
                  <a:pt x="631942" y="438587"/>
                </a:cubicBezTo>
                <a:cubicBezTo>
                  <a:pt x="627346" y="439735"/>
                  <a:pt x="622749" y="439735"/>
                  <a:pt x="619302" y="439735"/>
                </a:cubicBezTo>
                <a:cubicBezTo>
                  <a:pt x="617004" y="440884"/>
                  <a:pt x="618153" y="442032"/>
                  <a:pt x="615855" y="443180"/>
                </a:cubicBezTo>
                <a:cubicBezTo>
                  <a:pt x="614706" y="442032"/>
                  <a:pt x="613556" y="440884"/>
                  <a:pt x="612407" y="442032"/>
                </a:cubicBezTo>
                <a:cubicBezTo>
                  <a:pt x="614706" y="443180"/>
                  <a:pt x="613556" y="444328"/>
                  <a:pt x="611258" y="444328"/>
                </a:cubicBezTo>
                <a:cubicBezTo>
                  <a:pt x="607811" y="442032"/>
                  <a:pt x="613556" y="440884"/>
                  <a:pt x="615855" y="439735"/>
                </a:cubicBezTo>
                <a:cubicBezTo>
                  <a:pt x="611258" y="439735"/>
                  <a:pt x="617004" y="438587"/>
                  <a:pt x="613556" y="436291"/>
                </a:cubicBezTo>
                <a:cubicBezTo>
                  <a:pt x="612407" y="438587"/>
                  <a:pt x="608960" y="439735"/>
                  <a:pt x="608960" y="437439"/>
                </a:cubicBezTo>
                <a:cubicBezTo>
                  <a:pt x="613556" y="436291"/>
                  <a:pt x="613556" y="433995"/>
                  <a:pt x="618153" y="435143"/>
                </a:cubicBezTo>
                <a:cubicBezTo>
                  <a:pt x="617004" y="435143"/>
                  <a:pt x="617004" y="433995"/>
                  <a:pt x="617004" y="433995"/>
                </a:cubicBezTo>
                <a:cubicBezTo>
                  <a:pt x="614706" y="432847"/>
                  <a:pt x="611258" y="435143"/>
                  <a:pt x="611258" y="432847"/>
                </a:cubicBezTo>
                <a:cubicBezTo>
                  <a:pt x="615855" y="431699"/>
                  <a:pt x="621600" y="433995"/>
                  <a:pt x="626197" y="431699"/>
                </a:cubicBezTo>
                <a:cubicBezTo>
                  <a:pt x="627346" y="431699"/>
                  <a:pt x="623898" y="430550"/>
                  <a:pt x="625048" y="429402"/>
                </a:cubicBezTo>
                <a:cubicBezTo>
                  <a:pt x="626197" y="430550"/>
                  <a:pt x="628495" y="428254"/>
                  <a:pt x="630793" y="431699"/>
                </a:cubicBezTo>
                <a:cubicBezTo>
                  <a:pt x="629644" y="431699"/>
                  <a:pt x="628495" y="432847"/>
                  <a:pt x="628495" y="432847"/>
                </a:cubicBezTo>
                <a:cubicBezTo>
                  <a:pt x="631942" y="432847"/>
                  <a:pt x="638837" y="431699"/>
                  <a:pt x="636539" y="429402"/>
                </a:cubicBezTo>
                <a:cubicBezTo>
                  <a:pt x="638837" y="431699"/>
                  <a:pt x="639986" y="430550"/>
                  <a:pt x="641135" y="432847"/>
                </a:cubicBezTo>
                <a:cubicBezTo>
                  <a:pt x="638837" y="435143"/>
                  <a:pt x="636539" y="430550"/>
                  <a:pt x="634241" y="432847"/>
                </a:cubicBezTo>
                <a:cubicBezTo>
                  <a:pt x="638837" y="435143"/>
                  <a:pt x="639986" y="433995"/>
                  <a:pt x="643433" y="437439"/>
                </a:cubicBezTo>
                <a:cubicBezTo>
                  <a:pt x="644583" y="437439"/>
                  <a:pt x="645732" y="437439"/>
                  <a:pt x="646881" y="437439"/>
                </a:cubicBezTo>
                <a:cubicBezTo>
                  <a:pt x="645732" y="435143"/>
                  <a:pt x="645732" y="436291"/>
                  <a:pt x="643433" y="435143"/>
                </a:cubicBezTo>
                <a:cubicBezTo>
                  <a:pt x="644583" y="433995"/>
                  <a:pt x="644583" y="432847"/>
                  <a:pt x="644583" y="432847"/>
                </a:cubicBezTo>
                <a:cubicBezTo>
                  <a:pt x="646881" y="430550"/>
                  <a:pt x="649179" y="431699"/>
                  <a:pt x="651477" y="430550"/>
                </a:cubicBezTo>
                <a:cubicBezTo>
                  <a:pt x="650328" y="428254"/>
                  <a:pt x="644583" y="430550"/>
                  <a:pt x="648030" y="428254"/>
                </a:cubicBezTo>
                <a:cubicBezTo>
                  <a:pt x="652626" y="428254"/>
                  <a:pt x="659521" y="428254"/>
                  <a:pt x="660670" y="430550"/>
                </a:cubicBezTo>
                <a:cubicBezTo>
                  <a:pt x="659521" y="429402"/>
                  <a:pt x="657223" y="430550"/>
                  <a:pt x="656074" y="431699"/>
                </a:cubicBezTo>
                <a:cubicBezTo>
                  <a:pt x="660670" y="435143"/>
                  <a:pt x="668714" y="431699"/>
                  <a:pt x="671012" y="433995"/>
                </a:cubicBezTo>
                <a:cubicBezTo>
                  <a:pt x="672161" y="433995"/>
                  <a:pt x="672161" y="432847"/>
                  <a:pt x="671012" y="431699"/>
                </a:cubicBezTo>
                <a:cubicBezTo>
                  <a:pt x="673311" y="429402"/>
                  <a:pt x="675609" y="430550"/>
                  <a:pt x="677907" y="430550"/>
                </a:cubicBezTo>
                <a:cubicBezTo>
                  <a:pt x="682504" y="433995"/>
                  <a:pt x="690547" y="432847"/>
                  <a:pt x="698591" y="431699"/>
                </a:cubicBezTo>
                <a:cubicBezTo>
                  <a:pt x="697442" y="432847"/>
                  <a:pt x="692846" y="431699"/>
                  <a:pt x="695144" y="433995"/>
                </a:cubicBezTo>
                <a:cubicBezTo>
                  <a:pt x="697442" y="436291"/>
                  <a:pt x="700889" y="432847"/>
                  <a:pt x="703188" y="433995"/>
                </a:cubicBezTo>
                <a:cubicBezTo>
                  <a:pt x="703188" y="433995"/>
                  <a:pt x="700889" y="435143"/>
                  <a:pt x="703188" y="436291"/>
                </a:cubicBezTo>
                <a:cubicBezTo>
                  <a:pt x="704337" y="436291"/>
                  <a:pt x="704337" y="435143"/>
                  <a:pt x="705486" y="435143"/>
                </a:cubicBezTo>
                <a:cubicBezTo>
                  <a:pt x="710082" y="438587"/>
                  <a:pt x="715828" y="431699"/>
                  <a:pt x="720425" y="432847"/>
                </a:cubicBezTo>
                <a:cubicBezTo>
                  <a:pt x="723872" y="436291"/>
                  <a:pt x="731916" y="435143"/>
                  <a:pt x="731916" y="431699"/>
                </a:cubicBezTo>
                <a:cubicBezTo>
                  <a:pt x="730767" y="431699"/>
                  <a:pt x="726170" y="433995"/>
                  <a:pt x="727319" y="431699"/>
                </a:cubicBezTo>
                <a:cubicBezTo>
                  <a:pt x="730767" y="432847"/>
                  <a:pt x="726170" y="429402"/>
                  <a:pt x="728468" y="428254"/>
                </a:cubicBezTo>
                <a:cubicBezTo>
                  <a:pt x="730767" y="430550"/>
                  <a:pt x="733065" y="430550"/>
                  <a:pt x="735363" y="431699"/>
                </a:cubicBezTo>
                <a:cubicBezTo>
                  <a:pt x="731916" y="435143"/>
                  <a:pt x="731916" y="433995"/>
                  <a:pt x="728468" y="435143"/>
                </a:cubicBezTo>
                <a:cubicBezTo>
                  <a:pt x="731916" y="436291"/>
                  <a:pt x="735363" y="437439"/>
                  <a:pt x="738810" y="437439"/>
                </a:cubicBezTo>
                <a:cubicBezTo>
                  <a:pt x="741109" y="437439"/>
                  <a:pt x="744556" y="436291"/>
                  <a:pt x="745705" y="435143"/>
                </a:cubicBezTo>
                <a:cubicBezTo>
                  <a:pt x="744556" y="436291"/>
                  <a:pt x="749153" y="438587"/>
                  <a:pt x="750302" y="438587"/>
                </a:cubicBezTo>
                <a:cubicBezTo>
                  <a:pt x="751451" y="435143"/>
                  <a:pt x="756047" y="439735"/>
                  <a:pt x="759495" y="438587"/>
                </a:cubicBezTo>
                <a:cubicBezTo>
                  <a:pt x="759495" y="438587"/>
                  <a:pt x="762942" y="435143"/>
                  <a:pt x="765240" y="436291"/>
                </a:cubicBezTo>
                <a:cubicBezTo>
                  <a:pt x="764091" y="437439"/>
                  <a:pt x="762942" y="438587"/>
                  <a:pt x="765240" y="440884"/>
                </a:cubicBezTo>
                <a:cubicBezTo>
                  <a:pt x="769837" y="438587"/>
                  <a:pt x="769837" y="444328"/>
                  <a:pt x="774433" y="440884"/>
                </a:cubicBezTo>
                <a:cubicBezTo>
                  <a:pt x="772135" y="440884"/>
                  <a:pt x="774433" y="439735"/>
                  <a:pt x="774433" y="438587"/>
                </a:cubicBezTo>
                <a:cubicBezTo>
                  <a:pt x="777880" y="438587"/>
                  <a:pt x="784775" y="438587"/>
                  <a:pt x="780179" y="440884"/>
                </a:cubicBezTo>
                <a:cubicBezTo>
                  <a:pt x="784775" y="439735"/>
                  <a:pt x="792819" y="438587"/>
                  <a:pt x="798565" y="442032"/>
                </a:cubicBezTo>
                <a:cubicBezTo>
                  <a:pt x="799714" y="440884"/>
                  <a:pt x="799714" y="440884"/>
                  <a:pt x="800863" y="439735"/>
                </a:cubicBezTo>
                <a:cubicBezTo>
                  <a:pt x="805459" y="442032"/>
                  <a:pt x="798565" y="442032"/>
                  <a:pt x="799714" y="443180"/>
                </a:cubicBezTo>
                <a:cubicBezTo>
                  <a:pt x="805459" y="443180"/>
                  <a:pt x="808907" y="442032"/>
                  <a:pt x="814652" y="443180"/>
                </a:cubicBezTo>
                <a:cubicBezTo>
                  <a:pt x="813503" y="440884"/>
                  <a:pt x="812354" y="443180"/>
                  <a:pt x="810056" y="440884"/>
                </a:cubicBezTo>
                <a:cubicBezTo>
                  <a:pt x="813503" y="442032"/>
                  <a:pt x="821547" y="439735"/>
                  <a:pt x="822696" y="443180"/>
                </a:cubicBezTo>
                <a:cubicBezTo>
                  <a:pt x="821547" y="442032"/>
                  <a:pt x="816951" y="442032"/>
                  <a:pt x="818100" y="443180"/>
                </a:cubicBezTo>
                <a:cubicBezTo>
                  <a:pt x="821547" y="444328"/>
                  <a:pt x="823845" y="445476"/>
                  <a:pt x="828442" y="444328"/>
                </a:cubicBezTo>
                <a:cubicBezTo>
                  <a:pt x="826144" y="443180"/>
                  <a:pt x="823845" y="443180"/>
                  <a:pt x="824994" y="440884"/>
                </a:cubicBezTo>
                <a:cubicBezTo>
                  <a:pt x="827293" y="442032"/>
                  <a:pt x="830740" y="442032"/>
                  <a:pt x="829591" y="444328"/>
                </a:cubicBezTo>
                <a:cubicBezTo>
                  <a:pt x="830740" y="440884"/>
                  <a:pt x="833038" y="443180"/>
                  <a:pt x="836486" y="442032"/>
                </a:cubicBezTo>
                <a:cubicBezTo>
                  <a:pt x="834187" y="440884"/>
                  <a:pt x="833038" y="440884"/>
                  <a:pt x="830740" y="438587"/>
                </a:cubicBezTo>
                <a:cubicBezTo>
                  <a:pt x="829591" y="439735"/>
                  <a:pt x="828442" y="438587"/>
                  <a:pt x="826144" y="439735"/>
                </a:cubicBezTo>
                <a:cubicBezTo>
                  <a:pt x="822696" y="432847"/>
                  <a:pt x="810056" y="439735"/>
                  <a:pt x="804310" y="433995"/>
                </a:cubicBezTo>
                <a:cubicBezTo>
                  <a:pt x="799714" y="435143"/>
                  <a:pt x="795117" y="430550"/>
                  <a:pt x="790521" y="432847"/>
                </a:cubicBezTo>
                <a:cubicBezTo>
                  <a:pt x="783626" y="430550"/>
                  <a:pt x="776731" y="429402"/>
                  <a:pt x="768688" y="429402"/>
                </a:cubicBezTo>
                <a:cubicBezTo>
                  <a:pt x="768688" y="428254"/>
                  <a:pt x="767538" y="427106"/>
                  <a:pt x="768688" y="425958"/>
                </a:cubicBezTo>
                <a:cubicBezTo>
                  <a:pt x="766389" y="425958"/>
                  <a:pt x="765240" y="423662"/>
                  <a:pt x="762942" y="424810"/>
                </a:cubicBezTo>
                <a:cubicBezTo>
                  <a:pt x="759495" y="423662"/>
                  <a:pt x="760644" y="421366"/>
                  <a:pt x="760644" y="420217"/>
                </a:cubicBezTo>
                <a:cubicBezTo>
                  <a:pt x="758345" y="421366"/>
                  <a:pt x="756047" y="422514"/>
                  <a:pt x="756047" y="423662"/>
                </a:cubicBezTo>
                <a:cubicBezTo>
                  <a:pt x="751451" y="422514"/>
                  <a:pt x="750302" y="421366"/>
                  <a:pt x="749153" y="420217"/>
                </a:cubicBezTo>
                <a:cubicBezTo>
                  <a:pt x="746854" y="421366"/>
                  <a:pt x="746854" y="422514"/>
                  <a:pt x="744556" y="421366"/>
                </a:cubicBezTo>
                <a:cubicBezTo>
                  <a:pt x="745705" y="419069"/>
                  <a:pt x="750302" y="420217"/>
                  <a:pt x="749153" y="416773"/>
                </a:cubicBezTo>
                <a:cubicBezTo>
                  <a:pt x="745705" y="417921"/>
                  <a:pt x="741109" y="419069"/>
                  <a:pt x="741109" y="415625"/>
                </a:cubicBezTo>
                <a:cubicBezTo>
                  <a:pt x="739960" y="416773"/>
                  <a:pt x="737661" y="415625"/>
                  <a:pt x="736512" y="416773"/>
                </a:cubicBezTo>
                <a:cubicBezTo>
                  <a:pt x="737661" y="417921"/>
                  <a:pt x="736512" y="420217"/>
                  <a:pt x="734214" y="421366"/>
                </a:cubicBezTo>
                <a:cubicBezTo>
                  <a:pt x="731916" y="419069"/>
                  <a:pt x="735363" y="420217"/>
                  <a:pt x="733065" y="417921"/>
                </a:cubicBezTo>
                <a:cubicBezTo>
                  <a:pt x="728468" y="419069"/>
                  <a:pt x="727319" y="415625"/>
                  <a:pt x="721574" y="415625"/>
                </a:cubicBezTo>
                <a:cubicBezTo>
                  <a:pt x="725021" y="414477"/>
                  <a:pt x="726170" y="414477"/>
                  <a:pt x="725021" y="412180"/>
                </a:cubicBezTo>
                <a:cubicBezTo>
                  <a:pt x="727319" y="413328"/>
                  <a:pt x="728468" y="411032"/>
                  <a:pt x="729617" y="409884"/>
                </a:cubicBezTo>
                <a:cubicBezTo>
                  <a:pt x="731916" y="411032"/>
                  <a:pt x="735363" y="411032"/>
                  <a:pt x="737661" y="411032"/>
                </a:cubicBezTo>
                <a:cubicBezTo>
                  <a:pt x="736512" y="413328"/>
                  <a:pt x="733065" y="411032"/>
                  <a:pt x="734214" y="413328"/>
                </a:cubicBezTo>
                <a:cubicBezTo>
                  <a:pt x="737661" y="411032"/>
                  <a:pt x="739960" y="416773"/>
                  <a:pt x="742258" y="412180"/>
                </a:cubicBezTo>
                <a:cubicBezTo>
                  <a:pt x="746854" y="415625"/>
                  <a:pt x="749153" y="416773"/>
                  <a:pt x="756047" y="417921"/>
                </a:cubicBezTo>
                <a:cubicBezTo>
                  <a:pt x="757196" y="416773"/>
                  <a:pt x="758345" y="416773"/>
                  <a:pt x="758345" y="415625"/>
                </a:cubicBezTo>
                <a:cubicBezTo>
                  <a:pt x="759495" y="416773"/>
                  <a:pt x="759495" y="416773"/>
                  <a:pt x="760644" y="415625"/>
                </a:cubicBezTo>
                <a:cubicBezTo>
                  <a:pt x="764091" y="416773"/>
                  <a:pt x="758345" y="417921"/>
                  <a:pt x="760644" y="419069"/>
                </a:cubicBezTo>
                <a:cubicBezTo>
                  <a:pt x="764091" y="420217"/>
                  <a:pt x="766389" y="419069"/>
                  <a:pt x="766389" y="416773"/>
                </a:cubicBezTo>
                <a:cubicBezTo>
                  <a:pt x="768688" y="417921"/>
                  <a:pt x="766389" y="419069"/>
                  <a:pt x="768688" y="420217"/>
                </a:cubicBezTo>
                <a:cubicBezTo>
                  <a:pt x="773284" y="421366"/>
                  <a:pt x="774433" y="417921"/>
                  <a:pt x="779030" y="422514"/>
                </a:cubicBezTo>
                <a:cubicBezTo>
                  <a:pt x="781328" y="421366"/>
                  <a:pt x="779030" y="420217"/>
                  <a:pt x="781328" y="420217"/>
                </a:cubicBezTo>
                <a:cubicBezTo>
                  <a:pt x="785924" y="421366"/>
                  <a:pt x="785924" y="421366"/>
                  <a:pt x="784775" y="419069"/>
                </a:cubicBezTo>
                <a:cubicBezTo>
                  <a:pt x="787073" y="419069"/>
                  <a:pt x="788223" y="421366"/>
                  <a:pt x="790521" y="421366"/>
                </a:cubicBezTo>
                <a:cubicBezTo>
                  <a:pt x="798565" y="419069"/>
                  <a:pt x="805459" y="424810"/>
                  <a:pt x="811205" y="424810"/>
                </a:cubicBezTo>
                <a:cubicBezTo>
                  <a:pt x="813503" y="423662"/>
                  <a:pt x="819249" y="422514"/>
                  <a:pt x="815801" y="420217"/>
                </a:cubicBezTo>
                <a:cubicBezTo>
                  <a:pt x="814652" y="421366"/>
                  <a:pt x="814652" y="422514"/>
                  <a:pt x="812354" y="421366"/>
                </a:cubicBezTo>
                <a:cubicBezTo>
                  <a:pt x="808907" y="420217"/>
                  <a:pt x="814652" y="420217"/>
                  <a:pt x="811205" y="419069"/>
                </a:cubicBezTo>
                <a:cubicBezTo>
                  <a:pt x="805459" y="417921"/>
                  <a:pt x="800863" y="416773"/>
                  <a:pt x="795117" y="415625"/>
                </a:cubicBezTo>
                <a:cubicBezTo>
                  <a:pt x="789372" y="414477"/>
                  <a:pt x="784775" y="413328"/>
                  <a:pt x="779030" y="412180"/>
                </a:cubicBezTo>
                <a:cubicBezTo>
                  <a:pt x="781328" y="409884"/>
                  <a:pt x="783626" y="412180"/>
                  <a:pt x="785924" y="411032"/>
                </a:cubicBezTo>
                <a:cubicBezTo>
                  <a:pt x="787073" y="408736"/>
                  <a:pt x="782477" y="408736"/>
                  <a:pt x="785924" y="407588"/>
                </a:cubicBezTo>
                <a:cubicBezTo>
                  <a:pt x="785924" y="408736"/>
                  <a:pt x="785924" y="408736"/>
                  <a:pt x="787073" y="409884"/>
                </a:cubicBezTo>
                <a:cubicBezTo>
                  <a:pt x="791670" y="408736"/>
                  <a:pt x="791670" y="407588"/>
                  <a:pt x="795117" y="407588"/>
                </a:cubicBezTo>
                <a:cubicBezTo>
                  <a:pt x="790521" y="407588"/>
                  <a:pt x="795117" y="409884"/>
                  <a:pt x="791670" y="411032"/>
                </a:cubicBezTo>
                <a:cubicBezTo>
                  <a:pt x="790521" y="411032"/>
                  <a:pt x="790521" y="408736"/>
                  <a:pt x="788223" y="409884"/>
                </a:cubicBezTo>
                <a:cubicBezTo>
                  <a:pt x="789372" y="411032"/>
                  <a:pt x="785924" y="412180"/>
                  <a:pt x="788223" y="413328"/>
                </a:cubicBezTo>
                <a:cubicBezTo>
                  <a:pt x="789372" y="409884"/>
                  <a:pt x="791670" y="414477"/>
                  <a:pt x="795117" y="412180"/>
                </a:cubicBezTo>
                <a:cubicBezTo>
                  <a:pt x="793968" y="411032"/>
                  <a:pt x="798565" y="409884"/>
                  <a:pt x="799714" y="408736"/>
                </a:cubicBezTo>
                <a:cubicBezTo>
                  <a:pt x="803161" y="409884"/>
                  <a:pt x="808907" y="409884"/>
                  <a:pt x="814652" y="411032"/>
                </a:cubicBezTo>
                <a:cubicBezTo>
                  <a:pt x="819249" y="411032"/>
                  <a:pt x="824994" y="412180"/>
                  <a:pt x="826144" y="413328"/>
                </a:cubicBezTo>
                <a:cubicBezTo>
                  <a:pt x="828442" y="413328"/>
                  <a:pt x="824994" y="411032"/>
                  <a:pt x="828442" y="409884"/>
                </a:cubicBezTo>
                <a:cubicBezTo>
                  <a:pt x="831889" y="414477"/>
                  <a:pt x="833038" y="414477"/>
                  <a:pt x="837635" y="415625"/>
                </a:cubicBezTo>
                <a:cubicBezTo>
                  <a:pt x="834187" y="415625"/>
                  <a:pt x="834187" y="417921"/>
                  <a:pt x="830740" y="416773"/>
                </a:cubicBezTo>
                <a:cubicBezTo>
                  <a:pt x="831889" y="416773"/>
                  <a:pt x="833038" y="415625"/>
                  <a:pt x="831889" y="414477"/>
                </a:cubicBezTo>
                <a:cubicBezTo>
                  <a:pt x="829591" y="415625"/>
                  <a:pt x="826144" y="415625"/>
                  <a:pt x="826144" y="417921"/>
                </a:cubicBezTo>
                <a:cubicBezTo>
                  <a:pt x="828442" y="416773"/>
                  <a:pt x="837635" y="421366"/>
                  <a:pt x="839933" y="415625"/>
                </a:cubicBezTo>
                <a:cubicBezTo>
                  <a:pt x="842231" y="416773"/>
                  <a:pt x="845679" y="415625"/>
                  <a:pt x="847977" y="416773"/>
                </a:cubicBezTo>
                <a:cubicBezTo>
                  <a:pt x="845679" y="419069"/>
                  <a:pt x="841082" y="417921"/>
                  <a:pt x="843380" y="420217"/>
                </a:cubicBezTo>
                <a:cubicBezTo>
                  <a:pt x="845679" y="422514"/>
                  <a:pt x="849126" y="417921"/>
                  <a:pt x="851424" y="420217"/>
                </a:cubicBezTo>
                <a:cubicBezTo>
                  <a:pt x="850275" y="414477"/>
                  <a:pt x="860617" y="420217"/>
                  <a:pt x="862915" y="416773"/>
                </a:cubicBezTo>
                <a:cubicBezTo>
                  <a:pt x="862915" y="419069"/>
                  <a:pt x="861766" y="417921"/>
                  <a:pt x="861766" y="419069"/>
                </a:cubicBezTo>
                <a:cubicBezTo>
                  <a:pt x="862915" y="420217"/>
                  <a:pt x="866363" y="421366"/>
                  <a:pt x="867512" y="419069"/>
                </a:cubicBezTo>
                <a:cubicBezTo>
                  <a:pt x="869810" y="422514"/>
                  <a:pt x="870959" y="419069"/>
                  <a:pt x="872108" y="422514"/>
                </a:cubicBezTo>
                <a:cubicBezTo>
                  <a:pt x="874407" y="422514"/>
                  <a:pt x="877854" y="422514"/>
                  <a:pt x="877854" y="419069"/>
                </a:cubicBezTo>
                <a:cubicBezTo>
                  <a:pt x="882450" y="419069"/>
                  <a:pt x="877854" y="422514"/>
                  <a:pt x="881301" y="422514"/>
                </a:cubicBezTo>
                <a:cubicBezTo>
                  <a:pt x="881301" y="421366"/>
                  <a:pt x="883600" y="419069"/>
                  <a:pt x="887047" y="421366"/>
                </a:cubicBezTo>
                <a:cubicBezTo>
                  <a:pt x="888196" y="422514"/>
                  <a:pt x="885898" y="422514"/>
                  <a:pt x="885898" y="423662"/>
                </a:cubicBezTo>
                <a:cubicBezTo>
                  <a:pt x="889345" y="424810"/>
                  <a:pt x="887047" y="422514"/>
                  <a:pt x="888196" y="421366"/>
                </a:cubicBezTo>
                <a:cubicBezTo>
                  <a:pt x="889345" y="423662"/>
                  <a:pt x="890494" y="422514"/>
                  <a:pt x="891643" y="423662"/>
                </a:cubicBezTo>
                <a:cubicBezTo>
                  <a:pt x="892792" y="427106"/>
                  <a:pt x="887047" y="423662"/>
                  <a:pt x="888196" y="425958"/>
                </a:cubicBezTo>
                <a:cubicBezTo>
                  <a:pt x="891643" y="427106"/>
                  <a:pt x="896240" y="425958"/>
                  <a:pt x="896240" y="423662"/>
                </a:cubicBezTo>
                <a:cubicBezTo>
                  <a:pt x="897389" y="425958"/>
                  <a:pt x="901985" y="429402"/>
                  <a:pt x="903135" y="425958"/>
                </a:cubicBezTo>
                <a:cubicBezTo>
                  <a:pt x="905433" y="425958"/>
                  <a:pt x="903135" y="427106"/>
                  <a:pt x="904284" y="428254"/>
                </a:cubicBezTo>
                <a:cubicBezTo>
                  <a:pt x="908880" y="428254"/>
                  <a:pt x="912328" y="429402"/>
                  <a:pt x="915775" y="429402"/>
                </a:cubicBezTo>
                <a:cubicBezTo>
                  <a:pt x="919222" y="430550"/>
                  <a:pt x="922670" y="430550"/>
                  <a:pt x="927266" y="430550"/>
                </a:cubicBezTo>
                <a:cubicBezTo>
                  <a:pt x="929564" y="431699"/>
                  <a:pt x="927266" y="432847"/>
                  <a:pt x="928415" y="433995"/>
                </a:cubicBezTo>
                <a:cubicBezTo>
                  <a:pt x="934161" y="433995"/>
                  <a:pt x="937608" y="431699"/>
                  <a:pt x="938757" y="435143"/>
                </a:cubicBezTo>
                <a:cubicBezTo>
                  <a:pt x="942205" y="433995"/>
                  <a:pt x="944503" y="436291"/>
                  <a:pt x="945652" y="435143"/>
                </a:cubicBezTo>
                <a:cubicBezTo>
                  <a:pt x="945652" y="435143"/>
                  <a:pt x="945652" y="436291"/>
                  <a:pt x="946801" y="437439"/>
                </a:cubicBezTo>
                <a:cubicBezTo>
                  <a:pt x="949099" y="436291"/>
                  <a:pt x="961740" y="433995"/>
                  <a:pt x="959441" y="438587"/>
                </a:cubicBezTo>
                <a:cubicBezTo>
                  <a:pt x="964038" y="437439"/>
                  <a:pt x="969783" y="437439"/>
                  <a:pt x="972082" y="435143"/>
                </a:cubicBezTo>
                <a:cubicBezTo>
                  <a:pt x="973231" y="438587"/>
                  <a:pt x="978976" y="439735"/>
                  <a:pt x="982424" y="439735"/>
                </a:cubicBezTo>
                <a:cubicBezTo>
                  <a:pt x="985871" y="440884"/>
                  <a:pt x="989319" y="440884"/>
                  <a:pt x="985871" y="443180"/>
                </a:cubicBezTo>
                <a:cubicBezTo>
                  <a:pt x="989319" y="445476"/>
                  <a:pt x="989319" y="440884"/>
                  <a:pt x="992766" y="444328"/>
                </a:cubicBezTo>
                <a:cubicBezTo>
                  <a:pt x="993915" y="446624"/>
                  <a:pt x="988169" y="442032"/>
                  <a:pt x="989319" y="445476"/>
                </a:cubicBezTo>
                <a:cubicBezTo>
                  <a:pt x="991042" y="446050"/>
                  <a:pt x="993341" y="446911"/>
                  <a:pt x="995208" y="447055"/>
                </a:cubicBezTo>
                <a:lnTo>
                  <a:pt x="997895" y="444837"/>
                </a:lnTo>
                <a:lnTo>
                  <a:pt x="1007704" y="448921"/>
                </a:lnTo>
                <a:cubicBezTo>
                  <a:pt x="1011152" y="447773"/>
                  <a:pt x="1006555" y="446624"/>
                  <a:pt x="1010003" y="445476"/>
                </a:cubicBezTo>
                <a:cubicBezTo>
                  <a:pt x="1013450" y="448921"/>
                  <a:pt x="1013450" y="446624"/>
                  <a:pt x="1015748" y="447773"/>
                </a:cubicBezTo>
                <a:cubicBezTo>
                  <a:pt x="1014599" y="446624"/>
                  <a:pt x="1013450" y="444328"/>
                  <a:pt x="1013450" y="443180"/>
                </a:cubicBezTo>
                <a:cubicBezTo>
                  <a:pt x="1010003" y="444328"/>
                  <a:pt x="1007704" y="444328"/>
                  <a:pt x="1005406" y="440884"/>
                </a:cubicBezTo>
                <a:cubicBezTo>
                  <a:pt x="1008854" y="439735"/>
                  <a:pt x="1010003" y="443180"/>
                  <a:pt x="1013450" y="442032"/>
                </a:cubicBezTo>
                <a:cubicBezTo>
                  <a:pt x="1016897" y="444328"/>
                  <a:pt x="1014599" y="447773"/>
                  <a:pt x="1019196" y="447773"/>
                </a:cubicBezTo>
                <a:cubicBezTo>
                  <a:pt x="1021494" y="446624"/>
                  <a:pt x="1020345" y="445476"/>
                  <a:pt x="1022643" y="444328"/>
                </a:cubicBezTo>
                <a:cubicBezTo>
                  <a:pt x="1023792" y="444328"/>
                  <a:pt x="1023792" y="445476"/>
                  <a:pt x="1023792" y="445476"/>
                </a:cubicBezTo>
                <a:cubicBezTo>
                  <a:pt x="1024941" y="445476"/>
                  <a:pt x="1024941" y="445476"/>
                  <a:pt x="1024941" y="446624"/>
                </a:cubicBezTo>
                <a:cubicBezTo>
                  <a:pt x="1022643" y="446624"/>
                  <a:pt x="1020345" y="447773"/>
                  <a:pt x="1020345" y="450069"/>
                </a:cubicBezTo>
                <a:cubicBezTo>
                  <a:pt x="1024941" y="450069"/>
                  <a:pt x="1021494" y="451217"/>
                  <a:pt x="1021494" y="452365"/>
                </a:cubicBezTo>
                <a:cubicBezTo>
                  <a:pt x="1024941" y="454661"/>
                  <a:pt x="1024941" y="451217"/>
                  <a:pt x="1029538" y="451217"/>
                </a:cubicBezTo>
                <a:cubicBezTo>
                  <a:pt x="1032985" y="454661"/>
                  <a:pt x="1042178" y="456957"/>
                  <a:pt x="1043327" y="452365"/>
                </a:cubicBezTo>
                <a:cubicBezTo>
                  <a:pt x="1045625" y="455809"/>
                  <a:pt x="1039880" y="455809"/>
                  <a:pt x="1041029" y="458106"/>
                </a:cubicBezTo>
                <a:cubicBezTo>
                  <a:pt x="1042178" y="456957"/>
                  <a:pt x="1045625" y="455809"/>
                  <a:pt x="1046774" y="454661"/>
                </a:cubicBezTo>
                <a:cubicBezTo>
                  <a:pt x="1049073" y="456957"/>
                  <a:pt x="1052520" y="458106"/>
                  <a:pt x="1055967" y="456957"/>
                </a:cubicBezTo>
                <a:cubicBezTo>
                  <a:pt x="1058266" y="459254"/>
                  <a:pt x="1051371" y="459254"/>
                  <a:pt x="1055967" y="461550"/>
                </a:cubicBezTo>
                <a:cubicBezTo>
                  <a:pt x="1058266" y="460402"/>
                  <a:pt x="1059415" y="460402"/>
                  <a:pt x="1061713" y="459254"/>
                </a:cubicBezTo>
                <a:cubicBezTo>
                  <a:pt x="1060564" y="462698"/>
                  <a:pt x="1065160" y="462698"/>
                  <a:pt x="1068608" y="464994"/>
                </a:cubicBezTo>
                <a:cubicBezTo>
                  <a:pt x="1069757" y="464994"/>
                  <a:pt x="1068608" y="463846"/>
                  <a:pt x="1070906" y="463846"/>
                </a:cubicBezTo>
                <a:cubicBezTo>
                  <a:pt x="1074353" y="466143"/>
                  <a:pt x="1081248" y="468439"/>
                  <a:pt x="1084695" y="464994"/>
                </a:cubicBezTo>
                <a:cubicBezTo>
                  <a:pt x="1084695" y="467291"/>
                  <a:pt x="1090441" y="468439"/>
                  <a:pt x="1091590" y="466143"/>
                </a:cubicBezTo>
                <a:cubicBezTo>
                  <a:pt x="1093888" y="471883"/>
                  <a:pt x="1099634" y="468439"/>
                  <a:pt x="1101932" y="470735"/>
                </a:cubicBezTo>
                <a:cubicBezTo>
                  <a:pt x="1103081" y="469587"/>
                  <a:pt x="1103081" y="470735"/>
                  <a:pt x="1105380" y="470735"/>
                </a:cubicBezTo>
                <a:cubicBezTo>
                  <a:pt x="1104230" y="470735"/>
                  <a:pt x="1104230" y="469587"/>
                  <a:pt x="1104230" y="468439"/>
                </a:cubicBezTo>
                <a:cubicBezTo>
                  <a:pt x="1107678" y="468439"/>
                  <a:pt x="1109976" y="467291"/>
                  <a:pt x="1112274" y="469587"/>
                </a:cubicBezTo>
                <a:cubicBezTo>
                  <a:pt x="1109976" y="470735"/>
                  <a:pt x="1105380" y="468439"/>
                  <a:pt x="1106529" y="471883"/>
                </a:cubicBezTo>
                <a:cubicBezTo>
                  <a:pt x="1112274" y="471883"/>
                  <a:pt x="1115722" y="477624"/>
                  <a:pt x="1121467" y="478772"/>
                </a:cubicBezTo>
                <a:cubicBezTo>
                  <a:pt x="1124915" y="478772"/>
                  <a:pt x="1126064" y="477624"/>
                  <a:pt x="1126064" y="475328"/>
                </a:cubicBezTo>
                <a:cubicBezTo>
                  <a:pt x="1121467" y="471883"/>
                  <a:pt x="1122616" y="477624"/>
                  <a:pt x="1118020" y="475328"/>
                </a:cubicBezTo>
                <a:cubicBezTo>
                  <a:pt x="1122616" y="474180"/>
                  <a:pt x="1120318" y="471883"/>
                  <a:pt x="1121467" y="469587"/>
                </a:cubicBezTo>
                <a:cubicBezTo>
                  <a:pt x="1121467" y="473032"/>
                  <a:pt x="1126064" y="474180"/>
                  <a:pt x="1128362" y="475328"/>
                </a:cubicBezTo>
                <a:cubicBezTo>
                  <a:pt x="1127213" y="476476"/>
                  <a:pt x="1124915" y="477624"/>
                  <a:pt x="1127213" y="479920"/>
                </a:cubicBezTo>
                <a:cubicBezTo>
                  <a:pt x="1129511" y="479920"/>
                  <a:pt x="1129511" y="477624"/>
                  <a:pt x="1131809" y="478772"/>
                </a:cubicBezTo>
                <a:cubicBezTo>
                  <a:pt x="1130660" y="479920"/>
                  <a:pt x="1130660" y="479920"/>
                  <a:pt x="1129511" y="481068"/>
                </a:cubicBezTo>
                <a:cubicBezTo>
                  <a:pt x="1132958" y="481068"/>
                  <a:pt x="1136406" y="481068"/>
                  <a:pt x="1139853" y="482216"/>
                </a:cubicBezTo>
                <a:cubicBezTo>
                  <a:pt x="1139853" y="484513"/>
                  <a:pt x="1143301" y="485661"/>
                  <a:pt x="1146748" y="485661"/>
                </a:cubicBezTo>
                <a:cubicBezTo>
                  <a:pt x="1149046" y="486809"/>
                  <a:pt x="1152493" y="487957"/>
                  <a:pt x="1154792" y="489105"/>
                </a:cubicBezTo>
                <a:cubicBezTo>
                  <a:pt x="1154792" y="487957"/>
                  <a:pt x="1155941" y="487957"/>
                  <a:pt x="1157090" y="486809"/>
                </a:cubicBezTo>
                <a:cubicBezTo>
                  <a:pt x="1158239" y="487957"/>
                  <a:pt x="1159388" y="489105"/>
                  <a:pt x="1161686" y="487957"/>
                </a:cubicBezTo>
                <a:cubicBezTo>
                  <a:pt x="1162836" y="493698"/>
                  <a:pt x="1168581" y="490253"/>
                  <a:pt x="1172029" y="491401"/>
                </a:cubicBezTo>
                <a:cubicBezTo>
                  <a:pt x="1170879" y="492550"/>
                  <a:pt x="1175476" y="493698"/>
                  <a:pt x="1173178" y="494846"/>
                </a:cubicBezTo>
                <a:cubicBezTo>
                  <a:pt x="1170879" y="495994"/>
                  <a:pt x="1169730" y="495994"/>
                  <a:pt x="1167432" y="494846"/>
                </a:cubicBezTo>
                <a:cubicBezTo>
                  <a:pt x="1167432" y="499438"/>
                  <a:pt x="1175476" y="500587"/>
                  <a:pt x="1178923" y="499438"/>
                </a:cubicBezTo>
                <a:cubicBezTo>
                  <a:pt x="1177774" y="498290"/>
                  <a:pt x="1175476" y="499438"/>
                  <a:pt x="1174327" y="495994"/>
                </a:cubicBezTo>
                <a:cubicBezTo>
                  <a:pt x="1177774" y="497142"/>
                  <a:pt x="1180072" y="497142"/>
                  <a:pt x="1183520" y="498290"/>
                </a:cubicBezTo>
                <a:cubicBezTo>
                  <a:pt x="1186967" y="499438"/>
                  <a:pt x="1190414" y="499438"/>
                  <a:pt x="1193862" y="499438"/>
                </a:cubicBezTo>
                <a:cubicBezTo>
                  <a:pt x="1195011" y="499438"/>
                  <a:pt x="1193862" y="498290"/>
                  <a:pt x="1192713" y="497142"/>
                </a:cubicBezTo>
                <a:cubicBezTo>
                  <a:pt x="1192713" y="497142"/>
                  <a:pt x="1192713" y="497142"/>
                  <a:pt x="1197309" y="495994"/>
                </a:cubicBezTo>
                <a:cubicBezTo>
                  <a:pt x="1199607" y="498290"/>
                  <a:pt x="1196160" y="498290"/>
                  <a:pt x="1198458" y="500587"/>
                </a:cubicBezTo>
                <a:cubicBezTo>
                  <a:pt x="1201906" y="505179"/>
                  <a:pt x="1204204" y="500587"/>
                  <a:pt x="1206502" y="504031"/>
                </a:cubicBezTo>
                <a:cubicBezTo>
                  <a:pt x="1209949" y="502883"/>
                  <a:pt x="1204204" y="499438"/>
                  <a:pt x="1201906" y="499438"/>
                </a:cubicBezTo>
                <a:cubicBezTo>
                  <a:pt x="1205353" y="497142"/>
                  <a:pt x="1207651" y="502883"/>
                  <a:pt x="1208800" y="499438"/>
                </a:cubicBezTo>
                <a:cubicBezTo>
                  <a:pt x="1211099" y="502883"/>
                  <a:pt x="1205353" y="504031"/>
                  <a:pt x="1209949" y="507476"/>
                </a:cubicBezTo>
                <a:cubicBezTo>
                  <a:pt x="1212248" y="507476"/>
                  <a:pt x="1215695" y="508624"/>
                  <a:pt x="1219142" y="509772"/>
                </a:cubicBezTo>
                <a:cubicBezTo>
                  <a:pt x="1221441" y="509772"/>
                  <a:pt x="1224888" y="509772"/>
                  <a:pt x="1224888" y="506327"/>
                </a:cubicBezTo>
                <a:cubicBezTo>
                  <a:pt x="1221441" y="506327"/>
                  <a:pt x="1217993" y="505179"/>
                  <a:pt x="1214546" y="505179"/>
                </a:cubicBezTo>
                <a:cubicBezTo>
                  <a:pt x="1215695" y="502883"/>
                  <a:pt x="1219142" y="506327"/>
                  <a:pt x="1219142" y="502883"/>
                </a:cubicBezTo>
                <a:cubicBezTo>
                  <a:pt x="1221441" y="504605"/>
                  <a:pt x="1224888" y="505466"/>
                  <a:pt x="1228048" y="506327"/>
                </a:cubicBezTo>
                <a:lnTo>
                  <a:pt x="1233020" y="508712"/>
                </a:lnTo>
                <a:lnTo>
                  <a:pt x="1235087" y="510776"/>
                </a:lnTo>
                <a:cubicBezTo>
                  <a:pt x="1235517" y="511207"/>
                  <a:pt x="1235230" y="511494"/>
                  <a:pt x="1232932" y="512068"/>
                </a:cubicBezTo>
                <a:cubicBezTo>
                  <a:pt x="1229485" y="512068"/>
                  <a:pt x="1234081" y="508624"/>
                  <a:pt x="1231783" y="509772"/>
                </a:cubicBezTo>
                <a:cubicBezTo>
                  <a:pt x="1226037" y="509772"/>
                  <a:pt x="1231783" y="510920"/>
                  <a:pt x="1230634" y="512068"/>
                </a:cubicBezTo>
                <a:cubicBezTo>
                  <a:pt x="1227186" y="509772"/>
                  <a:pt x="1227186" y="514364"/>
                  <a:pt x="1222590" y="512068"/>
                </a:cubicBezTo>
                <a:cubicBezTo>
                  <a:pt x="1223739" y="514364"/>
                  <a:pt x="1226037" y="514364"/>
                  <a:pt x="1228335" y="515512"/>
                </a:cubicBezTo>
                <a:cubicBezTo>
                  <a:pt x="1230634" y="514364"/>
                  <a:pt x="1231783" y="512068"/>
                  <a:pt x="1234081" y="514364"/>
                </a:cubicBezTo>
                <a:cubicBezTo>
                  <a:pt x="1232932" y="515512"/>
                  <a:pt x="1231783" y="516660"/>
                  <a:pt x="1231783" y="517809"/>
                </a:cubicBezTo>
                <a:cubicBezTo>
                  <a:pt x="1234081" y="517809"/>
                  <a:pt x="1237528" y="518957"/>
                  <a:pt x="1237528" y="516660"/>
                </a:cubicBezTo>
                <a:cubicBezTo>
                  <a:pt x="1234081" y="516660"/>
                  <a:pt x="1236379" y="513216"/>
                  <a:pt x="1232932" y="512068"/>
                </a:cubicBezTo>
                <a:cubicBezTo>
                  <a:pt x="1236379" y="510920"/>
                  <a:pt x="1238677" y="514364"/>
                  <a:pt x="1240976" y="515512"/>
                </a:cubicBezTo>
                <a:cubicBezTo>
                  <a:pt x="1242125" y="515512"/>
                  <a:pt x="1244423" y="514364"/>
                  <a:pt x="1243274" y="514364"/>
                </a:cubicBezTo>
                <a:cubicBezTo>
                  <a:pt x="1240976" y="514364"/>
                  <a:pt x="1239827" y="512068"/>
                  <a:pt x="1237528" y="510920"/>
                </a:cubicBezTo>
                <a:cubicBezTo>
                  <a:pt x="1239827" y="508624"/>
                  <a:pt x="1239827" y="512068"/>
                  <a:pt x="1243274" y="510920"/>
                </a:cubicBezTo>
                <a:cubicBezTo>
                  <a:pt x="1239827" y="508624"/>
                  <a:pt x="1236379" y="508624"/>
                  <a:pt x="1232932" y="506327"/>
                </a:cubicBezTo>
                <a:cubicBezTo>
                  <a:pt x="1234081" y="506327"/>
                  <a:pt x="1236379" y="506327"/>
                  <a:pt x="1235230" y="505179"/>
                </a:cubicBezTo>
                <a:cubicBezTo>
                  <a:pt x="1232932" y="504031"/>
                  <a:pt x="1230634" y="504031"/>
                  <a:pt x="1231783" y="506327"/>
                </a:cubicBezTo>
                <a:cubicBezTo>
                  <a:pt x="1228335" y="504031"/>
                  <a:pt x="1224888" y="501735"/>
                  <a:pt x="1221441" y="502883"/>
                </a:cubicBezTo>
                <a:cubicBezTo>
                  <a:pt x="1223739" y="501735"/>
                  <a:pt x="1220292" y="500587"/>
                  <a:pt x="1219142" y="501735"/>
                </a:cubicBezTo>
                <a:cubicBezTo>
                  <a:pt x="1217993" y="500587"/>
                  <a:pt x="1217993" y="500587"/>
                  <a:pt x="1217993" y="499438"/>
                </a:cubicBezTo>
                <a:cubicBezTo>
                  <a:pt x="1216844" y="499438"/>
                  <a:pt x="1215695" y="499438"/>
                  <a:pt x="1213397" y="500587"/>
                </a:cubicBezTo>
                <a:cubicBezTo>
                  <a:pt x="1211099" y="495994"/>
                  <a:pt x="1207651" y="495994"/>
                  <a:pt x="1203055" y="495994"/>
                </a:cubicBezTo>
                <a:cubicBezTo>
                  <a:pt x="1205353" y="495994"/>
                  <a:pt x="1201906" y="493698"/>
                  <a:pt x="1203055" y="492550"/>
                </a:cubicBezTo>
                <a:cubicBezTo>
                  <a:pt x="1197309" y="494846"/>
                  <a:pt x="1190414" y="485661"/>
                  <a:pt x="1185818" y="489105"/>
                </a:cubicBezTo>
                <a:cubicBezTo>
                  <a:pt x="1184669" y="486809"/>
                  <a:pt x="1181221" y="487957"/>
                  <a:pt x="1178923" y="487957"/>
                </a:cubicBezTo>
                <a:cubicBezTo>
                  <a:pt x="1176625" y="485661"/>
                  <a:pt x="1177774" y="485661"/>
                  <a:pt x="1176625" y="483365"/>
                </a:cubicBezTo>
                <a:cubicBezTo>
                  <a:pt x="1173178" y="486809"/>
                  <a:pt x="1167432" y="478772"/>
                  <a:pt x="1162836" y="478772"/>
                </a:cubicBezTo>
                <a:cubicBezTo>
                  <a:pt x="1161686" y="478772"/>
                  <a:pt x="1161686" y="479920"/>
                  <a:pt x="1161686" y="481068"/>
                </a:cubicBezTo>
                <a:cubicBezTo>
                  <a:pt x="1158239" y="478772"/>
                  <a:pt x="1157090" y="478772"/>
                  <a:pt x="1152493" y="477624"/>
                </a:cubicBezTo>
                <a:cubicBezTo>
                  <a:pt x="1152493" y="475328"/>
                  <a:pt x="1157090" y="477624"/>
                  <a:pt x="1155941" y="474180"/>
                </a:cubicBezTo>
                <a:cubicBezTo>
                  <a:pt x="1147897" y="478772"/>
                  <a:pt x="1137555" y="470735"/>
                  <a:pt x="1131809" y="469587"/>
                </a:cubicBezTo>
                <a:cubicBezTo>
                  <a:pt x="1131809" y="470735"/>
                  <a:pt x="1131809" y="471883"/>
                  <a:pt x="1129511" y="473032"/>
                </a:cubicBezTo>
                <a:cubicBezTo>
                  <a:pt x="1128362" y="470735"/>
                  <a:pt x="1124915" y="470735"/>
                  <a:pt x="1122616" y="469587"/>
                </a:cubicBezTo>
                <a:cubicBezTo>
                  <a:pt x="1124915" y="469587"/>
                  <a:pt x="1126064" y="468439"/>
                  <a:pt x="1126064" y="467291"/>
                </a:cubicBezTo>
                <a:cubicBezTo>
                  <a:pt x="1123765" y="466143"/>
                  <a:pt x="1120318" y="464994"/>
                  <a:pt x="1116871" y="463846"/>
                </a:cubicBezTo>
                <a:cubicBezTo>
                  <a:pt x="1113423" y="462698"/>
                  <a:pt x="1108827" y="462698"/>
                  <a:pt x="1105380" y="461550"/>
                </a:cubicBezTo>
                <a:cubicBezTo>
                  <a:pt x="1098485" y="460402"/>
                  <a:pt x="1091590" y="458106"/>
                  <a:pt x="1088143" y="453513"/>
                </a:cubicBezTo>
                <a:cubicBezTo>
                  <a:pt x="1089292" y="454661"/>
                  <a:pt x="1090441" y="455809"/>
                  <a:pt x="1092739" y="454661"/>
                </a:cubicBezTo>
                <a:cubicBezTo>
                  <a:pt x="1090441" y="453513"/>
                  <a:pt x="1092739" y="452365"/>
                  <a:pt x="1090441" y="451217"/>
                </a:cubicBezTo>
                <a:cubicBezTo>
                  <a:pt x="1085845" y="453513"/>
                  <a:pt x="1085845" y="448921"/>
                  <a:pt x="1083546" y="448921"/>
                </a:cubicBezTo>
                <a:cubicBezTo>
                  <a:pt x="1080099" y="448921"/>
                  <a:pt x="1081248" y="451217"/>
                  <a:pt x="1078950" y="451217"/>
                </a:cubicBezTo>
                <a:cubicBezTo>
                  <a:pt x="1077801" y="447773"/>
                  <a:pt x="1075502" y="447773"/>
                  <a:pt x="1074353" y="446624"/>
                </a:cubicBezTo>
                <a:cubicBezTo>
                  <a:pt x="1072055" y="446624"/>
                  <a:pt x="1073204" y="447773"/>
                  <a:pt x="1072055" y="448921"/>
                </a:cubicBezTo>
                <a:cubicBezTo>
                  <a:pt x="1069757" y="447773"/>
                  <a:pt x="1062862" y="448921"/>
                  <a:pt x="1064011" y="445476"/>
                </a:cubicBezTo>
                <a:cubicBezTo>
                  <a:pt x="1065160" y="446624"/>
                  <a:pt x="1067459" y="447773"/>
                  <a:pt x="1069757" y="446624"/>
                </a:cubicBezTo>
                <a:cubicBezTo>
                  <a:pt x="1064011" y="444328"/>
                  <a:pt x="1068608" y="444328"/>
                  <a:pt x="1066310" y="440884"/>
                </a:cubicBezTo>
                <a:cubicBezTo>
                  <a:pt x="1064011" y="440884"/>
                  <a:pt x="1064011" y="442032"/>
                  <a:pt x="1064011" y="443180"/>
                </a:cubicBezTo>
                <a:cubicBezTo>
                  <a:pt x="1059415" y="443180"/>
                  <a:pt x="1052520" y="439735"/>
                  <a:pt x="1046774" y="438587"/>
                </a:cubicBezTo>
                <a:cubicBezTo>
                  <a:pt x="1046774" y="440884"/>
                  <a:pt x="1043327" y="439735"/>
                  <a:pt x="1041029" y="440884"/>
                </a:cubicBezTo>
                <a:cubicBezTo>
                  <a:pt x="1037582" y="438587"/>
                  <a:pt x="1043327" y="438587"/>
                  <a:pt x="1039880" y="436291"/>
                </a:cubicBezTo>
                <a:cubicBezTo>
                  <a:pt x="1036432" y="438587"/>
                  <a:pt x="1034134" y="437439"/>
                  <a:pt x="1030687" y="438587"/>
                </a:cubicBezTo>
                <a:cubicBezTo>
                  <a:pt x="1031836" y="439735"/>
                  <a:pt x="1032985" y="439735"/>
                  <a:pt x="1032985" y="439735"/>
                </a:cubicBezTo>
                <a:cubicBezTo>
                  <a:pt x="1030687" y="438587"/>
                  <a:pt x="1027239" y="439735"/>
                  <a:pt x="1028389" y="442032"/>
                </a:cubicBezTo>
                <a:cubicBezTo>
                  <a:pt x="1026090" y="439735"/>
                  <a:pt x="1023792" y="440884"/>
                  <a:pt x="1021494" y="438587"/>
                </a:cubicBezTo>
                <a:cubicBezTo>
                  <a:pt x="1023792" y="437439"/>
                  <a:pt x="1024941" y="439735"/>
                  <a:pt x="1026090" y="438587"/>
                </a:cubicBezTo>
                <a:cubicBezTo>
                  <a:pt x="1023792" y="437439"/>
                  <a:pt x="1027239" y="437439"/>
                  <a:pt x="1028389" y="437439"/>
                </a:cubicBezTo>
                <a:cubicBezTo>
                  <a:pt x="1024941" y="436291"/>
                  <a:pt x="1022643" y="435143"/>
                  <a:pt x="1021494" y="432847"/>
                </a:cubicBezTo>
                <a:cubicBezTo>
                  <a:pt x="1022643" y="435143"/>
                  <a:pt x="1026090" y="433995"/>
                  <a:pt x="1024941" y="432847"/>
                </a:cubicBezTo>
                <a:cubicBezTo>
                  <a:pt x="1022643" y="430550"/>
                  <a:pt x="1020345" y="430550"/>
                  <a:pt x="1016897" y="431699"/>
                </a:cubicBezTo>
                <a:cubicBezTo>
                  <a:pt x="1014599" y="431699"/>
                  <a:pt x="1012301" y="431699"/>
                  <a:pt x="1010003" y="431699"/>
                </a:cubicBezTo>
                <a:cubicBezTo>
                  <a:pt x="1011152" y="430550"/>
                  <a:pt x="1015748" y="429402"/>
                  <a:pt x="1012301" y="428254"/>
                </a:cubicBezTo>
                <a:cubicBezTo>
                  <a:pt x="1008854" y="430550"/>
                  <a:pt x="1001959" y="432847"/>
                  <a:pt x="1000810" y="428254"/>
                </a:cubicBezTo>
                <a:cubicBezTo>
                  <a:pt x="1000810" y="429402"/>
                  <a:pt x="1004257" y="430550"/>
                  <a:pt x="1003108" y="428254"/>
                </a:cubicBezTo>
                <a:cubicBezTo>
                  <a:pt x="999661" y="427106"/>
                  <a:pt x="996213" y="425958"/>
                  <a:pt x="992766" y="425958"/>
                </a:cubicBezTo>
                <a:cubicBezTo>
                  <a:pt x="991617" y="424810"/>
                  <a:pt x="990468" y="423662"/>
                  <a:pt x="990468" y="422514"/>
                </a:cubicBezTo>
                <a:cubicBezTo>
                  <a:pt x="987020" y="423662"/>
                  <a:pt x="989319" y="423662"/>
                  <a:pt x="985871" y="424810"/>
                </a:cubicBezTo>
                <a:cubicBezTo>
                  <a:pt x="984722" y="423662"/>
                  <a:pt x="983573" y="423662"/>
                  <a:pt x="982424" y="422514"/>
                </a:cubicBezTo>
                <a:cubicBezTo>
                  <a:pt x="981275" y="421366"/>
                  <a:pt x="983573" y="421366"/>
                  <a:pt x="983573" y="420217"/>
                </a:cubicBezTo>
                <a:cubicBezTo>
                  <a:pt x="975529" y="416773"/>
                  <a:pt x="969783" y="419069"/>
                  <a:pt x="961740" y="419069"/>
                </a:cubicBezTo>
                <a:cubicBezTo>
                  <a:pt x="962889" y="416773"/>
                  <a:pt x="964038" y="415625"/>
                  <a:pt x="965187" y="414477"/>
                </a:cubicBezTo>
                <a:cubicBezTo>
                  <a:pt x="961740" y="414477"/>
                  <a:pt x="959441" y="412180"/>
                  <a:pt x="955994" y="413328"/>
                </a:cubicBezTo>
                <a:cubicBezTo>
                  <a:pt x="958292" y="415625"/>
                  <a:pt x="964038" y="413328"/>
                  <a:pt x="960591" y="416773"/>
                </a:cubicBezTo>
                <a:cubicBezTo>
                  <a:pt x="957143" y="416773"/>
                  <a:pt x="954845" y="414477"/>
                  <a:pt x="951398" y="411032"/>
                </a:cubicBezTo>
                <a:cubicBezTo>
                  <a:pt x="946801" y="413328"/>
                  <a:pt x="953696" y="413328"/>
                  <a:pt x="952547" y="415625"/>
                </a:cubicBezTo>
                <a:cubicBezTo>
                  <a:pt x="944503" y="412180"/>
                  <a:pt x="935310" y="413328"/>
                  <a:pt x="928415" y="412180"/>
                </a:cubicBezTo>
                <a:cubicBezTo>
                  <a:pt x="930713" y="411032"/>
                  <a:pt x="931863" y="413328"/>
                  <a:pt x="933012" y="412180"/>
                </a:cubicBezTo>
                <a:cubicBezTo>
                  <a:pt x="930713" y="411032"/>
                  <a:pt x="934161" y="409884"/>
                  <a:pt x="931863" y="408736"/>
                </a:cubicBezTo>
                <a:cubicBezTo>
                  <a:pt x="921520" y="412180"/>
                  <a:pt x="914626" y="405291"/>
                  <a:pt x="905433" y="404143"/>
                </a:cubicBezTo>
                <a:cubicBezTo>
                  <a:pt x="907731" y="404143"/>
                  <a:pt x="908880" y="402995"/>
                  <a:pt x="906582" y="401847"/>
                </a:cubicBezTo>
                <a:cubicBezTo>
                  <a:pt x="903135" y="402995"/>
                  <a:pt x="900836" y="404143"/>
                  <a:pt x="897389" y="404143"/>
                </a:cubicBezTo>
                <a:cubicBezTo>
                  <a:pt x="898538" y="402995"/>
                  <a:pt x="898538" y="401847"/>
                  <a:pt x="898538" y="401847"/>
                </a:cubicBezTo>
                <a:cubicBezTo>
                  <a:pt x="891643" y="401847"/>
                  <a:pt x="884749" y="398403"/>
                  <a:pt x="877854" y="400699"/>
                </a:cubicBezTo>
                <a:cubicBezTo>
                  <a:pt x="879003" y="399551"/>
                  <a:pt x="879003" y="398403"/>
                  <a:pt x="879003" y="398403"/>
                </a:cubicBezTo>
                <a:cubicBezTo>
                  <a:pt x="867512" y="397255"/>
                  <a:pt x="869810" y="396106"/>
                  <a:pt x="861766" y="393810"/>
                </a:cubicBezTo>
                <a:cubicBezTo>
                  <a:pt x="862915" y="392662"/>
                  <a:pt x="864064" y="391514"/>
                  <a:pt x="864064" y="391514"/>
                </a:cubicBezTo>
                <a:cubicBezTo>
                  <a:pt x="864064" y="391514"/>
                  <a:pt x="864064" y="391514"/>
                  <a:pt x="862915" y="391514"/>
                </a:cubicBezTo>
                <a:cubicBezTo>
                  <a:pt x="861766" y="391514"/>
                  <a:pt x="860617" y="391514"/>
                  <a:pt x="860617" y="390366"/>
                </a:cubicBezTo>
                <a:cubicBezTo>
                  <a:pt x="859468" y="390366"/>
                  <a:pt x="857170" y="390366"/>
                  <a:pt x="856021" y="390366"/>
                </a:cubicBezTo>
                <a:cubicBezTo>
                  <a:pt x="854872" y="391514"/>
                  <a:pt x="854872" y="391514"/>
                  <a:pt x="853722" y="392662"/>
                </a:cubicBezTo>
                <a:cubicBezTo>
                  <a:pt x="852573" y="391514"/>
                  <a:pt x="851424" y="390366"/>
                  <a:pt x="850275" y="390366"/>
                </a:cubicBezTo>
                <a:cubicBezTo>
                  <a:pt x="849126" y="391514"/>
                  <a:pt x="851424" y="392662"/>
                  <a:pt x="850275" y="393810"/>
                </a:cubicBezTo>
                <a:cubicBezTo>
                  <a:pt x="844529" y="391514"/>
                  <a:pt x="847977" y="391514"/>
                  <a:pt x="842231" y="390366"/>
                </a:cubicBezTo>
                <a:cubicBezTo>
                  <a:pt x="843380" y="391514"/>
                  <a:pt x="845679" y="392662"/>
                  <a:pt x="843380" y="393810"/>
                </a:cubicBezTo>
                <a:cubicBezTo>
                  <a:pt x="838784" y="389218"/>
                  <a:pt x="828442" y="389218"/>
                  <a:pt x="828442" y="385773"/>
                </a:cubicBezTo>
                <a:cubicBezTo>
                  <a:pt x="828442" y="385773"/>
                  <a:pt x="828442" y="385773"/>
                  <a:pt x="827293" y="385773"/>
                </a:cubicBezTo>
                <a:cubicBezTo>
                  <a:pt x="827293" y="386922"/>
                  <a:pt x="827293" y="388070"/>
                  <a:pt x="827293" y="388070"/>
                </a:cubicBezTo>
                <a:cubicBezTo>
                  <a:pt x="826144" y="388070"/>
                  <a:pt x="823845" y="388070"/>
                  <a:pt x="822696" y="388070"/>
                </a:cubicBezTo>
                <a:cubicBezTo>
                  <a:pt x="822696" y="388070"/>
                  <a:pt x="823845" y="390366"/>
                  <a:pt x="821547" y="390366"/>
                </a:cubicBezTo>
                <a:cubicBezTo>
                  <a:pt x="820398" y="389218"/>
                  <a:pt x="821547" y="389218"/>
                  <a:pt x="819249" y="388070"/>
                </a:cubicBezTo>
                <a:cubicBezTo>
                  <a:pt x="820398" y="388070"/>
                  <a:pt x="821547" y="386922"/>
                  <a:pt x="822696" y="386922"/>
                </a:cubicBezTo>
                <a:cubicBezTo>
                  <a:pt x="819249" y="385773"/>
                  <a:pt x="814652" y="385773"/>
                  <a:pt x="811205" y="384625"/>
                </a:cubicBezTo>
                <a:cubicBezTo>
                  <a:pt x="811205" y="384625"/>
                  <a:pt x="811205" y="384625"/>
                  <a:pt x="811205" y="385773"/>
                </a:cubicBezTo>
                <a:cubicBezTo>
                  <a:pt x="811205" y="384625"/>
                  <a:pt x="811205" y="384625"/>
                  <a:pt x="810056" y="384625"/>
                </a:cubicBezTo>
                <a:cubicBezTo>
                  <a:pt x="808907" y="384625"/>
                  <a:pt x="807758" y="383477"/>
                  <a:pt x="806608" y="383477"/>
                </a:cubicBezTo>
                <a:cubicBezTo>
                  <a:pt x="804310" y="383477"/>
                  <a:pt x="803161" y="383477"/>
                  <a:pt x="800863" y="383477"/>
                </a:cubicBezTo>
                <a:cubicBezTo>
                  <a:pt x="796266" y="382329"/>
                  <a:pt x="791670" y="383477"/>
                  <a:pt x="785924" y="384625"/>
                </a:cubicBezTo>
                <a:cubicBezTo>
                  <a:pt x="784775" y="382329"/>
                  <a:pt x="783626" y="381181"/>
                  <a:pt x="782477" y="378884"/>
                </a:cubicBezTo>
                <a:cubicBezTo>
                  <a:pt x="776731" y="382329"/>
                  <a:pt x="772135" y="380033"/>
                  <a:pt x="767538" y="378884"/>
                </a:cubicBezTo>
                <a:cubicBezTo>
                  <a:pt x="766389" y="380033"/>
                  <a:pt x="768688" y="381181"/>
                  <a:pt x="767538" y="382329"/>
                </a:cubicBezTo>
                <a:cubicBezTo>
                  <a:pt x="764091" y="382329"/>
                  <a:pt x="761793" y="375440"/>
                  <a:pt x="758345" y="377736"/>
                </a:cubicBezTo>
                <a:cubicBezTo>
                  <a:pt x="751451" y="380033"/>
                  <a:pt x="745705" y="380033"/>
                  <a:pt x="738810" y="378884"/>
                </a:cubicBezTo>
                <a:cubicBezTo>
                  <a:pt x="733065" y="378884"/>
                  <a:pt x="726170" y="377736"/>
                  <a:pt x="720425" y="375440"/>
                </a:cubicBezTo>
                <a:cubicBezTo>
                  <a:pt x="721574" y="376588"/>
                  <a:pt x="720425" y="377736"/>
                  <a:pt x="720425" y="380033"/>
                </a:cubicBezTo>
                <a:cubicBezTo>
                  <a:pt x="715828" y="378884"/>
                  <a:pt x="712381" y="377736"/>
                  <a:pt x="707784" y="376588"/>
                </a:cubicBezTo>
                <a:cubicBezTo>
                  <a:pt x="704337" y="376588"/>
                  <a:pt x="700889" y="376588"/>
                  <a:pt x="696293" y="375440"/>
                </a:cubicBezTo>
                <a:cubicBezTo>
                  <a:pt x="692846" y="375440"/>
                  <a:pt x="688249" y="376588"/>
                  <a:pt x="684802" y="376588"/>
                </a:cubicBezTo>
                <a:cubicBezTo>
                  <a:pt x="681354" y="376588"/>
                  <a:pt x="676758" y="376588"/>
                  <a:pt x="673311" y="376588"/>
                </a:cubicBezTo>
                <a:cubicBezTo>
                  <a:pt x="671012" y="375440"/>
                  <a:pt x="672161" y="373144"/>
                  <a:pt x="669863" y="371996"/>
                </a:cubicBezTo>
                <a:cubicBezTo>
                  <a:pt x="667565" y="377736"/>
                  <a:pt x="664118" y="373144"/>
                  <a:pt x="661819" y="377736"/>
                </a:cubicBezTo>
                <a:cubicBezTo>
                  <a:pt x="657223" y="371996"/>
                  <a:pt x="652626" y="376588"/>
                  <a:pt x="648030" y="371996"/>
                </a:cubicBezTo>
                <a:cubicBezTo>
                  <a:pt x="642284" y="377736"/>
                  <a:pt x="630793" y="373144"/>
                  <a:pt x="622749" y="374292"/>
                </a:cubicBezTo>
                <a:cubicBezTo>
                  <a:pt x="621600" y="370847"/>
                  <a:pt x="618153" y="370847"/>
                  <a:pt x="614706" y="371996"/>
                </a:cubicBezTo>
                <a:cubicBezTo>
                  <a:pt x="611258" y="373144"/>
                  <a:pt x="606662" y="374292"/>
                  <a:pt x="603214" y="371996"/>
                </a:cubicBezTo>
                <a:cubicBezTo>
                  <a:pt x="600916" y="373144"/>
                  <a:pt x="604363" y="375440"/>
                  <a:pt x="603214" y="376588"/>
                </a:cubicBezTo>
                <a:cubicBezTo>
                  <a:pt x="600916" y="376588"/>
                  <a:pt x="597469" y="371996"/>
                  <a:pt x="595170" y="377736"/>
                </a:cubicBezTo>
                <a:cubicBezTo>
                  <a:pt x="587127" y="373144"/>
                  <a:pt x="580232" y="375440"/>
                  <a:pt x="573337" y="376588"/>
                </a:cubicBezTo>
                <a:cubicBezTo>
                  <a:pt x="569890" y="374292"/>
                  <a:pt x="575635" y="370847"/>
                  <a:pt x="571039" y="368551"/>
                </a:cubicBezTo>
                <a:cubicBezTo>
                  <a:pt x="567592" y="370847"/>
                  <a:pt x="564144" y="373144"/>
                  <a:pt x="561846" y="375440"/>
                </a:cubicBezTo>
                <a:cubicBezTo>
                  <a:pt x="558399" y="376588"/>
                  <a:pt x="554951" y="377736"/>
                  <a:pt x="550355" y="377736"/>
                </a:cubicBezTo>
                <a:cubicBezTo>
                  <a:pt x="550355" y="374292"/>
                  <a:pt x="552653" y="376588"/>
                  <a:pt x="554951" y="373144"/>
                </a:cubicBezTo>
                <a:cubicBezTo>
                  <a:pt x="551504" y="370847"/>
                  <a:pt x="554951" y="368551"/>
                  <a:pt x="551504" y="367403"/>
                </a:cubicBezTo>
                <a:cubicBezTo>
                  <a:pt x="548057" y="370847"/>
                  <a:pt x="543460" y="374292"/>
                  <a:pt x="540013" y="370847"/>
                </a:cubicBezTo>
                <a:cubicBezTo>
                  <a:pt x="541162" y="370847"/>
                  <a:pt x="546907" y="370847"/>
                  <a:pt x="544609" y="368551"/>
                </a:cubicBezTo>
                <a:cubicBezTo>
                  <a:pt x="540013" y="368551"/>
                  <a:pt x="536565" y="368551"/>
                  <a:pt x="531969" y="371996"/>
                </a:cubicBezTo>
                <a:cubicBezTo>
                  <a:pt x="529671" y="370847"/>
                  <a:pt x="531969" y="368551"/>
                  <a:pt x="528522" y="367403"/>
                </a:cubicBezTo>
                <a:cubicBezTo>
                  <a:pt x="525074" y="369699"/>
                  <a:pt x="522776" y="367403"/>
                  <a:pt x="521627" y="374292"/>
                </a:cubicBezTo>
                <a:cubicBezTo>
                  <a:pt x="514732" y="368551"/>
                  <a:pt x="510136" y="375440"/>
                  <a:pt x="504390" y="375440"/>
                </a:cubicBezTo>
                <a:cubicBezTo>
                  <a:pt x="503241" y="377736"/>
                  <a:pt x="510136" y="378884"/>
                  <a:pt x="506688" y="381181"/>
                </a:cubicBezTo>
                <a:cubicBezTo>
                  <a:pt x="502092" y="380033"/>
                  <a:pt x="504390" y="373144"/>
                  <a:pt x="500943" y="375440"/>
                </a:cubicBezTo>
                <a:cubicBezTo>
                  <a:pt x="502092" y="377736"/>
                  <a:pt x="500943" y="384625"/>
                  <a:pt x="497495" y="380033"/>
                </a:cubicBezTo>
                <a:cubicBezTo>
                  <a:pt x="497495" y="378884"/>
                  <a:pt x="499794" y="376588"/>
                  <a:pt x="498644" y="375440"/>
                </a:cubicBezTo>
                <a:cubicBezTo>
                  <a:pt x="490601" y="375440"/>
                  <a:pt x="482557" y="375440"/>
                  <a:pt x="474513" y="378884"/>
                </a:cubicBezTo>
                <a:cubicBezTo>
                  <a:pt x="474513" y="377736"/>
                  <a:pt x="474513" y="377736"/>
                  <a:pt x="474513" y="377736"/>
                </a:cubicBezTo>
                <a:cubicBezTo>
                  <a:pt x="468767" y="376588"/>
                  <a:pt x="456127" y="375440"/>
                  <a:pt x="456127" y="381181"/>
                </a:cubicBezTo>
                <a:cubicBezTo>
                  <a:pt x="454978" y="380033"/>
                  <a:pt x="453829" y="381181"/>
                  <a:pt x="452680" y="381181"/>
                </a:cubicBezTo>
                <a:cubicBezTo>
                  <a:pt x="453829" y="380033"/>
                  <a:pt x="454978" y="377736"/>
                  <a:pt x="452680" y="376588"/>
                </a:cubicBezTo>
                <a:cubicBezTo>
                  <a:pt x="451531" y="382329"/>
                  <a:pt x="449232" y="376588"/>
                  <a:pt x="448083" y="381181"/>
                </a:cubicBezTo>
                <a:cubicBezTo>
                  <a:pt x="449232" y="382329"/>
                  <a:pt x="450381" y="382329"/>
                  <a:pt x="452680" y="382329"/>
                </a:cubicBezTo>
                <a:cubicBezTo>
                  <a:pt x="449232" y="388070"/>
                  <a:pt x="445785" y="375440"/>
                  <a:pt x="443487" y="381181"/>
                </a:cubicBezTo>
                <a:cubicBezTo>
                  <a:pt x="440039" y="377736"/>
                  <a:pt x="438890" y="382329"/>
                  <a:pt x="436592" y="380033"/>
                </a:cubicBezTo>
                <a:cubicBezTo>
                  <a:pt x="436592" y="377736"/>
                  <a:pt x="440039" y="378884"/>
                  <a:pt x="438890" y="376588"/>
                </a:cubicBezTo>
                <a:cubicBezTo>
                  <a:pt x="435443" y="376588"/>
                  <a:pt x="431995" y="376588"/>
                  <a:pt x="429697" y="377736"/>
                </a:cubicBezTo>
                <a:cubicBezTo>
                  <a:pt x="426250" y="377736"/>
                  <a:pt x="423952" y="380033"/>
                  <a:pt x="421653" y="382329"/>
                </a:cubicBezTo>
                <a:cubicBezTo>
                  <a:pt x="421653" y="380033"/>
                  <a:pt x="421653" y="378884"/>
                  <a:pt x="420504" y="377736"/>
                </a:cubicBezTo>
                <a:cubicBezTo>
                  <a:pt x="419355" y="378884"/>
                  <a:pt x="418206" y="377736"/>
                  <a:pt x="417057" y="380033"/>
                </a:cubicBezTo>
                <a:cubicBezTo>
                  <a:pt x="415908" y="381181"/>
                  <a:pt x="417057" y="382329"/>
                  <a:pt x="417057" y="383477"/>
                </a:cubicBezTo>
                <a:cubicBezTo>
                  <a:pt x="413610" y="382329"/>
                  <a:pt x="411311" y="382329"/>
                  <a:pt x="409013" y="383477"/>
                </a:cubicBezTo>
                <a:cubicBezTo>
                  <a:pt x="410162" y="383477"/>
                  <a:pt x="410162" y="388070"/>
                  <a:pt x="409013" y="386922"/>
                </a:cubicBezTo>
                <a:cubicBezTo>
                  <a:pt x="407864" y="378884"/>
                  <a:pt x="403267" y="386922"/>
                  <a:pt x="399820" y="384625"/>
                </a:cubicBezTo>
                <a:cubicBezTo>
                  <a:pt x="398671" y="382329"/>
                  <a:pt x="402118" y="380033"/>
                  <a:pt x="400969" y="377736"/>
                </a:cubicBezTo>
                <a:cubicBezTo>
                  <a:pt x="398671" y="383477"/>
                  <a:pt x="395224" y="381181"/>
                  <a:pt x="392925" y="382329"/>
                </a:cubicBezTo>
                <a:cubicBezTo>
                  <a:pt x="396373" y="385773"/>
                  <a:pt x="389478" y="388070"/>
                  <a:pt x="388329" y="386922"/>
                </a:cubicBezTo>
                <a:cubicBezTo>
                  <a:pt x="390627" y="385773"/>
                  <a:pt x="390627" y="382329"/>
                  <a:pt x="388329" y="378884"/>
                </a:cubicBezTo>
                <a:cubicBezTo>
                  <a:pt x="387180" y="380033"/>
                  <a:pt x="387180" y="385773"/>
                  <a:pt x="384882" y="383477"/>
                </a:cubicBezTo>
                <a:cubicBezTo>
                  <a:pt x="384882" y="374292"/>
                  <a:pt x="372241" y="380033"/>
                  <a:pt x="367645" y="381181"/>
                </a:cubicBezTo>
                <a:cubicBezTo>
                  <a:pt x="368794" y="382329"/>
                  <a:pt x="369943" y="382329"/>
                  <a:pt x="368794" y="384625"/>
                </a:cubicBezTo>
                <a:cubicBezTo>
                  <a:pt x="365347" y="381181"/>
                  <a:pt x="367645" y="384625"/>
                  <a:pt x="365347" y="385773"/>
                </a:cubicBezTo>
                <a:cubicBezTo>
                  <a:pt x="365347" y="385773"/>
                  <a:pt x="365347" y="385773"/>
                  <a:pt x="360750" y="382329"/>
                </a:cubicBezTo>
                <a:cubicBezTo>
                  <a:pt x="363048" y="378884"/>
                  <a:pt x="359601" y="377736"/>
                  <a:pt x="359601" y="375440"/>
                </a:cubicBezTo>
                <a:cubicBezTo>
                  <a:pt x="365347" y="375440"/>
                  <a:pt x="365347" y="376588"/>
                  <a:pt x="368794" y="371996"/>
                </a:cubicBezTo>
                <a:cubicBezTo>
                  <a:pt x="374539" y="377736"/>
                  <a:pt x="373390" y="373144"/>
                  <a:pt x="379136" y="376588"/>
                </a:cubicBezTo>
                <a:cubicBezTo>
                  <a:pt x="376838" y="374292"/>
                  <a:pt x="380285" y="370847"/>
                  <a:pt x="382583" y="371996"/>
                </a:cubicBezTo>
                <a:cubicBezTo>
                  <a:pt x="382583" y="373144"/>
                  <a:pt x="380285" y="375440"/>
                  <a:pt x="381434" y="376588"/>
                </a:cubicBezTo>
                <a:cubicBezTo>
                  <a:pt x="382583" y="374292"/>
                  <a:pt x="384882" y="381181"/>
                  <a:pt x="386031" y="376588"/>
                </a:cubicBezTo>
                <a:cubicBezTo>
                  <a:pt x="386031" y="373144"/>
                  <a:pt x="383732" y="370847"/>
                  <a:pt x="386031" y="367403"/>
                </a:cubicBezTo>
                <a:cubicBezTo>
                  <a:pt x="389478" y="369699"/>
                  <a:pt x="383732" y="374292"/>
                  <a:pt x="389478" y="376588"/>
                </a:cubicBezTo>
                <a:cubicBezTo>
                  <a:pt x="390053" y="373144"/>
                  <a:pt x="392064" y="374005"/>
                  <a:pt x="394218" y="374723"/>
                </a:cubicBezTo>
                <a:lnTo>
                  <a:pt x="399525" y="372140"/>
                </a:lnTo>
                <a:lnTo>
                  <a:pt x="399820" y="373144"/>
                </a:lnTo>
                <a:cubicBezTo>
                  <a:pt x="403267" y="368551"/>
                  <a:pt x="405566" y="367403"/>
                  <a:pt x="409013" y="366255"/>
                </a:cubicBezTo>
                <a:cubicBezTo>
                  <a:pt x="413610" y="366255"/>
                  <a:pt x="417057" y="366255"/>
                  <a:pt x="420504" y="366255"/>
                </a:cubicBezTo>
                <a:lnTo>
                  <a:pt x="420504" y="363016"/>
                </a:lnTo>
                <a:lnTo>
                  <a:pt x="423952" y="365107"/>
                </a:lnTo>
                <a:cubicBezTo>
                  <a:pt x="423952" y="362811"/>
                  <a:pt x="423952" y="359366"/>
                  <a:pt x="426250" y="360514"/>
                </a:cubicBezTo>
                <a:cubicBezTo>
                  <a:pt x="422803" y="365107"/>
                  <a:pt x="428548" y="362811"/>
                  <a:pt x="430846" y="366255"/>
                </a:cubicBezTo>
                <a:cubicBezTo>
                  <a:pt x="434294" y="361663"/>
                  <a:pt x="450381" y="363959"/>
                  <a:pt x="451531" y="354774"/>
                </a:cubicBezTo>
                <a:cubicBezTo>
                  <a:pt x="454978" y="355922"/>
                  <a:pt x="452680" y="358218"/>
                  <a:pt x="453829" y="359366"/>
                </a:cubicBezTo>
                <a:cubicBezTo>
                  <a:pt x="458425" y="358218"/>
                  <a:pt x="464171" y="360514"/>
                  <a:pt x="467618" y="355922"/>
                </a:cubicBezTo>
                <a:cubicBezTo>
                  <a:pt x="466469" y="358218"/>
                  <a:pt x="466469" y="360514"/>
                  <a:pt x="467618" y="361663"/>
                </a:cubicBezTo>
                <a:cubicBezTo>
                  <a:pt x="468767" y="360514"/>
                  <a:pt x="471066" y="361663"/>
                  <a:pt x="472215" y="357070"/>
                </a:cubicBezTo>
                <a:cubicBezTo>
                  <a:pt x="471066" y="355922"/>
                  <a:pt x="468767" y="354774"/>
                  <a:pt x="468767" y="353625"/>
                </a:cubicBezTo>
                <a:cubicBezTo>
                  <a:pt x="471066" y="354774"/>
                  <a:pt x="472215" y="351329"/>
                  <a:pt x="475662" y="353625"/>
                </a:cubicBezTo>
                <a:cubicBezTo>
                  <a:pt x="473364" y="357070"/>
                  <a:pt x="473364" y="359366"/>
                  <a:pt x="476811" y="360514"/>
                </a:cubicBezTo>
                <a:cubicBezTo>
                  <a:pt x="480259" y="353625"/>
                  <a:pt x="490601" y="365107"/>
                  <a:pt x="491750" y="354774"/>
                </a:cubicBezTo>
                <a:cubicBezTo>
                  <a:pt x="494048" y="354774"/>
                  <a:pt x="495197" y="354774"/>
                  <a:pt x="495197" y="357070"/>
                </a:cubicBezTo>
                <a:cubicBezTo>
                  <a:pt x="496346" y="353625"/>
                  <a:pt x="500943" y="355922"/>
                  <a:pt x="498644" y="353625"/>
                </a:cubicBezTo>
                <a:cubicBezTo>
                  <a:pt x="497495" y="352477"/>
                  <a:pt x="496346" y="353625"/>
                  <a:pt x="496346" y="351329"/>
                </a:cubicBezTo>
                <a:cubicBezTo>
                  <a:pt x="500943" y="350181"/>
                  <a:pt x="505539" y="354774"/>
                  <a:pt x="510136" y="354774"/>
                </a:cubicBezTo>
                <a:cubicBezTo>
                  <a:pt x="508987" y="353625"/>
                  <a:pt x="510136" y="352477"/>
                  <a:pt x="508987" y="351329"/>
                </a:cubicBezTo>
                <a:cubicBezTo>
                  <a:pt x="507837" y="349033"/>
                  <a:pt x="506688" y="350181"/>
                  <a:pt x="505539" y="349033"/>
                </a:cubicBezTo>
                <a:cubicBezTo>
                  <a:pt x="508987" y="345589"/>
                  <a:pt x="514732" y="346737"/>
                  <a:pt x="519329" y="346737"/>
                </a:cubicBezTo>
                <a:cubicBezTo>
                  <a:pt x="521627" y="347885"/>
                  <a:pt x="523925" y="347885"/>
                  <a:pt x="526223" y="346737"/>
                </a:cubicBezTo>
                <a:cubicBezTo>
                  <a:pt x="528522" y="346737"/>
                  <a:pt x="530820" y="345589"/>
                  <a:pt x="533118" y="343292"/>
                </a:cubicBezTo>
                <a:cubicBezTo>
                  <a:pt x="536565" y="345589"/>
                  <a:pt x="530820" y="344440"/>
                  <a:pt x="533118" y="346737"/>
                </a:cubicBezTo>
                <a:cubicBezTo>
                  <a:pt x="538864" y="349033"/>
                  <a:pt x="544609" y="345589"/>
                  <a:pt x="550355" y="346737"/>
                </a:cubicBezTo>
                <a:cubicBezTo>
                  <a:pt x="552653" y="342144"/>
                  <a:pt x="557250" y="344440"/>
                  <a:pt x="560697" y="345589"/>
                </a:cubicBezTo>
                <a:cubicBezTo>
                  <a:pt x="564144" y="346737"/>
                  <a:pt x="567592" y="347885"/>
                  <a:pt x="568741" y="342144"/>
                </a:cubicBezTo>
                <a:cubicBezTo>
                  <a:pt x="571039" y="349033"/>
                  <a:pt x="575635" y="339848"/>
                  <a:pt x="580232" y="346737"/>
                </a:cubicBezTo>
                <a:cubicBezTo>
                  <a:pt x="582530" y="340996"/>
                  <a:pt x="585978" y="343292"/>
                  <a:pt x="589425" y="343292"/>
                </a:cubicBezTo>
                <a:cubicBezTo>
                  <a:pt x="590574" y="349033"/>
                  <a:pt x="600916" y="346737"/>
                  <a:pt x="603214" y="339848"/>
                </a:cubicBezTo>
                <a:cubicBezTo>
                  <a:pt x="606662" y="342144"/>
                  <a:pt x="604363" y="343292"/>
                  <a:pt x="604363" y="345589"/>
                </a:cubicBezTo>
                <a:cubicBezTo>
                  <a:pt x="606662" y="342144"/>
                  <a:pt x="608960" y="347885"/>
                  <a:pt x="611258" y="345589"/>
                </a:cubicBezTo>
                <a:cubicBezTo>
                  <a:pt x="610109" y="343292"/>
                  <a:pt x="611258" y="338700"/>
                  <a:pt x="614706" y="340996"/>
                </a:cubicBezTo>
                <a:cubicBezTo>
                  <a:pt x="613556" y="342144"/>
                  <a:pt x="610109" y="344440"/>
                  <a:pt x="612407" y="346737"/>
                </a:cubicBezTo>
                <a:cubicBezTo>
                  <a:pt x="614706" y="349033"/>
                  <a:pt x="617004" y="342144"/>
                  <a:pt x="620451" y="340996"/>
                </a:cubicBezTo>
                <a:cubicBezTo>
                  <a:pt x="620451" y="344440"/>
                  <a:pt x="621600" y="344440"/>
                  <a:pt x="623898" y="346737"/>
                </a:cubicBezTo>
                <a:cubicBezTo>
                  <a:pt x="626197" y="340996"/>
                  <a:pt x="630793" y="343292"/>
                  <a:pt x="633091" y="337552"/>
                </a:cubicBezTo>
                <a:cubicBezTo>
                  <a:pt x="631942" y="337552"/>
                  <a:pt x="630793" y="336404"/>
                  <a:pt x="631942" y="334107"/>
                </a:cubicBezTo>
                <a:cubicBezTo>
                  <a:pt x="631942" y="335256"/>
                  <a:pt x="633091" y="336404"/>
                  <a:pt x="634241" y="335256"/>
                </a:cubicBezTo>
                <a:cubicBezTo>
                  <a:pt x="634241" y="334107"/>
                  <a:pt x="630793" y="331811"/>
                  <a:pt x="631942" y="330663"/>
                </a:cubicBezTo>
                <a:cubicBezTo>
                  <a:pt x="638837" y="334107"/>
                  <a:pt x="637688" y="327218"/>
                  <a:pt x="644583" y="332959"/>
                </a:cubicBezTo>
                <a:cubicBezTo>
                  <a:pt x="643433" y="335256"/>
                  <a:pt x="636539" y="331811"/>
                  <a:pt x="642284" y="337552"/>
                </a:cubicBezTo>
                <a:cubicBezTo>
                  <a:pt x="639986" y="340996"/>
                  <a:pt x="634241" y="336404"/>
                  <a:pt x="635390" y="340996"/>
                </a:cubicBezTo>
                <a:cubicBezTo>
                  <a:pt x="637688" y="340996"/>
                  <a:pt x="639986" y="338700"/>
                  <a:pt x="643433" y="343292"/>
                </a:cubicBezTo>
                <a:cubicBezTo>
                  <a:pt x="644583" y="338700"/>
                  <a:pt x="648030" y="343292"/>
                  <a:pt x="649179" y="339848"/>
                </a:cubicBezTo>
                <a:cubicBezTo>
                  <a:pt x="648030" y="336404"/>
                  <a:pt x="646881" y="339848"/>
                  <a:pt x="645732" y="338700"/>
                </a:cubicBezTo>
                <a:cubicBezTo>
                  <a:pt x="648030" y="336404"/>
                  <a:pt x="644583" y="335256"/>
                  <a:pt x="644583" y="332959"/>
                </a:cubicBezTo>
                <a:cubicBezTo>
                  <a:pt x="646881" y="329515"/>
                  <a:pt x="649179" y="329515"/>
                  <a:pt x="651477" y="331811"/>
                </a:cubicBezTo>
                <a:cubicBezTo>
                  <a:pt x="650328" y="332959"/>
                  <a:pt x="648030" y="335256"/>
                  <a:pt x="649179" y="336404"/>
                </a:cubicBezTo>
                <a:cubicBezTo>
                  <a:pt x="650328" y="335256"/>
                  <a:pt x="651477" y="337552"/>
                  <a:pt x="652626" y="336404"/>
                </a:cubicBezTo>
                <a:cubicBezTo>
                  <a:pt x="654925" y="334107"/>
                  <a:pt x="651477" y="331811"/>
                  <a:pt x="653776" y="329515"/>
                </a:cubicBezTo>
                <a:cubicBezTo>
                  <a:pt x="660670" y="334107"/>
                  <a:pt x="669863" y="327218"/>
                  <a:pt x="675609" y="337552"/>
                </a:cubicBezTo>
                <a:cubicBezTo>
                  <a:pt x="675609" y="337552"/>
                  <a:pt x="680205" y="338700"/>
                  <a:pt x="679056" y="334107"/>
                </a:cubicBezTo>
                <a:cubicBezTo>
                  <a:pt x="677907" y="331811"/>
                  <a:pt x="673311" y="335256"/>
                  <a:pt x="674460" y="330663"/>
                </a:cubicBezTo>
                <a:cubicBezTo>
                  <a:pt x="679056" y="334107"/>
                  <a:pt x="689398" y="328366"/>
                  <a:pt x="687100" y="337552"/>
                </a:cubicBezTo>
                <a:cubicBezTo>
                  <a:pt x="688249" y="338700"/>
                  <a:pt x="689398" y="338700"/>
                  <a:pt x="690547" y="337552"/>
                </a:cubicBezTo>
                <a:cubicBezTo>
                  <a:pt x="691697" y="336404"/>
                  <a:pt x="690547" y="335256"/>
                  <a:pt x="690547" y="334107"/>
                </a:cubicBezTo>
                <a:cubicBezTo>
                  <a:pt x="689398" y="332959"/>
                  <a:pt x="688249" y="331811"/>
                  <a:pt x="687100" y="331811"/>
                </a:cubicBezTo>
                <a:cubicBezTo>
                  <a:pt x="688249" y="331811"/>
                  <a:pt x="688249" y="329515"/>
                  <a:pt x="688249" y="329515"/>
                </a:cubicBezTo>
                <a:cubicBezTo>
                  <a:pt x="684802" y="329515"/>
                  <a:pt x="680205" y="324922"/>
                  <a:pt x="682504" y="328366"/>
                </a:cubicBezTo>
                <a:cubicBezTo>
                  <a:pt x="677907" y="327218"/>
                  <a:pt x="681354" y="327218"/>
                  <a:pt x="680205" y="324922"/>
                </a:cubicBezTo>
                <a:cubicBezTo>
                  <a:pt x="677907" y="327218"/>
                  <a:pt x="676758" y="323774"/>
                  <a:pt x="674460" y="324922"/>
                </a:cubicBezTo>
                <a:cubicBezTo>
                  <a:pt x="673311" y="327218"/>
                  <a:pt x="675609" y="326070"/>
                  <a:pt x="677907" y="327218"/>
                </a:cubicBezTo>
                <a:cubicBezTo>
                  <a:pt x="677907" y="329515"/>
                  <a:pt x="676758" y="327218"/>
                  <a:pt x="674460" y="329515"/>
                </a:cubicBezTo>
                <a:cubicBezTo>
                  <a:pt x="673311" y="328366"/>
                  <a:pt x="671012" y="328366"/>
                  <a:pt x="669863" y="329515"/>
                </a:cubicBezTo>
                <a:cubicBezTo>
                  <a:pt x="669863" y="327218"/>
                  <a:pt x="664118" y="327218"/>
                  <a:pt x="666416" y="324922"/>
                </a:cubicBezTo>
                <a:cubicBezTo>
                  <a:pt x="667565" y="326070"/>
                  <a:pt x="668714" y="329515"/>
                  <a:pt x="673311" y="326070"/>
                </a:cubicBezTo>
                <a:cubicBezTo>
                  <a:pt x="668714" y="323774"/>
                  <a:pt x="672161" y="323774"/>
                  <a:pt x="669863" y="320330"/>
                </a:cubicBezTo>
                <a:cubicBezTo>
                  <a:pt x="666416" y="323774"/>
                  <a:pt x="662969" y="318033"/>
                  <a:pt x="659521" y="320330"/>
                </a:cubicBezTo>
                <a:cubicBezTo>
                  <a:pt x="660670" y="319181"/>
                  <a:pt x="661819" y="319181"/>
                  <a:pt x="662969" y="319181"/>
                </a:cubicBezTo>
                <a:cubicBezTo>
                  <a:pt x="659521" y="319181"/>
                  <a:pt x="656074" y="318033"/>
                  <a:pt x="653776" y="316885"/>
                </a:cubicBezTo>
                <a:cubicBezTo>
                  <a:pt x="650328" y="319181"/>
                  <a:pt x="648030" y="319181"/>
                  <a:pt x="644583" y="319181"/>
                </a:cubicBezTo>
                <a:cubicBezTo>
                  <a:pt x="645732" y="320330"/>
                  <a:pt x="646881" y="320330"/>
                  <a:pt x="645732" y="320330"/>
                </a:cubicBezTo>
                <a:cubicBezTo>
                  <a:pt x="643433" y="321478"/>
                  <a:pt x="643433" y="322626"/>
                  <a:pt x="638837" y="321478"/>
                </a:cubicBezTo>
                <a:cubicBezTo>
                  <a:pt x="637688" y="321478"/>
                  <a:pt x="636539" y="316885"/>
                  <a:pt x="634241" y="319181"/>
                </a:cubicBezTo>
                <a:cubicBezTo>
                  <a:pt x="635390" y="323774"/>
                  <a:pt x="626197" y="319181"/>
                  <a:pt x="623898" y="318033"/>
                </a:cubicBezTo>
                <a:cubicBezTo>
                  <a:pt x="618153" y="316885"/>
                  <a:pt x="612407" y="323774"/>
                  <a:pt x="610109" y="319181"/>
                </a:cubicBezTo>
                <a:cubicBezTo>
                  <a:pt x="612407" y="319181"/>
                  <a:pt x="613556" y="316885"/>
                  <a:pt x="615855" y="318033"/>
                </a:cubicBezTo>
                <a:cubicBezTo>
                  <a:pt x="613556" y="313441"/>
                  <a:pt x="608960" y="314589"/>
                  <a:pt x="605513" y="316885"/>
                </a:cubicBezTo>
                <a:cubicBezTo>
                  <a:pt x="600916" y="319181"/>
                  <a:pt x="597469" y="320330"/>
                  <a:pt x="594021" y="315737"/>
                </a:cubicBezTo>
                <a:cubicBezTo>
                  <a:pt x="589425" y="320330"/>
                  <a:pt x="583679" y="320330"/>
                  <a:pt x="579083" y="319181"/>
                </a:cubicBezTo>
                <a:cubicBezTo>
                  <a:pt x="573337" y="318033"/>
                  <a:pt x="568741" y="318033"/>
                  <a:pt x="567592" y="322626"/>
                </a:cubicBezTo>
                <a:cubicBezTo>
                  <a:pt x="566442" y="320330"/>
                  <a:pt x="565293" y="322626"/>
                  <a:pt x="562995" y="320330"/>
                </a:cubicBezTo>
                <a:cubicBezTo>
                  <a:pt x="562995" y="324922"/>
                  <a:pt x="554951" y="324922"/>
                  <a:pt x="553802" y="318033"/>
                </a:cubicBezTo>
                <a:cubicBezTo>
                  <a:pt x="550355" y="319181"/>
                  <a:pt x="548057" y="320330"/>
                  <a:pt x="544609" y="322626"/>
                </a:cubicBezTo>
                <a:cubicBezTo>
                  <a:pt x="541162" y="323774"/>
                  <a:pt x="537714" y="323774"/>
                  <a:pt x="534267" y="322626"/>
                </a:cubicBezTo>
                <a:cubicBezTo>
                  <a:pt x="533118" y="320330"/>
                  <a:pt x="537714" y="318033"/>
                  <a:pt x="535416" y="315737"/>
                </a:cubicBezTo>
                <a:cubicBezTo>
                  <a:pt x="534267" y="318033"/>
                  <a:pt x="530820" y="319181"/>
                  <a:pt x="533118" y="321478"/>
                </a:cubicBezTo>
                <a:cubicBezTo>
                  <a:pt x="529671" y="323774"/>
                  <a:pt x="526223" y="323774"/>
                  <a:pt x="521627" y="322626"/>
                </a:cubicBezTo>
                <a:cubicBezTo>
                  <a:pt x="518179" y="322626"/>
                  <a:pt x="513583" y="322626"/>
                  <a:pt x="510136" y="326070"/>
                </a:cubicBezTo>
                <a:cubicBezTo>
                  <a:pt x="510136" y="322626"/>
                  <a:pt x="505539" y="322626"/>
                  <a:pt x="505539" y="327218"/>
                </a:cubicBezTo>
                <a:cubicBezTo>
                  <a:pt x="504390" y="326070"/>
                  <a:pt x="504390" y="324922"/>
                  <a:pt x="504390" y="323774"/>
                </a:cubicBezTo>
                <a:cubicBezTo>
                  <a:pt x="500943" y="324922"/>
                  <a:pt x="495197" y="321478"/>
                  <a:pt x="495197" y="328366"/>
                </a:cubicBezTo>
                <a:cubicBezTo>
                  <a:pt x="491750" y="327218"/>
                  <a:pt x="489451" y="328366"/>
                  <a:pt x="486004" y="328366"/>
                </a:cubicBezTo>
                <a:cubicBezTo>
                  <a:pt x="483706" y="323774"/>
                  <a:pt x="477960" y="324922"/>
                  <a:pt x="472215" y="326070"/>
                </a:cubicBezTo>
                <a:cubicBezTo>
                  <a:pt x="466469" y="327218"/>
                  <a:pt x="460723" y="328366"/>
                  <a:pt x="454978" y="324922"/>
                </a:cubicBezTo>
                <a:cubicBezTo>
                  <a:pt x="451531" y="329515"/>
                  <a:pt x="446934" y="328366"/>
                  <a:pt x="442338" y="328366"/>
                </a:cubicBezTo>
                <a:cubicBezTo>
                  <a:pt x="436592" y="327218"/>
                  <a:pt x="431995" y="327218"/>
                  <a:pt x="428548" y="332959"/>
                </a:cubicBezTo>
                <a:cubicBezTo>
                  <a:pt x="426250" y="328366"/>
                  <a:pt x="425101" y="334107"/>
                  <a:pt x="422803" y="331811"/>
                </a:cubicBezTo>
                <a:cubicBezTo>
                  <a:pt x="427399" y="326070"/>
                  <a:pt x="435443" y="327218"/>
                  <a:pt x="442338" y="323774"/>
                </a:cubicBezTo>
                <a:cubicBezTo>
                  <a:pt x="441188" y="321478"/>
                  <a:pt x="442338" y="319181"/>
                  <a:pt x="441188" y="318033"/>
                </a:cubicBezTo>
                <a:cubicBezTo>
                  <a:pt x="438890" y="316885"/>
                  <a:pt x="436592" y="318033"/>
                  <a:pt x="435443" y="321478"/>
                </a:cubicBezTo>
                <a:cubicBezTo>
                  <a:pt x="430846" y="319181"/>
                  <a:pt x="438890" y="315737"/>
                  <a:pt x="433145" y="313441"/>
                </a:cubicBezTo>
                <a:cubicBezTo>
                  <a:pt x="434294" y="318033"/>
                  <a:pt x="425101" y="315737"/>
                  <a:pt x="428548" y="321478"/>
                </a:cubicBezTo>
                <a:cubicBezTo>
                  <a:pt x="423952" y="319181"/>
                  <a:pt x="422803" y="324922"/>
                  <a:pt x="420504" y="322626"/>
                </a:cubicBezTo>
                <a:cubicBezTo>
                  <a:pt x="422803" y="326070"/>
                  <a:pt x="420504" y="326070"/>
                  <a:pt x="420504" y="330663"/>
                </a:cubicBezTo>
                <a:cubicBezTo>
                  <a:pt x="414759" y="327218"/>
                  <a:pt x="412460" y="330663"/>
                  <a:pt x="410162" y="334107"/>
                </a:cubicBezTo>
                <a:cubicBezTo>
                  <a:pt x="407864" y="332959"/>
                  <a:pt x="410162" y="330663"/>
                  <a:pt x="407864" y="329515"/>
                </a:cubicBezTo>
                <a:cubicBezTo>
                  <a:pt x="404417" y="331811"/>
                  <a:pt x="395224" y="332959"/>
                  <a:pt x="392925" y="330663"/>
                </a:cubicBezTo>
                <a:cubicBezTo>
                  <a:pt x="396373" y="330663"/>
                  <a:pt x="398671" y="327218"/>
                  <a:pt x="403267" y="327218"/>
                </a:cubicBezTo>
                <a:cubicBezTo>
                  <a:pt x="399820" y="324922"/>
                  <a:pt x="402118" y="321478"/>
                  <a:pt x="397522" y="320330"/>
                </a:cubicBezTo>
                <a:cubicBezTo>
                  <a:pt x="398671" y="323774"/>
                  <a:pt x="395224" y="322626"/>
                  <a:pt x="394075" y="326070"/>
                </a:cubicBezTo>
                <a:cubicBezTo>
                  <a:pt x="394075" y="319181"/>
                  <a:pt x="376838" y="319181"/>
                  <a:pt x="374539" y="326070"/>
                </a:cubicBezTo>
                <a:cubicBezTo>
                  <a:pt x="371092" y="324922"/>
                  <a:pt x="375689" y="321478"/>
                  <a:pt x="372241" y="321478"/>
                </a:cubicBezTo>
                <a:cubicBezTo>
                  <a:pt x="372241" y="321478"/>
                  <a:pt x="371092" y="321478"/>
                  <a:pt x="369943" y="322626"/>
                </a:cubicBezTo>
                <a:cubicBezTo>
                  <a:pt x="371092" y="326070"/>
                  <a:pt x="369943" y="328366"/>
                  <a:pt x="373390" y="331811"/>
                </a:cubicBezTo>
                <a:cubicBezTo>
                  <a:pt x="371092" y="330663"/>
                  <a:pt x="368794" y="331811"/>
                  <a:pt x="367645" y="331811"/>
                </a:cubicBezTo>
                <a:cubicBezTo>
                  <a:pt x="368794" y="335256"/>
                  <a:pt x="373390" y="332959"/>
                  <a:pt x="372241" y="336404"/>
                </a:cubicBezTo>
                <a:cubicBezTo>
                  <a:pt x="368794" y="332959"/>
                  <a:pt x="368794" y="339848"/>
                  <a:pt x="364197" y="335256"/>
                </a:cubicBezTo>
                <a:cubicBezTo>
                  <a:pt x="364197" y="330663"/>
                  <a:pt x="367645" y="331811"/>
                  <a:pt x="366496" y="328366"/>
                </a:cubicBezTo>
                <a:cubicBezTo>
                  <a:pt x="363048" y="326070"/>
                  <a:pt x="361899" y="330663"/>
                  <a:pt x="358452" y="329515"/>
                </a:cubicBezTo>
                <a:cubicBezTo>
                  <a:pt x="359601" y="326070"/>
                  <a:pt x="356154" y="324922"/>
                  <a:pt x="356154" y="322626"/>
                </a:cubicBezTo>
                <a:cubicBezTo>
                  <a:pt x="358452" y="321478"/>
                  <a:pt x="363048" y="318033"/>
                  <a:pt x="359601" y="314589"/>
                </a:cubicBezTo>
                <a:cubicBezTo>
                  <a:pt x="357303" y="314589"/>
                  <a:pt x="357303" y="321478"/>
                  <a:pt x="355004" y="320330"/>
                </a:cubicBezTo>
                <a:cubicBezTo>
                  <a:pt x="357303" y="315737"/>
                  <a:pt x="349259" y="316885"/>
                  <a:pt x="351557" y="313441"/>
                </a:cubicBezTo>
                <a:cubicBezTo>
                  <a:pt x="349259" y="313441"/>
                  <a:pt x="344662" y="316885"/>
                  <a:pt x="350408" y="320330"/>
                </a:cubicBezTo>
                <a:cubicBezTo>
                  <a:pt x="350408" y="314589"/>
                  <a:pt x="351557" y="321478"/>
                  <a:pt x="353855" y="322626"/>
                </a:cubicBezTo>
                <a:cubicBezTo>
                  <a:pt x="355004" y="322626"/>
                  <a:pt x="355004" y="321478"/>
                  <a:pt x="356154" y="321478"/>
                </a:cubicBezTo>
                <a:cubicBezTo>
                  <a:pt x="355004" y="323774"/>
                  <a:pt x="356154" y="324922"/>
                  <a:pt x="355004" y="326070"/>
                </a:cubicBezTo>
                <a:cubicBezTo>
                  <a:pt x="351557" y="327218"/>
                  <a:pt x="352706" y="322626"/>
                  <a:pt x="348110" y="321478"/>
                </a:cubicBezTo>
                <a:cubicBezTo>
                  <a:pt x="348110" y="322626"/>
                  <a:pt x="346961" y="321478"/>
                  <a:pt x="345812" y="324922"/>
                </a:cubicBezTo>
                <a:cubicBezTo>
                  <a:pt x="346961" y="326070"/>
                  <a:pt x="350408" y="323774"/>
                  <a:pt x="349259" y="327218"/>
                </a:cubicBezTo>
                <a:cubicBezTo>
                  <a:pt x="344662" y="326070"/>
                  <a:pt x="340066" y="330663"/>
                  <a:pt x="334320" y="328366"/>
                </a:cubicBezTo>
                <a:cubicBezTo>
                  <a:pt x="338917" y="324922"/>
                  <a:pt x="340066" y="321478"/>
                  <a:pt x="345812" y="318033"/>
                </a:cubicBezTo>
                <a:cubicBezTo>
                  <a:pt x="345812" y="316885"/>
                  <a:pt x="345812" y="316885"/>
                  <a:pt x="344662" y="315737"/>
                </a:cubicBezTo>
                <a:cubicBezTo>
                  <a:pt x="338917" y="318033"/>
                  <a:pt x="334320" y="323774"/>
                  <a:pt x="328575" y="324922"/>
                </a:cubicBezTo>
                <a:cubicBezTo>
                  <a:pt x="326277" y="323774"/>
                  <a:pt x="327426" y="322626"/>
                  <a:pt x="326277" y="321478"/>
                </a:cubicBezTo>
                <a:cubicBezTo>
                  <a:pt x="326277" y="321478"/>
                  <a:pt x="325127" y="321478"/>
                  <a:pt x="325127" y="322626"/>
                </a:cubicBezTo>
                <a:cubicBezTo>
                  <a:pt x="323978" y="323774"/>
                  <a:pt x="326277" y="324922"/>
                  <a:pt x="325127" y="326070"/>
                </a:cubicBezTo>
                <a:cubicBezTo>
                  <a:pt x="322829" y="327218"/>
                  <a:pt x="319382" y="329515"/>
                  <a:pt x="317084" y="326070"/>
                </a:cubicBezTo>
                <a:cubicBezTo>
                  <a:pt x="313636" y="328366"/>
                  <a:pt x="307891" y="339848"/>
                  <a:pt x="304443" y="334107"/>
                </a:cubicBezTo>
                <a:cubicBezTo>
                  <a:pt x="305592" y="334107"/>
                  <a:pt x="307891" y="328366"/>
                  <a:pt x="313636" y="322626"/>
                </a:cubicBezTo>
                <a:cubicBezTo>
                  <a:pt x="307891" y="323774"/>
                  <a:pt x="305592" y="331811"/>
                  <a:pt x="298698" y="328366"/>
                </a:cubicBezTo>
                <a:cubicBezTo>
                  <a:pt x="303294" y="330663"/>
                  <a:pt x="299847" y="334107"/>
                  <a:pt x="302145" y="336404"/>
                </a:cubicBezTo>
                <a:cubicBezTo>
                  <a:pt x="299847" y="336404"/>
                  <a:pt x="299847" y="338700"/>
                  <a:pt x="297549" y="337552"/>
                </a:cubicBezTo>
                <a:cubicBezTo>
                  <a:pt x="300996" y="335256"/>
                  <a:pt x="299847" y="330663"/>
                  <a:pt x="296399" y="327218"/>
                </a:cubicBezTo>
                <a:cubicBezTo>
                  <a:pt x="295250" y="334107"/>
                  <a:pt x="292952" y="330663"/>
                  <a:pt x="289505" y="328366"/>
                </a:cubicBezTo>
                <a:cubicBezTo>
                  <a:pt x="282610" y="337552"/>
                  <a:pt x="276864" y="332959"/>
                  <a:pt x="269970" y="338700"/>
                </a:cubicBezTo>
                <a:cubicBezTo>
                  <a:pt x="267671" y="332959"/>
                  <a:pt x="276864" y="334107"/>
                  <a:pt x="274566" y="327218"/>
                </a:cubicBezTo>
                <a:cubicBezTo>
                  <a:pt x="268821" y="327218"/>
                  <a:pt x="266522" y="336404"/>
                  <a:pt x="258479" y="329515"/>
                </a:cubicBezTo>
                <a:cubicBezTo>
                  <a:pt x="255031" y="334107"/>
                  <a:pt x="250435" y="334107"/>
                  <a:pt x="246987" y="335256"/>
                </a:cubicBezTo>
                <a:cubicBezTo>
                  <a:pt x="245838" y="338700"/>
                  <a:pt x="246987" y="339848"/>
                  <a:pt x="245838" y="343292"/>
                </a:cubicBezTo>
                <a:cubicBezTo>
                  <a:pt x="244689" y="342144"/>
                  <a:pt x="242391" y="340996"/>
                  <a:pt x="242391" y="342144"/>
                </a:cubicBezTo>
                <a:cubicBezTo>
                  <a:pt x="244689" y="343292"/>
                  <a:pt x="244689" y="345589"/>
                  <a:pt x="243540" y="346737"/>
                </a:cubicBezTo>
                <a:cubicBezTo>
                  <a:pt x="237794" y="344440"/>
                  <a:pt x="242391" y="340996"/>
                  <a:pt x="243540" y="337552"/>
                </a:cubicBezTo>
                <a:cubicBezTo>
                  <a:pt x="238944" y="339848"/>
                  <a:pt x="244689" y="334107"/>
                  <a:pt x="240093" y="334107"/>
                </a:cubicBezTo>
                <a:cubicBezTo>
                  <a:pt x="240093" y="337552"/>
                  <a:pt x="237794" y="340996"/>
                  <a:pt x="235496" y="336404"/>
                </a:cubicBezTo>
                <a:cubicBezTo>
                  <a:pt x="238944" y="332959"/>
                  <a:pt x="238944" y="329515"/>
                  <a:pt x="242391" y="329515"/>
                </a:cubicBezTo>
                <a:cubicBezTo>
                  <a:pt x="241242" y="329515"/>
                  <a:pt x="241242" y="328366"/>
                  <a:pt x="241242" y="327218"/>
                </a:cubicBezTo>
                <a:cubicBezTo>
                  <a:pt x="237794" y="326070"/>
                  <a:pt x="236645" y="332959"/>
                  <a:pt x="234347" y="328366"/>
                </a:cubicBezTo>
                <a:cubicBezTo>
                  <a:pt x="238944" y="323774"/>
                  <a:pt x="245838" y="326070"/>
                  <a:pt x="249286" y="321478"/>
                </a:cubicBezTo>
                <a:cubicBezTo>
                  <a:pt x="249286" y="320330"/>
                  <a:pt x="244689" y="319181"/>
                  <a:pt x="245838" y="316885"/>
                </a:cubicBezTo>
                <a:cubicBezTo>
                  <a:pt x="249286" y="319181"/>
                  <a:pt x="249286" y="315737"/>
                  <a:pt x="252733" y="318033"/>
                </a:cubicBezTo>
                <a:cubicBezTo>
                  <a:pt x="252733" y="320330"/>
                  <a:pt x="251584" y="321478"/>
                  <a:pt x="252733" y="322626"/>
                </a:cubicBezTo>
                <a:cubicBezTo>
                  <a:pt x="255031" y="321478"/>
                  <a:pt x="260777" y="316885"/>
                  <a:pt x="258479" y="313441"/>
                </a:cubicBezTo>
                <a:cubicBezTo>
                  <a:pt x="260777" y="316885"/>
                  <a:pt x="261926" y="313441"/>
                  <a:pt x="264224" y="315737"/>
                </a:cubicBezTo>
                <a:cubicBezTo>
                  <a:pt x="264224" y="321478"/>
                  <a:pt x="258479" y="315737"/>
                  <a:pt x="258479" y="320330"/>
                </a:cubicBezTo>
                <a:cubicBezTo>
                  <a:pt x="264224" y="321478"/>
                  <a:pt x="264224" y="319181"/>
                  <a:pt x="269970" y="324922"/>
                </a:cubicBezTo>
                <a:cubicBezTo>
                  <a:pt x="269970" y="322626"/>
                  <a:pt x="271119" y="322626"/>
                  <a:pt x="272268" y="321478"/>
                </a:cubicBezTo>
                <a:cubicBezTo>
                  <a:pt x="271119" y="319181"/>
                  <a:pt x="271119" y="321478"/>
                  <a:pt x="267671" y="319181"/>
                </a:cubicBezTo>
                <a:cubicBezTo>
                  <a:pt x="268821" y="318033"/>
                  <a:pt x="268821" y="316885"/>
                  <a:pt x="267671" y="315737"/>
                </a:cubicBezTo>
                <a:cubicBezTo>
                  <a:pt x="268821" y="311145"/>
                  <a:pt x="272268" y="313441"/>
                  <a:pt x="273417" y="308848"/>
                </a:cubicBezTo>
                <a:cubicBezTo>
                  <a:pt x="271119" y="305404"/>
                  <a:pt x="266522" y="312293"/>
                  <a:pt x="267671" y="306552"/>
                </a:cubicBezTo>
                <a:cubicBezTo>
                  <a:pt x="272268" y="305404"/>
                  <a:pt x="280312" y="303108"/>
                  <a:pt x="282610" y="305404"/>
                </a:cubicBezTo>
                <a:cubicBezTo>
                  <a:pt x="280312" y="304256"/>
                  <a:pt x="279163" y="306552"/>
                  <a:pt x="278014" y="309996"/>
                </a:cubicBezTo>
                <a:cubicBezTo>
                  <a:pt x="284908" y="312293"/>
                  <a:pt x="290654" y="304256"/>
                  <a:pt x="295250" y="307700"/>
                </a:cubicBezTo>
                <a:cubicBezTo>
                  <a:pt x="295250" y="306552"/>
                  <a:pt x="295250" y="304256"/>
                  <a:pt x="292952" y="304256"/>
                </a:cubicBezTo>
                <a:cubicBezTo>
                  <a:pt x="294101" y="299663"/>
                  <a:pt x="296399" y="299663"/>
                  <a:pt x="298698" y="298515"/>
                </a:cubicBezTo>
                <a:cubicBezTo>
                  <a:pt x="302145" y="300812"/>
                  <a:pt x="305592" y="300812"/>
                  <a:pt x="309040" y="298515"/>
                </a:cubicBezTo>
                <a:cubicBezTo>
                  <a:pt x="312487" y="297367"/>
                  <a:pt x="315935" y="295071"/>
                  <a:pt x="319382" y="292774"/>
                </a:cubicBezTo>
                <a:cubicBezTo>
                  <a:pt x="319382" y="295071"/>
                  <a:pt x="314785" y="295071"/>
                  <a:pt x="317084" y="298515"/>
                </a:cubicBezTo>
                <a:cubicBezTo>
                  <a:pt x="321680" y="300812"/>
                  <a:pt x="322829" y="292774"/>
                  <a:pt x="326277" y="293922"/>
                </a:cubicBezTo>
                <a:cubicBezTo>
                  <a:pt x="326277" y="295071"/>
                  <a:pt x="323978" y="297367"/>
                  <a:pt x="327426" y="298515"/>
                </a:cubicBezTo>
                <a:cubicBezTo>
                  <a:pt x="327426" y="297367"/>
                  <a:pt x="328575" y="296219"/>
                  <a:pt x="328575" y="295071"/>
                </a:cubicBezTo>
                <a:cubicBezTo>
                  <a:pt x="335470" y="298515"/>
                  <a:pt x="336619" y="287034"/>
                  <a:pt x="342364" y="285886"/>
                </a:cubicBezTo>
                <a:cubicBezTo>
                  <a:pt x="346961" y="290478"/>
                  <a:pt x="355004" y="284737"/>
                  <a:pt x="352706" y="278997"/>
                </a:cubicBezTo>
                <a:cubicBezTo>
                  <a:pt x="351557" y="278997"/>
                  <a:pt x="348110" y="284737"/>
                  <a:pt x="348110" y="280145"/>
                </a:cubicBezTo>
                <a:cubicBezTo>
                  <a:pt x="351557" y="281293"/>
                  <a:pt x="345812" y="277849"/>
                  <a:pt x="348110" y="275553"/>
                </a:cubicBezTo>
                <a:cubicBezTo>
                  <a:pt x="350408" y="276701"/>
                  <a:pt x="353855" y="277849"/>
                  <a:pt x="356154" y="278997"/>
                </a:cubicBezTo>
                <a:cubicBezTo>
                  <a:pt x="355004" y="284737"/>
                  <a:pt x="355004" y="283589"/>
                  <a:pt x="351557" y="287034"/>
                </a:cubicBezTo>
                <a:cubicBezTo>
                  <a:pt x="359601" y="288182"/>
                  <a:pt x="366496" y="284737"/>
                  <a:pt x="368794" y="280145"/>
                </a:cubicBezTo>
                <a:cubicBezTo>
                  <a:pt x="367645" y="282441"/>
                  <a:pt x="373390" y="283589"/>
                  <a:pt x="374539" y="283589"/>
                </a:cubicBezTo>
                <a:cubicBezTo>
                  <a:pt x="373390" y="276701"/>
                  <a:pt x="381434" y="282441"/>
                  <a:pt x="383732" y="280145"/>
                </a:cubicBezTo>
                <a:cubicBezTo>
                  <a:pt x="383732" y="278997"/>
                  <a:pt x="384882" y="272108"/>
                  <a:pt x="387180" y="273256"/>
                </a:cubicBezTo>
                <a:cubicBezTo>
                  <a:pt x="388329" y="275553"/>
                  <a:pt x="387180" y="277849"/>
                  <a:pt x="390627" y="280145"/>
                </a:cubicBezTo>
                <a:cubicBezTo>
                  <a:pt x="392925" y="274404"/>
                  <a:pt x="396373" y="283589"/>
                  <a:pt x="399820" y="276701"/>
                </a:cubicBezTo>
                <a:cubicBezTo>
                  <a:pt x="397522" y="276701"/>
                  <a:pt x="398671" y="274404"/>
                  <a:pt x="398671" y="272108"/>
                </a:cubicBezTo>
                <a:cubicBezTo>
                  <a:pt x="402118" y="272108"/>
                  <a:pt x="409013" y="269812"/>
                  <a:pt x="405566" y="275553"/>
                </a:cubicBezTo>
                <a:cubicBezTo>
                  <a:pt x="409013" y="270960"/>
                  <a:pt x="415908" y="266367"/>
                  <a:pt x="423952" y="268664"/>
                </a:cubicBezTo>
                <a:cubicBezTo>
                  <a:pt x="423952" y="267515"/>
                  <a:pt x="425101" y="265219"/>
                  <a:pt x="426250" y="264071"/>
                </a:cubicBezTo>
                <a:cubicBezTo>
                  <a:pt x="429697" y="265219"/>
                  <a:pt x="423952" y="268664"/>
                  <a:pt x="426250" y="270960"/>
                </a:cubicBezTo>
                <a:cubicBezTo>
                  <a:pt x="431995" y="268664"/>
                  <a:pt x="434294" y="264071"/>
                  <a:pt x="441188" y="262923"/>
                </a:cubicBezTo>
                <a:cubicBezTo>
                  <a:pt x="438890" y="260627"/>
                  <a:pt x="437741" y="264071"/>
                  <a:pt x="435443" y="261775"/>
                </a:cubicBezTo>
                <a:cubicBezTo>
                  <a:pt x="438890" y="261775"/>
                  <a:pt x="445785" y="256034"/>
                  <a:pt x="448083" y="260627"/>
                </a:cubicBezTo>
                <a:cubicBezTo>
                  <a:pt x="446934" y="259478"/>
                  <a:pt x="442338" y="261775"/>
                  <a:pt x="443487" y="262923"/>
                </a:cubicBezTo>
                <a:cubicBezTo>
                  <a:pt x="446934" y="261775"/>
                  <a:pt x="451531" y="264071"/>
                  <a:pt x="453829" y="259478"/>
                </a:cubicBezTo>
                <a:cubicBezTo>
                  <a:pt x="451531" y="258330"/>
                  <a:pt x="449232" y="260627"/>
                  <a:pt x="450381" y="256034"/>
                </a:cubicBezTo>
                <a:cubicBezTo>
                  <a:pt x="452680" y="257182"/>
                  <a:pt x="454978" y="253738"/>
                  <a:pt x="454978" y="258330"/>
                </a:cubicBezTo>
                <a:cubicBezTo>
                  <a:pt x="454978" y="252590"/>
                  <a:pt x="458425" y="256034"/>
                  <a:pt x="460723" y="253738"/>
                </a:cubicBezTo>
                <a:cubicBezTo>
                  <a:pt x="458425" y="251442"/>
                  <a:pt x="456127" y="252590"/>
                  <a:pt x="453829" y="249146"/>
                </a:cubicBezTo>
                <a:cubicBezTo>
                  <a:pt x="452680" y="251442"/>
                  <a:pt x="451531" y="250294"/>
                  <a:pt x="450381" y="253738"/>
                </a:cubicBezTo>
                <a:cubicBezTo>
                  <a:pt x="442338" y="243405"/>
                  <a:pt x="434294" y="259478"/>
                  <a:pt x="425101" y="252590"/>
                </a:cubicBezTo>
                <a:cubicBezTo>
                  <a:pt x="420504" y="257182"/>
                  <a:pt x="414759" y="250294"/>
                  <a:pt x="411311" y="257182"/>
                </a:cubicBezTo>
                <a:cubicBezTo>
                  <a:pt x="403267" y="257182"/>
                  <a:pt x="395224" y="257182"/>
                  <a:pt x="387180" y="260627"/>
                </a:cubicBezTo>
                <a:cubicBezTo>
                  <a:pt x="387180" y="258330"/>
                  <a:pt x="384882" y="257182"/>
                  <a:pt x="384882" y="254886"/>
                </a:cubicBezTo>
                <a:cubicBezTo>
                  <a:pt x="383732" y="254886"/>
                  <a:pt x="380285" y="252590"/>
                  <a:pt x="379136" y="256034"/>
                </a:cubicBezTo>
                <a:cubicBezTo>
                  <a:pt x="375689" y="253738"/>
                  <a:pt x="375689" y="250294"/>
                  <a:pt x="374539" y="247997"/>
                </a:cubicBezTo>
                <a:cubicBezTo>
                  <a:pt x="373390" y="251442"/>
                  <a:pt x="371092" y="253738"/>
                  <a:pt x="371092" y="256034"/>
                </a:cubicBezTo>
                <a:cubicBezTo>
                  <a:pt x="367645" y="257182"/>
                  <a:pt x="364197" y="253738"/>
                  <a:pt x="363048" y="252590"/>
                </a:cubicBezTo>
                <a:cubicBezTo>
                  <a:pt x="361899" y="256034"/>
                  <a:pt x="361899" y="257182"/>
                  <a:pt x="359601" y="257182"/>
                </a:cubicBezTo>
                <a:cubicBezTo>
                  <a:pt x="358452" y="252590"/>
                  <a:pt x="364197" y="251442"/>
                  <a:pt x="360750" y="249146"/>
                </a:cubicBezTo>
                <a:cubicBezTo>
                  <a:pt x="358452" y="250294"/>
                  <a:pt x="355004" y="254886"/>
                  <a:pt x="352706" y="249146"/>
                </a:cubicBezTo>
                <a:cubicBezTo>
                  <a:pt x="351557" y="251442"/>
                  <a:pt x="350408" y="251442"/>
                  <a:pt x="348110" y="252590"/>
                </a:cubicBezTo>
                <a:cubicBezTo>
                  <a:pt x="350408" y="254886"/>
                  <a:pt x="350408" y="257182"/>
                  <a:pt x="348110" y="260627"/>
                </a:cubicBezTo>
                <a:cubicBezTo>
                  <a:pt x="344662" y="258330"/>
                  <a:pt x="350408" y="258330"/>
                  <a:pt x="345812" y="254886"/>
                </a:cubicBezTo>
                <a:cubicBezTo>
                  <a:pt x="342364" y="259478"/>
                  <a:pt x="338917" y="254886"/>
                  <a:pt x="333171" y="258330"/>
                </a:cubicBezTo>
                <a:cubicBezTo>
                  <a:pt x="335470" y="253738"/>
                  <a:pt x="336619" y="253738"/>
                  <a:pt x="334320" y="249146"/>
                </a:cubicBezTo>
                <a:cubicBezTo>
                  <a:pt x="336619" y="251442"/>
                  <a:pt x="336619" y="245701"/>
                  <a:pt x="337768" y="244553"/>
                </a:cubicBezTo>
                <a:cubicBezTo>
                  <a:pt x="341215" y="245701"/>
                  <a:pt x="343513" y="244553"/>
                  <a:pt x="346961" y="243405"/>
                </a:cubicBezTo>
                <a:cubicBezTo>
                  <a:pt x="346961" y="246849"/>
                  <a:pt x="341215" y="245701"/>
                  <a:pt x="344662" y="249146"/>
                </a:cubicBezTo>
                <a:cubicBezTo>
                  <a:pt x="345812" y="243405"/>
                  <a:pt x="352706" y="251442"/>
                  <a:pt x="351557" y="243405"/>
                </a:cubicBezTo>
                <a:cubicBezTo>
                  <a:pt x="358452" y="246849"/>
                  <a:pt x="361899" y="246849"/>
                  <a:pt x="368794" y="246849"/>
                </a:cubicBezTo>
                <a:cubicBezTo>
                  <a:pt x="369943" y="245701"/>
                  <a:pt x="369943" y="243405"/>
                  <a:pt x="369943" y="242256"/>
                </a:cubicBezTo>
                <a:cubicBezTo>
                  <a:pt x="371092" y="242256"/>
                  <a:pt x="372241" y="243405"/>
                  <a:pt x="372241" y="241108"/>
                </a:cubicBezTo>
                <a:cubicBezTo>
                  <a:pt x="376838" y="242256"/>
                  <a:pt x="371092" y="245701"/>
                  <a:pt x="373390" y="246849"/>
                </a:cubicBezTo>
                <a:cubicBezTo>
                  <a:pt x="377987" y="247997"/>
                  <a:pt x="379136" y="244553"/>
                  <a:pt x="377987" y="241108"/>
                </a:cubicBezTo>
                <a:cubicBezTo>
                  <a:pt x="381434" y="242256"/>
                  <a:pt x="380285" y="244553"/>
                  <a:pt x="382583" y="245701"/>
                </a:cubicBezTo>
                <a:cubicBezTo>
                  <a:pt x="387180" y="244553"/>
                  <a:pt x="387180" y="238812"/>
                  <a:pt x="394075" y="244553"/>
                </a:cubicBezTo>
                <a:cubicBezTo>
                  <a:pt x="395224" y="242256"/>
                  <a:pt x="392925" y="241108"/>
                  <a:pt x="395224" y="238812"/>
                </a:cubicBezTo>
                <a:cubicBezTo>
                  <a:pt x="399820" y="239960"/>
                  <a:pt x="400969" y="239960"/>
                  <a:pt x="397522" y="236516"/>
                </a:cubicBezTo>
                <a:cubicBezTo>
                  <a:pt x="399820" y="235368"/>
                  <a:pt x="402118" y="237664"/>
                  <a:pt x="404417" y="237664"/>
                </a:cubicBezTo>
                <a:cubicBezTo>
                  <a:pt x="407864" y="234220"/>
                  <a:pt x="412460" y="234220"/>
                  <a:pt x="415908" y="234220"/>
                </a:cubicBezTo>
                <a:cubicBezTo>
                  <a:pt x="420504" y="234220"/>
                  <a:pt x="423952" y="236516"/>
                  <a:pt x="427399" y="235368"/>
                </a:cubicBezTo>
                <a:cubicBezTo>
                  <a:pt x="429697" y="231923"/>
                  <a:pt x="433145" y="227331"/>
                  <a:pt x="429697" y="223886"/>
                </a:cubicBezTo>
                <a:cubicBezTo>
                  <a:pt x="428548" y="227331"/>
                  <a:pt x="429697" y="228479"/>
                  <a:pt x="426250" y="229627"/>
                </a:cubicBezTo>
                <a:cubicBezTo>
                  <a:pt x="422803" y="228479"/>
                  <a:pt x="427399" y="226183"/>
                  <a:pt x="423952" y="225035"/>
                </a:cubicBezTo>
                <a:cubicBezTo>
                  <a:pt x="423952" y="225035"/>
                  <a:pt x="423952" y="225035"/>
                  <a:pt x="414759" y="226183"/>
                </a:cubicBezTo>
                <a:cubicBezTo>
                  <a:pt x="412460" y="226183"/>
                  <a:pt x="409013" y="226183"/>
                  <a:pt x="406715" y="227331"/>
                </a:cubicBezTo>
                <a:cubicBezTo>
                  <a:pt x="400969" y="227331"/>
                  <a:pt x="394075" y="227331"/>
                  <a:pt x="388329" y="227331"/>
                </a:cubicBezTo>
                <a:cubicBezTo>
                  <a:pt x="389478" y="222738"/>
                  <a:pt x="392925" y="225035"/>
                  <a:pt x="394075" y="222738"/>
                </a:cubicBezTo>
                <a:cubicBezTo>
                  <a:pt x="394075" y="219294"/>
                  <a:pt x="390627" y="220442"/>
                  <a:pt x="391776" y="216998"/>
                </a:cubicBezTo>
                <a:cubicBezTo>
                  <a:pt x="392925" y="218146"/>
                  <a:pt x="394075" y="219294"/>
                  <a:pt x="394075" y="220442"/>
                </a:cubicBezTo>
                <a:cubicBezTo>
                  <a:pt x="398671" y="215849"/>
                  <a:pt x="398671" y="213553"/>
                  <a:pt x="402118" y="213553"/>
                </a:cubicBezTo>
                <a:cubicBezTo>
                  <a:pt x="397522" y="215849"/>
                  <a:pt x="402118" y="216998"/>
                  <a:pt x="400969" y="220442"/>
                </a:cubicBezTo>
                <a:cubicBezTo>
                  <a:pt x="399820" y="219294"/>
                  <a:pt x="397522" y="218146"/>
                  <a:pt x="396373" y="219294"/>
                </a:cubicBezTo>
                <a:cubicBezTo>
                  <a:pt x="397522" y="220442"/>
                  <a:pt x="395224" y="223886"/>
                  <a:pt x="398671" y="225035"/>
                </a:cubicBezTo>
                <a:cubicBezTo>
                  <a:pt x="396373" y="218146"/>
                  <a:pt x="402118" y="225035"/>
                  <a:pt x="404417" y="220442"/>
                </a:cubicBezTo>
                <a:cubicBezTo>
                  <a:pt x="402118" y="218146"/>
                  <a:pt x="406715" y="214701"/>
                  <a:pt x="407864" y="213553"/>
                </a:cubicBezTo>
                <a:cubicBezTo>
                  <a:pt x="414759" y="214701"/>
                  <a:pt x="430846" y="204368"/>
                  <a:pt x="436592" y="210109"/>
                </a:cubicBezTo>
                <a:cubicBezTo>
                  <a:pt x="437741" y="207812"/>
                  <a:pt x="433145" y="205516"/>
                  <a:pt x="436592" y="203220"/>
                </a:cubicBezTo>
                <a:cubicBezTo>
                  <a:pt x="442338" y="210109"/>
                  <a:pt x="443487" y="207812"/>
                  <a:pt x="448083" y="207812"/>
                </a:cubicBezTo>
                <a:cubicBezTo>
                  <a:pt x="444636" y="210109"/>
                  <a:pt x="446934" y="214701"/>
                  <a:pt x="443487" y="212405"/>
                </a:cubicBezTo>
                <a:cubicBezTo>
                  <a:pt x="443487" y="211257"/>
                  <a:pt x="444636" y="210109"/>
                  <a:pt x="442338" y="208961"/>
                </a:cubicBezTo>
                <a:cubicBezTo>
                  <a:pt x="441188" y="211257"/>
                  <a:pt x="437741" y="213553"/>
                  <a:pt x="437741" y="216998"/>
                </a:cubicBezTo>
                <a:cubicBezTo>
                  <a:pt x="440039" y="213553"/>
                  <a:pt x="451531" y="216998"/>
                  <a:pt x="451531" y="205516"/>
                </a:cubicBezTo>
                <a:cubicBezTo>
                  <a:pt x="453829" y="206664"/>
                  <a:pt x="456127" y="204368"/>
                  <a:pt x="459574" y="205516"/>
                </a:cubicBezTo>
                <a:cubicBezTo>
                  <a:pt x="458425" y="210109"/>
                  <a:pt x="453829" y="210109"/>
                  <a:pt x="456127" y="213553"/>
                </a:cubicBezTo>
                <a:cubicBezTo>
                  <a:pt x="459574" y="215849"/>
                  <a:pt x="460723" y="206664"/>
                  <a:pt x="464171" y="208961"/>
                </a:cubicBezTo>
                <a:cubicBezTo>
                  <a:pt x="463022" y="205516"/>
                  <a:pt x="465320" y="204368"/>
                  <a:pt x="467618" y="203220"/>
                </a:cubicBezTo>
                <a:cubicBezTo>
                  <a:pt x="471066" y="202072"/>
                  <a:pt x="474513" y="202072"/>
                  <a:pt x="474513" y="199776"/>
                </a:cubicBezTo>
                <a:cubicBezTo>
                  <a:pt x="475662" y="202072"/>
                  <a:pt x="473364" y="202072"/>
                  <a:pt x="474513" y="204368"/>
                </a:cubicBezTo>
                <a:cubicBezTo>
                  <a:pt x="476811" y="205516"/>
                  <a:pt x="481408" y="204368"/>
                  <a:pt x="480259" y="200924"/>
                </a:cubicBezTo>
                <a:cubicBezTo>
                  <a:pt x="483706" y="204368"/>
                  <a:pt x="483706" y="199776"/>
                  <a:pt x="486004" y="204368"/>
                </a:cubicBezTo>
                <a:cubicBezTo>
                  <a:pt x="489451" y="203220"/>
                  <a:pt x="492899" y="200924"/>
                  <a:pt x="491750" y="196331"/>
                </a:cubicBezTo>
                <a:cubicBezTo>
                  <a:pt x="495197" y="195183"/>
                  <a:pt x="491750" y="202072"/>
                  <a:pt x="496346" y="200924"/>
                </a:cubicBezTo>
                <a:cubicBezTo>
                  <a:pt x="495197" y="197479"/>
                  <a:pt x="496346" y="194035"/>
                  <a:pt x="500943" y="196331"/>
                </a:cubicBezTo>
                <a:cubicBezTo>
                  <a:pt x="503241" y="197479"/>
                  <a:pt x="499794" y="199776"/>
                  <a:pt x="500943" y="200924"/>
                </a:cubicBezTo>
                <a:cubicBezTo>
                  <a:pt x="504390" y="199776"/>
                  <a:pt x="502092" y="198627"/>
                  <a:pt x="503241" y="196331"/>
                </a:cubicBezTo>
                <a:cubicBezTo>
                  <a:pt x="504390" y="197479"/>
                  <a:pt x="505539" y="196331"/>
                  <a:pt x="507837" y="198627"/>
                </a:cubicBezTo>
                <a:cubicBezTo>
                  <a:pt x="508987" y="202072"/>
                  <a:pt x="502092" y="198627"/>
                  <a:pt x="504390" y="203220"/>
                </a:cubicBezTo>
                <a:cubicBezTo>
                  <a:pt x="508987" y="204368"/>
                  <a:pt x="513583" y="199776"/>
                  <a:pt x="511285" y="195183"/>
                </a:cubicBezTo>
                <a:cubicBezTo>
                  <a:pt x="513583" y="199776"/>
                  <a:pt x="519329" y="203220"/>
                  <a:pt x="518179" y="195183"/>
                </a:cubicBezTo>
                <a:cubicBezTo>
                  <a:pt x="521627" y="195183"/>
                  <a:pt x="520478" y="197479"/>
                  <a:pt x="521627" y="199776"/>
                </a:cubicBezTo>
                <a:cubicBezTo>
                  <a:pt x="523925" y="198627"/>
                  <a:pt x="526223" y="197479"/>
                  <a:pt x="528522" y="197479"/>
                </a:cubicBezTo>
                <a:cubicBezTo>
                  <a:pt x="529671" y="197479"/>
                  <a:pt x="531969" y="197479"/>
                  <a:pt x="534267" y="197479"/>
                </a:cubicBezTo>
                <a:cubicBezTo>
                  <a:pt x="537714" y="196331"/>
                  <a:pt x="541162" y="196331"/>
                  <a:pt x="545758" y="192887"/>
                </a:cubicBezTo>
                <a:cubicBezTo>
                  <a:pt x="549206" y="195183"/>
                  <a:pt x="546907" y="197479"/>
                  <a:pt x="549206" y="198627"/>
                </a:cubicBezTo>
                <a:cubicBezTo>
                  <a:pt x="553802" y="196331"/>
                  <a:pt x="556100" y="190590"/>
                  <a:pt x="559548" y="196331"/>
                </a:cubicBezTo>
                <a:cubicBezTo>
                  <a:pt x="561846" y="191739"/>
                  <a:pt x="565293" y="195183"/>
                  <a:pt x="566442" y="191739"/>
                </a:cubicBezTo>
                <a:cubicBezTo>
                  <a:pt x="566442" y="192887"/>
                  <a:pt x="567592" y="194035"/>
                  <a:pt x="568741" y="195183"/>
                </a:cubicBezTo>
                <a:cubicBezTo>
                  <a:pt x="569890" y="192887"/>
                  <a:pt x="581381" y="184850"/>
                  <a:pt x="582530" y="192887"/>
                </a:cubicBezTo>
                <a:cubicBezTo>
                  <a:pt x="585978" y="188294"/>
                  <a:pt x="591723" y="185998"/>
                  <a:pt x="592872" y="181405"/>
                </a:cubicBezTo>
                <a:cubicBezTo>
                  <a:pt x="598618" y="189442"/>
                  <a:pt x="614706" y="179109"/>
                  <a:pt x="610109" y="187146"/>
                </a:cubicBezTo>
                <a:cubicBezTo>
                  <a:pt x="614706" y="189442"/>
                  <a:pt x="613556" y="182554"/>
                  <a:pt x="617004" y="185998"/>
                </a:cubicBezTo>
                <a:cubicBezTo>
                  <a:pt x="620451" y="189442"/>
                  <a:pt x="612407" y="185998"/>
                  <a:pt x="614706" y="189442"/>
                </a:cubicBezTo>
                <a:cubicBezTo>
                  <a:pt x="618153" y="191739"/>
                  <a:pt x="626197" y="191739"/>
                  <a:pt x="623898" y="184850"/>
                </a:cubicBezTo>
                <a:cubicBezTo>
                  <a:pt x="622749" y="185998"/>
                  <a:pt x="617004" y="185998"/>
                  <a:pt x="618153" y="183702"/>
                </a:cubicBezTo>
                <a:cubicBezTo>
                  <a:pt x="623898" y="184850"/>
                  <a:pt x="630793" y="182554"/>
                  <a:pt x="634241" y="187146"/>
                </a:cubicBezTo>
                <a:cubicBezTo>
                  <a:pt x="637688" y="184850"/>
                  <a:pt x="631942" y="183702"/>
                  <a:pt x="635390" y="181405"/>
                </a:cubicBezTo>
                <a:cubicBezTo>
                  <a:pt x="639986" y="185998"/>
                  <a:pt x="638837" y="181405"/>
                  <a:pt x="642284" y="182554"/>
                </a:cubicBezTo>
                <a:cubicBezTo>
                  <a:pt x="639986" y="180257"/>
                  <a:pt x="638837" y="177961"/>
                  <a:pt x="638837" y="176813"/>
                </a:cubicBezTo>
                <a:cubicBezTo>
                  <a:pt x="635390" y="177961"/>
                  <a:pt x="631942" y="180257"/>
                  <a:pt x="628495" y="174517"/>
                </a:cubicBezTo>
                <a:cubicBezTo>
                  <a:pt x="631942" y="172220"/>
                  <a:pt x="635390" y="176813"/>
                  <a:pt x="637688" y="173368"/>
                </a:cubicBezTo>
                <a:cubicBezTo>
                  <a:pt x="642284" y="175665"/>
                  <a:pt x="642284" y="183702"/>
                  <a:pt x="645732" y="180257"/>
                </a:cubicBezTo>
                <a:cubicBezTo>
                  <a:pt x="648030" y="177961"/>
                  <a:pt x="645732" y="175665"/>
                  <a:pt x="648030" y="173368"/>
                </a:cubicBezTo>
                <a:cubicBezTo>
                  <a:pt x="649179" y="173368"/>
                  <a:pt x="649179" y="174517"/>
                  <a:pt x="650328" y="174517"/>
                </a:cubicBezTo>
                <a:cubicBezTo>
                  <a:pt x="650328" y="174517"/>
                  <a:pt x="651477" y="174517"/>
                  <a:pt x="651477" y="174517"/>
                </a:cubicBezTo>
                <a:cubicBezTo>
                  <a:pt x="649179" y="177961"/>
                  <a:pt x="646881" y="180257"/>
                  <a:pt x="648030" y="182554"/>
                </a:cubicBezTo>
                <a:cubicBezTo>
                  <a:pt x="652626" y="181405"/>
                  <a:pt x="650328" y="184850"/>
                  <a:pt x="650328" y="188294"/>
                </a:cubicBezTo>
                <a:cubicBezTo>
                  <a:pt x="653776" y="189442"/>
                  <a:pt x="653776" y="184850"/>
                  <a:pt x="657223" y="182554"/>
                </a:cubicBezTo>
                <a:cubicBezTo>
                  <a:pt x="661819" y="185998"/>
                  <a:pt x="672161" y="185998"/>
                  <a:pt x="672161" y="177961"/>
                </a:cubicBezTo>
                <a:cubicBezTo>
                  <a:pt x="675609" y="181405"/>
                  <a:pt x="669863" y="184850"/>
                  <a:pt x="672161" y="188294"/>
                </a:cubicBezTo>
                <a:cubicBezTo>
                  <a:pt x="673311" y="184850"/>
                  <a:pt x="676758" y="182554"/>
                  <a:pt x="676758" y="179109"/>
                </a:cubicBezTo>
                <a:cubicBezTo>
                  <a:pt x="680205" y="181405"/>
                  <a:pt x="683653" y="182554"/>
                  <a:pt x="687100" y="177961"/>
                </a:cubicBezTo>
                <a:cubicBezTo>
                  <a:pt x="689398" y="181405"/>
                  <a:pt x="683653" y="184850"/>
                  <a:pt x="688249" y="187146"/>
                </a:cubicBezTo>
                <a:cubicBezTo>
                  <a:pt x="690547" y="184850"/>
                  <a:pt x="691697" y="182554"/>
                  <a:pt x="693995" y="181405"/>
                </a:cubicBezTo>
                <a:cubicBezTo>
                  <a:pt x="693995" y="187146"/>
                  <a:pt x="698591" y="183702"/>
                  <a:pt x="702039" y="187146"/>
                </a:cubicBezTo>
                <a:cubicBezTo>
                  <a:pt x="703188" y="185998"/>
                  <a:pt x="702039" y="184850"/>
                  <a:pt x="703188" y="183702"/>
                </a:cubicBezTo>
                <a:cubicBezTo>
                  <a:pt x="708933" y="185998"/>
                  <a:pt x="715828" y="187146"/>
                  <a:pt x="718126" y="179109"/>
                </a:cubicBezTo>
                <a:cubicBezTo>
                  <a:pt x="719275" y="183702"/>
                  <a:pt x="725021" y="183702"/>
                  <a:pt x="726170" y="179109"/>
                </a:cubicBezTo>
                <a:cubicBezTo>
                  <a:pt x="730767" y="187146"/>
                  <a:pt x="735363" y="177961"/>
                  <a:pt x="738810" y="182554"/>
                </a:cubicBezTo>
                <a:cubicBezTo>
                  <a:pt x="739960" y="177961"/>
                  <a:pt x="739960" y="181405"/>
                  <a:pt x="742258" y="180257"/>
                </a:cubicBezTo>
                <a:cubicBezTo>
                  <a:pt x="741109" y="179109"/>
                  <a:pt x="741109" y="177961"/>
                  <a:pt x="741109" y="176813"/>
                </a:cubicBezTo>
                <a:cubicBezTo>
                  <a:pt x="743407" y="175665"/>
                  <a:pt x="745705" y="172220"/>
                  <a:pt x="748003" y="175665"/>
                </a:cubicBezTo>
                <a:cubicBezTo>
                  <a:pt x="746854" y="177961"/>
                  <a:pt x="741109" y="175665"/>
                  <a:pt x="743407" y="180257"/>
                </a:cubicBezTo>
                <a:cubicBezTo>
                  <a:pt x="750302" y="177961"/>
                  <a:pt x="756047" y="187146"/>
                  <a:pt x="761793" y="184850"/>
                </a:cubicBezTo>
                <a:cubicBezTo>
                  <a:pt x="764091" y="183702"/>
                  <a:pt x="765240" y="181405"/>
                  <a:pt x="764091" y="177961"/>
                </a:cubicBezTo>
                <a:cubicBezTo>
                  <a:pt x="758345" y="174517"/>
                  <a:pt x="761793" y="184850"/>
                  <a:pt x="757196" y="181405"/>
                </a:cubicBezTo>
                <a:cubicBezTo>
                  <a:pt x="760644" y="177961"/>
                  <a:pt x="757196" y="174517"/>
                  <a:pt x="758345" y="171072"/>
                </a:cubicBezTo>
                <a:cubicBezTo>
                  <a:pt x="759495" y="176813"/>
                  <a:pt x="764091" y="174517"/>
                  <a:pt x="767538" y="176813"/>
                </a:cubicBezTo>
                <a:cubicBezTo>
                  <a:pt x="766389" y="179109"/>
                  <a:pt x="764091" y="182554"/>
                  <a:pt x="767538" y="184850"/>
                </a:cubicBezTo>
                <a:cubicBezTo>
                  <a:pt x="769837" y="184850"/>
                  <a:pt x="768688" y="179109"/>
                  <a:pt x="770986" y="181405"/>
                </a:cubicBezTo>
                <a:cubicBezTo>
                  <a:pt x="770986" y="182554"/>
                  <a:pt x="770986" y="183702"/>
                  <a:pt x="770986" y="185998"/>
                </a:cubicBezTo>
                <a:cubicBezTo>
                  <a:pt x="774433" y="184850"/>
                  <a:pt x="777880" y="183702"/>
                  <a:pt x="780179" y="183702"/>
                </a:cubicBezTo>
                <a:cubicBezTo>
                  <a:pt x="783626" y="190590"/>
                  <a:pt x="793968" y="184850"/>
                  <a:pt x="798565" y="188294"/>
                </a:cubicBezTo>
                <a:cubicBezTo>
                  <a:pt x="798565" y="185998"/>
                  <a:pt x="799714" y="184850"/>
                  <a:pt x="799714" y="183702"/>
                </a:cubicBezTo>
                <a:cubicBezTo>
                  <a:pt x="802012" y="183702"/>
                  <a:pt x="803161" y="185998"/>
                  <a:pt x="805459" y="182554"/>
                </a:cubicBezTo>
                <a:cubicBezTo>
                  <a:pt x="808907" y="190590"/>
                  <a:pt x="812354" y="184850"/>
                  <a:pt x="818100" y="183702"/>
                </a:cubicBezTo>
                <a:cubicBezTo>
                  <a:pt x="815801" y="187146"/>
                  <a:pt x="820398" y="184850"/>
                  <a:pt x="819249" y="188294"/>
                </a:cubicBezTo>
                <a:cubicBezTo>
                  <a:pt x="816951" y="191739"/>
                  <a:pt x="815801" y="191739"/>
                  <a:pt x="813503" y="191739"/>
                </a:cubicBezTo>
                <a:cubicBezTo>
                  <a:pt x="814652" y="198627"/>
                  <a:pt x="822696" y="196331"/>
                  <a:pt x="827293" y="194035"/>
                </a:cubicBezTo>
                <a:cubicBezTo>
                  <a:pt x="824994" y="192887"/>
                  <a:pt x="822696" y="195183"/>
                  <a:pt x="820398" y="190590"/>
                </a:cubicBezTo>
                <a:cubicBezTo>
                  <a:pt x="827293" y="189442"/>
                  <a:pt x="834187" y="191739"/>
                  <a:pt x="842231" y="187146"/>
                </a:cubicBezTo>
                <a:cubicBezTo>
                  <a:pt x="843380" y="185998"/>
                  <a:pt x="842231" y="184850"/>
                  <a:pt x="841082" y="183702"/>
                </a:cubicBezTo>
                <a:cubicBezTo>
                  <a:pt x="841082" y="183702"/>
                  <a:pt x="841082" y="183702"/>
                  <a:pt x="844529" y="180257"/>
                </a:cubicBezTo>
                <a:cubicBezTo>
                  <a:pt x="847977" y="182554"/>
                  <a:pt x="843380" y="184850"/>
                  <a:pt x="846828" y="188294"/>
                </a:cubicBezTo>
                <a:cubicBezTo>
                  <a:pt x="852573" y="192887"/>
                  <a:pt x="852573" y="183702"/>
                  <a:pt x="856021" y="189442"/>
                </a:cubicBezTo>
                <a:cubicBezTo>
                  <a:pt x="859468" y="184850"/>
                  <a:pt x="852573" y="182554"/>
                  <a:pt x="850275" y="182554"/>
                </a:cubicBezTo>
                <a:cubicBezTo>
                  <a:pt x="852573" y="177961"/>
                  <a:pt x="857170" y="185998"/>
                  <a:pt x="858319" y="180257"/>
                </a:cubicBezTo>
                <a:cubicBezTo>
                  <a:pt x="860617" y="184850"/>
                  <a:pt x="856021" y="188294"/>
                  <a:pt x="860617" y="194035"/>
                </a:cubicBezTo>
                <a:cubicBezTo>
                  <a:pt x="865214" y="190590"/>
                  <a:pt x="876705" y="195183"/>
                  <a:pt x="876705" y="183702"/>
                </a:cubicBezTo>
                <a:cubicBezTo>
                  <a:pt x="872108" y="185998"/>
                  <a:pt x="868661" y="185998"/>
                  <a:pt x="865214" y="185998"/>
                </a:cubicBezTo>
                <a:cubicBezTo>
                  <a:pt x="865214" y="182554"/>
                  <a:pt x="869810" y="185998"/>
                  <a:pt x="868661" y="181405"/>
                </a:cubicBezTo>
                <a:cubicBezTo>
                  <a:pt x="874407" y="184850"/>
                  <a:pt x="884749" y="180257"/>
                  <a:pt x="888196" y="183702"/>
                </a:cubicBezTo>
                <a:cubicBezTo>
                  <a:pt x="887047" y="183702"/>
                  <a:pt x="885898" y="183702"/>
                  <a:pt x="884749" y="183702"/>
                </a:cubicBezTo>
                <a:cubicBezTo>
                  <a:pt x="887047" y="187146"/>
                  <a:pt x="890494" y="185998"/>
                  <a:pt x="885898" y="189442"/>
                </a:cubicBezTo>
                <a:cubicBezTo>
                  <a:pt x="882450" y="191739"/>
                  <a:pt x="887047" y="183702"/>
                  <a:pt x="883600" y="185998"/>
                </a:cubicBezTo>
                <a:cubicBezTo>
                  <a:pt x="879003" y="189442"/>
                  <a:pt x="884749" y="188294"/>
                  <a:pt x="883600" y="191739"/>
                </a:cubicBezTo>
                <a:cubicBezTo>
                  <a:pt x="879003" y="189442"/>
                  <a:pt x="880152" y="196331"/>
                  <a:pt x="874407" y="195183"/>
                </a:cubicBezTo>
                <a:cubicBezTo>
                  <a:pt x="876705" y="198627"/>
                  <a:pt x="879003" y="197479"/>
                  <a:pt x="881301" y="197479"/>
                </a:cubicBezTo>
                <a:cubicBezTo>
                  <a:pt x="883600" y="195183"/>
                  <a:pt x="884749" y="191739"/>
                  <a:pt x="887047" y="194035"/>
                </a:cubicBezTo>
                <a:cubicBezTo>
                  <a:pt x="887047" y="196331"/>
                  <a:pt x="884749" y="197479"/>
                  <a:pt x="885898" y="199776"/>
                </a:cubicBezTo>
                <a:cubicBezTo>
                  <a:pt x="889345" y="199776"/>
                  <a:pt x="891643" y="199776"/>
                  <a:pt x="891643" y="195183"/>
                </a:cubicBezTo>
                <a:cubicBezTo>
                  <a:pt x="888196" y="196331"/>
                  <a:pt x="890494" y="189442"/>
                  <a:pt x="885898" y="190590"/>
                </a:cubicBezTo>
                <a:cubicBezTo>
                  <a:pt x="889345" y="185998"/>
                  <a:pt x="891643" y="191739"/>
                  <a:pt x="895091" y="191739"/>
                </a:cubicBezTo>
                <a:cubicBezTo>
                  <a:pt x="896240" y="190590"/>
                  <a:pt x="898538" y="189442"/>
                  <a:pt x="897389" y="188294"/>
                </a:cubicBezTo>
                <a:cubicBezTo>
                  <a:pt x="895091" y="189442"/>
                  <a:pt x="892792" y="187146"/>
                  <a:pt x="890494" y="185998"/>
                </a:cubicBezTo>
                <a:cubicBezTo>
                  <a:pt x="892792" y="181405"/>
                  <a:pt x="892792" y="185998"/>
                  <a:pt x="896240" y="182554"/>
                </a:cubicBezTo>
                <a:cubicBezTo>
                  <a:pt x="892792" y="181405"/>
                  <a:pt x="889345" y="182554"/>
                  <a:pt x="884749" y="180257"/>
                </a:cubicBezTo>
                <a:cubicBezTo>
                  <a:pt x="885898" y="179109"/>
                  <a:pt x="888196" y="177961"/>
                  <a:pt x="887047" y="176813"/>
                </a:cubicBezTo>
                <a:cubicBezTo>
                  <a:pt x="884749" y="176813"/>
                  <a:pt x="882450" y="176813"/>
                  <a:pt x="882450" y="181405"/>
                </a:cubicBezTo>
                <a:cubicBezTo>
                  <a:pt x="879003" y="179109"/>
                  <a:pt x="874407" y="177961"/>
                  <a:pt x="872108" y="180257"/>
                </a:cubicBezTo>
                <a:cubicBezTo>
                  <a:pt x="874407" y="176813"/>
                  <a:pt x="869810" y="176813"/>
                  <a:pt x="868661" y="179109"/>
                </a:cubicBezTo>
                <a:cubicBezTo>
                  <a:pt x="867512" y="177961"/>
                  <a:pt x="867512" y="176813"/>
                  <a:pt x="867512" y="175665"/>
                </a:cubicBezTo>
                <a:cubicBezTo>
                  <a:pt x="866363" y="175665"/>
                  <a:pt x="864064" y="176813"/>
                  <a:pt x="862915" y="179109"/>
                </a:cubicBezTo>
                <a:cubicBezTo>
                  <a:pt x="859468" y="172220"/>
                  <a:pt x="854872" y="175665"/>
                  <a:pt x="851424" y="176813"/>
                </a:cubicBezTo>
                <a:cubicBezTo>
                  <a:pt x="852573" y="175665"/>
                  <a:pt x="849126" y="173368"/>
                  <a:pt x="850275" y="171072"/>
                </a:cubicBezTo>
                <a:cubicBezTo>
                  <a:pt x="849126" y="173368"/>
                  <a:pt x="846828" y="173368"/>
                  <a:pt x="844529" y="173368"/>
                </a:cubicBezTo>
                <a:cubicBezTo>
                  <a:pt x="843380" y="173368"/>
                  <a:pt x="841082" y="172220"/>
                  <a:pt x="839933" y="172220"/>
                </a:cubicBezTo>
                <a:cubicBezTo>
                  <a:pt x="836486" y="171072"/>
                  <a:pt x="833038" y="169924"/>
                  <a:pt x="830740" y="174517"/>
                </a:cubicBezTo>
                <a:cubicBezTo>
                  <a:pt x="828442" y="169924"/>
                  <a:pt x="826144" y="173368"/>
                  <a:pt x="823845" y="174517"/>
                </a:cubicBezTo>
                <a:cubicBezTo>
                  <a:pt x="820398" y="172220"/>
                  <a:pt x="821547" y="169924"/>
                  <a:pt x="820398" y="168776"/>
                </a:cubicBezTo>
                <a:cubicBezTo>
                  <a:pt x="816951" y="175665"/>
                  <a:pt x="808907" y="164183"/>
                  <a:pt x="804310" y="166480"/>
                </a:cubicBezTo>
                <a:cubicBezTo>
                  <a:pt x="803161" y="167628"/>
                  <a:pt x="803161" y="168776"/>
                  <a:pt x="803161" y="171072"/>
                </a:cubicBezTo>
                <a:cubicBezTo>
                  <a:pt x="798565" y="169924"/>
                  <a:pt x="797416" y="169924"/>
                  <a:pt x="792819" y="168776"/>
                </a:cubicBezTo>
                <a:cubicBezTo>
                  <a:pt x="792819" y="166480"/>
                  <a:pt x="797416" y="167628"/>
                  <a:pt x="795117" y="163035"/>
                </a:cubicBezTo>
                <a:cubicBezTo>
                  <a:pt x="788223" y="174517"/>
                  <a:pt x="775582" y="165332"/>
                  <a:pt x="768688" y="165332"/>
                </a:cubicBezTo>
                <a:cubicBezTo>
                  <a:pt x="769837" y="167628"/>
                  <a:pt x="769837" y="169924"/>
                  <a:pt x="767538" y="171072"/>
                </a:cubicBezTo>
                <a:cubicBezTo>
                  <a:pt x="765240" y="168776"/>
                  <a:pt x="761793" y="171072"/>
                  <a:pt x="759495" y="169924"/>
                </a:cubicBezTo>
                <a:cubicBezTo>
                  <a:pt x="761793" y="167628"/>
                  <a:pt x="762942" y="165332"/>
                  <a:pt x="762942" y="163035"/>
                </a:cubicBezTo>
                <a:cubicBezTo>
                  <a:pt x="756047" y="161887"/>
                  <a:pt x="746854" y="163035"/>
                  <a:pt x="739960" y="164183"/>
                </a:cubicBezTo>
                <a:cubicBezTo>
                  <a:pt x="735363" y="164183"/>
                  <a:pt x="731916" y="164183"/>
                  <a:pt x="728468" y="164183"/>
                </a:cubicBezTo>
                <a:cubicBezTo>
                  <a:pt x="725021" y="163035"/>
                  <a:pt x="721574" y="161887"/>
                  <a:pt x="718126" y="159591"/>
                </a:cubicBezTo>
                <a:cubicBezTo>
                  <a:pt x="720425" y="160739"/>
                  <a:pt x="721574" y="161887"/>
                  <a:pt x="723872" y="158443"/>
                </a:cubicBezTo>
                <a:cubicBezTo>
                  <a:pt x="720425" y="157295"/>
                  <a:pt x="722723" y="154998"/>
                  <a:pt x="720425" y="153850"/>
                </a:cubicBezTo>
                <a:cubicBezTo>
                  <a:pt x="716977" y="160739"/>
                  <a:pt x="714679" y="152702"/>
                  <a:pt x="712381" y="152702"/>
                </a:cubicBezTo>
                <a:cubicBezTo>
                  <a:pt x="708933" y="154998"/>
                  <a:pt x="711232" y="157295"/>
                  <a:pt x="707784" y="158443"/>
                </a:cubicBezTo>
                <a:cubicBezTo>
                  <a:pt x="705486" y="153850"/>
                  <a:pt x="704337" y="154998"/>
                  <a:pt x="702039" y="153850"/>
                </a:cubicBezTo>
                <a:cubicBezTo>
                  <a:pt x="699740" y="154998"/>
                  <a:pt x="700889" y="156146"/>
                  <a:pt x="700889" y="158443"/>
                </a:cubicBezTo>
                <a:cubicBezTo>
                  <a:pt x="698591" y="156146"/>
                  <a:pt x="691697" y="161887"/>
                  <a:pt x="690547" y="157295"/>
                </a:cubicBezTo>
                <a:cubicBezTo>
                  <a:pt x="692846" y="156146"/>
                  <a:pt x="695144" y="158443"/>
                  <a:pt x="697442" y="154998"/>
                </a:cubicBezTo>
                <a:cubicBezTo>
                  <a:pt x="690547" y="153850"/>
                  <a:pt x="695144" y="151554"/>
                  <a:pt x="691697" y="146961"/>
                </a:cubicBezTo>
                <a:cubicBezTo>
                  <a:pt x="689398" y="149258"/>
                  <a:pt x="689398" y="150406"/>
                  <a:pt x="689398" y="152702"/>
                </a:cubicBezTo>
                <a:cubicBezTo>
                  <a:pt x="685951" y="154998"/>
                  <a:pt x="677907" y="152702"/>
                  <a:pt x="671012" y="151554"/>
                </a:cubicBezTo>
                <a:cubicBezTo>
                  <a:pt x="671012" y="156146"/>
                  <a:pt x="667565" y="156146"/>
                  <a:pt x="665267" y="158443"/>
                </a:cubicBezTo>
                <a:cubicBezTo>
                  <a:pt x="661819" y="156146"/>
                  <a:pt x="666416" y="153850"/>
                  <a:pt x="662969" y="151554"/>
                </a:cubicBezTo>
                <a:cubicBezTo>
                  <a:pt x="660670" y="157295"/>
                  <a:pt x="657223" y="157295"/>
                  <a:pt x="653776" y="158443"/>
                </a:cubicBezTo>
                <a:cubicBezTo>
                  <a:pt x="654925" y="160739"/>
                  <a:pt x="657223" y="159591"/>
                  <a:pt x="656074" y="161887"/>
                </a:cubicBezTo>
                <a:cubicBezTo>
                  <a:pt x="653776" y="159591"/>
                  <a:pt x="651477" y="164183"/>
                  <a:pt x="652626" y="166480"/>
                </a:cubicBezTo>
                <a:cubicBezTo>
                  <a:pt x="650328" y="164183"/>
                  <a:pt x="648030" y="167628"/>
                  <a:pt x="644583" y="164183"/>
                </a:cubicBezTo>
                <a:cubicBezTo>
                  <a:pt x="645732" y="160739"/>
                  <a:pt x="648030" y="164183"/>
                  <a:pt x="649179" y="163035"/>
                </a:cubicBezTo>
                <a:cubicBezTo>
                  <a:pt x="645732" y="160739"/>
                  <a:pt x="649179" y="159591"/>
                  <a:pt x="650328" y="159591"/>
                </a:cubicBezTo>
                <a:cubicBezTo>
                  <a:pt x="646881" y="159591"/>
                  <a:pt x="644583" y="158443"/>
                  <a:pt x="643433" y="154998"/>
                </a:cubicBezTo>
                <a:cubicBezTo>
                  <a:pt x="644583" y="157295"/>
                  <a:pt x="648030" y="153850"/>
                  <a:pt x="645732" y="152702"/>
                </a:cubicBezTo>
                <a:cubicBezTo>
                  <a:pt x="639986" y="149258"/>
                  <a:pt x="635390" y="157295"/>
                  <a:pt x="629644" y="157295"/>
                </a:cubicBezTo>
                <a:cubicBezTo>
                  <a:pt x="631942" y="154998"/>
                  <a:pt x="635390" y="152702"/>
                  <a:pt x="630793" y="150406"/>
                </a:cubicBezTo>
                <a:cubicBezTo>
                  <a:pt x="628495" y="156146"/>
                  <a:pt x="622749" y="161887"/>
                  <a:pt x="619302" y="157295"/>
                </a:cubicBezTo>
                <a:cubicBezTo>
                  <a:pt x="620451" y="158443"/>
                  <a:pt x="623898" y="157295"/>
                  <a:pt x="622749" y="154998"/>
                </a:cubicBezTo>
                <a:cubicBezTo>
                  <a:pt x="618153" y="154998"/>
                  <a:pt x="614706" y="154998"/>
                  <a:pt x="610109" y="157295"/>
                </a:cubicBezTo>
                <a:cubicBezTo>
                  <a:pt x="607811" y="154998"/>
                  <a:pt x="607811" y="153850"/>
                  <a:pt x="606662" y="151554"/>
                </a:cubicBezTo>
                <a:cubicBezTo>
                  <a:pt x="603214" y="153850"/>
                  <a:pt x="605513" y="153850"/>
                  <a:pt x="602065" y="157295"/>
                </a:cubicBezTo>
                <a:cubicBezTo>
                  <a:pt x="600916" y="156146"/>
                  <a:pt x="599767" y="156146"/>
                  <a:pt x="598618" y="154998"/>
                </a:cubicBezTo>
                <a:cubicBezTo>
                  <a:pt x="597469" y="153850"/>
                  <a:pt x="598618" y="152702"/>
                  <a:pt x="598618" y="151554"/>
                </a:cubicBezTo>
                <a:cubicBezTo>
                  <a:pt x="592872" y="150406"/>
                  <a:pt x="589425" y="151554"/>
                  <a:pt x="585978" y="152702"/>
                </a:cubicBezTo>
                <a:cubicBezTo>
                  <a:pt x="582530" y="154998"/>
                  <a:pt x="579083" y="156146"/>
                  <a:pt x="575635" y="157295"/>
                </a:cubicBezTo>
                <a:cubicBezTo>
                  <a:pt x="576785" y="154998"/>
                  <a:pt x="576785" y="151554"/>
                  <a:pt x="576785" y="149258"/>
                </a:cubicBezTo>
                <a:cubicBezTo>
                  <a:pt x="575061" y="149832"/>
                  <a:pt x="573625" y="149545"/>
                  <a:pt x="572188" y="149688"/>
                </a:cubicBezTo>
                <a:lnTo>
                  <a:pt x="568193" y="152308"/>
                </a:lnTo>
                <a:lnTo>
                  <a:pt x="561846" y="150406"/>
                </a:lnTo>
                <a:cubicBezTo>
                  <a:pt x="558399" y="154998"/>
                  <a:pt x="565293" y="152702"/>
                  <a:pt x="564144" y="157295"/>
                </a:cubicBezTo>
                <a:cubicBezTo>
                  <a:pt x="559548" y="154998"/>
                  <a:pt x="554951" y="156146"/>
                  <a:pt x="550355" y="157295"/>
                </a:cubicBezTo>
                <a:cubicBezTo>
                  <a:pt x="545758" y="159591"/>
                  <a:pt x="542311" y="160739"/>
                  <a:pt x="538864" y="161887"/>
                </a:cubicBezTo>
                <a:cubicBezTo>
                  <a:pt x="540013" y="159591"/>
                  <a:pt x="542311" y="161887"/>
                  <a:pt x="543460" y="159591"/>
                </a:cubicBezTo>
                <a:cubicBezTo>
                  <a:pt x="540013" y="158443"/>
                  <a:pt x="543460" y="156146"/>
                  <a:pt x="540013" y="153850"/>
                </a:cubicBezTo>
                <a:cubicBezTo>
                  <a:pt x="531969" y="164183"/>
                  <a:pt x="521627" y="156146"/>
                  <a:pt x="512434" y="159591"/>
                </a:cubicBezTo>
                <a:cubicBezTo>
                  <a:pt x="514732" y="157295"/>
                  <a:pt x="513583" y="156146"/>
                  <a:pt x="511285" y="153850"/>
                </a:cubicBezTo>
                <a:cubicBezTo>
                  <a:pt x="508987" y="158443"/>
                  <a:pt x="506688" y="160739"/>
                  <a:pt x="503241" y="161887"/>
                </a:cubicBezTo>
                <a:cubicBezTo>
                  <a:pt x="504390" y="160739"/>
                  <a:pt x="503241" y="159591"/>
                  <a:pt x="503241" y="158443"/>
                </a:cubicBezTo>
                <a:cubicBezTo>
                  <a:pt x="496346" y="161887"/>
                  <a:pt x="488302" y="158443"/>
                  <a:pt x="481408" y="164183"/>
                </a:cubicBezTo>
                <a:cubicBezTo>
                  <a:pt x="482557" y="163035"/>
                  <a:pt x="482557" y="161887"/>
                  <a:pt x="481408" y="160739"/>
                </a:cubicBezTo>
                <a:cubicBezTo>
                  <a:pt x="469916" y="164183"/>
                  <a:pt x="471066" y="161887"/>
                  <a:pt x="460723" y="160739"/>
                </a:cubicBezTo>
                <a:cubicBezTo>
                  <a:pt x="463022" y="158443"/>
                  <a:pt x="463022" y="157295"/>
                  <a:pt x="461873" y="154998"/>
                </a:cubicBezTo>
                <a:cubicBezTo>
                  <a:pt x="458425" y="160739"/>
                  <a:pt x="458425" y="152702"/>
                  <a:pt x="456127" y="156146"/>
                </a:cubicBezTo>
                <a:cubicBezTo>
                  <a:pt x="453829" y="158443"/>
                  <a:pt x="453829" y="160739"/>
                  <a:pt x="453829" y="161887"/>
                </a:cubicBezTo>
                <a:cubicBezTo>
                  <a:pt x="451531" y="160739"/>
                  <a:pt x="449232" y="160739"/>
                  <a:pt x="448083" y="160739"/>
                </a:cubicBezTo>
                <a:cubicBezTo>
                  <a:pt x="446934" y="163035"/>
                  <a:pt x="450381" y="164183"/>
                  <a:pt x="450381" y="165332"/>
                </a:cubicBezTo>
                <a:cubicBezTo>
                  <a:pt x="443487" y="164183"/>
                  <a:pt x="445785" y="163035"/>
                  <a:pt x="440039" y="163035"/>
                </a:cubicBezTo>
                <a:cubicBezTo>
                  <a:pt x="441188" y="165332"/>
                  <a:pt x="444636" y="166480"/>
                  <a:pt x="442338" y="168776"/>
                </a:cubicBezTo>
                <a:cubicBezTo>
                  <a:pt x="438890" y="165332"/>
                  <a:pt x="433145" y="165332"/>
                  <a:pt x="429697" y="165332"/>
                </a:cubicBezTo>
                <a:cubicBezTo>
                  <a:pt x="425101" y="165332"/>
                  <a:pt x="422803" y="164183"/>
                  <a:pt x="423952" y="159591"/>
                </a:cubicBezTo>
                <a:cubicBezTo>
                  <a:pt x="419355" y="158443"/>
                  <a:pt x="417057" y="163035"/>
                  <a:pt x="412460" y="163035"/>
                </a:cubicBezTo>
                <a:cubicBezTo>
                  <a:pt x="413610" y="160739"/>
                  <a:pt x="414759" y="159591"/>
                  <a:pt x="413610" y="158443"/>
                </a:cubicBezTo>
                <a:cubicBezTo>
                  <a:pt x="409013" y="161887"/>
                  <a:pt x="407864" y="154998"/>
                  <a:pt x="404417" y="158443"/>
                </a:cubicBezTo>
                <a:cubicBezTo>
                  <a:pt x="403267" y="161887"/>
                  <a:pt x="406715" y="165332"/>
                  <a:pt x="405566" y="168776"/>
                </a:cubicBezTo>
                <a:cubicBezTo>
                  <a:pt x="404417" y="166480"/>
                  <a:pt x="400969" y="165332"/>
                  <a:pt x="398671" y="165332"/>
                </a:cubicBezTo>
                <a:cubicBezTo>
                  <a:pt x="396373" y="165332"/>
                  <a:pt x="394075" y="166480"/>
                  <a:pt x="394075" y="169924"/>
                </a:cubicBezTo>
                <a:cubicBezTo>
                  <a:pt x="388329" y="169924"/>
                  <a:pt x="381434" y="169924"/>
                  <a:pt x="375689" y="169924"/>
                </a:cubicBezTo>
                <a:cubicBezTo>
                  <a:pt x="368794" y="171072"/>
                  <a:pt x="363048" y="172220"/>
                  <a:pt x="356154" y="172220"/>
                </a:cubicBezTo>
                <a:cubicBezTo>
                  <a:pt x="343513" y="174517"/>
                  <a:pt x="330873" y="176813"/>
                  <a:pt x="318233" y="177961"/>
                </a:cubicBezTo>
                <a:cubicBezTo>
                  <a:pt x="320531" y="173368"/>
                  <a:pt x="323978" y="177961"/>
                  <a:pt x="325127" y="175665"/>
                </a:cubicBezTo>
                <a:cubicBezTo>
                  <a:pt x="325127" y="172220"/>
                  <a:pt x="328575" y="173368"/>
                  <a:pt x="326277" y="169924"/>
                </a:cubicBezTo>
                <a:cubicBezTo>
                  <a:pt x="325127" y="171072"/>
                  <a:pt x="323978" y="169924"/>
                  <a:pt x="322829" y="171072"/>
                </a:cubicBezTo>
                <a:cubicBezTo>
                  <a:pt x="321680" y="172220"/>
                  <a:pt x="322829" y="173368"/>
                  <a:pt x="321680" y="175665"/>
                </a:cubicBezTo>
                <a:cubicBezTo>
                  <a:pt x="317084" y="174517"/>
                  <a:pt x="319382" y="172220"/>
                  <a:pt x="318233" y="171072"/>
                </a:cubicBezTo>
                <a:cubicBezTo>
                  <a:pt x="315935" y="171072"/>
                  <a:pt x="314785" y="171072"/>
                  <a:pt x="312487" y="172220"/>
                </a:cubicBezTo>
                <a:cubicBezTo>
                  <a:pt x="312487" y="173368"/>
                  <a:pt x="312487" y="174517"/>
                  <a:pt x="312487" y="175665"/>
                </a:cubicBezTo>
                <a:cubicBezTo>
                  <a:pt x="318233" y="177961"/>
                  <a:pt x="319382" y="181405"/>
                  <a:pt x="321680" y="183702"/>
                </a:cubicBezTo>
                <a:cubicBezTo>
                  <a:pt x="318233" y="182554"/>
                  <a:pt x="317084" y="185998"/>
                  <a:pt x="314785" y="183702"/>
                </a:cubicBezTo>
                <a:cubicBezTo>
                  <a:pt x="314785" y="182554"/>
                  <a:pt x="318233" y="179109"/>
                  <a:pt x="314785" y="177961"/>
                </a:cubicBezTo>
                <a:cubicBezTo>
                  <a:pt x="309040" y="182554"/>
                  <a:pt x="300996" y="174517"/>
                  <a:pt x="296399" y="182554"/>
                </a:cubicBezTo>
                <a:cubicBezTo>
                  <a:pt x="294101" y="180257"/>
                  <a:pt x="292952" y="180257"/>
                  <a:pt x="292952" y="183702"/>
                </a:cubicBezTo>
                <a:cubicBezTo>
                  <a:pt x="289505" y="180257"/>
                  <a:pt x="288356" y="182554"/>
                  <a:pt x="286057" y="182554"/>
                </a:cubicBezTo>
                <a:cubicBezTo>
                  <a:pt x="288356" y="179109"/>
                  <a:pt x="291803" y="179109"/>
                  <a:pt x="294101" y="175665"/>
                </a:cubicBezTo>
                <a:cubicBezTo>
                  <a:pt x="287207" y="171072"/>
                  <a:pt x="283759" y="179109"/>
                  <a:pt x="278014" y="179109"/>
                </a:cubicBezTo>
                <a:cubicBezTo>
                  <a:pt x="276864" y="173368"/>
                  <a:pt x="272268" y="179109"/>
                  <a:pt x="269970" y="176813"/>
                </a:cubicBezTo>
                <a:cubicBezTo>
                  <a:pt x="268821" y="173368"/>
                  <a:pt x="273417" y="168776"/>
                  <a:pt x="269970" y="166480"/>
                </a:cubicBezTo>
                <a:cubicBezTo>
                  <a:pt x="268821" y="172220"/>
                  <a:pt x="264224" y="169924"/>
                  <a:pt x="260777" y="172220"/>
                </a:cubicBezTo>
                <a:cubicBezTo>
                  <a:pt x="259628" y="176813"/>
                  <a:pt x="260777" y="175665"/>
                  <a:pt x="259628" y="180257"/>
                </a:cubicBezTo>
                <a:cubicBezTo>
                  <a:pt x="256180" y="176813"/>
                  <a:pt x="256180" y="177961"/>
                  <a:pt x="251584" y="175665"/>
                </a:cubicBezTo>
                <a:cubicBezTo>
                  <a:pt x="252733" y="172220"/>
                  <a:pt x="251584" y="171072"/>
                  <a:pt x="251584" y="167628"/>
                </a:cubicBezTo>
                <a:cubicBezTo>
                  <a:pt x="253882" y="165332"/>
                  <a:pt x="257329" y="167628"/>
                  <a:pt x="258479" y="163035"/>
                </a:cubicBezTo>
                <a:cubicBezTo>
                  <a:pt x="267671" y="166480"/>
                  <a:pt x="273417" y="160739"/>
                  <a:pt x="282610" y="160739"/>
                </a:cubicBezTo>
                <a:cubicBezTo>
                  <a:pt x="284908" y="152702"/>
                  <a:pt x="292952" y="158443"/>
                  <a:pt x="296399" y="154998"/>
                </a:cubicBezTo>
                <a:cubicBezTo>
                  <a:pt x="295250" y="154998"/>
                  <a:pt x="294101" y="153850"/>
                  <a:pt x="295250" y="151554"/>
                </a:cubicBezTo>
                <a:cubicBezTo>
                  <a:pt x="298698" y="153850"/>
                  <a:pt x="299847" y="150406"/>
                  <a:pt x="303294" y="153850"/>
                </a:cubicBezTo>
                <a:cubicBezTo>
                  <a:pt x="303294" y="156146"/>
                  <a:pt x="300996" y="158443"/>
                  <a:pt x="305592" y="160739"/>
                </a:cubicBezTo>
                <a:cubicBezTo>
                  <a:pt x="305592" y="159591"/>
                  <a:pt x="306742" y="159591"/>
                  <a:pt x="306742" y="158443"/>
                </a:cubicBezTo>
                <a:cubicBezTo>
                  <a:pt x="311338" y="153850"/>
                  <a:pt x="304443" y="152702"/>
                  <a:pt x="309040" y="148109"/>
                </a:cubicBezTo>
                <a:cubicBezTo>
                  <a:pt x="312487" y="150406"/>
                  <a:pt x="313636" y="150406"/>
                  <a:pt x="315935" y="145813"/>
                </a:cubicBezTo>
                <a:cubicBezTo>
                  <a:pt x="317084" y="145813"/>
                  <a:pt x="317084" y="146961"/>
                  <a:pt x="318233" y="148109"/>
                </a:cubicBezTo>
                <a:cubicBezTo>
                  <a:pt x="320531" y="146961"/>
                  <a:pt x="321680" y="143517"/>
                  <a:pt x="323978" y="143517"/>
                </a:cubicBezTo>
                <a:cubicBezTo>
                  <a:pt x="326277" y="150406"/>
                  <a:pt x="318233" y="148109"/>
                  <a:pt x="314785" y="150406"/>
                </a:cubicBezTo>
                <a:cubicBezTo>
                  <a:pt x="315935" y="151554"/>
                  <a:pt x="312487" y="154998"/>
                  <a:pt x="317084" y="156146"/>
                </a:cubicBezTo>
                <a:cubicBezTo>
                  <a:pt x="319382" y="152702"/>
                  <a:pt x="323978" y="153850"/>
                  <a:pt x="327426" y="149258"/>
                </a:cubicBezTo>
                <a:cubicBezTo>
                  <a:pt x="330873" y="150406"/>
                  <a:pt x="330873" y="153850"/>
                  <a:pt x="333171" y="149258"/>
                </a:cubicBezTo>
                <a:cubicBezTo>
                  <a:pt x="335470" y="150406"/>
                  <a:pt x="334320" y="152702"/>
                  <a:pt x="337768" y="153850"/>
                </a:cubicBezTo>
                <a:cubicBezTo>
                  <a:pt x="338917" y="149258"/>
                  <a:pt x="341215" y="150406"/>
                  <a:pt x="342364" y="148109"/>
                </a:cubicBezTo>
                <a:cubicBezTo>
                  <a:pt x="343513" y="148109"/>
                  <a:pt x="345812" y="153850"/>
                  <a:pt x="348110" y="151554"/>
                </a:cubicBezTo>
                <a:cubicBezTo>
                  <a:pt x="345812" y="149258"/>
                  <a:pt x="343513" y="145813"/>
                  <a:pt x="346961" y="142369"/>
                </a:cubicBezTo>
                <a:cubicBezTo>
                  <a:pt x="350408" y="149258"/>
                  <a:pt x="351557" y="142369"/>
                  <a:pt x="355004" y="149258"/>
                </a:cubicBezTo>
                <a:cubicBezTo>
                  <a:pt x="356154" y="143517"/>
                  <a:pt x="357303" y="145813"/>
                  <a:pt x="360750" y="142369"/>
                </a:cubicBezTo>
                <a:cubicBezTo>
                  <a:pt x="357303" y="141221"/>
                  <a:pt x="352706" y="145813"/>
                  <a:pt x="351557" y="141221"/>
                </a:cubicBezTo>
                <a:cubicBezTo>
                  <a:pt x="356154" y="138924"/>
                  <a:pt x="361899" y="140073"/>
                  <a:pt x="366496" y="138924"/>
                </a:cubicBezTo>
                <a:cubicBezTo>
                  <a:pt x="364197" y="133184"/>
                  <a:pt x="377987" y="135480"/>
                  <a:pt x="381434" y="132036"/>
                </a:cubicBezTo>
                <a:cubicBezTo>
                  <a:pt x="376838" y="129739"/>
                  <a:pt x="363048" y="130888"/>
                  <a:pt x="365347" y="122851"/>
                </a:cubicBezTo>
                <a:cubicBezTo>
                  <a:pt x="363048" y="122851"/>
                  <a:pt x="361899" y="123999"/>
                  <a:pt x="360750" y="125147"/>
                </a:cubicBezTo>
                <a:cubicBezTo>
                  <a:pt x="361899" y="126295"/>
                  <a:pt x="363048" y="127443"/>
                  <a:pt x="361899" y="129739"/>
                </a:cubicBezTo>
                <a:cubicBezTo>
                  <a:pt x="355004" y="127443"/>
                  <a:pt x="360750" y="136628"/>
                  <a:pt x="353855" y="136628"/>
                </a:cubicBezTo>
                <a:cubicBezTo>
                  <a:pt x="355004" y="134332"/>
                  <a:pt x="357303" y="132036"/>
                  <a:pt x="355004" y="129739"/>
                </a:cubicBezTo>
                <a:cubicBezTo>
                  <a:pt x="353855" y="129739"/>
                  <a:pt x="351557" y="129739"/>
                  <a:pt x="350408" y="130888"/>
                </a:cubicBezTo>
                <a:cubicBezTo>
                  <a:pt x="349259" y="132036"/>
                  <a:pt x="349259" y="133184"/>
                  <a:pt x="348110" y="134332"/>
                </a:cubicBezTo>
                <a:cubicBezTo>
                  <a:pt x="344662" y="133184"/>
                  <a:pt x="342364" y="134332"/>
                  <a:pt x="340066" y="132036"/>
                </a:cubicBezTo>
                <a:cubicBezTo>
                  <a:pt x="341215" y="127443"/>
                  <a:pt x="344662" y="129739"/>
                  <a:pt x="345812" y="126295"/>
                </a:cubicBezTo>
                <a:cubicBezTo>
                  <a:pt x="343513" y="125147"/>
                  <a:pt x="342364" y="125147"/>
                  <a:pt x="341215" y="125147"/>
                </a:cubicBezTo>
                <a:cubicBezTo>
                  <a:pt x="338917" y="127443"/>
                  <a:pt x="337768" y="129739"/>
                  <a:pt x="336619" y="132036"/>
                </a:cubicBezTo>
                <a:cubicBezTo>
                  <a:pt x="338917" y="132036"/>
                  <a:pt x="340066" y="132036"/>
                  <a:pt x="340066" y="134332"/>
                </a:cubicBezTo>
                <a:cubicBezTo>
                  <a:pt x="336619" y="134332"/>
                  <a:pt x="334320" y="134332"/>
                  <a:pt x="330873" y="134332"/>
                </a:cubicBezTo>
                <a:cubicBezTo>
                  <a:pt x="328575" y="135480"/>
                  <a:pt x="326277" y="135480"/>
                  <a:pt x="323978" y="136628"/>
                </a:cubicBezTo>
                <a:cubicBezTo>
                  <a:pt x="321680" y="144665"/>
                  <a:pt x="315935" y="144665"/>
                  <a:pt x="309040" y="144665"/>
                </a:cubicBezTo>
                <a:cubicBezTo>
                  <a:pt x="303294" y="144665"/>
                  <a:pt x="297549" y="143517"/>
                  <a:pt x="294101" y="146961"/>
                </a:cubicBezTo>
                <a:cubicBezTo>
                  <a:pt x="296399" y="143517"/>
                  <a:pt x="296399" y="141221"/>
                  <a:pt x="295250" y="138924"/>
                </a:cubicBezTo>
                <a:cubicBezTo>
                  <a:pt x="298698" y="140073"/>
                  <a:pt x="302145" y="142369"/>
                  <a:pt x="305592" y="142369"/>
                </a:cubicBezTo>
                <a:cubicBezTo>
                  <a:pt x="309040" y="142369"/>
                  <a:pt x="311338" y="141221"/>
                  <a:pt x="311338" y="137776"/>
                </a:cubicBezTo>
                <a:cubicBezTo>
                  <a:pt x="315935" y="141221"/>
                  <a:pt x="318233" y="138924"/>
                  <a:pt x="321680" y="137776"/>
                </a:cubicBezTo>
                <a:cubicBezTo>
                  <a:pt x="319382" y="134332"/>
                  <a:pt x="315935" y="138924"/>
                  <a:pt x="315935" y="133184"/>
                </a:cubicBezTo>
                <a:cubicBezTo>
                  <a:pt x="313636" y="141221"/>
                  <a:pt x="305592" y="129739"/>
                  <a:pt x="306742" y="138924"/>
                </a:cubicBezTo>
                <a:cubicBezTo>
                  <a:pt x="300996" y="134332"/>
                  <a:pt x="297549" y="138924"/>
                  <a:pt x="292952" y="137776"/>
                </a:cubicBezTo>
                <a:cubicBezTo>
                  <a:pt x="294101" y="134332"/>
                  <a:pt x="296399" y="135480"/>
                  <a:pt x="294101" y="132036"/>
                </a:cubicBezTo>
                <a:cubicBezTo>
                  <a:pt x="291803" y="135480"/>
                  <a:pt x="289505" y="130888"/>
                  <a:pt x="289505" y="129739"/>
                </a:cubicBezTo>
                <a:cubicBezTo>
                  <a:pt x="290654" y="134332"/>
                  <a:pt x="286057" y="130888"/>
                  <a:pt x="284908" y="135480"/>
                </a:cubicBezTo>
                <a:cubicBezTo>
                  <a:pt x="287207" y="135480"/>
                  <a:pt x="288356" y="136628"/>
                  <a:pt x="287207" y="138924"/>
                </a:cubicBezTo>
                <a:cubicBezTo>
                  <a:pt x="283759" y="137776"/>
                  <a:pt x="280312" y="142369"/>
                  <a:pt x="275715" y="137776"/>
                </a:cubicBezTo>
                <a:cubicBezTo>
                  <a:pt x="276864" y="135480"/>
                  <a:pt x="278014" y="134332"/>
                  <a:pt x="276864" y="133184"/>
                </a:cubicBezTo>
                <a:cubicBezTo>
                  <a:pt x="272268" y="134332"/>
                  <a:pt x="274566" y="137776"/>
                  <a:pt x="269970" y="140073"/>
                </a:cubicBezTo>
                <a:cubicBezTo>
                  <a:pt x="265373" y="134332"/>
                  <a:pt x="261926" y="140073"/>
                  <a:pt x="257329" y="134332"/>
                </a:cubicBezTo>
                <a:cubicBezTo>
                  <a:pt x="255031" y="135480"/>
                  <a:pt x="252733" y="135480"/>
                  <a:pt x="250435" y="135480"/>
                </a:cubicBezTo>
                <a:cubicBezTo>
                  <a:pt x="248136" y="134332"/>
                  <a:pt x="246987" y="134332"/>
                  <a:pt x="245838" y="134332"/>
                </a:cubicBezTo>
                <a:cubicBezTo>
                  <a:pt x="246987" y="133184"/>
                  <a:pt x="245838" y="129739"/>
                  <a:pt x="245838" y="129739"/>
                </a:cubicBezTo>
                <a:cubicBezTo>
                  <a:pt x="242391" y="130888"/>
                  <a:pt x="235496" y="126295"/>
                  <a:pt x="238944" y="132036"/>
                </a:cubicBezTo>
                <a:cubicBezTo>
                  <a:pt x="233198" y="132036"/>
                  <a:pt x="236645" y="129739"/>
                  <a:pt x="234347" y="126295"/>
                </a:cubicBezTo>
                <a:cubicBezTo>
                  <a:pt x="233198" y="129739"/>
                  <a:pt x="229751" y="125147"/>
                  <a:pt x="228601" y="127443"/>
                </a:cubicBezTo>
                <a:cubicBezTo>
                  <a:pt x="228601" y="132036"/>
                  <a:pt x="230900" y="129739"/>
                  <a:pt x="234347" y="130888"/>
                </a:cubicBezTo>
                <a:cubicBezTo>
                  <a:pt x="235496" y="133184"/>
                  <a:pt x="232049" y="132036"/>
                  <a:pt x="230900" y="135480"/>
                </a:cubicBezTo>
                <a:cubicBezTo>
                  <a:pt x="228601" y="133184"/>
                  <a:pt x="227452" y="134332"/>
                  <a:pt x="226303" y="137776"/>
                </a:cubicBezTo>
                <a:cubicBezTo>
                  <a:pt x="225154" y="134332"/>
                  <a:pt x="219408" y="136628"/>
                  <a:pt x="220558" y="132036"/>
                </a:cubicBezTo>
                <a:cubicBezTo>
                  <a:pt x="221706" y="132036"/>
                  <a:pt x="225154" y="137776"/>
                  <a:pt x="228601" y="130888"/>
                </a:cubicBezTo>
                <a:cubicBezTo>
                  <a:pt x="221706" y="129739"/>
                  <a:pt x="225154" y="127443"/>
                  <a:pt x="220558" y="123999"/>
                </a:cubicBezTo>
                <a:cubicBezTo>
                  <a:pt x="218259" y="129739"/>
                  <a:pt x="212514" y="122851"/>
                  <a:pt x="210216" y="126295"/>
                </a:cubicBezTo>
                <a:cubicBezTo>
                  <a:pt x="210216" y="122851"/>
                  <a:pt x="213663" y="123999"/>
                  <a:pt x="213663" y="120554"/>
                </a:cubicBezTo>
                <a:cubicBezTo>
                  <a:pt x="218259" y="123999"/>
                  <a:pt x="221706" y="121702"/>
                  <a:pt x="224005" y="119406"/>
                </a:cubicBezTo>
                <a:cubicBezTo>
                  <a:pt x="222856" y="119406"/>
                  <a:pt x="222856" y="117110"/>
                  <a:pt x="224005" y="117110"/>
                </a:cubicBezTo>
                <a:cubicBezTo>
                  <a:pt x="226303" y="120554"/>
                  <a:pt x="234347" y="113666"/>
                  <a:pt x="237794" y="110221"/>
                </a:cubicBezTo>
                <a:cubicBezTo>
                  <a:pt x="240093" y="111369"/>
                  <a:pt x="238944" y="113666"/>
                  <a:pt x="242391" y="113666"/>
                </a:cubicBezTo>
                <a:cubicBezTo>
                  <a:pt x="244689" y="110221"/>
                  <a:pt x="251584" y="107925"/>
                  <a:pt x="253882" y="111369"/>
                </a:cubicBezTo>
                <a:cubicBezTo>
                  <a:pt x="252733" y="117110"/>
                  <a:pt x="248136" y="109073"/>
                  <a:pt x="246987" y="112517"/>
                </a:cubicBezTo>
                <a:cubicBezTo>
                  <a:pt x="249286" y="114814"/>
                  <a:pt x="243540" y="119406"/>
                  <a:pt x="246987" y="121702"/>
                </a:cubicBezTo>
                <a:cubicBezTo>
                  <a:pt x="249286" y="120554"/>
                  <a:pt x="246987" y="119406"/>
                  <a:pt x="249286" y="115962"/>
                </a:cubicBezTo>
                <a:cubicBezTo>
                  <a:pt x="252733" y="118258"/>
                  <a:pt x="253882" y="114814"/>
                  <a:pt x="257329" y="114814"/>
                </a:cubicBezTo>
                <a:cubicBezTo>
                  <a:pt x="261926" y="115962"/>
                  <a:pt x="256180" y="118258"/>
                  <a:pt x="260777" y="119406"/>
                </a:cubicBezTo>
                <a:cubicBezTo>
                  <a:pt x="259628" y="114814"/>
                  <a:pt x="264224" y="111369"/>
                  <a:pt x="267671" y="111369"/>
                </a:cubicBezTo>
                <a:cubicBezTo>
                  <a:pt x="266522" y="107925"/>
                  <a:pt x="266522" y="106777"/>
                  <a:pt x="267671" y="103332"/>
                </a:cubicBezTo>
                <a:cubicBezTo>
                  <a:pt x="273417" y="104480"/>
                  <a:pt x="276864" y="99888"/>
                  <a:pt x="282610" y="102184"/>
                </a:cubicBezTo>
                <a:cubicBezTo>
                  <a:pt x="282610" y="104480"/>
                  <a:pt x="276864" y="103332"/>
                  <a:pt x="280312" y="106777"/>
                </a:cubicBezTo>
                <a:cubicBezTo>
                  <a:pt x="283759" y="102184"/>
                  <a:pt x="286057" y="107925"/>
                  <a:pt x="289505" y="103332"/>
                </a:cubicBezTo>
                <a:cubicBezTo>
                  <a:pt x="291803" y="105629"/>
                  <a:pt x="299847" y="106777"/>
                  <a:pt x="302145" y="103332"/>
                </a:cubicBezTo>
                <a:cubicBezTo>
                  <a:pt x="306742" y="105629"/>
                  <a:pt x="303294" y="110221"/>
                  <a:pt x="307891" y="111369"/>
                </a:cubicBezTo>
                <a:cubicBezTo>
                  <a:pt x="306742" y="106777"/>
                  <a:pt x="313636" y="107925"/>
                  <a:pt x="312487" y="102184"/>
                </a:cubicBezTo>
                <a:cubicBezTo>
                  <a:pt x="314785" y="105629"/>
                  <a:pt x="315935" y="102184"/>
                  <a:pt x="318233" y="103332"/>
                </a:cubicBezTo>
                <a:cubicBezTo>
                  <a:pt x="317084" y="104480"/>
                  <a:pt x="315935" y="106777"/>
                  <a:pt x="318233" y="107925"/>
                </a:cubicBezTo>
                <a:cubicBezTo>
                  <a:pt x="319382" y="105629"/>
                  <a:pt x="321680" y="105629"/>
                  <a:pt x="321680" y="104480"/>
                </a:cubicBezTo>
                <a:cubicBezTo>
                  <a:pt x="325127" y="105629"/>
                  <a:pt x="322829" y="109073"/>
                  <a:pt x="325127" y="110221"/>
                </a:cubicBezTo>
                <a:cubicBezTo>
                  <a:pt x="327426" y="103332"/>
                  <a:pt x="332022" y="106777"/>
                  <a:pt x="334320" y="104480"/>
                </a:cubicBezTo>
                <a:cubicBezTo>
                  <a:pt x="330873" y="103332"/>
                  <a:pt x="327426" y="102184"/>
                  <a:pt x="323978" y="102184"/>
                </a:cubicBezTo>
                <a:cubicBezTo>
                  <a:pt x="329724" y="97592"/>
                  <a:pt x="336619" y="103332"/>
                  <a:pt x="342364" y="98740"/>
                </a:cubicBezTo>
                <a:cubicBezTo>
                  <a:pt x="334320" y="98740"/>
                  <a:pt x="326277" y="95295"/>
                  <a:pt x="319382" y="98740"/>
                </a:cubicBezTo>
                <a:cubicBezTo>
                  <a:pt x="321680" y="99888"/>
                  <a:pt x="323978" y="99888"/>
                  <a:pt x="321680" y="102184"/>
                </a:cubicBezTo>
                <a:cubicBezTo>
                  <a:pt x="318233" y="99888"/>
                  <a:pt x="319382" y="98740"/>
                  <a:pt x="314785" y="98740"/>
                </a:cubicBezTo>
                <a:cubicBezTo>
                  <a:pt x="314785" y="96444"/>
                  <a:pt x="317084" y="94147"/>
                  <a:pt x="315935" y="91851"/>
                </a:cubicBezTo>
                <a:cubicBezTo>
                  <a:pt x="325127" y="96444"/>
                  <a:pt x="334320" y="97592"/>
                  <a:pt x="337768" y="89555"/>
                </a:cubicBezTo>
                <a:cubicBezTo>
                  <a:pt x="336619" y="91851"/>
                  <a:pt x="342364" y="92999"/>
                  <a:pt x="342364" y="89555"/>
                </a:cubicBezTo>
                <a:cubicBezTo>
                  <a:pt x="345812" y="90703"/>
                  <a:pt x="341215" y="94147"/>
                  <a:pt x="343513" y="96444"/>
                </a:cubicBezTo>
                <a:cubicBezTo>
                  <a:pt x="345812" y="94147"/>
                  <a:pt x="348110" y="95295"/>
                  <a:pt x="350408" y="94147"/>
                </a:cubicBezTo>
                <a:cubicBezTo>
                  <a:pt x="349259" y="92999"/>
                  <a:pt x="343513" y="94147"/>
                  <a:pt x="345812" y="89555"/>
                </a:cubicBezTo>
                <a:cubicBezTo>
                  <a:pt x="346961" y="86110"/>
                  <a:pt x="350408" y="94147"/>
                  <a:pt x="351557" y="90703"/>
                </a:cubicBezTo>
                <a:cubicBezTo>
                  <a:pt x="352706" y="84962"/>
                  <a:pt x="351557" y="86110"/>
                  <a:pt x="356154" y="83814"/>
                </a:cubicBezTo>
                <a:cubicBezTo>
                  <a:pt x="351557" y="81518"/>
                  <a:pt x="353855" y="79222"/>
                  <a:pt x="353855" y="76925"/>
                </a:cubicBezTo>
                <a:cubicBezTo>
                  <a:pt x="357303" y="80370"/>
                  <a:pt x="357303" y="73481"/>
                  <a:pt x="358452" y="72333"/>
                </a:cubicBezTo>
                <a:cubicBezTo>
                  <a:pt x="361899" y="73481"/>
                  <a:pt x="357303" y="78073"/>
                  <a:pt x="360750" y="80370"/>
                </a:cubicBezTo>
                <a:cubicBezTo>
                  <a:pt x="363048" y="76925"/>
                  <a:pt x="367645" y="76925"/>
                  <a:pt x="371092" y="76925"/>
                </a:cubicBezTo>
                <a:cubicBezTo>
                  <a:pt x="369943" y="79222"/>
                  <a:pt x="367645" y="79222"/>
                  <a:pt x="369943" y="81518"/>
                </a:cubicBezTo>
                <a:cubicBezTo>
                  <a:pt x="373390" y="81518"/>
                  <a:pt x="372241" y="84962"/>
                  <a:pt x="375689" y="86110"/>
                </a:cubicBezTo>
                <a:cubicBezTo>
                  <a:pt x="374539" y="80370"/>
                  <a:pt x="380285" y="83814"/>
                  <a:pt x="383732" y="87258"/>
                </a:cubicBezTo>
                <a:cubicBezTo>
                  <a:pt x="387180" y="83814"/>
                  <a:pt x="389478" y="82666"/>
                  <a:pt x="388329" y="78073"/>
                </a:cubicBezTo>
                <a:cubicBezTo>
                  <a:pt x="392925" y="80370"/>
                  <a:pt x="392925" y="82666"/>
                  <a:pt x="392925" y="86110"/>
                </a:cubicBezTo>
                <a:cubicBezTo>
                  <a:pt x="395224" y="80370"/>
                  <a:pt x="402118" y="83814"/>
                  <a:pt x="402118" y="79222"/>
                </a:cubicBezTo>
                <a:cubicBezTo>
                  <a:pt x="404417" y="79222"/>
                  <a:pt x="406715" y="83814"/>
                  <a:pt x="407864" y="81518"/>
                </a:cubicBezTo>
                <a:cubicBezTo>
                  <a:pt x="406715" y="72333"/>
                  <a:pt x="392925" y="80370"/>
                  <a:pt x="390627" y="72333"/>
                </a:cubicBezTo>
                <a:cubicBezTo>
                  <a:pt x="395224" y="72333"/>
                  <a:pt x="399820" y="73481"/>
                  <a:pt x="403267" y="73481"/>
                </a:cubicBezTo>
                <a:cubicBezTo>
                  <a:pt x="399820" y="66592"/>
                  <a:pt x="405566" y="61999"/>
                  <a:pt x="403267" y="53963"/>
                </a:cubicBezTo>
                <a:cubicBezTo>
                  <a:pt x="409013" y="58555"/>
                  <a:pt x="415908" y="51666"/>
                  <a:pt x="425101" y="49370"/>
                </a:cubicBezTo>
                <a:cubicBezTo>
                  <a:pt x="421653" y="52814"/>
                  <a:pt x="421653" y="53963"/>
                  <a:pt x="417057" y="58555"/>
                </a:cubicBezTo>
                <a:cubicBezTo>
                  <a:pt x="426250" y="61999"/>
                  <a:pt x="434294" y="64296"/>
                  <a:pt x="441188" y="58555"/>
                </a:cubicBezTo>
                <a:cubicBezTo>
                  <a:pt x="449232" y="65444"/>
                  <a:pt x="456127" y="55111"/>
                  <a:pt x="464171" y="63148"/>
                </a:cubicBezTo>
                <a:cubicBezTo>
                  <a:pt x="465320" y="59703"/>
                  <a:pt x="467618" y="63148"/>
                  <a:pt x="468767" y="60851"/>
                </a:cubicBezTo>
                <a:cubicBezTo>
                  <a:pt x="471066" y="61999"/>
                  <a:pt x="472215" y="63148"/>
                  <a:pt x="474513" y="64296"/>
                </a:cubicBezTo>
                <a:cubicBezTo>
                  <a:pt x="482557" y="58555"/>
                  <a:pt x="495197" y="67740"/>
                  <a:pt x="502092" y="66592"/>
                </a:cubicBezTo>
                <a:cubicBezTo>
                  <a:pt x="500943" y="65444"/>
                  <a:pt x="498644" y="64296"/>
                  <a:pt x="499794" y="63148"/>
                </a:cubicBezTo>
                <a:cubicBezTo>
                  <a:pt x="500943" y="63148"/>
                  <a:pt x="504390" y="58555"/>
                  <a:pt x="504390" y="61999"/>
                </a:cubicBezTo>
                <a:cubicBezTo>
                  <a:pt x="502092" y="60851"/>
                  <a:pt x="503241" y="65444"/>
                  <a:pt x="505539" y="65444"/>
                </a:cubicBezTo>
                <a:cubicBezTo>
                  <a:pt x="506688" y="64296"/>
                  <a:pt x="518179" y="66592"/>
                  <a:pt x="520478" y="66592"/>
                </a:cubicBezTo>
                <a:cubicBezTo>
                  <a:pt x="518179" y="67740"/>
                  <a:pt x="513583" y="68888"/>
                  <a:pt x="514732" y="71185"/>
                </a:cubicBezTo>
                <a:cubicBezTo>
                  <a:pt x="519329" y="72333"/>
                  <a:pt x="522776" y="71185"/>
                  <a:pt x="526223" y="72333"/>
                </a:cubicBezTo>
                <a:cubicBezTo>
                  <a:pt x="527372" y="68888"/>
                  <a:pt x="525074" y="65444"/>
                  <a:pt x="526223" y="60851"/>
                </a:cubicBezTo>
                <a:cubicBezTo>
                  <a:pt x="528522" y="68888"/>
                  <a:pt x="531969" y="78073"/>
                  <a:pt x="540013" y="71185"/>
                </a:cubicBezTo>
                <a:cubicBezTo>
                  <a:pt x="537714" y="68888"/>
                  <a:pt x="540013" y="67740"/>
                  <a:pt x="536565" y="67740"/>
                </a:cubicBezTo>
                <a:cubicBezTo>
                  <a:pt x="542311" y="61999"/>
                  <a:pt x="546907" y="65444"/>
                  <a:pt x="554951" y="60851"/>
                </a:cubicBezTo>
                <a:cubicBezTo>
                  <a:pt x="559548" y="67740"/>
                  <a:pt x="566442" y="58555"/>
                  <a:pt x="573337" y="66592"/>
                </a:cubicBezTo>
                <a:cubicBezTo>
                  <a:pt x="575635" y="63148"/>
                  <a:pt x="577934" y="66592"/>
                  <a:pt x="580232" y="61999"/>
                </a:cubicBezTo>
                <a:cubicBezTo>
                  <a:pt x="579083" y="60851"/>
                  <a:pt x="576785" y="59703"/>
                  <a:pt x="577934" y="58555"/>
                </a:cubicBezTo>
                <a:cubicBezTo>
                  <a:pt x="583679" y="64296"/>
                  <a:pt x="588276" y="55111"/>
                  <a:pt x="596320" y="58555"/>
                </a:cubicBezTo>
                <a:cubicBezTo>
                  <a:pt x="592872" y="64296"/>
                  <a:pt x="584828" y="58555"/>
                  <a:pt x="584828" y="64296"/>
                </a:cubicBezTo>
                <a:cubicBezTo>
                  <a:pt x="591723" y="65444"/>
                  <a:pt x="608960" y="61999"/>
                  <a:pt x="604363" y="68888"/>
                </a:cubicBezTo>
                <a:cubicBezTo>
                  <a:pt x="610109" y="67740"/>
                  <a:pt x="618153" y="63148"/>
                  <a:pt x="626197" y="65444"/>
                </a:cubicBezTo>
                <a:cubicBezTo>
                  <a:pt x="630793" y="68888"/>
                  <a:pt x="629644" y="72333"/>
                  <a:pt x="634241" y="71185"/>
                </a:cubicBezTo>
                <a:cubicBezTo>
                  <a:pt x="635390" y="75777"/>
                  <a:pt x="630793" y="75777"/>
                  <a:pt x="630793" y="78073"/>
                </a:cubicBezTo>
                <a:cubicBezTo>
                  <a:pt x="631942" y="79222"/>
                  <a:pt x="633091" y="79222"/>
                  <a:pt x="634241" y="78073"/>
                </a:cubicBezTo>
                <a:cubicBezTo>
                  <a:pt x="636539" y="75777"/>
                  <a:pt x="635390" y="74629"/>
                  <a:pt x="638837" y="72333"/>
                </a:cubicBezTo>
                <a:cubicBezTo>
                  <a:pt x="642284" y="74629"/>
                  <a:pt x="636539" y="76925"/>
                  <a:pt x="637688" y="80370"/>
                </a:cubicBezTo>
                <a:cubicBezTo>
                  <a:pt x="642284" y="82666"/>
                  <a:pt x="641135" y="72333"/>
                  <a:pt x="645732" y="75777"/>
                </a:cubicBezTo>
                <a:cubicBezTo>
                  <a:pt x="644583" y="78073"/>
                  <a:pt x="644583" y="79222"/>
                  <a:pt x="646881" y="81518"/>
                </a:cubicBezTo>
                <a:cubicBezTo>
                  <a:pt x="650328" y="79222"/>
                  <a:pt x="648030" y="78073"/>
                  <a:pt x="650328" y="74629"/>
                </a:cubicBezTo>
                <a:cubicBezTo>
                  <a:pt x="651477" y="79222"/>
                  <a:pt x="653776" y="72333"/>
                  <a:pt x="654925" y="76925"/>
                </a:cubicBezTo>
                <a:cubicBezTo>
                  <a:pt x="656074" y="80370"/>
                  <a:pt x="651477" y="78073"/>
                  <a:pt x="652626" y="81518"/>
                </a:cubicBezTo>
                <a:cubicBezTo>
                  <a:pt x="656074" y="84962"/>
                  <a:pt x="658372" y="75777"/>
                  <a:pt x="661819" y="74629"/>
                </a:cubicBezTo>
                <a:cubicBezTo>
                  <a:pt x="658372" y="75777"/>
                  <a:pt x="653776" y="71185"/>
                  <a:pt x="656074" y="67740"/>
                </a:cubicBezTo>
                <a:cubicBezTo>
                  <a:pt x="659521" y="68314"/>
                  <a:pt x="662969" y="69175"/>
                  <a:pt x="666272" y="69462"/>
                </a:cubicBezTo>
                <a:lnTo>
                  <a:pt x="675186" y="67818"/>
                </a:lnTo>
                <a:lnTo>
                  <a:pt x="676040" y="70610"/>
                </a:lnTo>
                <a:cubicBezTo>
                  <a:pt x="675322" y="72333"/>
                  <a:pt x="674460" y="74055"/>
                  <a:pt x="676758" y="75777"/>
                </a:cubicBezTo>
                <a:cubicBezTo>
                  <a:pt x="680205" y="71185"/>
                  <a:pt x="682504" y="80370"/>
                  <a:pt x="685951" y="76925"/>
                </a:cubicBezTo>
                <a:cubicBezTo>
                  <a:pt x="684802" y="73481"/>
                  <a:pt x="679056" y="73481"/>
                  <a:pt x="682504" y="67740"/>
                </a:cubicBezTo>
                <a:cubicBezTo>
                  <a:pt x="685951" y="70036"/>
                  <a:pt x="685951" y="72333"/>
                  <a:pt x="687100" y="74629"/>
                </a:cubicBezTo>
                <a:cubicBezTo>
                  <a:pt x="689398" y="72333"/>
                  <a:pt x="691697" y="71185"/>
                  <a:pt x="692846" y="68888"/>
                </a:cubicBezTo>
                <a:cubicBezTo>
                  <a:pt x="698591" y="72333"/>
                  <a:pt x="703188" y="68888"/>
                  <a:pt x="707784" y="72333"/>
                </a:cubicBezTo>
                <a:cubicBezTo>
                  <a:pt x="705486" y="76925"/>
                  <a:pt x="706635" y="70036"/>
                  <a:pt x="704337" y="72333"/>
                </a:cubicBezTo>
                <a:cubicBezTo>
                  <a:pt x="704337" y="73481"/>
                  <a:pt x="705486" y="74629"/>
                  <a:pt x="705486" y="76925"/>
                </a:cubicBezTo>
                <a:cubicBezTo>
                  <a:pt x="708933" y="73481"/>
                  <a:pt x="715828" y="70036"/>
                  <a:pt x="722723" y="71185"/>
                </a:cubicBezTo>
                <a:cubicBezTo>
                  <a:pt x="725021" y="73481"/>
                  <a:pt x="721574" y="75777"/>
                  <a:pt x="725021" y="76925"/>
                </a:cubicBezTo>
                <a:cubicBezTo>
                  <a:pt x="728468" y="78073"/>
                  <a:pt x="729617" y="80370"/>
                  <a:pt x="731916" y="74629"/>
                </a:cubicBezTo>
                <a:cubicBezTo>
                  <a:pt x="736512" y="76925"/>
                  <a:pt x="733065" y="79222"/>
                  <a:pt x="733065" y="81518"/>
                </a:cubicBezTo>
                <a:cubicBezTo>
                  <a:pt x="736512" y="81518"/>
                  <a:pt x="738810" y="81518"/>
                  <a:pt x="742258" y="80370"/>
                </a:cubicBezTo>
                <a:cubicBezTo>
                  <a:pt x="738810" y="83814"/>
                  <a:pt x="742258" y="83814"/>
                  <a:pt x="744556" y="86110"/>
                </a:cubicBezTo>
                <a:lnTo>
                  <a:pt x="748735" y="87154"/>
                </a:lnTo>
                <a:lnTo>
                  <a:pt x="748660" y="87183"/>
                </a:lnTo>
                <a:lnTo>
                  <a:pt x="734214" y="84962"/>
                </a:lnTo>
                <a:cubicBezTo>
                  <a:pt x="731916" y="84962"/>
                  <a:pt x="729617" y="84962"/>
                  <a:pt x="727319" y="83814"/>
                </a:cubicBezTo>
                <a:cubicBezTo>
                  <a:pt x="725021" y="83814"/>
                  <a:pt x="721574" y="82666"/>
                  <a:pt x="719275" y="82666"/>
                </a:cubicBezTo>
                <a:cubicBezTo>
                  <a:pt x="721574" y="84962"/>
                  <a:pt x="716977" y="87258"/>
                  <a:pt x="718126" y="89555"/>
                </a:cubicBezTo>
                <a:cubicBezTo>
                  <a:pt x="720425" y="89555"/>
                  <a:pt x="723872" y="89555"/>
                  <a:pt x="727319" y="90703"/>
                </a:cubicBezTo>
                <a:cubicBezTo>
                  <a:pt x="729617" y="90703"/>
                  <a:pt x="733065" y="91851"/>
                  <a:pt x="736512" y="91851"/>
                </a:cubicBezTo>
                <a:lnTo>
                  <a:pt x="748660" y="87183"/>
                </a:lnTo>
                <a:lnTo>
                  <a:pt x="749153" y="87258"/>
                </a:lnTo>
                <a:lnTo>
                  <a:pt x="748735" y="87154"/>
                </a:lnTo>
                <a:lnTo>
                  <a:pt x="751451" y="86110"/>
                </a:lnTo>
                <a:cubicBezTo>
                  <a:pt x="756047" y="86110"/>
                  <a:pt x="751451" y="88407"/>
                  <a:pt x="754898" y="90703"/>
                </a:cubicBezTo>
                <a:cubicBezTo>
                  <a:pt x="758345" y="88407"/>
                  <a:pt x="761793" y="90703"/>
                  <a:pt x="764091" y="89555"/>
                </a:cubicBezTo>
                <a:cubicBezTo>
                  <a:pt x="765240" y="86110"/>
                  <a:pt x="768688" y="87258"/>
                  <a:pt x="767538" y="84962"/>
                </a:cubicBezTo>
                <a:cubicBezTo>
                  <a:pt x="765240" y="83814"/>
                  <a:pt x="762942" y="81518"/>
                  <a:pt x="759495" y="83814"/>
                </a:cubicBezTo>
                <a:cubicBezTo>
                  <a:pt x="760644" y="84962"/>
                  <a:pt x="761793" y="87258"/>
                  <a:pt x="761793" y="88407"/>
                </a:cubicBezTo>
                <a:cubicBezTo>
                  <a:pt x="759495" y="84962"/>
                  <a:pt x="757196" y="88407"/>
                  <a:pt x="754898" y="86110"/>
                </a:cubicBezTo>
                <a:cubicBezTo>
                  <a:pt x="757196" y="82666"/>
                  <a:pt x="753749" y="79222"/>
                  <a:pt x="757196" y="75777"/>
                </a:cubicBezTo>
                <a:cubicBezTo>
                  <a:pt x="760644" y="75777"/>
                  <a:pt x="757196" y="78073"/>
                  <a:pt x="759495" y="80370"/>
                </a:cubicBezTo>
                <a:cubicBezTo>
                  <a:pt x="761793" y="76925"/>
                  <a:pt x="765240" y="79222"/>
                  <a:pt x="767538" y="80370"/>
                </a:cubicBezTo>
                <a:cubicBezTo>
                  <a:pt x="769837" y="81518"/>
                  <a:pt x="772135" y="82666"/>
                  <a:pt x="772135" y="76925"/>
                </a:cubicBezTo>
                <a:cubicBezTo>
                  <a:pt x="773284" y="78073"/>
                  <a:pt x="775582" y="78073"/>
                  <a:pt x="776731" y="75777"/>
                </a:cubicBezTo>
                <a:cubicBezTo>
                  <a:pt x="779030" y="76925"/>
                  <a:pt x="776731" y="82666"/>
                  <a:pt x="780179" y="80370"/>
                </a:cubicBezTo>
                <a:cubicBezTo>
                  <a:pt x="781328" y="79222"/>
                  <a:pt x="780179" y="78073"/>
                  <a:pt x="780179" y="76925"/>
                </a:cubicBezTo>
                <a:cubicBezTo>
                  <a:pt x="784775" y="78073"/>
                  <a:pt x="788223" y="78073"/>
                  <a:pt x="791670" y="79222"/>
                </a:cubicBezTo>
                <a:cubicBezTo>
                  <a:pt x="789372" y="75777"/>
                  <a:pt x="796266" y="79222"/>
                  <a:pt x="793968" y="75777"/>
                </a:cubicBezTo>
                <a:cubicBezTo>
                  <a:pt x="790521" y="78073"/>
                  <a:pt x="787073" y="74629"/>
                  <a:pt x="783626" y="73481"/>
                </a:cubicBezTo>
                <a:cubicBezTo>
                  <a:pt x="789372" y="74629"/>
                  <a:pt x="790521" y="71185"/>
                  <a:pt x="795117" y="71185"/>
                </a:cubicBezTo>
                <a:cubicBezTo>
                  <a:pt x="796266" y="72333"/>
                  <a:pt x="792819" y="74629"/>
                  <a:pt x="795117" y="75777"/>
                </a:cubicBezTo>
                <a:cubicBezTo>
                  <a:pt x="796266" y="75777"/>
                  <a:pt x="797416" y="75777"/>
                  <a:pt x="798565" y="74629"/>
                </a:cubicBezTo>
                <a:cubicBezTo>
                  <a:pt x="798565" y="72333"/>
                  <a:pt x="799714" y="70036"/>
                  <a:pt x="799714" y="67740"/>
                </a:cubicBezTo>
                <a:cubicBezTo>
                  <a:pt x="795117" y="70036"/>
                  <a:pt x="791670" y="65444"/>
                  <a:pt x="788223" y="70036"/>
                </a:cubicBezTo>
                <a:cubicBezTo>
                  <a:pt x="784775" y="67740"/>
                  <a:pt x="785924" y="65444"/>
                  <a:pt x="784775" y="63148"/>
                </a:cubicBezTo>
                <a:cubicBezTo>
                  <a:pt x="776731" y="65444"/>
                  <a:pt x="774433" y="72333"/>
                  <a:pt x="767538" y="66592"/>
                </a:cubicBezTo>
                <a:cubicBezTo>
                  <a:pt x="766389" y="63148"/>
                  <a:pt x="773284" y="65444"/>
                  <a:pt x="769837" y="60851"/>
                </a:cubicBezTo>
                <a:cubicBezTo>
                  <a:pt x="766389" y="65444"/>
                  <a:pt x="766389" y="65444"/>
                  <a:pt x="761793" y="65444"/>
                </a:cubicBezTo>
                <a:cubicBezTo>
                  <a:pt x="760644" y="61999"/>
                  <a:pt x="769837" y="61999"/>
                  <a:pt x="765240" y="58555"/>
                </a:cubicBezTo>
                <a:cubicBezTo>
                  <a:pt x="762942" y="61999"/>
                  <a:pt x="760644" y="60851"/>
                  <a:pt x="758345" y="66592"/>
                </a:cubicBezTo>
                <a:cubicBezTo>
                  <a:pt x="752600" y="61999"/>
                  <a:pt x="762942" y="63148"/>
                  <a:pt x="758345" y="58555"/>
                </a:cubicBezTo>
                <a:cubicBezTo>
                  <a:pt x="754898" y="63148"/>
                  <a:pt x="751451" y="58555"/>
                  <a:pt x="753749" y="65444"/>
                </a:cubicBezTo>
                <a:cubicBezTo>
                  <a:pt x="749153" y="59703"/>
                  <a:pt x="745705" y="59703"/>
                  <a:pt x="745705" y="64296"/>
                </a:cubicBezTo>
                <a:cubicBezTo>
                  <a:pt x="744556" y="63148"/>
                  <a:pt x="743407" y="63148"/>
                  <a:pt x="742258" y="64296"/>
                </a:cubicBezTo>
                <a:cubicBezTo>
                  <a:pt x="739960" y="63148"/>
                  <a:pt x="742258" y="57407"/>
                  <a:pt x="737661" y="58555"/>
                </a:cubicBezTo>
                <a:cubicBezTo>
                  <a:pt x="736512" y="60851"/>
                  <a:pt x="736512" y="63148"/>
                  <a:pt x="736512" y="65444"/>
                </a:cubicBezTo>
                <a:cubicBezTo>
                  <a:pt x="734214" y="65444"/>
                  <a:pt x="727319" y="66592"/>
                  <a:pt x="727319" y="61999"/>
                </a:cubicBezTo>
                <a:cubicBezTo>
                  <a:pt x="729617" y="64296"/>
                  <a:pt x="731916" y="61999"/>
                  <a:pt x="734214" y="63148"/>
                </a:cubicBezTo>
                <a:cubicBezTo>
                  <a:pt x="730767" y="60851"/>
                  <a:pt x="727319" y="60851"/>
                  <a:pt x="723872" y="60851"/>
                </a:cubicBezTo>
                <a:cubicBezTo>
                  <a:pt x="721574" y="59703"/>
                  <a:pt x="719275" y="58555"/>
                  <a:pt x="719275" y="53963"/>
                </a:cubicBezTo>
                <a:cubicBezTo>
                  <a:pt x="714679" y="57407"/>
                  <a:pt x="711232" y="51666"/>
                  <a:pt x="706635" y="55111"/>
                </a:cubicBezTo>
                <a:cubicBezTo>
                  <a:pt x="710082" y="55111"/>
                  <a:pt x="713530" y="60851"/>
                  <a:pt x="715828" y="56259"/>
                </a:cubicBezTo>
                <a:cubicBezTo>
                  <a:pt x="715828" y="56259"/>
                  <a:pt x="715828" y="56259"/>
                  <a:pt x="719275" y="59703"/>
                </a:cubicBezTo>
                <a:cubicBezTo>
                  <a:pt x="718126" y="60851"/>
                  <a:pt x="716977" y="61999"/>
                  <a:pt x="715828" y="63148"/>
                </a:cubicBezTo>
                <a:cubicBezTo>
                  <a:pt x="713530" y="60851"/>
                  <a:pt x="708933" y="60851"/>
                  <a:pt x="704337" y="58555"/>
                </a:cubicBezTo>
                <a:cubicBezTo>
                  <a:pt x="704337" y="56259"/>
                  <a:pt x="707784" y="53963"/>
                  <a:pt x="704337" y="51666"/>
                </a:cubicBezTo>
                <a:cubicBezTo>
                  <a:pt x="699740" y="56259"/>
                  <a:pt x="692846" y="50518"/>
                  <a:pt x="690547" y="50518"/>
                </a:cubicBezTo>
                <a:cubicBezTo>
                  <a:pt x="689398" y="55111"/>
                  <a:pt x="683653" y="53963"/>
                  <a:pt x="685951" y="58555"/>
                </a:cubicBezTo>
                <a:cubicBezTo>
                  <a:pt x="684802" y="58555"/>
                  <a:pt x="683653" y="58555"/>
                  <a:pt x="682504" y="59703"/>
                </a:cubicBezTo>
                <a:cubicBezTo>
                  <a:pt x="682504" y="55111"/>
                  <a:pt x="677907" y="55111"/>
                  <a:pt x="680205" y="50518"/>
                </a:cubicBezTo>
                <a:cubicBezTo>
                  <a:pt x="676758" y="50518"/>
                  <a:pt x="675609" y="56259"/>
                  <a:pt x="676758" y="58555"/>
                </a:cubicBezTo>
                <a:cubicBezTo>
                  <a:pt x="672161" y="55111"/>
                  <a:pt x="660670" y="61999"/>
                  <a:pt x="665267" y="53963"/>
                </a:cubicBezTo>
                <a:cubicBezTo>
                  <a:pt x="662969" y="52814"/>
                  <a:pt x="657223" y="56259"/>
                  <a:pt x="658372" y="50518"/>
                </a:cubicBezTo>
                <a:cubicBezTo>
                  <a:pt x="660670" y="50518"/>
                  <a:pt x="662969" y="52814"/>
                  <a:pt x="664118" y="50518"/>
                </a:cubicBezTo>
                <a:cubicBezTo>
                  <a:pt x="660670" y="44778"/>
                  <a:pt x="658372" y="49370"/>
                  <a:pt x="654925" y="47074"/>
                </a:cubicBezTo>
                <a:cubicBezTo>
                  <a:pt x="656074" y="47074"/>
                  <a:pt x="656074" y="45926"/>
                  <a:pt x="656074" y="45926"/>
                </a:cubicBezTo>
                <a:cubicBezTo>
                  <a:pt x="656074" y="44778"/>
                  <a:pt x="656074" y="43629"/>
                  <a:pt x="657223" y="43629"/>
                </a:cubicBezTo>
                <a:cubicBezTo>
                  <a:pt x="658372" y="44778"/>
                  <a:pt x="660670" y="47074"/>
                  <a:pt x="661819" y="45926"/>
                </a:cubicBezTo>
                <a:cubicBezTo>
                  <a:pt x="662969" y="44778"/>
                  <a:pt x="664118" y="43629"/>
                  <a:pt x="662969" y="42481"/>
                </a:cubicBezTo>
                <a:cubicBezTo>
                  <a:pt x="659521" y="41333"/>
                  <a:pt x="652626" y="39037"/>
                  <a:pt x="651477" y="45926"/>
                </a:cubicBezTo>
                <a:cubicBezTo>
                  <a:pt x="650328" y="45926"/>
                  <a:pt x="648030" y="44778"/>
                  <a:pt x="646881" y="44778"/>
                </a:cubicBezTo>
                <a:cubicBezTo>
                  <a:pt x="645732" y="44778"/>
                  <a:pt x="644583" y="44778"/>
                  <a:pt x="642284" y="44778"/>
                </a:cubicBezTo>
                <a:cubicBezTo>
                  <a:pt x="639986" y="43629"/>
                  <a:pt x="636539" y="44778"/>
                  <a:pt x="634241" y="45926"/>
                </a:cubicBezTo>
                <a:cubicBezTo>
                  <a:pt x="635390" y="48222"/>
                  <a:pt x="635390" y="51666"/>
                  <a:pt x="634241" y="55111"/>
                </a:cubicBezTo>
                <a:cubicBezTo>
                  <a:pt x="633091" y="45926"/>
                  <a:pt x="631942" y="55111"/>
                  <a:pt x="626197" y="52814"/>
                </a:cubicBezTo>
                <a:cubicBezTo>
                  <a:pt x="626197" y="47074"/>
                  <a:pt x="634241" y="48222"/>
                  <a:pt x="630793" y="43629"/>
                </a:cubicBezTo>
                <a:cubicBezTo>
                  <a:pt x="623898" y="43629"/>
                  <a:pt x="617004" y="40185"/>
                  <a:pt x="611258" y="45926"/>
                </a:cubicBezTo>
                <a:cubicBezTo>
                  <a:pt x="604363" y="40185"/>
                  <a:pt x="594021" y="44778"/>
                  <a:pt x="588276" y="39037"/>
                </a:cubicBezTo>
                <a:cubicBezTo>
                  <a:pt x="589425" y="36741"/>
                  <a:pt x="591723" y="37889"/>
                  <a:pt x="590574" y="35592"/>
                </a:cubicBezTo>
                <a:cubicBezTo>
                  <a:pt x="585978" y="34444"/>
                  <a:pt x="590574" y="28704"/>
                  <a:pt x="585978" y="29852"/>
                </a:cubicBezTo>
                <a:cubicBezTo>
                  <a:pt x="584828" y="32148"/>
                  <a:pt x="587127" y="34444"/>
                  <a:pt x="585978" y="36741"/>
                </a:cubicBezTo>
                <a:cubicBezTo>
                  <a:pt x="582530" y="41333"/>
                  <a:pt x="576785" y="39037"/>
                  <a:pt x="572188" y="41333"/>
                </a:cubicBezTo>
                <a:lnTo>
                  <a:pt x="574172" y="44306"/>
                </a:lnTo>
                <a:lnTo>
                  <a:pt x="571183" y="43342"/>
                </a:lnTo>
                <a:cubicBezTo>
                  <a:pt x="570465" y="43055"/>
                  <a:pt x="570465" y="42481"/>
                  <a:pt x="571039" y="40185"/>
                </a:cubicBezTo>
                <a:cubicBezTo>
                  <a:pt x="566442" y="40185"/>
                  <a:pt x="560697" y="39037"/>
                  <a:pt x="554951" y="39037"/>
                </a:cubicBezTo>
                <a:lnTo>
                  <a:pt x="553572" y="35822"/>
                </a:lnTo>
                <a:lnTo>
                  <a:pt x="554951" y="34444"/>
                </a:lnTo>
                <a:lnTo>
                  <a:pt x="553049" y="34603"/>
                </a:lnTo>
                <a:lnTo>
                  <a:pt x="551504" y="31000"/>
                </a:lnTo>
                <a:cubicBezTo>
                  <a:pt x="553802" y="27556"/>
                  <a:pt x="556100" y="34444"/>
                  <a:pt x="558399" y="31000"/>
                </a:cubicBezTo>
                <a:cubicBezTo>
                  <a:pt x="556100" y="26407"/>
                  <a:pt x="551504" y="24111"/>
                  <a:pt x="546907" y="29852"/>
                </a:cubicBezTo>
                <a:cubicBezTo>
                  <a:pt x="549206" y="34444"/>
                  <a:pt x="549206" y="33296"/>
                  <a:pt x="548057" y="36741"/>
                </a:cubicBezTo>
                <a:cubicBezTo>
                  <a:pt x="550355" y="37315"/>
                  <a:pt x="550930" y="35879"/>
                  <a:pt x="551504" y="34731"/>
                </a:cubicBezTo>
                <a:lnTo>
                  <a:pt x="553049" y="34603"/>
                </a:lnTo>
                <a:lnTo>
                  <a:pt x="553572" y="35822"/>
                </a:lnTo>
                <a:lnTo>
                  <a:pt x="550355" y="39037"/>
                </a:lnTo>
                <a:cubicBezTo>
                  <a:pt x="545758" y="39037"/>
                  <a:pt x="541162" y="37889"/>
                  <a:pt x="536565" y="37889"/>
                </a:cubicBezTo>
                <a:cubicBezTo>
                  <a:pt x="531969" y="37889"/>
                  <a:pt x="527372" y="37889"/>
                  <a:pt x="525074" y="41333"/>
                </a:cubicBezTo>
                <a:cubicBezTo>
                  <a:pt x="521627" y="39037"/>
                  <a:pt x="523925" y="36741"/>
                  <a:pt x="520478" y="35592"/>
                </a:cubicBezTo>
                <a:cubicBezTo>
                  <a:pt x="519329" y="36741"/>
                  <a:pt x="518179" y="36741"/>
                  <a:pt x="518179" y="36741"/>
                </a:cubicBezTo>
                <a:cubicBezTo>
                  <a:pt x="515881" y="37889"/>
                  <a:pt x="518179" y="42481"/>
                  <a:pt x="514732" y="40185"/>
                </a:cubicBezTo>
                <a:cubicBezTo>
                  <a:pt x="511285" y="36741"/>
                  <a:pt x="495197" y="35592"/>
                  <a:pt x="492899" y="42481"/>
                </a:cubicBezTo>
                <a:cubicBezTo>
                  <a:pt x="488302" y="41333"/>
                  <a:pt x="495197" y="39037"/>
                  <a:pt x="492899" y="36741"/>
                </a:cubicBezTo>
                <a:cubicBezTo>
                  <a:pt x="491750" y="39037"/>
                  <a:pt x="489451" y="36741"/>
                  <a:pt x="488302" y="35592"/>
                </a:cubicBezTo>
                <a:cubicBezTo>
                  <a:pt x="486004" y="39037"/>
                  <a:pt x="483706" y="37889"/>
                  <a:pt x="481408" y="35592"/>
                </a:cubicBezTo>
                <a:cubicBezTo>
                  <a:pt x="481408" y="36741"/>
                  <a:pt x="482557" y="37889"/>
                  <a:pt x="480259" y="39037"/>
                </a:cubicBezTo>
                <a:cubicBezTo>
                  <a:pt x="477960" y="36741"/>
                  <a:pt x="475662" y="39037"/>
                  <a:pt x="473364" y="36741"/>
                </a:cubicBezTo>
                <a:cubicBezTo>
                  <a:pt x="474513" y="34444"/>
                  <a:pt x="474513" y="33296"/>
                  <a:pt x="473364" y="32148"/>
                </a:cubicBezTo>
                <a:cubicBezTo>
                  <a:pt x="472215" y="33296"/>
                  <a:pt x="469916" y="33296"/>
                  <a:pt x="468767" y="34444"/>
                </a:cubicBezTo>
                <a:cubicBezTo>
                  <a:pt x="469916" y="35592"/>
                  <a:pt x="471066" y="34444"/>
                  <a:pt x="473364" y="36741"/>
                </a:cubicBezTo>
                <a:cubicBezTo>
                  <a:pt x="469916" y="37889"/>
                  <a:pt x="467618" y="37889"/>
                  <a:pt x="466469" y="40185"/>
                </a:cubicBezTo>
                <a:cubicBezTo>
                  <a:pt x="466469" y="36741"/>
                  <a:pt x="465320" y="36741"/>
                  <a:pt x="463022" y="36741"/>
                </a:cubicBezTo>
                <a:cubicBezTo>
                  <a:pt x="460723" y="36741"/>
                  <a:pt x="458425" y="36741"/>
                  <a:pt x="458425" y="34444"/>
                </a:cubicBezTo>
                <a:cubicBezTo>
                  <a:pt x="449232" y="37889"/>
                  <a:pt x="440039" y="39037"/>
                  <a:pt x="430846" y="34444"/>
                </a:cubicBezTo>
                <a:cubicBezTo>
                  <a:pt x="428548" y="39037"/>
                  <a:pt x="428548" y="36741"/>
                  <a:pt x="426250" y="34444"/>
                </a:cubicBezTo>
                <a:cubicBezTo>
                  <a:pt x="420504" y="37889"/>
                  <a:pt x="411311" y="39037"/>
                  <a:pt x="407864" y="34444"/>
                </a:cubicBezTo>
                <a:cubicBezTo>
                  <a:pt x="404417" y="41333"/>
                  <a:pt x="395224" y="34444"/>
                  <a:pt x="392925" y="32148"/>
                </a:cubicBezTo>
                <a:cubicBezTo>
                  <a:pt x="394075" y="33296"/>
                  <a:pt x="398671" y="31000"/>
                  <a:pt x="396373" y="29852"/>
                </a:cubicBezTo>
                <a:cubicBezTo>
                  <a:pt x="394075" y="28704"/>
                  <a:pt x="391776" y="29852"/>
                  <a:pt x="389478" y="31000"/>
                </a:cubicBezTo>
                <a:cubicBezTo>
                  <a:pt x="390627" y="32148"/>
                  <a:pt x="391776" y="33296"/>
                  <a:pt x="389478" y="34444"/>
                </a:cubicBezTo>
                <a:cubicBezTo>
                  <a:pt x="386031" y="33296"/>
                  <a:pt x="382583" y="36741"/>
                  <a:pt x="379136" y="37889"/>
                </a:cubicBezTo>
                <a:cubicBezTo>
                  <a:pt x="387180" y="29852"/>
                  <a:pt x="386031" y="24111"/>
                  <a:pt x="392925" y="27556"/>
                </a:cubicBezTo>
                <a:cubicBezTo>
                  <a:pt x="397522" y="24111"/>
                  <a:pt x="402118" y="25259"/>
                  <a:pt x="406715" y="21815"/>
                </a:cubicBezTo>
                <a:cubicBezTo>
                  <a:pt x="410162" y="22963"/>
                  <a:pt x="409013" y="26407"/>
                  <a:pt x="412460" y="26407"/>
                </a:cubicBezTo>
                <a:cubicBezTo>
                  <a:pt x="412460" y="28704"/>
                  <a:pt x="406715" y="27556"/>
                  <a:pt x="409013" y="29852"/>
                </a:cubicBezTo>
                <a:cubicBezTo>
                  <a:pt x="417057" y="28704"/>
                  <a:pt x="427399" y="26407"/>
                  <a:pt x="429697" y="20667"/>
                </a:cubicBezTo>
                <a:cubicBezTo>
                  <a:pt x="434294" y="21815"/>
                  <a:pt x="429697" y="25259"/>
                  <a:pt x="434294" y="27556"/>
                </a:cubicBezTo>
                <a:cubicBezTo>
                  <a:pt x="437741" y="20667"/>
                  <a:pt x="444636" y="26407"/>
                  <a:pt x="448083" y="25259"/>
                </a:cubicBezTo>
                <a:cubicBezTo>
                  <a:pt x="445785" y="25259"/>
                  <a:pt x="443487" y="27556"/>
                  <a:pt x="441188" y="29852"/>
                </a:cubicBezTo>
                <a:cubicBezTo>
                  <a:pt x="437741" y="26407"/>
                  <a:pt x="430846" y="27556"/>
                  <a:pt x="431995" y="32148"/>
                </a:cubicBezTo>
                <a:cubicBezTo>
                  <a:pt x="437741" y="35592"/>
                  <a:pt x="442338" y="31000"/>
                  <a:pt x="448083" y="33296"/>
                </a:cubicBezTo>
                <a:cubicBezTo>
                  <a:pt x="449232" y="32148"/>
                  <a:pt x="449232" y="31000"/>
                  <a:pt x="450381" y="29852"/>
                </a:cubicBezTo>
                <a:cubicBezTo>
                  <a:pt x="449232" y="27556"/>
                  <a:pt x="444636" y="29852"/>
                  <a:pt x="446934" y="27556"/>
                </a:cubicBezTo>
                <a:cubicBezTo>
                  <a:pt x="448083" y="28704"/>
                  <a:pt x="449232" y="24111"/>
                  <a:pt x="451531" y="22963"/>
                </a:cubicBezTo>
                <a:cubicBezTo>
                  <a:pt x="458425" y="28704"/>
                  <a:pt x="458425" y="16074"/>
                  <a:pt x="465320" y="18370"/>
                </a:cubicBezTo>
                <a:cubicBezTo>
                  <a:pt x="465320" y="21815"/>
                  <a:pt x="459574" y="21815"/>
                  <a:pt x="461873" y="22963"/>
                </a:cubicBezTo>
                <a:cubicBezTo>
                  <a:pt x="466469" y="21815"/>
                  <a:pt x="472215" y="22963"/>
                  <a:pt x="476811" y="20667"/>
                </a:cubicBezTo>
                <a:cubicBezTo>
                  <a:pt x="480259" y="21815"/>
                  <a:pt x="479109" y="24111"/>
                  <a:pt x="481408" y="25259"/>
                </a:cubicBezTo>
                <a:cubicBezTo>
                  <a:pt x="483706" y="22963"/>
                  <a:pt x="486004" y="21815"/>
                  <a:pt x="488302" y="20667"/>
                </a:cubicBezTo>
                <a:cubicBezTo>
                  <a:pt x="490601" y="22963"/>
                  <a:pt x="484855" y="27556"/>
                  <a:pt x="486004" y="29852"/>
                </a:cubicBezTo>
                <a:cubicBezTo>
                  <a:pt x="488302" y="32148"/>
                  <a:pt x="489451" y="29852"/>
                  <a:pt x="491750" y="29852"/>
                </a:cubicBezTo>
                <a:cubicBezTo>
                  <a:pt x="489451" y="26407"/>
                  <a:pt x="495197" y="26407"/>
                  <a:pt x="497495" y="26407"/>
                </a:cubicBezTo>
                <a:cubicBezTo>
                  <a:pt x="495197" y="21815"/>
                  <a:pt x="500943" y="24111"/>
                  <a:pt x="499794" y="21815"/>
                </a:cubicBezTo>
                <a:cubicBezTo>
                  <a:pt x="499794" y="20667"/>
                  <a:pt x="498644" y="20667"/>
                  <a:pt x="499794" y="19519"/>
                </a:cubicBezTo>
                <a:cubicBezTo>
                  <a:pt x="504390" y="21815"/>
                  <a:pt x="498644" y="24111"/>
                  <a:pt x="502092" y="26407"/>
                </a:cubicBezTo>
                <a:cubicBezTo>
                  <a:pt x="507837" y="27556"/>
                  <a:pt x="510136" y="17222"/>
                  <a:pt x="513583" y="19519"/>
                </a:cubicBezTo>
                <a:cubicBezTo>
                  <a:pt x="512434" y="21815"/>
                  <a:pt x="511285" y="22963"/>
                  <a:pt x="512434" y="25259"/>
                </a:cubicBezTo>
                <a:cubicBezTo>
                  <a:pt x="520478" y="28704"/>
                  <a:pt x="522776" y="17222"/>
                  <a:pt x="525074" y="16074"/>
                </a:cubicBezTo>
                <a:cubicBezTo>
                  <a:pt x="523925" y="18370"/>
                  <a:pt x="526223" y="19519"/>
                  <a:pt x="526223" y="21815"/>
                </a:cubicBezTo>
                <a:cubicBezTo>
                  <a:pt x="525074" y="24111"/>
                  <a:pt x="518179" y="25259"/>
                  <a:pt x="519329" y="28704"/>
                </a:cubicBezTo>
                <a:cubicBezTo>
                  <a:pt x="528522" y="31000"/>
                  <a:pt x="527372" y="22963"/>
                  <a:pt x="534267" y="19519"/>
                </a:cubicBezTo>
                <a:cubicBezTo>
                  <a:pt x="535416" y="20667"/>
                  <a:pt x="535416" y="22963"/>
                  <a:pt x="536565" y="24111"/>
                </a:cubicBezTo>
                <a:cubicBezTo>
                  <a:pt x="538864" y="21815"/>
                  <a:pt x="540013" y="20667"/>
                  <a:pt x="541162" y="18370"/>
                </a:cubicBezTo>
                <a:cubicBezTo>
                  <a:pt x="540013" y="17222"/>
                  <a:pt x="534267" y="20667"/>
                  <a:pt x="535416" y="16074"/>
                </a:cubicBezTo>
                <a:cubicBezTo>
                  <a:pt x="538864" y="16074"/>
                  <a:pt x="542311" y="18370"/>
                  <a:pt x="545758" y="14926"/>
                </a:cubicBezTo>
                <a:cubicBezTo>
                  <a:pt x="540013" y="14926"/>
                  <a:pt x="535416" y="14926"/>
                  <a:pt x="530820" y="13778"/>
                </a:cubicBezTo>
                <a:cubicBezTo>
                  <a:pt x="525074" y="13778"/>
                  <a:pt x="520478" y="13778"/>
                  <a:pt x="514732" y="13778"/>
                </a:cubicBezTo>
                <a:cubicBezTo>
                  <a:pt x="519329" y="10334"/>
                  <a:pt x="525074" y="11482"/>
                  <a:pt x="531969" y="12630"/>
                </a:cubicBezTo>
                <a:cubicBezTo>
                  <a:pt x="537714" y="12630"/>
                  <a:pt x="542311" y="13778"/>
                  <a:pt x="543460" y="8037"/>
                </a:cubicBezTo>
                <a:cubicBezTo>
                  <a:pt x="545758" y="5741"/>
                  <a:pt x="548057" y="6889"/>
                  <a:pt x="551504" y="6889"/>
                </a:cubicBezTo>
                <a:cubicBezTo>
                  <a:pt x="550355" y="8037"/>
                  <a:pt x="548057" y="9185"/>
                  <a:pt x="549206" y="10334"/>
                </a:cubicBezTo>
                <a:cubicBezTo>
                  <a:pt x="554951" y="10334"/>
                  <a:pt x="560697" y="13778"/>
                  <a:pt x="566442" y="13778"/>
                </a:cubicBezTo>
                <a:cubicBezTo>
                  <a:pt x="565293" y="14926"/>
                  <a:pt x="564144" y="16074"/>
                  <a:pt x="565293" y="17222"/>
                </a:cubicBezTo>
                <a:cubicBezTo>
                  <a:pt x="567592" y="13778"/>
                  <a:pt x="569890" y="18370"/>
                  <a:pt x="572188" y="14926"/>
                </a:cubicBezTo>
                <a:cubicBezTo>
                  <a:pt x="571039" y="13778"/>
                  <a:pt x="568741" y="14926"/>
                  <a:pt x="566442" y="13778"/>
                </a:cubicBezTo>
                <a:cubicBezTo>
                  <a:pt x="572188" y="9185"/>
                  <a:pt x="574486" y="10334"/>
                  <a:pt x="579083" y="2297"/>
                </a:cubicBezTo>
                <a:cubicBezTo>
                  <a:pt x="583679" y="5741"/>
                  <a:pt x="581381" y="0"/>
                  <a:pt x="589425" y="3445"/>
                </a:cubicBezTo>
                <a:cubicBezTo>
                  <a:pt x="591723" y="0"/>
                  <a:pt x="596320" y="0"/>
                  <a:pt x="600916"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60441938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90_Title Slide">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4707383" y="1"/>
            <a:ext cx="7484617" cy="6858937"/>
          </a:xfrm>
          <a:custGeom>
            <a:avLst/>
            <a:gdLst>
              <a:gd name="connsiteX0" fmla="*/ 3701338 w 7484617"/>
              <a:gd name="connsiteY0" fmla="*/ 6856112 h 6858937"/>
              <a:gd name="connsiteX1" fmla="*/ 3702124 w 7484617"/>
              <a:gd name="connsiteY1" fmla="*/ 6858000 h 6858937"/>
              <a:gd name="connsiteX2" fmla="*/ 3699608 w 7484617"/>
              <a:gd name="connsiteY2" fmla="*/ 6858000 h 6858937"/>
              <a:gd name="connsiteX3" fmla="*/ 4401937 w 7484617"/>
              <a:gd name="connsiteY3" fmla="*/ 6612851 h 6858937"/>
              <a:gd name="connsiteX4" fmla="*/ 4401937 w 7484617"/>
              <a:gd name="connsiteY4" fmla="*/ 6627483 h 6858937"/>
              <a:gd name="connsiteX5" fmla="*/ 4401937 w 7484617"/>
              <a:gd name="connsiteY5" fmla="*/ 6612851 h 6858937"/>
              <a:gd name="connsiteX6" fmla="*/ 2833776 w 7484617"/>
              <a:gd name="connsiteY6" fmla="*/ 6466731 h 6858937"/>
              <a:gd name="connsiteX7" fmla="*/ 2844442 w 7484617"/>
              <a:gd name="connsiteY7" fmla="*/ 6473843 h 6858937"/>
              <a:gd name="connsiteX8" fmla="*/ 2837129 w 7484617"/>
              <a:gd name="connsiteY8" fmla="*/ 6488475 h 6858937"/>
              <a:gd name="connsiteX9" fmla="*/ 2822504 w 7484617"/>
              <a:gd name="connsiteY9" fmla="*/ 6499449 h 6858937"/>
              <a:gd name="connsiteX10" fmla="*/ 2828903 w 7484617"/>
              <a:gd name="connsiteY10" fmla="*/ 6477045 h 6858937"/>
              <a:gd name="connsiteX11" fmla="*/ 2834423 w 7484617"/>
              <a:gd name="connsiteY11" fmla="*/ 6465362 h 6858937"/>
              <a:gd name="connsiteX12" fmla="*/ 2833776 w 7484617"/>
              <a:gd name="connsiteY12" fmla="*/ 6466731 h 6858937"/>
              <a:gd name="connsiteX13" fmla="*/ 2833472 w 7484617"/>
              <a:gd name="connsiteY13" fmla="*/ 6466527 h 6858937"/>
              <a:gd name="connsiteX14" fmla="*/ 4121367 w 7484617"/>
              <a:gd name="connsiteY14" fmla="*/ 6428745 h 6858937"/>
              <a:gd name="connsiteX15" fmla="*/ 4120417 w 7484617"/>
              <a:gd name="connsiteY15" fmla="*/ 6429946 h 6858937"/>
              <a:gd name="connsiteX16" fmla="*/ 4121081 w 7484617"/>
              <a:gd name="connsiteY16" fmla="*/ 6428951 h 6858937"/>
              <a:gd name="connsiteX17" fmla="*/ 4132243 w 7484617"/>
              <a:gd name="connsiteY17" fmla="*/ 6415542 h 6858937"/>
              <a:gd name="connsiteX18" fmla="*/ 4135041 w 7484617"/>
              <a:gd name="connsiteY18" fmla="*/ 6418972 h 6858937"/>
              <a:gd name="connsiteX19" fmla="*/ 4121367 w 7484617"/>
              <a:gd name="connsiteY19" fmla="*/ 6428745 h 6858937"/>
              <a:gd name="connsiteX20" fmla="*/ 4129101 w 7484617"/>
              <a:gd name="connsiteY20" fmla="*/ 6418972 h 6858937"/>
              <a:gd name="connsiteX21" fmla="*/ 4132243 w 7484617"/>
              <a:gd name="connsiteY21" fmla="*/ 6415542 h 6858937"/>
              <a:gd name="connsiteX22" fmla="*/ 2906594 w 7484617"/>
              <a:gd name="connsiteY22" fmla="*/ 6367760 h 6858937"/>
              <a:gd name="connsiteX23" fmla="*/ 2899281 w 7484617"/>
              <a:gd name="connsiteY23" fmla="*/ 6386050 h 6858937"/>
              <a:gd name="connsiteX24" fmla="*/ 2902298 w 7484617"/>
              <a:gd name="connsiteY24" fmla="*/ 6367946 h 6858937"/>
              <a:gd name="connsiteX25" fmla="*/ 3864490 w 7484617"/>
              <a:gd name="connsiteY25" fmla="*/ 6364102 h 6858937"/>
              <a:gd name="connsiteX26" fmla="*/ 3868146 w 7484617"/>
              <a:gd name="connsiteY26" fmla="*/ 6364102 h 6858937"/>
              <a:gd name="connsiteX27" fmla="*/ 3868102 w 7484617"/>
              <a:gd name="connsiteY27" fmla="*/ 6364342 h 6858937"/>
              <a:gd name="connsiteX28" fmla="*/ 5155091 w 7484617"/>
              <a:gd name="connsiteY28" fmla="*/ 6166564 h 6858937"/>
              <a:gd name="connsiteX29" fmla="*/ 5162403 w 7484617"/>
              <a:gd name="connsiteY29" fmla="*/ 6173882 h 6858937"/>
              <a:gd name="connsiteX30" fmla="*/ 5166059 w 7484617"/>
              <a:gd name="connsiteY30" fmla="*/ 6188514 h 6858937"/>
              <a:gd name="connsiteX31" fmla="*/ 5155091 w 7484617"/>
              <a:gd name="connsiteY31" fmla="*/ 6188514 h 6858937"/>
              <a:gd name="connsiteX32" fmla="*/ 5151435 w 7484617"/>
              <a:gd name="connsiteY32" fmla="*/ 6195830 h 6858937"/>
              <a:gd name="connsiteX33" fmla="*/ 5147779 w 7484617"/>
              <a:gd name="connsiteY33" fmla="*/ 6181198 h 6858937"/>
              <a:gd name="connsiteX34" fmla="*/ 5136810 w 7484617"/>
              <a:gd name="connsiteY34" fmla="*/ 6188514 h 6858937"/>
              <a:gd name="connsiteX35" fmla="*/ 5136810 w 7484617"/>
              <a:gd name="connsiteY35" fmla="*/ 6195830 h 6858937"/>
              <a:gd name="connsiteX36" fmla="*/ 5144123 w 7484617"/>
              <a:gd name="connsiteY36" fmla="*/ 6206804 h 6858937"/>
              <a:gd name="connsiteX37" fmla="*/ 5136810 w 7484617"/>
              <a:gd name="connsiteY37" fmla="*/ 6199488 h 6858937"/>
              <a:gd name="connsiteX38" fmla="*/ 5122185 w 7484617"/>
              <a:gd name="connsiteY38" fmla="*/ 6210462 h 6858937"/>
              <a:gd name="connsiteX39" fmla="*/ 5114873 w 7484617"/>
              <a:gd name="connsiteY39" fmla="*/ 6195830 h 6858937"/>
              <a:gd name="connsiteX40" fmla="*/ 5118529 w 7484617"/>
              <a:gd name="connsiteY40" fmla="*/ 6188514 h 6858937"/>
              <a:gd name="connsiteX41" fmla="*/ 5125841 w 7484617"/>
              <a:gd name="connsiteY41" fmla="*/ 6181198 h 6858937"/>
              <a:gd name="connsiteX42" fmla="*/ 5125841 w 7484617"/>
              <a:gd name="connsiteY42" fmla="*/ 6188514 h 6858937"/>
              <a:gd name="connsiteX43" fmla="*/ 5133154 w 7484617"/>
              <a:gd name="connsiteY43" fmla="*/ 6181198 h 6858937"/>
              <a:gd name="connsiteX44" fmla="*/ 5155091 w 7484617"/>
              <a:gd name="connsiteY44" fmla="*/ 6177540 h 6858937"/>
              <a:gd name="connsiteX45" fmla="*/ 5151435 w 7484617"/>
              <a:gd name="connsiteY45" fmla="*/ 6170224 h 6858937"/>
              <a:gd name="connsiteX46" fmla="*/ 5155091 w 7484617"/>
              <a:gd name="connsiteY46" fmla="*/ 6166564 h 6858937"/>
              <a:gd name="connsiteX47" fmla="*/ 3529216 w 7484617"/>
              <a:gd name="connsiteY47" fmla="*/ 6131698 h 6858937"/>
              <a:gd name="connsiteX48" fmla="*/ 3531786 w 7484617"/>
              <a:gd name="connsiteY48" fmla="*/ 6140958 h 6858937"/>
              <a:gd name="connsiteX49" fmla="*/ 3531786 w 7484617"/>
              <a:gd name="connsiteY49" fmla="*/ 6162906 h 6858937"/>
              <a:gd name="connsiteX50" fmla="*/ 3509849 w 7484617"/>
              <a:gd name="connsiteY50" fmla="*/ 6170224 h 6858937"/>
              <a:gd name="connsiteX51" fmla="*/ 3502537 w 7484617"/>
              <a:gd name="connsiteY51" fmla="*/ 6184856 h 6858937"/>
              <a:gd name="connsiteX52" fmla="*/ 3502537 w 7484617"/>
              <a:gd name="connsiteY52" fmla="*/ 6166564 h 6858937"/>
              <a:gd name="connsiteX53" fmla="*/ 3484256 w 7484617"/>
              <a:gd name="connsiteY53" fmla="*/ 6181198 h 6858937"/>
              <a:gd name="connsiteX54" fmla="*/ 3476944 w 7484617"/>
              <a:gd name="connsiteY54" fmla="*/ 6195830 h 6858937"/>
              <a:gd name="connsiteX55" fmla="*/ 3480600 w 7484617"/>
              <a:gd name="connsiteY55" fmla="*/ 6214120 h 6858937"/>
              <a:gd name="connsiteX56" fmla="*/ 3473290 w 7484617"/>
              <a:gd name="connsiteY56" fmla="*/ 6206804 h 6858937"/>
              <a:gd name="connsiteX57" fmla="*/ 3444040 w 7484617"/>
              <a:gd name="connsiteY57" fmla="*/ 6236068 h 6858937"/>
              <a:gd name="connsiteX58" fmla="*/ 3444040 w 7484617"/>
              <a:gd name="connsiteY58" fmla="*/ 6214120 h 6858937"/>
              <a:gd name="connsiteX59" fmla="*/ 3447696 w 7484617"/>
              <a:gd name="connsiteY59" fmla="*/ 6199488 h 6858937"/>
              <a:gd name="connsiteX60" fmla="*/ 3465978 w 7484617"/>
              <a:gd name="connsiteY60" fmla="*/ 6181198 h 6858937"/>
              <a:gd name="connsiteX61" fmla="*/ 3462321 w 7484617"/>
              <a:gd name="connsiteY61" fmla="*/ 6195830 h 6858937"/>
              <a:gd name="connsiteX62" fmla="*/ 3476944 w 7484617"/>
              <a:gd name="connsiteY62" fmla="*/ 6173882 h 6858937"/>
              <a:gd name="connsiteX63" fmla="*/ 3517161 w 7484617"/>
              <a:gd name="connsiteY63" fmla="*/ 6151932 h 6858937"/>
              <a:gd name="connsiteX64" fmla="*/ 3517161 w 7484617"/>
              <a:gd name="connsiteY64" fmla="*/ 6140958 h 6858937"/>
              <a:gd name="connsiteX65" fmla="*/ 3524474 w 7484617"/>
              <a:gd name="connsiteY65" fmla="*/ 6133642 h 6858937"/>
              <a:gd name="connsiteX66" fmla="*/ 3529216 w 7484617"/>
              <a:gd name="connsiteY66" fmla="*/ 6131698 h 6858937"/>
              <a:gd name="connsiteX67" fmla="*/ 3359949 w 7484617"/>
              <a:gd name="connsiteY67" fmla="*/ 6115352 h 6858937"/>
              <a:gd name="connsiteX68" fmla="*/ 3378230 w 7484617"/>
              <a:gd name="connsiteY68" fmla="*/ 6115352 h 6858937"/>
              <a:gd name="connsiteX69" fmla="*/ 3363605 w 7484617"/>
              <a:gd name="connsiteY69" fmla="*/ 6126326 h 6858937"/>
              <a:gd name="connsiteX70" fmla="*/ 3359949 w 7484617"/>
              <a:gd name="connsiteY70" fmla="*/ 6115352 h 6858937"/>
              <a:gd name="connsiteX71" fmla="*/ 3575660 w 7484617"/>
              <a:gd name="connsiteY71" fmla="*/ 6056504 h 6858937"/>
              <a:gd name="connsiteX72" fmla="*/ 3575660 w 7484617"/>
              <a:gd name="connsiteY72" fmla="*/ 6056822 h 6858937"/>
              <a:gd name="connsiteX73" fmla="*/ 3575427 w 7484617"/>
              <a:gd name="connsiteY73" fmla="*/ 6056706 h 6858937"/>
              <a:gd name="connsiteX74" fmla="*/ 3575660 w 7484617"/>
              <a:gd name="connsiteY74" fmla="*/ 6027558 h 6858937"/>
              <a:gd name="connsiteX75" fmla="*/ 3575660 w 7484617"/>
              <a:gd name="connsiteY75" fmla="*/ 6042190 h 6858937"/>
              <a:gd name="connsiteX76" fmla="*/ 3564691 w 7484617"/>
              <a:gd name="connsiteY76" fmla="*/ 6045848 h 6858937"/>
              <a:gd name="connsiteX77" fmla="*/ 3567434 w 7484617"/>
              <a:gd name="connsiteY77" fmla="*/ 6052707 h 6858937"/>
              <a:gd name="connsiteX78" fmla="*/ 3575427 w 7484617"/>
              <a:gd name="connsiteY78" fmla="*/ 6056706 h 6858937"/>
              <a:gd name="connsiteX79" fmla="*/ 3550067 w 7484617"/>
              <a:gd name="connsiteY79" fmla="*/ 6078770 h 6858937"/>
              <a:gd name="connsiteX80" fmla="*/ 3564691 w 7484617"/>
              <a:gd name="connsiteY80" fmla="*/ 6056822 h 6858937"/>
              <a:gd name="connsiteX81" fmla="*/ 3553723 w 7484617"/>
              <a:gd name="connsiteY81" fmla="*/ 6053164 h 6858937"/>
              <a:gd name="connsiteX82" fmla="*/ 3561035 w 7484617"/>
              <a:gd name="connsiteY82" fmla="*/ 6053164 h 6858937"/>
              <a:gd name="connsiteX83" fmla="*/ 3575660 w 7484617"/>
              <a:gd name="connsiteY83" fmla="*/ 6027558 h 6858937"/>
              <a:gd name="connsiteX84" fmla="*/ 4378495 w 7484617"/>
              <a:gd name="connsiteY84" fmla="*/ 5984520 h 6858937"/>
              <a:gd name="connsiteX85" fmla="*/ 4376344 w 7484617"/>
              <a:gd name="connsiteY85" fmla="*/ 5990976 h 6858937"/>
              <a:gd name="connsiteX86" fmla="*/ 4369169 w 7484617"/>
              <a:gd name="connsiteY86" fmla="*/ 5992687 h 6858937"/>
              <a:gd name="connsiteX87" fmla="*/ 4380000 w 7484617"/>
              <a:gd name="connsiteY87" fmla="*/ 5980002 h 6858937"/>
              <a:gd name="connsiteX88" fmla="*/ 4383656 w 7484617"/>
              <a:gd name="connsiteY88" fmla="*/ 5980002 h 6858937"/>
              <a:gd name="connsiteX89" fmla="*/ 4378495 w 7484617"/>
              <a:gd name="connsiteY89" fmla="*/ 5984520 h 6858937"/>
              <a:gd name="connsiteX90" fmla="*/ 5302821 w 7484617"/>
              <a:gd name="connsiteY90" fmla="*/ 5920502 h 6858937"/>
              <a:gd name="connsiteX91" fmla="*/ 5304991 w 7484617"/>
              <a:gd name="connsiteY91" fmla="*/ 5925132 h 6858937"/>
              <a:gd name="connsiteX92" fmla="*/ 5297679 w 7484617"/>
              <a:gd name="connsiteY92" fmla="*/ 5925132 h 6858937"/>
              <a:gd name="connsiteX93" fmla="*/ 5301335 w 7484617"/>
              <a:gd name="connsiteY93" fmla="*/ 5921016 h 6858937"/>
              <a:gd name="connsiteX94" fmla="*/ 5302821 w 7484617"/>
              <a:gd name="connsiteY94" fmla="*/ 5920502 h 6858937"/>
              <a:gd name="connsiteX95" fmla="*/ 5648664 w 7484617"/>
              <a:gd name="connsiteY95" fmla="*/ 5731253 h 6858937"/>
              <a:gd name="connsiteX96" fmla="*/ 5652320 w 7484617"/>
              <a:gd name="connsiteY96" fmla="*/ 5731253 h 6858937"/>
              <a:gd name="connsiteX97" fmla="*/ 5650317 w 7484617"/>
              <a:gd name="connsiteY97" fmla="*/ 5732005 h 6858937"/>
              <a:gd name="connsiteX98" fmla="*/ 4522588 w 7484617"/>
              <a:gd name="connsiteY98" fmla="*/ 5658093 h 6858937"/>
              <a:gd name="connsiteX99" fmla="*/ 4526242 w 7484617"/>
              <a:gd name="connsiteY99" fmla="*/ 5661751 h 6858937"/>
              <a:gd name="connsiteX100" fmla="*/ 4524676 w 7484617"/>
              <a:gd name="connsiteY100" fmla="*/ 5663317 h 6858937"/>
              <a:gd name="connsiteX101" fmla="*/ 3910454 w 7484617"/>
              <a:gd name="connsiteY101" fmla="*/ 5614718 h 6858937"/>
              <a:gd name="connsiteX102" fmla="*/ 3908364 w 7484617"/>
              <a:gd name="connsiteY102" fmla="*/ 5617853 h 6858937"/>
              <a:gd name="connsiteX103" fmla="*/ 3909451 w 7484617"/>
              <a:gd name="connsiteY103" fmla="*/ 5615345 h 6858937"/>
              <a:gd name="connsiteX104" fmla="*/ 3919675 w 7484617"/>
              <a:gd name="connsiteY104" fmla="*/ 5603449 h 6858937"/>
              <a:gd name="connsiteX105" fmla="*/ 3922989 w 7484617"/>
              <a:gd name="connsiteY105" fmla="*/ 5606879 h 6858937"/>
              <a:gd name="connsiteX106" fmla="*/ 3910454 w 7484617"/>
              <a:gd name="connsiteY106" fmla="*/ 5614718 h 6858937"/>
              <a:gd name="connsiteX107" fmla="*/ 3915676 w 7484617"/>
              <a:gd name="connsiteY107" fmla="*/ 5606879 h 6858937"/>
              <a:gd name="connsiteX108" fmla="*/ 3919675 w 7484617"/>
              <a:gd name="connsiteY108" fmla="*/ 5603449 h 6858937"/>
              <a:gd name="connsiteX109" fmla="*/ 4061419 w 7484617"/>
              <a:gd name="connsiteY109" fmla="*/ 5560076 h 6858937"/>
              <a:gd name="connsiteX110" fmla="*/ 4054608 w 7484617"/>
              <a:gd name="connsiteY110" fmla="*/ 5570299 h 6858937"/>
              <a:gd name="connsiteX111" fmla="*/ 4047296 w 7484617"/>
              <a:gd name="connsiteY111" fmla="*/ 5570299 h 6858937"/>
              <a:gd name="connsiteX112" fmla="*/ 4061919 w 7484617"/>
              <a:gd name="connsiteY112" fmla="*/ 5559325 h 6858937"/>
              <a:gd name="connsiteX113" fmla="*/ 4061896 w 7484617"/>
              <a:gd name="connsiteY113" fmla="*/ 5559730 h 6858937"/>
              <a:gd name="connsiteX114" fmla="*/ 4061419 w 7484617"/>
              <a:gd name="connsiteY114" fmla="*/ 5560076 h 6858937"/>
              <a:gd name="connsiteX115" fmla="*/ 4033026 w 7484617"/>
              <a:gd name="connsiteY115" fmla="*/ 5521927 h 6858937"/>
              <a:gd name="connsiteX116" fmla="*/ 4033128 w 7484617"/>
              <a:gd name="connsiteY116" fmla="*/ 5522743 h 6858937"/>
              <a:gd name="connsiteX117" fmla="*/ 4025359 w 7484617"/>
              <a:gd name="connsiteY117" fmla="*/ 5526401 h 6858937"/>
              <a:gd name="connsiteX118" fmla="*/ 6954801 w 7484617"/>
              <a:gd name="connsiteY118" fmla="*/ 5361317 h 6858937"/>
              <a:gd name="connsiteX119" fmla="*/ 6954803 w 7484617"/>
              <a:gd name="connsiteY119" fmla="*/ 5361330 h 6858937"/>
              <a:gd name="connsiteX120" fmla="*/ 6950233 w 7484617"/>
              <a:gd name="connsiteY120" fmla="*/ 5365445 h 6858937"/>
              <a:gd name="connsiteX121" fmla="*/ 935960 w 7484617"/>
              <a:gd name="connsiteY121" fmla="*/ 5232841 h 6858937"/>
              <a:gd name="connsiteX122" fmla="*/ 946928 w 7484617"/>
              <a:gd name="connsiteY122" fmla="*/ 5233756 h 6858937"/>
              <a:gd name="connsiteX123" fmla="*/ 924992 w 7484617"/>
              <a:gd name="connsiteY123" fmla="*/ 5237414 h 6858937"/>
              <a:gd name="connsiteX124" fmla="*/ 935960 w 7484617"/>
              <a:gd name="connsiteY124" fmla="*/ 5232841 h 6858937"/>
              <a:gd name="connsiteX125" fmla="*/ 5184340 w 7484617"/>
              <a:gd name="connsiteY125" fmla="*/ 5113038 h 6858937"/>
              <a:gd name="connsiteX126" fmla="*/ 5184340 w 7484617"/>
              <a:gd name="connsiteY126" fmla="*/ 5124014 h 6858937"/>
              <a:gd name="connsiteX127" fmla="*/ 5162403 w 7484617"/>
              <a:gd name="connsiteY127" fmla="*/ 5145962 h 6858937"/>
              <a:gd name="connsiteX128" fmla="*/ 5144123 w 7484617"/>
              <a:gd name="connsiteY128" fmla="*/ 5160594 h 6858937"/>
              <a:gd name="connsiteX129" fmla="*/ 5140467 w 7484617"/>
              <a:gd name="connsiteY129" fmla="*/ 5149620 h 6858937"/>
              <a:gd name="connsiteX130" fmla="*/ 5136810 w 7484617"/>
              <a:gd name="connsiteY130" fmla="*/ 5149620 h 6858937"/>
              <a:gd name="connsiteX131" fmla="*/ 5147779 w 7484617"/>
              <a:gd name="connsiteY131" fmla="*/ 5134988 h 6858937"/>
              <a:gd name="connsiteX132" fmla="*/ 5155091 w 7484617"/>
              <a:gd name="connsiteY132" fmla="*/ 5138646 h 6858937"/>
              <a:gd name="connsiteX133" fmla="*/ 5184340 w 7484617"/>
              <a:gd name="connsiteY133" fmla="*/ 5113038 h 6858937"/>
              <a:gd name="connsiteX134" fmla="*/ 7443749 w 7484617"/>
              <a:gd name="connsiteY134" fmla="*/ 4924419 h 6858937"/>
              <a:gd name="connsiteX135" fmla="*/ 7443806 w 7484617"/>
              <a:gd name="connsiteY135" fmla="*/ 4926476 h 6858937"/>
              <a:gd name="connsiteX136" fmla="*/ 7436493 w 7484617"/>
              <a:gd name="connsiteY136" fmla="*/ 4937450 h 6858937"/>
              <a:gd name="connsiteX137" fmla="*/ 7440150 w 7484617"/>
              <a:gd name="connsiteY137" fmla="*/ 4926476 h 6858937"/>
              <a:gd name="connsiteX138" fmla="*/ 7443749 w 7484617"/>
              <a:gd name="connsiteY138" fmla="*/ 4924419 h 6858937"/>
              <a:gd name="connsiteX139" fmla="*/ 7476861 w 7484617"/>
              <a:gd name="connsiteY139" fmla="*/ 4904240 h 6858937"/>
              <a:gd name="connsiteX140" fmla="*/ 7476709 w 7484617"/>
              <a:gd name="connsiteY140" fmla="*/ 4904528 h 6858937"/>
              <a:gd name="connsiteX141" fmla="*/ 7476824 w 7484617"/>
              <a:gd name="connsiteY141" fmla="*/ 4904253 h 6858937"/>
              <a:gd name="connsiteX142" fmla="*/ 3492613 w 7484617"/>
              <a:gd name="connsiteY142" fmla="*/ 4896167 h 6858937"/>
              <a:gd name="connsiteX143" fmla="*/ 3495225 w 7484617"/>
              <a:gd name="connsiteY143" fmla="*/ 4897212 h 6858937"/>
              <a:gd name="connsiteX144" fmla="*/ 3494860 w 7484617"/>
              <a:gd name="connsiteY144" fmla="*/ 4897852 h 6858937"/>
              <a:gd name="connsiteX145" fmla="*/ 7484617 w 7484617"/>
              <a:gd name="connsiteY145" fmla="*/ 4892373 h 6858937"/>
              <a:gd name="connsiteX146" fmla="*/ 7484617 w 7484617"/>
              <a:gd name="connsiteY146" fmla="*/ 4897693 h 6858937"/>
              <a:gd name="connsiteX147" fmla="*/ 7479909 w 7484617"/>
              <a:gd name="connsiteY147" fmla="*/ 4903158 h 6858937"/>
              <a:gd name="connsiteX148" fmla="*/ 7476861 w 7484617"/>
              <a:gd name="connsiteY148" fmla="*/ 4904240 h 6858937"/>
              <a:gd name="connsiteX149" fmla="*/ 7482651 w 7484617"/>
              <a:gd name="connsiteY149" fmla="*/ 4893097 h 6858937"/>
              <a:gd name="connsiteX150" fmla="*/ 3476944 w 7484617"/>
              <a:gd name="connsiteY150" fmla="*/ 4889896 h 6858937"/>
              <a:gd name="connsiteX151" fmla="*/ 3487912 w 7484617"/>
              <a:gd name="connsiteY151" fmla="*/ 4892641 h 6858937"/>
              <a:gd name="connsiteX152" fmla="*/ 3492613 w 7484617"/>
              <a:gd name="connsiteY152" fmla="*/ 4896167 h 6858937"/>
              <a:gd name="connsiteX153" fmla="*/ 2172471 w 7484617"/>
              <a:gd name="connsiteY153" fmla="*/ 4791077 h 6858937"/>
              <a:gd name="connsiteX154" fmla="*/ 2171349 w 7484617"/>
              <a:gd name="connsiteY154" fmla="*/ 4793886 h 6858937"/>
              <a:gd name="connsiteX155" fmla="*/ 2171720 w 7484617"/>
              <a:gd name="connsiteY155" fmla="*/ 4791128 h 6858937"/>
              <a:gd name="connsiteX156" fmla="*/ 2175376 w 7484617"/>
              <a:gd name="connsiteY156" fmla="*/ 4783812 h 6858937"/>
              <a:gd name="connsiteX157" fmla="*/ 2181316 w 7484617"/>
              <a:gd name="connsiteY157" fmla="*/ 4783812 h 6858937"/>
              <a:gd name="connsiteX158" fmla="*/ 2182689 w 7484617"/>
              <a:gd name="connsiteY158" fmla="*/ 4783812 h 6858937"/>
              <a:gd name="connsiteX159" fmla="*/ 2189999 w 7484617"/>
              <a:gd name="connsiteY159" fmla="*/ 4783812 h 6858937"/>
              <a:gd name="connsiteX160" fmla="*/ 2184973 w 7484617"/>
              <a:gd name="connsiteY160" fmla="*/ 4790213 h 6858937"/>
              <a:gd name="connsiteX161" fmla="*/ 2172471 w 7484617"/>
              <a:gd name="connsiteY161" fmla="*/ 4791077 h 6858937"/>
              <a:gd name="connsiteX162" fmla="*/ 7387985 w 7484617"/>
              <a:gd name="connsiteY162" fmla="*/ 4513376 h 6858937"/>
              <a:gd name="connsiteX163" fmla="*/ 7387593 w 7484617"/>
              <a:gd name="connsiteY163" fmla="*/ 4514944 h 6858937"/>
              <a:gd name="connsiteX164" fmla="*/ 7377995 w 7484617"/>
              <a:gd name="connsiteY164" fmla="*/ 4520431 h 6858937"/>
              <a:gd name="connsiteX165" fmla="*/ 2392040 w 7484617"/>
              <a:gd name="connsiteY165" fmla="*/ 4403053 h 6858937"/>
              <a:gd name="connsiteX166" fmla="*/ 2391921 w 7484617"/>
              <a:gd name="connsiteY166" fmla="*/ 4403998 h 6858937"/>
              <a:gd name="connsiteX167" fmla="*/ 2391086 w 7484617"/>
              <a:gd name="connsiteY167" fmla="*/ 4403371 h 6858937"/>
              <a:gd name="connsiteX168" fmla="*/ 484493 w 7484617"/>
              <a:gd name="connsiteY168" fmla="*/ 4399894 h 6858937"/>
              <a:gd name="connsiteX169" fmla="*/ 484890 w 7484617"/>
              <a:gd name="connsiteY169" fmla="*/ 4400170 h 6858937"/>
              <a:gd name="connsiteX170" fmla="*/ 482605 w 7484617"/>
              <a:gd name="connsiteY170" fmla="*/ 4407029 h 6858937"/>
              <a:gd name="connsiteX171" fmla="*/ 2394742 w 7484617"/>
              <a:gd name="connsiteY171" fmla="*/ 4381423 h 6858937"/>
              <a:gd name="connsiteX172" fmla="*/ 2402054 w 7484617"/>
              <a:gd name="connsiteY172" fmla="*/ 4399713 h 6858937"/>
              <a:gd name="connsiteX173" fmla="*/ 2392040 w 7484617"/>
              <a:gd name="connsiteY173" fmla="*/ 4403053 h 6858937"/>
              <a:gd name="connsiteX174" fmla="*/ 270552 w 7484617"/>
              <a:gd name="connsiteY174" fmla="*/ 4161938 h 6858937"/>
              <a:gd name="connsiteX175" fmla="*/ 270552 w 7484617"/>
              <a:gd name="connsiteY175" fmla="*/ 4162853 h 6858937"/>
              <a:gd name="connsiteX176" fmla="*/ 268724 w 7484617"/>
              <a:gd name="connsiteY176" fmla="*/ 4162624 h 6858937"/>
              <a:gd name="connsiteX177" fmla="*/ 263240 w 7484617"/>
              <a:gd name="connsiteY177" fmla="*/ 4161938 h 6858937"/>
              <a:gd name="connsiteX178" fmla="*/ 268724 w 7484617"/>
              <a:gd name="connsiteY178" fmla="*/ 4162624 h 6858937"/>
              <a:gd name="connsiteX179" fmla="*/ 266896 w 7484617"/>
              <a:gd name="connsiteY179" fmla="*/ 4163310 h 6858937"/>
              <a:gd name="connsiteX180" fmla="*/ 263240 w 7484617"/>
              <a:gd name="connsiteY180" fmla="*/ 4161938 h 6858937"/>
              <a:gd name="connsiteX181" fmla="*/ 358127 w 7484617"/>
              <a:gd name="connsiteY181" fmla="*/ 3989412 h 6858937"/>
              <a:gd name="connsiteX182" fmla="*/ 358297 w 7484617"/>
              <a:gd name="connsiteY182" fmla="*/ 3990008 h 6858937"/>
              <a:gd name="connsiteX183" fmla="*/ 357911 w 7484617"/>
              <a:gd name="connsiteY183" fmla="*/ 3990211 h 6858937"/>
              <a:gd name="connsiteX184" fmla="*/ 357270 w 7484617"/>
              <a:gd name="connsiteY184" fmla="*/ 3973547 h 6858937"/>
              <a:gd name="connsiteX185" fmla="*/ 361954 w 7484617"/>
              <a:gd name="connsiteY185" fmla="*/ 3975376 h 6858937"/>
              <a:gd name="connsiteX186" fmla="*/ 358127 w 7484617"/>
              <a:gd name="connsiteY186" fmla="*/ 3989412 h 6858937"/>
              <a:gd name="connsiteX187" fmla="*/ 354641 w 7484617"/>
              <a:gd name="connsiteY187" fmla="*/ 3977205 h 6858937"/>
              <a:gd name="connsiteX188" fmla="*/ 357270 w 7484617"/>
              <a:gd name="connsiteY188" fmla="*/ 3973547 h 6858937"/>
              <a:gd name="connsiteX189" fmla="*/ 2733086 w 7484617"/>
              <a:gd name="connsiteY189" fmla="*/ 3908172 h 6858937"/>
              <a:gd name="connsiteX190" fmla="*/ 2733386 w 7484617"/>
              <a:gd name="connsiteY190" fmla="*/ 3909073 h 6858937"/>
              <a:gd name="connsiteX191" fmla="*/ 2727446 w 7484617"/>
              <a:gd name="connsiteY191" fmla="*/ 3913190 h 6858937"/>
              <a:gd name="connsiteX192" fmla="*/ 1361287 w 7484617"/>
              <a:gd name="connsiteY192" fmla="*/ 3708336 h 6858937"/>
              <a:gd name="connsiteX193" fmla="*/ 1360068 w 7484617"/>
              <a:gd name="connsiteY193" fmla="*/ 3711994 h 6858937"/>
              <a:gd name="connsiteX194" fmla="*/ 1360525 w 7484617"/>
              <a:gd name="connsiteY194" fmla="*/ 3709252 h 6858937"/>
              <a:gd name="connsiteX195" fmla="*/ 1365209 w 7484617"/>
              <a:gd name="connsiteY195" fmla="*/ 3697591 h 6858937"/>
              <a:gd name="connsiteX196" fmla="*/ 1367380 w 7484617"/>
              <a:gd name="connsiteY196" fmla="*/ 3701020 h 6858937"/>
              <a:gd name="connsiteX197" fmla="*/ 1361287 w 7484617"/>
              <a:gd name="connsiteY197" fmla="*/ 3708336 h 6858937"/>
              <a:gd name="connsiteX198" fmla="*/ 1363724 w 7484617"/>
              <a:gd name="connsiteY198" fmla="*/ 3701020 h 6858937"/>
              <a:gd name="connsiteX199" fmla="*/ 1365209 w 7484617"/>
              <a:gd name="connsiteY199" fmla="*/ 3697591 h 6858937"/>
              <a:gd name="connsiteX200" fmla="*/ 4314189 w 7484617"/>
              <a:gd name="connsiteY200" fmla="*/ 3620542 h 6858937"/>
              <a:gd name="connsiteX201" fmla="*/ 4307897 w 7484617"/>
              <a:gd name="connsiteY201" fmla="*/ 3624346 h 6858937"/>
              <a:gd name="connsiteX202" fmla="*/ 4306877 w 7484617"/>
              <a:gd name="connsiteY202" fmla="*/ 3624200 h 6858937"/>
              <a:gd name="connsiteX203" fmla="*/ 4314189 w 7484617"/>
              <a:gd name="connsiteY203" fmla="*/ 3620542 h 6858937"/>
              <a:gd name="connsiteX204" fmla="*/ 1426417 w 7484617"/>
              <a:gd name="connsiteY204" fmla="*/ 3596286 h 6858937"/>
              <a:gd name="connsiteX205" fmla="*/ 1426790 w 7484617"/>
              <a:gd name="connsiteY205" fmla="*/ 3597222 h 6858937"/>
              <a:gd name="connsiteX206" fmla="*/ 1423210 w 7484617"/>
              <a:gd name="connsiteY206" fmla="*/ 3601165 h 6858937"/>
              <a:gd name="connsiteX207" fmla="*/ 1423558 w 7484617"/>
              <a:gd name="connsiteY207" fmla="*/ 3600353 h 6858937"/>
              <a:gd name="connsiteX208" fmla="*/ 6977359 w 7484617"/>
              <a:gd name="connsiteY208" fmla="*/ 2998512 h 6858937"/>
              <a:gd name="connsiteX209" fmla="*/ 6979483 w 7484617"/>
              <a:gd name="connsiteY209" fmla="*/ 2998670 h 6858937"/>
              <a:gd name="connsiteX210" fmla="*/ 6968514 w 7484617"/>
              <a:gd name="connsiteY210" fmla="*/ 3002327 h 6858937"/>
              <a:gd name="connsiteX211" fmla="*/ 7457232 w 7484617"/>
              <a:gd name="connsiteY211" fmla="*/ 2973158 h 6858937"/>
              <a:gd name="connsiteX212" fmla="*/ 7452032 w 7484617"/>
              <a:gd name="connsiteY212" fmla="*/ 2977178 h 6858937"/>
              <a:gd name="connsiteX213" fmla="*/ 7447462 w 7484617"/>
              <a:gd name="connsiteY213" fmla="*/ 2976721 h 6858937"/>
              <a:gd name="connsiteX214" fmla="*/ 7462085 w 7484617"/>
              <a:gd name="connsiteY214" fmla="*/ 2969406 h 6858937"/>
              <a:gd name="connsiteX215" fmla="*/ 7466507 w 7484617"/>
              <a:gd name="connsiteY215" fmla="*/ 2969774 h 6858937"/>
              <a:gd name="connsiteX216" fmla="*/ 7457232 w 7484617"/>
              <a:gd name="connsiteY216" fmla="*/ 2973158 h 6858937"/>
              <a:gd name="connsiteX217" fmla="*/ 7484617 w 7484617"/>
              <a:gd name="connsiteY217" fmla="*/ 2963167 h 6858937"/>
              <a:gd name="connsiteX218" fmla="*/ 7484617 w 7484617"/>
              <a:gd name="connsiteY218" fmla="*/ 2970937 h 6858937"/>
              <a:gd name="connsiteX219" fmla="*/ 7473053 w 7484617"/>
              <a:gd name="connsiteY219" fmla="*/ 2976721 h 6858937"/>
              <a:gd name="connsiteX220" fmla="*/ 7473053 w 7484617"/>
              <a:gd name="connsiteY220" fmla="*/ 2970319 h 6858937"/>
              <a:gd name="connsiteX221" fmla="*/ 7466507 w 7484617"/>
              <a:gd name="connsiteY221" fmla="*/ 2969774 h 6858937"/>
              <a:gd name="connsiteX222" fmla="*/ 4663879 w 7484617"/>
              <a:gd name="connsiteY222" fmla="*/ 1688229 h 6858937"/>
              <a:gd name="connsiteX223" fmla="*/ 4659691 w 7484617"/>
              <a:gd name="connsiteY223" fmla="*/ 1697309 h 6858937"/>
              <a:gd name="connsiteX224" fmla="*/ 4654205 w 7484617"/>
              <a:gd name="connsiteY224" fmla="*/ 1692736 h 6858937"/>
              <a:gd name="connsiteX225" fmla="*/ 4665174 w 7484617"/>
              <a:gd name="connsiteY225" fmla="*/ 1685420 h 6858937"/>
              <a:gd name="connsiteX226" fmla="*/ 4667569 w 7484617"/>
              <a:gd name="connsiteY226" fmla="*/ 1686509 h 6858937"/>
              <a:gd name="connsiteX227" fmla="*/ 4663879 w 7484617"/>
              <a:gd name="connsiteY227" fmla="*/ 1688229 h 6858937"/>
              <a:gd name="connsiteX228" fmla="*/ 5058831 w 7484617"/>
              <a:gd name="connsiteY228" fmla="*/ 1289529 h 6858937"/>
              <a:gd name="connsiteX229" fmla="*/ 5056917 w 7484617"/>
              <a:gd name="connsiteY229" fmla="*/ 1290990 h 6858937"/>
              <a:gd name="connsiteX230" fmla="*/ 5056377 w 7484617"/>
              <a:gd name="connsiteY230" fmla="*/ 1290348 h 6858937"/>
              <a:gd name="connsiteX231" fmla="*/ 5067345 w 7484617"/>
              <a:gd name="connsiteY231" fmla="*/ 1283031 h 6858937"/>
              <a:gd name="connsiteX232" fmla="*/ 5063232 w 7484617"/>
              <a:gd name="connsiteY232" fmla="*/ 1288061 h 6858937"/>
              <a:gd name="connsiteX233" fmla="*/ 5058831 w 7484617"/>
              <a:gd name="connsiteY233" fmla="*/ 1289529 h 6858937"/>
              <a:gd name="connsiteX234" fmla="*/ 3328112 w 7484617"/>
              <a:gd name="connsiteY234" fmla="*/ 124310 h 6858937"/>
              <a:gd name="connsiteX235" fmla="*/ 3327959 w 7484617"/>
              <a:gd name="connsiteY235" fmla="*/ 124793 h 6858937"/>
              <a:gd name="connsiteX236" fmla="*/ 3319733 w 7484617"/>
              <a:gd name="connsiteY236" fmla="*/ 130736 h 6858937"/>
              <a:gd name="connsiteX237" fmla="*/ 4609443 w 7484617"/>
              <a:gd name="connsiteY237" fmla="*/ 100847 h 6858937"/>
              <a:gd name="connsiteX238" fmla="*/ 4609420 w 7484617"/>
              <a:gd name="connsiteY238" fmla="*/ 101016 h 6858937"/>
              <a:gd name="connsiteX239" fmla="*/ 4603021 w 7484617"/>
              <a:gd name="connsiteY239" fmla="*/ 105130 h 6858937"/>
              <a:gd name="connsiteX240" fmla="*/ 4514620 w 7484617"/>
              <a:gd name="connsiteY240" fmla="*/ 0 h 6858937"/>
              <a:gd name="connsiteX241" fmla="*/ 4514894 w 7484617"/>
              <a:gd name="connsiteY241" fmla="*/ 0 h 6858937"/>
              <a:gd name="connsiteX242" fmla="*/ 4509293 w 7484617"/>
              <a:gd name="connsiteY242" fmla="*/ 14012 h 6858937"/>
              <a:gd name="connsiteX243" fmla="*/ 4507963 w 7484617"/>
              <a:gd name="connsiteY243" fmla="*/ 13679 h 6858937"/>
              <a:gd name="connsiteX244" fmla="*/ 4510248 w 7484617"/>
              <a:gd name="connsiteY244" fmla="*/ 6363 h 6858937"/>
              <a:gd name="connsiteX245" fmla="*/ 2950684 w 7484617"/>
              <a:gd name="connsiteY245" fmla="*/ 0 h 6858937"/>
              <a:gd name="connsiteX246" fmla="*/ 3144717 w 7484617"/>
              <a:gd name="connsiteY246" fmla="*/ 0 h 6858937"/>
              <a:gd name="connsiteX247" fmla="*/ 3145154 w 7484617"/>
              <a:gd name="connsiteY247" fmla="*/ 876 h 6858937"/>
              <a:gd name="connsiteX248" fmla="*/ 3155208 w 7484617"/>
              <a:gd name="connsiteY248" fmla="*/ 10021 h 6858937"/>
              <a:gd name="connsiteX249" fmla="*/ 3156711 w 7484617"/>
              <a:gd name="connsiteY249" fmla="*/ 0 h 6858937"/>
              <a:gd name="connsiteX250" fmla="*/ 3446753 w 7484617"/>
              <a:gd name="connsiteY250" fmla="*/ 0 h 6858937"/>
              <a:gd name="connsiteX251" fmla="*/ 3435814 w 7484617"/>
              <a:gd name="connsiteY251" fmla="*/ 876 h 6858937"/>
              <a:gd name="connsiteX252" fmla="*/ 3418447 w 7484617"/>
              <a:gd name="connsiteY252" fmla="*/ 13679 h 6858937"/>
              <a:gd name="connsiteX253" fmla="*/ 3396510 w 7484617"/>
              <a:gd name="connsiteY253" fmla="*/ 42943 h 6858937"/>
              <a:gd name="connsiteX254" fmla="*/ 3418447 w 7484617"/>
              <a:gd name="connsiteY254" fmla="*/ 39285 h 6858937"/>
              <a:gd name="connsiteX255" fmla="*/ 3389198 w 7484617"/>
              <a:gd name="connsiteY255" fmla="*/ 75866 h 6858937"/>
              <a:gd name="connsiteX256" fmla="*/ 3356295 w 7484617"/>
              <a:gd name="connsiteY256" fmla="*/ 112447 h 6858937"/>
              <a:gd name="connsiteX257" fmla="*/ 3341670 w 7484617"/>
              <a:gd name="connsiteY257" fmla="*/ 101472 h 6858937"/>
              <a:gd name="connsiteX258" fmla="*/ 3333444 w 7484617"/>
              <a:gd name="connsiteY258" fmla="*/ 120219 h 6858937"/>
              <a:gd name="connsiteX259" fmla="*/ 3328112 w 7484617"/>
              <a:gd name="connsiteY259" fmla="*/ 124310 h 6858937"/>
              <a:gd name="connsiteX260" fmla="*/ 3330701 w 7484617"/>
              <a:gd name="connsiteY260" fmla="*/ 116105 h 6858937"/>
              <a:gd name="connsiteX261" fmla="*/ 3316078 w 7484617"/>
              <a:gd name="connsiteY261" fmla="*/ 138053 h 6858937"/>
              <a:gd name="connsiteX262" fmla="*/ 3250267 w 7484617"/>
              <a:gd name="connsiteY262" fmla="*/ 181950 h 6858937"/>
              <a:gd name="connsiteX263" fmla="*/ 3231987 w 7484617"/>
              <a:gd name="connsiteY263" fmla="*/ 244138 h 6858937"/>
              <a:gd name="connsiteX264" fmla="*/ 3257578 w 7484617"/>
              <a:gd name="connsiteY264" fmla="*/ 269744 h 6858937"/>
              <a:gd name="connsiteX265" fmla="*/ 3261235 w 7484617"/>
              <a:gd name="connsiteY265" fmla="*/ 255112 h 6858937"/>
              <a:gd name="connsiteX266" fmla="*/ 3250267 w 7484617"/>
              <a:gd name="connsiteY266" fmla="*/ 233162 h 6858937"/>
              <a:gd name="connsiteX267" fmla="*/ 3286828 w 7484617"/>
              <a:gd name="connsiteY267" fmla="*/ 211214 h 6858937"/>
              <a:gd name="connsiteX268" fmla="*/ 3297796 w 7484617"/>
              <a:gd name="connsiteY268" fmla="*/ 218530 h 6858937"/>
              <a:gd name="connsiteX269" fmla="*/ 3308765 w 7484617"/>
              <a:gd name="connsiteY269" fmla="*/ 203898 h 6858937"/>
              <a:gd name="connsiteX270" fmla="*/ 3301453 w 7484617"/>
              <a:gd name="connsiteY270" fmla="*/ 196582 h 6858937"/>
              <a:gd name="connsiteX271" fmla="*/ 3316078 w 7484617"/>
              <a:gd name="connsiteY271" fmla="*/ 200240 h 6858937"/>
              <a:gd name="connsiteX272" fmla="*/ 3312421 w 7484617"/>
              <a:gd name="connsiteY272" fmla="*/ 240480 h 6858937"/>
              <a:gd name="connsiteX273" fmla="*/ 3341670 w 7484617"/>
              <a:gd name="connsiteY273" fmla="*/ 203898 h 6858937"/>
              <a:gd name="connsiteX274" fmla="*/ 3352638 w 7484617"/>
              <a:gd name="connsiteY274" fmla="*/ 222188 h 6858937"/>
              <a:gd name="connsiteX275" fmla="*/ 3381886 w 7484617"/>
              <a:gd name="connsiteY275" fmla="*/ 207556 h 6858937"/>
              <a:gd name="connsiteX276" fmla="*/ 3385542 w 7484617"/>
              <a:gd name="connsiteY276" fmla="*/ 225846 h 6858937"/>
              <a:gd name="connsiteX277" fmla="*/ 3414792 w 7484617"/>
              <a:gd name="connsiteY277" fmla="*/ 222188 h 6858937"/>
              <a:gd name="connsiteX278" fmla="*/ 3411135 w 7484617"/>
              <a:gd name="connsiteY278" fmla="*/ 211214 h 6858937"/>
              <a:gd name="connsiteX279" fmla="*/ 3447696 w 7484617"/>
              <a:gd name="connsiteY279" fmla="*/ 200240 h 6858937"/>
              <a:gd name="connsiteX280" fmla="*/ 3487912 w 7484617"/>
              <a:gd name="connsiteY280" fmla="*/ 203898 h 6858937"/>
              <a:gd name="connsiteX281" fmla="*/ 3385542 w 7484617"/>
              <a:gd name="connsiteY281" fmla="*/ 324614 h 6858937"/>
              <a:gd name="connsiteX282" fmla="*/ 3352638 w 7484617"/>
              <a:gd name="connsiteY282" fmla="*/ 361196 h 6858937"/>
              <a:gd name="connsiteX283" fmla="*/ 3323389 w 7484617"/>
              <a:gd name="connsiteY283" fmla="*/ 401434 h 6858937"/>
              <a:gd name="connsiteX284" fmla="*/ 3345326 w 7484617"/>
              <a:gd name="connsiteY284" fmla="*/ 364854 h 6858937"/>
              <a:gd name="connsiteX285" fmla="*/ 3308765 w 7484617"/>
              <a:gd name="connsiteY285" fmla="*/ 419726 h 6858937"/>
              <a:gd name="connsiteX286" fmla="*/ 3301453 w 7484617"/>
              <a:gd name="connsiteY286" fmla="*/ 445332 h 6858937"/>
              <a:gd name="connsiteX287" fmla="*/ 3301453 w 7484617"/>
              <a:gd name="connsiteY287" fmla="*/ 408750 h 6858937"/>
              <a:gd name="connsiteX288" fmla="*/ 3290484 w 7484617"/>
              <a:gd name="connsiteY288" fmla="*/ 463622 h 6858937"/>
              <a:gd name="connsiteX289" fmla="*/ 3279515 w 7484617"/>
              <a:gd name="connsiteY289" fmla="*/ 456306 h 6858937"/>
              <a:gd name="connsiteX290" fmla="*/ 3261235 w 7484617"/>
              <a:gd name="connsiteY290" fmla="*/ 467280 h 6858937"/>
              <a:gd name="connsiteX291" fmla="*/ 3257578 w 7484617"/>
              <a:gd name="connsiteY291" fmla="*/ 470938 h 6858937"/>
              <a:gd name="connsiteX292" fmla="*/ 3261235 w 7484617"/>
              <a:gd name="connsiteY292" fmla="*/ 496544 h 6858937"/>
              <a:gd name="connsiteX293" fmla="*/ 3268547 w 7484617"/>
              <a:gd name="connsiteY293" fmla="*/ 492886 h 6858937"/>
              <a:gd name="connsiteX294" fmla="*/ 3268547 w 7484617"/>
              <a:gd name="connsiteY294" fmla="*/ 474596 h 6858937"/>
              <a:gd name="connsiteX295" fmla="*/ 3279515 w 7484617"/>
              <a:gd name="connsiteY295" fmla="*/ 467280 h 6858937"/>
              <a:gd name="connsiteX296" fmla="*/ 3272203 w 7484617"/>
              <a:gd name="connsiteY296" fmla="*/ 492886 h 6858937"/>
              <a:gd name="connsiteX297" fmla="*/ 3294140 w 7484617"/>
              <a:gd name="connsiteY297" fmla="*/ 496544 h 6858937"/>
              <a:gd name="connsiteX298" fmla="*/ 3297796 w 7484617"/>
              <a:gd name="connsiteY298" fmla="*/ 525810 h 6858937"/>
              <a:gd name="connsiteX299" fmla="*/ 3319733 w 7484617"/>
              <a:gd name="connsiteY299" fmla="*/ 474596 h 6858937"/>
              <a:gd name="connsiteX300" fmla="*/ 3330701 w 7484617"/>
              <a:gd name="connsiteY300" fmla="*/ 459964 h 6858937"/>
              <a:gd name="connsiteX301" fmla="*/ 3323389 w 7484617"/>
              <a:gd name="connsiteY301" fmla="*/ 448990 h 6858937"/>
              <a:gd name="connsiteX302" fmla="*/ 3338014 w 7484617"/>
              <a:gd name="connsiteY302" fmla="*/ 445332 h 6858937"/>
              <a:gd name="connsiteX303" fmla="*/ 3462321 w 7484617"/>
              <a:gd name="connsiteY303" fmla="*/ 320956 h 6858937"/>
              <a:gd name="connsiteX304" fmla="*/ 3451353 w 7484617"/>
              <a:gd name="connsiteY304" fmla="*/ 368512 h 6858937"/>
              <a:gd name="connsiteX305" fmla="*/ 3484256 w 7484617"/>
              <a:gd name="connsiteY305" fmla="*/ 342906 h 6858937"/>
              <a:gd name="connsiteX306" fmla="*/ 3502537 w 7484617"/>
              <a:gd name="connsiteY306" fmla="*/ 350222 h 6858937"/>
              <a:gd name="connsiteX307" fmla="*/ 3524474 w 7484617"/>
              <a:gd name="connsiteY307" fmla="*/ 324614 h 6858937"/>
              <a:gd name="connsiteX308" fmla="*/ 3542755 w 7484617"/>
              <a:gd name="connsiteY308" fmla="*/ 317298 h 6858937"/>
              <a:gd name="connsiteX309" fmla="*/ 3535442 w 7484617"/>
              <a:gd name="connsiteY309" fmla="*/ 335590 h 6858937"/>
              <a:gd name="connsiteX310" fmla="*/ 3553723 w 7484617"/>
              <a:gd name="connsiteY310" fmla="*/ 346564 h 6858937"/>
              <a:gd name="connsiteX311" fmla="*/ 3520818 w 7484617"/>
              <a:gd name="connsiteY311" fmla="*/ 438016 h 6858937"/>
              <a:gd name="connsiteX312" fmla="*/ 3476944 w 7484617"/>
              <a:gd name="connsiteY312" fmla="*/ 511178 h 6858937"/>
              <a:gd name="connsiteX313" fmla="*/ 3465978 w 7484617"/>
              <a:gd name="connsiteY313" fmla="*/ 540442 h 6858937"/>
              <a:gd name="connsiteX314" fmla="*/ 3451353 w 7484617"/>
              <a:gd name="connsiteY314" fmla="*/ 562390 h 6858937"/>
              <a:gd name="connsiteX315" fmla="*/ 3414792 w 7484617"/>
              <a:gd name="connsiteY315" fmla="*/ 598972 h 6858937"/>
              <a:gd name="connsiteX316" fmla="*/ 3367261 w 7484617"/>
              <a:gd name="connsiteY316" fmla="*/ 672132 h 6858937"/>
              <a:gd name="connsiteX317" fmla="*/ 3363605 w 7484617"/>
              <a:gd name="connsiteY317" fmla="*/ 661158 h 6858937"/>
              <a:gd name="connsiteX318" fmla="*/ 3352638 w 7484617"/>
              <a:gd name="connsiteY318" fmla="*/ 694082 h 6858937"/>
              <a:gd name="connsiteX319" fmla="*/ 3330701 w 7484617"/>
              <a:gd name="connsiteY319" fmla="*/ 686765 h 6858937"/>
              <a:gd name="connsiteX320" fmla="*/ 3305108 w 7484617"/>
              <a:gd name="connsiteY320" fmla="*/ 734319 h 6858937"/>
              <a:gd name="connsiteX321" fmla="*/ 3297796 w 7484617"/>
              <a:gd name="connsiteY321" fmla="*/ 800165 h 6858937"/>
              <a:gd name="connsiteX322" fmla="*/ 3283172 w 7484617"/>
              <a:gd name="connsiteY322" fmla="*/ 833087 h 6858937"/>
              <a:gd name="connsiteX323" fmla="*/ 3191770 w 7484617"/>
              <a:gd name="connsiteY323" fmla="*/ 876985 h 6858937"/>
              <a:gd name="connsiteX324" fmla="*/ 3202738 w 7484617"/>
              <a:gd name="connsiteY324" fmla="*/ 873327 h 6858937"/>
              <a:gd name="connsiteX325" fmla="*/ 3206394 w 7484617"/>
              <a:gd name="connsiteY325" fmla="*/ 902591 h 6858937"/>
              <a:gd name="connsiteX326" fmla="*/ 3195426 w 7484617"/>
              <a:gd name="connsiteY326" fmla="*/ 917223 h 6858937"/>
              <a:gd name="connsiteX327" fmla="*/ 3173489 w 7484617"/>
              <a:gd name="connsiteY327" fmla="*/ 917223 h 6858937"/>
              <a:gd name="connsiteX328" fmla="*/ 3180801 w 7484617"/>
              <a:gd name="connsiteY328" fmla="*/ 946489 h 6858937"/>
              <a:gd name="connsiteX329" fmla="*/ 3082087 w 7484617"/>
              <a:gd name="connsiteY329" fmla="*/ 1019651 h 6858937"/>
              <a:gd name="connsiteX330" fmla="*/ 3060150 w 7484617"/>
              <a:gd name="connsiteY330" fmla="*/ 1045257 h 6858937"/>
              <a:gd name="connsiteX331" fmla="*/ 3060150 w 7484617"/>
              <a:gd name="connsiteY331" fmla="*/ 1096469 h 6858937"/>
              <a:gd name="connsiteX332" fmla="*/ 3074775 w 7484617"/>
              <a:gd name="connsiteY332" fmla="*/ 1092811 h 6858937"/>
              <a:gd name="connsiteX333" fmla="*/ 3078431 w 7484617"/>
              <a:gd name="connsiteY333" fmla="*/ 1085495 h 6858937"/>
              <a:gd name="connsiteX334" fmla="*/ 3093056 w 7484617"/>
              <a:gd name="connsiteY334" fmla="*/ 1085495 h 6858937"/>
              <a:gd name="connsiteX335" fmla="*/ 3089399 w 7484617"/>
              <a:gd name="connsiteY335" fmla="*/ 1078179 h 6858937"/>
              <a:gd name="connsiteX336" fmla="*/ 3111336 w 7484617"/>
              <a:gd name="connsiteY336" fmla="*/ 1052573 h 6858937"/>
              <a:gd name="connsiteX337" fmla="*/ 3114992 w 7484617"/>
              <a:gd name="connsiteY337" fmla="*/ 1059889 h 6858937"/>
              <a:gd name="connsiteX338" fmla="*/ 3133271 w 7484617"/>
              <a:gd name="connsiteY338" fmla="*/ 1037941 h 6858937"/>
              <a:gd name="connsiteX339" fmla="*/ 3151552 w 7484617"/>
              <a:gd name="connsiteY339" fmla="*/ 1019651 h 6858937"/>
              <a:gd name="connsiteX340" fmla="*/ 3166177 w 7484617"/>
              <a:gd name="connsiteY340" fmla="*/ 1023309 h 6858937"/>
              <a:gd name="connsiteX341" fmla="*/ 3180801 w 7484617"/>
              <a:gd name="connsiteY341" fmla="*/ 1008675 h 6858937"/>
              <a:gd name="connsiteX342" fmla="*/ 3177145 w 7484617"/>
              <a:gd name="connsiteY342" fmla="*/ 994043 h 6858937"/>
              <a:gd name="connsiteX343" fmla="*/ 3188113 w 7484617"/>
              <a:gd name="connsiteY343" fmla="*/ 1012335 h 6858937"/>
              <a:gd name="connsiteX344" fmla="*/ 3195426 w 7484617"/>
              <a:gd name="connsiteY344" fmla="*/ 1005017 h 6858937"/>
              <a:gd name="connsiteX345" fmla="*/ 3191770 w 7484617"/>
              <a:gd name="connsiteY345" fmla="*/ 994043 h 6858937"/>
              <a:gd name="connsiteX346" fmla="*/ 3202738 w 7484617"/>
              <a:gd name="connsiteY346" fmla="*/ 997701 h 6858937"/>
              <a:gd name="connsiteX347" fmla="*/ 3191770 w 7484617"/>
              <a:gd name="connsiteY347" fmla="*/ 983069 h 6858937"/>
              <a:gd name="connsiteX348" fmla="*/ 3199082 w 7484617"/>
              <a:gd name="connsiteY348" fmla="*/ 975753 h 6858937"/>
              <a:gd name="connsiteX349" fmla="*/ 3206394 w 7484617"/>
              <a:gd name="connsiteY349" fmla="*/ 975753 h 6858937"/>
              <a:gd name="connsiteX350" fmla="*/ 3206394 w 7484617"/>
              <a:gd name="connsiteY350" fmla="*/ 983069 h 6858937"/>
              <a:gd name="connsiteX351" fmla="*/ 3221019 w 7484617"/>
              <a:gd name="connsiteY351" fmla="*/ 972095 h 6858937"/>
              <a:gd name="connsiteX352" fmla="*/ 3206394 w 7484617"/>
              <a:gd name="connsiteY352" fmla="*/ 975753 h 6858937"/>
              <a:gd name="connsiteX353" fmla="*/ 3217363 w 7484617"/>
              <a:gd name="connsiteY353" fmla="*/ 953805 h 6858937"/>
              <a:gd name="connsiteX354" fmla="*/ 3228331 w 7484617"/>
              <a:gd name="connsiteY354" fmla="*/ 957463 h 6858937"/>
              <a:gd name="connsiteX355" fmla="*/ 3231987 w 7484617"/>
              <a:gd name="connsiteY355" fmla="*/ 972095 h 6858937"/>
              <a:gd name="connsiteX356" fmla="*/ 3246610 w 7484617"/>
              <a:gd name="connsiteY356" fmla="*/ 950147 h 6858937"/>
              <a:gd name="connsiteX357" fmla="*/ 3231987 w 7484617"/>
              <a:gd name="connsiteY357" fmla="*/ 957463 h 6858937"/>
              <a:gd name="connsiteX358" fmla="*/ 3253922 w 7484617"/>
              <a:gd name="connsiteY358" fmla="*/ 924539 h 6858937"/>
              <a:gd name="connsiteX359" fmla="*/ 3275859 w 7484617"/>
              <a:gd name="connsiteY359" fmla="*/ 917223 h 6858937"/>
              <a:gd name="connsiteX360" fmla="*/ 3286828 w 7484617"/>
              <a:gd name="connsiteY360" fmla="*/ 895275 h 6858937"/>
              <a:gd name="connsiteX361" fmla="*/ 3308765 w 7484617"/>
              <a:gd name="connsiteY361" fmla="*/ 887959 h 6858937"/>
              <a:gd name="connsiteX362" fmla="*/ 3297796 w 7484617"/>
              <a:gd name="connsiteY362" fmla="*/ 902591 h 6858937"/>
              <a:gd name="connsiteX363" fmla="*/ 3297796 w 7484617"/>
              <a:gd name="connsiteY363" fmla="*/ 917223 h 6858937"/>
              <a:gd name="connsiteX364" fmla="*/ 3312421 w 7484617"/>
              <a:gd name="connsiteY364" fmla="*/ 909907 h 6858937"/>
              <a:gd name="connsiteX365" fmla="*/ 3327045 w 7484617"/>
              <a:gd name="connsiteY365" fmla="*/ 869669 h 6858937"/>
              <a:gd name="connsiteX366" fmla="*/ 3334358 w 7484617"/>
              <a:gd name="connsiteY366" fmla="*/ 884301 h 6858937"/>
              <a:gd name="connsiteX367" fmla="*/ 3327045 w 7484617"/>
              <a:gd name="connsiteY367" fmla="*/ 898933 h 6858937"/>
              <a:gd name="connsiteX368" fmla="*/ 3352638 w 7484617"/>
              <a:gd name="connsiteY368" fmla="*/ 880643 h 6858937"/>
              <a:gd name="connsiteX369" fmla="*/ 3374573 w 7484617"/>
              <a:gd name="connsiteY369" fmla="*/ 862353 h 6858937"/>
              <a:gd name="connsiteX370" fmla="*/ 3389198 w 7484617"/>
              <a:gd name="connsiteY370" fmla="*/ 833087 h 6858937"/>
              <a:gd name="connsiteX371" fmla="*/ 3389198 w 7484617"/>
              <a:gd name="connsiteY371" fmla="*/ 851379 h 6858937"/>
              <a:gd name="connsiteX372" fmla="*/ 3422103 w 7484617"/>
              <a:gd name="connsiteY372" fmla="*/ 811139 h 6858937"/>
              <a:gd name="connsiteX373" fmla="*/ 3414792 w 7484617"/>
              <a:gd name="connsiteY373" fmla="*/ 814797 h 6858937"/>
              <a:gd name="connsiteX374" fmla="*/ 3418447 w 7484617"/>
              <a:gd name="connsiteY374" fmla="*/ 803823 h 6858937"/>
              <a:gd name="connsiteX375" fmla="*/ 3440384 w 7484617"/>
              <a:gd name="connsiteY375" fmla="*/ 796507 h 6858937"/>
              <a:gd name="connsiteX376" fmla="*/ 3451353 w 7484617"/>
              <a:gd name="connsiteY376" fmla="*/ 774559 h 6858937"/>
              <a:gd name="connsiteX377" fmla="*/ 3465978 w 7484617"/>
              <a:gd name="connsiteY377" fmla="*/ 770901 h 6858937"/>
              <a:gd name="connsiteX378" fmla="*/ 3458665 w 7484617"/>
              <a:gd name="connsiteY378" fmla="*/ 767243 h 6858937"/>
              <a:gd name="connsiteX379" fmla="*/ 3455009 w 7484617"/>
              <a:gd name="connsiteY379" fmla="*/ 759925 h 6858937"/>
              <a:gd name="connsiteX380" fmla="*/ 3491568 w 7484617"/>
              <a:gd name="connsiteY380" fmla="*/ 748951 h 6858937"/>
              <a:gd name="connsiteX381" fmla="*/ 3487912 w 7484617"/>
              <a:gd name="connsiteY381" fmla="*/ 745294 h 6858937"/>
              <a:gd name="connsiteX382" fmla="*/ 3498881 w 7484617"/>
              <a:gd name="connsiteY382" fmla="*/ 748951 h 6858937"/>
              <a:gd name="connsiteX383" fmla="*/ 3517161 w 7484617"/>
              <a:gd name="connsiteY383" fmla="*/ 730661 h 6858937"/>
              <a:gd name="connsiteX384" fmla="*/ 3513505 w 7484617"/>
              <a:gd name="connsiteY384" fmla="*/ 719688 h 6858937"/>
              <a:gd name="connsiteX385" fmla="*/ 3524474 w 7484617"/>
              <a:gd name="connsiteY385" fmla="*/ 723345 h 6858937"/>
              <a:gd name="connsiteX386" fmla="*/ 3542755 w 7484617"/>
              <a:gd name="connsiteY386" fmla="*/ 708713 h 6858937"/>
              <a:gd name="connsiteX387" fmla="*/ 3539098 w 7484617"/>
              <a:gd name="connsiteY387" fmla="*/ 694082 h 6858937"/>
              <a:gd name="connsiteX388" fmla="*/ 3553723 w 7484617"/>
              <a:gd name="connsiteY388" fmla="*/ 683107 h 6858937"/>
              <a:gd name="connsiteX389" fmla="*/ 3557379 w 7484617"/>
              <a:gd name="connsiteY389" fmla="*/ 694082 h 6858937"/>
              <a:gd name="connsiteX390" fmla="*/ 3590284 w 7484617"/>
              <a:gd name="connsiteY390" fmla="*/ 661158 h 6858937"/>
              <a:gd name="connsiteX391" fmla="*/ 3630500 w 7484617"/>
              <a:gd name="connsiteY391" fmla="*/ 631894 h 6858937"/>
              <a:gd name="connsiteX392" fmla="*/ 3626844 w 7484617"/>
              <a:gd name="connsiteY392" fmla="*/ 628236 h 6858937"/>
              <a:gd name="connsiteX393" fmla="*/ 3637813 w 7484617"/>
              <a:gd name="connsiteY393" fmla="*/ 620920 h 6858937"/>
              <a:gd name="connsiteX394" fmla="*/ 3645125 w 7484617"/>
              <a:gd name="connsiteY394" fmla="*/ 628236 h 6858937"/>
              <a:gd name="connsiteX395" fmla="*/ 3663406 w 7484617"/>
              <a:gd name="connsiteY395" fmla="*/ 606288 h 6858937"/>
              <a:gd name="connsiteX396" fmla="*/ 3670718 w 7484617"/>
              <a:gd name="connsiteY396" fmla="*/ 609946 h 6858937"/>
              <a:gd name="connsiteX397" fmla="*/ 3696311 w 7484617"/>
              <a:gd name="connsiteY397" fmla="*/ 587996 h 6858937"/>
              <a:gd name="connsiteX398" fmla="*/ 3692655 w 7484617"/>
              <a:gd name="connsiteY398" fmla="*/ 584338 h 6858937"/>
              <a:gd name="connsiteX399" fmla="*/ 3678030 w 7484617"/>
              <a:gd name="connsiteY399" fmla="*/ 591656 h 6858937"/>
              <a:gd name="connsiteX400" fmla="*/ 3688999 w 7484617"/>
              <a:gd name="connsiteY400" fmla="*/ 569706 h 6858937"/>
              <a:gd name="connsiteX401" fmla="*/ 3692655 w 7484617"/>
              <a:gd name="connsiteY401" fmla="*/ 580680 h 6858937"/>
              <a:gd name="connsiteX402" fmla="*/ 3725558 w 7484617"/>
              <a:gd name="connsiteY402" fmla="*/ 540442 h 6858937"/>
              <a:gd name="connsiteX403" fmla="*/ 3762120 w 7484617"/>
              <a:gd name="connsiteY403" fmla="*/ 511178 h 6858937"/>
              <a:gd name="connsiteX404" fmla="*/ 3769432 w 7484617"/>
              <a:gd name="connsiteY404" fmla="*/ 500202 h 6858937"/>
              <a:gd name="connsiteX405" fmla="*/ 3765776 w 7484617"/>
              <a:gd name="connsiteY405" fmla="*/ 525810 h 6858937"/>
              <a:gd name="connsiteX406" fmla="*/ 3805993 w 7484617"/>
              <a:gd name="connsiteY406" fmla="*/ 481912 h 6858937"/>
              <a:gd name="connsiteX407" fmla="*/ 3805993 w 7484617"/>
              <a:gd name="connsiteY407" fmla="*/ 485570 h 6858937"/>
              <a:gd name="connsiteX408" fmla="*/ 3798681 w 7484617"/>
              <a:gd name="connsiteY408" fmla="*/ 511178 h 6858937"/>
              <a:gd name="connsiteX409" fmla="*/ 3820618 w 7484617"/>
              <a:gd name="connsiteY409" fmla="*/ 478254 h 6858937"/>
              <a:gd name="connsiteX410" fmla="*/ 3827931 w 7484617"/>
              <a:gd name="connsiteY410" fmla="*/ 481912 h 6858937"/>
              <a:gd name="connsiteX411" fmla="*/ 3875459 w 7484617"/>
              <a:gd name="connsiteY411" fmla="*/ 408750 h 6858937"/>
              <a:gd name="connsiteX412" fmla="*/ 3882771 w 7484617"/>
              <a:gd name="connsiteY412" fmla="*/ 419726 h 6858937"/>
              <a:gd name="connsiteX413" fmla="*/ 3882771 w 7484617"/>
              <a:gd name="connsiteY413" fmla="*/ 419726 h 6858937"/>
              <a:gd name="connsiteX414" fmla="*/ 3879115 w 7484617"/>
              <a:gd name="connsiteY414" fmla="*/ 416525 h 6858937"/>
              <a:gd name="connsiteX415" fmla="*/ 3875459 w 7484617"/>
              <a:gd name="connsiteY415" fmla="*/ 416068 h 6858937"/>
              <a:gd name="connsiteX416" fmla="*/ 3875459 w 7484617"/>
              <a:gd name="connsiteY416" fmla="*/ 423384 h 6858937"/>
              <a:gd name="connsiteX417" fmla="*/ 3882771 w 7484617"/>
              <a:gd name="connsiteY417" fmla="*/ 419726 h 6858937"/>
              <a:gd name="connsiteX418" fmla="*/ 3882771 w 7484617"/>
              <a:gd name="connsiteY418" fmla="*/ 419726 h 6858937"/>
              <a:gd name="connsiteX419" fmla="*/ 3882771 w 7484617"/>
              <a:gd name="connsiteY419" fmla="*/ 419726 h 6858937"/>
              <a:gd name="connsiteX420" fmla="*/ 3890083 w 7484617"/>
              <a:gd name="connsiteY420" fmla="*/ 416068 h 6858937"/>
              <a:gd name="connsiteX421" fmla="*/ 3890083 w 7484617"/>
              <a:gd name="connsiteY421" fmla="*/ 408750 h 6858937"/>
              <a:gd name="connsiteX422" fmla="*/ 3904708 w 7484617"/>
              <a:gd name="connsiteY422" fmla="*/ 405092 h 6858937"/>
              <a:gd name="connsiteX423" fmla="*/ 3904708 w 7484617"/>
              <a:gd name="connsiteY423" fmla="*/ 397776 h 6858937"/>
              <a:gd name="connsiteX424" fmla="*/ 3893739 w 7484617"/>
              <a:gd name="connsiteY424" fmla="*/ 397776 h 6858937"/>
              <a:gd name="connsiteX425" fmla="*/ 3879115 w 7484617"/>
              <a:gd name="connsiteY425" fmla="*/ 408750 h 6858937"/>
              <a:gd name="connsiteX426" fmla="*/ 3871803 w 7484617"/>
              <a:gd name="connsiteY426" fmla="*/ 405092 h 6858937"/>
              <a:gd name="connsiteX427" fmla="*/ 3882771 w 7484617"/>
              <a:gd name="connsiteY427" fmla="*/ 405092 h 6858937"/>
              <a:gd name="connsiteX428" fmla="*/ 3908364 w 7484617"/>
              <a:gd name="connsiteY428" fmla="*/ 372170 h 6858937"/>
              <a:gd name="connsiteX429" fmla="*/ 3915676 w 7484617"/>
              <a:gd name="connsiteY429" fmla="*/ 401434 h 6858937"/>
              <a:gd name="connsiteX430" fmla="*/ 3937613 w 7484617"/>
              <a:gd name="connsiteY430" fmla="*/ 375828 h 6858937"/>
              <a:gd name="connsiteX431" fmla="*/ 3959548 w 7484617"/>
              <a:gd name="connsiteY431" fmla="*/ 364854 h 6858937"/>
              <a:gd name="connsiteX432" fmla="*/ 3974173 w 7484617"/>
              <a:gd name="connsiteY432" fmla="*/ 346564 h 6858937"/>
              <a:gd name="connsiteX433" fmla="*/ 3970517 w 7484617"/>
              <a:gd name="connsiteY433" fmla="*/ 357538 h 6858937"/>
              <a:gd name="connsiteX434" fmla="*/ 3981485 w 7484617"/>
              <a:gd name="connsiteY434" fmla="*/ 342906 h 6858937"/>
              <a:gd name="connsiteX435" fmla="*/ 3977829 w 7484617"/>
              <a:gd name="connsiteY435" fmla="*/ 339248 h 6858937"/>
              <a:gd name="connsiteX436" fmla="*/ 3996110 w 7484617"/>
              <a:gd name="connsiteY436" fmla="*/ 313640 h 6858937"/>
              <a:gd name="connsiteX437" fmla="*/ 4032671 w 7484617"/>
              <a:gd name="connsiteY437" fmla="*/ 295350 h 6858937"/>
              <a:gd name="connsiteX438" fmla="*/ 4043639 w 7484617"/>
              <a:gd name="connsiteY438" fmla="*/ 280718 h 6858937"/>
              <a:gd name="connsiteX439" fmla="*/ 4047296 w 7484617"/>
              <a:gd name="connsiteY439" fmla="*/ 309982 h 6858937"/>
              <a:gd name="connsiteX440" fmla="*/ 4091168 w 7484617"/>
              <a:gd name="connsiteY440" fmla="*/ 258770 h 6858937"/>
              <a:gd name="connsiteX441" fmla="*/ 4135041 w 7484617"/>
              <a:gd name="connsiteY441" fmla="*/ 211214 h 6858937"/>
              <a:gd name="connsiteX442" fmla="*/ 4076543 w 7484617"/>
              <a:gd name="connsiteY442" fmla="*/ 255112 h 6858937"/>
              <a:gd name="connsiteX443" fmla="*/ 4076543 w 7484617"/>
              <a:gd name="connsiteY443" fmla="*/ 266086 h 6858937"/>
              <a:gd name="connsiteX444" fmla="*/ 4069231 w 7484617"/>
              <a:gd name="connsiteY444" fmla="*/ 262428 h 6858937"/>
              <a:gd name="connsiteX445" fmla="*/ 4050952 w 7484617"/>
              <a:gd name="connsiteY445" fmla="*/ 299008 h 6858937"/>
              <a:gd name="connsiteX446" fmla="*/ 4072887 w 7484617"/>
              <a:gd name="connsiteY446" fmla="*/ 247796 h 6858937"/>
              <a:gd name="connsiteX447" fmla="*/ 4072887 w 7484617"/>
              <a:gd name="connsiteY447" fmla="*/ 258770 h 6858937"/>
              <a:gd name="connsiteX448" fmla="*/ 4091168 w 7484617"/>
              <a:gd name="connsiteY448" fmla="*/ 218530 h 6858937"/>
              <a:gd name="connsiteX449" fmla="*/ 4124073 w 7484617"/>
              <a:gd name="connsiteY449" fmla="*/ 207556 h 6858937"/>
              <a:gd name="connsiteX450" fmla="*/ 4135041 w 7484617"/>
              <a:gd name="connsiteY450" fmla="*/ 174634 h 6858937"/>
              <a:gd name="connsiteX451" fmla="*/ 4142354 w 7484617"/>
              <a:gd name="connsiteY451" fmla="*/ 181950 h 6858937"/>
              <a:gd name="connsiteX452" fmla="*/ 4153322 w 7484617"/>
              <a:gd name="connsiteY452" fmla="*/ 185608 h 6858937"/>
              <a:gd name="connsiteX453" fmla="*/ 4164291 w 7484617"/>
              <a:gd name="connsiteY453" fmla="*/ 163660 h 6858937"/>
              <a:gd name="connsiteX454" fmla="*/ 4178913 w 7484617"/>
              <a:gd name="connsiteY454" fmla="*/ 156344 h 6858937"/>
              <a:gd name="connsiteX455" fmla="*/ 4167947 w 7484617"/>
              <a:gd name="connsiteY455" fmla="*/ 156344 h 6858937"/>
              <a:gd name="connsiteX456" fmla="*/ 4171603 w 7484617"/>
              <a:gd name="connsiteY456" fmla="*/ 141711 h 6858937"/>
              <a:gd name="connsiteX457" fmla="*/ 4189882 w 7484617"/>
              <a:gd name="connsiteY457" fmla="*/ 138053 h 6858937"/>
              <a:gd name="connsiteX458" fmla="*/ 4193538 w 7484617"/>
              <a:gd name="connsiteY458" fmla="*/ 149026 h 6858937"/>
              <a:gd name="connsiteX459" fmla="*/ 4204507 w 7484617"/>
              <a:gd name="connsiteY459" fmla="*/ 112447 h 6858937"/>
              <a:gd name="connsiteX460" fmla="*/ 4226443 w 7484617"/>
              <a:gd name="connsiteY460" fmla="*/ 94157 h 6858937"/>
              <a:gd name="connsiteX461" fmla="*/ 4226443 w 7484617"/>
              <a:gd name="connsiteY461" fmla="*/ 108788 h 6858937"/>
              <a:gd name="connsiteX462" fmla="*/ 4215475 w 7484617"/>
              <a:gd name="connsiteY462" fmla="*/ 119763 h 6858937"/>
              <a:gd name="connsiteX463" fmla="*/ 4222787 w 7484617"/>
              <a:gd name="connsiteY463" fmla="*/ 123420 h 6858937"/>
              <a:gd name="connsiteX464" fmla="*/ 4226443 w 7484617"/>
              <a:gd name="connsiteY464" fmla="*/ 108788 h 6858937"/>
              <a:gd name="connsiteX465" fmla="*/ 4248381 w 7484617"/>
              <a:gd name="connsiteY465" fmla="*/ 101472 h 6858937"/>
              <a:gd name="connsiteX466" fmla="*/ 4226443 w 7484617"/>
              <a:gd name="connsiteY466" fmla="*/ 145369 h 6858937"/>
              <a:gd name="connsiteX467" fmla="*/ 4270317 w 7484617"/>
              <a:gd name="connsiteY467" fmla="*/ 116105 h 6858937"/>
              <a:gd name="connsiteX468" fmla="*/ 4281285 w 7484617"/>
              <a:gd name="connsiteY468" fmla="*/ 101472 h 6858937"/>
              <a:gd name="connsiteX469" fmla="*/ 4273973 w 7484617"/>
              <a:gd name="connsiteY469" fmla="*/ 97815 h 6858937"/>
              <a:gd name="connsiteX470" fmla="*/ 4347095 w 7484617"/>
              <a:gd name="connsiteY470" fmla="*/ 53917 h 6858937"/>
              <a:gd name="connsiteX471" fmla="*/ 4343439 w 7484617"/>
              <a:gd name="connsiteY471" fmla="*/ 46601 h 6858937"/>
              <a:gd name="connsiteX472" fmla="*/ 4358063 w 7484617"/>
              <a:gd name="connsiteY472" fmla="*/ 39285 h 6858937"/>
              <a:gd name="connsiteX473" fmla="*/ 4354407 w 7484617"/>
              <a:gd name="connsiteY473" fmla="*/ 53917 h 6858937"/>
              <a:gd name="connsiteX474" fmla="*/ 4383656 w 7484617"/>
              <a:gd name="connsiteY474" fmla="*/ 35627 h 6858937"/>
              <a:gd name="connsiteX475" fmla="*/ 4398281 w 7484617"/>
              <a:gd name="connsiteY475" fmla="*/ 39285 h 6858937"/>
              <a:gd name="connsiteX476" fmla="*/ 4398281 w 7484617"/>
              <a:gd name="connsiteY476" fmla="*/ 28311 h 6858937"/>
              <a:gd name="connsiteX477" fmla="*/ 4412903 w 7484617"/>
              <a:gd name="connsiteY477" fmla="*/ 35627 h 6858937"/>
              <a:gd name="connsiteX478" fmla="*/ 4416559 w 7484617"/>
              <a:gd name="connsiteY478" fmla="*/ 20995 h 6858937"/>
              <a:gd name="connsiteX479" fmla="*/ 4427528 w 7484617"/>
              <a:gd name="connsiteY479" fmla="*/ 35627 h 6858937"/>
              <a:gd name="connsiteX480" fmla="*/ 4449465 w 7484617"/>
              <a:gd name="connsiteY480" fmla="*/ 20995 h 6858937"/>
              <a:gd name="connsiteX481" fmla="*/ 4445809 w 7484617"/>
              <a:gd name="connsiteY481" fmla="*/ 24653 h 6858937"/>
              <a:gd name="connsiteX482" fmla="*/ 4448735 w 7484617"/>
              <a:gd name="connsiteY482" fmla="*/ 27578 h 6858937"/>
              <a:gd name="connsiteX483" fmla="*/ 4446419 w 7484617"/>
              <a:gd name="connsiteY483" fmla="*/ 28921 h 6858937"/>
              <a:gd name="connsiteX484" fmla="*/ 4438039 w 7484617"/>
              <a:gd name="connsiteY484" fmla="*/ 30596 h 6858937"/>
              <a:gd name="connsiteX485" fmla="*/ 4434841 w 7484617"/>
              <a:gd name="connsiteY485" fmla="*/ 35627 h 6858937"/>
              <a:gd name="connsiteX486" fmla="*/ 4446419 w 7484617"/>
              <a:gd name="connsiteY486" fmla="*/ 28921 h 6858937"/>
              <a:gd name="connsiteX487" fmla="*/ 4449465 w 7484617"/>
              <a:gd name="connsiteY487" fmla="*/ 28311 h 6858937"/>
              <a:gd name="connsiteX488" fmla="*/ 4448735 w 7484617"/>
              <a:gd name="connsiteY488" fmla="*/ 27578 h 6858937"/>
              <a:gd name="connsiteX489" fmla="*/ 4452207 w 7484617"/>
              <a:gd name="connsiteY489" fmla="*/ 25568 h 6858937"/>
              <a:gd name="connsiteX490" fmla="*/ 4464089 w 7484617"/>
              <a:gd name="connsiteY490" fmla="*/ 10021 h 6858937"/>
              <a:gd name="connsiteX491" fmla="*/ 4478714 w 7484617"/>
              <a:gd name="connsiteY491" fmla="*/ 13679 h 6858937"/>
              <a:gd name="connsiteX492" fmla="*/ 4482371 w 7484617"/>
              <a:gd name="connsiteY492" fmla="*/ 6363 h 6858937"/>
              <a:gd name="connsiteX493" fmla="*/ 4493339 w 7484617"/>
              <a:gd name="connsiteY493" fmla="*/ 20995 h 6858937"/>
              <a:gd name="connsiteX494" fmla="*/ 4475058 w 7484617"/>
              <a:gd name="connsiteY494" fmla="*/ 39285 h 6858937"/>
              <a:gd name="connsiteX495" fmla="*/ 4482371 w 7484617"/>
              <a:gd name="connsiteY495" fmla="*/ 46601 h 6858937"/>
              <a:gd name="connsiteX496" fmla="*/ 4507963 w 7484617"/>
              <a:gd name="connsiteY496" fmla="*/ 17337 h 6858937"/>
              <a:gd name="connsiteX497" fmla="*/ 4509293 w 7484617"/>
              <a:gd name="connsiteY497" fmla="*/ 14012 h 6858937"/>
              <a:gd name="connsiteX498" fmla="*/ 4522588 w 7484617"/>
              <a:gd name="connsiteY498" fmla="*/ 17337 h 6858937"/>
              <a:gd name="connsiteX499" fmla="*/ 4522588 w 7484617"/>
              <a:gd name="connsiteY499" fmla="*/ 6363 h 6858937"/>
              <a:gd name="connsiteX500" fmla="*/ 4529899 w 7484617"/>
              <a:gd name="connsiteY500" fmla="*/ 10021 h 6858937"/>
              <a:gd name="connsiteX501" fmla="*/ 4530356 w 7484617"/>
              <a:gd name="connsiteY501" fmla="*/ 876 h 6858937"/>
              <a:gd name="connsiteX502" fmla="*/ 4530662 w 7484617"/>
              <a:gd name="connsiteY502" fmla="*/ 0 h 6858937"/>
              <a:gd name="connsiteX503" fmla="*/ 4734199 w 7484617"/>
              <a:gd name="connsiteY503" fmla="*/ 0 h 6858937"/>
              <a:gd name="connsiteX504" fmla="*/ 4718645 w 7484617"/>
              <a:gd name="connsiteY504" fmla="*/ 3619 h 6858937"/>
              <a:gd name="connsiteX505" fmla="*/ 4701735 w 7484617"/>
              <a:gd name="connsiteY505" fmla="*/ 13679 h 6858937"/>
              <a:gd name="connsiteX506" fmla="*/ 4679799 w 7484617"/>
              <a:gd name="connsiteY506" fmla="*/ 39285 h 6858937"/>
              <a:gd name="connsiteX507" fmla="*/ 4698079 w 7484617"/>
              <a:gd name="connsiteY507" fmla="*/ 31969 h 6858937"/>
              <a:gd name="connsiteX508" fmla="*/ 4665174 w 7484617"/>
              <a:gd name="connsiteY508" fmla="*/ 61233 h 6858937"/>
              <a:gd name="connsiteX509" fmla="*/ 4632271 w 7484617"/>
              <a:gd name="connsiteY509" fmla="*/ 86841 h 6858937"/>
              <a:gd name="connsiteX510" fmla="*/ 4624959 w 7484617"/>
              <a:gd name="connsiteY510" fmla="*/ 83182 h 6858937"/>
              <a:gd name="connsiteX511" fmla="*/ 4615360 w 7484617"/>
              <a:gd name="connsiteY511" fmla="*/ 96899 h 6858937"/>
              <a:gd name="connsiteX512" fmla="*/ 4609443 w 7484617"/>
              <a:gd name="connsiteY512" fmla="*/ 100847 h 6858937"/>
              <a:gd name="connsiteX513" fmla="*/ 4610333 w 7484617"/>
              <a:gd name="connsiteY513" fmla="*/ 94157 h 6858937"/>
              <a:gd name="connsiteX514" fmla="*/ 4595709 w 7484617"/>
              <a:gd name="connsiteY514" fmla="*/ 112447 h 6858937"/>
              <a:gd name="connsiteX515" fmla="*/ 4537211 w 7484617"/>
              <a:gd name="connsiteY515" fmla="*/ 149026 h 6858937"/>
              <a:gd name="connsiteX516" fmla="*/ 4511619 w 7484617"/>
              <a:gd name="connsiteY516" fmla="*/ 192924 h 6858937"/>
              <a:gd name="connsiteX517" fmla="*/ 4526242 w 7484617"/>
              <a:gd name="connsiteY517" fmla="*/ 207556 h 6858937"/>
              <a:gd name="connsiteX518" fmla="*/ 4533555 w 7484617"/>
              <a:gd name="connsiteY518" fmla="*/ 196582 h 6858937"/>
              <a:gd name="connsiteX519" fmla="*/ 4529899 w 7484617"/>
              <a:gd name="connsiteY519" fmla="*/ 185608 h 6858937"/>
              <a:gd name="connsiteX520" fmla="*/ 4559147 w 7484617"/>
              <a:gd name="connsiteY520" fmla="*/ 163660 h 6858937"/>
              <a:gd name="connsiteX521" fmla="*/ 4570116 w 7484617"/>
              <a:gd name="connsiteY521" fmla="*/ 167318 h 6858937"/>
              <a:gd name="connsiteX522" fmla="*/ 4581085 w 7484617"/>
              <a:gd name="connsiteY522" fmla="*/ 156344 h 6858937"/>
              <a:gd name="connsiteX523" fmla="*/ 4577429 w 7484617"/>
              <a:gd name="connsiteY523" fmla="*/ 152686 h 6858937"/>
              <a:gd name="connsiteX524" fmla="*/ 4584741 w 7484617"/>
              <a:gd name="connsiteY524" fmla="*/ 152686 h 6858937"/>
              <a:gd name="connsiteX525" fmla="*/ 4577429 w 7484617"/>
              <a:gd name="connsiteY525" fmla="*/ 178292 h 6858937"/>
              <a:gd name="connsiteX526" fmla="*/ 4606677 w 7484617"/>
              <a:gd name="connsiteY526" fmla="*/ 152686 h 6858937"/>
              <a:gd name="connsiteX527" fmla="*/ 4613990 w 7484617"/>
              <a:gd name="connsiteY527" fmla="*/ 160002 h 6858937"/>
              <a:gd name="connsiteX528" fmla="*/ 4639583 w 7484617"/>
              <a:gd name="connsiteY528" fmla="*/ 145369 h 6858937"/>
              <a:gd name="connsiteX529" fmla="*/ 4639583 w 7484617"/>
              <a:gd name="connsiteY529" fmla="*/ 160002 h 6858937"/>
              <a:gd name="connsiteX530" fmla="*/ 4665174 w 7484617"/>
              <a:gd name="connsiteY530" fmla="*/ 152686 h 6858937"/>
              <a:gd name="connsiteX531" fmla="*/ 4665174 w 7484617"/>
              <a:gd name="connsiteY531" fmla="*/ 145369 h 6858937"/>
              <a:gd name="connsiteX532" fmla="*/ 4698079 w 7484617"/>
              <a:gd name="connsiteY532" fmla="*/ 134395 h 6858937"/>
              <a:gd name="connsiteX533" fmla="*/ 4727329 w 7484617"/>
              <a:gd name="connsiteY533" fmla="*/ 130736 h 6858937"/>
              <a:gd name="connsiteX534" fmla="*/ 4624959 w 7484617"/>
              <a:gd name="connsiteY534" fmla="*/ 222188 h 6858937"/>
              <a:gd name="connsiteX535" fmla="*/ 4606677 w 7484617"/>
              <a:gd name="connsiteY535" fmla="*/ 233162 h 6858937"/>
              <a:gd name="connsiteX536" fmla="*/ 4592053 w 7484617"/>
              <a:gd name="connsiteY536" fmla="*/ 255112 h 6858937"/>
              <a:gd name="connsiteX537" fmla="*/ 4559147 w 7484617"/>
              <a:gd name="connsiteY537" fmla="*/ 284376 h 6858937"/>
              <a:gd name="connsiteX538" fmla="*/ 4584741 w 7484617"/>
              <a:gd name="connsiteY538" fmla="*/ 258770 h 6858937"/>
              <a:gd name="connsiteX539" fmla="*/ 4544523 w 7484617"/>
              <a:gd name="connsiteY539" fmla="*/ 299008 h 6858937"/>
              <a:gd name="connsiteX540" fmla="*/ 4533555 w 7484617"/>
              <a:gd name="connsiteY540" fmla="*/ 317298 h 6858937"/>
              <a:gd name="connsiteX541" fmla="*/ 4540867 w 7484617"/>
              <a:gd name="connsiteY541" fmla="*/ 291692 h 6858937"/>
              <a:gd name="connsiteX542" fmla="*/ 4522588 w 7484617"/>
              <a:gd name="connsiteY542" fmla="*/ 331932 h 6858937"/>
              <a:gd name="connsiteX543" fmla="*/ 4515275 w 7484617"/>
              <a:gd name="connsiteY543" fmla="*/ 328274 h 6858937"/>
              <a:gd name="connsiteX544" fmla="*/ 4496995 w 7484617"/>
              <a:gd name="connsiteY544" fmla="*/ 335590 h 6858937"/>
              <a:gd name="connsiteX545" fmla="*/ 4493339 w 7484617"/>
              <a:gd name="connsiteY545" fmla="*/ 339248 h 6858937"/>
              <a:gd name="connsiteX546" fmla="*/ 4493339 w 7484617"/>
              <a:gd name="connsiteY546" fmla="*/ 357538 h 6858937"/>
              <a:gd name="connsiteX547" fmla="*/ 4500651 w 7484617"/>
              <a:gd name="connsiteY547" fmla="*/ 353880 h 6858937"/>
              <a:gd name="connsiteX548" fmla="*/ 4500651 w 7484617"/>
              <a:gd name="connsiteY548" fmla="*/ 342906 h 6858937"/>
              <a:gd name="connsiteX549" fmla="*/ 4511619 w 7484617"/>
              <a:gd name="connsiteY549" fmla="*/ 331932 h 6858937"/>
              <a:gd name="connsiteX550" fmla="*/ 4504307 w 7484617"/>
              <a:gd name="connsiteY550" fmla="*/ 350222 h 6858937"/>
              <a:gd name="connsiteX551" fmla="*/ 4518932 w 7484617"/>
              <a:gd name="connsiteY551" fmla="*/ 350222 h 6858937"/>
              <a:gd name="connsiteX552" fmla="*/ 4518932 w 7484617"/>
              <a:gd name="connsiteY552" fmla="*/ 368512 h 6858937"/>
              <a:gd name="connsiteX553" fmla="*/ 4544523 w 7484617"/>
              <a:gd name="connsiteY553" fmla="*/ 331932 h 6858937"/>
              <a:gd name="connsiteX554" fmla="*/ 4559147 w 7484617"/>
              <a:gd name="connsiteY554" fmla="*/ 320956 h 6858937"/>
              <a:gd name="connsiteX555" fmla="*/ 4551835 w 7484617"/>
              <a:gd name="connsiteY555" fmla="*/ 313640 h 6858937"/>
              <a:gd name="connsiteX556" fmla="*/ 4566460 w 7484617"/>
              <a:gd name="connsiteY556" fmla="*/ 309982 h 6858937"/>
              <a:gd name="connsiteX557" fmla="*/ 4628615 w 7484617"/>
              <a:gd name="connsiteY557" fmla="*/ 251454 h 6858937"/>
              <a:gd name="connsiteX558" fmla="*/ 4690767 w 7484617"/>
              <a:gd name="connsiteY558" fmla="*/ 207556 h 6858937"/>
              <a:gd name="connsiteX559" fmla="*/ 4672487 w 7484617"/>
              <a:gd name="connsiteY559" fmla="*/ 240480 h 6858937"/>
              <a:gd name="connsiteX560" fmla="*/ 4705392 w 7484617"/>
              <a:gd name="connsiteY560" fmla="*/ 222188 h 6858937"/>
              <a:gd name="connsiteX561" fmla="*/ 4720017 w 7484617"/>
              <a:gd name="connsiteY561" fmla="*/ 222188 h 6858937"/>
              <a:gd name="connsiteX562" fmla="*/ 4741953 w 7484617"/>
              <a:gd name="connsiteY562" fmla="*/ 203898 h 6858937"/>
              <a:gd name="connsiteX563" fmla="*/ 4760232 w 7484617"/>
              <a:gd name="connsiteY563" fmla="*/ 196582 h 6858937"/>
              <a:gd name="connsiteX564" fmla="*/ 4749265 w 7484617"/>
              <a:gd name="connsiteY564" fmla="*/ 211214 h 6858937"/>
              <a:gd name="connsiteX565" fmla="*/ 4763889 w 7484617"/>
              <a:gd name="connsiteY565" fmla="*/ 211214 h 6858937"/>
              <a:gd name="connsiteX566" fmla="*/ 4720017 w 7484617"/>
              <a:gd name="connsiteY566" fmla="*/ 280718 h 6858937"/>
              <a:gd name="connsiteX567" fmla="*/ 4668831 w 7484617"/>
              <a:gd name="connsiteY567" fmla="*/ 335590 h 6858937"/>
              <a:gd name="connsiteX568" fmla="*/ 4606677 w 7484617"/>
              <a:gd name="connsiteY568" fmla="*/ 401434 h 6858937"/>
              <a:gd name="connsiteX569" fmla="*/ 4551835 w 7484617"/>
              <a:gd name="connsiteY569" fmla="*/ 456306 h 6858937"/>
              <a:gd name="connsiteX570" fmla="*/ 4548179 w 7484617"/>
              <a:gd name="connsiteY570" fmla="*/ 452648 h 6858937"/>
              <a:gd name="connsiteX571" fmla="*/ 4533555 w 7484617"/>
              <a:gd name="connsiteY571" fmla="*/ 474596 h 6858937"/>
              <a:gd name="connsiteX572" fmla="*/ 4518932 w 7484617"/>
              <a:gd name="connsiteY572" fmla="*/ 470938 h 6858937"/>
              <a:gd name="connsiteX573" fmla="*/ 4467745 w 7484617"/>
              <a:gd name="connsiteY573" fmla="*/ 555074 h 6858937"/>
              <a:gd name="connsiteX574" fmla="*/ 4453121 w 7484617"/>
              <a:gd name="connsiteY574" fmla="*/ 577022 h 6858937"/>
              <a:gd name="connsiteX575" fmla="*/ 4369031 w 7484617"/>
              <a:gd name="connsiteY575" fmla="*/ 620920 h 6858937"/>
              <a:gd name="connsiteX576" fmla="*/ 4380000 w 7484617"/>
              <a:gd name="connsiteY576" fmla="*/ 617262 h 6858937"/>
              <a:gd name="connsiteX577" fmla="*/ 4376344 w 7484617"/>
              <a:gd name="connsiteY577" fmla="*/ 635552 h 6858937"/>
              <a:gd name="connsiteX578" fmla="*/ 4365375 w 7484617"/>
              <a:gd name="connsiteY578" fmla="*/ 650184 h 6858937"/>
              <a:gd name="connsiteX579" fmla="*/ 4343439 w 7484617"/>
              <a:gd name="connsiteY579" fmla="*/ 653842 h 6858937"/>
              <a:gd name="connsiteX580" fmla="*/ 4347095 w 7484617"/>
              <a:gd name="connsiteY580" fmla="*/ 668474 h 6858937"/>
              <a:gd name="connsiteX581" fmla="*/ 4292253 w 7484617"/>
              <a:gd name="connsiteY581" fmla="*/ 690423 h 6858937"/>
              <a:gd name="connsiteX582" fmla="*/ 4248381 w 7484617"/>
              <a:gd name="connsiteY582" fmla="*/ 734319 h 6858937"/>
              <a:gd name="connsiteX583" fmla="*/ 4226443 w 7484617"/>
              <a:gd name="connsiteY583" fmla="*/ 756267 h 6858937"/>
              <a:gd name="connsiteX584" fmla="*/ 4219131 w 7484617"/>
              <a:gd name="connsiteY584" fmla="*/ 792849 h 6858937"/>
              <a:gd name="connsiteX585" fmla="*/ 4105792 w 7484617"/>
              <a:gd name="connsiteY585" fmla="*/ 884301 h 6858937"/>
              <a:gd name="connsiteX586" fmla="*/ 4069231 w 7484617"/>
              <a:gd name="connsiteY586" fmla="*/ 928197 h 6858937"/>
              <a:gd name="connsiteX587" fmla="*/ 4039983 w 7484617"/>
              <a:gd name="connsiteY587" fmla="*/ 961121 h 6858937"/>
              <a:gd name="connsiteX588" fmla="*/ 4007078 w 7484617"/>
              <a:gd name="connsiteY588" fmla="*/ 990385 h 6858937"/>
              <a:gd name="connsiteX589" fmla="*/ 3988797 w 7484617"/>
              <a:gd name="connsiteY589" fmla="*/ 1012335 h 6858937"/>
              <a:gd name="connsiteX590" fmla="*/ 4094824 w 7484617"/>
              <a:gd name="connsiteY590" fmla="*/ 953805 h 6858937"/>
              <a:gd name="connsiteX591" fmla="*/ 4113105 w 7484617"/>
              <a:gd name="connsiteY591" fmla="*/ 961121 h 6858937"/>
              <a:gd name="connsiteX592" fmla="*/ 4160635 w 7484617"/>
              <a:gd name="connsiteY592" fmla="*/ 935513 h 6858937"/>
              <a:gd name="connsiteX593" fmla="*/ 4153322 w 7484617"/>
              <a:gd name="connsiteY593" fmla="*/ 928197 h 6858937"/>
              <a:gd name="connsiteX594" fmla="*/ 4189882 w 7484617"/>
              <a:gd name="connsiteY594" fmla="*/ 920881 h 6858937"/>
              <a:gd name="connsiteX595" fmla="*/ 4306877 w 7484617"/>
              <a:gd name="connsiteY595" fmla="*/ 866011 h 6858937"/>
              <a:gd name="connsiteX596" fmla="*/ 4303221 w 7484617"/>
              <a:gd name="connsiteY596" fmla="*/ 855037 h 6858937"/>
              <a:gd name="connsiteX597" fmla="*/ 4380000 w 7484617"/>
              <a:gd name="connsiteY597" fmla="*/ 829429 h 6858937"/>
              <a:gd name="connsiteX598" fmla="*/ 4453121 w 7484617"/>
              <a:gd name="connsiteY598" fmla="*/ 792849 h 6858937"/>
              <a:gd name="connsiteX599" fmla="*/ 4467745 w 7484617"/>
              <a:gd name="connsiteY599" fmla="*/ 803823 h 6858937"/>
              <a:gd name="connsiteX600" fmla="*/ 4489683 w 7484617"/>
              <a:gd name="connsiteY600" fmla="*/ 774559 h 6858937"/>
              <a:gd name="connsiteX601" fmla="*/ 4537211 w 7484617"/>
              <a:gd name="connsiteY601" fmla="*/ 774559 h 6858937"/>
              <a:gd name="connsiteX602" fmla="*/ 4573772 w 7484617"/>
              <a:gd name="connsiteY602" fmla="*/ 752609 h 6858937"/>
              <a:gd name="connsiteX603" fmla="*/ 4617646 w 7484617"/>
              <a:gd name="connsiteY603" fmla="*/ 737977 h 6858937"/>
              <a:gd name="connsiteX604" fmla="*/ 4683455 w 7484617"/>
              <a:gd name="connsiteY604" fmla="*/ 723345 h 6858937"/>
              <a:gd name="connsiteX605" fmla="*/ 4679799 w 7484617"/>
              <a:gd name="connsiteY605" fmla="*/ 708713 h 6858937"/>
              <a:gd name="connsiteX606" fmla="*/ 4705392 w 7484617"/>
              <a:gd name="connsiteY606" fmla="*/ 697739 h 6858937"/>
              <a:gd name="connsiteX607" fmla="*/ 4745609 w 7484617"/>
              <a:gd name="connsiteY607" fmla="*/ 694082 h 6858937"/>
              <a:gd name="connsiteX608" fmla="*/ 4760232 w 7484617"/>
              <a:gd name="connsiteY608" fmla="*/ 686765 h 6858937"/>
              <a:gd name="connsiteX609" fmla="*/ 4778513 w 7484617"/>
              <a:gd name="connsiteY609" fmla="*/ 679449 h 6858937"/>
              <a:gd name="connsiteX610" fmla="*/ 4789481 w 7484617"/>
              <a:gd name="connsiteY610" fmla="*/ 701397 h 6858937"/>
              <a:gd name="connsiteX611" fmla="*/ 4851636 w 7484617"/>
              <a:gd name="connsiteY611" fmla="*/ 653842 h 6858937"/>
              <a:gd name="connsiteX612" fmla="*/ 4840667 w 7484617"/>
              <a:gd name="connsiteY612" fmla="*/ 672132 h 6858937"/>
              <a:gd name="connsiteX613" fmla="*/ 4855292 w 7484617"/>
              <a:gd name="connsiteY613" fmla="*/ 686765 h 6858937"/>
              <a:gd name="connsiteX614" fmla="*/ 4888195 w 7484617"/>
              <a:gd name="connsiteY614" fmla="*/ 668474 h 6858937"/>
              <a:gd name="connsiteX615" fmla="*/ 4877227 w 7484617"/>
              <a:gd name="connsiteY615" fmla="*/ 679449 h 6858937"/>
              <a:gd name="connsiteX616" fmla="*/ 4913789 w 7484617"/>
              <a:gd name="connsiteY616" fmla="*/ 657500 h 6858937"/>
              <a:gd name="connsiteX617" fmla="*/ 4932069 w 7484617"/>
              <a:gd name="connsiteY617" fmla="*/ 668474 h 6858937"/>
              <a:gd name="connsiteX618" fmla="*/ 4950350 w 7484617"/>
              <a:gd name="connsiteY618" fmla="*/ 646526 h 6858937"/>
              <a:gd name="connsiteX619" fmla="*/ 5005191 w 7484617"/>
              <a:gd name="connsiteY619" fmla="*/ 628236 h 6858937"/>
              <a:gd name="connsiteX620" fmla="*/ 4997879 w 7484617"/>
              <a:gd name="connsiteY620" fmla="*/ 613604 h 6858937"/>
              <a:gd name="connsiteX621" fmla="*/ 5019815 w 7484617"/>
              <a:gd name="connsiteY621" fmla="*/ 628236 h 6858937"/>
              <a:gd name="connsiteX622" fmla="*/ 5027127 w 7484617"/>
              <a:gd name="connsiteY622" fmla="*/ 609946 h 6858937"/>
              <a:gd name="connsiteX623" fmla="*/ 5027127 w 7484617"/>
              <a:gd name="connsiteY623" fmla="*/ 624578 h 6858937"/>
              <a:gd name="connsiteX624" fmla="*/ 5103907 w 7484617"/>
              <a:gd name="connsiteY624" fmla="*/ 602630 h 6858937"/>
              <a:gd name="connsiteX625" fmla="*/ 5107563 w 7484617"/>
              <a:gd name="connsiteY625" fmla="*/ 606288 h 6858937"/>
              <a:gd name="connsiteX626" fmla="*/ 5166059 w 7484617"/>
              <a:gd name="connsiteY626" fmla="*/ 587996 h 6858937"/>
              <a:gd name="connsiteX627" fmla="*/ 5177028 w 7484617"/>
              <a:gd name="connsiteY627" fmla="*/ 584338 h 6858937"/>
              <a:gd name="connsiteX628" fmla="*/ 5180684 w 7484617"/>
              <a:gd name="connsiteY628" fmla="*/ 598972 h 6858937"/>
              <a:gd name="connsiteX629" fmla="*/ 5195309 w 7484617"/>
              <a:gd name="connsiteY629" fmla="*/ 584338 h 6858937"/>
              <a:gd name="connsiteX630" fmla="*/ 5180684 w 7484617"/>
              <a:gd name="connsiteY630" fmla="*/ 580680 h 6858937"/>
              <a:gd name="connsiteX631" fmla="*/ 5209933 w 7484617"/>
              <a:gd name="connsiteY631" fmla="*/ 580680 h 6858937"/>
              <a:gd name="connsiteX632" fmla="*/ 5235525 w 7484617"/>
              <a:gd name="connsiteY632" fmla="*/ 584338 h 6858937"/>
              <a:gd name="connsiteX633" fmla="*/ 5228212 w 7484617"/>
              <a:gd name="connsiteY633" fmla="*/ 595314 h 6858937"/>
              <a:gd name="connsiteX634" fmla="*/ 5286711 w 7484617"/>
              <a:gd name="connsiteY634" fmla="*/ 573364 h 6858937"/>
              <a:gd name="connsiteX635" fmla="*/ 5286711 w 7484617"/>
              <a:gd name="connsiteY635" fmla="*/ 587996 h 6858937"/>
              <a:gd name="connsiteX636" fmla="*/ 5301335 w 7484617"/>
              <a:gd name="connsiteY636" fmla="*/ 580680 h 6858937"/>
              <a:gd name="connsiteX637" fmla="*/ 5301335 w 7484617"/>
              <a:gd name="connsiteY637" fmla="*/ 566048 h 6858937"/>
              <a:gd name="connsiteX638" fmla="*/ 5326928 w 7484617"/>
              <a:gd name="connsiteY638" fmla="*/ 569706 h 6858937"/>
              <a:gd name="connsiteX639" fmla="*/ 5330585 w 7484617"/>
              <a:gd name="connsiteY639" fmla="*/ 558732 h 6858937"/>
              <a:gd name="connsiteX640" fmla="*/ 5356175 w 7484617"/>
              <a:gd name="connsiteY640" fmla="*/ 562390 h 6858937"/>
              <a:gd name="connsiteX641" fmla="*/ 5356175 w 7484617"/>
              <a:gd name="connsiteY641" fmla="*/ 584338 h 6858937"/>
              <a:gd name="connsiteX642" fmla="*/ 5385425 w 7484617"/>
              <a:gd name="connsiteY642" fmla="*/ 566048 h 6858937"/>
              <a:gd name="connsiteX643" fmla="*/ 5400049 w 7484617"/>
              <a:gd name="connsiteY643" fmla="*/ 551416 h 6858937"/>
              <a:gd name="connsiteX644" fmla="*/ 5400049 w 7484617"/>
              <a:gd name="connsiteY644" fmla="*/ 577022 h 6858937"/>
              <a:gd name="connsiteX645" fmla="*/ 5411017 w 7484617"/>
              <a:gd name="connsiteY645" fmla="*/ 562390 h 6858937"/>
              <a:gd name="connsiteX646" fmla="*/ 5465858 w 7484617"/>
              <a:gd name="connsiteY646" fmla="*/ 573364 h 6858937"/>
              <a:gd name="connsiteX647" fmla="*/ 5462202 w 7484617"/>
              <a:gd name="connsiteY647" fmla="*/ 562390 h 6858937"/>
              <a:gd name="connsiteX648" fmla="*/ 5476827 w 7484617"/>
              <a:gd name="connsiteY648" fmla="*/ 558732 h 6858937"/>
              <a:gd name="connsiteX649" fmla="*/ 5491451 w 7484617"/>
              <a:gd name="connsiteY649" fmla="*/ 569706 h 6858937"/>
              <a:gd name="connsiteX650" fmla="*/ 5495107 w 7484617"/>
              <a:gd name="connsiteY650" fmla="*/ 591656 h 6858937"/>
              <a:gd name="connsiteX651" fmla="*/ 5462202 w 7484617"/>
              <a:gd name="connsiteY651" fmla="*/ 598972 h 6858937"/>
              <a:gd name="connsiteX652" fmla="*/ 5429299 w 7484617"/>
              <a:gd name="connsiteY652" fmla="*/ 584338 h 6858937"/>
              <a:gd name="connsiteX653" fmla="*/ 5418330 w 7484617"/>
              <a:gd name="connsiteY653" fmla="*/ 598972 h 6858937"/>
              <a:gd name="connsiteX654" fmla="*/ 5418330 w 7484617"/>
              <a:gd name="connsiteY654" fmla="*/ 584338 h 6858937"/>
              <a:gd name="connsiteX655" fmla="*/ 5403705 w 7484617"/>
              <a:gd name="connsiteY655" fmla="*/ 584338 h 6858937"/>
              <a:gd name="connsiteX656" fmla="*/ 5407361 w 7484617"/>
              <a:gd name="connsiteY656" fmla="*/ 613604 h 6858937"/>
              <a:gd name="connsiteX657" fmla="*/ 5396393 w 7484617"/>
              <a:gd name="connsiteY657" fmla="*/ 587996 h 6858937"/>
              <a:gd name="connsiteX658" fmla="*/ 5359831 w 7484617"/>
              <a:gd name="connsiteY658" fmla="*/ 602630 h 6858937"/>
              <a:gd name="connsiteX659" fmla="*/ 5374456 w 7484617"/>
              <a:gd name="connsiteY659" fmla="*/ 620920 h 6858937"/>
              <a:gd name="connsiteX660" fmla="*/ 5356175 w 7484617"/>
              <a:gd name="connsiteY660" fmla="*/ 598972 h 6858937"/>
              <a:gd name="connsiteX661" fmla="*/ 5294023 w 7484617"/>
              <a:gd name="connsiteY661" fmla="*/ 620920 h 6858937"/>
              <a:gd name="connsiteX662" fmla="*/ 5294023 w 7484617"/>
              <a:gd name="connsiteY662" fmla="*/ 631894 h 6858937"/>
              <a:gd name="connsiteX663" fmla="*/ 5308647 w 7484617"/>
              <a:gd name="connsiteY663" fmla="*/ 631894 h 6858937"/>
              <a:gd name="connsiteX664" fmla="*/ 5279398 w 7484617"/>
              <a:gd name="connsiteY664" fmla="*/ 624578 h 6858937"/>
              <a:gd name="connsiteX665" fmla="*/ 5272086 w 7484617"/>
              <a:gd name="connsiteY665" fmla="*/ 642868 h 6858937"/>
              <a:gd name="connsiteX666" fmla="*/ 5257461 w 7484617"/>
              <a:gd name="connsiteY666" fmla="*/ 624578 h 6858937"/>
              <a:gd name="connsiteX667" fmla="*/ 5220901 w 7484617"/>
              <a:gd name="connsiteY667" fmla="*/ 639210 h 6858937"/>
              <a:gd name="connsiteX668" fmla="*/ 5191653 w 7484617"/>
              <a:gd name="connsiteY668" fmla="*/ 664816 h 6858937"/>
              <a:gd name="connsiteX669" fmla="*/ 5184340 w 7484617"/>
              <a:gd name="connsiteY669" fmla="*/ 650184 h 6858937"/>
              <a:gd name="connsiteX670" fmla="*/ 5136810 w 7484617"/>
              <a:gd name="connsiteY670" fmla="*/ 668474 h 6858937"/>
              <a:gd name="connsiteX671" fmla="*/ 5136810 w 7484617"/>
              <a:gd name="connsiteY671" fmla="*/ 650184 h 6858937"/>
              <a:gd name="connsiteX672" fmla="*/ 5122185 w 7484617"/>
              <a:gd name="connsiteY672" fmla="*/ 668474 h 6858937"/>
              <a:gd name="connsiteX673" fmla="*/ 5133154 w 7484617"/>
              <a:gd name="connsiteY673" fmla="*/ 679449 h 6858937"/>
              <a:gd name="connsiteX674" fmla="*/ 5114873 w 7484617"/>
              <a:gd name="connsiteY674" fmla="*/ 679449 h 6858937"/>
              <a:gd name="connsiteX675" fmla="*/ 5107563 w 7484617"/>
              <a:gd name="connsiteY675" fmla="*/ 657500 h 6858937"/>
              <a:gd name="connsiteX676" fmla="*/ 5060033 w 7484617"/>
              <a:gd name="connsiteY676" fmla="*/ 686765 h 6858937"/>
              <a:gd name="connsiteX677" fmla="*/ 5045408 w 7484617"/>
              <a:gd name="connsiteY677" fmla="*/ 679449 h 6858937"/>
              <a:gd name="connsiteX678" fmla="*/ 5038096 w 7484617"/>
              <a:gd name="connsiteY678" fmla="*/ 694082 h 6858937"/>
              <a:gd name="connsiteX679" fmla="*/ 5045408 w 7484617"/>
              <a:gd name="connsiteY679" fmla="*/ 697739 h 6858937"/>
              <a:gd name="connsiteX680" fmla="*/ 5001535 w 7484617"/>
              <a:gd name="connsiteY680" fmla="*/ 697739 h 6858937"/>
              <a:gd name="connsiteX681" fmla="*/ 5005191 w 7484617"/>
              <a:gd name="connsiteY681" fmla="*/ 705055 h 6858937"/>
              <a:gd name="connsiteX682" fmla="*/ 5019815 w 7484617"/>
              <a:gd name="connsiteY682" fmla="*/ 708713 h 6858937"/>
              <a:gd name="connsiteX683" fmla="*/ 4975943 w 7484617"/>
              <a:gd name="connsiteY683" fmla="*/ 723345 h 6858937"/>
              <a:gd name="connsiteX684" fmla="*/ 4935725 w 7484617"/>
              <a:gd name="connsiteY684" fmla="*/ 745294 h 6858937"/>
              <a:gd name="connsiteX685" fmla="*/ 4932069 w 7484617"/>
              <a:gd name="connsiteY685" fmla="*/ 734319 h 6858937"/>
              <a:gd name="connsiteX686" fmla="*/ 4873573 w 7484617"/>
              <a:gd name="connsiteY686" fmla="*/ 748951 h 6858937"/>
              <a:gd name="connsiteX687" fmla="*/ 4818731 w 7484617"/>
              <a:gd name="connsiteY687" fmla="*/ 778217 h 6858937"/>
              <a:gd name="connsiteX688" fmla="*/ 4778513 w 7484617"/>
              <a:gd name="connsiteY688" fmla="*/ 774559 h 6858937"/>
              <a:gd name="connsiteX689" fmla="*/ 4752921 w 7484617"/>
              <a:gd name="connsiteY689" fmla="*/ 792849 h 6858937"/>
              <a:gd name="connsiteX690" fmla="*/ 4712704 w 7484617"/>
              <a:gd name="connsiteY690" fmla="*/ 814797 h 6858937"/>
              <a:gd name="connsiteX691" fmla="*/ 4701735 w 7484617"/>
              <a:gd name="connsiteY691" fmla="*/ 803823 h 6858937"/>
              <a:gd name="connsiteX692" fmla="*/ 4683455 w 7484617"/>
              <a:gd name="connsiteY692" fmla="*/ 807481 h 6858937"/>
              <a:gd name="connsiteX693" fmla="*/ 4676143 w 7484617"/>
              <a:gd name="connsiteY693" fmla="*/ 825771 h 6858937"/>
              <a:gd name="connsiteX694" fmla="*/ 4679799 w 7484617"/>
              <a:gd name="connsiteY694" fmla="*/ 807481 h 6858937"/>
              <a:gd name="connsiteX695" fmla="*/ 4657862 w 7484617"/>
              <a:gd name="connsiteY695" fmla="*/ 829429 h 6858937"/>
              <a:gd name="connsiteX696" fmla="*/ 4643237 w 7484617"/>
              <a:gd name="connsiteY696" fmla="*/ 818455 h 6858937"/>
              <a:gd name="connsiteX697" fmla="*/ 4621302 w 7484617"/>
              <a:gd name="connsiteY697" fmla="*/ 855037 h 6858937"/>
              <a:gd name="connsiteX698" fmla="*/ 4628615 w 7484617"/>
              <a:gd name="connsiteY698" fmla="*/ 862353 h 6858937"/>
              <a:gd name="connsiteX699" fmla="*/ 4621302 w 7484617"/>
              <a:gd name="connsiteY699" fmla="*/ 862353 h 6858937"/>
              <a:gd name="connsiteX700" fmla="*/ 4632271 w 7484617"/>
              <a:gd name="connsiteY700" fmla="*/ 876985 h 6858937"/>
              <a:gd name="connsiteX701" fmla="*/ 4592053 w 7484617"/>
              <a:gd name="connsiteY701" fmla="*/ 884301 h 6858937"/>
              <a:gd name="connsiteX702" fmla="*/ 4595709 w 7484617"/>
              <a:gd name="connsiteY702" fmla="*/ 866011 h 6858937"/>
              <a:gd name="connsiteX703" fmla="*/ 4610333 w 7484617"/>
              <a:gd name="connsiteY703" fmla="*/ 851379 h 6858937"/>
              <a:gd name="connsiteX704" fmla="*/ 4584741 w 7484617"/>
              <a:gd name="connsiteY704" fmla="*/ 851379 h 6858937"/>
              <a:gd name="connsiteX705" fmla="*/ 4570116 w 7484617"/>
              <a:gd name="connsiteY705" fmla="*/ 869669 h 6858937"/>
              <a:gd name="connsiteX706" fmla="*/ 4584741 w 7484617"/>
              <a:gd name="connsiteY706" fmla="*/ 869669 h 6858937"/>
              <a:gd name="connsiteX707" fmla="*/ 4592053 w 7484617"/>
              <a:gd name="connsiteY707" fmla="*/ 884301 h 6858937"/>
              <a:gd name="connsiteX708" fmla="*/ 4573772 w 7484617"/>
              <a:gd name="connsiteY708" fmla="*/ 895275 h 6858937"/>
              <a:gd name="connsiteX709" fmla="*/ 4573772 w 7484617"/>
              <a:gd name="connsiteY709" fmla="*/ 880643 h 6858937"/>
              <a:gd name="connsiteX710" fmla="*/ 4566460 w 7484617"/>
              <a:gd name="connsiteY710" fmla="*/ 884301 h 6858937"/>
              <a:gd name="connsiteX711" fmla="*/ 4566460 w 7484617"/>
              <a:gd name="connsiteY711" fmla="*/ 902591 h 6858937"/>
              <a:gd name="connsiteX712" fmla="*/ 4533555 w 7484617"/>
              <a:gd name="connsiteY712" fmla="*/ 913565 h 6858937"/>
              <a:gd name="connsiteX713" fmla="*/ 4493339 w 7484617"/>
              <a:gd name="connsiteY713" fmla="*/ 906249 h 6858937"/>
              <a:gd name="connsiteX714" fmla="*/ 4486027 w 7484617"/>
              <a:gd name="connsiteY714" fmla="*/ 920881 h 6858937"/>
              <a:gd name="connsiteX715" fmla="*/ 4504307 w 7484617"/>
              <a:gd name="connsiteY715" fmla="*/ 924539 h 6858937"/>
              <a:gd name="connsiteX716" fmla="*/ 4456777 w 7484617"/>
              <a:gd name="connsiteY716" fmla="*/ 924539 h 6858937"/>
              <a:gd name="connsiteX717" fmla="*/ 4449465 w 7484617"/>
              <a:gd name="connsiteY717" fmla="*/ 928197 h 6858937"/>
              <a:gd name="connsiteX718" fmla="*/ 4449465 w 7484617"/>
              <a:gd name="connsiteY718" fmla="*/ 946489 h 6858937"/>
              <a:gd name="connsiteX719" fmla="*/ 4394625 w 7484617"/>
              <a:gd name="connsiteY719" fmla="*/ 968437 h 6858937"/>
              <a:gd name="connsiteX720" fmla="*/ 4347095 w 7484617"/>
              <a:gd name="connsiteY720" fmla="*/ 997701 h 6858937"/>
              <a:gd name="connsiteX721" fmla="*/ 4233755 w 7484617"/>
              <a:gd name="connsiteY721" fmla="*/ 1045257 h 6858937"/>
              <a:gd name="connsiteX722" fmla="*/ 4241068 w 7484617"/>
              <a:gd name="connsiteY722" fmla="*/ 1048915 h 6858937"/>
              <a:gd name="connsiteX723" fmla="*/ 4131385 w 7484617"/>
              <a:gd name="connsiteY723" fmla="*/ 1092811 h 6858937"/>
              <a:gd name="connsiteX724" fmla="*/ 4135041 w 7484617"/>
              <a:gd name="connsiteY724" fmla="*/ 1107443 h 6858937"/>
              <a:gd name="connsiteX725" fmla="*/ 4061919 w 7484617"/>
              <a:gd name="connsiteY725" fmla="*/ 1133051 h 6858937"/>
              <a:gd name="connsiteX726" fmla="*/ 4069231 w 7484617"/>
              <a:gd name="connsiteY726" fmla="*/ 1144025 h 6858937"/>
              <a:gd name="connsiteX727" fmla="*/ 4032671 w 7484617"/>
              <a:gd name="connsiteY727" fmla="*/ 1162315 h 6858937"/>
              <a:gd name="connsiteX728" fmla="*/ 3952236 w 7484617"/>
              <a:gd name="connsiteY728" fmla="*/ 1195239 h 6858937"/>
              <a:gd name="connsiteX729" fmla="*/ 3937613 w 7484617"/>
              <a:gd name="connsiteY729" fmla="*/ 1198897 h 6858937"/>
              <a:gd name="connsiteX730" fmla="*/ 3948580 w 7484617"/>
              <a:gd name="connsiteY730" fmla="*/ 1184263 h 6858937"/>
              <a:gd name="connsiteX731" fmla="*/ 3926645 w 7484617"/>
              <a:gd name="connsiteY731" fmla="*/ 1169631 h 6858937"/>
              <a:gd name="connsiteX732" fmla="*/ 3933957 w 7484617"/>
              <a:gd name="connsiteY732" fmla="*/ 1209871 h 6858937"/>
              <a:gd name="connsiteX733" fmla="*/ 3882771 w 7484617"/>
              <a:gd name="connsiteY733" fmla="*/ 1246451 h 6858937"/>
              <a:gd name="connsiteX734" fmla="*/ 3868146 w 7484617"/>
              <a:gd name="connsiteY734" fmla="*/ 1239135 h 6858937"/>
              <a:gd name="connsiteX735" fmla="*/ 3802337 w 7484617"/>
              <a:gd name="connsiteY735" fmla="*/ 1297664 h 6858937"/>
              <a:gd name="connsiteX736" fmla="*/ 3736527 w 7484617"/>
              <a:gd name="connsiteY736" fmla="*/ 1345218 h 6858937"/>
              <a:gd name="connsiteX737" fmla="*/ 3710933 w 7484617"/>
              <a:gd name="connsiteY737" fmla="*/ 1345218 h 6858937"/>
              <a:gd name="connsiteX738" fmla="*/ 3714590 w 7484617"/>
              <a:gd name="connsiteY738" fmla="*/ 1356192 h 6858937"/>
              <a:gd name="connsiteX739" fmla="*/ 3608563 w 7484617"/>
              <a:gd name="connsiteY739" fmla="*/ 1429354 h 6858937"/>
              <a:gd name="connsiteX740" fmla="*/ 3597595 w 7484617"/>
              <a:gd name="connsiteY740" fmla="*/ 1436670 h 6858937"/>
              <a:gd name="connsiteX741" fmla="*/ 3582972 w 7484617"/>
              <a:gd name="connsiteY741" fmla="*/ 1447644 h 6858937"/>
              <a:gd name="connsiteX742" fmla="*/ 3561035 w 7484617"/>
              <a:gd name="connsiteY742" fmla="*/ 1465936 h 6858937"/>
              <a:gd name="connsiteX743" fmla="*/ 3506193 w 7484617"/>
              <a:gd name="connsiteY743" fmla="*/ 1502516 h 6858937"/>
              <a:gd name="connsiteX744" fmla="*/ 3469633 w 7484617"/>
              <a:gd name="connsiteY744" fmla="*/ 1520806 h 6858937"/>
              <a:gd name="connsiteX745" fmla="*/ 3440384 w 7484617"/>
              <a:gd name="connsiteY745" fmla="*/ 1550072 h 6858937"/>
              <a:gd name="connsiteX746" fmla="*/ 3374573 w 7484617"/>
              <a:gd name="connsiteY746" fmla="*/ 1619574 h 6858937"/>
              <a:gd name="connsiteX747" fmla="*/ 3363605 w 7484617"/>
              <a:gd name="connsiteY747" fmla="*/ 1608600 h 6858937"/>
              <a:gd name="connsiteX748" fmla="*/ 3330701 w 7484617"/>
              <a:gd name="connsiteY748" fmla="*/ 1656156 h 6858937"/>
              <a:gd name="connsiteX749" fmla="*/ 3316078 w 7484617"/>
              <a:gd name="connsiteY749" fmla="*/ 1648840 h 6858937"/>
              <a:gd name="connsiteX750" fmla="*/ 3316078 w 7484617"/>
              <a:gd name="connsiteY750" fmla="*/ 1667130 h 6858937"/>
              <a:gd name="connsiteX751" fmla="*/ 3297796 w 7484617"/>
              <a:gd name="connsiteY751" fmla="*/ 1667130 h 6858937"/>
              <a:gd name="connsiteX752" fmla="*/ 3268547 w 7484617"/>
              <a:gd name="connsiteY752" fmla="*/ 1707368 h 6858937"/>
              <a:gd name="connsiteX753" fmla="*/ 3261235 w 7484617"/>
              <a:gd name="connsiteY753" fmla="*/ 1700052 h 6858937"/>
              <a:gd name="connsiteX754" fmla="*/ 3239300 w 7484617"/>
              <a:gd name="connsiteY754" fmla="*/ 1729318 h 6858937"/>
              <a:gd name="connsiteX755" fmla="*/ 3228331 w 7484617"/>
              <a:gd name="connsiteY755" fmla="*/ 1725660 h 6858937"/>
              <a:gd name="connsiteX756" fmla="*/ 3231987 w 7484617"/>
              <a:gd name="connsiteY756" fmla="*/ 1743950 h 6858937"/>
              <a:gd name="connsiteX757" fmla="*/ 3191770 w 7484617"/>
              <a:gd name="connsiteY757" fmla="*/ 1776872 h 6858937"/>
              <a:gd name="connsiteX758" fmla="*/ 3173489 w 7484617"/>
              <a:gd name="connsiteY758" fmla="*/ 1787846 h 6858937"/>
              <a:gd name="connsiteX759" fmla="*/ 3158864 w 7484617"/>
              <a:gd name="connsiteY759" fmla="*/ 1809795 h 6858937"/>
              <a:gd name="connsiteX760" fmla="*/ 3125959 w 7484617"/>
              <a:gd name="connsiteY760" fmla="*/ 1839059 h 6858937"/>
              <a:gd name="connsiteX761" fmla="*/ 3071118 w 7484617"/>
              <a:gd name="connsiteY761" fmla="*/ 1886614 h 6858937"/>
              <a:gd name="connsiteX762" fmla="*/ 3060150 w 7484617"/>
              <a:gd name="connsiteY762" fmla="*/ 1901248 h 6858937"/>
              <a:gd name="connsiteX763" fmla="*/ 3045525 w 7484617"/>
              <a:gd name="connsiteY763" fmla="*/ 1912222 h 6858937"/>
              <a:gd name="connsiteX764" fmla="*/ 3023589 w 7484617"/>
              <a:gd name="connsiteY764" fmla="*/ 1930512 h 6858937"/>
              <a:gd name="connsiteX765" fmla="*/ 3019932 w 7484617"/>
              <a:gd name="connsiteY765" fmla="*/ 1934170 h 6858937"/>
              <a:gd name="connsiteX766" fmla="*/ 3027245 w 7484617"/>
              <a:gd name="connsiteY766" fmla="*/ 1941486 h 6858937"/>
              <a:gd name="connsiteX767" fmla="*/ 3016276 w 7484617"/>
              <a:gd name="connsiteY767" fmla="*/ 1937828 h 6858937"/>
              <a:gd name="connsiteX768" fmla="*/ 3012620 w 7484617"/>
              <a:gd name="connsiteY768" fmla="*/ 1945143 h 6858937"/>
              <a:gd name="connsiteX769" fmla="*/ 2979717 w 7484617"/>
              <a:gd name="connsiteY769" fmla="*/ 1985383 h 6858937"/>
              <a:gd name="connsiteX770" fmla="*/ 2968748 w 7484617"/>
              <a:gd name="connsiteY770" fmla="*/ 1992699 h 6858937"/>
              <a:gd name="connsiteX771" fmla="*/ 2954124 w 7484617"/>
              <a:gd name="connsiteY771" fmla="*/ 2014647 h 6858937"/>
              <a:gd name="connsiteX772" fmla="*/ 2939499 w 7484617"/>
              <a:gd name="connsiteY772" fmla="*/ 2029279 h 6858937"/>
              <a:gd name="connsiteX773" fmla="*/ 2935843 w 7484617"/>
              <a:gd name="connsiteY773" fmla="*/ 2036595 h 6858937"/>
              <a:gd name="connsiteX774" fmla="*/ 2935843 w 7484617"/>
              <a:gd name="connsiteY774" fmla="*/ 2032937 h 6858937"/>
              <a:gd name="connsiteX775" fmla="*/ 2679916 w 7484617"/>
              <a:gd name="connsiteY775" fmla="*/ 2340216 h 6858937"/>
              <a:gd name="connsiteX776" fmla="*/ 2683572 w 7484617"/>
              <a:gd name="connsiteY776" fmla="*/ 2340216 h 6858937"/>
              <a:gd name="connsiteX777" fmla="*/ 3074775 w 7484617"/>
              <a:gd name="connsiteY777" fmla="*/ 1919538 h 6858937"/>
              <a:gd name="connsiteX778" fmla="*/ 3506193 w 7484617"/>
              <a:gd name="connsiteY778" fmla="*/ 1539096 h 6858937"/>
              <a:gd name="connsiteX779" fmla="*/ 3981485 w 7484617"/>
              <a:gd name="connsiteY779" fmla="*/ 1217187 h 6858937"/>
              <a:gd name="connsiteX780" fmla="*/ 4043639 w 7484617"/>
              <a:gd name="connsiteY780" fmla="*/ 1180605 h 6858937"/>
              <a:gd name="connsiteX781" fmla="*/ 4105792 w 7484617"/>
              <a:gd name="connsiteY781" fmla="*/ 1147683 h 6858937"/>
              <a:gd name="connsiteX782" fmla="*/ 4138698 w 7484617"/>
              <a:gd name="connsiteY782" fmla="*/ 1129393 h 6858937"/>
              <a:gd name="connsiteX783" fmla="*/ 4171603 w 7484617"/>
              <a:gd name="connsiteY783" fmla="*/ 1114761 h 6858937"/>
              <a:gd name="connsiteX784" fmla="*/ 4233755 w 7484617"/>
              <a:gd name="connsiteY784" fmla="*/ 1081837 h 6858937"/>
              <a:gd name="connsiteX785" fmla="*/ 4299565 w 7484617"/>
              <a:gd name="connsiteY785" fmla="*/ 1052573 h 6858937"/>
              <a:gd name="connsiteX786" fmla="*/ 4332470 w 7484617"/>
              <a:gd name="connsiteY786" fmla="*/ 1037941 h 6858937"/>
              <a:gd name="connsiteX787" fmla="*/ 4365375 w 7484617"/>
              <a:gd name="connsiteY787" fmla="*/ 1023309 h 6858937"/>
              <a:gd name="connsiteX788" fmla="*/ 4500651 w 7484617"/>
              <a:gd name="connsiteY788" fmla="*/ 968437 h 6858937"/>
              <a:gd name="connsiteX789" fmla="*/ 4544523 w 7484617"/>
              <a:gd name="connsiteY789" fmla="*/ 950147 h 6858937"/>
              <a:gd name="connsiteX790" fmla="*/ 4584741 w 7484617"/>
              <a:gd name="connsiteY790" fmla="*/ 939173 h 6858937"/>
              <a:gd name="connsiteX791" fmla="*/ 4621302 w 7484617"/>
              <a:gd name="connsiteY791" fmla="*/ 909907 h 6858937"/>
              <a:gd name="connsiteX792" fmla="*/ 4639583 w 7484617"/>
              <a:gd name="connsiteY792" fmla="*/ 913565 h 6858937"/>
              <a:gd name="connsiteX793" fmla="*/ 4650549 w 7484617"/>
              <a:gd name="connsiteY793" fmla="*/ 902591 h 6858937"/>
              <a:gd name="connsiteX794" fmla="*/ 4672487 w 7484617"/>
              <a:gd name="connsiteY794" fmla="*/ 902591 h 6858937"/>
              <a:gd name="connsiteX795" fmla="*/ 4712704 w 7484617"/>
              <a:gd name="connsiteY795" fmla="*/ 884301 h 6858937"/>
              <a:gd name="connsiteX796" fmla="*/ 4694423 w 7484617"/>
              <a:gd name="connsiteY796" fmla="*/ 895275 h 6858937"/>
              <a:gd name="connsiteX797" fmla="*/ 4730985 w 7484617"/>
              <a:gd name="connsiteY797" fmla="*/ 884301 h 6858937"/>
              <a:gd name="connsiteX798" fmla="*/ 4745609 w 7484617"/>
              <a:gd name="connsiteY798" fmla="*/ 873327 h 6858937"/>
              <a:gd name="connsiteX799" fmla="*/ 4767545 w 7484617"/>
              <a:gd name="connsiteY799" fmla="*/ 876985 h 6858937"/>
              <a:gd name="connsiteX800" fmla="*/ 4837011 w 7484617"/>
              <a:gd name="connsiteY800" fmla="*/ 833087 h 6858937"/>
              <a:gd name="connsiteX801" fmla="*/ 4855292 w 7484617"/>
              <a:gd name="connsiteY801" fmla="*/ 836747 h 6858937"/>
              <a:gd name="connsiteX802" fmla="*/ 4888195 w 7484617"/>
              <a:gd name="connsiteY802" fmla="*/ 836747 h 6858937"/>
              <a:gd name="connsiteX803" fmla="*/ 4943038 w 7484617"/>
              <a:gd name="connsiteY803" fmla="*/ 807481 h 6858937"/>
              <a:gd name="connsiteX804" fmla="*/ 4946694 w 7484617"/>
              <a:gd name="connsiteY804" fmla="*/ 825771 h 6858937"/>
              <a:gd name="connsiteX805" fmla="*/ 4946694 w 7484617"/>
              <a:gd name="connsiteY805" fmla="*/ 811139 h 6858937"/>
              <a:gd name="connsiteX806" fmla="*/ 5016159 w 7484617"/>
              <a:gd name="connsiteY806" fmla="*/ 781875 h 6858937"/>
              <a:gd name="connsiteX807" fmla="*/ 5030783 w 7484617"/>
              <a:gd name="connsiteY807" fmla="*/ 774559 h 6858937"/>
              <a:gd name="connsiteX808" fmla="*/ 5038096 w 7484617"/>
              <a:gd name="connsiteY808" fmla="*/ 785533 h 6858937"/>
              <a:gd name="connsiteX809" fmla="*/ 5063689 w 7484617"/>
              <a:gd name="connsiteY809" fmla="*/ 767243 h 6858937"/>
              <a:gd name="connsiteX810" fmla="*/ 5092938 w 7484617"/>
              <a:gd name="connsiteY810" fmla="*/ 763583 h 6858937"/>
              <a:gd name="connsiteX811" fmla="*/ 5191653 w 7484617"/>
              <a:gd name="connsiteY811" fmla="*/ 756267 h 6858937"/>
              <a:gd name="connsiteX812" fmla="*/ 5235525 w 7484617"/>
              <a:gd name="connsiteY812" fmla="*/ 741635 h 6858937"/>
              <a:gd name="connsiteX813" fmla="*/ 5275742 w 7484617"/>
              <a:gd name="connsiteY813" fmla="*/ 723345 h 6858937"/>
              <a:gd name="connsiteX814" fmla="*/ 5290367 w 7484617"/>
              <a:gd name="connsiteY814" fmla="*/ 727003 h 6858937"/>
              <a:gd name="connsiteX815" fmla="*/ 5264773 w 7484617"/>
              <a:gd name="connsiteY815" fmla="*/ 745294 h 6858937"/>
              <a:gd name="connsiteX816" fmla="*/ 5235525 w 7484617"/>
              <a:gd name="connsiteY816" fmla="*/ 756267 h 6858937"/>
              <a:gd name="connsiteX817" fmla="*/ 5239181 w 7484617"/>
              <a:gd name="connsiteY817" fmla="*/ 774559 h 6858937"/>
              <a:gd name="connsiteX818" fmla="*/ 5257461 w 7484617"/>
              <a:gd name="connsiteY818" fmla="*/ 759925 h 6858937"/>
              <a:gd name="connsiteX819" fmla="*/ 5268429 w 7484617"/>
              <a:gd name="connsiteY819" fmla="*/ 781875 h 6858937"/>
              <a:gd name="connsiteX820" fmla="*/ 5275742 w 7484617"/>
              <a:gd name="connsiteY820" fmla="*/ 756267 h 6858937"/>
              <a:gd name="connsiteX821" fmla="*/ 5304991 w 7484617"/>
              <a:gd name="connsiteY821" fmla="*/ 756267 h 6858937"/>
              <a:gd name="connsiteX822" fmla="*/ 5301335 w 7484617"/>
              <a:gd name="connsiteY822" fmla="*/ 730661 h 6858937"/>
              <a:gd name="connsiteX823" fmla="*/ 5330585 w 7484617"/>
              <a:gd name="connsiteY823" fmla="*/ 716029 h 6858937"/>
              <a:gd name="connsiteX824" fmla="*/ 5341553 w 7484617"/>
              <a:gd name="connsiteY824" fmla="*/ 730661 h 6858937"/>
              <a:gd name="connsiteX825" fmla="*/ 5389081 w 7484617"/>
              <a:gd name="connsiteY825" fmla="*/ 727003 h 6858937"/>
              <a:gd name="connsiteX826" fmla="*/ 5356175 w 7484617"/>
              <a:gd name="connsiteY826" fmla="*/ 737977 h 6858937"/>
              <a:gd name="connsiteX827" fmla="*/ 5378113 w 7484617"/>
              <a:gd name="connsiteY827" fmla="*/ 756267 h 6858937"/>
              <a:gd name="connsiteX828" fmla="*/ 5385425 w 7484617"/>
              <a:gd name="connsiteY828" fmla="*/ 737977 h 6858937"/>
              <a:gd name="connsiteX829" fmla="*/ 5447579 w 7484617"/>
              <a:gd name="connsiteY829" fmla="*/ 737977 h 6858937"/>
              <a:gd name="connsiteX830" fmla="*/ 5454891 w 7484617"/>
              <a:gd name="connsiteY830" fmla="*/ 752609 h 6858937"/>
              <a:gd name="connsiteX831" fmla="*/ 5462202 w 7484617"/>
              <a:gd name="connsiteY831" fmla="*/ 748951 h 6858937"/>
              <a:gd name="connsiteX832" fmla="*/ 5451235 w 7484617"/>
              <a:gd name="connsiteY832" fmla="*/ 723345 h 6858937"/>
              <a:gd name="connsiteX833" fmla="*/ 5469515 w 7484617"/>
              <a:gd name="connsiteY833" fmla="*/ 719688 h 6858937"/>
              <a:gd name="connsiteX834" fmla="*/ 5451235 w 7484617"/>
              <a:gd name="connsiteY834" fmla="*/ 708713 h 6858937"/>
              <a:gd name="connsiteX835" fmla="*/ 5480483 w 7484617"/>
              <a:gd name="connsiteY835" fmla="*/ 708713 h 6858937"/>
              <a:gd name="connsiteX836" fmla="*/ 5473171 w 7484617"/>
              <a:gd name="connsiteY836" fmla="*/ 734319 h 6858937"/>
              <a:gd name="connsiteX837" fmla="*/ 5498763 w 7484617"/>
              <a:gd name="connsiteY837" fmla="*/ 730661 h 6858937"/>
              <a:gd name="connsiteX838" fmla="*/ 5506076 w 7484617"/>
              <a:gd name="connsiteY838" fmla="*/ 748951 h 6858937"/>
              <a:gd name="connsiteX839" fmla="*/ 5495107 w 7484617"/>
              <a:gd name="connsiteY839" fmla="*/ 770901 h 6858937"/>
              <a:gd name="connsiteX840" fmla="*/ 5509732 w 7484617"/>
              <a:gd name="connsiteY840" fmla="*/ 756267 h 6858937"/>
              <a:gd name="connsiteX841" fmla="*/ 5520701 w 7484617"/>
              <a:gd name="connsiteY841" fmla="*/ 774559 h 6858937"/>
              <a:gd name="connsiteX842" fmla="*/ 5524357 w 7484617"/>
              <a:gd name="connsiteY842" fmla="*/ 756267 h 6858937"/>
              <a:gd name="connsiteX843" fmla="*/ 5513388 w 7484617"/>
              <a:gd name="connsiteY843" fmla="*/ 748951 h 6858937"/>
              <a:gd name="connsiteX844" fmla="*/ 5506076 w 7484617"/>
              <a:gd name="connsiteY844" fmla="*/ 752609 h 6858937"/>
              <a:gd name="connsiteX845" fmla="*/ 5509732 w 7484617"/>
              <a:gd name="connsiteY845" fmla="*/ 737977 h 6858937"/>
              <a:gd name="connsiteX846" fmla="*/ 5531669 w 7484617"/>
              <a:gd name="connsiteY846" fmla="*/ 756267 h 6858937"/>
              <a:gd name="connsiteX847" fmla="*/ 5538981 w 7484617"/>
              <a:gd name="connsiteY847" fmla="*/ 745294 h 6858937"/>
              <a:gd name="connsiteX848" fmla="*/ 5528013 w 7484617"/>
              <a:gd name="connsiteY848" fmla="*/ 737977 h 6858937"/>
              <a:gd name="connsiteX849" fmla="*/ 5575543 w 7484617"/>
              <a:gd name="connsiteY849" fmla="*/ 734319 h 6858937"/>
              <a:gd name="connsiteX850" fmla="*/ 5538981 w 7484617"/>
              <a:gd name="connsiteY850" fmla="*/ 763583 h 6858937"/>
              <a:gd name="connsiteX851" fmla="*/ 5542637 w 7484617"/>
              <a:gd name="connsiteY851" fmla="*/ 770901 h 6858937"/>
              <a:gd name="connsiteX852" fmla="*/ 5593821 w 7484617"/>
              <a:gd name="connsiteY852" fmla="*/ 745294 h 6858937"/>
              <a:gd name="connsiteX853" fmla="*/ 5597477 w 7484617"/>
              <a:gd name="connsiteY853" fmla="*/ 756267 h 6858937"/>
              <a:gd name="connsiteX854" fmla="*/ 5604790 w 7484617"/>
              <a:gd name="connsiteY854" fmla="*/ 752609 h 6858937"/>
              <a:gd name="connsiteX855" fmla="*/ 5601134 w 7484617"/>
              <a:gd name="connsiteY855" fmla="*/ 745294 h 6858937"/>
              <a:gd name="connsiteX856" fmla="*/ 5626727 w 7484617"/>
              <a:gd name="connsiteY856" fmla="*/ 745294 h 6858937"/>
              <a:gd name="connsiteX857" fmla="*/ 5670601 w 7484617"/>
              <a:gd name="connsiteY857" fmla="*/ 723345 h 6858937"/>
              <a:gd name="connsiteX858" fmla="*/ 5641351 w 7484617"/>
              <a:gd name="connsiteY858" fmla="*/ 756267 h 6858937"/>
              <a:gd name="connsiteX859" fmla="*/ 5685225 w 7484617"/>
              <a:gd name="connsiteY859" fmla="*/ 741635 h 6858937"/>
              <a:gd name="connsiteX860" fmla="*/ 5677913 w 7484617"/>
              <a:gd name="connsiteY860" fmla="*/ 716029 h 6858937"/>
              <a:gd name="connsiteX861" fmla="*/ 5688881 w 7484617"/>
              <a:gd name="connsiteY861" fmla="*/ 716029 h 6858937"/>
              <a:gd name="connsiteX862" fmla="*/ 5692537 w 7484617"/>
              <a:gd name="connsiteY862" fmla="*/ 745294 h 6858937"/>
              <a:gd name="connsiteX863" fmla="*/ 5714473 w 7484617"/>
              <a:gd name="connsiteY863" fmla="*/ 748951 h 6858937"/>
              <a:gd name="connsiteX864" fmla="*/ 5780283 w 7484617"/>
              <a:gd name="connsiteY864" fmla="*/ 727003 h 6858937"/>
              <a:gd name="connsiteX865" fmla="*/ 5758347 w 7484617"/>
              <a:gd name="connsiteY865" fmla="*/ 756267 h 6858937"/>
              <a:gd name="connsiteX866" fmla="*/ 5809533 w 7484617"/>
              <a:gd name="connsiteY866" fmla="*/ 756267 h 6858937"/>
              <a:gd name="connsiteX867" fmla="*/ 5849749 w 7484617"/>
              <a:gd name="connsiteY867" fmla="*/ 745294 h 6858937"/>
              <a:gd name="connsiteX868" fmla="*/ 5857061 w 7484617"/>
              <a:gd name="connsiteY868" fmla="*/ 727003 h 6858937"/>
              <a:gd name="connsiteX869" fmla="*/ 5868029 w 7484617"/>
              <a:gd name="connsiteY869" fmla="*/ 730661 h 6858937"/>
              <a:gd name="connsiteX870" fmla="*/ 5864373 w 7484617"/>
              <a:gd name="connsiteY870" fmla="*/ 716029 h 6858937"/>
              <a:gd name="connsiteX871" fmla="*/ 5860717 w 7484617"/>
              <a:gd name="connsiteY871" fmla="*/ 741635 h 6858937"/>
              <a:gd name="connsiteX872" fmla="*/ 5868029 w 7484617"/>
              <a:gd name="connsiteY872" fmla="*/ 756267 h 6858937"/>
              <a:gd name="connsiteX873" fmla="*/ 5882653 w 7484617"/>
              <a:gd name="connsiteY873" fmla="*/ 752609 h 6858937"/>
              <a:gd name="connsiteX874" fmla="*/ 5860717 w 7484617"/>
              <a:gd name="connsiteY874" fmla="*/ 767243 h 6858937"/>
              <a:gd name="connsiteX875" fmla="*/ 5864373 w 7484617"/>
              <a:gd name="connsiteY875" fmla="*/ 774559 h 6858937"/>
              <a:gd name="connsiteX876" fmla="*/ 5882653 w 7484617"/>
              <a:gd name="connsiteY876" fmla="*/ 774559 h 6858937"/>
              <a:gd name="connsiteX877" fmla="*/ 5835124 w 7484617"/>
              <a:gd name="connsiteY877" fmla="*/ 785533 h 6858937"/>
              <a:gd name="connsiteX878" fmla="*/ 5846092 w 7484617"/>
              <a:gd name="connsiteY878" fmla="*/ 800165 h 6858937"/>
              <a:gd name="connsiteX879" fmla="*/ 5824155 w 7484617"/>
              <a:gd name="connsiteY879" fmla="*/ 792849 h 6858937"/>
              <a:gd name="connsiteX880" fmla="*/ 5827811 w 7484617"/>
              <a:gd name="connsiteY880" fmla="*/ 781875 h 6858937"/>
              <a:gd name="connsiteX881" fmla="*/ 5805877 w 7484617"/>
              <a:gd name="connsiteY881" fmla="*/ 803823 h 6858937"/>
              <a:gd name="connsiteX882" fmla="*/ 5787595 w 7484617"/>
              <a:gd name="connsiteY882" fmla="*/ 792849 h 6858937"/>
              <a:gd name="connsiteX883" fmla="*/ 5809533 w 7484617"/>
              <a:gd name="connsiteY883" fmla="*/ 785533 h 6858937"/>
              <a:gd name="connsiteX884" fmla="*/ 5772971 w 7484617"/>
              <a:gd name="connsiteY884" fmla="*/ 767243 h 6858937"/>
              <a:gd name="connsiteX885" fmla="*/ 5765659 w 7484617"/>
              <a:gd name="connsiteY885" fmla="*/ 774559 h 6858937"/>
              <a:gd name="connsiteX886" fmla="*/ 5780283 w 7484617"/>
              <a:gd name="connsiteY886" fmla="*/ 781875 h 6858937"/>
              <a:gd name="connsiteX887" fmla="*/ 5780283 w 7484617"/>
              <a:gd name="connsiteY887" fmla="*/ 796507 h 6858937"/>
              <a:gd name="connsiteX888" fmla="*/ 5762003 w 7484617"/>
              <a:gd name="connsiteY888" fmla="*/ 811139 h 6858937"/>
              <a:gd name="connsiteX889" fmla="*/ 5776627 w 7484617"/>
              <a:gd name="connsiteY889" fmla="*/ 822113 h 6858937"/>
              <a:gd name="connsiteX890" fmla="*/ 5732753 w 7484617"/>
              <a:gd name="connsiteY890" fmla="*/ 818455 h 6858937"/>
              <a:gd name="connsiteX891" fmla="*/ 5747378 w 7484617"/>
              <a:gd name="connsiteY891" fmla="*/ 807481 h 6858937"/>
              <a:gd name="connsiteX892" fmla="*/ 5696194 w 7484617"/>
              <a:gd name="connsiteY892" fmla="*/ 807481 h 6858937"/>
              <a:gd name="connsiteX893" fmla="*/ 5699848 w 7484617"/>
              <a:gd name="connsiteY893" fmla="*/ 818455 h 6858937"/>
              <a:gd name="connsiteX894" fmla="*/ 5681569 w 7484617"/>
              <a:gd name="connsiteY894" fmla="*/ 833087 h 6858937"/>
              <a:gd name="connsiteX895" fmla="*/ 5619415 w 7484617"/>
              <a:gd name="connsiteY895" fmla="*/ 844063 h 6858937"/>
              <a:gd name="connsiteX896" fmla="*/ 5626727 w 7484617"/>
              <a:gd name="connsiteY896" fmla="*/ 829429 h 6858937"/>
              <a:gd name="connsiteX897" fmla="*/ 5601134 w 7484617"/>
              <a:gd name="connsiteY897" fmla="*/ 840405 h 6858937"/>
              <a:gd name="connsiteX898" fmla="*/ 5597477 w 7484617"/>
              <a:gd name="connsiteY898" fmla="*/ 825771 h 6858937"/>
              <a:gd name="connsiteX899" fmla="*/ 5590165 w 7484617"/>
              <a:gd name="connsiteY899" fmla="*/ 836747 h 6858937"/>
              <a:gd name="connsiteX900" fmla="*/ 5553605 w 7484617"/>
              <a:gd name="connsiteY900" fmla="*/ 862353 h 6858937"/>
              <a:gd name="connsiteX901" fmla="*/ 5520701 w 7484617"/>
              <a:gd name="connsiteY901" fmla="*/ 880643 h 6858937"/>
              <a:gd name="connsiteX902" fmla="*/ 5535325 w 7484617"/>
              <a:gd name="connsiteY902" fmla="*/ 876985 h 6858937"/>
              <a:gd name="connsiteX903" fmla="*/ 5538981 w 7484617"/>
              <a:gd name="connsiteY903" fmla="*/ 891617 h 6858937"/>
              <a:gd name="connsiteX904" fmla="*/ 5509732 w 7484617"/>
              <a:gd name="connsiteY904" fmla="*/ 880643 h 6858937"/>
              <a:gd name="connsiteX905" fmla="*/ 5524357 w 7484617"/>
              <a:gd name="connsiteY905" fmla="*/ 858695 h 6858937"/>
              <a:gd name="connsiteX906" fmla="*/ 5473171 w 7484617"/>
              <a:gd name="connsiteY906" fmla="*/ 876985 h 6858937"/>
              <a:gd name="connsiteX907" fmla="*/ 5454891 w 7484617"/>
              <a:gd name="connsiteY907" fmla="*/ 866011 h 6858937"/>
              <a:gd name="connsiteX908" fmla="*/ 5429299 w 7484617"/>
              <a:gd name="connsiteY908" fmla="*/ 876985 h 6858937"/>
              <a:gd name="connsiteX909" fmla="*/ 5418330 w 7484617"/>
              <a:gd name="connsiteY909" fmla="*/ 898933 h 6858937"/>
              <a:gd name="connsiteX910" fmla="*/ 5411017 w 7484617"/>
              <a:gd name="connsiteY910" fmla="*/ 876985 h 6858937"/>
              <a:gd name="connsiteX911" fmla="*/ 5381769 w 7484617"/>
              <a:gd name="connsiteY911" fmla="*/ 887959 h 6858937"/>
              <a:gd name="connsiteX912" fmla="*/ 5389081 w 7484617"/>
              <a:gd name="connsiteY912" fmla="*/ 902591 h 6858937"/>
              <a:gd name="connsiteX913" fmla="*/ 5363488 w 7484617"/>
              <a:gd name="connsiteY913" fmla="*/ 895275 h 6858937"/>
              <a:gd name="connsiteX914" fmla="*/ 5345207 w 7484617"/>
              <a:gd name="connsiteY914" fmla="*/ 913565 h 6858937"/>
              <a:gd name="connsiteX915" fmla="*/ 5315959 w 7484617"/>
              <a:gd name="connsiteY915" fmla="*/ 917223 h 6858937"/>
              <a:gd name="connsiteX916" fmla="*/ 5308647 w 7484617"/>
              <a:gd name="connsiteY916" fmla="*/ 928197 h 6858937"/>
              <a:gd name="connsiteX917" fmla="*/ 5304991 w 7484617"/>
              <a:gd name="connsiteY917" fmla="*/ 909907 h 6858937"/>
              <a:gd name="connsiteX918" fmla="*/ 5264773 w 7484617"/>
              <a:gd name="connsiteY918" fmla="*/ 939173 h 6858937"/>
              <a:gd name="connsiteX919" fmla="*/ 5283055 w 7484617"/>
              <a:gd name="connsiteY919" fmla="*/ 939173 h 6858937"/>
              <a:gd name="connsiteX920" fmla="*/ 5246493 w 7484617"/>
              <a:gd name="connsiteY920" fmla="*/ 950147 h 6858937"/>
              <a:gd name="connsiteX921" fmla="*/ 5257461 w 7484617"/>
              <a:gd name="connsiteY921" fmla="*/ 939173 h 6858937"/>
              <a:gd name="connsiteX922" fmla="*/ 5231868 w 7484617"/>
              <a:gd name="connsiteY922" fmla="*/ 953805 h 6858937"/>
              <a:gd name="connsiteX923" fmla="*/ 5242837 w 7484617"/>
              <a:gd name="connsiteY923" fmla="*/ 961121 h 6858937"/>
              <a:gd name="connsiteX924" fmla="*/ 5224557 w 7484617"/>
              <a:gd name="connsiteY924" fmla="*/ 957463 h 6858937"/>
              <a:gd name="connsiteX925" fmla="*/ 5213589 w 7484617"/>
              <a:gd name="connsiteY925" fmla="*/ 975753 h 6858937"/>
              <a:gd name="connsiteX926" fmla="*/ 5235525 w 7484617"/>
              <a:gd name="connsiteY926" fmla="*/ 983069 h 6858937"/>
              <a:gd name="connsiteX927" fmla="*/ 5242837 w 7484617"/>
              <a:gd name="connsiteY927" fmla="*/ 968437 h 6858937"/>
              <a:gd name="connsiteX928" fmla="*/ 5279398 w 7484617"/>
              <a:gd name="connsiteY928" fmla="*/ 972095 h 6858937"/>
              <a:gd name="connsiteX929" fmla="*/ 5319616 w 7484617"/>
              <a:gd name="connsiteY929" fmla="*/ 964779 h 6858937"/>
              <a:gd name="connsiteX930" fmla="*/ 5356175 w 7484617"/>
              <a:gd name="connsiteY930" fmla="*/ 950147 h 6858937"/>
              <a:gd name="connsiteX931" fmla="*/ 5425643 w 7484617"/>
              <a:gd name="connsiteY931" fmla="*/ 935513 h 6858937"/>
              <a:gd name="connsiteX932" fmla="*/ 5432955 w 7484617"/>
              <a:gd name="connsiteY932" fmla="*/ 953805 h 6858937"/>
              <a:gd name="connsiteX933" fmla="*/ 5447579 w 7484617"/>
              <a:gd name="connsiteY933" fmla="*/ 950147 h 6858937"/>
              <a:gd name="connsiteX934" fmla="*/ 5465858 w 7484617"/>
              <a:gd name="connsiteY934" fmla="*/ 972095 h 6858937"/>
              <a:gd name="connsiteX935" fmla="*/ 5473171 w 7484617"/>
              <a:gd name="connsiteY935" fmla="*/ 946489 h 6858937"/>
              <a:gd name="connsiteX936" fmla="*/ 5498763 w 7484617"/>
              <a:gd name="connsiteY936" fmla="*/ 957463 h 6858937"/>
              <a:gd name="connsiteX937" fmla="*/ 5506076 w 7484617"/>
              <a:gd name="connsiteY937" fmla="*/ 942831 h 6858937"/>
              <a:gd name="connsiteX938" fmla="*/ 5506076 w 7484617"/>
              <a:gd name="connsiteY938" fmla="*/ 968437 h 6858937"/>
              <a:gd name="connsiteX939" fmla="*/ 5528013 w 7484617"/>
              <a:gd name="connsiteY939" fmla="*/ 968437 h 6858937"/>
              <a:gd name="connsiteX940" fmla="*/ 5538981 w 7484617"/>
              <a:gd name="connsiteY940" fmla="*/ 957463 h 6858937"/>
              <a:gd name="connsiteX941" fmla="*/ 5538981 w 7484617"/>
              <a:gd name="connsiteY941" fmla="*/ 935513 h 6858937"/>
              <a:gd name="connsiteX942" fmla="*/ 5546293 w 7484617"/>
              <a:gd name="connsiteY942" fmla="*/ 950147 h 6858937"/>
              <a:gd name="connsiteX943" fmla="*/ 5582853 w 7484617"/>
              <a:gd name="connsiteY943" fmla="*/ 946489 h 6858937"/>
              <a:gd name="connsiteX944" fmla="*/ 5579197 w 7484617"/>
              <a:gd name="connsiteY944" fmla="*/ 972095 h 6858937"/>
              <a:gd name="connsiteX945" fmla="*/ 5571887 w 7484617"/>
              <a:gd name="connsiteY945" fmla="*/ 983069 h 6858937"/>
              <a:gd name="connsiteX946" fmla="*/ 5546293 w 7484617"/>
              <a:gd name="connsiteY946" fmla="*/ 986727 h 6858937"/>
              <a:gd name="connsiteX947" fmla="*/ 5553605 w 7484617"/>
              <a:gd name="connsiteY947" fmla="*/ 972095 h 6858937"/>
              <a:gd name="connsiteX948" fmla="*/ 5531669 w 7484617"/>
              <a:gd name="connsiteY948" fmla="*/ 983069 h 6858937"/>
              <a:gd name="connsiteX949" fmla="*/ 5484139 w 7484617"/>
              <a:gd name="connsiteY949" fmla="*/ 975753 h 6858937"/>
              <a:gd name="connsiteX950" fmla="*/ 5480483 w 7484617"/>
              <a:gd name="connsiteY950" fmla="*/ 990385 h 6858937"/>
              <a:gd name="connsiteX951" fmla="*/ 5473171 w 7484617"/>
              <a:gd name="connsiteY951" fmla="*/ 990385 h 6858937"/>
              <a:gd name="connsiteX952" fmla="*/ 5469515 w 7484617"/>
              <a:gd name="connsiteY952" fmla="*/ 975753 h 6858937"/>
              <a:gd name="connsiteX953" fmla="*/ 5458547 w 7484617"/>
              <a:gd name="connsiteY953" fmla="*/ 994043 h 6858937"/>
              <a:gd name="connsiteX954" fmla="*/ 5443923 w 7484617"/>
              <a:gd name="connsiteY954" fmla="*/ 979411 h 6858937"/>
              <a:gd name="connsiteX955" fmla="*/ 5411017 w 7484617"/>
              <a:gd name="connsiteY955" fmla="*/ 983069 h 6858937"/>
              <a:gd name="connsiteX956" fmla="*/ 5411017 w 7484617"/>
              <a:gd name="connsiteY956" fmla="*/ 1001359 h 6858937"/>
              <a:gd name="connsiteX957" fmla="*/ 5403705 w 7484617"/>
              <a:gd name="connsiteY957" fmla="*/ 1008675 h 6858937"/>
              <a:gd name="connsiteX958" fmla="*/ 5381769 w 7484617"/>
              <a:gd name="connsiteY958" fmla="*/ 1005017 h 6858937"/>
              <a:gd name="connsiteX959" fmla="*/ 5319616 w 7484617"/>
              <a:gd name="connsiteY959" fmla="*/ 1015993 h 6858937"/>
              <a:gd name="connsiteX960" fmla="*/ 5319616 w 7484617"/>
              <a:gd name="connsiteY960" fmla="*/ 1048915 h 6858937"/>
              <a:gd name="connsiteX961" fmla="*/ 5323272 w 7484617"/>
              <a:gd name="connsiteY961" fmla="*/ 1034283 h 6858937"/>
              <a:gd name="connsiteX962" fmla="*/ 5334241 w 7484617"/>
              <a:gd name="connsiteY962" fmla="*/ 1048915 h 6858937"/>
              <a:gd name="connsiteX963" fmla="*/ 5381769 w 7484617"/>
              <a:gd name="connsiteY963" fmla="*/ 1037941 h 6858937"/>
              <a:gd name="connsiteX964" fmla="*/ 5432955 w 7484617"/>
              <a:gd name="connsiteY964" fmla="*/ 1034283 h 6858937"/>
              <a:gd name="connsiteX965" fmla="*/ 5418330 w 7484617"/>
              <a:gd name="connsiteY965" fmla="*/ 1048915 h 6858937"/>
              <a:gd name="connsiteX966" fmla="*/ 5429299 w 7484617"/>
              <a:gd name="connsiteY966" fmla="*/ 1067205 h 6858937"/>
              <a:gd name="connsiteX967" fmla="*/ 5418330 w 7484617"/>
              <a:gd name="connsiteY967" fmla="*/ 1056231 h 6858937"/>
              <a:gd name="connsiteX968" fmla="*/ 5400049 w 7484617"/>
              <a:gd name="connsiteY968" fmla="*/ 1078179 h 6858937"/>
              <a:gd name="connsiteX969" fmla="*/ 5400049 w 7484617"/>
              <a:gd name="connsiteY969" fmla="*/ 1056231 h 6858937"/>
              <a:gd name="connsiteX970" fmla="*/ 5414674 w 7484617"/>
              <a:gd name="connsiteY970" fmla="*/ 1059889 h 6858937"/>
              <a:gd name="connsiteX971" fmla="*/ 5407361 w 7484617"/>
              <a:gd name="connsiteY971" fmla="*/ 1041599 h 6858937"/>
              <a:gd name="connsiteX972" fmla="*/ 5389081 w 7484617"/>
              <a:gd name="connsiteY972" fmla="*/ 1056231 h 6858937"/>
              <a:gd name="connsiteX973" fmla="*/ 5385425 w 7484617"/>
              <a:gd name="connsiteY973" fmla="*/ 1078179 h 6858937"/>
              <a:gd name="connsiteX974" fmla="*/ 5345207 w 7484617"/>
              <a:gd name="connsiteY974" fmla="*/ 1092811 h 6858937"/>
              <a:gd name="connsiteX975" fmla="*/ 5304991 w 7484617"/>
              <a:gd name="connsiteY975" fmla="*/ 1096469 h 6858937"/>
              <a:gd name="connsiteX976" fmla="*/ 5312303 w 7484617"/>
              <a:gd name="connsiteY976" fmla="*/ 1114761 h 6858937"/>
              <a:gd name="connsiteX977" fmla="*/ 5275742 w 7484617"/>
              <a:gd name="connsiteY977" fmla="*/ 1103785 h 6858937"/>
              <a:gd name="connsiteX978" fmla="*/ 5286711 w 7484617"/>
              <a:gd name="connsiteY978" fmla="*/ 1089153 h 6858937"/>
              <a:gd name="connsiteX979" fmla="*/ 5290367 w 7484617"/>
              <a:gd name="connsiteY979" fmla="*/ 1100127 h 6858937"/>
              <a:gd name="connsiteX980" fmla="*/ 5297679 w 7484617"/>
              <a:gd name="connsiteY980" fmla="*/ 1074521 h 6858937"/>
              <a:gd name="connsiteX981" fmla="*/ 5268429 w 7484617"/>
              <a:gd name="connsiteY981" fmla="*/ 1111101 h 6858937"/>
              <a:gd name="connsiteX982" fmla="*/ 5246493 w 7484617"/>
              <a:gd name="connsiteY982" fmla="*/ 1114761 h 6858937"/>
              <a:gd name="connsiteX983" fmla="*/ 5250149 w 7484617"/>
              <a:gd name="connsiteY983" fmla="*/ 1092811 h 6858937"/>
              <a:gd name="connsiteX984" fmla="*/ 5231868 w 7484617"/>
              <a:gd name="connsiteY984" fmla="*/ 1107443 h 6858937"/>
              <a:gd name="connsiteX985" fmla="*/ 5209933 w 7484617"/>
              <a:gd name="connsiteY985" fmla="*/ 1140367 h 6858937"/>
              <a:gd name="connsiteX986" fmla="*/ 5206277 w 7484617"/>
              <a:gd name="connsiteY986" fmla="*/ 1125735 h 6858937"/>
              <a:gd name="connsiteX987" fmla="*/ 5191653 w 7484617"/>
              <a:gd name="connsiteY987" fmla="*/ 1136709 h 6858937"/>
              <a:gd name="connsiteX988" fmla="*/ 5173371 w 7484617"/>
              <a:gd name="connsiteY988" fmla="*/ 1129393 h 6858937"/>
              <a:gd name="connsiteX989" fmla="*/ 5166059 w 7484617"/>
              <a:gd name="connsiteY989" fmla="*/ 1154999 h 6858937"/>
              <a:gd name="connsiteX990" fmla="*/ 5147779 w 7484617"/>
              <a:gd name="connsiteY990" fmla="*/ 1147683 h 6858937"/>
              <a:gd name="connsiteX991" fmla="*/ 5136810 w 7484617"/>
              <a:gd name="connsiteY991" fmla="*/ 1162315 h 6858937"/>
              <a:gd name="connsiteX992" fmla="*/ 5133154 w 7484617"/>
              <a:gd name="connsiteY992" fmla="*/ 1147683 h 6858937"/>
              <a:gd name="connsiteX993" fmla="*/ 5133154 w 7484617"/>
              <a:gd name="connsiteY993" fmla="*/ 1162315 h 6858937"/>
              <a:gd name="connsiteX994" fmla="*/ 5118529 w 7484617"/>
              <a:gd name="connsiteY994" fmla="*/ 1158657 h 6858937"/>
              <a:gd name="connsiteX995" fmla="*/ 5125841 w 7484617"/>
              <a:gd name="connsiteY995" fmla="*/ 1144025 h 6858937"/>
              <a:gd name="connsiteX996" fmla="*/ 5114873 w 7484617"/>
              <a:gd name="connsiteY996" fmla="*/ 1169631 h 6858937"/>
              <a:gd name="connsiteX997" fmla="*/ 5089282 w 7484617"/>
              <a:gd name="connsiteY997" fmla="*/ 1173289 h 6858937"/>
              <a:gd name="connsiteX998" fmla="*/ 5078313 w 7484617"/>
              <a:gd name="connsiteY998" fmla="*/ 1162315 h 6858937"/>
              <a:gd name="connsiteX999" fmla="*/ 5019815 w 7484617"/>
              <a:gd name="connsiteY999" fmla="*/ 1195239 h 6858937"/>
              <a:gd name="connsiteX1000" fmla="*/ 5005191 w 7484617"/>
              <a:gd name="connsiteY1000" fmla="*/ 1180605 h 6858937"/>
              <a:gd name="connsiteX1001" fmla="*/ 4979599 w 7484617"/>
              <a:gd name="connsiteY1001" fmla="*/ 1198897 h 6858937"/>
              <a:gd name="connsiteX1002" fmla="*/ 4964975 w 7484617"/>
              <a:gd name="connsiteY1002" fmla="*/ 1213529 h 6858937"/>
              <a:gd name="connsiteX1003" fmla="*/ 4957663 w 7484617"/>
              <a:gd name="connsiteY1003" fmla="*/ 1206213 h 6858937"/>
              <a:gd name="connsiteX1004" fmla="*/ 4921101 w 7484617"/>
              <a:gd name="connsiteY1004" fmla="*/ 1224503 h 6858937"/>
              <a:gd name="connsiteX1005" fmla="*/ 4906477 w 7484617"/>
              <a:gd name="connsiteY1005" fmla="*/ 1264741 h 6858937"/>
              <a:gd name="connsiteX1006" fmla="*/ 4851636 w 7484617"/>
              <a:gd name="connsiteY1006" fmla="*/ 1264741 h 6858937"/>
              <a:gd name="connsiteX1007" fmla="*/ 4837011 w 7484617"/>
              <a:gd name="connsiteY1007" fmla="*/ 1275715 h 6858937"/>
              <a:gd name="connsiteX1008" fmla="*/ 4840667 w 7484617"/>
              <a:gd name="connsiteY1008" fmla="*/ 1261083 h 6858937"/>
              <a:gd name="connsiteX1009" fmla="*/ 4818731 w 7484617"/>
              <a:gd name="connsiteY1009" fmla="*/ 1283031 h 6858937"/>
              <a:gd name="connsiteX1010" fmla="*/ 4837011 w 7484617"/>
              <a:gd name="connsiteY1010" fmla="*/ 1283031 h 6858937"/>
              <a:gd name="connsiteX1011" fmla="*/ 4789481 w 7484617"/>
              <a:gd name="connsiteY1011" fmla="*/ 1286688 h 6858937"/>
              <a:gd name="connsiteX1012" fmla="*/ 4793137 w 7484617"/>
              <a:gd name="connsiteY1012" fmla="*/ 1304980 h 6858937"/>
              <a:gd name="connsiteX1013" fmla="*/ 4774857 w 7484617"/>
              <a:gd name="connsiteY1013" fmla="*/ 1308638 h 6858937"/>
              <a:gd name="connsiteX1014" fmla="*/ 4793137 w 7484617"/>
              <a:gd name="connsiteY1014" fmla="*/ 1323270 h 6858937"/>
              <a:gd name="connsiteX1015" fmla="*/ 4818731 w 7484617"/>
              <a:gd name="connsiteY1015" fmla="*/ 1315954 h 6858937"/>
              <a:gd name="connsiteX1016" fmla="*/ 4800450 w 7484617"/>
              <a:gd name="connsiteY1016" fmla="*/ 1330586 h 6858937"/>
              <a:gd name="connsiteX1017" fmla="*/ 4771201 w 7484617"/>
              <a:gd name="connsiteY1017" fmla="*/ 1319612 h 6858937"/>
              <a:gd name="connsiteX1018" fmla="*/ 4771201 w 7484617"/>
              <a:gd name="connsiteY1018" fmla="*/ 1341560 h 6858937"/>
              <a:gd name="connsiteX1019" fmla="*/ 4763889 w 7484617"/>
              <a:gd name="connsiteY1019" fmla="*/ 1337902 h 6858937"/>
              <a:gd name="connsiteX1020" fmla="*/ 4760232 w 7484617"/>
              <a:gd name="connsiteY1020" fmla="*/ 1337902 h 6858937"/>
              <a:gd name="connsiteX1021" fmla="*/ 4760232 w 7484617"/>
              <a:gd name="connsiteY1021" fmla="*/ 1312296 h 6858937"/>
              <a:gd name="connsiteX1022" fmla="*/ 4749265 w 7484617"/>
              <a:gd name="connsiteY1022" fmla="*/ 1301322 h 6858937"/>
              <a:gd name="connsiteX1023" fmla="*/ 4738297 w 7484617"/>
              <a:gd name="connsiteY1023" fmla="*/ 1323270 h 6858937"/>
              <a:gd name="connsiteX1024" fmla="*/ 4705392 w 7484617"/>
              <a:gd name="connsiteY1024" fmla="*/ 1352534 h 6858937"/>
              <a:gd name="connsiteX1025" fmla="*/ 4690767 w 7484617"/>
              <a:gd name="connsiteY1025" fmla="*/ 1323270 h 6858937"/>
              <a:gd name="connsiteX1026" fmla="*/ 4690767 w 7484617"/>
              <a:gd name="connsiteY1026" fmla="*/ 1352534 h 6858937"/>
              <a:gd name="connsiteX1027" fmla="*/ 4668831 w 7484617"/>
              <a:gd name="connsiteY1027" fmla="*/ 1367166 h 6858937"/>
              <a:gd name="connsiteX1028" fmla="*/ 4650549 w 7484617"/>
              <a:gd name="connsiteY1028" fmla="*/ 1345218 h 6858937"/>
              <a:gd name="connsiteX1029" fmla="*/ 4646893 w 7484617"/>
              <a:gd name="connsiteY1029" fmla="*/ 1367166 h 6858937"/>
              <a:gd name="connsiteX1030" fmla="*/ 4617646 w 7484617"/>
              <a:gd name="connsiteY1030" fmla="*/ 1363508 h 6858937"/>
              <a:gd name="connsiteX1031" fmla="*/ 4617646 w 7484617"/>
              <a:gd name="connsiteY1031" fmla="*/ 1374484 h 6858937"/>
              <a:gd name="connsiteX1032" fmla="*/ 4588397 w 7484617"/>
              <a:gd name="connsiteY1032" fmla="*/ 1403748 h 6858937"/>
              <a:gd name="connsiteX1033" fmla="*/ 4570116 w 7484617"/>
              <a:gd name="connsiteY1033" fmla="*/ 1414722 h 6858937"/>
              <a:gd name="connsiteX1034" fmla="*/ 4533555 w 7484617"/>
              <a:gd name="connsiteY1034" fmla="*/ 1422038 h 6858937"/>
              <a:gd name="connsiteX1035" fmla="*/ 4526242 w 7484617"/>
              <a:gd name="connsiteY1035" fmla="*/ 1429354 h 6858937"/>
              <a:gd name="connsiteX1036" fmla="*/ 4537211 w 7484617"/>
              <a:gd name="connsiteY1036" fmla="*/ 1440328 h 6858937"/>
              <a:gd name="connsiteX1037" fmla="*/ 4518932 w 7484617"/>
              <a:gd name="connsiteY1037" fmla="*/ 1451302 h 6858937"/>
              <a:gd name="connsiteX1038" fmla="*/ 4522588 w 7484617"/>
              <a:gd name="connsiteY1038" fmla="*/ 1433012 h 6858937"/>
              <a:gd name="connsiteX1039" fmla="*/ 4475058 w 7484617"/>
              <a:gd name="connsiteY1039" fmla="*/ 1443986 h 6858937"/>
              <a:gd name="connsiteX1040" fmla="*/ 4475058 w 7484617"/>
              <a:gd name="connsiteY1040" fmla="*/ 1465936 h 6858937"/>
              <a:gd name="connsiteX1041" fmla="*/ 4489683 w 7484617"/>
              <a:gd name="connsiteY1041" fmla="*/ 1447644 h 6858937"/>
              <a:gd name="connsiteX1042" fmla="*/ 4500651 w 7484617"/>
              <a:gd name="connsiteY1042" fmla="*/ 1476910 h 6858937"/>
              <a:gd name="connsiteX1043" fmla="*/ 4486027 w 7484617"/>
              <a:gd name="connsiteY1043" fmla="*/ 1469594 h 6858937"/>
              <a:gd name="connsiteX1044" fmla="*/ 4471402 w 7484617"/>
              <a:gd name="connsiteY1044" fmla="*/ 1476910 h 6858937"/>
              <a:gd name="connsiteX1045" fmla="*/ 4456777 w 7484617"/>
              <a:gd name="connsiteY1045" fmla="*/ 1451302 h 6858937"/>
              <a:gd name="connsiteX1046" fmla="*/ 4456777 w 7484617"/>
              <a:gd name="connsiteY1046" fmla="*/ 1469594 h 6858937"/>
              <a:gd name="connsiteX1047" fmla="*/ 4449465 w 7484617"/>
              <a:gd name="connsiteY1047" fmla="*/ 1454960 h 6858937"/>
              <a:gd name="connsiteX1048" fmla="*/ 4431184 w 7484617"/>
              <a:gd name="connsiteY1048" fmla="*/ 1476910 h 6858937"/>
              <a:gd name="connsiteX1049" fmla="*/ 4380000 w 7484617"/>
              <a:gd name="connsiteY1049" fmla="*/ 1491542 h 6858937"/>
              <a:gd name="connsiteX1050" fmla="*/ 4383656 w 7484617"/>
              <a:gd name="connsiteY1050" fmla="*/ 1502516 h 6858937"/>
              <a:gd name="connsiteX1051" fmla="*/ 4372687 w 7484617"/>
              <a:gd name="connsiteY1051" fmla="*/ 1513490 h 6858937"/>
              <a:gd name="connsiteX1052" fmla="*/ 4343439 w 7484617"/>
              <a:gd name="connsiteY1052" fmla="*/ 1528122 h 6858937"/>
              <a:gd name="connsiteX1053" fmla="*/ 4328814 w 7484617"/>
              <a:gd name="connsiteY1053" fmla="*/ 1520806 h 6858937"/>
              <a:gd name="connsiteX1054" fmla="*/ 4339783 w 7484617"/>
              <a:gd name="connsiteY1054" fmla="*/ 1502516 h 6858937"/>
              <a:gd name="connsiteX1055" fmla="*/ 4303221 w 7484617"/>
              <a:gd name="connsiteY1055" fmla="*/ 1517148 h 6858937"/>
              <a:gd name="connsiteX1056" fmla="*/ 4325157 w 7484617"/>
              <a:gd name="connsiteY1056" fmla="*/ 1517148 h 6858937"/>
              <a:gd name="connsiteX1057" fmla="*/ 4281285 w 7484617"/>
              <a:gd name="connsiteY1057" fmla="*/ 1557388 h 6858937"/>
              <a:gd name="connsiteX1058" fmla="*/ 4288598 w 7484617"/>
              <a:gd name="connsiteY1058" fmla="*/ 1564704 h 6858937"/>
              <a:gd name="connsiteX1059" fmla="*/ 4288598 w 7484617"/>
              <a:gd name="connsiteY1059" fmla="*/ 1582994 h 6858937"/>
              <a:gd name="connsiteX1060" fmla="*/ 4270317 w 7484617"/>
              <a:gd name="connsiteY1060" fmla="*/ 1564704 h 6858937"/>
              <a:gd name="connsiteX1061" fmla="*/ 4244724 w 7484617"/>
              <a:gd name="connsiteY1061" fmla="*/ 1575678 h 6858937"/>
              <a:gd name="connsiteX1062" fmla="*/ 4270317 w 7484617"/>
              <a:gd name="connsiteY1062" fmla="*/ 1582994 h 6858937"/>
              <a:gd name="connsiteX1063" fmla="*/ 4255693 w 7484617"/>
              <a:gd name="connsiteY1063" fmla="*/ 1604942 h 6858937"/>
              <a:gd name="connsiteX1064" fmla="*/ 4226443 w 7484617"/>
              <a:gd name="connsiteY1064" fmla="*/ 1575678 h 6858937"/>
              <a:gd name="connsiteX1065" fmla="*/ 4208163 w 7484617"/>
              <a:gd name="connsiteY1065" fmla="*/ 1626890 h 6858937"/>
              <a:gd name="connsiteX1066" fmla="*/ 4230099 w 7484617"/>
              <a:gd name="connsiteY1066" fmla="*/ 1601284 h 6858937"/>
              <a:gd name="connsiteX1067" fmla="*/ 4230099 w 7484617"/>
              <a:gd name="connsiteY1067" fmla="*/ 1619574 h 6858937"/>
              <a:gd name="connsiteX1068" fmla="*/ 4182570 w 7484617"/>
              <a:gd name="connsiteY1068" fmla="*/ 1645182 h 6858937"/>
              <a:gd name="connsiteX1069" fmla="*/ 4189882 w 7484617"/>
              <a:gd name="connsiteY1069" fmla="*/ 1637866 h 6858937"/>
              <a:gd name="connsiteX1070" fmla="*/ 4178913 w 7484617"/>
              <a:gd name="connsiteY1070" fmla="*/ 1626890 h 6858937"/>
              <a:gd name="connsiteX1071" fmla="*/ 4189882 w 7484617"/>
              <a:gd name="connsiteY1071" fmla="*/ 1630548 h 6858937"/>
              <a:gd name="connsiteX1072" fmla="*/ 4178913 w 7484617"/>
              <a:gd name="connsiteY1072" fmla="*/ 1615916 h 6858937"/>
              <a:gd name="connsiteX1073" fmla="*/ 4193538 w 7484617"/>
              <a:gd name="connsiteY1073" fmla="*/ 1593968 h 6858937"/>
              <a:gd name="connsiteX1074" fmla="*/ 4171603 w 7484617"/>
              <a:gd name="connsiteY1074" fmla="*/ 1601284 h 6858937"/>
              <a:gd name="connsiteX1075" fmla="*/ 4167947 w 7484617"/>
              <a:gd name="connsiteY1075" fmla="*/ 1619574 h 6858937"/>
              <a:gd name="connsiteX1076" fmla="*/ 4156979 w 7484617"/>
              <a:gd name="connsiteY1076" fmla="*/ 1601284 h 6858937"/>
              <a:gd name="connsiteX1077" fmla="*/ 4156979 w 7484617"/>
              <a:gd name="connsiteY1077" fmla="*/ 1623232 h 6858937"/>
              <a:gd name="connsiteX1078" fmla="*/ 4175257 w 7484617"/>
              <a:gd name="connsiteY1078" fmla="*/ 1626890 h 6858937"/>
              <a:gd name="connsiteX1079" fmla="*/ 4153322 w 7484617"/>
              <a:gd name="connsiteY1079" fmla="*/ 1637866 h 6858937"/>
              <a:gd name="connsiteX1080" fmla="*/ 4156979 w 7484617"/>
              <a:gd name="connsiteY1080" fmla="*/ 1652498 h 6858937"/>
              <a:gd name="connsiteX1081" fmla="*/ 4175257 w 7484617"/>
              <a:gd name="connsiteY1081" fmla="*/ 1645182 h 6858937"/>
              <a:gd name="connsiteX1082" fmla="*/ 4167947 w 7484617"/>
              <a:gd name="connsiteY1082" fmla="*/ 1663472 h 6858937"/>
              <a:gd name="connsiteX1083" fmla="*/ 4197194 w 7484617"/>
              <a:gd name="connsiteY1083" fmla="*/ 1648840 h 6858937"/>
              <a:gd name="connsiteX1084" fmla="*/ 4197194 w 7484617"/>
              <a:gd name="connsiteY1084" fmla="*/ 1659814 h 6858937"/>
              <a:gd name="connsiteX1085" fmla="*/ 4200851 w 7484617"/>
              <a:gd name="connsiteY1085" fmla="*/ 1641524 h 6858937"/>
              <a:gd name="connsiteX1086" fmla="*/ 4226443 w 7484617"/>
              <a:gd name="connsiteY1086" fmla="*/ 1626890 h 6858937"/>
              <a:gd name="connsiteX1087" fmla="*/ 4233755 w 7484617"/>
              <a:gd name="connsiteY1087" fmla="*/ 1623232 h 6858937"/>
              <a:gd name="connsiteX1088" fmla="*/ 4244724 w 7484617"/>
              <a:gd name="connsiteY1088" fmla="*/ 1630548 h 6858937"/>
              <a:gd name="connsiteX1089" fmla="*/ 4248381 w 7484617"/>
              <a:gd name="connsiteY1089" fmla="*/ 1615916 h 6858937"/>
              <a:gd name="connsiteX1090" fmla="*/ 4277629 w 7484617"/>
              <a:gd name="connsiteY1090" fmla="*/ 1601284 h 6858937"/>
              <a:gd name="connsiteX1091" fmla="*/ 4288598 w 7484617"/>
              <a:gd name="connsiteY1091" fmla="*/ 1612258 h 6858937"/>
              <a:gd name="connsiteX1092" fmla="*/ 4328814 w 7484617"/>
              <a:gd name="connsiteY1092" fmla="*/ 1575678 h 6858937"/>
              <a:gd name="connsiteX1093" fmla="*/ 4343439 w 7484617"/>
              <a:gd name="connsiteY1093" fmla="*/ 1564704 h 6858937"/>
              <a:gd name="connsiteX1094" fmla="*/ 4361719 w 7484617"/>
              <a:gd name="connsiteY1094" fmla="*/ 1575678 h 6858937"/>
              <a:gd name="connsiteX1095" fmla="*/ 4401937 w 7484617"/>
              <a:gd name="connsiteY1095" fmla="*/ 1553730 h 6858937"/>
              <a:gd name="connsiteX1096" fmla="*/ 4398281 w 7484617"/>
              <a:gd name="connsiteY1096" fmla="*/ 1542754 h 6858937"/>
              <a:gd name="connsiteX1097" fmla="*/ 4423872 w 7484617"/>
              <a:gd name="connsiteY1097" fmla="*/ 1531780 h 6858937"/>
              <a:gd name="connsiteX1098" fmla="*/ 4427528 w 7484617"/>
              <a:gd name="connsiteY1098" fmla="*/ 1550072 h 6858937"/>
              <a:gd name="connsiteX1099" fmla="*/ 4486027 w 7484617"/>
              <a:gd name="connsiteY1099" fmla="*/ 1506174 h 6858937"/>
              <a:gd name="connsiteX1100" fmla="*/ 4478714 w 7484617"/>
              <a:gd name="connsiteY1100" fmla="*/ 1487884 h 6858937"/>
              <a:gd name="connsiteX1101" fmla="*/ 4500651 w 7484617"/>
              <a:gd name="connsiteY1101" fmla="*/ 1480568 h 6858937"/>
              <a:gd name="connsiteX1102" fmla="*/ 4504307 w 7484617"/>
              <a:gd name="connsiteY1102" fmla="*/ 1502516 h 6858937"/>
              <a:gd name="connsiteX1103" fmla="*/ 4559147 w 7484617"/>
              <a:gd name="connsiteY1103" fmla="*/ 1473252 h 6858937"/>
              <a:gd name="connsiteX1104" fmla="*/ 4617646 w 7484617"/>
              <a:gd name="connsiteY1104" fmla="*/ 1454960 h 6858937"/>
              <a:gd name="connsiteX1105" fmla="*/ 4603021 w 7484617"/>
              <a:gd name="connsiteY1105" fmla="*/ 1465936 h 6858937"/>
              <a:gd name="connsiteX1106" fmla="*/ 4617646 w 7484617"/>
              <a:gd name="connsiteY1106" fmla="*/ 1476910 h 6858937"/>
              <a:gd name="connsiteX1107" fmla="*/ 4643237 w 7484617"/>
              <a:gd name="connsiteY1107" fmla="*/ 1469594 h 6858937"/>
              <a:gd name="connsiteX1108" fmla="*/ 4643237 w 7484617"/>
              <a:gd name="connsiteY1108" fmla="*/ 1447644 h 6858937"/>
              <a:gd name="connsiteX1109" fmla="*/ 4665174 w 7484617"/>
              <a:gd name="connsiteY1109" fmla="*/ 1454960 h 6858937"/>
              <a:gd name="connsiteX1110" fmla="*/ 4661518 w 7484617"/>
              <a:gd name="connsiteY1110" fmla="*/ 1440328 h 6858937"/>
              <a:gd name="connsiteX1111" fmla="*/ 4687111 w 7484617"/>
              <a:gd name="connsiteY1111" fmla="*/ 1429354 h 6858937"/>
              <a:gd name="connsiteX1112" fmla="*/ 4672487 w 7484617"/>
              <a:gd name="connsiteY1112" fmla="*/ 1443986 h 6858937"/>
              <a:gd name="connsiteX1113" fmla="*/ 4698079 w 7484617"/>
              <a:gd name="connsiteY1113" fmla="*/ 1462278 h 6858937"/>
              <a:gd name="connsiteX1114" fmla="*/ 4694423 w 7484617"/>
              <a:gd name="connsiteY1114" fmla="*/ 1440328 h 6858937"/>
              <a:gd name="connsiteX1115" fmla="*/ 4741953 w 7484617"/>
              <a:gd name="connsiteY1115" fmla="*/ 1425696 h 6858937"/>
              <a:gd name="connsiteX1116" fmla="*/ 4749265 w 7484617"/>
              <a:gd name="connsiteY1116" fmla="*/ 1400090 h 6858937"/>
              <a:gd name="connsiteX1117" fmla="*/ 4763889 w 7484617"/>
              <a:gd name="connsiteY1117" fmla="*/ 1414722 h 6858937"/>
              <a:gd name="connsiteX1118" fmla="*/ 4774857 w 7484617"/>
              <a:gd name="connsiteY1118" fmla="*/ 1385458 h 6858937"/>
              <a:gd name="connsiteX1119" fmla="*/ 4767545 w 7484617"/>
              <a:gd name="connsiteY1119" fmla="*/ 1381800 h 6858937"/>
              <a:gd name="connsiteX1120" fmla="*/ 4771201 w 7484617"/>
              <a:gd name="connsiteY1120" fmla="*/ 1367166 h 6858937"/>
              <a:gd name="connsiteX1121" fmla="*/ 4793137 w 7484617"/>
              <a:gd name="connsiteY1121" fmla="*/ 1359850 h 6858937"/>
              <a:gd name="connsiteX1122" fmla="*/ 4782169 w 7484617"/>
              <a:gd name="connsiteY1122" fmla="*/ 1370826 h 6858937"/>
              <a:gd name="connsiteX1123" fmla="*/ 4782169 w 7484617"/>
              <a:gd name="connsiteY1123" fmla="*/ 1381800 h 6858937"/>
              <a:gd name="connsiteX1124" fmla="*/ 4807762 w 7484617"/>
              <a:gd name="connsiteY1124" fmla="*/ 1385458 h 6858937"/>
              <a:gd name="connsiteX1125" fmla="*/ 4804106 w 7484617"/>
              <a:gd name="connsiteY1125" fmla="*/ 1396432 h 6858937"/>
              <a:gd name="connsiteX1126" fmla="*/ 4840667 w 7484617"/>
              <a:gd name="connsiteY1126" fmla="*/ 1367166 h 6858937"/>
              <a:gd name="connsiteX1127" fmla="*/ 4844323 w 7484617"/>
              <a:gd name="connsiteY1127" fmla="*/ 1389116 h 6858937"/>
              <a:gd name="connsiteX1128" fmla="*/ 4866261 w 7484617"/>
              <a:gd name="connsiteY1128" fmla="*/ 1359850 h 6858937"/>
              <a:gd name="connsiteX1129" fmla="*/ 4858948 w 7484617"/>
              <a:gd name="connsiteY1129" fmla="*/ 1367166 h 6858937"/>
              <a:gd name="connsiteX1130" fmla="*/ 4888195 w 7484617"/>
              <a:gd name="connsiteY1130" fmla="*/ 1352534 h 6858937"/>
              <a:gd name="connsiteX1131" fmla="*/ 4902820 w 7484617"/>
              <a:gd name="connsiteY1131" fmla="*/ 1363508 h 6858937"/>
              <a:gd name="connsiteX1132" fmla="*/ 4906477 w 7484617"/>
              <a:gd name="connsiteY1132" fmla="*/ 1345218 h 6858937"/>
              <a:gd name="connsiteX1133" fmla="*/ 4921101 w 7484617"/>
              <a:gd name="connsiteY1133" fmla="*/ 1345218 h 6858937"/>
              <a:gd name="connsiteX1134" fmla="*/ 4924757 w 7484617"/>
              <a:gd name="connsiteY1134" fmla="*/ 1356192 h 6858937"/>
              <a:gd name="connsiteX1135" fmla="*/ 4975943 w 7484617"/>
              <a:gd name="connsiteY1135" fmla="*/ 1319612 h 6858937"/>
              <a:gd name="connsiteX1136" fmla="*/ 4983255 w 7484617"/>
              <a:gd name="connsiteY1136" fmla="*/ 1345218 h 6858937"/>
              <a:gd name="connsiteX1137" fmla="*/ 5001535 w 7484617"/>
              <a:gd name="connsiteY1137" fmla="*/ 1330586 h 6858937"/>
              <a:gd name="connsiteX1138" fmla="*/ 4983255 w 7484617"/>
              <a:gd name="connsiteY1138" fmla="*/ 1330586 h 6858937"/>
              <a:gd name="connsiteX1139" fmla="*/ 5019815 w 7484617"/>
              <a:gd name="connsiteY1139" fmla="*/ 1334244 h 6858937"/>
              <a:gd name="connsiteX1140" fmla="*/ 5005191 w 7484617"/>
              <a:gd name="connsiteY1140" fmla="*/ 1315954 h 6858937"/>
              <a:gd name="connsiteX1141" fmla="*/ 5040381 w 7484617"/>
              <a:gd name="connsiteY1141" fmla="*/ 1303608 h 6858937"/>
              <a:gd name="connsiteX1142" fmla="*/ 5056917 w 7484617"/>
              <a:gd name="connsiteY1142" fmla="*/ 1290990 h 6858937"/>
              <a:gd name="connsiteX1143" fmla="*/ 5063689 w 7484617"/>
              <a:gd name="connsiteY1143" fmla="*/ 1299035 h 6858937"/>
              <a:gd name="connsiteX1144" fmla="*/ 5071001 w 7484617"/>
              <a:gd name="connsiteY1144" fmla="*/ 1304980 h 6858937"/>
              <a:gd name="connsiteX1145" fmla="*/ 5140467 w 7484617"/>
              <a:gd name="connsiteY1145" fmla="*/ 1275715 h 6858937"/>
              <a:gd name="connsiteX1146" fmla="*/ 5147779 w 7484617"/>
              <a:gd name="connsiteY1146" fmla="*/ 1290348 h 6858937"/>
              <a:gd name="connsiteX1147" fmla="*/ 5162403 w 7484617"/>
              <a:gd name="connsiteY1147" fmla="*/ 1264741 h 6858937"/>
              <a:gd name="connsiteX1148" fmla="*/ 5166059 w 7484617"/>
              <a:gd name="connsiteY1148" fmla="*/ 1275715 h 6858937"/>
              <a:gd name="connsiteX1149" fmla="*/ 5217245 w 7484617"/>
              <a:gd name="connsiteY1149" fmla="*/ 1246451 h 6858937"/>
              <a:gd name="connsiteX1150" fmla="*/ 5220901 w 7484617"/>
              <a:gd name="connsiteY1150" fmla="*/ 1257425 h 6858937"/>
              <a:gd name="connsiteX1151" fmla="*/ 5272086 w 7484617"/>
              <a:gd name="connsiteY1151" fmla="*/ 1250109 h 6858937"/>
              <a:gd name="connsiteX1152" fmla="*/ 5275742 w 7484617"/>
              <a:gd name="connsiteY1152" fmla="*/ 1264741 h 6858937"/>
              <a:gd name="connsiteX1153" fmla="*/ 5290367 w 7484617"/>
              <a:gd name="connsiteY1153" fmla="*/ 1261083 h 6858937"/>
              <a:gd name="connsiteX1154" fmla="*/ 5290367 w 7484617"/>
              <a:gd name="connsiteY1154" fmla="*/ 1242793 h 6858937"/>
              <a:gd name="connsiteX1155" fmla="*/ 5304991 w 7484617"/>
              <a:gd name="connsiteY1155" fmla="*/ 1242793 h 6858937"/>
              <a:gd name="connsiteX1156" fmla="*/ 5297679 w 7484617"/>
              <a:gd name="connsiteY1156" fmla="*/ 1231819 h 6858937"/>
              <a:gd name="connsiteX1157" fmla="*/ 5326928 w 7484617"/>
              <a:gd name="connsiteY1157" fmla="*/ 1231819 h 6858937"/>
              <a:gd name="connsiteX1158" fmla="*/ 5315959 w 7484617"/>
              <a:gd name="connsiteY1158" fmla="*/ 1220845 h 6858937"/>
              <a:gd name="connsiteX1159" fmla="*/ 5370800 w 7484617"/>
              <a:gd name="connsiteY1159" fmla="*/ 1242793 h 6858937"/>
              <a:gd name="connsiteX1160" fmla="*/ 5400049 w 7484617"/>
              <a:gd name="connsiteY1160" fmla="*/ 1231819 h 6858937"/>
              <a:gd name="connsiteX1161" fmla="*/ 5400049 w 7484617"/>
              <a:gd name="connsiteY1161" fmla="*/ 1242793 h 6858937"/>
              <a:gd name="connsiteX1162" fmla="*/ 5425643 w 7484617"/>
              <a:gd name="connsiteY1162" fmla="*/ 1242793 h 6858937"/>
              <a:gd name="connsiteX1163" fmla="*/ 5414674 w 7484617"/>
              <a:gd name="connsiteY1163" fmla="*/ 1209871 h 6858937"/>
              <a:gd name="connsiteX1164" fmla="*/ 5443923 w 7484617"/>
              <a:gd name="connsiteY1164" fmla="*/ 1206213 h 6858937"/>
              <a:gd name="connsiteX1165" fmla="*/ 5495107 w 7484617"/>
              <a:gd name="connsiteY1165" fmla="*/ 1202555 h 6858937"/>
              <a:gd name="connsiteX1166" fmla="*/ 5542637 w 7484617"/>
              <a:gd name="connsiteY1166" fmla="*/ 1195239 h 6858937"/>
              <a:gd name="connsiteX1167" fmla="*/ 5641351 w 7484617"/>
              <a:gd name="connsiteY1167" fmla="*/ 1184263 h 6858937"/>
              <a:gd name="connsiteX1168" fmla="*/ 5623071 w 7484617"/>
              <a:gd name="connsiteY1168" fmla="*/ 1191581 h 6858937"/>
              <a:gd name="connsiteX1169" fmla="*/ 5623071 w 7484617"/>
              <a:gd name="connsiteY1169" fmla="*/ 1206213 h 6858937"/>
              <a:gd name="connsiteX1170" fmla="*/ 5634039 w 7484617"/>
              <a:gd name="connsiteY1170" fmla="*/ 1206213 h 6858937"/>
              <a:gd name="connsiteX1171" fmla="*/ 5634039 w 7484617"/>
              <a:gd name="connsiteY1171" fmla="*/ 1191581 h 6858937"/>
              <a:gd name="connsiteX1172" fmla="*/ 5645007 w 7484617"/>
              <a:gd name="connsiteY1172" fmla="*/ 1206213 h 6858937"/>
              <a:gd name="connsiteX1173" fmla="*/ 5659633 w 7484617"/>
              <a:gd name="connsiteY1173" fmla="*/ 1206213 h 6858937"/>
              <a:gd name="connsiteX1174" fmla="*/ 5655976 w 7484617"/>
              <a:gd name="connsiteY1174" fmla="*/ 1191581 h 6858937"/>
              <a:gd name="connsiteX1175" fmla="*/ 5634039 w 7484617"/>
              <a:gd name="connsiteY1175" fmla="*/ 1165973 h 6858937"/>
              <a:gd name="connsiteX1176" fmla="*/ 5648664 w 7484617"/>
              <a:gd name="connsiteY1176" fmla="*/ 1169631 h 6858937"/>
              <a:gd name="connsiteX1177" fmla="*/ 5652320 w 7484617"/>
              <a:gd name="connsiteY1177" fmla="*/ 1184263 h 6858937"/>
              <a:gd name="connsiteX1178" fmla="*/ 5699848 w 7484617"/>
              <a:gd name="connsiteY1178" fmla="*/ 1176947 h 6858937"/>
              <a:gd name="connsiteX1179" fmla="*/ 5707161 w 7484617"/>
              <a:gd name="connsiteY1179" fmla="*/ 1173289 h 6858937"/>
              <a:gd name="connsiteX1180" fmla="*/ 5725441 w 7484617"/>
              <a:gd name="connsiteY1180" fmla="*/ 1180605 h 6858937"/>
              <a:gd name="connsiteX1181" fmla="*/ 5707161 w 7484617"/>
              <a:gd name="connsiteY1181" fmla="*/ 1195239 h 6858937"/>
              <a:gd name="connsiteX1182" fmla="*/ 5747378 w 7484617"/>
              <a:gd name="connsiteY1182" fmla="*/ 1191581 h 6858937"/>
              <a:gd name="connsiteX1183" fmla="*/ 5769315 w 7484617"/>
              <a:gd name="connsiteY1183" fmla="*/ 1202555 h 6858937"/>
              <a:gd name="connsiteX1184" fmla="*/ 5769315 w 7484617"/>
              <a:gd name="connsiteY1184" fmla="*/ 1231819 h 6858937"/>
              <a:gd name="connsiteX1185" fmla="*/ 5791252 w 7484617"/>
              <a:gd name="connsiteY1185" fmla="*/ 1217187 h 6858937"/>
              <a:gd name="connsiteX1186" fmla="*/ 5794908 w 7484617"/>
              <a:gd name="connsiteY1186" fmla="*/ 1195239 h 6858937"/>
              <a:gd name="connsiteX1187" fmla="*/ 5816843 w 7484617"/>
              <a:gd name="connsiteY1187" fmla="*/ 1213529 h 6858937"/>
              <a:gd name="connsiteX1188" fmla="*/ 5816843 w 7484617"/>
              <a:gd name="connsiteY1188" fmla="*/ 1239135 h 6858937"/>
              <a:gd name="connsiteX1189" fmla="*/ 5798564 w 7484617"/>
              <a:gd name="connsiteY1189" fmla="*/ 1246451 h 6858937"/>
              <a:gd name="connsiteX1190" fmla="*/ 5736409 w 7484617"/>
              <a:gd name="connsiteY1190" fmla="*/ 1242793 h 6858937"/>
              <a:gd name="connsiteX1191" fmla="*/ 5703504 w 7484617"/>
              <a:gd name="connsiteY1191" fmla="*/ 1257425 h 6858937"/>
              <a:gd name="connsiteX1192" fmla="*/ 5707161 w 7484617"/>
              <a:gd name="connsiteY1192" fmla="*/ 1268399 h 6858937"/>
              <a:gd name="connsiteX1193" fmla="*/ 5688881 w 7484617"/>
              <a:gd name="connsiteY1193" fmla="*/ 1261083 h 6858937"/>
              <a:gd name="connsiteX1194" fmla="*/ 5681569 w 7484617"/>
              <a:gd name="connsiteY1194" fmla="*/ 1239135 h 6858937"/>
              <a:gd name="connsiteX1195" fmla="*/ 5674257 w 7484617"/>
              <a:gd name="connsiteY1195" fmla="*/ 1242793 h 6858937"/>
              <a:gd name="connsiteX1196" fmla="*/ 5674257 w 7484617"/>
              <a:gd name="connsiteY1196" fmla="*/ 1275715 h 6858937"/>
              <a:gd name="connsiteX1197" fmla="*/ 5659633 w 7484617"/>
              <a:gd name="connsiteY1197" fmla="*/ 1283031 h 6858937"/>
              <a:gd name="connsiteX1198" fmla="*/ 5652320 w 7484617"/>
              <a:gd name="connsiteY1198" fmla="*/ 1272057 h 6858937"/>
              <a:gd name="connsiteX1199" fmla="*/ 5637695 w 7484617"/>
              <a:gd name="connsiteY1199" fmla="*/ 1286688 h 6858937"/>
              <a:gd name="connsiteX1200" fmla="*/ 5659633 w 7484617"/>
              <a:gd name="connsiteY1200" fmla="*/ 1268399 h 6858937"/>
              <a:gd name="connsiteX1201" fmla="*/ 5652320 w 7484617"/>
              <a:gd name="connsiteY1201" fmla="*/ 1250109 h 6858937"/>
              <a:gd name="connsiteX1202" fmla="*/ 5626727 w 7484617"/>
              <a:gd name="connsiteY1202" fmla="*/ 1268399 h 6858937"/>
              <a:gd name="connsiteX1203" fmla="*/ 5612103 w 7484617"/>
              <a:gd name="connsiteY1203" fmla="*/ 1268399 h 6858937"/>
              <a:gd name="connsiteX1204" fmla="*/ 5601134 w 7484617"/>
              <a:gd name="connsiteY1204" fmla="*/ 1253767 h 6858937"/>
              <a:gd name="connsiteX1205" fmla="*/ 5590165 w 7484617"/>
              <a:gd name="connsiteY1205" fmla="*/ 1272057 h 6858937"/>
              <a:gd name="connsiteX1206" fmla="*/ 5571887 w 7484617"/>
              <a:gd name="connsiteY1206" fmla="*/ 1257425 h 6858937"/>
              <a:gd name="connsiteX1207" fmla="*/ 5582853 w 7484617"/>
              <a:gd name="connsiteY1207" fmla="*/ 1286688 h 6858937"/>
              <a:gd name="connsiteX1208" fmla="*/ 5557262 w 7484617"/>
              <a:gd name="connsiteY1208" fmla="*/ 1264741 h 6858937"/>
              <a:gd name="connsiteX1209" fmla="*/ 5546293 w 7484617"/>
              <a:gd name="connsiteY1209" fmla="*/ 1286688 h 6858937"/>
              <a:gd name="connsiteX1210" fmla="*/ 5568231 w 7484617"/>
              <a:gd name="connsiteY1210" fmla="*/ 1290348 h 6858937"/>
              <a:gd name="connsiteX1211" fmla="*/ 5531669 w 7484617"/>
              <a:gd name="connsiteY1211" fmla="*/ 1294006 h 6858937"/>
              <a:gd name="connsiteX1212" fmla="*/ 5495107 w 7484617"/>
              <a:gd name="connsiteY1212" fmla="*/ 1315954 h 6858937"/>
              <a:gd name="connsiteX1213" fmla="*/ 5542637 w 7484617"/>
              <a:gd name="connsiteY1213" fmla="*/ 1345218 h 6858937"/>
              <a:gd name="connsiteX1214" fmla="*/ 5553605 w 7484617"/>
              <a:gd name="connsiteY1214" fmla="*/ 1337902 h 6858937"/>
              <a:gd name="connsiteX1215" fmla="*/ 5546293 w 7484617"/>
              <a:gd name="connsiteY1215" fmla="*/ 1323270 h 6858937"/>
              <a:gd name="connsiteX1216" fmla="*/ 5564574 w 7484617"/>
              <a:gd name="connsiteY1216" fmla="*/ 1301322 h 6858937"/>
              <a:gd name="connsiteX1217" fmla="*/ 5564574 w 7484617"/>
              <a:gd name="connsiteY1217" fmla="*/ 1323270 h 6858937"/>
              <a:gd name="connsiteX1218" fmla="*/ 5575543 w 7484617"/>
              <a:gd name="connsiteY1218" fmla="*/ 1323270 h 6858937"/>
              <a:gd name="connsiteX1219" fmla="*/ 5579197 w 7484617"/>
              <a:gd name="connsiteY1219" fmla="*/ 1308638 h 6858937"/>
              <a:gd name="connsiteX1220" fmla="*/ 5601134 w 7484617"/>
              <a:gd name="connsiteY1220" fmla="*/ 1315954 h 6858937"/>
              <a:gd name="connsiteX1221" fmla="*/ 5590165 w 7484617"/>
              <a:gd name="connsiteY1221" fmla="*/ 1334244 h 6858937"/>
              <a:gd name="connsiteX1222" fmla="*/ 5604790 w 7484617"/>
              <a:gd name="connsiteY1222" fmla="*/ 1337902 h 6858937"/>
              <a:gd name="connsiteX1223" fmla="*/ 5608446 w 7484617"/>
              <a:gd name="connsiteY1223" fmla="*/ 1319612 h 6858937"/>
              <a:gd name="connsiteX1224" fmla="*/ 5601134 w 7484617"/>
              <a:gd name="connsiteY1224" fmla="*/ 1308638 h 6858937"/>
              <a:gd name="connsiteX1225" fmla="*/ 5641351 w 7484617"/>
              <a:gd name="connsiteY1225" fmla="*/ 1308638 h 6858937"/>
              <a:gd name="connsiteX1226" fmla="*/ 5674257 w 7484617"/>
              <a:gd name="connsiteY1226" fmla="*/ 1286688 h 6858937"/>
              <a:gd name="connsiteX1227" fmla="*/ 5710817 w 7484617"/>
              <a:gd name="connsiteY1227" fmla="*/ 1283031 h 6858937"/>
              <a:gd name="connsiteX1228" fmla="*/ 5710817 w 7484617"/>
              <a:gd name="connsiteY1228" fmla="*/ 1304980 h 6858937"/>
              <a:gd name="connsiteX1229" fmla="*/ 5670601 w 7484617"/>
              <a:gd name="connsiteY1229" fmla="*/ 1304980 h 6858937"/>
              <a:gd name="connsiteX1230" fmla="*/ 5648664 w 7484617"/>
              <a:gd name="connsiteY1230" fmla="*/ 1304980 h 6858937"/>
              <a:gd name="connsiteX1231" fmla="*/ 5663289 w 7484617"/>
              <a:gd name="connsiteY1231" fmla="*/ 1319612 h 6858937"/>
              <a:gd name="connsiteX1232" fmla="*/ 5681569 w 7484617"/>
              <a:gd name="connsiteY1232" fmla="*/ 1301322 h 6858937"/>
              <a:gd name="connsiteX1233" fmla="*/ 5718129 w 7484617"/>
              <a:gd name="connsiteY1233" fmla="*/ 1312296 h 6858937"/>
              <a:gd name="connsiteX1234" fmla="*/ 5718129 w 7484617"/>
              <a:gd name="connsiteY1234" fmla="*/ 1323270 h 6858937"/>
              <a:gd name="connsiteX1235" fmla="*/ 5729097 w 7484617"/>
              <a:gd name="connsiteY1235" fmla="*/ 1334244 h 6858937"/>
              <a:gd name="connsiteX1236" fmla="*/ 5740065 w 7484617"/>
              <a:gd name="connsiteY1236" fmla="*/ 1315954 h 6858937"/>
              <a:gd name="connsiteX1237" fmla="*/ 5732753 w 7484617"/>
              <a:gd name="connsiteY1237" fmla="*/ 1308638 h 6858937"/>
              <a:gd name="connsiteX1238" fmla="*/ 5762003 w 7484617"/>
              <a:gd name="connsiteY1238" fmla="*/ 1315954 h 6858937"/>
              <a:gd name="connsiteX1239" fmla="*/ 5758347 w 7484617"/>
              <a:gd name="connsiteY1239" fmla="*/ 1330586 h 6858937"/>
              <a:gd name="connsiteX1240" fmla="*/ 5772971 w 7484617"/>
              <a:gd name="connsiteY1240" fmla="*/ 1308638 h 6858937"/>
              <a:gd name="connsiteX1241" fmla="*/ 5809533 w 7484617"/>
              <a:gd name="connsiteY1241" fmla="*/ 1330586 h 6858937"/>
              <a:gd name="connsiteX1242" fmla="*/ 5835124 w 7484617"/>
              <a:gd name="connsiteY1242" fmla="*/ 1337902 h 6858937"/>
              <a:gd name="connsiteX1243" fmla="*/ 5838780 w 7484617"/>
              <a:gd name="connsiteY1243" fmla="*/ 1348876 h 6858937"/>
              <a:gd name="connsiteX1244" fmla="*/ 5853405 w 7484617"/>
              <a:gd name="connsiteY1244" fmla="*/ 1356192 h 6858937"/>
              <a:gd name="connsiteX1245" fmla="*/ 5853405 w 7484617"/>
              <a:gd name="connsiteY1245" fmla="*/ 1352534 h 6858937"/>
              <a:gd name="connsiteX1246" fmla="*/ 5853405 w 7484617"/>
              <a:gd name="connsiteY1246" fmla="*/ 1348876 h 6858937"/>
              <a:gd name="connsiteX1247" fmla="*/ 5860717 w 7484617"/>
              <a:gd name="connsiteY1247" fmla="*/ 1352534 h 6858937"/>
              <a:gd name="connsiteX1248" fmla="*/ 5860717 w 7484617"/>
              <a:gd name="connsiteY1248" fmla="*/ 1356192 h 6858937"/>
              <a:gd name="connsiteX1249" fmla="*/ 5864373 w 7484617"/>
              <a:gd name="connsiteY1249" fmla="*/ 1363508 h 6858937"/>
              <a:gd name="connsiteX1250" fmla="*/ 5878997 w 7484617"/>
              <a:gd name="connsiteY1250" fmla="*/ 1363508 h 6858937"/>
              <a:gd name="connsiteX1251" fmla="*/ 5864373 w 7484617"/>
              <a:gd name="connsiteY1251" fmla="*/ 1352534 h 6858937"/>
              <a:gd name="connsiteX1252" fmla="*/ 5871685 w 7484617"/>
              <a:gd name="connsiteY1252" fmla="*/ 1337902 h 6858937"/>
              <a:gd name="connsiteX1253" fmla="*/ 5882653 w 7484617"/>
              <a:gd name="connsiteY1253" fmla="*/ 1337902 h 6858937"/>
              <a:gd name="connsiteX1254" fmla="*/ 5897279 w 7484617"/>
              <a:gd name="connsiteY1254" fmla="*/ 1356192 h 6858937"/>
              <a:gd name="connsiteX1255" fmla="*/ 5878997 w 7484617"/>
              <a:gd name="connsiteY1255" fmla="*/ 1356192 h 6858937"/>
              <a:gd name="connsiteX1256" fmla="*/ 5893622 w 7484617"/>
              <a:gd name="connsiteY1256" fmla="*/ 1370826 h 6858937"/>
              <a:gd name="connsiteX1257" fmla="*/ 5915559 w 7484617"/>
              <a:gd name="connsiteY1257" fmla="*/ 1370826 h 6858937"/>
              <a:gd name="connsiteX1258" fmla="*/ 5904591 w 7484617"/>
              <a:gd name="connsiteY1258" fmla="*/ 1374484 h 6858937"/>
              <a:gd name="connsiteX1259" fmla="*/ 5922871 w 7484617"/>
              <a:gd name="connsiteY1259" fmla="*/ 1378142 h 6858937"/>
              <a:gd name="connsiteX1260" fmla="*/ 5922871 w 7484617"/>
              <a:gd name="connsiteY1260" fmla="*/ 1381800 h 6858937"/>
              <a:gd name="connsiteX1261" fmla="*/ 5930183 w 7484617"/>
              <a:gd name="connsiteY1261" fmla="*/ 1378142 h 6858937"/>
              <a:gd name="connsiteX1262" fmla="*/ 5937494 w 7484617"/>
              <a:gd name="connsiteY1262" fmla="*/ 1367166 h 6858937"/>
              <a:gd name="connsiteX1263" fmla="*/ 5948463 w 7484617"/>
              <a:gd name="connsiteY1263" fmla="*/ 1363508 h 6858937"/>
              <a:gd name="connsiteX1264" fmla="*/ 5941151 w 7484617"/>
              <a:gd name="connsiteY1264" fmla="*/ 1374484 h 6858937"/>
              <a:gd name="connsiteX1265" fmla="*/ 5941151 w 7484617"/>
              <a:gd name="connsiteY1265" fmla="*/ 1389116 h 6858937"/>
              <a:gd name="connsiteX1266" fmla="*/ 5918759 w 7484617"/>
              <a:gd name="connsiteY1266" fmla="*/ 1385915 h 6858937"/>
              <a:gd name="connsiteX1267" fmla="*/ 5919215 w 7484617"/>
              <a:gd name="connsiteY1267" fmla="*/ 1385458 h 6858937"/>
              <a:gd name="connsiteX1268" fmla="*/ 5915559 w 7484617"/>
              <a:gd name="connsiteY1268" fmla="*/ 1385458 h 6858937"/>
              <a:gd name="connsiteX1269" fmla="*/ 5918759 w 7484617"/>
              <a:gd name="connsiteY1269" fmla="*/ 1385915 h 6858937"/>
              <a:gd name="connsiteX1270" fmla="*/ 5911903 w 7484617"/>
              <a:gd name="connsiteY1270" fmla="*/ 1392774 h 6858937"/>
              <a:gd name="connsiteX1271" fmla="*/ 5889966 w 7484617"/>
              <a:gd name="connsiteY1271" fmla="*/ 1389116 h 6858937"/>
              <a:gd name="connsiteX1272" fmla="*/ 5889966 w 7484617"/>
              <a:gd name="connsiteY1272" fmla="*/ 1396432 h 6858937"/>
              <a:gd name="connsiteX1273" fmla="*/ 5860717 w 7484617"/>
              <a:gd name="connsiteY1273" fmla="*/ 1411064 h 6858937"/>
              <a:gd name="connsiteX1274" fmla="*/ 5849749 w 7484617"/>
              <a:gd name="connsiteY1274" fmla="*/ 1400090 h 6858937"/>
              <a:gd name="connsiteX1275" fmla="*/ 5805877 w 7484617"/>
              <a:gd name="connsiteY1275" fmla="*/ 1414722 h 6858937"/>
              <a:gd name="connsiteX1276" fmla="*/ 5824155 w 7484617"/>
              <a:gd name="connsiteY1276" fmla="*/ 1403748 h 6858937"/>
              <a:gd name="connsiteX1277" fmla="*/ 5820499 w 7484617"/>
              <a:gd name="connsiteY1277" fmla="*/ 1400090 h 6858937"/>
              <a:gd name="connsiteX1278" fmla="*/ 5831467 w 7484617"/>
              <a:gd name="connsiteY1278" fmla="*/ 1400090 h 6858937"/>
              <a:gd name="connsiteX1279" fmla="*/ 5835124 w 7484617"/>
              <a:gd name="connsiteY1279" fmla="*/ 1396432 h 6858937"/>
              <a:gd name="connsiteX1280" fmla="*/ 5835124 w 7484617"/>
              <a:gd name="connsiteY1280" fmla="*/ 1374484 h 6858937"/>
              <a:gd name="connsiteX1281" fmla="*/ 5831467 w 7484617"/>
              <a:gd name="connsiteY1281" fmla="*/ 1389116 h 6858937"/>
              <a:gd name="connsiteX1282" fmla="*/ 5813189 w 7484617"/>
              <a:gd name="connsiteY1282" fmla="*/ 1389116 h 6858937"/>
              <a:gd name="connsiteX1283" fmla="*/ 5802221 w 7484617"/>
              <a:gd name="connsiteY1283" fmla="*/ 1374484 h 6858937"/>
              <a:gd name="connsiteX1284" fmla="*/ 5787595 w 7484617"/>
              <a:gd name="connsiteY1284" fmla="*/ 1392774 h 6858937"/>
              <a:gd name="connsiteX1285" fmla="*/ 5791252 w 7484617"/>
              <a:gd name="connsiteY1285" fmla="*/ 1418380 h 6858937"/>
              <a:gd name="connsiteX1286" fmla="*/ 5754691 w 7484617"/>
              <a:gd name="connsiteY1286" fmla="*/ 1418380 h 6858937"/>
              <a:gd name="connsiteX1287" fmla="*/ 5758347 w 7484617"/>
              <a:gd name="connsiteY1287" fmla="*/ 1403748 h 6858937"/>
              <a:gd name="connsiteX1288" fmla="*/ 5736409 w 7484617"/>
              <a:gd name="connsiteY1288" fmla="*/ 1411064 h 6858937"/>
              <a:gd name="connsiteX1289" fmla="*/ 5707161 w 7484617"/>
              <a:gd name="connsiteY1289" fmla="*/ 1407406 h 6858937"/>
              <a:gd name="connsiteX1290" fmla="*/ 5688881 w 7484617"/>
              <a:gd name="connsiteY1290" fmla="*/ 1385458 h 6858937"/>
              <a:gd name="connsiteX1291" fmla="*/ 5681569 w 7484617"/>
              <a:gd name="connsiteY1291" fmla="*/ 1407406 h 6858937"/>
              <a:gd name="connsiteX1292" fmla="*/ 5666945 w 7484617"/>
              <a:gd name="connsiteY1292" fmla="*/ 1407406 h 6858937"/>
              <a:gd name="connsiteX1293" fmla="*/ 5666945 w 7484617"/>
              <a:gd name="connsiteY1293" fmla="*/ 1392774 h 6858937"/>
              <a:gd name="connsiteX1294" fmla="*/ 5659633 w 7484617"/>
              <a:gd name="connsiteY1294" fmla="*/ 1403748 h 6858937"/>
              <a:gd name="connsiteX1295" fmla="*/ 5648664 w 7484617"/>
              <a:gd name="connsiteY1295" fmla="*/ 1381800 h 6858937"/>
              <a:gd name="connsiteX1296" fmla="*/ 5626727 w 7484617"/>
              <a:gd name="connsiteY1296" fmla="*/ 1400090 h 6858937"/>
              <a:gd name="connsiteX1297" fmla="*/ 5652320 w 7484617"/>
              <a:gd name="connsiteY1297" fmla="*/ 1407406 h 6858937"/>
              <a:gd name="connsiteX1298" fmla="*/ 5612103 w 7484617"/>
              <a:gd name="connsiteY1298" fmla="*/ 1414722 h 6858937"/>
              <a:gd name="connsiteX1299" fmla="*/ 5666945 w 7484617"/>
              <a:gd name="connsiteY1299" fmla="*/ 1418380 h 6858937"/>
              <a:gd name="connsiteX1300" fmla="*/ 5659633 w 7484617"/>
              <a:gd name="connsiteY1300" fmla="*/ 1407406 h 6858937"/>
              <a:gd name="connsiteX1301" fmla="*/ 5677913 w 7484617"/>
              <a:gd name="connsiteY1301" fmla="*/ 1418380 h 6858937"/>
              <a:gd name="connsiteX1302" fmla="*/ 5677913 w 7484617"/>
              <a:gd name="connsiteY1302" fmla="*/ 1440328 h 6858937"/>
              <a:gd name="connsiteX1303" fmla="*/ 5626727 w 7484617"/>
              <a:gd name="connsiteY1303" fmla="*/ 1443986 h 6858937"/>
              <a:gd name="connsiteX1304" fmla="*/ 5615759 w 7484617"/>
              <a:gd name="connsiteY1304" fmla="*/ 1443986 h 6858937"/>
              <a:gd name="connsiteX1305" fmla="*/ 5608446 w 7484617"/>
              <a:gd name="connsiteY1305" fmla="*/ 1425696 h 6858937"/>
              <a:gd name="connsiteX1306" fmla="*/ 5593821 w 7484617"/>
              <a:gd name="connsiteY1306" fmla="*/ 1429354 h 6858937"/>
              <a:gd name="connsiteX1307" fmla="*/ 5608446 w 7484617"/>
              <a:gd name="connsiteY1307" fmla="*/ 1440328 h 6858937"/>
              <a:gd name="connsiteX1308" fmla="*/ 5593821 w 7484617"/>
              <a:gd name="connsiteY1308" fmla="*/ 1440328 h 6858937"/>
              <a:gd name="connsiteX1309" fmla="*/ 5586509 w 7484617"/>
              <a:gd name="connsiteY1309" fmla="*/ 1462278 h 6858937"/>
              <a:gd name="connsiteX1310" fmla="*/ 5593821 w 7484617"/>
              <a:gd name="connsiteY1310" fmla="*/ 1476910 h 6858937"/>
              <a:gd name="connsiteX1311" fmla="*/ 5586509 w 7484617"/>
              <a:gd name="connsiteY1311" fmla="*/ 1495200 h 6858937"/>
              <a:gd name="connsiteX1312" fmla="*/ 5575543 w 7484617"/>
              <a:gd name="connsiteY1312" fmla="*/ 1469594 h 6858937"/>
              <a:gd name="connsiteX1313" fmla="*/ 5553605 w 7484617"/>
              <a:gd name="connsiteY1313" fmla="*/ 1476910 h 6858937"/>
              <a:gd name="connsiteX1314" fmla="*/ 5553605 w 7484617"/>
              <a:gd name="connsiteY1314" fmla="*/ 1465936 h 6858937"/>
              <a:gd name="connsiteX1315" fmla="*/ 5535325 w 7484617"/>
              <a:gd name="connsiteY1315" fmla="*/ 1451302 h 6858937"/>
              <a:gd name="connsiteX1316" fmla="*/ 5517044 w 7484617"/>
              <a:gd name="connsiteY1316" fmla="*/ 1451302 h 6858937"/>
              <a:gd name="connsiteX1317" fmla="*/ 5513388 w 7484617"/>
              <a:gd name="connsiteY1317" fmla="*/ 1476910 h 6858937"/>
              <a:gd name="connsiteX1318" fmla="*/ 5495107 w 7484617"/>
              <a:gd name="connsiteY1318" fmla="*/ 1454960 h 6858937"/>
              <a:gd name="connsiteX1319" fmla="*/ 5476827 w 7484617"/>
              <a:gd name="connsiteY1319" fmla="*/ 1476910 h 6858937"/>
              <a:gd name="connsiteX1320" fmla="*/ 5462202 w 7484617"/>
              <a:gd name="connsiteY1320" fmla="*/ 1469594 h 6858937"/>
              <a:gd name="connsiteX1321" fmla="*/ 5509732 w 7484617"/>
              <a:gd name="connsiteY1321" fmla="*/ 1495200 h 6858937"/>
              <a:gd name="connsiteX1322" fmla="*/ 5476827 w 7484617"/>
              <a:gd name="connsiteY1322" fmla="*/ 1491542 h 6858937"/>
              <a:gd name="connsiteX1323" fmla="*/ 5491451 w 7484617"/>
              <a:gd name="connsiteY1323" fmla="*/ 1546414 h 6858937"/>
              <a:gd name="connsiteX1324" fmla="*/ 5443923 w 7484617"/>
              <a:gd name="connsiteY1324" fmla="*/ 1564704 h 6858937"/>
              <a:gd name="connsiteX1325" fmla="*/ 5454891 w 7484617"/>
              <a:gd name="connsiteY1325" fmla="*/ 1539096 h 6858937"/>
              <a:gd name="connsiteX1326" fmla="*/ 5400049 w 7484617"/>
              <a:gd name="connsiteY1326" fmla="*/ 1542754 h 6858937"/>
              <a:gd name="connsiteX1327" fmla="*/ 5341553 w 7484617"/>
              <a:gd name="connsiteY1327" fmla="*/ 1535438 h 6858937"/>
              <a:gd name="connsiteX1328" fmla="*/ 5330585 w 7484617"/>
              <a:gd name="connsiteY1328" fmla="*/ 1542754 h 6858937"/>
              <a:gd name="connsiteX1329" fmla="*/ 5315959 w 7484617"/>
              <a:gd name="connsiteY1329" fmla="*/ 1535438 h 6858937"/>
              <a:gd name="connsiteX1330" fmla="*/ 5283055 w 7484617"/>
              <a:gd name="connsiteY1330" fmla="*/ 1542754 h 6858937"/>
              <a:gd name="connsiteX1331" fmla="*/ 5250149 w 7484617"/>
              <a:gd name="connsiteY1331" fmla="*/ 1542754 h 6858937"/>
              <a:gd name="connsiteX1332" fmla="*/ 5257461 w 7484617"/>
              <a:gd name="connsiteY1332" fmla="*/ 1550072 h 6858937"/>
              <a:gd name="connsiteX1333" fmla="*/ 5246493 w 7484617"/>
              <a:gd name="connsiteY1333" fmla="*/ 1553730 h 6858937"/>
              <a:gd name="connsiteX1334" fmla="*/ 5242837 w 7484617"/>
              <a:gd name="connsiteY1334" fmla="*/ 1542754 h 6858937"/>
              <a:gd name="connsiteX1335" fmla="*/ 5206277 w 7484617"/>
              <a:gd name="connsiteY1335" fmla="*/ 1550072 h 6858937"/>
              <a:gd name="connsiteX1336" fmla="*/ 5213589 w 7484617"/>
              <a:gd name="connsiteY1336" fmla="*/ 1535438 h 6858937"/>
              <a:gd name="connsiteX1337" fmla="*/ 5184340 w 7484617"/>
              <a:gd name="connsiteY1337" fmla="*/ 1535438 h 6858937"/>
              <a:gd name="connsiteX1338" fmla="*/ 5195309 w 7484617"/>
              <a:gd name="connsiteY1338" fmla="*/ 1568362 h 6858937"/>
              <a:gd name="connsiteX1339" fmla="*/ 5151435 w 7484617"/>
              <a:gd name="connsiteY1339" fmla="*/ 1546414 h 6858937"/>
              <a:gd name="connsiteX1340" fmla="*/ 5166059 w 7484617"/>
              <a:gd name="connsiteY1340" fmla="*/ 1553730 h 6858937"/>
              <a:gd name="connsiteX1341" fmla="*/ 5129498 w 7484617"/>
              <a:gd name="connsiteY1341" fmla="*/ 1582994 h 6858937"/>
              <a:gd name="connsiteX1342" fmla="*/ 5107563 w 7484617"/>
              <a:gd name="connsiteY1342" fmla="*/ 1582994 h 6858937"/>
              <a:gd name="connsiteX1343" fmla="*/ 5078313 w 7484617"/>
              <a:gd name="connsiteY1343" fmla="*/ 1582994 h 6858937"/>
              <a:gd name="connsiteX1344" fmla="*/ 5071001 w 7484617"/>
              <a:gd name="connsiteY1344" fmla="*/ 1597626 h 6858937"/>
              <a:gd name="connsiteX1345" fmla="*/ 5078313 w 7484617"/>
              <a:gd name="connsiteY1345" fmla="*/ 1604942 h 6858937"/>
              <a:gd name="connsiteX1346" fmla="*/ 5038096 w 7484617"/>
              <a:gd name="connsiteY1346" fmla="*/ 1619574 h 6858937"/>
              <a:gd name="connsiteX1347" fmla="*/ 5056377 w 7484617"/>
              <a:gd name="connsiteY1347" fmla="*/ 1597626 h 6858937"/>
              <a:gd name="connsiteX1348" fmla="*/ 5023471 w 7484617"/>
              <a:gd name="connsiteY1348" fmla="*/ 1604942 h 6858937"/>
              <a:gd name="connsiteX1349" fmla="*/ 5005191 w 7484617"/>
              <a:gd name="connsiteY1349" fmla="*/ 1597626 h 6858937"/>
              <a:gd name="connsiteX1350" fmla="*/ 4957663 w 7484617"/>
              <a:gd name="connsiteY1350" fmla="*/ 1623232 h 6858937"/>
              <a:gd name="connsiteX1351" fmla="*/ 4932069 w 7484617"/>
              <a:gd name="connsiteY1351" fmla="*/ 1615916 h 6858937"/>
              <a:gd name="connsiteX1352" fmla="*/ 4932069 w 7484617"/>
              <a:gd name="connsiteY1352" fmla="*/ 1590310 h 6858937"/>
              <a:gd name="connsiteX1353" fmla="*/ 4924757 w 7484617"/>
              <a:gd name="connsiteY1353" fmla="*/ 1593968 h 6858937"/>
              <a:gd name="connsiteX1354" fmla="*/ 4921101 w 7484617"/>
              <a:gd name="connsiteY1354" fmla="*/ 1615916 h 6858937"/>
              <a:gd name="connsiteX1355" fmla="*/ 4913789 w 7484617"/>
              <a:gd name="connsiteY1355" fmla="*/ 1593968 h 6858937"/>
              <a:gd name="connsiteX1356" fmla="*/ 4899164 w 7484617"/>
              <a:gd name="connsiteY1356" fmla="*/ 1612258 h 6858937"/>
              <a:gd name="connsiteX1357" fmla="*/ 4891851 w 7484617"/>
              <a:gd name="connsiteY1357" fmla="*/ 1597626 h 6858937"/>
              <a:gd name="connsiteX1358" fmla="*/ 4891851 w 7484617"/>
              <a:gd name="connsiteY1358" fmla="*/ 1619574 h 6858937"/>
              <a:gd name="connsiteX1359" fmla="*/ 4877227 w 7484617"/>
              <a:gd name="connsiteY1359" fmla="*/ 1619574 h 6858937"/>
              <a:gd name="connsiteX1360" fmla="*/ 4877227 w 7484617"/>
              <a:gd name="connsiteY1360" fmla="*/ 1604942 h 6858937"/>
              <a:gd name="connsiteX1361" fmla="*/ 4866261 w 7484617"/>
              <a:gd name="connsiteY1361" fmla="*/ 1630548 h 6858937"/>
              <a:gd name="connsiteX1362" fmla="*/ 4888195 w 7484617"/>
              <a:gd name="connsiteY1362" fmla="*/ 1645182 h 6858937"/>
              <a:gd name="connsiteX1363" fmla="*/ 4844323 w 7484617"/>
              <a:gd name="connsiteY1363" fmla="*/ 1659814 h 6858937"/>
              <a:gd name="connsiteX1364" fmla="*/ 4847980 w 7484617"/>
              <a:gd name="connsiteY1364" fmla="*/ 1667130 h 6858937"/>
              <a:gd name="connsiteX1365" fmla="*/ 4829699 w 7484617"/>
              <a:gd name="connsiteY1365" fmla="*/ 1641524 h 6858937"/>
              <a:gd name="connsiteX1366" fmla="*/ 4807762 w 7484617"/>
              <a:gd name="connsiteY1366" fmla="*/ 1648840 h 6858937"/>
              <a:gd name="connsiteX1367" fmla="*/ 4829699 w 7484617"/>
              <a:gd name="connsiteY1367" fmla="*/ 1667130 h 6858937"/>
              <a:gd name="connsiteX1368" fmla="*/ 4807762 w 7484617"/>
              <a:gd name="connsiteY1368" fmla="*/ 1656156 h 6858937"/>
              <a:gd name="connsiteX1369" fmla="*/ 4804106 w 7484617"/>
              <a:gd name="connsiteY1369" fmla="*/ 1678104 h 6858937"/>
              <a:gd name="connsiteX1370" fmla="*/ 4763889 w 7484617"/>
              <a:gd name="connsiteY1370" fmla="*/ 1685420 h 6858937"/>
              <a:gd name="connsiteX1371" fmla="*/ 4771201 w 7484617"/>
              <a:gd name="connsiteY1371" fmla="*/ 1681762 h 6858937"/>
              <a:gd name="connsiteX1372" fmla="*/ 4763889 w 7484617"/>
              <a:gd name="connsiteY1372" fmla="*/ 1670788 h 6858937"/>
              <a:gd name="connsiteX1373" fmla="*/ 4734641 w 7484617"/>
              <a:gd name="connsiteY1373" fmla="*/ 1700052 h 6858937"/>
              <a:gd name="connsiteX1374" fmla="*/ 4720017 w 7484617"/>
              <a:gd name="connsiteY1374" fmla="*/ 1689078 h 6858937"/>
              <a:gd name="connsiteX1375" fmla="*/ 4709048 w 7484617"/>
              <a:gd name="connsiteY1375" fmla="*/ 1703710 h 6858937"/>
              <a:gd name="connsiteX1376" fmla="*/ 4694423 w 7484617"/>
              <a:gd name="connsiteY1376" fmla="*/ 1685420 h 6858937"/>
              <a:gd name="connsiteX1377" fmla="*/ 4679799 w 7484617"/>
              <a:gd name="connsiteY1377" fmla="*/ 1700052 h 6858937"/>
              <a:gd name="connsiteX1378" fmla="*/ 4675229 w 7484617"/>
              <a:gd name="connsiteY1378" fmla="*/ 1689993 h 6858937"/>
              <a:gd name="connsiteX1379" fmla="*/ 4667569 w 7484617"/>
              <a:gd name="connsiteY1379" fmla="*/ 1686509 h 6858937"/>
              <a:gd name="connsiteX1380" fmla="*/ 4687568 w 7484617"/>
              <a:gd name="connsiteY1380" fmla="*/ 1677190 h 6858937"/>
              <a:gd name="connsiteX1381" fmla="*/ 4723673 w 7484617"/>
              <a:gd name="connsiteY1381" fmla="*/ 1667130 h 6858937"/>
              <a:gd name="connsiteX1382" fmla="*/ 4716360 w 7484617"/>
              <a:gd name="connsiteY1382" fmla="*/ 1648840 h 6858937"/>
              <a:gd name="connsiteX1383" fmla="*/ 4650549 w 7484617"/>
              <a:gd name="connsiteY1383" fmla="*/ 1696394 h 6858937"/>
              <a:gd name="connsiteX1384" fmla="*/ 4632271 w 7484617"/>
              <a:gd name="connsiteY1384" fmla="*/ 1685420 h 6858937"/>
              <a:gd name="connsiteX1385" fmla="*/ 4613990 w 7484617"/>
              <a:gd name="connsiteY1385" fmla="*/ 1703710 h 6858937"/>
              <a:gd name="connsiteX1386" fmla="*/ 4613990 w 7484617"/>
              <a:gd name="connsiteY1386" fmla="*/ 1722002 h 6858937"/>
              <a:gd name="connsiteX1387" fmla="*/ 4632271 w 7484617"/>
              <a:gd name="connsiteY1387" fmla="*/ 1711026 h 6858937"/>
              <a:gd name="connsiteX1388" fmla="*/ 4624959 w 7484617"/>
              <a:gd name="connsiteY1388" fmla="*/ 1703710 h 6858937"/>
              <a:gd name="connsiteX1389" fmla="*/ 4639583 w 7484617"/>
              <a:gd name="connsiteY1389" fmla="*/ 1700052 h 6858937"/>
              <a:gd name="connsiteX1390" fmla="*/ 4654205 w 7484617"/>
              <a:gd name="connsiteY1390" fmla="*/ 1729318 h 6858937"/>
              <a:gd name="connsiteX1391" fmla="*/ 4639583 w 7484617"/>
              <a:gd name="connsiteY1391" fmla="*/ 1722002 h 6858937"/>
              <a:gd name="connsiteX1392" fmla="*/ 4617646 w 7484617"/>
              <a:gd name="connsiteY1392" fmla="*/ 1747608 h 6858937"/>
              <a:gd name="connsiteX1393" fmla="*/ 4610333 w 7484617"/>
              <a:gd name="connsiteY1393" fmla="*/ 1754924 h 6858937"/>
              <a:gd name="connsiteX1394" fmla="*/ 4595709 w 7484617"/>
              <a:gd name="connsiteY1394" fmla="*/ 1747608 h 6858937"/>
              <a:gd name="connsiteX1395" fmla="*/ 4599365 w 7484617"/>
              <a:gd name="connsiteY1395" fmla="*/ 1754924 h 6858937"/>
              <a:gd name="connsiteX1396" fmla="*/ 4570116 w 7484617"/>
              <a:gd name="connsiteY1396" fmla="*/ 1765898 h 6858937"/>
              <a:gd name="connsiteX1397" fmla="*/ 4573772 w 7484617"/>
              <a:gd name="connsiteY1397" fmla="*/ 1776872 h 6858937"/>
              <a:gd name="connsiteX1398" fmla="*/ 4599365 w 7484617"/>
              <a:gd name="connsiteY1398" fmla="*/ 1769556 h 6858937"/>
              <a:gd name="connsiteX1399" fmla="*/ 4577429 w 7484617"/>
              <a:gd name="connsiteY1399" fmla="*/ 1791504 h 6858937"/>
              <a:gd name="connsiteX1400" fmla="*/ 4570116 w 7484617"/>
              <a:gd name="connsiteY1400" fmla="*/ 1776872 h 6858937"/>
              <a:gd name="connsiteX1401" fmla="*/ 4566460 w 7484617"/>
              <a:gd name="connsiteY1401" fmla="*/ 1787846 h 6858937"/>
              <a:gd name="connsiteX1402" fmla="*/ 4577429 w 7484617"/>
              <a:gd name="connsiteY1402" fmla="*/ 1806136 h 6858937"/>
              <a:gd name="connsiteX1403" fmla="*/ 4595709 w 7484617"/>
              <a:gd name="connsiteY1403" fmla="*/ 1787846 h 6858937"/>
              <a:gd name="connsiteX1404" fmla="*/ 4613990 w 7484617"/>
              <a:gd name="connsiteY1404" fmla="*/ 1798820 h 6858937"/>
              <a:gd name="connsiteX1405" fmla="*/ 4643237 w 7484617"/>
              <a:gd name="connsiteY1405" fmla="*/ 1769556 h 6858937"/>
              <a:gd name="connsiteX1406" fmla="*/ 4646893 w 7484617"/>
              <a:gd name="connsiteY1406" fmla="*/ 1784188 h 6858937"/>
              <a:gd name="connsiteX1407" fmla="*/ 4657862 w 7484617"/>
              <a:gd name="connsiteY1407" fmla="*/ 1765898 h 6858937"/>
              <a:gd name="connsiteX1408" fmla="*/ 4661518 w 7484617"/>
              <a:gd name="connsiteY1408" fmla="*/ 1787846 h 6858937"/>
              <a:gd name="connsiteX1409" fmla="*/ 4661518 w 7484617"/>
              <a:gd name="connsiteY1409" fmla="*/ 1754924 h 6858937"/>
              <a:gd name="connsiteX1410" fmla="*/ 4676143 w 7484617"/>
              <a:gd name="connsiteY1410" fmla="*/ 1780530 h 6858937"/>
              <a:gd name="connsiteX1411" fmla="*/ 4676143 w 7484617"/>
              <a:gd name="connsiteY1411" fmla="*/ 1754924 h 6858937"/>
              <a:gd name="connsiteX1412" fmla="*/ 4694423 w 7484617"/>
              <a:gd name="connsiteY1412" fmla="*/ 1747608 h 6858937"/>
              <a:gd name="connsiteX1413" fmla="*/ 4701735 w 7484617"/>
              <a:gd name="connsiteY1413" fmla="*/ 1743950 h 6858937"/>
              <a:gd name="connsiteX1414" fmla="*/ 4720017 w 7484617"/>
              <a:gd name="connsiteY1414" fmla="*/ 1754924 h 6858937"/>
              <a:gd name="connsiteX1415" fmla="*/ 4712704 w 7484617"/>
              <a:gd name="connsiteY1415" fmla="*/ 1732976 h 6858937"/>
              <a:gd name="connsiteX1416" fmla="*/ 4738297 w 7484617"/>
              <a:gd name="connsiteY1416" fmla="*/ 1729318 h 6858937"/>
              <a:gd name="connsiteX1417" fmla="*/ 4720017 w 7484617"/>
              <a:gd name="connsiteY1417" fmla="*/ 1736634 h 6858937"/>
              <a:gd name="connsiteX1418" fmla="*/ 4767545 w 7484617"/>
              <a:gd name="connsiteY1418" fmla="*/ 1743950 h 6858937"/>
              <a:gd name="connsiteX1419" fmla="*/ 4789481 w 7484617"/>
              <a:gd name="connsiteY1419" fmla="*/ 1729318 h 6858937"/>
              <a:gd name="connsiteX1420" fmla="*/ 4771201 w 7484617"/>
              <a:gd name="connsiteY1420" fmla="*/ 1736634 h 6858937"/>
              <a:gd name="connsiteX1421" fmla="*/ 4756578 w 7484617"/>
              <a:gd name="connsiteY1421" fmla="*/ 1729318 h 6858937"/>
              <a:gd name="connsiteX1422" fmla="*/ 4760232 w 7484617"/>
              <a:gd name="connsiteY1422" fmla="*/ 1718342 h 6858937"/>
              <a:gd name="connsiteX1423" fmla="*/ 4793137 w 7484617"/>
              <a:gd name="connsiteY1423" fmla="*/ 1718342 h 6858937"/>
              <a:gd name="connsiteX1424" fmla="*/ 4804106 w 7484617"/>
              <a:gd name="connsiteY1424" fmla="*/ 1736634 h 6858937"/>
              <a:gd name="connsiteX1425" fmla="*/ 4833355 w 7484617"/>
              <a:gd name="connsiteY1425" fmla="*/ 1725660 h 6858937"/>
              <a:gd name="connsiteX1426" fmla="*/ 4833355 w 7484617"/>
              <a:gd name="connsiteY1426" fmla="*/ 1696394 h 6858937"/>
              <a:gd name="connsiteX1427" fmla="*/ 4837011 w 7484617"/>
              <a:gd name="connsiteY1427" fmla="*/ 1692736 h 6858937"/>
              <a:gd name="connsiteX1428" fmla="*/ 4855292 w 7484617"/>
              <a:gd name="connsiteY1428" fmla="*/ 1714684 h 6858937"/>
              <a:gd name="connsiteX1429" fmla="*/ 4855292 w 7484617"/>
              <a:gd name="connsiteY1429" fmla="*/ 1689078 h 6858937"/>
              <a:gd name="connsiteX1430" fmla="*/ 4884539 w 7484617"/>
              <a:gd name="connsiteY1430" fmla="*/ 1689078 h 6858937"/>
              <a:gd name="connsiteX1431" fmla="*/ 4906477 w 7484617"/>
              <a:gd name="connsiteY1431" fmla="*/ 1692736 h 6858937"/>
              <a:gd name="connsiteX1432" fmla="*/ 4891851 w 7484617"/>
              <a:gd name="connsiteY1432" fmla="*/ 1700052 h 6858937"/>
              <a:gd name="connsiteX1433" fmla="*/ 4917445 w 7484617"/>
              <a:gd name="connsiteY1433" fmla="*/ 1700052 h 6858937"/>
              <a:gd name="connsiteX1434" fmla="*/ 4917445 w 7484617"/>
              <a:gd name="connsiteY1434" fmla="*/ 1703710 h 6858937"/>
              <a:gd name="connsiteX1435" fmla="*/ 4917445 w 7484617"/>
              <a:gd name="connsiteY1435" fmla="*/ 1714684 h 6858937"/>
              <a:gd name="connsiteX1436" fmla="*/ 4906477 w 7484617"/>
              <a:gd name="connsiteY1436" fmla="*/ 1711026 h 6858937"/>
              <a:gd name="connsiteX1437" fmla="*/ 4906477 w 7484617"/>
              <a:gd name="connsiteY1437" fmla="*/ 1722002 h 6858937"/>
              <a:gd name="connsiteX1438" fmla="*/ 4928413 w 7484617"/>
              <a:gd name="connsiteY1438" fmla="*/ 1700052 h 6858937"/>
              <a:gd name="connsiteX1439" fmla="*/ 4964975 w 7484617"/>
              <a:gd name="connsiteY1439" fmla="*/ 1685420 h 6858937"/>
              <a:gd name="connsiteX1440" fmla="*/ 4954007 w 7484617"/>
              <a:gd name="connsiteY1440" fmla="*/ 1659814 h 6858937"/>
              <a:gd name="connsiteX1441" fmla="*/ 4975943 w 7484617"/>
              <a:gd name="connsiteY1441" fmla="*/ 1659814 h 6858937"/>
              <a:gd name="connsiteX1442" fmla="*/ 4975943 w 7484617"/>
              <a:gd name="connsiteY1442" fmla="*/ 1689078 h 6858937"/>
              <a:gd name="connsiteX1443" fmla="*/ 5016159 w 7484617"/>
              <a:gd name="connsiteY1443" fmla="*/ 1667130 h 6858937"/>
              <a:gd name="connsiteX1444" fmla="*/ 5049065 w 7484617"/>
              <a:gd name="connsiteY1444" fmla="*/ 1667130 h 6858937"/>
              <a:gd name="connsiteX1445" fmla="*/ 5078313 w 7484617"/>
              <a:gd name="connsiteY1445" fmla="*/ 1670788 h 6858937"/>
              <a:gd name="connsiteX1446" fmla="*/ 5074657 w 7484617"/>
              <a:gd name="connsiteY1446" fmla="*/ 1678104 h 6858937"/>
              <a:gd name="connsiteX1447" fmla="*/ 5092938 w 7484617"/>
              <a:gd name="connsiteY1447" fmla="*/ 1692736 h 6858937"/>
              <a:gd name="connsiteX1448" fmla="*/ 5081969 w 7484617"/>
              <a:gd name="connsiteY1448" fmla="*/ 1674446 h 6858937"/>
              <a:gd name="connsiteX1449" fmla="*/ 5111217 w 7484617"/>
              <a:gd name="connsiteY1449" fmla="*/ 1652498 h 6858937"/>
              <a:gd name="connsiteX1450" fmla="*/ 5092938 w 7484617"/>
              <a:gd name="connsiteY1450" fmla="*/ 1637866 h 6858937"/>
              <a:gd name="connsiteX1451" fmla="*/ 5114873 w 7484617"/>
              <a:gd name="connsiteY1451" fmla="*/ 1630548 h 6858937"/>
              <a:gd name="connsiteX1452" fmla="*/ 5122185 w 7484617"/>
              <a:gd name="connsiteY1452" fmla="*/ 1645182 h 6858937"/>
              <a:gd name="connsiteX1453" fmla="*/ 5100251 w 7484617"/>
              <a:gd name="connsiteY1453" fmla="*/ 1641524 h 6858937"/>
              <a:gd name="connsiteX1454" fmla="*/ 5114873 w 7484617"/>
              <a:gd name="connsiteY1454" fmla="*/ 1656156 h 6858937"/>
              <a:gd name="connsiteX1455" fmla="*/ 5151435 w 7484617"/>
              <a:gd name="connsiteY1455" fmla="*/ 1648840 h 6858937"/>
              <a:gd name="connsiteX1456" fmla="*/ 5155173 w 7484617"/>
              <a:gd name="connsiteY1456" fmla="*/ 1659718 h 6858937"/>
              <a:gd name="connsiteX1457" fmla="*/ 5155091 w 7484617"/>
              <a:gd name="connsiteY1457" fmla="*/ 1659814 h 6858937"/>
              <a:gd name="connsiteX1458" fmla="*/ 5155197 w 7484617"/>
              <a:gd name="connsiteY1458" fmla="*/ 1659788 h 6858937"/>
              <a:gd name="connsiteX1459" fmla="*/ 5156463 w 7484617"/>
              <a:gd name="connsiteY1459" fmla="*/ 1663472 h 6858937"/>
              <a:gd name="connsiteX1460" fmla="*/ 5169715 w 7484617"/>
              <a:gd name="connsiteY1460" fmla="*/ 1667130 h 6858937"/>
              <a:gd name="connsiteX1461" fmla="*/ 5155091 w 7484617"/>
              <a:gd name="connsiteY1461" fmla="*/ 1674446 h 6858937"/>
              <a:gd name="connsiteX1462" fmla="*/ 5180684 w 7484617"/>
              <a:gd name="connsiteY1462" fmla="*/ 1667130 h 6858937"/>
              <a:gd name="connsiteX1463" fmla="*/ 5173371 w 7484617"/>
              <a:gd name="connsiteY1463" fmla="*/ 1652498 h 6858937"/>
              <a:gd name="connsiteX1464" fmla="*/ 5164232 w 7484617"/>
              <a:gd name="connsiteY1464" fmla="*/ 1657528 h 6858937"/>
              <a:gd name="connsiteX1465" fmla="*/ 5155197 w 7484617"/>
              <a:gd name="connsiteY1465" fmla="*/ 1659788 h 6858937"/>
              <a:gd name="connsiteX1466" fmla="*/ 5155173 w 7484617"/>
              <a:gd name="connsiteY1466" fmla="*/ 1659718 h 6858937"/>
              <a:gd name="connsiteX1467" fmla="*/ 5160119 w 7484617"/>
              <a:gd name="connsiteY1467" fmla="*/ 1653868 h 6858937"/>
              <a:gd name="connsiteX1468" fmla="*/ 5162403 w 7484617"/>
              <a:gd name="connsiteY1468" fmla="*/ 1645182 h 6858937"/>
              <a:gd name="connsiteX1469" fmla="*/ 5217245 w 7484617"/>
              <a:gd name="connsiteY1469" fmla="*/ 1623232 h 6858937"/>
              <a:gd name="connsiteX1470" fmla="*/ 5235525 w 7484617"/>
              <a:gd name="connsiteY1470" fmla="*/ 1637866 h 6858937"/>
              <a:gd name="connsiteX1471" fmla="*/ 5239181 w 7484617"/>
              <a:gd name="connsiteY1471" fmla="*/ 1634206 h 6858937"/>
              <a:gd name="connsiteX1472" fmla="*/ 5242837 w 7484617"/>
              <a:gd name="connsiteY1472" fmla="*/ 1619574 h 6858937"/>
              <a:gd name="connsiteX1473" fmla="*/ 5290367 w 7484617"/>
              <a:gd name="connsiteY1473" fmla="*/ 1604942 h 6858937"/>
              <a:gd name="connsiteX1474" fmla="*/ 5297679 w 7484617"/>
              <a:gd name="connsiteY1474" fmla="*/ 1623232 h 6858937"/>
              <a:gd name="connsiteX1475" fmla="*/ 5308647 w 7484617"/>
              <a:gd name="connsiteY1475" fmla="*/ 1626890 h 6858937"/>
              <a:gd name="connsiteX1476" fmla="*/ 5323272 w 7484617"/>
              <a:gd name="connsiteY1476" fmla="*/ 1623232 h 6858937"/>
              <a:gd name="connsiteX1477" fmla="*/ 5323272 w 7484617"/>
              <a:gd name="connsiteY1477" fmla="*/ 1612258 h 6858937"/>
              <a:gd name="connsiteX1478" fmla="*/ 5341553 w 7484617"/>
              <a:gd name="connsiteY1478" fmla="*/ 1615916 h 6858937"/>
              <a:gd name="connsiteX1479" fmla="*/ 5345207 w 7484617"/>
              <a:gd name="connsiteY1479" fmla="*/ 1630548 h 6858937"/>
              <a:gd name="connsiteX1480" fmla="*/ 5356175 w 7484617"/>
              <a:gd name="connsiteY1480" fmla="*/ 1619574 h 6858937"/>
              <a:gd name="connsiteX1481" fmla="*/ 5341553 w 7484617"/>
              <a:gd name="connsiteY1481" fmla="*/ 1615916 h 6858937"/>
              <a:gd name="connsiteX1482" fmla="*/ 5356175 w 7484617"/>
              <a:gd name="connsiteY1482" fmla="*/ 1604942 h 6858937"/>
              <a:gd name="connsiteX1483" fmla="*/ 5378113 w 7484617"/>
              <a:gd name="connsiteY1483" fmla="*/ 1619574 h 6858937"/>
              <a:gd name="connsiteX1484" fmla="*/ 5443923 w 7484617"/>
              <a:gd name="connsiteY1484" fmla="*/ 1612258 h 6858937"/>
              <a:gd name="connsiteX1485" fmla="*/ 5451235 w 7484617"/>
              <a:gd name="connsiteY1485" fmla="*/ 1612258 h 6858937"/>
              <a:gd name="connsiteX1486" fmla="*/ 5462202 w 7484617"/>
              <a:gd name="connsiteY1486" fmla="*/ 1601284 h 6858937"/>
              <a:gd name="connsiteX1487" fmla="*/ 5465858 w 7484617"/>
              <a:gd name="connsiteY1487" fmla="*/ 1593968 h 6858937"/>
              <a:gd name="connsiteX1488" fmla="*/ 5469515 w 7484617"/>
              <a:gd name="connsiteY1488" fmla="*/ 1601284 h 6858937"/>
              <a:gd name="connsiteX1489" fmla="*/ 5473171 w 7484617"/>
              <a:gd name="connsiteY1489" fmla="*/ 1597626 h 6858937"/>
              <a:gd name="connsiteX1490" fmla="*/ 5495107 w 7484617"/>
              <a:gd name="connsiteY1490" fmla="*/ 1604942 h 6858937"/>
              <a:gd name="connsiteX1491" fmla="*/ 5509732 w 7484617"/>
              <a:gd name="connsiteY1491" fmla="*/ 1597626 h 6858937"/>
              <a:gd name="connsiteX1492" fmla="*/ 5509732 w 7484617"/>
              <a:gd name="connsiteY1492" fmla="*/ 1593968 h 6858937"/>
              <a:gd name="connsiteX1493" fmla="*/ 5517044 w 7484617"/>
              <a:gd name="connsiteY1493" fmla="*/ 1601284 h 6858937"/>
              <a:gd name="connsiteX1494" fmla="*/ 5520701 w 7484617"/>
              <a:gd name="connsiteY1494" fmla="*/ 1604942 h 6858937"/>
              <a:gd name="connsiteX1495" fmla="*/ 5542637 w 7484617"/>
              <a:gd name="connsiteY1495" fmla="*/ 1590310 h 6858937"/>
              <a:gd name="connsiteX1496" fmla="*/ 5538981 w 7484617"/>
              <a:gd name="connsiteY1496" fmla="*/ 1575678 h 6858937"/>
              <a:gd name="connsiteX1497" fmla="*/ 5549949 w 7484617"/>
              <a:gd name="connsiteY1497" fmla="*/ 1586652 h 6858937"/>
              <a:gd name="connsiteX1498" fmla="*/ 5575543 w 7484617"/>
              <a:gd name="connsiteY1498" fmla="*/ 1572020 h 6858937"/>
              <a:gd name="connsiteX1499" fmla="*/ 5575543 w 7484617"/>
              <a:gd name="connsiteY1499" fmla="*/ 1553730 h 6858937"/>
              <a:gd name="connsiteX1500" fmla="*/ 5590165 w 7484617"/>
              <a:gd name="connsiteY1500" fmla="*/ 1546414 h 6858937"/>
              <a:gd name="connsiteX1501" fmla="*/ 5593821 w 7484617"/>
              <a:gd name="connsiteY1501" fmla="*/ 1561046 h 6858937"/>
              <a:gd name="connsiteX1502" fmla="*/ 5685225 w 7484617"/>
              <a:gd name="connsiteY1502" fmla="*/ 1520806 h 6858937"/>
              <a:gd name="connsiteX1503" fmla="*/ 5681569 w 7484617"/>
              <a:gd name="connsiteY1503" fmla="*/ 1513490 h 6858937"/>
              <a:gd name="connsiteX1504" fmla="*/ 5696194 w 7484617"/>
              <a:gd name="connsiteY1504" fmla="*/ 1509832 h 6858937"/>
              <a:gd name="connsiteX1505" fmla="*/ 5699848 w 7484617"/>
              <a:gd name="connsiteY1505" fmla="*/ 1520806 h 6858937"/>
              <a:gd name="connsiteX1506" fmla="*/ 5725441 w 7484617"/>
              <a:gd name="connsiteY1506" fmla="*/ 1502516 h 6858937"/>
              <a:gd name="connsiteX1507" fmla="*/ 5736409 w 7484617"/>
              <a:gd name="connsiteY1507" fmla="*/ 1513490 h 6858937"/>
              <a:gd name="connsiteX1508" fmla="*/ 5769315 w 7484617"/>
              <a:gd name="connsiteY1508" fmla="*/ 1495200 h 6858937"/>
              <a:gd name="connsiteX1509" fmla="*/ 5762003 w 7484617"/>
              <a:gd name="connsiteY1509" fmla="*/ 1487884 h 6858937"/>
              <a:gd name="connsiteX1510" fmla="*/ 5743722 w 7484617"/>
              <a:gd name="connsiteY1510" fmla="*/ 1491542 h 6858937"/>
              <a:gd name="connsiteX1511" fmla="*/ 5758347 w 7484617"/>
              <a:gd name="connsiteY1511" fmla="*/ 1465936 h 6858937"/>
              <a:gd name="connsiteX1512" fmla="*/ 5762003 w 7484617"/>
              <a:gd name="connsiteY1512" fmla="*/ 1484226 h 6858937"/>
              <a:gd name="connsiteX1513" fmla="*/ 5849749 w 7484617"/>
              <a:gd name="connsiteY1513" fmla="*/ 1425696 h 6858937"/>
              <a:gd name="connsiteX1514" fmla="*/ 5860717 w 7484617"/>
              <a:gd name="connsiteY1514" fmla="*/ 1414722 h 6858937"/>
              <a:gd name="connsiteX1515" fmla="*/ 5849749 w 7484617"/>
              <a:gd name="connsiteY1515" fmla="*/ 1447644 h 6858937"/>
              <a:gd name="connsiteX1516" fmla="*/ 5878997 w 7484617"/>
              <a:gd name="connsiteY1516" fmla="*/ 1433012 h 6858937"/>
              <a:gd name="connsiteX1517" fmla="*/ 5904591 w 7484617"/>
              <a:gd name="connsiteY1517" fmla="*/ 1414722 h 6858937"/>
              <a:gd name="connsiteX1518" fmla="*/ 5893622 w 7484617"/>
              <a:gd name="connsiteY1518" fmla="*/ 1443986 h 6858937"/>
              <a:gd name="connsiteX1519" fmla="*/ 5922871 w 7484617"/>
              <a:gd name="connsiteY1519" fmla="*/ 1414722 h 6858937"/>
              <a:gd name="connsiteX1520" fmla="*/ 5930183 w 7484617"/>
              <a:gd name="connsiteY1520" fmla="*/ 1422038 h 6858937"/>
              <a:gd name="connsiteX1521" fmla="*/ 5992337 w 7484617"/>
              <a:gd name="connsiteY1521" fmla="*/ 1348876 h 6858937"/>
              <a:gd name="connsiteX1522" fmla="*/ 5999649 w 7484617"/>
              <a:gd name="connsiteY1522" fmla="*/ 1367166 h 6858937"/>
              <a:gd name="connsiteX1523" fmla="*/ 5992337 w 7484617"/>
              <a:gd name="connsiteY1523" fmla="*/ 1363508 h 6858937"/>
              <a:gd name="connsiteX1524" fmla="*/ 5992337 w 7484617"/>
              <a:gd name="connsiteY1524" fmla="*/ 1370826 h 6858937"/>
              <a:gd name="connsiteX1525" fmla="*/ 6010617 w 7484617"/>
              <a:gd name="connsiteY1525" fmla="*/ 1367166 h 6858937"/>
              <a:gd name="connsiteX1526" fmla="*/ 6010617 w 7484617"/>
              <a:gd name="connsiteY1526" fmla="*/ 1356192 h 6858937"/>
              <a:gd name="connsiteX1527" fmla="*/ 6028898 w 7484617"/>
              <a:gd name="connsiteY1527" fmla="*/ 1359850 h 6858937"/>
              <a:gd name="connsiteX1528" fmla="*/ 6028898 w 7484617"/>
              <a:gd name="connsiteY1528" fmla="*/ 1348876 h 6858937"/>
              <a:gd name="connsiteX1529" fmla="*/ 6014273 w 7484617"/>
              <a:gd name="connsiteY1529" fmla="*/ 1345218 h 6858937"/>
              <a:gd name="connsiteX1530" fmla="*/ 5995993 w 7484617"/>
              <a:gd name="connsiteY1530" fmla="*/ 1352534 h 6858937"/>
              <a:gd name="connsiteX1531" fmla="*/ 5988681 w 7484617"/>
              <a:gd name="connsiteY1531" fmla="*/ 1341560 h 6858937"/>
              <a:gd name="connsiteX1532" fmla="*/ 6003305 w 7484617"/>
              <a:gd name="connsiteY1532" fmla="*/ 1348876 h 6858937"/>
              <a:gd name="connsiteX1533" fmla="*/ 6036210 w 7484617"/>
              <a:gd name="connsiteY1533" fmla="*/ 1319612 h 6858937"/>
              <a:gd name="connsiteX1534" fmla="*/ 6039867 w 7484617"/>
              <a:gd name="connsiteY1534" fmla="*/ 1359850 h 6858937"/>
              <a:gd name="connsiteX1535" fmla="*/ 6069113 w 7484617"/>
              <a:gd name="connsiteY1535" fmla="*/ 1337902 h 6858937"/>
              <a:gd name="connsiteX1536" fmla="*/ 6094707 w 7484617"/>
              <a:gd name="connsiteY1536" fmla="*/ 1334244 h 6858937"/>
              <a:gd name="connsiteX1537" fmla="*/ 6112987 w 7484617"/>
              <a:gd name="connsiteY1537" fmla="*/ 1315954 h 6858937"/>
              <a:gd name="connsiteX1538" fmla="*/ 6109331 w 7484617"/>
              <a:gd name="connsiteY1538" fmla="*/ 1330586 h 6858937"/>
              <a:gd name="connsiteX1539" fmla="*/ 6123956 w 7484617"/>
              <a:gd name="connsiteY1539" fmla="*/ 1319612 h 6858937"/>
              <a:gd name="connsiteX1540" fmla="*/ 6116643 w 7484617"/>
              <a:gd name="connsiteY1540" fmla="*/ 1308638 h 6858937"/>
              <a:gd name="connsiteX1541" fmla="*/ 6142237 w 7484617"/>
              <a:gd name="connsiteY1541" fmla="*/ 1286688 h 6858937"/>
              <a:gd name="connsiteX1542" fmla="*/ 6164173 w 7484617"/>
              <a:gd name="connsiteY1542" fmla="*/ 1283031 h 6858937"/>
              <a:gd name="connsiteX1543" fmla="*/ 6189765 w 7484617"/>
              <a:gd name="connsiteY1543" fmla="*/ 1283031 h 6858937"/>
              <a:gd name="connsiteX1544" fmla="*/ 6200733 w 7484617"/>
              <a:gd name="connsiteY1544" fmla="*/ 1268399 h 6858937"/>
              <a:gd name="connsiteX1545" fmla="*/ 6200733 w 7484617"/>
              <a:gd name="connsiteY1545" fmla="*/ 1308638 h 6858937"/>
              <a:gd name="connsiteX1546" fmla="*/ 6259231 w 7484617"/>
              <a:gd name="connsiteY1546" fmla="*/ 1261083 h 6858937"/>
              <a:gd name="connsiteX1547" fmla="*/ 6314072 w 7484617"/>
              <a:gd name="connsiteY1547" fmla="*/ 1220845 h 6858937"/>
              <a:gd name="connsiteX1548" fmla="*/ 6244607 w 7484617"/>
              <a:gd name="connsiteY1548" fmla="*/ 1250109 h 6858937"/>
              <a:gd name="connsiteX1549" fmla="*/ 6240951 w 7484617"/>
              <a:gd name="connsiteY1549" fmla="*/ 1264741 h 6858937"/>
              <a:gd name="connsiteX1550" fmla="*/ 6237295 w 7484617"/>
              <a:gd name="connsiteY1550" fmla="*/ 1253767 h 6858937"/>
              <a:gd name="connsiteX1551" fmla="*/ 6208045 w 7484617"/>
              <a:gd name="connsiteY1551" fmla="*/ 1294006 h 6858937"/>
              <a:gd name="connsiteX1552" fmla="*/ 6237295 w 7484617"/>
              <a:gd name="connsiteY1552" fmla="*/ 1235477 h 6858937"/>
              <a:gd name="connsiteX1553" fmla="*/ 6240951 w 7484617"/>
              <a:gd name="connsiteY1553" fmla="*/ 1253767 h 6858937"/>
              <a:gd name="connsiteX1554" fmla="*/ 6262888 w 7484617"/>
              <a:gd name="connsiteY1554" fmla="*/ 1209871 h 6858937"/>
              <a:gd name="connsiteX1555" fmla="*/ 6303103 w 7484617"/>
              <a:gd name="connsiteY1555" fmla="*/ 1209871 h 6858937"/>
              <a:gd name="connsiteX1556" fmla="*/ 6321385 w 7484617"/>
              <a:gd name="connsiteY1556" fmla="*/ 1173289 h 6858937"/>
              <a:gd name="connsiteX1557" fmla="*/ 6328697 w 7484617"/>
              <a:gd name="connsiteY1557" fmla="*/ 1187921 h 6858937"/>
              <a:gd name="connsiteX1558" fmla="*/ 6343321 w 7484617"/>
              <a:gd name="connsiteY1558" fmla="*/ 1198897 h 6858937"/>
              <a:gd name="connsiteX1559" fmla="*/ 6357946 w 7484617"/>
              <a:gd name="connsiteY1559" fmla="*/ 1173289 h 6858937"/>
              <a:gd name="connsiteX1560" fmla="*/ 6376227 w 7484617"/>
              <a:gd name="connsiteY1560" fmla="*/ 1169631 h 6858937"/>
              <a:gd name="connsiteX1561" fmla="*/ 6361602 w 7484617"/>
              <a:gd name="connsiteY1561" fmla="*/ 1169631 h 6858937"/>
              <a:gd name="connsiteX1562" fmla="*/ 6365258 w 7484617"/>
              <a:gd name="connsiteY1562" fmla="*/ 1147683 h 6858937"/>
              <a:gd name="connsiteX1563" fmla="*/ 6387195 w 7484617"/>
              <a:gd name="connsiteY1563" fmla="*/ 1151341 h 6858937"/>
              <a:gd name="connsiteX1564" fmla="*/ 6394507 w 7484617"/>
              <a:gd name="connsiteY1564" fmla="*/ 1165973 h 6858937"/>
              <a:gd name="connsiteX1565" fmla="*/ 6409130 w 7484617"/>
              <a:gd name="connsiteY1565" fmla="*/ 1125735 h 6858937"/>
              <a:gd name="connsiteX1566" fmla="*/ 6438379 w 7484617"/>
              <a:gd name="connsiteY1566" fmla="*/ 1114761 h 6858937"/>
              <a:gd name="connsiteX1567" fmla="*/ 6434723 w 7484617"/>
              <a:gd name="connsiteY1567" fmla="*/ 1133051 h 6858937"/>
              <a:gd name="connsiteX1568" fmla="*/ 6420099 w 7484617"/>
              <a:gd name="connsiteY1568" fmla="*/ 1140367 h 6858937"/>
              <a:gd name="connsiteX1569" fmla="*/ 6431067 w 7484617"/>
              <a:gd name="connsiteY1569" fmla="*/ 1147683 h 6858937"/>
              <a:gd name="connsiteX1570" fmla="*/ 6438379 w 7484617"/>
              <a:gd name="connsiteY1570" fmla="*/ 1133051 h 6858937"/>
              <a:gd name="connsiteX1571" fmla="*/ 6463973 w 7484617"/>
              <a:gd name="connsiteY1571" fmla="*/ 1136709 h 6858937"/>
              <a:gd name="connsiteX1572" fmla="*/ 6431067 w 7484617"/>
              <a:gd name="connsiteY1572" fmla="*/ 1180605 h 6858937"/>
              <a:gd name="connsiteX1573" fmla="*/ 6485909 w 7484617"/>
              <a:gd name="connsiteY1573" fmla="*/ 1165973 h 6858937"/>
              <a:gd name="connsiteX1574" fmla="*/ 6496878 w 7484617"/>
              <a:gd name="connsiteY1574" fmla="*/ 1154999 h 6858937"/>
              <a:gd name="connsiteX1575" fmla="*/ 6493221 w 7484617"/>
              <a:gd name="connsiteY1575" fmla="*/ 1144025 h 6858937"/>
              <a:gd name="connsiteX1576" fmla="*/ 6580967 w 7484617"/>
              <a:gd name="connsiteY1576" fmla="*/ 1122077 h 6858937"/>
              <a:gd name="connsiteX1577" fmla="*/ 6580967 w 7484617"/>
              <a:gd name="connsiteY1577" fmla="*/ 1111101 h 6858937"/>
              <a:gd name="connsiteX1578" fmla="*/ 6599248 w 7484617"/>
              <a:gd name="connsiteY1578" fmla="*/ 1111101 h 6858937"/>
              <a:gd name="connsiteX1579" fmla="*/ 6591936 w 7484617"/>
              <a:gd name="connsiteY1579" fmla="*/ 1125735 h 6858937"/>
              <a:gd name="connsiteX1580" fmla="*/ 6628497 w 7484617"/>
              <a:gd name="connsiteY1580" fmla="*/ 1114761 h 6858937"/>
              <a:gd name="connsiteX1581" fmla="*/ 6639464 w 7484617"/>
              <a:gd name="connsiteY1581" fmla="*/ 1129393 h 6858937"/>
              <a:gd name="connsiteX1582" fmla="*/ 6643120 w 7484617"/>
              <a:gd name="connsiteY1582" fmla="*/ 1114761 h 6858937"/>
              <a:gd name="connsiteX1583" fmla="*/ 6657745 w 7484617"/>
              <a:gd name="connsiteY1583" fmla="*/ 1129393 h 6858937"/>
              <a:gd name="connsiteX1584" fmla="*/ 6668713 w 7484617"/>
              <a:gd name="connsiteY1584" fmla="*/ 1114761 h 6858937"/>
              <a:gd name="connsiteX1585" fmla="*/ 6679681 w 7484617"/>
              <a:gd name="connsiteY1585" fmla="*/ 1140367 h 6858937"/>
              <a:gd name="connsiteX1586" fmla="*/ 6701619 w 7484617"/>
              <a:gd name="connsiteY1586" fmla="*/ 1133051 h 6858937"/>
              <a:gd name="connsiteX1587" fmla="*/ 6697963 w 7484617"/>
              <a:gd name="connsiteY1587" fmla="*/ 1136709 h 6858937"/>
              <a:gd name="connsiteX1588" fmla="*/ 6701543 w 7484617"/>
              <a:gd name="connsiteY1588" fmla="*/ 1143871 h 6858937"/>
              <a:gd name="connsiteX1589" fmla="*/ 6701371 w 7484617"/>
              <a:gd name="connsiteY1589" fmla="*/ 1143915 h 6858937"/>
              <a:gd name="connsiteX1590" fmla="*/ 6690193 w 7484617"/>
              <a:gd name="connsiteY1590" fmla="*/ 1138995 h 6858937"/>
              <a:gd name="connsiteX1591" fmla="*/ 6686994 w 7484617"/>
              <a:gd name="connsiteY1591" fmla="*/ 1147683 h 6858937"/>
              <a:gd name="connsiteX1592" fmla="*/ 6701371 w 7484617"/>
              <a:gd name="connsiteY1592" fmla="*/ 1143915 h 6858937"/>
              <a:gd name="connsiteX1593" fmla="*/ 6701619 w 7484617"/>
              <a:gd name="connsiteY1593" fmla="*/ 1144025 h 6858937"/>
              <a:gd name="connsiteX1594" fmla="*/ 6701543 w 7484617"/>
              <a:gd name="connsiteY1594" fmla="*/ 1143871 h 6858937"/>
              <a:gd name="connsiteX1595" fmla="*/ 6706188 w 7484617"/>
              <a:gd name="connsiteY1595" fmla="*/ 1142653 h 6858937"/>
              <a:gd name="connsiteX1596" fmla="*/ 6719899 w 7484617"/>
              <a:gd name="connsiteY1596" fmla="*/ 1129393 h 6858937"/>
              <a:gd name="connsiteX1597" fmla="*/ 6734524 w 7484617"/>
              <a:gd name="connsiteY1597" fmla="*/ 1140367 h 6858937"/>
              <a:gd name="connsiteX1598" fmla="*/ 6745493 w 7484617"/>
              <a:gd name="connsiteY1598" fmla="*/ 1133051 h 6858937"/>
              <a:gd name="connsiteX1599" fmla="*/ 6752803 w 7484617"/>
              <a:gd name="connsiteY1599" fmla="*/ 1158657 h 6858937"/>
              <a:gd name="connsiteX1600" fmla="*/ 6727211 w 7484617"/>
              <a:gd name="connsiteY1600" fmla="*/ 1169631 h 6858937"/>
              <a:gd name="connsiteX1601" fmla="*/ 6738180 w 7484617"/>
              <a:gd name="connsiteY1601" fmla="*/ 1187921 h 6858937"/>
              <a:gd name="connsiteX1602" fmla="*/ 6767427 w 7484617"/>
              <a:gd name="connsiteY1602" fmla="*/ 1162315 h 6858937"/>
              <a:gd name="connsiteX1603" fmla="*/ 6782052 w 7484617"/>
              <a:gd name="connsiteY1603" fmla="*/ 1140367 h 6858937"/>
              <a:gd name="connsiteX1604" fmla="*/ 6771083 w 7484617"/>
              <a:gd name="connsiteY1604" fmla="*/ 1154999 h 6858937"/>
              <a:gd name="connsiteX1605" fmla="*/ 6785708 w 7484617"/>
              <a:gd name="connsiteY1605" fmla="*/ 1165973 h 6858937"/>
              <a:gd name="connsiteX1606" fmla="*/ 6789365 w 7484617"/>
              <a:gd name="connsiteY1606" fmla="*/ 1151341 h 6858937"/>
              <a:gd name="connsiteX1607" fmla="*/ 6796677 w 7484617"/>
              <a:gd name="connsiteY1607" fmla="*/ 1158657 h 6858937"/>
              <a:gd name="connsiteX1608" fmla="*/ 6803989 w 7484617"/>
              <a:gd name="connsiteY1608" fmla="*/ 1136709 h 6858937"/>
              <a:gd name="connsiteX1609" fmla="*/ 6814957 w 7484617"/>
              <a:gd name="connsiteY1609" fmla="*/ 1151341 h 6858937"/>
              <a:gd name="connsiteX1610" fmla="*/ 6822269 w 7484617"/>
              <a:gd name="connsiteY1610" fmla="*/ 1129393 h 6858937"/>
              <a:gd name="connsiteX1611" fmla="*/ 6822269 w 7484617"/>
              <a:gd name="connsiteY1611" fmla="*/ 1144025 h 6858937"/>
              <a:gd name="connsiteX1612" fmla="*/ 6833238 w 7484617"/>
              <a:gd name="connsiteY1612" fmla="*/ 1147683 h 6858937"/>
              <a:gd name="connsiteX1613" fmla="*/ 6862487 w 7484617"/>
              <a:gd name="connsiteY1613" fmla="*/ 1122077 h 6858937"/>
              <a:gd name="connsiteX1614" fmla="*/ 6858831 w 7484617"/>
              <a:gd name="connsiteY1614" fmla="*/ 1103785 h 6858937"/>
              <a:gd name="connsiteX1615" fmla="*/ 6866143 w 7484617"/>
              <a:gd name="connsiteY1615" fmla="*/ 1096469 h 6858937"/>
              <a:gd name="connsiteX1616" fmla="*/ 6884423 w 7484617"/>
              <a:gd name="connsiteY1616" fmla="*/ 1100127 h 6858937"/>
              <a:gd name="connsiteX1617" fmla="*/ 6855175 w 7484617"/>
              <a:gd name="connsiteY1617" fmla="*/ 1129393 h 6858937"/>
              <a:gd name="connsiteX1618" fmla="*/ 6858831 w 7484617"/>
              <a:gd name="connsiteY1618" fmla="*/ 1136709 h 6858937"/>
              <a:gd name="connsiteX1619" fmla="*/ 6942921 w 7484617"/>
              <a:gd name="connsiteY1619" fmla="*/ 1089153 h 6858937"/>
              <a:gd name="connsiteX1620" fmla="*/ 6957545 w 7484617"/>
              <a:gd name="connsiteY1620" fmla="*/ 1096469 h 6858937"/>
              <a:gd name="connsiteX1621" fmla="*/ 6920984 w 7484617"/>
              <a:gd name="connsiteY1621" fmla="*/ 1144025 h 6858937"/>
              <a:gd name="connsiteX1622" fmla="*/ 6928296 w 7484617"/>
              <a:gd name="connsiteY1622" fmla="*/ 1147683 h 6858937"/>
              <a:gd name="connsiteX1623" fmla="*/ 6990449 w 7484617"/>
              <a:gd name="connsiteY1623" fmla="*/ 1114761 h 6858937"/>
              <a:gd name="connsiteX1624" fmla="*/ 7052603 w 7484617"/>
              <a:gd name="connsiteY1624" fmla="*/ 1100127 h 6858937"/>
              <a:gd name="connsiteX1625" fmla="*/ 7063572 w 7484617"/>
              <a:gd name="connsiteY1625" fmla="*/ 1092811 h 6858937"/>
              <a:gd name="connsiteX1626" fmla="*/ 7063572 w 7484617"/>
              <a:gd name="connsiteY1626" fmla="*/ 1107443 h 6858937"/>
              <a:gd name="connsiteX1627" fmla="*/ 7081853 w 7484617"/>
              <a:gd name="connsiteY1627" fmla="*/ 1114761 h 6858937"/>
              <a:gd name="connsiteX1628" fmla="*/ 7085509 w 7484617"/>
              <a:gd name="connsiteY1628" fmla="*/ 1103785 h 6858937"/>
              <a:gd name="connsiteX1629" fmla="*/ 7078197 w 7484617"/>
              <a:gd name="connsiteY1629" fmla="*/ 1107443 h 6858937"/>
              <a:gd name="connsiteX1630" fmla="*/ 7100133 w 7484617"/>
              <a:gd name="connsiteY1630" fmla="*/ 1085495 h 6858937"/>
              <a:gd name="connsiteX1631" fmla="*/ 7158630 w 7484617"/>
              <a:gd name="connsiteY1631" fmla="*/ 1114761 h 6858937"/>
              <a:gd name="connsiteX1632" fmla="*/ 7180567 w 7484617"/>
              <a:gd name="connsiteY1632" fmla="*/ 1136709 h 6858937"/>
              <a:gd name="connsiteX1633" fmla="*/ 7129381 w 7484617"/>
              <a:gd name="connsiteY1633" fmla="*/ 1213529 h 6858937"/>
              <a:gd name="connsiteX1634" fmla="*/ 7133037 w 7484617"/>
              <a:gd name="connsiteY1634" fmla="*/ 1198897 h 6858937"/>
              <a:gd name="connsiteX1635" fmla="*/ 7100133 w 7484617"/>
              <a:gd name="connsiteY1635" fmla="*/ 1209871 h 6858937"/>
              <a:gd name="connsiteX1636" fmla="*/ 7027011 w 7484617"/>
              <a:gd name="connsiteY1636" fmla="*/ 1257425 h 6858937"/>
              <a:gd name="connsiteX1637" fmla="*/ 6957545 w 7484617"/>
              <a:gd name="connsiteY1637" fmla="*/ 1279373 h 6858937"/>
              <a:gd name="connsiteX1638" fmla="*/ 6979483 w 7484617"/>
              <a:gd name="connsiteY1638" fmla="*/ 1283031 h 6858937"/>
              <a:gd name="connsiteX1639" fmla="*/ 6939265 w 7484617"/>
              <a:gd name="connsiteY1639" fmla="*/ 1301322 h 6858937"/>
              <a:gd name="connsiteX1640" fmla="*/ 6895391 w 7484617"/>
              <a:gd name="connsiteY1640" fmla="*/ 1319612 h 6858937"/>
              <a:gd name="connsiteX1641" fmla="*/ 6888079 w 7484617"/>
              <a:gd name="connsiteY1641" fmla="*/ 1308638 h 6858937"/>
              <a:gd name="connsiteX1642" fmla="*/ 6873454 w 7484617"/>
              <a:gd name="connsiteY1642" fmla="*/ 1323270 h 6858937"/>
              <a:gd name="connsiteX1643" fmla="*/ 6858831 w 7484617"/>
              <a:gd name="connsiteY1643" fmla="*/ 1326928 h 6858937"/>
              <a:gd name="connsiteX1644" fmla="*/ 6869797 w 7484617"/>
              <a:gd name="connsiteY1644" fmla="*/ 1319612 h 6858937"/>
              <a:gd name="connsiteX1645" fmla="*/ 6851519 w 7484617"/>
              <a:gd name="connsiteY1645" fmla="*/ 1334244 h 6858937"/>
              <a:gd name="connsiteX1646" fmla="*/ 6778396 w 7484617"/>
              <a:gd name="connsiteY1646" fmla="*/ 1348876 h 6858937"/>
              <a:gd name="connsiteX1647" fmla="*/ 6741836 w 7484617"/>
              <a:gd name="connsiteY1647" fmla="*/ 1396432 h 6858937"/>
              <a:gd name="connsiteX1648" fmla="*/ 6756459 w 7484617"/>
              <a:gd name="connsiteY1648" fmla="*/ 1422038 h 6858937"/>
              <a:gd name="connsiteX1649" fmla="*/ 6767427 w 7484617"/>
              <a:gd name="connsiteY1649" fmla="*/ 1411064 h 6858937"/>
              <a:gd name="connsiteX1650" fmla="*/ 6763771 w 7484617"/>
              <a:gd name="connsiteY1650" fmla="*/ 1392774 h 6858937"/>
              <a:gd name="connsiteX1651" fmla="*/ 6803989 w 7484617"/>
              <a:gd name="connsiteY1651" fmla="*/ 1381800 h 6858937"/>
              <a:gd name="connsiteX1652" fmla="*/ 6811301 w 7484617"/>
              <a:gd name="connsiteY1652" fmla="*/ 1392774 h 6858937"/>
              <a:gd name="connsiteX1653" fmla="*/ 6825926 w 7484617"/>
              <a:gd name="connsiteY1653" fmla="*/ 1381800 h 6858937"/>
              <a:gd name="connsiteX1654" fmla="*/ 6822269 w 7484617"/>
              <a:gd name="connsiteY1654" fmla="*/ 1374484 h 6858937"/>
              <a:gd name="connsiteX1655" fmla="*/ 6833238 w 7484617"/>
              <a:gd name="connsiteY1655" fmla="*/ 1381800 h 6858937"/>
              <a:gd name="connsiteX1656" fmla="*/ 6818613 w 7484617"/>
              <a:gd name="connsiteY1656" fmla="*/ 1414722 h 6858937"/>
              <a:gd name="connsiteX1657" fmla="*/ 6855175 w 7484617"/>
              <a:gd name="connsiteY1657" fmla="*/ 1392774 h 6858937"/>
              <a:gd name="connsiteX1658" fmla="*/ 6862487 w 7484617"/>
              <a:gd name="connsiteY1658" fmla="*/ 1407406 h 6858937"/>
              <a:gd name="connsiteX1659" fmla="*/ 6895391 w 7484617"/>
              <a:gd name="connsiteY1659" fmla="*/ 1403748 h 6858937"/>
              <a:gd name="connsiteX1660" fmla="*/ 6891735 w 7484617"/>
              <a:gd name="connsiteY1660" fmla="*/ 1418380 h 6858937"/>
              <a:gd name="connsiteX1661" fmla="*/ 6920984 w 7484617"/>
              <a:gd name="connsiteY1661" fmla="*/ 1422038 h 6858937"/>
              <a:gd name="connsiteX1662" fmla="*/ 6920984 w 7484617"/>
              <a:gd name="connsiteY1662" fmla="*/ 1414722 h 6858937"/>
              <a:gd name="connsiteX1663" fmla="*/ 6957545 w 7484617"/>
              <a:gd name="connsiteY1663" fmla="*/ 1414722 h 6858937"/>
              <a:gd name="connsiteX1664" fmla="*/ 6994105 w 7484617"/>
              <a:gd name="connsiteY1664" fmla="*/ 1429354 h 6858937"/>
              <a:gd name="connsiteX1665" fmla="*/ 6928296 w 7484617"/>
              <a:gd name="connsiteY1665" fmla="*/ 1462278 h 6858937"/>
              <a:gd name="connsiteX1666" fmla="*/ 6895391 w 7484617"/>
              <a:gd name="connsiteY1666" fmla="*/ 1476910 h 6858937"/>
              <a:gd name="connsiteX1667" fmla="*/ 6862487 w 7484617"/>
              <a:gd name="connsiteY1667" fmla="*/ 1498858 h 6858937"/>
              <a:gd name="connsiteX1668" fmla="*/ 6822269 w 7484617"/>
              <a:gd name="connsiteY1668" fmla="*/ 1520806 h 6858937"/>
              <a:gd name="connsiteX1669" fmla="*/ 6782052 w 7484617"/>
              <a:gd name="connsiteY1669" fmla="*/ 1542754 h 6858937"/>
              <a:gd name="connsiteX1670" fmla="*/ 6811301 w 7484617"/>
              <a:gd name="connsiteY1670" fmla="*/ 1520806 h 6858937"/>
              <a:gd name="connsiteX1671" fmla="*/ 6760115 w 7484617"/>
              <a:gd name="connsiteY1671" fmla="*/ 1553730 h 6858937"/>
              <a:gd name="connsiteX1672" fmla="*/ 6749149 w 7484617"/>
              <a:gd name="connsiteY1672" fmla="*/ 1572020 h 6858937"/>
              <a:gd name="connsiteX1673" fmla="*/ 6760115 w 7484617"/>
              <a:gd name="connsiteY1673" fmla="*/ 1546414 h 6858937"/>
              <a:gd name="connsiteX1674" fmla="*/ 6730867 w 7484617"/>
              <a:gd name="connsiteY1674" fmla="*/ 1586652 h 6858937"/>
              <a:gd name="connsiteX1675" fmla="*/ 6723555 w 7484617"/>
              <a:gd name="connsiteY1675" fmla="*/ 1575678 h 6858937"/>
              <a:gd name="connsiteX1676" fmla="*/ 6705275 w 7484617"/>
              <a:gd name="connsiteY1676" fmla="*/ 1579336 h 6858937"/>
              <a:gd name="connsiteX1677" fmla="*/ 6697963 w 7484617"/>
              <a:gd name="connsiteY1677" fmla="*/ 1582994 h 6858937"/>
              <a:gd name="connsiteX1678" fmla="*/ 6697963 w 7484617"/>
              <a:gd name="connsiteY1678" fmla="*/ 1604942 h 6858937"/>
              <a:gd name="connsiteX1679" fmla="*/ 6705275 w 7484617"/>
              <a:gd name="connsiteY1679" fmla="*/ 1604942 h 6858937"/>
              <a:gd name="connsiteX1680" fmla="*/ 6708931 w 7484617"/>
              <a:gd name="connsiteY1680" fmla="*/ 1590310 h 6858937"/>
              <a:gd name="connsiteX1681" fmla="*/ 6723555 w 7484617"/>
              <a:gd name="connsiteY1681" fmla="*/ 1586652 h 6858937"/>
              <a:gd name="connsiteX1682" fmla="*/ 6708931 w 7484617"/>
              <a:gd name="connsiteY1682" fmla="*/ 1604942 h 6858937"/>
              <a:gd name="connsiteX1683" fmla="*/ 6723555 w 7484617"/>
              <a:gd name="connsiteY1683" fmla="*/ 1612258 h 6858937"/>
              <a:gd name="connsiteX1684" fmla="*/ 6723555 w 7484617"/>
              <a:gd name="connsiteY1684" fmla="*/ 1634206 h 6858937"/>
              <a:gd name="connsiteX1685" fmla="*/ 6756459 w 7484617"/>
              <a:gd name="connsiteY1685" fmla="*/ 1601284 h 6858937"/>
              <a:gd name="connsiteX1686" fmla="*/ 6771083 w 7484617"/>
              <a:gd name="connsiteY1686" fmla="*/ 1590310 h 6858937"/>
              <a:gd name="connsiteX1687" fmla="*/ 6767427 w 7484617"/>
              <a:gd name="connsiteY1687" fmla="*/ 1579336 h 6858937"/>
              <a:gd name="connsiteX1688" fmla="*/ 6785708 w 7484617"/>
              <a:gd name="connsiteY1688" fmla="*/ 1582994 h 6858937"/>
              <a:gd name="connsiteX1689" fmla="*/ 6862487 w 7484617"/>
              <a:gd name="connsiteY1689" fmla="*/ 1539096 h 6858937"/>
              <a:gd name="connsiteX1690" fmla="*/ 6902703 w 7484617"/>
              <a:gd name="connsiteY1690" fmla="*/ 1524464 h 6858937"/>
              <a:gd name="connsiteX1691" fmla="*/ 6939265 w 7484617"/>
              <a:gd name="connsiteY1691" fmla="*/ 1513490 h 6858937"/>
              <a:gd name="connsiteX1692" fmla="*/ 6913671 w 7484617"/>
              <a:gd name="connsiteY1692" fmla="*/ 1550072 h 6858937"/>
              <a:gd name="connsiteX1693" fmla="*/ 6931953 w 7484617"/>
              <a:gd name="connsiteY1693" fmla="*/ 1542754 h 6858937"/>
              <a:gd name="connsiteX1694" fmla="*/ 6950233 w 7484617"/>
              <a:gd name="connsiteY1694" fmla="*/ 1539096 h 6858937"/>
              <a:gd name="connsiteX1695" fmla="*/ 6968514 w 7484617"/>
              <a:gd name="connsiteY1695" fmla="*/ 1546414 h 6858937"/>
              <a:gd name="connsiteX1696" fmla="*/ 6994105 w 7484617"/>
              <a:gd name="connsiteY1696" fmla="*/ 1531780 h 6858937"/>
              <a:gd name="connsiteX1697" fmla="*/ 7016042 w 7484617"/>
              <a:gd name="connsiteY1697" fmla="*/ 1535438 h 6858937"/>
              <a:gd name="connsiteX1698" fmla="*/ 7001417 w 7484617"/>
              <a:gd name="connsiteY1698" fmla="*/ 1546414 h 6858937"/>
              <a:gd name="connsiteX1699" fmla="*/ 7016042 w 7484617"/>
              <a:gd name="connsiteY1699" fmla="*/ 1557388 h 6858937"/>
              <a:gd name="connsiteX1700" fmla="*/ 6957545 w 7484617"/>
              <a:gd name="connsiteY1700" fmla="*/ 1623232 h 6858937"/>
              <a:gd name="connsiteX1701" fmla="*/ 6895391 w 7484617"/>
              <a:gd name="connsiteY1701" fmla="*/ 1670788 h 6858937"/>
              <a:gd name="connsiteX1702" fmla="*/ 6811301 w 7484617"/>
              <a:gd name="connsiteY1702" fmla="*/ 1725660 h 6858937"/>
              <a:gd name="connsiteX1703" fmla="*/ 6745493 w 7484617"/>
              <a:gd name="connsiteY1703" fmla="*/ 1769556 h 6858937"/>
              <a:gd name="connsiteX1704" fmla="*/ 6741836 w 7484617"/>
              <a:gd name="connsiteY1704" fmla="*/ 1762240 h 6858937"/>
              <a:gd name="connsiteX1705" fmla="*/ 6723555 w 7484617"/>
              <a:gd name="connsiteY1705" fmla="*/ 1784188 h 6858937"/>
              <a:gd name="connsiteX1706" fmla="*/ 6708931 w 7484617"/>
              <a:gd name="connsiteY1706" fmla="*/ 1773214 h 6858937"/>
              <a:gd name="connsiteX1707" fmla="*/ 6668713 w 7484617"/>
              <a:gd name="connsiteY1707" fmla="*/ 1806136 h 6858937"/>
              <a:gd name="connsiteX1708" fmla="*/ 6643120 w 7484617"/>
              <a:gd name="connsiteY1708" fmla="*/ 1853691 h 6858937"/>
              <a:gd name="connsiteX1709" fmla="*/ 6621185 w 7484617"/>
              <a:gd name="connsiteY1709" fmla="*/ 1875640 h 6858937"/>
              <a:gd name="connsiteX1710" fmla="*/ 6566343 w 7484617"/>
              <a:gd name="connsiteY1710" fmla="*/ 1871981 h 6858937"/>
              <a:gd name="connsiteX1711" fmla="*/ 6540749 w 7484617"/>
              <a:gd name="connsiteY1711" fmla="*/ 1879298 h 6858937"/>
              <a:gd name="connsiteX1712" fmla="*/ 6522469 w 7484617"/>
              <a:gd name="connsiteY1712" fmla="*/ 1893930 h 6858937"/>
              <a:gd name="connsiteX1713" fmla="*/ 6533437 w 7484617"/>
              <a:gd name="connsiteY1713" fmla="*/ 1890272 h 6858937"/>
              <a:gd name="connsiteX1714" fmla="*/ 6529781 w 7484617"/>
              <a:gd name="connsiteY1714" fmla="*/ 1915880 h 6858937"/>
              <a:gd name="connsiteX1715" fmla="*/ 6515159 w 7484617"/>
              <a:gd name="connsiteY1715" fmla="*/ 1923196 h 6858937"/>
              <a:gd name="connsiteX1716" fmla="*/ 6493221 w 7484617"/>
              <a:gd name="connsiteY1716" fmla="*/ 1919538 h 6858937"/>
              <a:gd name="connsiteX1717" fmla="*/ 6493221 w 7484617"/>
              <a:gd name="connsiteY1717" fmla="*/ 1945143 h 6858937"/>
              <a:gd name="connsiteX1718" fmla="*/ 6427411 w 7484617"/>
              <a:gd name="connsiteY1718" fmla="*/ 1945143 h 6858937"/>
              <a:gd name="connsiteX1719" fmla="*/ 6401818 w 7484617"/>
              <a:gd name="connsiteY1719" fmla="*/ 1956118 h 6858937"/>
              <a:gd name="connsiteX1720" fmla="*/ 6376227 w 7484617"/>
              <a:gd name="connsiteY1720" fmla="*/ 1978066 h 6858937"/>
              <a:gd name="connsiteX1721" fmla="*/ 6350633 w 7484617"/>
              <a:gd name="connsiteY1721" fmla="*/ 1996357 h 6858937"/>
              <a:gd name="connsiteX1722" fmla="*/ 6339665 w 7484617"/>
              <a:gd name="connsiteY1722" fmla="*/ 2040253 h 6858937"/>
              <a:gd name="connsiteX1723" fmla="*/ 6299447 w 7484617"/>
              <a:gd name="connsiteY1723" fmla="*/ 2043911 h 6858937"/>
              <a:gd name="connsiteX1724" fmla="*/ 6281169 w 7484617"/>
              <a:gd name="connsiteY1724" fmla="*/ 2051227 h 6858937"/>
              <a:gd name="connsiteX1725" fmla="*/ 6262888 w 7484617"/>
              <a:gd name="connsiteY1725" fmla="*/ 2062201 h 6858937"/>
              <a:gd name="connsiteX1726" fmla="*/ 6200733 w 7484617"/>
              <a:gd name="connsiteY1726" fmla="*/ 2098783 h 6858937"/>
              <a:gd name="connsiteX1727" fmla="*/ 6189765 w 7484617"/>
              <a:gd name="connsiteY1727" fmla="*/ 2117073 h 6858937"/>
              <a:gd name="connsiteX1728" fmla="*/ 6211701 w 7484617"/>
              <a:gd name="connsiteY1728" fmla="*/ 2102441 h 6858937"/>
              <a:gd name="connsiteX1729" fmla="*/ 6222670 w 7484617"/>
              <a:gd name="connsiteY1729" fmla="*/ 2109757 h 6858937"/>
              <a:gd name="connsiteX1730" fmla="*/ 6233639 w 7484617"/>
              <a:gd name="connsiteY1730" fmla="*/ 2095125 h 6858937"/>
              <a:gd name="connsiteX1731" fmla="*/ 6255575 w 7484617"/>
              <a:gd name="connsiteY1731" fmla="*/ 2109757 h 6858937"/>
              <a:gd name="connsiteX1732" fmla="*/ 6281169 w 7484617"/>
              <a:gd name="connsiteY1732" fmla="*/ 2087809 h 6858937"/>
              <a:gd name="connsiteX1733" fmla="*/ 6270200 w 7484617"/>
              <a:gd name="connsiteY1733" fmla="*/ 2106099 h 6858937"/>
              <a:gd name="connsiteX1734" fmla="*/ 6288479 w 7484617"/>
              <a:gd name="connsiteY1734" fmla="*/ 2106099 h 6858937"/>
              <a:gd name="connsiteX1735" fmla="*/ 6303103 w 7484617"/>
              <a:gd name="connsiteY1735" fmla="*/ 2076835 h 6858937"/>
              <a:gd name="connsiteX1736" fmla="*/ 6368915 w 7484617"/>
              <a:gd name="connsiteY1736" fmla="*/ 2058543 h 6858937"/>
              <a:gd name="connsiteX1737" fmla="*/ 6372571 w 7484617"/>
              <a:gd name="connsiteY1737" fmla="*/ 2043911 h 6858937"/>
              <a:gd name="connsiteX1738" fmla="*/ 6390851 w 7484617"/>
              <a:gd name="connsiteY1738" fmla="*/ 2058543 h 6858937"/>
              <a:gd name="connsiteX1739" fmla="*/ 6387195 w 7484617"/>
              <a:gd name="connsiteY1739" fmla="*/ 2043911 h 6858937"/>
              <a:gd name="connsiteX1740" fmla="*/ 6420099 w 7484617"/>
              <a:gd name="connsiteY1740" fmla="*/ 2025621 h 6858937"/>
              <a:gd name="connsiteX1741" fmla="*/ 6423755 w 7484617"/>
              <a:gd name="connsiteY1741" fmla="*/ 2036595 h 6858937"/>
              <a:gd name="connsiteX1742" fmla="*/ 6453004 w 7484617"/>
              <a:gd name="connsiteY1742" fmla="*/ 2018305 h 6858937"/>
              <a:gd name="connsiteX1743" fmla="*/ 6478597 w 7484617"/>
              <a:gd name="connsiteY1743" fmla="*/ 2007331 h 6858937"/>
              <a:gd name="connsiteX1744" fmla="*/ 6496878 w 7484617"/>
              <a:gd name="connsiteY1744" fmla="*/ 2018305 h 6858937"/>
              <a:gd name="connsiteX1745" fmla="*/ 6515159 w 7484617"/>
              <a:gd name="connsiteY1745" fmla="*/ 2007331 h 6858937"/>
              <a:gd name="connsiteX1746" fmla="*/ 6511503 w 7484617"/>
              <a:gd name="connsiteY1746" fmla="*/ 1989041 h 6858937"/>
              <a:gd name="connsiteX1747" fmla="*/ 6526125 w 7484617"/>
              <a:gd name="connsiteY1747" fmla="*/ 2018305 h 6858937"/>
              <a:gd name="connsiteX1748" fmla="*/ 6533437 w 7484617"/>
              <a:gd name="connsiteY1748" fmla="*/ 2010989 h 6858937"/>
              <a:gd name="connsiteX1749" fmla="*/ 6533437 w 7484617"/>
              <a:gd name="connsiteY1749" fmla="*/ 1996357 h 6858937"/>
              <a:gd name="connsiteX1750" fmla="*/ 6544406 w 7484617"/>
              <a:gd name="connsiteY1750" fmla="*/ 2007331 h 6858937"/>
              <a:gd name="connsiteX1751" fmla="*/ 6537093 w 7484617"/>
              <a:gd name="connsiteY1751" fmla="*/ 1985383 h 6858937"/>
              <a:gd name="connsiteX1752" fmla="*/ 6548062 w 7484617"/>
              <a:gd name="connsiteY1752" fmla="*/ 1978066 h 6858937"/>
              <a:gd name="connsiteX1753" fmla="*/ 6555375 w 7484617"/>
              <a:gd name="connsiteY1753" fmla="*/ 1985383 h 6858937"/>
              <a:gd name="connsiteX1754" fmla="*/ 6551718 w 7484617"/>
              <a:gd name="connsiteY1754" fmla="*/ 1992699 h 6858937"/>
              <a:gd name="connsiteX1755" fmla="*/ 6573655 w 7484617"/>
              <a:gd name="connsiteY1755" fmla="*/ 1985383 h 6858937"/>
              <a:gd name="connsiteX1756" fmla="*/ 6555375 w 7484617"/>
              <a:gd name="connsiteY1756" fmla="*/ 1985383 h 6858937"/>
              <a:gd name="connsiteX1757" fmla="*/ 6573655 w 7484617"/>
              <a:gd name="connsiteY1757" fmla="*/ 1956118 h 6858937"/>
              <a:gd name="connsiteX1758" fmla="*/ 6588279 w 7484617"/>
              <a:gd name="connsiteY1758" fmla="*/ 1974409 h 6858937"/>
              <a:gd name="connsiteX1759" fmla="*/ 6584623 w 7484617"/>
              <a:gd name="connsiteY1759" fmla="*/ 1989041 h 6858937"/>
              <a:gd name="connsiteX1760" fmla="*/ 6610217 w 7484617"/>
              <a:gd name="connsiteY1760" fmla="*/ 1974409 h 6858937"/>
              <a:gd name="connsiteX1761" fmla="*/ 6591936 w 7484617"/>
              <a:gd name="connsiteY1761" fmla="*/ 1970751 h 6858937"/>
              <a:gd name="connsiteX1762" fmla="*/ 6624841 w 7484617"/>
              <a:gd name="connsiteY1762" fmla="*/ 1945143 h 6858937"/>
              <a:gd name="connsiteX1763" fmla="*/ 6650433 w 7484617"/>
              <a:gd name="connsiteY1763" fmla="*/ 1948802 h 6858937"/>
              <a:gd name="connsiteX1764" fmla="*/ 6672369 w 7484617"/>
              <a:gd name="connsiteY1764" fmla="*/ 1926854 h 6858937"/>
              <a:gd name="connsiteX1765" fmla="*/ 6697963 w 7484617"/>
              <a:gd name="connsiteY1765" fmla="*/ 1926854 h 6858937"/>
              <a:gd name="connsiteX1766" fmla="*/ 6683338 w 7484617"/>
              <a:gd name="connsiteY1766" fmla="*/ 1941486 h 6858937"/>
              <a:gd name="connsiteX1767" fmla="*/ 6679681 w 7484617"/>
              <a:gd name="connsiteY1767" fmla="*/ 1959776 h 6858937"/>
              <a:gd name="connsiteX1768" fmla="*/ 6697963 w 7484617"/>
              <a:gd name="connsiteY1768" fmla="*/ 1959776 h 6858937"/>
              <a:gd name="connsiteX1769" fmla="*/ 6727211 w 7484617"/>
              <a:gd name="connsiteY1769" fmla="*/ 1919538 h 6858937"/>
              <a:gd name="connsiteX1770" fmla="*/ 6730867 w 7484617"/>
              <a:gd name="connsiteY1770" fmla="*/ 1937828 h 6858937"/>
              <a:gd name="connsiteX1771" fmla="*/ 6719899 w 7484617"/>
              <a:gd name="connsiteY1771" fmla="*/ 1952460 h 6858937"/>
              <a:gd name="connsiteX1772" fmla="*/ 6756459 w 7484617"/>
              <a:gd name="connsiteY1772" fmla="*/ 1945143 h 6858937"/>
              <a:gd name="connsiteX1773" fmla="*/ 6785708 w 7484617"/>
              <a:gd name="connsiteY1773" fmla="*/ 1934170 h 6858937"/>
              <a:gd name="connsiteX1774" fmla="*/ 6811301 w 7484617"/>
              <a:gd name="connsiteY1774" fmla="*/ 1908564 h 6858937"/>
              <a:gd name="connsiteX1775" fmla="*/ 6807645 w 7484617"/>
              <a:gd name="connsiteY1775" fmla="*/ 1930512 h 6858937"/>
              <a:gd name="connsiteX1776" fmla="*/ 6858831 w 7484617"/>
              <a:gd name="connsiteY1776" fmla="*/ 1897590 h 6858937"/>
              <a:gd name="connsiteX1777" fmla="*/ 6844207 w 7484617"/>
              <a:gd name="connsiteY1777" fmla="*/ 1897590 h 6858937"/>
              <a:gd name="connsiteX1778" fmla="*/ 6851519 w 7484617"/>
              <a:gd name="connsiteY1778" fmla="*/ 1886614 h 6858937"/>
              <a:gd name="connsiteX1779" fmla="*/ 6880766 w 7484617"/>
              <a:gd name="connsiteY1779" fmla="*/ 1890272 h 6858937"/>
              <a:gd name="connsiteX1780" fmla="*/ 6902703 w 7484617"/>
              <a:gd name="connsiteY1780" fmla="*/ 1868323 h 6858937"/>
              <a:gd name="connsiteX1781" fmla="*/ 6920984 w 7484617"/>
              <a:gd name="connsiteY1781" fmla="*/ 1875640 h 6858937"/>
              <a:gd name="connsiteX1782" fmla="*/ 6906359 w 7484617"/>
              <a:gd name="connsiteY1782" fmla="*/ 1850033 h 6858937"/>
              <a:gd name="connsiteX1783" fmla="*/ 6957545 w 7484617"/>
              <a:gd name="connsiteY1783" fmla="*/ 1861007 h 6858937"/>
              <a:gd name="connsiteX1784" fmla="*/ 6953889 w 7484617"/>
              <a:gd name="connsiteY1784" fmla="*/ 1850033 h 6858937"/>
              <a:gd name="connsiteX1785" fmla="*/ 6964857 w 7484617"/>
              <a:gd name="connsiteY1785" fmla="*/ 1861007 h 6858937"/>
              <a:gd name="connsiteX1786" fmla="*/ 6990449 w 7484617"/>
              <a:gd name="connsiteY1786" fmla="*/ 1850033 h 6858937"/>
              <a:gd name="connsiteX1787" fmla="*/ 6986793 w 7484617"/>
              <a:gd name="connsiteY1787" fmla="*/ 1835401 h 6858937"/>
              <a:gd name="connsiteX1788" fmla="*/ 7001417 w 7484617"/>
              <a:gd name="connsiteY1788" fmla="*/ 1846375 h 6858937"/>
              <a:gd name="connsiteX1789" fmla="*/ 7030667 w 7484617"/>
              <a:gd name="connsiteY1789" fmla="*/ 1835401 h 6858937"/>
              <a:gd name="connsiteX1790" fmla="*/ 7027011 w 7484617"/>
              <a:gd name="connsiteY1790" fmla="*/ 1817111 h 6858937"/>
              <a:gd name="connsiteX1791" fmla="*/ 7048947 w 7484617"/>
              <a:gd name="connsiteY1791" fmla="*/ 1809795 h 6858937"/>
              <a:gd name="connsiteX1792" fmla="*/ 7048947 w 7484617"/>
              <a:gd name="connsiteY1792" fmla="*/ 1824427 h 6858937"/>
              <a:gd name="connsiteX1793" fmla="*/ 7151317 w 7484617"/>
              <a:gd name="connsiteY1793" fmla="*/ 1791504 h 6858937"/>
              <a:gd name="connsiteX1794" fmla="*/ 7147661 w 7484617"/>
              <a:gd name="connsiteY1794" fmla="*/ 1784188 h 6858937"/>
              <a:gd name="connsiteX1795" fmla="*/ 7165942 w 7484617"/>
              <a:gd name="connsiteY1795" fmla="*/ 1784188 h 6858937"/>
              <a:gd name="connsiteX1796" fmla="*/ 7169599 w 7484617"/>
              <a:gd name="connsiteY1796" fmla="*/ 1795162 h 6858937"/>
              <a:gd name="connsiteX1797" fmla="*/ 7198847 w 7484617"/>
              <a:gd name="connsiteY1797" fmla="*/ 1780530 h 6858937"/>
              <a:gd name="connsiteX1798" fmla="*/ 7209816 w 7484617"/>
              <a:gd name="connsiteY1798" fmla="*/ 1787846 h 6858937"/>
              <a:gd name="connsiteX1799" fmla="*/ 7246375 w 7484617"/>
              <a:gd name="connsiteY1799" fmla="*/ 1773214 h 6858937"/>
              <a:gd name="connsiteX1800" fmla="*/ 7242719 w 7484617"/>
              <a:gd name="connsiteY1800" fmla="*/ 1765898 h 6858937"/>
              <a:gd name="connsiteX1801" fmla="*/ 7220783 w 7484617"/>
              <a:gd name="connsiteY1801" fmla="*/ 1769556 h 6858937"/>
              <a:gd name="connsiteX1802" fmla="*/ 7242719 w 7484617"/>
              <a:gd name="connsiteY1802" fmla="*/ 1743950 h 6858937"/>
              <a:gd name="connsiteX1803" fmla="*/ 7242719 w 7484617"/>
              <a:gd name="connsiteY1803" fmla="*/ 1762240 h 6858937"/>
              <a:gd name="connsiteX1804" fmla="*/ 7345090 w 7484617"/>
              <a:gd name="connsiteY1804" fmla="*/ 1711026 h 6858937"/>
              <a:gd name="connsiteX1805" fmla="*/ 7359715 w 7484617"/>
              <a:gd name="connsiteY1805" fmla="*/ 1703710 h 6858937"/>
              <a:gd name="connsiteX1806" fmla="*/ 7341434 w 7484617"/>
              <a:gd name="connsiteY1806" fmla="*/ 1732976 h 6858937"/>
              <a:gd name="connsiteX1807" fmla="*/ 7403589 w 7484617"/>
              <a:gd name="connsiteY1807" fmla="*/ 1703710 h 6858937"/>
              <a:gd name="connsiteX1808" fmla="*/ 7403589 w 7484617"/>
              <a:gd name="connsiteY1808" fmla="*/ 1707368 h 6858937"/>
              <a:gd name="connsiteX1809" fmla="*/ 7388963 w 7484617"/>
              <a:gd name="connsiteY1809" fmla="*/ 1736634 h 6858937"/>
              <a:gd name="connsiteX1810" fmla="*/ 7425525 w 7484617"/>
              <a:gd name="connsiteY1810" fmla="*/ 1707368 h 6858937"/>
              <a:gd name="connsiteX1811" fmla="*/ 7429181 w 7484617"/>
              <a:gd name="connsiteY1811" fmla="*/ 1714684 h 6858937"/>
              <a:gd name="connsiteX1812" fmla="*/ 7470769 w 7484617"/>
              <a:gd name="connsiteY1812" fmla="*/ 1688621 h 6858937"/>
              <a:gd name="connsiteX1813" fmla="*/ 7484617 w 7484617"/>
              <a:gd name="connsiteY1813" fmla="*/ 1678143 h 6858937"/>
              <a:gd name="connsiteX1814" fmla="*/ 7484617 w 7484617"/>
              <a:gd name="connsiteY1814" fmla="*/ 2501805 h 6858937"/>
              <a:gd name="connsiteX1815" fmla="*/ 7474882 w 7484617"/>
              <a:gd name="connsiteY1815" fmla="*/ 2509860 h 6858937"/>
              <a:gd name="connsiteX1816" fmla="*/ 7451119 w 7484617"/>
              <a:gd name="connsiteY1816" fmla="*/ 2526778 h 6858937"/>
              <a:gd name="connsiteX1817" fmla="*/ 7436493 w 7484617"/>
              <a:gd name="connsiteY1817" fmla="*/ 2519462 h 6858937"/>
              <a:gd name="connsiteX1818" fmla="*/ 7414557 w 7484617"/>
              <a:gd name="connsiteY1818" fmla="*/ 2545068 h 6858937"/>
              <a:gd name="connsiteX1819" fmla="*/ 7484617 w 7484617"/>
              <a:gd name="connsiteY1819" fmla="*/ 2523163 h 6858937"/>
              <a:gd name="connsiteX1820" fmla="*/ 7484617 w 7484617"/>
              <a:gd name="connsiteY1820" fmla="*/ 2782248 h 6858937"/>
              <a:gd name="connsiteX1821" fmla="*/ 7480365 w 7484617"/>
              <a:gd name="connsiteY1821" fmla="*/ 2786502 h 6858937"/>
              <a:gd name="connsiteX1822" fmla="*/ 7458429 w 7484617"/>
              <a:gd name="connsiteY1822" fmla="*/ 2797476 h 6858937"/>
              <a:gd name="connsiteX1823" fmla="*/ 7414557 w 7484617"/>
              <a:gd name="connsiteY1823" fmla="*/ 2808450 h 6858937"/>
              <a:gd name="connsiteX1824" fmla="*/ 7407245 w 7484617"/>
              <a:gd name="connsiteY1824" fmla="*/ 2815766 h 6858937"/>
              <a:gd name="connsiteX1825" fmla="*/ 7414557 w 7484617"/>
              <a:gd name="connsiteY1825" fmla="*/ 2819424 h 6858937"/>
              <a:gd name="connsiteX1826" fmla="*/ 7392620 w 7484617"/>
              <a:gd name="connsiteY1826" fmla="*/ 2830398 h 6858937"/>
              <a:gd name="connsiteX1827" fmla="*/ 7403589 w 7484617"/>
              <a:gd name="connsiteY1827" fmla="*/ 2815766 h 6858937"/>
              <a:gd name="connsiteX1828" fmla="*/ 7345090 w 7484617"/>
              <a:gd name="connsiteY1828" fmla="*/ 2830398 h 6858937"/>
              <a:gd name="connsiteX1829" fmla="*/ 7341434 w 7484617"/>
              <a:gd name="connsiteY1829" fmla="*/ 2845032 h 6858937"/>
              <a:gd name="connsiteX1830" fmla="*/ 7363371 w 7484617"/>
              <a:gd name="connsiteY1830" fmla="*/ 2830398 h 6858937"/>
              <a:gd name="connsiteX1831" fmla="*/ 7363371 w 7484617"/>
              <a:gd name="connsiteY1831" fmla="*/ 2848690 h 6858937"/>
              <a:gd name="connsiteX1832" fmla="*/ 7330467 w 7484617"/>
              <a:gd name="connsiteY1832" fmla="*/ 2852348 h 6858937"/>
              <a:gd name="connsiteX1833" fmla="*/ 7326811 w 7484617"/>
              <a:gd name="connsiteY1833" fmla="*/ 2837714 h 6858937"/>
              <a:gd name="connsiteX1834" fmla="*/ 7315843 w 7484617"/>
              <a:gd name="connsiteY1834" fmla="*/ 2848690 h 6858937"/>
              <a:gd name="connsiteX1835" fmla="*/ 7315843 w 7484617"/>
              <a:gd name="connsiteY1835" fmla="*/ 2841372 h 6858937"/>
              <a:gd name="connsiteX1836" fmla="*/ 7286593 w 7484617"/>
              <a:gd name="connsiteY1836" fmla="*/ 2856006 h 6858937"/>
              <a:gd name="connsiteX1837" fmla="*/ 7228095 w 7484617"/>
              <a:gd name="connsiteY1837" fmla="*/ 2874296 h 6858937"/>
              <a:gd name="connsiteX1838" fmla="*/ 7231751 w 7484617"/>
              <a:gd name="connsiteY1838" fmla="*/ 2881612 h 6858937"/>
              <a:gd name="connsiteX1839" fmla="*/ 7213472 w 7484617"/>
              <a:gd name="connsiteY1839" fmla="*/ 2888928 h 6858937"/>
              <a:gd name="connsiteX1840" fmla="*/ 7176911 w 7484617"/>
              <a:gd name="connsiteY1840" fmla="*/ 2903560 h 6858937"/>
              <a:gd name="connsiteX1841" fmla="*/ 7165942 w 7484617"/>
              <a:gd name="connsiteY1841" fmla="*/ 2899902 h 6858937"/>
              <a:gd name="connsiteX1842" fmla="*/ 7184223 w 7484617"/>
              <a:gd name="connsiteY1842" fmla="*/ 2885270 h 6858937"/>
              <a:gd name="connsiteX1843" fmla="*/ 7140349 w 7484617"/>
              <a:gd name="connsiteY1843" fmla="*/ 2899902 h 6858937"/>
              <a:gd name="connsiteX1844" fmla="*/ 7162286 w 7484617"/>
              <a:gd name="connsiteY1844" fmla="*/ 2896244 h 6858937"/>
              <a:gd name="connsiteX1845" fmla="*/ 7100133 w 7484617"/>
              <a:gd name="connsiteY1845" fmla="*/ 2932824 h 6858937"/>
              <a:gd name="connsiteX1846" fmla="*/ 7107444 w 7484617"/>
              <a:gd name="connsiteY1846" fmla="*/ 2936482 h 6858937"/>
              <a:gd name="connsiteX1847" fmla="*/ 7100133 w 7484617"/>
              <a:gd name="connsiteY1847" fmla="*/ 2947458 h 6858937"/>
              <a:gd name="connsiteX1848" fmla="*/ 7085509 w 7484617"/>
              <a:gd name="connsiteY1848" fmla="*/ 2936482 h 6858937"/>
              <a:gd name="connsiteX1849" fmla="*/ 7056259 w 7484617"/>
              <a:gd name="connsiteY1849" fmla="*/ 2947458 h 6858937"/>
              <a:gd name="connsiteX1850" fmla="*/ 7081853 w 7484617"/>
              <a:gd name="connsiteY1850" fmla="*/ 2951115 h 6858937"/>
              <a:gd name="connsiteX1851" fmla="*/ 7059915 w 7484617"/>
              <a:gd name="connsiteY1851" fmla="*/ 2965748 h 6858937"/>
              <a:gd name="connsiteX1852" fmla="*/ 7037979 w 7484617"/>
              <a:gd name="connsiteY1852" fmla="*/ 2947458 h 6858937"/>
              <a:gd name="connsiteX1853" fmla="*/ 7001417 w 7484617"/>
              <a:gd name="connsiteY1853" fmla="*/ 2984037 h 6858937"/>
              <a:gd name="connsiteX1854" fmla="*/ 7034323 w 7484617"/>
              <a:gd name="connsiteY1854" fmla="*/ 2965748 h 6858937"/>
              <a:gd name="connsiteX1855" fmla="*/ 7027011 w 7484617"/>
              <a:gd name="connsiteY1855" fmla="*/ 2976721 h 6858937"/>
              <a:gd name="connsiteX1856" fmla="*/ 6995021 w 7484617"/>
              <a:gd name="connsiteY1856" fmla="*/ 2990897 h 6858937"/>
              <a:gd name="connsiteX1857" fmla="*/ 6977359 w 7484617"/>
              <a:gd name="connsiteY1857" fmla="*/ 2998512 h 6858937"/>
              <a:gd name="connsiteX1858" fmla="*/ 6967141 w 7484617"/>
              <a:gd name="connsiteY1858" fmla="*/ 2997756 h 6858937"/>
              <a:gd name="connsiteX1859" fmla="*/ 6968514 w 7484617"/>
              <a:gd name="connsiteY1859" fmla="*/ 2991354 h 6858937"/>
              <a:gd name="connsiteX1860" fmla="*/ 6979483 w 7484617"/>
              <a:gd name="connsiteY1860" fmla="*/ 2991354 h 6858937"/>
              <a:gd name="connsiteX1861" fmla="*/ 6975826 w 7484617"/>
              <a:gd name="connsiteY1861" fmla="*/ 2984037 h 6858937"/>
              <a:gd name="connsiteX1862" fmla="*/ 6997761 w 7484617"/>
              <a:gd name="connsiteY1862" fmla="*/ 2965748 h 6858937"/>
              <a:gd name="connsiteX1863" fmla="*/ 6972170 w 7484617"/>
              <a:gd name="connsiteY1863" fmla="*/ 2973064 h 6858937"/>
              <a:gd name="connsiteX1864" fmla="*/ 6961201 w 7484617"/>
              <a:gd name="connsiteY1864" fmla="*/ 2987695 h 6858937"/>
              <a:gd name="connsiteX1865" fmla="*/ 6957545 w 7484617"/>
              <a:gd name="connsiteY1865" fmla="*/ 2976721 h 6858937"/>
              <a:gd name="connsiteX1866" fmla="*/ 6946577 w 7484617"/>
              <a:gd name="connsiteY1866" fmla="*/ 2991354 h 6858937"/>
              <a:gd name="connsiteX1867" fmla="*/ 6968514 w 7484617"/>
              <a:gd name="connsiteY1867" fmla="*/ 2991354 h 6858937"/>
              <a:gd name="connsiteX1868" fmla="*/ 6939265 w 7484617"/>
              <a:gd name="connsiteY1868" fmla="*/ 2998670 h 6858937"/>
              <a:gd name="connsiteX1869" fmla="*/ 6935609 w 7484617"/>
              <a:gd name="connsiteY1869" fmla="*/ 3009643 h 6858937"/>
              <a:gd name="connsiteX1870" fmla="*/ 6957545 w 7484617"/>
              <a:gd name="connsiteY1870" fmla="*/ 3002327 h 6858937"/>
              <a:gd name="connsiteX1871" fmla="*/ 6946577 w 7484617"/>
              <a:gd name="connsiteY1871" fmla="*/ 3016960 h 6858937"/>
              <a:gd name="connsiteX1872" fmla="*/ 6979483 w 7484617"/>
              <a:gd name="connsiteY1872" fmla="*/ 3002327 h 6858937"/>
              <a:gd name="connsiteX1873" fmla="*/ 6975826 w 7484617"/>
              <a:gd name="connsiteY1873" fmla="*/ 3009643 h 6858937"/>
              <a:gd name="connsiteX1874" fmla="*/ 6986793 w 7484617"/>
              <a:gd name="connsiteY1874" fmla="*/ 2998670 h 6858937"/>
              <a:gd name="connsiteX1875" fmla="*/ 7019698 w 7484617"/>
              <a:gd name="connsiteY1875" fmla="*/ 2984037 h 6858937"/>
              <a:gd name="connsiteX1876" fmla="*/ 7027011 w 7484617"/>
              <a:gd name="connsiteY1876" fmla="*/ 2980379 h 6858937"/>
              <a:gd name="connsiteX1877" fmla="*/ 7034323 w 7484617"/>
              <a:gd name="connsiteY1877" fmla="*/ 2984037 h 6858937"/>
              <a:gd name="connsiteX1878" fmla="*/ 7045291 w 7484617"/>
              <a:gd name="connsiteY1878" fmla="*/ 2973064 h 6858937"/>
              <a:gd name="connsiteX1879" fmla="*/ 7081853 w 7484617"/>
              <a:gd name="connsiteY1879" fmla="*/ 2962089 h 6858937"/>
              <a:gd name="connsiteX1880" fmla="*/ 7089165 w 7484617"/>
              <a:gd name="connsiteY1880" fmla="*/ 2965748 h 6858937"/>
              <a:gd name="connsiteX1881" fmla="*/ 7147661 w 7484617"/>
              <a:gd name="connsiteY1881" fmla="*/ 2936482 h 6858937"/>
              <a:gd name="connsiteX1882" fmla="*/ 7165942 w 7484617"/>
              <a:gd name="connsiteY1882" fmla="*/ 2925508 h 6858937"/>
              <a:gd name="connsiteX1883" fmla="*/ 7180567 w 7484617"/>
              <a:gd name="connsiteY1883" fmla="*/ 2932824 h 6858937"/>
              <a:gd name="connsiteX1884" fmla="*/ 7231751 w 7484617"/>
              <a:gd name="connsiteY1884" fmla="*/ 2914534 h 6858937"/>
              <a:gd name="connsiteX1885" fmla="*/ 7231751 w 7484617"/>
              <a:gd name="connsiteY1885" fmla="*/ 2903560 h 6858937"/>
              <a:gd name="connsiteX1886" fmla="*/ 7261001 w 7484617"/>
              <a:gd name="connsiteY1886" fmla="*/ 2896244 h 6858937"/>
              <a:gd name="connsiteX1887" fmla="*/ 7257344 w 7484617"/>
              <a:gd name="connsiteY1887" fmla="*/ 2907218 h 6858937"/>
              <a:gd name="connsiteX1888" fmla="*/ 7337777 w 7484617"/>
              <a:gd name="connsiteY1888" fmla="*/ 2870638 h 6858937"/>
              <a:gd name="connsiteX1889" fmla="*/ 7334123 w 7484617"/>
              <a:gd name="connsiteY1889" fmla="*/ 2859664 h 6858937"/>
              <a:gd name="connsiteX1890" fmla="*/ 7359715 w 7484617"/>
              <a:gd name="connsiteY1890" fmla="*/ 2852348 h 6858937"/>
              <a:gd name="connsiteX1891" fmla="*/ 7356059 w 7484617"/>
              <a:gd name="connsiteY1891" fmla="*/ 2866980 h 6858937"/>
              <a:gd name="connsiteX1892" fmla="*/ 7459401 w 7484617"/>
              <a:gd name="connsiteY1892" fmla="*/ 2824797 h 6858937"/>
              <a:gd name="connsiteX1893" fmla="*/ 7484617 w 7484617"/>
              <a:gd name="connsiteY1893" fmla="*/ 2820554 h 6858937"/>
              <a:gd name="connsiteX1894" fmla="*/ 7484617 w 7484617"/>
              <a:gd name="connsiteY1894" fmla="*/ 2822784 h 6858937"/>
              <a:gd name="connsiteX1895" fmla="*/ 7476709 w 7484617"/>
              <a:gd name="connsiteY1895" fmla="*/ 2826740 h 6858937"/>
              <a:gd name="connsiteX1896" fmla="*/ 7483565 w 7484617"/>
              <a:gd name="connsiteY1896" fmla="*/ 2829026 h 6858937"/>
              <a:gd name="connsiteX1897" fmla="*/ 7484617 w 7484617"/>
              <a:gd name="connsiteY1897" fmla="*/ 2830313 h 6858937"/>
              <a:gd name="connsiteX1898" fmla="*/ 7484617 w 7484617"/>
              <a:gd name="connsiteY1898" fmla="*/ 2950175 h 6858937"/>
              <a:gd name="connsiteX1899" fmla="*/ 7479453 w 7484617"/>
              <a:gd name="connsiteY1899" fmla="*/ 2951573 h 6858937"/>
              <a:gd name="connsiteX1900" fmla="*/ 7440150 w 7484617"/>
              <a:gd name="connsiteY1900" fmla="*/ 2980379 h 6858937"/>
              <a:gd name="connsiteX1901" fmla="*/ 7429181 w 7484617"/>
              <a:gd name="connsiteY1901" fmla="*/ 2973064 h 6858937"/>
              <a:gd name="connsiteX1902" fmla="*/ 7399932 w 7484617"/>
              <a:gd name="connsiteY1902" fmla="*/ 2987695 h 6858937"/>
              <a:gd name="connsiteX1903" fmla="*/ 7396276 w 7484617"/>
              <a:gd name="connsiteY1903" fmla="*/ 2998670 h 6858937"/>
              <a:gd name="connsiteX1904" fmla="*/ 7418213 w 7484617"/>
              <a:gd name="connsiteY1904" fmla="*/ 2991354 h 6858937"/>
              <a:gd name="connsiteX1905" fmla="*/ 7410901 w 7484617"/>
              <a:gd name="connsiteY1905" fmla="*/ 2987695 h 6858937"/>
              <a:gd name="connsiteX1906" fmla="*/ 7432837 w 7484617"/>
              <a:gd name="connsiteY1906" fmla="*/ 2984037 h 6858937"/>
              <a:gd name="connsiteX1907" fmla="*/ 7432837 w 7484617"/>
              <a:gd name="connsiteY1907" fmla="*/ 3002327 h 6858937"/>
              <a:gd name="connsiteX1908" fmla="*/ 7421869 w 7484617"/>
              <a:gd name="connsiteY1908" fmla="*/ 2995012 h 6858937"/>
              <a:gd name="connsiteX1909" fmla="*/ 7388963 w 7484617"/>
              <a:gd name="connsiteY1909" fmla="*/ 3016960 h 6858937"/>
              <a:gd name="connsiteX1910" fmla="*/ 7377995 w 7484617"/>
              <a:gd name="connsiteY1910" fmla="*/ 3024277 h 6858937"/>
              <a:gd name="connsiteX1911" fmla="*/ 7363371 w 7484617"/>
              <a:gd name="connsiteY1911" fmla="*/ 3020619 h 6858937"/>
              <a:gd name="connsiteX1912" fmla="*/ 7367027 w 7484617"/>
              <a:gd name="connsiteY1912" fmla="*/ 3027936 h 6858937"/>
              <a:gd name="connsiteX1913" fmla="*/ 7330467 w 7484617"/>
              <a:gd name="connsiteY1913" fmla="*/ 3035252 h 6858937"/>
              <a:gd name="connsiteX1914" fmla="*/ 7330467 w 7484617"/>
              <a:gd name="connsiteY1914" fmla="*/ 3042567 h 6858937"/>
              <a:gd name="connsiteX1915" fmla="*/ 7359715 w 7484617"/>
              <a:gd name="connsiteY1915" fmla="*/ 3035252 h 6858937"/>
              <a:gd name="connsiteX1916" fmla="*/ 7326811 w 7484617"/>
              <a:gd name="connsiteY1916" fmla="*/ 3053542 h 6858937"/>
              <a:gd name="connsiteX1917" fmla="*/ 7323155 w 7484617"/>
              <a:gd name="connsiteY1917" fmla="*/ 3046225 h 6858937"/>
              <a:gd name="connsiteX1918" fmla="*/ 7315843 w 7484617"/>
              <a:gd name="connsiteY1918" fmla="*/ 3053542 h 6858937"/>
              <a:gd name="connsiteX1919" fmla="*/ 7319499 w 7484617"/>
              <a:gd name="connsiteY1919" fmla="*/ 3064515 h 6858937"/>
              <a:gd name="connsiteX1920" fmla="*/ 7348746 w 7484617"/>
              <a:gd name="connsiteY1920" fmla="*/ 3046225 h 6858937"/>
              <a:gd name="connsiteX1921" fmla="*/ 7363371 w 7484617"/>
              <a:gd name="connsiteY1921" fmla="*/ 3053542 h 6858937"/>
              <a:gd name="connsiteX1922" fmla="*/ 7410901 w 7484617"/>
              <a:gd name="connsiteY1922" fmla="*/ 3027936 h 6858937"/>
              <a:gd name="connsiteX1923" fmla="*/ 7407245 w 7484617"/>
              <a:gd name="connsiteY1923" fmla="*/ 3038909 h 6858937"/>
              <a:gd name="connsiteX1924" fmla="*/ 7425525 w 7484617"/>
              <a:gd name="connsiteY1924" fmla="*/ 3024277 h 6858937"/>
              <a:gd name="connsiteX1925" fmla="*/ 7421869 w 7484617"/>
              <a:gd name="connsiteY1925" fmla="*/ 3038909 h 6858937"/>
              <a:gd name="connsiteX1926" fmla="*/ 7432837 w 7484617"/>
              <a:gd name="connsiteY1926" fmla="*/ 3016960 h 6858937"/>
              <a:gd name="connsiteX1927" fmla="*/ 7440150 w 7484617"/>
              <a:gd name="connsiteY1927" fmla="*/ 3031594 h 6858937"/>
              <a:gd name="connsiteX1928" fmla="*/ 7451119 w 7484617"/>
              <a:gd name="connsiteY1928" fmla="*/ 3016960 h 6858937"/>
              <a:gd name="connsiteX1929" fmla="*/ 7473053 w 7484617"/>
              <a:gd name="connsiteY1929" fmla="*/ 3005985 h 6858937"/>
              <a:gd name="connsiteX1930" fmla="*/ 7480365 w 7484617"/>
              <a:gd name="connsiteY1930" fmla="*/ 3002327 h 6858937"/>
              <a:gd name="connsiteX1931" fmla="*/ 7484617 w 7484617"/>
              <a:gd name="connsiteY1931" fmla="*/ 3006581 h 6858937"/>
              <a:gd name="connsiteX1932" fmla="*/ 7484617 w 7484617"/>
              <a:gd name="connsiteY1932" fmla="*/ 3750900 h 6858937"/>
              <a:gd name="connsiteX1933" fmla="*/ 7458429 w 7484617"/>
              <a:gd name="connsiteY1933" fmla="*/ 3766866 h 6858937"/>
              <a:gd name="connsiteX1934" fmla="*/ 7440150 w 7484617"/>
              <a:gd name="connsiteY1934" fmla="*/ 3774182 h 6858937"/>
              <a:gd name="connsiteX1935" fmla="*/ 7429181 w 7484617"/>
              <a:gd name="connsiteY1935" fmla="*/ 3770524 h 6858937"/>
              <a:gd name="connsiteX1936" fmla="*/ 7388963 w 7484617"/>
              <a:gd name="connsiteY1936" fmla="*/ 3788814 h 6858937"/>
              <a:gd name="connsiteX1937" fmla="*/ 7381651 w 7484617"/>
              <a:gd name="connsiteY1937" fmla="*/ 3799788 h 6858937"/>
              <a:gd name="connsiteX1938" fmla="*/ 7319499 w 7484617"/>
              <a:gd name="connsiteY1938" fmla="*/ 3814420 h 6858937"/>
              <a:gd name="connsiteX1939" fmla="*/ 7264657 w 7484617"/>
              <a:gd name="connsiteY1939" fmla="*/ 3840028 h 6858937"/>
              <a:gd name="connsiteX1940" fmla="*/ 7147661 w 7484617"/>
              <a:gd name="connsiteY1940" fmla="*/ 3891240 h 6858937"/>
              <a:gd name="connsiteX1941" fmla="*/ 7100133 w 7484617"/>
              <a:gd name="connsiteY1941" fmla="*/ 3916848 h 6858937"/>
              <a:gd name="connsiteX1942" fmla="*/ 7096477 w 7484617"/>
              <a:gd name="connsiteY1942" fmla="*/ 3924164 h 6858937"/>
              <a:gd name="connsiteX1943" fmla="*/ 7059915 w 7484617"/>
              <a:gd name="connsiteY1943" fmla="*/ 3942454 h 6858937"/>
              <a:gd name="connsiteX1944" fmla="*/ 7041635 w 7484617"/>
              <a:gd name="connsiteY1944" fmla="*/ 3953428 h 6858937"/>
              <a:gd name="connsiteX1945" fmla="*/ 7008729 w 7484617"/>
              <a:gd name="connsiteY1945" fmla="*/ 3964402 h 6858937"/>
              <a:gd name="connsiteX1946" fmla="*/ 6972170 w 7484617"/>
              <a:gd name="connsiteY1946" fmla="*/ 3982692 h 6858937"/>
              <a:gd name="connsiteX1947" fmla="*/ 6906359 w 7484617"/>
              <a:gd name="connsiteY1947" fmla="*/ 4015616 h 6858937"/>
              <a:gd name="connsiteX1948" fmla="*/ 6902703 w 7484617"/>
              <a:gd name="connsiteY1948" fmla="*/ 4022932 h 6858937"/>
              <a:gd name="connsiteX1949" fmla="*/ 6423755 w 7484617"/>
              <a:gd name="connsiteY1949" fmla="*/ 4286313 h 6858937"/>
              <a:gd name="connsiteX1950" fmla="*/ 5959431 w 7484617"/>
              <a:gd name="connsiteY1950" fmla="*/ 4571643 h 6858937"/>
              <a:gd name="connsiteX1951" fmla="*/ 5948463 w 7484617"/>
              <a:gd name="connsiteY1951" fmla="*/ 4582617 h 6858937"/>
              <a:gd name="connsiteX1952" fmla="*/ 5952119 w 7484617"/>
              <a:gd name="connsiteY1952" fmla="*/ 4575301 h 6858937"/>
              <a:gd name="connsiteX1953" fmla="*/ 5937494 w 7484617"/>
              <a:gd name="connsiteY1953" fmla="*/ 4589933 h 6858937"/>
              <a:gd name="connsiteX1954" fmla="*/ 5926527 w 7484617"/>
              <a:gd name="connsiteY1954" fmla="*/ 4589933 h 6858937"/>
              <a:gd name="connsiteX1955" fmla="*/ 5871685 w 7484617"/>
              <a:gd name="connsiteY1955" fmla="*/ 4630173 h 6858937"/>
              <a:gd name="connsiteX1956" fmla="*/ 5816843 w 7484617"/>
              <a:gd name="connsiteY1956" fmla="*/ 4666753 h 6858937"/>
              <a:gd name="connsiteX1957" fmla="*/ 5813189 w 7484617"/>
              <a:gd name="connsiteY1957" fmla="*/ 4666753 h 6858937"/>
              <a:gd name="connsiteX1958" fmla="*/ 5809533 w 7484617"/>
              <a:gd name="connsiteY1958" fmla="*/ 4674069 h 6858937"/>
              <a:gd name="connsiteX1959" fmla="*/ 5747378 w 7484617"/>
              <a:gd name="connsiteY1959" fmla="*/ 4714308 h 6858937"/>
              <a:gd name="connsiteX1960" fmla="*/ 5692537 w 7484617"/>
              <a:gd name="connsiteY1960" fmla="*/ 4750888 h 6858937"/>
              <a:gd name="connsiteX1961" fmla="*/ 5634039 w 7484617"/>
              <a:gd name="connsiteY1961" fmla="*/ 4791128 h 6858937"/>
              <a:gd name="connsiteX1962" fmla="*/ 5575543 w 7484617"/>
              <a:gd name="connsiteY1962" fmla="*/ 4831366 h 6858937"/>
              <a:gd name="connsiteX1963" fmla="*/ 5549949 w 7484617"/>
              <a:gd name="connsiteY1963" fmla="*/ 4849656 h 6858937"/>
              <a:gd name="connsiteX1964" fmla="*/ 5524357 w 7484617"/>
              <a:gd name="connsiteY1964" fmla="*/ 4867948 h 6858937"/>
              <a:gd name="connsiteX1965" fmla="*/ 5469515 w 7484617"/>
              <a:gd name="connsiteY1965" fmla="*/ 4900870 h 6858937"/>
              <a:gd name="connsiteX1966" fmla="*/ 5436611 w 7484617"/>
              <a:gd name="connsiteY1966" fmla="*/ 4930134 h 6858937"/>
              <a:gd name="connsiteX1967" fmla="*/ 5370800 w 7484617"/>
              <a:gd name="connsiteY1967" fmla="*/ 4970374 h 6858937"/>
              <a:gd name="connsiteX1968" fmla="*/ 5359831 w 7484617"/>
              <a:gd name="connsiteY1968" fmla="*/ 4981348 h 6858937"/>
              <a:gd name="connsiteX1969" fmla="*/ 5374456 w 7484617"/>
              <a:gd name="connsiteY1969" fmla="*/ 4974032 h 6858937"/>
              <a:gd name="connsiteX1970" fmla="*/ 5385425 w 7484617"/>
              <a:gd name="connsiteY1970" fmla="*/ 4977690 h 6858937"/>
              <a:gd name="connsiteX1971" fmla="*/ 5374456 w 7484617"/>
              <a:gd name="connsiteY1971" fmla="*/ 4988664 h 6858937"/>
              <a:gd name="connsiteX1972" fmla="*/ 5378113 w 7484617"/>
              <a:gd name="connsiteY1972" fmla="*/ 4995980 h 6858937"/>
              <a:gd name="connsiteX1973" fmla="*/ 5392737 w 7484617"/>
              <a:gd name="connsiteY1973" fmla="*/ 4985006 h 6858937"/>
              <a:gd name="connsiteX1974" fmla="*/ 5385425 w 7484617"/>
              <a:gd name="connsiteY1974" fmla="*/ 4970374 h 6858937"/>
              <a:gd name="connsiteX1975" fmla="*/ 5407361 w 7484617"/>
              <a:gd name="connsiteY1975" fmla="*/ 4959400 h 6858937"/>
              <a:gd name="connsiteX1976" fmla="*/ 5421986 w 7484617"/>
              <a:gd name="connsiteY1976" fmla="*/ 4955742 h 6858937"/>
              <a:gd name="connsiteX1977" fmla="*/ 5414674 w 7484617"/>
              <a:gd name="connsiteY1977" fmla="*/ 4981348 h 6858937"/>
              <a:gd name="connsiteX1978" fmla="*/ 5356175 w 7484617"/>
              <a:gd name="connsiteY1978" fmla="*/ 5025244 h 6858937"/>
              <a:gd name="connsiteX1979" fmla="*/ 5381769 w 7484617"/>
              <a:gd name="connsiteY1979" fmla="*/ 5017928 h 6858937"/>
              <a:gd name="connsiteX1980" fmla="*/ 5385425 w 7484617"/>
              <a:gd name="connsiteY1980" fmla="*/ 4999638 h 6858937"/>
              <a:gd name="connsiteX1981" fmla="*/ 5396393 w 7484617"/>
              <a:gd name="connsiteY1981" fmla="*/ 5003296 h 6858937"/>
              <a:gd name="connsiteX1982" fmla="*/ 5400049 w 7484617"/>
              <a:gd name="connsiteY1982" fmla="*/ 4992322 h 6858937"/>
              <a:gd name="connsiteX1983" fmla="*/ 5411017 w 7484617"/>
              <a:gd name="connsiteY1983" fmla="*/ 5006954 h 6858937"/>
              <a:gd name="connsiteX1984" fmla="*/ 5436611 w 7484617"/>
              <a:gd name="connsiteY1984" fmla="*/ 4992322 h 6858937"/>
              <a:gd name="connsiteX1985" fmla="*/ 5425643 w 7484617"/>
              <a:gd name="connsiteY1985" fmla="*/ 4985006 h 6858937"/>
              <a:gd name="connsiteX1986" fmla="*/ 5418330 w 7484617"/>
              <a:gd name="connsiteY1986" fmla="*/ 4999638 h 6858937"/>
              <a:gd name="connsiteX1987" fmla="*/ 5414674 w 7484617"/>
              <a:gd name="connsiteY1987" fmla="*/ 4988664 h 6858937"/>
              <a:gd name="connsiteX1988" fmla="*/ 5414674 w 7484617"/>
              <a:gd name="connsiteY1988" fmla="*/ 4992322 h 6858937"/>
              <a:gd name="connsiteX1989" fmla="*/ 5418330 w 7484617"/>
              <a:gd name="connsiteY1989" fmla="*/ 4981348 h 6858937"/>
              <a:gd name="connsiteX1990" fmla="*/ 5440267 w 7484617"/>
              <a:gd name="connsiteY1990" fmla="*/ 4966716 h 6858937"/>
              <a:gd name="connsiteX1991" fmla="*/ 5421986 w 7484617"/>
              <a:gd name="connsiteY1991" fmla="*/ 4974032 h 6858937"/>
              <a:gd name="connsiteX1992" fmla="*/ 5429299 w 7484617"/>
              <a:gd name="connsiteY1992" fmla="*/ 4959400 h 6858937"/>
              <a:gd name="connsiteX1993" fmla="*/ 5462202 w 7484617"/>
              <a:gd name="connsiteY1993" fmla="*/ 4937450 h 6858937"/>
              <a:gd name="connsiteX1994" fmla="*/ 5480483 w 7484617"/>
              <a:gd name="connsiteY1994" fmla="*/ 4933792 h 6858937"/>
              <a:gd name="connsiteX1995" fmla="*/ 5476827 w 7484617"/>
              <a:gd name="connsiteY1995" fmla="*/ 4926476 h 6858937"/>
              <a:gd name="connsiteX1996" fmla="*/ 5484139 w 7484617"/>
              <a:gd name="connsiteY1996" fmla="*/ 4915502 h 6858937"/>
              <a:gd name="connsiteX1997" fmla="*/ 5506076 w 7484617"/>
              <a:gd name="connsiteY1997" fmla="*/ 4911844 h 6858937"/>
              <a:gd name="connsiteX1998" fmla="*/ 5493132 w 7484617"/>
              <a:gd name="connsiteY1998" fmla="*/ 4940339 h 6858937"/>
              <a:gd name="connsiteX1999" fmla="*/ 5491451 w 7484617"/>
              <a:gd name="connsiteY1999" fmla="*/ 4941108 h 6858937"/>
              <a:gd name="connsiteX2000" fmla="*/ 5491808 w 7484617"/>
              <a:gd name="connsiteY2000" fmla="*/ 4943252 h 6858937"/>
              <a:gd name="connsiteX2001" fmla="*/ 5487795 w 7484617"/>
              <a:gd name="connsiteY2001" fmla="*/ 4952084 h 6858937"/>
              <a:gd name="connsiteX2002" fmla="*/ 5492365 w 7484617"/>
              <a:gd name="connsiteY2002" fmla="*/ 4946595 h 6858937"/>
              <a:gd name="connsiteX2003" fmla="*/ 5491808 w 7484617"/>
              <a:gd name="connsiteY2003" fmla="*/ 4943252 h 6858937"/>
              <a:gd name="connsiteX2004" fmla="*/ 5493132 w 7484617"/>
              <a:gd name="connsiteY2004" fmla="*/ 4940339 h 6858937"/>
              <a:gd name="connsiteX2005" fmla="*/ 5502419 w 7484617"/>
              <a:gd name="connsiteY2005" fmla="*/ 4936080 h 6858937"/>
              <a:gd name="connsiteX2006" fmla="*/ 5513388 w 7484617"/>
              <a:gd name="connsiteY2006" fmla="*/ 4933792 h 6858937"/>
              <a:gd name="connsiteX2007" fmla="*/ 5524357 w 7484617"/>
              <a:gd name="connsiteY2007" fmla="*/ 4937450 h 6858937"/>
              <a:gd name="connsiteX2008" fmla="*/ 5542637 w 7484617"/>
              <a:gd name="connsiteY2008" fmla="*/ 4926476 h 6858937"/>
              <a:gd name="connsiteX2009" fmla="*/ 5542637 w 7484617"/>
              <a:gd name="connsiteY2009" fmla="*/ 4915502 h 6858937"/>
              <a:gd name="connsiteX2010" fmla="*/ 5531669 w 7484617"/>
              <a:gd name="connsiteY2010" fmla="*/ 4919160 h 6858937"/>
              <a:gd name="connsiteX2011" fmla="*/ 5538981 w 7484617"/>
              <a:gd name="connsiteY2011" fmla="*/ 4908186 h 6858937"/>
              <a:gd name="connsiteX2012" fmla="*/ 5524357 w 7484617"/>
              <a:gd name="connsiteY2012" fmla="*/ 4911844 h 6858937"/>
              <a:gd name="connsiteX2013" fmla="*/ 5542637 w 7484617"/>
              <a:gd name="connsiteY2013" fmla="*/ 4886238 h 6858937"/>
              <a:gd name="connsiteX2014" fmla="*/ 5549949 w 7484617"/>
              <a:gd name="connsiteY2014" fmla="*/ 4893554 h 6858937"/>
              <a:gd name="connsiteX2015" fmla="*/ 5571887 w 7484617"/>
              <a:gd name="connsiteY2015" fmla="*/ 4871606 h 6858937"/>
              <a:gd name="connsiteX2016" fmla="*/ 5601134 w 7484617"/>
              <a:gd name="connsiteY2016" fmla="*/ 4849656 h 6858937"/>
              <a:gd name="connsiteX2017" fmla="*/ 5608446 w 7484617"/>
              <a:gd name="connsiteY2017" fmla="*/ 4842340 h 6858937"/>
              <a:gd name="connsiteX2018" fmla="*/ 5619415 w 7484617"/>
              <a:gd name="connsiteY2018" fmla="*/ 4845998 h 6858937"/>
              <a:gd name="connsiteX2019" fmla="*/ 5645007 w 7484617"/>
              <a:gd name="connsiteY2019" fmla="*/ 4820392 h 6858937"/>
              <a:gd name="connsiteX2020" fmla="*/ 5655976 w 7484617"/>
              <a:gd name="connsiteY2020" fmla="*/ 4827708 h 6858937"/>
              <a:gd name="connsiteX2021" fmla="*/ 5659633 w 7484617"/>
              <a:gd name="connsiteY2021" fmla="*/ 4816734 h 6858937"/>
              <a:gd name="connsiteX2022" fmla="*/ 5666945 w 7484617"/>
              <a:gd name="connsiteY2022" fmla="*/ 4824050 h 6858937"/>
              <a:gd name="connsiteX2023" fmla="*/ 5677913 w 7484617"/>
              <a:gd name="connsiteY2023" fmla="*/ 4816734 h 6858937"/>
              <a:gd name="connsiteX2024" fmla="*/ 5674257 w 7484617"/>
              <a:gd name="connsiteY2024" fmla="*/ 4809418 h 6858937"/>
              <a:gd name="connsiteX2025" fmla="*/ 5710817 w 7484617"/>
              <a:gd name="connsiteY2025" fmla="*/ 4783812 h 6858937"/>
              <a:gd name="connsiteX2026" fmla="*/ 5710817 w 7484617"/>
              <a:gd name="connsiteY2026" fmla="*/ 4791128 h 6858937"/>
              <a:gd name="connsiteX2027" fmla="*/ 5729097 w 7484617"/>
              <a:gd name="connsiteY2027" fmla="*/ 4783812 h 6858937"/>
              <a:gd name="connsiteX2028" fmla="*/ 5765659 w 7484617"/>
              <a:gd name="connsiteY2028" fmla="*/ 4761862 h 6858937"/>
              <a:gd name="connsiteX2029" fmla="*/ 5783939 w 7484617"/>
              <a:gd name="connsiteY2029" fmla="*/ 4747230 h 6858937"/>
              <a:gd name="connsiteX2030" fmla="*/ 5787595 w 7484617"/>
              <a:gd name="connsiteY2030" fmla="*/ 4732598 h 6858937"/>
              <a:gd name="connsiteX2031" fmla="*/ 5802221 w 7484617"/>
              <a:gd name="connsiteY2031" fmla="*/ 4732598 h 6858937"/>
              <a:gd name="connsiteX2032" fmla="*/ 5787595 w 7484617"/>
              <a:gd name="connsiteY2032" fmla="*/ 4743572 h 6858937"/>
              <a:gd name="connsiteX2033" fmla="*/ 5794908 w 7484617"/>
              <a:gd name="connsiteY2033" fmla="*/ 4765520 h 6858937"/>
              <a:gd name="connsiteX2034" fmla="*/ 5809533 w 7484617"/>
              <a:gd name="connsiteY2034" fmla="*/ 4747230 h 6858937"/>
              <a:gd name="connsiteX2035" fmla="*/ 5842436 w 7484617"/>
              <a:gd name="connsiteY2035" fmla="*/ 4725282 h 6858937"/>
              <a:gd name="connsiteX2036" fmla="*/ 5849749 w 7484617"/>
              <a:gd name="connsiteY2036" fmla="*/ 4728940 h 6858937"/>
              <a:gd name="connsiteX2037" fmla="*/ 5849749 w 7484617"/>
              <a:gd name="connsiteY2037" fmla="*/ 4725282 h 6858937"/>
              <a:gd name="connsiteX2038" fmla="*/ 5919215 w 7484617"/>
              <a:gd name="connsiteY2038" fmla="*/ 4688702 h 6858937"/>
              <a:gd name="connsiteX2039" fmla="*/ 5897279 w 7484617"/>
              <a:gd name="connsiteY2039" fmla="*/ 4685043 h 6858937"/>
              <a:gd name="connsiteX2040" fmla="*/ 5889966 w 7484617"/>
              <a:gd name="connsiteY2040" fmla="*/ 4696018 h 6858937"/>
              <a:gd name="connsiteX2041" fmla="*/ 5893622 w 7484617"/>
              <a:gd name="connsiteY2041" fmla="*/ 4696018 h 6858937"/>
              <a:gd name="connsiteX2042" fmla="*/ 5849749 w 7484617"/>
              <a:gd name="connsiteY2042" fmla="*/ 4717966 h 6858937"/>
              <a:gd name="connsiteX2043" fmla="*/ 5849749 w 7484617"/>
              <a:gd name="connsiteY2043" fmla="*/ 4706992 h 6858937"/>
              <a:gd name="connsiteX2044" fmla="*/ 5864373 w 7484617"/>
              <a:gd name="connsiteY2044" fmla="*/ 4703334 h 6858937"/>
              <a:gd name="connsiteX2045" fmla="*/ 5897279 w 7484617"/>
              <a:gd name="connsiteY2045" fmla="*/ 4674069 h 6858937"/>
              <a:gd name="connsiteX2046" fmla="*/ 5900935 w 7484617"/>
              <a:gd name="connsiteY2046" fmla="*/ 4681385 h 6858937"/>
              <a:gd name="connsiteX2047" fmla="*/ 5911903 w 7484617"/>
              <a:gd name="connsiteY2047" fmla="*/ 4670411 h 6858937"/>
              <a:gd name="connsiteX2048" fmla="*/ 5904591 w 7484617"/>
              <a:gd name="connsiteY2048" fmla="*/ 4670411 h 6858937"/>
              <a:gd name="connsiteX2049" fmla="*/ 5955775 w 7484617"/>
              <a:gd name="connsiteY2049" fmla="*/ 4637489 h 6858937"/>
              <a:gd name="connsiteX2050" fmla="*/ 5970399 w 7484617"/>
              <a:gd name="connsiteY2050" fmla="*/ 4641147 h 6858937"/>
              <a:gd name="connsiteX2051" fmla="*/ 5974055 w 7484617"/>
              <a:gd name="connsiteY2051" fmla="*/ 4630173 h 6858937"/>
              <a:gd name="connsiteX2052" fmla="*/ 5977712 w 7484617"/>
              <a:gd name="connsiteY2052" fmla="*/ 4637489 h 6858937"/>
              <a:gd name="connsiteX2053" fmla="*/ 5988681 w 7484617"/>
              <a:gd name="connsiteY2053" fmla="*/ 4626515 h 6858937"/>
              <a:gd name="connsiteX2054" fmla="*/ 5981368 w 7484617"/>
              <a:gd name="connsiteY2054" fmla="*/ 4622857 h 6858937"/>
              <a:gd name="connsiteX2055" fmla="*/ 5999649 w 7484617"/>
              <a:gd name="connsiteY2055" fmla="*/ 4615541 h 6858937"/>
              <a:gd name="connsiteX2056" fmla="*/ 6003305 w 7484617"/>
              <a:gd name="connsiteY2056" fmla="*/ 4622857 h 6858937"/>
              <a:gd name="connsiteX2057" fmla="*/ 6010617 w 7484617"/>
              <a:gd name="connsiteY2057" fmla="*/ 4611883 h 6858937"/>
              <a:gd name="connsiteX2058" fmla="*/ 6003305 w 7484617"/>
              <a:gd name="connsiteY2058" fmla="*/ 4608225 h 6858937"/>
              <a:gd name="connsiteX2059" fmla="*/ 6036210 w 7484617"/>
              <a:gd name="connsiteY2059" fmla="*/ 4589933 h 6858937"/>
              <a:gd name="connsiteX2060" fmla="*/ 6036210 w 7484617"/>
              <a:gd name="connsiteY2060" fmla="*/ 4600909 h 6858937"/>
              <a:gd name="connsiteX2061" fmla="*/ 6131269 w 7484617"/>
              <a:gd name="connsiteY2061" fmla="*/ 4560669 h 6858937"/>
              <a:gd name="connsiteX2062" fmla="*/ 6127612 w 7484617"/>
              <a:gd name="connsiteY2062" fmla="*/ 4549695 h 6858937"/>
              <a:gd name="connsiteX2063" fmla="*/ 6138581 w 7484617"/>
              <a:gd name="connsiteY2063" fmla="*/ 4557011 h 6858937"/>
              <a:gd name="connsiteX2064" fmla="*/ 6138581 w 7484617"/>
              <a:gd name="connsiteY2064" fmla="*/ 4546037 h 6858937"/>
              <a:gd name="connsiteX2065" fmla="*/ 6153205 w 7484617"/>
              <a:gd name="connsiteY2065" fmla="*/ 4549695 h 6858937"/>
              <a:gd name="connsiteX2066" fmla="*/ 6175140 w 7484617"/>
              <a:gd name="connsiteY2066" fmla="*/ 4531405 h 6858937"/>
              <a:gd name="connsiteX2067" fmla="*/ 6167828 w 7484617"/>
              <a:gd name="connsiteY2067" fmla="*/ 4527747 h 6858937"/>
              <a:gd name="connsiteX2068" fmla="*/ 6175140 w 7484617"/>
              <a:gd name="connsiteY2068" fmla="*/ 4520431 h 6858937"/>
              <a:gd name="connsiteX2069" fmla="*/ 6208045 w 7484617"/>
              <a:gd name="connsiteY2069" fmla="*/ 4502139 h 6858937"/>
              <a:gd name="connsiteX2070" fmla="*/ 6193421 w 7484617"/>
              <a:gd name="connsiteY2070" fmla="*/ 4520431 h 6858937"/>
              <a:gd name="connsiteX2071" fmla="*/ 6197077 w 7484617"/>
              <a:gd name="connsiteY2071" fmla="*/ 4524089 h 6858937"/>
              <a:gd name="connsiteX2072" fmla="*/ 6237295 w 7484617"/>
              <a:gd name="connsiteY2072" fmla="*/ 4502139 h 6858937"/>
              <a:gd name="connsiteX2073" fmla="*/ 6211701 w 7484617"/>
              <a:gd name="connsiteY2073" fmla="*/ 4509455 h 6858937"/>
              <a:gd name="connsiteX2074" fmla="*/ 6208045 w 7484617"/>
              <a:gd name="connsiteY2074" fmla="*/ 4502139 h 6858937"/>
              <a:gd name="connsiteX2075" fmla="*/ 6229983 w 7484617"/>
              <a:gd name="connsiteY2075" fmla="*/ 4491165 h 6858937"/>
              <a:gd name="connsiteX2076" fmla="*/ 6251919 w 7484617"/>
              <a:gd name="connsiteY2076" fmla="*/ 4491165 h 6858937"/>
              <a:gd name="connsiteX2077" fmla="*/ 6237295 w 7484617"/>
              <a:gd name="connsiteY2077" fmla="*/ 4483849 h 6858937"/>
              <a:gd name="connsiteX2078" fmla="*/ 6259231 w 7484617"/>
              <a:gd name="connsiteY2078" fmla="*/ 4480191 h 6858937"/>
              <a:gd name="connsiteX2079" fmla="*/ 6273857 w 7484617"/>
              <a:gd name="connsiteY2079" fmla="*/ 4472875 h 6858937"/>
              <a:gd name="connsiteX2080" fmla="*/ 6317729 w 7484617"/>
              <a:gd name="connsiteY2080" fmla="*/ 4447269 h 6858937"/>
              <a:gd name="connsiteX2081" fmla="*/ 6325041 w 7484617"/>
              <a:gd name="connsiteY2081" fmla="*/ 4428979 h 6858937"/>
              <a:gd name="connsiteX2082" fmla="*/ 6343321 w 7484617"/>
              <a:gd name="connsiteY2082" fmla="*/ 4436295 h 6858937"/>
              <a:gd name="connsiteX2083" fmla="*/ 6361602 w 7484617"/>
              <a:gd name="connsiteY2083" fmla="*/ 4414345 h 6858937"/>
              <a:gd name="connsiteX2084" fmla="*/ 6376227 w 7484617"/>
              <a:gd name="connsiteY2084" fmla="*/ 4396055 h 6858937"/>
              <a:gd name="connsiteX2085" fmla="*/ 6390851 w 7484617"/>
              <a:gd name="connsiteY2085" fmla="*/ 4388739 h 6858937"/>
              <a:gd name="connsiteX2086" fmla="*/ 6438379 w 7484617"/>
              <a:gd name="connsiteY2086" fmla="*/ 4363133 h 6858937"/>
              <a:gd name="connsiteX2087" fmla="*/ 6431067 w 7484617"/>
              <a:gd name="connsiteY2087" fmla="*/ 4377765 h 6858937"/>
              <a:gd name="connsiteX2088" fmla="*/ 6453004 w 7484617"/>
              <a:gd name="connsiteY2088" fmla="*/ 4377765 h 6858937"/>
              <a:gd name="connsiteX2089" fmla="*/ 6456660 w 7484617"/>
              <a:gd name="connsiteY2089" fmla="*/ 4370449 h 6858937"/>
              <a:gd name="connsiteX2090" fmla="*/ 6456660 w 7484617"/>
              <a:gd name="connsiteY2090" fmla="*/ 4355817 h 6858937"/>
              <a:gd name="connsiteX2091" fmla="*/ 6460317 w 7484617"/>
              <a:gd name="connsiteY2091" fmla="*/ 4366791 h 6858937"/>
              <a:gd name="connsiteX2092" fmla="*/ 6482253 w 7484617"/>
              <a:gd name="connsiteY2092" fmla="*/ 4374107 h 6858937"/>
              <a:gd name="connsiteX2093" fmla="*/ 6485909 w 7484617"/>
              <a:gd name="connsiteY2093" fmla="*/ 4352159 h 6858937"/>
              <a:gd name="connsiteX2094" fmla="*/ 6515159 w 7484617"/>
              <a:gd name="connsiteY2094" fmla="*/ 4352159 h 6858937"/>
              <a:gd name="connsiteX2095" fmla="*/ 6493221 w 7484617"/>
              <a:gd name="connsiteY2095" fmla="*/ 4341185 h 6858937"/>
              <a:gd name="connsiteX2096" fmla="*/ 6529781 w 7484617"/>
              <a:gd name="connsiteY2096" fmla="*/ 4330209 h 6858937"/>
              <a:gd name="connsiteX2097" fmla="*/ 6485909 w 7484617"/>
              <a:gd name="connsiteY2097" fmla="*/ 4330209 h 6858937"/>
              <a:gd name="connsiteX2098" fmla="*/ 6511503 w 7484617"/>
              <a:gd name="connsiteY2098" fmla="*/ 4319235 h 6858937"/>
              <a:gd name="connsiteX2099" fmla="*/ 6507846 w 7484617"/>
              <a:gd name="connsiteY2099" fmla="*/ 4326551 h 6858937"/>
              <a:gd name="connsiteX2100" fmla="*/ 6537093 w 7484617"/>
              <a:gd name="connsiteY2100" fmla="*/ 4322893 h 6858937"/>
              <a:gd name="connsiteX2101" fmla="*/ 6544406 w 7484617"/>
              <a:gd name="connsiteY2101" fmla="*/ 4333867 h 6858937"/>
              <a:gd name="connsiteX2102" fmla="*/ 6555375 w 7484617"/>
              <a:gd name="connsiteY2102" fmla="*/ 4326551 h 6858937"/>
              <a:gd name="connsiteX2103" fmla="*/ 6548062 w 7484617"/>
              <a:gd name="connsiteY2103" fmla="*/ 4322893 h 6858937"/>
              <a:gd name="connsiteX2104" fmla="*/ 6569999 w 7484617"/>
              <a:gd name="connsiteY2104" fmla="*/ 4308261 h 6858937"/>
              <a:gd name="connsiteX2105" fmla="*/ 6591936 w 7484617"/>
              <a:gd name="connsiteY2105" fmla="*/ 4293629 h 6858937"/>
              <a:gd name="connsiteX2106" fmla="*/ 6602905 w 7484617"/>
              <a:gd name="connsiteY2106" fmla="*/ 4297287 h 6858937"/>
              <a:gd name="connsiteX2107" fmla="*/ 6617529 w 7484617"/>
              <a:gd name="connsiteY2107" fmla="*/ 4282655 h 6858937"/>
              <a:gd name="connsiteX2108" fmla="*/ 6632153 w 7484617"/>
              <a:gd name="connsiteY2108" fmla="*/ 4289971 h 6858937"/>
              <a:gd name="connsiteX2109" fmla="*/ 6657745 w 7484617"/>
              <a:gd name="connsiteY2109" fmla="*/ 4268023 h 6858937"/>
              <a:gd name="connsiteX2110" fmla="*/ 6646777 w 7484617"/>
              <a:gd name="connsiteY2110" fmla="*/ 4282655 h 6858937"/>
              <a:gd name="connsiteX2111" fmla="*/ 6661401 w 7484617"/>
              <a:gd name="connsiteY2111" fmla="*/ 4282655 h 6858937"/>
              <a:gd name="connsiteX2112" fmla="*/ 6679681 w 7484617"/>
              <a:gd name="connsiteY2112" fmla="*/ 4257049 h 6858937"/>
              <a:gd name="connsiteX2113" fmla="*/ 6738180 w 7484617"/>
              <a:gd name="connsiteY2113" fmla="*/ 4231441 h 6858937"/>
              <a:gd name="connsiteX2114" fmla="*/ 6745493 w 7484617"/>
              <a:gd name="connsiteY2114" fmla="*/ 4220467 h 6858937"/>
              <a:gd name="connsiteX2115" fmla="*/ 6760115 w 7484617"/>
              <a:gd name="connsiteY2115" fmla="*/ 4227783 h 6858937"/>
              <a:gd name="connsiteX2116" fmla="*/ 6756459 w 7484617"/>
              <a:gd name="connsiteY2116" fmla="*/ 4216809 h 6858937"/>
              <a:gd name="connsiteX2117" fmla="*/ 6785708 w 7484617"/>
              <a:gd name="connsiteY2117" fmla="*/ 4194861 h 6858937"/>
              <a:gd name="connsiteX2118" fmla="*/ 6789365 w 7484617"/>
              <a:gd name="connsiteY2118" fmla="*/ 4205835 h 6858937"/>
              <a:gd name="connsiteX2119" fmla="*/ 6814957 w 7484617"/>
              <a:gd name="connsiteY2119" fmla="*/ 4183887 h 6858937"/>
              <a:gd name="connsiteX2120" fmla="*/ 6840551 w 7484617"/>
              <a:gd name="connsiteY2120" fmla="*/ 4172913 h 6858937"/>
              <a:gd name="connsiteX2121" fmla="*/ 6855175 w 7484617"/>
              <a:gd name="connsiteY2121" fmla="*/ 4176571 h 6858937"/>
              <a:gd name="connsiteX2122" fmla="*/ 6873454 w 7484617"/>
              <a:gd name="connsiteY2122" fmla="*/ 4165597 h 6858937"/>
              <a:gd name="connsiteX2123" fmla="*/ 6873454 w 7484617"/>
              <a:gd name="connsiteY2123" fmla="*/ 4150964 h 6858937"/>
              <a:gd name="connsiteX2124" fmla="*/ 6884423 w 7484617"/>
              <a:gd name="connsiteY2124" fmla="*/ 4169255 h 6858937"/>
              <a:gd name="connsiteX2125" fmla="*/ 6891735 w 7484617"/>
              <a:gd name="connsiteY2125" fmla="*/ 4161938 h 6858937"/>
              <a:gd name="connsiteX2126" fmla="*/ 6888079 w 7484617"/>
              <a:gd name="connsiteY2126" fmla="*/ 4154622 h 6858937"/>
              <a:gd name="connsiteX2127" fmla="*/ 6902703 w 7484617"/>
              <a:gd name="connsiteY2127" fmla="*/ 4158280 h 6858937"/>
              <a:gd name="connsiteX2128" fmla="*/ 6895391 w 7484617"/>
              <a:gd name="connsiteY2128" fmla="*/ 4143648 h 6858937"/>
              <a:gd name="connsiteX2129" fmla="*/ 6902703 w 7484617"/>
              <a:gd name="connsiteY2129" fmla="*/ 4136332 h 6858937"/>
              <a:gd name="connsiteX2130" fmla="*/ 6913671 w 7484617"/>
              <a:gd name="connsiteY2130" fmla="*/ 4139990 h 6858937"/>
              <a:gd name="connsiteX2131" fmla="*/ 6906359 w 7484617"/>
              <a:gd name="connsiteY2131" fmla="*/ 4147306 h 6858937"/>
              <a:gd name="connsiteX2132" fmla="*/ 6928296 w 7484617"/>
              <a:gd name="connsiteY2132" fmla="*/ 4136332 h 6858937"/>
              <a:gd name="connsiteX2133" fmla="*/ 6913671 w 7484617"/>
              <a:gd name="connsiteY2133" fmla="*/ 4139990 h 6858937"/>
              <a:gd name="connsiteX2134" fmla="*/ 6928296 w 7484617"/>
              <a:gd name="connsiteY2134" fmla="*/ 4118042 h 6858937"/>
              <a:gd name="connsiteX2135" fmla="*/ 6939265 w 7484617"/>
              <a:gd name="connsiteY2135" fmla="*/ 4125358 h 6858937"/>
              <a:gd name="connsiteX2136" fmla="*/ 6939265 w 7484617"/>
              <a:gd name="connsiteY2136" fmla="*/ 4136332 h 6858937"/>
              <a:gd name="connsiteX2137" fmla="*/ 6961201 w 7484617"/>
              <a:gd name="connsiteY2137" fmla="*/ 4121700 h 6858937"/>
              <a:gd name="connsiteX2138" fmla="*/ 6946577 w 7484617"/>
              <a:gd name="connsiteY2138" fmla="*/ 4125358 h 6858937"/>
              <a:gd name="connsiteX2139" fmla="*/ 6975826 w 7484617"/>
              <a:gd name="connsiteY2139" fmla="*/ 4096094 h 6858937"/>
              <a:gd name="connsiteX2140" fmla="*/ 7001417 w 7484617"/>
              <a:gd name="connsiteY2140" fmla="*/ 4096094 h 6858937"/>
              <a:gd name="connsiteX2141" fmla="*/ 7019698 w 7484617"/>
              <a:gd name="connsiteY2141" fmla="*/ 4074144 h 6858937"/>
              <a:gd name="connsiteX2142" fmla="*/ 7041635 w 7484617"/>
              <a:gd name="connsiteY2142" fmla="*/ 4070486 h 6858937"/>
              <a:gd name="connsiteX2143" fmla="*/ 7027011 w 7484617"/>
              <a:gd name="connsiteY2143" fmla="*/ 4081462 h 6858937"/>
              <a:gd name="connsiteX2144" fmla="*/ 7023354 w 7484617"/>
              <a:gd name="connsiteY2144" fmla="*/ 4096094 h 6858937"/>
              <a:gd name="connsiteX2145" fmla="*/ 7041635 w 7484617"/>
              <a:gd name="connsiteY2145" fmla="*/ 4092436 h 6858937"/>
              <a:gd name="connsiteX2146" fmla="*/ 7052603 w 7484617"/>
              <a:gd name="connsiteY2146" fmla="*/ 4074144 h 6858937"/>
              <a:gd name="connsiteX2147" fmla="*/ 7067228 w 7484617"/>
              <a:gd name="connsiteY2147" fmla="*/ 4059512 h 6858937"/>
              <a:gd name="connsiteX2148" fmla="*/ 7070884 w 7484617"/>
              <a:gd name="connsiteY2148" fmla="*/ 4070486 h 6858937"/>
              <a:gd name="connsiteX2149" fmla="*/ 7059915 w 7484617"/>
              <a:gd name="connsiteY2149" fmla="*/ 4085120 h 6858937"/>
              <a:gd name="connsiteX2150" fmla="*/ 7096477 w 7484617"/>
              <a:gd name="connsiteY2150" fmla="*/ 4070486 h 6858937"/>
              <a:gd name="connsiteX2151" fmla="*/ 7122069 w 7484617"/>
              <a:gd name="connsiteY2151" fmla="*/ 4059512 h 6858937"/>
              <a:gd name="connsiteX2152" fmla="*/ 7147661 w 7484617"/>
              <a:gd name="connsiteY2152" fmla="*/ 4033906 h 6858937"/>
              <a:gd name="connsiteX2153" fmla="*/ 7140349 w 7484617"/>
              <a:gd name="connsiteY2153" fmla="*/ 4048538 h 6858937"/>
              <a:gd name="connsiteX2154" fmla="*/ 7187879 w 7484617"/>
              <a:gd name="connsiteY2154" fmla="*/ 4015616 h 6858937"/>
              <a:gd name="connsiteX2155" fmla="*/ 7176911 w 7484617"/>
              <a:gd name="connsiteY2155" fmla="*/ 4019274 h 6858937"/>
              <a:gd name="connsiteX2156" fmla="*/ 7184223 w 7484617"/>
              <a:gd name="connsiteY2156" fmla="*/ 4008300 h 6858937"/>
              <a:gd name="connsiteX2157" fmla="*/ 7209816 w 7484617"/>
              <a:gd name="connsiteY2157" fmla="*/ 4004642 h 6858937"/>
              <a:gd name="connsiteX2158" fmla="*/ 7228095 w 7484617"/>
              <a:gd name="connsiteY2158" fmla="*/ 3986350 h 6858937"/>
              <a:gd name="connsiteX2159" fmla="*/ 7246375 w 7484617"/>
              <a:gd name="connsiteY2159" fmla="*/ 3986350 h 6858937"/>
              <a:gd name="connsiteX2160" fmla="*/ 7235407 w 7484617"/>
              <a:gd name="connsiteY2160" fmla="*/ 3971718 h 6858937"/>
              <a:gd name="connsiteX2161" fmla="*/ 7279281 w 7484617"/>
              <a:gd name="connsiteY2161" fmla="*/ 3968060 h 6858937"/>
              <a:gd name="connsiteX2162" fmla="*/ 7275625 w 7484617"/>
              <a:gd name="connsiteY2162" fmla="*/ 3964402 h 6858937"/>
              <a:gd name="connsiteX2163" fmla="*/ 7286593 w 7484617"/>
              <a:gd name="connsiteY2163" fmla="*/ 3968060 h 6858937"/>
              <a:gd name="connsiteX2164" fmla="*/ 7308531 w 7484617"/>
              <a:gd name="connsiteY2164" fmla="*/ 3957086 h 6858937"/>
              <a:gd name="connsiteX2165" fmla="*/ 7308531 w 7484617"/>
              <a:gd name="connsiteY2165" fmla="*/ 3946112 h 6858937"/>
              <a:gd name="connsiteX2166" fmla="*/ 7319499 w 7484617"/>
              <a:gd name="connsiteY2166" fmla="*/ 3949770 h 6858937"/>
              <a:gd name="connsiteX2167" fmla="*/ 7345090 w 7484617"/>
              <a:gd name="connsiteY2167" fmla="*/ 3935138 h 6858937"/>
              <a:gd name="connsiteX2168" fmla="*/ 7345090 w 7484617"/>
              <a:gd name="connsiteY2168" fmla="*/ 3924164 h 6858937"/>
              <a:gd name="connsiteX2169" fmla="*/ 7363371 w 7484617"/>
              <a:gd name="connsiteY2169" fmla="*/ 3913190 h 6858937"/>
              <a:gd name="connsiteX2170" fmla="*/ 7359715 w 7484617"/>
              <a:gd name="connsiteY2170" fmla="*/ 3924164 h 6858937"/>
              <a:gd name="connsiteX2171" fmla="*/ 7454773 w 7484617"/>
              <a:gd name="connsiteY2171" fmla="*/ 3880266 h 6858937"/>
              <a:gd name="connsiteX2172" fmla="*/ 7454773 w 7484617"/>
              <a:gd name="connsiteY2172" fmla="*/ 3872950 h 6858937"/>
              <a:gd name="connsiteX2173" fmla="*/ 7469397 w 7484617"/>
              <a:gd name="connsiteY2173" fmla="*/ 3869292 h 6858937"/>
              <a:gd name="connsiteX2174" fmla="*/ 7473053 w 7484617"/>
              <a:gd name="connsiteY2174" fmla="*/ 3876608 h 6858937"/>
              <a:gd name="connsiteX2175" fmla="*/ 7484617 w 7484617"/>
              <a:gd name="connsiteY2175" fmla="*/ 3869583 h 6858937"/>
              <a:gd name="connsiteX2176" fmla="*/ 7484617 w 7484617"/>
              <a:gd name="connsiteY2176" fmla="*/ 4451256 h 6858937"/>
              <a:gd name="connsiteX2177" fmla="*/ 7476709 w 7484617"/>
              <a:gd name="connsiteY2177" fmla="*/ 4450927 h 6858937"/>
              <a:gd name="connsiteX2178" fmla="*/ 7447462 w 7484617"/>
              <a:gd name="connsiteY2178" fmla="*/ 4476533 h 6858937"/>
              <a:gd name="connsiteX2179" fmla="*/ 7454773 w 7484617"/>
              <a:gd name="connsiteY2179" fmla="*/ 4480191 h 6858937"/>
              <a:gd name="connsiteX2180" fmla="*/ 7440150 w 7484617"/>
              <a:gd name="connsiteY2180" fmla="*/ 4476533 h 6858937"/>
              <a:gd name="connsiteX2181" fmla="*/ 7387985 w 7484617"/>
              <a:gd name="connsiteY2181" fmla="*/ 4513376 h 6858937"/>
              <a:gd name="connsiteX2182" fmla="*/ 7388963 w 7484617"/>
              <a:gd name="connsiteY2182" fmla="*/ 4509455 h 6858937"/>
              <a:gd name="connsiteX2183" fmla="*/ 7359715 w 7484617"/>
              <a:gd name="connsiteY2183" fmla="*/ 4531405 h 6858937"/>
              <a:gd name="connsiteX2184" fmla="*/ 7356059 w 7484617"/>
              <a:gd name="connsiteY2184" fmla="*/ 4524089 h 6858937"/>
              <a:gd name="connsiteX2185" fmla="*/ 7341434 w 7484617"/>
              <a:gd name="connsiteY2185" fmla="*/ 4535063 h 6858937"/>
              <a:gd name="connsiteX2186" fmla="*/ 7345090 w 7484617"/>
              <a:gd name="connsiteY2186" fmla="*/ 4538721 h 6858937"/>
              <a:gd name="connsiteX2187" fmla="*/ 7330467 w 7484617"/>
              <a:gd name="connsiteY2187" fmla="*/ 4549695 h 6858937"/>
              <a:gd name="connsiteX2188" fmla="*/ 7326811 w 7484617"/>
              <a:gd name="connsiteY2188" fmla="*/ 4546037 h 6858937"/>
              <a:gd name="connsiteX2189" fmla="*/ 7290249 w 7484617"/>
              <a:gd name="connsiteY2189" fmla="*/ 4560669 h 6858937"/>
              <a:gd name="connsiteX2190" fmla="*/ 7264657 w 7484617"/>
              <a:gd name="connsiteY2190" fmla="*/ 4578959 h 6858937"/>
              <a:gd name="connsiteX2191" fmla="*/ 7246375 w 7484617"/>
              <a:gd name="connsiteY2191" fmla="*/ 4589933 h 6858937"/>
              <a:gd name="connsiteX2192" fmla="*/ 7239063 w 7484617"/>
              <a:gd name="connsiteY2192" fmla="*/ 4586275 h 6858937"/>
              <a:gd name="connsiteX2193" fmla="*/ 7202504 w 7484617"/>
              <a:gd name="connsiteY2193" fmla="*/ 4604567 h 6858937"/>
              <a:gd name="connsiteX2194" fmla="*/ 7195191 w 7484617"/>
              <a:gd name="connsiteY2194" fmla="*/ 4611883 h 6858937"/>
              <a:gd name="connsiteX2195" fmla="*/ 6997761 w 7484617"/>
              <a:gd name="connsiteY2195" fmla="*/ 4706992 h 6858937"/>
              <a:gd name="connsiteX2196" fmla="*/ 6997761 w 7484617"/>
              <a:gd name="connsiteY2196" fmla="*/ 4717966 h 6858937"/>
              <a:gd name="connsiteX2197" fmla="*/ 6994105 w 7484617"/>
              <a:gd name="connsiteY2197" fmla="*/ 4710650 h 6858937"/>
              <a:gd name="connsiteX2198" fmla="*/ 6986793 w 7484617"/>
              <a:gd name="connsiteY2198" fmla="*/ 4710650 h 6858937"/>
              <a:gd name="connsiteX2199" fmla="*/ 6950233 w 7484617"/>
              <a:gd name="connsiteY2199" fmla="*/ 4732598 h 6858937"/>
              <a:gd name="connsiteX2200" fmla="*/ 6946577 w 7484617"/>
              <a:gd name="connsiteY2200" fmla="*/ 4736256 h 6858937"/>
              <a:gd name="connsiteX2201" fmla="*/ 6942921 w 7484617"/>
              <a:gd name="connsiteY2201" fmla="*/ 4743572 h 6858937"/>
              <a:gd name="connsiteX2202" fmla="*/ 6910015 w 7484617"/>
              <a:gd name="connsiteY2202" fmla="*/ 4765520 h 6858937"/>
              <a:gd name="connsiteX2203" fmla="*/ 6895391 w 7484617"/>
              <a:gd name="connsiteY2203" fmla="*/ 4772836 h 6858937"/>
              <a:gd name="connsiteX2204" fmla="*/ 6833238 w 7484617"/>
              <a:gd name="connsiteY2204" fmla="*/ 4805760 h 6858937"/>
              <a:gd name="connsiteX2205" fmla="*/ 6793470 w 7484617"/>
              <a:gd name="connsiteY2205" fmla="*/ 4828141 h 6858937"/>
              <a:gd name="connsiteX2206" fmla="*/ 6793021 w 7484617"/>
              <a:gd name="connsiteY2206" fmla="*/ 4827708 h 6858937"/>
              <a:gd name="connsiteX2207" fmla="*/ 6793172 w 7484617"/>
              <a:gd name="connsiteY2207" fmla="*/ 4828309 h 6858937"/>
              <a:gd name="connsiteX2208" fmla="*/ 6774739 w 7484617"/>
              <a:gd name="connsiteY2208" fmla="*/ 4838682 h 6858937"/>
              <a:gd name="connsiteX2209" fmla="*/ 6771083 w 7484617"/>
              <a:gd name="connsiteY2209" fmla="*/ 4845998 h 6858937"/>
              <a:gd name="connsiteX2210" fmla="*/ 6727211 w 7484617"/>
              <a:gd name="connsiteY2210" fmla="*/ 4871606 h 6858937"/>
              <a:gd name="connsiteX2211" fmla="*/ 6727211 w 7484617"/>
              <a:gd name="connsiteY2211" fmla="*/ 4878922 h 6858937"/>
              <a:gd name="connsiteX2212" fmla="*/ 6723555 w 7484617"/>
              <a:gd name="connsiteY2212" fmla="*/ 4871606 h 6858937"/>
              <a:gd name="connsiteX2213" fmla="*/ 6712587 w 7484617"/>
              <a:gd name="connsiteY2213" fmla="*/ 4878922 h 6858937"/>
              <a:gd name="connsiteX2214" fmla="*/ 6716243 w 7484617"/>
              <a:gd name="connsiteY2214" fmla="*/ 4882580 h 6858937"/>
              <a:gd name="connsiteX2215" fmla="*/ 6712587 w 7484617"/>
              <a:gd name="connsiteY2215" fmla="*/ 4889896 h 6858937"/>
              <a:gd name="connsiteX2216" fmla="*/ 6730867 w 7484617"/>
              <a:gd name="connsiteY2216" fmla="*/ 4886238 h 6858937"/>
              <a:gd name="connsiteX2217" fmla="*/ 6741836 w 7484617"/>
              <a:gd name="connsiteY2217" fmla="*/ 4878922 h 6858937"/>
              <a:gd name="connsiteX2218" fmla="*/ 6752803 w 7484617"/>
              <a:gd name="connsiteY2218" fmla="*/ 4864290 h 6858937"/>
              <a:gd name="connsiteX2219" fmla="*/ 6752803 w 7484617"/>
              <a:gd name="connsiteY2219" fmla="*/ 4878922 h 6858937"/>
              <a:gd name="connsiteX2220" fmla="*/ 6774739 w 7484617"/>
              <a:gd name="connsiteY2220" fmla="*/ 4860630 h 6858937"/>
              <a:gd name="connsiteX2221" fmla="*/ 6767427 w 7484617"/>
              <a:gd name="connsiteY2221" fmla="*/ 4860630 h 6858937"/>
              <a:gd name="connsiteX2222" fmla="*/ 6771083 w 7484617"/>
              <a:gd name="connsiteY2222" fmla="*/ 4849656 h 6858937"/>
              <a:gd name="connsiteX2223" fmla="*/ 6785708 w 7484617"/>
              <a:gd name="connsiteY2223" fmla="*/ 4856972 h 6858937"/>
              <a:gd name="connsiteX2224" fmla="*/ 6793021 w 7484617"/>
              <a:gd name="connsiteY2224" fmla="*/ 4842340 h 6858937"/>
              <a:gd name="connsiteX2225" fmla="*/ 6800333 w 7484617"/>
              <a:gd name="connsiteY2225" fmla="*/ 4845998 h 6858937"/>
              <a:gd name="connsiteX2226" fmla="*/ 6795306 w 7484617"/>
              <a:gd name="connsiteY2226" fmla="*/ 4836853 h 6858937"/>
              <a:gd name="connsiteX2227" fmla="*/ 6793172 w 7484617"/>
              <a:gd name="connsiteY2227" fmla="*/ 4828309 h 6858937"/>
              <a:gd name="connsiteX2228" fmla="*/ 6793470 w 7484617"/>
              <a:gd name="connsiteY2228" fmla="*/ 4828141 h 6858937"/>
              <a:gd name="connsiteX2229" fmla="*/ 6805818 w 7484617"/>
              <a:gd name="connsiteY2229" fmla="*/ 4840055 h 6858937"/>
              <a:gd name="connsiteX2230" fmla="*/ 6818613 w 7484617"/>
              <a:gd name="connsiteY2230" fmla="*/ 4838682 h 6858937"/>
              <a:gd name="connsiteX2231" fmla="*/ 6814957 w 7484617"/>
              <a:gd name="connsiteY2231" fmla="*/ 4831366 h 6858937"/>
              <a:gd name="connsiteX2232" fmla="*/ 6822269 w 7484617"/>
              <a:gd name="connsiteY2232" fmla="*/ 4838682 h 6858937"/>
              <a:gd name="connsiteX2233" fmla="*/ 6833238 w 7484617"/>
              <a:gd name="connsiteY2233" fmla="*/ 4835024 h 6858937"/>
              <a:gd name="connsiteX2234" fmla="*/ 6829582 w 7484617"/>
              <a:gd name="connsiteY2234" fmla="*/ 4824050 h 6858937"/>
              <a:gd name="connsiteX2235" fmla="*/ 6836894 w 7484617"/>
              <a:gd name="connsiteY2235" fmla="*/ 4831366 h 6858937"/>
              <a:gd name="connsiteX2236" fmla="*/ 6851519 w 7484617"/>
              <a:gd name="connsiteY2236" fmla="*/ 4824050 h 6858937"/>
              <a:gd name="connsiteX2237" fmla="*/ 6847863 w 7484617"/>
              <a:gd name="connsiteY2237" fmla="*/ 4813076 h 6858937"/>
              <a:gd name="connsiteX2238" fmla="*/ 6858831 w 7484617"/>
              <a:gd name="connsiteY2238" fmla="*/ 4809418 h 6858937"/>
              <a:gd name="connsiteX2239" fmla="*/ 6858831 w 7484617"/>
              <a:gd name="connsiteY2239" fmla="*/ 4820392 h 6858937"/>
              <a:gd name="connsiteX2240" fmla="*/ 6906359 w 7484617"/>
              <a:gd name="connsiteY2240" fmla="*/ 4802102 h 6858937"/>
              <a:gd name="connsiteX2241" fmla="*/ 6906359 w 7484617"/>
              <a:gd name="connsiteY2241" fmla="*/ 4794786 h 6858937"/>
              <a:gd name="connsiteX2242" fmla="*/ 6913671 w 7484617"/>
              <a:gd name="connsiteY2242" fmla="*/ 4794786 h 6858937"/>
              <a:gd name="connsiteX2243" fmla="*/ 6913671 w 7484617"/>
              <a:gd name="connsiteY2243" fmla="*/ 4802102 h 6858937"/>
              <a:gd name="connsiteX2244" fmla="*/ 6928296 w 7484617"/>
              <a:gd name="connsiteY2244" fmla="*/ 4791128 h 6858937"/>
              <a:gd name="connsiteX2245" fmla="*/ 6931953 w 7484617"/>
              <a:gd name="connsiteY2245" fmla="*/ 4798444 h 6858937"/>
              <a:gd name="connsiteX2246" fmla="*/ 6950233 w 7484617"/>
              <a:gd name="connsiteY2246" fmla="*/ 4791128 h 6858937"/>
              <a:gd name="connsiteX2247" fmla="*/ 6946577 w 7484617"/>
              <a:gd name="connsiteY2247" fmla="*/ 4787470 h 6858937"/>
              <a:gd name="connsiteX2248" fmla="*/ 6939265 w 7484617"/>
              <a:gd name="connsiteY2248" fmla="*/ 4787470 h 6858937"/>
              <a:gd name="connsiteX2249" fmla="*/ 6946577 w 7484617"/>
              <a:gd name="connsiteY2249" fmla="*/ 4769178 h 6858937"/>
              <a:gd name="connsiteX2250" fmla="*/ 6946577 w 7484617"/>
              <a:gd name="connsiteY2250" fmla="*/ 4783812 h 6858937"/>
              <a:gd name="connsiteX2251" fmla="*/ 6990449 w 7484617"/>
              <a:gd name="connsiteY2251" fmla="*/ 4750888 h 6858937"/>
              <a:gd name="connsiteX2252" fmla="*/ 6997761 w 7484617"/>
              <a:gd name="connsiteY2252" fmla="*/ 4747230 h 6858937"/>
              <a:gd name="connsiteX2253" fmla="*/ 6994105 w 7484617"/>
              <a:gd name="connsiteY2253" fmla="*/ 4765520 h 6858937"/>
              <a:gd name="connsiteX2254" fmla="*/ 7019698 w 7484617"/>
              <a:gd name="connsiteY2254" fmla="*/ 4750888 h 6858937"/>
              <a:gd name="connsiteX2255" fmla="*/ 7016042 w 7484617"/>
              <a:gd name="connsiteY2255" fmla="*/ 4769178 h 6858937"/>
              <a:gd name="connsiteX2256" fmla="*/ 7030667 w 7484617"/>
              <a:gd name="connsiteY2256" fmla="*/ 4750888 h 6858937"/>
              <a:gd name="connsiteX2257" fmla="*/ 7034323 w 7484617"/>
              <a:gd name="connsiteY2257" fmla="*/ 4754546 h 6858937"/>
              <a:gd name="connsiteX2258" fmla="*/ 7063572 w 7484617"/>
              <a:gd name="connsiteY2258" fmla="*/ 4714308 h 6858937"/>
              <a:gd name="connsiteX2259" fmla="*/ 7070884 w 7484617"/>
              <a:gd name="connsiteY2259" fmla="*/ 4728940 h 6858937"/>
              <a:gd name="connsiteX2260" fmla="*/ 7063572 w 7484617"/>
              <a:gd name="connsiteY2260" fmla="*/ 4721624 h 6858937"/>
              <a:gd name="connsiteX2261" fmla="*/ 7063572 w 7484617"/>
              <a:gd name="connsiteY2261" fmla="*/ 4728940 h 6858937"/>
              <a:gd name="connsiteX2262" fmla="*/ 7070884 w 7484617"/>
              <a:gd name="connsiteY2262" fmla="*/ 4728940 h 6858937"/>
              <a:gd name="connsiteX2263" fmla="*/ 7074541 w 7484617"/>
              <a:gd name="connsiteY2263" fmla="*/ 4728940 h 6858937"/>
              <a:gd name="connsiteX2264" fmla="*/ 7074541 w 7484617"/>
              <a:gd name="connsiteY2264" fmla="*/ 4721624 h 6858937"/>
              <a:gd name="connsiteX2265" fmla="*/ 7085509 w 7484617"/>
              <a:gd name="connsiteY2265" fmla="*/ 4725282 h 6858937"/>
              <a:gd name="connsiteX2266" fmla="*/ 7085509 w 7484617"/>
              <a:gd name="connsiteY2266" fmla="*/ 4717966 h 6858937"/>
              <a:gd name="connsiteX2267" fmla="*/ 7078197 w 7484617"/>
              <a:gd name="connsiteY2267" fmla="*/ 4714308 h 6858937"/>
              <a:gd name="connsiteX2268" fmla="*/ 7067228 w 7484617"/>
              <a:gd name="connsiteY2268" fmla="*/ 4717966 h 6858937"/>
              <a:gd name="connsiteX2269" fmla="*/ 7063572 w 7484617"/>
              <a:gd name="connsiteY2269" fmla="*/ 4710650 h 6858937"/>
              <a:gd name="connsiteX2270" fmla="*/ 7070884 w 7484617"/>
              <a:gd name="connsiteY2270" fmla="*/ 4714308 h 6858937"/>
              <a:gd name="connsiteX2271" fmla="*/ 7089165 w 7484617"/>
              <a:gd name="connsiteY2271" fmla="*/ 4699676 h 6858937"/>
              <a:gd name="connsiteX2272" fmla="*/ 7089165 w 7484617"/>
              <a:gd name="connsiteY2272" fmla="*/ 4725282 h 6858937"/>
              <a:gd name="connsiteX2273" fmla="*/ 7103787 w 7484617"/>
              <a:gd name="connsiteY2273" fmla="*/ 4714308 h 6858937"/>
              <a:gd name="connsiteX2274" fmla="*/ 7118413 w 7484617"/>
              <a:gd name="connsiteY2274" fmla="*/ 4714308 h 6858937"/>
              <a:gd name="connsiteX2275" fmla="*/ 7129381 w 7484617"/>
              <a:gd name="connsiteY2275" fmla="*/ 4703334 h 6858937"/>
              <a:gd name="connsiteX2276" fmla="*/ 7125725 w 7484617"/>
              <a:gd name="connsiteY2276" fmla="*/ 4714308 h 6858937"/>
              <a:gd name="connsiteX2277" fmla="*/ 7133037 w 7484617"/>
              <a:gd name="connsiteY2277" fmla="*/ 4706992 h 6858937"/>
              <a:gd name="connsiteX2278" fmla="*/ 7129381 w 7484617"/>
              <a:gd name="connsiteY2278" fmla="*/ 4699676 h 6858937"/>
              <a:gd name="connsiteX2279" fmla="*/ 7144005 w 7484617"/>
              <a:gd name="connsiteY2279" fmla="*/ 4685043 h 6858937"/>
              <a:gd name="connsiteX2280" fmla="*/ 7165942 w 7484617"/>
              <a:gd name="connsiteY2280" fmla="*/ 4688702 h 6858937"/>
              <a:gd name="connsiteX2281" fmla="*/ 7173255 w 7484617"/>
              <a:gd name="connsiteY2281" fmla="*/ 4677727 h 6858937"/>
              <a:gd name="connsiteX2282" fmla="*/ 7173255 w 7484617"/>
              <a:gd name="connsiteY2282" fmla="*/ 4706992 h 6858937"/>
              <a:gd name="connsiteX2283" fmla="*/ 7202504 w 7484617"/>
              <a:gd name="connsiteY2283" fmla="*/ 4677727 h 6858937"/>
              <a:gd name="connsiteX2284" fmla="*/ 7235407 w 7484617"/>
              <a:gd name="connsiteY2284" fmla="*/ 4659437 h 6858937"/>
              <a:gd name="connsiteX2285" fmla="*/ 7198847 w 7484617"/>
              <a:gd name="connsiteY2285" fmla="*/ 4670411 h 6858937"/>
              <a:gd name="connsiteX2286" fmla="*/ 7195191 w 7484617"/>
              <a:gd name="connsiteY2286" fmla="*/ 4681385 h 6858937"/>
              <a:gd name="connsiteX2287" fmla="*/ 7191535 w 7484617"/>
              <a:gd name="connsiteY2287" fmla="*/ 4674069 h 6858937"/>
              <a:gd name="connsiteX2288" fmla="*/ 7176911 w 7484617"/>
              <a:gd name="connsiteY2288" fmla="*/ 4696018 h 6858937"/>
              <a:gd name="connsiteX2289" fmla="*/ 7195191 w 7484617"/>
              <a:gd name="connsiteY2289" fmla="*/ 4659437 h 6858937"/>
              <a:gd name="connsiteX2290" fmla="*/ 7195191 w 7484617"/>
              <a:gd name="connsiteY2290" fmla="*/ 4674069 h 6858937"/>
              <a:gd name="connsiteX2291" fmla="*/ 7206160 w 7484617"/>
              <a:gd name="connsiteY2291" fmla="*/ 4644805 h 6858937"/>
              <a:gd name="connsiteX2292" fmla="*/ 7228095 w 7484617"/>
              <a:gd name="connsiteY2292" fmla="*/ 4648463 h 6858937"/>
              <a:gd name="connsiteX2293" fmla="*/ 7235407 w 7484617"/>
              <a:gd name="connsiteY2293" fmla="*/ 4626515 h 6858937"/>
              <a:gd name="connsiteX2294" fmla="*/ 7242719 w 7484617"/>
              <a:gd name="connsiteY2294" fmla="*/ 4637489 h 6858937"/>
              <a:gd name="connsiteX2295" fmla="*/ 7250032 w 7484617"/>
              <a:gd name="connsiteY2295" fmla="*/ 4644805 h 6858937"/>
              <a:gd name="connsiteX2296" fmla="*/ 7253688 w 7484617"/>
              <a:gd name="connsiteY2296" fmla="*/ 4630173 h 6858937"/>
              <a:gd name="connsiteX2297" fmla="*/ 7264657 w 7484617"/>
              <a:gd name="connsiteY2297" fmla="*/ 4630173 h 6858937"/>
              <a:gd name="connsiteX2298" fmla="*/ 7257344 w 7484617"/>
              <a:gd name="connsiteY2298" fmla="*/ 4626515 h 6858937"/>
              <a:gd name="connsiteX2299" fmla="*/ 7261001 w 7484617"/>
              <a:gd name="connsiteY2299" fmla="*/ 4615541 h 6858937"/>
              <a:gd name="connsiteX2300" fmla="*/ 7271969 w 7484617"/>
              <a:gd name="connsiteY2300" fmla="*/ 4615541 h 6858937"/>
              <a:gd name="connsiteX2301" fmla="*/ 7275625 w 7484617"/>
              <a:gd name="connsiteY2301" fmla="*/ 4626515 h 6858937"/>
              <a:gd name="connsiteX2302" fmla="*/ 7282937 w 7484617"/>
              <a:gd name="connsiteY2302" fmla="*/ 4600909 h 6858937"/>
              <a:gd name="connsiteX2303" fmla="*/ 7297562 w 7484617"/>
              <a:gd name="connsiteY2303" fmla="*/ 4597249 h 6858937"/>
              <a:gd name="connsiteX2304" fmla="*/ 7297562 w 7484617"/>
              <a:gd name="connsiteY2304" fmla="*/ 4608225 h 6858937"/>
              <a:gd name="connsiteX2305" fmla="*/ 7290249 w 7484617"/>
              <a:gd name="connsiteY2305" fmla="*/ 4611883 h 6858937"/>
              <a:gd name="connsiteX2306" fmla="*/ 7293905 w 7484617"/>
              <a:gd name="connsiteY2306" fmla="*/ 4619199 h 6858937"/>
              <a:gd name="connsiteX2307" fmla="*/ 7297562 w 7484617"/>
              <a:gd name="connsiteY2307" fmla="*/ 4608225 h 6858937"/>
              <a:gd name="connsiteX2308" fmla="*/ 7312187 w 7484617"/>
              <a:gd name="connsiteY2308" fmla="*/ 4611883 h 6858937"/>
              <a:gd name="connsiteX2309" fmla="*/ 7293905 w 7484617"/>
              <a:gd name="connsiteY2309" fmla="*/ 4641147 h 6858937"/>
              <a:gd name="connsiteX2310" fmla="*/ 7323155 w 7484617"/>
              <a:gd name="connsiteY2310" fmla="*/ 4633831 h 6858937"/>
              <a:gd name="connsiteX2311" fmla="*/ 7330467 w 7484617"/>
              <a:gd name="connsiteY2311" fmla="*/ 4626515 h 6858937"/>
              <a:gd name="connsiteX2312" fmla="*/ 7326811 w 7484617"/>
              <a:gd name="connsiteY2312" fmla="*/ 4622857 h 6858937"/>
              <a:gd name="connsiteX2313" fmla="*/ 7374339 w 7484617"/>
              <a:gd name="connsiteY2313" fmla="*/ 4611883 h 6858937"/>
              <a:gd name="connsiteX2314" fmla="*/ 7374339 w 7484617"/>
              <a:gd name="connsiteY2314" fmla="*/ 4604567 h 6858937"/>
              <a:gd name="connsiteX2315" fmla="*/ 7381651 w 7484617"/>
              <a:gd name="connsiteY2315" fmla="*/ 4604567 h 6858937"/>
              <a:gd name="connsiteX2316" fmla="*/ 7377995 w 7484617"/>
              <a:gd name="connsiteY2316" fmla="*/ 4615541 h 6858937"/>
              <a:gd name="connsiteX2317" fmla="*/ 7399932 w 7484617"/>
              <a:gd name="connsiteY2317" fmla="*/ 4611883 h 6858937"/>
              <a:gd name="connsiteX2318" fmla="*/ 7403589 w 7484617"/>
              <a:gd name="connsiteY2318" fmla="*/ 4622857 h 6858937"/>
              <a:gd name="connsiteX2319" fmla="*/ 7407245 w 7484617"/>
              <a:gd name="connsiteY2319" fmla="*/ 4615541 h 6858937"/>
              <a:gd name="connsiteX2320" fmla="*/ 7414557 w 7484617"/>
              <a:gd name="connsiteY2320" fmla="*/ 4622857 h 6858937"/>
              <a:gd name="connsiteX2321" fmla="*/ 7418213 w 7484617"/>
              <a:gd name="connsiteY2321" fmla="*/ 4615541 h 6858937"/>
              <a:gd name="connsiteX2322" fmla="*/ 7425525 w 7484617"/>
              <a:gd name="connsiteY2322" fmla="*/ 4633831 h 6858937"/>
              <a:gd name="connsiteX2323" fmla="*/ 7436493 w 7484617"/>
              <a:gd name="connsiteY2323" fmla="*/ 4630173 h 6858937"/>
              <a:gd name="connsiteX2324" fmla="*/ 7436493 w 7484617"/>
              <a:gd name="connsiteY2324" fmla="*/ 4633100 h 6858937"/>
              <a:gd name="connsiteX2325" fmla="*/ 7435510 w 7484617"/>
              <a:gd name="connsiteY2325" fmla="*/ 4633690 h 6858937"/>
              <a:gd name="connsiteX2326" fmla="*/ 7430095 w 7484617"/>
              <a:gd name="connsiteY2326" fmla="*/ 4632916 h 6858937"/>
              <a:gd name="connsiteX2327" fmla="*/ 7429181 w 7484617"/>
              <a:gd name="connsiteY2327" fmla="*/ 4637489 h 6858937"/>
              <a:gd name="connsiteX2328" fmla="*/ 7435510 w 7484617"/>
              <a:gd name="connsiteY2328" fmla="*/ 4633690 h 6858937"/>
              <a:gd name="connsiteX2329" fmla="*/ 7436493 w 7484617"/>
              <a:gd name="connsiteY2329" fmla="*/ 4633831 h 6858937"/>
              <a:gd name="connsiteX2330" fmla="*/ 7436493 w 7484617"/>
              <a:gd name="connsiteY2330" fmla="*/ 4633100 h 6858937"/>
              <a:gd name="connsiteX2331" fmla="*/ 7447462 w 7484617"/>
              <a:gd name="connsiteY2331" fmla="*/ 4626515 h 6858937"/>
              <a:gd name="connsiteX2332" fmla="*/ 7454773 w 7484617"/>
              <a:gd name="connsiteY2332" fmla="*/ 4637489 h 6858937"/>
              <a:gd name="connsiteX2333" fmla="*/ 7458429 w 7484617"/>
              <a:gd name="connsiteY2333" fmla="*/ 4630173 h 6858937"/>
              <a:gd name="connsiteX2334" fmla="*/ 7462085 w 7484617"/>
              <a:gd name="connsiteY2334" fmla="*/ 4648463 h 6858937"/>
              <a:gd name="connsiteX2335" fmla="*/ 7451119 w 7484617"/>
              <a:gd name="connsiteY2335" fmla="*/ 4655779 h 6858937"/>
              <a:gd name="connsiteX2336" fmla="*/ 7454773 w 7484617"/>
              <a:gd name="connsiteY2336" fmla="*/ 4666753 h 6858937"/>
              <a:gd name="connsiteX2337" fmla="*/ 7473053 w 7484617"/>
              <a:gd name="connsiteY2337" fmla="*/ 4652121 h 6858937"/>
              <a:gd name="connsiteX2338" fmla="*/ 7480365 w 7484617"/>
              <a:gd name="connsiteY2338" fmla="*/ 4641147 h 6858937"/>
              <a:gd name="connsiteX2339" fmla="*/ 7473053 w 7484617"/>
              <a:gd name="connsiteY2339" fmla="*/ 4648463 h 6858937"/>
              <a:gd name="connsiteX2340" fmla="*/ 7480365 w 7484617"/>
              <a:gd name="connsiteY2340" fmla="*/ 4655779 h 6858937"/>
              <a:gd name="connsiteX2341" fmla="*/ 7484022 w 7484617"/>
              <a:gd name="connsiteY2341" fmla="*/ 4648463 h 6858937"/>
              <a:gd name="connsiteX2342" fmla="*/ 7483108 w 7484617"/>
              <a:gd name="connsiteY2342" fmla="*/ 4651664 h 6858937"/>
              <a:gd name="connsiteX2343" fmla="*/ 7484617 w 7484617"/>
              <a:gd name="connsiteY2343" fmla="*/ 4651815 h 6858937"/>
              <a:gd name="connsiteX2344" fmla="*/ 7484617 w 7484617"/>
              <a:gd name="connsiteY2344" fmla="*/ 4772814 h 6858937"/>
              <a:gd name="connsiteX2345" fmla="*/ 7473053 w 7484617"/>
              <a:gd name="connsiteY2345" fmla="*/ 4776496 h 6858937"/>
              <a:gd name="connsiteX2346" fmla="*/ 7454773 w 7484617"/>
              <a:gd name="connsiteY2346" fmla="*/ 4802102 h 6858937"/>
              <a:gd name="connsiteX2347" fmla="*/ 7462085 w 7484617"/>
              <a:gd name="connsiteY2347" fmla="*/ 4820392 h 6858937"/>
              <a:gd name="connsiteX2348" fmla="*/ 7469397 w 7484617"/>
              <a:gd name="connsiteY2348" fmla="*/ 4816734 h 6858937"/>
              <a:gd name="connsiteX2349" fmla="*/ 7465741 w 7484617"/>
              <a:gd name="connsiteY2349" fmla="*/ 4802102 h 6858937"/>
              <a:gd name="connsiteX2350" fmla="*/ 7476709 w 7484617"/>
              <a:gd name="connsiteY2350" fmla="*/ 4804389 h 6858937"/>
              <a:gd name="connsiteX2351" fmla="*/ 7484617 w 7484617"/>
              <a:gd name="connsiteY2351" fmla="*/ 4800103 h 6858937"/>
              <a:gd name="connsiteX2352" fmla="*/ 7484617 w 7484617"/>
              <a:gd name="connsiteY2352" fmla="*/ 4889099 h 6858937"/>
              <a:gd name="connsiteX2353" fmla="*/ 7483108 w 7484617"/>
              <a:gd name="connsiteY2353" fmla="*/ 4888983 h 6858937"/>
              <a:gd name="connsiteX2354" fmla="*/ 7476824 w 7484617"/>
              <a:gd name="connsiteY2354" fmla="*/ 4904253 h 6858937"/>
              <a:gd name="connsiteX2355" fmla="*/ 7465741 w 7484617"/>
              <a:gd name="connsiteY2355" fmla="*/ 4908186 h 6858937"/>
              <a:gd name="connsiteX2356" fmla="*/ 7458429 w 7484617"/>
              <a:gd name="connsiteY2356" fmla="*/ 4919160 h 6858937"/>
              <a:gd name="connsiteX2357" fmla="*/ 7465741 w 7484617"/>
              <a:gd name="connsiteY2357" fmla="*/ 4900870 h 6858937"/>
              <a:gd name="connsiteX2358" fmla="*/ 7451119 w 7484617"/>
              <a:gd name="connsiteY2358" fmla="*/ 4926476 h 6858937"/>
              <a:gd name="connsiteX2359" fmla="*/ 7447462 w 7484617"/>
              <a:gd name="connsiteY2359" fmla="*/ 4919160 h 6858937"/>
              <a:gd name="connsiteX2360" fmla="*/ 7436493 w 7484617"/>
              <a:gd name="connsiteY2360" fmla="*/ 4919160 h 6858937"/>
              <a:gd name="connsiteX2361" fmla="*/ 7432837 w 7484617"/>
              <a:gd name="connsiteY2361" fmla="*/ 4922818 h 6858937"/>
              <a:gd name="connsiteX2362" fmla="*/ 7432837 w 7484617"/>
              <a:gd name="connsiteY2362" fmla="*/ 4937450 h 6858937"/>
              <a:gd name="connsiteX2363" fmla="*/ 7436493 w 7484617"/>
              <a:gd name="connsiteY2363" fmla="*/ 4937450 h 6858937"/>
              <a:gd name="connsiteX2364" fmla="*/ 7447462 w 7484617"/>
              <a:gd name="connsiteY2364" fmla="*/ 4944766 h 6858937"/>
              <a:gd name="connsiteX2365" fmla="*/ 7443806 w 7484617"/>
              <a:gd name="connsiteY2365" fmla="*/ 4959400 h 6858937"/>
              <a:gd name="connsiteX2366" fmla="*/ 7462085 w 7484617"/>
              <a:gd name="connsiteY2366" fmla="*/ 4937450 h 6858937"/>
              <a:gd name="connsiteX2367" fmla="*/ 7469397 w 7484617"/>
              <a:gd name="connsiteY2367" fmla="*/ 4933792 h 6858937"/>
              <a:gd name="connsiteX2368" fmla="*/ 7469397 w 7484617"/>
              <a:gd name="connsiteY2368" fmla="*/ 4926476 h 6858937"/>
              <a:gd name="connsiteX2369" fmla="*/ 7476709 w 7484617"/>
              <a:gd name="connsiteY2369" fmla="*/ 4930134 h 6858937"/>
              <a:gd name="connsiteX2370" fmla="*/ 7484617 w 7484617"/>
              <a:gd name="connsiteY2370" fmla="*/ 4923805 h 6858937"/>
              <a:gd name="connsiteX2371" fmla="*/ 7484617 w 7484617"/>
              <a:gd name="connsiteY2371" fmla="*/ 5031965 h 6858937"/>
              <a:gd name="connsiteX2372" fmla="*/ 7476252 w 7484617"/>
              <a:gd name="connsiteY2372" fmla="*/ 5040335 h 6858937"/>
              <a:gd name="connsiteX2373" fmla="*/ 7458429 w 7484617"/>
              <a:gd name="connsiteY2373" fmla="*/ 5047194 h 6858937"/>
              <a:gd name="connsiteX2374" fmla="*/ 7454773 w 7484617"/>
              <a:gd name="connsiteY2374" fmla="*/ 5039878 h 6858937"/>
              <a:gd name="connsiteX2375" fmla="*/ 7447462 w 7484617"/>
              <a:gd name="connsiteY2375" fmla="*/ 5054510 h 6858937"/>
              <a:gd name="connsiteX2376" fmla="*/ 7440150 w 7484617"/>
              <a:gd name="connsiteY2376" fmla="*/ 5047194 h 6858937"/>
              <a:gd name="connsiteX2377" fmla="*/ 7407245 w 7484617"/>
              <a:gd name="connsiteY2377" fmla="*/ 5094748 h 6858937"/>
              <a:gd name="connsiteX2378" fmla="*/ 7396276 w 7484617"/>
              <a:gd name="connsiteY2378" fmla="*/ 5105722 h 6858937"/>
              <a:gd name="connsiteX2379" fmla="*/ 7345090 w 7484617"/>
              <a:gd name="connsiteY2379" fmla="*/ 5109380 h 6858937"/>
              <a:gd name="connsiteX2380" fmla="*/ 7352402 w 7484617"/>
              <a:gd name="connsiteY2380" fmla="*/ 5109380 h 6858937"/>
              <a:gd name="connsiteX2381" fmla="*/ 7348746 w 7484617"/>
              <a:gd name="connsiteY2381" fmla="*/ 5124014 h 6858937"/>
              <a:gd name="connsiteX2382" fmla="*/ 7341434 w 7484617"/>
              <a:gd name="connsiteY2382" fmla="*/ 5131330 h 6858937"/>
              <a:gd name="connsiteX2383" fmla="*/ 7330467 w 7484617"/>
              <a:gd name="connsiteY2383" fmla="*/ 5124014 h 6858937"/>
              <a:gd name="connsiteX2384" fmla="*/ 7330467 w 7484617"/>
              <a:gd name="connsiteY2384" fmla="*/ 5138646 h 6858937"/>
              <a:gd name="connsiteX2385" fmla="*/ 7275625 w 7484617"/>
              <a:gd name="connsiteY2385" fmla="*/ 5153278 h 6858937"/>
              <a:gd name="connsiteX2386" fmla="*/ 7261001 w 7484617"/>
              <a:gd name="connsiteY2386" fmla="*/ 5160594 h 6858937"/>
              <a:gd name="connsiteX2387" fmla="*/ 7257344 w 7484617"/>
              <a:gd name="connsiteY2387" fmla="*/ 5189858 h 6858937"/>
              <a:gd name="connsiteX2388" fmla="*/ 7217129 w 7484617"/>
              <a:gd name="connsiteY2388" fmla="*/ 5197174 h 6858937"/>
              <a:gd name="connsiteX2389" fmla="*/ 7187879 w 7484617"/>
              <a:gd name="connsiteY2389" fmla="*/ 5215466 h 6858937"/>
              <a:gd name="connsiteX2390" fmla="*/ 7165942 w 7484617"/>
              <a:gd name="connsiteY2390" fmla="*/ 5237414 h 6858937"/>
              <a:gd name="connsiteX2391" fmla="*/ 7129381 w 7484617"/>
              <a:gd name="connsiteY2391" fmla="*/ 5263020 h 6858937"/>
              <a:gd name="connsiteX2392" fmla="*/ 7107444 w 7484617"/>
              <a:gd name="connsiteY2392" fmla="*/ 5288626 h 6858937"/>
              <a:gd name="connsiteX2393" fmla="*/ 7100133 w 7484617"/>
              <a:gd name="connsiteY2393" fmla="*/ 5281310 h 6858937"/>
              <a:gd name="connsiteX2394" fmla="*/ 7089165 w 7484617"/>
              <a:gd name="connsiteY2394" fmla="*/ 5303259 h 6858937"/>
              <a:gd name="connsiteX2395" fmla="*/ 7089165 w 7484617"/>
              <a:gd name="connsiteY2395" fmla="*/ 5292284 h 6858937"/>
              <a:gd name="connsiteX2396" fmla="*/ 7056259 w 7484617"/>
              <a:gd name="connsiteY2396" fmla="*/ 5314233 h 6858937"/>
              <a:gd name="connsiteX2397" fmla="*/ 7074541 w 7484617"/>
              <a:gd name="connsiteY2397" fmla="*/ 5306917 h 6858937"/>
              <a:gd name="connsiteX2398" fmla="*/ 7081853 w 7484617"/>
              <a:gd name="connsiteY2398" fmla="*/ 5288626 h 6858937"/>
              <a:gd name="connsiteX2399" fmla="*/ 7078197 w 7484617"/>
              <a:gd name="connsiteY2399" fmla="*/ 5284968 h 6858937"/>
              <a:gd name="connsiteX2400" fmla="*/ 7085509 w 7484617"/>
              <a:gd name="connsiteY2400" fmla="*/ 5273994 h 6858937"/>
              <a:gd name="connsiteX2401" fmla="*/ 7070884 w 7484617"/>
              <a:gd name="connsiteY2401" fmla="*/ 5292284 h 6858937"/>
              <a:gd name="connsiteX2402" fmla="*/ 7027011 w 7484617"/>
              <a:gd name="connsiteY2402" fmla="*/ 5310575 h 6858937"/>
              <a:gd name="connsiteX2403" fmla="*/ 7023354 w 7484617"/>
              <a:gd name="connsiteY2403" fmla="*/ 5321549 h 6858937"/>
              <a:gd name="connsiteX2404" fmla="*/ 7016042 w 7484617"/>
              <a:gd name="connsiteY2404" fmla="*/ 5317891 h 6858937"/>
              <a:gd name="connsiteX2405" fmla="*/ 7016042 w 7484617"/>
              <a:gd name="connsiteY2405" fmla="*/ 5314233 h 6858937"/>
              <a:gd name="connsiteX2406" fmla="*/ 7001417 w 7484617"/>
              <a:gd name="connsiteY2406" fmla="*/ 5325207 h 6858937"/>
              <a:gd name="connsiteX2407" fmla="*/ 7008729 w 7484617"/>
              <a:gd name="connsiteY2407" fmla="*/ 5332523 h 6858937"/>
              <a:gd name="connsiteX2408" fmla="*/ 6997761 w 7484617"/>
              <a:gd name="connsiteY2408" fmla="*/ 5332523 h 6858937"/>
              <a:gd name="connsiteX2409" fmla="*/ 6994105 w 7484617"/>
              <a:gd name="connsiteY2409" fmla="*/ 5325207 h 6858937"/>
              <a:gd name="connsiteX2410" fmla="*/ 6979483 w 7484617"/>
              <a:gd name="connsiteY2410" fmla="*/ 5339839 h 6858937"/>
              <a:gd name="connsiteX2411" fmla="*/ 6983139 w 7484617"/>
              <a:gd name="connsiteY2411" fmla="*/ 5347155 h 6858937"/>
              <a:gd name="connsiteX2412" fmla="*/ 6975826 w 7484617"/>
              <a:gd name="connsiteY2412" fmla="*/ 5339839 h 6858937"/>
              <a:gd name="connsiteX2413" fmla="*/ 6964401 w 7484617"/>
              <a:gd name="connsiteY2413" fmla="*/ 5352642 h 6858937"/>
              <a:gd name="connsiteX2414" fmla="*/ 6954801 w 7484617"/>
              <a:gd name="connsiteY2414" fmla="*/ 5361317 h 6858937"/>
              <a:gd name="connsiteX2415" fmla="*/ 6953889 w 7484617"/>
              <a:gd name="connsiteY2415" fmla="*/ 5354471 h 6858937"/>
              <a:gd name="connsiteX2416" fmla="*/ 6942921 w 7484617"/>
              <a:gd name="connsiteY2416" fmla="*/ 5369103 h 6858937"/>
              <a:gd name="connsiteX2417" fmla="*/ 6939265 w 7484617"/>
              <a:gd name="connsiteY2417" fmla="*/ 5361787 h 6858937"/>
              <a:gd name="connsiteX2418" fmla="*/ 6935609 w 7484617"/>
              <a:gd name="connsiteY2418" fmla="*/ 5369103 h 6858937"/>
              <a:gd name="connsiteX2419" fmla="*/ 6935609 w 7484617"/>
              <a:gd name="connsiteY2419" fmla="*/ 5372761 h 6858937"/>
              <a:gd name="connsiteX2420" fmla="*/ 6931953 w 7484617"/>
              <a:gd name="connsiteY2420" fmla="*/ 5380077 h 6858937"/>
              <a:gd name="connsiteX2421" fmla="*/ 6928296 w 7484617"/>
              <a:gd name="connsiteY2421" fmla="*/ 5372761 h 6858937"/>
              <a:gd name="connsiteX2422" fmla="*/ 6899047 w 7484617"/>
              <a:gd name="connsiteY2422" fmla="*/ 5387395 h 6858937"/>
              <a:gd name="connsiteX2423" fmla="*/ 6891735 w 7484617"/>
              <a:gd name="connsiteY2423" fmla="*/ 5391053 h 6858937"/>
              <a:gd name="connsiteX2424" fmla="*/ 6888079 w 7484617"/>
              <a:gd name="connsiteY2424" fmla="*/ 5387395 h 6858937"/>
              <a:gd name="connsiteX2425" fmla="*/ 6869797 w 7484617"/>
              <a:gd name="connsiteY2425" fmla="*/ 5394711 h 6858937"/>
              <a:gd name="connsiteX2426" fmla="*/ 6869797 w 7484617"/>
              <a:gd name="connsiteY2426" fmla="*/ 5402027 h 6858937"/>
              <a:gd name="connsiteX2427" fmla="*/ 6822269 w 7484617"/>
              <a:gd name="connsiteY2427" fmla="*/ 5413001 h 6858937"/>
              <a:gd name="connsiteX2428" fmla="*/ 6774739 w 7484617"/>
              <a:gd name="connsiteY2428" fmla="*/ 5434949 h 6858937"/>
              <a:gd name="connsiteX2429" fmla="*/ 6756459 w 7484617"/>
              <a:gd name="connsiteY2429" fmla="*/ 5445923 h 6858937"/>
              <a:gd name="connsiteX2430" fmla="*/ 6756459 w 7484617"/>
              <a:gd name="connsiteY2430" fmla="*/ 5453239 h 6858937"/>
              <a:gd name="connsiteX2431" fmla="*/ 6741836 w 7484617"/>
              <a:gd name="connsiteY2431" fmla="*/ 5460555 h 6858937"/>
              <a:gd name="connsiteX2432" fmla="*/ 6734524 w 7484617"/>
              <a:gd name="connsiteY2432" fmla="*/ 5464213 h 6858937"/>
              <a:gd name="connsiteX2433" fmla="*/ 6679681 w 7484617"/>
              <a:gd name="connsiteY2433" fmla="*/ 5489821 h 6858937"/>
              <a:gd name="connsiteX2434" fmla="*/ 6679681 w 7484617"/>
              <a:gd name="connsiteY2434" fmla="*/ 5493479 h 6858937"/>
              <a:gd name="connsiteX2435" fmla="*/ 6493221 w 7484617"/>
              <a:gd name="connsiteY2435" fmla="*/ 5610537 h 6858937"/>
              <a:gd name="connsiteX2436" fmla="*/ 6306760 w 7484617"/>
              <a:gd name="connsiteY2436" fmla="*/ 5727595 h 6858937"/>
              <a:gd name="connsiteX2437" fmla="*/ 6303103 w 7484617"/>
              <a:gd name="connsiteY2437" fmla="*/ 5734913 h 6858937"/>
              <a:gd name="connsiteX2438" fmla="*/ 6303103 w 7484617"/>
              <a:gd name="connsiteY2438" fmla="*/ 5731253 h 6858937"/>
              <a:gd name="connsiteX2439" fmla="*/ 6299447 w 7484617"/>
              <a:gd name="connsiteY2439" fmla="*/ 5738571 h 6858937"/>
              <a:gd name="connsiteX2440" fmla="*/ 6295791 w 7484617"/>
              <a:gd name="connsiteY2440" fmla="*/ 5734913 h 6858937"/>
              <a:gd name="connsiteX2441" fmla="*/ 6251919 w 7484617"/>
              <a:gd name="connsiteY2441" fmla="*/ 5771493 h 6858937"/>
              <a:gd name="connsiteX2442" fmla="*/ 6248263 w 7484617"/>
              <a:gd name="connsiteY2442" fmla="*/ 5767835 h 6858937"/>
              <a:gd name="connsiteX2443" fmla="*/ 6248263 w 7484617"/>
              <a:gd name="connsiteY2443" fmla="*/ 5775151 h 6858937"/>
              <a:gd name="connsiteX2444" fmla="*/ 6153205 w 7484617"/>
              <a:gd name="connsiteY2444" fmla="*/ 5833680 h 6858937"/>
              <a:gd name="connsiteX2445" fmla="*/ 6109331 w 7484617"/>
              <a:gd name="connsiteY2445" fmla="*/ 5862944 h 6858937"/>
              <a:gd name="connsiteX2446" fmla="*/ 6098363 w 7484617"/>
              <a:gd name="connsiteY2446" fmla="*/ 5877576 h 6858937"/>
              <a:gd name="connsiteX2447" fmla="*/ 6069113 w 7484617"/>
              <a:gd name="connsiteY2447" fmla="*/ 5888550 h 6858937"/>
              <a:gd name="connsiteX2448" fmla="*/ 6039867 w 7484617"/>
              <a:gd name="connsiteY2448" fmla="*/ 5910500 h 6858937"/>
              <a:gd name="connsiteX2449" fmla="*/ 6014273 w 7484617"/>
              <a:gd name="connsiteY2449" fmla="*/ 5936106 h 6858937"/>
              <a:gd name="connsiteX2450" fmla="*/ 6006961 w 7484617"/>
              <a:gd name="connsiteY2450" fmla="*/ 5932448 h 6858937"/>
              <a:gd name="connsiteX2451" fmla="*/ 5963087 w 7484617"/>
              <a:gd name="connsiteY2451" fmla="*/ 5965370 h 6858937"/>
              <a:gd name="connsiteX2452" fmla="*/ 5944807 w 7484617"/>
              <a:gd name="connsiteY2452" fmla="*/ 5972686 h 6858937"/>
              <a:gd name="connsiteX2453" fmla="*/ 5944807 w 7484617"/>
              <a:gd name="connsiteY2453" fmla="*/ 5980002 h 6858937"/>
              <a:gd name="connsiteX2454" fmla="*/ 5926527 w 7484617"/>
              <a:gd name="connsiteY2454" fmla="*/ 5987318 h 6858937"/>
              <a:gd name="connsiteX2455" fmla="*/ 5893622 w 7484617"/>
              <a:gd name="connsiteY2455" fmla="*/ 6009268 h 6858937"/>
              <a:gd name="connsiteX2456" fmla="*/ 5809533 w 7484617"/>
              <a:gd name="connsiteY2456" fmla="*/ 6060480 h 6858937"/>
              <a:gd name="connsiteX2457" fmla="*/ 5813189 w 7484617"/>
              <a:gd name="connsiteY2457" fmla="*/ 6067796 h 6858937"/>
              <a:gd name="connsiteX2458" fmla="*/ 5765659 w 7484617"/>
              <a:gd name="connsiteY2458" fmla="*/ 6097062 h 6858937"/>
              <a:gd name="connsiteX2459" fmla="*/ 5754691 w 7484617"/>
              <a:gd name="connsiteY2459" fmla="*/ 6093404 h 6858937"/>
              <a:gd name="connsiteX2460" fmla="*/ 5736409 w 7484617"/>
              <a:gd name="connsiteY2460" fmla="*/ 6104378 h 6858937"/>
              <a:gd name="connsiteX2461" fmla="*/ 5740065 w 7484617"/>
              <a:gd name="connsiteY2461" fmla="*/ 6108036 h 6858937"/>
              <a:gd name="connsiteX2462" fmla="*/ 5729097 w 7484617"/>
              <a:gd name="connsiteY2462" fmla="*/ 6111694 h 6858937"/>
              <a:gd name="connsiteX2463" fmla="*/ 5681569 w 7484617"/>
              <a:gd name="connsiteY2463" fmla="*/ 6140958 h 6858937"/>
              <a:gd name="connsiteX2464" fmla="*/ 5685225 w 7484617"/>
              <a:gd name="connsiteY2464" fmla="*/ 6144616 h 6858937"/>
              <a:gd name="connsiteX2465" fmla="*/ 5630383 w 7484617"/>
              <a:gd name="connsiteY2465" fmla="*/ 6177540 h 6858937"/>
              <a:gd name="connsiteX2466" fmla="*/ 5623071 w 7484617"/>
              <a:gd name="connsiteY2466" fmla="*/ 6173882 h 6858937"/>
              <a:gd name="connsiteX2467" fmla="*/ 5619415 w 7484617"/>
              <a:gd name="connsiteY2467" fmla="*/ 6188514 h 6858937"/>
              <a:gd name="connsiteX2468" fmla="*/ 5597477 w 7484617"/>
              <a:gd name="connsiteY2468" fmla="*/ 6192172 h 6858937"/>
              <a:gd name="connsiteX2469" fmla="*/ 5571887 w 7484617"/>
              <a:gd name="connsiteY2469" fmla="*/ 6214120 h 6858937"/>
              <a:gd name="connsiteX2470" fmla="*/ 5546293 w 7484617"/>
              <a:gd name="connsiteY2470" fmla="*/ 6225094 h 6858937"/>
              <a:gd name="connsiteX2471" fmla="*/ 5549949 w 7484617"/>
              <a:gd name="connsiteY2471" fmla="*/ 6232410 h 6858937"/>
              <a:gd name="connsiteX2472" fmla="*/ 5542637 w 7484617"/>
              <a:gd name="connsiteY2472" fmla="*/ 6239726 h 6858937"/>
              <a:gd name="connsiteX2473" fmla="*/ 5513388 w 7484617"/>
              <a:gd name="connsiteY2473" fmla="*/ 6250700 h 6858937"/>
              <a:gd name="connsiteX2474" fmla="*/ 5506076 w 7484617"/>
              <a:gd name="connsiteY2474" fmla="*/ 6243384 h 6858937"/>
              <a:gd name="connsiteX2475" fmla="*/ 5487795 w 7484617"/>
              <a:gd name="connsiteY2475" fmla="*/ 6268992 h 6858937"/>
              <a:gd name="connsiteX2476" fmla="*/ 5487795 w 7484617"/>
              <a:gd name="connsiteY2476" fmla="*/ 6258018 h 6858937"/>
              <a:gd name="connsiteX2477" fmla="*/ 5480483 w 7484617"/>
              <a:gd name="connsiteY2477" fmla="*/ 6254358 h 6858937"/>
              <a:gd name="connsiteX2478" fmla="*/ 5469515 w 7484617"/>
              <a:gd name="connsiteY2478" fmla="*/ 6265334 h 6858937"/>
              <a:gd name="connsiteX2479" fmla="*/ 5473171 w 7484617"/>
              <a:gd name="connsiteY2479" fmla="*/ 6258018 h 6858937"/>
              <a:gd name="connsiteX2480" fmla="*/ 5462202 w 7484617"/>
              <a:gd name="connsiteY2480" fmla="*/ 6272650 h 6858937"/>
              <a:gd name="connsiteX2481" fmla="*/ 5454891 w 7484617"/>
              <a:gd name="connsiteY2481" fmla="*/ 6268992 h 6858937"/>
              <a:gd name="connsiteX2482" fmla="*/ 5451235 w 7484617"/>
              <a:gd name="connsiteY2482" fmla="*/ 6283624 h 6858937"/>
              <a:gd name="connsiteX2483" fmla="*/ 5432955 w 7484617"/>
              <a:gd name="connsiteY2483" fmla="*/ 6294598 h 6858937"/>
              <a:gd name="connsiteX2484" fmla="*/ 5440267 w 7484617"/>
              <a:gd name="connsiteY2484" fmla="*/ 6305572 h 6858937"/>
              <a:gd name="connsiteX2485" fmla="*/ 5425643 w 7484617"/>
              <a:gd name="connsiteY2485" fmla="*/ 6298256 h 6858937"/>
              <a:gd name="connsiteX2486" fmla="*/ 5425643 w 7484617"/>
              <a:gd name="connsiteY2486" fmla="*/ 6309230 h 6858937"/>
              <a:gd name="connsiteX2487" fmla="*/ 5421986 w 7484617"/>
              <a:gd name="connsiteY2487" fmla="*/ 6301914 h 6858937"/>
              <a:gd name="connsiteX2488" fmla="*/ 5396393 w 7484617"/>
              <a:gd name="connsiteY2488" fmla="*/ 6320204 h 6858937"/>
              <a:gd name="connsiteX2489" fmla="*/ 5396393 w 7484617"/>
              <a:gd name="connsiteY2489" fmla="*/ 6316546 h 6858937"/>
              <a:gd name="connsiteX2490" fmla="*/ 5378113 w 7484617"/>
              <a:gd name="connsiteY2490" fmla="*/ 6334836 h 6858937"/>
              <a:gd name="connsiteX2491" fmla="*/ 5370800 w 7484617"/>
              <a:gd name="connsiteY2491" fmla="*/ 6338494 h 6858937"/>
              <a:gd name="connsiteX2492" fmla="*/ 5367144 w 7484617"/>
              <a:gd name="connsiteY2492" fmla="*/ 6331178 h 6858937"/>
              <a:gd name="connsiteX2493" fmla="*/ 5367144 w 7484617"/>
              <a:gd name="connsiteY2493" fmla="*/ 6338494 h 6858937"/>
              <a:gd name="connsiteX2494" fmla="*/ 5370800 w 7484617"/>
              <a:gd name="connsiteY2494" fmla="*/ 6338494 h 6858937"/>
              <a:gd name="connsiteX2495" fmla="*/ 5374456 w 7484617"/>
              <a:gd name="connsiteY2495" fmla="*/ 6338494 h 6858937"/>
              <a:gd name="connsiteX2496" fmla="*/ 5359831 w 7484617"/>
              <a:gd name="connsiteY2496" fmla="*/ 6342152 h 6858937"/>
              <a:gd name="connsiteX2497" fmla="*/ 5352519 w 7484617"/>
              <a:gd name="connsiteY2497" fmla="*/ 6345812 h 6858937"/>
              <a:gd name="connsiteX2498" fmla="*/ 5348863 w 7484617"/>
              <a:gd name="connsiteY2498" fmla="*/ 6338494 h 6858937"/>
              <a:gd name="connsiteX2499" fmla="*/ 5334241 w 7484617"/>
              <a:gd name="connsiteY2499" fmla="*/ 6356786 h 6858937"/>
              <a:gd name="connsiteX2500" fmla="*/ 5330585 w 7484617"/>
              <a:gd name="connsiteY2500" fmla="*/ 6349470 h 6858937"/>
              <a:gd name="connsiteX2501" fmla="*/ 5326928 w 7484617"/>
              <a:gd name="connsiteY2501" fmla="*/ 6353128 h 6858937"/>
              <a:gd name="connsiteX2502" fmla="*/ 5330585 w 7484617"/>
              <a:gd name="connsiteY2502" fmla="*/ 6360444 h 6858937"/>
              <a:gd name="connsiteX2503" fmla="*/ 5319616 w 7484617"/>
              <a:gd name="connsiteY2503" fmla="*/ 6364102 h 6858937"/>
              <a:gd name="connsiteX2504" fmla="*/ 5319616 w 7484617"/>
              <a:gd name="connsiteY2504" fmla="*/ 6371418 h 6858937"/>
              <a:gd name="connsiteX2505" fmla="*/ 5308647 w 7484617"/>
              <a:gd name="connsiteY2505" fmla="*/ 6371418 h 6858937"/>
              <a:gd name="connsiteX2506" fmla="*/ 5304991 w 7484617"/>
              <a:gd name="connsiteY2506" fmla="*/ 6360444 h 6858937"/>
              <a:gd name="connsiteX2507" fmla="*/ 5297679 w 7484617"/>
              <a:gd name="connsiteY2507" fmla="*/ 6371418 h 6858937"/>
              <a:gd name="connsiteX2508" fmla="*/ 5294023 w 7484617"/>
              <a:gd name="connsiteY2508" fmla="*/ 6382392 h 6858937"/>
              <a:gd name="connsiteX2509" fmla="*/ 5290367 w 7484617"/>
              <a:gd name="connsiteY2509" fmla="*/ 6371418 h 6858937"/>
              <a:gd name="connsiteX2510" fmla="*/ 5290367 w 7484617"/>
              <a:gd name="connsiteY2510" fmla="*/ 6378734 h 6858937"/>
              <a:gd name="connsiteX2511" fmla="*/ 5264773 w 7484617"/>
              <a:gd name="connsiteY2511" fmla="*/ 6382392 h 6858937"/>
              <a:gd name="connsiteX2512" fmla="*/ 5268429 w 7484617"/>
              <a:gd name="connsiteY2512" fmla="*/ 6386050 h 6858937"/>
              <a:gd name="connsiteX2513" fmla="*/ 5264773 w 7484617"/>
              <a:gd name="connsiteY2513" fmla="*/ 6389708 h 6858937"/>
              <a:gd name="connsiteX2514" fmla="*/ 5257461 w 7484617"/>
              <a:gd name="connsiteY2514" fmla="*/ 6386050 h 6858937"/>
              <a:gd name="connsiteX2515" fmla="*/ 5250149 w 7484617"/>
              <a:gd name="connsiteY2515" fmla="*/ 6378734 h 6858937"/>
              <a:gd name="connsiteX2516" fmla="*/ 5261117 w 7484617"/>
              <a:gd name="connsiteY2516" fmla="*/ 6367760 h 6858937"/>
              <a:gd name="connsiteX2517" fmla="*/ 5275742 w 7484617"/>
              <a:gd name="connsiteY2517" fmla="*/ 6371418 h 6858937"/>
              <a:gd name="connsiteX2518" fmla="*/ 5275742 w 7484617"/>
              <a:gd name="connsiteY2518" fmla="*/ 6360444 h 6858937"/>
              <a:gd name="connsiteX2519" fmla="*/ 5279398 w 7484617"/>
              <a:gd name="connsiteY2519" fmla="*/ 6367760 h 6858937"/>
              <a:gd name="connsiteX2520" fmla="*/ 5286711 w 7484617"/>
              <a:gd name="connsiteY2520" fmla="*/ 6367760 h 6858937"/>
              <a:gd name="connsiteX2521" fmla="*/ 5275742 w 7484617"/>
              <a:gd name="connsiteY2521" fmla="*/ 6353128 h 6858937"/>
              <a:gd name="connsiteX2522" fmla="*/ 5286711 w 7484617"/>
              <a:gd name="connsiteY2522" fmla="*/ 6364102 h 6858937"/>
              <a:gd name="connsiteX2523" fmla="*/ 5297679 w 7484617"/>
              <a:gd name="connsiteY2523" fmla="*/ 6353128 h 6858937"/>
              <a:gd name="connsiteX2524" fmla="*/ 5319616 w 7484617"/>
              <a:gd name="connsiteY2524" fmla="*/ 6331178 h 6858937"/>
              <a:gd name="connsiteX2525" fmla="*/ 5315959 w 7484617"/>
              <a:gd name="connsiteY2525" fmla="*/ 6327520 h 6858937"/>
              <a:gd name="connsiteX2526" fmla="*/ 5308647 w 7484617"/>
              <a:gd name="connsiteY2526" fmla="*/ 6327520 h 6858937"/>
              <a:gd name="connsiteX2527" fmla="*/ 5323272 w 7484617"/>
              <a:gd name="connsiteY2527" fmla="*/ 6327520 h 6858937"/>
              <a:gd name="connsiteX2528" fmla="*/ 5323272 w 7484617"/>
              <a:gd name="connsiteY2528" fmla="*/ 6320204 h 6858937"/>
              <a:gd name="connsiteX2529" fmla="*/ 5330585 w 7484617"/>
              <a:gd name="connsiteY2529" fmla="*/ 6327520 h 6858937"/>
              <a:gd name="connsiteX2530" fmla="*/ 5348863 w 7484617"/>
              <a:gd name="connsiteY2530" fmla="*/ 6298256 h 6858937"/>
              <a:gd name="connsiteX2531" fmla="*/ 5356175 w 7484617"/>
              <a:gd name="connsiteY2531" fmla="*/ 6301914 h 6858937"/>
              <a:gd name="connsiteX2532" fmla="*/ 5370800 w 7484617"/>
              <a:gd name="connsiteY2532" fmla="*/ 6290940 h 6858937"/>
              <a:gd name="connsiteX2533" fmla="*/ 5374456 w 7484617"/>
              <a:gd name="connsiteY2533" fmla="*/ 6298256 h 6858937"/>
              <a:gd name="connsiteX2534" fmla="*/ 5374456 w 7484617"/>
              <a:gd name="connsiteY2534" fmla="*/ 6287282 h 6858937"/>
              <a:gd name="connsiteX2535" fmla="*/ 5367144 w 7484617"/>
              <a:gd name="connsiteY2535" fmla="*/ 6283624 h 6858937"/>
              <a:gd name="connsiteX2536" fmla="*/ 5374456 w 7484617"/>
              <a:gd name="connsiteY2536" fmla="*/ 6279966 h 6858937"/>
              <a:gd name="connsiteX2537" fmla="*/ 5385425 w 7484617"/>
              <a:gd name="connsiteY2537" fmla="*/ 6290940 h 6858937"/>
              <a:gd name="connsiteX2538" fmla="*/ 5396393 w 7484617"/>
              <a:gd name="connsiteY2538" fmla="*/ 6272650 h 6858937"/>
              <a:gd name="connsiteX2539" fmla="*/ 5403705 w 7484617"/>
              <a:gd name="connsiteY2539" fmla="*/ 6276308 h 6858937"/>
              <a:gd name="connsiteX2540" fmla="*/ 5403705 w 7484617"/>
              <a:gd name="connsiteY2540" fmla="*/ 6265334 h 6858937"/>
              <a:gd name="connsiteX2541" fmla="*/ 5400049 w 7484617"/>
              <a:gd name="connsiteY2541" fmla="*/ 6265334 h 6858937"/>
              <a:gd name="connsiteX2542" fmla="*/ 5418330 w 7484617"/>
              <a:gd name="connsiteY2542" fmla="*/ 6261676 h 6858937"/>
              <a:gd name="connsiteX2543" fmla="*/ 5414674 w 7484617"/>
              <a:gd name="connsiteY2543" fmla="*/ 6258018 h 6858937"/>
              <a:gd name="connsiteX2544" fmla="*/ 5407361 w 7484617"/>
              <a:gd name="connsiteY2544" fmla="*/ 6254358 h 6858937"/>
              <a:gd name="connsiteX2545" fmla="*/ 5436611 w 7484617"/>
              <a:gd name="connsiteY2545" fmla="*/ 6228752 h 6858937"/>
              <a:gd name="connsiteX2546" fmla="*/ 5440267 w 7484617"/>
              <a:gd name="connsiteY2546" fmla="*/ 6236068 h 6858937"/>
              <a:gd name="connsiteX2547" fmla="*/ 5462202 w 7484617"/>
              <a:gd name="connsiteY2547" fmla="*/ 6225094 h 6858937"/>
              <a:gd name="connsiteX2548" fmla="*/ 5476827 w 7484617"/>
              <a:gd name="connsiteY2548" fmla="*/ 6203146 h 6858937"/>
              <a:gd name="connsiteX2549" fmla="*/ 5495107 w 7484617"/>
              <a:gd name="connsiteY2549" fmla="*/ 6203146 h 6858937"/>
              <a:gd name="connsiteX2550" fmla="*/ 5502419 w 7484617"/>
              <a:gd name="connsiteY2550" fmla="*/ 6192172 h 6858937"/>
              <a:gd name="connsiteX2551" fmla="*/ 5513388 w 7484617"/>
              <a:gd name="connsiteY2551" fmla="*/ 6177540 h 6858937"/>
              <a:gd name="connsiteX2552" fmla="*/ 5520701 w 7484617"/>
              <a:gd name="connsiteY2552" fmla="*/ 6184856 h 6858937"/>
              <a:gd name="connsiteX2553" fmla="*/ 5531669 w 7484617"/>
              <a:gd name="connsiteY2553" fmla="*/ 6181198 h 6858937"/>
              <a:gd name="connsiteX2554" fmla="*/ 5535325 w 7484617"/>
              <a:gd name="connsiteY2554" fmla="*/ 6166564 h 6858937"/>
              <a:gd name="connsiteX2555" fmla="*/ 5546293 w 7484617"/>
              <a:gd name="connsiteY2555" fmla="*/ 6170224 h 6858937"/>
              <a:gd name="connsiteX2556" fmla="*/ 5546293 w 7484617"/>
              <a:gd name="connsiteY2556" fmla="*/ 6151932 h 6858937"/>
              <a:gd name="connsiteX2557" fmla="*/ 5542637 w 7484617"/>
              <a:gd name="connsiteY2557" fmla="*/ 6148274 h 6858937"/>
              <a:gd name="connsiteX2558" fmla="*/ 5546293 w 7484617"/>
              <a:gd name="connsiteY2558" fmla="*/ 6148274 h 6858937"/>
              <a:gd name="connsiteX2559" fmla="*/ 5538981 w 7484617"/>
              <a:gd name="connsiteY2559" fmla="*/ 6140958 h 6858937"/>
              <a:gd name="connsiteX2560" fmla="*/ 5557262 w 7484617"/>
              <a:gd name="connsiteY2560" fmla="*/ 6137300 h 6858937"/>
              <a:gd name="connsiteX2561" fmla="*/ 5557262 w 7484617"/>
              <a:gd name="connsiteY2561" fmla="*/ 6144616 h 6858937"/>
              <a:gd name="connsiteX2562" fmla="*/ 5553605 w 7484617"/>
              <a:gd name="connsiteY2562" fmla="*/ 6155590 h 6858937"/>
              <a:gd name="connsiteX2563" fmla="*/ 5564574 w 7484617"/>
              <a:gd name="connsiteY2563" fmla="*/ 6151932 h 6858937"/>
              <a:gd name="connsiteX2564" fmla="*/ 5568231 w 7484617"/>
              <a:gd name="connsiteY2564" fmla="*/ 6144616 h 6858937"/>
              <a:gd name="connsiteX2565" fmla="*/ 5560918 w 7484617"/>
              <a:gd name="connsiteY2565" fmla="*/ 6144616 h 6858937"/>
              <a:gd name="connsiteX2566" fmla="*/ 5557262 w 7484617"/>
              <a:gd name="connsiteY2566" fmla="*/ 6137300 h 6858937"/>
              <a:gd name="connsiteX2567" fmla="*/ 5560918 w 7484617"/>
              <a:gd name="connsiteY2567" fmla="*/ 6129984 h 6858937"/>
              <a:gd name="connsiteX2568" fmla="*/ 5564574 w 7484617"/>
              <a:gd name="connsiteY2568" fmla="*/ 6137300 h 6858937"/>
              <a:gd name="connsiteX2569" fmla="*/ 5568231 w 7484617"/>
              <a:gd name="connsiteY2569" fmla="*/ 6137300 h 6858937"/>
              <a:gd name="connsiteX2570" fmla="*/ 5564574 w 7484617"/>
              <a:gd name="connsiteY2570" fmla="*/ 6126326 h 6858937"/>
              <a:gd name="connsiteX2571" fmla="*/ 5593821 w 7484617"/>
              <a:gd name="connsiteY2571" fmla="*/ 6122668 h 6858937"/>
              <a:gd name="connsiteX2572" fmla="*/ 5597477 w 7484617"/>
              <a:gd name="connsiteY2572" fmla="*/ 6111694 h 6858937"/>
              <a:gd name="connsiteX2573" fmla="*/ 5586509 w 7484617"/>
              <a:gd name="connsiteY2573" fmla="*/ 6111694 h 6858937"/>
              <a:gd name="connsiteX2574" fmla="*/ 5608446 w 7484617"/>
              <a:gd name="connsiteY2574" fmla="*/ 6111694 h 6858937"/>
              <a:gd name="connsiteX2575" fmla="*/ 5612103 w 7484617"/>
              <a:gd name="connsiteY2575" fmla="*/ 6108036 h 6858937"/>
              <a:gd name="connsiteX2576" fmla="*/ 5608446 w 7484617"/>
              <a:gd name="connsiteY2576" fmla="*/ 6097062 h 6858937"/>
              <a:gd name="connsiteX2577" fmla="*/ 5645007 w 7484617"/>
              <a:gd name="connsiteY2577" fmla="*/ 6071454 h 6858937"/>
              <a:gd name="connsiteX2578" fmla="*/ 5688881 w 7484617"/>
              <a:gd name="connsiteY2578" fmla="*/ 6045848 h 6858937"/>
              <a:gd name="connsiteX2579" fmla="*/ 5685225 w 7484617"/>
              <a:gd name="connsiteY2579" fmla="*/ 6042190 h 6858937"/>
              <a:gd name="connsiteX2580" fmla="*/ 5729097 w 7484617"/>
              <a:gd name="connsiteY2580" fmla="*/ 6023900 h 6858937"/>
              <a:gd name="connsiteX2581" fmla="*/ 5725441 w 7484617"/>
              <a:gd name="connsiteY2581" fmla="*/ 6016584 h 6858937"/>
              <a:gd name="connsiteX2582" fmla="*/ 5758347 w 7484617"/>
              <a:gd name="connsiteY2582" fmla="*/ 6001952 h 6858937"/>
              <a:gd name="connsiteX2583" fmla="*/ 5754691 w 7484617"/>
              <a:gd name="connsiteY2583" fmla="*/ 5998294 h 6858937"/>
              <a:gd name="connsiteX2584" fmla="*/ 5765659 w 7484617"/>
              <a:gd name="connsiteY2584" fmla="*/ 5990976 h 6858937"/>
              <a:gd name="connsiteX2585" fmla="*/ 5798564 w 7484617"/>
              <a:gd name="connsiteY2585" fmla="*/ 5976344 h 6858937"/>
              <a:gd name="connsiteX2586" fmla="*/ 5805877 w 7484617"/>
              <a:gd name="connsiteY2586" fmla="*/ 5976344 h 6858937"/>
              <a:gd name="connsiteX2587" fmla="*/ 5802221 w 7484617"/>
              <a:gd name="connsiteY2587" fmla="*/ 5983660 h 6858937"/>
              <a:gd name="connsiteX2588" fmla="*/ 5816843 w 7484617"/>
              <a:gd name="connsiteY2588" fmla="*/ 5990976 h 6858937"/>
              <a:gd name="connsiteX2589" fmla="*/ 5809533 w 7484617"/>
              <a:gd name="connsiteY2589" fmla="*/ 5969028 h 6858937"/>
              <a:gd name="connsiteX2590" fmla="*/ 5827811 w 7484617"/>
              <a:gd name="connsiteY2590" fmla="*/ 5950738 h 6858937"/>
              <a:gd name="connsiteX2591" fmla="*/ 5835124 w 7484617"/>
              <a:gd name="connsiteY2591" fmla="*/ 5958054 h 6858937"/>
              <a:gd name="connsiteX2592" fmla="*/ 5886310 w 7484617"/>
              <a:gd name="connsiteY2592" fmla="*/ 5910500 h 6858937"/>
              <a:gd name="connsiteX2593" fmla="*/ 5897279 w 7484617"/>
              <a:gd name="connsiteY2593" fmla="*/ 5914158 h 6858937"/>
              <a:gd name="connsiteX2594" fmla="*/ 5897279 w 7484617"/>
              <a:gd name="connsiteY2594" fmla="*/ 5906840 h 6858937"/>
              <a:gd name="connsiteX2595" fmla="*/ 5985024 w 7484617"/>
              <a:gd name="connsiteY2595" fmla="*/ 5851970 h 6858937"/>
              <a:gd name="connsiteX2596" fmla="*/ 5999649 w 7484617"/>
              <a:gd name="connsiteY2596" fmla="*/ 5848312 h 6858937"/>
              <a:gd name="connsiteX2597" fmla="*/ 6014273 w 7484617"/>
              <a:gd name="connsiteY2597" fmla="*/ 5837338 h 6858937"/>
              <a:gd name="connsiteX2598" fmla="*/ 6043523 w 7484617"/>
              <a:gd name="connsiteY2598" fmla="*/ 5808073 h 6858937"/>
              <a:gd name="connsiteX2599" fmla="*/ 6047179 w 7484617"/>
              <a:gd name="connsiteY2599" fmla="*/ 5815389 h 6858937"/>
              <a:gd name="connsiteX2600" fmla="*/ 6061801 w 7484617"/>
              <a:gd name="connsiteY2600" fmla="*/ 5797099 h 6858937"/>
              <a:gd name="connsiteX2601" fmla="*/ 6069113 w 7484617"/>
              <a:gd name="connsiteY2601" fmla="*/ 5800757 h 6858937"/>
              <a:gd name="connsiteX2602" fmla="*/ 6069113 w 7484617"/>
              <a:gd name="connsiteY2602" fmla="*/ 5793441 h 6858937"/>
              <a:gd name="connsiteX2603" fmla="*/ 6076426 w 7484617"/>
              <a:gd name="connsiteY2603" fmla="*/ 5793441 h 6858937"/>
              <a:gd name="connsiteX2604" fmla="*/ 6087395 w 7484617"/>
              <a:gd name="connsiteY2604" fmla="*/ 5778809 h 6858937"/>
              <a:gd name="connsiteX2605" fmla="*/ 6091051 w 7484617"/>
              <a:gd name="connsiteY2605" fmla="*/ 5782467 h 6858937"/>
              <a:gd name="connsiteX2606" fmla="*/ 6102019 w 7484617"/>
              <a:gd name="connsiteY2606" fmla="*/ 5771493 h 6858937"/>
              <a:gd name="connsiteX2607" fmla="*/ 6109331 w 7484617"/>
              <a:gd name="connsiteY2607" fmla="*/ 5775151 h 6858937"/>
              <a:gd name="connsiteX2608" fmla="*/ 6105675 w 7484617"/>
              <a:gd name="connsiteY2608" fmla="*/ 5764177 h 6858937"/>
              <a:gd name="connsiteX2609" fmla="*/ 6123956 w 7484617"/>
              <a:gd name="connsiteY2609" fmla="*/ 5756861 h 6858937"/>
              <a:gd name="connsiteX2610" fmla="*/ 6138581 w 7484617"/>
              <a:gd name="connsiteY2610" fmla="*/ 5742229 h 6858937"/>
              <a:gd name="connsiteX2611" fmla="*/ 6153205 w 7484617"/>
              <a:gd name="connsiteY2611" fmla="*/ 5734913 h 6858937"/>
              <a:gd name="connsiteX2612" fmla="*/ 6208045 w 7484617"/>
              <a:gd name="connsiteY2612" fmla="*/ 5705647 h 6858937"/>
              <a:gd name="connsiteX2613" fmla="*/ 6244607 w 7484617"/>
              <a:gd name="connsiteY2613" fmla="*/ 5672725 h 6858937"/>
              <a:gd name="connsiteX2614" fmla="*/ 6248263 w 7484617"/>
              <a:gd name="connsiteY2614" fmla="*/ 5676383 h 6858937"/>
              <a:gd name="connsiteX2615" fmla="*/ 6277513 w 7484617"/>
              <a:gd name="connsiteY2615" fmla="*/ 5658093 h 6858937"/>
              <a:gd name="connsiteX2616" fmla="*/ 6288479 w 7484617"/>
              <a:gd name="connsiteY2616" fmla="*/ 5643459 h 6858937"/>
              <a:gd name="connsiteX2617" fmla="*/ 6310416 w 7484617"/>
              <a:gd name="connsiteY2617" fmla="*/ 5643459 h 6858937"/>
              <a:gd name="connsiteX2618" fmla="*/ 6306760 w 7484617"/>
              <a:gd name="connsiteY2618" fmla="*/ 5632485 h 6858937"/>
              <a:gd name="connsiteX2619" fmla="*/ 6317729 w 7484617"/>
              <a:gd name="connsiteY2619" fmla="*/ 5625169 h 6858937"/>
              <a:gd name="connsiteX2620" fmla="*/ 6317729 w 7484617"/>
              <a:gd name="connsiteY2620" fmla="*/ 5621511 h 6858937"/>
              <a:gd name="connsiteX2621" fmla="*/ 6379883 w 7484617"/>
              <a:gd name="connsiteY2621" fmla="*/ 5588589 h 6858937"/>
              <a:gd name="connsiteX2622" fmla="*/ 6376227 w 7484617"/>
              <a:gd name="connsiteY2622" fmla="*/ 5577615 h 6858937"/>
              <a:gd name="connsiteX2623" fmla="*/ 5981368 w 7484617"/>
              <a:gd name="connsiteY2623" fmla="*/ 5833680 h 6858937"/>
              <a:gd name="connsiteX2624" fmla="*/ 5582853 w 7484617"/>
              <a:gd name="connsiteY2624" fmla="*/ 6089746 h 6858937"/>
              <a:gd name="connsiteX2625" fmla="*/ 5549949 w 7484617"/>
              <a:gd name="connsiteY2625" fmla="*/ 6108036 h 6858937"/>
              <a:gd name="connsiteX2626" fmla="*/ 5538981 w 7484617"/>
              <a:gd name="connsiteY2626" fmla="*/ 6122668 h 6858937"/>
              <a:gd name="connsiteX2627" fmla="*/ 5531669 w 7484617"/>
              <a:gd name="connsiteY2627" fmla="*/ 6122668 h 6858937"/>
              <a:gd name="connsiteX2628" fmla="*/ 5517044 w 7484617"/>
              <a:gd name="connsiteY2628" fmla="*/ 6129984 h 6858937"/>
              <a:gd name="connsiteX2629" fmla="*/ 5502419 w 7484617"/>
              <a:gd name="connsiteY2629" fmla="*/ 6140958 h 6858937"/>
              <a:gd name="connsiteX2630" fmla="*/ 5509732 w 7484617"/>
              <a:gd name="connsiteY2630" fmla="*/ 6133642 h 6858937"/>
              <a:gd name="connsiteX2631" fmla="*/ 5480483 w 7484617"/>
              <a:gd name="connsiteY2631" fmla="*/ 6148274 h 6858937"/>
              <a:gd name="connsiteX2632" fmla="*/ 5458547 w 7484617"/>
              <a:gd name="connsiteY2632" fmla="*/ 6177540 h 6858937"/>
              <a:gd name="connsiteX2633" fmla="*/ 5451235 w 7484617"/>
              <a:gd name="connsiteY2633" fmla="*/ 6173882 h 6858937"/>
              <a:gd name="connsiteX2634" fmla="*/ 5436611 w 7484617"/>
              <a:gd name="connsiteY2634" fmla="*/ 6177540 h 6858937"/>
              <a:gd name="connsiteX2635" fmla="*/ 5418330 w 7484617"/>
              <a:gd name="connsiteY2635" fmla="*/ 6195830 h 6858937"/>
              <a:gd name="connsiteX2636" fmla="*/ 5392737 w 7484617"/>
              <a:gd name="connsiteY2636" fmla="*/ 6217778 h 6858937"/>
              <a:gd name="connsiteX2637" fmla="*/ 5389081 w 7484617"/>
              <a:gd name="connsiteY2637" fmla="*/ 6221436 h 6858937"/>
              <a:gd name="connsiteX2638" fmla="*/ 5385425 w 7484617"/>
              <a:gd name="connsiteY2638" fmla="*/ 6217778 h 6858937"/>
              <a:gd name="connsiteX2639" fmla="*/ 5378113 w 7484617"/>
              <a:gd name="connsiteY2639" fmla="*/ 6232410 h 6858937"/>
              <a:gd name="connsiteX2640" fmla="*/ 5367144 w 7484617"/>
              <a:gd name="connsiteY2640" fmla="*/ 6236068 h 6858937"/>
              <a:gd name="connsiteX2641" fmla="*/ 5326928 w 7484617"/>
              <a:gd name="connsiteY2641" fmla="*/ 6250700 h 6858937"/>
              <a:gd name="connsiteX2642" fmla="*/ 5301335 w 7484617"/>
              <a:gd name="connsiteY2642" fmla="*/ 6276308 h 6858937"/>
              <a:gd name="connsiteX2643" fmla="*/ 5294023 w 7484617"/>
              <a:gd name="connsiteY2643" fmla="*/ 6276308 h 6858937"/>
              <a:gd name="connsiteX2644" fmla="*/ 5308647 w 7484617"/>
              <a:gd name="connsiteY2644" fmla="*/ 6254358 h 6858937"/>
              <a:gd name="connsiteX2645" fmla="*/ 5304991 w 7484617"/>
              <a:gd name="connsiteY2645" fmla="*/ 6247042 h 6858937"/>
              <a:gd name="connsiteX2646" fmla="*/ 5301335 w 7484617"/>
              <a:gd name="connsiteY2646" fmla="*/ 6254358 h 6858937"/>
              <a:gd name="connsiteX2647" fmla="*/ 5290367 w 7484617"/>
              <a:gd name="connsiteY2647" fmla="*/ 6243384 h 6858937"/>
              <a:gd name="connsiteX2648" fmla="*/ 5294023 w 7484617"/>
              <a:gd name="connsiteY2648" fmla="*/ 6258018 h 6858937"/>
              <a:gd name="connsiteX2649" fmla="*/ 5283055 w 7484617"/>
              <a:gd name="connsiteY2649" fmla="*/ 6265334 h 6858937"/>
              <a:gd name="connsiteX2650" fmla="*/ 5290367 w 7484617"/>
              <a:gd name="connsiteY2650" fmla="*/ 6276308 h 6858937"/>
              <a:gd name="connsiteX2651" fmla="*/ 5279398 w 7484617"/>
              <a:gd name="connsiteY2651" fmla="*/ 6287282 h 6858937"/>
              <a:gd name="connsiteX2652" fmla="*/ 5272086 w 7484617"/>
              <a:gd name="connsiteY2652" fmla="*/ 6283624 h 6858937"/>
              <a:gd name="connsiteX2653" fmla="*/ 5253805 w 7484617"/>
              <a:gd name="connsiteY2653" fmla="*/ 6290940 h 6858937"/>
              <a:gd name="connsiteX2654" fmla="*/ 5264773 w 7484617"/>
              <a:gd name="connsiteY2654" fmla="*/ 6279966 h 6858937"/>
              <a:gd name="connsiteX2655" fmla="*/ 5250149 w 7484617"/>
              <a:gd name="connsiteY2655" fmla="*/ 6272650 h 6858937"/>
              <a:gd name="connsiteX2656" fmla="*/ 5253805 w 7484617"/>
              <a:gd name="connsiteY2656" fmla="*/ 6283624 h 6858937"/>
              <a:gd name="connsiteX2657" fmla="*/ 5228212 w 7484617"/>
              <a:gd name="connsiteY2657" fmla="*/ 6294598 h 6858937"/>
              <a:gd name="connsiteX2658" fmla="*/ 5220901 w 7484617"/>
              <a:gd name="connsiteY2658" fmla="*/ 6287282 h 6858937"/>
              <a:gd name="connsiteX2659" fmla="*/ 5220901 w 7484617"/>
              <a:gd name="connsiteY2659" fmla="*/ 6290940 h 6858937"/>
              <a:gd name="connsiteX2660" fmla="*/ 5231868 w 7484617"/>
              <a:gd name="connsiteY2660" fmla="*/ 6301914 h 6858937"/>
              <a:gd name="connsiteX2661" fmla="*/ 5224557 w 7484617"/>
              <a:gd name="connsiteY2661" fmla="*/ 6309230 h 6858937"/>
              <a:gd name="connsiteX2662" fmla="*/ 5235525 w 7484617"/>
              <a:gd name="connsiteY2662" fmla="*/ 6309230 h 6858937"/>
              <a:gd name="connsiteX2663" fmla="*/ 5224557 w 7484617"/>
              <a:gd name="connsiteY2663" fmla="*/ 6312888 h 6858937"/>
              <a:gd name="connsiteX2664" fmla="*/ 5220901 w 7484617"/>
              <a:gd name="connsiteY2664" fmla="*/ 6301914 h 6858937"/>
              <a:gd name="connsiteX2665" fmla="*/ 5209933 w 7484617"/>
              <a:gd name="connsiteY2665" fmla="*/ 6305572 h 6858937"/>
              <a:gd name="connsiteX2666" fmla="*/ 5202621 w 7484617"/>
              <a:gd name="connsiteY2666" fmla="*/ 6298256 h 6858937"/>
              <a:gd name="connsiteX2667" fmla="*/ 5202621 w 7484617"/>
              <a:gd name="connsiteY2667" fmla="*/ 6283624 h 6858937"/>
              <a:gd name="connsiteX2668" fmla="*/ 5198965 w 7484617"/>
              <a:gd name="connsiteY2668" fmla="*/ 6294598 h 6858937"/>
              <a:gd name="connsiteX2669" fmla="*/ 5191653 w 7484617"/>
              <a:gd name="connsiteY2669" fmla="*/ 6287282 h 6858937"/>
              <a:gd name="connsiteX2670" fmla="*/ 5195309 w 7484617"/>
              <a:gd name="connsiteY2670" fmla="*/ 6298256 h 6858937"/>
              <a:gd name="connsiteX2671" fmla="*/ 5198965 w 7484617"/>
              <a:gd name="connsiteY2671" fmla="*/ 6298256 h 6858937"/>
              <a:gd name="connsiteX2672" fmla="*/ 5202621 w 7484617"/>
              <a:gd name="connsiteY2672" fmla="*/ 6298256 h 6858937"/>
              <a:gd name="connsiteX2673" fmla="*/ 5206277 w 7484617"/>
              <a:gd name="connsiteY2673" fmla="*/ 6305572 h 6858937"/>
              <a:gd name="connsiteX2674" fmla="*/ 5191653 w 7484617"/>
              <a:gd name="connsiteY2674" fmla="*/ 6298256 h 6858937"/>
              <a:gd name="connsiteX2675" fmla="*/ 5191653 w 7484617"/>
              <a:gd name="connsiteY2675" fmla="*/ 6305572 h 6858937"/>
              <a:gd name="connsiteX2676" fmla="*/ 5198965 w 7484617"/>
              <a:gd name="connsiteY2676" fmla="*/ 6309230 h 6858937"/>
              <a:gd name="connsiteX2677" fmla="*/ 5180684 w 7484617"/>
              <a:gd name="connsiteY2677" fmla="*/ 6316546 h 6858937"/>
              <a:gd name="connsiteX2678" fmla="*/ 5187996 w 7484617"/>
              <a:gd name="connsiteY2678" fmla="*/ 6294598 h 6858937"/>
              <a:gd name="connsiteX2679" fmla="*/ 5184340 w 7484617"/>
              <a:gd name="connsiteY2679" fmla="*/ 6290940 h 6858937"/>
              <a:gd name="connsiteX2680" fmla="*/ 5169715 w 7484617"/>
              <a:gd name="connsiteY2680" fmla="*/ 6312888 h 6858937"/>
              <a:gd name="connsiteX2681" fmla="*/ 5166059 w 7484617"/>
              <a:gd name="connsiteY2681" fmla="*/ 6309230 h 6858937"/>
              <a:gd name="connsiteX2682" fmla="*/ 5162403 w 7484617"/>
              <a:gd name="connsiteY2682" fmla="*/ 6312888 h 6858937"/>
              <a:gd name="connsiteX2683" fmla="*/ 5166059 w 7484617"/>
              <a:gd name="connsiteY2683" fmla="*/ 6316546 h 6858937"/>
              <a:gd name="connsiteX2684" fmla="*/ 5155091 w 7484617"/>
              <a:gd name="connsiteY2684" fmla="*/ 6320204 h 6858937"/>
              <a:gd name="connsiteX2685" fmla="*/ 5147779 w 7484617"/>
              <a:gd name="connsiteY2685" fmla="*/ 6338494 h 6858937"/>
              <a:gd name="connsiteX2686" fmla="*/ 5147779 w 7484617"/>
              <a:gd name="connsiteY2686" fmla="*/ 6316546 h 6858937"/>
              <a:gd name="connsiteX2687" fmla="*/ 5136810 w 7484617"/>
              <a:gd name="connsiteY2687" fmla="*/ 6334836 h 6858937"/>
              <a:gd name="connsiteX2688" fmla="*/ 5144123 w 7484617"/>
              <a:gd name="connsiteY2688" fmla="*/ 6345812 h 6858937"/>
              <a:gd name="connsiteX2689" fmla="*/ 5140467 w 7484617"/>
              <a:gd name="connsiteY2689" fmla="*/ 6345812 h 6858937"/>
              <a:gd name="connsiteX2690" fmla="*/ 5133154 w 7484617"/>
              <a:gd name="connsiteY2690" fmla="*/ 6331178 h 6858937"/>
              <a:gd name="connsiteX2691" fmla="*/ 5122185 w 7484617"/>
              <a:gd name="connsiteY2691" fmla="*/ 6334836 h 6858937"/>
              <a:gd name="connsiteX2692" fmla="*/ 5107563 w 7484617"/>
              <a:gd name="connsiteY2692" fmla="*/ 6360444 h 6858937"/>
              <a:gd name="connsiteX2693" fmla="*/ 5103907 w 7484617"/>
              <a:gd name="connsiteY2693" fmla="*/ 6342152 h 6858937"/>
              <a:gd name="connsiteX2694" fmla="*/ 5085626 w 7484617"/>
              <a:gd name="connsiteY2694" fmla="*/ 6349470 h 6858937"/>
              <a:gd name="connsiteX2695" fmla="*/ 5074657 w 7484617"/>
              <a:gd name="connsiteY2695" fmla="*/ 6364102 h 6858937"/>
              <a:gd name="connsiteX2696" fmla="*/ 5078313 w 7484617"/>
              <a:gd name="connsiteY2696" fmla="*/ 6375076 h 6858937"/>
              <a:gd name="connsiteX2697" fmla="*/ 5071001 w 7484617"/>
              <a:gd name="connsiteY2697" fmla="*/ 6375076 h 6858937"/>
              <a:gd name="connsiteX2698" fmla="*/ 5078313 w 7484617"/>
              <a:gd name="connsiteY2698" fmla="*/ 6382392 h 6858937"/>
              <a:gd name="connsiteX2699" fmla="*/ 5071001 w 7484617"/>
              <a:gd name="connsiteY2699" fmla="*/ 6367760 h 6858937"/>
              <a:gd name="connsiteX2700" fmla="*/ 5063689 w 7484617"/>
              <a:gd name="connsiteY2700" fmla="*/ 6364102 h 6858937"/>
              <a:gd name="connsiteX2701" fmla="*/ 5060033 w 7484617"/>
              <a:gd name="connsiteY2701" fmla="*/ 6367760 h 6858937"/>
              <a:gd name="connsiteX2702" fmla="*/ 5063689 w 7484617"/>
              <a:gd name="connsiteY2702" fmla="*/ 6356786 h 6858937"/>
              <a:gd name="connsiteX2703" fmla="*/ 5060033 w 7484617"/>
              <a:gd name="connsiteY2703" fmla="*/ 6353128 h 6858937"/>
              <a:gd name="connsiteX2704" fmla="*/ 5052721 w 7484617"/>
              <a:gd name="connsiteY2704" fmla="*/ 6356786 h 6858937"/>
              <a:gd name="connsiteX2705" fmla="*/ 5067345 w 7484617"/>
              <a:gd name="connsiteY2705" fmla="*/ 6342152 h 6858937"/>
              <a:gd name="connsiteX2706" fmla="*/ 5060033 w 7484617"/>
              <a:gd name="connsiteY2706" fmla="*/ 6334836 h 6858937"/>
              <a:gd name="connsiteX2707" fmla="*/ 5067345 w 7484617"/>
              <a:gd name="connsiteY2707" fmla="*/ 6334836 h 6858937"/>
              <a:gd name="connsiteX2708" fmla="*/ 5071001 w 7484617"/>
              <a:gd name="connsiteY2708" fmla="*/ 6342152 h 6858937"/>
              <a:gd name="connsiteX2709" fmla="*/ 5071001 w 7484617"/>
              <a:gd name="connsiteY2709" fmla="*/ 6327520 h 6858937"/>
              <a:gd name="connsiteX2710" fmla="*/ 5081969 w 7484617"/>
              <a:gd name="connsiteY2710" fmla="*/ 6327520 h 6858937"/>
              <a:gd name="connsiteX2711" fmla="*/ 5078313 w 7484617"/>
              <a:gd name="connsiteY2711" fmla="*/ 6334836 h 6858937"/>
              <a:gd name="connsiteX2712" fmla="*/ 5096595 w 7484617"/>
              <a:gd name="connsiteY2712" fmla="*/ 6338494 h 6858937"/>
              <a:gd name="connsiteX2713" fmla="*/ 5096595 w 7484617"/>
              <a:gd name="connsiteY2713" fmla="*/ 6334836 h 6858937"/>
              <a:gd name="connsiteX2714" fmla="*/ 5089282 w 7484617"/>
              <a:gd name="connsiteY2714" fmla="*/ 6331178 h 6858937"/>
              <a:gd name="connsiteX2715" fmla="*/ 5085626 w 7484617"/>
              <a:gd name="connsiteY2715" fmla="*/ 6323862 h 6858937"/>
              <a:gd name="connsiteX2716" fmla="*/ 5089282 w 7484617"/>
              <a:gd name="connsiteY2716" fmla="*/ 6312888 h 6858937"/>
              <a:gd name="connsiteX2717" fmla="*/ 5078313 w 7484617"/>
              <a:gd name="connsiteY2717" fmla="*/ 6312888 h 6858937"/>
              <a:gd name="connsiteX2718" fmla="*/ 5096595 w 7484617"/>
              <a:gd name="connsiteY2718" fmla="*/ 6305572 h 6858937"/>
              <a:gd name="connsiteX2719" fmla="*/ 5092938 w 7484617"/>
              <a:gd name="connsiteY2719" fmla="*/ 6312888 h 6858937"/>
              <a:gd name="connsiteX2720" fmla="*/ 5114873 w 7484617"/>
              <a:gd name="connsiteY2720" fmla="*/ 6301914 h 6858937"/>
              <a:gd name="connsiteX2721" fmla="*/ 5107563 w 7484617"/>
              <a:gd name="connsiteY2721" fmla="*/ 6298256 h 6858937"/>
              <a:gd name="connsiteX2722" fmla="*/ 5111217 w 7484617"/>
              <a:gd name="connsiteY2722" fmla="*/ 6287282 h 6858937"/>
              <a:gd name="connsiteX2723" fmla="*/ 5133154 w 7484617"/>
              <a:gd name="connsiteY2723" fmla="*/ 6268992 h 6858937"/>
              <a:gd name="connsiteX2724" fmla="*/ 5136810 w 7484617"/>
              <a:gd name="connsiteY2724" fmla="*/ 6276308 h 6858937"/>
              <a:gd name="connsiteX2725" fmla="*/ 5140467 w 7484617"/>
              <a:gd name="connsiteY2725" fmla="*/ 6268992 h 6858937"/>
              <a:gd name="connsiteX2726" fmla="*/ 5147779 w 7484617"/>
              <a:gd name="connsiteY2726" fmla="*/ 6276308 h 6858937"/>
              <a:gd name="connsiteX2727" fmla="*/ 5147779 w 7484617"/>
              <a:gd name="connsiteY2727" fmla="*/ 6268992 h 6858937"/>
              <a:gd name="connsiteX2728" fmla="*/ 5155091 w 7484617"/>
              <a:gd name="connsiteY2728" fmla="*/ 6247042 h 6858937"/>
              <a:gd name="connsiteX2729" fmla="*/ 5162403 w 7484617"/>
              <a:gd name="connsiteY2729" fmla="*/ 6232410 h 6858937"/>
              <a:gd name="connsiteX2730" fmla="*/ 5158747 w 7484617"/>
              <a:gd name="connsiteY2730" fmla="*/ 6236068 h 6858937"/>
              <a:gd name="connsiteX2731" fmla="*/ 5155091 w 7484617"/>
              <a:gd name="connsiteY2731" fmla="*/ 6228752 h 6858937"/>
              <a:gd name="connsiteX2732" fmla="*/ 5166059 w 7484617"/>
              <a:gd name="connsiteY2732" fmla="*/ 6232410 h 6858937"/>
              <a:gd name="connsiteX2733" fmla="*/ 5166059 w 7484617"/>
              <a:gd name="connsiteY2733" fmla="*/ 6243384 h 6858937"/>
              <a:gd name="connsiteX2734" fmla="*/ 5184340 w 7484617"/>
              <a:gd name="connsiteY2734" fmla="*/ 6228752 h 6858937"/>
              <a:gd name="connsiteX2735" fmla="*/ 5191653 w 7484617"/>
              <a:gd name="connsiteY2735" fmla="*/ 6228752 h 6858937"/>
              <a:gd name="connsiteX2736" fmla="*/ 5202621 w 7484617"/>
              <a:gd name="connsiteY2736" fmla="*/ 6217778 h 6858937"/>
              <a:gd name="connsiteX2737" fmla="*/ 5198965 w 7484617"/>
              <a:gd name="connsiteY2737" fmla="*/ 6206804 h 6858937"/>
              <a:gd name="connsiteX2738" fmla="*/ 5209933 w 7484617"/>
              <a:gd name="connsiteY2738" fmla="*/ 6217778 h 6858937"/>
              <a:gd name="connsiteX2739" fmla="*/ 5217245 w 7484617"/>
              <a:gd name="connsiteY2739" fmla="*/ 6206804 h 6858937"/>
              <a:gd name="connsiteX2740" fmla="*/ 5213589 w 7484617"/>
              <a:gd name="connsiteY2740" fmla="*/ 6199488 h 6858937"/>
              <a:gd name="connsiteX2741" fmla="*/ 5224557 w 7484617"/>
              <a:gd name="connsiteY2741" fmla="*/ 6199488 h 6858937"/>
              <a:gd name="connsiteX2742" fmla="*/ 5239181 w 7484617"/>
              <a:gd name="connsiteY2742" fmla="*/ 6181198 h 6858937"/>
              <a:gd name="connsiteX2743" fmla="*/ 5239181 w 7484617"/>
              <a:gd name="connsiteY2743" fmla="*/ 6173882 h 6858937"/>
              <a:gd name="connsiteX2744" fmla="*/ 5242837 w 7484617"/>
              <a:gd name="connsiteY2744" fmla="*/ 6181198 h 6858937"/>
              <a:gd name="connsiteX2745" fmla="*/ 5253805 w 7484617"/>
              <a:gd name="connsiteY2745" fmla="*/ 6162906 h 6858937"/>
              <a:gd name="connsiteX2746" fmla="*/ 5246493 w 7484617"/>
              <a:gd name="connsiteY2746" fmla="*/ 6162906 h 6858937"/>
              <a:gd name="connsiteX2747" fmla="*/ 5261117 w 7484617"/>
              <a:gd name="connsiteY2747" fmla="*/ 6155590 h 6858937"/>
              <a:gd name="connsiteX2748" fmla="*/ 5257461 w 7484617"/>
              <a:gd name="connsiteY2748" fmla="*/ 6162906 h 6858937"/>
              <a:gd name="connsiteX2749" fmla="*/ 5268429 w 7484617"/>
              <a:gd name="connsiteY2749" fmla="*/ 6151932 h 6858937"/>
              <a:gd name="connsiteX2750" fmla="*/ 5261117 w 7484617"/>
              <a:gd name="connsiteY2750" fmla="*/ 6148274 h 6858937"/>
              <a:gd name="connsiteX2751" fmla="*/ 5268429 w 7484617"/>
              <a:gd name="connsiteY2751" fmla="*/ 6148274 h 6858937"/>
              <a:gd name="connsiteX2752" fmla="*/ 5268429 w 7484617"/>
              <a:gd name="connsiteY2752" fmla="*/ 6137300 h 6858937"/>
              <a:gd name="connsiteX2753" fmla="*/ 5257461 w 7484617"/>
              <a:gd name="connsiteY2753" fmla="*/ 6133642 h 6858937"/>
              <a:gd name="connsiteX2754" fmla="*/ 5257461 w 7484617"/>
              <a:gd name="connsiteY2754" fmla="*/ 6144616 h 6858937"/>
              <a:gd name="connsiteX2755" fmla="*/ 5228212 w 7484617"/>
              <a:gd name="connsiteY2755" fmla="*/ 6155590 h 6858937"/>
              <a:gd name="connsiteX2756" fmla="*/ 5213589 w 7484617"/>
              <a:gd name="connsiteY2756" fmla="*/ 6170224 h 6858937"/>
              <a:gd name="connsiteX2757" fmla="*/ 5187996 w 7484617"/>
              <a:gd name="connsiteY2757" fmla="*/ 6188514 h 6858937"/>
              <a:gd name="connsiteX2758" fmla="*/ 5180684 w 7484617"/>
              <a:gd name="connsiteY2758" fmla="*/ 6181198 h 6858937"/>
              <a:gd name="connsiteX2759" fmla="*/ 5177028 w 7484617"/>
              <a:gd name="connsiteY2759" fmla="*/ 6184856 h 6858937"/>
              <a:gd name="connsiteX2760" fmla="*/ 5162403 w 7484617"/>
              <a:gd name="connsiteY2760" fmla="*/ 6173882 h 6858937"/>
              <a:gd name="connsiteX2761" fmla="*/ 5162403 w 7484617"/>
              <a:gd name="connsiteY2761" fmla="*/ 6162906 h 6858937"/>
              <a:gd name="connsiteX2762" fmla="*/ 5169715 w 7484617"/>
              <a:gd name="connsiteY2762" fmla="*/ 6166564 h 6858937"/>
              <a:gd name="connsiteX2763" fmla="*/ 5184340 w 7484617"/>
              <a:gd name="connsiteY2763" fmla="*/ 6159248 h 6858937"/>
              <a:gd name="connsiteX2764" fmla="*/ 5180684 w 7484617"/>
              <a:gd name="connsiteY2764" fmla="*/ 6151932 h 6858937"/>
              <a:gd name="connsiteX2765" fmla="*/ 5180684 w 7484617"/>
              <a:gd name="connsiteY2765" fmla="*/ 6144616 h 6858937"/>
              <a:gd name="connsiteX2766" fmla="*/ 5191653 w 7484617"/>
              <a:gd name="connsiteY2766" fmla="*/ 6144616 h 6858937"/>
              <a:gd name="connsiteX2767" fmla="*/ 5213589 w 7484617"/>
              <a:gd name="connsiteY2767" fmla="*/ 6129984 h 6858937"/>
              <a:gd name="connsiteX2768" fmla="*/ 5209173 w 7484617"/>
              <a:gd name="connsiteY2768" fmla="*/ 6118942 h 6858937"/>
              <a:gd name="connsiteX2769" fmla="*/ 5209933 w 7484617"/>
              <a:gd name="connsiteY2769" fmla="*/ 6119010 h 6858937"/>
              <a:gd name="connsiteX2770" fmla="*/ 5206277 w 7484617"/>
              <a:gd name="connsiteY2770" fmla="*/ 6111694 h 6858937"/>
              <a:gd name="connsiteX2771" fmla="*/ 5209173 w 7484617"/>
              <a:gd name="connsiteY2771" fmla="*/ 6118942 h 6858937"/>
              <a:gd name="connsiteX2772" fmla="*/ 5204905 w 7484617"/>
              <a:gd name="connsiteY2772" fmla="*/ 6118553 h 6858937"/>
              <a:gd name="connsiteX2773" fmla="*/ 5202621 w 7484617"/>
              <a:gd name="connsiteY2773" fmla="*/ 6115352 h 6858937"/>
              <a:gd name="connsiteX2774" fmla="*/ 5162403 w 7484617"/>
              <a:gd name="connsiteY2774" fmla="*/ 6137300 h 6858937"/>
              <a:gd name="connsiteX2775" fmla="*/ 5166059 w 7484617"/>
              <a:gd name="connsiteY2775" fmla="*/ 6126326 h 6858937"/>
              <a:gd name="connsiteX2776" fmla="*/ 5158747 w 7484617"/>
              <a:gd name="connsiteY2776" fmla="*/ 6119010 h 6858937"/>
              <a:gd name="connsiteX2777" fmla="*/ 5162403 w 7484617"/>
              <a:gd name="connsiteY2777" fmla="*/ 6122668 h 6858937"/>
              <a:gd name="connsiteX2778" fmla="*/ 5166059 w 7484617"/>
              <a:gd name="connsiteY2778" fmla="*/ 6108036 h 6858937"/>
              <a:gd name="connsiteX2779" fmla="*/ 5169715 w 7484617"/>
              <a:gd name="connsiteY2779" fmla="*/ 6119010 h 6858937"/>
              <a:gd name="connsiteX2780" fmla="*/ 5166059 w 7484617"/>
              <a:gd name="connsiteY2780" fmla="*/ 6119010 h 6858937"/>
              <a:gd name="connsiteX2781" fmla="*/ 5173371 w 7484617"/>
              <a:gd name="connsiteY2781" fmla="*/ 6129984 h 6858937"/>
              <a:gd name="connsiteX2782" fmla="*/ 5177028 w 7484617"/>
              <a:gd name="connsiteY2782" fmla="*/ 6119010 h 6858937"/>
              <a:gd name="connsiteX2783" fmla="*/ 5173371 w 7484617"/>
              <a:gd name="connsiteY2783" fmla="*/ 6108036 h 6858937"/>
              <a:gd name="connsiteX2784" fmla="*/ 5202621 w 7484617"/>
              <a:gd name="connsiteY2784" fmla="*/ 6086088 h 6858937"/>
              <a:gd name="connsiteX2785" fmla="*/ 5195309 w 7484617"/>
              <a:gd name="connsiteY2785" fmla="*/ 6075112 h 6858937"/>
              <a:gd name="connsiteX2786" fmla="*/ 5213589 w 7484617"/>
              <a:gd name="connsiteY2786" fmla="*/ 6078770 h 6858937"/>
              <a:gd name="connsiteX2787" fmla="*/ 5213589 w 7484617"/>
              <a:gd name="connsiteY2787" fmla="*/ 6086088 h 6858937"/>
              <a:gd name="connsiteX2788" fmla="*/ 5209933 w 7484617"/>
              <a:gd name="connsiteY2788" fmla="*/ 6082430 h 6858937"/>
              <a:gd name="connsiteX2789" fmla="*/ 5209933 w 7484617"/>
              <a:gd name="connsiteY2789" fmla="*/ 6093404 h 6858937"/>
              <a:gd name="connsiteX2790" fmla="*/ 5217245 w 7484617"/>
              <a:gd name="connsiteY2790" fmla="*/ 6071454 h 6858937"/>
              <a:gd name="connsiteX2791" fmla="*/ 5224557 w 7484617"/>
              <a:gd name="connsiteY2791" fmla="*/ 6067796 h 6858937"/>
              <a:gd name="connsiteX2792" fmla="*/ 5228212 w 7484617"/>
              <a:gd name="connsiteY2792" fmla="*/ 6078770 h 6858937"/>
              <a:gd name="connsiteX2793" fmla="*/ 5235525 w 7484617"/>
              <a:gd name="connsiteY2793" fmla="*/ 6067796 h 6858937"/>
              <a:gd name="connsiteX2794" fmla="*/ 5235525 w 7484617"/>
              <a:gd name="connsiteY2794" fmla="*/ 6049506 h 6858937"/>
              <a:gd name="connsiteX2795" fmla="*/ 5242837 w 7484617"/>
              <a:gd name="connsiteY2795" fmla="*/ 6056822 h 6858937"/>
              <a:gd name="connsiteX2796" fmla="*/ 5246493 w 7484617"/>
              <a:gd name="connsiteY2796" fmla="*/ 6049506 h 6858937"/>
              <a:gd name="connsiteX2797" fmla="*/ 5253805 w 7484617"/>
              <a:gd name="connsiteY2797" fmla="*/ 6049506 h 6858937"/>
              <a:gd name="connsiteX2798" fmla="*/ 5253805 w 7484617"/>
              <a:gd name="connsiteY2798" fmla="*/ 6034874 h 6858937"/>
              <a:gd name="connsiteX2799" fmla="*/ 5261117 w 7484617"/>
              <a:gd name="connsiteY2799" fmla="*/ 6038532 h 6858937"/>
              <a:gd name="connsiteX2800" fmla="*/ 5264773 w 7484617"/>
              <a:gd name="connsiteY2800" fmla="*/ 6027558 h 6858937"/>
              <a:gd name="connsiteX2801" fmla="*/ 5272086 w 7484617"/>
              <a:gd name="connsiteY2801" fmla="*/ 6027558 h 6858937"/>
              <a:gd name="connsiteX2802" fmla="*/ 5272086 w 7484617"/>
              <a:gd name="connsiteY2802" fmla="*/ 6038532 h 6858937"/>
              <a:gd name="connsiteX2803" fmla="*/ 5272086 w 7484617"/>
              <a:gd name="connsiteY2803" fmla="*/ 6020242 h 6858937"/>
              <a:gd name="connsiteX2804" fmla="*/ 5283055 w 7484617"/>
              <a:gd name="connsiteY2804" fmla="*/ 6016584 h 6858937"/>
              <a:gd name="connsiteX2805" fmla="*/ 5290367 w 7484617"/>
              <a:gd name="connsiteY2805" fmla="*/ 6023900 h 6858937"/>
              <a:gd name="connsiteX2806" fmla="*/ 5312303 w 7484617"/>
              <a:gd name="connsiteY2806" fmla="*/ 5998294 h 6858937"/>
              <a:gd name="connsiteX2807" fmla="*/ 5319616 w 7484617"/>
              <a:gd name="connsiteY2807" fmla="*/ 6005610 h 6858937"/>
              <a:gd name="connsiteX2808" fmla="*/ 5330585 w 7484617"/>
              <a:gd name="connsiteY2808" fmla="*/ 5994634 h 6858937"/>
              <a:gd name="connsiteX2809" fmla="*/ 5334241 w 7484617"/>
              <a:gd name="connsiteY2809" fmla="*/ 5983660 h 6858937"/>
              <a:gd name="connsiteX2810" fmla="*/ 5337897 w 7484617"/>
              <a:gd name="connsiteY2810" fmla="*/ 5987318 h 6858937"/>
              <a:gd name="connsiteX2811" fmla="*/ 5348863 w 7484617"/>
              <a:gd name="connsiteY2811" fmla="*/ 5972686 h 6858937"/>
              <a:gd name="connsiteX2812" fmla="*/ 5352519 w 7484617"/>
              <a:gd name="connsiteY2812" fmla="*/ 5950738 h 6858937"/>
              <a:gd name="connsiteX2813" fmla="*/ 5374456 w 7484617"/>
              <a:gd name="connsiteY2813" fmla="*/ 5947080 h 6858937"/>
              <a:gd name="connsiteX2814" fmla="*/ 5381769 w 7484617"/>
              <a:gd name="connsiteY2814" fmla="*/ 5939764 h 6858937"/>
              <a:gd name="connsiteX2815" fmla="*/ 5381769 w 7484617"/>
              <a:gd name="connsiteY2815" fmla="*/ 5947080 h 6858937"/>
              <a:gd name="connsiteX2816" fmla="*/ 5389081 w 7484617"/>
              <a:gd name="connsiteY2816" fmla="*/ 5936106 h 6858937"/>
              <a:gd name="connsiteX2817" fmla="*/ 5381769 w 7484617"/>
              <a:gd name="connsiteY2817" fmla="*/ 5936106 h 6858937"/>
              <a:gd name="connsiteX2818" fmla="*/ 5400049 w 7484617"/>
              <a:gd name="connsiteY2818" fmla="*/ 5932448 h 6858937"/>
              <a:gd name="connsiteX2819" fmla="*/ 5396393 w 7484617"/>
              <a:gd name="connsiteY2819" fmla="*/ 5921474 h 6858937"/>
              <a:gd name="connsiteX2820" fmla="*/ 5403705 w 7484617"/>
              <a:gd name="connsiteY2820" fmla="*/ 5917816 h 6858937"/>
              <a:gd name="connsiteX2821" fmla="*/ 5392737 w 7484617"/>
              <a:gd name="connsiteY2821" fmla="*/ 5914158 h 6858937"/>
              <a:gd name="connsiteX2822" fmla="*/ 5381769 w 7484617"/>
              <a:gd name="connsiteY2822" fmla="*/ 5917816 h 6858937"/>
              <a:gd name="connsiteX2823" fmla="*/ 5392737 w 7484617"/>
              <a:gd name="connsiteY2823" fmla="*/ 5910500 h 6858937"/>
              <a:gd name="connsiteX2824" fmla="*/ 5407361 w 7484617"/>
              <a:gd name="connsiteY2824" fmla="*/ 5914158 h 6858937"/>
              <a:gd name="connsiteX2825" fmla="*/ 5403705 w 7484617"/>
              <a:gd name="connsiteY2825" fmla="*/ 5903182 h 6858937"/>
              <a:gd name="connsiteX2826" fmla="*/ 5407361 w 7484617"/>
              <a:gd name="connsiteY2826" fmla="*/ 5903182 h 6858937"/>
              <a:gd name="connsiteX2827" fmla="*/ 5411017 w 7484617"/>
              <a:gd name="connsiteY2827" fmla="*/ 5914158 h 6858937"/>
              <a:gd name="connsiteX2828" fmla="*/ 5418330 w 7484617"/>
              <a:gd name="connsiteY2828" fmla="*/ 5921474 h 6858937"/>
              <a:gd name="connsiteX2829" fmla="*/ 5421986 w 7484617"/>
              <a:gd name="connsiteY2829" fmla="*/ 5906840 h 6858937"/>
              <a:gd name="connsiteX2830" fmla="*/ 5429299 w 7484617"/>
              <a:gd name="connsiteY2830" fmla="*/ 5892208 h 6858937"/>
              <a:gd name="connsiteX2831" fmla="*/ 5440267 w 7484617"/>
              <a:gd name="connsiteY2831" fmla="*/ 5906840 h 6858937"/>
              <a:gd name="connsiteX2832" fmla="*/ 5436611 w 7484617"/>
              <a:gd name="connsiteY2832" fmla="*/ 5892208 h 6858937"/>
              <a:gd name="connsiteX2833" fmla="*/ 5447579 w 7484617"/>
              <a:gd name="connsiteY2833" fmla="*/ 5881234 h 6858937"/>
              <a:gd name="connsiteX2834" fmla="*/ 5458547 w 7484617"/>
              <a:gd name="connsiteY2834" fmla="*/ 5892208 h 6858937"/>
              <a:gd name="connsiteX2835" fmla="*/ 5454891 w 7484617"/>
              <a:gd name="connsiteY2835" fmla="*/ 5881234 h 6858937"/>
              <a:gd name="connsiteX2836" fmla="*/ 5473171 w 7484617"/>
              <a:gd name="connsiteY2836" fmla="*/ 5881234 h 6858937"/>
              <a:gd name="connsiteX2837" fmla="*/ 5469515 w 7484617"/>
              <a:gd name="connsiteY2837" fmla="*/ 5877576 h 6858937"/>
              <a:gd name="connsiteX2838" fmla="*/ 5480483 w 7484617"/>
              <a:gd name="connsiteY2838" fmla="*/ 5859286 h 6858937"/>
              <a:gd name="connsiteX2839" fmla="*/ 5487795 w 7484617"/>
              <a:gd name="connsiteY2839" fmla="*/ 5851970 h 6858937"/>
              <a:gd name="connsiteX2840" fmla="*/ 5502419 w 7484617"/>
              <a:gd name="connsiteY2840" fmla="*/ 5848312 h 6858937"/>
              <a:gd name="connsiteX2841" fmla="*/ 5506076 w 7484617"/>
              <a:gd name="connsiteY2841" fmla="*/ 5844654 h 6858937"/>
              <a:gd name="connsiteX2842" fmla="*/ 5498763 w 7484617"/>
              <a:gd name="connsiteY2842" fmla="*/ 5840996 h 6858937"/>
              <a:gd name="connsiteX2843" fmla="*/ 5506076 w 7484617"/>
              <a:gd name="connsiteY2843" fmla="*/ 5830022 h 6858937"/>
              <a:gd name="connsiteX2844" fmla="*/ 5506076 w 7484617"/>
              <a:gd name="connsiteY2844" fmla="*/ 5840996 h 6858937"/>
              <a:gd name="connsiteX2845" fmla="*/ 5528013 w 7484617"/>
              <a:gd name="connsiteY2845" fmla="*/ 5833680 h 6858937"/>
              <a:gd name="connsiteX2846" fmla="*/ 5524357 w 7484617"/>
              <a:gd name="connsiteY2846" fmla="*/ 5822706 h 6858937"/>
              <a:gd name="connsiteX2847" fmla="*/ 5520701 w 7484617"/>
              <a:gd name="connsiteY2847" fmla="*/ 5833680 h 6858937"/>
              <a:gd name="connsiteX2848" fmla="*/ 5513388 w 7484617"/>
              <a:gd name="connsiteY2848" fmla="*/ 5819047 h 6858937"/>
              <a:gd name="connsiteX2849" fmla="*/ 5528013 w 7484617"/>
              <a:gd name="connsiteY2849" fmla="*/ 5819047 h 6858937"/>
              <a:gd name="connsiteX2850" fmla="*/ 5535325 w 7484617"/>
              <a:gd name="connsiteY2850" fmla="*/ 5830022 h 6858937"/>
              <a:gd name="connsiteX2851" fmla="*/ 5535325 w 7484617"/>
              <a:gd name="connsiteY2851" fmla="*/ 5822706 h 6858937"/>
              <a:gd name="connsiteX2852" fmla="*/ 5538981 w 7484617"/>
              <a:gd name="connsiteY2852" fmla="*/ 5830022 h 6858937"/>
              <a:gd name="connsiteX2853" fmla="*/ 5546293 w 7484617"/>
              <a:gd name="connsiteY2853" fmla="*/ 5819047 h 6858937"/>
              <a:gd name="connsiteX2854" fmla="*/ 5568231 w 7484617"/>
              <a:gd name="connsiteY2854" fmla="*/ 5808073 h 6858937"/>
              <a:gd name="connsiteX2855" fmla="*/ 5564574 w 7484617"/>
              <a:gd name="connsiteY2855" fmla="*/ 5800757 h 6858937"/>
              <a:gd name="connsiteX2856" fmla="*/ 5571887 w 7484617"/>
              <a:gd name="connsiteY2856" fmla="*/ 5797099 h 6858937"/>
              <a:gd name="connsiteX2857" fmla="*/ 5582853 w 7484617"/>
              <a:gd name="connsiteY2857" fmla="*/ 5789783 h 6858937"/>
              <a:gd name="connsiteX2858" fmla="*/ 5590165 w 7484617"/>
              <a:gd name="connsiteY2858" fmla="*/ 5793441 h 6858937"/>
              <a:gd name="connsiteX2859" fmla="*/ 5586509 w 7484617"/>
              <a:gd name="connsiteY2859" fmla="*/ 5804415 h 6858937"/>
              <a:gd name="connsiteX2860" fmla="*/ 5604790 w 7484617"/>
              <a:gd name="connsiteY2860" fmla="*/ 5797099 h 6858937"/>
              <a:gd name="connsiteX2861" fmla="*/ 5593821 w 7484617"/>
              <a:gd name="connsiteY2861" fmla="*/ 5797099 h 6858937"/>
              <a:gd name="connsiteX2862" fmla="*/ 5612103 w 7484617"/>
              <a:gd name="connsiteY2862" fmla="*/ 5775151 h 6858937"/>
              <a:gd name="connsiteX2863" fmla="*/ 5604790 w 7484617"/>
              <a:gd name="connsiteY2863" fmla="*/ 5771493 h 6858937"/>
              <a:gd name="connsiteX2864" fmla="*/ 5604790 w 7484617"/>
              <a:gd name="connsiteY2864" fmla="*/ 5760519 h 6858937"/>
              <a:gd name="connsiteX2865" fmla="*/ 5615759 w 7484617"/>
              <a:gd name="connsiteY2865" fmla="*/ 5771493 h 6858937"/>
              <a:gd name="connsiteX2866" fmla="*/ 5626727 w 7484617"/>
              <a:gd name="connsiteY2866" fmla="*/ 5764177 h 6858937"/>
              <a:gd name="connsiteX2867" fmla="*/ 5615759 w 7484617"/>
              <a:gd name="connsiteY2867" fmla="*/ 5760519 h 6858937"/>
              <a:gd name="connsiteX2868" fmla="*/ 5619415 w 7484617"/>
              <a:gd name="connsiteY2868" fmla="*/ 5749545 h 6858937"/>
              <a:gd name="connsiteX2869" fmla="*/ 5634039 w 7484617"/>
              <a:gd name="connsiteY2869" fmla="*/ 5767835 h 6858937"/>
              <a:gd name="connsiteX2870" fmla="*/ 5641351 w 7484617"/>
              <a:gd name="connsiteY2870" fmla="*/ 5738571 h 6858937"/>
              <a:gd name="connsiteX2871" fmla="*/ 5630383 w 7484617"/>
              <a:gd name="connsiteY2871" fmla="*/ 5753203 h 6858937"/>
              <a:gd name="connsiteX2872" fmla="*/ 5630383 w 7484617"/>
              <a:gd name="connsiteY2872" fmla="*/ 5742229 h 6858937"/>
              <a:gd name="connsiteX2873" fmla="*/ 5641351 w 7484617"/>
              <a:gd name="connsiteY2873" fmla="*/ 5735369 h 6858937"/>
              <a:gd name="connsiteX2874" fmla="*/ 5650317 w 7484617"/>
              <a:gd name="connsiteY2874" fmla="*/ 5732005 h 6858937"/>
              <a:gd name="connsiteX2875" fmla="*/ 5653692 w 7484617"/>
              <a:gd name="connsiteY2875" fmla="*/ 5733540 h 6858937"/>
              <a:gd name="connsiteX2876" fmla="*/ 5655976 w 7484617"/>
              <a:gd name="connsiteY2876" fmla="*/ 5738571 h 6858937"/>
              <a:gd name="connsiteX2877" fmla="*/ 5648664 w 7484617"/>
              <a:gd name="connsiteY2877" fmla="*/ 5738571 h 6858937"/>
              <a:gd name="connsiteX2878" fmla="*/ 5655976 w 7484617"/>
              <a:gd name="connsiteY2878" fmla="*/ 5745887 h 6858937"/>
              <a:gd name="connsiteX2879" fmla="*/ 5648664 w 7484617"/>
              <a:gd name="connsiteY2879" fmla="*/ 5756861 h 6858937"/>
              <a:gd name="connsiteX2880" fmla="*/ 5659633 w 7484617"/>
              <a:gd name="connsiteY2880" fmla="*/ 5753203 h 6858937"/>
              <a:gd name="connsiteX2881" fmla="*/ 5659633 w 7484617"/>
              <a:gd name="connsiteY2881" fmla="*/ 5742229 h 6858937"/>
              <a:gd name="connsiteX2882" fmla="*/ 5666945 w 7484617"/>
              <a:gd name="connsiteY2882" fmla="*/ 5753203 h 6858937"/>
              <a:gd name="connsiteX2883" fmla="*/ 5666945 w 7484617"/>
              <a:gd name="connsiteY2883" fmla="*/ 5742229 h 6858937"/>
              <a:gd name="connsiteX2884" fmla="*/ 5655976 w 7484617"/>
              <a:gd name="connsiteY2884" fmla="*/ 5738571 h 6858937"/>
              <a:gd name="connsiteX2885" fmla="*/ 5666945 w 7484617"/>
              <a:gd name="connsiteY2885" fmla="*/ 5734913 h 6858937"/>
              <a:gd name="connsiteX2886" fmla="*/ 5663289 w 7484617"/>
              <a:gd name="connsiteY2886" fmla="*/ 5727595 h 6858937"/>
              <a:gd name="connsiteX2887" fmla="*/ 5655976 w 7484617"/>
              <a:gd name="connsiteY2887" fmla="*/ 5731253 h 6858937"/>
              <a:gd name="connsiteX2888" fmla="*/ 5655976 w 7484617"/>
              <a:gd name="connsiteY2888" fmla="*/ 5720279 h 6858937"/>
              <a:gd name="connsiteX2889" fmla="*/ 5645007 w 7484617"/>
              <a:gd name="connsiteY2889" fmla="*/ 5727595 h 6858937"/>
              <a:gd name="connsiteX2890" fmla="*/ 5641351 w 7484617"/>
              <a:gd name="connsiteY2890" fmla="*/ 5720279 h 6858937"/>
              <a:gd name="connsiteX2891" fmla="*/ 5641351 w 7484617"/>
              <a:gd name="connsiteY2891" fmla="*/ 5731253 h 6858937"/>
              <a:gd name="connsiteX2892" fmla="*/ 5630383 w 7484617"/>
              <a:gd name="connsiteY2892" fmla="*/ 5738571 h 6858937"/>
              <a:gd name="connsiteX2893" fmla="*/ 5626727 w 7484617"/>
              <a:gd name="connsiteY2893" fmla="*/ 5738571 h 6858937"/>
              <a:gd name="connsiteX2894" fmla="*/ 5623071 w 7484617"/>
              <a:gd name="connsiteY2894" fmla="*/ 5734913 h 6858937"/>
              <a:gd name="connsiteX2895" fmla="*/ 5623071 w 7484617"/>
              <a:gd name="connsiteY2895" fmla="*/ 5745887 h 6858937"/>
              <a:gd name="connsiteX2896" fmla="*/ 5608446 w 7484617"/>
              <a:gd name="connsiteY2896" fmla="*/ 5749545 h 6858937"/>
              <a:gd name="connsiteX2897" fmla="*/ 5601134 w 7484617"/>
              <a:gd name="connsiteY2897" fmla="*/ 5745887 h 6858937"/>
              <a:gd name="connsiteX2898" fmla="*/ 5586509 w 7484617"/>
              <a:gd name="connsiteY2898" fmla="*/ 5764177 h 6858937"/>
              <a:gd name="connsiteX2899" fmla="*/ 5579197 w 7484617"/>
              <a:gd name="connsiteY2899" fmla="*/ 5771493 h 6858937"/>
              <a:gd name="connsiteX2900" fmla="*/ 5568231 w 7484617"/>
              <a:gd name="connsiteY2900" fmla="*/ 5764177 h 6858937"/>
              <a:gd name="connsiteX2901" fmla="*/ 5549949 w 7484617"/>
              <a:gd name="connsiteY2901" fmla="*/ 5775151 h 6858937"/>
              <a:gd name="connsiteX2902" fmla="*/ 5553605 w 7484617"/>
              <a:gd name="connsiteY2902" fmla="*/ 5782467 h 6858937"/>
              <a:gd name="connsiteX2903" fmla="*/ 5542637 w 7484617"/>
              <a:gd name="connsiteY2903" fmla="*/ 5786125 h 6858937"/>
              <a:gd name="connsiteX2904" fmla="*/ 5538981 w 7484617"/>
              <a:gd name="connsiteY2904" fmla="*/ 5778809 h 6858937"/>
              <a:gd name="connsiteX2905" fmla="*/ 5517044 w 7484617"/>
              <a:gd name="connsiteY2905" fmla="*/ 5800757 h 6858937"/>
              <a:gd name="connsiteX2906" fmla="*/ 5520701 w 7484617"/>
              <a:gd name="connsiteY2906" fmla="*/ 5811731 h 6858937"/>
              <a:gd name="connsiteX2907" fmla="*/ 5513388 w 7484617"/>
              <a:gd name="connsiteY2907" fmla="*/ 5815389 h 6858937"/>
              <a:gd name="connsiteX2908" fmla="*/ 5509732 w 7484617"/>
              <a:gd name="connsiteY2908" fmla="*/ 5804415 h 6858937"/>
              <a:gd name="connsiteX2909" fmla="*/ 5458547 w 7484617"/>
              <a:gd name="connsiteY2909" fmla="*/ 5833680 h 6858937"/>
              <a:gd name="connsiteX2910" fmla="*/ 5465858 w 7484617"/>
              <a:gd name="connsiteY2910" fmla="*/ 5826364 h 6858937"/>
              <a:gd name="connsiteX2911" fmla="*/ 5454891 w 7484617"/>
              <a:gd name="connsiteY2911" fmla="*/ 5822706 h 6858937"/>
              <a:gd name="connsiteX2912" fmla="*/ 5447579 w 7484617"/>
              <a:gd name="connsiteY2912" fmla="*/ 5826364 h 6858937"/>
              <a:gd name="connsiteX2913" fmla="*/ 5447579 w 7484617"/>
              <a:gd name="connsiteY2913" fmla="*/ 5837338 h 6858937"/>
              <a:gd name="connsiteX2914" fmla="*/ 5436611 w 7484617"/>
              <a:gd name="connsiteY2914" fmla="*/ 5833680 h 6858937"/>
              <a:gd name="connsiteX2915" fmla="*/ 5440267 w 7484617"/>
              <a:gd name="connsiteY2915" fmla="*/ 5840996 h 6858937"/>
              <a:gd name="connsiteX2916" fmla="*/ 5429299 w 7484617"/>
              <a:gd name="connsiteY2916" fmla="*/ 5848312 h 6858937"/>
              <a:gd name="connsiteX2917" fmla="*/ 5432955 w 7484617"/>
              <a:gd name="connsiteY2917" fmla="*/ 5840996 h 6858937"/>
              <a:gd name="connsiteX2918" fmla="*/ 5421986 w 7484617"/>
              <a:gd name="connsiteY2918" fmla="*/ 5833680 h 6858937"/>
              <a:gd name="connsiteX2919" fmla="*/ 5425643 w 7484617"/>
              <a:gd name="connsiteY2919" fmla="*/ 5840996 h 6858937"/>
              <a:gd name="connsiteX2920" fmla="*/ 5403705 w 7484617"/>
              <a:gd name="connsiteY2920" fmla="*/ 5855628 h 6858937"/>
              <a:gd name="connsiteX2921" fmla="*/ 5403705 w 7484617"/>
              <a:gd name="connsiteY2921" fmla="*/ 5870260 h 6858937"/>
              <a:gd name="connsiteX2922" fmla="*/ 5396393 w 7484617"/>
              <a:gd name="connsiteY2922" fmla="*/ 5859286 h 6858937"/>
              <a:gd name="connsiteX2923" fmla="*/ 5392737 w 7484617"/>
              <a:gd name="connsiteY2923" fmla="*/ 5877576 h 6858937"/>
              <a:gd name="connsiteX2924" fmla="*/ 5400049 w 7484617"/>
              <a:gd name="connsiteY2924" fmla="*/ 5877576 h 6858937"/>
              <a:gd name="connsiteX2925" fmla="*/ 5400049 w 7484617"/>
              <a:gd name="connsiteY2925" fmla="*/ 5888550 h 6858937"/>
              <a:gd name="connsiteX2926" fmla="*/ 5389081 w 7484617"/>
              <a:gd name="connsiteY2926" fmla="*/ 5892208 h 6858937"/>
              <a:gd name="connsiteX2927" fmla="*/ 5392737 w 7484617"/>
              <a:gd name="connsiteY2927" fmla="*/ 5884892 h 6858937"/>
              <a:gd name="connsiteX2928" fmla="*/ 5389081 w 7484617"/>
              <a:gd name="connsiteY2928" fmla="*/ 5877576 h 6858937"/>
              <a:gd name="connsiteX2929" fmla="*/ 5378113 w 7484617"/>
              <a:gd name="connsiteY2929" fmla="*/ 5877576 h 6858937"/>
              <a:gd name="connsiteX2930" fmla="*/ 5378113 w 7484617"/>
              <a:gd name="connsiteY2930" fmla="*/ 5873918 h 6858937"/>
              <a:gd name="connsiteX2931" fmla="*/ 5367144 w 7484617"/>
              <a:gd name="connsiteY2931" fmla="*/ 5892208 h 6858937"/>
              <a:gd name="connsiteX2932" fmla="*/ 5359831 w 7484617"/>
              <a:gd name="connsiteY2932" fmla="*/ 5881234 h 6858937"/>
              <a:gd name="connsiteX2933" fmla="*/ 5356175 w 7484617"/>
              <a:gd name="connsiteY2933" fmla="*/ 5899524 h 6858937"/>
              <a:gd name="connsiteX2934" fmla="*/ 5356175 w 7484617"/>
              <a:gd name="connsiteY2934" fmla="*/ 5892208 h 6858937"/>
              <a:gd name="connsiteX2935" fmla="*/ 5345207 w 7484617"/>
              <a:gd name="connsiteY2935" fmla="*/ 5903182 h 6858937"/>
              <a:gd name="connsiteX2936" fmla="*/ 5337897 w 7484617"/>
              <a:gd name="connsiteY2936" fmla="*/ 5899524 h 6858937"/>
              <a:gd name="connsiteX2937" fmla="*/ 5337897 w 7484617"/>
              <a:gd name="connsiteY2937" fmla="*/ 5910500 h 6858937"/>
              <a:gd name="connsiteX2938" fmla="*/ 5330585 w 7484617"/>
              <a:gd name="connsiteY2938" fmla="*/ 5906840 h 6858937"/>
              <a:gd name="connsiteX2939" fmla="*/ 5326928 w 7484617"/>
              <a:gd name="connsiteY2939" fmla="*/ 5903182 h 6858937"/>
              <a:gd name="connsiteX2940" fmla="*/ 5308647 w 7484617"/>
              <a:gd name="connsiteY2940" fmla="*/ 5928790 h 6858937"/>
              <a:gd name="connsiteX2941" fmla="*/ 5301335 w 7484617"/>
              <a:gd name="connsiteY2941" fmla="*/ 5914158 h 6858937"/>
              <a:gd name="connsiteX2942" fmla="*/ 5297679 w 7484617"/>
              <a:gd name="connsiteY2942" fmla="*/ 5925132 h 6858937"/>
              <a:gd name="connsiteX2943" fmla="*/ 5286711 w 7484617"/>
              <a:gd name="connsiteY2943" fmla="*/ 5925132 h 6858937"/>
              <a:gd name="connsiteX2944" fmla="*/ 5297679 w 7484617"/>
              <a:gd name="connsiteY2944" fmla="*/ 5932448 h 6858937"/>
              <a:gd name="connsiteX2945" fmla="*/ 5275742 w 7484617"/>
              <a:gd name="connsiteY2945" fmla="*/ 5958054 h 6858937"/>
              <a:gd name="connsiteX2946" fmla="*/ 5275742 w 7484617"/>
              <a:gd name="connsiteY2946" fmla="*/ 5950738 h 6858937"/>
              <a:gd name="connsiteX2947" fmla="*/ 5268429 w 7484617"/>
              <a:gd name="connsiteY2947" fmla="*/ 5943422 h 6858937"/>
              <a:gd name="connsiteX2948" fmla="*/ 5242837 w 7484617"/>
              <a:gd name="connsiteY2948" fmla="*/ 5969028 h 6858937"/>
              <a:gd name="connsiteX2949" fmla="*/ 5235525 w 7484617"/>
              <a:gd name="connsiteY2949" fmla="*/ 5961712 h 6858937"/>
              <a:gd name="connsiteX2950" fmla="*/ 5235525 w 7484617"/>
              <a:gd name="connsiteY2950" fmla="*/ 5976344 h 6858937"/>
              <a:gd name="connsiteX2951" fmla="*/ 5231868 w 7484617"/>
              <a:gd name="connsiteY2951" fmla="*/ 5972686 h 6858937"/>
              <a:gd name="connsiteX2952" fmla="*/ 5213589 w 7484617"/>
              <a:gd name="connsiteY2952" fmla="*/ 5994634 h 6858937"/>
              <a:gd name="connsiteX2953" fmla="*/ 5209933 w 7484617"/>
              <a:gd name="connsiteY2953" fmla="*/ 5987318 h 6858937"/>
              <a:gd name="connsiteX2954" fmla="*/ 5187996 w 7484617"/>
              <a:gd name="connsiteY2954" fmla="*/ 5998294 h 6858937"/>
              <a:gd name="connsiteX2955" fmla="*/ 5184340 w 7484617"/>
              <a:gd name="connsiteY2955" fmla="*/ 5990976 h 6858937"/>
              <a:gd name="connsiteX2956" fmla="*/ 5177028 w 7484617"/>
              <a:gd name="connsiteY2956" fmla="*/ 5994634 h 6858937"/>
              <a:gd name="connsiteX2957" fmla="*/ 5180684 w 7484617"/>
              <a:gd name="connsiteY2957" fmla="*/ 6005610 h 6858937"/>
              <a:gd name="connsiteX2958" fmla="*/ 5173371 w 7484617"/>
              <a:gd name="connsiteY2958" fmla="*/ 6005610 h 6858937"/>
              <a:gd name="connsiteX2959" fmla="*/ 5177028 w 7484617"/>
              <a:gd name="connsiteY2959" fmla="*/ 6012926 h 6858937"/>
              <a:gd name="connsiteX2960" fmla="*/ 5166059 w 7484617"/>
              <a:gd name="connsiteY2960" fmla="*/ 6012926 h 6858937"/>
              <a:gd name="connsiteX2961" fmla="*/ 5173371 w 7484617"/>
              <a:gd name="connsiteY2961" fmla="*/ 6020242 h 6858937"/>
              <a:gd name="connsiteX2962" fmla="*/ 5144123 w 7484617"/>
              <a:gd name="connsiteY2962" fmla="*/ 6016584 h 6858937"/>
              <a:gd name="connsiteX2963" fmla="*/ 5133154 w 7484617"/>
              <a:gd name="connsiteY2963" fmla="*/ 6027558 h 6858937"/>
              <a:gd name="connsiteX2964" fmla="*/ 5129498 w 7484617"/>
              <a:gd name="connsiteY2964" fmla="*/ 6020242 h 6858937"/>
              <a:gd name="connsiteX2965" fmla="*/ 5118529 w 7484617"/>
              <a:gd name="connsiteY2965" fmla="*/ 6023900 h 6858937"/>
              <a:gd name="connsiteX2966" fmla="*/ 5133154 w 7484617"/>
              <a:gd name="connsiteY2966" fmla="*/ 6042190 h 6858937"/>
              <a:gd name="connsiteX2967" fmla="*/ 5118529 w 7484617"/>
              <a:gd name="connsiteY2967" fmla="*/ 6045848 h 6858937"/>
              <a:gd name="connsiteX2968" fmla="*/ 5038096 w 7484617"/>
              <a:gd name="connsiteY2968" fmla="*/ 6093404 h 6858937"/>
              <a:gd name="connsiteX2969" fmla="*/ 5045408 w 7484617"/>
              <a:gd name="connsiteY2969" fmla="*/ 6086088 h 6858937"/>
              <a:gd name="connsiteX2970" fmla="*/ 5041752 w 7484617"/>
              <a:gd name="connsiteY2970" fmla="*/ 6078770 h 6858937"/>
              <a:gd name="connsiteX2971" fmla="*/ 5038096 w 7484617"/>
              <a:gd name="connsiteY2971" fmla="*/ 6082430 h 6858937"/>
              <a:gd name="connsiteX2972" fmla="*/ 5038096 w 7484617"/>
              <a:gd name="connsiteY2972" fmla="*/ 6089746 h 6858937"/>
              <a:gd name="connsiteX2973" fmla="*/ 5034440 w 7484617"/>
              <a:gd name="connsiteY2973" fmla="*/ 6086088 h 6858937"/>
              <a:gd name="connsiteX2974" fmla="*/ 5027127 w 7484617"/>
              <a:gd name="connsiteY2974" fmla="*/ 6089746 h 6858937"/>
              <a:gd name="connsiteX2975" fmla="*/ 5030783 w 7484617"/>
              <a:gd name="connsiteY2975" fmla="*/ 6093404 h 6858937"/>
              <a:gd name="connsiteX2976" fmla="*/ 5045408 w 7484617"/>
              <a:gd name="connsiteY2976" fmla="*/ 6100720 h 6858937"/>
              <a:gd name="connsiteX2977" fmla="*/ 5038096 w 7484617"/>
              <a:gd name="connsiteY2977" fmla="*/ 6104378 h 6858937"/>
              <a:gd name="connsiteX2978" fmla="*/ 5034440 w 7484617"/>
              <a:gd name="connsiteY2978" fmla="*/ 6097062 h 6858937"/>
              <a:gd name="connsiteX2979" fmla="*/ 5016159 w 7484617"/>
              <a:gd name="connsiteY2979" fmla="*/ 6111694 h 6858937"/>
              <a:gd name="connsiteX2980" fmla="*/ 5012503 w 7484617"/>
              <a:gd name="connsiteY2980" fmla="*/ 6111694 h 6858937"/>
              <a:gd name="connsiteX2981" fmla="*/ 5001535 w 7484617"/>
              <a:gd name="connsiteY2981" fmla="*/ 6115352 h 6858937"/>
              <a:gd name="connsiteX2982" fmla="*/ 5001535 w 7484617"/>
              <a:gd name="connsiteY2982" fmla="*/ 6111694 h 6858937"/>
              <a:gd name="connsiteX2983" fmla="*/ 4972287 w 7484617"/>
              <a:gd name="connsiteY2983" fmla="*/ 6140958 h 6858937"/>
              <a:gd name="connsiteX2984" fmla="*/ 4932069 w 7484617"/>
              <a:gd name="connsiteY2984" fmla="*/ 6177540 h 6858937"/>
              <a:gd name="connsiteX2985" fmla="*/ 4891851 w 7484617"/>
              <a:gd name="connsiteY2985" fmla="*/ 6210462 h 6858937"/>
              <a:gd name="connsiteX2986" fmla="*/ 4891851 w 7484617"/>
              <a:gd name="connsiteY2986" fmla="*/ 6214120 h 6858937"/>
              <a:gd name="connsiteX2987" fmla="*/ 4844323 w 7484617"/>
              <a:gd name="connsiteY2987" fmla="*/ 6254358 h 6858937"/>
              <a:gd name="connsiteX2988" fmla="*/ 4800450 w 7484617"/>
              <a:gd name="connsiteY2988" fmla="*/ 6298256 h 6858937"/>
              <a:gd name="connsiteX2989" fmla="*/ 4785825 w 7484617"/>
              <a:gd name="connsiteY2989" fmla="*/ 6301914 h 6858937"/>
              <a:gd name="connsiteX2990" fmla="*/ 4771201 w 7484617"/>
              <a:gd name="connsiteY2990" fmla="*/ 6320204 h 6858937"/>
              <a:gd name="connsiteX2991" fmla="*/ 4756578 w 7484617"/>
              <a:gd name="connsiteY2991" fmla="*/ 6331178 h 6858937"/>
              <a:gd name="connsiteX2992" fmla="*/ 4760232 w 7484617"/>
              <a:gd name="connsiteY2992" fmla="*/ 6334836 h 6858937"/>
              <a:gd name="connsiteX2993" fmla="*/ 4734641 w 7484617"/>
              <a:gd name="connsiteY2993" fmla="*/ 6353128 h 6858937"/>
              <a:gd name="connsiteX2994" fmla="*/ 4694423 w 7484617"/>
              <a:gd name="connsiteY2994" fmla="*/ 6397024 h 6858937"/>
              <a:gd name="connsiteX2995" fmla="*/ 4654205 w 7484617"/>
              <a:gd name="connsiteY2995" fmla="*/ 6429946 h 6858937"/>
              <a:gd name="connsiteX2996" fmla="*/ 4657862 w 7484617"/>
              <a:gd name="connsiteY2996" fmla="*/ 6437263 h 6858937"/>
              <a:gd name="connsiteX2997" fmla="*/ 4628615 w 7484617"/>
              <a:gd name="connsiteY2997" fmla="*/ 6459211 h 6858937"/>
              <a:gd name="connsiteX2998" fmla="*/ 4603021 w 7484617"/>
              <a:gd name="connsiteY2998" fmla="*/ 6484817 h 6858937"/>
              <a:gd name="connsiteX2999" fmla="*/ 4555491 w 7484617"/>
              <a:gd name="connsiteY2999" fmla="*/ 6536031 h 6858937"/>
              <a:gd name="connsiteX3000" fmla="*/ 4544523 w 7484617"/>
              <a:gd name="connsiteY3000" fmla="*/ 6536031 h 6858937"/>
              <a:gd name="connsiteX3001" fmla="*/ 4533555 w 7484617"/>
              <a:gd name="connsiteY3001" fmla="*/ 6565295 h 6858937"/>
              <a:gd name="connsiteX3002" fmla="*/ 4500651 w 7484617"/>
              <a:gd name="connsiteY3002" fmla="*/ 6583585 h 6858937"/>
              <a:gd name="connsiteX3003" fmla="*/ 4453121 w 7484617"/>
              <a:gd name="connsiteY3003" fmla="*/ 6645773 h 6858937"/>
              <a:gd name="connsiteX3004" fmla="*/ 4434841 w 7484617"/>
              <a:gd name="connsiteY3004" fmla="*/ 6660405 h 6858937"/>
              <a:gd name="connsiteX3005" fmla="*/ 4412903 w 7484617"/>
              <a:gd name="connsiteY3005" fmla="*/ 6682353 h 6858937"/>
              <a:gd name="connsiteX3006" fmla="*/ 4416559 w 7484617"/>
              <a:gd name="connsiteY3006" fmla="*/ 6693329 h 6858937"/>
              <a:gd name="connsiteX3007" fmla="*/ 4398281 w 7484617"/>
              <a:gd name="connsiteY3007" fmla="*/ 6711619 h 6858937"/>
              <a:gd name="connsiteX3008" fmla="*/ 4354407 w 7484617"/>
              <a:gd name="connsiteY3008" fmla="*/ 6759173 h 6858937"/>
              <a:gd name="connsiteX3009" fmla="*/ 4343439 w 7484617"/>
              <a:gd name="connsiteY3009" fmla="*/ 6748199 h 6858937"/>
              <a:gd name="connsiteX3010" fmla="*/ 4332470 w 7484617"/>
              <a:gd name="connsiteY3010" fmla="*/ 6781123 h 6858937"/>
              <a:gd name="connsiteX3011" fmla="*/ 4314189 w 7484617"/>
              <a:gd name="connsiteY3011" fmla="*/ 6810387 h 6858937"/>
              <a:gd name="connsiteX3012" fmla="*/ 4317845 w 7484617"/>
              <a:gd name="connsiteY3012" fmla="*/ 6792097 h 6858937"/>
              <a:gd name="connsiteX3013" fmla="*/ 4306877 w 7484617"/>
              <a:gd name="connsiteY3013" fmla="*/ 6792097 h 6858937"/>
              <a:gd name="connsiteX3014" fmla="*/ 4288598 w 7484617"/>
              <a:gd name="connsiteY3014" fmla="*/ 6821361 h 6858937"/>
              <a:gd name="connsiteX3015" fmla="*/ 4292253 w 7484617"/>
              <a:gd name="connsiteY3015" fmla="*/ 6806729 h 6858937"/>
              <a:gd name="connsiteX3016" fmla="*/ 4273973 w 7484617"/>
              <a:gd name="connsiteY3016" fmla="*/ 6839651 h 6858937"/>
              <a:gd name="connsiteX3017" fmla="*/ 4263005 w 7484617"/>
              <a:gd name="connsiteY3017" fmla="*/ 6839651 h 6858937"/>
              <a:gd name="connsiteX3018" fmla="*/ 4254779 w 7484617"/>
              <a:gd name="connsiteY3018" fmla="*/ 6852911 h 6858937"/>
              <a:gd name="connsiteX3019" fmla="*/ 4253907 w 7484617"/>
              <a:gd name="connsiteY3019" fmla="*/ 6858000 h 6858937"/>
              <a:gd name="connsiteX3020" fmla="*/ 4208223 w 7484617"/>
              <a:gd name="connsiteY3020" fmla="*/ 6858000 h 6858937"/>
              <a:gd name="connsiteX3021" fmla="*/ 4208163 w 7484617"/>
              <a:gd name="connsiteY3021" fmla="*/ 6857941 h 6858937"/>
              <a:gd name="connsiteX3022" fmla="*/ 4208044 w 7484617"/>
              <a:gd name="connsiteY3022" fmla="*/ 6858000 h 6858937"/>
              <a:gd name="connsiteX3023" fmla="*/ 4203249 w 7484617"/>
              <a:gd name="connsiteY3023" fmla="*/ 6858000 h 6858937"/>
              <a:gd name="connsiteX3024" fmla="*/ 4222787 w 7484617"/>
              <a:gd name="connsiteY3024" fmla="*/ 6828677 h 6858937"/>
              <a:gd name="connsiteX3025" fmla="*/ 4244724 w 7484617"/>
              <a:gd name="connsiteY3025" fmla="*/ 6795755 h 6858937"/>
              <a:gd name="connsiteX3026" fmla="*/ 4248381 w 7484617"/>
              <a:gd name="connsiteY3026" fmla="*/ 6799413 h 6858937"/>
              <a:gd name="connsiteX3027" fmla="*/ 4284942 w 7484617"/>
              <a:gd name="connsiteY3027" fmla="*/ 6759173 h 6858937"/>
              <a:gd name="connsiteX3028" fmla="*/ 4303221 w 7484617"/>
              <a:gd name="connsiteY3028" fmla="*/ 6737225 h 6858937"/>
              <a:gd name="connsiteX3029" fmla="*/ 4314189 w 7484617"/>
              <a:gd name="connsiteY3029" fmla="*/ 6711619 h 6858937"/>
              <a:gd name="connsiteX3030" fmla="*/ 4339783 w 7484617"/>
              <a:gd name="connsiteY3030" fmla="*/ 6693329 h 6858937"/>
              <a:gd name="connsiteX3031" fmla="*/ 4354407 w 7484617"/>
              <a:gd name="connsiteY3031" fmla="*/ 6671379 h 6858937"/>
              <a:gd name="connsiteX3032" fmla="*/ 4380000 w 7484617"/>
              <a:gd name="connsiteY3032" fmla="*/ 6634799 h 6858937"/>
              <a:gd name="connsiteX3033" fmla="*/ 4387312 w 7484617"/>
              <a:gd name="connsiteY3033" fmla="*/ 6638457 h 6858937"/>
              <a:gd name="connsiteX3034" fmla="*/ 4401937 w 7484617"/>
              <a:gd name="connsiteY3034" fmla="*/ 6627483 h 6858937"/>
              <a:gd name="connsiteX3035" fmla="*/ 4412903 w 7484617"/>
              <a:gd name="connsiteY3035" fmla="*/ 6601875 h 6858937"/>
              <a:gd name="connsiteX3036" fmla="*/ 4427528 w 7484617"/>
              <a:gd name="connsiteY3036" fmla="*/ 6601875 h 6858937"/>
              <a:gd name="connsiteX3037" fmla="*/ 4438497 w 7484617"/>
              <a:gd name="connsiteY3037" fmla="*/ 6565295 h 6858937"/>
              <a:gd name="connsiteX3038" fmla="*/ 4431184 w 7484617"/>
              <a:gd name="connsiteY3038" fmla="*/ 6565295 h 6858937"/>
              <a:gd name="connsiteX3039" fmla="*/ 4434841 w 7484617"/>
              <a:gd name="connsiteY3039" fmla="*/ 6561637 h 6858937"/>
              <a:gd name="connsiteX3040" fmla="*/ 4427528 w 7484617"/>
              <a:gd name="connsiteY3040" fmla="*/ 6557979 h 6858937"/>
              <a:gd name="connsiteX3041" fmla="*/ 4453121 w 7484617"/>
              <a:gd name="connsiteY3041" fmla="*/ 6536031 h 6858937"/>
              <a:gd name="connsiteX3042" fmla="*/ 4453121 w 7484617"/>
              <a:gd name="connsiteY3042" fmla="*/ 6547005 h 6858937"/>
              <a:gd name="connsiteX3043" fmla="*/ 4442153 w 7484617"/>
              <a:gd name="connsiteY3043" fmla="*/ 6565295 h 6858937"/>
              <a:gd name="connsiteX3044" fmla="*/ 4460433 w 7484617"/>
              <a:gd name="connsiteY3044" fmla="*/ 6554321 h 6858937"/>
              <a:gd name="connsiteX3045" fmla="*/ 4471402 w 7484617"/>
              <a:gd name="connsiteY3045" fmla="*/ 6536031 h 6858937"/>
              <a:gd name="connsiteX3046" fmla="*/ 4460433 w 7484617"/>
              <a:gd name="connsiteY3046" fmla="*/ 6543347 h 6858937"/>
              <a:gd name="connsiteX3047" fmla="*/ 4453121 w 7484617"/>
              <a:gd name="connsiteY3047" fmla="*/ 6536031 h 6858937"/>
              <a:gd name="connsiteX3048" fmla="*/ 4464089 w 7484617"/>
              <a:gd name="connsiteY3048" fmla="*/ 6521399 h 6858937"/>
              <a:gd name="connsiteX3049" fmla="*/ 4467745 w 7484617"/>
              <a:gd name="connsiteY3049" fmla="*/ 6528715 h 6858937"/>
              <a:gd name="connsiteX3050" fmla="*/ 4471402 w 7484617"/>
              <a:gd name="connsiteY3050" fmla="*/ 6525057 h 6858937"/>
              <a:gd name="connsiteX3051" fmla="*/ 4467745 w 7484617"/>
              <a:gd name="connsiteY3051" fmla="*/ 6510423 h 6858937"/>
              <a:gd name="connsiteX3052" fmla="*/ 4518932 w 7484617"/>
              <a:gd name="connsiteY3052" fmla="*/ 6477501 h 6858937"/>
              <a:gd name="connsiteX3053" fmla="*/ 4522588 w 7484617"/>
              <a:gd name="connsiteY3053" fmla="*/ 6462869 h 6858937"/>
              <a:gd name="connsiteX3054" fmla="*/ 4511619 w 7484617"/>
              <a:gd name="connsiteY3054" fmla="*/ 6466527 h 6858937"/>
              <a:gd name="connsiteX3055" fmla="*/ 4544523 w 7484617"/>
              <a:gd name="connsiteY3055" fmla="*/ 6448237 h 6858937"/>
              <a:gd name="connsiteX3056" fmla="*/ 4551835 w 7484617"/>
              <a:gd name="connsiteY3056" fmla="*/ 6444579 h 6858937"/>
              <a:gd name="connsiteX3057" fmla="*/ 4548179 w 7484617"/>
              <a:gd name="connsiteY3057" fmla="*/ 6429946 h 6858937"/>
              <a:gd name="connsiteX3058" fmla="*/ 4566460 w 7484617"/>
              <a:gd name="connsiteY3058" fmla="*/ 6411656 h 6858937"/>
              <a:gd name="connsiteX3059" fmla="*/ 4584741 w 7484617"/>
              <a:gd name="connsiteY3059" fmla="*/ 6393366 h 6858937"/>
              <a:gd name="connsiteX3060" fmla="*/ 4617646 w 7484617"/>
              <a:gd name="connsiteY3060" fmla="*/ 6356786 h 6858937"/>
              <a:gd name="connsiteX3061" fmla="*/ 4701735 w 7484617"/>
              <a:gd name="connsiteY3061" fmla="*/ 6283624 h 6858937"/>
              <a:gd name="connsiteX3062" fmla="*/ 4694423 w 7484617"/>
              <a:gd name="connsiteY3062" fmla="*/ 6279966 h 6858937"/>
              <a:gd name="connsiteX3063" fmla="*/ 4774857 w 7484617"/>
              <a:gd name="connsiteY3063" fmla="*/ 6214120 h 6858937"/>
              <a:gd name="connsiteX3064" fmla="*/ 4771201 w 7484617"/>
              <a:gd name="connsiteY3064" fmla="*/ 6206804 h 6858937"/>
              <a:gd name="connsiteX3065" fmla="*/ 4800450 w 7484617"/>
              <a:gd name="connsiteY3065" fmla="*/ 6184856 h 6858937"/>
              <a:gd name="connsiteX3066" fmla="*/ 4826043 w 7484617"/>
              <a:gd name="connsiteY3066" fmla="*/ 6162906 h 6858937"/>
              <a:gd name="connsiteX3067" fmla="*/ 4822387 w 7484617"/>
              <a:gd name="connsiteY3067" fmla="*/ 6159248 h 6858937"/>
              <a:gd name="connsiteX3068" fmla="*/ 4847980 w 7484617"/>
              <a:gd name="connsiteY3068" fmla="*/ 6137300 h 6858937"/>
              <a:gd name="connsiteX3069" fmla="*/ 4880883 w 7484617"/>
              <a:gd name="connsiteY3069" fmla="*/ 6111694 h 6858937"/>
              <a:gd name="connsiteX3070" fmla="*/ 4910133 w 7484617"/>
              <a:gd name="connsiteY3070" fmla="*/ 6089746 h 6858937"/>
              <a:gd name="connsiteX3071" fmla="*/ 4921101 w 7484617"/>
              <a:gd name="connsiteY3071" fmla="*/ 6082430 h 6858937"/>
              <a:gd name="connsiteX3072" fmla="*/ 4913789 w 7484617"/>
              <a:gd name="connsiteY3072" fmla="*/ 6097062 h 6858937"/>
              <a:gd name="connsiteX3073" fmla="*/ 4932069 w 7484617"/>
              <a:gd name="connsiteY3073" fmla="*/ 6097062 h 6858937"/>
              <a:gd name="connsiteX3074" fmla="*/ 4928413 w 7484617"/>
              <a:gd name="connsiteY3074" fmla="*/ 6071454 h 6858937"/>
              <a:gd name="connsiteX3075" fmla="*/ 4946694 w 7484617"/>
              <a:gd name="connsiteY3075" fmla="*/ 6053164 h 6858937"/>
              <a:gd name="connsiteX3076" fmla="*/ 4928413 w 7484617"/>
              <a:gd name="connsiteY3076" fmla="*/ 6053164 h 6858937"/>
              <a:gd name="connsiteX3077" fmla="*/ 4921101 w 7484617"/>
              <a:gd name="connsiteY3077" fmla="*/ 6056822 h 6858937"/>
              <a:gd name="connsiteX3078" fmla="*/ 4891851 w 7484617"/>
              <a:gd name="connsiteY3078" fmla="*/ 6082430 h 6858937"/>
              <a:gd name="connsiteX3079" fmla="*/ 4511619 w 7484617"/>
              <a:gd name="connsiteY3079" fmla="*/ 6437263 h 6858937"/>
              <a:gd name="connsiteX3080" fmla="*/ 4453121 w 7484617"/>
              <a:gd name="connsiteY3080" fmla="*/ 6492133 h 6858937"/>
              <a:gd name="connsiteX3081" fmla="*/ 4431184 w 7484617"/>
              <a:gd name="connsiteY3081" fmla="*/ 6532373 h 6858937"/>
              <a:gd name="connsiteX3082" fmla="*/ 4420215 w 7484617"/>
              <a:gd name="connsiteY3082" fmla="*/ 6536031 h 6858937"/>
              <a:gd name="connsiteX3083" fmla="*/ 4398281 w 7484617"/>
              <a:gd name="connsiteY3083" fmla="*/ 6557979 h 6858937"/>
              <a:gd name="connsiteX3084" fmla="*/ 4372687 w 7484617"/>
              <a:gd name="connsiteY3084" fmla="*/ 6590901 h 6858937"/>
              <a:gd name="connsiteX3085" fmla="*/ 4383656 w 7484617"/>
              <a:gd name="connsiteY3085" fmla="*/ 6572611 h 6858937"/>
              <a:gd name="connsiteX3086" fmla="*/ 4336126 w 7484617"/>
              <a:gd name="connsiteY3086" fmla="*/ 6620167 h 6858937"/>
              <a:gd name="connsiteX3087" fmla="*/ 4310533 w 7484617"/>
              <a:gd name="connsiteY3087" fmla="*/ 6656747 h 6858937"/>
              <a:gd name="connsiteX3088" fmla="*/ 4292253 w 7484617"/>
              <a:gd name="connsiteY3088" fmla="*/ 6686011 h 6858937"/>
              <a:gd name="connsiteX3089" fmla="*/ 4281285 w 7484617"/>
              <a:gd name="connsiteY3089" fmla="*/ 6693329 h 6858937"/>
              <a:gd name="connsiteX3090" fmla="*/ 4263005 w 7484617"/>
              <a:gd name="connsiteY3090" fmla="*/ 6707961 h 6858937"/>
              <a:gd name="connsiteX3091" fmla="*/ 4230099 w 7484617"/>
              <a:gd name="connsiteY3091" fmla="*/ 6759173 h 6858937"/>
              <a:gd name="connsiteX3092" fmla="*/ 4226443 w 7484617"/>
              <a:gd name="connsiteY3092" fmla="*/ 6744541 h 6858937"/>
              <a:gd name="connsiteX3093" fmla="*/ 4226443 w 7484617"/>
              <a:gd name="connsiteY3093" fmla="*/ 6759173 h 6858937"/>
              <a:gd name="connsiteX3094" fmla="*/ 4204507 w 7484617"/>
              <a:gd name="connsiteY3094" fmla="*/ 6784781 h 6858937"/>
              <a:gd name="connsiteX3095" fmla="*/ 4186226 w 7484617"/>
              <a:gd name="connsiteY3095" fmla="*/ 6814045 h 6858937"/>
              <a:gd name="connsiteX3096" fmla="*/ 4178913 w 7484617"/>
              <a:gd name="connsiteY3096" fmla="*/ 6828677 h 6858937"/>
              <a:gd name="connsiteX3097" fmla="*/ 4171603 w 7484617"/>
              <a:gd name="connsiteY3097" fmla="*/ 6825019 h 6858937"/>
              <a:gd name="connsiteX3098" fmla="*/ 4160635 w 7484617"/>
              <a:gd name="connsiteY3098" fmla="*/ 6850625 h 6858937"/>
              <a:gd name="connsiteX3099" fmla="*/ 4153264 w 7484617"/>
              <a:gd name="connsiteY3099" fmla="*/ 6858000 h 6858937"/>
              <a:gd name="connsiteX3100" fmla="*/ 3997324 w 7484617"/>
              <a:gd name="connsiteY3100" fmla="*/ 6858000 h 6858937"/>
              <a:gd name="connsiteX3101" fmla="*/ 3999766 w 7484617"/>
              <a:gd name="connsiteY3101" fmla="*/ 6853826 h 6858937"/>
              <a:gd name="connsiteX3102" fmla="*/ 4010734 w 7484617"/>
              <a:gd name="connsiteY3102" fmla="*/ 6843309 h 6858937"/>
              <a:gd name="connsiteX3103" fmla="*/ 4003422 w 7484617"/>
              <a:gd name="connsiteY3103" fmla="*/ 6854283 h 6858937"/>
              <a:gd name="connsiteX3104" fmla="*/ 4018047 w 7484617"/>
              <a:gd name="connsiteY3104" fmla="*/ 6828677 h 6858937"/>
              <a:gd name="connsiteX3105" fmla="*/ 4010734 w 7484617"/>
              <a:gd name="connsiteY3105" fmla="*/ 6832335 h 6858937"/>
              <a:gd name="connsiteX3106" fmla="*/ 4021703 w 7484617"/>
              <a:gd name="connsiteY3106" fmla="*/ 6825019 h 6858937"/>
              <a:gd name="connsiteX3107" fmla="*/ 4025359 w 7484617"/>
              <a:gd name="connsiteY3107" fmla="*/ 6803071 h 6858937"/>
              <a:gd name="connsiteX3108" fmla="*/ 4010734 w 7484617"/>
              <a:gd name="connsiteY3108" fmla="*/ 6810387 h 6858937"/>
              <a:gd name="connsiteX3109" fmla="*/ 4007078 w 7484617"/>
              <a:gd name="connsiteY3109" fmla="*/ 6825019 h 6858937"/>
              <a:gd name="connsiteX3110" fmla="*/ 3984684 w 7484617"/>
              <a:gd name="connsiteY3110" fmla="*/ 6848339 h 6858937"/>
              <a:gd name="connsiteX3111" fmla="*/ 3979420 w 7484617"/>
              <a:gd name="connsiteY3111" fmla="*/ 6858000 h 6858937"/>
              <a:gd name="connsiteX3112" fmla="*/ 3937553 w 7484617"/>
              <a:gd name="connsiteY3112" fmla="*/ 6858000 h 6858937"/>
              <a:gd name="connsiteX3113" fmla="*/ 3948580 w 7484617"/>
              <a:gd name="connsiteY3113" fmla="*/ 6846967 h 6858937"/>
              <a:gd name="connsiteX3114" fmla="*/ 3941267 w 7484617"/>
              <a:gd name="connsiteY3114" fmla="*/ 6821361 h 6858937"/>
              <a:gd name="connsiteX3115" fmla="*/ 3941267 w 7484617"/>
              <a:gd name="connsiteY3115" fmla="*/ 6835993 h 6858937"/>
              <a:gd name="connsiteX3116" fmla="*/ 3933957 w 7484617"/>
              <a:gd name="connsiteY3116" fmla="*/ 6835993 h 6858937"/>
              <a:gd name="connsiteX3117" fmla="*/ 3917961 w 7484617"/>
              <a:gd name="connsiteY3117" fmla="*/ 6858000 h 6858937"/>
              <a:gd name="connsiteX3118" fmla="*/ 3893172 w 7484617"/>
              <a:gd name="connsiteY3118" fmla="*/ 6858000 h 6858937"/>
              <a:gd name="connsiteX3119" fmla="*/ 3893739 w 7484617"/>
              <a:gd name="connsiteY3119" fmla="*/ 6850625 h 6858937"/>
              <a:gd name="connsiteX3120" fmla="*/ 3941267 w 7484617"/>
              <a:gd name="connsiteY3120" fmla="*/ 6784781 h 6858937"/>
              <a:gd name="connsiteX3121" fmla="*/ 3933957 w 7484617"/>
              <a:gd name="connsiteY3121" fmla="*/ 6773805 h 6858937"/>
              <a:gd name="connsiteX3122" fmla="*/ 3959548 w 7484617"/>
              <a:gd name="connsiteY3122" fmla="*/ 6759173 h 6858937"/>
              <a:gd name="connsiteX3123" fmla="*/ 3955892 w 7484617"/>
              <a:gd name="connsiteY3123" fmla="*/ 6777463 h 6858937"/>
              <a:gd name="connsiteX3124" fmla="*/ 3952236 w 7484617"/>
              <a:gd name="connsiteY3124" fmla="*/ 6773805 h 6858937"/>
              <a:gd name="connsiteX3125" fmla="*/ 3952236 w 7484617"/>
              <a:gd name="connsiteY3125" fmla="*/ 6792097 h 6858937"/>
              <a:gd name="connsiteX3126" fmla="*/ 3963204 w 7484617"/>
              <a:gd name="connsiteY3126" fmla="*/ 6748199 h 6858937"/>
              <a:gd name="connsiteX3127" fmla="*/ 3977829 w 7484617"/>
              <a:gd name="connsiteY3127" fmla="*/ 6729909 h 6858937"/>
              <a:gd name="connsiteX3128" fmla="*/ 3981485 w 7484617"/>
              <a:gd name="connsiteY3128" fmla="*/ 6748199 h 6858937"/>
              <a:gd name="connsiteX3129" fmla="*/ 3988797 w 7484617"/>
              <a:gd name="connsiteY3129" fmla="*/ 6726251 h 6858937"/>
              <a:gd name="connsiteX3130" fmla="*/ 3992453 w 7484617"/>
              <a:gd name="connsiteY3130" fmla="*/ 6707961 h 6858937"/>
              <a:gd name="connsiteX3131" fmla="*/ 3999766 w 7484617"/>
              <a:gd name="connsiteY3131" fmla="*/ 6689669 h 6858937"/>
              <a:gd name="connsiteX3132" fmla="*/ 4003422 w 7484617"/>
              <a:gd name="connsiteY3132" fmla="*/ 6696987 h 6858937"/>
              <a:gd name="connsiteX3133" fmla="*/ 4010734 w 7484617"/>
              <a:gd name="connsiteY3133" fmla="*/ 6682353 h 6858937"/>
              <a:gd name="connsiteX3134" fmla="*/ 4025359 w 7484617"/>
              <a:gd name="connsiteY3134" fmla="*/ 6675037 h 6858937"/>
              <a:gd name="connsiteX3135" fmla="*/ 4025359 w 7484617"/>
              <a:gd name="connsiteY3135" fmla="*/ 6653089 h 6858937"/>
              <a:gd name="connsiteX3136" fmla="*/ 4039983 w 7484617"/>
              <a:gd name="connsiteY3136" fmla="*/ 6649431 h 6858937"/>
              <a:gd name="connsiteX3137" fmla="*/ 4043639 w 7484617"/>
              <a:gd name="connsiteY3137" fmla="*/ 6631141 h 6858937"/>
              <a:gd name="connsiteX3138" fmla="*/ 4047296 w 7484617"/>
              <a:gd name="connsiteY3138" fmla="*/ 6638457 h 6858937"/>
              <a:gd name="connsiteX3139" fmla="*/ 4047296 w 7484617"/>
              <a:gd name="connsiteY3139" fmla="*/ 6627483 h 6858937"/>
              <a:gd name="connsiteX3140" fmla="*/ 4058262 w 7484617"/>
              <a:gd name="connsiteY3140" fmla="*/ 6620167 h 6858937"/>
              <a:gd name="connsiteX3141" fmla="*/ 4054608 w 7484617"/>
              <a:gd name="connsiteY3141" fmla="*/ 6634799 h 6858937"/>
              <a:gd name="connsiteX3142" fmla="*/ 4058262 w 7484617"/>
              <a:gd name="connsiteY3142" fmla="*/ 6609193 h 6858937"/>
              <a:gd name="connsiteX3143" fmla="*/ 4076543 w 7484617"/>
              <a:gd name="connsiteY3143" fmla="*/ 6594559 h 6858937"/>
              <a:gd name="connsiteX3144" fmla="*/ 4083855 w 7484617"/>
              <a:gd name="connsiteY3144" fmla="*/ 6594559 h 6858937"/>
              <a:gd name="connsiteX3145" fmla="*/ 4094824 w 7484617"/>
              <a:gd name="connsiteY3145" fmla="*/ 6576269 h 6858937"/>
              <a:gd name="connsiteX3146" fmla="*/ 4105792 w 7484617"/>
              <a:gd name="connsiteY3146" fmla="*/ 6565295 h 6858937"/>
              <a:gd name="connsiteX3147" fmla="*/ 4124073 w 7484617"/>
              <a:gd name="connsiteY3147" fmla="*/ 6536031 h 6858937"/>
              <a:gd name="connsiteX3148" fmla="*/ 4135041 w 7484617"/>
              <a:gd name="connsiteY3148" fmla="*/ 6536031 h 6858937"/>
              <a:gd name="connsiteX3149" fmla="*/ 4149666 w 7484617"/>
              <a:gd name="connsiteY3149" fmla="*/ 6510423 h 6858937"/>
              <a:gd name="connsiteX3150" fmla="*/ 4160635 w 7484617"/>
              <a:gd name="connsiteY3150" fmla="*/ 6492133 h 6858937"/>
              <a:gd name="connsiteX3151" fmla="*/ 4167947 w 7484617"/>
              <a:gd name="connsiteY3151" fmla="*/ 6492133 h 6858937"/>
              <a:gd name="connsiteX3152" fmla="*/ 4189882 w 7484617"/>
              <a:gd name="connsiteY3152" fmla="*/ 6459211 h 6858937"/>
              <a:gd name="connsiteX3153" fmla="*/ 4197194 w 7484617"/>
              <a:gd name="connsiteY3153" fmla="*/ 6422630 h 6858937"/>
              <a:gd name="connsiteX3154" fmla="*/ 4237412 w 7484617"/>
              <a:gd name="connsiteY3154" fmla="*/ 6393366 h 6858937"/>
              <a:gd name="connsiteX3155" fmla="*/ 4248381 w 7484617"/>
              <a:gd name="connsiteY3155" fmla="*/ 6378734 h 6858937"/>
              <a:gd name="connsiteX3156" fmla="*/ 4248381 w 7484617"/>
              <a:gd name="connsiteY3156" fmla="*/ 6389708 h 6858937"/>
              <a:gd name="connsiteX3157" fmla="*/ 4259349 w 7484617"/>
              <a:gd name="connsiteY3157" fmla="*/ 6364102 h 6858937"/>
              <a:gd name="connsiteX3158" fmla="*/ 4244724 w 7484617"/>
              <a:gd name="connsiteY3158" fmla="*/ 6375076 h 6858937"/>
              <a:gd name="connsiteX3159" fmla="*/ 4281285 w 7484617"/>
              <a:gd name="connsiteY3159" fmla="*/ 6345812 h 6858937"/>
              <a:gd name="connsiteX3160" fmla="*/ 4277629 w 7484617"/>
              <a:gd name="connsiteY3160" fmla="*/ 6334836 h 6858937"/>
              <a:gd name="connsiteX3161" fmla="*/ 4292253 w 7484617"/>
              <a:gd name="connsiteY3161" fmla="*/ 6323862 h 6858937"/>
              <a:gd name="connsiteX3162" fmla="*/ 4277629 w 7484617"/>
              <a:gd name="connsiteY3162" fmla="*/ 6323862 h 6858937"/>
              <a:gd name="connsiteX3163" fmla="*/ 4259349 w 7484617"/>
              <a:gd name="connsiteY3163" fmla="*/ 6338494 h 6858937"/>
              <a:gd name="connsiteX3164" fmla="*/ 4273973 w 7484617"/>
              <a:gd name="connsiteY3164" fmla="*/ 6320204 h 6858937"/>
              <a:gd name="connsiteX3165" fmla="*/ 4295909 w 7484617"/>
              <a:gd name="connsiteY3165" fmla="*/ 6312888 h 6858937"/>
              <a:gd name="connsiteX3166" fmla="*/ 4292253 w 7484617"/>
              <a:gd name="connsiteY3166" fmla="*/ 6298256 h 6858937"/>
              <a:gd name="connsiteX3167" fmla="*/ 4295909 w 7484617"/>
              <a:gd name="connsiteY3167" fmla="*/ 6298256 h 6858937"/>
              <a:gd name="connsiteX3168" fmla="*/ 4299565 w 7484617"/>
              <a:gd name="connsiteY3168" fmla="*/ 6294598 h 6858937"/>
              <a:gd name="connsiteX3169" fmla="*/ 4303221 w 7484617"/>
              <a:gd name="connsiteY3169" fmla="*/ 6312888 h 6858937"/>
              <a:gd name="connsiteX3170" fmla="*/ 4310533 w 7484617"/>
              <a:gd name="connsiteY3170" fmla="*/ 6316546 h 6858937"/>
              <a:gd name="connsiteX3171" fmla="*/ 4317845 w 7484617"/>
              <a:gd name="connsiteY3171" fmla="*/ 6294598 h 6858937"/>
              <a:gd name="connsiteX3172" fmla="*/ 4343439 w 7484617"/>
              <a:gd name="connsiteY3172" fmla="*/ 6258018 h 6858937"/>
              <a:gd name="connsiteX3173" fmla="*/ 4354407 w 7484617"/>
              <a:gd name="connsiteY3173" fmla="*/ 6272650 h 6858937"/>
              <a:gd name="connsiteX3174" fmla="*/ 4354407 w 7484617"/>
              <a:gd name="connsiteY3174" fmla="*/ 6250700 h 6858937"/>
              <a:gd name="connsiteX3175" fmla="*/ 4369031 w 7484617"/>
              <a:gd name="connsiteY3175" fmla="*/ 6228752 h 6858937"/>
              <a:gd name="connsiteX3176" fmla="*/ 4383656 w 7484617"/>
              <a:gd name="connsiteY3176" fmla="*/ 6236068 h 6858937"/>
              <a:gd name="connsiteX3177" fmla="*/ 4387312 w 7484617"/>
              <a:gd name="connsiteY3177" fmla="*/ 6217778 h 6858937"/>
              <a:gd name="connsiteX3178" fmla="*/ 4398281 w 7484617"/>
              <a:gd name="connsiteY3178" fmla="*/ 6217778 h 6858937"/>
              <a:gd name="connsiteX3179" fmla="*/ 4409247 w 7484617"/>
              <a:gd name="connsiteY3179" fmla="*/ 6210462 h 6858937"/>
              <a:gd name="connsiteX3180" fmla="*/ 4409247 w 7484617"/>
              <a:gd name="connsiteY3180" fmla="*/ 6199488 h 6858937"/>
              <a:gd name="connsiteX3181" fmla="*/ 4431184 w 7484617"/>
              <a:gd name="connsiteY3181" fmla="*/ 6166564 h 6858937"/>
              <a:gd name="connsiteX3182" fmla="*/ 4445809 w 7484617"/>
              <a:gd name="connsiteY3182" fmla="*/ 6151932 h 6858937"/>
              <a:gd name="connsiteX3183" fmla="*/ 4475058 w 7484617"/>
              <a:gd name="connsiteY3183" fmla="*/ 6126326 h 6858937"/>
              <a:gd name="connsiteX3184" fmla="*/ 4478714 w 7484617"/>
              <a:gd name="connsiteY3184" fmla="*/ 6119010 h 6858937"/>
              <a:gd name="connsiteX3185" fmla="*/ 4471402 w 7484617"/>
              <a:gd name="connsiteY3185" fmla="*/ 6119010 h 6858937"/>
              <a:gd name="connsiteX3186" fmla="*/ 4486027 w 7484617"/>
              <a:gd name="connsiteY3186" fmla="*/ 6100720 h 6858937"/>
              <a:gd name="connsiteX3187" fmla="*/ 4482371 w 7484617"/>
              <a:gd name="connsiteY3187" fmla="*/ 6115352 h 6858937"/>
              <a:gd name="connsiteX3188" fmla="*/ 4522588 w 7484617"/>
              <a:gd name="connsiteY3188" fmla="*/ 6086088 h 6858937"/>
              <a:gd name="connsiteX3189" fmla="*/ 4518932 w 7484617"/>
              <a:gd name="connsiteY3189" fmla="*/ 6071454 h 6858937"/>
              <a:gd name="connsiteX3190" fmla="*/ 4507963 w 7484617"/>
              <a:gd name="connsiteY3190" fmla="*/ 6093404 h 6858937"/>
              <a:gd name="connsiteX3191" fmla="*/ 4500651 w 7484617"/>
              <a:gd name="connsiteY3191" fmla="*/ 6075112 h 6858937"/>
              <a:gd name="connsiteX3192" fmla="*/ 4522588 w 7484617"/>
              <a:gd name="connsiteY3192" fmla="*/ 6064138 h 6858937"/>
              <a:gd name="connsiteX3193" fmla="*/ 4533555 w 7484617"/>
              <a:gd name="connsiteY3193" fmla="*/ 6075112 h 6858937"/>
              <a:gd name="connsiteX3194" fmla="*/ 4537211 w 7484617"/>
              <a:gd name="connsiteY3194" fmla="*/ 6060480 h 6858937"/>
              <a:gd name="connsiteX3195" fmla="*/ 4540867 w 7484617"/>
              <a:gd name="connsiteY3195" fmla="*/ 6071454 h 6858937"/>
              <a:gd name="connsiteX3196" fmla="*/ 4555491 w 7484617"/>
              <a:gd name="connsiteY3196" fmla="*/ 6045848 h 6858937"/>
              <a:gd name="connsiteX3197" fmla="*/ 4595709 w 7484617"/>
              <a:gd name="connsiteY3197" fmla="*/ 6016584 h 6858937"/>
              <a:gd name="connsiteX3198" fmla="*/ 4592053 w 7484617"/>
              <a:gd name="connsiteY3198" fmla="*/ 6009268 h 6858937"/>
              <a:gd name="connsiteX3199" fmla="*/ 4603021 w 7484617"/>
              <a:gd name="connsiteY3199" fmla="*/ 5998294 h 6858937"/>
              <a:gd name="connsiteX3200" fmla="*/ 4628615 w 7484617"/>
              <a:gd name="connsiteY3200" fmla="*/ 5972686 h 6858937"/>
              <a:gd name="connsiteX3201" fmla="*/ 4635927 w 7484617"/>
              <a:gd name="connsiteY3201" fmla="*/ 5976344 h 6858937"/>
              <a:gd name="connsiteX3202" fmla="*/ 4628615 w 7484617"/>
              <a:gd name="connsiteY3202" fmla="*/ 5990976 h 6858937"/>
              <a:gd name="connsiteX3203" fmla="*/ 4657862 w 7484617"/>
              <a:gd name="connsiteY3203" fmla="*/ 5969028 h 6858937"/>
              <a:gd name="connsiteX3204" fmla="*/ 4643237 w 7484617"/>
              <a:gd name="connsiteY3204" fmla="*/ 5976344 h 6858937"/>
              <a:gd name="connsiteX3205" fmla="*/ 4679799 w 7484617"/>
              <a:gd name="connsiteY3205" fmla="*/ 5928790 h 6858937"/>
              <a:gd name="connsiteX3206" fmla="*/ 4672487 w 7484617"/>
              <a:gd name="connsiteY3206" fmla="*/ 5928790 h 6858937"/>
              <a:gd name="connsiteX3207" fmla="*/ 4676143 w 7484617"/>
              <a:gd name="connsiteY3207" fmla="*/ 5914158 h 6858937"/>
              <a:gd name="connsiteX3208" fmla="*/ 4690767 w 7484617"/>
              <a:gd name="connsiteY3208" fmla="*/ 5921474 h 6858937"/>
              <a:gd name="connsiteX3209" fmla="*/ 4709048 w 7484617"/>
              <a:gd name="connsiteY3209" fmla="*/ 5903182 h 6858937"/>
              <a:gd name="connsiteX3210" fmla="*/ 4690767 w 7484617"/>
              <a:gd name="connsiteY3210" fmla="*/ 5906840 h 6858937"/>
              <a:gd name="connsiteX3211" fmla="*/ 4701735 w 7484617"/>
              <a:gd name="connsiteY3211" fmla="*/ 5888550 h 6858937"/>
              <a:gd name="connsiteX3212" fmla="*/ 4723673 w 7484617"/>
              <a:gd name="connsiteY3212" fmla="*/ 5899524 h 6858937"/>
              <a:gd name="connsiteX3213" fmla="*/ 4741953 w 7484617"/>
              <a:gd name="connsiteY3213" fmla="*/ 5859286 h 6858937"/>
              <a:gd name="connsiteX3214" fmla="*/ 4723673 w 7484617"/>
              <a:gd name="connsiteY3214" fmla="*/ 5881234 h 6858937"/>
              <a:gd name="connsiteX3215" fmla="*/ 4723673 w 7484617"/>
              <a:gd name="connsiteY3215" fmla="*/ 5870260 h 6858937"/>
              <a:gd name="connsiteX3216" fmla="*/ 4763889 w 7484617"/>
              <a:gd name="connsiteY3216" fmla="*/ 5833680 h 6858937"/>
              <a:gd name="connsiteX3217" fmla="*/ 4756578 w 7484617"/>
              <a:gd name="connsiteY3217" fmla="*/ 5840996 h 6858937"/>
              <a:gd name="connsiteX3218" fmla="*/ 4767545 w 7484617"/>
              <a:gd name="connsiteY3218" fmla="*/ 5844654 h 6858937"/>
              <a:gd name="connsiteX3219" fmla="*/ 4760232 w 7484617"/>
              <a:gd name="connsiteY3219" fmla="*/ 5844654 h 6858937"/>
              <a:gd name="connsiteX3220" fmla="*/ 4763889 w 7484617"/>
              <a:gd name="connsiteY3220" fmla="*/ 5851970 h 6858937"/>
              <a:gd name="connsiteX3221" fmla="*/ 4752921 w 7484617"/>
              <a:gd name="connsiteY3221" fmla="*/ 5873918 h 6858937"/>
              <a:gd name="connsiteX3222" fmla="*/ 4771201 w 7484617"/>
              <a:gd name="connsiteY3222" fmla="*/ 5862944 h 6858937"/>
              <a:gd name="connsiteX3223" fmla="*/ 4774857 w 7484617"/>
              <a:gd name="connsiteY3223" fmla="*/ 5848312 h 6858937"/>
              <a:gd name="connsiteX3224" fmla="*/ 4782169 w 7484617"/>
              <a:gd name="connsiteY3224" fmla="*/ 5859286 h 6858937"/>
              <a:gd name="connsiteX3225" fmla="*/ 4785825 w 7484617"/>
              <a:gd name="connsiteY3225" fmla="*/ 5840996 h 6858937"/>
              <a:gd name="connsiteX3226" fmla="*/ 4771201 w 7484617"/>
              <a:gd name="connsiteY3226" fmla="*/ 5844654 h 6858937"/>
              <a:gd name="connsiteX3227" fmla="*/ 4789481 w 7484617"/>
              <a:gd name="connsiteY3227" fmla="*/ 5830022 h 6858937"/>
              <a:gd name="connsiteX3228" fmla="*/ 4789481 w 7484617"/>
              <a:gd name="connsiteY3228" fmla="*/ 5819047 h 6858937"/>
              <a:gd name="connsiteX3229" fmla="*/ 4771201 w 7484617"/>
              <a:gd name="connsiteY3229" fmla="*/ 5833680 h 6858937"/>
              <a:gd name="connsiteX3230" fmla="*/ 4778513 w 7484617"/>
              <a:gd name="connsiteY3230" fmla="*/ 5815389 h 6858937"/>
              <a:gd name="connsiteX3231" fmla="*/ 4752921 w 7484617"/>
              <a:gd name="connsiteY3231" fmla="*/ 5837338 h 6858937"/>
              <a:gd name="connsiteX3232" fmla="*/ 4752921 w 7484617"/>
              <a:gd name="connsiteY3232" fmla="*/ 5826364 h 6858937"/>
              <a:gd name="connsiteX3233" fmla="*/ 4749265 w 7484617"/>
              <a:gd name="connsiteY3233" fmla="*/ 5840996 h 6858937"/>
              <a:gd name="connsiteX3234" fmla="*/ 4727329 w 7484617"/>
              <a:gd name="connsiteY3234" fmla="*/ 5859286 h 6858937"/>
              <a:gd name="connsiteX3235" fmla="*/ 4723673 w 7484617"/>
              <a:gd name="connsiteY3235" fmla="*/ 5866602 h 6858937"/>
              <a:gd name="connsiteX3236" fmla="*/ 4716360 w 7484617"/>
              <a:gd name="connsiteY3236" fmla="*/ 5862944 h 6858937"/>
              <a:gd name="connsiteX3237" fmla="*/ 4709048 w 7484617"/>
              <a:gd name="connsiteY3237" fmla="*/ 5877576 h 6858937"/>
              <a:gd name="connsiteX3238" fmla="*/ 4683455 w 7484617"/>
              <a:gd name="connsiteY3238" fmla="*/ 5899524 h 6858937"/>
              <a:gd name="connsiteX3239" fmla="*/ 4676143 w 7484617"/>
              <a:gd name="connsiteY3239" fmla="*/ 5892208 h 6858937"/>
              <a:gd name="connsiteX3240" fmla="*/ 4643237 w 7484617"/>
              <a:gd name="connsiteY3240" fmla="*/ 5936106 h 6858937"/>
              <a:gd name="connsiteX3241" fmla="*/ 4628615 w 7484617"/>
              <a:gd name="connsiteY3241" fmla="*/ 5950738 h 6858937"/>
              <a:gd name="connsiteX3242" fmla="*/ 4613990 w 7484617"/>
              <a:gd name="connsiteY3242" fmla="*/ 5950738 h 6858937"/>
              <a:gd name="connsiteX3243" fmla="*/ 4603021 w 7484617"/>
              <a:gd name="connsiteY3243" fmla="*/ 5965370 h 6858937"/>
              <a:gd name="connsiteX3244" fmla="*/ 4581085 w 7484617"/>
              <a:gd name="connsiteY3244" fmla="*/ 5980002 h 6858937"/>
              <a:gd name="connsiteX3245" fmla="*/ 4584741 w 7484617"/>
              <a:gd name="connsiteY3245" fmla="*/ 5987318 h 6858937"/>
              <a:gd name="connsiteX3246" fmla="*/ 4562803 w 7484617"/>
              <a:gd name="connsiteY3246" fmla="*/ 6005610 h 6858937"/>
              <a:gd name="connsiteX3247" fmla="*/ 4562803 w 7484617"/>
              <a:gd name="connsiteY3247" fmla="*/ 5990976 h 6858937"/>
              <a:gd name="connsiteX3248" fmla="*/ 4511619 w 7484617"/>
              <a:gd name="connsiteY3248" fmla="*/ 6045848 h 6858937"/>
              <a:gd name="connsiteX3249" fmla="*/ 4518932 w 7484617"/>
              <a:gd name="connsiteY3249" fmla="*/ 6056822 h 6858937"/>
              <a:gd name="connsiteX3250" fmla="*/ 4500651 w 7484617"/>
              <a:gd name="connsiteY3250" fmla="*/ 6071454 h 6858937"/>
              <a:gd name="connsiteX3251" fmla="*/ 4496995 w 7484617"/>
              <a:gd name="connsiteY3251" fmla="*/ 6056822 h 6858937"/>
              <a:gd name="connsiteX3252" fmla="*/ 4453121 w 7484617"/>
              <a:gd name="connsiteY3252" fmla="*/ 6104378 h 6858937"/>
              <a:gd name="connsiteX3253" fmla="*/ 4409247 w 7484617"/>
              <a:gd name="connsiteY3253" fmla="*/ 6140958 h 6858937"/>
              <a:gd name="connsiteX3254" fmla="*/ 4420215 w 7484617"/>
              <a:gd name="connsiteY3254" fmla="*/ 6126326 h 6858937"/>
              <a:gd name="connsiteX3255" fmla="*/ 4409247 w 7484617"/>
              <a:gd name="connsiteY3255" fmla="*/ 6126326 h 6858937"/>
              <a:gd name="connsiteX3256" fmla="*/ 4390969 w 7484617"/>
              <a:gd name="connsiteY3256" fmla="*/ 6140958 h 6858937"/>
              <a:gd name="connsiteX3257" fmla="*/ 4390969 w 7484617"/>
              <a:gd name="connsiteY3257" fmla="*/ 6159248 h 6858937"/>
              <a:gd name="connsiteX3258" fmla="*/ 4372687 w 7484617"/>
              <a:gd name="connsiteY3258" fmla="*/ 6162906 h 6858937"/>
              <a:gd name="connsiteX3259" fmla="*/ 4376344 w 7484617"/>
              <a:gd name="connsiteY3259" fmla="*/ 6170224 h 6858937"/>
              <a:gd name="connsiteX3260" fmla="*/ 4365375 w 7484617"/>
              <a:gd name="connsiteY3260" fmla="*/ 6184856 h 6858937"/>
              <a:gd name="connsiteX3261" fmla="*/ 4354407 w 7484617"/>
              <a:gd name="connsiteY3261" fmla="*/ 6192172 h 6858937"/>
              <a:gd name="connsiteX3262" fmla="*/ 4365375 w 7484617"/>
              <a:gd name="connsiteY3262" fmla="*/ 6173882 h 6858937"/>
              <a:gd name="connsiteX3263" fmla="*/ 4347095 w 7484617"/>
              <a:gd name="connsiteY3263" fmla="*/ 6173882 h 6858937"/>
              <a:gd name="connsiteX3264" fmla="*/ 4347095 w 7484617"/>
              <a:gd name="connsiteY3264" fmla="*/ 6184856 h 6858937"/>
              <a:gd name="connsiteX3265" fmla="*/ 4310533 w 7484617"/>
              <a:gd name="connsiteY3265" fmla="*/ 6221436 h 6858937"/>
              <a:gd name="connsiteX3266" fmla="*/ 4306877 w 7484617"/>
              <a:gd name="connsiteY3266" fmla="*/ 6243384 h 6858937"/>
              <a:gd name="connsiteX3267" fmla="*/ 4295909 w 7484617"/>
              <a:gd name="connsiteY3267" fmla="*/ 6239726 h 6858937"/>
              <a:gd name="connsiteX3268" fmla="*/ 4288598 w 7484617"/>
              <a:gd name="connsiteY3268" fmla="*/ 6265334 h 6858937"/>
              <a:gd name="connsiteX3269" fmla="*/ 4295909 w 7484617"/>
              <a:gd name="connsiteY3269" fmla="*/ 6265334 h 6858937"/>
              <a:gd name="connsiteX3270" fmla="*/ 4292253 w 7484617"/>
              <a:gd name="connsiteY3270" fmla="*/ 6279966 h 6858937"/>
              <a:gd name="connsiteX3271" fmla="*/ 4277629 w 7484617"/>
              <a:gd name="connsiteY3271" fmla="*/ 6294598 h 6858937"/>
              <a:gd name="connsiteX3272" fmla="*/ 4284942 w 7484617"/>
              <a:gd name="connsiteY3272" fmla="*/ 6279966 h 6858937"/>
              <a:gd name="connsiteX3273" fmla="*/ 4281285 w 7484617"/>
              <a:gd name="connsiteY3273" fmla="*/ 6272650 h 6858937"/>
              <a:gd name="connsiteX3274" fmla="*/ 4263005 w 7484617"/>
              <a:gd name="connsiteY3274" fmla="*/ 6283624 h 6858937"/>
              <a:gd name="connsiteX3275" fmla="*/ 4266661 w 7484617"/>
              <a:gd name="connsiteY3275" fmla="*/ 6272650 h 6858937"/>
              <a:gd name="connsiteX3276" fmla="*/ 4241068 w 7484617"/>
              <a:gd name="connsiteY3276" fmla="*/ 6312888 h 6858937"/>
              <a:gd name="connsiteX3277" fmla="*/ 4233755 w 7484617"/>
              <a:gd name="connsiteY3277" fmla="*/ 6301914 h 6858937"/>
              <a:gd name="connsiteX3278" fmla="*/ 4222787 w 7484617"/>
              <a:gd name="connsiteY3278" fmla="*/ 6334836 h 6858937"/>
              <a:gd name="connsiteX3279" fmla="*/ 4222787 w 7484617"/>
              <a:gd name="connsiteY3279" fmla="*/ 6323862 h 6858937"/>
              <a:gd name="connsiteX3280" fmla="*/ 4204507 w 7484617"/>
              <a:gd name="connsiteY3280" fmla="*/ 6349470 h 6858937"/>
              <a:gd name="connsiteX3281" fmla="*/ 4193538 w 7484617"/>
              <a:gd name="connsiteY3281" fmla="*/ 6349470 h 6858937"/>
              <a:gd name="connsiteX3282" fmla="*/ 4189882 w 7484617"/>
              <a:gd name="connsiteY3282" fmla="*/ 6367760 h 6858937"/>
              <a:gd name="connsiteX3283" fmla="*/ 4178913 w 7484617"/>
              <a:gd name="connsiteY3283" fmla="*/ 6371418 h 6858937"/>
              <a:gd name="connsiteX3284" fmla="*/ 4175257 w 7484617"/>
              <a:gd name="connsiteY3284" fmla="*/ 6367760 h 6858937"/>
              <a:gd name="connsiteX3285" fmla="*/ 4156979 w 7484617"/>
              <a:gd name="connsiteY3285" fmla="*/ 6393366 h 6858937"/>
              <a:gd name="connsiteX3286" fmla="*/ 4142354 w 7484617"/>
              <a:gd name="connsiteY3286" fmla="*/ 6422630 h 6858937"/>
              <a:gd name="connsiteX3287" fmla="*/ 4135041 w 7484617"/>
              <a:gd name="connsiteY3287" fmla="*/ 6407998 h 6858937"/>
              <a:gd name="connsiteX3288" fmla="*/ 4121081 w 7484617"/>
              <a:gd name="connsiteY3288" fmla="*/ 6428951 h 6858937"/>
              <a:gd name="connsiteX3289" fmla="*/ 4109449 w 7484617"/>
              <a:gd name="connsiteY3289" fmla="*/ 6437263 h 6858937"/>
              <a:gd name="connsiteX3290" fmla="*/ 4120417 w 7484617"/>
              <a:gd name="connsiteY3290" fmla="*/ 6440921 h 6858937"/>
              <a:gd name="connsiteX3291" fmla="*/ 4080199 w 7484617"/>
              <a:gd name="connsiteY3291" fmla="*/ 6503107 h 6858937"/>
              <a:gd name="connsiteX3292" fmla="*/ 4083855 w 7484617"/>
              <a:gd name="connsiteY3292" fmla="*/ 6488475 h 6858937"/>
              <a:gd name="connsiteX3293" fmla="*/ 4072887 w 7484617"/>
              <a:gd name="connsiteY3293" fmla="*/ 6488475 h 6858937"/>
              <a:gd name="connsiteX3294" fmla="*/ 4025359 w 7484617"/>
              <a:gd name="connsiteY3294" fmla="*/ 6550663 h 6858937"/>
              <a:gd name="connsiteX3295" fmla="*/ 4021703 w 7484617"/>
              <a:gd name="connsiteY3295" fmla="*/ 6543347 h 6858937"/>
              <a:gd name="connsiteX3296" fmla="*/ 4014391 w 7484617"/>
              <a:gd name="connsiteY3296" fmla="*/ 6572611 h 6858937"/>
              <a:gd name="connsiteX3297" fmla="*/ 4010734 w 7484617"/>
              <a:gd name="connsiteY3297" fmla="*/ 6568953 h 6858937"/>
              <a:gd name="connsiteX3298" fmla="*/ 3992453 w 7484617"/>
              <a:gd name="connsiteY3298" fmla="*/ 6594559 h 6858937"/>
              <a:gd name="connsiteX3299" fmla="*/ 3977829 w 7484617"/>
              <a:gd name="connsiteY3299" fmla="*/ 6620167 h 6858937"/>
              <a:gd name="connsiteX3300" fmla="*/ 3974173 w 7484617"/>
              <a:gd name="connsiteY3300" fmla="*/ 6612851 h 6858937"/>
              <a:gd name="connsiteX3301" fmla="*/ 3937613 w 7484617"/>
              <a:gd name="connsiteY3301" fmla="*/ 6656747 h 6858937"/>
              <a:gd name="connsiteX3302" fmla="*/ 3933957 w 7484617"/>
              <a:gd name="connsiteY3302" fmla="*/ 6645773 h 6858937"/>
              <a:gd name="connsiteX3303" fmla="*/ 3922989 w 7484617"/>
              <a:gd name="connsiteY3303" fmla="*/ 6660405 h 6858937"/>
              <a:gd name="connsiteX3304" fmla="*/ 3926645 w 7484617"/>
              <a:gd name="connsiteY3304" fmla="*/ 6675037 h 6858937"/>
              <a:gd name="connsiteX3305" fmla="*/ 3915676 w 7484617"/>
              <a:gd name="connsiteY3305" fmla="*/ 6682353 h 6858937"/>
              <a:gd name="connsiteX3306" fmla="*/ 3922989 w 7484617"/>
              <a:gd name="connsiteY3306" fmla="*/ 6686011 h 6858937"/>
              <a:gd name="connsiteX3307" fmla="*/ 3901051 w 7484617"/>
              <a:gd name="connsiteY3307" fmla="*/ 6704303 h 6858937"/>
              <a:gd name="connsiteX3308" fmla="*/ 3912020 w 7484617"/>
              <a:gd name="connsiteY3308" fmla="*/ 6707961 h 6858937"/>
              <a:gd name="connsiteX3309" fmla="*/ 3886427 w 7484617"/>
              <a:gd name="connsiteY3309" fmla="*/ 6729909 h 6858937"/>
              <a:gd name="connsiteX3310" fmla="*/ 3871803 w 7484617"/>
              <a:gd name="connsiteY3310" fmla="*/ 6729909 h 6858937"/>
              <a:gd name="connsiteX3311" fmla="*/ 3853522 w 7484617"/>
              <a:gd name="connsiteY3311" fmla="*/ 6759173 h 6858937"/>
              <a:gd name="connsiteX3312" fmla="*/ 3853522 w 7484617"/>
              <a:gd name="connsiteY3312" fmla="*/ 6748199 h 6858937"/>
              <a:gd name="connsiteX3313" fmla="*/ 3835241 w 7484617"/>
              <a:gd name="connsiteY3313" fmla="*/ 6766489 h 6858937"/>
              <a:gd name="connsiteX3314" fmla="*/ 3849865 w 7484617"/>
              <a:gd name="connsiteY3314" fmla="*/ 6781123 h 6858937"/>
              <a:gd name="connsiteX3315" fmla="*/ 3831585 w 7484617"/>
              <a:gd name="connsiteY3315" fmla="*/ 6806729 h 6858937"/>
              <a:gd name="connsiteX3316" fmla="*/ 3792515 w 7484617"/>
              <a:gd name="connsiteY3316" fmla="*/ 6858000 h 6858937"/>
              <a:gd name="connsiteX3317" fmla="*/ 3721923 w 7484617"/>
              <a:gd name="connsiteY3317" fmla="*/ 6858000 h 6858937"/>
              <a:gd name="connsiteX3318" fmla="*/ 3721902 w 7484617"/>
              <a:gd name="connsiteY3318" fmla="*/ 6857941 h 6858937"/>
              <a:gd name="connsiteX3319" fmla="*/ 3743839 w 7484617"/>
              <a:gd name="connsiteY3319" fmla="*/ 6854283 h 6858937"/>
              <a:gd name="connsiteX3320" fmla="*/ 3747495 w 7484617"/>
              <a:gd name="connsiteY3320" fmla="*/ 6832335 h 6858937"/>
              <a:gd name="connsiteX3321" fmla="*/ 3729214 w 7484617"/>
              <a:gd name="connsiteY3321" fmla="*/ 6846967 h 6858937"/>
              <a:gd name="connsiteX3322" fmla="*/ 3754807 w 7484617"/>
              <a:gd name="connsiteY3322" fmla="*/ 6814045 h 6858937"/>
              <a:gd name="connsiteX3323" fmla="*/ 3773088 w 7484617"/>
              <a:gd name="connsiteY3323" fmla="*/ 6770147 h 6858937"/>
              <a:gd name="connsiteX3324" fmla="*/ 3736527 w 7484617"/>
              <a:gd name="connsiteY3324" fmla="*/ 6788439 h 6858937"/>
              <a:gd name="connsiteX3325" fmla="*/ 3729214 w 7484617"/>
              <a:gd name="connsiteY3325" fmla="*/ 6803071 h 6858937"/>
              <a:gd name="connsiteX3326" fmla="*/ 3736527 w 7484617"/>
              <a:gd name="connsiteY3326" fmla="*/ 6806729 h 6858937"/>
              <a:gd name="connsiteX3327" fmla="*/ 3729214 w 7484617"/>
              <a:gd name="connsiteY3327" fmla="*/ 6835993 h 6858937"/>
              <a:gd name="connsiteX3328" fmla="*/ 3725558 w 7484617"/>
              <a:gd name="connsiteY3328" fmla="*/ 6821361 h 6858937"/>
              <a:gd name="connsiteX3329" fmla="*/ 3718246 w 7484617"/>
              <a:gd name="connsiteY3329" fmla="*/ 6832335 h 6858937"/>
              <a:gd name="connsiteX3330" fmla="*/ 3718246 w 7484617"/>
              <a:gd name="connsiteY3330" fmla="*/ 6843309 h 6858937"/>
              <a:gd name="connsiteX3331" fmla="*/ 3699967 w 7484617"/>
              <a:gd name="connsiteY3331" fmla="*/ 6854283 h 6858937"/>
              <a:gd name="connsiteX3332" fmla="*/ 3707279 w 7484617"/>
              <a:gd name="connsiteY3332" fmla="*/ 6832335 h 6858937"/>
              <a:gd name="connsiteX3333" fmla="*/ 3696311 w 7484617"/>
              <a:gd name="connsiteY3333" fmla="*/ 6843309 h 6858937"/>
              <a:gd name="connsiteX3334" fmla="*/ 3696311 w 7484617"/>
              <a:gd name="connsiteY3334" fmla="*/ 6858000 h 6858937"/>
              <a:gd name="connsiteX3335" fmla="*/ 3633697 w 7484617"/>
              <a:gd name="connsiteY3335" fmla="*/ 6858000 h 6858937"/>
              <a:gd name="connsiteX3336" fmla="*/ 3634156 w 7484617"/>
              <a:gd name="connsiteY3336" fmla="*/ 6857483 h 6858937"/>
              <a:gd name="connsiteX3337" fmla="*/ 3637813 w 7484617"/>
              <a:gd name="connsiteY3337" fmla="*/ 6850625 h 6858937"/>
              <a:gd name="connsiteX3338" fmla="*/ 3645125 w 7484617"/>
              <a:gd name="connsiteY3338" fmla="*/ 6857941 h 6858937"/>
              <a:gd name="connsiteX3339" fmla="*/ 3645125 w 7484617"/>
              <a:gd name="connsiteY3339" fmla="*/ 6843309 h 6858937"/>
              <a:gd name="connsiteX3340" fmla="*/ 3656093 w 7484617"/>
              <a:gd name="connsiteY3340" fmla="*/ 6846967 h 6858937"/>
              <a:gd name="connsiteX3341" fmla="*/ 3667062 w 7484617"/>
              <a:gd name="connsiteY3341" fmla="*/ 6821361 h 6858937"/>
              <a:gd name="connsiteX3342" fmla="*/ 3648781 w 7484617"/>
              <a:gd name="connsiteY3342" fmla="*/ 6835993 h 6858937"/>
              <a:gd name="connsiteX3343" fmla="*/ 3674374 w 7484617"/>
              <a:gd name="connsiteY3343" fmla="*/ 6795755 h 6858937"/>
              <a:gd name="connsiteX3344" fmla="*/ 3637813 w 7484617"/>
              <a:gd name="connsiteY3344" fmla="*/ 6839651 h 6858937"/>
              <a:gd name="connsiteX3345" fmla="*/ 3645125 w 7484617"/>
              <a:gd name="connsiteY3345" fmla="*/ 6843309 h 6858937"/>
              <a:gd name="connsiteX3346" fmla="*/ 3630500 w 7484617"/>
              <a:gd name="connsiteY3346" fmla="*/ 6846967 h 6858937"/>
              <a:gd name="connsiteX3347" fmla="*/ 3623188 w 7484617"/>
              <a:gd name="connsiteY3347" fmla="*/ 6835993 h 6858937"/>
              <a:gd name="connsiteX3348" fmla="*/ 3648781 w 7484617"/>
              <a:gd name="connsiteY3348" fmla="*/ 6814045 h 6858937"/>
              <a:gd name="connsiteX3349" fmla="*/ 3656093 w 7484617"/>
              <a:gd name="connsiteY3349" fmla="*/ 6788439 h 6858937"/>
              <a:gd name="connsiteX3350" fmla="*/ 3663406 w 7484617"/>
              <a:gd name="connsiteY3350" fmla="*/ 6781123 h 6858937"/>
              <a:gd name="connsiteX3351" fmla="*/ 3674374 w 7484617"/>
              <a:gd name="connsiteY3351" fmla="*/ 6788439 h 6858937"/>
              <a:gd name="connsiteX3352" fmla="*/ 3685343 w 7484617"/>
              <a:gd name="connsiteY3352" fmla="*/ 6770147 h 6858937"/>
              <a:gd name="connsiteX3353" fmla="*/ 3670718 w 7484617"/>
              <a:gd name="connsiteY3353" fmla="*/ 6773805 h 6858937"/>
              <a:gd name="connsiteX3354" fmla="*/ 3681686 w 7484617"/>
              <a:gd name="connsiteY3354" fmla="*/ 6762831 h 6858937"/>
              <a:gd name="connsiteX3355" fmla="*/ 3681686 w 7484617"/>
              <a:gd name="connsiteY3355" fmla="*/ 6744541 h 6858937"/>
              <a:gd name="connsiteX3356" fmla="*/ 3674374 w 7484617"/>
              <a:gd name="connsiteY3356" fmla="*/ 6737225 h 6858937"/>
              <a:gd name="connsiteX3357" fmla="*/ 3674374 w 7484617"/>
              <a:gd name="connsiteY3357" fmla="*/ 6718935 h 6858937"/>
              <a:gd name="connsiteX3358" fmla="*/ 3685343 w 7484617"/>
              <a:gd name="connsiteY3358" fmla="*/ 6729909 h 6858937"/>
              <a:gd name="connsiteX3359" fmla="*/ 3703623 w 7484617"/>
              <a:gd name="connsiteY3359" fmla="*/ 6704303 h 6858937"/>
              <a:gd name="connsiteX3360" fmla="*/ 3703623 w 7484617"/>
              <a:gd name="connsiteY3360" fmla="*/ 6715277 h 6858937"/>
              <a:gd name="connsiteX3361" fmla="*/ 3718246 w 7484617"/>
              <a:gd name="connsiteY3361" fmla="*/ 6707961 h 6858937"/>
              <a:gd name="connsiteX3362" fmla="*/ 3732871 w 7484617"/>
              <a:gd name="connsiteY3362" fmla="*/ 6693329 h 6858937"/>
              <a:gd name="connsiteX3363" fmla="*/ 3732871 w 7484617"/>
              <a:gd name="connsiteY3363" fmla="*/ 6671379 h 6858937"/>
              <a:gd name="connsiteX3364" fmla="*/ 3747495 w 7484617"/>
              <a:gd name="connsiteY3364" fmla="*/ 6675037 h 6858937"/>
              <a:gd name="connsiteX3365" fmla="*/ 3754807 w 7484617"/>
              <a:gd name="connsiteY3365" fmla="*/ 6645773 h 6858937"/>
              <a:gd name="connsiteX3366" fmla="*/ 3769432 w 7484617"/>
              <a:gd name="connsiteY3366" fmla="*/ 6638457 h 6858937"/>
              <a:gd name="connsiteX3367" fmla="*/ 3729214 w 7484617"/>
              <a:gd name="connsiteY3367" fmla="*/ 6656747 h 6858937"/>
              <a:gd name="connsiteX3368" fmla="*/ 3754807 w 7484617"/>
              <a:gd name="connsiteY3368" fmla="*/ 6634799 h 6858937"/>
              <a:gd name="connsiteX3369" fmla="*/ 3732871 w 7484617"/>
              <a:gd name="connsiteY3369" fmla="*/ 6601875 h 6858937"/>
              <a:gd name="connsiteX3370" fmla="*/ 3765776 w 7484617"/>
              <a:gd name="connsiteY3370" fmla="*/ 6554321 h 6858937"/>
              <a:gd name="connsiteX3371" fmla="*/ 3762120 w 7484617"/>
              <a:gd name="connsiteY3371" fmla="*/ 6579927 h 6858937"/>
              <a:gd name="connsiteX3372" fmla="*/ 3802337 w 7484617"/>
              <a:gd name="connsiteY3372" fmla="*/ 6536031 h 6858937"/>
              <a:gd name="connsiteX3373" fmla="*/ 3846209 w 7484617"/>
              <a:gd name="connsiteY3373" fmla="*/ 6499449 h 6858937"/>
              <a:gd name="connsiteX3374" fmla="*/ 3853522 w 7484617"/>
              <a:gd name="connsiteY3374" fmla="*/ 6484817 h 6858937"/>
              <a:gd name="connsiteX3375" fmla="*/ 3864490 w 7484617"/>
              <a:gd name="connsiteY3375" fmla="*/ 6481159 h 6858937"/>
              <a:gd name="connsiteX3376" fmla="*/ 3915676 w 7484617"/>
              <a:gd name="connsiteY3376" fmla="*/ 6429946 h 6858937"/>
              <a:gd name="connsiteX3377" fmla="*/ 3908364 w 7484617"/>
              <a:gd name="connsiteY3377" fmla="*/ 6429946 h 6858937"/>
              <a:gd name="connsiteX3378" fmla="*/ 3915676 w 7484617"/>
              <a:gd name="connsiteY3378" fmla="*/ 6418972 h 6858937"/>
              <a:gd name="connsiteX3379" fmla="*/ 3919332 w 7484617"/>
              <a:gd name="connsiteY3379" fmla="*/ 6422630 h 6858937"/>
              <a:gd name="connsiteX3380" fmla="*/ 3948580 w 7484617"/>
              <a:gd name="connsiteY3380" fmla="*/ 6393366 h 6858937"/>
              <a:gd name="connsiteX3381" fmla="*/ 3944923 w 7484617"/>
              <a:gd name="connsiteY3381" fmla="*/ 6411656 h 6858937"/>
              <a:gd name="connsiteX3382" fmla="*/ 3963204 w 7484617"/>
              <a:gd name="connsiteY3382" fmla="*/ 6389708 h 6858937"/>
              <a:gd name="connsiteX3383" fmla="*/ 3955892 w 7484617"/>
              <a:gd name="connsiteY3383" fmla="*/ 6375076 h 6858937"/>
              <a:gd name="connsiteX3384" fmla="*/ 3988797 w 7484617"/>
              <a:gd name="connsiteY3384" fmla="*/ 6360444 h 6858937"/>
              <a:gd name="connsiteX3385" fmla="*/ 3977829 w 7484617"/>
              <a:gd name="connsiteY3385" fmla="*/ 6364102 h 6858937"/>
              <a:gd name="connsiteX3386" fmla="*/ 4003422 w 7484617"/>
              <a:gd name="connsiteY3386" fmla="*/ 6320204 h 6858937"/>
              <a:gd name="connsiteX3387" fmla="*/ 4043639 w 7484617"/>
              <a:gd name="connsiteY3387" fmla="*/ 6290940 h 6858937"/>
              <a:gd name="connsiteX3388" fmla="*/ 4050952 w 7484617"/>
              <a:gd name="connsiteY3388" fmla="*/ 6272650 h 6858937"/>
              <a:gd name="connsiteX3389" fmla="*/ 4043639 w 7484617"/>
              <a:gd name="connsiteY3389" fmla="*/ 6272650 h 6858937"/>
              <a:gd name="connsiteX3390" fmla="*/ 4076543 w 7484617"/>
              <a:gd name="connsiteY3390" fmla="*/ 6236068 h 6858937"/>
              <a:gd name="connsiteX3391" fmla="*/ 4061919 w 7484617"/>
              <a:gd name="connsiteY3391" fmla="*/ 6265334 h 6858937"/>
              <a:gd name="connsiteX3392" fmla="*/ 4102136 w 7484617"/>
              <a:gd name="connsiteY3392" fmla="*/ 6232410 h 6858937"/>
              <a:gd name="connsiteX3393" fmla="*/ 4138698 w 7484617"/>
              <a:gd name="connsiteY3393" fmla="*/ 6188514 h 6858937"/>
              <a:gd name="connsiteX3394" fmla="*/ 4156979 w 7484617"/>
              <a:gd name="connsiteY3394" fmla="*/ 6181198 h 6858937"/>
              <a:gd name="connsiteX3395" fmla="*/ 4160635 w 7484617"/>
              <a:gd name="connsiteY3395" fmla="*/ 6195830 h 6858937"/>
              <a:gd name="connsiteX3396" fmla="*/ 4164291 w 7484617"/>
              <a:gd name="connsiteY3396" fmla="*/ 6188514 h 6858937"/>
              <a:gd name="connsiteX3397" fmla="*/ 4164291 w 7484617"/>
              <a:gd name="connsiteY3397" fmla="*/ 6173882 h 6858937"/>
              <a:gd name="connsiteX3398" fmla="*/ 4175257 w 7484617"/>
              <a:gd name="connsiteY3398" fmla="*/ 6184856 h 6858937"/>
              <a:gd name="connsiteX3399" fmla="*/ 4182570 w 7484617"/>
              <a:gd name="connsiteY3399" fmla="*/ 6162906 h 6858937"/>
              <a:gd name="connsiteX3400" fmla="*/ 4189882 w 7484617"/>
              <a:gd name="connsiteY3400" fmla="*/ 6170224 h 6858937"/>
              <a:gd name="connsiteX3401" fmla="*/ 4189882 w 7484617"/>
              <a:gd name="connsiteY3401" fmla="*/ 6155590 h 6858937"/>
              <a:gd name="connsiteX3402" fmla="*/ 4200851 w 7484617"/>
              <a:gd name="connsiteY3402" fmla="*/ 6148274 h 6858937"/>
              <a:gd name="connsiteX3403" fmla="*/ 4200851 w 7484617"/>
              <a:gd name="connsiteY3403" fmla="*/ 6159248 h 6858937"/>
              <a:gd name="connsiteX3404" fmla="*/ 4211819 w 7484617"/>
              <a:gd name="connsiteY3404" fmla="*/ 6133642 h 6858937"/>
              <a:gd name="connsiteX3405" fmla="*/ 4193538 w 7484617"/>
              <a:gd name="connsiteY3405" fmla="*/ 6133642 h 6858937"/>
              <a:gd name="connsiteX3406" fmla="*/ 4230099 w 7484617"/>
              <a:gd name="connsiteY3406" fmla="*/ 6097062 h 6858937"/>
              <a:gd name="connsiteX3407" fmla="*/ 4226443 w 7484617"/>
              <a:gd name="connsiteY3407" fmla="*/ 6093404 h 6858937"/>
              <a:gd name="connsiteX3408" fmla="*/ 4241068 w 7484617"/>
              <a:gd name="connsiteY3408" fmla="*/ 6104378 h 6858937"/>
              <a:gd name="connsiteX3409" fmla="*/ 4255693 w 7484617"/>
              <a:gd name="connsiteY3409" fmla="*/ 6089746 h 6858937"/>
              <a:gd name="connsiteX3410" fmla="*/ 4241068 w 7484617"/>
              <a:gd name="connsiteY3410" fmla="*/ 6082430 h 6858937"/>
              <a:gd name="connsiteX3411" fmla="*/ 4259349 w 7484617"/>
              <a:gd name="connsiteY3411" fmla="*/ 6082430 h 6858937"/>
              <a:gd name="connsiteX3412" fmla="*/ 4263005 w 7484617"/>
              <a:gd name="connsiteY3412" fmla="*/ 6064138 h 6858937"/>
              <a:gd name="connsiteX3413" fmla="*/ 4292253 w 7484617"/>
              <a:gd name="connsiteY3413" fmla="*/ 6038532 h 6858937"/>
              <a:gd name="connsiteX3414" fmla="*/ 4288598 w 7484617"/>
              <a:gd name="connsiteY3414" fmla="*/ 6045848 h 6858937"/>
              <a:gd name="connsiteX3415" fmla="*/ 4292253 w 7484617"/>
              <a:gd name="connsiteY3415" fmla="*/ 6049506 h 6858937"/>
              <a:gd name="connsiteX3416" fmla="*/ 4317845 w 7484617"/>
              <a:gd name="connsiteY3416" fmla="*/ 6012926 h 6858937"/>
              <a:gd name="connsiteX3417" fmla="*/ 4328814 w 7484617"/>
              <a:gd name="connsiteY3417" fmla="*/ 6016584 h 6858937"/>
              <a:gd name="connsiteX3418" fmla="*/ 4339783 w 7484617"/>
              <a:gd name="connsiteY3418" fmla="*/ 5998294 h 6858937"/>
              <a:gd name="connsiteX3419" fmla="*/ 4350751 w 7484617"/>
              <a:gd name="connsiteY3419" fmla="*/ 6005610 h 6858937"/>
              <a:gd name="connsiteX3420" fmla="*/ 4365375 w 7484617"/>
              <a:gd name="connsiteY3420" fmla="*/ 5987318 h 6858937"/>
              <a:gd name="connsiteX3421" fmla="*/ 4366747 w 7484617"/>
              <a:gd name="connsiteY3421" fmla="*/ 5993264 h 6858937"/>
              <a:gd name="connsiteX3422" fmla="*/ 4369169 w 7484617"/>
              <a:gd name="connsiteY3422" fmla="*/ 5992687 h 6858937"/>
              <a:gd name="connsiteX3423" fmla="*/ 4325157 w 7484617"/>
              <a:gd name="connsiteY3423" fmla="*/ 6031216 h 6858937"/>
              <a:gd name="connsiteX3424" fmla="*/ 4332470 w 7484617"/>
              <a:gd name="connsiteY3424" fmla="*/ 6045848 h 6858937"/>
              <a:gd name="connsiteX3425" fmla="*/ 4387312 w 7484617"/>
              <a:gd name="connsiteY3425" fmla="*/ 5976344 h 6858937"/>
              <a:gd name="connsiteX3426" fmla="*/ 4401937 w 7484617"/>
              <a:gd name="connsiteY3426" fmla="*/ 5976344 h 6858937"/>
              <a:gd name="connsiteX3427" fmla="*/ 4416559 w 7484617"/>
              <a:gd name="connsiteY3427" fmla="*/ 5954396 h 6858937"/>
              <a:gd name="connsiteX3428" fmla="*/ 4416559 w 7484617"/>
              <a:gd name="connsiteY3428" fmla="*/ 5943422 h 6858937"/>
              <a:gd name="connsiteX3429" fmla="*/ 4401937 w 7484617"/>
              <a:gd name="connsiteY3429" fmla="*/ 5958054 h 6858937"/>
              <a:gd name="connsiteX3430" fmla="*/ 4409247 w 7484617"/>
              <a:gd name="connsiteY3430" fmla="*/ 5958054 h 6858937"/>
              <a:gd name="connsiteX3431" fmla="*/ 4394625 w 7484617"/>
              <a:gd name="connsiteY3431" fmla="*/ 5969028 h 6858937"/>
              <a:gd name="connsiteX3432" fmla="*/ 4387312 w 7484617"/>
              <a:gd name="connsiteY3432" fmla="*/ 5950738 h 6858937"/>
              <a:gd name="connsiteX3433" fmla="*/ 4398281 w 7484617"/>
              <a:gd name="connsiteY3433" fmla="*/ 5950738 h 6858937"/>
              <a:gd name="connsiteX3434" fmla="*/ 4416559 w 7484617"/>
              <a:gd name="connsiteY3434" fmla="*/ 5921474 h 6858937"/>
              <a:gd name="connsiteX3435" fmla="*/ 4423872 w 7484617"/>
              <a:gd name="connsiteY3435" fmla="*/ 5914158 h 6858937"/>
              <a:gd name="connsiteX3436" fmla="*/ 4434841 w 7484617"/>
              <a:gd name="connsiteY3436" fmla="*/ 5914158 h 6858937"/>
              <a:gd name="connsiteX3437" fmla="*/ 4431184 w 7484617"/>
              <a:gd name="connsiteY3437" fmla="*/ 5906840 h 6858937"/>
              <a:gd name="connsiteX3438" fmla="*/ 4456777 w 7484617"/>
              <a:gd name="connsiteY3438" fmla="*/ 5888550 h 6858937"/>
              <a:gd name="connsiteX3439" fmla="*/ 4456777 w 7484617"/>
              <a:gd name="connsiteY3439" fmla="*/ 5881234 h 6858937"/>
              <a:gd name="connsiteX3440" fmla="*/ 4431184 w 7484617"/>
              <a:gd name="connsiteY3440" fmla="*/ 5895866 h 6858937"/>
              <a:gd name="connsiteX3441" fmla="*/ 4453121 w 7484617"/>
              <a:gd name="connsiteY3441" fmla="*/ 5870260 h 6858937"/>
              <a:gd name="connsiteX3442" fmla="*/ 4460433 w 7484617"/>
              <a:gd name="connsiteY3442" fmla="*/ 5877576 h 6858937"/>
              <a:gd name="connsiteX3443" fmla="*/ 4464089 w 7484617"/>
              <a:gd name="connsiteY3443" fmla="*/ 5870260 h 6858937"/>
              <a:gd name="connsiteX3444" fmla="*/ 4456777 w 7484617"/>
              <a:gd name="connsiteY3444" fmla="*/ 5859286 h 6858937"/>
              <a:gd name="connsiteX3445" fmla="*/ 4438497 w 7484617"/>
              <a:gd name="connsiteY3445" fmla="*/ 5884892 h 6858937"/>
              <a:gd name="connsiteX3446" fmla="*/ 4423872 w 7484617"/>
              <a:gd name="connsiteY3446" fmla="*/ 5881234 h 6858937"/>
              <a:gd name="connsiteX3447" fmla="*/ 4394625 w 7484617"/>
              <a:gd name="connsiteY3447" fmla="*/ 5917816 h 6858937"/>
              <a:gd name="connsiteX3448" fmla="*/ 4394625 w 7484617"/>
              <a:gd name="connsiteY3448" fmla="*/ 5906840 h 6858937"/>
              <a:gd name="connsiteX3449" fmla="*/ 4383656 w 7484617"/>
              <a:gd name="connsiteY3449" fmla="*/ 5928790 h 6858937"/>
              <a:gd name="connsiteX3450" fmla="*/ 4383656 w 7484617"/>
              <a:gd name="connsiteY3450" fmla="*/ 5910500 h 6858937"/>
              <a:gd name="connsiteX3451" fmla="*/ 4380000 w 7484617"/>
              <a:gd name="connsiteY3451" fmla="*/ 5936106 h 6858937"/>
              <a:gd name="connsiteX3452" fmla="*/ 4369031 w 7484617"/>
              <a:gd name="connsiteY3452" fmla="*/ 5925132 h 6858937"/>
              <a:gd name="connsiteX3453" fmla="*/ 4369031 w 7484617"/>
              <a:gd name="connsiteY3453" fmla="*/ 5943422 h 6858937"/>
              <a:gd name="connsiteX3454" fmla="*/ 4354407 w 7484617"/>
              <a:gd name="connsiteY3454" fmla="*/ 5958054 h 6858937"/>
              <a:gd name="connsiteX3455" fmla="*/ 4347095 w 7484617"/>
              <a:gd name="connsiteY3455" fmla="*/ 5965370 h 6858937"/>
              <a:gd name="connsiteX3456" fmla="*/ 4332470 w 7484617"/>
              <a:gd name="connsiteY3456" fmla="*/ 5965370 h 6858937"/>
              <a:gd name="connsiteX3457" fmla="*/ 4336126 w 7484617"/>
              <a:gd name="connsiteY3457" fmla="*/ 5976344 h 6858937"/>
              <a:gd name="connsiteX3458" fmla="*/ 4317845 w 7484617"/>
              <a:gd name="connsiteY3458" fmla="*/ 5990976 h 6858937"/>
              <a:gd name="connsiteX3459" fmla="*/ 4332470 w 7484617"/>
              <a:gd name="connsiteY3459" fmla="*/ 5976344 h 6858937"/>
              <a:gd name="connsiteX3460" fmla="*/ 4292253 w 7484617"/>
              <a:gd name="connsiteY3460" fmla="*/ 5994634 h 6858937"/>
              <a:gd name="connsiteX3461" fmla="*/ 4273973 w 7484617"/>
              <a:gd name="connsiteY3461" fmla="*/ 6020242 h 6858937"/>
              <a:gd name="connsiteX3462" fmla="*/ 4292253 w 7484617"/>
              <a:gd name="connsiteY3462" fmla="*/ 6001952 h 6858937"/>
              <a:gd name="connsiteX3463" fmla="*/ 4299565 w 7484617"/>
              <a:gd name="connsiteY3463" fmla="*/ 6001952 h 6858937"/>
              <a:gd name="connsiteX3464" fmla="*/ 4299565 w 7484617"/>
              <a:gd name="connsiteY3464" fmla="*/ 6012926 h 6858937"/>
              <a:gd name="connsiteX3465" fmla="*/ 4270317 w 7484617"/>
              <a:gd name="connsiteY3465" fmla="*/ 6027558 h 6858937"/>
              <a:gd name="connsiteX3466" fmla="*/ 4263005 w 7484617"/>
              <a:gd name="connsiteY3466" fmla="*/ 6016584 h 6858937"/>
              <a:gd name="connsiteX3467" fmla="*/ 4237412 w 7484617"/>
              <a:gd name="connsiteY3467" fmla="*/ 6042190 h 6858937"/>
              <a:gd name="connsiteX3468" fmla="*/ 4237412 w 7484617"/>
              <a:gd name="connsiteY3468" fmla="*/ 6064138 h 6858937"/>
              <a:gd name="connsiteX3469" fmla="*/ 4233755 w 7484617"/>
              <a:gd name="connsiteY3469" fmla="*/ 6071454 h 6858937"/>
              <a:gd name="connsiteX3470" fmla="*/ 4219131 w 7484617"/>
              <a:gd name="connsiteY3470" fmla="*/ 6064138 h 6858937"/>
              <a:gd name="connsiteX3471" fmla="*/ 4219131 w 7484617"/>
              <a:gd name="connsiteY3471" fmla="*/ 6082430 h 6858937"/>
              <a:gd name="connsiteX3472" fmla="*/ 4197194 w 7484617"/>
              <a:gd name="connsiteY3472" fmla="*/ 6097062 h 6858937"/>
              <a:gd name="connsiteX3473" fmla="*/ 4178913 w 7484617"/>
              <a:gd name="connsiteY3473" fmla="*/ 6104378 h 6858937"/>
              <a:gd name="connsiteX3474" fmla="*/ 4189882 w 7484617"/>
              <a:gd name="connsiteY3474" fmla="*/ 6093404 h 6858937"/>
              <a:gd name="connsiteX3475" fmla="*/ 4167947 w 7484617"/>
              <a:gd name="connsiteY3475" fmla="*/ 6108036 h 6858937"/>
              <a:gd name="connsiteX3476" fmla="*/ 4171603 w 7484617"/>
              <a:gd name="connsiteY3476" fmla="*/ 6100720 h 6858937"/>
              <a:gd name="connsiteX3477" fmla="*/ 4167947 w 7484617"/>
              <a:gd name="connsiteY3477" fmla="*/ 6097062 h 6858937"/>
              <a:gd name="connsiteX3478" fmla="*/ 4178913 w 7484617"/>
              <a:gd name="connsiteY3478" fmla="*/ 6093404 h 6858937"/>
              <a:gd name="connsiteX3479" fmla="*/ 4178913 w 7484617"/>
              <a:gd name="connsiteY3479" fmla="*/ 6086088 h 6858937"/>
              <a:gd name="connsiteX3480" fmla="*/ 4160635 w 7484617"/>
              <a:gd name="connsiteY3480" fmla="*/ 6111694 h 6858937"/>
              <a:gd name="connsiteX3481" fmla="*/ 4131385 w 7484617"/>
              <a:gd name="connsiteY3481" fmla="*/ 6144616 h 6858937"/>
              <a:gd name="connsiteX3482" fmla="*/ 4138698 w 7484617"/>
              <a:gd name="connsiteY3482" fmla="*/ 6155590 h 6858937"/>
              <a:gd name="connsiteX3483" fmla="*/ 4124073 w 7484617"/>
              <a:gd name="connsiteY3483" fmla="*/ 6170224 h 6858937"/>
              <a:gd name="connsiteX3484" fmla="*/ 4120417 w 7484617"/>
              <a:gd name="connsiteY3484" fmla="*/ 6148274 h 6858937"/>
              <a:gd name="connsiteX3485" fmla="*/ 4087511 w 7484617"/>
              <a:gd name="connsiteY3485" fmla="*/ 6188514 h 6858937"/>
              <a:gd name="connsiteX3486" fmla="*/ 4039983 w 7484617"/>
              <a:gd name="connsiteY3486" fmla="*/ 6221436 h 6858937"/>
              <a:gd name="connsiteX3487" fmla="*/ 4043639 w 7484617"/>
              <a:gd name="connsiteY3487" fmla="*/ 6214120 h 6858937"/>
              <a:gd name="connsiteX3488" fmla="*/ 4029015 w 7484617"/>
              <a:gd name="connsiteY3488" fmla="*/ 6214120 h 6858937"/>
              <a:gd name="connsiteX3489" fmla="*/ 4036327 w 7484617"/>
              <a:gd name="connsiteY3489" fmla="*/ 6225094 h 6858937"/>
              <a:gd name="connsiteX3490" fmla="*/ 4014391 w 7484617"/>
              <a:gd name="connsiteY3490" fmla="*/ 6258018 h 6858937"/>
              <a:gd name="connsiteX3491" fmla="*/ 4029015 w 7484617"/>
              <a:gd name="connsiteY3491" fmla="*/ 6258018 h 6858937"/>
              <a:gd name="connsiteX3492" fmla="*/ 4010734 w 7484617"/>
              <a:gd name="connsiteY3492" fmla="*/ 6276308 h 6858937"/>
              <a:gd name="connsiteX3493" fmla="*/ 4007078 w 7484617"/>
              <a:gd name="connsiteY3493" fmla="*/ 6268992 h 6858937"/>
              <a:gd name="connsiteX3494" fmla="*/ 4025359 w 7484617"/>
              <a:gd name="connsiteY3494" fmla="*/ 6258018 h 6858937"/>
              <a:gd name="connsiteX3495" fmla="*/ 4010734 w 7484617"/>
              <a:gd name="connsiteY3495" fmla="*/ 6258018 h 6858937"/>
              <a:gd name="connsiteX3496" fmla="*/ 3981485 w 7484617"/>
              <a:gd name="connsiteY3496" fmla="*/ 6287282 h 6858937"/>
              <a:gd name="connsiteX3497" fmla="*/ 3966861 w 7484617"/>
              <a:gd name="connsiteY3497" fmla="*/ 6283624 h 6858937"/>
              <a:gd name="connsiteX3498" fmla="*/ 3977829 w 7484617"/>
              <a:gd name="connsiteY3498" fmla="*/ 6268992 h 6858937"/>
              <a:gd name="connsiteX3499" fmla="*/ 3955892 w 7484617"/>
              <a:gd name="connsiteY3499" fmla="*/ 6290940 h 6858937"/>
              <a:gd name="connsiteX3500" fmla="*/ 3966861 w 7484617"/>
              <a:gd name="connsiteY3500" fmla="*/ 6294598 h 6858937"/>
              <a:gd name="connsiteX3501" fmla="*/ 3977829 w 7484617"/>
              <a:gd name="connsiteY3501" fmla="*/ 6279966 h 6858937"/>
              <a:gd name="connsiteX3502" fmla="*/ 3974173 w 7484617"/>
              <a:gd name="connsiteY3502" fmla="*/ 6298256 h 6858937"/>
              <a:gd name="connsiteX3503" fmla="*/ 3948580 w 7484617"/>
              <a:gd name="connsiteY3503" fmla="*/ 6320204 h 6858937"/>
              <a:gd name="connsiteX3504" fmla="*/ 3930301 w 7484617"/>
              <a:gd name="connsiteY3504" fmla="*/ 6345812 h 6858937"/>
              <a:gd name="connsiteX3505" fmla="*/ 3915676 w 7484617"/>
              <a:gd name="connsiteY3505" fmla="*/ 6349470 h 6858937"/>
              <a:gd name="connsiteX3506" fmla="*/ 3915676 w 7484617"/>
              <a:gd name="connsiteY3506" fmla="*/ 6353128 h 6858937"/>
              <a:gd name="connsiteX3507" fmla="*/ 3912020 w 7484617"/>
              <a:gd name="connsiteY3507" fmla="*/ 6367760 h 6858937"/>
              <a:gd name="connsiteX3508" fmla="*/ 3875459 w 7484617"/>
              <a:gd name="connsiteY3508" fmla="*/ 6411656 h 6858937"/>
              <a:gd name="connsiteX3509" fmla="*/ 3871803 w 7484617"/>
              <a:gd name="connsiteY3509" fmla="*/ 6404340 h 6858937"/>
              <a:gd name="connsiteX3510" fmla="*/ 3860834 w 7484617"/>
              <a:gd name="connsiteY3510" fmla="*/ 6407998 h 6858937"/>
              <a:gd name="connsiteX3511" fmla="*/ 3849865 w 7484617"/>
              <a:gd name="connsiteY3511" fmla="*/ 6422630 h 6858937"/>
              <a:gd name="connsiteX3512" fmla="*/ 3849865 w 7484617"/>
              <a:gd name="connsiteY3512" fmla="*/ 6429946 h 6858937"/>
              <a:gd name="connsiteX3513" fmla="*/ 3835241 w 7484617"/>
              <a:gd name="connsiteY3513" fmla="*/ 6440921 h 6858937"/>
              <a:gd name="connsiteX3514" fmla="*/ 3831585 w 7484617"/>
              <a:gd name="connsiteY3514" fmla="*/ 6433605 h 6858937"/>
              <a:gd name="connsiteX3515" fmla="*/ 3827931 w 7484617"/>
              <a:gd name="connsiteY3515" fmla="*/ 6444579 h 6858937"/>
              <a:gd name="connsiteX3516" fmla="*/ 3835241 w 7484617"/>
              <a:gd name="connsiteY3516" fmla="*/ 6440921 h 6858937"/>
              <a:gd name="connsiteX3517" fmla="*/ 3827931 w 7484617"/>
              <a:gd name="connsiteY3517" fmla="*/ 6459211 h 6858937"/>
              <a:gd name="connsiteX3518" fmla="*/ 3809650 w 7484617"/>
              <a:gd name="connsiteY3518" fmla="*/ 6466527 h 6858937"/>
              <a:gd name="connsiteX3519" fmla="*/ 3762120 w 7484617"/>
              <a:gd name="connsiteY3519" fmla="*/ 6517741 h 6858937"/>
              <a:gd name="connsiteX3520" fmla="*/ 3754807 w 7484617"/>
              <a:gd name="connsiteY3520" fmla="*/ 6525057 h 6858937"/>
              <a:gd name="connsiteX3521" fmla="*/ 3721902 w 7484617"/>
              <a:gd name="connsiteY3521" fmla="*/ 6565295 h 6858937"/>
              <a:gd name="connsiteX3522" fmla="*/ 3710933 w 7484617"/>
              <a:gd name="connsiteY3522" fmla="*/ 6583585 h 6858937"/>
              <a:gd name="connsiteX3523" fmla="*/ 3696311 w 7484617"/>
              <a:gd name="connsiteY3523" fmla="*/ 6587243 h 6858937"/>
              <a:gd name="connsiteX3524" fmla="*/ 3696311 w 7484617"/>
              <a:gd name="connsiteY3524" fmla="*/ 6579927 h 6858937"/>
              <a:gd name="connsiteX3525" fmla="*/ 3688999 w 7484617"/>
              <a:gd name="connsiteY3525" fmla="*/ 6594559 h 6858937"/>
              <a:gd name="connsiteX3526" fmla="*/ 3692655 w 7484617"/>
              <a:gd name="connsiteY3526" fmla="*/ 6598217 h 6858937"/>
              <a:gd name="connsiteX3527" fmla="*/ 3678030 w 7484617"/>
              <a:gd name="connsiteY3527" fmla="*/ 6623825 h 6858937"/>
              <a:gd name="connsiteX3528" fmla="*/ 3688999 w 7484617"/>
              <a:gd name="connsiteY3528" fmla="*/ 6579927 h 6858937"/>
              <a:gd name="connsiteX3529" fmla="*/ 3707279 w 7484617"/>
              <a:gd name="connsiteY3529" fmla="*/ 6547005 h 6858937"/>
              <a:gd name="connsiteX3530" fmla="*/ 3721902 w 7484617"/>
              <a:gd name="connsiteY3530" fmla="*/ 6539689 h 6858937"/>
              <a:gd name="connsiteX3531" fmla="*/ 3721902 w 7484617"/>
              <a:gd name="connsiteY3531" fmla="*/ 6554321 h 6858937"/>
              <a:gd name="connsiteX3532" fmla="*/ 3747495 w 7484617"/>
              <a:gd name="connsiteY3532" fmla="*/ 6495791 h 6858937"/>
              <a:gd name="connsiteX3533" fmla="*/ 3758463 w 7484617"/>
              <a:gd name="connsiteY3533" fmla="*/ 6503107 h 6858937"/>
              <a:gd name="connsiteX3534" fmla="*/ 3780401 w 7484617"/>
              <a:gd name="connsiteY3534" fmla="*/ 6470185 h 6858937"/>
              <a:gd name="connsiteX3535" fmla="*/ 3773088 w 7484617"/>
              <a:gd name="connsiteY3535" fmla="*/ 6492133 h 6858937"/>
              <a:gd name="connsiteX3536" fmla="*/ 3762120 w 7484617"/>
              <a:gd name="connsiteY3536" fmla="*/ 6514081 h 6858937"/>
              <a:gd name="connsiteX3537" fmla="*/ 3791369 w 7484617"/>
              <a:gd name="connsiteY3537" fmla="*/ 6484817 h 6858937"/>
              <a:gd name="connsiteX3538" fmla="*/ 3791369 w 7484617"/>
              <a:gd name="connsiteY3538" fmla="*/ 6473843 h 6858937"/>
              <a:gd name="connsiteX3539" fmla="*/ 3780401 w 7484617"/>
              <a:gd name="connsiteY3539" fmla="*/ 6477501 h 6858937"/>
              <a:gd name="connsiteX3540" fmla="*/ 3784057 w 7484617"/>
              <a:gd name="connsiteY3540" fmla="*/ 6462869 h 6858937"/>
              <a:gd name="connsiteX3541" fmla="*/ 3802337 w 7484617"/>
              <a:gd name="connsiteY3541" fmla="*/ 6426288 h 6858937"/>
              <a:gd name="connsiteX3542" fmla="*/ 3802337 w 7484617"/>
              <a:gd name="connsiteY3542" fmla="*/ 6440921 h 6858937"/>
              <a:gd name="connsiteX3543" fmla="*/ 3827931 w 7484617"/>
              <a:gd name="connsiteY3543" fmla="*/ 6407998 h 6858937"/>
              <a:gd name="connsiteX3544" fmla="*/ 3838897 w 7484617"/>
              <a:gd name="connsiteY3544" fmla="*/ 6407998 h 6858937"/>
              <a:gd name="connsiteX3545" fmla="*/ 3846209 w 7484617"/>
              <a:gd name="connsiteY3545" fmla="*/ 6386050 h 6858937"/>
              <a:gd name="connsiteX3546" fmla="*/ 3849865 w 7484617"/>
              <a:gd name="connsiteY3546" fmla="*/ 6407998 h 6858937"/>
              <a:gd name="connsiteX3547" fmla="*/ 3860834 w 7484617"/>
              <a:gd name="connsiteY3547" fmla="*/ 6393366 h 6858937"/>
              <a:gd name="connsiteX3548" fmla="*/ 3868146 w 7484617"/>
              <a:gd name="connsiteY3548" fmla="*/ 6378734 h 6858937"/>
              <a:gd name="connsiteX3549" fmla="*/ 3866776 w 7484617"/>
              <a:gd name="connsiteY3549" fmla="*/ 6371418 h 6858937"/>
              <a:gd name="connsiteX3550" fmla="*/ 3868102 w 7484617"/>
              <a:gd name="connsiteY3550" fmla="*/ 6364342 h 6858937"/>
              <a:gd name="connsiteX3551" fmla="*/ 3871345 w 7484617"/>
              <a:gd name="connsiteY3551" fmla="*/ 6364558 h 6858937"/>
              <a:gd name="connsiteX3552" fmla="*/ 3875459 w 7484617"/>
              <a:gd name="connsiteY3552" fmla="*/ 6367760 h 6858937"/>
              <a:gd name="connsiteX3553" fmla="*/ 3890083 w 7484617"/>
              <a:gd name="connsiteY3553" fmla="*/ 6334836 h 6858937"/>
              <a:gd name="connsiteX3554" fmla="*/ 3893739 w 7484617"/>
              <a:gd name="connsiteY3554" fmla="*/ 6345812 h 6858937"/>
              <a:gd name="connsiteX3555" fmla="*/ 3904708 w 7484617"/>
              <a:gd name="connsiteY3555" fmla="*/ 6309230 h 6858937"/>
              <a:gd name="connsiteX3556" fmla="*/ 3912020 w 7484617"/>
              <a:gd name="connsiteY3556" fmla="*/ 6316546 h 6858937"/>
              <a:gd name="connsiteX3557" fmla="*/ 3908364 w 7484617"/>
              <a:gd name="connsiteY3557" fmla="*/ 6338494 h 6858937"/>
              <a:gd name="connsiteX3558" fmla="*/ 3926645 w 7484617"/>
              <a:gd name="connsiteY3558" fmla="*/ 6298256 h 6858937"/>
              <a:gd name="connsiteX3559" fmla="*/ 3933957 w 7484617"/>
              <a:gd name="connsiteY3559" fmla="*/ 6298256 h 6858937"/>
              <a:gd name="connsiteX3560" fmla="*/ 3937613 w 7484617"/>
              <a:gd name="connsiteY3560" fmla="*/ 6279966 h 6858937"/>
              <a:gd name="connsiteX3561" fmla="*/ 3922989 w 7484617"/>
              <a:gd name="connsiteY3561" fmla="*/ 6290940 h 6858937"/>
              <a:gd name="connsiteX3562" fmla="*/ 3941267 w 7484617"/>
              <a:gd name="connsiteY3562" fmla="*/ 6268992 h 6858937"/>
              <a:gd name="connsiteX3563" fmla="*/ 3912020 w 7484617"/>
              <a:gd name="connsiteY3563" fmla="*/ 6298256 h 6858937"/>
              <a:gd name="connsiteX3564" fmla="*/ 3886427 w 7484617"/>
              <a:gd name="connsiteY3564" fmla="*/ 6327520 h 6858937"/>
              <a:gd name="connsiteX3565" fmla="*/ 3912020 w 7484617"/>
              <a:gd name="connsiteY3565" fmla="*/ 6290940 h 6858937"/>
              <a:gd name="connsiteX3566" fmla="*/ 3930301 w 7484617"/>
              <a:gd name="connsiteY3566" fmla="*/ 6265334 h 6858937"/>
              <a:gd name="connsiteX3567" fmla="*/ 3941267 w 7484617"/>
              <a:gd name="connsiteY3567" fmla="*/ 6247042 h 6858937"/>
              <a:gd name="connsiteX3568" fmla="*/ 3941267 w 7484617"/>
              <a:gd name="connsiteY3568" fmla="*/ 6254358 h 6858937"/>
              <a:gd name="connsiteX3569" fmla="*/ 3974173 w 7484617"/>
              <a:gd name="connsiteY3569" fmla="*/ 6228752 h 6858937"/>
              <a:gd name="connsiteX3570" fmla="*/ 3977829 w 7484617"/>
              <a:gd name="connsiteY3570" fmla="*/ 6236068 h 6858937"/>
              <a:gd name="connsiteX3571" fmla="*/ 3988797 w 7484617"/>
              <a:gd name="connsiteY3571" fmla="*/ 6217778 h 6858937"/>
              <a:gd name="connsiteX3572" fmla="*/ 3974173 w 7484617"/>
              <a:gd name="connsiteY3572" fmla="*/ 6228752 h 6858937"/>
              <a:gd name="connsiteX3573" fmla="*/ 3985141 w 7484617"/>
              <a:gd name="connsiteY3573" fmla="*/ 6188514 h 6858937"/>
              <a:gd name="connsiteX3574" fmla="*/ 4007078 w 7484617"/>
              <a:gd name="connsiteY3574" fmla="*/ 6170224 h 6858937"/>
              <a:gd name="connsiteX3575" fmla="*/ 4050952 w 7484617"/>
              <a:gd name="connsiteY3575" fmla="*/ 6119010 h 6858937"/>
              <a:gd name="connsiteX3576" fmla="*/ 4050952 w 7484617"/>
              <a:gd name="connsiteY3576" fmla="*/ 6126326 h 6858937"/>
              <a:gd name="connsiteX3577" fmla="*/ 4054608 w 7484617"/>
              <a:gd name="connsiteY3577" fmla="*/ 6122668 h 6858937"/>
              <a:gd name="connsiteX3578" fmla="*/ 4065575 w 7484617"/>
              <a:gd name="connsiteY3578" fmla="*/ 6104378 h 6858937"/>
              <a:gd name="connsiteX3579" fmla="*/ 4069231 w 7484617"/>
              <a:gd name="connsiteY3579" fmla="*/ 6108036 h 6858937"/>
              <a:gd name="connsiteX3580" fmla="*/ 4069231 w 7484617"/>
              <a:gd name="connsiteY3580" fmla="*/ 6097062 h 6858937"/>
              <a:gd name="connsiteX3581" fmla="*/ 4076543 w 7484617"/>
              <a:gd name="connsiteY3581" fmla="*/ 6100720 h 6858937"/>
              <a:gd name="connsiteX3582" fmla="*/ 4076543 w 7484617"/>
              <a:gd name="connsiteY3582" fmla="*/ 6089746 h 6858937"/>
              <a:gd name="connsiteX3583" fmla="*/ 4105792 w 7484617"/>
              <a:gd name="connsiteY3583" fmla="*/ 6056822 h 6858937"/>
              <a:gd name="connsiteX3584" fmla="*/ 4113105 w 7484617"/>
              <a:gd name="connsiteY3584" fmla="*/ 6067796 h 6858937"/>
              <a:gd name="connsiteX3585" fmla="*/ 4156979 w 7484617"/>
              <a:gd name="connsiteY3585" fmla="*/ 6023900 h 6858937"/>
              <a:gd name="connsiteX3586" fmla="*/ 4156979 w 7484617"/>
              <a:gd name="connsiteY3586" fmla="*/ 6027558 h 6858937"/>
              <a:gd name="connsiteX3587" fmla="*/ 4156979 w 7484617"/>
              <a:gd name="connsiteY3587" fmla="*/ 6053164 h 6858937"/>
              <a:gd name="connsiteX3588" fmla="*/ 4164291 w 7484617"/>
              <a:gd name="connsiteY3588" fmla="*/ 6034874 h 6858937"/>
              <a:gd name="connsiteX3589" fmla="*/ 4160635 w 7484617"/>
              <a:gd name="connsiteY3589" fmla="*/ 6023900 h 6858937"/>
              <a:gd name="connsiteX3590" fmla="*/ 4171603 w 7484617"/>
              <a:gd name="connsiteY3590" fmla="*/ 6031216 h 6858937"/>
              <a:gd name="connsiteX3591" fmla="*/ 4186226 w 7484617"/>
              <a:gd name="connsiteY3591" fmla="*/ 6020242 h 6858937"/>
              <a:gd name="connsiteX3592" fmla="*/ 4219131 w 7484617"/>
              <a:gd name="connsiteY3592" fmla="*/ 5954396 h 6858937"/>
              <a:gd name="connsiteX3593" fmla="*/ 4222787 w 7484617"/>
              <a:gd name="connsiteY3593" fmla="*/ 5969028 h 6858937"/>
              <a:gd name="connsiteX3594" fmla="*/ 4230099 w 7484617"/>
              <a:gd name="connsiteY3594" fmla="*/ 5947080 h 6858937"/>
              <a:gd name="connsiteX3595" fmla="*/ 4241068 w 7484617"/>
              <a:gd name="connsiteY3595" fmla="*/ 5932448 h 6858937"/>
              <a:gd name="connsiteX3596" fmla="*/ 4244724 w 7484617"/>
              <a:gd name="connsiteY3596" fmla="*/ 5947080 h 6858937"/>
              <a:gd name="connsiteX3597" fmla="*/ 4252037 w 7484617"/>
              <a:gd name="connsiteY3597" fmla="*/ 5943422 h 6858937"/>
              <a:gd name="connsiteX3598" fmla="*/ 4248381 w 7484617"/>
              <a:gd name="connsiteY3598" fmla="*/ 5928790 h 6858937"/>
              <a:gd name="connsiteX3599" fmla="*/ 4255693 w 7484617"/>
              <a:gd name="connsiteY3599" fmla="*/ 5917816 h 6858937"/>
              <a:gd name="connsiteX3600" fmla="*/ 4343439 w 7484617"/>
              <a:gd name="connsiteY3600" fmla="*/ 5851970 h 6858937"/>
              <a:gd name="connsiteX3601" fmla="*/ 4350751 w 7484617"/>
              <a:gd name="connsiteY3601" fmla="*/ 5830022 h 6858937"/>
              <a:gd name="connsiteX3602" fmla="*/ 4369031 w 7484617"/>
              <a:gd name="connsiteY3602" fmla="*/ 5808073 h 6858937"/>
              <a:gd name="connsiteX3603" fmla="*/ 4387312 w 7484617"/>
              <a:gd name="connsiteY3603" fmla="*/ 5789783 h 6858937"/>
              <a:gd name="connsiteX3604" fmla="*/ 4394625 w 7484617"/>
              <a:gd name="connsiteY3604" fmla="*/ 5797099 h 6858937"/>
              <a:gd name="connsiteX3605" fmla="*/ 4409247 w 7484617"/>
              <a:gd name="connsiteY3605" fmla="*/ 5789783 h 6858937"/>
              <a:gd name="connsiteX3606" fmla="*/ 4420215 w 7484617"/>
              <a:gd name="connsiteY3606" fmla="*/ 5775151 h 6858937"/>
              <a:gd name="connsiteX3607" fmla="*/ 4420215 w 7484617"/>
              <a:gd name="connsiteY3607" fmla="*/ 5782467 h 6858937"/>
              <a:gd name="connsiteX3608" fmla="*/ 4511619 w 7484617"/>
              <a:gd name="connsiteY3608" fmla="*/ 5687357 h 6858937"/>
              <a:gd name="connsiteX3609" fmla="*/ 4482371 w 7484617"/>
              <a:gd name="connsiteY3609" fmla="*/ 5709305 h 6858937"/>
              <a:gd name="connsiteX3610" fmla="*/ 4486027 w 7484617"/>
              <a:gd name="connsiteY3610" fmla="*/ 5701989 h 6858937"/>
              <a:gd name="connsiteX3611" fmla="*/ 4478714 w 7484617"/>
              <a:gd name="connsiteY3611" fmla="*/ 5712963 h 6858937"/>
              <a:gd name="connsiteX3612" fmla="*/ 4467745 w 7484617"/>
              <a:gd name="connsiteY3612" fmla="*/ 5701989 h 6858937"/>
              <a:gd name="connsiteX3613" fmla="*/ 4500651 w 7484617"/>
              <a:gd name="connsiteY3613" fmla="*/ 5672725 h 6858937"/>
              <a:gd name="connsiteX3614" fmla="*/ 4515275 w 7484617"/>
              <a:gd name="connsiteY3614" fmla="*/ 5665409 h 6858937"/>
              <a:gd name="connsiteX3615" fmla="*/ 4511619 w 7484617"/>
              <a:gd name="connsiteY3615" fmla="*/ 5676383 h 6858937"/>
              <a:gd name="connsiteX3616" fmla="*/ 4524676 w 7484617"/>
              <a:gd name="connsiteY3616" fmla="*/ 5663317 h 6858937"/>
              <a:gd name="connsiteX3617" fmla="*/ 4529899 w 7484617"/>
              <a:gd name="connsiteY3617" fmla="*/ 5676383 h 6858937"/>
              <a:gd name="connsiteX3618" fmla="*/ 4515275 w 7484617"/>
              <a:gd name="connsiteY3618" fmla="*/ 5687357 h 6858937"/>
              <a:gd name="connsiteX3619" fmla="*/ 4526242 w 7484617"/>
              <a:gd name="connsiteY3619" fmla="*/ 5694673 h 6858937"/>
              <a:gd name="connsiteX3620" fmla="*/ 4537211 w 7484617"/>
              <a:gd name="connsiteY3620" fmla="*/ 5683699 h 6858937"/>
              <a:gd name="connsiteX3621" fmla="*/ 4559147 w 7484617"/>
              <a:gd name="connsiteY3621" fmla="*/ 5628827 h 6858937"/>
              <a:gd name="connsiteX3622" fmla="*/ 4570116 w 7484617"/>
              <a:gd name="connsiteY3622" fmla="*/ 5625169 h 6858937"/>
              <a:gd name="connsiteX3623" fmla="*/ 4595709 w 7484617"/>
              <a:gd name="connsiteY3623" fmla="*/ 5603221 h 6858937"/>
              <a:gd name="connsiteX3624" fmla="*/ 4595709 w 7484617"/>
              <a:gd name="connsiteY3624" fmla="*/ 5614195 h 6858937"/>
              <a:gd name="connsiteX3625" fmla="*/ 4606677 w 7484617"/>
              <a:gd name="connsiteY3625" fmla="*/ 5592247 h 6858937"/>
              <a:gd name="connsiteX3626" fmla="*/ 4617646 w 7484617"/>
              <a:gd name="connsiteY3626" fmla="*/ 5581273 h 6858937"/>
              <a:gd name="connsiteX3627" fmla="*/ 4632271 w 7484617"/>
              <a:gd name="connsiteY3627" fmla="*/ 5584931 h 6858937"/>
              <a:gd name="connsiteX3628" fmla="*/ 4639583 w 7484617"/>
              <a:gd name="connsiteY3628" fmla="*/ 5573957 h 6858937"/>
              <a:gd name="connsiteX3629" fmla="*/ 4628615 w 7484617"/>
              <a:gd name="connsiteY3629" fmla="*/ 5573957 h 6858937"/>
              <a:gd name="connsiteX3630" fmla="*/ 4639583 w 7484617"/>
              <a:gd name="connsiteY3630" fmla="*/ 5559325 h 6858937"/>
              <a:gd name="connsiteX3631" fmla="*/ 4650549 w 7484617"/>
              <a:gd name="connsiteY3631" fmla="*/ 5562983 h 6858937"/>
              <a:gd name="connsiteX3632" fmla="*/ 4661518 w 7484617"/>
              <a:gd name="connsiteY3632" fmla="*/ 5552007 h 6858937"/>
              <a:gd name="connsiteX3633" fmla="*/ 4654205 w 7484617"/>
              <a:gd name="connsiteY3633" fmla="*/ 5541033 h 6858937"/>
              <a:gd name="connsiteX3634" fmla="*/ 4635927 w 7484617"/>
              <a:gd name="connsiteY3634" fmla="*/ 5559325 h 6858937"/>
              <a:gd name="connsiteX3635" fmla="*/ 4632271 w 7484617"/>
              <a:gd name="connsiteY3635" fmla="*/ 5548349 h 6858937"/>
              <a:gd name="connsiteX3636" fmla="*/ 4646893 w 7484617"/>
              <a:gd name="connsiteY3636" fmla="*/ 5533717 h 6858937"/>
              <a:gd name="connsiteX3637" fmla="*/ 4632271 w 7484617"/>
              <a:gd name="connsiteY3637" fmla="*/ 5533717 h 6858937"/>
              <a:gd name="connsiteX3638" fmla="*/ 4665174 w 7484617"/>
              <a:gd name="connsiteY3638" fmla="*/ 5526401 h 6858937"/>
              <a:gd name="connsiteX3639" fmla="*/ 4694423 w 7484617"/>
              <a:gd name="connsiteY3639" fmla="*/ 5515427 h 6858937"/>
              <a:gd name="connsiteX3640" fmla="*/ 4694423 w 7484617"/>
              <a:gd name="connsiteY3640" fmla="*/ 5530059 h 6858937"/>
              <a:gd name="connsiteX3641" fmla="*/ 4720017 w 7484617"/>
              <a:gd name="connsiteY3641" fmla="*/ 5511769 h 6858937"/>
              <a:gd name="connsiteX3642" fmla="*/ 4723673 w 7484617"/>
              <a:gd name="connsiteY3642" fmla="*/ 5497137 h 6858937"/>
              <a:gd name="connsiteX3643" fmla="*/ 4727329 w 7484617"/>
              <a:gd name="connsiteY3643" fmla="*/ 5508111 h 6858937"/>
              <a:gd name="connsiteX3644" fmla="*/ 4734641 w 7484617"/>
              <a:gd name="connsiteY3644" fmla="*/ 5497137 h 6858937"/>
              <a:gd name="connsiteX3645" fmla="*/ 4730985 w 7484617"/>
              <a:gd name="connsiteY3645" fmla="*/ 5486163 h 6858937"/>
              <a:gd name="connsiteX3646" fmla="*/ 4720017 w 7484617"/>
              <a:gd name="connsiteY3646" fmla="*/ 5489821 h 6858937"/>
              <a:gd name="connsiteX3647" fmla="*/ 4734641 w 7484617"/>
              <a:gd name="connsiteY3647" fmla="*/ 5478847 h 6858937"/>
              <a:gd name="connsiteX3648" fmla="*/ 4723673 w 7484617"/>
              <a:gd name="connsiteY3648" fmla="*/ 5478847 h 6858937"/>
              <a:gd name="connsiteX3649" fmla="*/ 4727329 w 7484617"/>
              <a:gd name="connsiteY3649" fmla="*/ 5471529 h 6858937"/>
              <a:gd name="connsiteX3650" fmla="*/ 4741953 w 7484617"/>
              <a:gd name="connsiteY3650" fmla="*/ 5475189 h 6858937"/>
              <a:gd name="connsiteX3651" fmla="*/ 4752921 w 7484617"/>
              <a:gd name="connsiteY3651" fmla="*/ 5464213 h 6858937"/>
              <a:gd name="connsiteX3652" fmla="*/ 4774857 w 7484617"/>
              <a:gd name="connsiteY3652" fmla="*/ 5464213 h 6858937"/>
              <a:gd name="connsiteX3653" fmla="*/ 4771201 w 7484617"/>
              <a:gd name="connsiteY3653" fmla="*/ 5449581 h 6858937"/>
              <a:gd name="connsiteX3654" fmla="*/ 4782169 w 7484617"/>
              <a:gd name="connsiteY3654" fmla="*/ 5456897 h 6858937"/>
              <a:gd name="connsiteX3655" fmla="*/ 4800450 w 7484617"/>
              <a:gd name="connsiteY3655" fmla="*/ 5442265 h 6858937"/>
              <a:gd name="connsiteX3656" fmla="*/ 4818731 w 7484617"/>
              <a:gd name="connsiteY3656" fmla="*/ 5423975 h 6858937"/>
              <a:gd name="connsiteX3657" fmla="*/ 4833355 w 7484617"/>
              <a:gd name="connsiteY3657" fmla="*/ 5413001 h 6858937"/>
              <a:gd name="connsiteX3658" fmla="*/ 4851636 w 7484617"/>
              <a:gd name="connsiteY3658" fmla="*/ 5409343 h 6858937"/>
              <a:gd name="connsiteX3659" fmla="*/ 4858948 w 7484617"/>
              <a:gd name="connsiteY3659" fmla="*/ 5383735 h 6858937"/>
              <a:gd name="connsiteX3660" fmla="*/ 4873573 w 7484617"/>
              <a:gd name="connsiteY3660" fmla="*/ 5380077 h 6858937"/>
              <a:gd name="connsiteX3661" fmla="*/ 4869917 w 7484617"/>
              <a:gd name="connsiteY3661" fmla="*/ 5394711 h 6858937"/>
              <a:gd name="connsiteX3662" fmla="*/ 4891851 w 7484617"/>
              <a:gd name="connsiteY3662" fmla="*/ 5369103 h 6858937"/>
              <a:gd name="connsiteX3663" fmla="*/ 4877227 w 7484617"/>
              <a:gd name="connsiteY3663" fmla="*/ 5372761 h 6858937"/>
              <a:gd name="connsiteX3664" fmla="*/ 4902820 w 7484617"/>
              <a:gd name="connsiteY3664" fmla="*/ 5350813 h 6858937"/>
              <a:gd name="connsiteX3665" fmla="*/ 4924757 w 7484617"/>
              <a:gd name="connsiteY3665" fmla="*/ 5332523 h 6858937"/>
              <a:gd name="connsiteX3666" fmla="*/ 4968631 w 7484617"/>
              <a:gd name="connsiteY3666" fmla="*/ 5306917 h 6858937"/>
              <a:gd name="connsiteX3667" fmla="*/ 4979599 w 7484617"/>
              <a:gd name="connsiteY3667" fmla="*/ 5303259 h 6858937"/>
              <a:gd name="connsiteX3668" fmla="*/ 4972287 w 7484617"/>
              <a:gd name="connsiteY3668" fmla="*/ 5303259 h 6858937"/>
              <a:gd name="connsiteX3669" fmla="*/ 4975943 w 7484617"/>
              <a:gd name="connsiteY3669" fmla="*/ 5284968 h 6858937"/>
              <a:gd name="connsiteX3670" fmla="*/ 5005191 w 7484617"/>
              <a:gd name="connsiteY3670" fmla="*/ 5273994 h 6858937"/>
              <a:gd name="connsiteX3671" fmla="*/ 5001535 w 7484617"/>
              <a:gd name="connsiteY3671" fmla="*/ 5284968 h 6858937"/>
              <a:gd name="connsiteX3672" fmla="*/ 5019815 w 7484617"/>
              <a:gd name="connsiteY3672" fmla="*/ 5270336 h 6858937"/>
              <a:gd name="connsiteX3673" fmla="*/ 5027127 w 7484617"/>
              <a:gd name="connsiteY3673" fmla="*/ 5255704 h 6858937"/>
              <a:gd name="connsiteX3674" fmla="*/ 5034440 w 7484617"/>
              <a:gd name="connsiteY3674" fmla="*/ 5259362 h 6858937"/>
              <a:gd name="connsiteX3675" fmla="*/ 5038096 w 7484617"/>
              <a:gd name="connsiteY3675" fmla="*/ 5255704 h 6858937"/>
              <a:gd name="connsiteX3676" fmla="*/ 5034440 w 7484617"/>
              <a:gd name="connsiteY3676" fmla="*/ 5277652 h 6858937"/>
              <a:gd name="connsiteX3677" fmla="*/ 5060033 w 7484617"/>
              <a:gd name="connsiteY3677" fmla="*/ 5248388 h 6858937"/>
              <a:gd name="connsiteX3678" fmla="*/ 5067345 w 7484617"/>
              <a:gd name="connsiteY3678" fmla="*/ 5252046 h 6858937"/>
              <a:gd name="connsiteX3679" fmla="*/ 5081969 w 7484617"/>
              <a:gd name="connsiteY3679" fmla="*/ 5233756 h 6858937"/>
              <a:gd name="connsiteX3680" fmla="*/ 5067345 w 7484617"/>
              <a:gd name="connsiteY3680" fmla="*/ 5241072 h 6858937"/>
              <a:gd name="connsiteX3681" fmla="*/ 5089282 w 7484617"/>
              <a:gd name="connsiteY3681" fmla="*/ 5208148 h 6858937"/>
              <a:gd name="connsiteX3682" fmla="*/ 5100251 w 7484617"/>
              <a:gd name="connsiteY3682" fmla="*/ 5219124 h 6858937"/>
              <a:gd name="connsiteX3683" fmla="*/ 5089282 w 7484617"/>
              <a:gd name="connsiteY3683" fmla="*/ 5237414 h 6858937"/>
              <a:gd name="connsiteX3684" fmla="*/ 5111217 w 7484617"/>
              <a:gd name="connsiteY3684" fmla="*/ 5215466 h 6858937"/>
              <a:gd name="connsiteX3685" fmla="*/ 5100251 w 7484617"/>
              <a:gd name="connsiteY3685" fmla="*/ 5211808 h 6858937"/>
              <a:gd name="connsiteX3686" fmla="*/ 5114873 w 7484617"/>
              <a:gd name="connsiteY3686" fmla="*/ 5189858 h 6858937"/>
              <a:gd name="connsiteX3687" fmla="*/ 5125841 w 7484617"/>
              <a:gd name="connsiteY3687" fmla="*/ 5197174 h 6858937"/>
              <a:gd name="connsiteX3688" fmla="*/ 5169715 w 7484617"/>
              <a:gd name="connsiteY3688" fmla="*/ 5149620 h 6858937"/>
              <a:gd name="connsiteX3689" fmla="*/ 5173371 w 7484617"/>
              <a:gd name="connsiteY3689" fmla="*/ 5164252 h 6858937"/>
              <a:gd name="connsiteX3690" fmla="*/ 5184340 w 7484617"/>
              <a:gd name="connsiteY3690" fmla="*/ 5149620 h 6858937"/>
              <a:gd name="connsiteX3691" fmla="*/ 5187996 w 7484617"/>
              <a:gd name="connsiteY3691" fmla="*/ 5153278 h 6858937"/>
              <a:gd name="connsiteX3692" fmla="*/ 5195309 w 7484617"/>
              <a:gd name="connsiteY3692" fmla="*/ 5138646 h 6858937"/>
              <a:gd name="connsiteX3693" fmla="*/ 5177028 w 7484617"/>
              <a:gd name="connsiteY3693" fmla="*/ 5149620 h 6858937"/>
              <a:gd name="connsiteX3694" fmla="*/ 5169715 w 7484617"/>
              <a:gd name="connsiteY3694" fmla="*/ 5142304 h 6858937"/>
              <a:gd name="connsiteX3695" fmla="*/ 5202621 w 7484617"/>
              <a:gd name="connsiteY3695" fmla="*/ 5116696 h 6858937"/>
              <a:gd name="connsiteX3696" fmla="*/ 5198965 w 7484617"/>
              <a:gd name="connsiteY3696" fmla="*/ 5102064 h 6858937"/>
              <a:gd name="connsiteX3697" fmla="*/ 5217245 w 7484617"/>
              <a:gd name="connsiteY3697" fmla="*/ 5105722 h 6858937"/>
              <a:gd name="connsiteX3698" fmla="*/ 5184340 w 7484617"/>
              <a:gd name="connsiteY3698" fmla="*/ 5138646 h 6858937"/>
              <a:gd name="connsiteX3699" fmla="*/ 5206277 w 7484617"/>
              <a:gd name="connsiteY3699" fmla="*/ 5134988 h 6858937"/>
              <a:gd name="connsiteX3700" fmla="*/ 5209704 w 7484617"/>
              <a:gd name="connsiteY3700" fmla="*/ 5152135 h 6858937"/>
              <a:gd name="connsiteX3701" fmla="*/ 5209655 w 7484617"/>
              <a:gd name="connsiteY3701" fmla="*/ 5153455 h 6858937"/>
              <a:gd name="connsiteX3702" fmla="*/ 5198508 w 7484617"/>
              <a:gd name="connsiteY3702" fmla="*/ 5160594 h 6858937"/>
              <a:gd name="connsiteX3703" fmla="*/ 5195309 w 7484617"/>
              <a:gd name="connsiteY3703" fmla="*/ 5167910 h 6858937"/>
              <a:gd name="connsiteX3704" fmla="*/ 5209477 w 7484617"/>
              <a:gd name="connsiteY3704" fmla="*/ 5158308 h 6858937"/>
              <a:gd name="connsiteX3705" fmla="*/ 5209655 w 7484617"/>
              <a:gd name="connsiteY3705" fmla="*/ 5153455 h 6858937"/>
              <a:gd name="connsiteX3706" fmla="*/ 5209933 w 7484617"/>
              <a:gd name="connsiteY3706" fmla="*/ 5153278 h 6858937"/>
              <a:gd name="connsiteX3707" fmla="*/ 5209704 w 7484617"/>
              <a:gd name="connsiteY3707" fmla="*/ 5152135 h 6858937"/>
              <a:gd name="connsiteX3708" fmla="*/ 5209933 w 7484617"/>
              <a:gd name="connsiteY3708" fmla="*/ 5145962 h 6858937"/>
              <a:gd name="connsiteX3709" fmla="*/ 5224557 w 7484617"/>
              <a:gd name="connsiteY3709" fmla="*/ 5131330 h 6858937"/>
              <a:gd name="connsiteX3710" fmla="*/ 5213589 w 7484617"/>
              <a:gd name="connsiteY3710" fmla="*/ 5138646 h 6858937"/>
              <a:gd name="connsiteX3711" fmla="*/ 5206277 w 7484617"/>
              <a:gd name="connsiteY3711" fmla="*/ 5134988 h 6858937"/>
              <a:gd name="connsiteX3712" fmla="*/ 5253805 w 7484617"/>
              <a:gd name="connsiteY3712" fmla="*/ 5102064 h 6858937"/>
              <a:gd name="connsiteX3713" fmla="*/ 5275742 w 7484617"/>
              <a:gd name="connsiteY3713" fmla="*/ 5069142 h 6858937"/>
              <a:gd name="connsiteX3714" fmla="*/ 5272086 w 7484617"/>
              <a:gd name="connsiteY3714" fmla="*/ 5075087 h 6858937"/>
              <a:gd name="connsiteX3715" fmla="*/ 5268759 w 7484617"/>
              <a:gd name="connsiteY3715" fmla="*/ 5073005 h 6858937"/>
              <a:gd name="connsiteX3716" fmla="*/ 5269114 w 7484617"/>
              <a:gd name="connsiteY3716" fmla="*/ 5072439 h 6858937"/>
              <a:gd name="connsiteX3717" fmla="*/ 5276199 w 7484617"/>
              <a:gd name="connsiteY3717" fmla="*/ 5068685 h 6858937"/>
              <a:gd name="connsiteX3718" fmla="*/ 5275742 w 7484617"/>
              <a:gd name="connsiteY3718" fmla="*/ 5061826 h 6858937"/>
              <a:gd name="connsiteX3719" fmla="*/ 5269114 w 7484617"/>
              <a:gd name="connsiteY3719" fmla="*/ 5072439 h 6858937"/>
              <a:gd name="connsiteX3720" fmla="*/ 5268429 w 7484617"/>
              <a:gd name="connsiteY3720" fmla="*/ 5072800 h 6858937"/>
              <a:gd name="connsiteX3721" fmla="*/ 5268759 w 7484617"/>
              <a:gd name="connsiteY3721" fmla="*/ 5073005 h 6858937"/>
              <a:gd name="connsiteX3722" fmla="*/ 5257461 w 7484617"/>
              <a:gd name="connsiteY3722" fmla="*/ 5091090 h 6858937"/>
              <a:gd name="connsiteX3723" fmla="*/ 5231868 w 7484617"/>
              <a:gd name="connsiteY3723" fmla="*/ 5102064 h 6858937"/>
              <a:gd name="connsiteX3724" fmla="*/ 5242837 w 7484617"/>
              <a:gd name="connsiteY3724" fmla="*/ 5091090 h 6858937"/>
              <a:gd name="connsiteX3725" fmla="*/ 5235525 w 7484617"/>
              <a:gd name="connsiteY3725" fmla="*/ 5083774 h 6858937"/>
              <a:gd name="connsiteX3726" fmla="*/ 5250149 w 7484617"/>
              <a:gd name="connsiteY3726" fmla="*/ 5069142 h 6858937"/>
              <a:gd name="connsiteX3727" fmla="*/ 5250149 w 7484617"/>
              <a:gd name="connsiteY3727" fmla="*/ 5087432 h 6858937"/>
              <a:gd name="connsiteX3728" fmla="*/ 5253805 w 7484617"/>
              <a:gd name="connsiteY3728" fmla="*/ 5058168 h 6858937"/>
              <a:gd name="connsiteX3729" fmla="*/ 5231868 w 7484617"/>
              <a:gd name="connsiteY3729" fmla="*/ 5080116 h 6858937"/>
              <a:gd name="connsiteX3730" fmla="*/ 5220901 w 7484617"/>
              <a:gd name="connsiteY3730" fmla="*/ 5080116 h 6858937"/>
              <a:gd name="connsiteX3731" fmla="*/ 5147779 w 7484617"/>
              <a:gd name="connsiteY3731" fmla="*/ 5134988 h 6858937"/>
              <a:gd name="connsiteX3732" fmla="*/ 5114873 w 7484617"/>
              <a:gd name="connsiteY3732" fmla="*/ 5160594 h 6858937"/>
              <a:gd name="connsiteX3733" fmla="*/ 5114873 w 7484617"/>
              <a:gd name="connsiteY3733" fmla="*/ 5164252 h 6858937"/>
              <a:gd name="connsiteX3734" fmla="*/ 5107563 w 7484617"/>
              <a:gd name="connsiteY3734" fmla="*/ 5167910 h 6858937"/>
              <a:gd name="connsiteX3735" fmla="*/ 5092938 w 7484617"/>
              <a:gd name="connsiteY3735" fmla="*/ 5178884 h 6858937"/>
              <a:gd name="connsiteX3736" fmla="*/ 5092938 w 7484617"/>
              <a:gd name="connsiteY3736" fmla="*/ 5175226 h 6858937"/>
              <a:gd name="connsiteX3737" fmla="*/ 5074657 w 7484617"/>
              <a:gd name="connsiteY3737" fmla="*/ 5186200 h 6858937"/>
              <a:gd name="connsiteX3738" fmla="*/ 5071001 w 7484617"/>
              <a:gd name="connsiteY3738" fmla="*/ 5197174 h 6858937"/>
              <a:gd name="connsiteX3739" fmla="*/ 5030783 w 7484617"/>
              <a:gd name="connsiteY3739" fmla="*/ 5222782 h 6858937"/>
              <a:gd name="connsiteX3740" fmla="*/ 4950350 w 7484617"/>
              <a:gd name="connsiteY3740" fmla="*/ 5284968 h 6858937"/>
              <a:gd name="connsiteX3741" fmla="*/ 4902820 w 7484617"/>
              <a:gd name="connsiteY3741" fmla="*/ 5321549 h 6858937"/>
              <a:gd name="connsiteX3742" fmla="*/ 4855292 w 7484617"/>
              <a:gd name="connsiteY3742" fmla="*/ 5358129 h 6858937"/>
              <a:gd name="connsiteX3743" fmla="*/ 4760232 w 7484617"/>
              <a:gd name="connsiteY3743" fmla="*/ 5431291 h 6858937"/>
              <a:gd name="connsiteX3744" fmla="*/ 4760232 w 7484617"/>
              <a:gd name="connsiteY3744" fmla="*/ 5434949 h 6858937"/>
              <a:gd name="connsiteX3745" fmla="*/ 4701735 w 7484617"/>
              <a:gd name="connsiteY3745" fmla="*/ 5475189 h 6858937"/>
              <a:gd name="connsiteX3746" fmla="*/ 4650549 w 7484617"/>
              <a:gd name="connsiteY3746" fmla="*/ 5519085 h 6858937"/>
              <a:gd name="connsiteX3747" fmla="*/ 4635927 w 7484617"/>
              <a:gd name="connsiteY3747" fmla="*/ 5522743 h 6858937"/>
              <a:gd name="connsiteX3748" fmla="*/ 4595709 w 7484617"/>
              <a:gd name="connsiteY3748" fmla="*/ 5552007 h 6858937"/>
              <a:gd name="connsiteX3749" fmla="*/ 4599365 w 7484617"/>
              <a:gd name="connsiteY3749" fmla="*/ 5559325 h 6858937"/>
              <a:gd name="connsiteX3750" fmla="*/ 4570116 w 7484617"/>
              <a:gd name="connsiteY3750" fmla="*/ 5573957 h 6858937"/>
              <a:gd name="connsiteX3751" fmla="*/ 4471402 w 7484617"/>
              <a:gd name="connsiteY3751" fmla="*/ 5654435 h 6858937"/>
              <a:gd name="connsiteX3752" fmla="*/ 4475058 w 7484617"/>
              <a:gd name="connsiteY3752" fmla="*/ 5661751 h 6858937"/>
              <a:gd name="connsiteX3753" fmla="*/ 4412903 w 7484617"/>
              <a:gd name="connsiteY3753" fmla="*/ 5705647 h 6858937"/>
              <a:gd name="connsiteX3754" fmla="*/ 4350751 w 7484617"/>
              <a:gd name="connsiteY3754" fmla="*/ 5760519 h 6858937"/>
              <a:gd name="connsiteX3755" fmla="*/ 4339783 w 7484617"/>
              <a:gd name="connsiteY3755" fmla="*/ 5756861 h 6858937"/>
              <a:gd name="connsiteX3756" fmla="*/ 4325157 w 7484617"/>
              <a:gd name="connsiteY3756" fmla="*/ 5786125 h 6858937"/>
              <a:gd name="connsiteX3757" fmla="*/ 4284942 w 7484617"/>
              <a:gd name="connsiteY3757" fmla="*/ 5804415 h 6858937"/>
              <a:gd name="connsiteX3758" fmla="*/ 4255693 w 7484617"/>
              <a:gd name="connsiteY3758" fmla="*/ 5837338 h 6858937"/>
              <a:gd name="connsiteX3759" fmla="*/ 4219131 w 7484617"/>
              <a:gd name="connsiteY3759" fmla="*/ 5866602 h 6858937"/>
              <a:gd name="connsiteX3760" fmla="*/ 4171603 w 7484617"/>
              <a:gd name="connsiteY3760" fmla="*/ 5903182 h 6858937"/>
              <a:gd name="connsiteX3761" fmla="*/ 4171603 w 7484617"/>
              <a:gd name="connsiteY3761" fmla="*/ 5914158 h 6858937"/>
              <a:gd name="connsiteX3762" fmla="*/ 4153322 w 7484617"/>
              <a:gd name="connsiteY3762" fmla="*/ 5932448 h 6858937"/>
              <a:gd name="connsiteX3763" fmla="*/ 4094824 w 7484617"/>
              <a:gd name="connsiteY3763" fmla="*/ 5976344 h 6858937"/>
              <a:gd name="connsiteX3764" fmla="*/ 4083855 w 7484617"/>
              <a:gd name="connsiteY3764" fmla="*/ 5965370 h 6858937"/>
              <a:gd name="connsiteX3765" fmla="*/ 4039983 w 7484617"/>
              <a:gd name="connsiteY3765" fmla="*/ 6027558 h 6858937"/>
              <a:gd name="connsiteX3766" fmla="*/ 4047296 w 7484617"/>
              <a:gd name="connsiteY3766" fmla="*/ 6009268 h 6858937"/>
              <a:gd name="connsiteX3767" fmla="*/ 4036327 w 7484617"/>
              <a:gd name="connsiteY3767" fmla="*/ 6005610 h 6858937"/>
              <a:gd name="connsiteX3768" fmla="*/ 4010734 w 7484617"/>
              <a:gd name="connsiteY3768" fmla="*/ 6034874 h 6858937"/>
              <a:gd name="connsiteX3769" fmla="*/ 4018047 w 7484617"/>
              <a:gd name="connsiteY3769" fmla="*/ 6020242 h 6858937"/>
              <a:gd name="connsiteX3770" fmla="*/ 3992453 w 7484617"/>
              <a:gd name="connsiteY3770" fmla="*/ 6056822 h 6858937"/>
              <a:gd name="connsiteX3771" fmla="*/ 3977829 w 7484617"/>
              <a:gd name="connsiteY3771" fmla="*/ 6053164 h 6858937"/>
              <a:gd name="connsiteX3772" fmla="*/ 3963204 w 7484617"/>
              <a:gd name="connsiteY3772" fmla="*/ 6082430 h 6858937"/>
              <a:gd name="connsiteX3773" fmla="*/ 3922989 w 7484617"/>
              <a:gd name="connsiteY3773" fmla="*/ 6119010 h 6858937"/>
              <a:gd name="connsiteX3774" fmla="*/ 3930301 w 7484617"/>
              <a:gd name="connsiteY3774" fmla="*/ 6126326 h 6858937"/>
              <a:gd name="connsiteX3775" fmla="*/ 3915676 w 7484617"/>
              <a:gd name="connsiteY3775" fmla="*/ 6126326 h 6858937"/>
              <a:gd name="connsiteX3776" fmla="*/ 3908364 w 7484617"/>
              <a:gd name="connsiteY3776" fmla="*/ 6144616 h 6858937"/>
              <a:gd name="connsiteX3777" fmla="*/ 3908364 w 7484617"/>
              <a:gd name="connsiteY3777" fmla="*/ 6133642 h 6858937"/>
              <a:gd name="connsiteX3778" fmla="*/ 3871803 w 7484617"/>
              <a:gd name="connsiteY3778" fmla="*/ 6162906 h 6858937"/>
              <a:gd name="connsiteX3779" fmla="*/ 3849865 w 7484617"/>
              <a:gd name="connsiteY3779" fmla="*/ 6188514 h 6858937"/>
              <a:gd name="connsiteX3780" fmla="*/ 3846209 w 7484617"/>
              <a:gd name="connsiteY3780" fmla="*/ 6184856 h 6858937"/>
              <a:gd name="connsiteX3781" fmla="*/ 3805993 w 7484617"/>
              <a:gd name="connsiteY3781" fmla="*/ 6232410 h 6858937"/>
              <a:gd name="connsiteX3782" fmla="*/ 3795025 w 7484617"/>
              <a:gd name="connsiteY3782" fmla="*/ 6239726 h 6858937"/>
              <a:gd name="connsiteX3783" fmla="*/ 3795025 w 7484617"/>
              <a:gd name="connsiteY3783" fmla="*/ 6232410 h 6858937"/>
              <a:gd name="connsiteX3784" fmla="*/ 3784057 w 7484617"/>
              <a:gd name="connsiteY3784" fmla="*/ 6247042 h 6858937"/>
              <a:gd name="connsiteX3785" fmla="*/ 3795025 w 7484617"/>
              <a:gd name="connsiteY3785" fmla="*/ 6239726 h 6858937"/>
              <a:gd name="connsiteX3786" fmla="*/ 3773088 w 7484617"/>
              <a:gd name="connsiteY3786" fmla="*/ 6258018 h 6858937"/>
              <a:gd name="connsiteX3787" fmla="*/ 3754807 w 7484617"/>
              <a:gd name="connsiteY3787" fmla="*/ 6268992 h 6858937"/>
              <a:gd name="connsiteX3788" fmla="*/ 3758463 w 7484617"/>
              <a:gd name="connsiteY3788" fmla="*/ 6258018 h 6858937"/>
              <a:gd name="connsiteX3789" fmla="*/ 3718246 w 7484617"/>
              <a:gd name="connsiteY3789" fmla="*/ 6305572 h 6858937"/>
              <a:gd name="connsiteX3790" fmla="*/ 3714590 w 7484617"/>
              <a:gd name="connsiteY3790" fmla="*/ 6298256 h 6858937"/>
              <a:gd name="connsiteX3791" fmla="*/ 3703623 w 7484617"/>
              <a:gd name="connsiteY3791" fmla="*/ 6309230 h 6858937"/>
              <a:gd name="connsiteX3792" fmla="*/ 3707279 w 7484617"/>
              <a:gd name="connsiteY3792" fmla="*/ 6316546 h 6858937"/>
              <a:gd name="connsiteX3793" fmla="*/ 3688999 w 7484617"/>
              <a:gd name="connsiteY3793" fmla="*/ 6331178 h 6858937"/>
              <a:gd name="connsiteX3794" fmla="*/ 3688999 w 7484617"/>
              <a:gd name="connsiteY3794" fmla="*/ 6338494 h 6858937"/>
              <a:gd name="connsiteX3795" fmla="*/ 3667062 w 7484617"/>
              <a:gd name="connsiteY3795" fmla="*/ 6353128 h 6858937"/>
              <a:gd name="connsiteX3796" fmla="*/ 3663406 w 7484617"/>
              <a:gd name="connsiteY3796" fmla="*/ 6338494 h 6858937"/>
              <a:gd name="connsiteX3797" fmla="*/ 3648781 w 7484617"/>
              <a:gd name="connsiteY3797" fmla="*/ 6364102 h 6858937"/>
              <a:gd name="connsiteX3798" fmla="*/ 3637813 w 7484617"/>
              <a:gd name="connsiteY3798" fmla="*/ 6382392 h 6858937"/>
              <a:gd name="connsiteX3799" fmla="*/ 3634156 w 7484617"/>
              <a:gd name="connsiteY3799" fmla="*/ 6367760 h 6858937"/>
              <a:gd name="connsiteX3800" fmla="*/ 3630500 w 7484617"/>
              <a:gd name="connsiteY3800" fmla="*/ 6382392 h 6858937"/>
              <a:gd name="connsiteX3801" fmla="*/ 3586628 w 7484617"/>
              <a:gd name="connsiteY3801" fmla="*/ 6407998 h 6858937"/>
              <a:gd name="connsiteX3802" fmla="*/ 3590284 w 7484617"/>
              <a:gd name="connsiteY3802" fmla="*/ 6415314 h 6858937"/>
              <a:gd name="connsiteX3803" fmla="*/ 3582972 w 7484617"/>
              <a:gd name="connsiteY3803" fmla="*/ 6426288 h 6858937"/>
              <a:gd name="connsiteX3804" fmla="*/ 3568348 w 7484617"/>
              <a:gd name="connsiteY3804" fmla="*/ 6426288 h 6858937"/>
              <a:gd name="connsiteX3805" fmla="*/ 3564691 w 7484617"/>
              <a:gd name="connsiteY3805" fmla="*/ 6415314 h 6858937"/>
              <a:gd name="connsiteX3806" fmla="*/ 3586628 w 7484617"/>
              <a:gd name="connsiteY3806" fmla="*/ 6389708 h 6858937"/>
              <a:gd name="connsiteX3807" fmla="*/ 3612220 w 7484617"/>
              <a:gd name="connsiteY3807" fmla="*/ 6378734 h 6858937"/>
              <a:gd name="connsiteX3808" fmla="*/ 3619532 w 7484617"/>
              <a:gd name="connsiteY3808" fmla="*/ 6360444 h 6858937"/>
              <a:gd name="connsiteX3809" fmla="*/ 3619532 w 7484617"/>
              <a:gd name="connsiteY3809" fmla="*/ 6371418 h 6858937"/>
              <a:gd name="connsiteX3810" fmla="*/ 3630500 w 7484617"/>
              <a:gd name="connsiteY3810" fmla="*/ 6364102 h 6858937"/>
              <a:gd name="connsiteX3811" fmla="*/ 3623188 w 7484617"/>
              <a:gd name="connsiteY3811" fmla="*/ 6345812 h 6858937"/>
              <a:gd name="connsiteX3812" fmla="*/ 3637813 w 7484617"/>
              <a:gd name="connsiteY3812" fmla="*/ 6356786 h 6858937"/>
              <a:gd name="connsiteX3813" fmla="*/ 3659749 w 7484617"/>
              <a:gd name="connsiteY3813" fmla="*/ 6327520 h 6858937"/>
              <a:gd name="connsiteX3814" fmla="*/ 3645125 w 7484617"/>
              <a:gd name="connsiteY3814" fmla="*/ 6323862 h 6858937"/>
              <a:gd name="connsiteX3815" fmla="*/ 3663406 w 7484617"/>
              <a:gd name="connsiteY3815" fmla="*/ 6327520 h 6858937"/>
              <a:gd name="connsiteX3816" fmla="*/ 3707279 w 7484617"/>
              <a:gd name="connsiteY3816" fmla="*/ 6276308 h 6858937"/>
              <a:gd name="connsiteX3817" fmla="*/ 3707279 w 7484617"/>
              <a:gd name="connsiteY3817" fmla="*/ 6272650 h 6858937"/>
              <a:gd name="connsiteX3818" fmla="*/ 3692655 w 7484617"/>
              <a:gd name="connsiteY3818" fmla="*/ 6279966 h 6858937"/>
              <a:gd name="connsiteX3819" fmla="*/ 3718246 w 7484617"/>
              <a:gd name="connsiteY3819" fmla="*/ 6265334 h 6858937"/>
              <a:gd name="connsiteX3820" fmla="*/ 3718246 w 7484617"/>
              <a:gd name="connsiteY3820" fmla="*/ 6250700 h 6858937"/>
              <a:gd name="connsiteX3821" fmla="*/ 3732871 w 7484617"/>
              <a:gd name="connsiteY3821" fmla="*/ 6254358 h 6858937"/>
              <a:gd name="connsiteX3822" fmla="*/ 3776744 w 7484617"/>
              <a:gd name="connsiteY3822" fmla="*/ 6192172 h 6858937"/>
              <a:gd name="connsiteX3823" fmla="*/ 3787713 w 7484617"/>
              <a:gd name="connsiteY3823" fmla="*/ 6195830 h 6858937"/>
              <a:gd name="connsiteX3824" fmla="*/ 3820618 w 7484617"/>
              <a:gd name="connsiteY3824" fmla="*/ 6159248 h 6858937"/>
              <a:gd name="connsiteX3825" fmla="*/ 3820618 w 7484617"/>
              <a:gd name="connsiteY3825" fmla="*/ 6170224 h 6858937"/>
              <a:gd name="connsiteX3826" fmla="*/ 3831585 w 7484617"/>
              <a:gd name="connsiteY3826" fmla="*/ 6151932 h 6858937"/>
              <a:gd name="connsiteX3827" fmla="*/ 3820618 w 7484617"/>
              <a:gd name="connsiteY3827" fmla="*/ 6151932 h 6858937"/>
              <a:gd name="connsiteX3828" fmla="*/ 3835241 w 7484617"/>
              <a:gd name="connsiteY3828" fmla="*/ 6140958 h 6858937"/>
              <a:gd name="connsiteX3829" fmla="*/ 3842553 w 7484617"/>
              <a:gd name="connsiteY3829" fmla="*/ 6151932 h 6858937"/>
              <a:gd name="connsiteX3830" fmla="*/ 3879115 w 7484617"/>
              <a:gd name="connsiteY3830" fmla="*/ 6108036 h 6858937"/>
              <a:gd name="connsiteX3831" fmla="*/ 3890083 w 7484617"/>
              <a:gd name="connsiteY3831" fmla="*/ 6108036 h 6858937"/>
              <a:gd name="connsiteX3832" fmla="*/ 3893739 w 7484617"/>
              <a:gd name="connsiteY3832" fmla="*/ 6093404 h 6858937"/>
              <a:gd name="connsiteX3833" fmla="*/ 3886427 w 7484617"/>
              <a:gd name="connsiteY3833" fmla="*/ 6093404 h 6858937"/>
              <a:gd name="connsiteX3834" fmla="*/ 3922989 w 7484617"/>
              <a:gd name="connsiteY3834" fmla="*/ 6071454 h 6858937"/>
              <a:gd name="connsiteX3835" fmla="*/ 3919332 w 7484617"/>
              <a:gd name="connsiteY3835" fmla="*/ 6067796 h 6858937"/>
              <a:gd name="connsiteX3836" fmla="*/ 3908364 w 7484617"/>
              <a:gd name="connsiteY3836" fmla="*/ 6071454 h 6858937"/>
              <a:gd name="connsiteX3837" fmla="*/ 3970517 w 7484617"/>
              <a:gd name="connsiteY3837" fmla="*/ 6005610 h 6858937"/>
              <a:gd name="connsiteX3838" fmla="*/ 3974173 w 7484617"/>
              <a:gd name="connsiteY3838" fmla="*/ 6009268 h 6858937"/>
              <a:gd name="connsiteX3839" fmla="*/ 4018047 w 7484617"/>
              <a:gd name="connsiteY3839" fmla="*/ 5972686 h 6858937"/>
              <a:gd name="connsiteX3840" fmla="*/ 4061919 w 7484617"/>
              <a:gd name="connsiteY3840" fmla="*/ 5925132 h 6858937"/>
              <a:gd name="connsiteX3841" fmla="*/ 4094824 w 7484617"/>
              <a:gd name="connsiteY3841" fmla="*/ 5910500 h 6858937"/>
              <a:gd name="connsiteX3842" fmla="*/ 4113105 w 7484617"/>
              <a:gd name="connsiteY3842" fmla="*/ 5884892 h 6858937"/>
              <a:gd name="connsiteX3843" fmla="*/ 4142354 w 7484617"/>
              <a:gd name="connsiteY3843" fmla="*/ 5851970 h 6858937"/>
              <a:gd name="connsiteX3844" fmla="*/ 4153322 w 7484617"/>
              <a:gd name="connsiteY3844" fmla="*/ 5855628 h 6858937"/>
              <a:gd name="connsiteX3845" fmla="*/ 4167947 w 7484617"/>
              <a:gd name="connsiteY3845" fmla="*/ 5844654 h 6858937"/>
              <a:gd name="connsiteX3846" fmla="*/ 4171603 w 7484617"/>
              <a:gd name="connsiteY3846" fmla="*/ 5830022 h 6858937"/>
              <a:gd name="connsiteX3847" fmla="*/ 4171603 w 7484617"/>
              <a:gd name="connsiteY3847" fmla="*/ 5844654 h 6858937"/>
              <a:gd name="connsiteX3848" fmla="*/ 4189882 w 7484617"/>
              <a:gd name="connsiteY3848" fmla="*/ 5815389 h 6858937"/>
              <a:gd name="connsiteX3849" fmla="*/ 4200851 w 7484617"/>
              <a:gd name="connsiteY3849" fmla="*/ 5819047 h 6858937"/>
              <a:gd name="connsiteX3850" fmla="*/ 4219131 w 7484617"/>
              <a:gd name="connsiteY3850" fmla="*/ 5782467 h 6858937"/>
              <a:gd name="connsiteX3851" fmla="*/ 4211819 w 7484617"/>
              <a:gd name="connsiteY3851" fmla="*/ 5782467 h 6858937"/>
              <a:gd name="connsiteX3852" fmla="*/ 4215475 w 7484617"/>
              <a:gd name="connsiteY3852" fmla="*/ 5778809 h 6858937"/>
              <a:gd name="connsiteX3853" fmla="*/ 4208163 w 7484617"/>
              <a:gd name="connsiteY3853" fmla="*/ 5775151 h 6858937"/>
              <a:gd name="connsiteX3854" fmla="*/ 4241068 w 7484617"/>
              <a:gd name="connsiteY3854" fmla="*/ 5753203 h 6858937"/>
              <a:gd name="connsiteX3855" fmla="*/ 4237412 w 7484617"/>
              <a:gd name="connsiteY3855" fmla="*/ 5764177 h 6858937"/>
              <a:gd name="connsiteX3856" fmla="*/ 4226443 w 7484617"/>
              <a:gd name="connsiteY3856" fmla="*/ 5782467 h 6858937"/>
              <a:gd name="connsiteX3857" fmla="*/ 4248381 w 7484617"/>
              <a:gd name="connsiteY3857" fmla="*/ 5771493 h 6858937"/>
              <a:gd name="connsiteX3858" fmla="*/ 4259349 w 7484617"/>
              <a:gd name="connsiteY3858" fmla="*/ 5753203 h 6858937"/>
              <a:gd name="connsiteX3859" fmla="*/ 4248381 w 7484617"/>
              <a:gd name="connsiteY3859" fmla="*/ 5760519 h 6858937"/>
              <a:gd name="connsiteX3860" fmla="*/ 4241068 w 7484617"/>
              <a:gd name="connsiteY3860" fmla="*/ 5753203 h 6858937"/>
              <a:gd name="connsiteX3861" fmla="*/ 4255693 w 7484617"/>
              <a:gd name="connsiteY3861" fmla="*/ 5734913 h 6858937"/>
              <a:gd name="connsiteX3862" fmla="*/ 4255693 w 7484617"/>
              <a:gd name="connsiteY3862" fmla="*/ 5745887 h 6858937"/>
              <a:gd name="connsiteX3863" fmla="*/ 4263005 w 7484617"/>
              <a:gd name="connsiteY3863" fmla="*/ 5742229 h 6858937"/>
              <a:gd name="connsiteX3864" fmla="*/ 4263005 w 7484617"/>
              <a:gd name="connsiteY3864" fmla="*/ 5727595 h 6858937"/>
              <a:gd name="connsiteX3865" fmla="*/ 4321501 w 7484617"/>
              <a:gd name="connsiteY3865" fmla="*/ 5694673 h 6858937"/>
              <a:gd name="connsiteX3866" fmla="*/ 4328814 w 7484617"/>
              <a:gd name="connsiteY3866" fmla="*/ 5680041 h 6858937"/>
              <a:gd name="connsiteX3867" fmla="*/ 4314189 w 7484617"/>
              <a:gd name="connsiteY3867" fmla="*/ 5683699 h 6858937"/>
              <a:gd name="connsiteX3868" fmla="*/ 4354407 w 7484617"/>
              <a:gd name="connsiteY3868" fmla="*/ 5669067 h 6858937"/>
              <a:gd name="connsiteX3869" fmla="*/ 4361719 w 7484617"/>
              <a:gd name="connsiteY3869" fmla="*/ 5661751 h 6858937"/>
              <a:gd name="connsiteX3870" fmla="*/ 4358063 w 7484617"/>
              <a:gd name="connsiteY3870" fmla="*/ 5647119 h 6858937"/>
              <a:gd name="connsiteX3871" fmla="*/ 4445809 w 7484617"/>
              <a:gd name="connsiteY3871" fmla="*/ 5573957 h 6858937"/>
              <a:gd name="connsiteX3872" fmla="*/ 4544523 w 7484617"/>
              <a:gd name="connsiteY3872" fmla="*/ 5500795 h 6858937"/>
              <a:gd name="connsiteX3873" fmla="*/ 4540867 w 7484617"/>
              <a:gd name="connsiteY3873" fmla="*/ 5497137 h 6858937"/>
              <a:gd name="connsiteX3874" fmla="*/ 4632271 w 7484617"/>
              <a:gd name="connsiteY3874" fmla="*/ 5431291 h 6858937"/>
              <a:gd name="connsiteX3875" fmla="*/ 4632271 w 7484617"/>
              <a:gd name="connsiteY3875" fmla="*/ 5423975 h 6858937"/>
              <a:gd name="connsiteX3876" fmla="*/ 4694423 w 7484617"/>
              <a:gd name="connsiteY3876" fmla="*/ 5380077 h 6858937"/>
              <a:gd name="connsiteX3877" fmla="*/ 4690767 w 7484617"/>
              <a:gd name="connsiteY3877" fmla="*/ 5376419 h 6858937"/>
              <a:gd name="connsiteX3878" fmla="*/ 4723673 w 7484617"/>
              <a:gd name="connsiteY3878" fmla="*/ 5350813 h 6858937"/>
              <a:gd name="connsiteX3879" fmla="*/ 4793137 w 7484617"/>
              <a:gd name="connsiteY3879" fmla="*/ 5303259 h 6858937"/>
              <a:gd name="connsiteX3880" fmla="*/ 4807762 w 7484617"/>
              <a:gd name="connsiteY3880" fmla="*/ 5299601 h 6858937"/>
              <a:gd name="connsiteX3881" fmla="*/ 4796793 w 7484617"/>
              <a:gd name="connsiteY3881" fmla="*/ 5310575 h 6858937"/>
              <a:gd name="connsiteX3882" fmla="*/ 4815075 w 7484617"/>
              <a:gd name="connsiteY3882" fmla="*/ 5314233 h 6858937"/>
              <a:gd name="connsiteX3883" fmla="*/ 4815075 w 7484617"/>
              <a:gd name="connsiteY3883" fmla="*/ 5288626 h 6858937"/>
              <a:gd name="connsiteX3884" fmla="*/ 4862605 w 7484617"/>
              <a:gd name="connsiteY3884" fmla="*/ 5244730 h 6858937"/>
              <a:gd name="connsiteX3885" fmla="*/ 4873573 w 7484617"/>
              <a:gd name="connsiteY3885" fmla="*/ 5248388 h 6858937"/>
              <a:gd name="connsiteX3886" fmla="*/ 4939381 w 7484617"/>
              <a:gd name="connsiteY3886" fmla="*/ 5189858 h 6858937"/>
              <a:gd name="connsiteX3887" fmla="*/ 5001535 w 7484617"/>
              <a:gd name="connsiteY3887" fmla="*/ 5138646 h 6858937"/>
              <a:gd name="connsiteX3888" fmla="*/ 5023471 w 7484617"/>
              <a:gd name="connsiteY3888" fmla="*/ 5134988 h 6858937"/>
              <a:gd name="connsiteX3889" fmla="*/ 5023471 w 7484617"/>
              <a:gd name="connsiteY3889" fmla="*/ 5127672 h 6858937"/>
              <a:gd name="connsiteX3890" fmla="*/ 5125841 w 7484617"/>
              <a:gd name="connsiteY3890" fmla="*/ 5050852 h 6858937"/>
              <a:gd name="connsiteX3891" fmla="*/ 5228212 w 7484617"/>
              <a:gd name="connsiteY3891" fmla="*/ 4977690 h 6858937"/>
              <a:gd name="connsiteX3892" fmla="*/ 5261117 w 7484617"/>
              <a:gd name="connsiteY3892" fmla="*/ 4959400 h 6858937"/>
              <a:gd name="connsiteX3893" fmla="*/ 5294023 w 7484617"/>
              <a:gd name="connsiteY3893" fmla="*/ 4933792 h 6858937"/>
              <a:gd name="connsiteX3894" fmla="*/ 5370800 w 7484617"/>
              <a:gd name="connsiteY3894" fmla="*/ 4871606 h 6858937"/>
              <a:gd name="connsiteX3895" fmla="*/ 5374456 w 7484617"/>
              <a:gd name="connsiteY3895" fmla="*/ 4878922 h 6858937"/>
              <a:gd name="connsiteX3896" fmla="*/ 5414674 w 7484617"/>
              <a:gd name="connsiteY3896" fmla="*/ 4838682 h 6858937"/>
              <a:gd name="connsiteX3897" fmla="*/ 5425643 w 7484617"/>
              <a:gd name="connsiteY3897" fmla="*/ 4842340 h 6858937"/>
              <a:gd name="connsiteX3898" fmla="*/ 5432955 w 7484617"/>
              <a:gd name="connsiteY3898" fmla="*/ 4827708 h 6858937"/>
              <a:gd name="connsiteX3899" fmla="*/ 5443923 w 7484617"/>
              <a:gd name="connsiteY3899" fmla="*/ 4827708 h 6858937"/>
              <a:gd name="connsiteX3900" fmla="*/ 5480483 w 7484617"/>
              <a:gd name="connsiteY3900" fmla="*/ 4794786 h 6858937"/>
              <a:gd name="connsiteX3901" fmla="*/ 5484139 w 7484617"/>
              <a:gd name="connsiteY3901" fmla="*/ 4798444 h 6858937"/>
              <a:gd name="connsiteX3902" fmla="*/ 5513388 w 7484617"/>
              <a:gd name="connsiteY3902" fmla="*/ 4776496 h 6858937"/>
              <a:gd name="connsiteX3903" fmla="*/ 5524357 w 7484617"/>
              <a:gd name="connsiteY3903" fmla="*/ 4776496 h 6858937"/>
              <a:gd name="connsiteX3904" fmla="*/ 5520701 w 7484617"/>
              <a:gd name="connsiteY3904" fmla="*/ 4765520 h 6858937"/>
              <a:gd name="connsiteX3905" fmla="*/ 5568231 w 7484617"/>
              <a:gd name="connsiteY3905" fmla="*/ 4736256 h 6858937"/>
              <a:gd name="connsiteX3906" fmla="*/ 5604790 w 7484617"/>
              <a:gd name="connsiteY3906" fmla="*/ 4710650 h 6858937"/>
              <a:gd name="connsiteX3907" fmla="*/ 5626727 w 7484617"/>
              <a:gd name="connsiteY3907" fmla="*/ 4699676 h 6858937"/>
              <a:gd name="connsiteX3908" fmla="*/ 5641351 w 7484617"/>
              <a:gd name="connsiteY3908" fmla="*/ 4685043 h 6858937"/>
              <a:gd name="connsiteX3909" fmla="*/ 5703504 w 7484617"/>
              <a:gd name="connsiteY3909" fmla="*/ 4648463 h 6858937"/>
              <a:gd name="connsiteX3910" fmla="*/ 5765659 w 7484617"/>
              <a:gd name="connsiteY3910" fmla="*/ 4608225 h 6858937"/>
              <a:gd name="connsiteX3911" fmla="*/ 5758347 w 7484617"/>
              <a:gd name="connsiteY3911" fmla="*/ 4604567 h 6858937"/>
              <a:gd name="connsiteX3912" fmla="*/ 5769315 w 7484617"/>
              <a:gd name="connsiteY3912" fmla="*/ 4608225 h 6858937"/>
              <a:gd name="connsiteX3913" fmla="*/ 5868029 w 7484617"/>
              <a:gd name="connsiteY3913" fmla="*/ 4535063 h 6858937"/>
              <a:gd name="connsiteX3914" fmla="*/ 5871685 w 7484617"/>
              <a:gd name="connsiteY3914" fmla="*/ 4535063 h 6858937"/>
              <a:gd name="connsiteX3915" fmla="*/ 5937494 w 7484617"/>
              <a:gd name="connsiteY3915" fmla="*/ 4494823 h 6858937"/>
              <a:gd name="connsiteX3916" fmla="*/ 5977712 w 7484617"/>
              <a:gd name="connsiteY3916" fmla="*/ 4461901 h 6858937"/>
              <a:gd name="connsiteX3917" fmla="*/ 5999649 w 7484617"/>
              <a:gd name="connsiteY3917" fmla="*/ 4450927 h 6858937"/>
              <a:gd name="connsiteX3918" fmla="*/ 6021585 w 7484617"/>
              <a:gd name="connsiteY3918" fmla="*/ 4447269 h 6858937"/>
              <a:gd name="connsiteX3919" fmla="*/ 6021585 w 7484617"/>
              <a:gd name="connsiteY3919" fmla="*/ 4436295 h 6858937"/>
              <a:gd name="connsiteX3920" fmla="*/ 6043523 w 7484617"/>
              <a:gd name="connsiteY3920" fmla="*/ 4421661 h 6858937"/>
              <a:gd name="connsiteX3921" fmla="*/ 6039867 w 7484617"/>
              <a:gd name="connsiteY3921" fmla="*/ 4428979 h 6858937"/>
              <a:gd name="connsiteX3922" fmla="*/ 6050833 w 7484617"/>
              <a:gd name="connsiteY3922" fmla="*/ 4414345 h 6858937"/>
              <a:gd name="connsiteX3923" fmla="*/ 6123956 w 7484617"/>
              <a:gd name="connsiteY3923" fmla="*/ 4370449 h 6858937"/>
              <a:gd name="connsiteX3924" fmla="*/ 6200733 w 7484617"/>
              <a:gd name="connsiteY3924" fmla="*/ 4330209 h 6858937"/>
              <a:gd name="connsiteX3925" fmla="*/ 6197077 w 7484617"/>
              <a:gd name="connsiteY3925" fmla="*/ 4319235 h 6858937"/>
              <a:gd name="connsiteX3926" fmla="*/ 5235525 w 7484617"/>
              <a:gd name="connsiteY3926" fmla="*/ 4952084 h 6858937"/>
              <a:gd name="connsiteX3927" fmla="*/ 4774857 w 7484617"/>
              <a:gd name="connsiteY3927" fmla="*/ 5295942 h 6858937"/>
              <a:gd name="connsiteX3928" fmla="*/ 4544523 w 7484617"/>
              <a:gd name="connsiteY3928" fmla="*/ 5475189 h 6858937"/>
              <a:gd name="connsiteX3929" fmla="*/ 4431184 w 7484617"/>
              <a:gd name="connsiteY3929" fmla="*/ 5562983 h 6858937"/>
              <a:gd name="connsiteX3930" fmla="*/ 4317845 w 7484617"/>
              <a:gd name="connsiteY3930" fmla="*/ 5654435 h 6858937"/>
              <a:gd name="connsiteX3931" fmla="*/ 4248381 w 7484617"/>
              <a:gd name="connsiteY3931" fmla="*/ 5709305 h 6858937"/>
              <a:gd name="connsiteX3932" fmla="*/ 4219131 w 7484617"/>
              <a:gd name="connsiteY3932" fmla="*/ 5745887 h 6858937"/>
              <a:gd name="connsiteX3933" fmla="*/ 4204507 w 7484617"/>
              <a:gd name="connsiteY3933" fmla="*/ 5749545 h 6858937"/>
              <a:gd name="connsiteX3934" fmla="*/ 4178913 w 7484617"/>
              <a:gd name="connsiteY3934" fmla="*/ 5771493 h 6858937"/>
              <a:gd name="connsiteX3935" fmla="*/ 4146010 w 7484617"/>
              <a:gd name="connsiteY3935" fmla="*/ 5804415 h 6858937"/>
              <a:gd name="connsiteX3936" fmla="*/ 4156979 w 7484617"/>
              <a:gd name="connsiteY3936" fmla="*/ 5786125 h 6858937"/>
              <a:gd name="connsiteX3937" fmla="*/ 4102136 w 7484617"/>
              <a:gd name="connsiteY3937" fmla="*/ 5833680 h 6858937"/>
              <a:gd name="connsiteX3938" fmla="*/ 4043639 w 7484617"/>
              <a:gd name="connsiteY3938" fmla="*/ 5895866 h 6858937"/>
              <a:gd name="connsiteX3939" fmla="*/ 4029015 w 7484617"/>
              <a:gd name="connsiteY3939" fmla="*/ 5899524 h 6858937"/>
              <a:gd name="connsiteX3940" fmla="*/ 4003422 w 7484617"/>
              <a:gd name="connsiteY3940" fmla="*/ 5917816 h 6858937"/>
              <a:gd name="connsiteX3941" fmla="*/ 3959548 w 7484617"/>
              <a:gd name="connsiteY3941" fmla="*/ 5965370 h 6858937"/>
              <a:gd name="connsiteX3942" fmla="*/ 3959548 w 7484617"/>
              <a:gd name="connsiteY3942" fmla="*/ 5950738 h 6858937"/>
              <a:gd name="connsiteX3943" fmla="*/ 3959548 w 7484617"/>
              <a:gd name="connsiteY3943" fmla="*/ 5965370 h 6858937"/>
              <a:gd name="connsiteX3944" fmla="*/ 3904708 w 7484617"/>
              <a:gd name="connsiteY3944" fmla="*/ 6020242 h 6858937"/>
              <a:gd name="connsiteX3945" fmla="*/ 3893739 w 7484617"/>
              <a:gd name="connsiteY3945" fmla="*/ 6031216 h 6858937"/>
              <a:gd name="connsiteX3946" fmla="*/ 3886427 w 7484617"/>
              <a:gd name="connsiteY3946" fmla="*/ 6027558 h 6858937"/>
              <a:gd name="connsiteX3947" fmla="*/ 3868146 w 7484617"/>
              <a:gd name="connsiteY3947" fmla="*/ 6053164 h 6858937"/>
              <a:gd name="connsiteX3948" fmla="*/ 3846209 w 7484617"/>
              <a:gd name="connsiteY3948" fmla="*/ 6071454 h 6858937"/>
              <a:gd name="connsiteX3949" fmla="*/ 3813306 w 7484617"/>
              <a:gd name="connsiteY3949" fmla="*/ 6097062 h 6858937"/>
              <a:gd name="connsiteX3950" fmla="*/ 3769432 w 7484617"/>
              <a:gd name="connsiteY3950" fmla="*/ 6129984 h 6858937"/>
              <a:gd name="connsiteX3951" fmla="*/ 3740183 w 7484617"/>
              <a:gd name="connsiteY3951" fmla="*/ 6162906 h 6858937"/>
              <a:gd name="connsiteX3952" fmla="*/ 3710933 w 7484617"/>
              <a:gd name="connsiteY3952" fmla="*/ 6195830 h 6858937"/>
              <a:gd name="connsiteX3953" fmla="*/ 3696311 w 7484617"/>
              <a:gd name="connsiteY3953" fmla="*/ 6203146 h 6858937"/>
              <a:gd name="connsiteX3954" fmla="*/ 3736527 w 7484617"/>
              <a:gd name="connsiteY3954" fmla="*/ 6151932 h 6858937"/>
              <a:gd name="connsiteX3955" fmla="*/ 3729214 w 7484617"/>
              <a:gd name="connsiteY3955" fmla="*/ 6144616 h 6858937"/>
              <a:gd name="connsiteX3956" fmla="*/ 3718246 w 7484617"/>
              <a:gd name="connsiteY3956" fmla="*/ 6162906 h 6858937"/>
              <a:gd name="connsiteX3957" fmla="*/ 3707279 w 7484617"/>
              <a:gd name="connsiteY3957" fmla="*/ 6151932 h 6858937"/>
              <a:gd name="connsiteX3958" fmla="*/ 3703623 w 7484617"/>
              <a:gd name="connsiteY3958" fmla="*/ 6173882 h 6858937"/>
              <a:gd name="connsiteX3959" fmla="*/ 3681686 w 7484617"/>
              <a:gd name="connsiteY3959" fmla="*/ 6192172 h 6858937"/>
              <a:gd name="connsiteX3960" fmla="*/ 3688999 w 7484617"/>
              <a:gd name="connsiteY3960" fmla="*/ 6206804 h 6858937"/>
              <a:gd name="connsiteX3961" fmla="*/ 3667062 w 7484617"/>
              <a:gd name="connsiteY3961" fmla="*/ 6236068 h 6858937"/>
              <a:gd name="connsiteX3962" fmla="*/ 3656093 w 7484617"/>
              <a:gd name="connsiteY3962" fmla="*/ 6232410 h 6858937"/>
              <a:gd name="connsiteX3963" fmla="*/ 3619532 w 7484617"/>
              <a:gd name="connsiteY3963" fmla="*/ 6261676 h 6858937"/>
              <a:gd name="connsiteX3964" fmla="*/ 3645125 w 7484617"/>
              <a:gd name="connsiteY3964" fmla="*/ 6236068 h 6858937"/>
              <a:gd name="connsiteX3965" fmla="*/ 3626844 w 7484617"/>
              <a:gd name="connsiteY3965" fmla="*/ 6232410 h 6858937"/>
              <a:gd name="connsiteX3966" fmla="*/ 3623188 w 7484617"/>
              <a:gd name="connsiteY3966" fmla="*/ 6250700 h 6858937"/>
              <a:gd name="connsiteX3967" fmla="*/ 3597595 w 7484617"/>
              <a:gd name="connsiteY3967" fmla="*/ 6258018 h 6858937"/>
              <a:gd name="connsiteX3968" fmla="*/ 3575660 w 7484617"/>
              <a:gd name="connsiteY3968" fmla="*/ 6287282 h 6858937"/>
              <a:gd name="connsiteX3969" fmla="*/ 3568348 w 7484617"/>
              <a:gd name="connsiteY3969" fmla="*/ 6283624 h 6858937"/>
              <a:gd name="connsiteX3970" fmla="*/ 3564691 w 7484617"/>
              <a:gd name="connsiteY3970" fmla="*/ 6290940 h 6858937"/>
              <a:gd name="connsiteX3971" fmla="*/ 3575660 w 7484617"/>
              <a:gd name="connsiteY3971" fmla="*/ 6301914 h 6858937"/>
              <a:gd name="connsiteX3972" fmla="*/ 3561035 w 7484617"/>
              <a:gd name="connsiteY3972" fmla="*/ 6316546 h 6858937"/>
              <a:gd name="connsiteX3973" fmla="*/ 3575660 w 7484617"/>
              <a:gd name="connsiteY3973" fmla="*/ 6312888 h 6858937"/>
              <a:gd name="connsiteX3974" fmla="*/ 3557379 w 7484617"/>
              <a:gd name="connsiteY3974" fmla="*/ 6327520 h 6858937"/>
              <a:gd name="connsiteX3975" fmla="*/ 3557379 w 7484617"/>
              <a:gd name="connsiteY3975" fmla="*/ 6309230 h 6858937"/>
              <a:gd name="connsiteX3976" fmla="*/ 3539098 w 7484617"/>
              <a:gd name="connsiteY3976" fmla="*/ 6327520 h 6858937"/>
              <a:gd name="connsiteX3977" fmla="*/ 3531786 w 7484617"/>
              <a:gd name="connsiteY3977" fmla="*/ 6316546 h 6858937"/>
              <a:gd name="connsiteX3978" fmla="*/ 3535442 w 7484617"/>
              <a:gd name="connsiteY3978" fmla="*/ 6294598 h 6858937"/>
              <a:gd name="connsiteX3979" fmla="*/ 3528130 w 7484617"/>
              <a:gd name="connsiteY3979" fmla="*/ 6312888 h 6858937"/>
              <a:gd name="connsiteX3980" fmla="*/ 3517161 w 7484617"/>
              <a:gd name="connsiteY3980" fmla="*/ 6309230 h 6858937"/>
              <a:gd name="connsiteX3981" fmla="*/ 3513505 w 7484617"/>
              <a:gd name="connsiteY3981" fmla="*/ 6323862 h 6858937"/>
              <a:gd name="connsiteX3982" fmla="*/ 3524474 w 7484617"/>
              <a:gd name="connsiteY3982" fmla="*/ 6323862 h 6858937"/>
              <a:gd name="connsiteX3983" fmla="*/ 3528130 w 7484617"/>
              <a:gd name="connsiteY3983" fmla="*/ 6316546 h 6858937"/>
              <a:gd name="connsiteX3984" fmla="*/ 3528130 w 7484617"/>
              <a:gd name="connsiteY3984" fmla="*/ 6327520 h 6858937"/>
              <a:gd name="connsiteX3985" fmla="*/ 3513505 w 7484617"/>
              <a:gd name="connsiteY3985" fmla="*/ 6327520 h 6858937"/>
              <a:gd name="connsiteX3986" fmla="*/ 3506193 w 7484617"/>
              <a:gd name="connsiteY3986" fmla="*/ 6342152 h 6858937"/>
              <a:gd name="connsiteX3987" fmla="*/ 3517161 w 7484617"/>
              <a:gd name="connsiteY3987" fmla="*/ 6338494 h 6858937"/>
              <a:gd name="connsiteX3988" fmla="*/ 3480600 w 7484617"/>
              <a:gd name="connsiteY3988" fmla="*/ 6371418 h 6858937"/>
              <a:gd name="connsiteX3989" fmla="*/ 3506193 w 7484617"/>
              <a:gd name="connsiteY3989" fmla="*/ 6327520 h 6858937"/>
              <a:gd name="connsiteX3990" fmla="*/ 3498881 w 7484617"/>
              <a:gd name="connsiteY3990" fmla="*/ 6327520 h 6858937"/>
              <a:gd name="connsiteX3991" fmla="*/ 3465978 w 7484617"/>
              <a:gd name="connsiteY3991" fmla="*/ 6375076 h 6858937"/>
              <a:gd name="connsiteX3992" fmla="*/ 3458665 w 7484617"/>
              <a:gd name="connsiteY3992" fmla="*/ 6371418 h 6858937"/>
              <a:gd name="connsiteX3993" fmla="*/ 3455009 w 7484617"/>
              <a:gd name="connsiteY3993" fmla="*/ 6375076 h 6858937"/>
              <a:gd name="connsiteX3994" fmla="*/ 3458665 w 7484617"/>
              <a:gd name="connsiteY3994" fmla="*/ 6382392 h 6858937"/>
              <a:gd name="connsiteX3995" fmla="*/ 3440384 w 7484617"/>
              <a:gd name="connsiteY3995" fmla="*/ 6397024 h 6858937"/>
              <a:gd name="connsiteX3996" fmla="*/ 3411135 w 7484617"/>
              <a:gd name="connsiteY3996" fmla="*/ 6440921 h 6858937"/>
              <a:gd name="connsiteX3997" fmla="*/ 3429416 w 7484617"/>
              <a:gd name="connsiteY3997" fmla="*/ 6400682 h 6858937"/>
              <a:gd name="connsiteX3998" fmla="*/ 3396510 w 7484617"/>
              <a:gd name="connsiteY3998" fmla="*/ 6437263 h 6858937"/>
              <a:gd name="connsiteX3999" fmla="*/ 3407479 w 7484617"/>
              <a:gd name="connsiteY3999" fmla="*/ 6448237 h 6858937"/>
              <a:gd name="connsiteX4000" fmla="*/ 3400167 w 7484617"/>
              <a:gd name="connsiteY4000" fmla="*/ 6455553 h 6858937"/>
              <a:gd name="connsiteX4001" fmla="*/ 3392854 w 7484617"/>
              <a:gd name="connsiteY4001" fmla="*/ 6437263 h 6858937"/>
              <a:gd name="connsiteX4002" fmla="*/ 3374573 w 7484617"/>
              <a:gd name="connsiteY4002" fmla="*/ 6451895 h 6858937"/>
              <a:gd name="connsiteX4003" fmla="*/ 3334358 w 7484617"/>
              <a:gd name="connsiteY4003" fmla="*/ 6510423 h 6858937"/>
              <a:gd name="connsiteX4004" fmla="*/ 3341670 w 7484617"/>
              <a:gd name="connsiteY4004" fmla="*/ 6477501 h 6858937"/>
              <a:gd name="connsiteX4005" fmla="*/ 3305108 w 7484617"/>
              <a:gd name="connsiteY4005" fmla="*/ 6514081 h 6858937"/>
              <a:gd name="connsiteX4006" fmla="*/ 3279515 w 7484617"/>
              <a:gd name="connsiteY4006" fmla="*/ 6547005 h 6858937"/>
              <a:gd name="connsiteX4007" fmla="*/ 3279515 w 7484617"/>
              <a:gd name="connsiteY4007" fmla="*/ 6565295 h 6858937"/>
              <a:gd name="connsiteX4008" fmla="*/ 3272203 w 7484617"/>
              <a:gd name="connsiteY4008" fmla="*/ 6568953 h 6858937"/>
              <a:gd name="connsiteX4009" fmla="*/ 3275859 w 7484617"/>
              <a:gd name="connsiteY4009" fmla="*/ 6576269 h 6858937"/>
              <a:gd name="connsiteX4010" fmla="*/ 3272203 w 7484617"/>
              <a:gd name="connsiteY4010" fmla="*/ 6557979 h 6858937"/>
              <a:gd name="connsiteX4011" fmla="*/ 3264892 w 7484617"/>
              <a:gd name="connsiteY4011" fmla="*/ 6554321 h 6858937"/>
              <a:gd name="connsiteX4012" fmla="*/ 3253922 w 7484617"/>
              <a:gd name="connsiteY4012" fmla="*/ 6568953 h 6858937"/>
              <a:gd name="connsiteX4013" fmla="*/ 3268547 w 7484617"/>
              <a:gd name="connsiteY4013" fmla="*/ 6543347 h 6858937"/>
              <a:gd name="connsiteX4014" fmla="*/ 3264892 w 7484617"/>
              <a:gd name="connsiteY4014" fmla="*/ 6539689 h 6858937"/>
              <a:gd name="connsiteX4015" fmla="*/ 3250267 w 7484617"/>
              <a:gd name="connsiteY4015" fmla="*/ 6550663 h 6858937"/>
              <a:gd name="connsiteX4016" fmla="*/ 3279515 w 7484617"/>
              <a:gd name="connsiteY4016" fmla="*/ 6514081 h 6858937"/>
              <a:gd name="connsiteX4017" fmla="*/ 3272203 w 7484617"/>
              <a:gd name="connsiteY4017" fmla="*/ 6510423 h 6858937"/>
              <a:gd name="connsiteX4018" fmla="*/ 3286828 w 7484617"/>
              <a:gd name="connsiteY4018" fmla="*/ 6499449 h 6858937"/>
              <a:gd name="connsiteX4019" fmla="*/ 3286828 w 7484617"/>
              <a:gd name="connsiteY4019" fmla="*/ 6506765 h 6858937"/>
              <a:gd name="connsiteX4020" fmla="*/ 3297796 w 7484617"/>
              <a:gd name="connsiteY4020" fmla="*/ 6481159 h 6858937"/>
              <a:gd name="connsiteX4021" fmla="*/ 3312421 w 7484617"/>
              <a:gd name="connsiteY4021" fmla="*/ 6473843 h 6858937"/>
              <a:gd name="connsiteX4022" fmla="*/ 3301453 w 7484617"/>
              <a:gd name="connsiteY4022" fmla="*/ 6495791 h 6858937"/>
              <a:gd name="connsiteX4023" fmla="*/ 3330701 w 7484617"/>
              <a:gd name="connsiteY4023" fmla="*/ 6481159 h 6858937"/>
              <a:gd name="connsiteX4024" fmla="*/ 3334358 w 7484617"/>
              <a:gd name="connsiteY4024" fmla="*/ 6470185 h 6858937"/>
              <a:gd name="connsiteX4025" fmla="*/ 3323389 w 7484617"/>
              <a:gd name="connsiteY4025" fmla="*/ 6473843 h 6858937"/>
              <a:gd name="connsiteX4026" fmla="*/ 3319733 w 7484617"/>
              <a:gd name="connsiteY4026" fmla="*/ 6466527 h 6858937"/>
              <a:gd name="connsiteX4027" fmla="*/ 3330701 w 7484617"/>
              <a:gd name="connsiteY4027" fmla="*/ 6444579 h 6858937"/>
              <a:gd name="connsiteX4028" fmla="*/ 3319733 w 7484617"/>
              <a:gd name="connsiteY4028" fmla="*/ 6448237 h 6858937"/>
              <a:gd name="connsiteX4029" fmla="*/ 3348982 w 7484617"/>
              <a:gd name="connsiteY4029" fmla="*/ 6418972 h 6858937"/>
              <a:gd name="connsiteX4030" fmla="*/ 3341670 w 7484617"/>
              <a:gd name="connsiteY4030" fmla="*/ 6437263 h 6858937"/>
              <a:gd name="connsiteX4031" fmla="*/ 3381886 w 7484617"/>
              <a:gd name="connsiteY4031" fmla="*/ 6400682 h 6858937"/>
              <a:gd name="connsiteX4032" fmla="*/ 3374573 w 7484617"/>
              <a:gd name="connsiteY4032" fmla="*/ 6397024 h 6858937"/>
              <a:gd name="connsiteX4033" fmla="*/ 3385542 w 7484617"/>
              <a:gd name="connsiteY4033" fmla="*/ 6375076 h 6858937"/>
              <a:gd name="connsiteX4034" fmla="*/ 3429416 w 7484617"/>
              <a:gd name="connsiteY4034" fmla="*/ 6327520 h 6858937"/>
              <a:gd name="connsiteX4035" fmla="*/ 3429416 w 7484617"/>
              <a:gd name="connsiteY4035" fmla="*/ 6342152 h 6858937"/>
              <a:gd name="connsiteX4036" fmla="*/ 3444040 w 7484617"/>
              <a:gd name="connsiteY4036" fmla="*/ 6316546 h 6858937"/>
              <a:gd name="connsiteX4037" fmla="*/ 3451353 w 7484617"/>
              <a:gd name="connsiteY4037" fmla="*/ 6323862 h 6858937"/>
              <a:gd name="connsiteX4038" fmla="*/ 3451353 w 7484617"/>
              <a:gd name="connsiteY4038" fmla="*/ 6312888 h 6858937"/>
              <a:gd name="connsiteX4039" fmla="*/ 3476944 w 7484617"/>
              <a:gd name="connsiteY4039" fmla="*/ 6272650 h 6858937"/>
              <a:gd name="connsiteX4040" fmla="*/ 3498881 w 7484617"/>
              <a:gd name="connsiteY4040" fmla="*/ 6239726 h 6858937"/>
              <a:gd name="connsiteX4041" fmla="*/ 3491568 w 7484617"/>
              <a:gd name="connsiteY4041" fmla="*/ 6250700 h 6858937"/>
              <a:gd name="connsiteX4042" fmla="*/ 3487912 w 7484617"/>
              <a:gd name="connsiteY4042" fmla="*/ 6243384 h 6858937"/>
              <a:gd name="connsiteX4043" fmla="*/ 3509849 w 7484617"/>
              <a:gd name="connsiteY4043" fmla="*/ 6232410 h 6858937"/>
              <a:gd name="connsiteX4044" fmla="*/ 3502537 w 7484617"/>
              <a:gd name="connsiteY4044" fmla="*/ 6254358 h 6858937"/>
              <a:gd name="connsiteX4045" fmla="*/ 3539098 w 7484617"/>
              <a:gd name="connsiteY4045" fmla="*/ 6214120 h 6858937"/>
              <a:gd name="connsiteX4046" fmla="*/ 3553723 w 7484617"/>
              <a:gd name="connsiteY4046" fmla="*/ 6206804 h 6858937"/>
              <a:gd name="connsiteX4047" fmla="*/ 3572004 w 7484617"/>
              <a:gd name="connsiteY4047" fmla="*/ 6184856 h 6858937"/>
              <a:gd name="connsiteX4048" fmla="*/ 3579316 w 7484617"/>
              <a:gd name="connsiteY4048" fmla="*/ 6162906 h 6858937"/>
              <a:gd name="connsiteX4049" fmla="*/ 3586628 w 7484617"/>
              <a:gd name="connsiteY4049" fmla="*/ 6173882 h 6858937"/>
              <a:gd name="connsiteX4050" fmla="*/ 3608563 w 7484617"/>
              <a:gd name="connsiteY4050" fmla="*/ 6144616 h 6858937"/>
              <a:gd name="connsiteX4051" fmla="*/ 3601251 w 7484617"/>
              <a:gd name="connsiteY4051" fmla="*/ 6140958 h 6858937"/>
              <a:gd name="connsiteX4052" fmla="*/ 3623188 w 7484617"/>
              <a:gd name="connsiteY4052" fmla="*/ 6133642 h 6858937"/>
              <a:gd name="connsiteX4053" fmla="*/ 3659749 w 7484617"/>
              <a:gd name="connsiteY4053" fmla="*/ 6086088 h 6858937"/>
              <a:gd name="connsiteX4054" fmla="*/ 3663406 w 7484617"/>
              <a:gd name="connsiteY4054" fmla="*/ 6075112 h 6858937"/>
              <a:gd name="connsiteX4055" fmla="*/ 3667062 w 7484617"/>
              <a:gd name="connsiteY4055" fmla="*/ 6086088 h 6858937"/>
              <a:gd name="connsiteX4056" fmla="*/ 3696311 w 7484617"/>
              <a:gd name="connsiteY4056" fmla="*/ 6045848 h 6858937"/>
              <a:gd name="connsiteX4057" fmla="*/ 3681686 w 7484617"/>
              <a:gd name="connsiteY4057" fmla="*/ 6053164 h 6858937"/>
              <a:gd name="connsiteX4058" fmla="*/ 3710933 w 7484617"/>
              <a:gd name="connsiteY4058" fmla="*/ 6027558 h 6858937"/>
              <a:gd name="connsiteX4059" fmla="*/ 3703623 w 7484617"/>
              <a:gd name="connsiteY4059" fmla="*/ 6038532 h 6858937"/>
              <a:gd name="connsiteX4060" fmla="*/ 3721902 w 7484617"/>
              <a:gd name="connsiteY4060" fmla="*/ 6012926 h 6858937"/>
              <a:gd name="connsiteX4061" fmla="*/ 3714590 w 7484617"/>
              <a:gd name="connsiteY4061" fmla="*/ 6016584 h 6858937"/>
              <a:gd name="connsiteX4062" fmla="*/ 3725558 w 7484617"/>
              <a:gd name="connsiteY4062" fmla="*/ 6009268 h 6858937"/>
              <a:gd name="connsiteX4063" fmla="*/ 3736527 w 7484617"/>
              <a:gd name="connsiteY4063" fmla="*/ 5987318 h 6858937"/>
              <a:gd name="connsiteX4064" fmla="*/ 3718246 w 7484617"/>
              <a:gd name="connsiteY4064" fmla="*/ 5994634 h 6858937"/>
              <a:gd name="connsiteX4065" fmla="*/ 3710933 w 7484617"/>
              <a:gd name="connsiteY4065" fmla="*/ 6009268 h 6858937"/>
              <a:gd name="connsiteX4066" fmla="*/ 3652437 w 7484617"/>
              <a:gd name="connsiteY4066" fmla="*/ 6056822 h 6858937"/>
              <a:gd name="connsiteX4067" fmla="*/ 3623188 w 7484617"/>
              <a:gd name="connsiteY4067" fmla="*/ 6089746 h 6858937"/>
              <a:gd name="connsiteX4068" fmla="*/ 3572004 w 7484617"/>
              <a:gd name="connsiteY4068" fmla="*/ 6140958 h 6858937"/>
              <a:gd name="connsiteX4069" fmla="*/ 3561035 w 7484617"/>
              <a:gd name="connsiteY4069" fmla="*/ 6133642 h 6858937"/>
              <a:gd name="connsiteX4070" fmla="*/ 3550067 w 7484617"/>
              <a:gd name="connsiteY4070" fmla="*/ 6148274 h 6858937"/>
              <a:gd name="connsiteX4071" fmla="*/ 3531786 w 7484617"/>
              <a:gd name="connsiteY4071" fmla="*/ 6140958 h 6858937"/>
              <a:gd name="connsiteX4072" fmla="*/ 3535442 w 7484617"/>
              <a:gd name="connsiteY4072" fmla="*/ 6122668 h 6858937"/>
              <a:gd name="connsiteX4073" fmla="*/ 3550067 w 7484617"/>
              <a:gd name="connsiteY4073" fmla="*/ 6122668 h 6858937"/>
              <a:gd name="connsiteX4074" fmla="*/ 3575660 w 7484617"/>
              <a:gd name="connsiteY4074" fmla="*/ 6097062 h 6858937"/>
              <a:gd name="connsiteX4075" fmla="*/ 3575660 w 7484617"/>
              <a:gd name="connsiteY4075" fmla="*/ 6086088 h 6858937"/>
              <a:gd name="connsiteX4076" fmla="*/ 3579316 w 7484617"/>
              <a:gd name="connsiteY4076" fmla="*/ 6078770 h 6858937"/>
              <a:gd name="connsiteX4077" fmla="*/ 3597595 w 7484617"/>
              <a:gd name="connsiteY4077" fmla="*/ 6067796 h 6858937"/>
              <a:gd name="connsiteX4078" fmla="*/ 3645125 w 7484617"/>
              <a:gd name="connsiteY4078" fmla="*/ 6020242 h 6858937"/>
              <a:gd name="connsiteX4079" fmla="*/ 3645125 w 7484617"/>
              <a:gd name="connsiteY4079" fmla="*/ 5998294 h 6858937"/>
              <a:gd name="connsiteX4080" fmla="*/ 3641469 w 7484617"/>
              <a:gd name="connsiteY4080" fmla="*/ 6009268 h 6858937"/>
              <a:gd name="connsiteX4081" fmla="*/ 3634156 w 7484617"/>
              <a:gd name="connsiteY4081" fmla="*/ 6005610 h 6858937"/>
              <a:gd name="connsiteX4082" fmla="*/ 3575660 w 7484617"/>
              <a:gd name="connsiteY4082" fmla="*/ 6056504 h 6858937"/>
              <a:gd name="connsiteX4083" fmla="*/ 3575660 w 7484617"/>
              <a:gd name="connsiteY4083" fmla="*/ 6047220 h 6858937"/>
              <a:gd name="connsiteX4084" fmla="*/ 3586628 w 7484617"/>
              <a:gd name="connsiteY4084" fmla="*/ 6034874 h 6858937"/>
              <a:gd name="connsiteX4085" fmla="*/ 3586628 w 7484617"/>
              <a:gd name="connsiteY4085" fmla="*/ 6016584 h 6858937"/>
              <a:gd name="connsiteX4086" fmla="*/ 3652437 w 7484617"/>
              <a:gd name="connsiteY4086" fmla="*/ 5958054 h 6858937"/>
              <a:gd name="connsiteX4087" fmla="*/ 3645125 w 7484617"/>
              <a:gd name="connsiteY4087" fmla="*/ 5947080 h 6858937"/>
              <a:gd name="connsiteX4088" fmla="*/ 3678030 w 7484617"/>
              <a:gd name="connsiteY4088" fmla="*/ 5932448 h 6858937"/>
              <a:gd name="connsiteX4089" fmla="*/ 3667062 w 7484617"/>
              <a:gd name="connsiteY4089" fmla="*/ 5950738 h 6858937"/>
              <a:gd name="connsiteX4090" fmla="*/ 3663406 w 7484617"/>
              <a:gd name="connsiteY4090" fmla="*/ 5947080 h 6858937"/>
              <a:gd name="connsiteX4091" fmla="*/ 3659749 w 7484617"/>
              <a:gd name="connsiteY4091" fmla="*/ 5965370 h 6858937"/>
              <a:gd name="connsiteX4092" fmla="*/ 3681686 w 7484617"/>
              <a:gd name="connsiteY4092" fmla="*/ 5925132 h 6858937"/>
              <a:gd name="connsiteX4093" fmla="*/ 3699967 w 7484617"/>
              <a:gd name="connsiteY4093" fmla="*/ 5906840 h 6858937"/>
              <a:gd name="connsiteX4094" fmla="*/ 3699967 w 7484617"/>
              <a:gd name="connsiteY4094" fmla="*/ 5925132 h 6858937"/>
              <a:gd name="connsiteX4095" fmla="*/ 3714590 w 7484617"/>
              <a:gd name="connsiteY4095" fmla="*/ 5903182 h 6858937"/>
              <a:gd name="connsiteX4096" fmla="*/ 3729214 w 7484617"/>
              <a:gd name="connsiteY4096" fmla="*/ 5870260 h 6858937"/>
              <a:gd name="connsiteX4097" fmla="*/ 3732871 w 7484617"/>
              <a:gd name="connsiteY4097" fmla="*/ 5877576 h 6858937"/>
              <a:gd name="connsiteX4098" fmla="*/ 3743839 w 7484617"/>
              <a:gd name="connsiteY4098" fmla="*/ 5862944 h 6858937"/>
              <a:gd name="connsiteX4099" fmla="*/ 3762120 w 7484617"/>
              <a:gd name="connsiteY4099" fmla="*/ 5855628 h 6858937"/>
              <a:gd name="connsiteX4100" fmla="*/ 3769432 w 7484617"/>
              <a:gd name="connsiteY4100" fmla="*/ 5833680 h 6858937"/>
              <a:gd name="connsiteX4101" fmla="*/ 3780401 w 7484617"/>
              <a:gd name="connsiteY4101" fmla="*/ 5830022 h 6858937"/>
              <a:gd name="connsiteX4102" fmla="*/ 3791369 w 7484617"/>
              <a:gd name="connsiteY4102" fmla="*/ 5811731 h 6858937"/>
              <a:gd name="connsiteX4103" fmla="*/ 3795025 w 7484617"/>
              <a:gd name="connsiteY4103" fmla="*/ 5822706 h 6858937"/>
              <a:gd name="connsiteX4104" fmla="*/ 3795025 w 7484617"/>
              <a:gd name="connsiteY4104" fmla="*/ 5811731 h 6858937"/>
              <a:gd name="connsiteX4105" fmla="*/ 3805993 w 7484617"/>
              <a:gd name="connsiteY4105" fmla="*/ 5804415 h 6858937"/>
              <a:gd name="connsiteX4106" fmla="*/ 3802337 w 7484617"/>
              <a:gd name="connsiteY4106" fmla="*/ 5819047 h 6858937"/>
              <a:gd name="connsiteX4107" fmla="*/ 3809650 w 7484617"/>
              <a:gd name="connsiteY4107" fmla="*/ 5793441 h 6858937"/>
              <a:gd name="connsiteX4108" fmla="*/ 3827931 w 7484617"/>
              <a:gd name="connsiteY4108" fmla="*/ 5778809 h 6858937"/>
              <a:gd name="connsiteX4109" fmla="*/ 3838897 w 7484617"/>
              <a:gd name="connsiteY4109" fmla="*/ 5782467 h 6858937"/>
              <a:gd name="connsiteX4110" fmla="*/ 3890083 w 7484617"/>
              <a:gd name="connsiteY4110" fmla="*/ 5723937 h 6858937"/>
              <a:gd name="connsiteX4111" fmla="*/ 3901051 w 7484617"/>
              <a:gd name="connsiteY4111" fmla="*/ 5727595 h 6858937"/>
              <a:gd name="connsiteX4112" fmla="*/ 3922989 w 7484617"/>
              <a:gd name="connsiteY4112" fmla="*/ 5701989 h 6858937"/>
              <a:gd name="connsiteX4113" fmla="*/ 3937613 w 7484617"/>
              <a:gd name="connsiteY4113" fmla="*/ 5683699 h 6858937"/>
              <a:gd name="connsiteX4114" fmla="*/ 3944923 w 7484617"/>
              <a:gd name="connsiteY4114" fmla="*/ 5683699 h 6858937"/>
              <a:gd name="connsiteX4115" fmla="*/ 3955892 w 7484617"/>
              <a:gd name="connsiteY4115" fmla="*/ 5661751 h 6858937"/>
              <a:gd name="connsiteX4116" fmla="*/ 3974173 w 7484617"/>
              <a:gd name="connsiteY4116" fmla="*/ 5654435 h 6858937"/>
              <a:gd name="connsiteX4117" fmla="*/ 3988797 w 7484617"/>
              <a:gd name="connsiteY4117" fmla="*/ 5617853 h 6858937"/>
              <a:gd name="connsiteX4118" fmla="*/ 4032671 w 7484617"/>
              <a:gd name="connsiteY4118" fmla="*/ 5592247 h 6858937"/>
              <a:gd name="connsiteX4119" fmla="*/ 4047296 w 7484617"/>
              <a:gd name="connsiteY4119" fmla="*/ 5577615 h 6858937"/>
              <a:gd name="connsiteX4120" fmla="*/ 4043639 w 7484617"/>
              <a:gd name="connsiteY4120" fmla="*/ 5588589 h 6858937"/>
              <a:gd name="connsiteX4121" fmla="*/ 4061005 w 7484617"/>
              <a:gd name="connsiteY4121" fmla="*/ 5575329 h 6858937"/>
              <a:gd name="connsiteX4122" fmla="*/ 4061896 w 7484617"/>
              <a:gd name="connsiteY4122" fmla="*/ 5559730 h 6858937"/>
              <a:gd name="connsiteX4123" fmla="*/ 4068774 w 7484617"/>
              <a:gd name="connsiteY4123" fmla="*/ 5554751 h 6858937"/>
              <a:gd name="connsiteX4124" fmla="*/ 4087511 w 7484617"/>
              <a:gd name="connsiteY4124" fmla="*/ 5544691 h 6858937"/>
              <a:gd name="connsiteX4125" fmla="*/ 4087511 w 7484617"/>
              <a:gd name="connsiteY4125" fmla="*/ 5533717 h 6858937"/>
              <a:gd name="connsiteX4126" fmla="*/ 4102136 w 7484617"/>
              <a:gd name="connsiteY4126" fmla="*/ 5522743 h 6858937"/>
              <a:gd name="connsiteX4127" fmla="*/ 4087511 w 7484617"/>
              <a:gd name="connsiteY4127" fmla="*/ 5519085 h 6858937"/>
              <a:gd name="connsiteX4128" fmla="*/ 4065575 w 7484617"/>
              <a:gd name="connsiteY4128" fmla="*/ 5537375 h 6858937"/>
              <a:gd name="connsiteX4129" fmla="*/ 4083855 w 7484617"/>
              <a:gd name="connsiteY4129" fmla="*/ 5519085 h 6858937"/>
              <a:gd name="connsiteX4130" fmla="*/ 4109449 w 7484617"/>
              <a:gd name="connsiteY4130" fmla="*/ 5511769 h 6858937"/>
              <a:gd name="connsiteX4131" fmla="*/ 4105792 w 7484617"/>
              <a:gd name="connsiteY4131" fmla="*/ 5497137 h 6858937"/>
              <a:gd name="connsiteX4132" fmla="*/ 4113105 w 7484617"/>
              <a:gd name="connsiteY4132" fmla="*/ 5497137 h 6858937"/>
              <a:gd name="connsiteX4133" fmla="*/ 4116761 w 7484617"/>
              <a:gd name="connsiteY4133" fmla="*/ 5493479 h 6858937"/>
              <a:gd name="connsiteX4134" fmla="*/ 4116761 w 7484617"/>
              <a:gd name="connsiteY4134" fmla="*/ 5511769 h 6858937"/>
              <a:gd name="connsiteX4135" fmla="*/ 4124073 w 7484617"/>
              <a:gd name="connsiteY4135" fmla="*/ 5515427 h 6858937"/>
              <a:gd name="connsiteX4136" fmla="*/ 4135041 w 7484617"/>
              <a:gd name="connsiteY4136" fmla="*/ 5493479 h 6858937"/>
              <a:gd name="connsiteX4137" fmla="*/ 4164291 w 7484617"/>
              <a:gd name="connsiteY4137" fmla="*/ 5456897 h 6858937"/>
              <a:gd name="connsiteX4138" fmla="*/ 4175257 w 7484617"/>
              <a:gd name="connsiteY4138" fmla="*/ 5471529 h 6858937"/>
              <a:gd name="connsiteX4139" fmla="*/ 4178913 w 7484617"/>
              <a:gd name="connsiteY4139" fmla="*/ 5449581 h 6858937"/>
              <a:gd name="connsiteX4140" fmla="*/ 4200851 w 7484617"/>
              <a:gd name="connsiteY4140" fmla="*/ 5431291 h 6858937"/>
              <a:gd name="connsiteX4141" fmla="*/ 4211819 w 7484617"/>
              <a:gd name="connsiteY4141" fmla="*/ 5438607 h 6858937"/>
              <a:gd name="connsiteX4142" fmla="*/ 4219131 w 7484617"/>
              <a:gd name="connsiteY4142" fmla="*/ 5420317 h 6858937"/>
              <a:gd name="connsiteX4143" fmla="*/ 4244724 w 7484617"/>
              <a:gd name="connsiteY4143" fmla="*/ 5413001 h 6858937"/>
              <a:gd name="connsiteX4144" fmla="*/ 4244724 w 7484617"/>
              <a:gd name="connsiteY4144" fmla="*/ 5405685 h 6858937"/>
              <a:gd name="connsiteX4145" fmla="*/ 4273973 w 7484617"/>
              <a:gd name="connsiteY4145" fmla="*/ 5369103 h 6858937"/>
              <a:gd name="connsiteX4146" fmla="*/ 4292253 w 7484617"/>
              <a:gd name="connsiteY4146" fmla="*/ 5354471 h 6858937"/>
              <a:gd name="connsiteX4147" fmla="*/ 4325157 w 7484617"/>
              <a:gd name="connsiteY4147" fmla="*/ 5332523 h 6858937"/>
              <a:gd name="connsiteX4148" fmla="*/ 4328814 w 7484617"/>
              <a:gd name="connsiteY4148" fmla="*/ 5325207 h 6858937"/>
              <a:gd name="connsiteX4149" fmla="*/ 4321501 w 7484617"/>
              <a:gd name="connsiteY4149" fmla="*/ 5321549 h 6858937"/>
              <a:gd name="connsiteX4150" fmla="*/ 4339783 w 7484617"/>
              <a:gd name="connsiteY4150" fmla="*/ 5303259 h 6858937"/>
              <a:gd name="connsiteX4151" fmla="*/ 4332470 w 7484617"/>
              <a:gd name="connsiteY4151" fmla="*/ 5321549 h 6858937"/>
              <a:gd name="connsiteX4152" fmla="*/ 4380000 w 7484617"/>
              <a:gd name="connsiteY4152" fmla="*/ 5292284 h 6858937"/>
              <a:gd name="connsiteX4153" fmla="*/ 4380000 w 7484617"/>
              <a:gd name="connsiteY4153" fmla="*/ 5277652 h 6858937"/>
              <a:gd name="connsiteX4154" fmla="*/ 4365375 w 7484617"/>
              <a:gd name="connsiteY4154" fmla="*/ 5295942 h 6858937"/>
              <a:gd name="connsiteX4155" fmla="*/ 4358063 w 7484617"/>
              <a:gd name="connsiteY4155" fmla="*/ 5277652 h 6858937"/>
              <a:gd name="connsiteX4156" fmla="*/ 4383656 w 7484617"/>
              <a:gd name="connsiteY4156" fmla="*/ 5266678 h 6858937"/>
              <a:gd name="connsiteX4157" fmla="*/ 4390969 w 7484617"/>
              <a:gd name="connsiteY4157" fmla="*/ 5281310 h 6858937"/>
              <a:gd name="connsiteX4158" fmla="*/ 4398281 w 7484617"/>
              <a:gd name="connsiteY4158" fmla="*/ 5266678 h 6858937"/>
              <a:gd name="connsiteX4159" fmla="*/ 4398281 w 7484617"/>
              <a:gd name="connsiteY4159" fmla="*/ 5273994 h 6858937"/>
              <a:gd name="connsiteX4160" fmla="*/ 4420215 w 7484617"/>
              <a:gd name="connsiteY4160" fmla="*/ 5252046 h 6858937"/>
              <a:gd name="connsiteX4161" fmla="*/ 4467745 w 7484617"/>
              <a:gd name="connsiteY4161" fmla="*/ 5222782 h 6858937"/>
              <a:gd name="connsiteX4162" fmla="*/ 4464089 w 7484617"/>
              <a:gd name="connsiteY4162" fmla="*/ 5215466 h 6858937"/>
              <a:gd name="connsiteX4163" fmla="*/ 4475058 w 7484617"/>
              <a:gd name="connsiteY4163" fmla="*/ 5200832 h 6858937"/>
              <a:gd name="connsiteX4164" fmla="*/ 4504307 w 7484617"/>
              <a:gd name="connsiteY4164" fmla="*/ 5178884 h 6858937"/>
              <a:gd name="connsiteX4165" fmla="*/ 4515275 w 7484617"/>
              <a:gd name="connsiteY4165" fmla="*/ 5182542 h 6858937"/>
              <a:gd name="connsiteX4166" fmla="*/ 4504307 w 7484617"/>
              <a:gd name="connsiteY4166" fmla="*/ 5197174 h 6858937"/>
              <a:gd name="connsiteX4167" fmla="*/ 4537211 w 7484617"/>
              <a:gd name="connsiteY4167" fmla="*/ 5175226 h 6858937"/>
              <a:gd name="connsiteX4168" fmla="*/ 4518932 w 7484617"/>
              <a:gd name="connsiteY4168" fmla="*/ 5182542 h 6858937"/>
              <a:gd name="connsiteX4169" fmla="*/ 4566460 w 7484617"/>
              <a:gd name="connsiteY4169" fmla="*/ 5134988 h 6858937"/>
              <a:gd name="connsiteX4170" fmla="*/ 4559147 w 7484617"/>
              <a:gd name="connsiteY4170" fmla="*/ 5134988 h 6858937"/>
              <a:gd name="connsiteX4171" fmla="*/ 4562803 w 7484617"/>
              <a:gd name="connsiteY4171" fmla="*/ 5120354 h 6858937"/>
              <a:gd name="connsiteX4172" fmla="*/ 4577429 w 7484617"/>
              <a:gd name="connsiteY4172" fmla="*/ 5127672 h 6858937"/>
              <a:gd name="connsiteX4173" fmla="*/ 4603021 w 7484617"/>
              <a:gd name="connsiteY4173" fmla="*/ 5109380 h 6858937"/>
              <a:gd name="connsiteX4174" fmla="*/ 4577429 w 7484617"/>
              <a:gd name="connsiteY4174" fmla="*/ 5113038 h 6858937"/>
              <a:gd name="connsiteX4175" fmla="*/ 4592053 w 7484617"/>
              <a:gd name="connsiteY4175" fmla="*/ 5094748 h 6858937"/>
              <a:gd name="connsiteX4176" fmla="*/ 4613990 w 7484617"/>
              <a:gd name="connsiteY4176" fmla="*/ 5105722 h 6858937"/>
              <a:gd name="connsiteX4177" fmla="*/ 4639583 w 7484617"/>
              <a:gd name="connsiteY4177" fmla="*/ 5061826 h 6858937"/>
              <a:gd name="connsiteX4178" fmla="*/ 4617646 w 7484617"/>
              <a:gd name="connsiteY4178" fmla="*/ 5087432 h 6858937"/>
              <a:gd name="connsiteX4179" fmla="*/ 4621302 w 7484617"/>
              <a:gd name="connsiteY4179" fmla="*/ 5072800 h 6858937"/>
              <a:gd name="connsiteX4180" fmla="*/ 4665174 w 7484617"/>
              <a:gd name="connsiteY4180" fmla="*/ 5039878 h 6858937"/>
              <a:gd name="connsiteX4181" fmla="*/ 4657862 w 7484617"/>
              <a:gd name="connsiteY4181" fmla="*/ 5047194 h 6858937"/>
              <a:gd name="connsiteX4182" fmla="*/ 4668831 w 7484617"/>
              <a:gd name="connsiteY4182" fmla="*/ 5050852 h 6858937"/>
              <a:gd name="connsiteX4183" fmla="*/ 4657862 w 7484617"/>
              <a:gd name="connsiteY4183" fmla="*/ 5050852 h 6858937"/>
              <a:gd name="connsiteX4184" fmla="*/ 4665174 w 7484617"/>
              <a:gd name="connsiteY4184" fmla="*/ 5058168 h 6858937"/>
              <a:gd name="connsiteX4185" fmla="*/ 4646893 w 7484617"/>
              <a:gd name="connsiteY4185" fmla="*/ 5080116 h 6858937"/>
              <a:gd name="connsiteX4186" fmla="*/ 4668831 w 7484617"/>
              <a:gd name="connsiteY4186" fmla="*/ 5069142 h 6858937"/>
              <a:gd name="connsiteX4187" fmla="*/ 4676143 w 7484617"/>
              <a:gd name="connsiteY4187" fmla="*/ 5054510 h 6858937"/>
              <a:gd name="connsiteX4188" fmla="*/ 4679799 w 7484617"/>
              <a:gd name="connsiteY4188" fmla="*/ 5061826 h 6858937"/>
              <a:gd name="connsiteX4189" fmla="*/ 4687111 w 7484617"/>
              <a:gd name="connsiteY4189" fmla="*/ 5047194 h 6858937"/>
              <a:gd name="connsiteX4190" fmla="*/ 4668831 w 7484617"/>
              <a:gd name="connsiteY4190" fmla="*/ 5050852 h 6858937"/>
              <a:gd name="connsiteX4191" fmla="*/ 4690767 w 7484617"/>
              <a:gd name="connsiteY4191" fmla="*/ 5036218 h 6858937"/>
              <a:gd name="connsiteX4192" fmla="*/ 4694423 w 7484617"/>
              <a:gd name="connsiteY4192" fmla="*/ 5025244 h 6858937"/>
              <a:gd name="connsiteX4193" fmla="*/ 4676143 w 7484617"/>
              <a:gd name="connsiteY4193" fmla="*/ 5036218 h 6858937"/>
              <a:gd name="connsiteX4194" fmla="*/ 4683455 w 7484617"/>
              <a:gd name="connsiteY4194" fmla="*/ 5021586 h 6858937"/>
              <a:gd name="connsiteX4195" fmla="*/ 4654205 w 7484617"/>
              <a:gd name="connsiteY4195" fmla="*/ 5039878 h 6858937"/>
              <a:gd name="connsiteX4196" fmla="*/ 4654205 w 7484617"/>
              <a:gd name="connsiteY4196" fmla="*/ 5032560 h 6858937"/>
              <a:gd name="connsiteX4197" fmla="*/ 4650549 w 7484617"/>
              <a:gd name="connsiteY4197" fmla="*/ 5047194 h 6858937"/>
              <a:gd name="connsiteX4198" fmla="*/ 4624959 w 7484617"/>
              <a:gd name="connsiteY4198" fmla="*/ 5065484 h 6858937"/>
              <a:gd name="connsiteX4199" fmla="*/ 4617646 w 7484617"/>
              <a:gd name="connsiteY4199" fmla="*/ 5072800 h 6858937"/>
              <a:gd name="connsiteX4200" fmla="*/ 4610333 w 7484617"/>
              <a:gd name="connsiteY4200" fmla="*/ 5069142 h 6858937"/>
              <a:gd name="connsiteX4201" fmla="*/ 4603021 w 7484617"/>
              <a:gd name="connsiteY4201" fmla="*/ 5083774 h 6858937"/>
              <a:gd name="connsiteX4202" fmla="*/ 4573772 w 7484617"/>
              <a:gd name="connsiteY4202" fmla="*/ 5102064 h 6858937"/>
              <a:gd name="connsiteX4203" fmla="*/ 4566460 w 7484617"/>
              <a:gd name="connsiteY4203" fmla="*/ 5098406 h 6858937"/>
              <a:gd name="connsiteX4204" fmla="*/ 4526242 w 7484617"/>
              <a:gd name="connsiteY4204" fmla="*/ 5142304 h 6858937"/>
              <a:gd name="connsiteX4205" fmla="*/ 4507963 w 7484617"/>
              <a:gd name="connsiteY4205" fmla="*/ 5156936 h 6858937"/>
              <a:gd name="connsiteX4206" fmla="*/ 4493339 w 7484617"/>
              <a:gd name="connsiteY4206" fmla="*/ 5153278 h 6858937"/>
              <a:gd name="connsiteX4207" fmla="*/ 4453121 w 7484617"/>
              <a:gd name="connsiteY4207" fmla="*/ 5182542 h 6858937"/>
              <a:gd name="connsiteX4208" fmla="*/ 4456777 w 7484617"/>
              <a:gd name="connsiteY4208" fmla="*/ 5189858 h 6858937"/>
              <a:gd name="connsiteX4209" fmla="*/ 4434841 w 7484617"/>
              <a:gd name="connsiteY4209" fmla="*/ 5208148 h 6858937"/>
              <a:gd name="connsiteX4210" fmla="*/ 4431184 w 7484617"/>
              <a:gd name="connsiteY4210" fmla="*/ 5193516 h 6858937"/>
              <a:gd name="connsiteX4211" fmla="*/ 4372687 w 7484617"/>
              <a:gd name="connsiteY4211" fmla="*/ 5248388 h 6858937"/>
              <a:gd name="connsiteX4212" fmla="*/ 4380000 w 7484617"/>
              <a:gd name="connsiteY4212" fmla="*/ 5259362 h 6858937"/>
              <a:gd name="connsiteX4213" fmla="*/ 4358063 w 7484617"/>
              <a:gd name="connsiteY4213" fmla="*/ 5273994 h 6858937"/>
              <a:gd name="connsiteX4214" fmla="*/ 4358063 w 7484617"/>
              <a:gd name="connsiteY4214" fmla="*/ 5259362 h 6858937"/>
              <a:gd name="connsiteX4215" fmla="*/ 4252037 w 7484617"/>
              <a:gd name="connsiteY4215" fmla="*/ 5339839 h 6858937"/>
              <a:gd name="connsiteX4216" fmla="*/ 4266661 w 7484617"/>
              <a:gd name="connsiteY4216" fmla="*/ 5328865 h 6858937"/>
              <a:gd name="connsiteX4217" fmla="*/ 4252037 w 7484617"/>
              <a:gd name="connsiteY4217" fmla="*/ 5328865 h 6858937"/>
              <a:gd name="connsiteX4218" fmla="*/ 4233755 w 7484617"/>
              <a:gd name="connsiteY4218" fmla="*/ 5343497 h 6858937"/>
              <a:gd name="connsiteX4219" fmla="*/ 4230099 w 7484617"/>
              <a:gd name="connsiteY4219" fmla="*/ 5358129 h 6858937"/>
              <a:gd name="connsiteX4220" fmla="*/ 4211819 w 7484617"/>
              <a:gd name="connsiteY4220" fmla="*/ 5365445 h 6858937"/>
              <a:gd name="connsiteX4221" fmla="*/ 4211819 w 7484617"/>
              <a:gd name="connsiteY4221" fmla="*/ 5372761 h 6858937"/>
              <a:gd name="connsiteX4222" fmla="*/ 4189882 w 7484617"/>
              <a:gd name="connsiteY4222" fmla="*/ 5391053 h 6858937"/>
              <a:gd name="connsiteX4223" fmla="*/ 4200851 w 7484617"/>
              <a:gd name="connsiteY4223" fmla="*/ 5376419 h 6858937"/>
              <a:gd name="connsiteX4224" fmla="*/ 4182570 w 7484617"/>
              <a:gd name="connsiteY4224" fmla="*/ 5372761 h 6858937"/>
              <a:gd name="connsiteX4225" fmla="*/ 4182570 w 7484617"/>
              <a:gd name="connsiteY4225" fmla="*/ 5387395 h 6858937"/>
              <a:gd name="connsiteX4226" fmla="*/ 4138698 w 7484617"/>
              <a:gd name="connsiteY4226" fmla="*/ 5420317 h 6858937"/>
              <a:gd name="connsiteX4227" fmla="*/ 4131385 w 7484617"/>
              <a:gd name="connsiteY4227" fmla="*/ 5442265 h 6858937"/>
              <a:gd name="connsiteX4228" fmla="*/ 4120417 w 7484617"/>
              <a:gd name="connsiteY4228" fmla="*/ 5434949 h 6858937"/>
              <a:gd name="connsiteX4229" fmla="*/ 4105792 w 7484617"/>
              <a:gd name="connsiteY4229" fmla="*/ 5464213 h 6858937"/>
              <a:gd name="connsiteX4230" fmla="*/ 4116761 w 7484617"/>
              <a:gd name="connsiteY4230" fmla="*/ 5464213 h 6858937"/>
              <a:gd name="connsiteX4231" fmla="*/ 4109449 w 7484617"/>
              <a:gd name="connsiteY4231" fmla="*/ 5478847 h 6858937"/>
              <a:gd name="connsiteX4232" fmla="*/ 4091168 w 7484617"/>
              <a:gd name="connsiteY4232" fmla="*/ 5489821 h 6858937"/>
              <a:gd name="connsiteX4233" fmla="*/ 4098480 w 7484617"/>
              <a:gd name="connsiteY4233" fmla="*/ 5478847 h 6858937"/>
              <a:gd name="connsiteX4234" fmla="*/ 4098480 w 7484617"/>
              <a:gd name="connsiteY4234" fmla="*/ 5471529 h 6858937"/>
              <a:gd name="connsiteX4235" fmla="*/ 4080199 w 7484617"/>
              <a:gd name="connsiteY4235" fmla="*/ 5478847 h 6858937"/>
              <a:gd name="connsiteX4236" fmla="*/ 4083855 w 7484617"/>
              <a:gd name="connsiteY4236" fmla="*/ 5467871 h 6858937"/>
              <a:gd name="connsiteX4237" fmla="*/ 4050952 w 7484617"/>
              <a:gd name="connsiteY4237" fmla="*/ 5508111 h 6858937"/>
              <a:gd name="connsiteX4238" fmla="*/ 4047296 w 7484617"/>
              <a:gd name="connsiteY4238" fmla="*/ 5493479 h 6858937"/>
              <a:gd name="connsiteX4239" fmla="*/ 4041811 w 7484617"/>
              <a:gd name="connsiteY4239" fmla="*/ 5516799 h 6858937"/>
              <a:gd name="connsiteX4240" fmla="*/ 4033026 w 7484617"/>
              <a:gd name="connsiteY4240" fmla="*/ 5521927 h 6858937"/>
              <a:gd name="connsiteX4241" fmla="*/ 4032671 w 7484617"/>
              <a:gd name="connsiteY4241" fmla="*/ 5519085 h 6858937"/>
              <a:gd name="connsiteX4242" fmla="*/ 4007078 w 7484617"/>
              <a:gd name="connsiteY4242" fmla="*/ 5544691 h 6858937"/>
              <a:gd name="connsiteX4243" fmla="*/ 3992453 w 7484617"/>
              <a:gd name="connsiteY4243" fmla="*/ 5541033 h 6858937"/>
              <a:gd name="connsiteX4244" fmla="*/ 3988797 w 7484617"/>
              <a:gd name="connsiteY4244" fmla="*/ 5559325 h 6858937"/>
              <a:gd name="connsiteX4245" fmla="*/ 3977829 w 7484617"/>
              <a:gd name="connsiteY4245" fmla="*/ 5562983 h 6858937"/>
              <a:gd name="connsiteX4246" fmla="*/ 3974173 w 7484617"/>
              <a:gd name="connsiteY4246" fmla="*/ 5559325 h 6858937"/>
              <a:gd name="connsiteX4247" fmla="*/ 3930301 w 7484617"/>
              <a:gd name="connsiteY4247" fmla="*/ 5610537 h 6858937"/>
              <a:gd name="connsiteX4248" fmla="*/ 3922989 w 7484617"/>
              <a:gd name="connsiteY4248" fmla="*/ 5595905 h 6858937"/>
              <a:gd name="connsiteX4249" fmla="*/ 3914306 w 7484617"/>
              <a:gd name="connsiteY4249" fmla="*/ 5604136 h 6858937"/>
              <a:gd name="connsiteX4250" fmla="*/ 3909451 w 7484617"/>
              <a:gd name="connsiteY4250" fmla="*/ 5615345 h 6858937"/>
              <a:gd name="connsiteX4251" fmla="*/ 3893739 w 7484617"/>
              <a:gd name="connsiteY4251" fmla="*/ 5625169 h 6858937"/>
              <a:gd name="connsiteX4252" fmla="*/ 3901051 w 7484617"/>
              <a:gd name="connsiteY4252" fmla="*/ 5628827 h 6858937"/>
              <a:gd name="connsiteX4253" fmla="*/ 3849865 w 7484617"/>
              <a:gd name="connsiteY4253" fmla="*/ 5687357 h 6858937"/>
              <a:gd name="connsiteX4254" fmla="*/ 3857178 w 7484617"/>
              <a:gd name="connsiteY4254" fmla="*/ 5676383 h 6858937"/>
              <a:gd name="connsiteX4255" fmla="*/ 3846209 w 7484617"/>
              <a:gd name="connsiteY4255" fmla="*/ 5672725 h 6858937"/>
              <a:gd name="connsiteX4256" fmla="*/ 3787713 w 7484617"/>
              <a:gd name="connsiteY4256" fmla="*/ 5731253 h 6858937"/>
              <a:gd name="connsiteX4257" fmla="*/ 3780401 w 7484617"/>
              <a:gd name="connsiteY4257" fmla="*/ 5723937 h 6858937"/>
              <a:gd name="connsiteX4258" fmla="*/ 3769432 w 7484617"/>
              <a:gd name="connsiteY4258" fmla="*/ 5749545 h 6858937"/>
              <a:gd name="connsiteX4259" fmla="*/ 3765776 w 7484617"/>
              <a:gd name="connsiteY4259" fmla="*/ 5745887 h 6858937"/>
              <a:gd name="connsiteX4260" fmla="*/ 3721902 w 7484617"/>
              <a:gd name="connsiteY4260" fmla="*/ 5797099 h 6858937"/>
              <a:gd name="connsiteX4261" fmla="*/ 3718246 w 7484617"/>
              <a:gd name="connsiteY4261" fmla="*/ 5789783 h 6858937"/>
              <a:gd name="connsiteX4262" fmla="*/ 3674374 w 7484617"/>
              <a:gd name="connsiteY4262" fmla="*/ 5826364 h 6858937"/>
              <a:gd name="connsiteX4263" fmla="*/ 3670718 w 7484617"/>
              <a:gd name="connsiteY4263" fmla="*/ 5815389 h 6858937"/>
              <a:gd name="connsiteX4264" fmla="*/ 3656093 w 7484617"/>
              <a:gd name="connsiteY4264" fmla="*/ 5830022 h 6858937"/>
              <a:gd name="connsiteX4265" fmla="*/ 3656093 w 7484617"/>
              <a:gd name="connsiteY4265" fmla="*/ 5844654 h 6858937"/>
              <a:gd name="connsiteX4266" fmla="*/ 3645125 w 7484617"/>
              <a:gd name="connsiteY4266" fmla="*/ 5851970 h 6858937"/>
              <a:gd name="connsiteX4267" fmla="*/ 3652437 w 7484617"/>
              <a:gd name="connsiteY4267" fmla="*/ 5855628 h 6858937"/>
              <a:gd name="connsiteX4268" fmla="*/ 3626844 w 7484617"/>
              <a:gd name="connsiteY4268" fmla="*/ 5870260 h 6858937"/>
              <a:gd name="connsiteX4269" fmla="*/ 3637813 w 7484617"/>
              <a:gd name="connsiteY4269" fmla="*/ 5873918 h 6858937"/>
              <a:gd name="connsiteX4270" fmla="*/ 3590284 w 7484617"/>
              <a:gd name="connsiteY4270" fmla="*/ 5892208 h 6858937"/>
              <a:gd name="connsiteX4271" fmla="*/ 3564691 w 7484617"/>
              <a:gd name="connsiteY4271" fmla="*/ 5917816 h 6858937"/>
              <a:gd name="connsiteX4272" fmla="*/ 3564691 w 7484617"/>
              <a:gd name="connsiteY4272" fmla="*/ 5910500 h 6858937"/>
              <a:gd name="connsiteX4273" fmla="*/ 3542755 w 7484617"/>
              <a:gd name="connsiteY4273" fmla="*/ 5925132 h 6858937"/>
              <a:gd name="connsiteX4274" fmla="*/ 3553723 w 7484617"/>
              <a:gd name="connsiteY4274" fmla="*/ 5939764 h 6858937"/>
              <a:gd name="connsiteX4275" fmla="*/ 3531786 w 7484617"/>
              <a:gd name="connsiteY4275" fmla="*/ 5961712 h 6858937"/>
              <a:gd name="connsiteX4276" fmla="*/ 3447696 w 7484617"/>
              <a:gd name="connsiteY4276" fmla="*/ 6034874 h 6858937"/>
              <a:gd name="connsiteX4277" fmla="*/ 3367261 w 7484617"/>
              <a:gd name="connsiteY4277" fmla="*/ 6108036 h 6858937"/>
              <a:gd name="connsiteX4278" fmla="*/ 3373203 w 7484617"/>
              <a:gd name="connsiteY4278" fmla="*/ 6100720 h 6858937"/>
              <a:gd name="connsiteX4279" fmla="*/ 3373288 w 7484617"/>
              <a:gd name="connsiteY4279" fmla="*/ 6100648 h 6858937"/>
              <a:gd name="connsiteX4280" fmla="*/ 3374573 w 7484617"/>
              <a:gd name="connsiteY4280" fmla="*/ 6100720 h 6858937"/>
              <a:gd name="connsiteX4281" fmla="*/ 3374322 w 7484617"/>
              <a:gd name="connsiteY4281" fmla="*/ 6099777 h 6858937"/>
              <a:gd name="connsiteX4282" fmla="*/ 3381886 w 7484617"/>
              <a:gd name="connsiteY4282" fmla="*/ 6093404 h 6858937"/>
              <a:gd name="connsiteX4283" fmla="*/ 3378230 w 7484617"/>
              <a:gd name="connsiteY4283" fmla="*/ 6082430 h 6858937"/>
              <a:gd name="connsiteX4284" fmla="*/ 3370917 w 7484617"/>
              <a:gd name="connsiteY4284" fmla="*/ 6089746 h 6858937"/>
              <a:gd name="connsiteX4285" fmla="*/ 3372745 w 7484617"/>
              <a:gd name="connsiteY4285" fmla="*/ 6093861 h 6858937"/>
              <a:gd name="connsiteX4286" fmla="*/ 3374322 w 7484617"/>
              <a:gd name="connsiteY4286" fmla="*/ 6099777 h 6858937"/>
              <a:gd name="connsiteX4287" fmla="*/ 3373288 w 7484617"/>
              <a:gd name="connsiteY4287" fmla="*/ 6100648 h 6858937"/>
              <a:gd name="connsiteX4288" fmla="*/ 3366347 w 7484617"/>
              <a:gd name="connsiteY4288" fmla="*/ 6100262 h 6858937"/>
              <a:gd name="connsiteX4289" fmla="*/ 3363605 w 7484617"/>
              <a:gd name="connsiteY4289" fmla="*/ 6097062 h 6858937"/>
              <a:gd name="connsiteX4290" fmla="*/ 3352638 w 7484617"/>
              <a:gd name="connsiteY4290" fmla="*/ 6108036 h 6858937"/>
              <a:gd name="connsiteX4291" fmla="*/ 3356295 w 7484617"/>
              <a:gd name="connsiteY4291" fmla="*/ 6115352 h 6858937"/>
              <a:gd name="connsiteX4292" fmla="*/ 3359949 w 7484617"/>
              <a:gd name="connsiteY4292" fmla="*/ 6115352 h 6858937"/>
              <a:gd name="connsiteX4293" fmla="*/ 3319733 w 7484617"/>
              <a:gd name="connsiteY4293" fmla="*/ 6155590 h 6858937"/>
              <a:gd name="connsiteX4294" fmla="*/ 3316078 w 7484617"/>
              <a:gd name="connsiteY4294" fmla="*/ 6162906 h 6858937"/>
              <a:gd name="connsiteX4295" fmla="*/ 3297796 w 7484617"/>
              <a:gd name="connsiteY4295" fmla="*/ 6173882 h 6858937"/>
              <a:gd name="connsiteX4296" fmla="*/ 3312421 w 7484617"/>
              <a:gd name="connsiteY4296" fmla="*/ 6148274 h 6858937"/>
              <a:gd name="connsiteX4297" fmla="*/ 3279515 w 7484617"/>
              <a:gd name="connsiteY4297" fmla="*/ 6181198 h 6858937"/>
              <a:gd name="connsiteX4298" fmla="*/ 3261235 w 7484617"/>
              <a:gd name="connsiteY4298" fmla="*/ 6188514 h 6858937"/>
              <a:gd name="connsiteX4299" fmla="*/ 3257578 w 7484617"/>
              <a:gd name="connsiteY4299" fmla="*/ 6166564 h 6858937"/>
              <a:gd name="connsiteX4300" fmla="*/ 3239300 w 7484617"/>
              <a:gd name="connsiteY4300" fmla="*/ 6195830 h 6858937"/>
              <a:gd name="connsiteX4301" fmla="*/ 3239300 w 7484617"/>
              <a:gd name="connsiteY4301" fmla="*/ 6210462 h 6858937"/>
              <a:gd name="connsiteX4302" fmla="*/ 3221019 w 7484617"/>
              <a:gd name="connsiteY4302" fmla="*/ 6217778 h 6858937"/>
              <a:gd name="connsiteX4303" fmla="*/ 3217363 w 7484617"/>
              <a:gd name="connsiteY4303" fmla="*/ 6199488 h 6858937"/>
              <a:gd name="connsiteX4304" fmla="*/ 3228331 w 7484617"/>
              <a:gd name="connsiteY4304" fmla="*/ 6181198 h 6858937"/>
              <a:gd name="connsiteX4305" fmla="*/ 3279515 w 7484617"/>
              <a:gd name="connsiteY4305" fmla="*/ 6137300 h 6858937"/>
              <a:gd name="connsiteX4306" fmla="*/ 3308765 w 7484617"/>
              <a:gd name="connsiteY4306" fmla="*/ 6104378 h 6858937"/>
              <a:gd name="connsiteX4307" fmla="*/ 3305108 w 7484617"/>
              <a:gd name="connsiteY4307" fmla="*/ 6097062 h 6858937"/>
              <a:gd name="connsiteX4308" fmla="*/ 3319733 w 7484617"/>
              <a:gd name="connsiteY4308" fmla="*/ 6089746 h 6858937"/>
              <a:gd name="connsiteX4309" fmla="*/ 3327045 w 7484617"/>
              <a:gd name="connsiteY4309" fmla="*/ 6097062 h 6858937"/>
              <a:gd name="connsiteX4310" fmla="*/ 3330701 w 7484617"/>
              <a:gd name="connsiteY4310" fmla="*/ 6093404 h 6858937"/>
              <a:gd name="connsiteX4311" fmla="*/ 3330701 w 7484617"/>
              <a:gd name="connsiteY4311" fmla="*/ 6071454 h 6858937"/>
              <a:gd name="connsiteX4312" fmla="*/ 3341670 w 7484617"/>
              <a:gd name="connsiteY4312" fmla="*/ 6053164 h 6858937"/>
              <a:gd name="connsiteX4313" fmla="*/ 3348982 w 7484617"/>
              <a:gd name="connsiteY4313" fmla="*/ 6053164 h 6858937"/>
              <a:gd name="connsiteX4314" fmla="*/ 3359949 w 7484617"/>
              <a:gd name="connsiteY4314" fmla="*/ 6034874 h 6858937"/>
              <a:gd name="connsiteX4315" fmla="*/ 3341670 w 7484617"/>
              <a:gd name="connsiteY4315" fmla="*/ 6064138 h 6858937"/>
              <a:gd name="connsiteX4316" fmla="*/ 3352638 w 7484617"/>
              <a:gd name="connsiteY4316" fmla="*/ 6071454 h 6858937"/>
              <a:gd name="connsiteX4317" fmla="*/ 3370917 w 7484617"/>
              <a:gd name="connsiteY4317" fmla="*/ 6042190 h 6858937"/>
              <a:gd name="connsiteX4318" fmla="*/ 3381886 w 7484617"/>
              <a:gd name="connsiteY4318" fmla="*/ 6031216 h 6858937"/>
              <a:gd name="connsiteX4319" fmla="*/ 3396510 w 7484617"/>
              <a:gd name="connsiteY4319" fmla="*/ 6031216 h 6858937"/>
              <a:gd name="connsiteX4320" fmla="*/ 3400167 w 7484617"/>
              <a:gd name="connsiteY4320" fmla="*/ 6012926 h 6858937"/>
              <a:gd name="connsiteX4321" fmla="*/ 3418447 w 7484617"/>
              <a:gd name="connsiteY4321" fmla="*/ 6009268 h 6858937"/>
              <a:gd name="connsiteX4322" fmla="*/ 3407479 w 7484617"/>
              <a:gd name="connsiteY4322" fmla="*/ 5994634 h 6858937"/>
              <a:gd name="connsiteX4323" fmla="*/ 3429416 w 7484617"/>
              <a:gd name="connsiteY4323" fmla="*/ 5994634 h 6858937"/>
              <a:gd name="connsiteX4324" fmla="*/ 3436728 w 7484617"/>
              <a:gd name="connsiteY4324" fmla="*/ 5972686 h 6858937"/>
              <a:gd name="connsiteX4325" fmla="*/ 3418447 w 7484617"/>
              <a:gd name="connsiteY4325" fmla="*/ 5983660 h 6858937"/>
              <a:gd name="connsiteX4326" fmla="*/ 3447696 w 7484617"/>
              <a:gd name="connsiteY4326" fmla="*/ 5954396 h 6858937"/>
              <a:gd name="connsiteX4327" fmla="*/ 3476944 w 7484617"/>
              <a:gd name="connsiteY4327" fmla="*/ 5917816 h 6858937"/>
              <a:gd name="connsiteX4328" fmla="*/ 3436728 w 7484617"/>
              <a:gd name="connsiteY4328" fmla="*/ 5928790 h 6858937"/>
              <a:gd name="connsiteX4329" fmla="*/ 3429416 w 7484617"/>
              <a:gd name="connsiteY4329" fmla="*/ 5939764 h 6858937"/>
              <a:gd name="connsiteX4330" fmla="*/ 3433072 w 7484617"/>
              <a:gd name="connsiteY4330" fmla="*/ 5947080 h 6858937"/>
              <a:gd name="connsiteX4331" fmla="*/ 3422103 w 7484617"/>
              <a:gd name="connsiteY4331" fmla="*/ 5972686 h 6858937"/>
              <a:gd name="connsiteX4332" fmla="*/ 3418447 w 7484617"/>
              <a:gd name="connsiteY4332" fmla="*/ 5958054 h 6858937"/>
              <a:gd name="connsiteX4333" fmla="*/ 3411135 w 7484617"/>
              <a:gd name="connsiteY4333" fmla="*/ 5965370 h 6858937"/>
              <a:gd name="connsiteX4334" fmla="*/ 3407479 w 7484617"/>
              <a:gd name="connsiteY4334" fmla="*/ 5980002 h 6858937"/>
              <a:gd name="connsiteX4335" fmla="*/ 3385542 w 7484617"/>
              <a:gd name="connsiteY4335" fmla="*/ 5987318 h 6858937"/>
              <a:gd name="connsiteX4336" fmla="*/ 3396510 w 7484617"/>
              <a:gd name="connsiteY4336" fmla="*/ 5965370 h 6858937"/>
              <a:gd name="connsiteX4337" fmla="*/ 3385542 w 7484617"/>
              <a:gd name="connsiteY4337" fmla="*/ 5976344 h 6858937"/>
              <a:gd name="connsiteX4338" fmla="*/ 3381886 w 7484617"/>
              <a:gd name="connsiteY4338" fmla="*/ 5990976 h 6858937"/>
              <a:gd name="connsiteX4339" fmla="*/ 3389198 w 7484617"/>
              <a:gd name="connsiteY4339" fmla="*/ 5994634 h 6858937"/>
              <a:gd name="connsiteX4340" fmla="*/ 3352638 w 7484617"/>
              <a:gd name="connsiteY4340" fmla="*/ 6023900 h 6858937"/>
              <a:gd name="connsiteX4341" fmla="*/ 3297796 w 7484617"/>
              <a:gd name="connsiteY4341" fmla="*/ 6089746 h 6858937"/>
              <a:gd name="connsiteX4342" fmla="*/ 3294140 w 7484617"/>
              <a:gd name="connsiteY4342" fmla="*/ 6075112 h 6858937"/>
              <a:gd name="connsiteX4343" fmla="*/ 3330701 w 7484617"/>
              <a:gd name="connsiteY4343" fmla="*/ 6045848 h 6858937"/>
              <a:gd name="connsiteX4344" fmla="*/ 3348982 w 7484617"/>
              <a:gd name="connsiteY4344" fmla="*/ 6031216 h 6858937"/>
              <a:gd name="connsiteX4345" fmla="*/ 3334358 w 7484617"/>
              <a:gd name="connsiteY4345" fmla="*/ 6031216 h 6858937"/>
              <a:gd name="connsiteX4346" fmla="*/ 3319733 w 7484617"/>
              <a:gd name="connsiteY4346" fmla="*/ 6056822 h 6858937"/>
              <a:gd name="connsiteX4347" fmla="*/ 3286828 w 7484617"/>
              <a:gd name="connsiteY4347" fmla="*/ 6075112 h 6858937"/>
              <a:gd name="connsiteX4348" fmla="*/ 3286828 w 7484617"/>
              <a:gd name="connsiteY4348" fmla="*/ 6064138 h 6858937"/>
              <a:gd name="connsiteX4349" fmla="*/ 3275859 w 7484617"/>
              <a:gd name="connsiteY4349" fmla="*/ 6067796 h 6858937"/>
              <a:gd name="connsiteX4350" fmla="*/ 3272203 w 7484617"/>
              <a:gd name="connsiteY4350" fmla="*/ 6086088 h 6858937"/>
              <a:gd name="connsiteX4351" fmla="*/ 3279515 w 7484617"/>
              <a:gd name="connsiteY4351" fmla="*/ 6086088 h 6858937"/>
              <a:gd name="connsiteX4352" fmla="*/ 3253922 w 7484617"/>
              <a:gd name="connsiteY4352" fmla="*/ 6104378 h 6858937"/>
              <a:gd name="connsiteX4353" fmla="*/ 3253922 w 7484617"/>
              <a:gd name="connsiteY4353" fmla="*/ 6093404 h 6858937"/>
              <a:gd name="connsiteX4354" fmla="*/ 3242954 w 7484617"/>
              <a:gd name="connsiteY4354" fmla="*/ 6119010 h 6858937"/>
              <a:gd name="connsiteX4355" fmla="*/ 3210050 w 7484617"/>
              <a:gd name="connsiteY4355" fmla="*/ 6129984 h 6858937"/>
              <a:gd name="connsiteX4356" fmla="*/ 3199082 w 7484617"/>
              <a:gd name="connsiteY4356" fmla="*/ 6144616 h 6858937"/>
              <a:gd name="connsiteX4357" fmla="*/ 3199082 w 7484617"/>
              <a:gd name="connsiteY4357" fmla="*/ 6140958 h 6858937"/>
              <a:gd name="connsiteX4358" fmla="*/ 3188113 w 7484617"/>
              <a:gd name="connsiteY4358" fmla="*/ 6148274 h 6858937"/>
              <a:gd name="connsiteX4359" fmla="*/ 3184457 w 7484617"/>
              <a:gd name="connsiteY4359" fmla="*/ 6137300 h 6858937"/>
              <a:gd name="connsiteX4360" fmla="*/ 3180801 w 7484617"/>
              <a:gd name="connsiteY4360" fmla="*/ 6140958 h 6858937"/>
              <a:gd name="connsiteX4361" fmla="*/ 3173489 w 7484617"/>
              <a:gd name="connsiteY4361" fmla="*/ 6148274 h 6858937"/>
              <a:gd name="connsiteX4362" fmla="*/ 3173489 w 7484617"/>
              <a:gd name="connsiteY4362" fmla="*/ 6144616 h 6858937"/>
              <a:gd name="connsiteX4363" fmla="*/ 3169833 w 7484617"/>
              <a:gd name="connsiteY4363" fmla="*/ 6151932 h 6858937"/>
              <a:gd name="connsiteX4364" fmla="*/ 3158864 w 7484617"/>
              <a:gd name="connsiteY4364" fmla="*/ 6148274 h 6858937"/>
              <a:gd name="connsiteX4365" fmla="*/ 3147896 w 7484617"/>
              <a:gd name="connsiteY4365" fmla="*/ 6159248 h 6858937"/>
              <a:gd name="connsiteX4366" fmla="*/ 3158864 w 7484617"/>
              <a:gd name="connsiteY4366" fmla="*/ 6159248 h 6858937"/>
              <a:gd name="connsiteX4367" fmla="*/ 3158864 w 7484617"/>
              <a:gd name="connsiteY4367" fmla="*/ 6173882 h 6858937"/>
              <a:gd name="connsiteX4368" fmla="*/ 3147896 w 7484617"/>
              <a:gd name="connsiteY4368" fmla="*/ 6184856 h 6858937"/>
              <a:gd name="connsiteX4369" fmla="*/ 3133271 w 7484617"/>
              <a:gd name="connsiteY4369" fmla="*/ 6181198 h 6858937"/>
              <a:gd name="connsiteX4370" fmla="*/ 3147896 w 7484617"/>
              <a:gd name="connsiteY4370" fmla="*/ 6166564 h 6858937"/>
              <a:gd name="connsiteX4371" fmla="*/ 3136927 w 7484617"/>
              <a:gd name="connsiteY4371" fmla="*/ 6170224 h 6858937"/>
              <a:gd name="connsiteX4372" fmla="*/ 3074775 w 7484617"/>
              <a:gd name="connsiteY4372" fmla="*/ 6247042 h 6858937"/>
              <a:gd name="connsiteX4373" fmla="*/ 3078431 w 7484617"/>
              <a:gd name="connsiteY4373" fmla="*/ 6254358 h 6858937"/>
              <a:gd name="connsiteX4374" fmla="*/ 3060150 w 7484617"/>
              <a:gd name="connsiteY4374" fmla="*/ 6268992 h 6858937"/>
              <a:gd name="connsiteX4375" fmla="*/ 3063806 w 7484617"/>
              <a:gd name="connsiteY4375" fmla="*/ 6250700 h 6858937"/>
              <a:gd name="connsiteX4376" fmla="*/ 3034557 w 7484617"/>
              <a:gd name="connsiteY4376" fmla="*/ 6287282 h 6858937"/>
              <a:gd name="connsiteX4377" fmla="*/ 3019932 w 7484617"/>
              <a:gd name="connsiteY4377" fmla="*/ 6287282 h 6858937"/>
              <a:gd name="connsiteX4378" fmla="*/ 3019932 w 7484617"/>
              <a:gd name="connsiteY4378" fmla="*/ 6298256 h 6858937"/>
              <a:gd name="connsiteX4379" fmla="*/ 3005310 w 7484617"/>
              <a:gd name="connsiteY4379" fmla="*/ 6298256 h 6858937"/>
              <a:gd name="connsiteX4380" fmla="*/ 3001653 w 7484617"/>
              <a:gd name="connsiteY4380" fmla="*/ 6316546 h 6858937"/>
              <a:gd name="connsiteX4381" fmla="*/ 2987029 w 7484617"/>
              <a:gd name="connsiteY4381" fmla="*/ 6305572 h 6858937"/>
              <a:gd name="connsiteX4382" fmla="*/ 2968748 w 7484617"/>
              <a:gd name="connsiteY4382" fmla="*/ 6331178 h 6858937"/>
              <a:gd name="connsiteX4383" fmla="*/ 2968748 w 7484617"/>
              <a:gd name="connsiteY4383" fmla="*/ 6323862 h 6858937"/>
              <a:gd name="connsiteX4384" fmla="*/ 2966792 w 7484617"/>
              <a:gd name="connsiteY4384" fmla="*/ 6321905 h 6858937"/>
              <a:gd name="connsiteX4385" fmla="*/ 2969148 w 7484617"/>
              <a:gd name="connsiteY4385" fmla="*/ 6318682 h 6858937"/>
              <a:gd name="connsiteX4386" fmla="*/ 2976060 w 7484617"/>
              <a:gd name="connsiteY4386" fmla="*/ 6316089 h 6858937"/>
              <a:gd name="connsiteX4387" fmla="*/ 2976060 w 7484617"/>
              <a:gd name="connsiteY4387" fmla="*/ 6309230 h 6858937"/>
              <a:gd name="connsiteX4388" fmla="*/ 2969148 w 7484617"/>
              <a:gd name="connsiteY4388" fmla="*/ 6318682 h 6858937"/>
              <a:gd name="connsiteX4389" fmla="*/ 2965092 w 7484617"/>
              <a:gd name="connsiteY4389" fmla="*/ 6320204 h 6858937"/>
              <a:gd name="connsiteX4390" fmla="*/ 2966792 w 7484617"/>
              <a:gd name="connsiteY4390" fmla="*/ 6321905 h 6858937"/>
              <a:gd name="connsiteX4391" fmla="*/ 2962349 w 7484617"/>
              <a:gd name="connsiteY4391" fmla="*/ 6327978 h 6858937"/>
              <a:gd name="connsiteX4392" fmla="*/ 2954124 w 7484617"/>
              <a:gd name="connsiteY4392" fmla="*/ 6349470 h 6858937"/>
              <a:gd name="connsiteX4393" fmla="*/ 2935843 w 7484617"/>
              <a:gd name="connsiteY4393" fmla="*/ 6353128 h 6858937"/>
              <a:gd name="connsiteX4394" fmla="*/ 2932187 w 7484617"/>
              <a:gd name="connsiteY4394" fmla="*/ 6364102 h 6858937"/>
              <a:gd name="connsiteX4395" fmla="*/ 2921218 w 7484617"/>
              <a:gd name="connsiteY4395" fmla="*/ 6349470 h 6858937"/>
              <a:gd name="connsiteX4396" fmla="*/ 2935843 w 7484617"/>
              <a:gd name="connsiteY4396" fmla="*/ 6323862 h 6858937"/>
              <a:gd name="connsiteX4397" fmla="*/ 2924874 w 7484617"/>
              <a:gd name="connsiteY4397" fmla="*/ 6316546 h 6858937"/>
              <a:gd name="connsiteX4398" fmla="*/ 2902937 w 7484617"/>
              <a:gd name="connsiteY4398" fmla="*/ 6364102 h 6858937"/>
              <a:gd name="connsiteX4399" fmla="*/ 2902298 w 7484617"/>
              <a:gd name="connsiteY4399" fmla="*/ 6367946 h 6858937"/>
              <a:gd name="connsiteX4400" fmla="*/ 2896084 w 7484617"/>
              <a:gd name="connsiteY4400" fmla="*/ 6368216 h 6858937"/>
              <a:gd name="connsiteX4401" fmla="*/ 2888315 w 7484617"/>
              <a:gd name="connsiteY4401" fmla="*/ 6371418 h 6858937"/>
              <a:gd name="connsiteX4402" fmla="*/ 2888315 w 7484617"/>
              <a:gd name="connsiteY4402" fmla="*/ 6386050 h 6858937"/>
              <a:gd name="connsiteX4403" fmla="*/ 2881002 w 7484617"/>
              <a:gd name="connsiteY4403" fmla="*/ 6386050 h 6858937"/>
              <a:gd name="connsiteX4404" fmla="*/ 2881002 w 7484617"/>
              <a:gd name="connsiteY4404" fmla="*/ 6404340 h 6858937"/>
              <a:gd name="connsiteX4405" fmla="*/ 2866378 w 7484617"/>
              <a:gd name="connsiteY4405" fmla="*/ 6404340 h 6858937"/>
              <a:gd name="connsiteX4406" fmla="*/ 2866378 w 7484617"/>
              <a:gd name="connsiteY4406" fmla="*/ 6429946 h 6858937"/>
              <a:gd name="connsiteX4407" fmla="*/ 2862722 w 7484617"/>
              <a:gd name="connsiteY4407" fmla="*/ 6418972 h 6858937"/>
              <a:gd name="connsiteX4408" fmla="*/ 2851753 w 7484617"/>
              <a:gd name="connsiteY4408" fmla="*/ 6422630 h 6858937"/>
              <a:gd name="connsiteX4409" fmla="*/ 2853581 w 7484617"/>
              <a:gd name="connsiteY4409" fmla="*/ 6441835 h 6858937"/>
              <a:gd name="connsiteX4410" fmla="*/ 2834423 w 7484617"/>
              <a:gd name="connsiteY4410" fmla="*/ 6465362 h 6858937"/>
              <a:gd name="connsiteX4411" fmla="*/ 2840785 w 7484617"/>
              <a:gd name="connsiteY4411" fmla="*/ 6451895 h 6858937"/>
              <a:gd name="connsiteX4412" fmla="*/ 2837129 w 7484617"/>
              <a:gd name="connsiteY4412" fmla="*/ 6451895 h 6858937"/>
              <a:gd name="connsiteX4413" fmla="*/ 2778631 w 7484617"/>
              <a:gd name="connsiteY4413" fmla="*/ 6550663 h 6858937"/>
              <a:gd name="connsiteX4414" fmla="*/ 2764007 w 7484617"/>
              <a:gd name="connsiteY4414" fmla="*/ 6557979 h 6858937"/>
              <a:gd name="connsiteX4415" fmla="*/ 2782286 w 7484617"/>
              <a:gd name="connsiteY4415" fmla="*/ 6495791 h 6858937"/>
              <a:gd name="connsiteX4416" fmla="*/ 2774974 w 7484617"/>
              <a:gd name="connsiteY4416" fmla="*/ 6499449 h 6858937"/>
              <a:gd name="connsiteX4417" fmla="*/ 2731102 w 7484617"/>
              <a:gd name="connsiteY4417" fmla="*/ 6576269 h 6858937"/>
              <a:gd name="connsiteX4418" fmla="*/ 2687228 w 7484617"/>
              <a:gd name="connsiteY4418" fmla="*/ 6634799 h 6858937"/>
              <a:gd name="connsiteX4419" fmla="*/ 2679916 w 7484617"/>
              <a:gd name="connsiteY4419" fmla="*/ 6649431 h 6858937"/>
              <a:gd name="connsiteX4420" fmla="*/ 2676260 w 7484617"/>
              <a:gd name="connsiteY4420" fmla="*/ 6638457 h 6858937"/>
              <a:gd name="connsiteX4421" fmla="*/ 2657981 w 7484617"/>
              <a:gd name="connsiteY4421" fmla="*/ 6649431 h 6858937"/>
              <a:gd name="connsiteX4422" fmla="*/ 2657981 w 7484617"/>
              <a:gd name="connsiteY4422" fmla="*/ 6660405 h 6858937"/>
              <a:gd name="connsiteX4423" fmla="*/ 2661637 w 7484617"/>
              <a:gd name="connsiteY4423" fmla="*/ 6653089 h 6858937"/>
              <a:gd name="connsiteX4424" fmla="*/ 2654325 w 7484617"/>
              <a:gd name="connsiteY4424" fmla="*/ 6686011 h 6858937"/>
              <a:gd name="connsiteX4425" fmla="*/ 2595826 w 7484617"/>
              <a:gd name="connsiteY4425" fmla="*/ 6715277 h 6858937"/>
              <a:gd name="connsiteX4426" fmla="*/ 2570233 w 7484617"/>
              <a:gd name="connsiteY4426" fmla="*/ 6718935 h 6858937"/>
              <a:gd name="connsiteX4427" fmla="*/ 2592170 w 7484617"/>
              <a:gd name="connsiteY4427" fmla="*/ 6623825 h 6858937"/>
              <a:gd name="connsiteX4428" fmla="*/ 2592170 w 7484617"/>
              <a:gd name="connsiteY4428" fmla="*/ 6634799 h 6858937"/>
              <a:gd name="connsiteX4429" fmla="*/ 2614107 w 7484617"/>
              <a:gd name="connsiteY4429" fmla="*/ 6601875 h 6858937"/>
              <a:gd name="connsiteX4430" fmla="*/ 2661637 w 7484617"/>
              <a:gd name="connsiteY4430" fmla="*/ 6506765 h 6858937"/>
              <a:gd name="connsiteX4431" fmla="*/ 2712821 w 7484617"/>
              <a:gd name="connsiteY4431" fmla="*/ 6429946 h 6858937"/>
              <a:gd name="connsiteX4432" fmla="*/ 2694541 w 7484617"/>
              <a:gd name="connsiteY4432" fmla="*/ 6448237 h 6858937"/>
              <a:gd name="connsiteX4433" fmla="*/ 2723790 w 7484617"/>
              <a:gd name="connsiteY4433" fmla="*/ 6400682 h 6858937"/>
              <a:gd name="connsiteX4434" fmla="*/ 2753039 w 7484617"/>
              <a:gd name="connsiteY4434" fmla="*/ 6349470 h 6858937"/>
              <a:gd name="connsiteX4435" fmla="*/ 2764007 w 7484617"/>
              <a:gd name="connsiteY4435" fmla="*/ 6349470 h 6858937"/>
              <a:gd name="connsiteX4436" fmla="*/ 2785942 w 7484617"/>
              <a:gd name="connsiteY4436" fmla="*/ 6312888 h 6858937"/>
              <a:gd name="connsiteX4437" fmla="*/ 2778631 w 7484617"/>
              <a:gd name="connsiteY4437" fmla="*/ 6331178 h 6858937"/>
              <a:gd name="connsiteX4438" fmla="*/ 2789599 w 7484617"/>
              <a:gd name="connsiteY4438" fmla="*/ 6305572 h 6858937"/>
              <a:gd name="connsiteX4439" fmla="*/ 2851753 w 7484617"/>
              <a:gd name="connsiteY4439" fmla="*/ 6232410 h 6858937"/>
              <a:gd name="connsiteX4440" fmla="*/ 2870034 w 7484617"/>
              <a:gd name="connsiteY4440" fmla="*/ 6170224 h 6858937"/>
              <a:gd name="connsiteX4441" fmla="*/ 2851753 w 7484617"/>
              <a:gd name="connsiteY4441" fmla="*/ 6162906 h 6858937"/>
              <a:gd name="connsiteX4442" fmla="*/ 2844442 w 7484617"/>
              <a:gd name="connsiteY4442" fmla="*/ 6181198 h 6858937"/>
              <a:gd name="connsiteX4443" fmla="*/ 2855409 w 7484617"/>
              <a:gd name="connsiteY4443" fmla="*/ 6188514 h 6858937"/>
              <a:gd name="connsiteX4444" fmla="*/ 2822504 w 7484617"/>
              <a:gd name="connsiteY4444" fmla="*/ 6228752 h 6858937"/>
              <a:gd name="connsiteX4445" fmla="*/ 2811536 w 7484617"/>
              <a:gd name="connsiteY4445" fmla="*/ 6228752 h 6858937"/>
              <a:gd name="connsiteX4446" fmla="*/ 2800567 w 7484617"/>
              <a:gd name="connsiteY4446" fmla="*/ 6247042 h 6858937"/>
              <a:gd name="connsiteX4447" fmla="*/ 2807879 w 7484617"/>
              <a:gd name="connsiteY4447" fmla="*/ 6250700 h 6858937"/>
              <a:gd name="connsiteX4448" fmla="*/ 2793256 w 7484617"/>
              <a:gd name="connsiteY4448" fmla="*/ 6254358 h 6858937"/>
              <a:gd name="connsiteX4449" fmla="*/ 2800567 w 7484617"/>
              <a:gd name="connsiteY4449" fmla="*/ 6217778 h 6858937"/>
              <a:gd name="connsiteX4450" fmla="*/ 2771320 w 7484617"/>
              <a:gd name="connsiteY4450" fmla="*/ 6265334 h 6858937"/>
              <a:gd name="connsiteX4451" fmla="*/ 2764007 w 7484617"/>
              <a:gd name="connsiteY4451" fmla="*/ 6261676 h 6858937"/>
              <a:gd name="connsiteX4452" fmla="*/ 2734758 w 7484617"/>
              <a:gd name="connsiteY4452" fmla="*/ 6290940 h 6858937"/>
              <a:gd name="connsiteX4453" fmla="*/ 2734758 w 7484617"/>
              <a:gd name="connsiteY4453" fmla="*/ 6276308 h 6858937"/>
              <a:gd name="connsiteX4454" fmla="*/ 2709165 w 7484617"/>
              <a:gd name="connsiteY4454" fmla="*/ 6298256 h 6858937"/>
              <a:gd name="connsiteX4455" fmla="*/ 2709165 w 7484617"/>
              <a:gd name="connsiteY4455" fmla="*/ 6305572 h 6858937"/>
              <a:gd name="connsiteX4456" fmla="*/ 2676260 w 7484617"/>
              <a:gd name="connsiteY4456" fmla="*/ 6334836 h 6858937"/>
              <a:gd name="connsiteX4457" fmla="*/ 2643356 w 7484617"/>
              <a:gd name="connsiteY4457" fmla="*/ 6353128 h 6858937"/>
              <a:gd name="connsiteX4458" fmla="*/ 2690884 w 7484617"/>
              <a:gd name="connsiteY4458" fmla="*/ 6276308 h 6858937"/>
              <a:gd name="connsiteX4459" fmla="*/ 2742070 w 7484617"/>
              <a:gd name="connsiteY4459" fmla="*/ 6195830 h 6858937"/>
              <a:gd name="connsiteX4460" fmla="*/ 2774974 w 7484617"/>
              <a:gd name="connsiteY4460" fmla="*/ 6144616 h 6858937"/>
              <a:gd name="connsiteX4461" fmla="*/ 2804223 w 7484617"/>
              <a:gd name="connsiteY4461" fmla="*/ 6093404 h 6858937"/>
              <a:gd name="connsiteX4462" fmla="*/ 2778631 w 7484617"/>
              <a:gd name="connsiteY4462" fmla="*/ 6137300 h 6858937"/>
              <a:gd name="connsiteX4463" fmla="*/ 2818848 w 7484617"/>
              <a:gd name="connsiteY4463" fmla="*/ 6067796 h 6858937"/>
              <a:gd name="connsiteX4464" fmla="*/ 2829817 w 7484617"/>
              <a:gd name="connsiteY4464" fmla="*/ 6042190 h 6858937"/>
              <a:gd name="connsiteX4465" fmla="*/ 2822504 w 7484617"/>
              <a:gd name="connsiteY4465" fmla="*/ 6075112 h 6858937"/>
              <a:gd name="connsiteX4466" fmla="*/ 2840785 w 7484617"/>
              <a:gd name="connsiteY4466" fmla="*/ 6020242 h 6858937"/>
              <a:gd name="connsiteX4467" fmla="*/ 2848097 w 7484617"/>
              <a:gd name="connsiteY4467" fmla="*/ 6020242 h 6858937"/>
              <a:gd name="connsiteX4468" fmla="*/ 2866378 w 7484617"/>
              <a:gd name="connsiteY4468" fmla="*/ 6001952 h 6858937"/>
              <a:gd name="connsiteX4469" fmla="*/ 2870034 w 7484617"/>
              <a:gd name="connsiteY4469" fmla="*/ 5998294 h 6858937"/>
              <a:gd name="connsiteX4470" fmla="*/ 2870034 w 7484617"/>
              <a:gd name="connsiteY4470" fmla="*/ 5976344 h 6858937"/>
              <a:gd name="connsiteX4471" fmla="*/ 2862722 w 7484617"/>
              <a:gd name="connsiteY4471" fmla="*/ 5983660 h 6858937"/>
              <a:gd name="connsiteX4472" fmla="*/ 2859065 w 7484617"/>
              <a:gd name="connsiteY4472" fmla="*/ 5998294 h 6858937"/>
              <a:gd name="connsiteX4473" fmla="*/ 2848097 w 7484617"/>
              <a:gd name="connsiteY4473" fmla="*/ 6012926 h 6858937"/>
              <a:gd name="connsiteX4474" fmla="*/ 2859065 w 7484617"/>
              <a:gd name="connsiteY4474" fmla="*/ 5987318 h 6858937"/>
              <a:gd name="connsiteX4475" fmla="*/ 2840785 w 7484617"/>
              <a:gd name="connsiteY4475" fmla="*/ 5994634 h 6858937"/>
              <a:gd name="connsiteX4476" fmla="*/ 2837129 w 7484617"/>
              <a:gd name="connsiteY4476" fmla="*/ 5976344 h 6858937"/>
              <a:gd name="connsiteX4477" fmla="*/ 2815192 w 7484617"/>
              <a:gd name="connsiteY4477" fmla="*/ 6031216 h 6858937"/>
              <a:gd name="connsiteX4478" fmla="*/ 2800567 w 7484617"/>
              <a:gd name="connsiteY4478" fmla="*/ 6049506 h 6858937"/>
              <a:gd name="connsiteX4479" fmla="*/ 2807879 w 7484617"/>
              <a:gd name="connsiteY4479" fmla="*/ 6053164 h 6858937"/>
              <a:gd name="connsiteX4480" fmla="*/ 2793256 w 7484617"/>
              <a:gd name="connsiteY4480" fmla="*/ 6067796 h 6858937"/>
              <a:gd name="connsiteX4481" fmla="*/ 2731102 w 7484617"/>
              <a:gd name="connsiteY4481" fmla="*/ 6162906 h 6858937"/>
              <a:gd name="connsiteX4482" fmla="*/ 2698197 w 7484617"/>
              <a:gd name="connsiteY4482" fmla="*/ 6206804 h 6858937"/>
              <a:gd name="connsiteX4483" fmla="*/ 2683572 w 7484617"/>
              <a:gd name="connsiteY4483" fmla="*/ 6228752 h 6858937"/>
              <a:gd name="connsiteX4484" fmla="*/ 2668947 w 7484617"/>
              <a:gd name="connsiteY4484" fmla="*/ 6247042 h 6858937"/>
              <a:gd name="connsiteX4485" fmla="*/ 2683572 w 7484617"/>
              <a:gd name="connsiteY4485" fmla="*/ 6199488 h 6858937"/>
              <a:gd name="connsiteX4486" fmla="*/ 2654325 w 7484617"/>
              <a:gd name="connsiteY4486" fmla="*/ 6239726 h 6858937"/>
              <a:gd name="connsiteX4487" fmla="*/ 2636045 w 7484617"/>
              <a:gd name="connsiteY4487" fmla="*/ 6247042 h 6858937"/>
              <a:gd name="connsiteX4488" fmla="*/ 2617763 w 7484617"/>
              <a:gd name="connsiteY4488" fmla="*/ 6279966 h 6858937"/>
              <a:gd name="connsiteX4489" fmla="*/ 2595826 w 7484617"/>
              <a:gd name="connsiteY4489" fmla="*/ 6298256 h 6858937"/>
              <a:gd name="connsiteX4490" fmla="*/ 2606795 w 7484617"/>
              <a:gd name="connsiteY4490" fmla="*/ 6276308 h 6858937"/>
              <a:gd name="connsiteX4491" fmla="*/ 2592170 w 7484617"/>
              <a:gd name="connsiteY4491" fmla="*/ 6283624 h 6858937"/>
              <a:gd name="connsiteX4492" fmla="*/ 2625076 w 7484617"/>
              <a:gd name="connsiteY4492" fmla="*/ 6181198 h 6858937"/>
              <a:gd name="connsiteX4493" fmla="*/ 2672604 w 7484617"/>
              <a:gd name="connsiteY4493" fmla="*/ 6093404 h 6858937"/>
              <a:gd name="connsiteX4494" fmla="*/ 2734758 w 7484617"/>
              <a:gd name="connsiteY4494" fmla="*/ 5983660 h 6858937"/>
              <a:gd name="connsiteX4495" fmla="*/ 2789599 w 7484617"/>
              <a:gd name="connsiteY4495" fmla="*/ 5892208 h 6858937"/>
              <a:gd name="connsiteX4496" fmla="*/ 2793256 w 7484617"/>
              <a:gd name="connsiteY4496" fmla="*/ 5895866 h 6858937"/>
              <a:gd name="connsiteX4497" fmla="*/ 2807879 w 7484617"/>
              <a:gd name="connsiteY4497" fmla="*/ 5862944 h 6858937"/>
              <a:gd name="connsiteX4498" fmla="*/ 2826160 w 7484617"/>
              <a:gd name="connsiteY4498" fmla="*/ 5859286 h 6858937"/>
              <a:gd name="connsiteX4499" fmla="*/ 2855409 w 7484617"/>
              <a:gd name="connsiteY4499" fmla="*/ 5800757 h 6858937"/>
              <a:gd name="connsiteX4500" fmla="*/ 2873690 w 7484617"/>
              <a:gd name="connsiteY4500" fmla="*/ 5742229 h 6858937"/>
              <a:gd name="connsiteX4501" fmla="*/ 2891970 w 7484617"/>
              <a:gd name="connsiteY4501" fmla="*/ 5705647 h 6858937"/>
              <a:gd name="connsiteX4502" fmla="*/ 2987029 w 7484617"/>
              <a:gd name="connsiteY4502" fmla="*/ 5614195 h 6858937"/>
              <a:gd name="connsiteX4503" fmla="*/ 2976060 w 7484617"/>
              <a:gd name="connsiteY4503" fmla="*/ 5625169 h 6858937"/>
              <a:gd name="connsiteX4504" fmla="*/ 2976060 w 7484617"/>
              <a:gd name="connsiteY4504" fmla="*/ 5603221 h 6858937"/>
              <a:gd name="connsiteX4505" fmla="*/ 2990685 w 7484617"/>
              <a:gd name="connsiteY4505" fmla="*/ 5584931 h 6858937"/>
              <a:gd name="connsiteX4506" fmla="*/ 3012620 w 7484617"/>
              <a:gd name="connsiteY4506" fmla="*/ 5570299 h 6858937"/>
              <a:gd name="connsiteX4507" fmla="*/ 3008964 w 7484617"/>
              <a:gd name="connsiteY4507" fmla="*/ 5552007 h 6858937"/>
              <a:gd name="connsiteX4508" fmla="*/ 3071118 w 7484617"/>
              <a:gd name="connsiteY4508" fmla="*/ 5500795 h 6858937"/>
              <a:gd name="connsiteX4509" fmla="*/ 3122305 w 7484617"/>
              <a:gd name="connsiteY4509" fmla="*/ 5434949 h 6858937"/>
              <a:gd name="connsiteX4510" fmla="*/ 3147896 w 7484617"/>
              <a:gd name="connsiteY4510" fmla="*/ 5398369 h 6858937"/>
              <a:gd name="connsiteX4511" fmla="*/ 3155208 w 7484617"/>
              <a:gd name="connsiteY4511" fmla="*/ 5354471 h 6858937"/>
              <a:gd name="connsiteX4512" fmla="*/ 3228331 w 7484617"/>
              <a:gd name="connsiteY4512" fmla="*/ 5281310 h 6858937"/>
              <a:gd name="connsiteX4513" fmla="*/ 3290484 w 7484617"/>
              <a:gd name="connsiteY4513" fmla="*/ 5204490 h 6858937"/>
              <a:gd name="connsiteX4514" fmla="*/ 3338014 w 7484617"/>
              <a:gd name="connsiteY4514" fmla="*/ 5142304 h 6858937"/>
              <a:gd name="connsiteX4515" fmla="*/ 3414792 w 7484617"/>
              <a:gd name="connsiteY4515" fmla="*/ 5047194 h 6858937"/>
              <a:gd name="connsiteX4516" fmla="*/ 3462321 w 7484617"/>
              <a:gd name="connsiteY4516" fmla="*/ 4977690 h 6858937"/>
              <a:gd name="connsiteX4517" fmla="*/ 3473290 w 7484617"/>
              <a:gd name="connsiteY4517" fmla="*/ 4974032 h 6858937"/>
              <a:gd name="connsiteX4518" fmla="*/ 3487912 w 7484617"/>
              <a:gd name="connsiteY4518" fmla="*/ 4944766 h 6858937"/>
              <a:gd name="connsiteX4519" fmla="*/ 3476944 w 7484617"/>
              <a:gd name="connsiteY4519" fmla="*/ 4937450 h 6858937"/>
              <a:gd name="connsiteX4520" fmla="*/ 3473290 w 7484617"/>
              <a:gd name="connsiteY4520" fmla="*/ 4952084 h 6858937"/>
              <a:gd name="connsiteX4521" fmla="*/ 3433072 w 7484617"/>
              <a:gd name="connsiteY4521" fmla="*/ 4970374 h 6858937"/>
              <a:gd name="connsiteX4522" fmla="*/ 3440384 w 7484617"/>
              <a:gd name="connsiteY4522" fmla="*/ 4977690 h 6858937"/>
              <a:gd name="connsiteX4523" fmla="*/ 3429416 w 7484617"/>
              <a:gd name="connsiteY4523" fmla="*/ 4988664 h 6858937"/>
              <a:gd name="connsiteX4524" fmla="*/ 3414792 w 7484617"/>
              <a:gd name="connsiteY4524" fmla="*/ 4985006 h 6858937"/>
              <a:gd name="connsiteX4525" fmla="*/ 3407479 w 7484617"/>
              <a:gd name="connsiteY4525" fmla="*/ 4970374 h 6858937"/>
              <a:gd name="connsiteX4526" fmla="*/ 3425760 w 7484617"/>
              <a:gd name="connsiteY4526" fmla="*/ 4948424 h 6858937"/>
              <a:gd name="connsiteX4527" fmla="*/ 3455009 w 7484617"/>
              <a:gd name="connsiteY4527" fmla="*/ 4944766 h 6858937"/>
              <a:gd name="connsiteX4528" fmla="*/ 3455009 w 7484617"/>
              <a:gd name="connsiteY4528" fmla="*/ 4926476 h 6858937"/>
              <a:gd name="connsiteX4529" fmla="*/ 3458665 w 7484617"/>
              <a:gd name="connsiteY4529" fmla="*/ 4937450 h 6858937"/>
              <a:gd name="connsiteX4530" fmla="*/ 3469633 w 7484617"/>
              <a:gd name="connsiteY4530" fmla="*/ 4933792 h 6858937"/>
              <a:gd name="connsiteX4531" fmla="*/ 3458665 w 7484617"/>
              <a:gd name="connsiteY4531" fmla="*/ 4908186 h 6858937"/>
              <a:gd name="connsiteX4532" fmla="*/ 3476944 w 7484617"/>
              <a:gd name="connsiteY4532" fmla="*/ 4926476 h 6858937"/>
              <a:gd name="connsiteX4533" fmla="*/ 3486085 w 7484617"/>
              <a:gd name="connsiteY4533" fmla="*/ 4913216 h 6858937"/>
              <a:gd name="connsiteX4534" fmla="*/ 3494860 w 7484617"/>
              <a:gd name="connsiteY4534" fmla="*/ 4897852 h 6858937"/>
              <a:gd name="connsiteX4535" fmla="*/ 3498881 w 7484617"/>
              <a:gd name="connsiteY4535" fmla="*/ 4900870 h 6858937"/>
              <a:gd name="connsiteX4536" fmla="*/ 3535442 w 7484617"/>
              <a:gd name="connsiteY4536" fmla="*/ 4849656 h 6858937"/>
              <a:gd name="connsiteX4537" fmla="*/ 3531786 w 7484617"/>
              <a:gd name="connsiteY4537" fmla="*/ 4845998 h 6858937"/>
              <a:gd name="connsiteX4538" fmla="*/ 3520818 w 7484617"/>
              <a:gd name="connsiteY4538" fmla="*/ 4849656 h 6858937"/>
              <a:gd name="connsiteX4539" fmla="*/ 3546411 w 7484617"/>
              <a:gd name="connsiteY4539" fmla="*/ 4842340 h 6858937"/>
              <a:gd name="connsiteX4540" fmla="*/ 3546411 w 7484617"/>
              <a:gd name="connsiteY4540" fmla="*/ 4827708 h 6858937"/>
              <a:gd name="connsiteX4541" fmla="*/ 3561035 w 7484617"/>
              <a:gd name="connsiteY4541" fmla="*/ 4835024 h 6858937"/>
              <a:gd name="connsiteX4542" fmla="*/ 3597595 w 7484617"/>
              <a:gd name="connsiteY4542" fmla="*/ 4772836 h 6858937"/>
              <a:gd name="connsiteX4543" fmla="*/ 3608563 w 7484617"/>
              <a:gd name="connsiteY4543" fmla="*/ 4780154 h 6858937"/>
              <a:gd name="connsiteX4544" fmla="*/ 3637813 w 7484617"/>
              <a:gd name="connsiteY4544" fmla="*/ 4747230 h 6858937"/>
              <a:gd name="connsiteX4545" fmla="*/ 3641469 w 7484617"/>
              <a:gd name="connsiteY4545" fmla="*/ 4761862 h 6858937"/>
              <a:gd name="connsiteX4546" fmla="*/ 3648781 w 7484617"/>
              <a:gd name="connsiteY4546" fmla="*/ 4743572 h 6858937"/>
              <a:gd name="connsiteX4547" fmla="*/ 3637813 w 7484617"/>
              <a:gd name="connsiteY4547" fmla="*/ 4739914 h 6858937"/>
              <a:gd name="connsiteX4548" fmla="*/ 3652437 w 7484617"/>
              <a:gd name="connsiteY4548" fmla="*/ 4728940 h 6858937"/>
              <a:gd name="connsiteX4549" fmla="*/ 3663406 w 7484617"/>
              <a:gd name="connsiteY4549" fmla="*/ 4743572 h 6858937"/>
              <a:gd name="connsiteX4550" fmla="*/ 3692655 w 7484617"/>
              <a:gd name="connsiteY4550" fmla="*/ 4703334 h 6858937"/>
              <a:gd name="connsiteX4551" fmla="*/ 3703623 w 7484617"/>
              <a:gd name="connsiteY4551" fmla="*/ 4703334 h 6858937"/>
              <a:gd name="connsiteX4552" fmla="*/ 3707279 w 7484617"/>
              <a:gd name="connsiteY4552" fmla="*/ 4688702 h 6858937"/>
              <a:gd name="connsiteX4553" fmla="*/ 3699967 w 7484617"/>
              <a:gd name="connsiteY4553" fmla="*/ 4688702 h 6858937"/>
              <a:gd name="connsiteX4554" fmla="*/ 3732871 w 7484617"/>
              <a:gd name="connsiteY4554" fmla="*/ 4670411 h 6858937"/>
              <a:gd name="connsiteX4555" fmla="*/ 3729214 w 7484617"/>
              <a:gd name="connsiteY4555" fmla="*/ 4666753 h 6858937"/>
              <a:gd name="connsiteX4556" fmla="*/ 3714590 w 7484617"/>
              <a:gd name="connsiteY4556" fmla="*/ 4666753 h 6858937"/>
              <a:gd name="connsiteX4557" fmla="*/ 3773088 w 7484617"/>
              <a:gd name="connsiteY4557" fmla="*/ 4608225 h 6858937"/>
              <a:gd name="connsiteX4558" fmla="*/ 3776744 w 7484617"/>
              <a:gd name="connsiteY4558" fmla="*/ 4611883 h 6858937"/>
              <a:gd name="connsiteX4559" fmla="*/ 3820618 w 7484617"/>
              <a:gd name="connsiteY4559" fmla="*/ 4582617 h 6858937"/>
              <a:gd name="connsiteX4560" fmla="*/ 3857178 w 7484617"/>
              <a:gd name="connsiteY4560" fmla="*/ 4542379 h 6858937"/>
              <a:gd name="connsiteX4561" fmla="*/ 3890083 w 7484617"/>
              <a:gd name="connsiteY4561" fmla="*/ 4527747 h 6858937"/>
              <a:gd name="connsiteX4562" fmla="*/ 3904708 w 7484617"/>
              <a:gd name="connsiteY4562" fmla="*/ 4505797 h 6858937"/>
              <a:gd name="connsiteX4563" fmla="*/ 3933957 w 7484617"/>
              <a:gd name="connsiteY4563" fmla="*/ 4476533 h 6858937"/>
              <a:gd name="connsiteX4564" fmla="*/ 3944923 w 7484617"/>
              <a:gd name="connsiteY4564" fmla="*/ 4483849 h 6858937"/>
              <a:gd name="connsiteX4565" fmla="*/ 3959548 w 7484617"/>
              <a:gd name="connsiteY4565" fmla="*/ 4472875 h 6858937"/>
              <a:gd name="connsiteX4566" fmla="*/ 3959548 w 7484617"/>
              <a:gd name="connsiteY4566" fmla="*/ 4458243 h 6858937"/>
              <a:gd name="connsiteX4567" fmla="*/ 3963204 w 7484617"/>
              <a:gd name="connsiteY4567" fmla="*/ 4472875 h 6858937"/>
              <a:gd name="connsiteX4568" fmla="*/ 3974173 w 7484617"/>
              <a:gd name="connsiteY4568" fmla="*/ 4447269 h 6858937"/>
              <a:gd name="connsiteX4569" fmla="*/ 3988797 w 7484617"/>
              <a:gd name="connsiteY4569" fmla="*/ 4450927 h 6858937"/>
              <a:gd name="connsiteX4570" fmla="*/ 3999766 w 7484617"/>
              <a:gd name="connsiteY4570" fmla="*/ 4414345 h 6858937"/>
              <a:gd name="connsiteX4571" fmla="*/ 3992453 w 7484617"/>
              <a:gd name="connsiteY4571" fmla="*/ 4410687 h 6858937"/>
              <a:gd name="connsiteX4572" fmla="*/ 3999766 w 7484617"/>
              <a:gd name="connsiteY4572" fmla="*/ 4407029 h 6858937"/>
              <a:gd name="connsiteX4573" fmla="*/ 3985141 w 7484617"/>
              <a:gd name="connsiteY4573" fmla="*/ 4399713 h 6858937"/>
              <a:gd name="connsiteX4574" fmla="*/ 4021703 w 7484617"/>
              <a:gd name="connsiteY4574" fmla="*/ 4381423 h 6858937"/>
              <a:gd name="connsiteX4575" fmla="*/ 4018047 w 7484617"/>
              <a:gd name="connsiteY4575" fmla="*/ 4399713 h 6858937"/>
              <a:gd name="connsiteX4576" fmla="*/ 4010734 w 7484617"/>
              <a:gd name="connsiteY4576" fmla="*/ 4418003 h 6858937"/>
              <a:gd name="connsiteX4577" fmla="*/ 4032671 w 7484617"/>
              <a:gd name="connsiteY4577" fmla="*/ 4410687 h 6858937"/>
              <a:gd name="connsiteX4578" fmla="*/ 4039983 w 7484617"/>
              <a:gd name="connsiteY4578" fmla="*/ 4388739 h 6858937"/>
              <a:gd name="connsiteX4579" fmla="*/ 4029015 w 7484617"/>
              <a:gd name="connsiteY4579" fmla="*/ 4392397 h 6858937"/>
              <a:gd name="connsiteX4580" fmla="*/ 4021703 w 7484617"/>
              <a:gd name="connsiteY4580" fmla="*/ 4381423 h 6858937"/>
              <a:gd name="connsiteX4581" fmla="*/ 4032671 w 7484617"/>
              <a:gd name="connsiteY4581" fmla="*/ 4370449 h 6858937"/>
              <a:gd name="connsiteX4582" fmla="*/ 4036327 w 7484617"/>
              <a:gd name="connsiteY4582" fmla="*/ 4381423 h 6858937"/>
              <a:gd name="connsiteX4583" fmla="*/ 4039983 w 7484617"/>
              <a:gd name="connsiteY4583" fmla="*/ 4377765 h 6858937"/>
              <a:gd name="connsiteX4584" fmla="*/ 4036327 w 7484617"/>
              <a:gd name="connsiteY4584" fmla="*/ 4359475 h 6858937"/>
              <a:gd name="connsiteX4585" fmla="*/ 4098480 w 7484617"/>
              <a:gd name="connsiteY4585" fmla="*/ 4337525 h 6858937"/>
              <a:gd name="connsiteX4586" fmla="*/ 4102136 w 7484617"/>
              <a:gd name="connsiteY4586" fmla="*/ 4322893 h 6858937"/>
              <a:gd name="connsiteX4587" fmla="*/ 4087511 w 7484617"/>
              <a:gd name="connsiteY4587" fmla="*/ 4322893 h 6858937"/>
              <a:gd name="connsiteX4588" fmla="*/ 4124073 w 7484617"/>
              <a:gd name="connsiteY4588" fmla="*/ 4315577 h 6858937"/>
              <a:gd name="connsiteX4589" fmla="*/ 4131385 w 7484617"/>
              <a:gd name="connsiteY4589" fmla="*/ 4308261 h 6858937"/>
              <a:gd name="connsiteX4590" fmla="*/ 4127729 w 7484617"/>
              <a:gd name="connsiteY4590" fmla="*/ 4293629 h 6858937"/>
              <a:gd name="connsiteX4591" fmla="*/ 4204507 w 7484617"/>
              <a:gd name="connsiteY4591" fmla="*/ 4227783 h 6858937"/>
              <a:gd name="connsiteX4592" fmla="*/ 4299565 w 7484617"/>
              <a:gd name="connsiteY4592" fmla="*/ 4165597 h 6858937"/>
              <a:gd name="connsiteX4593" fmla="*/ 4292253 w 7484617"/>
              <a:gd name="connsiteY4593" fmla="*/ 4161938 h 6858937"/>
              <a:gd name="connsiteX4594" fmla="*/ 4383656 w 7484617"/>
              <a:gd name="connsiteY4594" fmla="*/ 4107068 h 6858937"/>
              <a:gd name="connsiteX4595" fmla="*/ 4376344 w 7484617"/>
              <a:gd name="connsiteY4595" fmla="*/ 4096094 h 6858937"/>
              <a:gd name="connsiteX4596" fmla="*/ 4438497 w 7484617"/>
              <a:gd name="connsiteY4596" fmla="*/ 4059512 h 6858937"/>
              <a:gd name="connsiteX4597" fmla="*/ 4431184 w 7484617"/>
              <a:gd name="connsiteY4597" fmla="*/ 4052196 h 6858937"/>
              <a:gd name="connsiteX4598" fmla="*/ 4460433 w 7484617"/>
              <a:gd name="connsiteY4598" fmla="*/ 4033906 h 6858937"/>
              <a:gd name="connsiteX4599" fmla="*/ 4529899 w 7484617"/>
              <a:gd name="connsiteY4599" fmla="*/ 3997326 h 6858937"/>
              <a:gd name="connsiteX4600" fmla="*/ 4540867 w 7484617"/>
              <a:gd name="connsiteY4600" fmla="*/ 3993668 h 6858937"/>
              <a:gd name="connsiteX4601" fmla="*/ 4533555 w 7484617"/>
              <a:gd name="connsiteY4601" fmla="*/ 4008300 h 6858937"/>
              <a:gd name="connsiteX4602" fmla="*/ 4555491 w 7484617"/>
              <a:gd name="connsiteY4602" fmla="*/ 4015616 h 6858937"/>
              <a:gd name="connsiteX4603" fmla="*/ 4548179 w 7484617"/>
              <a:gd name="connsiteY4603" fmla="*/ 3982692 h 6858937"/>
              <a:gd name="connsiteX4604" fmla="*/ 4592053 w 7484617"/>
              <a:gd name="connsiteY4604" fmla="*/ 3942454 h 6858937"/>
              <a:gd name="connsiteX4605" fmla="*/ 4603021 w 7484617"/>
              <a:gd name="connsiteY4605" fmla="*/ 3949770 h 6858937"/>
              <a:gd name="connsiteX4606" fmla="*/ 4720017 w 7484617"/>
              <a:gd name="connsiteY4606" fmla="*/ 3851002 h 6858937"/>
              <a:gd name="connsiteX4607" fmla="*/ 4738297 w 7484617"/>
              <a:gd name="connsiteY4607" fmla="*/ 3851002 h 6858937"/>
              <a:gd name="connsiteX4608" fmla="*/ 4738297 w 7484617"/>
              <a:gd name="connsiteY4608" fmla="*/ 3840028 h 6858937"/>
              <a:gd name="connsiteX4609" fmla="*/ 4924757 w 7484617"/>
              <a:gd name="connsiteY4609" fmla="*/ 3711994 h 6858937"/>
              <a:gd name="connsiteX4610" fmla="*/ 4961319 w 7484617"/>
              <a:gd name="connsiteY4610" fmla="*/ 3697362 h 6858937"/>
              <a:gd name="connsiteX4611" fmla="*/ 4986911 w 7484617"/>
              <a:gd name="connsiteY4611" fmla="*/ 3675414 h 6858937"/>
              <a:gd name="connsiteX4612" fmla="*/ 5052721 w 7484617"/>
              <a:gd name="connsiteY4612" fmla="*/ 3616884 h 6858937"/>
              <a:gd name="connsiteX4613" fmla="*/ 5060033 w 7484617"/>
              <a:gd name="connsiteY4613" fmla="*/ 3627858 h 6858937"/>
              <a:gd name="connsiteX4614" fmla="*/ 5096595 w 7484617"/>
              <a:gd name="connsiteY4614" fmla="*/ 3587621 h 6858937"/>
              <a:gd name="connsiteX4615" fmla="*/ 5107563 w 7484617"/>
              <a:gd name="connsiteY4615" fmla="*/ 3594936 h 6858937"/>
              <a:gd name="connsiteX4616" fmla="*/ 5111217 w 7484617"/>
              <a:gd name="connsiteY4616" fmla="*/ 3580304 h 6858937"/>
              <a:gd name="connsiteX4617" fmla="*/ 5125841 w 7484617"/>
              <a:gd name="connsiteY4617" fmla="*/ 3580304 h 6858937"/>
              <a:gd name="connsiteX4618" fmla="*/ 5155091 w 7484617"/>
              <a:gd name="connsiteY4618" fmla="*/ 3551040 h 6858937"/>
              <a:gd name="connsiteX4619" fmla="*/ 5162403 w 7484617"/>
              <a:gd name="connsiteY4619" fmla="*/ 3558356 h 6858937"/>
              <a:gd name="connsiteX4620" fmla="*/ 5184340 w 7484617"/>
              <a:gd name="connsiteY4620" fmla="*/ 3536406 h 6858937"/>
              <a:gd name="connsiteX4621" fmla="*/ 5195309 w 7484617"/>
              <a:gd name="connsiteY4621" fmla="*/ 3536406 h 6858937"/>
              <a:gd name="connsiteX4622" fmla="*/ 5191653 w 7484617"/>
              <a:gd name="connsiteY4622" fmla="*/ 3521774 h 6858937"/>
              <a:gd name="connsiteX4623" fmla="*/ 5235525 w 7484617"/>
              <a:gd name="connsiteY4623" fmla="*/ 3499827 h 6858937"/>
              <a:gd name="connsiteX4624" fmla="*/ 5268429 w 7484617"/>
              <a:gd name="connsiteY4624" fmla="*/ 3474221 h 6858937"/>
              <a:gd name="connsiteX4625" fmla="*/ 5301335 w 7484617"/>
              <a:gd name="connsiteY4625" fmla="*/ 3452271 h 6858937"/>
              <a:gd name="connsiteX4626" fmla="*/ 5414674 w 7484617"/>
              <a:gd name="connsiteY4626" fmla="*/ 3390085 h 6858937"/>
              <a:gd name="connsiteX4627" fmla="*/ 5407361 w 7484617"/>
              <a:gd name="connsiteY4627" fmla="*/ 3386427 h 6858937"/>
              <a:gd name="connsiteX4628" fmla="*/ 5418330 w 7484617"/>
              <a:gd name="connsiteY4628" fmla="*/ 3390085 h 6858937"/>
              <a:gd name="connsiteX4629" fmla="*/ 5506076 w 7484617"/>
              <a:gd name="connsiteY4629" fmla="*/ 3320581 h 6858937"/>
              <a:gd name="connsiteX4630" fmla="*/ 5513388 w 7484617"/>
              <a:gd name="connsiteY4630" fmla="*/ 3327897 h 6858937"/>
              <a:gd name="connsiteX4631" fmla="*/ 5571887 w 7484617"/>
              <a:gd name="connsiteY4631" fmla="*/ 3291317 h 6858937"/>
              <a:gd name="connsiteX4632" fmla="*/ 5648664 w 7484617"/>
              <a:gd name="connsiteY4632" fmla="*/ 3251077 h 6858937"/>
              <a:gd name="connsiteX4633" fmla="*/ 5645007 w 7484617"/>
              <a:gd name="connsiteY4633" fmla="*/ 3232787 h 6858937"/>
              <a:gd name="connsiteX4634" fmla="*/ 5666945 w 7484617"/>
              <a:gd name="connsiteY4634" fmla="*/ 3221813 h 6858937"/>
              <a:gd name="connsiteX4635" fmla="*/ 5663289 w 7484617"/>
              <a:gd name="connsiteY4635" fmla="*/ 3232787 h 6858937"/>
              <a:gd name="connsiteX4636" fmla="*/ 5670601 w 7484617"/>
              <a:gd name="connsiteY4636" fmla="*/ 3214497 h 6858937"/>
              <a:gd name="connsiteX4637" fmla="*/ 5809533 w 7484617"/>
              <a:gd name="connsiteY4637" fmla="*/ 3144993 h 6858937"/>
              <a:gd name="connsiteX4638" fmla="*/ 5805877 w 7484617"/>
              <a:gd name="connsiteY4638" fmla="*/ 3130361 h 6858937"/>
              <a:gd name="connsiteX4639" fmla="*/ 4928413 w 7484617"/>
              <a:gd name="connsiteY4639" fmla="*/ 3682730 h 6858937"/>
              <a:gd name="connsiteX4640" fmla="*/ 4083855 w 7484617"/>
              <a:gd name="connsiteY4640" fmla="*/ 4286313 h 6858937"/>
              <a:gd name="connsiteX4641" fmla="*/ 4018047 w 7484617"/>
              <a:gd name="connsiteY4641" fmla="*/ 4330209 h 6858937"/>
              <a:gd name="connsiteX4642" fmla="*/ 3988797 w 7484617"/>
              <a:gd name="connsiteY4642" fmla="*/ 4370449 h 6858937"/>
              <a:gd name="connsiteX4643" fmla="*/ 3974173 w 7484617"/>
              <a:gd name="connsiteY4643" fmla="*/ 4370449 h 6858937"/>
              <a:gd name="connsiteX4644" fmla="*/ 3952236 w 7484617"/>
              <a:gd name="connsiteY4644" fmla="*/ 4388739 h 6858937"/>
              <a:gd name="connsiteX4645" fmla="*/ 3919332 w 7484617"/>
              <a:gd name="connsiteY4645" fmla="*/ 4414345 h 6858937"/>
              <a:gd name="connsiteX4646" fmla="*/ 3933957 w 7484617"/>
              <a:gd name="connsiteY4646" fmla="*/ 4399713 h 6858937"/>
              <a:gd name="connsiteX4647" fmla="*/ 3875459 w 7484617"/>
              <a:gd name="connsiteY4647" fmla="*/ 4439953 h 6858937"/>
              <a:gd name="connsiteX4648" fmla="*/ 3827931 w 7484617"/>
              <a:gd name="connsiteY4648" fmla="*/ 4498481 h 6858937"/>
              <a:gd name="connsiteX4649" fmla="*/ 3813306 w 7484617"/>
              <a:gd name="connsiteY4649" fmla="*/ 4498481 h 6858937"/>
              <a:gd name="connsiteX4650" fmla="*/ 3787713 w 7484617"/>
              <a:gd name="connsiteY4650" fmla="*/ 4513113 h 6858937"/>
              <a:gd name="connsiteX4651" fmla="*/ 3747495 w 7484617"/>
              <a:gd name="connsiteY4651" fmla="*/ 4557011 h 6858937"/>
              <a:gd name="connsiteX4652" fmla="*/ 3743839 w 7484617"/>
              <a:gd name="connsiteY4652" fmla="*/ 4538721 h 6858937"/>
              <a:gd name="connsiteX4653" fmla="*/ 3747495 w 7484617"/>
              <a:gd name="connsiteY4653" fmla="*/ 4557011 h 6858937"/>
              <a:gd name="connsiteX4654" fmla="*/ 3696311 w 7484617"/>
              <a:gd name="connsiteY4654" fmla="*/ 4604567 h 6858937"/>
              <a:gd name="connsiteX4655" fmla="*/ 3688999 w 7484617"/>
              <a:gd name="connsiteY4655" fmla="*/ 4615541 h 6858937"/>
              <a:gd name="connsiteX4656" fmla="*/ 3681686 w 7484617"/>
              <a:gd name="connsiteY4656" fmla="*/ 4608225 h 6858937"/>
              <a:gd name="connsiteX4657" fmla="*/ 3663406 w 7484617"/>
              <a:gd name="connsiteY4657" fmla="*/ 4637489 h 6858937"/>
              <a:gd name="connsiteX4658" fmla="*/ 3645125 w 7484617"/>
              <a:gd name="connsiteY4658" fmla="*/ 4648463 h 6858937"/>
              <a:gd name="connsiteX4659" fmla="*/ 3568348 w 7484617"/>
              <a:gd name="connsiteY4659" fmla="*/ 4692360 h 6858937"/>
              <a:gd name="connsiteX4660" fmla="*/ 3517161 w 7484617"/>
              <a:gd name="connsiteY4660" fmla="*/ 4758204 h 6858937"/>
              <a:gd name="connsiteX4661" fmla="*/ 3502537 w 7484617"/>
              <a:gd name="connsiteY4661" fmla="*/ 4761862 h 6858937"/>
              <a:gd name="connsiteX4662" fmla="*/ 3535442 w 7484617"/>
              <a:gd name="connsiteY4662" fmla="*/ 4714308 h 6858937"/>
              <a:gd name="connsiteX4663" fmla="*/ 3524474 w 7484617"/>
              <a:gd name="connsiteY4663" fmla="*/ 4699676 h 6858937"/>
              <a:gd name="connsiteX4664" fmla="*/ 3517161 w 7484617"/>
              <a:gd name="connsiteY4664" fmla="*/ 4717966 h 6858937"/>
              <a:gd name="connsiteX4665" fmla="*/ 3502537 w 7484617"/>
              <a:gd name="connsiteY4665" fmla="*/ 4703334 h 6858937"/>
              <a:gd name="connsiteX4666" fmla="*/ 3502537 w 7484617"/>
              <a:gd name="connsiteY4666" fmla="*/ 4728940 h 6858937"/>
              <a:gd name="connsiteX4667" fmla="*/ 3484256 w 7484617"/>
              <a:gd name="connsiteY4667" fmla="*/ 4743572 h 6858937"/>
              <a:gd name="connsiteX4668" fmla="*/ 3495225 w 7484617"/>
              <a:gd name="connsiteY4668" fmla="*/ 4765520 h 6858937"/>
              <a:gd name="connsiteX4669" fmla="*/ 3476944 w 7484617"/>
              <a:gd name="connsiteY4669" fmla="*/ 4791128 h 6858937"/>
              <a:gd name="connsiteX4670" fmla="*/ 3462321 w 7484617"/>
              <a:gd name="connsiteY4670" fmla="*/ 4783812 h 6858937"/>
              <a:gd name="connsiteX4671" fmla="*/ 3429416 w 7484617"/>
              <a:gd name="connsiteY4671" fmla="*/ 4809418 h 6858937"/>
              <a:gd name="connsiteX4672" fmla="*/ 3447696 w 7484617"/>
              <a:gd name="connsiteY4672" fmla="*/ 4783812 h 6858937"/>
              <a:gd name="connsiteX4673" fmla="*/ 3425760 w 7484617"/>
              <a:gd name="connsiteY4673" fmla="*/ 4776496 h 6858937"/>
              <a:gd name="connsiteX4674" fmla="*/ 3429416 w 7484617"/>
              <a:gd name="connsiteY4674" fmla="*/ 4794786 h 6858937"/>
              <a:gd name="connsiteX4675" fmla="*/ 3381886 w 7484617"/>
              <a:gd name="connsiteY4675" fmla="*/ 4824050 h 6858937"/>
              <a:gd name="connsiteX4676" fmla="*/ 3370917 w 7484617"/>
              <a:gd name="connsiteY4676" fmla="*/ 4820392 h 6858937"/>
              <a:gd name="connsiteX4677" fmla="*/ 3367261 w 7484617"/>
              <a:gd name="connsiteY4677" fmla="*/ 4824050 h 6858937"/>
              <a:gd name="connsiteX4678" fmla="*/ 3385542 w 7484617"/>
              <a:gd name="connsiteY4678" fmla="*/ 4842340 h 6858937"/>
              <a:gd name="connsiteX4679" fmla="*/ 3370917 w 7484617"/>
              <a:gd name="connsiteY4679" fmla="*/ 4853314 h 6858937"/>
              <a:gd name="connsiteX4680" fmla="*/ 3389198 w 7484617"/>
              <a:gd name="connsiteY4680" fmla="*/ 4853314 h 6858937"/>
              <a:gd name="connsiteX4681" fmla="*/ 3370917 w 7484617"/>
              <a:gd name="connsiteY4681" fmla="*/ 4867948 h 6858937"/>
              <a:gd name="connsiteX4682" fmla="*/ 3363605 w 7484617"/>
              <a:gd name="connsiteY4682" fmla="*/ 4842340 h 6858937"/>
              <a:gd name="connsiteX4683" fmla="*/ 3348982 w 7484617"/>
              <a:gd name="connsiteY4683" fmla="*/ 4860630 h 6858937"/>
              <a:gd name="connsiteX4684" fmla="*/ 3334358 w 7484617"/>
              <a:gd name="connsiteY4684" fmla="*/ 4845998 h 6858937"/>
              <a:gd name="connsiteX4685" fmla="*/ 3334358 w 7484617"/>
              <a:gd name="connsiteY4685" fmla="*/ 4824050 h 6858937"/>
              <a:gd name="connsiteX4686" fmla="*/ 3330701 w 7484617"/>
              <a:gd name="connsiteY4686" fmla="*/ 4842340 h 6858937"/>
              <a:gd name="connsiteX4687" fmla="*/ 3312421 w 7484617"/>
              <a:gd name="connsiteY4687" fmla="*/ 4831366 h 6858937"/>
              <a:gd name="connsiteX4688" fmla="*/ 3319733 w 7484617"/>
              <a:gd name="connsiteY4688" fmla="*/ 4853314 h 6858937"/>
              <a:gd name="connsiteX4689" fmla="*/ 3330701 w 7484617"/>
              <a:gd name="connsiteY4689" fmla="*/ 4853314 h 6858937"/>
              <a:gd name="connsiteX4690" fmla="*/ 3334358 w 7484617"/>
              <a:gd name="connsiteY4690" fmla="*/ 4845998 h 6858937"/>
              <a:gd name="connsiteX4691" fmla="*/ 3338014 w 7484617"/>
              <a:gd name="connsiteY4691" fmla="*/ 4860630 h 6858937"/>
              <a:gd name="connsiteX4692" fmla="*/ 3316078 w 7484617"/>
              <a:gd name="connsiteY4692" fmla="*/ 4853314 h 6858937"/>
              <a:gd name="connsiteX4693" fmla="*/ 3312421 w 7484617"/>
              <a:gd name="connsiteY4693" fmla="*/ 4867948 h 6858937"/>
              <a:gd name="connsiteX4694" fmla="*/ 3323389 w 7484617"/>
              <a:gd name="connsiteY4694" fmla="*/ 4867948 h 6858937"/>
              <a:gd name="connsiteX4695" fmla="*/ 3290484 w 7484617"/>
              <a:gd name="connsiteY4695" fmla="*/ 4897212 h 6858937"/>
              <a:gd name="connsiteX4696" fmla="*/ 3305108 w 7484617"/>
              <a:gd name="connsiteY4696" fmla="*/ 4849656 h 6858937"/>
              <a:gd name="connsiteX4697" fmla="*/ 3301453 w 7484617"/>
              <a:gd name="connsiteY4697" fmla="*/ 4849656 h 6858937"/>
              <a:gd name="connsiteX4698" fmla="*/ 3272203 w 7484617"/>
              <a:gd name="connsiteY4698" fmla="*/ 4897212 h 6858937"/>
              <a:gd name="connsiteX4699" fmla="*/ 3264892 w 7484617"/>
              <a:gd name="connsiteY4699" fmla="*/ 4889896 h 6858937"/>
              <a:gd name="connsiteX4700" fmla="*/ 3261235 w 7484617"/>
              <a:gd name="connsiteY4700" fmla="*/ 4893554 h 6858937"/>
              <a:gd name="connsiteX4701" fmla="*/ 3268547 w 7484617"/>
              <a:gd name="connsiteY4701" fmla="*/ 4900870 h 6858937"/>
              <a:gd name="connsiteX4702" fmla="*/ 3250267 w 7484617"/>
              <a:gd name="connsiteY4702" fmla="*/ 4915502 h 6858937"/>
              <a:gd name="connsiteX4703" fmla="*/ 3228331 w 7484617"/>
              <a:gd name="connsiteY4703" fmla="*/ 4955742 h 6858937"/>
              <a:gd name="connsiteX4704" fmla="*/ 3235643 w 7484617"/>
              <a:gd name="connsiteY4704" fmla="*/ 4915502 h 6858937"/>
              <a:gd name="connsiteX4705" fmla="*/ 3210050 w 7484617"/>
              <a:gd name="connsiteY4705" fmla="*/ 4948424 h 6858937"/>
              <a:gd name="connsiteX4706" fmla="*/ 3228331 w 7484617"/>
              <a:gd name="connsiteY4706" fmla="*/ 4966716 h 6858937"/>
              <a:gd name="connsiteX4707" fmla="*/ 3221019 w 7484617"/>
              <a:gd name="connsiteY4707" fmla="*/ 4970374 h 6858937"/>
              <a:gd name="connsiteX4708" fmla="*/ 3206394 w 7484617"/>
              <a:gd name="connsiteY4708" fmla="*/ 4948424 h 6858937"/>
              <a:gd name="connsiteX4709" fmla="*/ 3188113 w 7484617"/>
              <a:gd name="connsiteY4709" fmla="*/ 4963058 h 6858937"/>
              <a:gd name="connsiteX4710" fmla="*/ 3177145 w 7484617"/>
              <a:gd name="connsiteY4710" fmla="*/ 4992322 h 6858937"/>
              <a:gd name="connsiteX4711" fmla="*/ 3158864 w 7484617"/>
              <a:gd name="connsiteY4711" fmla="*/ 5014270 h 6858937"/>
              <a:gd name="connsiteX4712" fmla="*/ 3155208 w 7484617"/>
              <a:gd name="connsiteY4712" fmla="*/ 4981348 h 6858937"/>
              <a:gd name="connsiteX4713" fmla="*/ 3125959 w 7484617"/>
              <a:gd name="connsiteY4713" fmla="*/ 5010612 h 6858937"/>
              <a:gd name="connsiteX4714" fmla="*/ 3125959 w 7484617"/>
              <a:gd name="connsiteY4714" fmla="*/ 5017928 h 6858937"/>
              <a:gd name="connsiteX4715" fmla="*/ 3122305 w 7484617"/>
              <a:gd name="connsiteY4715" fmla="*/ 5014270 h 6858937"/>
              <a:gd name="connsiteX4716" fmla="*/ 3122303 w 7484617"/>
              <a:gd name="connsiteY4716" fmla="*/ 5014270 h 6858937"/>
              <a:gd name="connsiteX4717" fmla="*/ 3107681 w 7484617"/>
              <a:gd name="connsiteY4717" fmla="*/ 5006954 h 6858937"/>
              <a:gd name="connsiteX4718" fmla="*/ 3100368 w 7484617"/>
              <a:gd name="connsiteY4718" fmla="*/ 5003296 h 6858937"/>
              <a:gd name="connsiteX4719" fmla="*/ 3096712 w 7484617"/>
              <a:gd name="connsiteY4719" fmla="*/ 4999638 h 6858937"/>
              <a:gd name="connsiteX4720" fmla="*/ 3093056 w 7484617"/>
              <a:gd name="connsiteY4720" fmla="*/ 4995980 h 6858937"/>
              <a:gd name="connsiteX4721" fmla="*/ 3089399 w 7484617"/>
              <a:gd name="connsiteY4721" fmla="*/ 4995980 h 6858937"/>
              <a:gd name="connsiteX4722" fmla="*/ 3093056 w 7484617"/>
              <a:gd name="connsiteY4722" fmla="*/ 4992322 h 6858937"/>
              <a:gd name="connsiteX4723" fmla="*/ 3100368 w 7484617"/>
              <a:gd name="connsiteY4723" fmla="*/ 4992322 h 6858937"/>
              <a:gd name="connsiteX4724" fmla="*/ 3104024 w 7484617"/>
              <a:gd name="connsiteY4724" fmla="*/ 4999638 h 6858937"/>
              <a:gd name="connsiteX4725" fmla="*/ 3104024 w 7484617"/>
              <a:gd name="connsiteY4725" fmla="*/ 4974032 h 6858937"/>
              <a:gd name="connsiteX4726" fmla="*/ 3118648 w 7484617"/>
              <a:gd name="connsiteY4726" fmla="*/ 4970374 h 6858937"/>
              <a:gd name="connsiteX4727" fmla="*/ 3111336 w 7484617"/>
              <a:gd name="connsiteY4727" fmla="*/ 4988664 h 6858937"/>
              <a:gd name="connsiteX4728" fmla="*/ 3140584 w 7484617"/>
              <a:gd name="connsiteY4728" fmla="*/ 4981348 h 6858937"/>
              <a:gd name="connsiteX4729" fmla="*/ 3144240 w 7484617"/>
              <a:gd name="connsiteY4729" fmla="*/ 4974032 h 6858937"/>
              <a:gd name="connsiteX4730" fmla="*/ 3133271 w 7484617"/>
              <a:gd name="connsiteY4730" fmla="*/ 4974032 h 6858937"/>
              <a:gd name="connsiteX4731" fmla="*/ 3125959 w 7484617"/>
              <a:gd name="connsiteY4731" fmla="*/ 4963058 h 6858937"/>
              <a:gd name="connsiteX4732" fmla="*/ 3129615 w 7484617"/>
              <a:gd name="connsiteY4732" fmla="*/ 4941108 h 6858937"/>
              <a:gd name="connsiteX4733" fmla="*/ 3114992 w 7484617"/>
              <a:gd name="connsiteY4733" fmla="*/ 4941108 h 6858937"/>
              <a:gd name="connsiteX4734" fmla="*/ 3144240 w 7484617"/>
              <a:gd name="connsiteY4734" fmla="*/ 4919160 h 6858937"/>
              <a:gd name="connsiteX4735" fmla="*/ 3140584 w 7484617"/>
              <a:gd name="connsiteY4735" fmla="*/ 4933792 h 6858937"/>
              <a:gd name="connsiteX4736" fmla="*/ 3177145 w 7484617"/>
              <a:gd name="connsiteY4736" fmla="*/ 4904528 h 6858937"/>
              <a:gd name="connsiteX4737" fmla="*/ 3166177 w 7484617"/>
              <a:gd name="connsiteY4737" fmla="*/ 4897212 h 6858937"/>
              <a:gd name="connsiteX4738" fmla="*/ 3173489 w 7484617"/>
              <a:gd name="connsiteY4738" fmla="*/ 4875264 h 6858937"/>
              <a:gd name="connsiteX4739" fmla="*/ 3213707 w 7484617"/>
              <a:gd name="connsiteY4739" fmla="*/ 4831366 h 6858937"/>
              <a:gd name="connsiteX4740" fmla="*/ 3217363 w 7484617"/>
              <a:gd name="connsiteY4740" fmla="*/ 4845998 h 6858937"/>
              <a:gd name="connsiteX4741" fmla="*/ 3228331 w 7484617"/>
              <a:gd name="connsiteY4741" fmla="*/ 4824050 h 6858937"/>
              <a:gd name="connsiteX4742" fmla="*/ 3239300 w 7484617"/>
              <a:gd name="connsiteY4742" fmla="*/ 4835024 h 6858937"/>
              <a:gd name="connsiteX4743" fmla="*/ 3239300 w 7484617"/>
              <a:gd name="connsiteY4743" fmla="*/ 4820392 h 6858937"/>
              <a:gd name="connsiteX4744" fmla="*/ 3257578 w 7484617"/>
              <a:gd name="connsiteY4744" fmla="*/ 4780154 h 6858937"/>
              <a:gd name="connsiteX4745" fmla="*/ 3272203 w 7484617"/>
              <a:gd name="connsiteY4745" fmla="*/ 4747230 h 6858937"/>
              <a:gd name="connsiteX4746" fmla="*/ 3264892 w 7484617"/>
              <a:gd name="connsiteY4746" fmla="*/ 4758204 h 6858937"/>
              <a:gd name="connsiteX4747" fmla="*/ 3257578 w 7484617"/>
              <a:gd name="connsiteY4747" fmla="*/ 4747230 h 6858937"/>
              <a:gd name="connsiteX4748" fmla="*/ 3283172 w 7484617"/>
              <a:gd name="connsiteY4748" fmla="*/ 4739914 h 6858937"/>
              <a:gd name="connsiteX4749" fmla="*/ 3279515 w 7484617"/>
              <a:gd name="connsiteY4749" fmla="*/ 4765520 h 6858937"/>
              <a:gd name="connsiteX4750" fmla="*/ 3312421 w 7484617"/>
              <a:gd name="connsiteY4750" fmla="*/ 4725282 h 6858937"/>
              <a:gd name="connsiteX4751" fmla="*/ 3330701 w 7484617"/>
              <a:gd name="connsiteY4751" fmla="*/ 4721624 h 6858937"/>
              <a:gd name="connsiteX4752" fmla="*/ 3345326 w 7484617"/>
              <a:gd name="connsiteY4752" fmla="*/ 4699676 h 6858937"/>
              <a:gd name="connsiteX4753" fmla="*/ 3345326 w 7484617"/>
              <a:gd name="connsiteY4753" fmla="*/ 4677727 h 6858937"/>
              <a:gd name="connsiteX4754" fmla="*/ 3359949 w 7484617"/>
              <a:gd name="connsiteY4754" fmla="*/ 4692360 h 6858937"/>
              <a:gd name="connsiteX4755" fmla="*/ 3378230 w 7484617"/>
              <a:gd name="connsiteY4755" fmla="*/ 4666753 h 6858937"/>
              <a:gd name="connsiteX4756" fmla="*/ 3370917 w 7484617"/>
              <a:gd name="connsiteY4756" fmla="*/ 4659437 h 6858937"/>
              <a:gd name="connsiteX4757" fmla="*/ 3389198 w 7484617"/>
              <a:gd name="connsiteY4757" fmla="*/ 4655779 h 6858937"/>
              <a:gd name="connsiteX4758" fmla="*/ 3422103 w 7484617"/>
              <a:gd name="connsiteY4758" fmla="*/ 4611883 h 6858937"/>
              <a:gd name="connsiteX4759" fmla="*/ 3422103 w 7484617"/>
              <a:gd name="connsiteY4759" fmla="*/ 4597249 h 6858937"/>
              <a:gd name="connsiteX4760" fmla="*/ 3433072 w 7484617"/>
              <a:gd name="connsiteY4760" fmla="*/ 4611883 h 6858937"/>
              <a:gd name="connsiteX4761" fmla="*/ 3455009 w 7484617"/>
              <a:gd name="connsiteY4761" fmla="*/ 4571643 h 6858937"/>
              <a:gd name="connsiteX4762" fmla="*/ 3440384 w 7484617"/>
              <a:gd name="connsiteY4762" fmla="*/ 4578959 h 6858937"/>
              <a:gd name="connsiteX4763" fmla="*/ 3465978 w 7484617"/>
              <a:gd name="connsiteY4763" fmla="*/ 4553353 h 6858937"/>
              <a:gd name="connsiteX4764" fmla="*/ 3462321 w 7484617"/>
              <a:gd name="connsiteY4764" fmla="*/ 4567985 h 6858937"/>
              <a:gd name="connsiteX4765" fmla="*/ 3480600 w 7484617"/>
              <a:gd name="connsiteY4765" fmla="*/ 4542379 h 6858937"/>
              <a:gd name="connsiteX4766" fmla="*/ 3465978 w 7484617"/>
              <a:gd name="connsiteY4766" fmla="*/ 4542379 h 6858937"/>
              <a:gd name="connsiteX4767" fmla="*/ 3480600 w 7484617"/>
              <a:gd name="connsiteY4767" fmla="*/ 4538721 h 6858937"/>
              <a:gd name="connsiteX4768" fmla="*/ 3487912 w 7484617"/>
              <a:gd name="connsiteY4768" fmla="*/ 4516773 h 6858937"/>
              <a:gd name="connsiteX4769" fmla="*/ 3465978 w 7484617"/>
              <a:gd name="connsiteY4769" fmla="*/ 4516773 h 6858937"/>
              <a:gd name="connsiteX4770" fmla="*/ 3462321 w 7484617"/>
              <a:gd name="connsiteY4770" fmla="*/ 4535063 h 6858937"/>
              <a:gd name="connsiteX4771" fmla="*/ 3403823 w 7484617"/>
              <a:gd name="connsiteY4771" fmla="*/ 4571643 h 6858937"/>
              <a:gd name="connsiteX4772" fmla="*/ 3381886 w 7484617"/>
              <a:gd name="connsiteY4772" fmla="*/ 4604567 h 6858937"/>
              <a:gd name="connsiteX4773" fmla="*/ 3330701 w 7484617"/>
              <a:gd name="connsiteY4773" fmla="*/ 4648463 h 6858937"/>
              <a:gd name="connsiteX4774" fmla="*/ 3316078 w 7484617"/>
              <a:gd name="connsiteY4774" fmla="*/ 4637489 h 6858937"/>
              <a:gd name="connsiteX4775" fmla="*/ 3305108 w 7484617"/>
              <a:gd name="connsiteY4775" fmla="*/ 4652121 h 6858937"/>
              <a:gd name="connsiteX4776" fmla="*/ 3283172 w 7484617"/>
              <a:gd name="connsiteY4776" fmla="*/ 4641147 h 6858937"/>
              <a:gd name="connsiteX4777" fmla="*/ 3286828 w 7484617"/>
              <a:gd name="connsiteY4777" fmla="*/ 4663095 h 6858937"/>
              <a:gd name="connsiteX4778" fmla="*/ 3264892 w 7484617"/>
              <a:gd name="connsiteY4778" fmla="*/ 4666753 h 6858937"/>
              <a:gd name="connsiteX4779" fmla="*/ 3261235 w 7484617"/>
              <a:gd name="connsiteY4779" fmla="*/ 4685043 h 6858937"/>
              <a:gd name="connsiteX4780" fmla="*/ 3253922 w 7484617"/>
              <a:gd name="connsiteY4780" fmla="*/ 4663095 h 6858937"/>
              <a:gd name="connsiteX4781" fmla="*/ 3239300 w 7484617"/>
              <a:gd name="connsiteY4781" fmla="*/ 4674069 h 6858937"/>
              <a:gd name="connsiteX4782" fmla="*/ 3231987 w 7484617"/>
              <a:gd name="connsiteY4782" fmla="*/ 4688702 h 6858937"/>
              <a:gd name="connsiteX4783" fmla="*/ 3242954 w 7484617"/>
              <a:gd name="connsiteY4783" fmla="*/ 4710650 h 6858937"/>
              <a:gd name="connsiteX4784" fmla="*/ 3228331 w 7484617"/>
              <a:gd name="connsiteY4784" fmla="*/ 4699676 h 6858937"/>
              <a:gd name="connsiteX4785" fmla="*/ 3202738 w 7484617"/>
              <a:gd name="connsiteY4785" fmla="*/ 4725282 h 6858937"/>
              <a:gd name="connsiteX4786" fmla="*/ 3195426 w 7484617"/>
              <a:gd name="connsiteY4786" fmla="*/ 4703334 h 6858937"/>
              <a:gd name="connsiteX4787" fmla="*/ 3199082 w 7484617"/>
              <a:gd name="connsiteY4787" fmla="*/ 4685043 h 6858937"/>
              <a:gd name="connsiteX4788" fmla="*/ 3217363 w 7484617"/>
              <a:gd name="connsiteY4788" fmla="*/ 4670411 h 6858937"/>
              <a:gd name="connsiteX4789" fmla="*/ 3217363 w 7484617"/>
              <a:gd name="connsiteY4789" fmla="*/ 4685043 h 6858937"/>
              <a:gd name="connsiteX4790" fmla="*/ 3228331 w 7484617"/>
              <a:gd name="connsiteY4790" fmla="*/ 4663095 h 6858937"/>
              <a:gd name="connsiteX4791" fmla="*/ 3268547 w 7484617"/>
              <a:gd name="connsiteY4791" fmla="*/ 4644805 h 6858937"/>
              <a:gd name="connsiteX4792" fmla="*/ 3264892 w 7484617"/>
              <a:gd name="connsiteY4792" fmla="*/ 4633831 h 6858937"/>
              <a:gd name="connsiteX4793" fmla="*/ 3272203 w 7484617"/>
              <a:gd name="connsiteY4793" fmla="*/ 4626515 h 6858937"/>
              <a:gd name="connsiteX4794" fmla="*/ 3283172 w 7484617"/>
              <a:gd name="connsiteY4794" fmla="*/ 4637489 h 6858937"/>
              <a:gd name="connsiteX4795" fmla="*/ 3283172 w 7484617"/>
              <a:gd name="connsiteY4795" fmla="*/ 4615541 h 6858937"/>
              <a:gd name="connsiteX4796" fmla="*/ 3297796 w 7484617"/>
              <a:gd name="connsiteY4796" fmla="*/ 4622857 h 6858937"/>
              <a:gd name="connsiteX4797" fmla="*/ 3327045 w 7484617"/>
              <a:gd name="connsiteY4797" fmla="*/ 4600909 h 6858937"/>
              <a:gd name="connsiteX4798" fmla="*/ 3319733 w 7484617"/>
              <a:gd name="connsiteY4798" fmla="*/ 4586275 h 6858937"/>
              <a:gd name="connsiteX4799" fmla="*/ 3323389 w 7484617"/>
              <a:gd name="connsiteY4799" fmla="*/ 4575301 h 6858937"/>
              <a:gd name="connsiteX4800" fmla="*/ 3341670 w 7484617"/>
              <a:gd name="connsiteY4800" fmla="*/ 4567985 h 6858937"/>
              <a:gd name="connsiteX4801" fmla="*/ 3389198 w 7484617"/>
              <a:gd name="connsiteY4801" fmla="*/ 4527747 h 6858937"/>
              <a:gd name="connsiteX4802" fmla="*/ 3378230 w 7484617"/>
              <a:gd name="connsiteY4802" fmla="*/ 4498481 h 6858937"/>
              <a:gd name="connsiteX4803" fmla="*/ 3378230 w 7484617"/>
              <a:gd name="connsiteY4803" fmla="*/ 4516773 h 6858937"/>
              <a:gd name="connsiteX4804" fmla="*/ 3367261 w 7484617"/>
              <a:gd name="connsiteY4804" fmla="*/ 4505797 h 6858937"/>
              <a:gd name="connsiteX4805" fmla="*/ 3290484 w 7484617"/>
              <a:gd name="connsiteY4805" fmla="*/ 4567985 h 6858937"/>
              <a:gd name="connsiteX4806" fmla="*/ 3297796 w 7484617"/>
              <a:gd name="connsiteY4806" fmla="*/ 4549695 h 6858937"/>
              <a:gd name="connsiteX4807" fmla="*/ 3286828 w 7484617"/>
              <a:gd name="connsiteY4807" fmla="*/ 4538721 h 6858937"/>
              <a:gd name="connsiteX4808" fmla="*/ 3294140 w 7484617"/>
              <a:gd name="connsiteY4808" fmla="*/ 4542379 h 6858937"/>
              <a:gd name="connsiteX4809" fmla="*/ 3305108 w 7484617"/>
              <a:gd name="connsiteY4809" fmla="*/ 4513113 h 6858937"/>
              <a:gd name="connsiteX4810" fmla="*/ 3308765 w 7484617"/>
              <a:gd name="connsiteY4810" fmla="*/ 4535063 h 6858937"/>
              <a:gd name="connsiteX4811" fmla="*/ 3297796 w 7484617"/>
              <a:gd name="connsiteY4811" fmla="*/ 4535063 h 6858937"/>
              <a:gd name="connsiteX4812" fmla="*/ 3308765 w 7484617"/>
              <a:gd name="connsiteY4812" fmla="*/ 4549695 h 6858937"/>
              <a:gd name="connsiteX4813" fmla="*/ 3319733 w 7484617"/>
              <a:gd name="connsiteY4813" fmla="*/ 4527747 h 6858937"/>
              <a:gd name="connsiteX4814" fmla="*/ 3316078 w 7484617"/>
              <a:gd name="connsiteY4814" fmla="*/ 4509455 h 6858937"/>
              <a:gd name="connsiteX4815" fmla="*/ 3374573 w 7484617"/>
              <a:gd name="connsiteY4815" fmla="*/ 4454585 h 6858937"/>
              <a:gd name="connsiteX4816" fmla="*/ 3367261 w 7484617"/>
              <a:gd name="connsiteY4816" fmla="*/ 4439953 h 6858937"/>
              <a:gd name="connsiteX4817" fmla="*/ 3400167 w 7484617"/>
              <a:gd name="connsiteY4817" fmla="*/ 4432637 h 6858937"/>
              <a:gd name="connsiteX4818" fmla="*/ 3392854 w 7484617"/>
              <a:gd name="connsiteY4818" fmla="*/ 4450927 h 6858937"/>
              <a:gd name="connsiteX4819" fmla="*/ 3389198 w 7484617"/>
              <a:gd name="connsiteY4819" fmla="*/ 4443611 h 6858937"/>
              <a:gd name="connsiteX4820" fmla="*/ 3389198 w 7484617"/>
              <a:gd name="connsiteY4820" fmla="*/ 4465559 h 6858937"/>
              <a:gd name="connsiteX4821" fmla="*/ 3403823 w 7484617"/>
              <a:gd name="connsiteY4821" fmla="*/ 4421661 h 6858937"/>
              <a:gd name="connsiteX4822" fmla="*/ 3422103 w 7484617"/>
              <a:gd name="connsiteY4822" fmla="*/ 4407029 h 6858937"/>
              <a:gd name="connsiteX4823" fmla="*/ 3425760 w 7484617"/>
              <a:gd name="connsiteY4823" fmla="*/ 4428979 h 6858937"/>
              <a:gd name="connsiteX4824" fmla="*/ 3436728 w 7484617"/>
              <a:gd name="connsiteY4824" fmla="*/ 4407029 h 6858937"/>
              <a:gd name="connsiteX4825" fmla="*/ 3447696 w 7484617"/>
              <a:gd name="connsiteY4825" fmla="*/ 4370449 h 6858937"/>
              <a:gd name="connsiteX4826" fmla="*/ 3451353 w 7484617"/>
              <a:gd name="connsiteY4826" fmla="*/ 4381423 h 6858937"/>
              <a:gd name="connsiteX4827" fmla="*/ 3462321 w 7484617"/>
              <a:gd name="connsiteY4827" fmla="*/ 4366791 h 6858937"/>
              <a:gd name="connsiteX4828" fmla="*/ 3480600 w 7484617"/>
              <a:gd name="connsiteY4828" fmla="*/ 4363133 h 6858937"/>
              <a:gd name="connsiteX4829" fmla="*/ 3480600 w 7484617"/>
              <a:gd name="connsiteY4829" fmla="*/ 4337525 h 6858937"/>
              <a:gd name="connsiteX4830" fmla="*/ 3495225 w 7484617"/>
              <a:gd name="connsiteY4830" fmla="*/ 4337525 h 6858937"/>
              <a:gd name="connsiteX4831" fmla="*/ 3502537 w 7484617"/>
              <a:gd name="connsiteY4831" fmla="*/ 4319235 h 6858937"/>
              <a:gd name="connsiteX4832" fmla="*/ 3509849 w 7484617"/>
              <a:gd name="connsiteY4832" fmla="*/ 4330209 h 6858937"/>
              <a:gd name="connsiteX4833" fmla="*/ 3506193 w 7484617"/>
              <a:gd name="connsiteY4833" fmla="*/ 4315577 h 6858937"/>
              <a:gd name="connsiteX4834" fmla="*/ 3517161 w 7484617"/>
              <a:gd name="connsiteY4834" fmla="*/ 4315577 h 6858937"/>
              <a:gd name="connsiteX4835" fmla="*/ 3517161 w 7484617"/>
              <a:gd name="connsiteY4835" fmla="*/ 4330209 h 6858937"/>
              <a:gd name="connsiteX4836" fmla="*/ 3520818 w 7484617"/>
              <a:gd name="connsiteY4836" fmla="*/ 4300945 h 6858937"/>
              <a:gd name="connsiteX4837" fmla="*/ 3539098 w 7484617"/>
              <a:gd name="connsiteY4837" fmla="*/ 4289971 h 6858937"/>
              <a:gd name="connsiteX4838" fmla="*/ 3550067 w 7484617"/>
              <a:gd name="connsiteY4838" fmla="*/ 4293629 h 6858937"/>
              <a:gd name="connsiteX4839" fmla="*/ 3597595 w 7484617"/>
              <a:gd name="connsiteY4839" fmla="*/ 4242415 h 6858937"/>
              <a:gd name="connsiteX4840" fmla="*/ 3612220 w 7484617"/>
              <a:gd name="connsiteY4840" fmla="*/ 4249731 h 6858937"/>
              <a:gd name="connsiteX4841" fmla="*/ 3630500 w 7484617"/>
              <a:gd name="connsiteY4841" fmla="*/ 4227783 h 6858937"/>
              <a:gd name="connsiteX4842" fmla="*/ 3641469 w 7484617"/>
              <a:gd name="connsiteY4842" fmla="*/ 4205835 h 6858937"/>
              <a:gd name="connsiteX4843" fmla="*/ 3648781 w 7484617"/>
              <a:gd name="connsiteY4843" fmla="*/ 4209493 h 6858937"/>
              <a:gd name="connsiteX4844" fmla="*/ 3674374 w 7484617"/>
              <a:gd name="connsiteY4844" fmla="*/ 4180229 h 6858937"/>
              <a:gd name="connsiteX4845" fmla="*/ 3681686 w 7484617"/>
              <a:gd name="connsiteY4845" fmla="*/ 4136332 h 6858937"/>
              <a:gd name="connsiteX4846" fmla="*/ 3729214 w 7484617"/>
              <a:gd name="connsiteY4846" fmla="*/ 4121700 h 6858937"/>
              <a:gd name="connsiteX4847" fmla="*/ 3743839 w 7484617"/>
              <a:gd name="connsiteY4847" fmla="*/ 4107068 h 6858937"/>
              <a:gd name="connsiteX4848" fmla="*/ 3740183 w 7484617"/>
              <a:gd name="connsiteY4848" fmla="*/ 4121700 h 6858937"/>
              <a:gd name="connsiteX4849" fmla="*/ 3754807 w 7484617"/>
              <a:gd name="connsiteY4849" fmla="*/ 4092436 h 6858937"/>
              <a:gd name="connsiteX4850" fmla="*/ 3740183 w 7484617"/>
              <a:gd name="connsiteY4850" fmla="*/ 4099752 h 6858937"/>
              <a:gd name="connsiteX4851" fmla="*/ 3780401 w 7484617"/>
              <a:gd name="connsiteY4851" fmla="*/ 4081462 h 6858937"/>
              <a:gd name="connsiteX4852" fmla="*/ 3776744 w 7484617"/>
              <a:gd name="connsiteY4852" fmla="*/ 4066828 h 6858937"/>
              <a:gd name="connsiteX4853" fmla="*/ 3791369 w 7484617"/>
              <a:gd name="connsiteY4853" fmla="*/ 4055854 h 6858937"/>
              <a:gd name="connsiteX4854" fmla="*/ 3773088 w 7484617"/>
              <a:gd name="connsiteY4854" fmla="*/ 4048538 h 6858937"/>
              <a:gd name="connsiteX4855" fmla="*/ 3751151 w 7484617"/>
              <a:gd name="connsiteY4855" fmla="*/ 4063170 h 6858937"/>
              <a:gd name="connsiteX4856" fmla="*/ 3769432 w 7484617"/>
              <a:gd name="connsiteY4856" fmla="*/ 4044880 h 6858937"/>
              <a:gd name="connsiteX4857" fmla="*/ 3795025 w 7484617"/>
              <a:gd name="connsiteY4857" fmla="*/ 4044880 h 6858937"/>
              <a:gd name="connsiteX4858" fmla="*/ 3791369 w 7484617"/>
              <a:gd name="connsiteY4858" fmla="*/ 4026590 h 6858937"/>
              <a:gd name="connsiteX4859" fmla="*/ 3795025 w 7484617"/>
              <a:gd name="connsiteY4859" fmla="*/ 4026590 h 6858937"/>
              <a:gd name="connsiteX4860" fmla="*/ 3798681 w 7484617"/>
              <a:gd name="connsiteY4860" fmla="*/ 4022932 h 6858937"/>
              <a:gd name="connsiteX4861" fmla="*/ 3805993 w 7484617"/>
              <a:gd name="connsiteY4861" fmla="*/ 4048538 h 6858937"/>
              <a:gd name="connsiteX4862" fmla="*/ 3816962 w 7484617"/>
              <a:gd name="connsiteY4862" fmla="*/ 4055854 h 6858937"/>
              <a:gd name="connsiteX4863" fmla="*/ 3824274 w 7484617"/>
              <a:gd name="connsiteY4863" fmla="*/ 4030248 h 6858937"/>
              <a:gd name="connsiteX4864" fmla="*/ 3849865 w 7484617"/>
              <a:gd name="connsiteY4864" fmla="*/ 3993668 h 6858937"/>
              <a:gd name="connsiteX4865" fmla="*/ 3864490 w 7484617"/>
              <a:gd name="connsiteY4865" fmla="*/ 4019274 h 6858937"/>
              <a:gd name="connsiteX4866" fmla="*/ 3860834 w 7484617"/>
              <a:gd name="connsiteY4866" fmla="*/ 3990008 h 6858937"/>
              <a:gd name="connsiteX4867" fmla="*/ 3879115 w 7484617"/>
              <a:gd name="connsiteY4867" fmla="*/ 3971718 h 6858937"/>
              <a:gd name="connsiteX4868" fmla="*/ 3897395 w 7484617"/>
              <a:gd name="connsiteY4868" fmla="*/ 3986350 h 6858937"/>
              <a:gd name="connsiteX4869" fmla="*/ 3901051 w 7484617"/>
              <a:gd name="connsiteY4869" fmla="*/ 3964402 h 6858937"/>
              <a:gd name="connsiteX4870" fmla="*/ 3926645 w 7484617"/>
              <a:gd name="connsiteY4870" fmla="*/ 3960744 h 6858937"/>
              <a:gd name="connsiteX4871" fmla="*/ 3926645 w 7484617"/>
              <a:gd name="connsiteY4871" fmla="*/ 3953428 h 6858937"/>
              <a:gd name="connsiteX4872" fmla="*/ 3948580 w 7484617"/>
              <a:gd name="connsiteY4872" fmla="*/ 3916848 h 6858937"/>
              <a:gd name="connsiteX4873" fmla="*/ 3966861 w 7484617"/>
              <a:gd name="connsiteY4873" fmla="*/ 3905874 h 6858937"/>
              <a:gd name="connsiteX4874" fmla="*/ 3999766 w 7484617"/>
              <a:gd name="connsiteY4874" fmla="*/ 3887582 h 6858937"/>
              <a:gd name="connsiteX4875" fmla="*/ 4003422 w 7484617"/>
              <a:gd name="connsiteY4875" fmla="*/ 3876608 h 6858937"/>
              <a:gd name="connsiteX4876" fmla="*/ 3992453 w 7484617"/>
              <a:gd name="connsiteY4876" fmla="*/ 3872950 h 6858937"/>
              <a:gd name="connsiteX4877" fmla="*/ 4007078 w 7484617"/>
              <a:gd name="connsiteY4877" fmla="*/ 3854660 h 6858937"/>
              <a:gd name="connsiteX4878" fmla="*/ 4007078 w 7484617"/>
              <a:gd name="connsiteY4878" fmla="*/ 3876608 h 6858937"/>
              <a:gd name="connsiteX4879" fmla="*/ 4050952 w 7484617"/>
              <a:gd name="connsiteY4879" fmla="*/ 3854660 h 6858937"/>
              <a:gd name="connsiteX4880" fmla="*/ 4047296 w 7484617"/>
              <a:gd name="connsiteY4880" fmla="*/ 3832712 h 6858937"/>
              <a:gd name="connsiteX4881" fmla="*/ 4036327 w 7484617"/>
              <a:gd name="connsiteY4881" fmla="*/ 3854660 h 6858937"/>
              <a:gd name="connsiteX4882" fmla="*/ 4021703 w 7484617"/>
              <a:gd name="connsiteY4882" fmla="*/ 3829054 h 6858937"/>
              <a:gd name="connsiteX4883" fmla="*/ 4050952 w 7484617"/>
              <a:gd name="connsiteY4883" fmla="*/ 3825396 h 6858937"/>
              <a:gd name="connsiteX4884" fmla="*/ 4065575 w 7484617"/>
              <a:gd name="connsiteY4884" fmla="*/ 3843686 h 6858937"/>
              <a:gd name="connsiteX4885" fmla="*/ 4065575 w 7484617"/>
              <a:gd name="connsiteY4885" fmla="*/ 3829054 h 6858937"/>
              <a:gd name="connsiteX4886" fmla="*/ 4069231 w 7484617"/>
              <a:gd name="connsiteY4886" fmla="*/ 3840028 h 6858937"/>
              <a:gd name="connsiteX4887" fmla="*/ 4087511 w 7484617"/>
              <a:gd name="connsiteY4887" fmla="*/ 3814420 h 6858937"/>
              <a:gd name="connsiteX4888" fmla="*/ 4135041 w 7484617"/>
              <a:gd name="connsiteY4888" fmla="*/ 3792472 h 6858937"/>
              <a:gd name="connsiteX4889" fmla="*/ 4127729 w 7484617"/>
              <a:gd name="connsiteY4889" fmla="*/ 3781498 h 6858937"/>
              <a:gd name="connsiteX4890" fmla="*/ 4138698 w 7484617"/>
              <a:gd name="connsiteY4890" fmla="*/ 3770524 h 6858937"/>
              <a:gd name="connsiteX4891" fmla="*/ 4167947 w 7484617"/>
              <a:gd name="connsiteY4891" fmla="*/ 3748576 h 6858937"/>
              <a:gd name="connsiteX4892" fmla="*/ 4178913 w 7484617"/>
              <a:gd name="connsiteY4892" fmla="*/ 3755892 h 6858937"/>
              <a:gd name="connsiteX4893" fmla="*/ 4171603 w 7484617"/>
              <a:gd name="connsiteY4893" fmla="*/ 3774182 h 6858937"/>
              <a:gd name="connsiteX4894" fmla="*/ 4204507 w 7484617"/>
              <a:gd name="connsiteY4894" fmla="*/ 3752234 h 6858937"/>
              <a:gd name="connsiteX4895" fmla="*/ 4186226 w 7484617"/>
              <a:gd name="connsiteY4895" fmla="*/ 3759550 h 6858937"/>
              <a:gd name="connsiteX4896" fmla="*/ 4222787 w 7484617"/>
              <a:gd name="connsiteY4896" fmla="*/ 3711994 h 6858937"/>
              <a:gd name="connsiteX4897" fmla="*/ 4215475 w 7484617"/>
              <a:gd name="connsiteY4897" fmla="*/ 3708336 h 6858937"/>
              <a:gd name="connsiteX4898" fmla="*/ 4215475 w 7484617"/>
              <a:gd name="connsiteY4898" fmla="*/ 3690046 h 6858937"/>
              <a:gd name="connsiteX4899" fmla="*/ 4233755 w 7484617"/>
              <a:gd name="connsiteY4899" fmla="*/ 3704678 h 6858937"/>
              <a:gd name="connsiteX4900" fmla="*/ 4259349 w 7484617"/>
              <a:gd name="connsiteY4900" fmla="*/ 3690046 h 6858937"/>
              <a:gd name="connsiteX4901" fmla="*/ 4233755 w 7484617"/>
              <a:gd name="connsiteY4901" fmla="*/ 3686388 h 6858937"/>
              <a:gd name="connsiteX4902" fmla="*/ 4244724 w 7484617"/>
              <a:gd name="connsiteY4902" fmla="*/ 3668098 h 6858937"/>
              <a:gd name="connsiteX4903" fmla="*/ 4273973 w 7484617"/>
              <a:gd name="connsiteY4903" fmla="*/ 3690046 h 6858937"/>
              <a:gd name="connsiteX4904" fmla="*/ 4288598 w 7484617"/>
              <a:gd name="connsiteY4904" fmla="*/ 3642492 h 6858937"/>
              <a:gd name="connsiteX4905" fmla="*/ 4270317 w 7484617"/>
              <a:gd name="connsiteY4905" fmla="*/ 3668098 h 6858937"/>
              <a:gd name="connsiteX4906" fmla="*/ 4270317 w 7484617"/>
              <a:gd name="connsiteY4906" fmla="*/ 3649808 h 6858937"/>
              <a:gd name="connsiteX4907" fmla="*/ 4292254 w 7484617"/>
              <a:gd name="connsiteY4907" fmla="*/ 3633804 h 6858937"/>
              <a:gd name="connsiteX4908" fmla="*/ 4307897 w 7484617"/>
              <a:gd name="connsiteY4908" fmla="*/ 3624346 h 6858937"/>
              <a:gd name="connsiteX4909" fmla="*/ 4316475 w 7484617"/>
              <a:gd name="connsiteY4909" fmla="*/ 3625573 h 6858937"/>
              <a:gd name="connsiteX4910" fmla="*/ 4317845 w 7484617"/>
              <a:gd name="connsiteY4910" fmla="*/ 3635174 h 6858937"/>
              <a:gd name="connsiteX4911" fmla="*/ 4306877 w 7484617"/>
              <a:gd name="connsiteY4911" fmla="*/ 3631516 h 6858937"/>
              <a:gd name="connsiteX4912" fmla="*/ 4317845 w 7484617"/>
              <a:gd name="connsiteY4912" fmla="*/ 3646150 h 6858937"/>
              <a:gd name="connsiteX4913" fmla="*/ 4303221 w 7484617"/>
              <a:gd name="connsiteY4913" fmla="*/ 3668098 h 6858937"/>
              <a:gd name="connsiteX4914" fmla="*/ 4325157 w 7484617"/>
              <a:gd name="connsiteY4914" fmla="*/ 3657124 h 6858937"/>
              <a:gd name="connsiteX4915" fmla="*/ 4328814 w 7484617"/>
              <a:gd name="connsiteY4915" fmla="*/ 3638834 h 6858937"/>
              <a:gd name="connsiteX4916" fmla="*/ 4336126 w 7484617"/>
              <a:gd name="connsiteY4916" fmla="*/ 3657124 h 6858937"/>
              <a:gd name="connsiteX4917" fmla="*/ 4339783 w 7484617"/>
              <a:gd name="connsiteY4917" fmla="*/ 3635174 h 6858937"/>
              <a:gd name="connsiteX4918" fmla="*/ 4321501 w 7484617"/>
              <a:gd name="connsiteY4918" fmla="*/ 3635174 h 6858937"/>
              <a:gd name="connsiteX4919" fmla="*/ 4339783 w 7484617"/>
              <a:gd name="connsiteY4919" fmla="*/ 3624200 h 6858937"/>
              <a:gd name="connsiteX4920" fmla="*/ 4339783 w 7484617"/>
              <a:gd name="connsiteY4920" fmla="*/ 3609568 h 6858937"/>
              <a:gd name="connsiteX4921" fmla="*/ 4321501 w 7484617"/>
              <a:gd name="connsiteY4921" fmla="*/ 3620542 h 6858937"/>
              <a:gd name="connsiteX4922" fmla="*/ 4328814 w 7484617"/>
              <a:gd name="connsiteY4922" fmla="*/ 3602252 h 6858937"/>
              <a:gd name="connsiteX4923" fmla="*/ 4299565 w 7484617"/>
              <a:gd name="connsiteY4923" fmla="*/ 3616884 h 6858937"/>
              <a:gd name="connsiteX4924" fmla="*/ 4299565 w 7484617"/>
              <a:gd name="connsiteY4924" fmla="*/ 3609568 h 6858937"/>
              <a:gd name="connsiteX4925" fmla="*/ 4295909 w 7484617"/>
              <a:gd name="connsiteY4925" fmla="*/ 3624200 h 6858937"/>
              <a:gd name="connsiteX4926" fmla="*/ 4273973 w 7484617"/>
              <a:gd name="connsiteY4926" fmla="*/ 3642492 h 6858937"/>
              <a:gd name="connsiteX4927" fmla="*/ 4266661 w 7484617"/>
              <a:gd name="connsiteY4927" fmla="*/ 3646150 h 6858937"/>
              <a:gd name="connsiteX4928" fmla="*/ 4259349 w 7484617"/>
              <a:gd name="connsiteY4928" fmla="*/ 3642492 h 6858937"/>
              <a:gd name="connsiteX4929" fmla="*/ 4252037 w 7484617"/>
              <a:gd name="connsiteY4929" fmla="*/ 3657124 h 6858937"/>
              <a:gd name="connsiteX4930" fmla="*/ 4226443 w 7484617"/>
              <a:gd name="connsiteY4930" fmla="*/ 3675414 h 6858937"/>
              <a:gd name="connsiteX4931" fmla="*/ 4215475 w 7484617"/>
              <a:gd name="connsiteY4931" fmla="*/ 3664440 h 6858937"/>
              <a:gd name="connsiteX4932" fmla="*/ 4178913 w 7484617"/>
              <a:gd name="connsiteY4932" fmla="*/ 3704678 h 6858937"/>
              <a:gd name="connsiteX4933" fmla="*/ 4164291 w 7484617"/>
              <a:gd name="connsiteY4933" fmla="*/ 3719310 h 6858937"/>
              <a:gd name="connsiteX4934" fmla="*/ 4146010 w 7484617"/>
              <a:gd name="connsiteY4934" fmla="*/ 3711994 h 6858937"/>
              <a:gd name="connsiteX4935" fmla="*/ 4109449 w 7484617"/>
              <a:gd name="connsiteY4935" fmla="*/ 3737602 h 6858937"/>
              <a:gd name="connsiteX4936" fmla="*/ 4113105 w 7484617"/>
              <a:gd name="connsiteY4936" fmla="*/ 3748576 h 6858937"/>
              <a:gd name="connsiteX4937" fmla="*/ 4091168 w 7484617"/>
              <a:gd name="connsiteY4937" fmla="*/ 3763208 h 6858937"/>
              <a:gd name="connsiteX4938" fmla="*/ 4087511 w 7484617"/>
              <a:gd name="connsiteY4938" fmla="*/ 3748576 h 6858937"/>
              <a:gd name="connsiteX4939" fmla="*/ 4036327 w 7484617"/>
              <a:gd name="connsiteY4939" fmla="*/ 3799788 h 6858937"/>
              <a:gd name="connsiteX4940" fmla="*/ 4043639 w 7484617"/>
              <a:gd name="connsiteY4940" fmla="*/ 3814420 h 6858937"/>
              <a:gd name="connsiteX4941" fmla="*/ 4021703 w 7484617"/>
              <a:gd name="connsiteY4941" fmla="*/ 3825396 h 6858937"/>
              <a:gd name="connsiteX4942" fmla="*/ 4018047 w 7484617"/>
              <a:gd name="connsiteY4942" fmla="*/ 3807104 h 6858937"/>
              <a:gd name="connsiteX4943" fmla="*/ 3919332 w 7484617"/>
              <a:gd name="connsiteY4943" fmla="*/ 3876608 h 6858937"/>
              <a:gd name="connsiteX4944" fmla="*/ 3930301 w 7484617"/>
              <a:gd name="connsiteY4944" fmla="*/ 3865634 h 6858937"/>
              <a:gd name="connsiteX4945" fmla="*/ 3915676 w 7484617"/>
              <a:gd name="connsiteY4945" fmla="*/ 3858318 h 6858937"/>
              <a:gd name="connsiteX4946" fmla="*/ 3893739 w 7484617"/>
              <a:gd name="connsiteY4946" fmla="*/ 3872950 h 6858937"/>
              <a:gd name="connsiteX4947" fmla="*/ 3897395 w 7484617"/>
              <a:gd name="connsiteY4947" fmla="*/ 3891240 h 6858937"/>
              <a:gd name="connsiteX4948" fmla="*/ 3875459 w 7484617"/>
              <a:gd name="connsiteY4948" fmla="*/ 3891240 h 6858937"/>
              <a:gd name="connsiteX4949" fmla="*/ 3879115 w 7484617"/>
              <a:gd name="connsiteY4949" fmla="*/ 3902214 h 6858937"/>
              <a:gd name="connsiteX4950" fmla="*/ 3857178 w 7484617"/>
              <a:gd name="connsiteY4950" fmla="*/ 3916848 h 6858937"/>
              <a:gd name="connsiteX4951" fmla="*/ 3868146 w 7484617"/>
              <a:gd name="connsiteY4951" fmla="*/ 3902214 h 6858937"/>
              <a:gd name="connsiteX4952" fmla="*/ 3842553 w 7484617"/>
              <a:gd name="connsiteY4952" fmla="*/ 3894898 h 6858937"/>
              <a:gd name="connsiteX4953" fmla="*/ 3849865 w 7484617"/>
              <a:gd name="connsiteY4953" fmla="*/ 3909532 h 6858937"/>
              <a:gd name="connsiteX4954" fmla="*/ 3805993 w 7484617"/>
              <a:gd name="connsiteY4954" fmla="*/ 3938796 h 6858937"/>
              <a:gd name="connsiteX4955" fmla="*/ 3802337 w 7484617"/>
              <a:gd name="connsiteY4955" fmla="*/ 3964402 h 6858937"/>
              <a:gd name="connsiteX4956" fmla="*/ 3791369 w 7484617"/>
              <a:gd name="connsiteY4956" fmla="*/ 3953428 h 6858937"/>
              <a:gd name="connsiteX4957" fmla="*/ 3780401 w 7484617"/>
              <a:gd name="connsiteY4957" fmla="*/ 3986350 h 6858937"/>
              <a:gd name="connsiteX4958" fmla="*/ 3791369 w 7484617"/>
              <a:gd name="connsiteY4958" fmla="*/ 3986350 h 6858937"/>
              <a:gd name="connsiteX4959" fmla="*/ 3787713 w 7484617"/>
              <a:gd name="connsiteY4959" fmla="*/ 4004642 h 6858937"/>
              <a:gd name="connsiteX4960" fmla="*/ 3769432 w 7484617"/>
              <a:gd name="connsiteY4960" fmla="*/ 4011958 h 6858937"/>
              <a:gd name="connsiteX4961" fmla="*/ 3776744 w 7484617"/>
              <a:gd name="connsiteY4961" fmla="*/ 4000984 h 6858937"/>
              <a:gd name="connsiteX4962" fmla="*/ 3773088 w 7484617"/>
              <a:gd name="connsiteY4962" fmla="*/ 3990008 h 6858937"/>
              <a:gd name="connsiteX4963" fmla="*/ 3751151 w 7484617"/>
              <a:gd name="connsiteY4963" fmla="*/ 3993668 h 6858937"/>
              <a:gd name="connsiteX4964" fmla="*/ 3754807 w 7484617"/>
              <a:gd name="connsiteY4964" fmla="*/ 3986350 h 6858937"/>
              <a:gd name="connsiteX4965" fmla="*/ 3725558 w 7484617"/>
              <a:gd name="connsiteY4965" fmla="*/ 4022932 h 6858937"/>
              <a:gd name="connsiteX4966" fmla="*/ 3718246 w 7484617"/>
              <a:gd name="connsiteY4966" fmla="*/ 4004642 h 6858937"/>
              <a:gd name="connsiteX4967" fmla="*/ 3703623 w 7484617"/>
              <a:gd name="connsiteY4967" fmla="*/ 4041222 h 6858937"/>
              <a:gd name="connsiteX4968" fmla="*/ 3707279 w 7484617"/>
              <a:gd name="connsiteY4968" fmla="*/ 4030248 h 6858937"/>
              <a:gd name="connsiteX4969" fmla="*/ 3685343 w 7484617"/>
              <a:gd name="connsiteY4969" fmla="*/ 4052196 h 6858937"/>
              <a:gd name="connsiteX4970" fmla="*/ 3670718 w 7484617"/>
              <a:gd name="connsiteY4970" fmla="*/ 4048538 h 6858937"/>
              <a:gd name="connsiteX4971" fmla="*/ 3667062 w 7484617"/>
              <a:gd name="connsiteY4971" fmla="*/ 4066828 h 6858937"/>
              <a:gd name="connsiteX4972" fmla="*/ 3656093 w 7484617"/>
              <a:gd name="connsiteY4972" fmla="*/ 4070486 h 6858937"/>
              <a:gd name="connsiteX4973" fmla="*/ 3648781 w 7484617"/>
              <a:gd name="connsiteY4973" fmla="*/ 4063170 h 6858937"/>
              <a:gd name="connsiteX4974" fmla="*/ 3612220 w 7484617"/>
              <a:gd name="connsiteY4974" fmla="*/ 4114384 h 6858937"/>
              <a:gd name="connsiteX4975" fmla="*/ 3601251 w 7484617"/>
              <a:gd name="connsiteY4975" fmla="*/ 4092436 h 6858937"/>
              <a:gd name="connsiteX4976" fmla="*/ 3586628 w 7484617"/>
              <a:gd name="connsiteY4976" fmla="*/ 4114384 h 6858937"/>
              <a:gd name="connsiteX4977" fmla="*/ 3601251 w 7484617"/>
              <a:gd name="connsiteY4977" fmla="*/ 4107068 h 6858937"/>
              <a:gd name="connsiteX4978" fmla="*/ 3572004 w 7484617"/>
              <a:gd name="connsiteY4978" fmla="*/ 4118042 h 6858937"/>
              <a:gd name="connsiteX4979" fmla="*/ 3586628 w 7484617"/>
              <a:gd name="connsiteY4979" fmla="*/ 4129016 h 6858937"/>
              <a:gd name="connsiteX4980" fmla="*/ 3535442 w 7484617"/>
              <a:gd name="connsiteY4980" fmla="*/ 4183887 h 6858937"/>
              <a:gd name="connsiteX4981" fmla="*/ 3542755 w 7484617"/>
              <a:gd name="connsiteY4981" fmla="*/ 4169255 h 6858937"/>
              <a:gd name="connsiteX4982" fmla="*/ 3528130 w 7484617"/>
              <a:gd name="connsiteY4982" fmla="*/ 4161938 h 6858937"/>
              <a:gd name="connsiteX4983" fmla="*/ 3473290 w 7484617"/>
              <a:gd name="connsiteY4983" fmla="*/ 4220467 h 6858937"/>
              <a:gd name="connsiteX4984" fmla="*/ 3465978 w 7484617"/>
              <a:gd name="connsiteY4984" fmla="*/ 4209493 h 6858937"/>
              <a:gd name="connsiteX4985" fmla="*/ 3458665 w 7484617"/>
              <a:gd name="connsiteY4985" fmla="*/ 4238757 h 6858937"/>
              <a:gd name="connsiteX4986" fmla="*/ 3451353 w 7484617"/>
              <a:gd name="connsiteY4986" fmla="*/ 4231441 h 6858937"/>
              <a:gd name="connsiteX4987" fmla="*/ 3414792 w 7484617"/>
              <a:gd name="connsiteY4987" fmla="*/ 4278997 h 6858937"/>
              <a:gd name="connsiteX4988" fmla="*/ 3407479 w 7484617"/>
              <a:gd name="connsiteY4988" fmla="*/ 4268023 h 6858937"/>
              <a:gd name="connsiteX4989" fmla="*/ 3367261 w 7484617"/>
              <a:gd name="connsiteY4989" fmla="*/ 4300945 h 6858937"/>
              <a:gd name="connsiteX4990" fmla="*/ 3359949 w 7484617"/>
              <a:gd name="connsiteY4990" fmla="*/ 4286313 h 6858937"/>
              <a:gd name="connsiteX4991" fmla="*/ 3345326 w 7484617"/>
              <a:gd name="connsiteY4991" fmla="*/ 4300945 h 6858937"/>
              <a:gd name="connsiteX4992" fmla="*/ 3348982 w 7484617"/>
              <a:gd name="connsiteY4992" fmla="*/ 4315577 h 6858937"/>
              <a:gd name="connsiteX4993" fmla="*/ 3338014 w 7484617"/>
              <a:gd name="connsiteY4993" fmla="*/ 4322893 h 6858937"/>
              <a:gd name="connsiteX4994" fmla="*/ 3345326 w 7484617"/>
              <a:gd name="connsiteY4994" fmla="*/ 4330209 h 6858937"/>
              <a:gd name="connsiteX4995" fmla="*/ 3323389 w 7484617"/>
              <a:gd name="connsiteY4995" fmla="*/ 4341185 h 6858937"/>
              <a:gd name="connsiteX4996" fmla="*/ 3334358 w 7484617"/>
              <a:gd name="connsiteY4996" fmla="*/ 4348501 h 6858937"/>
              <a:gd name="connsiteX4997" fmla="*/ 3283172 w 7484617"/>
              <a:gd name="connsiteY4997" fmla="*/ 4355817 h 6858937"/>
              <a:gd name="connsiteX4998" fmla="*/ 3261235 w 7484617"/>
              <a:gd name="connsiteY4998" fmla="*/ 4381423 h 6858937"/>
              <a:gd name="connsiteX4999" fmla="*/ 3257578 w 7484617"/>
              <a:gd name="connsiteY4999" fmla="*/ 4370449 h 6858937"/>
              <a:gd name="connsiteX5000" fmla="*/ 3235643 w 7484617"/>
              <a:gd name="connsiteY5000" fmla="*/ 4381423 h 6858937"/>
              <a:gd name="connsiteX5001" fmla="*/ 3253922 w 7484617"/>
              <a:gd name="connsiteY5001" fmla="*/ 4407029 h 6858937"/>
              <a:gd name="connsiteX5002" fmla="*/ 3228331 w 7484617"/>
              <a:gd name="connsiteY5002" fmla="*/ 4425319 h 6858937"/>
              <a:gd name="connsiteX5003" fmla="*/ 3074775 w 7484617"/>
              <a:gd name="connsiteY5003" fmla="*/ 4557011 h 6858937"/>
              <a:gd name="connsiteX5004" fmla="*/ 3085743 w 7484617"/>
              <a:gd name="connsiteY5004" fmla="*/ 4538721 h 6858937"/>
              <a:gd name="connsiteX5005" fmla="*/ 3078431 w 7484617"/>
              <a:gd name="connsiteY5005" fmla="*/ 4524089 h 6858937"/>
              <a:gd name="connsiteX5006" fmla="*/ 3071118 w 7484617"/>
              <a:gd name="connsiteY5006" fmla="*/ 4531405 h 6858937"/>
              <a:gd name="connsiteX5007" fmla="*/ 3074775 w 7484617"/>
              <a:gd name="connsiteY5007" fmla="*/ 4546037 h 6858937"/>
              <a:gd name="connsiteX5008" fmla="*/ 3063806 w 7484617"/>
              <a:gd name="connsiteY5008" fmla="*/ 4538721 h 6858937"/>
              <a:gd name="connsiteX5009" fmla="*/ 3052838 w 7484617"/>
              <a:gd name="connsiteY5009" fmla="*/ 4549695 h 6858937"/>
              <a:gd name="connsiteX5010" fmla="*/ 3056494 w 7484617"/>
              <a:gd name="connsiteY5010" fmla="*/ 4557011 h 6858937"/>
              <a:gd name="connsiteX5011" fmla="*/ 3085743 w 7484617"/>
              <a:gd name="connsiteY5011" fmla="*/ 4564327 h 6858937"/>
              <a:gd name="connsiteX5012" fmla="*/ 3071118 w 7484617"/>
              <a:gd name="connsiteY5012" fmla="*/ 4575301 h 6858937"/>
              <a:gd name="connsiteX5013" fmla="*/ 3063806 w 7484617"/>
              <a:gd name="connsiteY5013" fmla="*/ 4560669 h 6858937"/>
              <a:gd name="connsiteX5014" fmla="*/ 3027245 w 7484617"/>
              <a:gd name="connsiteY5014" fmla="*/ 4597249 h 6858937"/>
              <a:gd name="connsiteX5015" fmla="*/ 3023589 w 7484617"/>
              <a:gd name="connsiteY5015" fmla="*/ 4604567 h 6858937"/>
              <a:gd name="connsiteX5016" fmla="*/ 3005310 w 7484617"/>
              <a:gd name="connsiteY5016" fmla="*/ 4611883 h 6858937"/>
              <a:gd name="connsiteX5017" fmla="*/ 3016276 w 7484617"/>
              <a:gd name="connsiteY5017" fmla="*/ 4586275 h 6858937"/>
              <a:gd name="connsiteX5018" fmla="*/ 2983373 w 7484617"/>
              <a:gd name="connsiteY5018" fmla="*/ 4615541 h 6858937"/>
              <a:gd name="connsiteX5019" fmla="*/ 2961436 w 7484617"/>
              <a:gd name="connsiteY5019" fmla="*/ 4622857 h 6858937"/>
              <a:gd name="connsiteX5020" fmla="*/ 2950467 w 7484617"/>
              <a:gd name="connsiteY5020" fmla="*/ 4597249 h 6858937"/>
              <a:gd name="connsiteX5021" fmla="*/ 2935843 w 7484617"/>
              <a:gd name="connsiteY5021" fmla="*/ 4622857 h 6858937"/>
              <a:gd name="connsiteX5022" fmla="*/ 2943156 w 7484617"/>
              <a:gd name="connsiteY5022" fmla="*/ 4644805 h 6858937"/>
              <a:gd name="connsiteX5023" fmla="*/ 2921218 w 7484617"/>
              <a:gd name="connsiteY5023" fmla="*/ 4644805 h 6858937"/>
              <a:gd name="connsiteX5024" fmla="*/ 2910250 w 7484617"/>
              <a:gd name="connsiteY5024" fmla="*/ 4626515 h 6858937"/>
              <a:gd name="connsiteX5025" fmla="*/ 2921218 w 7484617"/>
              <a:gd name="connsiteY5025" fmla="*/ 4604567 h 6858937"/>
              <a:gd name="connsiteX5026" fmla="*/ 2972404 w 7484617"/>
              <a:gd name="connsiteY5026" fmla="*/ 4564327 h 6858937"/>
              <a:gd name="connsiteX5027" fmla="*/ 2994342 w 7484617"/>
              <a:gd name="connsiteY5027" fmla="*/ 4531405 h 6858937"/>
              <a:gd name="connsiteX5028" fmla="*/ 2990685 w 7484617"/>
              <a:gd name="connsiteY5028" fmla="*/ 4524089 h 6858937"/>
              <a:gd name="connsiteX5029" fmla="*/ 3008964 w 7484617"/>
              <a:gd name="connsiteY5029" fmla="*/ 4516773 h 6858937"/>
              <a:gd name="connsiteX5030" fmla="*/ 3019932 w 7484617"/>
              <a:gd name="connsiteY5030" fmla="*/ 4531405 h 6858937"/>
              <a:gd name="connsiteX5031" fmla="*/ 3023589 w 7484617"/>
              <a:gd name="connsiteY5031" fmla="*/ 4524089 h 6858937"/>
              <a:gd name="connsiteX5032" fmla="*/ 3012620 w 7484617"/>
              <a:gd name="connsiteY5032" fmla="*/ 4498481 h 6858937"/>
              <a:gd name="connsiteX5033" fmla="*/ 3023589 w 7484617"/>
              <a:gd name="connsiteY5033" fmla="*/ 4480191 h 6858937"/>
              <a:gd name="connsiteX5034" fmla="*/ 3034557 w 7484617"/>
              <a:gd name="connsiteY5034" fmla="*/ 4483849 h 6858937"/>
              <a:gd name="connsiteX5035" fmla="*/ 3041869 w 7484617"/>
              <a:gd name="connsiteY5035" fmla="*/ 4465559 h 6858937"/>
              <a:gd name="connsiteX5036" fmla="*/ 3027245 w 7484617"/>
              <a:gd name="connsiteY5036" fmla="*/ 4494823 h 6858937"/>
              <a:gd name="connsiteX5037" fmla="*/ 3041869 w 7484617"/>
              <a:gd name="connsiteY5037" fmla="*/ 4505797 h 6858937"/>
              <a:gd name="connsiteX5038" fmla="*/ 3056494 w 7484617"/>
              <a:gd name="connsiteY5038" fmla="*/ 4476533 h 6858937"/>
              <a:gd name="connsiteX5039" fmla="*/ 3067462 w 7484617"/>
              <a:gd name="connsiteY5039" fmla="*/ 4465559 h 6858937"/>
              <a:gd name="connsiteX5040" fmla="*/ 3082087 w 7484617"/>
              <a:gd name="connsiteY5040" fmla="*/ 4469217 h 6858937"/>
              <a:gd name="connsiteX5041" fmla="*/ 3085743 w 7484617"/>
              <a:gd name="connsiteY5041" fmla="*/ 4447269 h 6858937"/>
              <a:gd name="connsiteX5042" fmla="*/ 3104024 w 7484617"/>
              <a:gd name="connsiteY5042" fmla="*/ 4450927 h 6858937"/>
              <a:gd name="connsiteX5043" fmla="*/ 3089399 w 7484617"/>
              <a:gd name="connsiteY5043" fmla="*/ 4428979 h 6858937"/>
              <a:gd name="connsiteX5044" fmla="*/ 3118648 w 7484617"/>
              <a:gd name="connsiteY5044" fmla="*/ 4432637 h 6858937"/>
              <a:gd name="connsiteX5045" fmla="*/ 3118648 w 7484617"/>
              <a:gd name="connsiteY5045" fmla="*/ 4410687 h 6858937"/>
              <a:gd name="connsiteX5046" fmla="*/ 3096712 w 7484617"/>
              <a:gd name="connsiteY5046" fmla="*/ 4418003 h 6858937"/>
              <a:gd name="connsiteX5047" fmla="*/ 3129615 w 7484617"/>
              <a:gd name="connsiteY5047" fmla="*/ 4392397 h 6858937"/>
              <a:gd name="connsiteX5048" fmla="*/ 3155208 w 7484617"/>
              <a:gd name="connsiteY5048" fmla="*/ 4355817 h 6858937"/>
              <a:gd name="connsiteX5049" fmla="*/ 3104024 w 7484617"/>
              <a:gd name="connsiteY5049" fmla="*/ 4355817 h 6858937"/>
              <a:gd name="connsiteX5050" fmla="*/ 3096712 w 7484617"/>
              <a:gd name="connsiteY5050" fmla="*/ 4370449 h 6858937"/>
              <a:gd name="connsiteX5051" fmla="*/ 3107681 w 7484617"/>
              <a:gd name="connsiteY5051" fmla="*/ 4377765 h 6858937"/>
              <a:gd name="connsiteX5052" fmla="*/ 3096712 w 7484617"/>
              <a:gd name="connsiteY5052" fmla="*/ 4407029 h 6858937"/>
              <a:gd name="connsiteX5053" fmla="*/ 3093056 w 7484617"/>
              <a:gd name="connsiteY5053" fmla="*/ 4388739 h 6858937"/>
              <a:gd name="connsiteX5054" fmla="*/ 3082087 w 7484617"/>
              <a:gd name="connsiteY5054" fmla="*/ 4396055 h 6858937"/>
              <a:gd name="connsiteX5055" fmla="*/ 3082087 w 7484617"/>
              <a:gd name="connsiteY5055" fmla="*/ 4407029 h 6858937"/>
              <a:gd name="connsiteX5056" fmla="*/ 3060150 w 7484617"/>
              <a:gd name="connsiteY5056" fmla="*/ 4414345 h 6858937"/>
              <a:gd name="connsiteX5057" fmla="*/ 3067462 w 7484617"/>
              <a:gd name="connsiteY5057" fmla="*/ 4392397 h 6858937"/>
              <a:gd name="connsiteX5058" fmla="*/ 3056494 w 7484617"/>
              <a:gd name="connsiteY5058" fmla="*/ 4399713 h 6858937"/>
              <a:gd name="connsiteX5059" fmla="*/ 3056494 w 7484617"/>
              <a:gd name="connsiteY5059" fmla="*/ 4418003 h 6858937"/>
              <a:gd name="connsiteX5060" fmla="*/ 3063806 w 7484617"/>
              <a:gd name="connsiteY5060" fmla="*/ 4421661 h 6858937"/>
              <a:gd name="connsiteX5061" fmla="*/ 3030901 w 7484617"/>
              <a:gd name="connsiteY5061" fmla="*/ 4447269 h 6858937"/>
              <a:gd name="connsiteX5062" fmla="*/ 3008964 w 7484617"/>
              <a:gd name="connsiteY5062" fmla="*/ 4487507 h 6858937"/>
              <a:gd name="connsiteX5063" fmla="*/ 2979717 w 7484617"/>
              <a:gd name="connsiteY5063" fmla="*/ 4513113 h 6858937"/>
              <a:gd name="connsiteX5064" fmla="*/ 2972404 w 7484617"/>
              <a:gd name="connsiteY5064" fmla="*/ 4494823 h 6858937"/>
              <a:gd name="connsiteX5065" fmla="*/ 3005310 w 7484617"/>
              <a:gd name="connsiteY5065" fmla="*/ 4469217 h 6858937"/>
              <a:gd name="connsiteX5066" fmla="*/ 3027245 w 7484617"/>
              <a:gd name="connsiteY5066" fmla="*/ 4454585 h 6858937"/>
              <a:gd name="connsiteX5067" fmla="*/ 3008964 w 7484617"/>
              <a:gd name="connsiteY5067" fmla="*/ 4450927 h 6858937"/>
              <a:gd name="connsiteX5068" fmla="*/ 2997997 w 7484617"/>
              <a:gd name="connsiteY5068" fmla="*/ 4476533 h 6858937"/>
              <a:gd name="connsiteX5069" fmla="*/ 2965092 w 7484617"/>
              <a:gd name="connsiteY5069" fmla="*/ 4494823 h 6858937"/>
              <a:gd name="connsiteX5070" fmla="*/ 2961436 w 7484617"/>
              <a:gd name="connsiteY5070" fmla="*/ 4480191 h 6858937"/>
              <a:gd name="connsiteX5071" fmla="*/ 2954124 w 7484617"/>
              <a:gd name="connsiteY5071" fmla="*/ 4483849 h 6858937"/>
              <a:gd name="connsiteX5072" fmla="*/ 2946811 w 7484617"/>
              <a:gd name="connsiteY5072" fmla="*/ 4498481 h 6858937"/>
              <a:gd name="connsiteX5073" fmla="*/ 2946811 w 7484617"/>
              <a:gd name="connsiteY5073" fmla="*/ 4502139 h 6858937"/>
              <a:gd name="connsiteX5074" fmla="*/ 2954124 w 7484617"/>
              <a:gd name="connsiteY5074" fmla="*/ 4505797 h 6858937"/>
              <a:gd name="connsiteX5075" fmla="*/ 2928531 w 7484617"/>
              <a:gd name="connsiteY5075" fmla="*/ 4520431 h 6858937"/>
              <a:gd name="connsiteX5076" fmla="*/ 2924874 w 7484617"/>
              <a:gd name="connsiteY5076" fmla="*/ 4505797 h 6858937"/>
              <a:gd name="connsiteX5077" fmla="*/ 2921218 w 7484617"/>
              <a:gd name="connsiteY5077" fmla="*/ 4516773 h 6858937"/>
              <a:gd name="connsiteX5078" fmla="*/ 2921218 w 7484617"/>
              <a:gd name="connsiteY5078" fmla="*/ 4520431 h 6858937"/>
              <a:gd name="connsiteX5079" fmla="*/ 2917562 w 7484617"/>
              <a:gd name="connsiteY5079" fmla="*/ 4531405 h 6858937"/>
              <a:gd name="connsiteX5080" fmla="*/ 2910250 w 7484617"/>
              <a:gd name="connsiteY5080" fmla="*/ 4531405 h 6858937"/>
              <a:gd name="connsiteX5081" fmla="*/ 2895625 w 7484617"/>
              <a:gd name="connsiteY5081" fmla="*/ 4542379 h 6858937"/>
              <a:gd name="connsiteX5082" fmla="*/ 2895625 w 7484617"/>
              <a:gd name="connsiteY5082" fmla="*/ 4538721 h 6858937"/>
              <a:gd name="connsiteX5083" fmla="*/ 2881002 w 7484617"/>
              <a:gd name="connsiteY5083" fmla="*/ 4538721 h 6858937"/>
              <a:gd name="connsiteX5084" fmla="*/ 2855409 w 7484617"/>
              <a:gd name="connsiteY5084" fmla="*/ 4553353 h 6858937"/>
              <a:gd name="connsiteX5085" fmla="*/ 2855409 w 7484617"/>
              <a:gd name="connsiteY5085" fmla="*/ 4557011 h 6858937"/>
              <a:gd name="connsiteX5086" fmla="*/ 2840785 w 7484617"/>
              <a:gd name="connsiteY5086" fmla="*/ 4578959 h 6858937"/>
              <a:gd name="connsiteX5087" fmla="*/ 2855409 w 7484617"/>
              <a:gd name="connsiteY5087" fmla="*/ 4589933 h 6858937"/>
              <a:gd name="connsiteX5088" fmla="*/ 2833472 w 7484617"/>
              <a:gd name="connsiteY5088" fmla="*/ 4582617 h 6858937"/>
              <a:gd name="connsiteX5089" fmla="*/ 2833472 w 7484617"/>
              <a:gd name="connsiteY5089" fmla="*/ 4600909 h 6858937"/>
              <a:gd name="connsiteX5090" fmla="*/ 2829817 w 7484617"/>
              <a:gd name="connsiteY5090" fmla="*/ 4589933 h 6858937"/>
              <a:gd name="connsiteX5091" fmla="*/ 2782286 w 7484617"/>
              <a:gd name="connsiteY5091" fmla="*/ 4637489 h 6858937"/>
              <a:gd name="connsiteX5092" fmla="*/ 2778631 w 7484617"/>
              <a:gd name="connsiteY5092" fmla="*/ 4633831 h 6858937"/>
              <a:gd name="connsiteX5093" fmla="*/ 2749383 w 7484617"/>
              <a:gd name="connsiteY5093" fmla="*/ 4674069 h 6858937"/>
              <a:gd name="connsiteX5094" fmla="*/ 2742070 w 7484617"/>
              <a:gd name="connsiteY5094" fmla="*/ 4681385 h 6858937"/>
              <a:gd name="connsiteX5095" fmla="*/ 2734758 w 7484617"/>
              <a:gd name="connsiteY5095" fmla="*/ 4670411 h 6858937"/>
              <a:gd name="connsiteX5096" fmla="*/ 2731102 w 7484617"/>
              <a:gd name="connsiteY5096" fmla="*/ 4688702 h 6858937"/>
              <a:gd name="connsiteX5097" fmla="*/ 2742070 w 7484617"/>
              <a:gd name="connsiteY5097" fmla="*/ 4685043 h 6858937"/>
              <a:gd name="connsiteX5098" fmla="*/ 2720134 w 7484617"/>
              <a:gd name="connsiteY5098" fmla="*/ 4699676 h 6858937"/>
              <a:gd name="connsiteX5099" fmla="*/ 2705509 w 7484617"/>
              <a:gd name="connsiteY5099" fmla="*/ 4706992 h 6858937"/>
              <a:gd name="connsiteX5100" fmla="*/ 2701853 w 7484617"/>
              <a:gd name="connsiteY5100" fmla="*/ 4692360 h 6858937"/>
              <a:gd name="connsiteX5101" fmla="*/ 2672604 w 7484617"/>
              <a:gd name="connsiteY5101" fmla="*/ 4736256 h 6858937"/>
              <a:gd name="connsiteX5102" fmla="*/ 2668947 w 7484617"/>
              <a:gd name="connsiteY5102" fmla="*/ 4725282 h 6858937"/>
              <a:gd name="connsiteX5103" fmla="*/ 2661637 w 7484617"/>
              <a:gd name="connsiteY5103" fmla="*/ 4736256 h 6858937"/>
              <a:gd name="connsiteX5104" fmla="*/ 2668947 w 7484617"/>
              <a:gd name="connsiteY5104" fmla="*/ 4747230 h 6858937"/>
              <a:gd name="connsiteX5105" fmla="*/ 2650669 w 7484617"/>
              <a:gd name="connsiteY5105" fmla="*/ 4758204 h 6858937"/>
              <a:gd name="connsiteX5106" fmla="*/ 2654325 w 7484617"/>
              <a:gd name="connsiteY5106" fmla="*/ 4769178 h 6858937"/>
              <a:gd name="connsiteX5107" fmla="*/ 2632388 w 7484617"/>
              <a:gd name="connsiteY5107" fmla="*/ 4776496 h 6858937"/>
              <a:gd name="connsiteX5108" fmla="*/ 2625076 w 7484617"/>
              <a:gd name="connsiteY5108" fmla="*/ 4761862 h 6858937"/>
              <a:gd name="connsiteX5109" fmla="*/ 2614107 w 7484617"/>
              <a:gd name="connsiteY5109" fmla="*/ 4783812 h 6858937"/>
              <a:gd name="connsiteX5110" fmla="*/ 2610451 w 7484617"/>
              <a:gd name="connsiteY5110" fmla="*/ 4802102 h 6858937"/>
              <a:gd name="connsiteX5111" fmla="*/ 2599482 w 7484617"/>
              <a:gd name="connsiteY5111" fmla="*/ 4783812 h 6858937"/>
              <a:gd name="connsiteX5112" fmla="*/ 2599482 w 7484617"/>
              <a:gd name="connsiteY5112" fmla="*/ 4798444 h 6858937"/>
              <a:gd name="connsiteX5113" fmla="*/ 2559265 w 7484617"/>
              <a:gd name="connsiteY5113" fmla="*/ 4820392 h 6858937"/>
              <a:gd name="connsiteX5114" fmla="*/ 2566577 w 7484617"/>
              <a:gd name="connsiteY5114" fmla="*/ 4827708 h 6858937"/>
              <a:gd name="connsiteX5115" fmla="*/ 2559265 w 7484617"/>
              <a:gd name="connsiteY5115" fmla="*/ 4835024 h 6858937"/>
              <a:gd name="connsiteX5116" fmla="*/ 2544640 w 7484617"/>
              <a:gd name="connsiteY5116" fmla="*/ 4835024 h 6858937"/>
              <a:gd name="connsiteX5117" fmla="*/ 2533674 w 7484617"/>
              <a:gd name="connsiteY5117" fmla="*/ 4820392 h 6858937"/>
              <a:gd name="connsiteX5118" fmla="*/ 2548298 w 7484617"/>
              <a:gd name="connsiteY5118" fmla="*/ 4798444 h 6858937"/>
              <a:gd name="connsiteX5119" fmla="*/ 2577546 w 7484617"/>
              <a:gd name="connsiteY5119" fmla="*/ 4791128 h 6858937"/>
              <a:gd name="connsiteX5120" fmla="*/ 2577546 w 7484617"/>
              <a:gd name="connsiteY5120" fmla="*/ 4772836 h 6858937"/>
              <a:gd name="connsiteX5121" fmla="*/ 2581202 w 7484617"/>
              <a:gd name="connsiteY5121" fmla="*/ 4787470 h 6858937"/>
              <a:gd name="connsiteX5122" fmla="*/ 2592170 w 7484617"/>
              <a:gd name="connsiteY5122" fmla="*/ 4780154 h 6858937"/>
              <a:gd name="connsiteX5123" fmla="*/ 2577546 w 7484617"/>
              <a:gd name="connsiteY5123" fmla="*/ 4758204 h 6858937"/>
              <a:gd name="connsiteX5124" fmla="*/ 2595826 w 7484617"/>
              <a:gd name="connsiteY5124" fmla="*/ 4776496 h 6858937"/>
              <a:gd name="connsiteX5125" fmla="*/ 2614107 w 7484617"/>
              <a:gd name="connsiteY5125" fmla="*/ 4747230 h 6858937"/>
              <a:gd name="connsiteX5126" fmla="*/ 2595826 w 7484617"/>
              <a:gd name="connsiteY5126" fmla="*/ 4739914 h 6858937"/>
              <a:gd name="connsiteX5127" fmla="*/ 2617763 w 7484617"/>
              <a:gd name="connsiteY5127" fmla="*/ 4747230 h 6858937"/>
              <a:gd name="connsiteX5128" fmla="*/ 2628732 w 7484617"/>
              <a:gd name="connsiteY5128" fmla="*/ 4717966 h 6858937"/>
              <a:gd name="connsiteX5129" fmla="*/ 2650669 w 7484617"/>
              <a:gd name="connsiteY5129" fmla="*/ 4699676 h 6858937"/>
              <a:gd name="connsiteX5130" fmla="*/ 2647012 w 7484617"/>
              <a:gd name="connsiteY5130" fmla="*/ 4696018 h 6858937"/>
              <a:gd name="connsiteX5131" fmla="*/ 2636045 w 7484617"/>
              <a:gd name="connsiteY5131" fmla="*/ 4699676 h 6858937"/>
              <a:gd name="connsiteX5132" fmla="*/ 2657981 w 7484617"/>
              <a:gd name="connsiteY5132" fmla="*/ 4692360 h 6858937"/>
              <a:gd name="connsiteX5133" fmla="*/ 2654325 w 7484617"/>
              <a:gd name="connsiteY5133" fmla="*/ 4677727 h 6858937"/>
              <a:gd name="connsiteX5134" fmla="*/ 2672604 w 7484617"/>
              <a:gd name="connsiteY5134" fmla="*/ 4685043 h 6858937"/>
              <a:gd name="connsiteX5135" fmla="*/ 2698197 w 7484617"/>
              <a:gd name="connsiteY5135" fmla="*/ 4622857 h 6858937"/>
              <a:gd name="connsiteX5136" fmla="*/ 2712821 w 7484617"/>
              <a:gd name="connsiteY5136" fmla="*/ 4630173 h 6858937"/>
              <a:gd name="connsiteX5137" fmla="*/ 2734758 w 7484617"/>
              <a:gd name="connsiteY5137" fmla="*/ 4597249 h 6858937"/>
              <a:gd name="connsiteX5138" fmla="*/ 2742070 w 7484617"/>
              <a:gd name="connsiteY5138" fmla="*/ 4611883 h 6858937"/>
              <a:gd name="connsiteX5139" fmla="*/ 2745727 w 7484617"/>
              <a:gd name="connsiteY5139" fmla="*/ 4593591 h 6858937"/>
              <a:gd name="connsiteX5140" fmla="*/ 2734758 w 7484617"/>
              <a:gd name="connsiteY5140" fmla="*/ 4589933 h 6858937"/>
              <a:gd name="connsiteX5141" fmla="*/ 2749383 w 7484617"/>
              <a:gd name="connsiteY5141" fmla="*/ 4582617 h 6858937"/>
              <a:gd name="connsiteX5142" fmla="*/ 2756695 w 7484617"/>
              <a:gd name="connsiteY5142" fmla="*/ 4593591 h 6858937"/>
              <a:gd name="connsiteX5143" fmla="*/ 2760351 w 7484617"/>
              <a:gd name="connsiteY5143" fmla="*/ 4586275 h 6858937"/>
              <a:gd name="connsiteX5144" fmla="*/ 2760351 w 7484617"/>
              <a:gd name="connsiteY5144" fmla="*/ 4593591 h 6858937"/>
              <a:gd name="connsiteX5145" fmla="*/ 2767664 w 7484617"/>
              <a:gd name="connsiteY5145" fmla="*/ 4578959 h 6858937"/>
              <a:gd name="connsiteX5146" fmla="*/ 2767664 w 7484617"/>
              <a:gd name="connsiteY5146" fmla="*/ 4567985 h 6858937"/>
              <a:gd name="connsiteX5147" fmla="*/ 2785942 w 7484617"/>
              <a:gd name="connsiteY5147" fmla="*/ 4557011 h 6858937"/>
              <a:gd name="connsiteX5148" fmla="*/ 2785942 w 7484617"/>
              <a:gd name="connsiteY5148" fmla="*/ 4553353 h 6858937"/>
              <a:gd name="connsiteX5149" fmla="*/ 2789599 w 7484617"/>
              <a:gd name="connsiteY5149" fmla="*/ 4549695 h 6858937"/>
              <a:gd name="connsiteX5150" fmla="*/ 2785942 w 7484617"/>
              <a:gd name="connsiteY5150" fmla="*/ 4542379 h 6858937"/>
              <a:gd name="connsiteX5151" fmla="*/ 2796911 w 7484617"/>
              <a:gd name="connsiteY5151" fmla="*/ 4538721 h 6858937"/>
              <a:gd name="connsiteX5152" fmla="*/ 2789599 w 7484617"/>
              <a:gd name="connsiteY5152" fmla="*/ 4538721 h 6858937"/>
              <a:gd name="connsiteX5153" fmla="*/ 2800567 w 7484617"/>
              <a:gd name="connsiteY5153" fmla="*/ 4531405 h 6858937"/>
              <a:gd name="connsiteX5154" fmla="*/ 2807879 w 7484617"/>
              <a:gd name="connsiteY5154" fmla="*/ 4516773 h 6858937"/>
              <a:gd name="connsiteX5155" fmla="*/ 2804223 w 7484617"/>
              <a:gd name="connsiteY5155" fmla="*/ 4516773 h 6858937"/>
              <a:gd name="connsiteX5156" fmla="*/ 2807879 w 7484617"/>
              <a:gd name="connsiteY5156" fmla="*/ 4509455 h 6858937"/>
              <a:gd name="connsiteX5157" fmla="*/ 2807879 w 7484617"/>
              <a:gd name="connsiteY5157" fmla="*/ 4505797 h 6858937"/>
              <a:gd name="connsiteX5158" fmla="*/ 2851753 w 7484617"/>
              <a:gd name="connsiteY5158" fmla="*/ 4458243 h 6858937"/>
              <a:gd name="connsiteX5159" fmla="*/ 2859065 w 7484617"/>
              <a:gd name="connsiteY5159" fmla="*/ 4465559 h 6858937"/>
              <a:gd name="connsiteX5160" fmla="*/ 2870034 w 7484617"/>
              <a:gd name="connsiteY5160" fmla="*/ 4458243 h 6858937"/>
              <a:gd name="connsiteX5161" fmla="*/ 2866378 w 7484617"/>
              <a:gd name="connsiteY5161" fmla="*/ 4450927 h 6858937"/>
              <a:gd name="connsiteX5162" fmla="*/ 2895625 w 7484617"/>
              <a:gd name="connsiteY5162" fmla="*/ 4425319 h 6858937"/>
              <a:gd name="connsiteX5163" fmla="*/ 2924874 w 7484617"/>
              <a:gd name="connsiteY5163" fmla="*/ 4392397 h 6858937"/>
              <a:gd name="connsiteX5164" fmla="*/ 2954124 w 7484617"/>
              <a:gd name="connsiteY5164" fmla="*/ 4377765 h 6858937"/>
              <a:gd name="connsiteX5165" fmla="*/ 2961436 w 7484617"/>
              <a:gd name="connsiteY5165" fmla="*/ 4359475 h 6858937"/>
              <a:gd name="connsiteX5166" fmla="*/ 2957780 w 7484617"/>
              <a:gd name="connsiteY5166" fmla="*/ 4352159 h 6858937"/>
              <a:gd name="connsiteX5167" fmla="*/ 2990685 w 7484617"/>
              <a:gd name="connsiteY5167" fmla="*/ 4344843 h 6858937"/>
              <a:gd name="connsiteX5168" fmla="*/ 2990685 w 7484617"/>
              <a:gd name="connsiteY5168" fmla="*/ 4326551 h 6858937"/>
              <a:gd name="connsiteX5169" fmla="*/ 3001653 w 7484617"/>
              <a:gd name="connsiteY5169" fmla="*/ 4330209 h 6858937"/>
              <a:gd name="connsiteX5170" fmla="*/ 3001653 w 7484617"/>
              <a:gd name="connsiteY5170" fmla="*/ 4315577 h 6858937"/>
              <a:gd name="connsiteX5171" fmla="*/ 3012620 w 7484617"/>
              <a:gd name="connsiteY5171" fmla="*/ 4319235 h 6858937"/>
              <a:gd name="connsiteX5172" fmla="*/ 3016276 w 7484617"/>
              <a:gd name="connsiteY5172" fmla="*/ 4308261 h 6858937"/>
              <a:gd name="connsiteX5173" fmla="*/ 3019932 w 7484617"/>
              <a:gd name="connsiteY5173" fmla="*/ 4322893 h 6858937"/>
              <a:gd name="connsiteX5174" fmla="*/ 3023589 w 7484617"/>
              <a:gd name="connsiteY5174" fmla="*/ 4315577 h 6858937"/>
              <a:gd name="connsiteX5175" fmla="*/ 3019932 w 7484617"/>
              <a:gd name="connsiteY5175" fmla="*/ 4308261 h 6858937"/>
              <a:gd name="connsiteX5176" fmla="*/ 3027245 w 7484617"/>
              <a:gd name="connsiteY5176" fmla="*/ 4304603 h 6858937"/>
              <a:gd name="connsiteX5177" fmla="*/ 3027245 w 7484617"/>
              <a:gd name="connsiteY5177" fmla="*/ 4297287 h 6858937"/>
              <a:gd name="connsiteX5178" fmla="*/ 3034557 w 7484617"/>
              <a:gd name="connsiteY5178" fmla="*/ 4300945 h 6858937"/>
              <a:gd name="connsiteX5179" fmla="*/ 3034557 w 7484617"/>
              <a:gd name="connsiteY5179" fmla="*/ 4275339 h 6858937"/>
              <a:gd name="connsiteX5180" fmla="*/ 3030901 w 7484617"/>
              <a:gd name="connsiteY5180" fmla="*/ 4278997 h 6858937"/>
              <a:gd name="connsiteX5181" fmla="*/ 3027245 w 7484617"/>
              <a:gd name="connsiteY5181" fmla="*/ 4282655 h 6858937"/>
              <a:gd name="connsiteX5182" fmla="*/ 3012620 w 7484617"/>
              <a:gd name="connsiteY5182" fmla="*/ 4293629 h 6858937"/>
              <a:gd name="connsiteX5183" fmla="*/ 2976060 w 7484617"/>
              <a:gd name="connsiteY5183" fmla="*/ 4300945 h 6858937"/>
              <a:gd name="connsiteX5184" fmla="*/ 3001653 w 7484617"/>
              <a:gd name="connsiteY5184" fmla="*/ 4278997 h 6858937"/>
              <a:gd name="connsiteX5185" fmla="*/ 3012620 w 7484617"/>
              <a:gd name="connsiteY5185" fmla="*/ 4282655 h 6858937"/>
              <a:gd name="connsiteX5186" fmla="*/ 3012620 w 7484617"/>
              <a:gd name="connsiteY5186" fmla="*/ 4268023 h 6858937"/>
              <a:gd name="connsiteX5187" fmla="*/ 3023589 w 7484617"/>
              <a:gd name="connsiteY5187" fmla="*/ 4278997 h 6858937"/>
              <a:gd name="connsiteX5188" fmla="*/ 3023589 w 7484617"/>
              <a:gd name="connsiteY5188" fmla="*/ 4275339 h 6858937"/>
              <a:gd name="connsiteX5189" fmla="*/ 3019932 w 7484617"/>
              <a:gd name="connsiteY5189" fmla="*/ 4268023 h 6858937"/>
              <a:gd name="connsiteX5190" fmla="*/ 3023589 w 7484617"/>
              <a:gd name="connsiteY5190" fmla="*/ 4268023 h 6858937"/>
              <a:gd name="connsiteX5191" fmla="*/ 3019932 w 7484617"/>
              <a:gd name="connsiteY5191" fmla="*/ 4260707 h 6858937"/>
              <a:gd name="connsiteX5192" fmla="*/ 3027245 w 7484617"/>
              <a:gd name="connsiteY5192" fmla="*/ 4257049 h 6858937"/>
              <a:gd name="connsiteX5193" fmla="*/ 3023589 w 7484617"/>
              <a:gd name="connsiteY5193" fmla="*/ 4246073 h 6858937"/>
              <a:gd name="connsiteX5194" fmla="*/ 3038213 w 7484617"/>
              <a:gd name="connsiteY5194" fmla="*/ 4264365 h 6858937"/>
              <a:gd name="connsiteX5195" fmla="*/ 3041869 w 7484617"/>
              <a:gd name="connsiteY5195" fmla="*/ 4260707 h 6858937"/>
              <a:gd name="connsiteX5196" fmla="*/ 3041869 w 7484617"/>
              <a:gd name="connsiteY5196" fmla="*/ 4257049 h 6858937"/>
              <a:gd name="connsiteX5197" fmla="*/ 3034557 w 7484617"/>
              <a:gd name="connsiteY5197" fmla="*/ 4249731 h 6858937"/>
              <a:gd name="connsiteX5198" fmla="*/ 3063806 w 7484617"/>
              <a:gd name="connsiteY5198" fmla="*/ 4235099 h 6858937"/>
              <a:gd name="connsiteX5199" fmla="*/ 3060150 w 7484617"/>
              <a:gd name="connsiteY5199" fmla="*/ 4242415 h 6858937"/>
              <a:gd name="connsiteX5200" fmla="*/ 3056494 w 7484617"/>
              <a:gd name="connsiteY5200" fmla="*/ 4246073 h 6858937"/>
              <a:gd name="connsiteX5201" fmla="*/ 3063806 w 7484617"/>
              <a:gd name="connsiteY5201" fmla="*/ 4249731 h 6858937"/>
              <a:gd name="connsiteX5202" fmla="*/ 3063806 w 7484617"/>
              <a:gd name="connsiteY5202" fmla="*/ 4253391 h 6858937"/>
              <a:gd name="connsiteX5203" fmla="*/ 3074775 w 7484617"/>
              <a:gd name="connsiteY5203" fmla="*/ 4253391 h 6858937"/>
              <a:gd name="connsiteX5204" fmla="*/ 3078431 w 7484617"/>
              <a:gd name="connsiteY5204" fmla="*/ 4249731 h 6858937"/>
              <a:gd name="connsiteX5205" fmla="*/ 3082087 w 7484617"/>
              <a:gd name="connsiteY5205" fmla="*/ 4246073 h 6858937"/>
              <a:gd name="connsiteX5206" fmla="*/ 3082087 w 7484617"/>
              <a:gd name="connsiteY5206" fmla="*/ 4238757 h 6858937"/>
              <a:gd name="connsiteX5207" fmla="*/ 3071118 w 7484617"/>
              <a:gd name="connsiteY5207" fmla="*/ 4242415 h 6858937"/>
              <a:gd name="connsiteX5208" fmla="*/ 3063806 w 7484617"/>
              <a:gd name="connsiteY5208" fmla="*/ 4235099 h 6858937"/>
              <a:gd name="connsiteX5209" fmla="*/ 3074775 w 7484617"/>
              <a:gd name="connsiteY5209" fmla="*/ 4220467 h 6858937"/>
              <a:gd name="connsiteX5210" fmla="*/ 3078431 w 7484617"/>
              <a:gd name="connsiteY5210" fmla="*/ 4231441 h 6858937"/>
              <a:gd name="connsiteX5211" fmla="*/ 3082087 w 7484617"/>
              <a:gd name="connsiteY5211" fmla="*/ 4227783 h 6858937"/>
              <a:gd name="connsiteX5212" fmla="*/ 3074775 w 7484617"/>
              <a:gd name="connsiteY5212" fmla="*/ 4209493 h 6858937"/>
              <a:gd name="connsiteX5213" fmla="*/ 3122305 w 7484617"/>
              <a:gd name="connsiteY5213" fmla="*/ 4183887 h 6858937"/>
              <a:gd name="connsiteX5214" fmla="*/ 3100368 w 7484617"/>
              <a:gd name="connsiteY5214" fmla="*/ 4147306 h 6858937"/>
              <a:gd name="connsiteX5215" fmla="*/ 3056494 w 7484617"/>
              <a:gd name="connsiteY5215" fmla="*/ 4183887 h 6858937"/>
              <a:gd name="connsiteX5216" fmla="*/ 3034557 w 7484617"/>
              <a:gd name="connsiteY5216" fmla="*/ 4220467 h 6858937"/>
              <a:gd name="connsiteX5217" fmla="*/ 3019932 w 7484617"/>
              <a:gd name="connsiteY5217" fmla="*/ 4220467 h 6858937"/>
              <a:gd name="connsiteX5218" fmla="*/ 2997997 w 7484617"/>
              <a:gd name="connsiteY5218" fmla="*/ 4242415 h 6858937"/>
              <a:gd name="connsiteX5219" fmla="*/ 2972404 w 7484617"/>
              <a:gd name="connsiteY5219" fmla="*/ 4268023 h 6858937"/>
              <a:gd name="connsiteX5220" fmla="*/ 2983373 w 7484617"/>
              <a:gd name="connsiteY5220" fmla="*/ 4253391 h 6858937"/>
              <a:gd name="connsiteX5221" fmla="*/ 2957780 w 7484617"/>
              <a:gd name="connsiteY5221" fmla="*/ 4271681 h 6858937"/>
              <a:gd name="connsiteX5222" fmla="*/ 2932187 w 7484617"/>
              <a:gd name="connsiteY5222" fmla="*/ 4289971 h 6858937"/>
              <a:gd name="connsiteX5223" fmla="*/ 2891970 w 7484617"/>
              <a:gd name="connsiteY5223" fmla="*/ 4352159 h 6858937"/>
              <a:gd name="connsiteX5224" fmla="*/ 2877346 w 7484617"/>
              <a:gd name="connsiteY5224" fmla="*/ 4352159 h 6858937"/>
              <a:gd name="connsiteX5225" fmla="*/ 2859065 w 7484617"/>
              <a:gd name="connsiteY5225" fmla="*/ 4366791 h 6858937"/>
              <a:gd name="connsiteX5226" fmla="*/ 2822504 w 7484617"/>
              <a:gd name="connsiteY5226" fmla="*/ 4410687 h 6858937"/>
              <a:gd name="connsiteX5227" fmla="*/ 2815192 w 7484617"/>
              <a:gd name="connsiteY5227" fmla="*/ 4392397 h 6858937"/>
              <a:gd name="connsiteX5228" fmla="*/ 2822504 w 7484617"/>
              <a:gd name="connsiteY5228" fmla="*/ 4410687 h 6858937"/>
              <a:gd name="connsiteX5229" fmla="*/ 2778631 w 7484617"/>
              <a:gd name="connsiteY5229" fmla="*/ 4458243 h 6858937"/>
              <a:gd name="connsiteX5230" fmla="*/ 2771320 w 7484617"/>
              <a:gd name="connsiteY5230" fmla="*/ 4469217 h 6858937"/>
              <a:gd name="connsiteX5231" fmla="*/ 2764007 w 7484617"/>
              <a:gd name="connsiteY5231" fmla="*/ 4461901 h 6858937"/>
              <a:gd name="connsiteX5232" fmla="*/ 2753039 w 7484617"/>
              <a:gd name="connsiteY5232" fmla="*/ 4491165 h 6858937"/>
              <a:gd name="connsiteX5233" fmla="*/ 2734758 w 7484617"/>
              <a:gd name="connsiteY5233" fmla="*/ 4502139 h 6858937"/>
              <a:gd name="connsiteX5234" fmla="*/ 2665291 w 7484617"/>
              <a:gd name="connsiteY5234" fmla="*/ 4549695 h 6858937"/>
              <a:gd name="connsiteX5235" fmla="*/ 2621420 w 7484617"/>
              <a:gd name="connsiteY5235" fmla="*/ 4611883 h 6858937"/>
              <a:gd name="connsiteX5236" fmla="*/ 2606795 w 7484617"/>
              <a:gd name="connsiteY5236" fmla="*/ 4615541 h 6858937"/>
              <a:gd name="connsiteX5237" fmla="*/ 2636045 w 7484617"/>
              <a:gd name="connsiteY5237" fmla="*/ 4567985 h 6858937"/>
              <a:gd name="connsiteX5238" fmla="*/ 2625076 w 7484617"/>
              <a:gd name="connsiteY5238" fmla="*/ 4557011 h 6858937"/>
              <a:gd name="connsiteX5239" fmla="*/ 2617763 w 7484617"/>
              <a:gd name="connsiteY5239" fmla="*/ 4575301 h 6858937"/>
              <a:gd name="connsiteX5240" fmla="*/ 2603139 w 7484617"/>
              <a:gd name="connsiteY5240" fmla="*/ 4560669 h 6858937"/>
              <a:gd name="connsiteX5241" fmla="*/ 2606795 w 7484617"/>
              <a:gd name="connsiteY5241" fmla="*/ 4586275 h 6858937"/>
              <a:gd name="connsiteX5242" fmla="*/ 2588514 w 7484617"/>
              <a:gd name="connsiteY5242" fmla="*/ 4600909 h 6858937"/>
              <a:gd name="connsiteX5243" fmla="*/ 2603139 w 7484617"/>
              <a:gd name="connsiteY5243" fmla="*/ 4619199 h 6858937"/>
              <a:gd name="connsiteX5244" fmla="*/ 2584858 w 7484617"/>
              <a:gd name="connsiteY5244" fmla="*/ 4641147 h 6858937"/>
              <a:gd name="connsiteX5245" fmla="*/ 2573889 w 7484617"/>
              <a:gd name="connsiteY5245" fmla="*/ 4637489 h 6858937"/>
              <a:gd name="connsiteX5246" fmla="*/ 2540986 w 7484617"/>
              <a:gd name="connsiteY5246" fmla="*/ 4663095 h 6858937"/>
              <a:gd name="connsiteX5247" fmla="*/ 2559265 w 7484617"/>
              <a:gd name="connsiteY5247" fmla="*/ 4637489 h 6858937"/>
              <a:gd name="connsiteX5248" fmla="*/ 2537331 w 7484617"/>
              <a:gd name="connsiteY5248" fmla="*/ 4630173 h 6858937"/>
              <a:gd name="connsiteX5249" fmla="*/ 2540986 w 7484617"/>
              <a:gd name="connsiteY5249" fmla="*/ 4648463 h 6858937"/>
              <a:gd name="connsiteX5250" fmla="*/ 2497112 w 7484617"/>
              <a:gd name="connsiteY5250" fmla="*/ 4681385 h 6858937"/>
              <a:gd name="connsiteX5251" fmla="*/ 2486144 w 7484617"/>
              <a:gd name="connsiteY5251" fmla="*/ 4674069 h 6858937"/>
              <a:gd name="connsiteX5252" fmla="*/ 2482488 w 7484617"/>
              <a:gd name="connsiteY5252" fmla="*/ 4677727 h 6858937"/>
              <a:gd name="connsiteX5253" fmla="*/ 2504424 w 7484617"/>
              <a:gd name="connsiteY5253" fmla="*/ 4696018 h 6858937"/>
              <a:gd name="connsiteX5254" fmla="*/ 2489800 w 7484617"/>
              <a:gd name="connsiteY5254" fmla="*/ 4706992 h 6858937"/>
              <a:gd name="connsiteX5255" fmla="*/ 2508081 w 7484617"/>
              <a:gd name="connsiteY5255" fmla="*/ 4706992 h 6858937"/>
              <a:gd name="connsiteX5256" fmla="*/ 2489800 w 7484617"/>
              <a:gd name="connsiteY5256" fmla="*/ 4717966 h 6858937"/>
              <a:gd name="connsiteX5257" fmla="*/ 2482488 w 7484617"/>
              <a:gd name="connsiteY5257" fmla="*/ 4699676 h 6858937"/>
              <a:gd name="connsiteX5258" fmla="*/ 2467863 w 7484617"/>
              <a:gd name="connsiteY5258" fmla="*/ 4714308 h 6858937"/>
              <a:gd name="connsiteX5259" fmla="*/ 2456895 w 7484617"/>
              <a:gd name="connsiteY5259" fmla="*/ 4699676 h 6858937"/>
              <a:gd name="connsiteX5260" fmla="*/ 2453238 w 7484617"/>
              <a:gd name="connsiteY5260" fmla="*/ 4677727 h 6858937"/>
              <a:gd name="connsiteX5261" fmla="*/ 2449582 w 7484617"/>
              <a:gd name="connsiteY5261" fmla="*/ 4696018 h 6858937"/>
              <a:gd name="connsiteX5262" fmla="*/ 2434958 w 7484617"/>
              <a:gd name="connsiteY5262" fmla="*/ 4688702 h 6858937"/>
              <a:gd name="connsiteX5263" fmla="*/ 2438614 w 7484617"/>
              <a:gd name="connsiteY5263" fmla="*/ 4706992 h 6858937"/>
              <a:gd name="connsiteX5264" fmla="*/ 2449582 w 7484617"/>
              <a:gd name="connsiteY5264" fmla="*/ 4706992 h 6858937"/>
              <a:gd name="connsiteX5265" fmla="*/ 2453238 w 7484617"/>
              <a:gd name="connsiteY5265" fmla="*/ 4699676 h 6858937"/>
              <a:gd name="connsiteX5266" fmla="*/ 2456895 w 7484617"/>
              <a:gd name="connsiteY5266" fmla="*/ 4714308 h 6858937"/>
              <a:gd name="connsiteX5267" fmla="*/ 2434958 w 7484617"/>
              <a:gd name="connsiteY5267" fmla="*/ 4710650 h 6858937"/>
              <a:gd name="connsiteX5268" fmla="*/ 2434958 w 7484617"/>
              <a:gd name="connsiteY5268" fmla="*/ 4721624 h 6858937"/>
              <a:gd name="connsiteX5269" fmla="*/ 2445926 w 7484617"/>
              <a:gd name="connsiteY5269" fmla="*/ 4721624 h 6858937"/>
              <a:gd name="connsiteX5270" fmla="*/ 2416679 w 7484617"/>
              <a:gd name="connsiteY5270" fmla="*/ 4750888 h 6858937"/>
              <a:gd name="connsiteX5271" fmla="*/ 2427647 w 7484617"/>
              <a:gd name="connsiteY5271" fmla="*/ 4706992 h 6858937"/>
              <a:gd name="connsiteX5272" fmla="*/ 2420335 w 7484617"/>
              <a:gd name="connsiteY5272" fmla="*/ 4703334 h 6858937"/>
              <a:gd name="connsiteX5273" fmla="*/ 2398398 w 7484617"/>
              <a:gd name="connsiteY5273" fmla="*/ 4747230 h 6858937"/>
              <a:gd name="connsiteX5274" fmla="*/ 2391086 w 7484617"/>
              <a:gd name="connsiteY5274" fmla="*/ 4743572 h 6858937"/>
              <a:gd name="connsiteX5275" fmla="*/ 2387429 w 7484617"/>
              <a:gd name="connsiteY5275" fmla="*/ 4747230 h 6858937"/>
              <a:gd name="connsiteX5276" fmla="*/ 2394742 w 7484617"/>
              <a:gd name="connsiteY5276" fmla="*/ 4754546 h 6858937"/>
              <a:gd name="connsiteX5277" fmla="*/ 2376461 w 7484617"/>
              <a:gd name="connsiteY5277" fmla="*/ 4769178 h 6858937"/>
              <a:gd name="connsiteX5278" fmla="*/ 2358181 w 7484617"/>
              <a:gd name="connsiteY5278" fmla="*/ 4809418 h 6858937"/>
              <a:gd name="connsiteX5279" fmla="*/ 2365493 w 7484617"/>
              <a:gd name="connsiteY5279" fmla="*/ 4769178 h 6858937"/>
              <a:gd name="connsiteX5280" fmla="*/ 2339899 w 7484617"/>
              <a:gd name="connsiteY5280" fmla="*/ 4802102 h 6858937"/>
              <a:gd name="connsiteX5281" fmla="*/ 2358181 w 7484617"/>
              <a:gd name="connsiteY5281" fmla="*/ 4816734 h 6858937"/>
              <a:gd name="connsiteX5282" fmla="*/ 2350868 w 7484617"/>
              <a:gd name="connsiteY5282" fmla="*/ 4824050 h 6858937"/>
              <a:gd name="connsiteX5283" fmla="*/ 2336243 w 7484617"/>
              <a:gd name="connsiteY5283" fmla="*/ 4802102 h 6858937"/>
              <a:gd name="connsiteX5284" fmla="*/ 2321619 w 7484617"/>
              <a:gd name="connsiteY5284" fmla="*/ 4813076 h 6858937"/>
              <a:gd name="connsiteX5285" fmla="*/ 2299684 w 7484617"/>
              <a:gd name="connsiteY5285" fmla="*/ 4853314 h 6858937"/>
              <a:gd name="connsiteX5286" fmla="*/ 2292371 w 7484617"/>
              <a:gd name="connsiteY5286" fmla="*/ 4875264 h 6858937"/>
              <a:gd name="connsiteX5287" fmla="*/ 2292371 w 7484617"/>
              <a:gd name="connsiteY5287" fmla="*/ 4867948 h 6858937"/>
              <a:gd name="connsiteX5288" fmla="*/ 2288715 w 7484617"/>
              <a:gd name="connsiteY5288" fmla="*/ 4831366 h 6858937"/>
              <a:gd name="connsiteX5289" fmla="*/ 2255810 w 7484617"/>
              <a:gd name="connsiteY5289" fmla="*/ 4860630 h 6858937"/>
              <a:gd name="connsiteX5290" fmla="*/ 2241185 w 7484617"/>
              <a:gd name="connsiteY5290" fmla="*/ 4893554 h 6858937"/>
              <a:gd name="connsiteX5291" fmla="*/ 2244841 w 7484617"/>
              <a:gd name="connsiteY5291" fmla="*/ 4911844 h 6858937"/>
              <a:gd name="connsiteX5292" fmla="*/ 2237529 w 7484617"/>
              <a:gd name="connsiteY5292" fmla="*/ 4915502 h 6858937"/>
              <a:gd name="connsiteX5293" fmla="*/ 2244841 w 7484617"/>
              <a:gd name="connsiteY5293" fmla="*/ 4922818 h 6858937"/>
              <a:gd name="connsiteX5294" fmla="*/ 2233873 w 7484617"/>
              <a:gd name="connsiteY5294" fmla="*/ 4904528 h 6858937"/>
              <a:gd name="connsiteX5295" fmla="*/ 2222905 w 7484617"/>
              <a:gd name="connsiteY5295" fmla="*/ 4897212 h 6858937"/>
              <a:gd name="connsiteX5296" fmla="*/ 2215592 w 7484617"/>
              <a:gd name="connsiteY5296" fmla="*/ 4908186 h 6858937"/>
              <a:gd name="connsiteX5297" fmla="*/ 2222905 w 7484617"/>
              <a:gd name="connsiteY5297" fmla="*/ 4882580 h 6858937"/>
              <a:gd name="connsiteX5298" fmla="*/ 2215592 w 7484617"/>
              <a:gd name="connsiteY5298" fmla="*/ 4882580 h 6858937"/>
              <a:gd name="connsiteX5299" fmla="*/ 2204624 w 7484617"/>
              <a:gd name="connsiteY5299" fmla="*/ 4889896 h 6858937"/>
              <a:gd name="connsiteX5300" fmla="*/ 2226561 w 7484617"/>
              <a:gd name="connsiteY5300" fmla="*/ 4856972 h 6858937"/>
              <a:gd name="connsiteX5301" fmla="*/ 2215592 w 7484617"/>
              <a:gd name="connsiteY5301" fmla="*/ 4849656 h 6858937"/>
              <a:gd name="connsiteX5302" fmla="*/ 2230217 w 7484617"/>
              <a:gd name="connsiteY5302" fmla="*/ 4842340 h 6858937"/>
              <a:gd name="connsiteX5303" fmla="*/ 2233873 w 7484617"/>
              <a:gd name="connsiteY5303" fmla="*/ 4853314 h 6858937"/>
              <a:gd name="connsiteX5304" fmla="*/ 2237529 w 7484617"/>
              <a:gd name="connsiteY5304" fmla="*/ 4824050 h 6858937"/>
              <a:gd name="connsiteX5305" fmla="*/ 2252154 w 7484617"/>
              <a:gd name="connsiteY5305" fmla="*/ 4820392 h 6858937"/>
              <a:gd name="connsiteX5306" fmla="*/ 2244841 w 7484617"/>
              <a:gd name="connsiteY5306" fmla="*/ 4838682 h 6858937"/>
              <a:gd name="connsiteX5307" fmla="*/ 2274091 w 7484617"/>
              <a:gd name="connsiteY5307" fmla="*/ 4835024 h 6858937"/>
              <a:gd name="connsiteX5308" fmla="*/ 2277747 w 7484617"/>
              <a:gd name="connsiteY5308" fmla="*/ 4824050 h 6858937"/>
              <a:gd name="connsiteX5309" fmla="*/ 2263122 w 7484617"/>
              <a:gd name="connsiteY5309" fmla="*/ 4824050 h 6858937"/>
              <a:gd name="connsiteX5310" fmla="*/ 2259466 w 7484617"/>
              <a:gd name="connsiteY5310" fmla="*/ 4813076 h 6858937"/>
              <a:gd name="connsiteX5311" fmla="*/ 2263122 w 7484617"/>
              <a:gd name="connsiteY5311" fmla="*/ 4791128 h 6858937"/>
              <a:gd name="connsiteX5312" fmla="*/ 2248498 w 7484617"/>
              <a:gd name="connsiteY5312" fmla="*/ 4794786 h 6858937"/>
              <a:gd name="connsiteX5313" fmla="*/ 2277747 w 7484617"/>
              <a:gd name="connsiteY5313" fmla="*/ 4769178 h 6858937"/>
              <a:gd name="connsiteX5314" fmla="*/ 2274091 w 7484617"/>
              <a:gd name="connsiteY5314" fmla="*/ 4787470 h 6858937"/>
              <a:gd name="connsiteX5315" fmla="*/ 2306996 w 7484617"/>
              <a:gd name="connsiteY5315" fmla="*/ 4758204 h 6858937"/>
              <a:gd name="connsiteX5316" fmla="*/ 2296028 w 7484617"/>
              <a:gd name="connsiteY5316" fmla="*/ 4750888 h 6858937"/>
              <a:gd name="connsiteX5317" fmla="*/ 2303340 w 7484617"/>
              <a:gd name="connsiteY5317" fmla="*/ 4728940 h 6858937"/>
              <a:gd name="connsiteX5318" fmla="*/ 2339899 w 7484617"/>
              <a:gd name="connsiteY5318" fmla="*/ 4685043 h 6858937"/>
              <a:gd name="connsiteX5319" fmla="*/ 2339899 w 7484617"/>
              <a:gd name="connsiteY5319" fmla="*/ 4703334 h 6858937"/>
              <a:gd name="connsiteX5320" fmla="*/ 2350868 w 7484617"/>
              <a:gd name="connsiteY5320" fmla="*/ 4681385 h 6858937"/>
              <a:gd name="connsiteX5321" fmla="*/ 2361836 w 7484617"/>
              <a:gd name="connsiteY5321" fmla="*/ 4688702 h 6858937"/>
              <a:gd name="connsiteX5322" fmla="*/ 2361836 w 7484617"/>
              <a:gd name="connsiteY5322" fmla="*/ 4677727 h 6858937"/>
              <a:gd name="connsiteX5323" fmla="*/ 2376461 w 7484617"/>
              <a:gd name="connsiteY5323" fmla="*/ 4637489 h 6858937"/>
              <a:gd name="connsiteX5324" fmla="*/ 2387429 w 7484617"/>
              <a:gd name="connsiteY5324" fmla="*/ 4604567 h 6858937"/>
              <a:gd name="connsiteX5325" fmla="*/ 2380117 w 7484617"/>
              <a:gd name="connsiteY5325" fmla="*/ 4615541 h 6858937"/>
              <a:gd name="connsiteX5326" fmla="*/ 2372806 w 7484617"/>
              <a:gd name="connsiteY5326" fmla="*/ 4604567 h 6858937"/>
              <a:gd name="connsiteX5327" fmla="*/ 2394742 w 7484617"/>
              <a:gd name="connsiteY5327" fmla="*/ 4600909 h 6858937"/>
              <a:gd name="connsiteX5328" fmla="*/ 2394742 w 7484617"/>
              <a:gd name="connsiteY5328" fmla="*/ 4626515 h 6858937"/>
              <a:gd name="connsiteX5329" fmla="*/ 2423989 w 7484617"/>
              <a:gd name="connsiteY5329" fmla="*/ 4586275 h 6858937"/>
              <a:gd name="connsiteX5330" fmla="*/ 2438614 w 7484617"/>
              <a:gd name="connsiteY5330" fmla="*/ 4582617 h 6858937"/>
              <a:gd name="connsiteX5331" fmla="*/ 2453238 w 7484617"/>
              <a:gd name="connsiteY5331" fmla="*/ 4560669 h 6858937"/>
              <a:gd name="connsiteX5332" fmla="*/ 2449582 w 7484617"/>
              <a:gd name="connsiteY5332" fmla="*/ 4538721 h 6858937"/>
              <a:gd name="connsiteX5333" fmla="*/ 2467863 w 7484617"/>
              <a:gd name="connsiteY5333" fmla="*/ 4553353 h 6858937"/>
              <a:gd name="connsiteX5334" fmla="*/ 2482488 w 7484617"/>
              <a:gd name="connsiteY5334" fmla="*/ 4527747 h 6858937"/>
              <a:gd name="connsiteX5335" fmla="*/ 2471520 w 7484617"/>
              <a:gd name="connsiteY5335" fmla="*/ 4520431 h 6858937"/>
              <a:gd name="connsiteX5336" fmla="*/ 2493456 w 7484617"/>
              <a:gd name="connsiteY5336" fmla="*/ 4516773 h 6858937"/>
              <a:gd name="connsiteX5337" fmla="*/ 2519049 w 7484617"/>
              <a:gd name="connsiteY5337" fmla="*/ 4472875 h 6858937"/>
              <a:gd name="connsiteX5338" fmla="*/ 2515393 w 7484617"/>
              <a:gd name="connsiteY5338" fmla="*/ 4461901 h 6858937"/>
              <a:gd name="connsiteX5339" fmla="*/ 2526361 w 7484617"/>
              <a:gd name="connsiteY5339" fmla="*/ 4472875 h 6858937"/>
              <a:gd name="connsiteX5340" fmla="*/ 2544640 w 7484617"/>
              <a:gd name="connsiteY5340" fmla="*/ 4432637 h 6858937"/>
              <a:gd name="connsiteX5341" fmla="*/ 2533674 w 7484617"/>
              <a:gd name="connsiteY5341" fmla="*/ 4439953 h 6858937"/>
              <a:gd name="connsiteX5342" fmla="*/ 2555609 w 7484617"/>
              <a:gd name="connsiteY5342" fmla="*/ 4414345 h 6858937"/>
              <a:gd name="connsiteX5343" fmla="*/ 2551954 w 7484617"/>
              <a:gd name="connsiteY5343" fmla="*/ 4428979 h 6858937"/>
              <a:gd name="connsiteX5344" fmla="*/ 2566577 w 7484617"/>
              <a:gd name="connsiteY5344" fmla="*/ 4403371 h 6858937"/>
              <a:gd name="connsiteX5345" fmla="*/ 2555609 w 7484617"/>
              <a:gd name="connsiteY5345" fmla="*/ 4403371 h 6858937"/>
              <a:gd name="connsiteX5346" fmla="*/ 2566577 w 7484617"/>
              <a:gd name="connsiteY5346" fmla="*/ 4399713 h 6858937"/>
              <a:gd name="connsiteX5347" fmla="*/ 2570233 w 7484617"/>
              <a:gd name="connsiteY5347" fmla="*/ 4377765 h 6858937"/>
              <a:gd name="connsiteX5348" fmla="*/ 2551954 w 7484617"/>
              <a:gd name="connsiteY5348" fmla="*/ 4381423 h 6858937"/>
              <a:gd name="connsiteX5349" fmla="*/ 2551954 w 7484617"/>
              <a:gd name="connsiteY5349" fmla="*/ 4396055 h 6858937"/>
              <a:gd name="connsiteX5350" fmla="*/ 2497112 w 7484617"/>
              <a:gd name="connsiteY5350" fmla="*/ 4436295 h 6858937"/>
              <a:gd name="connsiteX5351" fmla="*/ 2478831 w 7484617"/>
              <a:gd name="connsiteY5351" fmla="*/ 4465559 h 6858937"/>
              <a:gd name="connsiteX5352" fmla="*/ 2434958 w 7484617"/>
              <a:gd name="connsiteY5352" fmla="*/ 4509455 h 6858937"/>
              <a:gd name="connsiteX5353" fmla="*/ 2420335 w 7484617"/>
              <a:gd name="connsiteY5353" fmla="*/ 4502139 h 6858937"/>
              <a:gd name="connsiteX5354" fmla="*/ 2409366 w 7484617"/>
              <a:gd name="connsiteY5354" fmla="*/ 4513113 h 6858937"/>
              <a:gd name="connsiteX5355" fmla="*/ 2387429 w 7484617"/>
              <a:gd name="connsiteY5355" fmla="*/ 4502139 h 6858937"/>
              <a:gd name="connsiteX5356" fmla="*/ 2394742 w 7484617"/>
              <a:gd name="connsiteY5356" fmla="*/ 4524089 h 6858937"/>
              <a:gd name="connsiteX5357" fmla="*/ 2372806 w 7484617"/>
              <a:gd name="connsiteY5357" fmla="*/ 4531405 h 6858937"/>
              <a:gd name="connsiteX5358" fmla="*/ 2372806 w 7484617"/>
              <a:gd name="connsiteY5358" fmla="*/ 4546037 h 6858937"/>
              <a:gd name="connsiteX5359" fmla="*/ 2361836 w 7484617"/>
              <a:gd name="connsiteY5359" fmla="*/ 4524089 h 6858937"/>
              <a:gd name="connsiteX5360" fmla="*/ 2347212 w 7484617"/>
              <a:gd name="connsiteY5360" fmla="*/ 4535063 h 6858937"/>
              <a:gd name="connsiteX5361" fmla="*/ 2343556 w 7484617"/>
              <a:gd name="connsiteY5361" fmla="*/ 4553353 h 6858937"/>
              <a:gd name="connsiteX5362" fmla="*/ 2354524 w 7484617"/>
              <a:gd name="connsiteY5362" fmla="*/ 4571643 h 6858937"/>
              <a:gd name="connsiteX5363" fmla="*/ 2339899 w 7484617"/>
              <a:gd name="connsiteY5363" fmla="*/ 4560669 h 6858937"/>
              <a:gd name="connsiteX5364" fmla="*/ 2317964 w 7484617"/>
              <a:gd name="connsiteY5364" fmla="*/ 4586275 h 6858937"/>
              <a:gd name="connsiteX5365" fmla="*/ 2310650 w 7484617"/>
              <a:gd name="connsiteY5365" fmla="*/ 4564327 h 6858937"/>
              <a:gd name="connsiteX5366" fmla="*/ 2310650 w 7484617"/>
              <a:gd name="connsiteY5366" fmla="*/ 4549695 h 6858937"/>
              <a:gd name="connsiteX5367" fmla="*/ 2325275 w 7484617"/>
              <a:gd name="connsiteY5367" fmla="*/ 4531405 h 6858937"/>
              <a:gd name="connsiteX5368" fmla="*/ 2328931 w 7484617"/>
              <a:gd name="connsiteY5368" fmla="*/ 4549695 h 6858937"/>
              <a:gd name="connsiteX5369" fmla="*/ 2336243 w 7484617"/>
              <a:gd name="connsiteY5369" fmla="*/ 4527747 h 6858937"/>
              <a:gd name="connsiteX5370" fmla="*/ 2376461 w 7484617"/>
              <a:gd name="connsiteY5370" fmla="*/ 4509455 h 6858937"/>
              <a:gd name="connsiteX5371" fmla="*/ 2372806 w 7484617"/>
              <a:gd name="connsiteY5371" fmla="*/ 4494823 h 6858937"/>
              <a:gd name="connsiteX5372" fmla="*/ 2376461 w 7484617"/>
              <a:gd name="connsiteY5372" fmla="*/ 4491165 h 6858937"/>
              <a:gd name="connsiteX5373" fmla="*/ 2387429 w 7484617"/>
              <a:gd name="connsiteY5373" fmla="*/ 4498481 h 6858937"/>
              <a:gd name="connsiteX5374" fmla="*/ 2387429 w 7484617"/>
              <a:gd name="connsiteY5374" fmla="*/ 4480191 h 6858937"/>
              <a:gd name="connsiteX5375" fmla="*/ 2402054 w 7484617"/>
              <a:gd name="connsiteY5375" fmla="*/ 4483849 h 6858937"/>
              <a:gd name="connsiteX5376" fmla="*/ 2423989 w 7484617"/>
              <a:gd name="connsiteY5376" fmla="*/ 4461901 h 6858937"/>
              <a:gd name="connsiteX5377" fmla="*/ 2416679 w 7484617"/>
              <a:gd name="connsiteY5377" fmla="*/ 4450927 h 6858937"/>
              <a:gd name="connsiteX5378" fmla="*/ 2420335 w 7484617"/>
              <a:gd name="connsiteY5378" fmla="*/ 4439953 h 6858937"/>
              <a:gd name="connsiteX5379" fmla="*/ 2434958 w 7484617"/>
              <a:gd name="connsiteY5379" fmla="*/ 4432637 h 6858937"/>
              <a:gd name="connsiteX5380" fmla="*/ 2478831 w 7484617"/>
              <a:gd name="connsiteY5380" fmla="*/ 4392397 h 6858937"/>
              <a:gd name="connsiteX5381" fmla="*/ 2467863 w 7484617"/>
              <a:gd name="connsiteY5381" fmla="*/ 4366791 h 6858937"/>
              <a:gd name="connsiteX5382" fmla="*/ 2467863 w 7484617"/>
              <a:gd name="connsiteY5382" fmla="*/ 4381423 h 6858937"/>
              <a:gd name="connsiteX5383" fmla="*/ 2456895 w 7484617"/>
              <a:gd name="connsiteY5383" fmla="*/ 4374107 h 6858937"/>
              <a:gd name="connsiteX5384" fmla="*/ 2387429 w 7484617"/>
              <a:gd name="connsiteY5384" fmla="*/ 4432637 h 6858937"/>
              <a:gd name="connsiteX5385" fmla="*/ 2394742 w 7484617"/>
              <a:gd name="connsiteY5385" fmla="*/ 4414345 h 6858937"/>
              <a:gd name="connsiteX5386" fmla="*/ 2380117 w 7484617"/>
              <a:gd name="connsiteY5386" fmla="*/ 4407029 h 6858937"/>
              <a:gd name="connsiteX5387" fmla="*/ 2391086 w 7484617"/>
              <a:gd name="connsiteY5387" fmla="*/ 4410687 h 6858937"/>
              <a:gd name="connsiteX5388" fmla="*/ 2391921 w 7484617"/>
              <a:gd name="connsiteY5388" fmla="*/ 4403998 h 6858937"/>
              <a:gd name="connsiteX5389" fmla="*/ 2405710 w 7484617"/>
              <a:gd name="connsiteY5389" fmla="*/ 4414345 h 6858937"/>
              <a:gd name="connsiteX5390" fmla="*/ 2413022 w 7484617"/>
              <a:gd name="connsiteY5390" fmla="*/ 4392397 h 6858937"/>
              <a:gd name="connsiteX5391" fmla="*/ 2405710 w 7484617"/>
              <a:gd name="connsiteY5391" fmla="*/ 4374107 h 6858937"/>
              <a:gd name="connsiteX5392" fmla="*/ 2431303 w 7484617"/>
              <a:gd name="connsiteY5392" fmla="*/ 4344843 h 6858937"/>
              <a:gd name="connsiteX5393" fmla="*/ 2460551 w 7484617"/>
              <a:gd name="connsiteY5393" fmla="*/ 4319235 h 6858937"/>
              <a:gd name="connsiteX5394" fmla="*/ 2449582 w 7484617"/>
              <a:gd name="connsiteY5394" fmla="*/ 4308261 h 6858937"/>
              <a:gd name="connsiteX5395" fmla="*/ 2478831 w 7484617"/>
              <a:gd name="connsiteY5395" fmla="*/ 4300945 h 6858937"/>
              <a:gd name="connsiteX5396" fmla="*/ 2475175 w 7484617"/>
              <a:gd name="connsiteY5396" fmla="*/ 4319235 h 6858937"/>
              <a:gd name="connsiteX5397" fmla="*/ 2471520 w 7484617"/>
              <a:gd name="connsiteY5397" fmla="*/ 4311919 h 6858937"/>
              <a:gd name="connsiteX5398" fmla="*/ 2471520 w 7484617"/>
              <a:gd name="connsiteY5398" fmla="*/ 4333867 h 6858937"/>
              <a:gd name="connsiteX5399" fmla="*/ 2482488 w 7484617"/>
              <a:gd name="connsiteY5399" fmla="*/ 4289971 h 6858937"/>
              <a:gd name="connsiteX5400" fmla="*/ 2497112 w 7484617"/>
              <a:gd name="connsiteY5400" fmla="*/ 4275339 h 6858937"/>
              <a:gd name="connsiteX5401" fmla="*/ 2504424 w 7484617"/>
              <a:gd name="connsiteY5401" fmla="*/ 4297287 h 6858937"/>
              <a:gd name="connsiteX5402" fmla="*/ 2511737 w 7484617"/>
              <a:gd name="connsiteY5402" fmla="*/ 4275339 h 6858937"/>
              <a:gd name="connsiteX5403" fmla="*/ 2519049 w 7484617"/>
              <a:gd name="connsiteY5403" fmla="*/ 4238757 h 6858937"/>
              <a:gd name="connsiteX5404" fmla="*/ 2526361 w 7484617"/>
              <a:gd name="connsiteY5404" fmla="*/ 4249731 h 6858937"/>
              <a:gd name="connsiteX5405" fmla="*/ 2533674 w 7484617"/>
              <a:gd name="connsiteY5405" fmla="*/ 4235099 h 6858937"/>
              <a:gd name="connsiteX5406" fmla="*/ 2548298 w 7484617"/>
              <a:gd name="connsiteY5406" fmla="*/ 4231441 h 6858937"/>
              <a:gd name="connsiteX5407" fmla="*/ 2548298 w 7484617"/>
              <a:gd name="connsiteY5407" fmla="*/ 4205835 h 6858937"/>
              <a:gd name="connsiteX5408" fmla="*/ 2562921 w 7484617"/>
              <a:gd name="connsiteY5408" fmla="*/ 4209493 h 6858937"/>
              <a:gd name="connsiteX5409" fmla="*/ 2566577 w 7484617"/>
              <a:gd name="connsiteY5409" fmla="*/ 4187545 h 6858937"/>
              <a:gd name="connsiteX5410" fmla="*/ 2573889 w 7484617"/>
              <a:gd name="connsiteY5410" fmla="*/ 4198519 h 6858937"/>
              <a:gd name="connsiteX5411" fmla="*/ 2570233 w 7484617"/>
              <a:gd name="connsiteY5411" fmla="*/ 4187545 h 6858937"/>
              <a:gd name="connsiteX5412" fmla="*/ 2581202 w 7484617"/>
              <a:gd name="connsiteY5412" fmla="*/ 4183887 h 6858937"/>
              <a:gd name="connsiteX5413" fmla="*/ 2581202 w 7484617"/>
              <a:gd name="connsiteY5413" fmla="*/ 4198519 h 6858937"/>
              <a:gd name="connsiteX5414" fmla="*/ 2581202 w 7484617"/>
              <a:gd name="connsiteY5414" fmla="*/ 4172913 h 6858937"/>
              <a:gd name="connsiteX5415" fmla="*/ 2599482 w 7484617"/>
              <a:gd name="connsiteY5415" fmla="*/ 4161938 h 6858937"/>
              <a:gd name="connsiteX5416" fmla="*/ 2610451 w 7484617"/>
              <a:gd name="connsiteY5416" fmla="*/ 4165597 h 6858937"/>
              <a:gd name="connsiteX5417" fmla="*/ 2647012 w 7484617"/>
              <a:gd name="connsiteY5417" fmla="*/ 4110726 h 6858937"/>
              <a:gd name="connsiteX5418" fmla="*/ 2661637 w 7484617"/>
              <a:gd name="connsiteY5418" fmla="*/ 4118042 h 6858937"/>
              <a:gd name="connsiteX5419" fmla="*/ 2676260 w 7484617"/>
              <a:gd name="connsiteY5419" fmla="*/ 4096094 h 6858937"/>
              <a:gd name="connsiteX5420" fmla="*/ 2683572 w 7484617"/>
              <a:gd name="connsiteY5420" fmla="*/ 4074144 h 6858937"/>
              <a:gd name="connsiteX5421" fmla="*/ 2694541 w 7484617"/>
              <a:gd name="connsiteY5421" fmla="*/ 4077802 h 6858937"/>
              <a:gd name="connsiteX5422" fmla="*/ 2716477 w 7484617"/>
              <a:gd name="connsiteY5422" fmla="*/ 4048538 h 6858937"/>
              <a:gd name="connsiteX5423" fmla="*/ 2720134 w 7484617"/>
              <a:gd name="connsiteY5423" fmla="*/ 4008300 h 6858937"/>
              <a:gd name="connsiteX5424" fmla="*/ 2760351 w 7484617"/>
              <a:gd name="connsiteY5424" fmla="*/ 3990008 h 6858937"/>
              <a:gd name="connsiteX5425" fmla="*/ 2771320 w 7484617"/>
              <a:gd name="connsiteY5425" fmla="*/ 3975376 h 6858937"/>
              <a:gd name="connsiteX5426" fmla="*/ 2771320 w 7484617"/>
              <a:gd name="connsiteY5426" fmla="*/ 3990008 h 6858937"/>
              <a:gd name="connsiteX5427" fmla="*/ 2782286 w 7484617"/>
              <a:gd name="connsiteY5427" fmla="*/ 3960744 h 6858937"/>
              <a:gd name="connsiteX5428" fmla="*/ 2767664 w 7484617"/>
              <a:gd name="connsiteY5428" fmla="*/ 3968060 h 6858937"/>
              <a:gd name="connsiteX5429" fmla="*/ 2804223 w 7484617"/>
              <a:gd name="connsiteY5429" fmla="*/ 3949770 h 6858937"/>
              <a:gd name="connsiteX5430" fmla="*/ 2800567 w 7484617"/>
              <a:gd name="connsiteY5430" fmla="*/ 3935138 h 6858937"/>
              <a:gd name="connsiteX5431" fmla="*/ 2811536 w 7484617"/>
              <a:gd name="connsiteY5431" fmla="*/ 3924164 h 6858937"/>
              <a:gd name="connsiteX5432" fmla="*/ 2796911 w 7484617"/>
              <a:gd name="connsiteY5432" fmla="*/ 3920506 h 6858937"/>
              <a:gd name="connsiteX5433" fmla="*/ 2774974 w 7484617"/>
              <a:gd name="connsiteY5433" fmla="*/ 3931480 h 6858937"/>
              <a:gd name="connsiteX5434" fmla="*/ 2789599 w 7484617"/>
              <a:gd name="connsiteY5434" fmla="*/ 3916848 h 6858937"/>
              <a:gd name="connsiteX5435" fmla="*/ 2815192 w 7484617"/>
              <a:gd name="connsiteY5435" fmla="*/ 3916848 h 6858937"/>
              <a:gd name="connsiteX5436" fmla="*/ 2807879 w 7484617"/>
              <a:gd name="connsiteY5436" fmla="*/ 3894898 h 6858937"/>
              <a:gd name="connsiteX5437" fmla="*/ 2815192 w 7484617"/>
              <a:gd name="connsiteY5437" fmla="*/ 3894898 h 6858937"/>
              <a:gd name="connsiteX5438" fmla="*/ 2818848 w 7484617"/>
              <a:gd name="connsiteY5438" fmla="*/ 3894898 h 6858937"/>
              <a:gd name="connsiteX5439" fmla="*/ 2826160 w 7484617"/>
              <a:gd name="connsiteY5439" fmla="*/ 3916848 h 6858937"/>
              <a:gd name="connsiteX5440" fmla="*/ 2837129 w 7484617"/>
              <a:gd name="connsiteY5440" fmla="*/ 3924164 h 6858937"/>
              <a:gd name="connsiteX5441" fmla="*/ 2840785 w 7484617"/>
              <a:gd name="connsiteY5441" fmla="*/ 3898556 h 6858937"/>
              <a:gd name="connsiteX5442" fmla="*/ 2859065 w 7484617"/>
              <a:gd name="connsiteY5442" fmla="*/ 3865634 h 6858937"/>
              <a:gd name="connsiteX5443" fmla="*/ 2877346 w 7484617"/>
              <a:gd name="connsiteY5443" fmla="*/ 3883924 h 6858937"/>
              <a:gd name="connsiteX5444" fmla="*/ 2870034 w 7484617"/>
              <a:gd name="connsiteY5444" fmla="*/ 3858318 h 6858937"/>
              <a:gd name="connsiteX5445" fmla="*/ 2888315 w 7484617"/>
              <a:gd name="connsiteY5445" fmla="*/ 3840028 h 6858937"/>
              <a:gd name="connsiteX5446" fmla="*/ 2906594 w 7484617"/>
              <a:gd name="connsiteY5446" fmla="*/ 3854660 h 6858937"/>
              <a:gd name="connsiteX5447" fmla="*/ 2906594 w 7484617"/>
              <a:gd name="connsiteY5447" fmla="*/ 3832712 h 6858937"/>
              <a:gd name="connsiteX5448" fmla="*/ 2932187 w 7484617"/>
              <a:gd name="connsiteY5448" fmla="*/ 3829054 h 6858937"/>
              <a:gd name="connsiteX5449" fmla="*/ 2928531 w 7484617"/>
              <a:gd name="connsiteY5449" fmla="*/ 3818080 h 6858937"/>
              <a:gd name="connsiteX5450" fmla="*/ 2946811 w 7484617"/>
              <a:gd name="connsiteY5450" fmla="*/ 3785156 h 6858937"/>
              <a:gd name="connsiteX5451" fmla="*/ 2961436 w 7484617"/>
              <a:gd name="connsiteY5451" fmla="*/ 3770524 h 6858937"/>
              <a:gd name="connsiteX5452" fmla="*/ 2990685 w 7484617"/>
              <a:gd name="connsiteY5452" fmla="*/ 3752234 h 6858937"/>
              <a:gd name="connsiteX5453" fmla="*/ 2994342 w 7484617"/>
              <a:gd name="connsiteY5453" fmla="*/ 3744918 h 6858937"/>
              <a:gd name="connsiteX5454" fmla="*/ 2983373 w 7484617"/>
              <a:gd name="connsiteY5454" fmla="*/ 3741260 h 6858937"/>
              <a:gd name="connsiteX5455" fmla="*/ 2994342 w 7484617"/>
              <a:gd name="connsiteY5455" fmla="*/ 3722968 h 6858937"/>
              <a:gd name="connsiteX5456" fmla="*/ 2994342 w 7484617"/>
              <a:gd name="connsiteY5456" fmla="*/ 3741260 h 6858937"/>
              <a:gd name="connsiteX5457" fmla="*/ 3038213 w 7484617"/>
              <a:gd name="connsiteY5457" fmla="*/ 3719310 h 6858937"/>
              <a:gd name="connsiteX5458" fmla="*/ 3030901 w 7484617"/>
              <a:gd name="connsiteY5458" fmla="*/ 3701020 h 6858937"/>
              <a:gd name="connsiteX5459" fmla="*/ 3023589 w 7484617"/>
              <a:gd name="connsiteY5459" fmla="*/ 3719310 h 6858937"/>
              <a:gd name="connsiteX5460" fmla="*/ 3005310 w 7484617"/>
              <a:gd name="connsiteY5460" fmla="*/ 3697362 h 6858937"/>
              <a:gd name="connsiteX5461" fmla="*/ 3034557 w 7484617"/>
              <a:gd name="connsiteY5461" fmla="*/ 3690046 h 6858937"/>
              <a:gd name="connsiteX5462" fmla="*/ 3049182 w 7484617"/>
              <a:gd name="connsiteY5462" fmla="*/ 3708336 h 6858937"/>
              <a:gd name="connsiteX5463" fmla="*/ 3049182 w 7484617"/>
              <a:gd name="connsiteY5463" fmla="*/ 3693704 h 6858937"/>
              <a:gd name="connsiteX5464" fmla="*/ 3052838 w 7484617"/>
              <a:gd name="connsiteY5464" fmla="*/ 3704678 h 6858937"/>
              <a:gd name="connsiteX5465" fmla="*/ 3067462 w 7484617"/>
              <a:gd name="connsiteY5465" fmla="*/ 3679072 h 6858937"/>
              <a:gd name="connsiteX5466" fmla="*/ 3107681 w 7484617"/>
              <a:gd name="connsiteY5466" fmla="*/ 3657124 h 6858937"/>
              <a:gd name="connsiteX5467" fmla="*/ 3104024 w 7484617"/>
              <a:gd name="connsiteY5467" fmla="*/ 3646150 h 6858937"/>
              <a:gd name="connsiteX5468" fmla="*/ 3111336 w 7484617"/>
              <a:gd name="connsiteY5468" fmla="*/ 3635174 h 6858937"/>
              <a:gd name="connsiteX5469" fmla="*/ 3133271 w 7484617"/>
              <a:gd name="connsiteY5469" fmla="*/ 3613226 h 6858937"/>
              <a:gd name="connsiteX5470" fmla="*/ 3147896 w 7484617"/>
              <a:gd name="connsiteY5470" fmla="*/ 3616884 h 6858937"/>
              <a:gd name="connsiteX5471" fmla="*/ 3140584 w 7484617"/>
              <a:gd name="connsiteY5471" fmla="*/ 3635174 h 6858937"/>
              <a:gd name="connsiteX5472" fmla="*/ 3169833 w 7484617"/>
              <a:gd name="connsiteY5472" fmla="*/ 3616884 h 6858937"/>
              <a:gd name="connsiteX5473" fmla="*/ 3151552 w 7484617"/>
              <a:gd name="connsiteY5473" fmla="*/ 3620542 h 6858937"/>
              <a:gd name="connsiteX5474" fmla="*/ 3184457 w 7484617"/>
              <a:gd name="connsiteY5474" fmla="*/ 3572988 h 6858937"/>
              <a:gd name="connsiteX5475" fmla="*/ 3177145 w 7484617"/>
              <a:gd name="connsiteY5475" fmla="*/ 3569331 h 6858937"/>
              <a:gd name="connsiteX5476" fmla="*/ 3177145 w 7484617"/>
              <a:gd name="connsiteY5476" fmla="*/ 3554698 h 6858937"/>
              <a:gd name="connsiteX5477" fmla="*/ 3191770 w 7484617"/>
              <a:gd name="connsiteY5477" fmla="*/ 3565673 h 6858937"/>
              <a:gd name="connsiteX5478" fmla="*/ 3213707 w 7484617"/>
              <a:gd name="connsiteY5478" fmla="*/ 3551040 h 6858937"/>
              <a:gd name="connsiteX5479" fmla="*/ 3191770 w 7484617"/>
              <a:gd name="connsiteY5479" fmla="*/ 3551040 h 6858937"/>
              <a:gd name="connsiteX5480" fmla="*/ 3199082 w 7484617"/>
              <a:gd name="connsiteY5480" fmla="*/ 3529091 h 6858937"/>
              <a:gd name="connsiteX5481" fmla="*/ 3228331 w 7484617"/>
              <a:gd name="connsiteY5481" fmla="*/ 3551040 h 6858937"/>
              <a:gd name="connsiteX5482" fmla="*/ 3239300 w 7484617"/>
              <a:gd name="connsiteY5482" fmla="*/ 3503485 h 6858937"/>
              <a:gd name="connsiteX5483" fmla="*/ 3221019 w 7484617"/>
              <a:gd name="connsiteY5483" fmla="*/ 3529091 h 6858937"/>
              <a:gd name="connsiteX5484" fmla="*/ 3221019 w 7484617"/>
              <a:gd name="connsiteY5484" fmla="*/ 3510800 h 6858937"/>
              <a:gd name="connsiteX5485" fmla="*/ 3257578 w 7484617"/>
              <a:gd name="connsiteY5485" fmla="*/ 3481537 h 6858937"/>
              <a:gd name="connsiteX5486" fmla="*/ 3253922 w 7484617"/>
              <a:gd name="connsiteY5486" fmla="*/ 3488852 h 6858937"/>
              <a:gd name="connsiteX5487" fmla="*/ 3264892 w 7484617"/>
              <a:gd name="connsiteY5487" fmla="*/ 3496168 h 6858937"/>
              <a:gd name="connsiteX5488" fmla="*/ 3253922 w 7484617"/>
              <a:gd name="connsiteY5488" fmla="*/ 3492510 h 6858937"/>
              <a:gd name="connsiteX5489" fmla="*/ 3264892 w 7484617"/>
              <a:gd name="connsiteY5489" fmla="*/ 3503485 h 6858937"/>
              <a:gd name="connsiteX5490" fmla="*/ 3253922 w 7484617"/>
              <a:gd name="connsiteY5490" fmla="*/ 3529091 h 6858937"/>
              <a:gd name="connsiteX5491" fmla="*/ 3272203 w 7484617"/>
              <a:gd name="connsiteY5491" fmla="*/ 3518116 h 6858937"/>
              <a:gd name="connsiteX5492" fmla="*/ 3275859 w 7484617"/>
              <a:gd name="connsiteY5492" fmla="*/ 3499827 h 6858937"/>
              <a:gd name="connsiteX5493" fmla="*/ 3283172 w 7484617"/>
              <a:gd name="connsiteY5493" fmla="*/ 3514458 h 6858937"/>
              <a:gd name="connsiteX5494" fmla="*/ 3283172 w 7484617"/>
              <a:gd name="connsiteY5494" fmla="*/ 3496168 h 6858937"/>
              <a:gd name="connsiteX5495" fmla="*/ 3268547 w 7484617"/>
              <a:gd name="connsiteY5495" fmla="*/ 3496168 h 6858937"/>
              <a:gd name="connsiteX5496" fmla="*/ 3283172 w 7484617"/>
              <a:gd name="connsiteY5496" fmla="*/ 3485194 h 6858937"/>
              <a:gd name="connsiteX5497" fmla="*/ 3283172 w 7484617"/>
              <a:gd name="connsiteY5497" fmla="*/ 3470562 h 6858937"/>
              <a:gd name="connsiteX5498" fmla="*/ 3268547 w 7484617"/>
              <a:gd name="connsiteY5498" fmla="*/ 3481537 h 6858937"/>
              <a:gd name="connsiteX5499" fmla="*/ 3272203 w 7484617"/>
              <a:gd name="connsiteY5499" fmla="*/ 3463246 h 6858937"/>
              <a:gd name="connsiteX5500" fmla="*/ 3246610 w 7484617"/>
              <a:gd name="connsiteY5500" fmla="*/ 3481537 h 6858937"/>
              <a:gd name="connsiteX5501" fmla="*/ 3242954 w 7484617"/>
              <a:gd name="connsiteY5501" fmla="*/ 3470562 h 6858937"/>
              <a:gd name="connsiteX5502" fmla="*/ 3242954 w 7484617"/>
              <a:gd name="connsiteY5502" fmla="*/ 3485194 h 6858937"/>
              <a:gd name="connsiteX5503" fmla="*/ 3224675 w 7484617"/>
              <a:gd name="connsiteY5503" fmla="*/ 3503485 h 6858937"/>
              <a:gd name="connsiteX5504" fmla="*/ 3217363 w 7484617"/>
              <a:gd name="connsiteY5504" fmla="*/ 3507143 h 6858937"/>
              <a:gd name="connsiteX5505" fmla="*/ 3206394 w 7484617"/>
              <a:gd name="connsiteY5505" fmla="*/ 3503485 h 6858937"/>
              <a:gd name="connsiteX5506" fmla="*/ 3206394 w 7484617"/>
              <a:gd name="connsiteY5506" fmla="*/ 3518116 h 6858937"/>
              <a:gd name="connsiteX5507" fmla="*/ 3180801 w 7484617"/>
              <a:gd name="connsiteY5507" fmla="*/ 3536406 h 6858937"/>
              <a:gd name="connsiteX5508" fmla="*/ 3169833 w 7484617"/>
              <a:gd name="connsiteY5508" fmla="*/ 3529091 h 6858937"/>
              <a:gd name="connsiteX5509" fmla="*/ 3140584 w 7484617"/>
              <a:gd name="connsiteY5509" fmla="*/ 3569331 h 6858937"/>
              <a:gd name="connsiteX5510" fmla="*/ 3129615 w 7484617"/>
              <a:gd name="connsiteY5510" fmla="*/ 3583962 h 6858937"/>
              <a:gd name="connsiteX5511" fmla="*/ 3111336 w 7484617"/>
              <a:gd name="connsiteY5511" fmla="*/ 3576646 h 6858937"/>
              <a:gd name="connsiteX5512" fmla="*/ 3078431 w 7484617"/>
              <a:gd name="connsiteY5512" fmla="*/ 3605910 h 6858937"/>
              <a:gd name="connsiteX5513" fmla="*/ 3085743 w 7484617"/>
              <a:gd name="connsiteY5513" fmla="*/ 3613226 h 6858937"/>
              <a:gd name="connsiteX5514" fmla="*/ 3063806 w 7484617"/>
              <a:gd name="connsiteY5514" fmla="*/ 3631516 h 6858937"/>
              <a:gd name="connsiteX5515" fmla="*/ 3060150 w 7484617"/>
              <a:gd name="connsiteY5515" fmla="*/ 3613226 h 6858937"/>
              <a:gd name="connsiteX5516" fmla="*/ 3045525 w 7484617"/>
              <a:gd name="connsiteY5516" fmla="*/ 3649808 h 6858937"/>
              <a:gd name="connsiteX5517" fmla="*/ 3016276 w 7484617"/>
              <a:gd name="connsiteY5517" fmla="*/ 3668098 h 6858937"/>
              <a:gd name="connsiteX5518" fmla="*/ 3023589 w 7484617"/>
              <a:gd name="connsiteY5518" fmla="*/ 3679072 h 6858937"/>
              <a:gd name="connsiteX5519" fmla="*/ 3005310 w 7484617"/>
              <a:gd name="connsiteY5519" fmla="*/ 3693704 h 6858937"/>
              <a:gd name="connsiteX5520" fmla="*/ 3001653 w 7484617"/>
              <a:gd name="connsiteY5520" fmla="*/ 3675414 h 6858937"/>
              <a:gd name="connsiteX5521" fmla="*/ 2961436 w 7484617"/>
              <a:gd name="connsiteY5521" fmla="*/ 3715652 h 6858937"/>
              <a:gd name="connsiteX5522" fmla="*/ 2913906 w 7484617"/>
              <a:gd name="connsiteY5522" fmla="*/ 3744918 h 6858937"/>
              <a:gd name="connsiteX5523" fmla="*/ 2924874 w 7484617"/>
              <a:gd name="connsiteY5523" fmla="*/ 3733944 h 6858937"/>
              <a:gd name="connsiteX5524" fmla="*/ 2910250 w 7484617"/>
              <a:gd name="connsiteY5524" fmla="*/ 3730286 h 6858937"/>
              <a:gd name="connsiteX5525" fmla="*/ 2891970 w 7484617"/>
              <a:gd name="connsiteY5525" fmla="*/ 3744918 h 6858937"/>
              <a:gd name="connsiteX5526" fmla="*/ 2895625 w 7484617"/>
              <a:gd name="connsiteY5526" fmla="*/ 3763208 h 6858937"/>
              <a:gd name="connsiteX5527" fmla="*/ 2873690 w 7484617"/>
              <a:gd name="connsiteY5527" fmla="*/ 3763208 h 6858937"/>
              <a:gd name="connsiteX5528" fmla="*/ 2881002 w 7484617"/>
              <a:gd name="connsiteY5528" fmla="*/ 3774182 h 6858937"/>
              <a:gd name="connsiteX5529" fmla="*/ 2859065 w 7484617"/>
              <a:gd name="connsiteY5529" fmla="*/ 3788814 h 6858937"/>
              <a:gd name="connsiteX5530" fmla="*/ 2870034 w 7484617"/>
              <a:gd name="connsiteY5530" fmla="*/ 3774182 h 6858937"/>
              <a:gd name="connsiteX5531" fmla="*/ 2844442 w 7484617"/>
              <a:gd name="connsiteY5531" fmla="*/ 3766866 h 6858937"/>
              <a:gd name="connsiteX5532" fmla="*/ 2851753 w 7484617"/>
              <a:gd name="connsiteY5532" fmla="*/ 3781498 h 6858937"/>
              <a:gd name="connsiteX5533" fmla="*/ 2815192 w 7484617"/>
              <a:gd name="connsiteY5533" fmla="*/ 3810762 h 6858937"/>
              <a:gd name="connsiteX5534" fmla="*/ 2815192 w 7484617"/>
              <a:gd name="connsiteY5534" fmla="*/ 3836370 h 6858937"/>
              <a:gd name="connsiteX5535" fmla="*/ 2800567 w 7484617"/>
              <a:gd name="connsiteY5535" fmla="*/ 3825396 h 6858937"/>
              <a:gd name="connsiteX5536" fmla="*/ 2796911 w 7484617"/>
              <a:gd name="connsiteY5536" fmla="*/ 3858318 h 6858937"/>
              <a:gd name="connsiteX5537" fmla="*/ 2804223 w 7484617"/>
              <a:gd name="connsiteY5537" fmla="*/ 3858318 h 6858937"/>
              <a:gd name="connsiteX5538" fmla="*/ 2804223 w 7484617"/>
              <a:gd name="connsiteY5538" fmla="*/ 3872950 h 6858937"/>
              <a:gd name="connsiteX5539" fmla="*/ 2789599 w 7484617"/>
              <a:gd name="connsiteY5539" fmla="*/ 3883924 h 6858937"/>
              <a:gd name="connsiteX5540" fmla="*/ 2793256 w 7484617"/>
              <a:gd name="connsiteY5540" fmla="*/ 3872950 h 6858937"/>
              <a:gd name="connsiteX5541" fmla="*/ 2789599 w 7484617"/>
              <a:gd name="connsiteY5541" fmla="*/ 3861976 h 6858937"/>
              <a:gd name="connsiteX5542" fmla="*/ 2767664 w 7484617"/>
              <a:gd name="connsiteY5542" fmla="*/ 3865634 h 6858937"/>
              <a:gd name="connsiteX5543" fmla="*/ 2771320 w 7484617"/>
              <a:gd name="connsiteY5543" fmla="*/ 3858318 h 6858937"/>
              <a:gd name="connsiteX5544" fmla="*/ 2749383 w 7484617"/>
              <a:gd name="connsiteY5544" fmla="*/ 3894898 h 6858937"/>
              <a:gd name="connsiteX5545" fmla="*/ 2738414 w 7484617"/>
              <a:gd name="connsiteY5545" fmla="*/ 3880266 h 6858937"/>
              <a:gd name="connsiteX5546" fmla="*/ 2739785 w 7484617"/>
              <a:gd name="connsiteY5546" fmla="*/ 3902214 h 6858937"/>
              <a:gd name="connsiteX5547" fmla="*/ 2733086 w 7484617"/>
              <a:gd name="connsiteY5547" fmla="*/ 3908172 h 6858937"/>
              <a:gd name="connsiteX5548" fmla="*/ 2731102 w 7484617"/>
              <a:gd name="connsiteY5548" fmla="*/ 3902214 h 6858937"/>
              <a:gd name="connsiteX5549" fmla="*/ 2712821 w 7484617"/>
              <a:gd name="connsiteY5549" fmla="*/ 3927822 h 6858937"/>
              <a:gd name="connsiteX5550" fmla="*/ 2698197 w 7484617"/>
              <a:gd name="connsiteY5550" fmla="*/ 3920506 h 6858937"/>
              <a:gd name="connsiteX5551" fmla="*/ 2698197 w 7484617"/>
              <a:gd name="connsiteY5551" fmla="*/ 3938796 h 6858937"/>
              <a:gd name="connsiteX5552" fmla="*/ 2687228 w 7484617"/>
              <a:gd name="connsiteY5552" fmla="*/ 3942454 h 6858937"/>
              <a:gd name="connsiteX5553" fmla="*/ 2679916 w 7484617"/>
              <a:gd name="connsiteY5553" fmla="*/ 3935138 h 6858937"/>
              <a:gd name="connsiteX5554" fmla="*/ 2647012 w 7484617"/>
              <a:gd name="connsiteY5554" fmla="*/ 3986350 h 6858937"/>
              <a:gd name="connsiteX5555" fmla="*/ 2636045 w 7484617"/>
              <a:gd name="connsiteY5555" fmla="*/ 3968060 h 6858937"/>
              <a:gd name="connsiteX5556" fmla="*/ 2625076 w 7484617"/>
              <a:gd name="connsiteY5556" fmla="*/ 3986350 h 6858937"/>
              <a:gd name="connsiteX5557" fmla="*/ 2639700 w 7484617"/>
              <a:gd name="connsiteY5557" fmla="*/ 3982692 h 6858937"/>
              <a:gd name="connsiteX5558" fmla="*/ 2610451 w 7484617"/>
              <a:gd name="connsiteY5558" fmla="*/ 3993668 h 6858937"/>
              <a:gd name="connsiteX5559" fmla="*/ 2625076 w 7484617"/>
              <a:gd name="connsiteY5559" fmla="*/ 4004642 h 6858937"/>
              <a:gd name="connsiteX5560" fmla="*/ 2584858 w 7484617"/>
              <a:gd name="connsiteY5560" fmla="*/ 4055854 h 6858937"/>
              <a:gd name="connsiteX5561" fmla="*/ 2588514 w 7484617"/>
              <a:gd name="connsiteY5561" fmla="*/ 4044880 h 6858937"/>
              <a:gd name="connsiteX5562" fmla="*/ 2573889 w 7484617"/>
              <a:gd name="connsiteY5562" fmla="*/ 4037564 h 6858937"/>
              <a:gd name="connsiteX5563" fmla="*/ 2530017 w 7484617"/>
              <a:gd name="connsiteY5563" fmla="*/ 4092436 h 6858937"/>
              <a:gd name="connsiteX5564" fmla="*/ 2519049 w 7484617"/>
              <a:gd name="connsiteY5564" fmla="*/ 4081462 h 6858937"/>
              <a:gd name="connsiteX5565" fmla="*/ 2515393 w 7484617"/>
              <a:gd name="connsiteY5565" fmla="*/ 4110726 h 6858937"/>
              <a:gd name="connsiteX5566" fmla="*/ 2511737 w 7484617"/>
              <a:gd name="connsiteY5566" fmla="*/ 4103410 h 6858937"/>
              <a:gd name="connsiteX5567" fmla="*/ 2478831 w 7484617"/>
              <a:gd name="connsiteY5567" fmla="*/ 4150964 h 6858937"/>
              <a:gd name="connsiteX5568" fmla="*/ 2471520 w 7484617"/>
              <a:gd name="connsiteY5568" fmla="*/ 4143648 h 6858937"/>
              <a:gd name="connsiteX5569" fmla="*/ 2434958 w 7484617"/>
              <a:gd name="connsiteY5569" fmla="*/ 4176571 h 6858937"/>
              <a:gd name="connsiteX5570" fmla="*/ 2427647 w 7484617"/>
              <a:gd name="connsiteY5570" fmla="*/ 4161938 h 6858937"/>
              <a:gd name="connsiteX5571" fmla="*/ 2416679 w 7484617"/>
              <a:gd name="connsiteY5571" fmla="*/ 4172913 h 6858937"/>
              <a:gd name="connsiteX5572" fmla="*/ 2420335 w 7484617"/>
              <a:gd name="connsiteY5572" fmla="*/ 4191203 h 6858937"/>
              <a:gd name="connsiteX5573" fmla="*/ 2413022 w 7484617"/>
              <a:gd name="connsiteY5573" fmla="*/ 4191203 h 6858937"/>
              <a:gd name="connsiteX5574" fmla="*/ 2413022 w 7484617"/>
              <a:gd name="connsiteY5574" fmla="*/ 4194861 h 6858937"/>
              <a:gd name="connsiteX5575" fmla="*/ 2409366 w 7484617"/>
              <a:gd name="connsiteY5575" fmla="*/ 4194861 h 6858937"/>
              <a:gd name="connsiteX5576" fmla="*/ 2420335 w 7484617"/>
              <a:gd name="connsiteY5576" fmla="*/ 4202177 h 6858937"/>
              <a:gd name="connsiteX5577" fmla="*/ 2405710 w 7484617"/>
              <a:gd name="connsiteY5577" fmla="*/ 4205835 h 6858937"/>
              <a:gd name="connsiteX5578" fmla="*/ 2420335 w 7484617"/>
              <a:gd name="connsiteY5578" fmla="*/ 4216809 h 6858937"/>
              <a:gd name="connsiteX5579" fmla="*/ 2398398 w 7484617"/>
              <a:gd name="connsiteY5579" fmla="*/ 4213151 h 6858937"/>
              <a:gd name="connsiteX5580" fmla="*/ 2409366 w 7484617"/>
              <a:gd name="connsiteY5580" fmla="*/ 4220467 h 6858937"/>
              <a:gd name="connsiteX5581" fmla="*/ 2380117 w 7484617"/>
              <a:gd name="connsiteY5581" fmla="*/ 4235099 h 6858937"/>
              <a:gd name="connsiteX5582" fmla="*/ 2387429 w 7484617"/>
              <a:gd name="connsiteY5582" fmla="*/ 4242415 h 6858937"/>
              <a:gd name="connsiteX5583" fmla="*/ 2372806 w 7484617"/>
              <a:gd name="connsiteY5583" fmla="*/ 4238757 h 6858937"/>
              <a:gd name="connsiteX5584" fmla="*/ 2369149 w 7484617"/>
              <a:gd name="connsiteY5584" fmla="*/ 4238757 h 6858937"/>
              <a:gd name="connsiteX5585" fmla="*/ 2369149 w 7484617"/>
              <a:gd name="connsiteY5585" fmla="*/ 4260707 h 6858937"/>
              <a:gd name="connsiteX5586" fmla="*/ 2372806 w 7484617"/>
              <a:gd name="connsiteY5586" fmla="*/ 4268023 h 6858937"/>
              <a:gd name="connsiteX5587" fmla="*/ 2361836 w 7484617"/>
              <a:gd name="connsiteY5587" fmla="*/ 4264365 h 6858937"/>
              <a:gd name="connsiteX5588" fmla="*/ 2372806 w 7484617"/>
              <a:gd name="connsiteY5588" fmla="*/ 4275339 h 6858937"/>
              <a:gd name="connsiteX5589" fmla="*/ 2358181 w 7484617"/>
              <a:gd name="connsiteY5589" fmla="*/ 4271681 h 6858937"/>
              <a:gd name="connsiteX5590" fmla="*/ 2343556 w 7484617"/>
              <a:gd name="connsiteY5590" fmla="*/ 4300945 h 6858937"/>
              <a:gd name="connsiteX5591" fmla="*/ 2358181 w 7484617"/>
              <a:gd name="connsiteY5591" fmla="*/ 4319235 h 6858937"/>
              <a:gd name="connsiteX5592" fmla="*/ 2350868 w 7484617"/>
              <a:gd name="connsiteY5592" fmla="*/ 4333867 h 6858937"/>
              <a:gd name="connsiteX5593" fmla="*/ 2339899 w 7484617"/>
              <a:gd name="connsiteY5593" fmla="*/ 4322893 h 6858937"/>
              <a:gd name="connsiteX5594" fmla="*/ 2317964 w 7484617"/>
              <a:gd name="connsiteY5594" fmla="*/ 4370449 h 6858937"/>
              <a:gd name="connsiteX5595" fmla="*/ 2292371 w 7484617"/>
              <a:gd name="connsiteY5595" fmla="*/ 4418003 h 6858937"/>
              <a:gd name="connsiteX5596" fmla="*/ 2303340 w 7484617"/>
              <a:gd name="connsiteY5596" fmla="*/ 4425319 h 6858937"/>
              <a:gd name="connsiteX5597" fmla="*/ 2292371 w 7484617"/>
              <a:gd name="connsiteY5597" fmla="*/ 4436295 h 6858937"/>
              <a:gd name="connsiteX5598" fmla="*/ 2281403 w 7484617"/>
              <a:gd name="connsiteY5598" fmla="*/ 4428979 h 6858937"/>
              <a:gd name="connsiteX5599" fmla="*/ 2274091 w 7484617"/>
              <a:gd name="connsiteY5599" fmla="*/ 4458243 h 6858937"/>
              <a:gd name="connsiteX5600" fmla="*/ 2259466 w 7484617"/>
              <a:gd name="connsiteY5600" fmla="*/ 4458243 h 6858937"/>
              <a:gd name="connsiteX5601" fmla="*/ 2244841 w 7484617"/>
              <a:gd name="connsiteY5601" fmla="*/ 4494823 h 6858937"/>
              <a:gd name="connsiteX5602" fmla="*/ 2252154 w 7484617"/>
              <a:gd name="connsiteY5602" fmla="*/ 4498481 h 6858937"/>
              <a:gd name="connsiteX5603" fmla="*/ 2266778 w 7484617"/>
              <a:gd name="connsiteY5603" fmla="*/ 4483849 h 6858937"/>
              <a:gd name="connsiteX5604" fmla="*/ 2270434 w 7484617"/>
              <a:gd name="connsiteY5604" fmla="*/ 4520431 h 6858937"/>
              <a:gd name="connsiteX5605" fmla="*/ 2259466 w 7484617"/>
              <a:gd name="connsiteY5605" fmla="*/ 4502139 h 6858937"/>
              <a:gd name="connsiteX5606" fmla="*/ 2252154 w 7484617"/>
              <a:gd name="connsiteY5606" fmla="*/ 4553353 h 6858937"/>
              <a:gd name="connsiteX5607" fmla="*/ 2266778 w 7484617"/>
              <a:gd name="connsiteY5607" fmla="*/ 4549695 h 6858937"/>
              <a:gd name="connsiteX5608" fmla="*/ 2263122 w 7484617"/>
              <a:gd name="connsiteY5608" fmla="*/ 4527747 h 6858937"/>
              <a:gd name="connsiteX5609" fmla="*/ 2277747 w 7484617"/>
              <a:gd name="connsiteY5609" fmla="*/ 4527747 h 6858937"/>
              <a:gd name="connsiteX5610" fmla="*/ 2281403 w 7484617"/>
              <a:gd name="connsiteY5610" fmla="*/ 4509455 h 6858937"/>
              <a:gd name="connsiteX5611" fmla="*/ 2292371 w 7484617"/>
              <a:gd name="connsiteY5611" fmla="*/ 4524089 h 6858937"/>
              <a:gd name="connsiteX5612" fmla="*/ 2299684 w 7484617"/>
              <a:gd name="connsiteY5612" fmla="*/ 4531405 h 6858937"/>
              <a:gd name="connsiteX5613" fmla="*/ 2296028 w 7484617"/>
              <a:gd name="connsiteY5613" fmla="*/ 4546037 h 6858937"/>
              <a:gd name="connsiteX5614" fmla="*/ 2288715 w 7484617"/>
              <a:gd name="connsiteY5614" fmla="*/ 4535063 h 6858937"/>
              <a:gd name="connsiteX5615" fmla="*/ 2259466 w 7484617"/>
              <a:gd name="connsiteY5615" fmla="*/ 4564327 h 6858937"/>
              <a:gd name="connsiteX5616" fmla="*/ 2255810 w 7484617"/>
              <a:gd name="connsiteY5616" fmla="*/ 4567985 h 6858937"/>
              <a:gd name="connsiteX5617" fmla="*/ 2248498 w 7484617"/>
              <a:gd name="connsiteY5617" fmla="*/ 4560669 h 6858937"/>
              <a:gd name="connsiteX5618" fmla="*/ 2248498 w 7484617"/>
              <a:gd name="connsiteY5618" fmla="*/ 4564327 h 6858937"/>
              <a:gd name="connsiteX5619" fmla="*/ 2248498 w 7484617"/>
              <a:gd name="connsiteY5619" fmla="*/ 4567985 h 6858937"/>
              <a:gd name="connsiteX5620" fmla="*/ 2255810 w 7484617"/>
              <a:gd name="connsiteY5620" fmla="*/ 4575301 h 6858937"/>
              <a:gd name="connsiteX5621" fmla="*/ 2248498 w 7484617"/>
              <a:gd name="connsiteY5621" fmla="*/ 4575301 h 6858937"/>
              <a:gd name="connsiteX5622" fmla="*/ 2230217 w 7484617"/>
              <a:gd name="connsiteY5622" fmla="*/ 4615541 h 6858937"/>
              <a:gd name="connsiteX5623" fmla="*/ 2230217 w 7484617"/>
              <a:gd name="connsiteY5623" fmla="*/ 4633831 h 6858937"/>
              <a:gd name="connsiteX5624" fmla="*/ 2215592 w 7484617"/>
              <a:gd name="connsiteY5624" fmla="*/ 4593591 h 6858937"/>
              <a:gd name="connsiteX5625" fmla="*/ 2197313 w 7484617"/>
              <a:gd name="connsiteY5625" fmla="*/ 4663095 h 6858937"/>
              <a:gd name="connsiteX5626" fmla="*/ 2197313 w 7484617"/>
              <a:gd name="connsiteY5626" fmla="*/ 4659437 h 6858937"/>
              <a:gd name="connsiteX5627" fmla="*/ 2182689 w 7484617"/>
              <a:gd name="connsiteY5627" fmla="*/ 4626515 h 6858937"/>
              <a:gd name="connsiteX5628" fmla="*/ 2182689 w 7484617"/>
              <a:gd name="connsiteY5628" fmla="*/ 4674069 h 6858937"/>
              <a:gd name="connsiteX5629" fmla="*/ 2175376 w 7484617"/>
              <a:gd name="connsiteY5629" fmla="*/ 4670411 h 6858937"/>
              <a:gd name="connsiteX5630" fmla="*/ 2170807 w 7484617"/>
              <a:gd name="connsiteY5630" fmla="*/ 4721624 h 6858937"/>
              <a:gd name="connsiteX5631" fmla="*/ 2182689 w 7484617"/>
              <a:gd name="connsiteY5631" fmla="*/ 4783812 h 6858937"/>
              <a:gd name="connsiteX5632" fmla="*/ 2160752 w 7484617"/>
              <a:gd name="connsiteY5632" fmla="*/ 4769178 h 6858937"/>
              <a:gd name="connsiteX5633" fmla="*/ 2171720 w 7484617"/>
              <a:gd name="connsiteY5633" fmla="*/ 4769178 h 6858937"/>
              <a:gd name="connsiteX5634" fmla="*/ 2164409 w 7484617"/>
              <a:gd name="connsiteY5634" fmla="*/ 4758204 h 6858937"/>
              <a:gd name="connsiteX5635" fmla="*/ 2153440 w 7484617"/>
              <a:gd name="connsiteY5635" fmla="*/ 4776496 h 6858937"/>
              <a:gd name="connsiteX5636" fmla="*/ 2164409 w 7484617"/>
              <a:gd name="connsiteY5636" fmla="*/ 4787470 h 6858937"/>
              <a:gd name="connsiteX5637" fmla="*/ 2146127 w 7484617"/>
              <a:gd name="connsiteY5637" fmla="*/ 4794786 h 6858937"/>
              <a:gd name="connsiteX5638" fmla="*/ 2153440 w 7484617"/>
              <a:gd name="connsiteY5638" fmla="*/ 4805760 h 6858937"/>
              <a:gd name="connsiteX5639" fmla="*/ 2168064 w 7484617"/>
              <a:gd name="connsiteY5639" fmla="*/ 4802102 h 6858937"/>
              <a:gd name="connsiteX5640" fmla="*/ 2171349 w 7484617"/>
              <a:gd name="connsiteY5640" fmla="*/ 4793886 h 6858937"/>
              <a:gd name="connsiteX5641" fmla="*/ 2168521 w 7484617"/>
              <a:gd name="connsiteY5641" fmla="*/ 4814905 h 6858937"/>
              <a:gd name="connsiteX5642" fmla="*/ 2168064 w 7484617"/>
              <a:gd name="connsiteY5642" fmla="*/ 4838682 h 6858937"/>
              <a:gd name="connsiteX5643" fmla="*/ 2138815 w 7484617"/>
              <a:gd name="connsiteY5643" fmla="*/ 4802102 h 6858937"/>
              <a:gd name="connsiteX5644" fmla="*/ 2135159 w 7484617"/>
              <a:gd name="connsiteY5644" fmla="*/ 4845998 h 6858937"/>
              <a:gd name="connsiteX5645" fmla="*/ 2116878 w 7484617"/>
              <a:gd name="connsiteY5645" fmla="*/ 4864290 h 6858937"/>
              <a:gd name="connsiteX5646" fmla="*/ 2116878 w 7484617"/>
              <a:gd name="connsiteY5646" fmla="*/ 4897212 h 6858937"/>
              <a:gd name="connsiteX5647" fmla="*/ 2109566 w 7484617"/>
              <a:gd name="connsiteY5647" fmla="*/ 4878922 h 6858937"/>
              <a:gd name="connsiteX5648" fmla="*/ 2109566 w 7484617"/>
              <a:gd name="connsiteY5648" fmla="*/ 4900870 h 6858937"/>
              <a:gd name="connsiteX5649" fmla="*/ 2120534 w 7484617"/>
              <a:gd name="connsiteY5649" fmla="*/ 4904528 h 6858937"/>
              <a:gd name="connsiteX5650" fmla="*/ 2120534 w 7484617"/>
              <a:gd name="connsiteY5650" fmla="*/ 4944766 h 6858937"/>
              <a:gd name="connsiteX5651" fmla="*/ 2098597 w 7484617"/>
              <a:gd name="connsiteY5651" fmla="*/ 4977690 h 6858937"/>
              <a:gd name="connsiteX5652" fmla="*/ 2105910 w 7484617"/>
              <a:gd name="connsiteY5652" fmla="*/ 4999638 h 6858937"/>
              <a:gd name="connsiteX5653" fmla="*/ 2094941 w 7484617"/>
              <a:gd name="connsiteY5653" fmla="*/ 4995980 h 6858937"/>
              <a:gd name="connsiteX5654" fmla="*/ 2094941 w 7484617"/>
              <a:gd name="connsiteY5654" fmla="*/ 5003296 h 6858937"/>
              <a:gd name="connsiteX5655" fmla="*/ 2091285 w 7484617"/>
              <a:gd name="connsiteY5655" fmla="*/ 4999638 h 6858937"/>
              <a:gd name="connsiteX5656" fmla="*/ 2098597 w 7484617"/>
              <a:gd name="connsiteY5656" fmla="*/ 5006954 h 6858937"/>
              <a:gd name="connsiteX5657" fmla="*/ 2091285 w 7484617"/>
              <a:gd name="connsiteY5657" fmla="*/ 5014270 h 6858937"/>
              <a:gd name="connsiteX5658" fmla="*/ 2087629 w 7484617"/>
              <a:gd name="connsiteY5658" fmla="*/ 5017928 h 6858937"/>
              <a:gd name="connsiteX5659" fmla="*/ 2094941 w 7484617"/>
              <a:gd name="connsiteY5659" fmla="*/ 5058168 h 6858937"/>
              <a:gd name="connsiteX5660" fmla="*/ 2080317 w 7484617"/>
              <a:gd name="connsiteY5660" fmla="*/ 5043536 h 6858937"/>
              <a:gd name="connsiteX5661" fmla="*/ 2098597 w 7484617"/>
              <a:gd name="connsiteY5661" fmla="*/ 5102064 h 6858937"/>
              <a:gd name="connsiteX5662" fmla="*/ 2069350 w 7484617"/>
              <a:gd name="connsiteY5662" fmla="*/ 5127672 h 6858937"/>
              <a:gd name="connsiteX5663" fmla="*/ 2087629 w 7484617"/>
              <a:gd name="connsiteY5663" fmla="*/ 5175226 h 6858937"/>
              <a:gd name="connsiteX5664" fmla="*/ 2069350 w 7484617"/>
              <a:gd name="connsiteY5664" fmla="*/ 5167910 h 6858937"/>
              <a:gd name="connsiteX5665" fmla="*/ 2054725 w 7484617"/>
              <a:gd name="connsiteY5665" fmla="*/ 5167910 h 6858937"/>
              <a:gd name="connsiteX5666" fmla="*/ 2065694 w 7484617"/>
              <a:gd name="connsiteY5666" fmla="*/ 5197174 h 6858937"/>
              <a:gd name="connsiteX5667" fmla="*/ 2054725 w 7484617"/>
              <a:gd name="connsiteY5667" fmla="*/ 5219124 h 6858937"/>
              <a:gd name="connsiteX5668" fmla="*/ 2065694 w 7484617"/>
              <a:gd name="connsiteY5668" fmla="*/ 5208148 h 6858937"/>
              <a:gd name="connsiteX5669" fmla="*/ 2076662 w 7484617"/>
              <a:gd name="connsiteY5669" fmla="*/ 5230098 h 6858937"/>
              <a:gd name="connsiteX5670" fmla="*/ 2062038 w 7484617"/>
              <a:gd name="connsiteY5670" fmla="*/ 5244730 h 6858937"/>
              <a:gd name="connsiteX5671" fmla="*/ 2047413 w 7484617"/>
              <a:gd name="connsiteY5671" fmla="*/ 5233756 h 6858937"/>
              <a:gd name="connsiteX5672" fmla="*/ 2069350 w 7484617"/>
              <a:gd name="connsiteY5672" fmla="*/ 5281310 h 6858937"/>
              <a:gd name="connsiteX5673" fmla="*/ 2058382 w 7484617"/>
              <a:gd name="connsiteY5673" fmla="*/ 5310575 h 6858937"/>
              <a:gd name="connsiteX5674" fmla="*/ 2047413 w 7484617"/>
              <a:gd name="connsiteY5674" fmla="*/ 5295942 h 6858937"/>
              <a:gd name="connsiteX5675" fmla="*/ 2051070 w 7484617"/>
              <a:gd name="connsiteY5675" fmla="*/ 5277652 h 6858937"/>
              <a:gd name="connsiteX5676" fmla="*/ 2036445 w 7484617"/>
              <a:gd name="connsiteY5676" fmla="*/ 5277652 h 6858937"/>
              <a:gd name="connsiteX5677" fmla="*/ 2043757 w 7484617"/>
              <a:gd name="connsiteY5677" fmla="*/ 5295942 h 6858937"/>
              <a:gd name="connsiteX5678" fmla="*/ 2025476 w 7484617"/>
              <a:gd name="connsiteY5678" fmla="*/ 5314233 h 6858937"/>
              <a:gd name="connsiteX5679" fmla="*/ 2010852 w 7484617"/>
              <a:gd name="connsiteY5679" fmla="*/ 5248388 h 6858937"/>
              <a:gd name="connsiteX5680" fmla="*/ 1988915 w 7484617"/>
              <a:gd name="connsiteY5680" fmla="*/ 5303259 h 6858937"/>
              <a:gd name="connsiteX5681" fmla="*/ 1992571 w 7484617"/>
              <a:gd name="connsiteY5681" fmla="*/ 5325207 h 6858937"/>
              <a:gd name="connsiteX5682" fmla="*/ 2003539 w 7484617"/>
              <a:gd name="connsiteY5682" fmla="*/ 5325207 h 6858937"/>
              <a:gd name="connsiteX5683" fmla="*/ 1985259 w 7484617"/>
              <a:gd name="connsiteY5683" fmla="*/ 5372761 h 6858937"/>
              <a:gd name="connsiteX5684" fmla="*/ 1966980 w 7484617"/>
              <a:gd name="connsiteY5684" fmla="*/ 5416659 h 6858937"/>
              <a:gd name="connsiteX5685" fmla="*/ 1977946 w 7484617"/>
              <a:gd name="connsiteY5685" fmla="*/ 5423975 h 6858937"/>
              <a:gd name="connsiteX5686" fmla="*/ 1966980 w 7484617"/>
              <a:gd name="connsiteY5686" fmla="*/ 5438607 h 6858937"/>
              <a:gd name="connsiteX5687" fmla="*/ 1956009 w 7484617"/>
              <a:gd name="connsiteY5687" fmla="*/ 5420317 h 6858937"/>
              <a:gd name="connsiteX5688" fmla="*/ 1941387 w 7484617"/>
              <a:gd name="connsiteY5688" fmla="*/ 5456897 h 6858937"/>
              <a:gd name="connsiteX5689" fmla="*/ 1926762 w 7484617"/>
              <a:gd name="connsiteY5689" fmla="*/ 5456897 h 6858937"/>
              <a:gd name="connsiteX5690" fmla="*/ 1934074 w 7484617"/>
              <a:gd name="connsiteY5690" fmla="*/ 5467871 h 6858937"/>
              <a:gd name="connsiteX5691" fmla="*/ 1912137 w 7484617"/>
              <a:gd name="connsiteY5691" fmla="*/ 5467871 h 6858937"/>
              <a:gd name="connsiteX5692" fmla="*/ 1919450 w 7484617"/>
              <a:gd name="connsiteY5692" fmla="*/ 5489821 h 6858937"/>
              <a:gd name="connsiteX5693" fmla="*/ 1893857 w 7484617"/>
              <a:gd name="connsiteY5693" fmla="*/ 5475189 h 6858937"/>
              <a:gd name="connsiteX5694" fmla="*/ 1886545 w 7484617"/>
              <a:gd name="connsiteY5694" fmla="*/ 5500795 h 6858937"/>
              <a:gd name="connsiteX5695" fmla="*/ 1882888 w 7484617"/>
              <a:gd name="connsiteY5695" fmla="*/ 5493479 h 6858937"/>
              <a:gd name="connsiteX5696" fmla="*/ 1879232 w 7484617"/>
              <a:gd name="connsiteY5696" fmla="*/ 5489821 h 6858937"/>
              <a:gd name="connsiteX5697" fmla="*/ 1882888 w 7484617"/>
              <a:gd name="connsiteY5697" fmla="*/ 5475189 h 6858937"/>
              <a:gd name="connsiteX5698" fmla="*/ 1879232 w 7484617"/>
              <a:gd name="connsiteY5698" fmla="*/ 5519085 h 6858937"/>
              <a:gd name="connsiteX5699" fmla="*/ 1860951 w 7484617"/>
              <a:gd name="connsiteY5699" fmla="*/ 5522743 h 6858937"/>
              <a:gd name="connsiteX5700" fmla="*/ 1860951 w 7484617"/>
              <a:gd name="connsiteY5700" fmla="*/ 5537375 h 6858937"/>
              <a:gd name="connsiteX5701" fmla="*/ 1835359 w 7484617"/>
              <a:gd name="connsiteY5701" fmla="*/ 5519085 h 6858937"/>
              <a:gd name="connsiteX5702" fmla="*/ 1839014 w 7484617"/>
              <a:gd name="connsiteY5702" fmla="*/ 5489821 h 6858937"/>
              <a:gd name="connsiteX5703" fmla="*/ 1820735 w 7484617"/>
              <a:gd name="connsiteY5703" fmla="*/ 5482505 h 6858937"/>
              <a:gd name="connsiteX5704" fmla="*/ 1824392 w 7484617"/>
              <a:gd name="connsiteY5704" fmla="*/ 5530059 h 6858937"/>
              <a:gd name="connsiteX5705" fmla="*/ 1835359 w 7484617"/>
              <a:gd name="connsiteY5705" fmla="*/ 5559325 h 6858937"/>
              <a:gd name="connsiteX5706" fmla="*/ 1828048 w 7484617"/>
              <a:gd name="connsiteY5706" fmla="*/ 5537375 h 6858937"/>
              <a:gd name="connsiteX5707" fmla="*/ 1809767 w 7484617"/>
              <a:gd name="connsiteY5707" fmla="*/ 5541033 h 6858937"/>
              <a:gd name="connsiteX5708" fmla="*/ 1820735 w 7484617"/>
              <a:gd name="connsiteY5708" fmla="*/ 5555665 h 6858937"/>
              <a:gd name="connsiteX5709" fmla="*/ 1809767 w 7484617"/>
              <a:gd name="connsiteY5709" fmla="*/ 5555665 h 6858937"/>
              <a:gd name="connsiteX5710" fmla="*/ 1824392 w 7484617"/>
              <a:gd name="connsiteY5710" fmla="*/ 5577615 h 6858937"/>
              <a:gd name="connsiteX5711" fmla="*/ 1802455 w 7484617"/>
              <a:gd name="connsiteY5711" fmla="*/ 5577615 h 6858937"/>
              <a:gd name="connsiteX5712" fmla="*/ 1820735 w 7484617"/>
              <a:gd name="connsiteY5712" fmla="*/ 5603221 h 6858937"/>
              <a:gd name="connsiteX5713" fmla="*/ 1809767 w 7484617"/>
              <a:gd name="connsiteY5713" fmla="*/ 5592247 h 6858937"/>
              <a:gd name="connsiteX5714" fmla="*/ 1798799 w 7484617"/>
              <a:gd name="connsiteY5714" fmla="*/ 5595905 h 6858937"/>
              <a:gd name="connsiteX5715" fmla="*/ 1806111 w 7484617"/>
              <a:gd name="connsiteY5715" fmla="*/ 5643459 h 6858937"/>
              <a:gd name="connsiteX5716" fmla="*/ 1820735 w 7484617"/>
              <a:gd name="connsiteY5716" fmla="*/ 5654435 h 6858937"/>
              <a:gd name="connsiteX5717" fmla="*/ 1824392 w 7484617"/>
              <a:gd name="connsiteY5717" fmla="*/ 5669067 h 6858937"/>
              <a:gd name="connsiteX5718" fmla="*/ 1813423 w 7484617"/>
              <a:gd name="connsiteY5718" fmla="*/ 5680041 h 6858937"/>
              <a:gd name="connsiteX5719" fmla="*/ 1802455 w 7484617"/>
              <a:gd name="connsiteY5719" fmla="*/ 5628827 h 6858937"/>
              <a:gd name="connsiteX5720" fmla="*/ 1795142 w 7484617"/>
              <a:gd name="connsiteY5720" fmla="*/ 5625169 h 6858937"/>
              <a:gd name="connsiteX5721" fmla="*/ 1787830 w 7484617"/>
              <a:gd name="connsiteY5721" fmla="*/ 5734913 h 6858937"/>
              <a:gd name="connsiteX5722" fmla="*/ 1773205 w 7484617"/>
              <a:gd name="connsiteY5722" fmla="*/ 5738571 h 6858937"/>
              <a:gd name="connsiteX5723" fmla="*/ 1751269 w 7484617"/>
              <a:gd name="connsiteY5723" fmla="*/ 5672725 h 6858937"/>
              <a:gd name="connsiteX5724" fmla="*/ 1747612 w 7484617"/>
              <a:gd name="connsiteY5724" fmla="*/ 5672725 h 6858937"/>
              <a:gd name="connsiteX5725" fmla="*/ 1758581 w 7484617"/>
              <a:gd name="connsiteY5725" fmla="*/ 5723937 h 6858937"/>
              <a:gd name="connsiteX5726" fmla="*/ 1740300 w 7484617"/>
              <a:gd name="connsiteY5726" fmla="*/ 5756861 h 6858937"/>
              <a:gd name="connsiteX5727" fmla="*/ 1722021 w 7484617"/>
              <a:gd name="connsiteY5727" fmla="*/ 5822706 h 6858937"/>
              <a:gd name="connsiteX5728" fmla="*/ 1725676 w 7484617"/>
              <a:gd name="connsiteY5728" fmla="*/ 5833680 h 6858937"/>
              <a:gd name="connsiteX5729" fmla="*/ 1711053 w 7484617"/>
              <a:gd name="connsiteY5729" fmla="*/ 5822706 h 6858937"/>
              <a:gd name="connsiteX5730" fmla="*/ 1692773 w 7484617"/>
              <a:gd name="connsiteY5730" fmla="*/ 5833680 h 6858937"/>
              <a:gd name="connsiteX5731" fmla="*/ 1703740 w 7484617"/>
              <a:gd name="connsiteY5731" fmla="*/ 5844654 h 6858937"/>
              <a:gd name="connsiteX5732" fmla="*/ 1700084 w 7484617"/>
              <a:gd name="connsiteY5732" fmla="*/ 5837338 h 6858937"/>
              <a:gd name="connsiteX5733" fmla="*/ 1711053 w 7484617"/>
              <a:gd name="connsiteY5733" fmla="*/ 5873918 h 6858937"/>
              <a:gd name="connsiteX5734" fmla="*/ 1656210 w 7484617"/>
              <a:gd name="connsiteY5734" fmla="*/ 5903182 h 6858937"/>
              <a:gd name="connsiteX5735" fmla="*/ 1623305 w 7484617"/>
              <a:gd name="connsiteY5735" fmla="*/ 5903182 h 6858937"/>
              <a:gd name="connsiteX5736" fmla="*/ 1583089 w 7484617"/>
              <a:gd name="connsiteY5736" fmla="*/ 5797099 h 6858937"/>
              <a:gd name="connsiteX5737" fmla="*/ 1594058 w 7484617"/>
              <a:gd name="connsiteY5737" fmla="*/ 5811731 h 6858937"/>
              <a:gd name="connsiteX5738" fmla="*/ 1601370 w 7484617"/>
              <a:gd name="connsiteY5738" fmla="*/ 5775151 h 6858937"/>
              <a:gd name="connsiteX5739" fmla="*/ 1594058 w 7484617"/>
              <a:gd name="connsiteY5739" fmla="*/ 5672725 h 6858937"/>
              <a:gd name="connsiteX5740" fmla="*/ 1615993 w 7484617"/>
              <a:gd name="connsiteY5740" fmla="*/ 5632485 h 6858937"/>
              <a:gd name="connsiteX5741" fmla="*/ 1615993 w 7484617"/>
              <a:gd name="connsiteY5741" fmla="*/ 5592247 h 6858937"/>
              <a:gd name="connsiteX5742" fmla="*/ 1601370 w 7484617"/>
              <a:gd name="connsiteY5742" fmla="*/ 5606879 h 6858937"/>
              <a:gd name="connsiteX5743" fmla="*/ 1605024 w 7484617"/>
              <a:gd name="connsiteY5743" fmla="*/ 5555665 h 6858937"/>
              <a:gd name="connsiteX5744" fmla="*/ 1615993 w 7484617"/>
              <a:gd name="connsiteY5744" fmla="*/ 5504453 h 6858937"/>
              <a:gd name="connsiteX5745" fmla="*/ 1626961 w 7484617"/>
              <a:gd name="connsiteY5745" fmla="*/ 5508111 h 6858937"/>
              <a:gd name="connsiteX5746" fmla="*/ 1630617 w 7484617"/>
              <a:gd name="connsiteY5746" fmla="*/ 5467871 h 6858937"/>
              <a:gd name="connsiteX5747" fmla="*/ 1630617 w 7484617"/>
              <a:gd name="connsiteY5747" fmla="*/ 5486163 h 6858937"/>
              <a:gd name="connsiteX5748" fmla="*/ 1630617 w 7484617"/>
              <a:gd name="connsiteY5748" fmla="*/ 5456897 h 6858937"/>
              <a:gd name="connsiteX5749" fmla="*/ 1659867 w 7484617"/>
              <a:gd name="connsiteY5749" fmla="*/ 5380077 h 6858937"/>
              <a:gd name="connsiteX5750" fmla="*/ 1641586 w 7484617"/>
              <a:gd name="connsiteY5750" fmla="*/ 5310575 h 6858937"/>
              <a:gd name="connsiteX5751" fmla="*/ 1612339 w 7484617"/>
              <a:gd name="connsiteY5751" fmla="*/ 5299601 h 6858937"/>
              <a:gd name="connsiteX5752" fmla="*/ 1615993 w 7484617"/>
              <a:gd name="connsiteY5752" fmla="*/ 5317891 h 6858937"/>
              <a:gd name="connsiteX5753" fmla="*/ 1630617 w 7484617"/>
              <a:gd name="connsiteY5753" fmla="*/ 5328865 h 6858937"/>
              <a:gd name="connsiteX5754" fmla="*/ 1615993 w 7484617"/>
              <a:gd name="connsiteY5754" fmla="*/ 5372761 h 6858937"/>
              <a:gd name="connsiteX5755" fmla="*/ 1601370 w 7484617"/>
              <a:gd name="connsiteY5755" fmla="*/ 5369103 h 6858937"/>
              <a:gd name="connsiteX5756" fmla="*/ 1605024 w 7484617"/>
              <a:gd name="connsiteY5756" fmla="*/ 5391053 h 6858937"/>
              <a:gd name="connsiteX5757" fmla="*/ 1612339 w 7484617"/>
              <a:gd name="connsiteY5757" fmla="*/ 5394711 h 6858937"/>
              <a:gd name="connsiteX5758" fmla="*/ 1597714 w 7484617"/>
              <a:gd name="connsiteY5758" fmla="*/ 5398369 h 6858937"/>
              <a:gd name="connsiteX5759" fmla="*/ 1583089 w 7484617"/>
              <a:gd name="connsiteY5759" fmla="*/ 5358129 h 6858937"/>
              <a:gd name="connsiteX5760" fmla="*/ 1575777 w 7484617"/>
              <a:gd name="connsiteY5760" fmla="*/ 5409343 h 6858937"/>
              <a:gd name="connsiteX5761" fmla="*/ 1561152 w 7484617"/>
              <a:gd name="connsiteY5761" fmla="*/ 5402027 h 6858937"/>
              <a:gd name="connsiteX5762" fmla="*/ 1546528 w 7484617"/>
              <a:gd name="connsiteY5762" fmla="*/ 5434949 h 6858937"/>
              <a:gd name="connsiteX5763" fmla="*/ 1531903 w 7484617"/>
              <a:gd name="connsiteY5763" fmla="*/ 5416659 h 6858937"/>
              <a:gd name="connsiteX5764" fmla="*/ 1513623 w 7484617"/>
              <a:gd name="connsiteY5764" fmla="*/ 5438607 h 6858937"/>
              <a:gd name="connsiteX5765" fmla="*/ 1520935 w 7484617"/>
              <a:gd name="connsiteY5765" fmla="*/ 5449581 h 6858937"/>
              <a:gd name="connsiteX5766" fmla="*/ 1499000 w 7484617"/>
              <a:gd name="connsiteY5766" fmla="*/ 5478847 h 6858937"/>
              <a:gd name="connsiteX5767" fmla="*/ 1466094 w 7484617"/>
              <a:gd name="connsiteY5767" fmla="*/ 5500795 h 6858937"/>
              <a:gd name="connsiteX5768" fmla="*/ 1484373 w 7484617"/>
              <a:gd name="connsiteY5768" fmla="*/ 5325207 h 6858937"/>
              <a:gd name="connsiteX5769" fmla="*/ 1491687 w 7484617"/>
              <a:gd name="connsiteY5769" fmla="*/ 5270336 h 6858937"/>
              <a:gd name="connsiteX5770" fmla="*/ 1495342 w 7484617"/>
              <a:gd name="connsiteY5770" fmla="*/ 5215466 h 6858937"/>
              <a:gd name="connsiteX5771" fmla="*/ 1495342 w 7484617"/>
              <a:gd name="connsiteY5771" fmla="*/ 5263020 h 6858937"/>
              <a:gd name="connsiteX5772" fmla="*/ 1499000 w 7484617"/>
              <a:gd name="connsiteY5772" fmla="*/ 5186200 h 6858937"/>
              <a:gd name="connsiteX5773" fmla="*/ 1495342 w 7484617"/>
              <a:gd name="connsiteY5773" fmla="*/ 5160594 h 6858937"/>
              <a:gd name="connsiteX5774" fmla="*/ 1509966 w 7484617"/>
              <a:gd name="connsiteY5774" fmla="*/ 5193516 h 6858937"/>
              <a:gd name="connsiteX5775" fmla="*/ 1491687 w 7484617"/>
              <a:gd name="connsiteY5775" fmla="*/ 5134988 h 6858937"/>
              <a:gd name="connsiteX5776" fmla="*/ 1506310 w 7484617"/>
              <a:gd name="connsiteY5776" fmla="*/ 5134988 h 6858937"/>
              <a:gd name="connsiteX5777" fmla="*/ 1517279 w 7484617"/>
              <a:gd name="connsiteY5777" fmla="*/ 5116696 h 6858937"/>
              <a:gd name="connsiteX5778" fmla="*/ 1517279 w 7484617"/>
              <a:gd name="connsiteY5778" fmla="*/ 5109380 h 6858937"/>
              <a:gd name="connsiteX5779" fmla="*/ 1499000 w 7484617"/>
              <a:gd name="connsiteY5779" fmla="*/ 5087432 h 6858937"/>
              <a:gd name="connsiteX5780" fmla="*/ 1495342 w 7484617"/>
              <a:gd name="connsiteY5780" fmla="*/ 5094748 h 6858937"/>
              <a:gd name="connsiteX5781" fmla="*/ 1502654 w 7484617"/>
              <a:gd name="connsiteY5781" fmla="*/ 5109380 h 6858937"/>
              <a:gd name="connsiteX5782" fmla="*/ 1499000 w 7484617"/>
              <a:gd name="connsiteY5782" fmla="*/ 5127672 h 6858937"/>
              <a:gd name="connsiteX5783" fmla="*/ 1491687 w 7484617"/>
              <a:gd name="connsiteY5783" fmla="*/ 5098406 h 6858937"/>
              <a:gd name="connsiteX5784" fmla="*/ 1473407 w 7484617"/>
              <a:gd name="connsiteY5784" fmla="*/ 5105722 h 6858937"/>
              <a:gd name="connsiteX5785" fmla="*/ 1458782 w 7484617"/>
              <a:gd name="connsiteY5785" fmla="*/ 5080116 h 6858937"/>
              <a:gd name="connsiteX5786" fmla="*/ 1466094 w 7484617"/>
              <a:gd name="connsiteY5786" fmla="*/ 5142304 h 6858937"/>
              <a:gd name="connsiteX5787" fmla="*/ 1462438 w 7484617"/>
              <a:gd name="connsiteY5787" fmla="*/ 5164252 h 6858937"/>
              <a:gd name="connsiteX5788" fmla="*/ 1473407 w 7484617"/>
              <a:gd name="connsiteY5788" fmla="*/ 5171568 h 6858937"/>
              <a:gd name="connsiteX5789" fmla="*/ 1462438 w 7484617"/>
              <a:gd name="connsiteY5789" fmla="*/ 5182542 h 6858937"/>
              <a:gd name="connsiteX5790" fmla="*/ 1451470 w 7484617"/>
              <a:gd name="connsiteY5790" fmla="*/ 5288626 h 6858937"/>
              <a:gd name="connsiteX5791" fmla="*/ 1425877 w 7484617"/>
              <a:gd name="connsiteY5791" fmla="*/ 5380077 h 6858937"/>
              <a:gd name="connsiteX5792" fmla="*/ 1411252 w 7484617"/>
              <a:gd name="connsiteY5792" fmla="*/ 5328865 h 6858937"/>
              <a:gd name="connsiteX5793" fmla="*/ 1396628 w 7484617"/>
              <a:gd name="connsiteY5793" fmla="*/ 5369103 h 6858937"/>
              <a:gd name="connsiteX5794" fmla="*/ 1378349 w 7484617"/>
              <a:gd name="connsiteY5794" fmla="*/ 5376419 h 6858937"/>
              <a:gd name="connsiteX5795" fmla="*/ 1374691 w 7484617"/>
              <a:gd name="connsiteY5795" fmla="*/ 5413001 h 6858937"/>
              <a:gd name="connsiteX5796" fmla="*/ 1363724 w 7484617"/>
              <a:gd name="connsiteY5796" fmla="*/ 5431291 h 6858937"/>
              <a:gd name="connsiteX5797" fmla="*/ 1360068 w 7484617"/>
              <a:gd name="connsiteY5797" fmla="*/ 5409343 h 6858937"/>
              <a:gd name="connsiteX5798" fmla="*/ 1341787 w 7484617"/>
              <a:gd name="connsiteY5798" fmla="*/ 5413001 h 6858937"/>
              <a:gd name="connsiteX5799" fmla="*/ 1319850 w 7484617"/>
              <a:gd name="connsiteY5799" fmla="*/ 5303259 h 6858937"/>
              <a:gd name="connsiteX5800" fmla="*/ 1319850 w 7484617"/>
              <a:gd name="connsiteY5800" fmla="*/ 5204490 h 6858937"/>
              <a:gd name="connsiteX5801" fmla="*/ 1327162 w 7484617"/>
              <a:gd name="connsiteY5801" fmla="*/ 5080116 h 6858937"/>
              <a:gd name="connsiteX5802" fmla="*/ 1334475 w 7484617"/>
              <a:gd name="connsiteY5802" fmla="*/ 4981348 h 6858937"/>
              <a:gd name="connsiteX5803" fmla="*/ 1341787 w 7484617"/>
              <a:gd name="connsiteY5803" fmla="*/ 4988664 h 6858937"/>
              <a:gd name="connsiteX5804" fmla="*/ 1334475 w 7484617"/>
              <a:gd name="connsiteY5804" fmla="*/ 4948424 h 6858937"/>
              <a:gd name="connsiteX5805" fmla="*/ 1356412 w 7484617"/>
              <a:gd name="connsiteY5805" fmla="*/ 4944766 h 6858937"/>
              <a:gd name="connsiteX5806" fmla="*/ 1338131 w 7484617"/>
              <a:gd name="connsiteY5806" fmla="*/ 4813076 h 6858937"/>
              <a:gd name="connsiteX5807" fmla="*/ 1334475 w 7484617"/>
              <a:gd name="connsiteY5807" fmla="*/ 4772836 h 6858937"/>
              <a:gd name="connsiteX5808" fmla="*/ 1378349 w 7484617"/>
              <a:gd name="connsiteY5808" fmla="*/ 4728940 h 6858937"/>
              <a:gd name="connsiteX5809" fmla="*/ 1392971 w 7484617"/>
              <a:gd name="connsiteY5809" fmla="*/ 4670411 h 6858937"/>
              <a:gd name="connsiteX5810" fmla="*/ 1385659 w 7484617"/>
              <a:gd name="connsiteY5810" fmla="*/ 4681385 h 6858937"/>
              <a:gd name="connsiteX5811" fmla="*/ 1371034 w 7484617"/>
              <a:gd name="connsiteY5811" fmla="*/ 4655779 h 6858937"/>
              <a:gd name="connsiteX5812" fmla="*/ 1374691 w 7484617"/>
              <a:gd name="connsiteY5812" fmla="*/ 4637489 h 6858937"/>
              <a:gd name="connsiteX5813" fmla="*/ 1371034 w 7484617"/>
              <a:gd name="connsiteY5813" fmla="*/ 4637489 h 6858937"/>
              <a:gd name="connsiteX5814" fmla="*/ 1378349 w 7484617"/>
              <a:gd name="connsiteY5814" fmla="*/ 4619199 h 6858937"/>
              <a:gd name="connsiteX5815" fmla="*/ 1378349 w 7484617"/>
              <a:gd name="connsiteY5815" fmla="*/ 4633831 h 6858937"/>
              <a:gd name="connsiteX5816" fmla="*/ 1392971 w 7484617"/>
              <a:gd name="connsiteY5816" fmla="*/ 4619199 h 6858937"/>
              <a:gd name="connsiteX5817" fmla="*/ 1382005 w 7484617"/>
              <a:gd name="connsiteY5817" fmla="*/ 4608225 h 6858937"/>
              <a:gd name="connsiteX5818" fmla="*/ 1382005 w 7484617"/>
              <a:gd name="connsiteY5818" fmla="*/ 4611883 h 6858937"/>
              <a:gd name="connsiteX5819" fmla="*/ 1378349 w 7484617"/>
              <a:gd name="connsiteY5819" fmla="*/ 4604567 h 6858937"/>
              <a:gd name="connsiteX5820" fmla="*/ 1378349 w 7484617"/>
              <a:gd name="connsiteY5820" fmla="*/ 4597249 h 6858937"/>
              <a:gd name="connsiteX5821" fmla="*/ 1422221 w 7484617"/>
              <a:gd name="connsiteY5821" fmla="*/ 4542379 h 6858937"/>
              <a:gd name="connsiteX5822" fmla="*/ 1433189 w 7484617"/>
              <a:gd name="connsiteY5822" fmla="*/ 4505797 h 6858937"/>
              <a:gd name="connsiteX5823" fmla="*/ 1436845 w 7484617"/>
              <a:gd name="connsiteY5823" fmla="*/ 4472875 h 6858937"/>
              <a:gd name="connsiteX5824" fmla="*/ 1433189 w 7484617"/>
              <a:gd name="connsiteY5824" fmla="*/ 4483849 h 6858937"/>
              <a:gd name="connsiteX5825" fmla="*/ 1425877 w 7484617"/>
              <a:gd name="connsiteY5825" fmla="*/ 4491165 h 6858937"/>
              <a:gd name="connsiteX5826" fmla="*/ 1414908 w 7484617"/>
              <a:gd name="connsiteY5826" fmla="*/ 4480191 h 6858937"/>
              <a:gd name="connsiteX5827" fmla="*/ 1422221 w 7484617"/>
              <a:gd name="connsiteY5827" fmla="*/ 4454585 h 6858937"/>
              <a:gd name="connsiteX5828" fmla="*/ 1440501 w 7484617"/>
              <a:gd name="connsiteY5828" fmla="*/ 4436295 h 6858937"/>
              <a:gd name="connsiteX5829" fmla="*/ 1436845 w 7484617"/>
              <a:gd name="connsiteY5829" fmla="*/ 4421661 h 6858937"/>
              <a:gd name="connsiteX5830" fmla="*/ 1440501 w 7484617"/>
              <a:gd name="connsiteY5830" fmla="*/ 4428979 h 6858937"/>
              <a:gd name="connsiteX5831" fmla="*/ 1444157 w 7484617"/>
              <a:gd name="connsiteY5831" fmla="*/ 4425319 h 6858937"/>
              <a:gd name="connsiteX5832" fmla="*/ 1436845 w 7484617"/>
              <a:gd name="connsiteY5832" fmla="*/ 4414345 h 6858937"/>
              <a:gd name="connsiteX5833" fmla="*/ 1433189 w 7484617"/>
              <a:gd name="connsiteY5833" fmla="*/ 4407029 h 6858937"/>
              <a:gd name="connsiteX5834" fmla="*/ 1436845 w 7484617"/>
              <a:gd name="connsiteY5834" fmla="*/ 4407029 h 6858937"/>
              <a:gd name="connsiteX5835" fmla="*/ 1422221 w 7484617"/>
              <a:gd name="connsiteY5835" fmla="*/ 4370449 h 6858937"/>
              <a:gd name="connsiteX5836" fmla="*/ 1466094 w 7484617"/>
              <a:gd name="connsiteY5836" fmla="*/ 4286313 h 6858937"/>
              <a:gd name="connsiteX5837" fmla="*/ 1473407 w 7484617"/>
              <a:gd name="connsiteY5837" fmla="*/ 4238757 h 6858937"/>
              <a:gd name="connsiteX5838" fmla="*/ 1491687 w 7484617"/>
              <a:gd name="connsiteY5838" fmla="*/ 4202177 h 6858937"/>
              <a:gd name="connsiteX5839" fmla="*/ 1488031 w 7484617"/>
              <a:gd name="connsiteY5839" fmla="*/ 4158280 h 6858937"/>
              <a:gd name="connsiteX5840" fmla="*/ 1502654 w 7484617"/>
              <a:gd name="connsiteY5840" fmla="*/ 4125358 h 6858937"/>
              <a:gd name="connsiteX5841" fmla="*/ 1499000 w 7484617"/>
              <a:gd name="connsiteY5841" fmla="*/ 4107068 h 6858937"/>
              <a:gd name="connsiteX5842" fmla="*/ 1495342 w 7484617"/>
              <a:gd name="connsiteY5842" fmla="*/ 4114384 h 6858937"/>
              <a:gd name="connsiteX5843" fmla="*/ 1477063 w 7484617"/>
              <a:gd name="connsiteY5843" fmla="*/ 4143648 h 6858937"/>
              <a:gd name="connsiteX5844" fmla="*/ 1458782 w 7484617"/>
              <a:gd name="connsiteY5844" fmla="*/ 4183887 h 6858937"/>
              <a:gd name="connsiteX5845" fmla="*/ 1447814 w 7484617"/>
              <a:gd name="connsiteY5845" fmla="*/ 4220467 h 6858937"/>
              <a:gd name="connsiteX5846" fmla="*/ 1436845 w 7484617"/>
              <a:gd name="connsiteY5846" fmla="*/ 4257049 h 6858937"/>
              <a:gd name="connsiteX5847" fmla="*/ 1429533 w 7484617"/>
              <a:gd name="connsiteY5847" fmla="*/ 4268023 h 6858937"/>
              <a:gd name="connsiteX5848" fmla="*/ 1440501 w 7484617"/>
              <a:gd name="connsiteY5848" fmla="*/ 4213151 h 6858937"/>
              <a:gd name="connsiteX5849" fmla="*/ 1433189 w 7484617"/>
              <a:gd name="connsiteY5849" fmla="*/ 4209493 h 6858937"/>
              <a:gd name="connsiteX5850" fmla="*/ 1429533 w 7484617"/>
              <a:gd name="connsiteY5850" fmla="*/ 4227783 h 6858937"/>
              <a:gd name="connsiteX5851" fmla="*/ 1418564 w 7484617"/>
              <a:gd name="connsiteY5851" fmla="*/ 4220467 h 6858937"/>
              <a:gd name="connsiteX5852" fmla="*/ 1425877 w 7484617"/>
              <a:gd name="connsiteY5852" fmla="*/ 4242415 h 6858937"/>
              <a:gd name="connsiteX5853" fmla="*/ 1414908 w 7484617"/>
              <a:gd name="connsiteY5853" fmla="*/ 4264365 h 6858937"/>
              <a:gd name="connsiteX5854" fmla="*/ 1425877 w 7484617"/>
              <a:gd name="connsiteY5854" fmla="*/ 4275339 h 6858937"/>
              <a:gd name="connsiteX5855" fmla="*/ 1418564 w 7484617"/>
              <a:gd name="connsiteY5855" fmla="*/ 4300945 h 6858937"/>
              <a:gd name="connsiteX5856" fmla="*/ 1411252 w 7484617"/>
              <a:gd name="connsiteY5856" fmla="*/ 4300945 h 6858937"/>
              <a:gd name="connsiteX5857" fmla="*/ 1403940 w 7484617"/>
              <a:gd name="connsiteY5857" fmla="*/ 4322893 h 6858937"/>
              <a:gd name="connsiteX5858" fmla="*/ 1392971 w 7484617"/>
              <a:gd name="connsiteY5858" fmla="*/ 4337525 h 6858937"/>
              <a:gd name="connsiteX5859" fmla="*/ 1400284 w 7484617"/>
              <a:gd name="connsiteY5859" fmla="*/ 4311919 h 6858937"/>
              <a:gd name="connsiteX5860" fmla="*/ 1385659 w 7484617"/>
              <a:gd name="connsiteY5860" fmla="*/ 4315577 h 6858937"/>
              <a:gd name="connsiteX5861" fmla="*/ 1392971 w 7484617"/>
              <a:gd name="connsiteY5861" fmla="*/ 4330209 h 6858937"/>
              <a:gd name="connsiteX5862" fmla="*/ 1371034 w 7484617"/>
              <a:gd name="connsiteY5862" fmla="*/ 4374107 h 6858937"/>
              <a:gd name="connsiteX5863" fmla="*/ 1360068 w 7484617"/>
              <a:gd name="connsiteY5863" fmla="*/ 4374107 h 6858937"/>
              <a:gd name="connsiteX5864" fmla="*/ 1360068 w 7484617"/>
              <a:gd name="connsiteY5864" fmla="*/ 4381423 h 6858937"/>
              <a:gd name="connsiteX5865" fmla="*/ 1374691 w 7484617"/>
              <a:gd name="connsiteY5865" fmla="*/ 4385081 h 6858937"/>
              <a:gd name="connsiteX5866" fmla="*/ 1367380 w 7484617"/>
              <a:gd name="connsiteY5866" fmla="*/ 4403371 h 6858937"/>
              <a:gd name="connsiteX5867" fmla="*/ 1382005 w 7484617"/>
              <a:gd name="connsiteY5867" fmla="*/ 4396055 h 6858937"/>
              <a:gd name="connsiteX5868" fmla="*/ 1371034 w 7484617"/>
              <a:gd name="connsiteY5868" fmla="*/ 4414345 h 6858937"/>
              <a:gd name="connsiteX5869" fmla="*/ 1363724 w 7484617"/>
              <a:gd name="connsiteY5869" fmla="*/ 4396055 h 6858937"/>
              <a:gd name="connsiteX5870" fmla="*/ 1356412 w 7484617"/>
              <a:gd name="connsiteY5870" fmla="*/ 4418003 h 6858937"/>
              <a:gd name="connsiteX5871" fmla="*/ 1345443 w 7484617"/>
              <a:gd name="connsiteY5871" fmla="*/ 4410687 h 6858937"/>
              <a:gd name="connsiteX5872" fmla="*/ 1338131 w 7484617"/>
              <a:gd name="connsiteY5872" fmla="*/ 4392397 h 6858937"/>
              <a:gd name="connsiteX5873" fmla="*/ 1341787 w 7484617"/>
              <a:gd name="connsiteY5873" fmla="*/ 4410687 h 6858937"/>
              <a:gd name="connsiteX5874" fmla="*/ 1330819 w 7484617"/>
              <a:gd name="connsiteY5874" fmla="*/ 4410687 h 6858937"/>
              <a:gd name="connsiteX5875" fmla="*/ 1334475 w 7484617"/>
              <a:gd name="connsiteY5875" fmla="*/ 4425319 h 6858937"/>
              <a:gd name="connsiteX5876" fmla="*/ 1341787 w 7484617"/>
              <a:gd name="connsiteY5876" fmla="*/ 4418003 h 6858937"/>
              <a:gd name="connsiteX5877" fmla="*/ 1345443 w 7484617"/>
              <a:gd name="connsiteY5877" fmla="*/ 4414345 h 6858937"/>
              <a:gd name="connsiteX5878" fmla="*/ 1349099 w 7484617"/>
              <a:gd name="connsiteY5878" fmla="*/ 4421661 h 6858937"/>
              <a:gd name="connsiteX5879" fmla="*/ 1334475 w 7484617"/>
              <a:gd name="connsiteY5879" fmla="*/ 4428979 h 6858937"/>
              <a:gd name="connsiteX5880" fmla="*/ 1338131 w 7484617"/>
              <a:gd name="connsiteY5880" fmla="*/ 4439953 h 6858937"/>
              <a:gd name="connsiteX5881" fmla="*/ 1345443 w 7484617"/>
              <a:gd name="connsiteY5881" fmla="*/ 4436295 h 6858937"/>
              <a:gd name="connsiteX5882" fmla="*/ 1330819 w 7484617"/>
              <a:gd name="connsiteY5882" fmla="*/ 4472875 h 6858937"/>
              <a:gd name="connsiteX5883" fmla="*/ 1327162 w 7484617"/>
              <a:gd name="connsiteY5883" fmla="*/ 4428979 h 6858937"/>
              <a:gd name="connsiteX5884" fmla="*/ 1323506 w 7484617"/>
              <a:gd name="connsiteY5884" fmla="*/ 4428979 h 6858937"/>
              <a:gd name="connsiteX5885" fmla="*/ 1319850 w 7484617"/>
              <a:gd name="connsiteY5885" fmla="*/ 4480191 h 6858937"/>
              <a:gd name="connsiteX5886" fmla="*/ 1312538 w 7484617"/>
              <a:gd name="connsiteY5886" fmla="*/ 4480191 h 6858937"/>
              <a:gd name="connsiteX5887" fmla="*/ 1312538 w 7484617"/>
              <a:gd name="connsiteY5887" fmla="*/ 4487507 h 6858937"/>
              <a:gd name="connsiteX5888" fmla="*/ 1316194 w 7484617"/>
              <a:gd name="connsiteY5888" fmla="*/ 4487507 h 6858937"/>
              <a:gd name="connsiteX5889" fmla="*/ 1308882 w 7484617"/>
              <a:gd name="connsiteY5889" fmla="*/ 4505797 h 6858937"/>
              <a:gd name="connsiteX5890" fmla="*/ 1308882 w 7484617"/>
              <a:gd name="connsiteY5890" fmla="*/ 4535063 h 6858937"/>
              <a:gd name="connsiteX5891" fmla="*/ 1305226 w 7484617"/>
              <a:gd name="connsiteY5891" fmla="*/ 4549695 h 6858937"/>
              <a:gd name="connsiteX5892" fmla="*/ 1301569 w 7484617"/>
              <a:gd name="connsiteY5892" fmla="*/ 4513113 h 6858937"/>
              <a:gd name="connsiteX5893" fmla="*/ 1290601 w 7484617"/>
              <a:gd name="connsiteY5893" fmla="*/ 4553353 h 6858937"/>
              <a:gd name="connsiteX5894" fmla="*/ 1305226 w 7484617"/>
              <a:gd name="connsiteY5894" fmla="*/ 4560669 h 6858937"/>
              <a:gd name="connsiteX5895" fmla="*/ 1301569 w 7484617"/>
              <a:gd name="connsiteY5895" fmla="*/ 4567985 h 6858937"/>
              <a:gd name="connsiteX5896" fmla="*/ 1286945 w 7484617"/>
              <a:gd name="connsiteY5896" fmla="*/ 4557011 h 6858937"/>
              <a:gd name="connsiteX5897" fmla="*/ 1279633 w 7484617"/>
              <a:gd name="connsiteY5897" fmla="*/ 4575301 h 6858937"/>
              <a:gd name="connsiteX5898" fmla="*/ 1272320 w 7484617"/>
              <a:gd name="connsiteY5898" fmla="*/ 4633831 h 6858937"/>
              <a:gd name="connsiteX5899" fmla="*/ 1265008 w 7484617"/>
              <a:gd name="connsiteY5899" fmla="*/ 4608225 h 6858937"/>
              <a:gd name="connsiteX5900" fmla="*/ 1250383 w 7484617"/>
              <a:gd name="connsiteY5900" fmla="*/ 4648463 h 6858937"/>
              <a:gd name="connsiteX5901" fmla="*/ 1246729 w 7484617"/>
              <a:gd name="connsiteY5901" fmla="*/ 4685043 h 6858937"/>
              <a:gd name="connsiteX5902" fmla="*/ 1254041 w 7484617"/>
              <a:gd name="connsiteY5902" fmla="*/ 4696018 h 6858937"/>
              <a:gd name="connsiteX5903" fmla="*/ 1250383 w 7484617"/>
              <a:gd name="connsiteY5903" fmla="*/ 4703334 h 6858937"/>
              <a:gd name="connsiteX5904" fmla="*/ 1257698 w 7484617"/>
              <a:gd name="connsiteY5904" fmla="*/ 4706992 h 6858937"/>
              <a:gd name="connsiteX5905" fmla="*/ 1246729 w 7484617"/>
              <a:gd name="connsiteY5905" fmla="*/ 4692360 h 6858937"/>
              <a:gd name="connsiteX5906" fmla="*/ 1235761 w 7484617"/>
              <a:gd name="connsiteY5906" fmla="*/ 4696018 h 6858937"/>
              <a:gd name="connsiteX5907" fmla="*/ 1235761 w 7484617"/>
              <a:gd name="connsiteY5907" fmla="*/ 4710650 h 6858937"/>
              <a:gd name="connsiteX5908" fmla="*/ 1235761 w 7484617"/>
              <a:gd name="connsiteY5908" fmla="*/ 4685043 h 6858937"/>
              <a:gd name="connsiteX5909" fmla="*/ 1232104 w 7484617"/>
              <a:gd name="connsiteY5909" fmla="*/ 4685043 h 6858937"/>
              <a:gd name="connsiteX5910" fmla="*/ 1224792 w 7484617"/>
              <a:gd name="connsiteY5910" fmla="*/ 4699676 h 6858937"/>
              <a:gd name="connsiteX5911" fmla="*/ 1232104 w 7484617"/>
              <a:gd name="connsiteY5911" fmla="*/ 4655779 h 6858937"/>
              <a:gd name="connsiteX5912" fmla="*/ 1221137 w 7484617"/>
              <a:gd name="connsiteY5912" fmla="*/ 4655779 h 6858937"/>
              <a:gd name="connsiteX5913" fmla="*/ 1232104 w 7484617"/>
              <a:gd name="connsiteY5913" fmla="*/ 4644805 h 6858937"/>
              <a:gd name="connsiteX5914" fmla="*/ 1235761 w 7484617"/>
              <a:gd name="connsiteY5914" fmla="*/ 4648463 h 6858937"/>
              <a:gd name="connsiteX5915" fmla="*/ 1232104 w 7484617"/>
              <a:gd name="connsiteY5915" fmla="*/ 4622857 h 6858937"/>
              <a:gd name="connsiteX5916" fmla="*/ 1239417 w 7484617"/>
              <a:gd name="connsiteY5916" fmla="*/ 4611883 h 6858937"/>
              <a:gd name="connsiteX5917" fmla="*/ 1239417 w 7484617"/>
              <a:gd name="connsiteY5917" fmla="*/ 4633831 h 6858937"/>
              <a:gd name="connsiteX5918" fmla="*/ 1257698 w 7484617"/>
              <a:gd name="connsiteY5918" fmla="*/ 4611883 h 6858937"/>
              <a:gd name="connsiteX5919" fmla="*/ 1254041 w 7484617"/>
              <a:gd name="connsiteY5919" fmla="*/ 4604567 h 6858937"/>
              <a:gd name="connsiteX5920" fmla="*/ 1246729 w 7484617"/>
              <a:gd name="connsiteY5920" fmla="*/ 4608225 h 6858937"/>
              <a:gd name="connsiteX5921" fmla="*/ 1243073 w 7484617"/>
              <a:gd name="connsiteY5921" fmla="*/ 4604567 h 6858937"/>
              <a:gd name="connsiteX5922" fmla="*/ 1239417 w 7484617"/>
              <a:gd name="connsiteY5922" fmla="*/ 4582617 h 6858937"/>
              <a:gd name="connsiteX5923" fmla="*/ 1232104 w 7484617"/>
              <a:gd name="connsiteY5923" fmla="*/ 4589933 h 6858937"/>
              <a:gd name="connsiteX5924" fmla="*/ 1246729 w 7484617"/>
              <a:gd name="connsiteY5924" fmla="*/ 4557011 h 6858937"/>
              <a:gd name="connsiteX5925" fmla="*/ 1246729 w 7484617"/>
              <a:gd name="connsiteY5925" fmla="*/ 4571643 h 6858937"/>
              <a:gd name="connsiteX5926" fmla="*/ 1261352 w 7484617"/>
              <a:gd name="connsiteY5926" fmla="*/ 4531405 h 6858937"/>
              <a:gd name="connsiteX5927" fmla="*/ 1254041 w 7484617"/>
              <a:gd name="connsiteY5927" fmla="*/ 4531405 h 6858937"/>
              <a:gd name="connsiteX5928" fmla="*/ 1254041 w 7484617"/>
              <a:gd name="connsiteY5928" fmla="*/ 4509455 h 6858937"/>
              <a:gd name="connsiteX5929" fmla="*/ 1268664 w 7484617"/>
              <a:gd name="connsiteY5929" fmla="*/ 4454585 h 6858937"/>
              <a:gd name="connsiteX5930" fmla="*/ 1272320 w 7484617"/>
              <a:gd name="connsiteY5930" fmla="*/ 4465559 h 6858937"/>
              <a:gd name="connsiteX5931" fmla="*/ 1275976 w 7484617"/>
              <a:gd name="connsiteY5931" fmla="*/ 4439953 h 6858937"/>
              <a:gd name="connsiteX5932" fmla="*/ 1283289 w 7484617"/>
              <a:gd name="connsiteY5932" fmla="*/ 4443611 h 6858937"/>
              <a:gd name="connsiteX5933" fmla="*/ 1279633 w 7484617"/>
              <a:gd name="connsiteY5933" fmla="*/ 4436295 h 6858937"/>
              <a:gd name="connsiteX5934" fmla="*/ 1283289 w 7484617"/>
              <a:gd name="connsiteY5934" fmla="*/ 4392397 h 6858937"/>
              <a:gd name="connsiteX5935" fmla="*/ 1286945 w 7484617"/>
              <a:gd name="connsiteY5935" fmla="*/ 4359475 h 6858937"/>
              <a:gd name="connsiteX5936" fmla="*/ 1283289 w 7484617"/>
              <a:gd name="connsiteY5936" fmla="*/ 4370449 h 6858937"/>
              <a:gd name="connsiteX5937" fmla="*/ 1275976 w 7484617"/>
              <a:gd name="connsiteY5937" fmla="*/ 4366791 h 6858937"/>
              <a:gd name="connsiteX5938" fmla="*/ 1290601 w 7484617"/>
              <a:gd name="connsiteY5938" fmla="*/ 4348501 h 6858937"/>
              <a:gd name="connsiteX5939" fmla="*/ 1294257 w 7484617"/>
              <a:gd name="connsiteY5939" fmla="*/ 4370449 h 6858937"/>
              <a:gd name="connsiteX5940" fmla="*/ 1305226 w 7484617"/>
              <a:gd name="connsiteY5940" fmla="*/ 4348501 h 6858937"/>
              <a:gd name="connsiteX5941" fmla="*/ 1305226 w 7484617"/>
              <a:gd name="connsiteY5941" fmla="*/ 4326551 h 6858937"/>
              <a:gd name="connsiteX5942" fmla="*/ 1316194 w 7484617"/>
              <a:gd name="connsiteY5942" fmla="*/ 4315577 h 6858937"/>
              <a:gd name="connsiteX5943" fmla="*/ 1323506 w 7484617"/>
              <a:gd name="connsiteY5943" fmla="*/ 4289971 h 6858937"/>
              <a:gd name="connsiteX5944" fmla="*/ 1316194 w 7484617"/>
              <a:gd name="connsiteY5944" fmla="*/ 4271681 h 6858937"/>
              <a:gd name="connsiteX5945" fmla="*/ 1330819 w 7484617"/>
              <a:gd name="connsiteY5945" fmla="*/ 4275339 h 6858937"/>
              <a:gd name="connsiteX5946" fmla="*/ 1334475 w 7484617"/>
              <a:gd name="connsiteY5946" fmla="*/ 4246073 h 6858937"/>
              <a:gd name="connsiteX5947" fmla="*/ 1327162 w 7484617"/>
              <a:gd name="connsiteY5947" fmla="*/ 4246073 h 6858937"/>
              <a:gd name="connsiteX5948" fmla="*/ 1338131 w 7484617"/>
              <a:gd name="connsiteY5948" fmla="*/ 4231441 h 6858937"/>
              <a:gd name="connsiteX5949" fmla="*/ 1349099 w 7484617"/>
              <a:gd name="connsiteY5949" fmla="*/ 4183887 h 6858937"/>
              <a:gd name="connsiteX5950" fmla="*/ 1349099 w 7484617"/>
              <a:gd name="connsiteY5950" fmla="*/ 4172913 h 6858937"/>
              <a:gd name="connsiteX5951" fmla="*/ 1356412 w 7484617"/>
              <a:gd name="connsiteY5951" fmla="*/ 4180229 h 6858937"/>
              <a:gd name="connsiteX5952" fmla="*/ 1363724 w 7484617"/>
              <a:gd name="connsiteY5952" fmla="*/ 4136332 h 6858937"/>
              <a:gd name="connsiteX5953" fmla="*/ 1352756 w 7484617"/>
              <a:gd name="connsiteY5953" fmla="*/ 4147306 h 6858937"/>
              <a:gd name="connsiteX5954" fmla="*/ 1360068 w 7484617"/>
              <a:gd name="connsiteY5954" fmla="*/ 4128559 h 6858937"/>
              <a:gd name="connsiteX5955" fmla="*/ 1365952 w 7484617"/>
              <a:gd name="connsiteY5955" fmla="*/ 4120094 h 6858937"/>
              <a:gd name="connsiteX5956" fmla="*/ 1365917 w 7484617"/>
              <a:gd name="connsiteY5956" fmla="*/ 4120237 h 6858937"/>
              <a:gd name="connsiteX5957" fmla="*/ 1362809 w 7484617"/>
              <a:gd name="connsiteY5957" fmla="*/ 4124901 h 6858937"/>
              <a:gd name="connsiteX5958" fmla="*/ 1363724 w 7484617"/>
              <a:gd name="connsiteY5958" fmla="*/ 4129016 h 6858937"/>
              <a:gd name="connsiteX5959" fmla="*/ 1365917 w 7484617"/>
              <a:gd name="connsiteY5959" fmla="*/ 4120237 h 6858937"/>
              <a:gd name="connsiteX5960" fmla="*/ 1367380 w 7484617"/>
              <a:gd name="connsiteY5960" fmla="*/ 4118042 h 6858937"/>
              <a:gd name="connsiteX5961" fmla="*/ 1365952 w 7484617"/>
              <a:gd name="connsiteY5961" fmla="*/ 4120094 h 6858937"/>
              <a:gd name="connsiteX5962" fmla="*/ 1371034 w 7484617"/>
              <a:gd name="connsiteY5962" fmla="*/ 4099752 h 6858937"/>
              <a:gd name="connsiteX5963" fmla="*/ 1363724 w 7484617"/>
              <a:gd name="connsiteY5963" fmla="*/ 4107068 h 6858937"/>
              <a:gd name="connsiteX5964" fmla="*/ 1374691 w 7484617"/>
              <a:gd name="connsiteY5964" fmla="*/ 4096094 h 6858937"/>
              <a:gd name="connsiteX5965" fmla="*/ 1371034 w 7484617"/>
              <a:gd name="connsiteY5965" fmla="*/ 4077802 h 6858937"/>
              <a:gd name="connsiteX5966" fmla="*/ 1360068 w 7484617"/>
              <a:gd name="connsiteY5966" fmla="*/ 4088778 h 6858937"/>
              <a:gd name="connsiteX5967" fmla="*/ 1360068 w 7484617"/>
              <a:gd name="connsiteY5967" fmla="*/ 4103410 h 6858937"/>
              <a:gd name="connsiteX5968" fmla="*/ 1330819 w 7484617"/>
              <a:gd name="connsiteY5968" fmla="*/ 4158280 h 6858937"/>
              <a:gd name="connsiteX5969" fmla="*/ 1323506 w 7484617"/>
              <a:gd name="connsiteY5969" fmla="*/ 4194861 h 6858937"/>
              <a:gd name="connsiteX5970" fmla="*/ 1301569 w 7484617"/>
              <a:gd name="connsiteY5970" fmla="*/ 4253391 h 6858937"/>
              <a:gd name="connsiteX5971" fmla="*/ 1290601 w 7484617"/>
              <a:gd name="connsiteY5971" fmla="*/ 4249731 h 6858937"/>
              <a:gd name="connsiteX5972" fmla="*/ 1286945 w 7484617"/>
              <a:gd name="connsiteY5972" fmla="*/ 4268023 h 6858937"/>
              <a:gd name="connsiteX5973" fmla="*/ 1272320 w 7484617"/>
              <a:gd name="connsiteY5973" fmla="*/ 4268023 h 6858937"/>
              <a:gd name="connsiteX5974" fmla="*/ 1279633 w 7484617"/>
              <a:gd name="connsiteY5974" fmla="*/ 4282655 h 6858937"/>
              <a:gd name="connsiteX5975" fmla="*/ 1265008 w 7484617"/>
              <a:gd name="connsiteY5975" fmla="*/ 4300945 h 6858937"/>
              <a:gd name="connsiteX5976" fmla="*/ 1265008 w 7484617"/>
              <a:gd name="connsiteY5976" fmla="*/ 4315577 h 6858937"/>
              <a:gd name="connsiteX5977" fmla="*/ 1257698 w 7484617"/>
              <a:gd name="connsiteY5977" fmla="*/ 4297287 h 6858937"/>
              <a:gd name="connsiteX5978" fmla="*/ 1250383 w 7484617"/>
              <a:gd name="connsiteY5978" fmla="*/ 4315577 h 6858937"/>
              <a:gd name="connsiteX5979" fmla="*/ 1250383 w 7484617"/>
              <a:gd name="connsiteY5979" fmla="*/ 4330209 h 6858937"/>
              <a:gd name="connsiteX5980" fmla="*/ 1257698 w 7484617"/>
              <a:gd name="connsiteY5980" fmla="*/ 4344843 h 6858937"/>
              <a:gd name="connsiteX5981" fmla="*/ 1250383 w 7484617"/>
              <a:gd name="connsiteY5981" fmla="*/ 4341185 h 6858937"/>
              <a:gd name="connsiteX5982" fmla="*/ 1239417 w 7484617"/>
              <a:gd name="connsiteY5982" fmla="*/ 4374107 h 6858937"/>
              <a:gd name="connsiteX5983" fmla="*/ 1228448 w 7484617"/>
              <a:gd name="connsiteY5983" fmla="*/ 4359475 h 6858937"/>
              <a:gd name="connsiteX5984" fmla="*/ 1228448 w 7484617"/>
              <a:gd name="connsiteY5984" fmla="*/ 4344843 h 6858937"/>
              <a:gd name="connsiteX5985" fmla="*/ 1235761 w 7484617"/>
              <a:gd name="connsiteY5985" fmla="*/ 4322893 h 6858937"/>
              <a:gd name="connsiteX5986" fmla="*/ 1239417 w 7484617"/>
              <a:gd name="connsiteY5986" fmla="*/ 4337525 h 6858937"/>
              <a:gd name="connsiteX5987" fmla="*/ 1239417 w 7484617"/>
              <a:gd name="connsiteY5987" fmla="*/ 4311919 h 6858937"/>
              <a:gd name="connsiteX5988" fmla="*/ 1261352 w 7484617"/>
              <a:gd name="connsiteY5988" fmla="*/ 4278997 h 6858937"/>
              <a:gd name="connsiteX5989" fmla="*/ 1257698 w 7484617"/>
              <a:gd name="connsiteY5989" fmla="*/ 4268023 h 6858937"/>
              <a:gd name="connsiteX5990" fmla="*/ 1261352 w 7484617"/>
              <a:gd name="connsiteY5990" fmla="*/ 4260707 h 6858937"/>
              <a:gd name="connsiteX5991" fmla="*/ 1268664 w 7484617"/>
              <a:gd name="connsiteY5991" fmla="*/ 4264365 h 6858937"/>
              <a:gd name="connsiteX5992" fmla="*/ 1265008 w 7484617"/>
              <a:gd name="connsiteY5992" fmla="*/ 4249731 h 6858937"/>
              <a:gd name="connsiteX5993" fmla="*/ 1275976 w 7484617"/>
              <a:gd name="connsiteY5993" fmla="*/ 4246073 h 6858937"/>
              <a:gd name="connsiteX5994" fmla="*/ 1286945 w 7484617"/>
              <a:gd name="connsiteY5994" fmla="*/ 4216809 h 6858937"/>
              <a:gd name="connsiteX5995" fmla="*/ 1279633 w 7484617"/>
              <a:gd name="connsiteY5995" fmla="*/ 4209493 h 6858937"/>
              <a:gd name="connsiteX5996" fmla="*/ 1279633 w 7484617"/>
              <a:gd name="connsiteY5996" fmla="*/ 4198519 h 6858937"/>
              <a:gd name="connsiteX5997" fmla="*/ 1290601 w 7484617"/>
              <a:gd name="connsiteY5997" fmla="*/ 4183887 h 6858937"/>
              <a:gd name="connsiteX5998" fmla="*/ 1312538 w 7484617"/>
              <a:gd name="connsiteY5998" fmla="*/ 4132674 h 6858937"/>
              <a:gd name="connsiteX5999" fmla="*/ 1301569 w 7484617"/>
              <a:gd name="connsiteY5999" fmla="*/ 4110726 h 6858937"/>
              <a:gd name="connsiteX6000" fmla="*/ 1305226 w 7484617"/>
              <a:gd name="connsiteY6000" fmla="*/ 4125358 h 6858937"/>
              <a:gd name="connsiteX6001" fmla="*/ 1294257 w 7484617"/>
              <a:gd name="connsiteY6001" fmla="*/ 4125358 h 6858937"/>
              <a:gd name="connsiteX6002" fmla="*/ 1279633 w 7484617"/>
              <a:gd name="connsiteY6002" fmla="*/ 4165597 h 6858937"/>
              <a:gd name="connsiteX6003" fmla="*/ 1257698 w 7484617"/>
              <a:gd name="connsiteY6003" fmla="*/ 4209493 h 6858937"/>
              <a:gd name="connsiteX6004" fmla="*/ 1261352 w 7484617"/>
              <a:gd name="connsiteY6004" fmla="*/ 4187545 h 6858937"/>
              <a:gd name="connsiteX6005" fmla="*/ 1250383 w 7484617"/>
              <a:gd name="connsiteY6005" fmla="*/ 4183887 h 6858937"/>
              <a:gd name="connsiteX6006" fmla="*/ 1257698 w 7484617"/>
              <a:gd name="connsiteY6006" fmla="*/ 4183887 h 6858937"/>
              <a:gd name="connsiteX6007" fmla="*/ 1257698 w 7484617"/>
              <a:gd name="connsiteY6007" fmla="*/ 4158280 h 6858937"/>
              <a:gd name="connsiteX6008" fmla="*/ 1265008 w 7484617"/>
              <a:gd name="connsiteY6008" fmla="*/ 4169255 h 6858937"/>
              <a:gd name="connsiteX6009" fmla="*/ 1257698 w 7484617"/>
              <a:gd name="connsiteY6009" fmla="*/ 4176571 h 6858937"/>
              <a:gd name="connsiteX6010" fmla="*/ 1268664 w 7484617"/>
              <a:gd name="connsiteY6010" fmla="*/ 4183887 h 6858937"/>
              <a:gd name="connsiteX6011" fmla="*/ 1268664 w 7484617"/>
              <a:gd name="connsiteY6011" fmla="*/ 4161938 h 6858937"/>
              <a:gd name="connsiteX6012" fmla="*/ 1261352 w 7484617"/>
              <a:gd name="connsiteY6012" fmla="*/ 4147306 h 6858937"/>
              <a:gd name="connsiteX6013" fmla="*/ 1275976 w 7484617"/>
              <a:gd name="connsiteY6013" fmla="*/ 4107068 h 6858937"/>
              <a:gd name="connsiteX6014" fmla="*/ 1290601 w 7484617"/>
              <a:gd name="connsiteY6014" fmla="*/ 4074144 h 6858937"/>
              <a:gd name="connsiteX6015" fmla="*/ 1279633 w 7484617"/>
              <a:gd name="connsiteY6015" fmla="*/ 4066828 h 6858937"/>
              <a:gd name="connsiteX6016" fmla="*/ 1301569 w 7484617"/>
              <a:gd name="connsiteY6016" fmla="*/ 4048538 h 6858937"/>
              <a:gd name="connsiteX6017" fmla="*/ 1301569 w 7484617"/>
              <a:gd name="connsiteY6017" fmla="*/ 4066828 h 6858937"/>
              <a:gd name="connsiteX6018" fmla="*/ 1294257 w 7484617"/>
              <a:gd name="connsiteY6018" fmla="*/ 4063170 h 6858937"/>
              <a:gd name="connsiteX6019" fmla="*/ 1301569 w 7484617"/>
              <a:gd name="connsiteY6019" fmla="*/ 4081462 h 6858937"/>
              <a:gd name="connsiteX6020" fmla="*/ 1301569 w 7484617"/>
              <a:gd name="connsiteY6020" fmla="*/ 4037564 h 6858937"/>
              <a:gd name="connsiteX6021" fmla="*/ 1308882 w 7484617"/>
              <a:gd name="connsiteY6021" fmla="*/ 4019274 h 6858937"/>
              <a:gd name="connsiteX6022" fmla="*/ 1316194 w 7484617"/>
              <a:gd name="connsiteY6022" fmla="*/ 4037564 h 6858937"/>
              <a:gd name="connsiteX6023" fmla="*/ 1319850 w 7484617"/>
              <a:gd name="connsiteY6023" fmla="*/ 4011958 h 6858937"/>
              <a:gd name="connsiteX6024" fmla="*/ 1316194 w 7484617"/>
              <a:gd name="connsiteY6024" fmla="*/ 3979034 h 6858937"/>
              <a:gd name="connsiteX6025" fmla="*/ 1323506 w 7484617"/>
              <a:gd name="connsiteY6025" fmla="*/ 3982692 h 6858937"/>
              <a:gd name="connsiteX6026" fmla="*/ 1327162 w 7484617"/>
              <a:gd name="connsiteY6026" fmla="*/ 3968060 h 6858937"/>
              <a:gd name="connsiteX6027" fmla="*/ 1338131 w 7484617"/>
              <a:gd name="connsiteY6027" fmla="*/ 3957086 h 6858937"/>
              <a:gd name="connsiteX6028" fmla="*/ 1334475 w 7484617"/>
              <a:gd name="connsiteY6028" fmla="*/ 3935138 h 6858937"/>
              <a:gd name="connsiteX6029" fmla="*/ 1341787 w 7484617"/>
              <a:gd name="connsiteY6029" fmla="*/ 3931480 h 6858937"/>
              <a:gd name="connsiteX6030" fmla="*/ 1345443 w 7484617"/>
              <a:gd name="connsiteY6030" fmla="*/ 3913190 h 6858937"/>
              <a:gd name="connsiteX6031" fmla="*/ 1349099 w 7484617"/>
              <a:gd name="connsiteY6031" fmla="*/ 3920506 h 6858937"/>
              <a:gd name="connsiteX6032" fmla="*/ 1345443 w 7484617"/>
              <a:gd name="connsiteY6032" fmla="*/ 3909532 h 6858937"/>
              <a:gd name="connsiteX6033" fmla="*/ 1352756 w 7484617"/>
              <a:gd name="connsiteY6033" fmla="*/ 3902214 h 6858937"/>
              <a:gd name="connsiteX6034" fmla="*/ 1356412 w 7484617"/>
              <a:gd name="connsiteY6034" fmla="*/ 3916848 h 6858937"/>
              <a:gd name="connsiteX6035" fmla="*/ 1352756 w 7484617"/>
              <a:gd name="connsiteY6035" fmla="*/ 3891240 h 6858937"/>
              <a:gd name="connsiteX6036" fmla="*/ 1363724 w 7484617"/>
              <a:gd name="connsiteY6036" fmla="*/ 3872950 h 6858937"/>
              <a:gd name="connsiteX6037" fmla="*/ 1371034 w 7484617"/>
              <a:gd name="connsiteY6037" fmla="*/ 3872950 h 6858937"/>
              <a:gd name="connsiteX6038" fmla="*/ 1382005 w 7484617"/>
              <a:gd name="connsiteY6038" fmla="*/ 3840028 h 6858937"/>
              <a:gd name="connsiteX6039" fmla="*/ 1389315 w 7484617"/>
              <a:gd name="connsiteY6039" fmla="*/ 3810762 h 6858937"/>
              <a:gd name="connsiteX6040" fmla="*/ 1400284 w 7484617"/>
              <a:gd name="connsiteY6040" fmla="*/ 3810762 h 6858937"/>
              <a:gd name="connsiteX6041" fmla="*/ 1407596 w 7484617"/>
              <a:gd name="connsiteY6041" fmla="*/ 3781498 h 6858937"/>
              <a:gd name="connsiteX6042" fmla="*/ 1411252 w 7484617"/>
              <a:gd name="connsiteY6042" fmla="*/ 3759550 h 6858937"/>
              <a:gd name="connsiteX6043" fmla="*/ 1418564 w 7484617"/>
              <a:gd name="connsiteY6043" fmla="*/ 3759550 h 6858937"/>
              <a:gd name="connsiteX6044" fmla="*/ 1429533 w 7484617"/>
              <a:gd name="connsiteY6044" fmla="*/ 3726626 h 6858937"/>
              <a:gd name="connsiteX6045" fmla="*/ 1425877 w 7484617"/>
              <a:gd name="connsiteY6045" fmla="*/ 3690046 h 6858937"/>
              <a:gd name="connsiteX6046" fmla="*/ 1444157 w 7484617"/>
              <a:gd name="connsiteY6046" fmla="*/ 3664440 h 6858937"/>
              <a:gd name="connsiteX6047" fmla="*/ 1455126 w 7484617"/>
              <a:gd name="connsiteY6047" fmla="*/ 3657124 h 6858937"/>
              <a:gd name="connsiteX6048" fmla="*/ 1462438 w 7484617"/>
              <a:gd name="connsiteY6048" fmla="*/ 3638834 h 6858937"/>
              <a:gd name="connsiteX6049" fmla="*/ 1462438 w 7484617"/>
              <a:gd name="connsiteY6049" fmla="*/ 3649808 h 6858937"/>
              <a:gd name="connsiteX6050" fmla="*/ 1466094 w 7484617"/>
              <a:gd name="connsiteY6050" fmla="*/ 3620542 h 6858937"/>
              <a:gd name="connsiteX6051" fmla="*/ 1458782 w 7484617"/>
              <a:gd name="connsiteY6051" fmla="*/ 3635174 h 6858937"/>
              <a:gd name="connsiteX6052" fmla="*/ 1480717 w 7484617"/>
              <a:gd name="connsiteY6052" fmla="*/ 3602252 h 6858937"/>
              <a:gd name="connsiteX6053" fmla="*/ 1477063 w 7484617"/>
              <a:gd name="connsiteY6053" fmla="*/ 3591279 h 6858937"/>
              <a:gd name="connsiteX6054" fmla="*/ 1484373 w 7484617"/>
              <a:gd name="connsiteY6054" fmla="*/ 3576646 h 6858937"/>
              <a:gd name="connsiteX6055" fmla="*/ 1469751 w 7484617"/>
              <a:gd name="connsiteY6055" fmla="*/ 3580304 h 6858937"/>
              <a:gd name="connsiteX6056" fmla="*/ 1458782 w 7484617"/>
              <a:gd name="connsiteY6056" fmla="*/ 3598594 h 6858937"/>
              <a:gd name="connsiteX6057" fmla="*/ 1466094 w 7484617"/>
              <a:gd name="connsiteY6057" fmla="*/ 3580304 h 6858937"/>
              <a:gd name="connsiteX6058" fmla="*/ 1484373 w 7484617"/>
              <a:gd name="connsiteY6058" fmla="*/ 3569331 h 6858937"/>
              <a:gd name="connsiteX6059" fmla="*/ 1477063 w 7484617"/>
              <a:gd name="connsiteY6059" fmla="*/ 3554698 h 6858937"/>
              <a:gd name="connsiteX6060" fmla="*/ 1480717 w 7484617"/>
              <a:gd name="connsiteY6060" fmla="*/ 3551040 h 6858937"/>
              <a:gd name="connsiteX6061" fmla="*/ 1484373 w 7484617"/>
              <a:gd name="connsiteY6061" fmla="*/ 3547380 h 6858937"/>
              <a:gd name="connsiteX6062" fmla="*/ 1491687 w 7484617"/>
              <a:gd name="connsiteY6062" fmla="*/ 3565673 h 6858937"/>
              <a:gd name="connsiteX6063" fmla="*/ 1499000 w 7484617"/>
              <a:gd name="connsiteY6063" fmla="*/ 3565673 h 6858937"/>
              <a:gd name="connsiteX6064" fmla="*/ 1502654 w 7484617"/>
              <a:gd name="connsiteY6064" fmla="*/ 3543722 h 6858937"/>
              <a:gd name="connsiteX6065" fmla="*/ 1509966 w 7484617"/>
              <a:gd name="connsiteY6065" fmla="*/ 3507143 h 6858937"/>
              <a:gd name="connsiteX6066" fmla="*/ 1524591 w 7484617"/>
              <a:gd name="connsiteY6066" fmla="*/ 3518116 h 6858937"/>
              <a:gd name="connsiteX6067" fmla="*/ 1517279 w 7484617"/>
              <a:gd name="connsiteY6067" fmla="*/ 3496168 h 6858937"/>
              <a:gd name="connsiteX6068" fmla="*/ 1528248 w 7484617"/>
              <a:gd name="connsiteY6068" fmla="*/ 3474221 h 6858937"/>
              <a:gd name="connsiteX6069" fmla="*/ 1542872 w 7484617"/>
              <a:gd name="connsiteY6069" fmla="*/ 3477879 h 6858937"/>
              <a:gd name="connsiteX6070" fmla="*/ 1539216 w 7484617"/>
              <a:gd name="connsiteY6070" fmla="*/ 3459587 h 6858937"/>
              <a:gd name="connsiteX6071" fmla="*/ 1557496 w 7484617"/>
              <a:gd name="connsiteY6071" fmla="*/ 3444955 h 6858937"/>
              <a:gd name="connsiteX6072" fmla="*/ 1553840 w 7484617"/>
              <a:gd name="connsiteY6072" fmla="*/ 3441297 h 6858937"/>
              <a:gd name="connsiteX6073" fmla="*/ 1564809 w 7484617"/>
              <a:gd name="connsiteY6073" fmla="*/ 3401059 h 6858937"/>
              <a:gd name="connsiteX6074" fmla="*/ 1575777 w 7484617"/>
              <a:gd name="connsiteY6074" fmla="*/ 3382769 h 6858937"/>
              <a:gd name="connsiteX6075" fmla="*/ 1594058 w 7484617"/>
              <a:gd name="connsiteY6075" fmla="*/ 3357161 h 6858937"/>
              <a:gd name="connsiteX6076" fmla="*/ 1594058 w 7484617"/>
              <a:gd name="connsiteY6076" fmla="*/ 3349845 h 6858937"/>
              <a:gd name="connsiteX6077" fmla="*/ 1586745 w 7484617"/>
              <a:gd name="connsiteY6077" fmla="*/ 3349845 h 6858937"/>
              <a:gd name="connsiteX6078" fmla="*/ 1594058 w 7484617"/>
              <a:gd name="connsiteY6078" fmla="*/ 3327897 h 6858937"/>
              <a:gd name="connsiteX6079" fmla="*/ 1597714 w 7484617"/>
              <a:gd name="connsiteY6079" fmla="*/ 3346187 h 6858937"/>
              <a:gd name="connsiteX6080" fmla="*/ 1623305 w 7484617"/>
              <a:gd name="connsiteY6080" fmla="*/ 3309607 h 6858937"/>
              <a:gd name="connsiteX6081" fmla="*/ 1619649 w 7484617"/>
              <a:gd name="connsiteY6081" fmla="*/ 3294975 h 6858937"/>
              <a:gd name="connsiteX6082" fmla="*/ 1612339 w 7484617"/>
              <a:gd name="connsiteY6082" fmla="*/ 3316923 h 6858937"/>
              <a:gd name="connsiteX6083" fmla="*/ 1601370 w 7484617"/>
              <a:gd name="connsiteY6083" fmla="*/ 3302291 h 6858937"/>
              <a:gd name="connsiteX6084" fmla="*/ 1619649 w 7484617"/>
              <a:gd name="connsiteY6084" fmla="*/ 3287657 h 6858937"/>
              <a:gd name="connsiteX6085" fmla="*/ 1630617 w 7484617"/>
              <a:gd name="connsiteY6085" fmla="*/ 3294975 h 6858937"/>
              <a:gd name="connsiteX6086" fmla="*/ 1630617 w 7484617"/>
              <a:gd name="connsiteY6086" fmla="*/ 3283999 h 6858937"/>
              <a:gd name="connsiteX6087" fmla="*/ 1634274 w 7484617"/>
              <a:gd name="connsiteY6087" fmla="*/ 3287657 h 6858937"/>
              <a:gd name="connsiteX6088" fmla="*/ 1645242 w 7484617"/>
              <a:gd name="connsiteY6088" fmla="*/ 3265709 h 6858937"/>
              <a:gd name="connsiteX6089" fmla="*/ 1659867 w 7484617"/>
              <a:gd name="connsiteY6089" fmla="*/ 3247419 h 6858937"/>
              <a:gd name="connsiteX6090" fmla="*/ 1670835 w 7484617"/>
              <a:gd name="connsiteY6090" fmla="*/ 3225471 h 6858937"/>
              <a:gd name="connsiteX6091" fmla="*/ 1667179 w 7484617"/>
              <a:gd name="connsiteY6091" fmla="*/ 3221813 h 6858937"/>
              <a:gd name="connsiteX6092" fmla="*/ 1670835 w 7484617"/>
              <a:gd name="connsiteY6092" fmla="*/ 3207181 h 6858937"/>
              <a:gd name="connsiteX6093" fmla="*/ 1685460 w 7484617"/>
              <a:gd name="connsiteY6093" fmla="*/ 3181573 h 6858937"/>
              <a:gd name="connsiteX6094" fmla="*/ 1696428 w 7484617"/>
              <a:gd name="connsiteY6094" fmla="*/ 3181573 h 6858937"/>
              <a:gd name="connsiteX6095" fmla="*/ 1692773 w 7484617"/>
              <a:gd name="connsiteY6095" fmla="*/ 3196205 h 6858937"/>
              <a:gd name="connsiteX6096" fmla="*/ 1711053 w 7484617"/>
              <a:gd name="connsiteY6096" fmla="*/ 3170599 h 6858937"/>
              <a:gd name="connsiteX6097" fmla="*/ 1700084 w 7484617"/>
              <a:gd name="connsiteY6097" fmla="*/ 3181573 h 6858937"/>
              <a:gd name="connsiteX6098" fmla="*/ 1711053 w 7484617"/>
              <a:gd name="connsiteY6098" fmla="*/ 3155967 h 6858937"/>
              <a:gd name="connsiteX6099" fmla="*/ 1722021 w 7484617"/>
              <a:gd name="connsiteY6099" fmla="*/ 3126703 h 6858937"/>
              <a:gd name="connsiteX6100" fmla="*/ 1714707 w 7484617"/>
              <a:gd name="connsiteY6100" fmla="*/ 3126703 h 6858937"/>
              <a:gd name="connsiteX6101" fmla="*/ 1711053 w 7484617"/>
              <a:gd name="connsiteY6101" fmla="*/ 3115729 h 6858937"/>
              <a:gd name="connsiteX6102" fmla="*/ 1725676 w 7484617"/>
              <a:gd name="connsiteY6102" fmla="*/ 3119387 h 6858937"/>
              <a:gd name="connsiteX6103" fmla="*/ 1740300 w 7484617"/>
              <a:gd name="connsiteY6103" fmla="*/ 3097437 h 6858937"/>
              <a:gd name="connsiteX6104" fmla="*/ 1722021 w 7484617"/>
              <a:gd name="connsiteY6104" fmla="*/ 3104754 h 6858937"/>
              <a:gd name="connsiteX6105" fmla="*/ 1729332 w 7484617"/>
              <a:gd name="connsiteY6105" fmla="*/ 3086463 h 6858937"/>
              <a:gd name="connsiteX6106" fmla="*/ 1751269 w 7484617"/>
              <a:gd name="connsiteY6106" fmla="*/ 3090121 h 6858937"/>
              <a:gd name="connsiteX6107" fmla="*/ 1758581 w 7484617"/>
              <a:gd name="connsiteY6107" fmla="*/ 3068173 h 6858937"/>
              <a:gd name="connsiteX6108" fmla="*/ 1754925 w 7484617"/>
              <a:gd name="connsiteY6108" fmla="*/ 3046225 h 6858937"/>
              <a:gd name="connsiteX6109" fmla="*/ 1743956 w 7484617"/>
              <a:gd name="connsiteY6109" fmla="*/ 3075490 h 6858937"/>
              <a:gd name="connsiteX6110" fmla="*/ 1743956 w 7484617"/>
              <a:gd name="connsiteY6110" fmla="*/ 3060857 h 6858937"/>
              <a:gd name="connsiteX6111" fmla="*/ 1769549 w 7484617"/>
              <a:gd name="connsiteY6111" fmla="*/ 3020619 h 6858937"/>
              <a:gd name="connsiteX6112" fmla="*/ 1765893 w 7484617"/>
              <a:gd name="connsiteY6112" fmla="*/ 3027936 h 6858937"/>
              <a:gd name="connsiteX6113" fmla="*/ 1773205 w 7484617"/>
              <a:gd name="connsiteY6113" fmla="*/ 3031594 h 6858937"/>
              <a:gd name="connsiteX6114" fmla="*/ 1765893 w 7484617"/>
              <a:gd name="connsiteY6114" fmla="*/ 3031594 h 6858937"/>
              <a:gd name="connsiteX6115" fmla="*/ 1773205 w 7484617"/>
              <a:gd name="connsiteY6115" fmla="*/ 3038909 h 6858937"/>
              <a:gd name="connsiteX6116" fmla="*/ 1769549 w 7484617"/>
              <a:gd name="connsiteY6116" fmla="*/ 3060857 h 6858937"/>
              <a:gd name="connsiteX6117" fmla="*/ 1780518 w 7484617"/>
              <a:gd name="connsiteY6117" fmla="*/ 3046225 h 6858937"/>
              <a:gd name="connsiteX6118" fmla="*/ 1784174 w 7484617"/>
              <a:gd name="connsiteY6118" fmla="*/ 3031594 h 6858937"/>
              <a:gd name="connsiteX6119" fmla="*/ 1791486 w 7484617"/>
              <a:gd name="connsiteY6119" fmla="*/ 3038909 h 6858937"/>
              <a:gd name="connsiteX6120" fmla="*/ 1787830 w 7484617"/>
              <a:gd name="connsiteY6120" fmla="*/ 3024277 h 6858937"/>
              <a:gd name="connsiteX6121" fmla="*/ 1776862 w 7484617"/>
              <a:gd name="connsiteY6121" fmla="*/ 3027936 h 6858937"/>
              <a:gd name="connsiteX6122" fmla="*/ 1787830 w 7484617"/>
              <a:gd name="connsiteY6122" fmla="*/ 3013301 h 6858937"/>
              <a:gd name="connsiteX6123" fmla="*/ 1784174 w 7484617"/>
              <a:gd name="connsiteY6123" fmla="*/ 3002327 h 6858937"/>
              <a:gd name="connsiteX6124" fmla="*/ 1776862 w 7484617"/>
              <a:gd name="connsiteY6124" fmla="*/ 3016960 h 6858937"/>
              <a:gd name="connsiteX6125" fmla="*/ 1776862 w 7484617"/>
              <a:gd name="connsiteY6125" fmla="*/ 2998670 h 6858937"/>
              <a:gd name="connsiteX6126" fmla="*/ 1758581 w 7484617"/>
              <a:gd name="connsiteY6126" fmla="*/ 3024277 h 6858937"/>
              <a:gd name="connsiteX6127" fmla="*/ 1758581 w 7484617"/>
              <a:gd name="connsiteY6127" fmla="*/ 3031594 h 6858937"/>
              <a:gd name="connsiteX6128" fmla="*/ 1743956 w 7484617"/>
              <a:gd name="connsiteY6128" fmla="*/ 3053542 h 6858937"/>
              <a:gd name="connsiteX6129" fmla="*/ 1740300 w 7484617"/>
              <a:gd name="connsiteY6129" fmla="*/ 3060857 h 6858937"/>
              <a:gd name="connsiteX6130" fmla="*/ 1732990 w 7484617"/>
              <a:gd name="connsiteY6130" fmla="*/ 3060857 h 6858937"/>
              <a:gd name="connsiteX6131" fmla="*/ 1732990 w 7484617"/>
              <a:gd name="connsiteY6131" fmla="*/ 3071831 h 6858937"/>
              <a:gd name="connsiteX6132" fmla="*/ 1714707 w 7484617"/>
              <a:gd name="connsiteY6132" fmla="*/ 3097437 h 6858937"/>
              <a:gd name="connsiteX6133" fmla="*/ 1707397 w 7484617"/>
              <a:gd name="connsiteY6133" fmla="*/ 3093779 h 6858937"/>
              <a:gd name="connsiteX6134" fmla="*/ 1689116 w 7484617"/>
              <a:gd name="connsiteY6134" fmla="*/ 3141335 h 6858937"/>
              <a:gd name="connsiteX6135" fmla="*/ 1681804 w 7484617"/>
              <a:gd name="connsiteY6135" fmla="*/ 3159625 h 6858937"/>
              <a:gd name="connsiteX6136" fmla="*/ 1667179 w 7484617"/>
              <a:gd name="connsiteY6136" fmla="*/ 3159625 h 6858937"/>
              <a:gd name="connsiteX6137" fmla="*/ 1645242 w 7484617"/>
              <a:gd name="connsiteY6137" fmla="*/ 3196205 h 6858937"/>
              <a:gd name="connsiteX6138" fmla="*/ 1652554 w 7484617"/>
              <a:gd name="connsiteY6138" fmla="*/ 3199865 h 6858937"/>
              <a:gd name="connsiteX6139" fmla="*/ 1637930 w 7484617"/>
              <a:gd name="connsiteY6139" fmla="*/ 3221813 h 6858937"/>
              <a:gd name="connsiteX6140" fmla="*/ 1630617 w 7484617"/>
              <a:gd name="connsiteY6140" fmla="*/ 3210839 h 6858937"/>
              <a:gd name="connsiteX6141" fmla="*/ 1605024 w 7484617"/>
              <a:gd name="connsiteY6141" fmla="*/ 3273025 h 6858937"/>
              <a:gd name="connsiteX6142" fmla="*/ 1612339 w 7484617"/>
              <a:gd name="connsiteY6142" fmla="*/ 3280341 h 6858937"/>
              <a:gd name="connsiteX6143" fmla="*/ 1601370 w 7484617"/>
              <a:gd name="connsiteY6143" fmla="*/ 3298633 h 6858937"/>
              <a:gd name="connsiteX6144" fmla="*/ 1594058 w 7484617"/>
              <a:gd name="connsiteY6144" fmla="*/ 3283999 h 6858937"/>
              <a:gd name="connsiteX6145" fmla="*/ 1579434 w 7484617"/>
              <a:gd name="connsiteY6145" fmla="*/ 3309607 h 6858937"/>
              <a:gd name="connsiteX6146" fmla="*/ 1568465 w 7484617"/>
              <a:gd name="connsiteY6146" fmla="*/ 3338871 h 6858937"/>
              <a:gd name="connsiteX6147" fmla="*/ 1539216 w 7484617"/>
              <a:gd name="connsiteY6147" fmla="*/ 3382769 h 6858937"/>
              <a:gd name="connsiteX6148" fmla="*/ 1542872 w 7484617"/>
              <a:gd name="connsiteY6148" fmla="*/ 3368135 h 6858937"/>
              <a:gd name="connsiteX6149" fmla="*/ 1531903 w 7484617"/>
              <a:gd name="connsiteY6149" fmla="*/ 3371793 h 6858937"/>
              <a:gd name="connsiteX6150" fmla="*/ 1520935 w 7484617"/>
              <a:gd name="connsiteY6150" fmla="*/ 3390085 h 6858937"/>
              <a:gd name="connsiteX6151" fmla="*/ 1528248 w 7484617"/>
              <a:gd name="connsiteY6151" fmla="*/ 3404717 h 6858937"/>
              <a:gd name="connsiteX6152" fmla="*/ 1513623 w 7484617"/>
              <a:gd name="connsiteY6152" fmla="*/ 3412033 h 6858937"/>
              <a:gd name="connsiteX6153" fmla="*/ 1517279 w 7484617"/>
              <a:gd name="connsiteY6153" fmla="*/ 3419349 h 6858937"/>
              <a:gd name="connsiteX6154" fmla="*/ 1506310 w 7484617"/>
              <a:gd name="connsiteY6154" fmla="*/ 3441297 h 6858937"/>
              <a:gd name="connsiteX6155" fmla="*/ 1509966 w 7484617"/>
              <a:gd name="connsiteY6155" fmla="*/ 3426665 h 6858937"/>
              <a:gd name="connsiteX6156" fmla="*/ 1491687 w 7484617"/>
              <a:gd name="connsiteY6156" fmla="*/ 3426665 h 6858937"/>
              <a:gd name="connsiteX6157" fmla="*/ 1499000 w 7484617"/>
              <a:gd name="connsiteY6157" fmla="*/ 3437639 h 6858937"/>
              <a:gd name="connsiteX6158" fmla="*/ 1473407 w 7484617"/>
              <a:gd name="connsiteY6158" fmla="*/ 3481537 h 6858937"/>
              <a:gd name="connsiteX6159" fmla="*/ 1477063 w 7484617"/>
              <a:gd name="connsiteY6159" fmla="*/ 3499827 h 6858937"/>
              <a:gd name="connsiteX6160" fmla="*/ 1466094 w 7484617"/>
              <a:gd name="connsiteY6160" fmla="*/ 3496168 h 6858937"/>
              <a:gd name="connsiteX6161" fmla="*/ 1466094 w 7484617"/>
              <a:gd name="connsiteY6161" fmla="*/ 3525433 h 6858937"/>
              <a:gd name="connsiteX6162" fmla="*/ 1473407 w 7484617"/>
              <a:gd name="connsiteY6162" fmla="*/ 3521774 h 6858937"/>
              <a:gd name="connsiteX6163" fmla="*/ 1473407 w 7484617"/>
              <a:gd name="connsiteY6163" fmla="*/ 3536406 h 6858937"/>
              <a:gd name="connsiteX6164" fmla="*/ 1462438 w 7484617"/>
              <a:gd name="connsiteY6164" fmla="*/ 3554698 h 6858937"/>
              <a:gd name="connsiteX6165" fmla="*/ 1466094 w 7484617"/>
              <a:gd name="connsiteY6165" fmla="*/ 3540064 h 6858937"/>
              <a:gd name="connsiteX6166" fmla="*/ 1462438 w 7484617"/>
              <a:gd name="connsiteY6166" fmla="*/ 3532749 h 6858937"/>
              <a:gd name="connsiteX6167" fmla="*/ 1447814 w 7484617"/>
              <a:gd name="connsiteY6167" fmla="*/ 3547380 h 6858937"/>
              <a:gd name="connsiteX6168" fmla="*/ 1447814 w 7484617"/>
              <a:gd name="connsiteY6168" fmla="*/ 3536406 h 6858937"/>
              <a:gd name="connsiteX6169" fmla="*/ 1440501 w 7484617"/>
              <a:gd name="connsiteY6169" fmla="*/ 3558356 h 6858937"/>
              <a:gd name="connsiteX6170" fmla="*/ 1436845 w 7484617"/>
              <a:gd name="connsiteY6170" fmla="*/ 3580304 h 6858937"/>
              <a:gd name="connsiteX6171" fmla="*/ 1425877 w 7484617"/>
              <a:gd name="connsiteY6171" fmla="*/ 3569331 h 6858937"/>
              <a:gd name="connsiteX6172" fmla="*/ 1430903 w 7484617"/>
              <a:gd name="connsiteY6172" fmla="*/ 3589906 h 6858937"/>
              <a:gd name="connsiteX6173" fmla="*/ 1426417 w 7484617"/>
              <a:gd name="connsiteY6173" fmla="*/ 3596286 h 6858937"/>
              <a:gd name="connsiteX6174" fmla="*/ 1425877 w 7484617"/>
              <a:gd name="connsiteY6174" fmla="*/ 3594936 h 6858937"/>
              <a:gd name="connsiteX6175" fmla="*/ 1423558 w 7484617"/>
              <a:gd name="connsiteY6175" fmla="*/ 3600353 h 6858937"/>
              <a:gd name="connsiteX6176" fmla="*/ 1422221 w 7484617"/>
              <a:gd name="connsiteY6176" fmla="*/ 3602252 h 6858937"/>
              <a:gd name="connsiteX6177" fmla="*/ 1423210 w 7484617"/>
              <a:gd name="connsiteY6177" fmla="*/ 3601165 h 6858937"/>
              <a:gd name="connsiteX6178" fmla="*/ 1414908 w 7484617"/>
              <a:gd name="connsiteY6178" fmla="*/ 3620542 h 6858937"/>
              <a:gd name="connsiteX6179" fmla="*/ 1403940 w 7484617"/>
              <a:gd name="connsiteY6179" fmla="*/ 3624200 h 6858937"/>
              <a:gd name="connsiteX6180" fmla="*/ 1403940 w 7484617"/>
              <a:gd name="connsiteY6180" fmla="*/ 3638834 h 6858937"/>
              <a:gd name="connsiteX6181" fmla="*/ 1396628 w 7484617"/>
              <a:gd name="connsiteY6181" fmla="*/ 3646150 h 6858937"/>
              <a:gd name="connsiteX6182" fmla="*/ 1392971 w 7484617"/>
              <a:gd name="connsiteY6182" fmla="*/ 3642492 h 6858937"/>
              <a:gd name="connsiteX6183" fmla="*/ 1374691 w 7484617"/>
              <a:gd name="connsiteY6183" fmla="*/ 3701020 h 6858937"/>
              <a:gd name="connsiteX6184" fmla="*/ 1363724 w 7484617"/>
              <a:gd name="connsiteY6184" fmla="*/ 3690046 h 6858937"/>
              <a:gd name="connsiteX6185" fmla="*/ 1360525 w 7484617"/>
              <a:gd name="connsiteY6185" fmla="*/ 3709252 h 6858937"/>
              <a:gd name="connsiteX6186" fmla="*/ 1349099 w 7484617"/>
              <a:gd name="connsiteY6186" fmla="*/ 3722968 h 6858937"/>
              <a:gd name="connsiteX6187" fmla="*/ 1363724 w 7484617"/>
              <a:gd name="connsiteY6187" fmla="*/ 3722968 h 6858937"/>
              <a:gd name="connsiteX6188" fmla="*/ 1341787 w 7484617"/>
              <a:gd name="connsiteY6188" fmla="*/ 3788814 h 6858937"/>
              <a:gd name="connsiteX6189" fmla="*/ 1341787 w 7484617"/>
              <a:gd name="connsiteY6189" fmla="*/ 3774182 h 6858937"/>
              <a:gd name="connsiteX6190" fmla="*/ 1330819 w 7484617"/>
              <a:gd name="connsiteY6190" fmla="*/ 3774182 h 6858937"/>
              <a:gd name="connsiteX6191" fmla="*/ 1308882 w 7484617"/>
              <a:gd name="connsiteY6191" fmla="*/ 3843686 h 6858937"/>
              <a:gd name="connsiteX6192" fmla="*/ 1297913 w 7484617"/>
              <a:gd name="connsiteY6192" fmla="*/ 3840028 h 6858937"/>
              <a:gd name="connsiteX6193" fmla="*/ 1301569 w 7484617"/>
              <a:gd name="connsiteY6193" fmla="*/ 3865634 h 6858937"/>
              <a:gd name="connsiteX6194" fmla="*/ 1294257 w 7484617"/>
              <a:gd name="connsiteY6194" fmla="*/ 3861976 h 6858937"/>
              <a:gd name="connsiteX6195" fmla="*/ 1279633 w 7484617"/>
              <a:gd name="connsiteY6195" fmla="*/ 3920506 h 6858937"/>
              <a:gd name="connsiteX6196" fmla="*/ 1275976 w 7484617"/>
              <a:gd name="connsiteY6196" fmla="*/ 3913190 h 6858937"/>
              <a:gd name="connsiteX6197" fmla="*/ 1254041 w 7484617"/>
              <a:gd name="connsiteY6197" fmla="*/ 3957086 h 6858937"/>
              <a:gd name="connsiteX6198" fmla="*/ 1246729 w 7484617"/>
              <a:gd name="connsiteY6198" fmla="*/ 3949770 h 6858937"/>
              <a:gd name="connsiteX6199" fmla="*/ 1246729 w 7484617"/>
              <a:gd name="connsiteY6199" fmla="*/ 3953428 h 6858937"/>
              <a:gd name="connsiteX6200" fmla="*/ 1246729 w 7484617"/>
              <a:gd name="connsiteY6200" fmla="*/ 3957086 h 6858937"/>
              <a:gd name="connsiteX6201" fmla="*/ 1243073 w 7484617"/>
              <a:gd name="connsiteY6201" fmla="*/ 3968060 h 6858937"/>
              <a:gd name="connsiteX6202" fmla="*/ 1246729 w 7484617"/>
              <a:gd name="connsiteY6202" fmla="*/ 3979034 h 6858937"/>
              <a:gd name="connsiteX6203" fmla="*/ 1239417 w 7484617"/>
              <a:gd name="connsiteY6203" fmla="*/ 3986350 h 6858937"/>
              <a:gd name="connsiteX6204" fmla="*/ 1246729 w 7484617"/>
              <a:gd name="connsiteY6204" fmla="*/ 3990008 h 6858937"/>
              <a:gd name="connsiteX6205" fmla="*/ 1232104 w 7484617"/>
              <a:gd name="connsiteY6205" fmla="*/ 4008300 h 6858937"/>
              <a:gd name="connsiteX6206" fmla="*/ 1243073 w 7484617"/>
              <a:gd name="connsiteY6206" fmla="*/ 4011958 h 6858937"/>
              <a:gd name="connsiteX6207" fmla="*/ 1213824 w 7484617"/>
              <a:gd name="connsiteY6207" fmla="*/ 4044880 h 6858937"/>
              <a:gd name="connsiteX6208" fmla="*/ 1221137 w 7484617"/>
              <a:gd name="connsiteY6208" fmla="*/ 4052196 h 6858937"/>
              <a:gd name="connsiteX6209" fmla="*/ 1217480 w 7484617"/>
              <a:gd name="connsiteY6209" fmla="*/ 4059512 h 6858937"/>
              <a:gd name="connsiteX6210" fmla="*/ 1224792 w 7484617"/>
              <a:gd name="connsiteY6210" fmla="*/ 4066828 h 6858937"/>
              <a:gd name="connsiteX6211" fmla="*/ 1217480 w 7484617"/>
              <a:gd name="connsiteY6211" fmla="*/ 4070486 h 6858937"/>
              <a:gd name="connsiteX6212" fmla="*/ 1213824 w 7484617"/>
              <a:gd name="connsiteY6212" fmla="*/ 4063170 h 6858937"/>
              <a:gd name="connsiteX6213" fmla="*/ 1202855 w 7484617"/>
              <a:gd name="connsiteY6213" fmla="*/ 4088778 h 6858937"/>
              <a:gd name="connsiteX6214" fmla="*/ 1202855 w 7484617"/>
              <a:gd name="connsiteY6214" fmla="*/ 4092436 h 6858937"/>
              <a:gd name="connsiteX6215" fmla="*/ 1195543 w 7484617"/>
              <a:gd name="connsiteY6215" fmla="*/ 4103410 h 6858937"/>
              <a:gd name="connsiteX6216" fmla="*/ 1191887 w 7484617"/>
              <a:gd name="connsiteY6216" fmla="*/ 4118042 h 6858937"/>
              <a:gd name="connsiteX6217" fmla="*/ 1188231 w 7484617"/>
              <a:gd name="connsiteY6217" fmla="*/ 4161938 h 6858937"/>
              <a:gd name="connsiteX6218" fmla="*/ 1173606 w 7484617"/>
              <a:gd name="connsiteY6218" fmla="*/ 4165597 h 6858937"/>
              <a:gd name="connsiteX6219" fmla="*/ 1162638 w 7484617"/>
              <a:gd name="connsiteY6219" fmla="*/ 4205835 h 6858937"/>
              <a:gd name="connsiteX6220" fmla="*/ 1169950 w 7484617"/>
              <a:gd name="connsiteY6220" fmla="*/ 4209493 h 6858937"/>
              <a:gd name="connsiteX6221" fmla="*/ 1155326 w 7484617"/>
              <a:gd name="connsiteY6221" fmla="*/ 4231441 h 6858937"/>
              <a:gd name="connsiteX6222" fmla="*/ 1148015 w 7484617"/>
              <a:gd name="connsiteY6222" fmla="*/ 4289971 h 6858937"/>
              <a:gd name="connsiteX6223" fmla="*/ 1129732 w 7484617"/>
              <a:gd name="connsiteY6223" fmla="*/ 4337525 h 6858937"/>
              <a:gd name="connsiteX6224" fmla="*/ 1140701 w 7484617"/>
              <a:gd name="connsiteY6224" fmla="*/ 4341185 h 6858937"/>
              <a:gd name="connsiteX6225" fmla="*/ 1126078 w 7484617"/>
              <a:gd name="connsiteY6225" fmla="*/ 4370449 h 6858937"/>
              <a:gd name="connsiteX6226" fmla="*/ 1118766 w 7484617"/>
              <a:gd name="connsiteY6226" fmla="*/ 4403371 h 6858937"/>
              <a:gd name="connsiteX6227" fmla="*/ 1111453 w 7484617"/>
              <a:gd name="connsiteY6227" fmla="*/ 4436295 h 6858937"/>
              <a:gd name="connsiteX6228" fmla="*/ 1107798 w 7484617"/>
              <a:gd name="connsiteY6228" fmla="*/ 4469217 h 6858937"/>
              <a:gd name="connsiteX6229" fmla="*/ 1089516 w 7484617"/>
              <a:gd name="connsiteY6229" fmla="*/ 4472875 h 6858937"/>
              <a:gd name="connsiteX6230" fmla="*/ 1104141 w 7484617"/>
              <a:gd name="connsiteY6230" fmla="*/ 4505797 h 6858937"/>
              <a:gd name="connsiteX6231" fmla="*/ 1082204 w 7484617"/>
              <a:gd name="connsiteY6231" fmla="*/ 4535063 h 6858937"/>
              <a:gd name="connsiteX6232" fmla="*/ 1074892 w 7484617"/>
              <a:gd name="connsiteY6232" fmla="*/ 4611883 h 6858937"/>
              <a:gd name="connsiteX6233" fmla="*/ 1063923 w 7484617"/>
              <a:gd name="connsiteY6233" fmla="*/ 4630173 h 6858937"/>
              <a:gd name="connsiteX6234" fmla="*/ 1056612 w 7484617"/>
              <a:gd name="connsiteY6234" fmla="*/ 4659437 h 6858937"/>
              <a:gd name="connsiteX6235" fmla="*/ 1071236 w 7484617"/>
              <a:gd name="connsiteY6235" fmla="*/ 4666753 h 6858937"/>
              <a:gd name="connsiteX6236" fmla="*/ 1067580 w 7484617"/>
              <a:gd name="connsiteY6236" fmla="*/ 4692360 h 6858937"/>
              <a:gd name="connsiteX6237" fmla="*/ 1052955 w 7484617"/>
              <a:gd name="connsiteY6237" fmla="*/ 4750888 h 6858937"/>
              <a:gd name="connsiteX6238" fmla="*/ 1031018 w 7484617"/>
              <a:gd name="connsiteY6238" fmla="*/ 4750888 h 6858937"/>
              <a:gd name="connsiteX6239" fmla="*/ 1041987 w 7484617"/>
              <a:gd name="connsiteY6239" fmla="*/ 4783812 h 6858937"/>
              <a:gd name="connsiteX6240" fmla="*/ 1045643 w 7484617"/>
              <a:gd name="connsiteY6240" fmla="*/ 4816734 h 6858937"/>
              <a:gd name="connsiteX6241" fmla="*/ 1031018 w 7484617"/>
              <a:gd name="connsiteY6241" fmla="*/ 4798444 h 6858937"/>
              <a:gd name="connsiteX6242" fmla="*/ 1016395 w 7484617"/>
              <a:gd name="connsiteY6242" fmla="*/ 4802102 h 6858937"/>
              <a:gd name="connsiteX6243" fmla="*/ 1020050 w 7484617"/>
              <a:gd name="connsiteY6243" fmla="*/ 4838682 h 6858937"/>
              <a:gd name="connsiteX6244" fmla="*/ 1012739 w 7484617"/>
              <a:gd name="connsiteY6244" fmla="*/ 4824050 h 6858937"/>
              <a:gd name="connsiteX6245" fmla="*/ 1020050 w 7484617"/>
              <a:gd name="connsiteY6245" fmla="*/ 4860630 h 6858937"/>
              <a:gd name="connsiteX6246" fmla="*/ 1005427 w 7484617"/>
              <a:gd name="connsiteY6246" fmla="*/ 4867948 h 6858937"/>
              <a:gd name="connsiteX6247" fmla="*/ 1016395 w 7484617"/>
              <a:gd name="connsiteY6247" fmla="*/ 4893554 h 6858937"/>
              <a:gd name="connsiteX6248" fmla="*/ 1012739 w 7484617"/>
              <a:gd name="connsiteY6248" fmla="*/ 4941108 h 6858937"/>
              <a:gd name="connsiteX6249" fmla="*/ 1031018 w 7484617"/>
              <a:gd name="connsiteY6249" fmla="*/ 4944766 h 6858937"/>
              <a:gd name="connsiteX6250" fmla="*/ 1009083 w 7484617"/>
              <a:gd name="connsiteY6250" fmla="*/ 4952084 h 6858937"/>
              <a:gd name="connsiteX6251" fmla="*/ 1020050 w 7484617"/>
              <a:gd name="connsiteY6251" fmla="*/ 4966716 h 6858937"/>
              <a:gd name="connsiteX6252" fmla="*/ 1009083 w 7484617"/>
              <a:gd name="connsiteY6252" fmla="*/ 4959400 h 6858937"/>
              <a:gd name="connsiteX6253" fmla="*/ 1005427 w 7484617"/>
              <a:gd name="connsiteY6253" fmla="*/ 5028902 h 6858937"/>
              <a:gd name="connsiteX6254" fmla="*/ 1001771 w 7484617"/>
              <a:gd name="connsiteY6254" fmla="*/ 5028902 h 6858937"/>
              <a:gd name="connsiteX6255" fmla="*/ 1001771 w 7484617"/>
              <a:gd name="connsiteY6255" fmla="*/ 5083774 h 6858937"/>
              <a:gd name="connsiteX6256" fmla="*/ 1001771 w 7484617"/>
              <a:gd name="connsiteY6256" fmla="*/ 5094748 h 6858937"/>
              <a:gd name="connsiteX6257" fmla="*/ 987146 w 7484617"/>
              <a:gd name="connsiteY6257" fmla="*/ 5091090 h 6858937"/>
              <a:gd name="connsiteX6258" fmla="*/ 998115 w 7484617"/>
              <a:gd name="connsiteY6258" fmla="*/ 5105722 h 6858937"/>
              <a:gd name="connsiteX6259" fmla="*/ 1001771 w 7484617"/>
              <a:gd name="connsiteY6259" fmla="*/ 5094748 h 6858937"/>
              <a:gd name="connsiteX6260" fmla="*/ 994458 w 7484617"/>
              <a:gd name="connsiteY6260" fmla="*/ 5120354 h 6858937"/>
              <a:gd name="connsiteX6261" fmla="*/ 990802 w 7484617"/>
              <a:gd name="connsiteY6261" fmla="*/ 5138646 h 6858937"/>
              <a:gd name="connsiteX6262" fmla="*/ 979834 w 7484617"/>
              <a:gd name="connsiteY6262" fmla="*/ 5127672 h 6858937"/>
              <a:gd name="connsiteX6263" fmla="*/ 976178 w 7484617"/>
              <a:gd name="connsiteY6263" fmla="*/ 5156936 h 6858937"/>
              <a:gd name="connsiteX6264" fmla="*/ 983490 w 7484617"/>
              <a:gd name="connsiteY6264" fmla="*/ 5182542 h 6858937"/>
              <a:gd name="connsiteX6265" fmla="*/ 972521 w 7484617"/>
              <a:gd name="connsiteY6265" fmla="*/ 5178884 h 6858937"/>
              <a:gd name="connsiteX6266" fmla="*/ 976178 w 7484617"/>
              <a:gd name="connsiteY6266" fmla="*/ 5193516 h 6858937"/>
              <a:gd name="connsiteX6267" fmla="*/ 987146 w 7484617"/>
              <a:gd name="connsiteY6267" fmla="*/ 5197174 h 6858937"/>
              <a:gd name="connsiteX6268" fmla="*/ 979834 w 7484617"/>
              <a:gd name="connsiteY6268" fmla="*/ 5219124 h 6858937"/>
              <a:gd name="connsiteX6269" fmla="*/ 990802 w 7484617"/>
              <a:gd name="connsiteY6269" fmla="*/ 5222782 h 6858937"/>
              <a:gd name="connsiteX6270" fmla="*/ 979834 w 7484617"/>
              <a:gd name="connsiteY6270" fmla="*/ 5244730 h 6858937"/>
              <a:gd name="connsiteX6271" fmla="*/ 961553 w 7484617"/>
              <a:gd name="connsiteY6271" fmla="*/ 5237414 h 6858937"/>
              <a:gd name="connsiteX6272" fmla="*/ 972521 w 7484617"/>
              <a:gd name="connsiteY6272" fmla="*/ 5263020 h 6858937"/>
              <a:gd name="connsiteX6273" fmla="*/ 983490 w 7484617"/>
              <a:gd name="connsiteY6273" fmla="*/ 5281310 h 6858937"/>
              <a:gd name="connsiteX6274" fmla="*/ 961553 w 7484617"/>
              <a:gd name="connsiteY6274" fmla="*/ 5273994 h 6858937"/>
              <a:gd name="connsiteX6275" fmla="*/ 968865 w 7484617"/>
              <a:gd name="connsiteY6275" fmla="*/ 5288626 h 6858937"/>
              <a:gd name="connsiteX6276" fmla="*/ 954241 w 7484617"/>
              <a:gd name="connsiteY6276" fmla="*/ 5332523 h 6858937"/>
              <a:gd name="connsiteX6277" fmla="*/ 965209 w 7484617"/>
              <a:gd name="connsiteY6277" fmla="*/ 5332523 h 6858937"/>
              <a:gd name="connsiteX6278" fmla="*/ 965209 w 7484617"/>
              <a:gd name="connsiteY6278" fmla="*/ 5343497 h 6858937"/>
              <a:gd name="connsiteX6279" fmla="*/ 954241 w 7484617"/>
              <a:gd name="connsiteY6279" fmla="*/ 5354471 h 6858937"/>
              <a:gd name="connsiteX6280" fmla="*/ 932304 w 7484617"/>
              <a:gd name="connsiteY6280" fmla="*/ 5347155 h 6858937"/>
              <a:gd name="connsiteX6281" fmla="*/ 932304 w 7484617"/>
              <a:gd name="connsiteY6281" fmla="*/ 5317891 h 6858937"/>
              <a:gd name="connsiteX6282" fmla="*/ 950585 w 7484617"/>
              <a:gd name="connsiteY6282" fmla="*/ 5295942 h 6858937"/>
              <a:gd name="connsiteX6283" fmla="*/ 935960 w 7484617"/>
              <a:gd name="connsiteY6283" fmla="*/ 5281310 h 6858937"/>
              <a:gd name="connsiteX6284" fmla="*/ 946928 w 7484617"/>
              <a:gd name="connsiteY6284" fmla="*/ 5288626 h 6858937"/>
              <a:gd name="connsiteX6285" fmla="*/ 954241 w 7484617"/>
              <a:gd name="connsiteY6285" fmla="*/ 5273994 h 6858937"/>
              <a:gd name="connsiteX6286" fmla="*/ 924992 w 7484617"/>
              <a:gd name="connsiteY6286" fmla="*/ 5266678 h 6858937"/>
              <a:gd name="connsiteX6287" fmla="*/ 954241 w 7484617"/>
              <a:gd name="connsiteY6287" fmla="*/ 5266678 h 6858937"/>
              <a:gd name="connsiteX6288" fmla="*/ 946928 w 7484617"/>
              <a:gd name="connsiteY6288" fmla="*/ 5233756 h 6858937"/>
              <a:gd name="connsiteX6289" fmla="*/ 935960 w 7484617"/>
              <a:gd name="connsiteY6289" fmla="*/ 5200832 h 6858937"/>
              <a:gd name="connsiteX6290" fmla="*/ 939616 w 7484617"/>
              <a:gd name="connsiteY6290" fmla="*/ 5171568 h 6858937"/>
              <a:gd name="connsiteX6291" fmla="*/ 932304 w 7484617"/>
              <a:gd name="connsiteY6291" fmla="*/ 5167910 h 6858937"/>
              <a:gd name="connsiteX6292" fmla="*/ 928648 w 7484617"/>
              <a:gd name="connsiteY6292" fmla="*/ 5178884 h 6858937"/>
              <a:gd name="connsiteX6293" fmla="*/ 939616 w 7484617"/>
              <a:gd name="connsiteY6293" fmla="*/ 5156936 h 6858937"/>
              <a:gd name="connsiteX6294" fmla="*/ 928648 w 7484617"/>
              <a:gd name="connsiteY6294" fmla="*/ 5145962 h 6858937"/>
              <a:gd name="connsiteX6295" fmla="*/ 946928 w 7484617"/>
              <a:gd name="connsiteY6295" fmla="*/ 5142304 h 6858937"/>
              <a:gd name="connsiteX6296" fmla="*/ 928648 w 7484617"/>
              <a:gd name="connsiteY6296" fmla="*/ 5072800 h 6858937"/>
              <a:gd name="connsiteX6297" fmla="*/ 943272 w 7484617"/>
              <a:gd name="connsiteY6297" fmla="*/ 5069142 h 6858937"/>
              <a:gd name="connsiteX6298" fmla="*/ 939616 w 7484617"/>
              <a:gd name="connsiteY6298" fmla="*/ 5028902 h 6858937"/>
              <a:gd name="connsiteX6299" fmla="*/ 954241 w 7484617"/>
              <a:gd name="connsiteY6299" fmla="*/ 5032560 h 6858937"/>
              <a:gd name="connsiteX6300" fmla="*/ 946928 w 7484617"/>
              <a:gd name="connsiteY6300" fmla="*/ 5014270 h 6858937"/>
              <a:gd name="connsiteX6301" fmla="*/ 932304 w 7484617"/>
              <a:gd name="connsiteY6301" fmla="*/ 5021586 h 6858937"/>
              <a:gd name="connsiteX6302" fmla="*/ 939616 w 7484617"/>
              <a:gd name="connsiteY6302" fmla="*/ 5003296 h 6858937"/>
              <a:gd name="connsiteX6303" fmla="*/ 957897 w 7484617"/>
              <a:gd name="connsiteY6303" fmla="*/ 5006954 h 6858937"/>
              <a:gd name="connsiteX6304" fmla="*/ 950585 w 7484617"/>
              <a:gd name="connsiteY6304" fmla="*/ 4955742 h 6858937"/>
              <a:gd name="connsiteX6305" fmla="*/ 957897 w 7484617"/>
              <a:gd name="connsiteY6305" fmla="*/ 4948424 h 6858937"/>
              <a:gd name="connsiteX6306" fmla="*/ 950585 w 7484617"/>
              <a:gd name="connsiteY6306" fmla="*/ 4937450 h 6858937"/>
              <a:gd name="connsiteX6307" fmla="*/ 943272 w 7484617"/>
              <a:gd name="connsiteY6307" fmla="*/ 4941108 h 6858937"/>
              <a:gd name="connsiteX6308" fmla="*/ 957897 w 7484617"/>
              <a:gd name="connsiteY6308" fmla="*/ 4908186 h 6858937"/>
              <a:gd name="connsiteX6309" fmla="*/ 946928 w 7484617"/>
              <a:gd name="connsiteY6309" fmla="*/ 4904528 h 6858937"/>
              <a:gd name="connsiteX6310" fmla="*/ 939616 w 7484617"/>
              <a:gd name="connsiteY6310" fmla="*/ 4915502 h 6858937"/>
              <a:gd name="connsiteX6311" fmla="*/ 943272 w 7484617"/>
              <a:gd name="connsiteY6311" fmla="*/ 4875264 h 6858937"/>
              <a:gd name="connsiteX6312" fmla="*/ 946928 w 7484617"/>
              <a:gd name="connsiteY6312" fmla="*/ 4853314 h 6858937"/>
              <a:gd name="connsiteX6313" fmla="*/ 939616 w 7484617"/>
              <a:gd name="connsiteY6313" fmla="*/ 4831366 h 6858937"/>
              <a:gd name="connsiteX6314" fmla="*/ 950585 w 7484617"/>
              <a:gd name="connsiteY6314" fmla="*/ 4835024 h 6858937"/>
              <a:gd name="connsiteX6315" fmla="*/ 961553 w 7484617"/>
              <a:gd name="connsiteY6315" fmla="*/ 4783812 h 6858937"/>
              <a:gd name="connsiteX6316" fmla="*/ 961553 w 7484617"/>
              <a:gd name="connsiteY6316" fmla="*/ 4754546 h 6858937"/>
              <a:gd name="connsiteX6317" fmla="*/ 957897 w 7484617"/>
              <a:gd name="connsiteY6317" fmla="*/ 4728940 h 6858937"/>
              <a:gd name="connsiteX6318" fmla="*/ 976178 w 7484617"/>
              <a:gd name="connsiteY6318" fmla="*/ 4699676 h 6858937"/>
              <a:gd name="connsiteX6319" fmla="*/ 968865 w 7484617"/>
              <a:gd name="connsiteY6319" fmla="*/ 4674069 h 6858937"/>
              <a:gd name="connsiteX6320" fmla="*/ 968865 w 7484617"/>
              <a:gd name="connsiteY6320" fmla="*/ 4630173 h 6858937"/>
              <a:gd name="connsiteX6321" fmla="*/ 983490 w 7484617"/>
              <a:gd name="connsiteY6321" fmla="*/ 4630173 h 6858937"/>
              <a:gd name="connsiteX6322" fmla="*/ 987146 w 7484617"/>
              <a:gd name="connsiteY6322" fmla="*/ 4615541 h 6858937"/>
              <a:gd name="connsiteX6323" fmla="*/ 976178 w 7484617"/>
              <a:gd name="connsiteY6323" fmla="*/ 4600909 h 6858937"/>
              <a:gd name="connsiteX6324" fmla="*/ 990802 w 7484617"/>
              <a:gd name="connsiteY6324" fmla="*/ 4611883 h 6858937"/>
              <a:gd name="connsiteX6325" fmla="*/ 983490 w 7484617"/>
              <a:gd name="connsiteY6325" fmla="*/ 4582617 h 6858937"/>
              <a:gd name="connsiteX6326" fmla="*/ 998115 w 7484617"/>
              <a:gd name="connsiteY6326" fmla="*/ 4578959 h 6858937"/>
              <a:gd name="connsiteX6327" fmla="*/ 979834 w 7484617"/>
              <a:gd name="connsiteY6327" fmla="*/ 4546037 h 6858937"/>
              <a:gd name="connsiteX6328" fmla="*/ 968865 w 7484617"/>
              <a:gd name="connsiteY6328" fmla="*/ 4546037 h 6858937"/>
              <a:gd name="connsiteX6329" fmla="*/ 972521 w 7484617"/>
              <a:gd name="connsiteY6329" fmla="*/ 4538721 h 6858937"/>
              <a:gd name="connsiteX6330" fmla="*/ 957897 w 7484617"/>
              <a:gd name="connsiteY6330" fmla="*/ 4538721 h 6858937"/>
              <a:gd name="connsiteX6331" fmla="*/ 972521 w 7484617"/>
              <a:gd name="connsiteY6331" fmla="*/ 4505797 h 6858937"/>
              <a:gd name="connsiteX6332" fmla="*/ 983490 w 7484617"/>
              <a:gd name="connsiteY6332" fmla="*/ 4520431 h 6858937"/>
              <a:gd name="connsiteX6333" fmla="*/ 987146 w 7484617"/>
              <a:gd name="connsiteY6333" fmla="*/ 4538721 h 6858937"/>
              <a:gd name="connsiteX6334" fmla="*/ 1001771 w 7484617"/>
              <a:gd name="connsiteY6334" fmla="*/ 4524089 h 6858937"/>
              <a:gd name="connsiteX6335" fmla="*/ 994458 w 7484617"/>
              <a:gd name="connsiteY6335" fmla="*/ 4502139 h 6858937"/>
              <a:gd name="connsiteX6336" fmla="*/ 987146 w 7484617"/>
              <a:gd name="connsiteY6336" fmla="*/ 4513113 h 6858937"/>
              <a:gd name="connsiteX6337" fmla="*/ 972521 w 7484617"/>
              <a:gd name="connsiteY6337" fmla="*/ 4505797 h 6858937"/>
              <a:gd name="connsiteX6338" fmla="*/ 972521 w 7484617"/>
              <a:gd name="connsiteY6338" fmla="*/ 4487507 h 6858937"/>
              <a:gd name="connsiteX6339" fmla="*/ 983490 w 7484617"/>
              <a:gd name="connsiteY6339" fmla="*/ 4498481 h 6858937"/>
              <a:gd name="connsiteX6340" fmla="*/ 987146 w 7484617"/>
              <a:gd name="connsiteY6340" fmla="*/ 4491165 h 6858937"/>
              <a:gd name="connsiteX6341" fmla="*/ 968865 w 7484617"/>
              <a:gd name="connsiteY6341" fmla="*/ 4480191 h 6858937"/>
              <a:gd name="connsiteX6342" fmla="*/ 1001771 w 7484617"/>
              <a:gd name="connsiteY6342" fmla="*/ 4428979 h 6858937"/>
              <a:gd name="connsiteX6343" fmla="*/ 994458 w 7484617"/>
              <a:gd name="connsiteY6343" fmla="*/ 4414345 h 6858937"/>
              <a:gd name="connsiteX6344" fmla="*/ 983490 w 7484617"/>
              <a:gd name="connsiteY6344" fmla="*/ 4421661 h 6858937"/>
              <a:gd name="connsiteX6345" fmla="*/ 1009083 w 7484617"/>
              <a:gd name="connsiteY6345" fmla="*/ 4392397 h 6858937"/>
              <a:gd name="connsiteX6346" fmla="*/ 1009083 w 7484617"/>
              <a:gd name="connsiteY6346" fmla="*/ 4385081 h 6858937"/>
              <a:gd name="connsiteX6347" fmla="*/ 998115 w 7484617"/>
              <a:gd name="connsiteY6347" fmla="*/ 4377765 h 6858937"/>
              <a:gd name="connsiteX6348" fmla="*/ 990802 w 7484617"/>
              <a:gd name="connsiteY6348" fmla="*/ 4388739 h 6858937"/>
              <a:gd name="connsiteX6349" fmla="*/ 987146 w 7484617"/>
              <a:gd name="connsiteY6349" fmla="*/ 4381423 h 6858937"/>
              <a:gd name="connsiteX6350" fmla="*/ 979834 w 7484617"/>
              <a:gd name="connsiteY6350" fmla="*/ 4399713 h 6858937"/>
              <a:gd name="connsiteX6351" fmla="*/ 968865 w 7484617"/>
              <a:gd name="connsiteY6351" fmla="*/ 4399713 h 6858937"/>
              <a:gd name="connsiteX6352" fmla="*/ 965209 w 7484617"/>
              <a:gd name="connsiteY6352" fmla="*/ 4414345 h 6858937"/>
              <a:gd name="connsiteX6353" fmla="*/ 976178 w 7484617"/>
              <a:gd name="connsiteY6353" fmla="*/ 4407029 h 6858937"/>
              <a:gd name="connsiteX6354" fmla="*/ 979834 w 7484617"/>
              <a:gd name="connsiteY6354" fmla="*/ 4421661 h 6858937"/>
              <a:gd name="connsiteX6355" fmla="*/ 976178 w 7484617"/>
              <a:gd name="connsiteY6355" fmla="*/ 4432637 h 6858937"/>
              <a:gd name="connsiteX6356" fmla="*/ 965209 w 7484617"/>
              <a:gd name="connsiteY6356" fmla="*/ 4436295 h 6858937"/>
              <a:gd name="connsiteX6357" fmla="*/ 968865 w 7484617"/>
              <a:gd name="connsiteY6357" fmla="*/ 4418003 h 6858937"/>
              <a:gd name="connsiteX6358" fmla="*/ 954241 w 7484617"/>
              <a:gd name="connsiteY6358" fmla="*/ 4425319 h 6858937"/>
              <a:gd name="connsiteX6359" fmla="*/ 946928 w 7484617"/>
              <a:gd name="connsiteY6359" fmla="*/ 4454585 h 6858937"/>
              <a:gd name="connsiteX6360" fmla="*/ 943272 w 7484617"/>
              <a:gd name="connsiteY6360" fmla="*/ 4443611 h 6858937"/>
              <a:gd name="connsiteX6361" fmla="*/ 932304 w 7484617"/>
              <a:gd name="connsiteY6361" fmla="*/ 4465559 h 6858937"/>
              <a:gd name="connsiteX6362" fmla="*/ 935960 w 7484617"/>
              <a:gd name="connsiteY6362" fmla="*/ 4494823 h 6858937"/>
              <a:gd name="connsiteX6363" fmla="*/ 939616 w 7484617"/>
              <a:gd name="connsiteY6363" fmla="*/ 4491165 h 6858937"/>
              <a:gd name="connsiteX6364" fmla="*/ 939616 w 7484617"/>
              <a:gd name="connsiteY6364" fmla="*/ 4513113 h 6858937"/>
              <a:gd name="connsiteX6365" fmla="*/ 928648 w 7484617"/>
              <a:gd name="connsiteY6365" fmla="*/ 4520431 h 6858937"/>
              <a:gd name="connsiteX6366" fmla="*/ 921335 w 7484617"/>
              <a:gd name="connsiteY6366" fmla="*/ 4549695 h 6858937"/>
              <a:gd name="connsiteX6367" fmla="*/ 917679 w 7484617"/>
              <a:gd name="connsiteY6367" fmla="*/ 4589933 h 6858937"/>
              <a:gd name="connsiteX6368" fmla="*/ 917679 w 7484617"/>
              <a:gd name="connsiteY6368" fmla="*/ 4571643 h 6858937"/>
              <a:gd name="connsiteX6369" fmla="*/ 906713 w 7484617"/>
              <a:gd name="connsiteY6369" fmla="*/ 4600909 h 6858937"/>
              <a:gd name="connsiteX6370" fmla="*/ 899398 w 7484617"/>
              <a:gd name="connsiteY6370" fmla="*/ 4633831 h 6858937"/>
              <a:gd name="connsiteX6371" fmla="*/ 899398 w 7484617"/>
              <a:gd name="connsiteY6371" fmla="*/ 4677727 h 6858937"/>
              <a:gd name="connsiteX6372" fmla="*/ 903056 w 7484617"/>
              <a:gd name="connsiteY6372" fmla="*/ 4714308 h 6858937"/>
              <a:gd name="connsiteX6373" fmla="*/ 892088 w 7484617"/>
              <a:gd name="connsiteY6373" fmla="*/ 4725282 h 6858937"/>
              <a:gd name="connsiteX6374" fmla="*/ 884776 w 7484617"/>
              <a:gd name="connsiteY6374" fmla="*/ 4747230 h 6858937"/>
              <a:gd name="connsiteX6375" fmla="*/ 888432 w 7484617"/>
              <a:gd name="connsiteY6375" fmla="*/ 4780154 h 6858937"/>
              <a:gd name="connsiteX6376" fmla="*/ 884776 w 7484617"/>
              <a:gd name="connsiteY6376" fmla="*/ 4805760 h 6858937"/>
              <a:gd name="connsiteX6377" fmla="*/ 870151 w 7484617"/>
              <a:gd name="connsiteY6377" fmla="*/ 4798444 h 6858937"/>
              <a:gd name="connsiteX6378" fmla="*/ 881120 w 7484617"/>
              <a:gd name="connsiteY6378" fmla="*/ 4809418 h 6858937"/>
              <a:gd name="connsiteX6379" fmla="*/ 881120 w 7484617"/>
              <a:gd name="connsiteY6379" fmla="*/ 4842340 h 6858937"/>
              <a:gd name="connsiteX6380" fmla="*/ 881120 w 7484617"/>
              <a:gd name="connsiteY6380" fmla="*/ 4878922 h 6858937"/>
              <a:gd name="connsiteX6381" fmla="*/ 884776 w 7484617"/>
              <a:gd name="connsiteY6381" fmla="*/ 4893554 h 6858937"/>
              <a:gd name="connsiteX6382" fmla="*/ 870151 w 7484617"/>
              <a:gd name="connsiteY6382" fmla="*/ 4893554 h 6858937"/>
              <a:gd name="connsiteX6383" fmla="*/ 877463 w 7484617"/>
              <a:gd name="connsiteY6383" fmla="*/ 4922818 h 6858937"/>
              <a:gd name="connsiteX6384" fmla="*/ 873807 w 7484617"/>
              <a:gd name="connsiteY6384" fmla="*/ 4948424 h 6858937"/>
              <a:gd name="connsiteX6385" fmla="*/ 859183 w 7484617"/>
              <a:gd name="connsiteY6385" fmla="*/ 4985006 h 6858937"/>
              <a:gd name="connsiteX6386" fmla="*/ 848214 w 7484617"/>
              <a:gd name="connsiteY6386" fmla="*/ 5032560 h 6858937"/>
              <a:gd name="connsiteX6387" fmla="*/ 848214 w 7484617"/>
              <a:gd name="connsiteY6387" fmla="*/ 5072800 h 6858937"/>
              <a:gd name="connsiteX6388" fmla="*/ 855526 w 7484617"/>
              <a:gd name="connsiteY6388" fmla="*/ 5113038 h 6858937"/>
              <a:gd name="connsiteX6389" fmla="*/ 848214 w 7484617"/>
              <a:gd name="connsiteY6389" fmla="*/ 5127672 h 6858937"/>
              <a:gd name="connsiteX6390" fmla="*/ 837246 w 7484617"/>
              <a:gd name="connsiteY6390" fmla="*/ 5069142 h 6858937"/>
              <a:gd name="connsiteX6391" fmla="*/ 822621 w 7484617"/>
              <a:gd name="connsiteY6391" fmla="*/ 5065484 h 6858937"/>
              <a:gd name="connsiteX6392" fmla="*/ 829933 w 7484617"/>
              <a:gd name="connsiteY6392" fmla="*/ 5083774 h 6858937"/>
              <a:gd name="connsiteX6393" fmla="*/ 807997 w 7484617"/>
              <a:gd name="connsiteY6393" fmla="*/ 5083774 h 6858937"/>
              <a:gd name="connsiteX6394" fmla="*/ 826277 w 7484617"/>
              <a:gd name="connsiteY6394" fmla="*/ 5102064 h 6858937"/>
              <a:gd name="connsiteX6395" fmla="*/ 822621 w 7484617"/>
              <a:gd name="connsiteY6395" fmla="*/ 5127672 h 6858937"/>
              <a:gd name="connsiteX6396" fmla="*/ 848214 w 7484617"/>
              <a:gd name="connsiteY6396" fmla="*/ 5134988 h 6858937"/>
              <a:gd name="connsiteX6397" fmla="*/ 848214 w 7484617"/>
              <a:gd name="connsiteY6397" fmla="*/ 5167910 h 6858937"/>
              <a:gd name="connsiteX6398" fmla="*/ 833590 w 7484617"/>
              <a:gd name="connsiteY6398" fmla="*/ 5167910 h 6858937"/>
              <a:gd name="connsiteX6399" fmla="*/ 829933 w 7484617"/>
              <a:gd name="connsiteY6399" fmla="*/ 5211808 h 6858937"/>
              <a:gd name="connsiteX6400" fmla="*/ 826277 w 7484617"/>
              <a:gd name="connsiteY6400" fmla="*/ 5182542 h 6858937"/>
              <a:gd name="connsiteX6401" fmla="*/ 804340 w 7484617"/>
              <a:gd name="connsiteY6401" fmla="*/ 5189858 h 6858937"/>
              <a:gd name="connsiteX6402" fmla="*/ 818965 w 7484617"/>
              <a:gd name="connsiteY6402" fmla="*/ 5204490 h 6858937"/>
              <a:gd name="connsiteX6403" fmla="*/ 807997 w 7484617"/>
              <a:gd name="connsiteY6403" fmla="*/ 5259362 h 6858937"/>
              <a:gd name="connsiteX6404" fmla="*/ 793374 w 7484617"/>
              <a:gd name="connsiteY6404" fmla="*/ 5263020 h 6858937"/>
              <a:gd name="connsiteX6405" fmla="*/ 797030 w 7484617"/>
              <a:gd name="connsiteY6405" fmla="*/ 5266678 h 6858937"/>
              <a:gd name="connsiteX6406" fmla="*/ 822621 w 7484617"/>
              <a:gd name="connsiteY6406" fmla="*/ 5266678 h 6858937"/>
              <a:gd name="connsiteX6407" fmla="*/ 822621 w 7484617"/>
              <a:gd name="connsiteY6407" fmla="*/ 5284968 h 6858937"/>
              <a:gd name="connsiteX6408" fmla="*/ 833590 w 7484617"/>
              <a:gd name="connsiteY6408" fmla="*/ 5273994 h 6858937"/>
              <a:gd name="connsiteX6409" fmla="*/ 829933 w 7484617"/>
              <a:gd name="connsiteY6409" fmla="*/ 5295942 h 6858937"/>
              <a:gd name="connsiteX6410" fmla="*/ 807997 w 7484617"/>
              <a:gd name="connsiteY6410" fmla="*/ 5284968 h 6858937"/>
              <a:gd name="connsiteX6411" fmla="*/ 807997 w 7484617"/>
              <a:gd name="connsiteY6411" fmla="*/ 5306917 h 6858937"/>
              <a:gd name="connsiteX6412" fmla="*/ 789716 w 7484617"/>
              <a:gd name="connsiteY6412" fmla="*/ 5306917 h 6858937"/>
              <a:gd name="connsiteX6413" fmla="*/ 771437 w 7484617"/>
              <a:gd name="connsiteY6413" fmla="*/ 5288626 h 6858937"/>
              <a:gd name="connsiteX6414" fmla="*/ 782405 w 7484617"/>
              <a:gd name="connsiteY6414" fmla="*/ 5306917 h 6858937"/>
              <a:gd name="connsiteX6415" fmla="*/ 764125 w 7484617"/>
              <a:gd name="connsiteY6415" fmla="*/ 5310575 h 6858937"/>
              <a:gd name="connsiteX6416" fmla="*/ 778749 w 7484617"/>
              <a:gd name="connsiteY6416" fmla="*/ 5321549 h 6858937"/>
              <a:gd name="connsiteX6417" fmla="*/ 789716 w 7484617"/>
              <a:gd name="connsiteY6417" fmla="*/ 5314233 h 6858937"/>
              <a:gd name="connsiteX6418" fmla="*/ 786060 w 7484617"/>
              <a:gd name="connsiteY6418" fmla="*/ 5306917 h 6858937"/>
              <a:gd name="connsiteX6419" fmla="*/ 800684 w 7484617"/>
              <a:gd name="connsiteY6419" fmla="*/ 5314233 h 6858937"/>
              <a:gd name="connsiteX6420" fmla="*/ 778749 w 7484617"/>
              <a:gd name="connsiteY6420" fmla="*/ 5328865 h 6858937"/>
              <a:gd name="connsiteX6421" fmla="*/ 789716 w 7484617"/>
              <a:gd name="connsiteY6421" fmla="*/ 5339839 h 6858937"/>
              <a:gd name="connsiteX6422" fmla="*/ 797030 w 7484617"/>
              <a:gd name="connsiteY6422" fmla="*/ 5328865 h 6858937"/>
              <a:gd name="connsiteX6423" fmla="*/ 793374 w 7484617"/>
              <a:gd name="connsiteY6423" fmla="*/ 5376419 h 6858937"/>
              <a:gd name="connsiteX6424" fmla="*/ 771437 w 7484617"/>
              <a:gd name="connsiteY6424" fmla="*/ 5332523 h 6858937"/>
              <a:gd name="connsiteX6425" fmla="*/ 764125 w 7484617"/>
              <a:gd name="connsiteY6425" fmla="*/ 5332523 h 6858937"/>
              <a:gd name="connsiteX6426" fmla="*/ 778749 w 7484617"/>
              <a:gd name="connsiteY6426" fmla="*/ 5387395 h 6858937"/>
              <a:gd name="connsiteX6427" fmla="*/ 767781 w 7484617"/>
              <a:gd name="connsiteY6427" fmla="*/ 5391053 h 6858937"/>
              <a:gd name="connsiteX6428" fmla="*/ 771437 w 7484617"/>
              <a:gd name="connsiteY6428" fmla="*/ 5394711 h 6858937"/>
              <a:gd name="connsiteX6429" fmla="*/ 782405 w 7484617"/>
              <a:gd name="connsiteY6429" fmla="*/ 5394711 h 6858937"/>
              <a:gd name="connsiteX6430" fmla="*/ 775091 w 7484617"/>
              <a:gd name="connsiteY6430" fmla="*/ 5420317 h 6858937"/>
              <a:gd name="connsiteX6431" fmla="*/ 793374 w 7484617"/>
              <a:gd name="connsiteY6431" fmla="*/ 5464213 h 6858937"/>
              <a:gd name="connsiteX6432" fmla="*/ 767781 w 7484617"/>
              <a:gd name="connsiteY6432" fmla="*/ 5427633 h 6858937"/>
              <a:gd name="connsiteX6433" fmla="*/ 775091 w 7484617"/>
              <a:gd name="connsiteY6433" fmla="*/ 5475189 h 6858937"/>
              <a:gd name="connsiteX6434" fmla="*/ 797030 w 7484617"/>
              <a:gd name="connsiteY6434" fmla="*/ 5475189 h 6858937"/>
              <a:gd name="connsiteX6435" fmla="*/ 797030 w 7484617"/>
              <a:gd name="connsiteY6435" fmla="*/ 5486163 h 6858937"/>
              <a:gd name="connsiteX6436" fmla="*/ 771437 w 7484617"/>
              <a:gd name="connsiteY6436" fmla="*/ 5478847 h 6858937"/>
              <a:gd name="connsiteX6437" fmla="*/ 767781 w 7484617"/>
              <a:gd name="connsiteY6437" fmla="*/ 5500795 h 6858937"/>
              <a:gd name="connsiteX6438" fmla="*/ 786060 w 7484617"/>
              <a:gd name="connsiteY6438" fmla="*/ 5566641 h 6858937"/>
              <a:gd name="connsiteX6439" fmla="*/ 756812 w 7484617"/>
              <a:gd name="connsiteY6439" fmla="*/ 5541033 h 6858937"/>
              <a:gd name="connsiteX6440" fmla="*/ 756812 w 7484617"/>
              <a:gd name="connsiteY6440" fmla="*/ 5588589 h 6858937"/>
              <a:gd name="connsiteX6441" fmla="*/ 764125 w 7484617"/>
              <a:gd name="connsiteY6441" fmla="*/ 5628827 h 6858937"/>
              <a:gd name="connsiteX6442" fmla="*/ 782405 w 7484617"/>
              <a:gd name="connsiteY6442" fmla="*/ 5639801 h 6858937"/>
              <a:gd name="connsiteX6443" fmla="*/ 782405 w 7484617"/>
              <a:gd name="connsiteY6443" fmla="*/ 5647119 h 6858937"/>
              <a:gd name="connsiteX6444" fmla="*/ 793374 w 7484617"/>
              <a:gd name="connsiteY6444" fmla="*/ 5650777 h 6858937"/>
              <a:gd name="connsiteX6445" fmla="*/ 771437 w 7484617"/>
              <a:gd name="connsiteY6445" fmla="*/ 5639801 h 6858937"/>
              <a:gd name="connsiteX6446" fmla="*/ 756812 w 7484617"/>
              <a:gd name="connsiteY6446" fmla="*/ 5643459 h 6858937"/>
              <a:gd name="connsiteX6447" fmla="*/ 760468 w 7484617"/>
              <a:gd name="connsiteY6447" fmla="*/ 5658093 h 6858937"/>
              <a:gd name="connsiteX6448" fmla="*/ 745844 w 7484617"/>
              <a:gd name="connsiteY6448" fmla="*/ 5632485 h 6858937"/>
              <a:gd name="connsiteX6449" fmla="*/ 742188 w 7484617"/>
              <a:gd name="connsiteY6449" fmla="*/ 5636143 h 6858937"/>
              <a:gd name="connsiteX6450" fmla="*/ 738532 w 7484617"/>
              <a:gd name="connsiteY6450" fmla="*/ 5654435 h 6858937"/>
              <a:gd name="connsiteX6451" fmla="*/ 727563 w 7484617"/>
              <a:gd name="connsiteY6451" fmla="*/ 5606879 h 6858937"/>
              <a:gd name="connsiteX6452" fmla="*/ 716595 w 7484617"/>
              <a:gd name="connsiteY6452" fmla="*/ 5614195 h 6858937"/>
              <a:gd name="connsiteX6453" fmla="*/ 723907 w 7484617"/>
              <a:gd name="connsiteY6453" fmla="*/ 5595905 h 6858937"/>
              <a:gd name="connsiteX6454" fmla="*/ 731219 w 7484617"/>
              <a:gd name="connsiteY6454" fmla="*/ 5599563 h 6858937"/>
              <a:gd name="connsiteX6455" fmla="*/ 712938 w 7484617"/>
              <a:gd name="connsiteY6455" fmla="*/ 5573957 h 6858937"/>
              <a:gd name="connsiteX6456" fmla="*/ 723907 w 7484617"/>
              <a:gd name="connsiteY6456" fmla="*/ 5559325 h 6858937"/>
              <a:gd name="connsiteX6457" fmla="*/ 731219 w 7484617"/>
              <a:gd name="connsiteY6457" fmla="*/ 5581273 h 6858937"/>
              <a:gd name="connsiteX6458" fmla="*/ 749501 w 7484617"/>
              <a:gd name="connsiteY6458" fmla="*/ 5552007 h 6858937"/>
              <a:gd name="connsiteX6459" fmla="*/ 742188 w 7484617"/>
              <a:gd name="connsiteY6459" fmla="*/ 5544691 h 6858937"/>
              <a:gd name="connsiteX6460" fmla="*/ 734876 w 7484617"/>
              <a:gd name="connsiteY6460" fmla="*/ 5552007 h 6858937"/>
              <a:gd name="connsiteX6461" fmla="*/ 720251 w 7484617"/>
              <a:gd name="connsiteY6461" fmla="*/ 5548349 h 6858937"/>
              <a:gd name="connsiteX6462" fmla="*/ 709282 w 7484617"/>
              <a:gd name="connsiteY6462" fmla="*/ 5526401 h 6858937"/>
              <a:gd name="connsiteX6463" fmla="*/ 698314 w 7484617"/>
              <a:gd name="connsiteY6463" fmla="*/ 5537375 h 6858937"/>
              <a:gd name="connsiteX6464" fmla="*/ 701970 w 7484617"/>
              <a:gd name="connsiteY6464" fmla="*/ 5497137 h 6858937"/>
              <a:gd name="connsiteX6465" fmla="*/ 712938 w 7484617"/>
              <a:gd name="connsiteY6465" fmla="*/ 5515427 h 6858937"/>
              <a:gd name="connsiteX6466" fmla="*/ 716595 w 7484617"/>
              <a:gd name="connsiteY6466" fmla="*/ 5464213 h 6858937"/>
              <a:gd name="connsiteX6467" fmla="*/ 705626 w 7484617"/>
              <a:gd name="connsiteY6467" fmla="*/ 5467871 h 6858937"/>
              <a:gd name="connsiteX6468" fmla="*/ 691002 w 7484617"/>
              <a:gd name="connsiteY6468" fmla="*/ 5445923 h 6858937"/>
              <a:gd name="connsiteX6469" fmla="*/ 698314 w 7484617"/>
              <a:gd name="connsiteY6469" fmla="*/ 5416659 h 6858937"/>
              <a:gd name="connsiteX6470" fmla="*/ 687345 w 7484617"/>
              <a:gd name="connsiteY6470" fmla="*/ 5380077 h 6858937"/>
              <a:gd name="connsiteX6471" fmla="*/ 701970 w 7484617"/>
              <a:gd name="connsiteY6471" fmla="*/ 5391053 h 6858937"/>
              <a:gd name="connsiteX6472" fmla="*/ 694658 w 7484617"/>
              <a:gd name="connsiteY6472" fmla="*/ 5365445 h 6858937"/>
              <a:gd name="connsiteX6473" fmla="*/ 709282 w 7484617"/>
              <a:gd name="connsiteY6473" fmla="*/ 5365445 h 6858937"/>
              <a:gd name="connsiteX6474" fmla="*/ 698314 w 7484617"/>
              <a:gd name="connsiteY6474" fmla="*/ 5358129 h 6858937"/>
              <a:gd name="connsiteX6475" fmla="*/ 680033 w 7484617"/>
              <a:gd name="connsiteY6475" fmla="*/ 5310575 h 6858937"/>
              <a:gd name="connsiteX6476" fmla="*/ 669067 w 7484617"/>
              <a:gd name="connsiteY6476" fmla="*/ 5273994 h 6858937"/>
              <a:gd name="connsiteX6477" fmla="*/ 669067 w 7484617"/>
              <a:gd name="connsiteY6477" fmla="*/ 5288626 h 6858937"/>
              <a:gd name="connsiteX6478" fmla="*/ 658098 w 7484617"/>
              <a:gd name="connsiteY6478" fmla="*/ 5284968 h 6858937"/>
              <a:gd name="connsiteX6479" fmla="*/ 669067 w 7484617"/>
              <a:gd name="connsiteY6479" fmla="*/ 5263020 h 6858937"/>
              <a:gd name="connsiteX6480" fmla="*/ 687345 w 7484617"/>
              <a:gd name="connsiteY6480" fmla="*/ 5284968 h 6858937"/>
              <a:gd name="connsiteX6481" fmla="*/ 680033 w 7484617"/>
              <a:gd name="connsiteY6481" fmla="*/ 5230098 h 6858937"/>
              <a:gd name="connsiteX6482" fmla="*/ 691002 w 7484617"/>
              <a:gd name="connsiteY6482" fmla="*/ 5215466 h 6858937"/>
              <a:gd name="connsiteX6483" fmla="*/ 687345 w 7484617"/>
              <a:gd name="connsiteY6483" fmla="*/ 5189858 h 6858937"/>
              <a:gd name="connsiteX6484" fmla="*/ 672723 w 7484617"/>
              <a:gd name="connsiteY6484" fmla="*/ 5171568 h 6858937"/>
              <a:gd name="connsiteX6485" fmla="*/ 694658 w 7484617"/>
              <a:gd name="connsiteY6485" fmla="*/ 5171568 h 6858937"/>
              <a:gd name="connsiteX6486" fmla="*/ 687345 w 7484617"/>
              <a:gd name="connsiteY6486" fmla="*/ 5138646 h 6858937"/>
              <a:gd name="connsiteX6487" fmla="*/ 676377 w 7484617"/>
              <a:gd name="connsiteY6487" fmla="*/ 5138646 h 6858937"/>
              <a:gd name="connsiteX6488" fmla="*/ 687345 w 7484617"/>
              <a:gd name="connsiteY6488" fmla="*/ 5120354 h 6858937"/>
              <a:gd name="connsiteX6489" fmla="*/ 680033 w 7484617"/>
              <a:gd name="connsiteY6489" fmla="*/ 5065484 h 6858937"/>
              <a:gd name="connsiteX6490" fmla="*/ 669067 w 7484617"/>
              <a:gd name="connsiteY6490" fmla="*/ 5054510 h 6858937"/>
              <a:gd name="connsiteX6491" fmla="*/ 687345 w 7484617"/>
              <a:gd name="connsiteY6491" fmla="*/ 5061826 h 6858937"/>
              <a:gd name="connsiteX6492" fmla="*/ 672723 w 7484617"/>
              <a:gd name="connsiteY6492" fmla="*/ 5010612 h 6858937"/>
              <a:gd name="connsiteX6493" fmla="*/ 665409 w 7484617"/>
              <a:gd name="connsiteY6493" fmla="*/ 5025244 h 6858937"/>
              <a:gd name="connsiteX6494" fmla="*/ 669067 w 7484617"/>
              <a:gd name="connsiteY6494" fmla="*/ 4988664 h 6858937"/>
              <a:gd name="connsiteX6495" fmla="*/ 672723 w 7484617"/>
              <a:gd name="connsiteY6495" fmla="*/ 5003296 h 6858937"/>
              <a:gd name="connsiteX6496" fmla="*/ 669067 w 7484617"/>
              <a:gd name="connsiteY6496" fmla="*/ 4970374 h 6858937"/>
              <a:gd name="connsiteX6497" fmla="*/ 658098 w 7484617"/>
              <a:gd name="connsiteY6497" fmla="*/ 4977690 h 6858937"/>
              <a:gd name="connsiteX6498" fmla="*/ 669067 w 7484617"/>
              <a:gd name="connsiteY6498" fmla="*/ 4966716 h 6858937"/>
              <a:gd name="connsiteX6499" fmla="*/ 658098 w 7484617"/>
              <a:gd name="connsiteY6499" fmla="*/ 4944766 h 6858937"/>
              <a:gd name="connsiteX6500" fmla="*/ 643473 w 7484617"/>
              <a:gd name="connsiteY6500" fmla="*/ 4963058 h 6858937"/>
              <a:gd name="connsiteX6501" fmla="*/ 650786 w 7484617"/>
              <a:gd name="connsiteY6501" fmla="*/ 4977690 h 6858937"/>
              <a:gd name="connsiteX6502" fmla="*/ 636162 w 7484617"/>
              <a:gd name="connsiteY6502" fmla="*/ 5047194 h 6858937"/>
              <a:gd name="connsiteX6503" fmla="*/ 639817 w 7484617"/>
              <a:gd name="connsiteY6503" fmla="*/ 5087432 h 6858937"/>
              <a:gd name="connsiteX6504" fmla="*/ 636162 w 7484617"/>
              <a:gd name="connsiteY6504" fmla="*/ 5160594 h 6858937"/>
              <a:gd name="connsiteX6505" fmla="*/ 621537 w 7484617"/>
              <a:gd name="connsiteY6505" fmla="*/ 5160594 h 6858937"/>
              <a:gd name="connsiteX6506" fmla="*/ 621537 w 7484617"/>
              <a:gd name="connsiteY6506" fmla="*/ 5178884 h 6858937"/>
              <a:gd name="connsiteX6507" fmla="*/ 595944 w 7484617"/>
              <a:gd name="connsiteY6507" fmla="*/ 5186200 h 6858937"/>
              <a:gd name="connsiteX6508" fmla="*/ 617880 w 7484617"/>
              <a:gd name="connsiteY6508" fmla="*/ 5200832 h 6858937"/>
              <a:gd name="connsiteX6509" fmla="*/ 603256 w 7484617"/>
              <a:gd name="connsiteY6509" fmla="*/ 5222782 h 6858937"/>
              <a:gd name="connsiteX6510" fmla="*/ 614224 w 7484617"/>
              <a:gd name="connsiteY6510" fmla="*/ 5233756 h 6858937"/>
              <a:gd name="connsiteX6511" fmla="*/ 592287 w 7484617"/>
              <a:gd name="connsiteY6511" fmla="*/ 5222782 h 6858937"/>
              <a:gd name="connsiteX6512" fmla="*/ 588631 w 7484617"/>
              <a:gd name="connsiteY6512" fmla="*/ 5244730 h 6858937"/>
              <a:gd name="connsiteX6513" fmla="*/ 595944 w 7484617"/>
              <a:gd name="connsiteY6513" fmla="*/ 5263020 h 6858937"/>
              <a:gd name="connsiteX6514" fmla="*/ 617880 w 7484617"/>
              <a:gd name="connsiteY6514" fmla="*/ 5270336 h 6858937"/>
              <a:gd name="connsiteX6515" fmla="*/ 599600 w 7484617"/>
              <a:gd name="connsiteY6515" fmla="*/ 5270336 h 6858937"/>
              <a:gd name="connsiteX6516" fmla="*/ 599600 w 7484617"/>
              <a:gd name="connsiteY6516" fmla="*/ 5310575 h 6858937"/>
              <a:gd name="connsiteX6517" fmla="*/ 577663 w 7484617"/>
              <a:gd name="connsiteY6517" fmla="*/ 5295942 h 6858937"/>
              <a:gd name="connsiteX6518" fmla="*/ 566694 w 7484617"/>
              <a:gd name="connsiteY6518" fmla="*/ 5281310 h 6858937"/>
              <a:gd name="connsiteX6519" fmla="*/ 570351 w 7484617"/>
              <a:gd name="connsiteY6519" fmla="*/ 5255704 h 6858937"/>
              <a:gd name="connsiteX6520" fmla="*/ 581319 w 7484617"/>
              <a:gd name="connsiteY6520" fmla="*/ 5270336 h 6858937"/>
              <a:gd name="connsiteX6521" fmla="*/ 574007 w 7484617"/>
              <a:gd name="connsiteY6521" fmla="*/ 5244730 h 6858937"/>
              <a:gd name="connsiteX6522" fmla="*/ 588631 w 7484617"/>
              <a:gd name="connsiteY6522" fmla="*/ 5200832 h 6858937"/>
              <a:gd name="connsiteX6523" fmla="*/ 577663 w 7484617"/>
              <a:gd name="connsiteY6523" fmla="*/ 5193516 h 6858937"/>
              <a:gd name="connsiteX6524" fmla="*/ 577663 w 7484617"/>
              <a:gd name="connsiteY6524" fmla="*/ 5182542 h 6858937"/>
              <a:gd name="connsiteX6525" fmla="*/ 592287 w 7484617"/>
              <a:gd name="connsiteY6525" fmla="*/ 5182542 h 6858937"/>
              <a:gd name="connsiteX6526" fmla="*/ 581319 w 7484617"/>
              <a:gd name="connsiteY6526" fmla="*/ 5167910 h 6858937"/>
              <a:gd name="connsiteX6527" fmla="*/ 592287 w 7484617"/>
              <a:gd name="connsiteY6527" fmla="*/ 5160594 h 6858937"/>
              <a:gd name="connsiteX6528" fmla="*/ 595944 w 7484617"/>
              <a:gd name="connsiteY6528" fmla="*/ 5124014 h 6858937"/>
              <a:gd name="connsiteX6529" fmla="*/ 581319 w 7484617"/>
              <a:gd name="connsiteY6529" fmla="*/ 5116696 h 6858937"/>
              <a:gd name="connsiteX6530" fmla="*/ 577663 w 7484617"/>
              <a:gd name="connsiteY6530" fmla="*/ 5109380 h 6858937"/>
              <a:gd name="connsiteX6531" fmla="*/ 584976 w 7484617"/>
              <a:gd name="connsiteY6531" fmla="*/ 5087432 h 6858937"/>
              <a:gd name="connsiteX6532" fmla="*/ 581319 w 7484617"/>
              <a:gd name="connsiteY6532" fmla="*/ 5054510 h 6858937"/>
              <a:gd name="connsiteX6533" fmla="*/ 592287 w 7484617"/>
              <a:gd name="connsiteY6533" fmla="*/ 5025244 h 6858937"/>
              <a:gd name="connsiteX6534" fmla="*/ 563040 w 7484617"/>
              <a:gd name="connsiteY6534" fmla="*/ 5006954 h 6858937"/>
              <a:gd name="connsiteX6535" fmla="*/ 574007 w 7484617"/>
              <a:gd name="connsiteY6535" fmla="*/ 5017928 h 6858937"/>
              <a:gd name="connsiteX6536" fmla="*/ 559384 w 7484617"/>
              <a:gd name="connsiteY6536" fmla="*/ 5021586 h 6858937"/>
              <a:gd name="connsiteX6537" fmla="*/ 559384 w 7484617"/>
              <a:gd name="connsiteY6537" fmla="*/ 5047194 h 6858937"/>
              <a:gd name="connsiteX6538" fmla="*/ 555726 w 7484617"/>
              <a:gd name="connsiteY6538" fmla="*/ 5072800 h 6858937"/>
              <a:gd name="connsiteX6539" fmla="*/ 548415 w 7484617"/>
              <a:gd name="connsiteY6539" fmla="*/ 5124014 h 6858937"/>
              <a:gd name="connsiteX6540" fmla="*/ 537447 w 7484617"/>
              <a:gd name="connsiteY6540" fmla="*/ 5102064 h 6858937"/>
              <a:gd name="connsiteX6541" fmla="*/ 522822 w 7484617"/>
              <a:gd name="connsiteY6541" fmla="*/ 5105722 h 6858937"/>
              <a:gd name="connsiteX6542" fmla="*/ 530135 w 7484617"/>
              <a:gd name="connsiteY6542" fmla="*/ 5102064 h 6858937"/>
              <a:gd name="connsiteX6543" fmla="*/ 515510 w 7484617"/>
              <a:gd name="connsiteY6543" fmla="*/ 5072800 h 6858937"/>
              <a:gd name="connsiteX6544" fmla="*/ 537447 w 7484617"/>
              <a:gd name="connsiteY6544" fmla="*/ 5083774 h 6858937"/>
              <a:gd name="connsiteX6545" fmla="*/ 530135 w 7484617"/>
              <a:gd name="connsiteY6545" fmla="*/ 5094748 h 6858937"/>
              <a:gd name="connsiteX6546" fmla="*/ 548415 w 7484617"/>
              <a:gd name="connsiteY6546" fmla="*/ 5094748 h 6858937"/>
              <a:gd name="connsiteX6547" fmla="*/ 537447 w 7484617"/>
              <a:gd name="connsiteY6547" fmla="*/ 5072800 h 6858937"/>
              <a:gd name="connsiteX6548" fmla="*/ 522822 w 7484617"/>
              <a:gd name="connsiteY6548" fmla="*/ 5058168 h 6858937"/>
              <a:gd name="connsiteX6549" fmla="*/ 526478 w 7484617"/>
              <a:gd name="connsiteY6549" fmla="*/ 4970374 h 6858937"/>
              <a:gd name="connsiteX6550" fmla="*/ 508198 w 7484617"/>
              <a:gd name="connsiteY6550" fmla="*/ 4966716 h 6858937"/>
              <a:gd name="connsiteX6551" fmla="*/ 530135 w 7484617"/>
              <a:gd name="connsiteY6551" fmla="*/ 4937450 h 6858937"/>
              <a:gd name="connsiteX6552" fmla="*/ 537447 w 7484617"/>
              <a:gd name="connsiteY6552" fmla="*/ 4955742 h 6858937"/>
              <a:gd name="connsiteX6553" fmla="*/ 530135 w 7484617"/>
              <a:gd name="connsiteY6553" fmla="*/ 4955742 h 6858937"/>
              <a:gd name="connsiteX6554" fmla="*/ 544757 w 7484617"/>
              <a:gd name="connsiteY6554" fmla="*/ 4974032 h 6858937"/>
              <a:gd name="connsiteX6555" fmla="*/ 522822 w 7484617"/>
              <a:gd name="connsiteY6555" fmla="*/ 4926476 h 6858937"/>
              <a:gd name="connsiteX6556" fmla="*/ 526478 w 7484617"/>
              <a:gd name="connsiteY6556" fmla="*/ 4904528 h 6858937"/>
              <a:gd name="connsiteX6557" fmla="*/ 544757 w 7484617"/>
              <a:gd name="connsiteY6557" fmla="*/ 4919160 h 6858937"/>
              <a:gd name="connsiteX6558" fmla="*/ 541101 w 7484617"/>
              <a:gd name="connsiteY6558" fmla="*/ 4893554 h 6858937"/>
              <a:gd name="connsiteX6559" fmla="*/ 526478 w 7484617"/>
              <a:gd name="connsiteY6559" fmla="*/ 4878922 h 6858937"/>
              <a:gd name="connsiteX6560" fmla="*/ 519166 w 7484617"/>
              <a:gd name="connsiteY6560" fmla="*/ 4856972 h 6858937"/>
              <a:gd name="connsiteX6561" fmla="*/ 530135 w 7484617"/>
              <a:gd name="connsiteY6561" fmla="*/ 4860630 h 6858937"/>
              <a:gd name="connsiteX6562" fmla="*/ 526478 w 7484617"/>
              <a:gd name="connsiteY6562" fmla="*/ 4842340 h 6858937"/>
              <a:gd name="connsiteX6563" fmla="*/ 541101 w 7484617"/>
              <a:gd name="connsiteY6563" fmla="*/ 4827708 h 6858937"/>
              <a:gd name="connsiteX6564" fmla="*/ 519166 w 7484617"/>
              <a:gd name="connsiteY6564" fmla="*/ 4805760 h 6858937"/>
              <a:gd name="connsiteX6565" fmla="*/ 533791 w 7484617"/>
              <a:gd name="connsiteY6565" fmla="*/ 4794786 h 6858937"/>
              <a:gd name="connsiteX6566" fmla="*/ 522822 w 7484617"/>
              <a:gd name="connsiteY6566" fmla="*/ 4776496 h 6858937"/>
              <a:gd name="connsiteX6567" fmla="*/ 537447 w 7484617"/>
              <a:gd name="connsiteY6567" fmla="*/ 4780154 h 6858937"/>
              <a:gd name="connsiteX6568" fmla="*/ 526478 w 7484617"/>
              <a:gd name="connsiteY6568" fmla="*/ 4772836 h 6858937"/>
              <a:gd name="connsiteX6569" fmla="*/ 533791 w 7484617"/>
              <a:gd name="connsiteY6569" fmla="*/ 4761862 h 6858937"/>
              <a:gd name="connsiteX6570" fmla="*/ 544757 w 7484617"/>
              <a:gd name="connsiteY6570" fmla="*/ 4776496 h 6858937"/>
              <a:gd name="connsiteX6571" fmla="*/ 526478 w 7484617"/>
              <a:gd name="connsiteY6571" fmla="*/ 4750888 h 6858937"/>
              <a:gd name="connsiteX6572" fmla="*/ 533791 w 7484617"/>
              <a:gd name="connsiteY6572" fmla="*/ 4728940 h 6858937"/>
              <a:gd name="connsiteX6573" fmla="*/ 544757 w 7484617"/>
              <a:gd name="connsiteY6573" fmla="*/ 4725282 h 6858937"/>
              <a:gd name="connsiteX6574" fmla="*/ 544757 w 7484617"/>
              <a:gd name="connsiteY6574" fmla="*/ 4703334 h 6858937"/>
              <a:gd name="connsiteX6575" fmla="*/ 544757 w 7484617"/>
              <a:gd name="connsiteY6575" fmla="*/ 4685043 h 6858937"/>
              <a:gd name="connsiteX6576" fmla="*/ 541101 w 7484617"/>
              <a:gd name="connsiteY6576" fmla="*/ 4648463 h 6858937"/>
              <a:gd name="connsiteX6577" fmla="*/ 559384 w 7484617"/>
              <a:gd name="connsiteY6577" fmla="*/ 4644805 h 6858937"/>
              <a:gd name="connsiteX6578" fmla="*/ 555726 w 7484617"/>
              <a:gd name="connsiteY6578" fmla="*/ 4615541 h 6858937"/>
              <a:gd name="connsiteX6579" fmla="*/ 548415 w 7484617"/>
              <a:gd name="connsiteY6579" fmla="*/ 4589933 h 6858937"/>
              <a:gd name="connsiteX6580" fmla="*/ 559384 w 7484617"/>
              <a:gd name="connsiteY6580" fmla="*/ 4586275 h 6858937"/>
              <a:gd name="connsiteX6581" fmla="*/ 559384 w 7484617"/>
              <a:gd name="connsiteY6581" fmla="*/ 4546037 h 6858937"/>
              <a:gd name="connsiteX6582" fmla="*/ 533791 w 7484617"/>
              <a:gd name="connsiteY6582" fmla="*/ 4505797 h 6858937"/>
              <a:gd name="connsiteX6583" fmla="*/ 559384 w 7484617"/>
              <a:gd name="connsiteY6583" fmla="*/ 4461901 h 6858937"/>
              <a:gd name="connsiteX6584" fmla="*/ 559384 w 7484617"/>
              <a:gd name="connsiteY6584" fmla="*/ 4439953 h 6858937"/>
              <a:gd name="connsiteX6585" fmla="*/ 570351 w 7484617"/>
              <a:gd name="connsiteY6585" fmla="*/ 4454585 h 6858937"/>
              <a:gd name="connsiteX6586" fmla="*/ 559384 w 7484617"/>
              <a:gd name="connsiteY6586" fmla="*/ 4421661 h 6858937"/>
              <a:gd name="connsiteX6587" fmla="*/ 552072 w 7484617"/>
              <a:gd name="connsiteY6587" fmla="*/ 4436295 h 6858937"/>
              <a:gd name="connsiteX6588" fmla="*/ 570351 w 7484617"/>
              <a:gd name="connsiteY6588" fmla="*/ 4396055 h 6858937"/>
              <a:gd name="connsiteX6589" fmla="*/ 559384 w 7484617"/>
              <a:gd name="connsiteY6589" fmla="*/ 4385081 h 6858937"/>
              <a:gd name="connsiteX6590" fmla="*/ 563040 w 7484617"/>
              <a:gd name="connsiteY6590" fmla="*/ 4366791 h 6858937"/>
              <a:gd name="connsiteX6591" fmla="*/ 544757 w 7484617"/>
              <a:gd name="connsiteY6591" fmla="*/ 4374107 h 6858937"/>
              <a:gd name="connsiteX6592" fmla="*/ 537447 w 7484617"/>
              <a:gd name="connsiteY6592" fmla="*/ 4399713 h 6858937"/>
              <a:gd name="connsiteX6593" fmla="*/ 537447 w 7484617"/>
              <a:gd name="connsiteY6593" fmla="*/ 4374107 h 6858937"/>
              <a:gd name="connsiteX6594" fmla="*/ 559384 w 7484617"/>
              <a:gd name="connsiteY6594" fmla="*/ 4355817 h 6858937"/>
              <a:gd name="connsiteX6595" fmla="*/ 541101 w 7484617"/>
              <a:gd name="connsiteY6595" fmla="*/ 4341185 h 6858937"/>
              <a:gd name="connsiteX6596" fmla="*/ 548415 w 7484617"/>
              <a:gd name="connsiteY6596" fmla="*/ 4337525 h 6858937"/>
              <a:gd name="connsiteX6597" fmla="*/ 548415 w 7484617"/>
              <a:gd name="connsiteY6597" fmla="*/ 4333867 h 6858937"/>
              <a:gd name="connsiteX6598" fmla="*/ 566694 w 7484617"/>
              <a:gd name="connsiteY6598" fmla="*/ 4352159 h 6858937"/>
              <a:gd name="connsiteX6599" fmla="*/ 581319 w 7484617"/>
              <a:gd name="connsiteY6599" fmla="*/ 4352159 h 6858937"/>
              <a:gd name="connsiteX6600" fmla="*/ 570351 w 7484617"/>
              <a:gd name="connsiteY6600" fmla="*/ 4326551 h 6858937"/>
              <a:gd name="connsiteX6601" fmla="*/ 566694 w 7484617"/>
              <a:gd name="connsiteY6601" fmla="*/ 4278997 h 6858937"/>
              <a:gd name="connsiteX6602" fmla="*/ 595944 w 7484617"/>
              <a:gd name="connsiteY6602" fmla="*/ 4289971 h 6858937"/>
              <a:gd name="connsiteX6603" fmla="*/ 574007 w 7484617"/>
              <a:gd name="connsiteY6603" fmla="*/ 4268023 h 6858937"/>
              <a:gd name="connsiteX6604" fmla="*/ 577663 w 7484617"/>
              <a:gd name="connsiteY6604" fmla="*/ 4238757 h 6858937"/>
              <a:gd name="connsiteX6605" fmla="*/ 599600 w 7484617"/>
              <a:gd name="connsiteY6605" fmla="*/ 4242415 h 6858937"/>
              <a:gd name="connsiteX6606" fmla="*/ 584976 w 7484617"/>
              <a:gd name="connsiteY6606" fmla="*/ 4220467 h 6858937"/>
              <a:gd name="connsiteX6607" fmla="*/ 606912 w 7484617"/>
              <a:gd name="connsiteY6607" fmla="*/ 4202177 h 6858937"/>
              <a:gd name="connsiteX6608" fmla="*/ 599600 w 7484617"/>
              <a:gd name="connsiteY6608" fmla="*/ 4194861 h 6858937"/>
              <a:gd name="connsiteX6609" fmla="*/ 595944 w 7484617"/>
              <a:gd name="connsiteY6609" fmla="*/ 4150964 h 6858937"/>
              <a:gd name="connsiteX6610" fmla="*/ 599600 w 7484617"/>
              <a:gd name="connsiteY6610" fmla="*/ 4129016 h 6858937"/>
              <a:gd name="connsiteX6611" fmla="*/ 614224 w 7484617"/>
              <a:gd name="connsiteY6611" fmla="*/ 4096094 h 6858937"/>
              <a:gd name="connsiteX6612" fmla="*/ 610568 w 7484617"/>
              <a:gd name="connsiteY6612" fmla="*/ 4085120 h 6858937"/>
              <a:gd name="connsiteX6613" fmla="*/ 599600 w 7484617"/>
              <a:gd name="connsiteY6613" fmla="*/ 4085120 h 6858937"/>
              <a:gd name="connsiteX6614" fmla="*/ 599600 w 7484617"/>
              <a:gd name="connsiteY6614" fmla="*/ 4063170 h 6858937"/>
              <a:gd name="connsiteX6615" fmla="*/ 610568 w 7484617"/>
              <a:gd name="connsiteY6615" fmla="*/ 4081462 h 6858937"/>
              <a:gd name="connsiteX6616" fmla="*/ 636162 w 7484617"/>
              <a:gd name="connsiteY6616" fmla="*/ 4037564 h 6858937"/>
              <a:gd name="connsiteX6617" fmla="*/ 617880 w 7484617"/>
              <a:gd name="connsiteY6617" fmla="*/ 4019274 h 6858937"/>
              <a:gd name="connsiteX6618" fmla="*/ 621537 w 7484617"/>
              <a:gd name="connsiteY6618" fmla="*/ 4044880 h 6858937"/>
              <a:gd name="connsiteX6619" fmla="*/ 595944 w 7484617"/>
              <a:gd name="connsiteY6619" fmla="*/ 4030248 h 6858937"/>
              <a:gd name="connsiteX6620" fmla="*/ 614224 w 7484617"/>
              <a:gd name="connsiteY6620" fmla="*/ 4008300 h 6858937"/>
              <a:gd name="connsiteX6621" fmla="*/ 639817 w 7484617"/>
              <a:gd name="connsiteY6621" fmla="*/ 4019274 h 6858937"/>
              <a:gd name="connsiteX6622" fmla="*/ 628849 w 7484617"/>
              <a:gd name="connsiteY6622" fmla="*/ 4004642 h 6858937"/>
              <a:gd name="connsiteX6623" fmla="*/ 639817 w 7484617"/>
              <a:gd name="connsiteY6623" fmla="*/ 4011958 h 6858937"/>
              <a:gd name="connsiteX6624" fmla="*/ 639817 w 7484617"/>
              <a:gd name="connsiteY6624" fmla="*/ 3979034 h 6858937"/>
              <a:gd name="connsiteX6625" fmla="*/ 661754 w 7484617"/>
              <a:gd name="connsiteY6625" fmla="*/ 3931480 h 6858937"/>
              <a:gd name="connsiteX6626" fmla="*/ 650786 w 7484617"/>
              <a:gd name="connsiteY6626" fmla="*/ 3927822 h 6858937"/>
              <a:gd name="connsiteX6627" fmla="*/ 650786 w 7484617"/>
              <a:gd name="connsiteY6627" fmla="*/ 3909532 h 6858937"/>
              <a:gd name="connsiteX6628" fmla="*/ 661754 w 7484617"/>
              <a:gd name="connsiteY6628" fmla="*/ 3876608 h 6858937"/>
              <a:gd name="connsiteX6629" fmla="*/ 676377 w 7484617"/>
              <a:gd name="connsiteY6629" fmla="*/ 3876608 h 6858937"/>
              <a:gd name="connsiteX6630" fmla="*/ 680033 w 7484617"/>
              <a:gd name="connsiteY6630" fmla="*/ 3894898 h 6858937"/>
              <a:gd name="connsiteX6631" fmla="*/ 694658 w 7484617"/>
              <a:gd name="connsiteY6631" fmla="*/ 3861976 h 6858937"/>
              <a:gd name="connsiteX6632" fmla="*/ 683690 w 7484617"/>
              <a:gd name="connsiteY6632" fmla="*/ 3876608 h 6858937"/>
              <a:gd name="connsiteX6633" fmla="*/ 683690 w 7484617"/>
              <a:gd name="connsiteY6633" fmla="*/ 3810762 h 6858937"/>
              <a:gd name="connsiteX6634" fmla="*/ 672723 w 7484617"/>
              <a:gd name="connsiteY6634" fmla="*/ 3810762 h 6858937"/>
              <a:gd name="connsiteX6635" fmla="*/ 665409 w 7484617"/>
              <a:gd name="connsiteY6635" fmla="*/ 3796130 h 6858937"/>
              <a:gd name="connsiteX6636" fmla="*/ 687345 w 7484617"/>
              <a:gd name="connsiteY6636" fmla="*/ 3799788 h 6858937"/>
              <a:gd name="connsiteX6637" fmla="*/ 698314 w 7484617"/>
              <a:gd name="connsiteY6637" fmla="*/ 3774182 h 6858937"/>
              <a:gd name="connsiteX6638" fmla="*/ 676377 w 7484617"/>
              <a:gd name="connsiteY6638" fmla="*/ 3785156 h 6858937"/>
              <a:gd name="connsiteX6639" fmla="*/ 672723 w 7484617"/>
              <a:gd name="connsiteY6639" fmla="*/ 3759550 h 6858937"/>
              <a:gd name="connsiteX6640" fmla="*/ 712938 w 7484617"/>
              <a:gd name="connsiteY6640" fmla="*/ 3766866 h 6858937"/>
              <a:gd name="connsiteX6641" fmla="*/ 694658 w 7484617"/>
              <a:gd name="connsiteY6641" fmla="*/ 3711994 h 6858937"/>
              <a:gd name="connsiteX6642" fmla="*/ 694658 w 7484617"/>
              <a:gd name="connsiteY6642" fmla="*/ 3744918 h 6858937"/>
              <a:gd name="connsiteX6643" fmla="*/ 683690 w 7484617"/>
              <a:gd name="connsiteY6643" fmla="*/ 3730286 h 6858937"/>
              <a:gd name="connsiteX6644" fmla="*/ 701970 w 7484617"/>
              <a:gd name="connsiteY6644" fmla="*/ 3679072 h 6858937"/>
              <a:gd name="connsiteX6645" fmla="*/ 698314 w 7484617"/>
              <a:gd name="connsiteY6645" fmla="*/ 3690046 h 6858937"/>
              <a:gd name="connsiteX6646" fmla="*/ 712938 w 7484617"/>
              <a:gd name="connsiteY6646" fmla="*/ 3690046 h 6858937"/>
              <a:gd name="connsiteX6647" fmla="*/ 705626 w 7484617"/>
              <a:gd name="connsiteY6647" fmla="*/ 3693704 h 6858937"/>
              <a:gd name="connsiteX6648" fmla="*/ 716595 w 7484617"/>
              <a:gd name="connsiteY6648" fmla="*/ 3701020 h 6858937"/>
              <a:gd name="connsiteX6649" fmla="*/ 723907 w 7484617"/>
              <a:gd name="connsiteY6649" fmla="*/ 3730286 h 6858937"/>
              <a:gd name="connsiteX6650" fmla="*/ 734876 w 7484617"/>
              <a:gd name="connsiteY6650" fmla="*/ 3708336 h 6858937"/>
              <a:gd name="connsiteX6651" fmla="*/ 727563 w 7484617"/>
              <a:gd name="connsiteY6651" fmla="*/ 3690046 h 6858937"/>
              <a:gd name="connsiteX6652" fmla="*/ 742188 w 7484617"/>
              <a:gd name="connsiteY6652" fmla="*/ 3701020 h 6858937"/>
              <a:gd name="connsiteX6653" fmla="*/ 731219 w 7484617"/>
              <a:gd name="connsiteY6653" fmla="*/ 3682730 h 6858937"/>
              <a:gd name="connsiteX6654" fmla="*/ 716595 w 7484617"/>
              <a:gd name="connsiteY6654" fmla="*/ 3690046 h 6858937"/>
              <a:gd name="connsiteX6655" fmla="*/ 723907 w 7484617"/>
              <a:gd name="connsiteY6655" fmla="*/ 3668098 h 6858937"/>
              <a:gd name="connsiteX6656" fmla="*/ 716595 w 7484617"/>
              <a:gd name="connsiteY6656" fmla="*/ 3657124 h 6858937"/>
              <a:gd name="connsiteX6657" fmla="*/ 709282 w 7484617"/>
              <a:gd name="connsiteY6657" fmla="*/ 3675414 h 6858937"/>
              <a:gd name="connsiteX6658" fmla="*/ 701970 w 7484617"/>
              <a:gd name="connsiteY6658" fmla="*/ 3653466 h 6858937"/>
              <a:gd name="connsiteX6659" fmla="*/ 687345 w 7484617"/>
              <a:gd name="connsiteY6659" fmla="*/ 3682730 h 6858937"/>
              <a:gd name="connsiteX6660" fmla="*/ 680033 w 7484617"/>
              <a:gd name="connsiteY6660" fmla="*/ 3675414 h 6858937"/>
              <a:gd name="connsiteX6661" fmla="*/ 687345 w 7484617"/>
              <a:gd name="connsiteY6661" fmla="*/ 3690046 h 6858937"/>
              <a:gd name="connsiteX6662" fmla="*/ 680033 w 7484617"/>
              <a:gd name="connsiteY6662" fmla="*/ 3719310 h 6858937"/>
              <a:gd name="connsiteX6663" fmla="*/ 676377 w 7484617"/>
              <a:gd name="connsiteY6663" fmla="*/ 3730286 h 6858937"/>
              <a:gd name="connsiteX6664" fmla="*/ 665409 w 7484617"/>
              <a:gd name="connsiteY6664" fmla="*/ 3730286 h 6858937"/>
              <a:gd name="connsiteX6665" fmla="*/ 672723 w 7484617"/>
              <a:gd name="connsiteY6665" fmla="*/ 3744918 h 6858937"/>
              <a:gd name="connsiteX6666" fmla="*/ 661754 w 7484617"/>
              <a:gd name="connsiteY6666" fmla="*/ 3774182 h 6858937"/>
              <a:gd name="connsiteX6667" fmla="*/ 647130 w 7484617"/>
              <a:gd name="connsiteY6667" fmla="*/ 3774182 h 6858937"/>
              <a:gd name="connsiteX6668" fmla="*/ 647130 w 7484617"/>
              <a:gd name="connsiteY6668" fmla="*/ 3788814 h 6858937"/>
              <a:gd name="connsiteX6669" fmla="*/ 639817 w 7484617"/>
              <a:gd name="connsiteY6669" fmla="*/ 3803446 h 6858937"/>
              <a:gd name="connsiteX6670" fmla="*/ 643473 w 7484617"/>
              <a:gd name="connsiteY6670" fmla="*/ 3832712 h 6858937"/>
              <a:gd name="connsiteX6671" fmla="*/ 639817 w 7484617"/>
              <a:gd name="connsiteY6671" fmla="*/ 3851002 h 6858937"/>
              <a:gd name="connsiteX6672" fmla="*/ 621537 w 7484617"/>
              <a:gd name="connsiteY6672" fmla="*/ 3854660 h 6858937"/>
              <a:gd name="connsiteX6673" fmla="*/ 606912 w 7484617"/>
              <a:gd name="connsiteY6673" fmla="*/ 3898556 h 6858937"/>
              <a:gd name="connsiteX6674" fmla="*/ 617880 w 7484617"/>
              <a:gd name="connsiteY6674" fmla="*/ 3905874 h 6858937"/>
              <a:gd name="connsiteX6675" fmla="*/ 606912 w 7484617"/>
              <a:gd name="connsiteY6675" fmla="*/ 3931480 h 6858937"/>
              <a:gd name="connsiteX6676" fmla="*/ 592287 w 7484617"/>
              <a:gd name="connsiteY6676" fmla="*/ 3920506 h 6858937"/>
              <a:gd name="connsiteX6677" fmla="*/ 584976 w 7484617"/>
              <a:gd name="connsiteY6677" fmla="*/ 3997326 h 6858937"/>
              <a:gd name="connsiteX6678" fmla="*/ 599600 w 7484617"/>
              <a:gd name="connsiteY6678" fmla="*/ 4004642 h 6858937"/>
              <a:gd name="connsiteX6679" fmla="*/ 592287 w 7484617"/>
              <a:gd name="connsiteY6679" fmla="*/ 4026590 h 6858937"/>
              <a:gd name="connsiteX6680" fmla="*/ 577663 w 7484617"/>
              <a:gd name="connsiteY6680" fmla="*/ 4011958 h 6858937"/>
              <a:gd name="connsiteX6681" fmla="*/ 566694 w 7484617"/>
              <a:gd name="connsiteY6681" fmla="*/ 4077802 h 6858937"/>
              <a:gd name="connsiteX6682" fmla="*/ 559384 w 7484617"/>
              <a:gd name="connsiteY6682" fmla="*/ 4107068 h 6858937"/>
              <a:gd name="connsiteX6683" fmla="*/ 541101 w 7484617"/>
              <a:gd name="connsiteY6683" fmla="*/ 4132674 h 6858937"/>
              <a:gd name="connsiteX6684" fmla="*/ 544757 w 7484617"/>
              <a:gd name="connsiteY6684" fmla="*/ 4118042 h 6858937"/>
              <a:gd name="connsiteX6685" fmla="*/ 526478 w 7484617"/>
              <a:gd name="connsiteY6685" fmla="*/ 4121700 h 6858937"/>
              <a:gd name="connsiteX6686" fmla="*/ 519166 w 7484617"/>
              <a:gd name="connsiteY6686" fmla="*/ 4143648 h 6858937"/>
              <a:gd name="connsiteX6687" fmla="*/ 533791 w 7484617"/>
              <a:gd name="connsiteY6687" fmla="*/ 4161938 h 6858937"/>
              <a:gd name="connsiteX6688" fmla="*/ 515510 w 7484617"/>
              <a:gd name="connsiteY6688" fmla="*/ 4172913 h 6858937"/>
              <a:gd name="connsiteX6689" fmla="*/ 530135 w 7484617"/>
              <a:gd name="connsiteY6689" fmla="*/ 4180229 h 6858937"/>
              <a:gd name="connsiteX6690" fmla="*/ 519166 w 7484617"/>
              <a:gd name="connsiteY6690" fmla="*/ 4205835 h 6858937"/>
              <a:gd name="connsiteX6691" fmla="*/ 519166 w 7484617"/>
              <a:gd name="connsiteY6691" fmla="*/ 4187545 h 6858937"/>
              <a:gd name="connsiteX6692" fmla="*/ 493573 w 7484617"/>
              <a:gd name="connsiteY6692" fmla="*/ 4194861 h 6858937"/>
              <a:gd name="connsiteX6693" fmla="*/ 508198 w 7484617"/>
              <a:gd name="connsiteY6693" fmla="*/ 4205835 h 6858937"/>
              <a:gd name="connsiteX6694" fmla="*/ 493573 w 7484617"/>
              <a:gd name="connsiteY6694" fmla="*/ 4257049 h 6858937"/>
              <a:gd name="connsiteX6695" fmla="*/ 511854 w 7484617"/>
              <a:gd name="connsiteY6695" fmla="*/ 4282655 h 6858937"/>
              <a:gd name="connsiteX6696" fmla="*/ 489917 w 7484617"/>
              <a:gd name="connsiteY6696" fmla="*/ 4278997 h 6858937"/>
              <a:gd name="connsiteX6697" fmla="*/ 504542 w 7484617"/>
              <a:gd name="connsiteY6697" fmla="*/ 4311919 h 6858937"/>
              <a:gd name="connsiteX6698" fmla="*/ 515510 w 7484617"/>
              <a:gd name="connsiteY6698" fmla="*/ 4308261 h 6858937"/>
              <a:gd name="connsiteX6699" fmla="*/ 522822 w 7484617"/>
              <a:gd name="connsiteY6699" fmla="*/ 4322893 h 6858937"/>
              <a:gd name="connsiteX6700" fmla="*/ 515510 w 7484617"/>
              <a:gd name="connsiteY6700" fmla="*/ 4344843 h 6858937"/>
              <a:gd name="connsiteX6701" fmla="*/ 511854 w 7484617"/>
              <a:gd name="connsiteY6701" fmla="*/ 4330209 h 6858937"/>
              <a:gd name="connsiteX6702" fmla="*/ 504542 w 7484617"/>
              <a:gd name="connsiteY6702" fmla="*/ 4322893 h 6858937"/>
              <a:gd name="connsiteX6703" fmla="*/ 489917 w 7484617"/>
              <a:gd name="connsiteY6703" fmla="*/ 4337525 h 6858937"/>
              <a:gd name="connsiteX6704" fmla="*/ 482605 w 7484617"/>
              <a:gd name="connsiteY6704" fmla="*/ 4330209 h 6858937"/>
              <a:gd name="connsiteX6705" fmla="*/ 489917 w 7484617"/>
              <a:gd name="connsiteY6705" fmla="*/ 4377765 h 6858937"/>
              <a:gd name="connsiteX6706" fmla="*/ 471636 w 7484617"/>
              <a:gd name="connsiteY6706" fmla="*/ 4370449 h 6858937"/>
              <a:gd name="connsiteX6707" fmla="*/ 486718 w 7484617"/>
              <a:gd name="connsiteY6707" fmla="*/ 4391483 h 6858937"/>
              <a:gd name="connsiteX6708" fmla="*/ 484493 w 7484617"/>
              <a:gd name="connsiteY6708" fmla="*/ 4399894 h 6858937"/>
              <a:gd name="connsiteX6709" fmla="*/ 478949 w 7484617"/>
              <a:gd name="connsiteY6709" fmla="*/ 4396055 h 6858937"/>
              <a:gd name="connsiteX6710" fmla="*/ 475292 w 7484617"/>
              <a:gd name="connsiteY6710" fmla="*/ 4432637 h 6858937"/>
              <a:gd name="connsiteX6711" fmla="*/ 460668 w 7484617"/>
              <a:gd name="connsiteY6711" fmla="*/ 4436295 h 6858937"/>
              <a:gd name="connsiteX6712" fmla="*/ 475292 w 7484617"/>
              <a:gd name="connsiteY6712" fmla="*/ 4454585 h 6858937"/>
              <a:gd name="connsiteX6713" fmla="*/ 464324 w 7484617"/>
              <a:gd name="connsiteY6713" fmla="*/ 4465559 h 6858937"/>
              <a:gd name="connsiteX6714" fmla="*/ 457012 w 7484617"/>
              <a:gd name="connsiteY6714" fmla="*/ 4461901 h 6858937"/>
              <a:gd name="connsiteX6715" fmla="*/ 453356 w 7484617"/>
              <a:gd name="connsiteY6715" fmla="*/ 4494823 h 6858937"/>
              <a:gd name="connsiteX6716" fmla="*/ 460668 w 7484617"/>
              <a:gd name="connsiteY6716" fmla="*/ 4531405 h 6858937"/>
              <a:gd name="connsiteX6717" fmla="*/ 435075 w 7484617"/>
              <a:gd name="connsiteY6717" fmla="*/ 4520431 h 6858937"/>
              <a:gd name="connsiteX6718" fmla="*/ 442389 w 7484617"/>
              <a:gd name="connsiteY6718" fmla="*/ 4546037 h 6858937"/>
              <a:gd name="connsiteX6719" fmla="*/ 449699 w 7484617"/>
              <a:gd name="connsiteY6719" fmla="*/ 4531405 h 6858937"/>
              <a:gd name="connsiteX6720" fmla="*/ 431419 w 7484617"/>
              <a:gd name="connsiteY6720" fmla="*/ 4560669 h 6858937"/>
              <a:gd name="connsiteX6721" fmla="*/ 453356 w 7484617"/>
              <a:gd name="connsiteY6721" fmla="*/ 4560669 h 6858937"/>
              <a:gd name="connsiteX6722" fmla="*/ 446043 w 7484617"/>
              <a:gd name="connsiteY6722" fmla="*/ 4600909 h 6858937"/>
              <a:gd name="connsiteX6723" fmla="*/ 453356 w 7484617"/>
              <a:gd name="connsiteY6723" fmla="*/ 4637489 h 6858937"/>
              <a:gd name="connsiteX6724" fmla="*/ 449699 w 7484617"/>
              <a:gd name="connsiteY6724" fmla="*/ 4622857 h 6858937"/>
              <a:gd name="connsiteX6725" fmla="*/ 431419 w 7484617"/>
              <a:gd name="connsiteY6725" fmla="*/ 4626515 h 6858937"/>
              <a:gd name="connsiteX6726" fmla="*/ 431419 w 7484617"/>
              <a:gd name="connsiteY6726" fmla="*/ 4710650 h 6858937"/>
              <a:gd name="connsiteX6727" fmla="*/ 416796 w 7484617"/>
              <a:gd name="connsiteY6727" fmla="*/ 4706992 h 6858937"/>
              <a:gd name="connsiteX6728" fmla="*/ 431419 w 7484617"/>
              <a:gd name="connsiteY6728" fmla="*/ 4736256 h 6858937"/>
              <a:gd name="connsiteX6729" fmla="*/ 420452 w 7484617"/>
              <a:gd name="connsiteY6729" fmla="*/ 4736256 h 6858937"/>
              <a:gd name="connsiteX6730" fmla="*/ 427765 w 7484617"/>
              <a:gd name="connsiteY6730" fmla="*/ 4802102 h 6858937"/>
              <a:gd name="connsiteX6731" fmla="*/ 416796 w 7484617"/>
              <a:gd name="connsiteY6731" fmla="*/ 4798444 h 6858937"/>
              <a:gd name="connsiteX6732" fmla="*/ 405827 w 7484617"/>
              <a:gd name="connsiteY6732" fmla="*/ 4853314 h 6858937"/>
              <a:gd name="connsiteX6733" fmla="*/ 391203 w 7484617"/>
              <a:gd name="connsiteY6733" fmla="*/ 4845998 h 6858937"/>
              <a:gd name="connsiteX6734" fmla="*/ 391203 w 7484617"/>
              <a:gd name="connsiteY6734" fmla="*/ 4867948 h 6858937"/>
              <a:gd name="connsiteX6735" fmla="*/ 405827 w 7484617"/>
              <a:gd name="connsiteY6735" fmla="*/ 4878922 h 6858937"/>
              <a:gd name="connsiteX6736" fmla="*/ 402171 w 7484617"/>
              <a:gd name="connsiteY6736" fmla="*/ 4893554 h 6858937"/>
              <a:gd name="connsiteX6737" fmla="*/ 413140 w 7484617"/>
              <a:gd name="connsiteY6737" fmla="*/ 4889896 h 6858937"/>
              <a:gd name="connsiteX6738" fmla="*/ 402171 w 7484617"/>
              <a:gd name="connsiteY6738" fmla="*/ 4919160 h 6858937"/>
              <a:gd name="connsiteX6739" fmla="*/ 416796 w 7484617"/>
              <a:gd name="connsiteY6739" fmla="*/ 4915502 h 6858937"/>
              <a:gd name="connsiteX6740" fmla="*/ 402171 w 7484617"/>
              <a:gd name="connsiteY6740" fmla="*/ 4948424 h 6858937"/>
              <a:gd name="connsiteX6741" fmla="*/ 383890 w 7484617"/>
              <a:gd name="connsiteY6741" fmla="*/ 4959400 h 6858937"/>
              <a:gd name="connsiteX6742" fmla="*/ 383890 w 7484617"/>
              <a:gd name="connsiteY6742" fmla="*/ 4992322 h 6858937"/>
              <a:gd name="connsiteX6743" fmla="*/ 376578 w 7484617"/>
              <a:gd name="connsiteY6743" fmla="*/ 4988664 h 6858937"/>
              <a:gd name="connsiteX6744" fmla="*/ 369266 w 7484617"/>
              <a:gd name="connsiteY6744" fmla="*/ 5014270 h 6858937"/>
              <a:gd name="connsiteX6745" fmla="*/ 398515 w 7484617"/>
              <a:gd name="connsiteY6745" fmla="*/ 5017928 h 6858937"/>
              <a:gd name="connsiteX6746" fmla="*/ 383890 w 7484617"/>
              <a:gd name="connsiteY6746" fmla="*/ 5032560 h 6858937"/>
              <a:gd name="connsiteX6747" fmla="*/ 394859 w 7484617"/>
              <a:gd name="connsiteY6747" fmla="*/ 5050852 h 6858937"/>
              <a:gd name="connsiteX6748" fmla="*/ 387547 w 7484617"/>
              <a:gd name="connsiteY6748" fmla="*/ 5105722 h 6858937"/>
              <a:gd name="connsiteX6749" fmla="*/ 383890 w 7484617"/>
              <a:gd name="connsiteY6749" fmla="*/ 5160594 h 6858937"/>
              <a:gd name="connsiteX6750" fmla="*/ 376578 w 7484617"/>
              <a:gd name="connsiteY6750" fmla="*/ 5273994 h 6858937"/>
              <a:gd name="connsiteX6751" fmla="*/ 372922 w 7484617"/>
              <a:gd name="connsiteY6751" fmla="*/ 5252046 h 6858937"/>
              <a:gd name="connsiteX6752" fmla="*/ 358297 w 7484617"/>
              <a:gd name="connsiteY6752" fmla="*/ 5244730 h 6858937"/>
              <a:gd name="connsiteX6753" fmla="*/ 358297 w 7484617"/>
              <a:gd name="connsiteY6753" fmla="*/ 5255704 h 6858937"/>
              <a:gd name="connsiteX6754" fmla="*/ 372922 w 7484617"/>
              <a:gd name="connsiteY6754" fmla="*/ 5263020 h 6858937"/>
              <a:gd name="connsiteX6755" fmla="*/ 358297 w 7484617"/>
              <a:gd name="connsiteY6755" fmla="*/ 5266678 h 6858937"/>
              <a:gd name="connsiteX6756" fmla="*/ 358297 w 7484617"/>
              <a:gd name="connsiteY6756" fmla="*/ 5284968 h 6858937"/>
              <a:gd name="connsiteX6757" fmla="*/ 369266 w 7484617"/>
              <a:gd name="connsiteY6757" fmla="*/ 5284968 h 6858937"/>
              <a:gd name="connsiteX6758" fmla="*/ 394859 w 7484617"/>
              <a:gd name="connsiteY6758" fmla="*/ 5270336 h 6858937"/>
              <a:gd name="connsiteX6759" fmla="*/ 391203 w 7484617"/>
              <a:gd name="connsiteY6759" fmla="*/ 5288626 h 6858937"/>
              <a:gd name="connsiteX6760" fmla="*/ 376578 w 7484617"/>
              <a:gd name="connsiteY6760" fmla="*/ 5284968 h 6858937"/>
              <a:gd name="connsiteX6761" fmla="*/ 376578 w 7484617"/>
              <a:gd name="connsiteY6761" fmla="*/ 5339839 h 6858937"/>
              <a:gd name="connsiteX6762" fmla="*/ 380234 w 7484617"/>
              <a:gd name="connsiteY6762" fmla="*/ 5350813 h 6858937"/>
              <a:gd name="connsiteX6763" fmla="*/ 369266 w 7484617"/>
              <a:gd name="connsiteY6763" fmla="*/ 5369103 h 6858937"/>
              <a:gd name="connsiteX6764" fmla="*/ 358297 w 7484617"/>
              <a:gd name="connsiteY6764" fmla="*/ 5339839 h 6858937"/>
              <a:gd name="connsiteX6765" fmla="*/ 358297 w 7484617"/>
              <a:gd name="connsiteY6765" fmla="*/ 5387395 h 6858937"/>
              <a:gd name="connsiteX6766" fmla="*/ 347329 w 7484617"/>
              <a:gd name="connsiteY6766" fmla="*/ 5409343 h 6858937"/>
              <a:gd name="connsiteX6767" fmla="*/ 321738 w 7484617"/>
              <a:gd name="connsiteY6767" fmla="*/ 5394711 h 6858937"/>
              <a:gd name="connsiteX6768" fmla="*/ 329051 w 7484617"/>
              <a:gd name="connsiteY6768" fmla="*/ 5427633 h 6858937"/>
              <a:gd name="connsiteX6769" fmla="*/ 350985 w 7484617"/>
              <a:gd name="connsiteY6769" fmla="*/ 5438607 h 6858937"/>
              <a:gd name="connsiteX6770" fmla="*/ 332704 w 7484617"/>
              <a:gd name="connsiteY6770" fmla="*/ 5456897 h 6858937"/>
              <a:gd name="connsiteX6771" fmla="*/ 310767 w 7484617"/>
              <a:gd name="connsiteY6771" fmla="*/ 5449581 h 6858937"/>
              <a:gd name="connsiteX6772" fmla="*/ 303457 w 7484617"/>
              <a:gd name="connsiteY6772" fmla="*/ 5423975 h 6858937"/>
              <a:gd name="connsiteX6773" fmla="*/ 310767 w 7484617"/>
              <a:gd name="connsiteY6773" fmla="*/ 5358129 h 6858937"/>
              <a:gd name="connsiteX6774" fmla="*/ 303457 w 7484617"/>
              <a:gd name="connsiteY6774" fmla="*/ 5310575 h 6858937"/>
              <a:gd name="connsiteX6775" fmla="*/ 292489 w 7484617"/>
              <a:gd name="connsiteY6775" fmla="*/ 5310575 h 6858937"/>
              <a:gd name="connsiteX6776" fmla="*/ 303457 w 7484617"/>
              <a:gd name="connsiteY6776" fmla="*/ 5292284 h 6858937"/>
              <a:gd name="connsiteX6777" fmla="*/ 321738 w 7484617"/>
              <a:gd name="connsiteY6777" fmla="*/ 5292284 h 6858937"/>
              <a:gd name="connsiteX6778" fmla="*/ 318082 w 7484617"/>
              <a:gd name="connsiteY6778" fmla="*/ 5284968 h 6858937"/>
              <a:gd name="connsiteX6779" fmla="*/ 292489 w 7484617"/>
              <a:gd name="connsiteY6779" fmla="*/ 5270336 h 6858937"/>
              <a:gd name="connsiteX6780" fmla="*/ 288832 w 7484617"/>
              <a:gd name="connsiteY6780" fmla="*/ 5248388 h 6858937"/>
              <a:gd name="connsiteX6781" fmla="*/ 296145 w 7484617"/>
              <a:gd name="connsiteY6781" fmla="*/ 5244730 h 6858937"/>
              <a:gd name="connsiteX6782" fmla="*/ 285176 w 7484617"/>
              <a:gd name="connsiteY6782" fmla="*/ 5222782 h 6858937"/>
              <a:gd name="connsiteX6783" fmla="*/ 299801 w 7484617"/>
              <a:gd name="connsiteY6783" fmla="*/ 5255704 h 6858937"/>
              <a:gd name="connsiteX6784" fmla="*/ 318082 w 7484617"/>
              <a:gd name="connsiteY6784" fmla="*/ 5255704 h 6858937"/>
              <a:gd name="connsiteX6785" fmla="*/ 303457 w 7484617"/>
              <a:gd name="connsiteY6785" fmla="*/ 5222782 h 6858937"/>
              <a:gd name="connsiteX6786" fmla="*/ 307113 w 7484617"/>
              <a:gd name="connsiteY6786" fmla="*/ 5204490 h 6858937"/>
              <a:gd name="connsiteX6787" fmla="*/ 321738 w 7484617"/>
              <a:gd name="connsiteY6787" fmla="*/ 5197174 h 6858937"/>
              <a:gd name="connsiteX6788" fmla="*/ 307113 w 7484617"/>
              <a:gd name="connsiteY6788" fmla="*/ 5178884 h 6858937"/>
              <a:gd name="connsiteX6789" fmla="*/ 321738 w 7484617"/>
              <a:gd name="connsiteY6789" fmla="*/ 5164252 h 6858937"/>
              <a:gd name="connsiteX6790" fmla="*/ 296145 w 7484617"/>
              <a:gd name="connsiteY6790" fmla="*/ 5160594 h 6858937"/>
              <a:gd name="connsiteX6791" fmla="*/ 318082 w 7484617"/>
              <a:gd name="connsiteY6791" fmla="*/ 5142304 h 6858937"/>
              <a:gd name="connsiteX6792" fmla="*/ 303457 w 7484617"/>
              <a:gd name="connsiteY6792" fmla="*/ 5120354 h 6858937"/>
              <a:gd name="connsiteX6793" fmla="*/ 292489 w 7484617"/>
              <a:gd name="connsiteY6793" fmla="*/ 5145962 h 6858937"/>
              <a:gd name="connsiteX6794" fmla="*/ 296145 w 7484617"/>
              <a:gd name="connsiteY6794" fmla="*/ 5102064 h 6858937"/>
              <a:gd name="connsiteX6795" fmla="*/ 285176 w 7484617"/>
              <a:gd name="connsiteY6795" fmla="*/ 5050852 h 6858937"/>
              <a:gd name="connsiteX6796" fmla="*/ 252271 w 7484617"/>
              <a:gd name="connsiteY6796" fmla="*/ 5087432 h 6858937"/>
              <a:gd name="connsiteX6797" fmla="*/ 255927 w 7484617"/>
              <a:gd name="connsiteY6797" fmla="*/ 5102064 h 6858937"/>
              <a:gd name="connsiteX6798" fmla="*/ 266896 w 7484617"/>
              <a:gd name="connsiteY6798" fmla="*/ 5102064 h 6858937"/>
              <a:gd name="connsiteX6799" fmla="*/ 285176 w 7484617"/>
              <a:gd name="connsiteY6799" fmla="*/ 5134988 h 6858937"/>
              <a:gd name="connsiteX6800" fmla="*/ 266896 w 7484617"/>
              <a:gd name="connsiteY6800" fmla="*/ 5124014 h 6858937"/>
              <a:gd name="connsiteX6801" fmla="*/ 263240 w 7484617"/>
              <a:gd name="connsiteY6801" fmla="*/ 5134988 h 6858937"/>
              <a:gd name="connsiteX6802" fmla="*/ 274208 w 7484617"/>
              <a:gd name="connsiteY6802" fmla="*/ 5145962 h 6858937"/>
              <a:gd name="connsiteX6803" fmla="*/ 263240 w 7484617"/>
              <a:gd name="connsiteY6803" fmla="*/ 5167910 h 6858937"/>
              <a:gd name="connsiteX6804" fmla="*/ 252271 w 7484617"/>
              <a:gd name="connsiteY6804" fmla="*/ 5145962 h 6858937"/>
              <a:gd name="connsiteX6805" fmla="*/ 244959 w 7484617"/>
              <a:gd name="connsiteY6805" fmla="*/ 5160594 h 6858937"/>
              <a:gd name="connsiteX6806" fmla="*/ 263240 w 7484617"/>
              <a:gd name="connsiteY6806" fmla="*/ 5175226 h 6858937"/>
              <a:gd name="connsiteX6807" fmla="*/ 270552 w 7484617"/>
              <a:gd name="connsiteY6807" fmla="*/ 5171568 h 6858937"/>
              <a:gd name="connsiteX6808" fmla="*/ 266896 w 7484617"/>
              <a:gd name="connsiteY6808" fmla="*/ 5193516 h 6858937"/>
              <a:gd name="connsiteX6809" fmla="*/ 266896 w 7484617"/>
              <a:gd name="connsiteY6809" fmla="*/ 5219124 h 6858937"/>
              <a:gd name="connsiteX6810" fmla="*/ 281520 w 7484617"/>
              <a:gd name="connsiteY6810" fmla="*/ 5266678 h 6858937"/>
              <a:gd name="connsiteX6811" fmla="*/ 277865 w 7484617"/>
              <a:gd name="connsiteY6811" fmla="*/ 5310575 h 6858937"/>
              <a:gd name="connsiteX6812" fmla="*/ 259583 w 7484617"/>
              <a:gd name="connsiteY6812" fmla="*/ 5299601 h 6858937"/>
              <a:gd name="connsiteX6813" fmla="*/ 274208 w 7484617"/>
              <a:gd name="connsiteY6813" fmla="*/ 5273994 h 6858937"/>
              <a:gd name="connsiteX6814" fmla="*/ 263240 w 7484617"/>
              <a:gd name="connsiteY6814" fmla="*/ 5252046 h 6858937"/>
              <a:gd name="connsiteX6815" fmla="*/ 270552 w 7484617"/>
              <a:gd name="connsiteY6815" fmla="*/ 5226440 h 6858937"/>
              <a:gd name="connsiteX6816" fmla="*/ 252271 w 7484617"/>
              <a:gd name="connsiteY6816" fmla="*/ 5237414 h 6858937"/>
              <a:gd name="connsiteX6817" fmla="*/ 263240 w 7484617"/>
              <a:gd name="connsiteY6817" fmla="*/ 5266678 h 6858937"/>
              <a:gd name="connsiteX6818" fmla="*/ 252271 w 7484617"/>
              <a:gd name="connsiteY6818" fmla="*/ 5306917 h 6858937"/>
              <a:gd name="connsiteX6819" fmla="*/ 241302 w 7484617"/>
              <a:gd name="connsiteY6819" fmla="*/ 5299601 h 6858937"/>
              <a:gd name="connsiteX6820" fmla="*/ 230334 w 7484617"/>
              <a:gd name="connsiteY6820" fmla="*/ 5306917 h 6858937"/>
              <a:gd name="connsiteX6821" fmla="*/ 244959 w 7484617"/>
              <a:gd name="connsiteY6821" fmla="*/ 5325207 h 6858937"/>
              <a:gd name="connsiteX6822" fmla="*/ 252271 w 7484617"/>
              <a:gd name="connsiteY6822" fmla="*/ 5321549 h 6858937"/>
              <a:gd name="connsiteX6823" fmla="*/ 244959 w 7484617"/>
              <a:gd name="connsiteY6823" fmla="*/ 5354471 h 6858937"/>
              <a:gd name="connsiteX6824" fmla="*/ 230334 w 7484617"/>
              <a:gd name="connsiteY6824" fmla="*/ 5343497 h 6858937"/>
              <a:gd name="connsiteX6825" fmla="*/ 248615 w 7484617"/>
              <a:gd name="connsiteY6825" fmla="*/ 5372761 h 6858937"/>
              <a:gd name="connsiteX6826" fmla="*/ 223022 w 7484617"/>
              <a:gd name="connsiteY6826" fmla="*/ 5402027 h 6858937"/>
              <a:gd name="connsiteX6827" fmla="*/ 223022 w 7484617"/>
              <a:gd name="connsiteY6827" fmla="*/ 5423975 h 6858937"/>
              <a:gd name="connsiteX6828" fmla="*/ 219366 w 7484617"/>
              <a:gd name="connsiteY6828" fmla="*/ 5434949 h 6858937"/>
              <a:gd name="connsiteX6829" fmla="*/ 204741 w 7484617"/>
              <a:gd name="connsiteY6829" fmla="*/ 5431291 h 6858937"/>
              <a:gd name="connsiteX6830" fmla="*/ 208399 w 7484617"/>
              <a:gd name="connsiteY6830" fmla="*/ 5449581 h 6858937"/>
              <a:gd name="connsiteX6831" fmla="*/ 193774 w 7484617"/>
              <a:gd name="connsiteY6831" fmla="*/ 5456897 h 6858937"/>
              <a:gd name="connsiteX6832" fmla="*/ 190116 w 7484617"/>
              <a:gd name="connsiteY6832" fmla="*/ 5475189 h 6858937"/>
              <a:gd name="connsiteX6833" fmla="*/ 201085 w 7484617"/>
              <a:gd name="connsiteY6833" fmla="*/ 5464213 h 6858937"/>
              <a:gd name="connsiteX6834" fmla="*/ 215709 w 7484617"/>
              <a:gd name="connsiteY6834" fmla="*/ 5475189 h 6858937"/>
              <a:gd name="connsiteX6835" fmla="*/ 215709 w 7484617"/>
              <a:gd name="connsiteY6835" fmla="*/ 5493479 h 6858937"/>
              <a:gd name="connsiteX6836" fmla="*/ 197431 w 7484617"/>
              <a:gd name="connsiteY6836" fmla="*/ 5500795 h 6858937"/>
              <a:gd name="connsiteX6837" fmla="*/ 197431 w 7484617"/>
              <a:gd name="connsiteY6837" fmla="*/ 5478847 h 6858937"/>
              <a:gd name="connsiteX6838" fmla="*/ 175494 w 7484617"/>
              <a:gd name="connsiteY6838" fmla="*/ 5493479 h 6858937"/>
              <a:gd name="connsiteX6839" fmla="*/ 179150 w 7484617"/>
              <a:gd name="connsiteY6839" fmla="*/ 5526401 h 6858937"/>
              <a:gd name="connsiteX6840" fmla="*/ 164526 w 7484617"/>
              <a:gd name="connsiteY6840" fmla="*/ 5508111 h 6858937"/>
              <a:gd name="connsiteX6841" fmla="*/ 168181 w 7484617"/>
              <a:gd name="connsiteY6841" fmla="*/ 5482505 h 6858937"/>
              <a:gd name="connsiteX6842" fmla="*/ 160869 w 7484617"/>
              <a:gd name="connsiteY6842" fmla="*/ 5478847 h 6858937"/>
              <a:gd name="connsiteX6843" fmla="*/ 149901 w 7484617"/>
              <a:gd name="connsiteY6843" fmla="*/ 5434949 h 6858937"/>
              <a:gd name="connsiteX6844" fmla="*/ 160869 w 7484617"/>
              <a:gd name="connsiteY6844" fmla="*/ 5423975 h 6858937"/>
              <a:gd name="connsiteX6845" fmla="*/ 160869 w 7484617"/>
              <a:gd name="connsiteY6845" fmla="*/ 5391053 h 6858937"/>
              <a:gd name="connsiteX6846" fmla="*/ 160869 w 7484617"/>
              <a:gd name="connsiteY6846" fmla="*/ 5409343 h 6858937"/>
              <a:gd name="connsiteX6847" fmla="*/ 186462 w 7484617"/>
              <a:gd name="connsiteY6847" fmla="*/ 5420317 h 6858937"/>
              <a:gd name="connsiteX6848" fmla="*/ 171837 w 7484617"/>
              <a:gd name="connsiteY6848" fmla="*/ 5405685 h 6858937"/>
              <a:gd name="connsiteX6849" fmla="*/ 171837 w 7484617"/>
              <a:gd name="connsiteY6849" fmla="*/ 5383735 h 6858937"/>
              <a:gd name="connsiteX6850" fmla="*/ 186462 w 7484617"/>
              <a:gd name="connsiteY6850" fmla="*/ 5380077 h 6858937"/>
              <a:gd name="connsiteX6851" fmla="*/ 168181 w 7484617"/>
              <a:gd name="connsiteY6851" fmla="*/ 5350813 h 6858937"/>
              <a:gd name="connsiteX6852" fmla="*/ 146244 w 7484617"/>
              <a:gd name="connsiteY6852" fmla="*/ 5343497 h 6858937"/>
              <a:gd name="connsiteX6853" fmla="*/ 149901 w 7484617"/>
              <a:gd name="connsiteY6853" fmla="*/ 5299601 h 6858937"/>
              <a:gd name="connsiteX6854" fmla="*/ 160869 w 7484617"/>
              <a:gd name="connsiteY6854" fmla="*/ 5310575 h 6858937"/>
              <a:gd name="connsiteX6855" fmla="*/ 160869 w 7484617"/>
              <a:gd name="connsiteY6855" fmla="*/ 5281310 h 6858937"/>
              <a:gd name="connsiteX6856" fmla="*/ 168181 w 7484617"/>
              <a:gd name="connsiteY6856" fmla="*/ 5244730 h 6858937"/>
              <a:gd name="connsiteX6857" fmla="*/ 190116 w 7484617"/>
              <a:gd name="connsiteY6857" fmla="*/ 5237414 h 6858937"/>
              <a:gd name="connsiteX6858" fmla="*/ 168181 w 7484617"/>
              <a:gd name="connsiteY6858" fmla="*/ 5215466 h 6858937"/>
              <a:gd name="connsiteX6859" fmla="*/ 171837 w 7484617"/>
              <a:gd name="connsiteY6859" fmla="*/ 5200832 h 6858937"/>
              <a:gd name="connsiteX6860" fmla="*/ 186462 w 7484617"/>
              <a:gd name="connsiteY6860" fmla="*/ 5204490 h 6858937"/>
              <a:gd name="connsiteX6861" fmla="*/ 179150 w 7484617"/>
              <a:gd name="connsiteY6861" fmla="*/ 5189858 h 6858937"/>
              <a:gd name="connsiteX6862" fmla="*/ 197431 w 7484617"/>
              <a:gd name="connsiteY6862" fmla="*/ 5186200 h 6858937"/>
              <a:gd name="connsiteX6863" fmla="*/ 186462 w 7484617"/>
              <a:gd name="connsiteY6863" fmla="*/ 5156936 h 6858937"/>
              <a:gd name="connsiteX6864" fmla="*/ 175494 w 7484617"/>
              <a:gd name="connsiteY6864" fmla="*/ 5182542 h 6858937"/>
              <a:gd name="connsiteX6865" fmla="*/ 175494 w 7484617"/>
              <a:gd name="connsiteY6865" fmla="*/ 5131330 h 6858937"/>
              <a:gd name="connsiteX6866" fmla="*/ 160869 w 7484617"/>
              <a:gd name="connsiteY6866" fmla="*/ 5189858 h 6858937"/>
              <a:gd name="connsiteX6867" fmla="*/ 171837 w 7484617"/>
              <a:gd name="connsiteY6867" fmla="*/ 5189858 h 6858937"/>
              <a:gd name="connsiteX6868" fmla="*/ 160869 w 7484617"/>
              <a:gd name="connsiteY6868" fmla="*/ 5204490 h 6858937"/>
              <a:gd name="connsiteX6869" fmla="*/ 142588 w 7484617"/>
              <a:gd name="connsiteY6869" fmla="*/ 5193516 h 6858937"/>
              <a:gd name="connsiteX6870" fmla="*/ 146244 w 7484617"/>
              <a:gd name="connsiteY6870" fmla="*/ 5131330 h 6858937"/>
              <a:gd name="connsiteX6871" fmla="*/ 149901 w 7484617"/>
              <a:gd name="connsiteY6871" fmla="*/ 5120354 h 6858937"/>
              <a:gd name="connsiteX6872" fmla="*/ 168181 w 7484617"/>
              <a:gd name="connsiteY6872" fmla="*/ 5120354 h 6858937"/>
              <a:gd name="connsiteX6873" fmla="*/ 168181 w 7484617"/>
              <a:gd name="connsiteY6873" fmla="*/ 5102064 h 6858937"/>
              <a:gd name="connsiteX6874" fmla="*/ 153557 w 7484617"/>
              <a:gd name="connsiteY6874" fmla="*/ 5109380 h 6858937"/>
              <a:gd name="connsiteX6875" fmla="*/ 157213 w 7484617"/>
              <a:gd name="connsiteY6875" fmla="*/ 5094748 h 6858937"/>
              <a:gd name="connsiteX6876" fmla="*/ 138932 w 7484617"/>
              <a:gd name="connsiteY6876" fmla="*/ 5076458 h 6858937"/>
              <a:gd name="connsiteX6877" fmla="*/ 124308 w 7484617"/>
              <a:gd name="connsiteY6877" fmla="*/ 5076458 h 6858937"/>
              <a:gd name="connsiteX6878" fmla="*/ 109683 w 7484617"/>
              <a:gd name="connsiteY6878" fmla="*/ 5058168 h 6858937"/>
              <a:gd name="connsiteX6879" fmla="*/ 135276 w 7484617"/>
              <a:gd name="connsiteY6879" fmla="*/ 5058168 h 6858937"/>
              <a:gd name="connsiteX6880" fmla="*/ 131620 w 7484617"/>
              <a:gd name="connsiteY6880" fmla="*/ 5025244 h 6858937"/>
              <a:gd name="connsiteX6881" fmla="*/ 142588 w 7484617"/>
              <a:gd name="connsiteY6881" fmla="*/ 5036218 h 6858937"/>
              <a:gd name="connsiteX6882" fmla="*/ 157213 w 7484617"/>
              <a:gd name="connsiteY6882" fmla="*/ 5021586 h 6858937"/>
              <a:gd name="connsiteX6883" fmla="*/ 164526 w 7484617"/>
              <a:gd name="connsiteY6883" fmla="*/ 4999638 h 6858937"/>
              <a:gd name="connsiteX6884" fmla="*/ 142588 w 7484617"/>
              <a:gd name="connsiteY6884" fmla="*/ 4981348 h 6858937"/>
              <a:gd name="connsiteX6885" fmla="*/ 168181 w 7484617"/>
              <a:gd name="connsiteY6885" fmla="*/ 4974032 h 6858937"/>
              <a:gd name="connsiteX6886" fmla="*/ 153557 w 7484617"/>
              <a:gd name="connsiteY6886" fmla="*/ 4941108 h 6858937"/>
              <a:gd name="connsiteX6887" fmla="*/ 160869 w 7484617"/>
              <a:gd name="connsiteY6887" fmla="*/ 4926476 h 6858937"/>
              <a:gd name="connsiteX6888" fmla="*/ 127964 w 7484617"/>
              <a:gd name="connsiteY6888" fmla="*/ 4966716 h 6858937"/>
              <a:gd name="connsiteX6889" fmla="*/ 138932 w 7484617"/>
              <a:gd name="connsiteY6889" fmla="*/ 4930134 h 6858937"/>
              <a:gd name="connsiteX6890" fmla="*/ 87748 w 7484617"/>
              <a:gd name="connsiteY6890" fmla="*/ 4911844 h 6858937"/>
              <a:gd name="connsiteX6891" fmla="*/ 84092 w 7484617"/>
              <a:gd name="connsiteY6891" fmla="*/ 4849656 h 6858937"/>
              <a:gd name="connsiteX6892" fmla="*/ 106027 w 7484617"/>
              <a:gd name="connsiteY6892" fmla="*/ 4878922 h 6858937"/>
              <a:gd name="connsiteX6893" fmla="*/ 116995 w 7484617"/>
              <a:gd name="connsiteY6893" fmla="*/ 4813076 h 6858937"/>
              <a:gd name="connsiteX6894" fmla="*/ 146244 w 7484617"/>
              <a:gd name="connsiteY6894" fmla="*/ 4750888 h 6858937"/>
              <a:gd name="connsiteX6895" fmla="*/ 138932 w 7484617"/>
              <a:gd name="connsiteY6895" fmla="*/ 4736256 h 6858937"/>
              <a:gd name="connsiteX6896" fmla="*/ 153557 w 7484617"/>
              <a:gd name="connsiteY6896" fmla="*/ 4725282 h 6858937"/>
              <a:gd name="connsiteX6897" fmla="*/ 171837 w 7484617"/>
              <a:gd name="connsiteY6897" fmla="*/ 4648463 h 6858937"/>
              <a:gd name="connsiteX6898" fmla="*/ 160869 w 7484617"/>
              <a:gd name="connsiteY6898" fmla="*/ 4652121 h 6858937"/>
              <a:gd name="connsiteX6899" fmla="*/ 164526 w 7484617"/>
              <a:gd name="connsiteY6899" fmla="*/ 4637489 h 6858937"/>
              <a:gd name="connsiteX6900" fmla="*/ 171837 w 7484617"/>
              <a:gd name="connsiteY6900" fmla="*/ 4641147 h 6858937"/>
              <a:gd name="connsiteX6901" fmla="*/ 182806 w 7484617"/>
              <a:gd name="connsiteY6901" fmla="*/ 4597249 h 6858937"/>
              <a:gd name="connsiteX6902" fmla="*/ 190116 w 7484617"/>
              <a:gd name="connsiteY6902" fmla="*/ 4615541 h 6858937"/>
              <a:gd name="connsiteX6903" fmla="*/ 201085 w 7484617"/>
              <a:gd name="connsiteY6903" fmla="*/ 4586275 h 6858937"/>
              <a:gd name="connsiteX6904" fmla="*/ 171837 w 7484617"/>
              <a:gd name="connsiteY6904" fmla="*/ 4575301 h 6858937"/>
              <a:gd name="connsiteX6905" fmla="*/ 208399 w 7484617"/>
              <a:gd name="connsiteY6905" fmla="*/ 4546037 h 6858937"/>
              <a:gd name="connsiteX6906" fmla="*/ 197431 w 7484617"/>
              <a:gd name="connsiteY6906" fmla="*/ 4553353 h 6858937"/>
              <a:gd name="connsiteX6907" fmla="*/ 186462 w 7484617"/>
              <a:gd name="connsiteY6907" fmla="*/ 4494823 h 6858937"/>
              <a:gd name="connsiteX6908" fmla="*/ 212055 w 7484617"/>
              <a:gd name="connsiteY6908" fmla="*/ 4447269 h 6858937"/>
              <a:gd name="connsiteX6909" fmla="*/ 204741 w 7484617"/>
              <a:gd name="connsiteY6909" fmla="*/ 4425319 h 6858937"/>
              <a:gd name="connsiteX6910" fmla="*/ 193774 w 7484617"/>
              <a:gd name="connsiteY6910" fmla="*/ 4428979 h 6858937"/>
              <a:gd name="connsiteX6911" fmla="*/ 201085 w 7484617"/>
              <a:gd name="connsiteY6911" fmla="*/ 4377765 h 6858937"/>
              <a:gd name="connsiteX6912" fmla="*/ 212055 w 7484617"/>
              <a:gd name="connsiteY6912" fmla="*/ 4410687 h 6858937"/>
              <a:gd name="connsiteX6913" fmla="*/ 233990 w 7484617"/>
              <a:gd name="connsiteY6913" fmla="*/ 4363133 h 6858937"/>
              <a:gd name="connsiteX6914" fmla="*/ 237646 w 7484617"/>
              <a:gd name="connsiteY6914" fmla="*/ 4297287 h 6858937"/>
              <a:gd name="connsiteX6915" fmla="*/ 255927 w 7484617"/>
              <a:gd name="connsiteY6915" fmla="*/ 4282655 h 6858937"/>
              <a:gd name="connsiteX6916" fmla="*/ 274208 w 7484617"/>
              <a:gd name="connsiteY6916" fmla="*/ 4297287 h 6858937"/>
              <a:gd name="connsiteX6917" fmla="*/ 277865 w 7484617"/>
              <a:gd name="connsiteY6917" fmla="*/ 4286313 h 6858937"/>
              <a:gd name="connsiteX6918" fmla="*/ 263240 w 7484617"/>
              <a:gd name="connsiteY6918" fmla="*/ 4271681 h 6858937"/>
              <a:gd name="connsiteX6919" fmla="*/ 281520 w 7484617"/>
              <a:gd name="connsiteY6919" fmla="*/ 4278997 h 6858937"/>
              <a:gd name="connsiteX6920" fmla="*/ 277865 w 7484617"/>
              <a:gd name="connsiteY6920" fmla="*/ 4253391 h 6858937"/>
              <a:gd name="connsiteX6921" fmla="*/ 292489 w 7484617"/>
              <a:gd name="connsiteY6921" fmla="*/ 4257049 h 6858937"/>
              <a:gd name="connsiteX6922" fmla="*/ 274208 w 7484617"/>
              <a:gd name="connsiteY6922" fmla="*/ 4242415 h 6858937"/>
              <a:gd name="connsiteX6923" fmla="*/ 281520 w 7484617"/>
              <a:gd name="connsiteY6923" fmla="*/ 4227783 h 6858937"/>
              <a:gd name="connsiteX6924" fmla="*/ 292489 w 7484617"/>
              <a:gd name="connsiteY6924" fmla="*/ 4238757 h 6858937"/>
              <a:gd name="connsiteX6925" fmla="*/ 281520 w 7484617"/>
              <a:gd name="connsiteY6925" fmla="*/ 4209493 h 6858937"/>
              <a:gd name="connsiteX6926" fmla="*/ 259583 w 7484617"/>
              <a:gd name="connsiteY6926" fmla="*/ 4216809 h 6858937"/>
              <a:gd name="connsiteX6927" fmla="*/ 270552 w 7484617"/>
              <a:gd name="connsiteY6927" fmla="*/ 4190747 h 6858937"/>
              <a:gd name="connsiteX6928" fmla="*/ 270552 w 7484617"/>
              <a:gd name="connsiteY6928" fmla="*/ 4162853 h 6858937"/>
              <a:gd name="connsiteX6929" fmla="*/ 277865 w 7484617"/>
              <a:gd name="connsiteY6929" fmla="*/ 4163768 h 6858937"/>
              <a:gd name="connsiteX6930" fmla="*/ 292489 w 7484617"/>
              <a:gd name="connsiteY6930" fmla="*/ 4165597 h 6858937"/>
              <a:gd name="connsiteX6931" fmla="*/ 299801 w 7484617"/>
              <a:gd name="connsiteY6931" fmla="*/ 4143648 h 6858937"/>
              <a:gd name="connsiteX6932" fmla="*/ 274208 w 7484617"/>
              <a:gd name="connsiteY6932" fmla="*/ 4143648 h 6858937"/>
              <a:gd name="connsiteX6933" fmla="*/ 296145 w 7484617"/>
              <a:gd name="connsiteY6933" fmla="*/ 4136332 h 6858937"/>
              <a:gd name="connsiteX6934" fmla="*/ 281520 w 7484617"/>
              <a:gd name="connsiteY6934" fmla="*/ 4114384 h 6858937"/>
              <a:gd name="connsiteX6935" fmla="*/ 299801 w 7484617"/>
              <a:gd name="connsiteY6935" fmla="*/ 4074144 h 6858937"/>
              <a:gd name="connsiteX6936" fmla="*/ 296145 w 7484617"/>
              <a:gd name="connsiteY6936" fmla="*/ 4085120 h 6858937"/>
              <a:gd name="connsiteX6937" fmla="*/ 310767 w 7484617"/>
              <a:gd name="connsiteY6937" fmla="*/ 4085120 h 6858937"/>
              <a:gd name="connsiteX6938" fmla="*/ 303457 w 7484617"/>
              <a:gd name="connsiteY6938" fmla="*/ 4033906 h 6858937"/>
              <a:gd name="connsiteX6939" fmla="*/ 321738 w 7484617"/>
              <a:gd name="connsiteY6939" fmla="*/ 4033906 h 6858937"/>
              <a:gd name="connsiteX6940" fmla="*/ 321738 w 7484617"/>
              <a:gd name="connsiteY6940" fmla="*/ 4011958 h 6858937"/>
              <a:gd name="connsiteX6941" fmla="*/ 340017 w 7484617"/>
              <a:gd name="connsiteY6941" fmla="*/ 4011958 h 6858937"/>
              <a:gd name="connsiteX6942" fmla="*/ 340017 w 7484617"/>
              <a:gd name="connsiteY6942" fmla="*/ 3990008 h 6858937"/>
              <a:gd name="connsiteX6943" fmla="*/ 347786 w 7484617"/>
              <a:gd name="connsiteY6943" fmla="*/ 3995497 h 6858937"/>
              <a:gd name="connsiteX6944" fmla="*/ 357911 w 7484617"/>
              <a:gd name="connsiteY6944" fmla="*/ 3990211 h 6858937"/>
              <a:gd name="connsiteX6945" fmla="*/ 350985 w 7484617"/>
              <a:gd name="connsiteY6945" fmla="*/ 4015616 h 6858937"/>
              <a:gd name="connsiteX6946" fmla="*/ 340017 w 7484617"/>
              <a:gd name="connsiteY6946" fmla="*/ 4033906 h 6858937"/>
              <a:gd name="connsiteX6947" fmla="*/ 332704 w 7484617"/>
              <a:gd name="connsiteY6947" fmla="*/ 4052196 h 6858937"/>
              <a:gd name="connsiteX6948" fmla="*/ 350985 w 7484617"/>
              <a:gd name="connsiteY6948" fmla="*/ 4063170 h 6858937"/>
              <a:gd name="connsiteX6949" fmla="*/ 358297 w 7484617"/>
              <a:gd name="connsiteY6949" fmla="*/ 4041222 h 6858937"/>
              <a:gd name="connsiteX6950" fmla="*/ 369266 w 7484617"/>
              <a:gd name="connsiteY6950" fmla="*/ 4015616 h 6858937"/>
              <a:gd name="connsiteX6951" fmla="*/ 361954 w 7484617"/>
              <a:gd name="connsiteY6951" fmla="*/ 3968060 h 6858937"/>
              <a:gd name="connsiteX6952" fmla="*/ 376578 w 7484617"/>
              <a:gd name="connsiteY6952" fmla="*/ 3964402 h 6858937"/>
              <a:gd name="connsiteX6953" fmla="*/ 376578 w 7484617"/>
              <a:gd name="connsiteY6953" fmla="*/ 3935138 h 6858937"/>
              <a:gd name="connsiteX6954" fmla="*/ 365610 w 7484617"/>
              <a:gd name="connsiteY6954" fmla="*/ 3920506 h 6858937"/>
              <a:gd name="connsiteX6955" fmla="*/ 361954 w 7484617"/>
              <a:gd name="connsiteY6955" fmla="*/ 3942454 h 6858937"/>
              <a:gd name="connsiteX6956" fmla="*/ 369266 w 7484617"/>
              <a:gd name="connsiteY6956" fmla="*/ 3942454 h 6858937"/>
              <a:gd name="connsiteX6957" fmla="*/ 361954 w 7484617"/>
              <a:gd name="connsiteY6957" fmla="*/ 3957086 h 6858937"/>
              <a:gd name="connsiteX6958" fmla="*/ 336361 w 7484617"/>
              <a:gd name="connsiteY6958" fmla="*/ 3942454 h 6858937"/>
              <a:gd name="connsiteX6959" fmla="*/ 350985 w 7484617"/>
              <a:gd name="connsiteY6959" fmla="*/ 3938796 h 6858937"/>
              <a:gd name="connsiteX6960" fmla="*/ 354641 w 7484617"/>
              <a:gd name="connsiteY6960" fmla="*/ 3916848 h 6858937"/>
              <a:gd name="connsiteX6961" fmla="*/ 347329 w 7484617"/>
              <a:gd name="connsiteY6961" fmla="*/ 3898556 h 6858937"/>
              <a:gd name="connsiteX6962" fmla="*/ 347329 w 7484617"/>
              <a:gd name="connsiteY6962" fmla="*/ 3887582 h 6858937"/>
              <a:gd name="connsiteX6963" fmla="*/ 361954 w 7484617"/>
              <a:gd name="connsiteY6963" fmla="*/ 3880266 h 6858937"/>
              <a:gd name="connsiteX6964" fmla="*/ 350985 w 7484617"/>
              <a:gd name="connsiteY6964" fmla="*/ 3876608 h 6858937"/>
              <a:gd name="connsiteX6965" fmla="*/ 365610 w 7484617"/>
              <a:gd name="connsiteY6965" fmla="*/ 3847344 h 6858937"/>
              <a:gd name="connsiteX6966" fmla="*/ 358297 w 7484617"/>
              <a:gd name="connsiteY6966" fmla="*/ 3840028 h 6858937"/>
              <a:gd name="connsiteX6967" fmla="*/ 343673 w 7484617"/>
              <a:gd name="connsiteY6967" fmla="*/ 3865634 h 6858937"/>
              <a:gd name="connsiteX6968" fmla="*/ 343673 w 7484617"/>
              <a:gd name="connsiteY6968" fmla="*/ 3829054 h 6858937"/>
              <a:gd name="connsiteX6969" fmla="*/ 358297 w 7484617"/>
              <a:gd name="connsiteY6969" fmla="*/ 3832712 h 6858937"/>
              <a:gd name="connsiteX6970" fmla="*/ 354641 w 7484617"/>
              <a:gd name="connsiteY6970" fmla="*/ 3821738 h 6858937"/>
              <a:gd name="connsiteX6971" fmla="*/ 336361 w 7484617"/>
              <a:gd name="connsiteY6971" fmla="*/ 3814420 h 6858937"/>
              <a:gd name="connsiteX6972" fmla="*/ 336361 w 7484617"/>
              <a:gd name="connsiteY6972" fmla="*/ 3847344 h 6858937"/>
              <a:gd name="connsiteX6973" fmla="*/ 318082 w 7484617"/>
              <a:gd name="connsiteY6973" fmla="*/ 3854660 h 6858937"/>
              <a:gd name="connsiteX6974" fmla="*/ 314426 w 7484617"/>
              <a:gd name="connsiteY6974" fmla="*/ 3902214 h 6858937"/>
              <a:gd name="connsiteX6975" fmla="*/ 303457 w 7484617"/>
              <a:gd name="connsiteY6975" fmla="*/ 3891240 h 6858937"/>
              <a:gd name="connsiteX6976" fmla="*/ 310767 w 7484617"/>
              <a:gd name="connsiteY6976" fmla="*/ 3916848 h 6858937"/>
              <a:gd name="connsiteX6977" fmla="*/ 292489 w 7484617"/>
              <a:gd name="connsiteY6977" fmla="*/ 3902214 h 6858937"/>
              <a:gd name="connsiteX6978" fmla="*/ 310767 w 7484617"/>
              <a:gd name="connsiteY6978" fmla="*/ 3927822 h 6858937"/>
              <a:gd name="connsiteX6979" fmla="*/ 288832 w 7484617"/>
              <a:gd name="connsiteY6979" fmla="*/ 3920506 h 6858937"/>
              <a:gd name="connsiteX6980" fmla="*/ 303457 w 7484617"/>
              <a:gd name="connsiteY6980" fmla="*/ 3938796 h 6858937"/>
              <a:gd name="connsiteX6981" fmla="*/ 299801 w 7484617"/>
              <a:gd name="connsiteY6981" fmla="*/ 3964402 h 6858937"/>
              <a:gd name="connsiteX6982" fmla="*/ 296145 w 7484617"/>
              <a:gd name="connsiteY6982" fmla="*/ 3971718 h 6858937"/>
              <a:gd name="connsiteX6983" fmla="*/ 277865 w 7484617"/>
              <a:gd name="connsiteY6983" fmla="*/ 3979034 h 6858937"/>
              <a:gd name="connsiteX6984" fmla="*/ 296145 w 7484617"/>
              <a:gd name="connsiteY6984" fmla="*/ 3990008 h 6858937"/>
              <a:gd name="connsiteX6985" fmla="*/ 285176 w 7484617"/>
              <a:gd name="connsiteY6985" fmla="*/ 4011958 h 6858937"/>
              <a:gd name="connsiteX6986" fmla="*/ 288832 w 7484617"/>
              <a:gd name="connsiteY6986" fmla="*/ 3993668 h 6858937"/>
              <a:gd name="connsiteX6987" fmla="*/ 277865 w 7484617"/>
              <a:gd name="connsiteY6987" fmla="*/ 4019274 h 6858937"/>
              <a:gd name="connsiteX6988" fmla="*/ 255927 w 7484617"/>
              <a:gd name="connsiteY6988" fmla="*/ 4026590 h 6858937"/>
              <a:gd name="connsiteX6989" fmla="*/ 252271 w 7484617"/>
              <a:gd name="connsiteY6989" fmla="*/ 4063170 h 6858937"/>
              <a:gd name="connsiteX6990" fmla="*/ 259583 w 7484617"/>
              <a:gd name="connsiteY6990" fmla="*/ 4037564 h 6858937"/>
              <a:gd name="connsiteX6991" fmla="*/ 274208 w 7484617"/>
              <a:gd name="connsiteY6991" fmla="*/ 4030248 h 6858937"/>
              <a:gd name="connsiteX6992" fmla="*/ 281520 w 7484617"/>
              <a:gd name="connsiteY6992" fmla="*/ 4044880 h 6858937"/>
              <a:gd name="connsiteX6993" fmla="*/ 259583 w 7484617"/>
              <a:gd name="connsiteY6993" fmla="*/ 4070486 h 6858937"/>
              <a:gd name="connsiteX6994" fmla="*/ 241302 w 7484617"/>
              <a:gd name="connsiteY6994" fmla="*/ 4063170 h 6858937"/>
              <a:gd name="connsiteX6995" fmla="*/ 230334 w 7484617"/>
              <a:gd name="connsiteY6995" fmla="*/ 4103410 h 6858937"/>
              <a:gd name="connsiteX6996" fmla="*/ 252271 w 7484617"/>
              <a:gd name="connsiteY6996" fmla="*/ 4125358 h 6858937"/>
              <a:gd name="connsiteX6997" fmla="*/ 252271 w 7484617"/>
              <a:gd name="connsiteY6997" fmla="*/ 4132674 h 6858937"/>
              <a:gd name="connsiteX6998" fmla="*/ 226678 w 7484617"/>
              <a:gd name="connsiteY6998" fmla="*/ 4132674 h 6858937"/>
              <a:gd name="connsiteX6999" fmla="*/ 244959 w 7484617"/>
              <a:gd name="connsiteY6999" fmla="*/ 4150964 h 6858937"/>
              <a:gd name="connsiteX7000" fmla="*/ 226678 w 7484617"/>
              <a:gd name="connsiteY7000" fmla="*/ 4180229 h 6858937"/>
              <a:gd name="connsiteX7001" fmla="*/ 215709 w 7484617"/>
              <a:gd name="connsiteY7001" fmla="*/ 4194861 h 6858937"/>
              <a:gd name="connsiteX7002" fmla="*/ 215709 w 7484617"/>
              <a:gd name="connsiteY7002" fmla="*/ 4176571 h 6858937"/>
              <a:gd name="connsiteX7003" fmla="*/ 204741 w 7484617"/>
              <a:gd name="connsiteY7003" fmla="*/ 4202177 h 6858937"/>
              <a:gd name="connsiteX7004" fmla="*/ 201085 w 7484617"/>
              <a:gd name="connsiteY7004" fmla="*/ 4194861 h 6858937"/>
              <a:gd name="connsiteX7005" fmla="*/ 193774 w 7484617"/>
              <a:gd name="connsiteY7005" fmla="*/ 4191203 h 6858937"/>
              <a:gd name="connsiteX7006" fmla="*/ 201085 w 7484617"/>
              <a:gd name="connsiteY7006" fmla="*/ 4180229 h 6858937"/>
              <a:gd name="connsiteX7007" fmla="*/ 193774 w 7484617"/>
              <a:gd name="connsiteY7007" fmla="*/ 4172913 h 6858937"/>
              <a:gd name="connsiteX7008" fmla="*/ 197431 w 7484617"/>
              <a:gd name="connsiteY7008" fmla="*/ 4209493 h 6858937"/>
              <a:gd name="connsiteX7009" fmla="*/ 193774 w 7484617"/>
              <a:gd name="connsiteY7009" fmla="*/ 4220467 h 6858937"/>
              <a:gd name="connsiteX7010" fmla="*/ 190116 w 7484617"/>
              <a:gd name="connsiteY7010" fmla="*/ 4231441 h 6858937"/>
              <a:gd name="connsiteX7011" fmla="*/ 186462 w 7484617"/>
              <a:gd name="connsiteY7011" fmla="*/ 4257049 h 6858937"/>
              <a:gd name="connsiteX7012" fmla="*/ 212055 w 7484617"/>
              <a:gd name="connsiteY7012" fmla="*/ 4264365 h 6858937"/>
              <a:gd name="connsiteX7013" fmla="*/ 201085 w 7484617"/>
              <a:gd name="connsiteY7013" fmla="*/ 4286313 h 6858937"/>
              <a:gd name="connsiteX7014" fmla="*/ 179150 w 7484617"/>
              <a:gd name="connsiteY7014" fmla="*/ 4264365 h 6858937"/>
              <a:gd name="connsiteX7015" fmla="*/ 175494 w 7484617"/>
              <a:gd name="connsiteY7015" fmla="*/ 4322893 h 6858937"/>
              <a:gd name="connsiteX7016" fmla="*/ 146244 w 7484617"/>
              <a:gd name="connsiteY7016" fmla="*/ 4377765 h 6858937"/>
              <a:gd name="connsiteX7017" fmla="*/ 138932 w 7484617"/>
              <a:gd name="connsiteY7017" fmla="*/ 4370449 h 6858937"/>
              <a:gd name="connsiteX7018" fmla="*/ 120651 w 7484617"/>
              <a:gd name="connsiteY7018" fmla="*/ 4377765 h 6858937"/>
              <a:gd name="connsiteX7019" fmla="*/ 138932 w 7484617"/>
              <a:gd name="connsiteY7019" fmla="*/ 4381423 h 6858937"/>
              <a:gd name="connsiteX7020" fmla="*/ 142588 w 7484617"/>
              <a:gd name="connsiteY7020" fmla="*/ 4425319 h 6858937"/>
              <a:gd name="connsiteX7021" fmla="*/ 160869 w 7484617"/>
              <a:gd name="connsiteY7021" fmla="*/ 4421661 h 6858937"/>
              <a:gd name="connsiteX7022" fmla="*/ 157213 w 7484617"/>
              <a:gd name="connsiteY7022" fmla="*/ 4447269 h 6858937"/>
              <a:gd name="connsiteX7023" fmla="*/ 142588 w 7484617"/>
              <a:gd name="connsiteY7023" fmla="*/ 4443611 h 6858937"/>
              <a:gd name="connsiteX7024" fmla="*/ 148395 w 7484617"/>
              <a:gd name="connsiteY7024" fmla="*/ 4431991 h 6858937"/>
              <a:gd name="connsiteX7025" fmla="*/ 148987 w 7484617"/>
              <a:gd name="connsiteY7025" fmla="*/ 4432178 h 6858937"/>
              <a:gd name="connsiteX7026" fmla="*/ 153557 w 7484617"/>
              <a:gd name="connsiteY7026" fmla="*/ 4421661 h 6858937"/>
              <a:gd name="connsiteX7027" fmla="*/ 148395 w 7484617"/>
              <a:gd name="connsiteY7027" fmla="*/ 4431991 h 6858937"/>
              <a:gd name="connsiteX7028" fmla="*/ 138932 w 7484617"/>
              <a:gd name="connsiteY7028" fmla="*/ 4428979 h 6858937"/>
              <a:gd name="connsiteX7029" fmla="*/ 127964 w 7484617"/>
              <a:gd name="connsiteY7029" fmla="*/ 4472875 h 6858937"/>
              <a:gd name="connsiteX7030" fmla="*/ 106027 w 7484617"/>
              <a:gd name="connsiteY7030" fmla="*/ 4476533 h 6858937"/>
              <a:gd name="connsiteX7031" fmla="*/ 106027 w 7484617"/>
              <a:gd name="connsiteY7031" fmla="*/ 4454585 h 6858937"/>
              <a:gd name="connsiteX7032" fmla="*/ 98715 w 7484617"/>
              <a:gd name="connsiteY7032" fmla="*/ 4487507 h 6858937"/>
              <a:gd name="connsiteX7033" fmla="*/ 116995 w 7484617"/>
              <a:gd name="connsiteY7033" fmla="*/ 4491165 h 6858937"/>
              <a:gd name="connsiteX7034" fmla="*/ 116995 w 7484617"/>
              <a:gd name="connsiteY7034" fmla="*/ 4469217 h 6858937"/>
              <a:gd name="connsiteX7035" fmla="*/ 124308 w 7484617"/>
              <a:gd name="connsiteY7035" fmla="*/ 4487507 h 6858937"/>
              <a:gd name="connsiteX7036" fmla="*/ 113340 w 7484617"/>
              <a:gd name="connsiteY7036" fmla="*/ 4524089 h 6858937"/>
              <a:gd name="connsiteX7037" fmla="*/ 116995 w 7484617"/>
              <a:gd name="connsiteY7037" fmla="*/ 4560669 h 6858937"/>
              <a:gd name="connsiteX7038" fmla="*/ 98715 w 7484617"/>
              <a:gd name="connsiteY7038" fmla="*/ 4567985 h 6858937"/>
              <a:gd name="connsiteX7039" fmla="*/ 102371 w 7484617"/>
              <a:gd name="connsiteY7039" fmla="*/ 4575301 h 6858937"/>
              <a:gd name="connsiteX7040" fmla="*/ 109683 w 7484617"/>
              <a:gd name="connsiteY7040" fmla="*/ 4586275 h 6858937"/>
              <a:gd name="connsiteX7041" fmla="*/ 102371 w 7484617"/>
              <a:gd name="connsiteY7041" fmla="*/ 4648463 h 6858937"/>
              <a:gd name="connsiteX7042" fmla="*/ 87748 w 7484617"/>
              <a:gd name="connsiteY7042" fmla="*/ 4648463 h 6858937"/>
              <a:gd name="connsiteX7043" fmla="*/ 80434 w 7484617"/>
              <a:gd name="connsiteY7043" fmla="*/ 4659437 h 6858937"/>
              <a:gd name="connsiteX7044" fmla="*/ 76779 w 7484617"/>
              <a:gd name="connsiteY7044" fmla="*/ 4674069 h 6858937"/>
              <a:gd name="connsiteX7045" fmla="*/ 87748 w 7484617"/>
              <a:gd name="connsiteY7045" fmla="*/ 4681385 h 6858937"/>
              <a:gd name="connsiteX7046" fmla="*/ 76779 w 7484617"/>
              <a:gd name="connsiteY7046" fmla="*/ 4699676 h 6858937"/>
              <a:gd name="connsiteX7047" fmla="*/ 65811 w 7484617"/>
              <a:gd name="connsiteY7047" fmla="*/ 4696018 h 6858937"/>
              <a:gd name="connsiteX7048" fmla="*/ 69467 w 7484617"/>
              <a:gd name="connsiteY7048" fmla="*/ 4710650 h 6858937"/>
              <a:gd name="connsiteX7049" fmla="*/ 76779 w 7484617"/>
              <a:gd name="connsiteY7049" fmla="*/ 4699676 h 6858937"/>
              <a:gd name="connsiteX7050" fmla="*/ 84092 w 7484617"/>
              <a:gd name="connsiteY7050" fmla="*/ 4725282 h 6858937"/>
              <a:gd name="connsiteX7051" fmla="*/ 73123 w 7484617"/>
              <a:gd name="connsiteY7051" fmla="*/ 4728940 h 6858937"/>
              <a:gd name="connsiteX7052" fmla="*/ 62155 w 7484617"/>
              <a:gd name="connsiteY7052" fmla="*/ 4739914 h 6858937"/>
              <a:gd name="connsiteX7053" fmla="*/ 47530 w 7484617"/>
              <a:gd name="connsiteY7053" fmla="*/ 4816734 h 6858937"/>
              <a:gd name="connsiteX7054" fmla="*/ 43874 w 7484617"/>
              <a:gd name="connsiteY7054" fmla="*/ 4831366 h 6858937"/>
              <a:gd name="connsiteX7055" fmla="*/ 36562 w 7484617"/>
              <a:gd name="connsiteY7055" fmla="*/ 4882580 h 6858937"/>
              <a:gd name="connsiteX7056" fmla="*/ 21937 w 7484617"/>
              <a:gd name="connsiteY7056" fmla="*/ 4922818 h 6858937"/>
              <a:gd name="connsiteX7057" fmla="*/ 18281 w 7484617"/>
              <a:gd name="connsiteY7057" fmla="*/ 4911844 h 6858937"/>
              <a:gd name="connsiteX7058" fmla="*/ 18281 w 7484617"/>
              <a:gd name="connsiteY7058" fmla="*/ 4930134 h 6858937"/>
              <a:gd name="connsiteX7059" fmla="*/ 25593 w 7484617"/>
              <a:gd name="connsiteY7059" fmla="*/ 4933792 h 6858937"/>
              <a:gd name="connsiteX7060" fmla="*/ 29249 w 7484617"/>
              <a:gd name="connsiteY7060" fmla="*/ 4966716 h 6858937"/>
              <a:gd name="connsiteX7061" fmla="*/ 10969 w 7484617"/>
              <a:gd name="connsiteY7061" fmla="*/ 4915502 h 6858937"/>
              <a:gd name="connsiteX7062" fmla="*/ 0 w 7484617"/>
              <a:gd name="connsiteY7062" fmla="*/ 4875264 h 6858937"/>
              <a:gd name="connsiteX7063" fmla="*/ 14625 w 7484617"/>
              <a:gd name="connsiteY7063" fmla="*/ 4860630 h 6858937"/>
              <a:gd name="connsiteX7064" fmla="*/ 25593 w 7484617"/>
              <a:gd name="connsiteY7064" fmla="*/ 4871606 h 6858937"/>
              <a:gd name="connsiteX7065" fmla="*/ 7313 w 7484617"/>
              <a:gd name="connsiteY7065" fmla="*/ 4805760 h 6858937"/>
              <a:gd name="connsiteX7066" fmla="*/ 29249 w 7484617"/>
              <a:gd name="connsiteY7066" fmla="*/ 4802102 h 6858937"/>
              <a:gd name="connsiteX7067" fmla="*/ 32906 w 7484617"/>
              <a:gd name="connsiteY7067" fmla="*/ 4761862 h 6858937"/>
              <a:gd name="connsiteX7068" fmla="*/ 40218 w 7484617"/>
              <a:gd name="connsiteY7068" fmla="*/ 4783812 h 6858937"/>
              <a:gd name="connsiteX7069" fmla="*/ 43874 w 7484617"/>
              <a:gd name="connsiteY7069" fmla="*/ 4813076 h 6858937"/>
              <a:gd name="connsiteX7070" fmla="*/ 54843 w 7484617"/>
              <a:gd name="connsiteY7070" fmla="*/ 4769178 h 6858937"/>
              <a:gd name="connsiteX7071" fmla="*/ 47530 w 7484617"/>
              <a:gd name="connsiteY7071" fmla="*/ 4758204 h 6858937"/>
              <a:gd name="connsiteX7072" fmla="*/ 36562 w 7484617"/>
              <a:gd name="connsiteY7072" fmla="*/ 4765520 h 6858937"/>
              <a:gd name="connsiteX7073" fmla="*/ 29249 w 7484617"/>
              <a:gd name="connsiteY7073" fmla="*/ 4750888 h 6858937"/>
              <a:gd name="connsiteX7074" fmla="*/ 21937 w 7484617"/>
              <a:gd name="connsiteY7074" fmla="*/ 4703334 h 6858937"/>
              <a:gd name="connsiteX7075" fmla="*/ 32906 w 7484617"/>
              <a:gd name="connsiteY7075" fmla="*/ 4721624 h 6858937"/>
              <a:gd name="connsiteX7076" fmla="*/ 36562 w 7484617"/>
              <a:gd name="connsiteY7076" fmla="*/ 4674069 h 6858937"/>
              <a:gd name="connsiteX7077" fmla="*/ 51186 w 7484617"/>
              <a:gd name="connsiteY7077" fmla="*/ 4666753 h 6858937"/>
              <a:gd name="connsiteX7078" fmla="*/ 40218 w 7484617"/>
              <a:gd name="connsiteY7078" fmla="*/ 4641147 h 6858937"/>
              <a:gd name="connsiteX7079" fmla="*/ 65811 w 7484617"/>
              <a:gd name="connsiteY7079" fmla="*/ 4659437 h 6858937"/>
              <a:gd name="connsiteX7080" fmla="*/ 69467 w 7484617"/>
              <a:gd name="connsiteY7080" fmla="*/ 4641147 h 6858937"/>
              <a:gd name="connsiteX7081" fmla="*/ 62155 w 7484617"/>
              <a:gd name="connsiteY7081" fmla="*/ 4622857 h 6858937"/>
              <a:gd name="connsiteX7082" fmla="*/ 51186 w 7484617"/>
              <a:gd name="connsiteY7082" fmla="*/ 4611883 h 6858937"/>
              <a:gd name="connsiteX7083" fmla="*/ 43874 w 7484617"/>
              <a:gd name="connsiteY7083" fmla="*/ 4608225 h 6858937"/>
              <a:gd name="connsiteX7084" fmla="*/ 65811 w 7484617"/>
              <a:gd name="connsiteY7084" fmla="*/ 4608225 h 6858937"/>
              <a:gd name="connsiteX7085" fmla="*/ 51186 w 7484617"/>
              <a:gd name="connsiteY7085" fmla="*/ 4571643 h 6858937"/>
              <a:gd name="connsiteX7086" fmla="*/ 65811 w 7484617"/>
              <a:gd name="connsiteY7086" fmla="*/ 4578959 h 6858937"/>
              <a:gd name="connsiteX7087" fmla="*/ 47530 w 7484617"/>
              <a:gd name="connsiteY7087" fmla="*/ 4535063 h 6858937"/>
              <a:gd name="connsiteX7088" fmla="*/ 65811 w 7484617"/>
              <a:gd name="connsiteY7088" fmla="*/ 4535063 h 6858937"/>
              <a:gd name="connsiteX7089" fmla="*/ 80434 w 7484617"/>
              <a:gd name="connsiteY7089" fmla="*/ 4564327 h 6858937"/>
              <a:gd name="connsiteX7090" fmla="*/ 65811 w 7484617"/>
              <a:gd name="connsiteY7090" fmla="*/ 4513113 h 6858937"/>
              <a:gd name="connsiteX7091" fmla="*/ 76779 w 7484617"/>
              <a:gd name="connsiteY7091" fmla="*/ 4509455 h 6858937"/>
              <a:gd name="connsiteX7092" fmla="*/ 65811 w 7484617"/>
              <a:gd name="connsiteY7092" fmla="*/ 4491165 h 6858937"/>
              <a:gd name="connsiteX7093" fmla="*/ 54843 w 7484617"/>
              <a:gd name="connsiteY7093" fmla="*/ 4505797 h 6858937"/>
              <a:gd name="connsiteX7094" fmla="*/ 58499 w 7484617"/>
              <a:gd name="connsiteY7094" fmla="*/ 4476533 h 6858937"/>
              <a:gd name="connsiteX7095" fmla="*/ 47530 w 7484617"/>
              <a:gd name="connsiteY7095" fmla="*/ 4516773 h 6858937"/>
              <a:gd name="connsiteX7096" fmla="*/ 40218 w 7484617"/>
              <a:gd name="connsiteY7096" fmla="*/ 4560669 h 6858937"/>
              <a:gd name="connsiteX7097" fmla="*/ 40218 w 7484617"/>
              <a:gd name="connsiteY7097" fmla="*/ 4513113 h 6858937"/>
              <a:gd name="connsiteX7098" fmla="*/ 36562 w 7484617"/>
              <a:gd name="connsiteY7098" fmla="*/ 4476533 h 6858937"/>
              <a:gd name="connsiteX7099" fmla="*/ 36562 w 7484617"/>
              <a:gd name="connsiteY7099" fmla="*/ 4454585 h 6858937"/>
              <a:gd name="connsiteX7100" fmla="*/ 47530 w 7484617"/>
              <a:gd name="connsiteY7100" fmla="*/ 4461901 h 6858937"/>
              <a:gd name="connsiteX7101" fmla="*/ 62155 w 7484617"/>
              <a:gd name="connsiteY7101" fmla="*/ 4414345 h 6858937"/>
              <a:gd name="connsiteX7102" fmla="*/ 73123 w 7484617"/>
              <a:gd name="connsiteY7102" fmla="*/ 4425319 h 6858937"/>
              <a:gd name="connsiteX7103" fmla="*/ 73123 w 7484617"/>
              <a:gd name="connsiteY7103" fmla="*/ 4399713 h 6858937"/>
              <a:gd name="connsiteX7104" fmla="*/ 62155 w 7484617"/>
              <a:gd name="connsiteY7104" fmla="*/ 4414345 h 6858937"/>
              <a:gd name="connsiteX7105" fmla="*/ 40218 w 7484617"/>
              <a:gd name="connsiteY7105" fmla="*/ 4370449 h 6858937"/>
              <a:gd name="connsiteX7106" fmla="*/ 51186 w 7484617"/>
              <a:gd name="connsiteY7106" fmla="*/ 4341185 h 6858937"/>
              <a:gd name="connsiteX7107" fmla="*/ 47530 w 7484617"/>
              <a:gd name="connsiteY7107" fmla="*/ 4308261 h 6858937"/>
              <a:gd name="connsiteX7108" fmla="*/ 58499 w 7484617"/>
              <a:gd name="connsiteY7108" fmla="*/ 4268023 h 6858937"/>
              <a:gd name="connsiteX7109" fmla="*/ 69467 w 7484617"/>
              <a:gd name="connsiteY7109" fmla="*/ 4275339 h 6858937"/>
              <a:gd name="connsiteX7110" fmla="*/ 73123 w 7484617"/>
              <a:gd name="connsiteY7110" fmla="*/ 4268023 h 6858937"/>
              <a:gd name="connsiteX7111" fmla="*/ 65811 w 7484617"/>
              <a:gd name="connsiteY7111" fmla="*/ 4246073 h 6858937"/>
              <a:gd name="connsiteX7112" fmla="*/ 73123 w 7484617"/>
              <a:gd name="connsiteY7112" fmla="*/ 4249731 h 6858937"/>
              <a:gd name="connsiteX7113" fmla="*/ 65811 w 7484617"/>
              <a:gd name="connsiteY7113" fmla="*/ 4235099 h 6858937"/>
              <a:gd name="connsiteX7114" fmla="*/ 80434 w 7484617"/>
              <a:gd name="connsiteY7114" fmla="*/ 4238757 h 6858937"/>
              <a:gd name="connsiteX7115" fmla="*/ 69467 w 7484617"/>
              <a:gd name="connsiteY7115" fmla="*/ 4227783 h 6858937"/>
              <a:gd name="connsiteX7116" fmla="*/ 73123 w 7484617"/>
              <a:gd name="connsiteY7116" fmla="*/ 4176571 h 6858937"/>
              <a:gd name="connsiteX7117" fmla="*/ 95058 w 7484617"/>
              <a:gd name="connsiteY7117" fmla="*/ 4183887 h 6858937"/>
              <a:gd name="connsiteX7118" fmla="*/ 106027 w 7484617"/>
              <a:gd name="connsiteY7118" fmla="*/ 4118042 h 6858937"/>
              <a:gd name="connsiteX7119" fmla="*/ 113340 w 7484617"/>
              <a:gd name="connsiteY7119" fmla="*/ 4121700 h 6858937"/>
              <a:gd name="connsiteX7120" fmla="*/ 138932 w 7484617"/>
              <a:gd name="connsiteY7120" fmla="*/ 4147306 h 6858937"/>
              <a:gd name="connsiteX7121" fmla="*/ 131620 w 7484617"/>
              <a:gd name="connsiteY7121" fmla="*/ 4125358 h 6858937"/>
              <a:gd name="connsiteX7122" fmla="*/ 113340 w 7484617"/>
              <a:gd name="connsiteY7122" fmla="*/ 4114384 h 6858937"/>
              <a:gd name="connsiteX7123" fmla="*/ 135276 w 7484617"/>
              <a:gd name="connsiteY7123" fmla="*/ 4118042 h 6858937"/>
              <a:gd name="connsiteX7124" fmla="*/ 142588 w 7484617"/>
              <a:gd name="connsiteY7124" fmla="*/ 4103410 h 6858937"/>
              <a:gd name="connsiteX7125" fmla="*/ 124308 w 7484617"/>
              <a:gd name="connsiteY7125" fmla="*/ 4015616 h 6858937"/>
              <a:gd name="connsiteX7126" fmla="*/ 142588 w 7484617"/>
              <a:gd name="connsiteY7126" fmla="*/ 4030248 h 6858937"/>
              <a:gd name="connsiteX7127" fmla="*/ 131620 w 7484617"/>
              <a:gd name="connsiteY7127" fmla="*/ 4004642 h 6858937"/>
              <a:gd name="connsiteX7128" fmla="*/ 131620 w 7484617"/>
              <a:gd name="connsiteY7128" fmla="*/ 3982692 h 6858937"/>
              <a:gd name="connsiteX7129" fmla="*/ 153557 w 7484617"/>
              <a:gd name="connsiteY7129" fmla="*/ 3997326 h 6858937"/>
              <a:gd name="connsiteX7130" fmla="*/ 153557 w 7484617"/>
              <a:gd name="connsiteY7130" fmla="*/ 3986350 h 6858937"/>
              <a:gd name="connsiteX7131" fmla="*/ 138932 w 7484617"/>
              <a:gd name="connsiteY7131" fmla="*/ 3975376 h 6858937"/>
              <a:gd name="connsiteX7132" fmla="*/ 135276 w 7484617"/>
              <a:gd name="connsiteY7132" fmla="*/ 3957086 h 6858937"/>
              <a:gd name="connsiteX7133" fmla="*/ 157213 w 7484617"/>
              <a:gd name="connsiteY7133" fmla="*/ 3894898 h 6858937"/>
              <a:gd name="connsiteX7134" fmla="*/ 186462 w 7484617"/>
              <a:gd name="connsiteY7134" fmla="*/ 3854660 h 6858937"/>
              <a:gd name="connsiteX7135" fmla="*/ 175494 w 7484617"/>
              <a:gd name="connsiteY7135" fmla="*/ 3825396 h 6858937"/>
              <a:gd name="connsiteX7136" fmla="*/ 179150 w 7484617"/>
              <a:gd name="connsiteY7136" fmla="*/ 3792472 h 6858937"/>
              <a:gd name="connsiteX7137" fmla="*/ 182806 w 7484617"/>
              <a:gd name="connsiteY7137" fmla="*/ 3763208 h 6858937"/>
              <a:gd name="connsiteX7138" fmla="*/ 201085 w 7484617"/>
              <a:gd name="connsiteY7138" fmla="*/ 3770524 h 6858937"/>
              <a:gd name="connsiteX7139" fmla="*/ 212055 w 7484617"/>
              <a:gd name="connsiteY7139" fmla="*/ 3755892 h 6858937"/>
              <a:gd name="connsiteX7140" fmla="*/ 212055 w 7484617"/>
              <a:gd name="connsiteY7140" fmla="*/ 3737602 h 6858937"/>
              <a:gd name="connsiteX7141" fmla="*/ 223022 w 7484617"/>
              <a:gd name="connsiteY7141" fmla="*/ 3744918 h 6858937"/>
              <a:gd name="connsiteX7142" fmla="*/ 237646 w 7484617"/>
              <a:gd name="connsiteY7142" fmla="*/ 3671756 h 6858937"/>
              <a:gd name="connsiteX7143" fmla="*/ 244959 w 7484617"/>
              <a:gd name="connsiteY7143" fmla="*/ 3635174 h 6858937"/>
              <a:gd name="connsiteX7144" fmla="*/ 244959 w 7484617"/>
              <a:gd name="connsiteY7144" fmla="*/ 3598594 h 6858937"/>
              <a:gd name="connsiteX7145" fmla="*/ 237646 w 7484617"/>
              <a:gd name="connsiteY7145" fmla="*/ 3620542 h 6858937"/>
              <a:gd name="connsiteX7146" fmla="*/ 226678 w 7484617"/>
              <a:gd name="connsiteY7146" fmla="*/ 3635174 h 6858937"/>
              <a:gd name="connsiteX7147" fmla="*/ 226678 w 7484617"/>
              <a:gd name="connsiteY7147" fmla="*/ 3627858 h 6858937"/>
              <a:gd name="connsiteX7148" fmla="*/ 226678 w 7484617"/>
              <a:gd name="connsiteY7148" fmla="*/ 3642492 h 6858937"/>
              <a:gd name="connsiteX7149" fmla="*/ 201085 w 7484617"/>
              <a:gd name="connsiteY7149" fmla="*/ 3635174 h 6858937"/>
              <a:gd name="connsiteX7150" fmla="*/ 219366 w 7484617"/>
              <a:gd name="connsiteY7150" fmla="*/ 3591279 h 6858937"/>
              <a:gd name="connsiteX7151" fmla="*/ 230334 w 7484617"/>
              <a:gd name="connsiteY7151" fmla="*/ 3572988 h 6858937"/>
              <a:gd name="connsiteX7152" fmla="*/ 237646 w 7484617"/>
              <a:gd name="connsiteY7152" fmla="*/ 3587621 h 6858937"/>
              <a:gd name="connsiteX7153" fmla="*/ 241302 w 7484617"/>
              <a:gd name="connsiteY7153" fmla="*/ 3565673 h 6858937"/>
              <a:gd name="connsiteX7154" fmla="*/ 230334 w 7484617"/>
              <a:gd name="connsiteY7154" fmla="*/ 3565673 h 6858937"/>
              <a:gd name="connsiteX7155" fmla="*/ 252271 w 7484617"/>
              <a:gd name="connsiteY7155" fmla="*/ 3580304 h 6858937"/>
              <a:gd name="connsiteX7156" fmla="*/ 248615 w 7484617"/>
              <a:gd name="connsiteY7156" fmla="*/ 3598594 h 6858937"/>
              <a:gd name="connsiteX7157" fmla="*/ 274208 w 7484617"/>
              <a:gd name="connsiteY7157" fmla="*/ 3605910 h 6858937"/>
              <a:gd name="connsiteX7158" fmla="*/ 274208 w 7484617"/>
              <a:gd name="connsiteY7158" fmla="*/ 3587621 h 6858937"/>
              <a:gd name="connsiteX7159" fmla="*/ 248615 w 7484617"/>
              <a:gd name="connsiteY7159" fmla="*/ 3514458 h 6858937"/>
              <a:gd name="connsiteX7160" fmla="*/ 259583 w 7484617"/>
              <a:gd name="connsiteY7160" fmla="*/ 3510800 h 6858937"/>
              <a:gd name="connsiteX7161" fmla="*/ 270552 w 7484617"/>
              <a:gd name="connsiteY7161" fmla="*/ 3474221 h 6858937"/>
              <a:gd name="connsiteX7162" fmla="*/ 281520 w 7484617"/>
              <a:gd name="connsiteY7162" fmla="*/ 3485194 h 6858937"/>
              <a:gd name="connsiteX7163" fmla="*/ 274208 w 7484617"/>
              <a:gd name="connsiteY7163" fmla="*/ 3455929 h 6858937"/>
              <a:gd name="connsiteX7164" fmla="*/ 281520 w 7484617"/>
              <a:gd name="connsiteY7164" fmla="*/ 3441297 h 6858937"/>
              <a:gd name="connsiteX7165" fmla="*/ 299801 w 7484617"/>
              <a:gd name="connsiteY7165" fmla="*/ 3437639 h 6858937"/>
              <a:gd name="connsiteX7166" fmla="*/ 296145 w 7484617"/>
              <a:gd name="connsiteY7166" fmla="*/ 3423007 h 6858937"/>
              <a:gd name="connsiteX7167" fmla="*/ 285176 w 7484617"/>
              <a:gd name="connsiteY7167" fmla="*/ 3426665 h 6858937"/>
              <a:gd name="connsiteX7168" fmla="*/ 285176 w 7484617"/>
              <a:gd name="connsiteY7168" fmla="*/ 3404717 h 6858937"/>
              <a:gd name="connsiteX7169" fmla="*/ 299801 w 7484617"/>
              <a:gd name="connsiteY7169" fmla="*/ 3404717 h 6858937"/>
              <a:gd name="connsiteX7170" fmla="*/ 303457 w 7484617"/>
              <a:gd name="connsiteY7170" fmla="*/ 3390085 h 6858937"/>
              <a:gd name="connsiteX7171" fmla="*/ 288832 w 7484617"/>
              <a:gd name="connsiteY7171" fmla="*/ 3379111 h 6858937"/>
              <a:gd name="connsiteX7172" fmla="*/ 277865 w 7484617"/>
              <a:gd name="connsiteY7172" fmla="*/ 3404717 h 6858937"/>
              <a:gd name="connsiteX7173" fmla="*/ 266896 w 7484617"/>
              <a:gd name="connsiteY7173" fmla="*/ 3393743 h 6858937"/>
              <a:gd name="connsiteX7174" fmla="*/ 270552 w 7484617"/>
              <a:gd name="connsiteY7174" fmla="*/ 3371793 h 6858937"/>
              <a:gd name="connsiteX7175" fmla="*/ 252271 w 7484617"/>
              <a:gd name="connsiteY7175" fmla="*/ 3379111 h 6858937"/>
              <a:gd name="connsiteX7176" fmla="*/ 285176 w 7484617"/>
              <a:gd name="connsiteY7176" fmla="*/ 3360819 h 6858937"/>
              <a:gd name="connsiteX7177" fmla="*/ 310767 w 7484617"/>
              <a:gd name="connsiteY7177" fmla="*/ 3335213 h 6858937"/>
              <a:gd name="connsiteX7178" fmla="*/ 329051 w 7484617"/>
              <a:gd name="connsiteY7178" fmla="*/ 3353503 h 6858937"/>
              <a:gd name="connsiteX7179" fmla="*/ 340017 w 7484617"/>
              <a:gd name="connsiteY7179" fmla="*/ 3320581 h 6858937"/>
              <a:gd name="connsiteX7180" fmla="*/ 332704 w 7484617"/>
              <a:gd name="connsiteY7180" fmla="*/ 3305949 h 6858937"/>
              <a:gd name="connsiteX7181" fmla="*/ 347329 w 7484617"/>
              <a:gd name="connsiteY7181" fmla="*/ 3316923 h 6858937"/>
              <a:gd name="connsiteX7182" fmla="*/ 347329 w 7484617"/>
              <a:gd name="connsiteY7182" fmla="*/ 3298633 h 6858937"/>
              <a:gd name="connsiteX7183" fmla="*/ 332704 w 7484617"/>
              <a:gd name="connsiteY7183" fmla="*/ 3287657 h 6858937"/>
              <a:gd name="connsiteX7184" fmla="*/ 321738 w 7484617"/>
              <a:gd name="connsiteY7184" fmla="*/ 3294975 h 6858937"/>
              <a:gd name="connsiteX7185" fmla="*/ 329051 w 7484617"/>
              <a:gd name="connsiteY7185" fmla="*/ 3276683 h 6858937"/>
              <a:gd name="connsiteX7186" fmla="*/ 318082 w 7484617"/>
              <a:gd name="connsiteY7186" fmla="*/ 3283999 h 6858937"/>
              <a:gd name="connsiteX7187" fmla="*/ 310767 w 7484617"/>
              <a:gd name="connsiteY7187" fmla="*/ 3273025 h 6858937"/>
              <a:gd name="connsiteX7188" fmla="*/ 332704 w 7484617"/>
              <a:gd name="connsiteY7188" fmla="*/ 3273025 h 6858937"/>
              <a:gd name="connsiteX7189" fmla="*/ 340017 w 7484617"/>
              <a:gd name="connsiteY7189" fmla="*/ 3254735 h 6858937"/>
              <a:gd name="connsiteX7190" fmla="*/ 365610 w 7484617"/>
              <a:gd name="connsiteY7190" fmla="*/ 3247419 h 6858937"/>
              <a:gd name="connsiteX7191" fmla="*/ 347329 w 7484617"/>
              <a:gd name="connsiteY7191" fmla="*/ 3229129 h 6858937"/>
              <a:gd name="connsiteX7192" fmla="*/ 369266 w 7484617"/>
              <a:gd name="connsiteY7192" fmla="*/ 3240103 h 6858937"/>
              <a:gd name="connsiteX7193" fmla="*/ 380234 w 7484617"/>
              <a:gd name="connsiteY7193" fmla="*/ 3185231 h 6858937"/>
              <a:gd name="connsiteX7194" fmla="*/ 391203 w 7484617"/>
              <a:gd name="connsiteY7194" fmla="*/ 3166941 h 6858937"/>
              <a:gd name="connsiteX7195" fmla="*/ 413140 w 7484617"/>
              <a:gd name="connsiteY7195" fmla="*/ 3159625 h 6858937"/>
              <a:gd name="connsiteX7196" fmla="*/ 394859 w 7484617"/>
              <a:gd name="connsiteY7196" fmla="*/ 3123045 h 6858937"/>
              <a:gd name="connsiteX7197" fmla="*/ 413140 w 7484617"/>
              <a:gd name="connsiteY7197" fmla="*/ 3119387 h 6858937"/>
              <a:gd name="connsiteX7198" fmla="*/ 420452 w 7484617"/>
              <a:gd name="connsiteY7198" fmla="*/ 3134019 h 6858937"/>
              <a:gd name="connsiteX7199" fmla="*/ 424108 w 7484617"/>
              <a:gd name="connsiteY7199" fmla="*/ 3093779 h 6858937"/>
              <a:gd name="connsiteX7200" fmla="*/ 413140 w 7484617"/>
              <a:gd name="connsiteY7200" fmla="*/ 3108412 h 6858937"/>
              <a:gd name="connsiteX7201" fmla="*/ 431419 w 7484617"/>
              <a:gd name="connsiteY7201" fmla="*/ 3042567 h 6858937"/>
              <a:gd name="connsiteX7202" fmla="*/ 457012 w 7484617"/>
              <a:gd name="connsiteY7202" fmla="*/ 3024277 h 6858937"/>
              <a:gd name="connsiteX7203" fmla="*/ 460668 w 7484617"/>
              <a:gd name="connsiteY7203" fmla="*/ 2998670 h 6858937"/>
              <a:gd name="connsiteX7204" fmla="*/ 475292 w 7484617"/>
              <a:gd name="connsiteY7204" fmla="*/ 2991354 h 6858937"/>
              <a:gd name="connsiteX7205" fmla="*/ 460668 w 7484617"/>
              <a:gd name="connsiteY7205" fmla="*/ 2991354 h 6858937"/>
              <a:gd name="connsiteX7206" fmla="*/ 453356 w 7484617"/>
              <a:gd name="connsiteY7206" fmla="*/ 2969406 h 6858937"/>
              <a:gd name="connsiteX7207" fmla="*/ 475292 w 7484617"/>
              <a:gd name="connsiteY7207" fmla="*/ 2947458 h 6858937"/>
              <a:gd name="connsiteX7208" fmla="*/ 478949 w 7484617"/>
              <a:gd name="connsiteY7208" fmla="*/ 2958431 h 6858937"/>
              <a:gd name="connsiteX7209" fmla="*/ 489917 w 7484617"/>
              <a:gd name="connsiteY7209" fmla="*/ 2940142 h 6858937"/>
              <a:gd name="connsiteX7210" fmla="*/ 486261 w 7484617"/>
              <a:gd name="connsiteY7210" fmla="*/ 2918192 h 6858937"/>
              <a:gd name="connsiteX7211" fmla="*/ 500885 w 7484617"/>
              <a:gd name="connsiteY7211" fmla="*/ 2921850 h 6858937"/>
              <a:gd name="connsiteX7212" fmla="*/ 500885 w 7484617"/>
              <a:gd name="connsiteY7212" fmla="*/ 2914534 h 6858937"/>
              <a:gd name="connsiteX7213" fmla="*/ 515510 w 7484617"/>
              <a:gd name="connsiteY7213" fmla="*/ 2943800 h 6858937"/>
              <a:gd name="connsiteX7214" fmla="*/ 522822 w 7484617"/>
              <a:gd name="connsiteY7214" fmla="*/ 2903560 h 6858937"/>
              <a:gd name="connsiteX7215" fmla="*/ 533791 w 7484617"/>
              <a:gd name="connsiteY7215" fmla="*/ 2903560 h 6858937"/>
              <a:gd name="connsiteX7216" fmla="*/ 533791 w 7484617"/>
              <a:gd name="connsiteY7216" fmla="*/ 2877954 h 6858937"/>
              <a:gd name="connsiteX7217" fmla="*/ 522822 w 7484617"/>
              <a:gd name="connsiteY7217" fmla="*/ 2888928 h 6858937"/>
              <a:gd name="connsiteX7218" fmla="*/ 522822 w 7484617"/>
              <a:gd name="connsiteY7218" fmla="*/ 2841372 h 6858937"/>
              <a:gd name="connsiteX7219" fmla="*/ 541101 w 7484617"/>
              <a:gd name="connsiteY7219" fmla="*/ 2852348 h 6858937"/>
              <a:gd name="connsiteX7220" fmla="*/ 548415 w 7484617"/>
              <a:gd name="connsiteY7220" fmla="*/ 2877954 h 6858937"/>
              <a:gd name="connsiteX7221" fmla="*/ 552072 w 7484617"/>
              <a:gd name="connsiteY7221" fmla="*/ 2845032 h 6858937"/>
              <a:gd name="connsiteX7222" fmla="*/ 533791 w 7484617"/>
              <a:gd name="connsiteY7222" fmla="*/ 2841372 h 6858937"/>
              <a:gd name="connsiteX7223" fmla="*/ 533791 w 7484617"/>
              <a:gd name="connsiteY7223" fmla="*/ 2812108 h 6858937"/>
              <a:gd name="connsiteX7224" fmla="*/ 552072 w 7484617"/>
              <a:gd name="connsiteY7224" fmla="*/ 2815766 h 6858937"/>
              <a:gd name="connsiteX7225" fmla="*/ 566694 w 7484617"/>
              <a:gd name="connsiteY7225" fmla="*/ 2746262 h 6858937"/>
              <a:gd name="connsiteX7226" fmla="*/ 584976 w 7484617"/>
              <a:gd name="connsiteY7226" fmla="*/ 2764552 h 6858937"/>
              <a:gd name="connsiteX7227" fmla="*/ 584976 w 7484617"/>
              <a:gd name="connsiteY7227" fmla="*/ 2742604 h 6858937"/>
              <a:gd name="connsiteX7228" fmla="*/ 592287 w 7484617"/>
              <a:gd name="connsiteY7228" fmla="*/ 2746262 h 6858937"/>
              <a:gd name="connsiteX7229" fmla="*/ 584976 w 7484617"/>
              <a:gd name="connsiteY7229" fmla="*/ 2727972 h 6858937"/>
              <a:gd name="connsiteX7230" fmla="*/ 574007 w 7484617"/>
              <a:gd name="connsiteY7230" fmla="*/ 2742604 h 6858937"/>
              <a:gd name="connsiteX7231" fmla="*/ 559384 w 7484617"/>
              <a:gd name="connsiteY7231" fmla="*/ 2738946 h 6858937"/>
              <a:gd name="connsiteX7232" fmla="*/ 581319 w 7484617"/>
              <a:gd name="connsiteY7232" fmla="*/ 2698708 h 6858937"/>
              <a:gd name="connsiteX7233" fmla="*/ 559384 w 7484617"/>
              <a:gd name="connsiteY7233" fmla="*/ 2676760 h 6858937"/>
              <a:gd name="connsiteX7234" fmla="*/ 584976 w 7484617"/>
              <a:gd name="connsiteY7234" fmla="*/ 2676760 h 6858937"/>
              <a:gd name="connsiteX7235" fmla="*/ 574007 w 7484617"/>
              <a:gd name="connsiteY7235" fmla="*/ 2727972 h 6858937"/>
              <a:gd name="connsiteX7236" fmla="*/ 595944 w 7484617"/>
              <a:gd name="connsiteY7236" fmla="*/ 2720656 h 6858937"/>
              <a:gd name="connsiteX7237" fmla="*/ 617880 w 7484617"/>
              <a:gd name="connsiteY7237" fmla="*/ 2742604 h 6858937"/>
              <a:gd name="connsiteX7238" fmla="*/ 614224 w 7484617"/>
              <a:gd name="connsiteY7238" fmla="*/ 2760894 h 6858937"/>
              <a:gd name="connsiteX7239" fmla="*/ 610568 w 7484617"/>
              <a:gd name="connsiteY7239" fmla="*/ 2731630 h 6858937"/>
              <a:gd name="connsiteX7240" fmla="*/ 617880 w 7484617"/>
              <a:gd name="connsiteY7240" fmla="*/ 2709682 h 6858937"/>
              <a:gd name="connsiteX7241" fmla="*/ 606912 w 7484617"/>
              <a:gd name="connsiteY7241" fmla="*/ 2720656 h 6858937"/>
              <a:gd name="connsiteX7242" fmla="*/ 595944 w 7484617"/>
              <a:gd name="connsiteY7242" fmla="*/ 2720656 h 6858937"/>
              <a:gd name="connsiteX7243" fmla="*/ 625193 w 7484617"/>
              <a:gd name="connsiteY7243" fmla="*/ 2662126 h 6858937"/>
              <a:gd name="connsiteX7244" fmla="*/ 636162 w 7484617"/>
              <a:gd name="connsiteY7244" fmla="*/ 2636520 h 6858937"/>
              <a:gd name="connsiteX7245" fmla="*/ 625193 w 7484617"/>
              <a:gd name="connsiteY7245" fmla="*/ 2618230 h 6858937"/>
              <a:gd name="connsiteX7246" fmla="*/ 624279 w 7484617"/>
              <a:gd name="connsiteY7246" fmla="*/ 2626003 h 6858937"/>
              <a:gd name="connsiteX7247" fmla="*/ 620192 w 7484617"/>
              <a:gd name="connsiteY7247" fmla="*/ 2625711 h 6858937"/>
              <a:gd name="connsiteX7248" fmla="*/ 620693 w 7484617"/>
              <a:gd name="connsiteY7248" fmla="*/ 2620200 h 6858937"/>
              <a:gd name="connsiteX7249" fmla="*/ 621729 w 7484617"/>
              <a:gd name="connsiteY7249" fmla="*/ 2618230 h 6858937"/>
              <a:gd name="connsiteX7250" fmla="*/ 622451 w 7484617"/>
              <a:gd name="connsiteY7250" fmla="*/ 2616858 h 6858937"/>
              <a:gd name="connsiteX7251" fmla="*/ 621537 w 7484617"/>
              <a:gd name="connsiteY7251" fmla="*/ 2610914 h 6858937"/>
              <a:gd name="connsiteX7252" fmla="*/ 620693 w 7484617"/>
              <a:gd name="connsiteY7252" fmla="*/ 2620200 h 6858937"/>
              <a:gd name="connsiteX7253" fmla="*/ 617880 w 7484617"/>
              <a:gd name="connsiteY7253" fmla="*/ 2625546 h 6858937"/>
              <a:gd name="connsiteX7254" fmla="*/ 620192 w 7484617"/>
              <a:gd name="connsiteY7254" fmla="*/ 2625711 h 6858937"/>
              <a:gd name="connsiteX7255" fmla="*/ 617880 w 7484617"/>
              <a:gd name="connsiteY7255" fmla="*/ 2651152 h 6858937"/>
              <a:gd name="connsiteX7256" fmla="*/ 599600 w 7484617"/>
              <a:gd name="connsiteY7256" fmla="*/ 2673102 h 6858937"/>
              <a:gd name="connsiteX7257" fmla="*/ 603256 w 7484617"/>
              <a:gd name="connsiteY7257" fmla="*/ 2654810 h 6858937"/>
              <a:gd name="connsiteX7258" fmla="*/ 588631 w 7484617"/>
              <a:gd name="connsiteY7258" fmla="*/ 2647494 h 6858937"/>
              <a:gd name="connsiteX7259" fmla="*/ 592287 w 7484617"/>
              <a:gd name="connsiteY7259" fmla="*/ 2625546 h 6858937"/>
              <a:gd name="connsiteX7260" fmla="*/ 606912 w 7484617"/>
              <a:gd name="connsiteY7260" fmla="*/ 2647494 h 6858937"/>
              <a:gd name="connsiteX7261" fmla="*/ 592287 w 7484617"/>
              <a:gd name="connsiteY7261" fmla="*/ 2610914 h 6858937"/>
              <a:gd name="connsiteX7262" fmla="*/ 574007 w 7484617"/>
              <a:gd name="connsiteY7262" fmla="*/ 2614572 h 6858937"/>
              <a:gd name="connsiteX7263" fmla="*/ 577663 w 7484617"/>
              <a:gd name="connsiteY7263" fmla="*/ 2603598 h 6858937"/>
              <a:gd name="connsiteX7264" fmla="*/ 614224 w 7484617"/>
              <a:gd name="connsiteY7264" fmla="*/ 2603598 h 6858937"/>
              <a:gd name="connsiteX7265" fmla="*/ 628849 w 7484617"/>
              <a:gd name="connsiteY7265" fmla="*/ 2545068 h 6858937"/>
              <a:gd name="connsiteX7266" fmla="*/ 621537 w 7484617"/>
              <a:gd name="connsiteY7266" fmla="*/ 2541410 h 6858937"/>
              <a:gd name="connsiteX7267" fmla="*/ 625193 w 7484617"/>
              <a:gd name="connsiteY7267" fmla="*/ 2530436 h 6858937"/>
              <a:gd name="connsiteX7268" fmla="*/ 643473 w 7484617"/>
              <a:gd name="connsiteY7268" fmla="*/ 2545068 h 6858937"/>
              <a:gd name="connsiteX7269" fmla="*/ 625193 w 7484617"/>
              <a:gd name="connsiteY7269" fmla="*/ 2574332 h 6858937"/>
              <a:gd name="connsiteX7270" fmla="*/ 639817 w 7484617"/>
              <a:gd name="connsiteY7270" fmla="*/ 2585306 h 6858937"/>
              <a:gd name="connsiteX7271" fmla="*/ 650786 w 7484617"/>
              <a:gd name="connsiteY7271" fmla="*/ 2534094 h 6858937"/>
              <a:gd name="connsiteX7272" fmla="*/ 636162 w 7484617"/>
              <a:gd name="connsiteY7272" fmla="*/ 2530436 h 6858937"/>
              <a:gd name="connsiteX7273" fmla="*/ 647130 w 7484617"/>
              <a:gd name="connsiteY7273" fmla="*/ 2486539 h 6858937"/>
              <a:gd name="connsiteX7274" fmla="*/ 661754 w 7484617"/>
              <a:gd name="connsiteY7274" fmla="*/ 2471906 h 6858937"/>
              <a:gd name="connsiteX7275" fmla="*/ 676377 w 7484617"/>
              <a:gd name="connsiteY7275" fmla="*/ 2475564 h 6858937"/>
              <a:gd name="connsiteX7276" fmla="*/ 672723 w 7484617"/>
              <a:gd name="connsiteY7276" fmla="*/ 2490196 h 6858937"/>
              <a:gd name="connsiteX7277" fmla="*/ 683690 w 7484617"/>
              <a:gd name="connsiteY7277" fmla="*/ 2497514 h 6858937"/>
              <a:gd name="connsiteX7278" fmla="*/ 694658 w 7484617"/>
              <a:gd name="connsiteY7278" fmla="*/ 2482881 h 6858937"/>
              <a:gd name="connsiteX7279" fmla="*/ 672723 w 7484617"/>
              <a:gd name="connsiteY7279" fmla="*/ 2464591 h 6858937"/>
              <a:gd name="connsiteX7280" fmla="*/ 691002 w 7484617"/>
              <a:gd name="connsiteY7280" fmla="*/ 2442642 h 6858937"/>
              <a:gd name="connsiteX7281" fmla="*/ 701970 w 7484617"/>
              <a:gd name="connsiteY7281" fmla="*/ 2438985 h 6858937"/>
              <a:gd name="connsiteX7282" fmla="*/ 716595 w 7484617"/>
              <a:gd name="connsiteY7282" fmla="*/ 2468248 h 6858937"/>
              <a:gd name="connsiteX7283" fmla="*/ 694658 w 7484617"/>
              <a:gd name="connsiteY7283" fmla="*/ 2504830 h 6858937"/>
              <a:gd name="connsiteX7284" fmla="*/ 683690 w 7484617"/>
              <a:gd name="connsiteY7284" fmla="*/ 2541410 h 6858937"/>
              <a:gd name="connsiteX7285" fmla="*/ 705626 w 7484617"/>
              <a:gd name="connsiteY7285" fmla="*/ 2526778 h 6858937"/>
              <a:gd name="connsiteX7286" fmla="*/ 694658 w 7484617"/>
              <a:gd name="connsiteY7286" fmla="*/ 2504830 h 6858937"/>
              <a:gd name="connsiteX7287" fmla="*/ 712938 w 7484617"/>
              <a:gd name="connsiteY7287" fmla="*/ 2504830 h 6858937"/>
              <a:gd name="connsiteX7288" fmla="*/ 709282 w 7484617"/>
              <a:gd name="connsiteY7288" fmla="*/ 2490196 h 6858937"/>
              <a:gd name="connsiteX7289" fmla="*/ 734876 w 7484617"/>
              <a:gd name="connsiteY7289" fmla="*/ 2508488 h 6858937"/>
              <a:gd name="connsiteX7290" fmla="*/ 749501 w 7484617"/>
              <a:gd name="connsiteY7290" fmla="*/ 2479222 h 6858937"/>
              <a:gd name="connsiteX7291" fmla="*/ 734876 w 7484617"/>
              <a:gd name="connsiteY7291" fmla="*/ 2475564 h 6858937"/>
              <a:gd name="connsiteX7292" fmla="*/ 731219 w 7484617"/>
              <a:gd name="connsiteY7292" fmla="*/ 2493856 h 6858937"/>
              <a:gd name="connsiteX7293" fmla="*/ 720251 w 7484617"/>
              <a:gd name="connsiteY7293" fmla="*/ 2479222 h 6858937"/>
              <a:gd name="connsiteX7294" fmla="*/ 727563 w 7484617"/>
              <a:gd name="connsiteY7294" fmla="*/ 2486539 h 6858937"/>
              <a:gd name="connsiteX7295" fmla="*/ 720251 w 7484617"/>
              <a:gd name="connsiteY7295" fmla="*/ 2468248 h 6858937"/>
              <a:gd name="connsiteX7296" fmla="*/ 734876 w 7484617"/>
              <a:gd name="connsiteY7296" fmla="*/ 2446300 h 6858937"/>
              <a:gd name="connsiteX7297" fmla="*/ 716595 w 7484617"/>
              <a:gd name="connsiteY7297" fmla="*/ 2460933 h 6858937"/>
              <a:gd name="connsiteX7298" fmla="*/ 716595 w 7484617"/>
              <a:gd name="connsiteY7298" fmla="*/ 2438985 h 6858937"/>
              <a:gd name="connsiteX7299" fmla="*/ 734876 w 7484617"/>
              <a:gd name="connsiteY7299" fmla="*/ 2402403 h 6858937"/>
              <a:gd name="connsiteX7300" fmla="*/ 753156 w 7484617"/>
              <a:gd name="connsiteY7300" fmla="*/ 2398745 h 6858937"/>
              <a:gd name="connsiteX7301" fmla="*/ 745844 w 7484617"/>
              <a:gd name="connsiteY7301" fmla="*/ 2387770 h 6858937"/>
              <a:gd name="connsiteX7302" fmla="*/ 745844 w 7484617"/>
              <a:gd name="connsiteY7302" fmla="*/ 2373139 h 6858937"/>
              <a:gd name="connsiteX7303" fmla="*/ 764125 w 7484617"/>
              <a:gd name="connsiteY7303" fmla="*/ 2358506 h 6858937"/>
              <a:gd name="connsiteX7304" fmla="*/ 774024 w 7484617"/>
              <a:gd name="connsiteY7304" fmla="*/ 2400603 h 6858937"/>
              <a:gd name="connsiteX7305" fmla="*/ 771437 w 7484617"/>
              <a:gd name="connsiteY7305" fmla="*/ 2402403 h 6858937"/>
              <a:gd name="connsiteX7306" fmla="*/ 775600 w 7484617"/>
              <a:gd name="connsiteY7306" fmla="*/ 2407303 h 6858937"/>
              <a:gd name="connsiteX7307" fmla="*/ 778749 w 7484617"/>
              <a:gd name="connsiteY7307" fmla="*/ 2420694 h 6858937"/>
              <a:gd name="connsiteX7308" fmla="*/ 779206 w 7484617"/>
              <a:gd name="connsiteY7308" fmla="*/ 2411548 h 6858937"/>
              <a:gd name="connsiteX7309" fmla="*/ 775600 w 7484617"/>
              <a:gd name="connsiteY7309" fmla="*/ 2407303 h 6858937"/>
              <a:gd name="connsiteX7310" fmla="*/ 774024 w 7484617"/>
              <a:gd name="connsiteY7310" fmla="*/ 2400603 h 6858937"/>
              <a:gd name="connsiteX7311" fmla="*/ 781947 w 7484617"/>
              <a:gd name="connsiteY7311" fmla="*/ 2395087 h 6858937"/>
              <a:gd name="connsiteX7312" fmla="*/ 789716 w 7484617"/>
              <a:gd name="connsiteY7312" fmla="*/ 2387770 h 6858937"/>
              <a:gd name="connsiteX7313" fmla="*/ 807997 w 7484617"/>
              <a:gd name="connsiteY7313" fmla="*/ 2391428 h 6858937"/>
              <a:gd name="connsiteX7314" fmla="*/ 822621 w 7484617"/>
              <a:gd name="connsiteY7314" fmla="*/ 2373139 h 6858937"/>
              <a:gd name="connsiteX7315" fmla="*/ 815309 w 7484617"/>
              <a:gd name="connsiteY7315" fmla="*/ 2358506 h 6858937"/>
              <a:gd name="connsiteX7316" fmla="*/ 804340 w 7484617"/>
              <a:gd name="connsiteY7316" fmla="*/ 2369481 h 6858937"/>
              <a:gd name="connsiteX7317" fmla="*/ 804340 w 7484617"/>
              <a:gd name="connsiteY7317" fmla="*/ 2351191 h 6858937"/>
              <a:gd name="connsiteX7318" fmla="*/ 786060 w 7484617"/>
              <a:gd name="connsiteY7318" fmla="*/ 2358506 h 6858937"/>
              <a:gd name="connsiteX7319" fmla="*/ 789716 w 7484617"/>
              <a:gd name="connsiteY7319" fmla="*/ 2321927 h 6858937"/>
              <a:gd name="connsiteX7320" fmla="*/ 800684 w 7484617"/>
              <a:gd name="connsiteY7320" fmla="*/ 2329243 h 6858937"/>
              <a:gd name="connsiteX7321" fmla="*/ 807997 w 7484617"/>
              <a:gd name="connsiteY7321" fmla="*/ 2296319 h 6858937"/>
              <a:gd name="connsiteX7322" fmla="*/ 822621 w 7484617"/>
              <a:gd name="connsiteY7322" fmla="*/ 2259739 h 6858937"/>
              <a:gd name="connsiteX7323" fmla="*/ 829933 w 7484617"/>
              <a:gd name="connsiteY7323" fmla="*/ 2248765 h 6858937"/>
              <a:gd name="connsiteX7324" fmla="*/ 844558 w 7484617"/>
              <a:gd name="connsiteY7324" fmla="*/ 2248765 h 6858937"/>
              <a:gd name="connsiteX7325" fmla="*/ 859183 w 7484617"/>
              <a:gd name="connsiteY7325" fmla="*/ 2212183 h 6858937"/>
              <a:gd name="connsiteX7326" fmla="*/ 873807 w 7484617"/>
              <a:gd name="connsiteY7326" fmla="*/ 2219499 h 6858937"/>
              <a:gd name="connsiteX7327" fmla="*/ 873807 w 7484617"/>
              <a:gd name="connsiteY7327" fmla="*/ 2204867 h 6858937"/>
              <a:gd name="connsiteX7328" fmla="*/ 884776 w 7484617"/>
              <a:gd name="connsiteY7328" fmla="*/ 2212183 h 6858937"/>
              <a:gd name="connsiteX7329" fmla="*/ 892088 w 7484617"/>
              <a:gd name="connsiteY7329" fmla="*/ 2201209 h 6858937"/>
              <a:gd name="connsiteX7330" fmla="*/ 881120 w 7484617"/>
              <a:gd name="connsiteY7330" fmla="*/ 2190235 h 6858937"/>
              <a:gd name="connsiteX7331" fmla="*/ 899398 w 7484617"/>
              <a:gd name="connsiteY7331" fmla="*/ 2149997 h 6858937"/>
              <a:gd name="connsiteX7332" fmla="*/ 910367 w 7484617"/>
              <a:gd name="connsiteY7332" fmla="*/ 2160971 h 6858937"/>
              <a:gd name="connsiteX7333" fmla="*/ 921335 w 7484617"/>
              <a:gd name="connsiteY7333" fmla="*/ 2146339 h 6858937"/>
              <a:gd name="connsiteX7334" fmla="*/ 950585 w 7484617"/>
              <a:gd name="connsiteY7334" fmla="*/ 2109757 h 6858937"/>
              <a:gd name="connsiteX7335" fmla="*/ 957897 w 7484617"/>
              <a:gd name="connsiteY7335" fmla="*/ 2087809 h 6858937"/>
              <a:gd name="connsiteX7336" fmla="*/ 950585 w 7484617"/>
              <a:gd name="connsiteY7336" fmla="*/ 2069519 h 6858937"/>
              <a:gd name="connsiteX7337" fmla="*/ 965209 w 7484617"/>
              <a:gd name="connsiteY7337" fmla="*/ 2065859 h 6858937"/>
              <a:gd name="connsiteX7338" fmla="*/ 965209 w 7484617"/>
              <a:gd name="connsiteY7338" fmla="*/ 2087809 h 6858937"/>
              <a:gd name="connsiteX7339" fmla="*/ 983490 w 7484617"/>
              <a:gd name="connsiteY7339" fmla="*/ 2109757 h 6858937"/>
              <a:gd name="connsiteX7340" fmla="*/ 990802 w 7484617"/>
              <a:gd name="connsiteY7340" fmla="*/ 2084151 h 6858937"/>
              <a:gd name="connsiteX7341" fmla="*/ 1009083 w 7484617"/>
              <a:gd name="connsiteY7341" fmla="*/ 2051227 h 6858937"/>
              <a:gd name="connsiteX7342" fmla="*/ 1023708 w 7484617"/>
              <a:gd name="connsiteY7342" fmla="*/ 2054885 h 6858937"/>
              <a:gd name="connsiteX7343" fmla="*/ 1020050 w 7484617"/>
              <a:gd name="connsiteY7343" fmla="*/ 2047569 h 6858937"/>
              <a:gd name="connsiteX7344" fmla="*/ 1034674 w 7484617"/>
              <a:gd name="connsiteY7344" fmla="*/ 2036595 h 6858937"/>
              <a:gd name="connsiteX7345" fmla="*/ 1045643 w 7484617"/>
              <a:gd name="connsiteY7345" fmla="*/ 2021963 h 6858937"/>
              <a:gd name="connsiteX7346" fmla="*/ 1071236 w 7484617"/>
              <a:gd name="connsiteY7346" fmla="*/ 1989041 h 6858937"/>
              <a:gd name="connsiteX7347" fmla="*/ 1045643 w 7484617"/>
              <a:gd name="connsiteY7347" fmla="*/ 1985383 h 6858937"/>
              <a:gd name="connsiteX7348" fmla="*/ 1041987 w 7484617"/>
              <a:gd name="connsiteY7348" fmla="*/ 2000015 h 6858937"/>
              <a:gd name="connsiteX7349" fmla="*/ 1045643 w 7484617"/>
              <a:gd name="connsiteY7349" fmla="*/ 2000015 h 6858937"/>
              <a:gd name="connsiteX7350" fmla="*/ 1031018 w 7484617"/>
              <a:gd name="connsiteY7350" fmla="*/ 2021963 h 6858937"/>
              <a:gd name="connsiteX7351" fmla="*/ 1012739 w 7484617"/>
              <a:gd name="connsiteY7351" fmla="*/ 2040253 h 6858937"/>
              <a:gd name="connsiteX7352" fmla="*/ 1005427 w 7484617"/>
              <a:gd name="connsiteY7352" fmla="*/ 2025621 h 6858937"/>
              <a:gd name="connsiteX7353" fmla="*/ 1020050 w 7484617"/>
              <a:gd name="connsiteY7353" fmla="*/ 2014647 h 6858937"/>
              <a:gd name="connsiteX7354" fmla="*/ 1034674 w 7484617"/>
              <a:gd name="connsiteY7354" fmla="*/ 1974409 h 6858937"/>
              <a:gd name="connsiteX7355" fmla="*/ 1045643 w 7484617"/>
              <a:gd name="connsiteY7355" fmla="*/ 1981725 h 6858937"/>
              <a:gd name="connsiteX7356" fmla="*/ 1049299 w 7484617"/>
              <a:gd name="connsiteY7356" fmla="*/ 1967092 h 6858937"/>
              <a:gd name="connsiteX7357" fmla="*/ 1041987 w 7484617"/>
              <a:gd name="connsiteY7357" fmla="*/ 1967092 h 6858937"/>
              <a:gd name="connsiteX7358" fmla="*/ 1074892 w 7484617"/>
              <a:gd name="connsiteY7358" fmla="*/ 1908564 h 6858937"/>
              <a:gd name="connsiteX7359" fmla="*/ 1093173 w 7484617"/>
              <a:gd name="connsiteY7359" fmla="*/ 1912222 h 6858937"/>
              <a:gd name="connsiteX7360" fmla="*/ 1089516 w 7484617"/>
              <a:gd name="connsiteY7360" fmla="*/ 1897590 h 6858937"/>
              <a:gd name="connsiteX7361" fmla="*/ 1100485 w 7484617"/>
              <a:gd name="connsiteY7361" fmla="*/ 1908564 h 6858937"/>
              <a:gd name="connsiteX7362" fmla="*/ 1104141 w 7484617"/>
              <a:gd name="connsiteY7362" fmla="*/ 1893930 h 6858937"/>
              <a:gd name="connsiteX7363" fmla="*/ 1093173 w 7484617"/>
              <a:gd name="connsiteY7363" fmla="*/ 1890272 h 6858937"/>
              <a:gd name="connsiteX7364" fmla="*/ 1107798 w 7484617"/>
              <a:gd name="connsiteY7364" fmla="*/ 1875640 h 6858937"/>
              <a:gd name="connsiteX7365" fmla="*/ 1115109 w 7484617"/>
              <a:gd name="connsiteY7365" fmla="*/ 1886614 h 6858937"/>
              <a:gd name="connsiteX7366" fmla="*/ 1118766 w 7484617"/>
              <a:gd name="connsiteY7366" fmla="*/ 1868323 h 6858937"/>
              <a:gd name="connsiteX7367" fmla="*/ 1107798 w 7484617"/>
              <a:gd name="connsiteY7367" fmla="*/ 1861007 h 6858937"/>
              <a:gd name="connsiteX7368" fmla="*/ 1133390 w 7484617"/>
              <a:gd name="connsiteY7368" fmla="*/ 1835401 h 6858937"/>
              <a:gd name="connsiteX7369" fmla="*/ 1140701 w 7484617"/>
              <a:gd name="connsiteY7369" fmla="*/ 1850033 h 6858937"/>
              <a:gd name="connsiteX7370" fmla="*/ 1217480 w 7484617"/>
              <a:gd name="connsiteY7370" fmla="*/ 1780530 h 6858937"/>
              <a:gd name="connsiteX7371" fmla="*/ 1206512 w 7484617"/>
              <a:gd name="connsiteY7371" fmla="*/ 1769556 h 6858937"/>
              <a:gd name="connsiteX7372" fmla="*/ 1221137 w 7484617"/>
              <a:gd name="connsiteY7372" fmla="*/ 1773214 h 6858937"/>
              <a:gd name="connsiteX7373" fmla="*/ 1217480 w 7484617"/>
              <a:gd name="connsiteY7373" fmla="*/ 1758582 h 6858937"/>
              <a:gd name="connsiteX7374" fmla="*/ 1232104 w 7484617"/>
              <a:gd name="connsiteY7374" fmla="*/ 1762240 h 6858937"/>
              <a:gd name="connsiteX7375" fmla="*/ 1246729 w 7484617"/>
              <a:gd name="connsiteY7375" fmla="*/ 1736634 h 6858937"/>
              <a:gd name="connsiteX7376" fmla="*/ 1235761 w 7484617"/>
              <a:gd name="connsiteY7376" fmla="*/ 1729318 h 6858937"/>
              <a:gd name="connsiteX7377" fmla="*/ 1239417 w 7484617"/>
              <a:gd name="connsiteY7377" fmla="*/ 1718342 h 6858937"/>
              <a:gd name="connsiteX7378" fmla="*/ 1265008 w 7484617"/>
              <a:gd name="connsiteY7378" fmla="*/ 1692736 h 6858937"/>
              <a:gd name="connsiteX7379" fmla="*/ 1257698 w 7484617"/>
              <a:gd name="connsiteY7379" fmla="*/ 1714684 h 6858937"/>
              <a:gd name="connsiteX7380" fmla="*/ 1265008 w 7484617"/>
              <a:gd name="connsiteY7380" fmla="*/ 1718342 h 6858937"/>
              <a:gd name="connsiteX7381" fmla="*/ 1297913 w 7484617"/>
              <a:gd name="connsiteY7381" fmla="*/ 1685420 h 6858937"/>
              <a:gd name="connsiteX7382" fmla="*/ 1272320 w 7484617"/>
              <a:gd name="connsiteY7382" fmla="*/ 1700052 h 6858937"/>
              <a:gd name="connsiteX7383" fmla="*/ 1265008 w 7484617"/>
              <a:gd name="connsiteY7383" fmla="*/ 1689078 h 6858937"/>
              <a:gd name="connsiteX7384" fmla="*/ 1279633 w 7484617"/>
              <a:gd name="connsiteY7384" fmla="*/ 1670788 h 6858937"/>
              <a:gd name="connsiteX7385" fmla="*/ 1305226 w 7484617"/>
              <a:gd name="connsiteY7385" fmla="*/ 1667130 h 6858937"/>
              <a:gd name="connsiteX7386" fmla="*/ 1283289 w 7484617"/>
              <a:gd name="connsiteY7386" fmla="*/ 1659814 h 6858937"/>
              <a:gd name="connsiteX7387" fmla="*/ 1305226 w 7484617"/>
              <a:gd name="connsiteY7387" fmla="*/ 1652498 h 6858937"/>
              <a:gd name="connsiteX7388" fmla="*/ 1316194 w 7484617"/>
              <a:gd name="connsiteY7388" fmla="*/ 1641524 h 6858937"/>
              <a:gd name="connsiteX7389" fmla="*/ 1345443 w 7484617"/>
              <a:gd name="connsiteY7389" fmla="*/ 1597626 h 6858937"/>
              <a:gd name="connsiteX7390" fmla="*/ 1341787 w 7484617"/>
              <a:gd name="connsiteY7390" fmla="*/ 1572020 h 6858937"/>
              <a:gd name="connsiteX7391" fmla="*/ 1367380 w 7484617"/>
              <a:gd name="connsiteY7391" fmla="*/ 1579336 h 6858937"/>
              <a:gd name="connsiteX7392" fmla="*/ 1378349 w 7484617"/>
              <a:gd name="connsiteY7392" fmla="*/ 1520806 h 6858937"/>
              <a:gd name="connsiteX7393" fmla="*/ 1389315 w 7484617"/>
              <a:gd name="connsiteY7393" fmla="*/ 1506174 h 6858937"/>
              <a:gd name="connsiteX7394" fmla="*/ 1425877 w 7484617"/>
              <a:gd name="connsiteY7394" fmla="*/ 1465936 h 6858937"/>
              <a:gd name="connsiteX7395" fmla="*/ 1425877 w 7484617"/>
              <a:gd name="connsiteY7395" fmla="*/ 1487884 h 6858937"/>
              <a:gd name="connsiteX7396" fmla="*/ 1451470 w 7484617"/>
              <a:gd name="connsiteY7396" fmla="*/ 1484226 h 6858937"/>
              <a:gd name="connsiteX7397" fmla="*/ 1451470 w 7484617"/>
              <a:gd name="connsiteY7397" fmla="*/ 1473252 h 6858937"/>
              <a:gd name="connsiteX7398" fmla="*/ 1440501 w 7484617"/>
              <a:gd name="connsiteY7398" fmla="*/ 1454960 h 6858937"/>
              <a:gd name="connsiteX7399" fmla="*/ 1455126 w 7484617"/>
              <a:gd name="connsiteY7399" fmla="*/ 1473252 h 6858937"/>
              <a:gd name="connsiteX7400" fmla="*/ 1484373 w 7484617"/>
              <a:gd name="connsiteY7400" fmla="*/ 1480568 h 6858937"/>
              <a:gd name="connsiteX7401" fmla="*/ 1469751 w 7484617"/>
              <a:gd name="connsiteY7401" fmla="*/ 1447644 h 6858937"/>
              <a:gd name="connsiteX7402" fmla="*/ 1502654 w 7484617"/>
              <a:gd name="connsiteY7402" fmla="*/ 1443986 h 6858937"/>
              <a:gd name="connsiteX7403" fmla="*/ 1469751 w 7484617"/>
              <a:gd name="connsiteY7403" fmla="*/ 1429354 h 6858937"/>
              <a:gd name="connsiteX7404" fmla="*/ 1502654 w 7484617"/>
              <a:gd name="connsiteY7404" fmla="*/ 1407406 h 6858937"/>
              <a:gd name="connsiteX7405" fmla="*/ 1455126 w 7484617"/>
              <a:gd name="connsiteY7405" fmla="*/ 1414722 h 6858937"/>
              <a:gd name="connsiteX7406" fmla="*/ 1480717 w 7484617"/>
              <a:gd name="connsiteY7406" fmla="*/ 1396432 h 6858937"/>
              <a:gd name="connsiteX7407" fmla="*/ 1477063 w 7484617"/>
              <a:gd name="connsiteY7407" fmla="*/ 1403748 h 6858937"/>
              <a:gd name="connsiteX7408" fmla="*/ 1509966 w 7484617"/>
              <a:gd name="connsiteY7408" fmla="*/ 1400090 h 6858937"/>
              <a:gd name="connsiteX7409" fmla="*/ 1524591 w 7484617"/>
              <a:gd name="connsiteY7409" fmla="*/ 1414722 h 6858937"/>
              <a:gd name="connsiteX7410" fmla="*/ 1531903 w 7484617"/>
              <a:gd name="connsiteY7410" fmla="*/ 1403748 h 6858937"/>
              <a:gd name="connsiteX7411" fmla="*/ 1520935 w 7484617"/>
              <a:gd name="connsiteY7411" fmla="*/ 1396432 h 6858937"/>
              <a:gd name="connsiteX7412" fmla="*/ 1535559 w 7484617"/>
              <a:gd name="connsiteY7412" fmla="*/ 1374484 h 6858937"/>
              <a:gd name="connsiteX7413" fmla="*/ 1553840 w 7484617"/>
              <a:gd name="connsiteY7413" fmla="*/ 1352534 h 6858937"/>
              <a:gd name="connsiteX7414" fmla="*/ 1564809 w 7484617"/>
              <a:gd name="connsiteY7414" fmla="*/ 1356192 h 6858937"/>
              <a:gd name="connsiteX7415" fmla="*/ 1572121 w 7484617"/>
              <a:gd name="connsiteY7415" fmla="*/ 1334244 h 6858937"/>
              <a:gd name="connsiteX7416" fmla="*/ 1594058 w 7484617"/>
              <a:gd name="connsiteY7416" fmla="*/ 1341560 h 6858937"/>
              <a:gd name="connsiteX7417" fmla="*/ 1608682 w 7484617"/>
              <a:gd name="connsiteY7417" fmla="*/ 1312296 h 6858937"/>
              <a:gd name="connsiteX7418" fmla="*/ 1608682 w 7484617"/>
              <a:gd name="connsiteY7418" fmla="*/ 1334244 h 6858937"/>
              <a:gd name="connsiteX7419" fmla="*/ 1623305 w 7484617"/>
              <a:gd name="connsiteY7419" fmla="*/ 1330586 h 6858937"/>
              <a:gd name="connsiteX7420" fmla="*/ 1623305 w 7484617"/>
              <a:gd name="connsiteY7420" fmla="*/ 1294006 h 6858937"/>
              <a:gd name="connsiteX7421" fmla="*/ 1645242 w 7484617"/>
              <a:gd name="connsiteY7421" fmla="*/ 1268399 h 6858937"/>
              <a:gd name="connsiteX7422" fmla="*/ 1670835 w 7484617"/>
              <a:gd name="connsiteY7422" fmla="*/ 1250109 h 6858937"/>
              <a:gd name="connsiteX7423" fmla="*/ 1670835 w 7484617"/>
              <a:gd name="connsiteY7423" fmla="*/ 1235477 h 6858937"/>
              <a:gd name="connsiteX7424" fmla="*/ 1696428 w 7484617"/>
              <a:gd name="connsiteY7424" fmla="*/ 1242793 h 6858937"/>
              <a:gd name="connsiteX7425" fmla="*/ 1685460 w 7484617"/>
              <a:gd name="connsiteY7425" fmla="*/ 1228161 h 6858937"/>
              <a:gd name="connsiteX7426" fmla="*/ 1703740 w 7484617"/>
              <a:gd name="connsiteY7426" fmla="*/ 1195239 h 6858937"/>
              <a:gd name="connsiteX7427" fmla="*/ 1714707 w 7484617"/>
              <a:gd name="connsiteY7427" fmla="*/ 1209871 h 6858937"/>
              <a:gd name="connsiteX7428" fmla="*/ 1729332 w 7484617"/>
              <a:gd name="connsiteY7428" fmla="*/ 1176947 h 6858937"/>
              <a:gd name="connsiteX7429" fmla="*/ 1747612 w 7484617"/>
              <a:gd name="connsiteY7429" fmla="*/ 1154999 h 6858937"/>
              <a:gd name="connsiteX7430" fmla="*/ 1769549 w 7484617"/>
              <a:gd name="connsiteY7430" fmla="*/ 1162315 h 6858937"/>
              <a:gd name="connsiteX7431" fmla="*/ 1773205 w 7484617"/>
              <a:gd name="connsiteY7431" fmla="*/ 1151341 h 6858937"/>
              <a:gd name="connsiteX7432" fmla="*/ 1780518 w 7484617"/>
              <a:gd name="connsiteY7432" fmla="*/ 1144025 h 6858937"/>
              <a:gd name="connsiteX7433" fmla="*/ 1769549 w 7484617"/>
              <a:gd name="connsiteY7433" fmla="*/ 1125735 h 6858937"/>
              <a:gd name="connsiteX7434" fmla="*/ 1795142 w 7484617"/>
              <a:gd name="connsiteY7434" fmla="*/ 1151341 h 6858937"/>
              <a:gd name="connsiteX7435" fmla="*/ 1798799 w 7484617"/>
              <a:gd name="connsiteY7435" fmla="*/ 1144025 h 6858937"/>
              <a:gd name="connsiteX7436" fmla="*/ 1791486 w 7484617"/>
              <a:gd name="connsiteY7436" fmla="*/ 1125735 h 6858937"/>
              <a:gd name="connsiteX7437" fmla="*/ 1806111 w 7484617"/>
              <a:gd name="connsiteY7437" fmla="*/ 1133051 h 6858937"/>
              <a:gd name="connsiteX7438" fmla="*/ 1791486 w 7484617"/>
              <a:gd name="connsiteY7438" fmla="*/ 1111101 h 6858937"/>
              <a:gd name="connsiteX7439" fmla="*/ 1795142 w 7484617"/>
              <a:gd name="connsiteY7439" fmla="*/ 1103785 h 6858937"/>
              <a:gd name="connsiteX7440" fmla="*/ 1806111 w 7484617"/>
              <a:gd name="connsiteY7440" fmla="*/ 1103785 h 6858937"/>
              <a:gd name="connsiteX7441" fmla="*/ 1806111 w 7484617"/>
              <a:gd name="connsiteY7441" fmla="*/ 1114761 h 6858937"/>
              <a:gd name="connsiteX7442" fmla="*/ 1824392 w 7484617"/>
              <a:gd name="connsiteY7442" fmla="*/ 1103785 h 6858937"/>
              <a:gd name="connsiteX7443" fmla="*/ 1806111 w 7484617"/>
              <a:gd name="connsiteY7443" fmla="*/ 1103785 h 6858937"/>
              <a:gd name="connsiteX7444" fmla="*/ 1809767 w 7484617"/>
              <a:gd name="connsiteY7444" fmla="*/ 1070863 h 6858937"/>
              <a:gd name="connsiteX7445" fmla="*/ 1828048 w 7484617"/>
              <a:gd name="connsiteY7445" fmla="*/ 1081837 h 6858937"/>
              <a:gd name="connsiteX7446" fmla="*/ 1835359 w 7484617"/>
              <a:gd name="connsiteY7446" fmla="*/ 1100127 h 6858937"/>
              <a:gd name="connsiteX7447" fmla="*/ 1853639 w 7484617"/>
              <a:gd name="connsiteY7447" fmla="*/ 1078179 h 6858937"/>
              <a:gd name="connsiteX7448" fmla="*/ 1831704 w 7484617"/>
              <a:gd name="connsiteY7448" fmla="*/ 1078179 h 6858937"/>
              <a:gd name="connsiteX7449" fmla="*/ 1849983 w 7484617"/>
              <a:gd name="connsiteY7449" fmla="*/ 1037941 h 6858937"/>
              <a:gd name="connsiteX7450" fmla="*/ 1875576 w 7484617"/>
              <a:gd name="connsiteY7450" fmla="*/ 1034283 h 6858937"/>
              <a:gd name="connsiteX7451" fmla="*/ 1882888 w 7484617"/>
              <a:gd name="connsiteY7451" fmla="*/ 1005017 h 6858937"/>
              <a:gd name="connsiteX7452" fmla="*/ 1908481 w 7484617"/>
              <a:gd name="connsiteY7452" fmla="*/ 997701 h 6858937"/>
              <a:gd name="connsiteX7453" fmla="*/ 1897513 w 7484617"/>
              <a:gd name="connsiteY7453" fmla="*/ 1015993 h 6858937"/>
              <a:gd name="connsiteX7454" fmla="*/ 1904825 w 7484617"/>
              <a:gd name="connsiteY7454" fmla="*/ 1037941 h 6858937"/>
              <a:gd name="connsiteX7455" fmla="*/ 1919450 w 7484617"/>
              <a:gd name="connsiteY7455" fmla="*/ 1030625 h 6858937"/>
              <a:gd name="connsiteX7456" fmla="*/ 1926762 w 7484617"/>
              <a:gd name="connsiteY7456" fmla="*/ 975753 h 6858937"/>
              <a:gd name="connsiteX7457" fmla="*/ 1941387 w 7484617"/>
              <a:gd name="connsiteY7457" fmla="*/ 997701 h 6858937"/>
              <a:gd name="connsiteX7458" fmla="*/ 1937730 w 7484617"/>
              <a:gd name="connsiteY7458" fmla="*/ 1015993 h 6858937"/>
              <a:gd name="connsiteX7459" fmla="*/ 1966980 w 7484617"/>
              <a:gd name="connsiteY7459" fmla="*/ 997701 h 6858937"/>
              <a:gd name="connsiteX7460" fmla="*/ 1988915 w 7484617"/>
              <a:gd name="connsiteY7460" fmla="*/ 975753 h 6858937"/>
              <a:gd name="connsiteX7461" fmla="*/ 1996227 w 7484617"/>
              <a:gd name="connsiteY7461" fmla="*/ 935513 h 6858937"/>
              <a:gd name="connsiteX7462" fmla="*/ 2003539 w 7484617"/>
              <a:gd name="connsiteY7462" fmla="*/ 961121 h 6858937"/>
              <a:gd name="connsiteX7463" fmla="*/ 2032788 w 7484617"/>
              <a:gd name="connsiteY7463" fmla="*/ 909907 h 6858937"/>
              <a:gd name="connsiteX7464" fmla="*/ 2025476 w 7484617"/>
              <a:gd name="connsiteY7464" fmla="*/ 913565 h 6858937"/>
              <a:gd name="connsiteX7465" fmla="*/ 2025476 w 7484617"/>
              <a:gd name="connsiteY7465" fmla="*/ 895275 h 6858937"/>
              <a:gd name="connsiteX7466" fmla="*/ 2051070 w 7484617"/>
              <a:gd name="connsiteY7466" fmla="*/ 891617 h 6858937"/>
              <a:gd name="connsiteX7467" fmla="*/ 2058382 w 7484617"/>
              <a:gd name="connsiteY7467" fmla="*/ 858695 h 6858937"/>
              <a:gd name="connsiteX7468" fmla="*/ 2080317 w 7484617"/>
              <a:gd name="connsiteY7468" fmla="*/ 862353 h 6858937"/>
              <a:gd name="connsiteX7469" fmla="*/ 2054725 w 7484617"/>
              <a:gd name="connsiteY7469" fmla="*/ 836747 h 6858937"/>
              <a:gd name="connsiteX7470" fmla="*/ 2105910 w 7484617"/>
              <a:gd name="connsiteY7470" fmla="*/ 833087 h 6858937"/>
              <a:gd name="connsiteX7471" fmla="*/ 2094941 w 7484617"/>
              <a:gd name="connsiteY7471" fmla="*/ 825771 h 6858937"/>
              <a:gd name="connsiteX7472" fmla="*/ 2113222 w 7484617"/>
              <a:gd name="connsiteY7472" fmla="*/ 833087 h 6858937"/>
              <a:gd name="connsiteX7473" fmla="*/ 2131503 w 7484617"/>
              <a:gd name="connsiteY7473" fmla="*/ 814797 h 6858937"/>
              <a:gd name="connsiteX7474" fmla="*/ 2120534 w 7484617"/>
              <a:gd name="connsiteY7474" fmla="*/ 796507 h 6858937"/>
              <a:gd name="connsiteX7475" fmla="*/ 2138815 w 7484617"/>
              <a:gd name="connsiteY7475" fmla="*/ 803823 h 6858937"/>
              <a:gd name="connsiteX7476" fmla="*/ 2157096 w 7484617"/>
              <a:gd name="connsiteY7476" fmla="*/ 781875 h 6858937"/>
              <a:gd name="connsiteX7477" fmla="*/ 2149784 w 7484617"/>
              <a:gd name="connsiteY7477" fmla="*/ 763583 h 6858937"/>
              <a:gd name="connsiteX7478" fmla="*/ 2164409 w 7484617"/>
              <a:gd name="connsiteY7478" fmla="*/ 748951 h 6858937"/>
              <a:gd name="connsiteX7479" fmla="*/ 2168064 w 7484617"/>
              <a:gd name="connsiteY7479" fmla="*/ 763583 h 6858937"/>
              <a:gd name="connsiteX7480" fmla="*/ 2244841 w 7484617"/>
              <a:gd name="connsiteY7480" fmla="*/ 694082 h 6858937"/>
              <a:gd name="connsiteX7481" fmla="*/ 2241185 w 7484617"/>
              <a:gd name="connsiteY7481" fmla="*/ 683107 h 6858937"/>
              <a:gd name="connsiteX7482" fmla="*/ 2252154 w 7484617"/>
              <a:gd name="connsiteY7482" fmla="*/ 679449 h 6858937"/>
              <a:gd name="connsiteX7483" fmla="*/ 2263122 w 7484617"/>
              <a:gd name="connsiteY7483" fmla="*/ 686765 h 6858937"/>
              <a:gd name="connsiteX7484" fmla="*/ 2281403 w 7484617"/>
              <a:gd name="connsiteY7484" fmla="*/ 661158 h 6858937"/>
              <a:gd name="connsiteX7485" fmla="*/ 2292371 w 7484617"/>
              <a:gd name="connsiteY7485" fmla="*/ 668474 h 6858937"/>
              <a:gd name="connsiteX7486" fmla="*/ 2317964 w 7484617"/>
              <a:gd name="connsiteY7486" fmla="*/ 639210 h 6858937"/>
              <a:gd name="connsiteX7487" fmla="*/ 2310650 w 7484617"/>
              <a:gd name="connsiteY7487" fmla="*/ 631894 h 6858937"/>
              <a:gd name="connsiteX7488" fmla="*/ 2296028 w 7484617"/>
              <a:gd name="connsiteY7488" fmla="*/ 642868 h 6858937"/>
              <a:gd name="connsiteX7489" fmla="*/ 2299684 w 7484617"/>
              <a:gd name="connsiteY7489" fmla="*/ 606288 h 6858937"/>
              <a:gd name="connsiteX7490" fmla="*/ 2310650 w 7484617"/>
              <a:gd name="connsiteY7490" fmla="*/ 628236 h 6858937"/>
              <a:gd name="connsiteX7491" fmla="*/ 2376461 w 7484617"/>
              <a:gd name="connsiteY7491" fmla="*/ 536784 h 6858937"/>
              <a:gd name="connsiteX7492" fmla="*/ 2383773 w 7484617"/>
              <a:gd name="connsiteY7492" fmla="*/ 522152 h 6858937"/>
              <a:gd name="connsiteX7493" fmla="*/ 2383773 w 7484617"/>
              <a:gd name="connsiteY7493" fmla="*/ 562390 h 6858937"/>
              <a:gd name="connsiteX7494" fmla="*/ 2423989 w 7484617"/>
              <a:gd name="connsiteY7494" fmla="*/ 507520 h 6858937"/>
              <a:gd name="connsiteX7495" fmla="*/ 2423989 w 7484617"/>
              <a:gd name="connsiteY7495" fmla="*/ 511178 h 6858937"/>
              <a:gd name="connsiteX7496" fmla="*/ 2427647 w 7484617"/>
              <a:gd name="connsiteY7496" fmla="*/ 547758 h 6858937"/>
              <a:gd name="connsiteX7497" fmla="*/ 2442270 w 7484617"/>
              <a:gd name="connsiteY7497" fmla="*/ 503862 h 6858937"/>
              <a:gd name="connsiteX7498" fmla="*/ 2453238 w 7484617"/>
              <a:gd name="connsiteY7498" fmla="*/ 511178 h 6858937"/>
              <a:gd name="connsiteX7499" fmla="*/ 2475175 w 7484617"/>
              <a:gd name="connsiteY7499" fmla="*/ 467280 h 6858937"/>
              <a:gd name="connsiteX7500" fmla="*/ 2489800 w 7484617"/>
              <a:gd name="connsiteY7500" fmla="*/ 408750 h 6858937"/>
              <a:gd name="connsiteX7501" fmla="*/ 2504424 w 7484617"/>
              <a:gd name="connsiteY7501" fmla="*/ 430700 h 6858937"/>
              <a:gd name="connsiteX7502" fmla="*/ 2493456 w 7484617"/>
              <a:gd name="connsiteY7502" fmla="*/ 427042 h 6858937"/>
              <a:gd name="connsiteX7503" fmla="*/ 2497112 w 7484617"/>
              <a:gd name="connsiteY7503" fmla="*/ 438016 h 6858937"/>
              <a:gd name="connsiteX7504" fmla="*/ 2515393 w 7484617"/>
              <a:gd name="connsiteY7504" fmla="*/ 427042 h 6858937"/>
              <a:gd name="connsiteX7505" fmla="*/ 2508081 w 7484617"/>
              <a:gd name="connsiteY7505" fmla="*/ 412408 h 6858937"/>
              <a:gd name="connsiteX7506" fmla="*/ 2530017 w 7484617"/>
              <a:gd name="connsiteY7506" fmla="*/ 412408 h 6858937"/>
              <a:gd name="connsiteX7507" fmla="*/ 2526361 w 7484617"/>
              <a:gd name="connsiteY7507" fmla="*/ 401434 h 6858937"/>
              <a:gd name="connsiteX7508" fmla="*/ 2511737 w 7484617"/>
              <a:gd name="connsiteY7508" fmla="*/ 397776 h 6858937"/>
              <a:gd name="connsiteX7509" fmla="*/ 2497112 w 7484617"/>
              <a:gd name="connsiteY7509" fmla="*/ 412408 h 6858937"/>
              <a:gd name="connsiteX7510" fmla="*/ 2482488 w 7484617"/>
              <a:gd name="connsiteY7510" fmla="*/ 405092 h 6858937"/>
              <a:gd name="connsiteX7511" fmla="*/ 2500768 w 7484617"/>
              <a:gd name="connsiteY7511" fmla="*/ 405092 h 6858937"/>
              <a:gd name="connsiteX7512" fmla="*/ 2522706 w 7484617"/>
              <a:gd name="connsiteY7512" fmla="*/ 364854 h 6858937"/>
              <a:gd name="connsiteX7513" fmla="*/ 2540986 w 7484617"/>
              <a:gd name="connsiteY7513" fmla="*/ 408750 h 6858937"/>
              <a:gd name="connsiteX7514" fmla="*/ 2559265 w 7484617"/>
              <a:gd name="connsiteY7514" fmla="*/ 375828 h 6858937"/>
              <a:gd name="connsiteX7515" fmla="*/ 2584858 w 7484617"/>
              <a:gd name="connsiteY7515" fmla="*/ 364854 h 6858937"/>
              <a:gd name="connsiteX7516" fmla="*/ 2595826 w 7484617"/>
              <a:gd name="connsiteY7516" fmla="*/ 339248 h 6858937"/>
              <a:gd name="connsiteX7517" fmla="*/ 2599482 w 7484617"/>
              <a:gd name="connsiteY7517" fmla="*/ 357538 h 6858937"/>
              <a:gd name="connsiteX7518" fmla="*/ 2606795 w 7484617"/>
              <a:gd name="connsiteY7518" fmla="*/ 339248 h 6858937"/>
              <a:gd name="connsiteX7519" fmla="*/ 2599482 w 7484617"/>
              <a:gd name="connsiteY7519" fmla="*/ 328274 h 6858937"/>
              <a:gd name="connsiteX7520" fmla="*/ 2617763 w 7484617"/>
              <a:gd name="connsiteY7520" fmla="*/ 295350 h 6858937"/>
              <a:gd name="connsiteX7521" fmla="*/ 2657981 w 7484617"/>
              <a:gd name="connsiteY7521" fmla="*/ 280718 h 6858937"/>
              <a:gd name="connsiteX7522" fmla="*/ 2665291 w 7484617"/>
              <a:gd name="connsiteY7522" fmla="*/ 258770 h 6858937"/>
              <a:gd name="connsiteX7523" fmla="*/ 2679916 w 7484617"/>
              <a:gd name="connsiteY7523" fmla="*/ 306324 h 6858937"/>
              <a:gd name="connsiteX7524" fmla="*/ 2720134 w 7484617"/>
              <a:gd name="connsiteY7524" fmla="*/ 233162 h 6858937"/>
              <a:gd name="connsiteX7525" fmla="*/ 2760351 w 7484617"/>
              <a:gd name="connsiteY7525" fmla="*/ 170976 h 6858937"/>
              <a:gd name="connsiteX7526" fmla="*/ 2738414 w 7484617"/>
              <a:gd name="connsiteY7526" fmla="*/ 174634 h 6858937"/>
              <a:gd name="connsiteX7527" fmla="*/ 2727446 w 7484617"/>
              <a:gd name="connsiteY7527" fmla="*/ 196582 h 6858937"/>
              <a:gd name="connsiteX7528" fmla="*/ 2701853 w 7484617"/>
              <a:gd name="connsiteY7528" fmla="*/ 225846 h 6858937"/>
              <a:gd name="connsiteX7529" fmla="*/ 2705509 w 7484617"/>
              <a:gd name="connsiteY7529" fmla="*/ 244138 h 6858937"/>
              <a:gd name="connsiteX7530" fmla="*/ 2694541 w 7484617"/>
              <a:gd name="connsiteY7530" fmla="*/ 233162 h 6858937"/>
              <a:gd name="connsiteX7531" fmla="*/ 2679916 w 7484617"/>
              <a:gd name="connsiteY7531" fmla="*/ 284376 h 6858937"/>
              <a:gd name="connsiteX7532" fmla="*/ 2690884 w 7484617"/>
              <a:gd name="connsiteY7532" fmla="*/ 211214 h 6858937"/>
              <a:gd name="connsiteX7533" fmla="*/ 2698197 w 7484617"/>
              <a:gd name="connsiteY7533" fmla="*/ 229504 h 6858937"/>
              <a:gd name="connsiteX7534" fmla="*/ 2705509 w 7484617"/>
              <a:gd name="connsiteY7534" fmla="*/ 170976 h 6858937"/>
              <a:gd name="connsiteX7535" fmla="*/ 2745727 w 7484617"/>
              <a:gd name="connsiteY7535" fmla="*/ 163660 h 6858937"/>
              <a:gd name="connsiteX7536" fmla="*/ 2749383 w 7484617"/>
              <a:gd name="connsiteY7536" fmla="*/ 112447 h 6858937"/>
              <a:gd name="connsiteX7537" fmla="*/ 2764007 w 7484617"/>
              <a:gd name="connsiteY7537" fmla="*/ 130736 h 6858937"/>
              <a:gd name="connsiteX7538" fmla="*/ 2778631 w 7484617"/>
              <a:gd name="connsiteY7538" fmla="*/ 138053 h 6858937"/>
              <a:gd name="connsiteX7539" fmla="*/ 2782286 w 7484617"/>
              <a:gd name="connsiteY7539" fmla="*/ 105130 h 6858937"/>
              <a:gd name="connsiteX7540" fmla="*/ 2804223 w 7484617"/>
              <a:gd name="connsiteY7540" fmla="*/ 97815 h 6858937"/>
              <a:gd name="connsiteX7541" fmla="*/ 2789599 w 7484617"/>
              <a:gd name="connsiteY7541" fmla="*/ 97815 h 6858937"/>
              <a:gd name="connsiteX7542" fmla="*/ 2785942 w 7484617"/>
              <a:gd name="connsiteY7542" fmla="*/ 75866 h 6858937"/>
              <a:gd name="connsiteX7543" fmla="*/ 2807879 w 7484617"/>
              <a:gd name="connsiteY7543" fmla="*/ 68551 h 6858937"/>
              <a:gd name="connsiteX7544" fmla="*/ 2818848 w 7484617"/>
              <a:gd name="connsiteY7544" fmla="*/ 86841 h 6858937"/>
              <a:gd name="connsiteX7545" fmla="*/ 2818848 w 7484617"/>
              <a:gd name="connsiteY7545" fmla="*/ 35627 h 6858937"/>
              <a:gd name="connsiteX7546" fmla="*/ 2840785 w 7484617"/>
              <a:gd name="connsiteY7546" fmla="*/ 13679 h 6858937"/>
              <a:gd name="connsiteX7547" fmla="*/ 2844442 w 7484617"/>
              <a:gd name="connsiteY7547" fmla="*/ 35627 h 6858937"/>
              <a:gd name="connsiteX7548" fmla="*/ 2833472 w 7484617"/>
              <a:gd name="connsiteY7548" fmla="*/ 46601 h 6858937"/>
              <a:gd name="connsiteX7549" fmla="*/ 2844442 w 7484617"/>
              <a:gd name="connsiteY7549" fmla="*/ 57575 h 6858937"/>
              <a:gd name="connsiteX7550" fmla="*/ 2848097 w 7484617"/>
              <a:gd name="connsiteY7550" fmla="*/ 35627 h 6858937"/>
              <a:gd name="connsiteX7551" fmla="*/ 2873690 w 7484617"/>
              <a:gd name="connsiteY7551" fmla="*/ 31969 h 6858937"/>
              <a:gd name="connsiteX7552" fmla="*/ 2859065 w 7484617"/>
              <a:gd name="connsiteY7552" fmla="*/ 94157 h 6858937"/>
              <a:gd name="connsiteX7553" fmla="*/ 2906594 w 7484617"/>
              <a:gd name="connsiteY7553" fmla="*/ 61233 h 6858937"/>
              <a:gd name="connsiteX7554" fmla="*/ 2913906 w 7484617"/>
              <a:gd name="connsiteY7554" fmla="*/ 39285 h 6858937"/>
              <a:gd name="connsiteX7555" fmla="*/ 2902937 w 7484617"/>
              <a:gd name="connsiteY7555" fmla="*/ 31969 h 6858937"/>
              <a:gd name="connsiteX7556" fmla="*/ 2943155 w 7484617"/>
              <a:gd name="connsiteY7556" fmla="*/ 6363 h 68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Lst>
            <a:rect l="l" t="t" r="r" b="b"/>
            <a:pathLst>
              <a:path w="7484617" h="6858937">
                <a:moveTo>
                  <a:pt x="3701338" y="6856112"/>
                </a:moveTo>
                <a:lnTo>
                  <a:pt x="3702124" y="6858000"/>
                </a:lnTo>
                <a:lnTo>
                  <a:pt x="3699608" y="6858000"/>
                </a:lnTo>
                <a:close/>
                <a:moveTo>
                  <a:pt x="4401937" y="6612851"/>
                </a:moveTo>
                <a:cubicBezTo>
                  <a:pt x="4394625" y="6616509"/>
                  <a:pt x="4394625" y="6623825"/>
                  <a:pt x="4401937" y="6627483"/>
                </a:cubicBezTo>
                <a:cubicBezTo>
                  <a:pt x="4398281" y="6627483"/>
                  <a:pt x="4401937" y="6616509"/>
                  <a:pt x="4401937" y="6612851"/>
                </a:cubicBezTo>
                <a:close/>
                <a:moveTo>
                  <a:pt x="2833776" y="6466731"/>
                </a:moveTo>
                <a:lnTo>
                  <a:pt x="2844442" y="6473843"/>
                </a:lnTo>
                <a:cubicBezTo>
                  <a:pt x="2833472" y="6477501"/>
                  <a:pt x="2829817" y="6484817"/>
                  <a:pt x="2837129" y="6488475"/>
                </a:cubicBezTo>
                <a:cubicBezTo>
                  <a:pt x="2829817" y="6488475"/>
                  <a:pt x="2829817" y="6499449"/>
                  <a:pt x="2822504" y="6499449"/>
                </a:cubicBezTo>
                <a:cubicBezTo>
                  <a:pt x="2822504" y="6493962"/>
                  <a:pt x="2825247" y="6485733"/>
                  <a:pt x="2828903" y="6477045"/>
                </a:cubicBezTo>
                <a:close/>
                <a:moveTo>
                  <a:pt x="2834423" y="6465362"/>
                </a:moveTo>
                <a:lnTo>
                  <a:pt x="2833776" y="6466731"/>
                </a:lnTo>
                <a:lnTo>
                  <a:pt x="2833472" y="6466527"/>
                </a:lnTo>
                <a:close/>
                <a:moveTo>
                  <a:pt x="4121367" y="6428745"/>
                </a:moveTo>
                <a:lnTo>
                  <a:pt x="4120417" y="6429946"/>
                </a:lnTo>
                <a:lnTo>
                  <a:pt x="4121081" y="6428951"/>
                </a:lnTo>
                <a:close/>
                <a:moveTo>
                  <a:pt x="4132243" y="6415542"/>
                </a:moveTo>
                <a:cubicBezTo>
                  <a:pt x="4133214" y="6415314"/>
                  <a:pt x="4134128" y="6416228"/>
                  <a:pt x="4135041" y="6418972"/>
                </a:cubicBezTo>
                <a:lnTo>
                  <a:pt x="4121367" y="6428745"/>
                </a:lnTo>
                <a:lnTo>
                  <a:pt x="4129101" y="6418972"/>
                </a:lnTo>
                <a:cubicBezTo>
                  <a:pt x="4130243" y="6417143"/>
                  <a:pt x="4131272" y="6415771"/>
                  <a:pt x="4132243" y="6415542"/>
                </a:cubicBezTo>
                <a:close/>
                <a:moveTo>
                  <a:pt x="2906594" y="6367760"/>
                </a:moveTo>
                <a:cubicBezTo>
                  <a:pt x="2906594" y="6375076"/>
                  <a:pt x="2899281" y="6378734"/>
                  <a:pt x="2899281" y="6386050"/>
                </a:cubicBezTo>
                <a:lnTo>
                  <a:pt x="2902298" y="6367946"/>
                </a:lnTo>
                <a:close/>
                <a:moveTo>
                  <a:pt x="3864490" y="6364102"/>
                </a:moveTo>
                <a:cubicBezTo>
                  <a:pt x="3864490" y="6364102"/>
                  <a:pt x="3864490" y="6364102"/>
                  <a:pt x="3868146" y="6364102"/>
                </a:cubicBezTo>
                <a:lnTo>
                  <a:pt x="3868102" y="6364342"/>
                </a:lnTo>
                <a:close/>
                <a:moveTo>
                  <a:pt x="5155091" y="6166564"/>
                </a:moveTo>
                <a:cubicBezTo>
                  <a:pt x="5162403" y="6166564"/>
                  <a:pt x="5158747" y="6173882"/>
                  <a:pt x="5162403" y="6173882"/>
                </a:cubicBezTo>
                <a:cubicBezTo>
                  <a:pt x="5162403" y="6181198"/>
                  <a:pt x="5162403" y="6184856"/>
                  <a:pt x="5166059" y="6188514"/>
                </a:cubicBezTo>
                <a:cubicBezTo>
                  <a:pt x="5162403" y="6192172"/>
                  <a:pt x="5155091" y="6188514"/>
                  <a:pt x="5155091" y="6188514"/>
                </a:cubicBezTo>
                <a:cubicBezTo>
                  <a:pt x="5155091" y="6192172"/>
                  <a:pt x="5155091" y="6195830"/>
                  <a:pt x="5151435" y="6195830"/>
                </a:cubicBezTo>
                <a:cubicBezTo>
                  <a:pt x="5147779" y="6188514"/>
                  <a:pt x="5155091" y="6184856"/>
                  <a:pt x="5147779" y="6181198"/>
                </a:cubicBezTo>
                <a:cubicBezTo>
                  <a:pt x="5147779" y="6184856"/>
                  <a:pt x="5144123" y="6195830"/>
                  <a:pt x="5136810" y="6188514"/>
                </a:cubicBezTo>
                <a:cubicBezTo>
                  <a:pt x="5140467" y="6192172"/>
                  <a:pt x="5136810" y="6192172"/>
                  <a:pt x="5136810" y="6195830"/>
                </a:cubicBezTo>
                <a:cubicBezTo>
                  <a:pt x="5140467" y="6195830"/>
                  <a:pt x="5144123" y="6199488"/>
                  <a:pt x="5144123" y="6206804"/>
                </a:cubicBezTo>
                <a:cubicBezTo>
                  <a:pt x="5136810" y="6206804"/>
                  <a:pt x="5144123" y="6203146"/>
                  <a:pt x="5136810" y="6199488"/>
                </a:cubicBezTo>
                <a:cubicBezTo>
                  <a:pt x="5133154" y="6206804"/>
                  <a:pt x="5125841" y="6203146"/>
                  <a:pt x="5122185" y="6210462"/>
                </a:cubicBezTo>
                <a:cubicBezTo>
                  <a:pt x="5122185" y="6199488"/>
                  <a:pt x="5122185" y="6199488"/>
                  <a:pt x="5114873" y="6195830"/>
                </a:cubicBezTo>
                <a:cubicBezTo>
                  <a:pt x="5118529" y="6195830"/>
                  <a:pt x="5114873" y="6188514"/>
                  <a:pt x="5118529" y="6188514"/>
                </a:cubicBezTo>
                <a:cubicBezTo>
                  <a:pt x="5122185" y="6188514"/>
                  <a:pt x="5122185" y="6184856"/>
                  <a:pt x="5125841" y="6181198"/>
                </a:cubicBezTo>
                <a:cubicBezTo>
                  <a:pt x="5129498" y="6184856"/>
                  <a:pt x="5122185" y="6188514"/>
                  <a:pt x="5125841" y="6188514"/>
                </a:cubicBezTo>
                <a:cubicBezTo>
                  <a:pt x="5125841" y="6181198"/>
                  <a:pt x="5140467" y="6192172"/>
                  <a:pt x="5133154" y="6181198"/>
                </a:cubicBezTo>
                <a:cubicBezTo>
                  <a:pt x="5144123" y="6181198"/>
                  <a:pt x="5147779" y="6177540"/>
                  <a:pt x="5155091" y="6177540"/>
                </a:cubicBezTo>
                <a:cubicBezTo>
                  <a:pt x="5155091" y="6173882"/>
                  <a:pt x="5155091" y="6170224"/>
                  <a:pt x="5151435" y="6170224"/>
                </a:cubicBezTo>
                <a:cubicBezTo>
                  <a:pt x="5155091" y="6170224"/>
                  <a:pt x="5155091" y="6170224"/>
                  <a:pt x="5155091" y="6166564"/>
                </a:cubicBezTo>
                <a:close/>
                <a:moveTo>
                  <a:pt x="3529216" y="6131698"/>
                </a:moveTo>
                <a:cubicBezTo>
                  <a:pt x="3531101" y="6132727"/>
                  <a:pt x="3526302" y="6140958"/>
                  <a:pt x="3531786" y="6140958"/>
                </a:cubicBezTo>
                <a:cubicBezTo>
                  <a:pt x="3531786" y="6148274"/>
                  <a:pt x="3528130" y="6159248"/>
                  <a:pt x="3531786" y="6162906"/>
                </a:cubicBezTo>
                <a:cubicBezTo>
                  <a:pt x="3520818" y="6170224"/>
                  <a:pt x="3513505" y="6170224"/>
                  <a:pt x="3509849" y="6170224"/>
                </a:cubicBezTo>
                <a:cubicBezTo>
                  <a:pt x="3509849" y="6177540"/>
                  <a:pt x="3509849" y="6181198"/>
                  <a:pt x="3502537" y="6184856"/>
                </a:cubicBezTo>
                <a:cubicBezTo>
                  <a:pt x="3498881" y="6177540"/>
                  <a:pt x="3509849" y="6166564"/>
                  <a:pt x="3502537" y="6166564"/>
                </a:cubicBezTo>
                <a:cubicBezTo>
                  <a:pt x="3498881" y="6173882"/>
                  <a:pt x="3491568" y="6188514"/>
                  <a:pt x="3484256" y="6181198"/>
                </a:cubicBezTo>
                <a:cubicBezTo>
                  <a:pt x="3484256" y="6188514"/>
                  <a:pt x="3476944" y="6192172"/>
                  <a:pt x="3476944" y="6195830"/>
                </a:cubicBezTo>
                <a:cubicBezTo>
                  <a:pt x="3480600" y="6199488"/>
                  <a:pt x="3484256" y="6203146"/>
                  <a:pt x="3480600" y="6214120"/>
                </a:cubicBezTo>
                <a:cubicBezTo>
                  <a:pt x="3473290" y="6214120"/>
                  <a:pt x="3484256" y="6206804"/>
                  <a:pt x="3473290" y="6206804"/>
                </a:cubicBezTo>
                <a:cubicBezTo>
                  <a:pt x="3465978" y="6221436"/>
                  <a:pt x="3455009" y="6221436"/>
                  <a:pt x="3444040" y="6236068"/>
                </a:cubicBezTo>
                <a:cubicBezTo>
                  <a:pt x="3447696" y="6221436"/>
                  <a:pt x="3451353" y="6221436"/>
                  <a:pt x="3444040" y="6214120"/>
                </a:cubicBezTo>
                <a:cubicBezTo>
                  <a:pt x="3447696" y="6214120"/>
                  <a:pt x="3447696" y="6206804"/>
                  <a:pt x="3447696" y="6199488"/>
                </a:cubicBezTo>
                <a:cubicBezTo>
                  <a:pt x="3455009" y="6195830"/>
                  <a:pt x="3462321" y="6188514"/>
                  <a:pt x="3465978" y="6181198"/>
                </a:cubicBezTo>
                <a:cubicBezTo>
                  <a:pt x="3469633" y="6188514"/>
                  <a:pt x="3458665" y="6195830"/>
                  <a:pt x="3462321" y="6195830"/>
                </a:cubicBezTo>
                <a:cubicBezTo>
                  <a:pt x="3465978" y="6184856"/>
                  <a:pt x="3484256" y="6188514"/>
                  <a:pt x="3476944" y="6173882"/>
                </a:cubicBezTo>
                <a:cubicBezTo>
                  <a:pt x="3495225" y="6170224"/>
                  <a:pt x="3502537" y="6162906"/>
                  <a:pt x="3517161" y="6151932"/>
                </a:cubicBezTo>
                <a:cubicBezTo>
                  <a:pt x="3520818" y="6144616"/>
                  <a:pt x="3520818" y="6140958"/>
                  <a:pt x="3517161" y="6140958"/>
                </a:cubicBezTo>
                <a:cubicBezTo>
                  <a:pt x="3520818" y="6137300"/>
                  <a:pt x="3524474" y="6137300"/>
                  <a:pt x="3524474" y="6133642"/>
                </a:cubicBezTo>
                <a:cubicBezTo>
                  <a:pt x="3527216" y="6131813"/>
                  <a:pt x="3528587" y="6131355"/>
                  <a:pt x="3529216" y="6131698"/>
                </a:cubicBezTo>
                <a:close/>
                <a:moveTo>
                  <a:pt x="3359949" y="6115352"/>
                </a:moveTo>
                <a:lnTo>
                  <a:pt x="3378230" y="6115352"/>
                </a:lnTo>
                <a:cubicBezTo>
                  <a:pt x="3370917" y="6119010"/>
                  <a:pt x="3370917" y="6126326"/>
                  <a:pt x="3363605" y="6126326"/>
                </a:cubicBezTo>
                <a:cubicBezTo>
                  <a:pt x="3363605" y="6122668"/>
                  <a:pt x="3367261" y="6111694"/>
                  <a:pt x="3359949" y="6115352"/>
                </a:cubicBezTo>
                <a:close/>
                <a:moveTo>
                  <a:pt x="3575660" y="6056504"/>
                </a:moveTo>
                <a:lnTo>
                  <a:pt x="3575660" y="6056822"/>
                </a:lnTo>
                <a:lnTo>
                  <a:pt x="3575427" y="6056706"/>
                </a:lnTo>
                <a:close/>
                <a:moveTo>
                  <a:pt x="3575660" y="6027558"/>
                </a:moveTo>
                <a:cubicBezTo>
                  <a:pt x="3568348" y="6038532"/>
                  <a:pt x="3579316" y="6031216"/>
                  <a:pt x="3575660" y="6042190"/>
                </a:cubicBezTo>
                <a:cubicBezTo>
                  <a:pt x="3572004" y="6042190"/>
                  <a:pt x="3568348" y="6042190"/>
                  <a:pt x="3564691" y="6045848"/>
                </a:cubicBezTo>
                <a:cubicBezTo>
                  <a:pt x="3566519" y="6047677"/>
                  <a:pt x="3566519" y="6050422"/>
                  <a:pt x="3567434" y="6052707"/>
                </a:cubicBezTo>
                <a:lnTo>
                  <a:pt x="3575427" y="6056706"/>
                </a:lnTo>
                <a:lnTo>
                  <a:pt x="3550067" y="6078770"/>
                </a:lnTo>
                <a:cubicBezTo>
                  <a:pt x="3553723" y="6067796"/>
                  <a:pt x="3561035" y="6064138"/>
                  <a:pt x="3564691" y="6056822"/>
                </a:cubicBezTo>
                <a:cubicBezTo>
                  <a:pt x="3561035" y="6049506"/>
                  <a:pt x="3553723" y="6060480"/>
                  <a:pt x="3553723" y="6053164"/>
                </a:cubicBezTo>
                <a:cubicBezTo>
                  <a:pt x="3557379" y="6049506"/>
                  <a:pt x="3561035" y="6053164"/>
                  <a:pt x="3561035" y="6053164"/>
                </a:cubicBezTo>
                <a:cubicBezTo>
                  <a:pt x="3568348" y="6038532"/>
                  <a:pt x="3568348" y="6034874"/>
                  <a:pt x="3575660" y="6027558"/>
                </a:cubicBezTo>
                <a:close/>
                <a:moveTo>
                  <a:pt x="4378495" y="5984520"/>
                </a:moveTo>
                <a:lnTo>
                  <a:pt x="4376344" y="5990976"/>
                </a:lnTo>
                <a:lnTo>
                  <a:pt x="4369169" y="5992687"/>
                </a:lnTo>
                <a:close/>
                <a:moveTo>
                  <a:pt x="4380000" y="5980002"/>
                </a:moveTo>
                <a:cubicBezTo>
                  <a:pt x="4381827" y="5977260"/>
                  <a:pt x="4383656" y="5976344"/>
                  <a:pt x="4383656" y="5980002"/>
                </a:cubicBezTo>
                <a:lnTo>
                  <a:pt x="4378495" y="5984520"/>
                </a:lnTo>
                <a:close/>
                <a:moveTo>
                  <a:pt x="5302821" y="5920502"/>
                </a:moveTo>
                <a:cubicBezTo>
                  <a:pt x="5303392" y="5921017"/>
                  <a:pt x="5304077" y="5922389"/>
                  <a:pt x="5304991" y="5925132"/>
                </a:cubicBezTo>
                <a:lnTo>
                  <a:pt x="5297679" y="5925132"/>
                </a:lnTo>
                <a:cubicBezTo>
                  <a:pt x="5299508" y="5925132"/>
                  <a:pt x="5300421" y="5922388"/>
                  <a:pt x="5301335" y="5921016"/>
                </a:cubicBezTo>
                <a:cubicBezTo>
                  <a:pt x="5301792" y="5920330"/>
                  <a:pt x="5302249" y="5919988"/>
                  <a:pt x="5302821" y="5920502"/>
                </a:cubicBezTo>
                <a:close/>
                <a:moveTo>
                  <a:pt x="5648664" y="5731253"/>
                </a:moveTo>
                <a:cubicBezTo>
                  <a:pt x="5648664" y="5731253"/>
                  <a:pt x="5648664" y="5731253"/>
                  <a:pt x="5652320" y="5731253"/>
                </a:cubicBezTo>
                <a:lnTo>
                  <a:pt x="5650317" y="5732005"/>
                </a:lnTo>
                <a:close/>
                <a:moveTo>
                  <a:pt x="4522588" y="5658093"/>
                </a:moveTo>
                <a:cubicBezTo>
                  <a:pt x="4522588" y="5661751"/>
                  <a:pt x="4526242" y="5661751"/>
                  <a:pt x="4526242" y="5661751"/>
                </a:cubicBezTo>
                <a:lnTo>
                  <a:pt x="4524676" y="5663317"/>
                </a:lnTo>
                <a:close/>
                <a:moveTo>
                  <a:pt x="3910454" y="5614718"/>
                </a:moveTo>
                <a:lnTo>
                  <a:pt x="3908364" y="5617853"/>
                </a:lnTo>
                <a:lnTo>
                  <a:pt x="3909451" y="5615345"/>
                </a:lnTo>
                <a:close/>
                <a:moveTo>
                  <a:pt x="3919675" y="5603449"/>
                </a:moveTo>
                <a:cubicBezTo>
                  <a:pt x="3920931" y="5603221"/>
                  <a:pt x="3922074" y="5604135"/>
                  <a:pt x="3922989" y="5606879"/>
                </a:cubicBezTo>
                <a:lnTo>
                  <a:pt x="3910454" y="5614718"/>
                </a:lnTo>
                <a:lnTo>
                  <a:pt x="3915676" y="5606879"/>
                </a:lnTo>
                <a:cubicBezTo>
                  <a:pt x="3917047" y="5605050"/>
                  <a:pt x="3918418" y="5603678"/>
                  <a:pt x="3919675" y="5603449"/>
                </a:cubicBezTo>
                <a:close/>
                <a:moveTo>
                  <a:pt x="4061419" y="5560076"/>
                </a:moveTo>
                <a:lnTo>
                  <a:pt x="4054608" y="5570299"/>
                </a:lnTo>
                <a:cubicBezTo>
                  <a:pt x="4050952" y="5573041"/>
                  <a:pt x="4047296" y="5573957"/>
                  <a:pt x="4047296" y="5570299"/>
                </a:cubicBezTo>
                <a:close/>
                <a:moveTo>
                  <a:pt x="4061919" y="5559325"/>
                </a:moveTo>
                <a:lnTo>
                  <a:pt x="4061896" y="5559730"/>
                </a:lnTo>
                <a:lnTo>
                  <a:pt x="4061419" y="5560076"/>
                </a:lnTo>
                <a:close/>
                <a:moveTo>
                  <a:pt x="4033026" y="5521927"/>
                </a:moveTo>
                <a:lnTo>
                  <a:pt x="4033128" y="5522743"/>
                </a:lnTo>
                <a:cubicBezTo>
                  <a:pt x="4030842" y="5524572"/>
                  <a:pt x="4027188" y="5526401"/>
                  <a:pt x="4025359" y="5526401"/>
                </a:cubicBezTo>
                <a:close/>
                <a:moveTo>
                  <a:pt x="6954801" y="5361317"/>
                </a:moveTo>
                <a:lnTo>
                  <a:pt x="6954803" y="5361330"/>
                </a:lnTo>
                <a:cubicBezTo>
                  <a:pt x="6953889" y="5362702"/>
                  <a:pt x="6952061" y="5363616"/>
                  <a:pt x="6950233" y="5365445"/>
                </a:cubicBezTo>
                <a:close/>
                <a:moveTo>
                  <a:pt x="935960" y="5232841"/>
                </a:moveTo>
                <a:cubicBezTo>
                  <a:pt x="938702" y="5231927"/>
                  <a:pt x="941444" y="5231927"/>
                  <a:pt x="946928" y="5233756"/>
                </a:cubicBezTo>
                <a:cubicBezTo>
                  <a:pt x="939616" y="5237414"/>
                  <a:pt x="932304" y="5244730"/>
                  <a:pt x="924992" y="5237414"/>
                </a:cubicBezTo>
                <a:cubicBezTo>
                  <a:pt x="930476" y="5235585"/>
                  <a:pt x="933218" y="5233756"/>
                  <a:pt x="935960" y="5232841"/>
                </a:cubicBezTo>
                <a:close/>
                <a:moveTo>
                  <a:pt x="5184340" y="5113038"/>
                </a:moveTo>
                <a:cubicBezTo>
                  <a:pt x="5177028" y="5120354"/>
                  <a:pt x="5191653" y="5113038"/>
                  <a:pt x="5184340" y="5124014"/>
                </a:cubicBezTo>
                <a:cubicBezTo>
                  <a:pt x="5177028" y="5131330"/>
                  <a:pt x="5162403" y="5131330"/>
                  <a:pt x="5162403" y="5145962"/>
                </a:cubicBezTo>
                <a:cubicBezTo>
                  <a:pt x="5151435" y="5145962"/>
                  <a:pt x="5151435" y="5156936"/>
                  <a:pt x="5144123" y="5160594"/>
                </a:cubicBezTo>
                <a:cubicBezTo>
                  <a:pt x="5144123" y="5156936"/>
                  <a:pt x="5144123" y="5149620"/>
                  <a:pt x="5140467" y="5149620"/>
                </a:cubicBezTo>
                <a:cubicBezTo>
                  <a:pt x="5136810" y="5153278"/>
                  <a:pt x="5133154" y="5149620"/>
                  <a:pt x="5136810" y="5149620"/>
                </a:cubicBezTo>
                <a:cubicBezTo>
                  <a:pt x="5140467" y="5145962"/>
                  <a:pt x="5147779" y="5142304"/>
                  <a:pt x="5147779" y="5134988"/>
                </a:cubicBezTo>
                <a:cubicBezTo>
                  <a:pt x="5151435" y="5134988"/>
                  <a:pt x="5151435" y="5138646"/>
                  <a:pt x="5155091" y="5138646"/>
                </a:cubicBezTo>
                <a:cubicBezTo>
                  <a:pt x="5162403" y="5124014"/>
                  <a:pt x="5173371" y="5124014"/>
                  <a:pt x="5184340" y="5113038"/>
                </a:cubicBezTo>
                <a:close/>
                <a:moveTo>
                  <a:pt x="7443749" y="4924419"/>
                </a:moveTo>
                <a:cubicBezTo>
                  <a:pt x="7443806" y="4924190"/>
                  <a:pt x="7443806" y="4924647"/>
                  <a:pt x="7443806" y="4926476"/>
                </a:cubicBezTo>
                <a:cubicBezTo>
                  <a:pt x="7443806" y="4933792"/>
                  <a:pt x="7440150" y="4930134"/>
                  <a:pt x="7436493" y="4937450"/>
                </a:cubicBezTo>
                <a:cubicBezTo>
                  <a:pt x="7440150" y="4933792"/>
                  <a:pt x="7436493" y="4930134"/>
                  <a:pt x="7440150" y="4926476"/>
                </a:cubicBezTo>
                <a:cubicBezTo>
                  <a:pt x="7442892" y="4931963"/>
                  <a:pt x="7443578" y="4925105"/>
                  <a:pt x="7443749" y="4924419"/>
                </a:cubicBezTo>
                <a:close/>
                <a:moveTo>
                  <a:pt x="7476861" y="4904240"/>
                </a:moveTo>
                <a:lnTo>
                  <a:pt x="7476709" y="4904528"/>
                </a:lnTo>
                <a:lnTo>
                  <a:pt x="7476824" y="4904253"/>
                </a:lnTo>
                <a:close/>
                <a:moveTo>
                  <a:pt x="3492613" y="4896167"/>
                </a:moveTo>
                <a:lnTo>
                  <a:pt x="3495225" y="4897212"/>
                </a:lnTo>
                <a:lnTo>
                  <a:pt x="3494860" y="4897852"/>
                </a:lnTo>
                <a:close/>
                <a:moveTo>
                  <a:pt x="7484617" y="4892373"/>
                </a:moveTo>
                <a:lnTo>
                  <a:pt x="7484617" y="4897693"/>
                </a:lnTo>
                <a:lnTo>
                  <a:pt x="7479909" y="4903158"/>
                </a:lnTo>
                <a:lnTo>
                  <a:pt x="7476861" y="4904240"/>
                </a:lnTo>
                <a:lnTo>
                  <a:pt x="7482651" y="4893097"/>
                </a:lnTo>
                <a:close/>
                <a:moveTo>
                  <a:pt x="3476944" y="4889896"/>
                </a:moveTo>
                <a:cubicBezTo>
                  <a:pt x="3482429" y="4891725"/>
                  <a:pt x="3485172" y="4891725"/>
                  <a:pt x="3487912" y="4892641"/>
                </a:cubicBezTo>
                <a:lnTo>
                  <a:pt x="3492613" y="4896167"/>
                </a:lnTo>
                <a:close/>
                <a:moveTo>
                  <a:pt x="2172471" y="4791077"/>
                </a:moveTo>
                <a:lnTo>
                  <a:pt x="2171349" y="4793886"/>
                </a:lnTo>
                <a:lnTo>
                  <a:pt x="2171720" y="4791128"/>
                </a:lnTo>
                <a:close/>
                <a:moveTo>
                  <a:pt x="2175376" y="4783812"/>
                </a:moveTo>
                <a:cubicBezTo>
                  <a:pt x="2177204" y="4789299"/>
                  <a:pt x="2179033" y="4786555"/>
                  <a:pt x="2181316" y="4783812"/>
                </a:cubicBezTo>
                <a:lnTo>
                  <a:pt x="2182689" y="4783812"/>
                </a:lnTo>
                <a:lnTo>
                  <a:pt x="2189999" y="4783812"/>
                </a:lnTo>
                <a:cubicBezTo>
                  <a:pt x="2188172" y="4789299"/>
                  <a:pt x="2187259" y="4790213"/>
                  <a:pt x="2184973" y="4790213"/>
                </a:cubicBezTo>
                <a:lnTo>
                  <a:pt x="2172471" y="4791077"/>
                </a:lnTo>
                <a:close/>
                <a:moveTo>
                  <a:pt x="7387985" y="4513376"/>
                </a:moveTo>
                <a:lnTo>
                  <a:pt x="7387593" y="4514944"/>
                </a:lnTo>
                <a:cubicBezTo>
                  <a:pt x="7384394" y="4516773"/>
                  <a:pt x="7379825" y="4518602"/>
                  <a:pt x="7377995" y="4520431"/>
                </a:cubicBezTo>
                <a:close/>
                <a:moveTo>
                  <a:pt x="2392040" y="4403053"/>
                </a:moveTo>
                <a:lnTo>
                  <a:pt x="2391921" y="4403998"/>
                </a:lnTo>
                <a:lnTo>
                  <a:pt x="2391086" y="4403371"/>
                </a:lnTo>
                <a:close/>
                <a:moveTo>
                  <a:pt x="484493" y="4399894"/>
                </a:moveTo>
                <a:lnTo>
                  <a:pt x="484890" y="4400170"/>
                </a:lnTo>
                <a:cubicBezTo>
                  <a:pt x="485347" y="4403371"/>
                  <a:pt x="484434" y="4407029"/>
                  <a:pt x="482605" y="4407029"/>
                </a:cubicBezTo>
                <a:close/>
                <a:moveTo>
                  <a:pt x="2394742" y="4381423"/>
                </a:moveTo>
                <a:cubicBezTo>
                  <a:pt x="2391086" y="4392397"/>
                  <a:pt x="2402054" y="4388739"/>
                  <a:pt x="2402054" y="4399713"/>
                </a:cubicBezTo>
                <a:lnTo>
                  <a:pt x="2392040" y="4403053"/>
                </a:lnTo>
                <a:close/>
                <a:moveTo>
                  <a:pt x="270552" y="4161938"/>
                </a:moveTo>
                <a:lnTo>
                  <a:pt x="270552" y="4162853"/>
                </a:lnTo>
                <a:lnTo>
                  <a:pt x="268724" y="4162624"/>
                </a:lnTo>
                <a:close/>
                <a:moveTo>
                  <a:pt x="263240" y="4161938"/>
                </a:moveTo>
                <a:lnTo>
                  <a:pt x="268724" y="4162624"/>
                </a:lnTo>
                <a:lnTo>
                  <a:pt x="266896" y="4163310"/>
                </a:lnTo>
                <a:cubicBezTo>
                  <a:pt x="265982" y="4163767"/>
                  <a:pt x="265068" y="4163767"/>
                  <a:pt x="263240" y="4161938"/>
                </a:cubicBezTo>
                <a:close/>
                <a:moveTo>
                  <a:pt x="358127" y="3989412"/>
                </a:moveTo>
                <a:lnTo>
                  <a:pt x="358297" y="3990008"/>
                </a:lnTo>
                <a:lnTo>
                  <a:pt x="357911" y="3990211"/>
                </a:lnTo>
                <a:close/>
                <a:moveTo>
                  <a:pt x="357270" y="3973547"/>
                </a:moveTo>
                <a:cubicBezTo>
                  <a:pt x="358526" y="3973089"/>
                  <a:pt x="360126" y="3973547"/>
                  <a:pt x="361954" y="3975376"/>
                </a:cubicBezTo>
                <a:lnTo>
                  <a:pt x="358127" y="3989412"/>
                </a:lnTo>
                <a:lnTo>
                  <a:pt x="354641" y="3977205"/>
                </a:lnTo>
                <a:cubicBezTo>
                  <a:pt x="355099" y="3975376"/>
                  <a:pt x="356013" y="3974004"/>
                  <a:pt x="357270" y="3973547"/>
                </a:cubicBezTo>
                <a:close/>
                <a:moveTo>
                  <a:pt x="2733086" y="3908172"/>
                </a:moveTo>
                <a:lnTo>
                  <a:pt x="2733386" y="3909073"/>
                </a:lnTo>
                <a:cubicBezTo>
                  <a:pt x="2732016" y="3911361"/>
                  <a:pt x="2729273" y="3913190"/>
                  <a:pt x="2727446" y="3913190"/>
                </a:cubicBezTo>
                <a:close/>
                <a:moveTo>
                  <a:pt x="1361287" y="3708336"/>
                </a:moveTo>
                <a:lnTo>
                  <a:pt x="1360068" y="3711994"/>
                </a:lnTo>
                <a:lnTo>
                  <a:pt x="1360525" y="3709252"/>
                </a:lnTo>
                <a:close/>
                <a:moveTo>
                  <a:pt x="1365209" y="3697591"/>
                </a:moveTo>
                <a:cubicBezTo>
                  <a:pt x="1365780" y="3697362"/>
                  <a:pt x="1366466" y="3698277"/>
                  <a:pt x="1367380" y="3701020"/>
                </a:cubicBezTo>
                <a:lnTo>
                  <a:pt x="1361287" y="3708336"/>
                </a:lnTo>
                <a:lnTo>
                  <a:pt x="1363724" y="3701020"/>
                </a:lnTo>
                <a:cubicBezTo>
                  <a:pt x="1364181" y="3699191"/>
                  <a:pt x="1364638" y="3697819"/>
                  <a:pt x="1365209" y="3697591"/>
                </a:cubicBezTo>
                <a:close/>
                <a:moveTo>
                  <a:pt x="4314189" y="3620542"/>
                </a:moveTo>
                <a:lnTo>
                  <a:pt x="4307897" y="3624346"/>
                </a:lnTo>
                <a:lnTo>
                  <a:pt x="4306877" y="3624200"/>
                </a:lnTo>
                <a:cubicBezTo>
                  <a:pt x="4306877" y="3624200"/>
                  <a:pt x="4310533" y="3620542"/>
                  <a:pt x="4314189" y="3620542"/>
                </a:cubicBezTo>
                <a:close/>
                <a:moveTo>
                  <a:pt x="1426417" y="3596286"/>
                </a:moveTo>
                <a:lnTo>
                  <a:pt x="1426790" y="3597222"/>
                </a:lnTo>
                <a:lnTo>
                  <a:pt x="1423210" y="3601165"/>
                </a:lnTo>
                <a:lnTo>
                  <a:pt x="1423558" y="3600353"/>
                </a:lnTo>
                <a:close/>
                <a:moveTo>
                  <a:pt x="6977359" y="2998512"/>
                </a:moveTo>
                <a:lnTo>
                  <a:pt x="6979483" y="2998670"/>
                </a:lnTo>
                <a:cubicBezTo>
                  <a:pt x="6975826" y="2998670"/>
                  <a:pt x="6972170" y="3002327"/>
                  <a:pt x="6968514" y="3002327"/>
                </a:cubicBezTo>
                <a:close/>
                <a:moveTo>
                  <a:pt x="7457232" y="2973158"/>
                </a:moveTo>
                <a:lnTo>
                  <a:pt x="7452032" y="2977178"/>
                </a:lnTo>
                <a:cubicBezTo>
                  <a:pt x="7448375" y="2978551"/>
                  <a:pt x="7445633" y="2978551"/>
                  <a:pt x="7447462" y="2976721"/>
                </a:cubicBezTo>
                <a:close/>
                <a:moveTo>
                  <a:pt x="7462085" y="2969406"/>
                </a:moveTo>
                <a:lnTo>
                  <a:pt x="7466507" y="2969774"/>
                </a:lnTo>
                <a:lnTo>
                  <a:pt x="7457232" y="2973158"/>
                </a:lnTo>
                <a:close/>
                <a:moveTo>
                  <a:pt x="7484617" y="2963167"/>
                </a:moveTo>
                <a:lnTo>
                  <a:pt x="7484617" y="2970937"/>
                </a:lnTo>
                <a:lnTo>
                  <a:pt x="7473053" y="2976721"/>
                </a:lnTo>
                <a:cubicBezTo>
                  <a:pt x="7476709" y="2971234"/>
                  <a:pt x="7475796" y="2970319"/>
                  <a:pt x="7473053" y="2970319"/>
                </a:cubicBezTo>
                <a:lnTo>
                  <a:pt x="7466507" y="2969774"/>
                </a:lnTo>
                <a:close/>
                <a:moveTo>
                  <a:pt x="4663879" y="1688229"/>
                </a:moveTo>
                <a:lnTo>
                  <a:pt x="4659691" y="1697309"/>
                </a:lnTo>
                <a:cubicBezTo>
                  <a:pt x="4656948" y="1699138"/>
                  <a:pt x="4654205" y="1698223"/>
                  <a:pt x="4654205" y="1692736"/>
                </a:cubicBezTo>
                <a:close/>
                <a:moveTo>
                  <a:pt x="4665174" y="1685420"/>
                </a:moveTo>
                <a:lnTo>
                  <a:pt x="4667569" y="1686509"/>
                </a:lnTo>
                <a:lnTo>
                  <a:pt x="4663879" y="1688229"/>
                </a:lnTo>
                <a:close/>
                <a:moveTo>
                  <a:pt x="5058831" y="1289529"/>
                </a:moveTo>
                <a:lnTo>
                  <a:pt x="5056917" y="1290990"/>
                </a:lnTo>
                <a:lnTo>
                  <a:pt x="5056377" y="1290348"/>
                </a:lnTo>
                <a:close/>
                <a:moveTo>
                  <a:pt x="5067345" y="1283031"/>
                </a:moveTo>
                <a:cubicBezTo>
                  <a:pt x="5067345" y="1286690"/>
                  <a:pt x="5065518" y="1287604"/>
                  <a:pt x="5063232" y="1288061"/>
                </a:cubicBezTo>
                <a:lnTo>
                  <a:pt x="5058831" y="1289529"/>
                </a:lnTo>
                <a:close/>
                <a:moveTo>
                  <a:pt x="3328112" y="124310"/>
                </a:moveTo>
                <a:lnTo>
                  <a:pt x="3327959" y="124793"/>
                </a:lnTo>
                <a:cubicBezTo>
                  <a:pt x="3324303" y="126165"/>
                  <a:pt x="3319733" y="127078"/>
                  <a:pt x="3319733" y="130736"/>
                </a:cubicBezTo>
                <a:close/>
                <a:moveTo>
                  <a:pt x="4609443" y="100847"/>
                </a:moveTo>
                <a:lnTo>
                  <a:pt x="4609420" y="101016"/>
                </a:lnTo>
                <a:cubicBezTo>
                  <a:pt x="4606677" y="102386"/>
                  <a:pt x="4603021" y="103302"/>
                  <a:pt x="4603021" y="105130"/>
                </a:cubicBezTo>
                <a:close/>
                <a:moveTo>
                  <a:pt x="4514620" y="0"/>
                </a:moveTo>
                <a:lnTo>
                  <a:pt x="4514894" y="0"/>
                </a:lnTo>
                <a:lnTo>
                  <a:pt x="4509293" y="14012"/>
                </a:lnTo>
                <a:lnTo>
                  <a:pt x="4507963" y="13679"/>
                </a:lnTo>
                <a:cubicBezTo>
                  <a:pt x="4507963" y="10021"/>
                  <a:pt x="4508877" y="8192"/>
                  <a:pt x="4510248" y="6363"/>
                </a:cubicBezTo>
                <a:close/>
                <a:moveTo>
                  <a:pt x="2950684" y="0"/>
                </a:moveTo>
                <a:lnTo>
                  <a:pt x="3144717" y="0"/>
                </a:lnTo>
                <a:lnTo>
                  <a:pt x="3145154" y="876"/>
                </a:lnTo>
                <a:cubicBezTo>
                  <a:pt x="3146068" y="4534"/>
                  <a:pt x="3147896" y="8192"/>
                  <a:pt x="3155208" y="10021"/>
                </a:cubicBezTo>
                <a:lnTo>
                  <a:pt x="3156711" y="0"/>
                </a:lnTo>
                <a:lnTo>
                  <a:pt x="3446753" y="0"/>
                </a:lnTo>
                <a:lnTo>
                  <a:pt x="3435814" y="876"/>
                </a:lnTo>
                <a:cubicBezTo>
                  <a:pt x="3429416" y="3619"/>
                  <a:pt x="3423932" y="8192"/>
                  <a:pt x="3418447" y="13679"/>
                </a:cubicBezTo>
                <a:cubicBezTo>
                  <a:pt x="3407479" y="24653"/>
                  <a:pt x="3400167" y="35627"/>
                  <a:pt x="3396510" y="42943"/>
                </a:cubicBezTo>
                <a:cubicBezTo>
                  <a:pt x="3403823" y="42943"/>
                  <a:pt x="3411135" y="24653"/>
                  <a:pt x="3418447" y="39285"/>
                </a:cubicBezTo>
                <a:cubicBezTo>
                  <a:pt x="3407479" y="53917"/>
                  <a:pt x="3389198" y="53917"/>
                  <a:pt x="3389198" y="75866"/>
                </a:cubicBezTo>
                <a:cubicBezTo>
                  <a:pt x="3370917" y="79524"/>
                  <a:pt x="3348982" y="94157"/>
                  <a:pt x="3356295" y="112447"/>
                </a:cubicBezTo>
                <a:cubicBezTo>
                  <a:pt x="3345326" y="116105"/>
                  <a:pt x="3352638" y="105130"/>
                  <a:pt x="3341670" y="101472"/>
                </a:cubicBezTo>
                <a:cubicBezTo>
                  <a:pt x="3338014" y="105130"/>
                  <a:pt x="3336185" y="113362"/>
                  <a:pt x="3333444" y="120219"/>
                </a:cubicBezTo>
                <a:lnTo>
                  <a:pt x="3328112" y="124310"/>
                </a:lnTo>
                <a:lnTo>
                  <a:pt x="3330701" y="116105"/>
                </a:lnTo>
                <a:cubicBezTo>
                  <a:pt x="3319733" y="119763"/>
                  <a:pt x="3297796" y="123420"/>
                  <a:pt x="3316078" y="138053"/>
                </a:cubicBezTo>
                <a:cubicBezTo>
                  <a:pt x="3290484" y="145369"/>
                  <a:pt x="3268547" y="163660"/>
                  <a:pt x="3250267" y="181950"/>
                </a:cubicBezTo>
                <a:cubicBezTo>
                  <a:pt x="3257578" y="203898"/>
                  <a:pt x="3246610" y="233162"/>
                  <a:pt x="3231987" y="244138"/>
                </a:cubicBezTo>
                <a:cubicBezTo>
                  <a:pt x="3239300" y="251454"/>
                  <a:pt x="3246610" y="262428"/>
                  <a:pt x="3257578" y="269744"/>
                </a:cubicBezTo>
                <a:cubicBezTo>
                  <a:pt x="3261235" y="266086"/>
                  <a:pt x="3261235" y="262428"/>
                  <a:pt x="3261235" y="255112"/>
                </a:cubicBezTo>
                <a:cubicBezTo>
                  <a:pt x="3253922" y="251454"/>
                  <a:pt x="3250267" y="244138"/>
                  <a:pt x="3250267" y="233162"/>
                </a:cubicBezTo>
                <a:cubicBezTo>
                  <a:pt x="3264892" y="229504"/>
                  <a:pt x="3279515" y="225846"/>
                  <a:pt x="3286828" y="211214"/>
                </a:cubicBezTo>
                <a:cubicBezTo>
                  <a:pt x="3290484" y="214872"/>
                  <a:pt x="3294140" y="218530"/>
                  <a:pt x="3297796" y="218530"/>
                </a:cubicBezTo>
                <a:cubicBezTo>
                  <a:pt x="3294140" y="203898"/>
                  <a:pt x="3305108" y="214872"/>
                  <a:pt x="3308765" y="203898"/>
                </a:cubicBezTo>
                <a:cubicBezTo>
                  <a:pt x="3305108" y="200240"/>
                  <a:pt x="3301453" y="200240"/>
                  <a:pt x="3301453" y="196582"/>
                </a:cubicBezTo>
                <a:cubicBezTo>
                  <a:pt x="3308765" y="200240"/>
                  <a:pt x="3312421" y="200240"/>
                  <a:pt x="3316078" y="200240"/>
                </a:cubicBezTo>
                <a:cubicBezTo>
                  <a:pt x="3312421" y="211214"/>
                  <a:pt x="3301453" y="229504"/>
                  <a:pt x="3312421" y="240480"/>
                </a:cubicBezTo>
                <a:cubicBezTo>
                  <a:pt x="3327045" y="225846"/>
                  <a:pt x="3323389" y="203898"/>
                  <a:pt x="3341670" y="203898"/>
                </a:cubicBezTo>
                <a:cubicBezTo>
                  <a:pt x="3348982" y="207556"/>
                  <a:pt x="3341670" y="218530"/>
                  <a:pt x="3352638" y="222188"/>
                </a:cubicBezTo>
                <a:cubicBezTo>
                  <a:pt x="3363605" y="218530"/>
                  <a:pt x="3367261" y="200240"/>
                  <a:pt x="3381886" y="207556"/>
                </a:cubicBezTo>
                <a:cubicBezTo>
                  <a:pt x="3378230" y="214872"/>
                  <a:pt x="3378230" y="222188"/>
                  <a:pt x="3385542" y="225846"/>
                </a:cubicBezTo>
                <a:cubicBezTo>
                  <a:pt x="3396510" y="229504"/>
                  <a:pt x="3396510" y="207556"/>
                  <a:pt x="3414792" y="222188"/>
                </a:cubicBezTo>
                <a:cubicBezTo>
                  <a:pt x="3414792" y="214872"/>
                  <a:pt x="3411135" y="214872"/>
                  <a:pt x="3411135" y="211214"/>
                </a:cubicBezTo>
                <a:cubicBezTo>
                  <a:pt x="3429416" y="214872"/>
                  <a:pt x="3440384" y="211214"/>
                  <a:pt x="3447696" y="200240"/>
                </a:cubicBezTo>
                <a:cubicBezTo>
                  <a:pt x="3465978" y="211214"/>
                  <a:pt x="3469633" y="200240"/>
                  <a:pt x="3487912" y="203898"/>
                </a:cubicBezTo>
                <a:cubicBezTo>
                  <a:pt x="3458665" y="255112"/>
                  <a:pt x="3411135" y="269744"/>
                  <a:pt x="3385542" y="324614"/>
                </a:cubicBezTo>
                <a:cubicBezTo>
                  <a:pt x="3367261" y="324614"/>
                  <a:pt x="3359949" y="342906"/>
                  <a:pt x="3352638" y="361196"/>
                </a:cubicBezTo>
                <a:cubicBezTo>
                  <a:pt x="3334358" y="357538"/>
                  <a:pt x="3316078" y="375828"/>
                  <a:pt x="3323389" y="401434"/>
                </a:cubicBezTo>
                <a:cubicBezTo>
                  <a:pt x="3330701" y="390460"/>
                  <a:pt x="3330701" y="364854"/>
                  <a:pt x="3345326" y="364854"/>
                </a:cubicBezTo>
                <a:cubicBezTo>
                  <a:pt x="3334358" y="386802"/>
                  <a:pt x="3327045" y="419726"/>
                  <a:pt x="3308765" y="419726"/>
                </a:cubicBezTo>
                <a:cubicBezTo>
                  <a:pt x="3316078" y="427042"/>
                  <a:pt x="3305108" y="441674"/>
                  <a:pt x="3301453" y="445332"/>
                </a:cubicBezTo>
                <a:cubicBezTo>
                  <a:pt x="3297796" y="434358"/>
                  <a:pt x="3308765" y="419726"/>
                  <a:pt x="3301453" y="408750"/>
                </a:cubicBezTo>
                <a:cubicBezTo>
                  <a:pt x="3290484" y="423384"/>
                  <a:pt x="3301453" y="448990"/>
                  <a:pt x="3290484" y="463622"/>
                </a:cubicBezTo>
                <a:cubicBezTo>
                  <a:pt x="3283172" y="463622"/>
                  <a:pt x="3283172" y="459964"/>
                  <a:pt x="3279515" y="456306"/>
                </a:cubicBezTo>
                <a:cubicBezTo>
                  <a:pt x="3272203" y="463622"/>
                  <a:pt x="3264892" y="481912"/>
                  <a:pt x="3261235" y="467280"/>
                </a:cubicBezTo>
                <a:cubicBezTo>
                  <a:pt x="3261235" y="467280"/>
                  <a:pt x="3257578" y="467280"/>
                  <a:pt x="3257578" y="470938"/>
                </a:cubicBezTo>
                <a:cubicBezTo>
                  <a:pt x="3261235" y="478254"/>
                  <a:pt x="3257578" y="489228"/>
                  <a:pt x="3261235" y="496544"/>
                </a:cubicBezTo>
                <a:cubicBezTo>
                  <a:pt x="3264892" y="500202"/>
                  <a:pt x="3268547" y="496544"/>
                  <a:pt x="3268547" y="492886"/>
                </a:cubicBezTo>
                <a:cubicBezTo>
                  <a:pt x="3272203" y="485570"/>
                  <a:pt x="3264892" y="485570"/>
                  <a:pt x="3268547" y="474596"/>
                </a:cubicBezTo>
                <a:cubicBezTo>
                  <a:pt x="3279515" y="485570"/>
                  <a:pt x="3272203" y="463622"/>
                  <a:pt x="3279515" y="467280"/>
                </a:cubicBezTo>
                <a:cubicBezTo>
                  <a:pt x="3283172" y="485570"/>
                  <a:pt x="3275859" y="478254"/>
                  <a:pt x="3272203" y="492886"/>
                </a:cubicBezTo>
                <a:cubicBezTo>
                  <a:pt x="3279515" y="500202"/>
                  <a:pt x="3290484" y="503862"/>
                  <a:pt x="3294140" y="496544"/>
                </a:cubicBezTo>
                <a:cubicBezTo>
                  <a:pt x="3290484" y="507520"/>
                  <a:pt x="3286828" y="518494"/>
                  <a:pt x="3297796" y="525810"/>
                </a:cubicBezTo>
                <a:cubicBezTo>
                  <a:pt x="3297796" y="503862"/>
                  <a:pt x="3297796" y="456306"/>
                  <a:pt x="3319733" y="474596"/>
                </a:cubicBezTo>
                <a:cubicBezTo>
                  <a:pt x="3323389" y="467280"/>
                  <a:pt x="3327045" y="463622"/>
                  <a:pt x="3330701" y="459964"/>
                </a:cubicBezTo>
                <a:cubicBezTo>
                  <a:pt x="3327045" y="456306"/>
                  <a:pt x="3323389" y="452648"/>
                  <a:pt x="3323389" y="448990"/>
                </a:cubicBezTo>
                <a:cubicBezTo>
                  <a:pt x="3330701" y="448990"/>
                  <a:pt x="3338014" y="448990"/>
                  <a:pt x="3338014" y="445332"/>
                </a:cubicBezTo>
                <a:cubicBezTo>
                  <a:pt x="3370917" y="386802"/>
                  <a:pt x="3425760" y="350222"/>
                  <a:pt x="3462321" y="320956"/>
                </a:cubicBezTo>
                <a:cubicBezTo>
                  <a:pt x="3458665" y="346564"/>
                  <a:pt x="3455009" y="350222"/>
                  <a:pt x="3451353" y="368512"/>
                </a:cubicBezTo>
                <a:cubicBezTo>
                  <a:pt x="3462321" y="361196"/>
                  <a:pt x="3473290" y="353880"/>
                  <a:pt x="3484256" y="342906"/>
                </a:cubicBezTo>
                <a:cubicBezTo>
                  <a:pt x="3487912" y="342906"/>
                  <a:pt x="3498881" y="357538"/>
                  <a:pt x="3502537" y="350222"/>
                </a:cubicBezTo>
                <a:cubicBezTo>
                  <a:pt x="3495225" y="328274"/>
                  <a:pt x="3524474" y="342906"/>
                  <a:pt x="3524474" y="324614"/>
                </a:cubicBezTo>
                <a:cubicBezTo>
                  <a:pt x="3531786" y="331932"/>
                  <a:pt x="3531786" y="320956"/>
                  <a:pt x="3542755" y="317298"/>
                </a:cubicBezTo>
                <a:cubicBezTo>
                  <a:pt x="3542755" y="328274"/>
                  <a:pt x="3535442" y="324614"/>
                  <a:pt x="3535442" y="335590"/>
                </a:cubicBezTo>
                <a:cubicBezTo>
                  <a:pt x="3542755" y="339248"/>
                  <a:pt x="3546411" y="350222"/>
                  <a:pt x="3553723" y="346564"/>
                </a:cubicBezTo>
                <a:cubicBezTo>
                  <a:pt x="3546411" y="379486"/>
                  <a:pt x="3535442" y="405092"/>
                  <a:pt x="3520818" y="438016"/>
                </a:cubicBezTo>
                <a:cubicBezTo>
                  <a:pt x="3513505" y="456306"/>
                  <a:pt x="3495225" y="503862"/>
                  <a:pt x="3476944" y="511178"/>
                </a:cubicBezTo>
                <a:cubicBezTo>
                  <a:pt x="3473290" y="522152"/>
                  <a:pt x="3469633" y="529468"/>
                  <a:pt x="3465978" y="540442"/>
                </a:cubicBezTo>
                <a:cubicBezTo>
                  <a:pt x="3462321" y="547758"/>
                  <a:pt x="3458665" y="555074"/>
                  <a:pt x="3451353" y="562390"/>
                </a:cubicBezTo>
                <a:cubicBezTo>
                  <a:pt x="3440384" y="577022"/>
                  <a:pt x="3429416" y="591656"/>
                  <a:pt x="3414792" y="598972"/>
                </a:cubicBezTo>
                <a:cubicBezTo>
                  <a:pt x="3407479" y="631894"/>
                  <a:pt x="3389198" y="650184"/>
                  <a:pt x="3367261" y="672132"/>
                </a:cubicBezTo>
                <a:cubicBezTo>
                  <a:pt x="3367261" y="668474"/>
                  <a:pt x="3363605" y="664816"/>
                  <a:pt x="3363605" y="661158"/>
                </a:cubicBezTo>
                <a:cubicBezTo>
                  <a:pt x="3359949" y="675791"/>
                  <a:pt x="3338014" y="683107"/>
                  <a:pt x="3352638" y="694082"/>
                </a:cubicBezTo>
                <a:cubicBezTo>
                  <a:pt x="3345326" y="694082"/>
                  <a:pt x="3338014" y="690423"/>
                  <a:pt x="3330701" y="686765"/>
                </a:cubicBezTo>
                <a:cubicBezTo>
                  <a:pt x="3323389" y="701397"/>
                  <a:pt x="3312421" y="716029"/>
                  <a:pt x="3305108" y="734319"/>
                </a:cubicBezTo>
                <a:cubicBezTo>
                  <a:pt x="3301453" y="756267"/>
                  <a:pt x="3297796" y="774559"/>
                  <a:pt x="3297796" y="800165"/>
                </a:cubicBezTo>
                <a:cubicBezTo>
                  <a:pt x="3283172" y="803823"/>
                  <a:pt x="3275859" y="811139"/>
                  <a:pt x="3283172" y="833087"/>
                </a:cubicBezTo>
                <a:cubicBezTo>
                  <a:pt x="3242954" y="825771"/>
                  <a:pt x="3206394" y="847721"/>
                  <a:pt x="3191770" y="876985"/>
                </a:cubicBezTo>
                <a:cubicBezTo>
                  <a:pt x="3199082" y="880643"/>
                  <a:pt x="3195426" y="869669"/>
                  <a:pt x="3202738" y="873327"/>
                </a:cubicBezTo>
                <a:cubicBezTo>
                  <a:pt x="3206394" y="884301"/>
                  <a:pt x="3202738" y="887959"/>
                  <a:pt x="3206394" y="902591"/>
                </a:cubicBezTo>
                <a:cubicBezTo>
                  <a:pt x="3202738" y="906249"/>
                  <a:pt x="3195426" y="902591"/>
                  <a:pt x="3195426" y="917223"/>
                </a:cubicBezTo>
                <a:cubicBezTo>
                  <a:pt x="3184457" y="909907"/>
                  <a:pt x="3177145" y="909907"/>
                  <a:pt x="3173489" y="917223"/>
                </a:cubicBezTo>
                <a:cubicBezTo>
                  <a:pt x="3180801" y="924539"/>
                  <a:pt x="3180801" y="935513"/>
                  <a:pt x="3180801" y="946489"/>
                </a:cubicBezTo>
                <a:cubicBezTo>
                  <a:pt x="3133271" y="946489"/>
                  <a:pt x="3100368" y="972095"/>
                  <a:pt x="3082087" y="1019651"/>
                </a:cubicBezTo>
                <a:cubicBezTo>
                  <a:pt x="3060150" y="1008675"/>
                  <a:pt x="3071118" y="1041599"/>
                  <a:pt x="3060150" y="1045257"/>
                </a:cubicBezTo>
                <a:cubicBezTo>
                  <a:pt x="3078431" y="1067205"/>
                  <a:pt x="3041869" y="1078179"/>
                  <a:pt x="3060150" y="1096469"/>
                </a:cubicBezTo>
                <a:cubicBezTo>
                  <a:pt x="3063806" y="1096469"/>
                  <a:pt x="3071118" y="1092811"/>
                  <a:pt x="3074775" y="1092811"/>
                </a:cubicBezTo>
                <a:cubicBezTo>
                  <a:pt x="3074775" y="1089153"/>
                  <a:pt x="3074775" y="1089153"/>
                  <a:pt x="3078431" y="1085495"/>
                </a:cubicBezTo>
                <a:cubicBezTo>
                  <a:pt x="3085743" y="1081837"/>
                  <a:pt x="3085743" y="1096469"/>
                  <a:pt x="3093056" y="1085495"/>
                </a:cubicBezTo>
                <a:cubicBezTo>
                  <a:pt x="3096712" y="1081837"/>
                  <a:pt x="3085743" y="1085495"/>
                  <a:pt x="3089399" y="1078179"/>
                </a:cubicBezTo>
                <a:cubicBezTo>
                  <a:pt x="3100368" y="1067205"/>
                  <a:pt x="3107681" y="1067205"/>
                  <a:pt x="3111336" y="1052573"/>
                </a:cubicBezTo>
                <a:cubicBezTo>
                  <a:pt x="3118648" y="1048915"/>
                  <a:pt x="3107681" y="1059889"/>
                  <a:pt x="3114992" y="1059889"/>
                </a:cubicBezTo>
                <a:cubicBezTo>
                  <a:pt x="3122305" y="1056231"/>
                  <a:pt x="3136927" y="1048915"/>
                  <a:pt x="3133271" y="1037941"/>
                </a:cubicBezTo>
                <a:cubicBezTo>
                  <a:pt x="3140584" y="1030625"/>
                  <a:pt x="3147896" y="1030625"/>
                  <a:pt x="3151552" y="1019651"/>
                </a:cubicBezTo>
                <a:cubicBezTo>
                  <a:pt x="3158864" y="1019651"/>
                  <a:pt x="3158864" y="1023309"/>
                  <a:pt x="3166177" y="1023309"/>
                </a:cubicBezTo>
                <a:cubicBezTo>
                  <a:pt x="3166177" y="1008675"/>
                  <a:pt x="3177145" y="1015993"/>
                  <a:pt x="3180801" y="1008675"/>
                </a:cubicBezTo>
                <a:cubicBezTo>
                  <a:pt x="3177145" y="1005017"/>
                  <a:pt x="3177145" y="1001359"/>
                  <a:pt x="3177145" y="994043"/>
                </a:cubicBezTo>
                <a:cubicBezTo>
                  <a:pt x="3184457" y="997701"/>
                  <a:pt x="3177145" y="1012335"/>
                  <a:pt x="3188113" y="1012335"/>
                </a:cubicBezTo>
                <a:cubicBezTo>
                  <a:pt x="3188113" y="1005017"/>
                  <a:pt x="3191770" y="1005017"/>
                  <a:pt x="3195426" y="1005017"/>
                </a:cubicBezTo>
                <a:cubicBezTo>
                  <a:pt x="3191770" y="1001359"/>
                  <a:pt x="3188113" y="1001359"/>
                  <a:pt x="3191770" y="994043"/>
                </a:cubicBezTo>
                <a:cubicBezTo>
                  <a:pt x="3199082" y="994043"/>
                  <a:pt x="3195426" y="1001359"/>
                  <a:pt x="3202738" y="997701"/>
                </a:cubicBezTo>
                <a:cubicBezTo>
                  <a:pt x="3202738" y="986727"/>
                  <a:pt x="3199082" y="986727"/>
                  <a:pt x="3191770" y="983069"/>
                </a:cubicBezTo>
                <a:cubicBezTo>
                  <a:pt x="3202738" y="986727"/>
                  <a:pt x="3191770" y="975753"/>
                  <a:pt x="3199082" y="975753"/>
                </a:cubicBezTo>
                <a:cubicBezTo>
                  <a:pt x="3199082" y="979411"/>
                  <a:pt x="3202738" y="975753"/>
                  <a:pt x="3206394" y="975753"/>
                </a:cubicBezTo>
                <a:cubicBezTo>
                  <a:pt x="3206394" y="979411"/>
                  <a:pt x="3202738" y="983069"/>
                  <a:pt x="3206394" y="983069"/>
                </a:cubicBezTo>
                <a:cubicBezTo>
                  <a:pt x="3213707" y="986727"/>
                  <a:pt x="3217363" y="975753"/>
                  <a:pt x="3221019" y="972095"/>
                </a:cubicBezTo>
                <a:cubicBezTo>
                  <a:pt x="3213707" y="968437"/>
                  <a:pt x="3213707" y="979411"/>
                  <a:pt x="3206394" y="975753"/>
                </a:cubicBezTo>
                <a:cubicBezTo>
                  <a:pt x="3210050" y="961121"/>
                  <a:pt x="3224675" y="964779"/>
                  <a:pt x="3217363" y="953805"/>
                </a:cubicBezTo>
                <a:cubicBezTo>
                  <a:pt x="3221019" y="957463"/>
                  <a:pt x="3224675" y="953805"/>
                  <a:pt x="3228331" y="957463"/>
                </a:cubicBezTo>
                <a:cubicBezTo>
                  <a:pt x="3228331" y="961121"/>
                  <a:pt x="3228331" y="968437"/>
                  <a:pt x="3231987" y="972095"/>
                </a:cubicBezTo>
                <a:cubicBezTo>
                  <a:pt x="3235643" y="964779"/>
                  <a:pt x="3253922" y="961121"/>
                  <a:pt x="3246610" y="950147"/>
                </a:cubicBezTo>
                <a:cubicBezTo>
                  <a:pt x="3246610" y="957463"/>
                  <a:pt x="3235643" y="961121"/>
                  <a:pt x="3231987" y="957463"/>
                </a:cubicBezTo>
                <a:cubicBezTo>
                  <a:pt x="3239300" y="942831"/>
                  <a:pt x="3250267" y="939173"/>
                  <a:pt x="3253922" y="924539"/>
                </a:cubicBezTo>
                <a:cubicBezTo>
                  <a:pt x="3264892" y="924539"/>
                  <a:pt x="3268547" y="906249"/>
                  <a:pt x="3275859" y="917223"/>
                </a:cubicBezTo>
                <a:cubicBezTo>
                  <a:pt x="3279515" y="906249"/>
                  <a:pt x="3286828" y="906249"/>
                  <a:pt x="3286828" y="895275"/>
                </a:cubicBezTo>
                <a:cubicBezTo>
                  <a:pt x="3294140" y="906249"/>
                  <a:pt x="3297796" y="884301"/>
                  <a:pt x="3308765" y="887959"/>
                </a:cubicBezTo>
                <a:cubicBezTo>
                  <a:pt x="3305108" y="895275"/>
                  <a:pt x="3297796" y="891617"/>
                  <a:pt x="3297796" y="902591"/>
                </a:cubicBezTo>
                <a:cubicBezTo>
                  <a:pt x="3312421" y="902591"/>
                  <a:pt x="3286828" y="913565"/>
                  <a:pt x="3297796" y="917223"/>
                </a:cubicBezTo>
                <a:cubicBezTo>
                  <a:pt x="3305108" y="913565"/>
                  <a:pt x="3305108" y="909907"/>
                  <a:pt x="3312421" y="909907"/>
                </a:cubicBezTo>
                <a:cubicBezTo>
                  <a:pt x="3312421" y="895275"/>
                  <a:pt x="3323389" y="884301"/>
                  <a:pt x="3327045" y="869669"/>
                </a:cubicBezTo>
                <a:cubicBezTo>
                  <a:pt x="3330701" y="873327"/>
                  <a:pt x="3327045" y="884301"/>
                  <a:pt x="3334358" y="884301"/>
                </a:cubicBezTo>
                <a:cubicBezTo>
                  <a:pt x="3334358" y="891617"/>
                  <a:pt x="3319733" y="895275"/>
                  <a:pt x="3327045" y="898933"/>
                </a:cubicBezTo>
                <a:cubicBezTo>
                  <a:pt x="3334358" y="887959"/>
                  <a:pt x="3341670" y="880643"/>
                  <a:pt x="3352638" y="880643"/>
                </a:cubicBezTo>
                <a:cubicBezTo>
                  <a:pt x="3359949" y="873327"/>
                  <a:pt x="3359949" y="858695"/>
                  <a:pt x="3374573" y="862353"/>
                </a:cubicBezTo>
                <a:cubicBezTo>
                  <a:pt x="3381886" y="851379"/>
                  <a:pt x="3374573" y="833087"/>
                  <a:pt x="3389198" y="833087"/>
                </a:cubicBezTo>
                <a:cubicBezTo>
                  <a:pt x="3381886" y="840405"/>
                  <a:pt x="3389198" y="844063"/>
                  <a:pt x="3389198" y="851379"/>
                </a:cubicBezTo>
                <a:cubicBezTo>
                  <a:pt x="3396510" y="833087"/>
                  <a:pt x="3425760" y="822113"/>
                  <a:pt x="3422103" y="811139"/>
                </a:cubicBezTo>
                <a:cubicBezTo>
                  <a:pt x="3411135" y="807481"/>
                  <a:pt x="3425760" y="818455"/>
                  <a:pt x="3414792" y="814797"/>
                </a:cubicBezTo>
                <a:cubicBezTo>
                  <a:pt x="3414792" y="811139"/>
                  <a:pt x="3418447" y="807481"/>
                  <a:pt x="3418447" y="803823"/>
                </a:cubicBezTo>
                <a:cubicBezTo>
                  <a:pt x="3425760" y="807481"/>
                  <a:pt x="3433072" y="803823"/>
                  <a:pt x="3440384" y="796507"/>
                </a:cubicBezTo>
                <a:cubicBezTo>
                  <a:pt x="3436728" y="785533"/>
                  <a:pt x="3447696" y="781875"/>
                  <a:pt x="3451353" y="774559"/>
                </a:cubicBezTo>
                <a:cubicBezTo>
                  <a:pt x="3458665" y="770901"/>
                  <a:pt x="3462321" y="774559"/>
                  <a:pt x="3465978" y="770901"/>
                </a:cubicBezTo>
                <a:cubicBezTo>
                  <a:pt x="3469633" y="763583"/>
                  <a:pt x="3462321" y="763583"/>
                  <a:pt x="3458665" y="767243"/>
                </a:cubicBezTo>
                <a:cubicBezTo>
                  <a:pt x="3451353" y="767243"/>
                  <a:pt x="3447696" y="767243"/>
                  <a:pt x="3455009" y="759925"/>
                </a:cubicBezTo>
                <a:cubicBezTo>
                  <a:pt x="3458665" y="767243"/>
                  <a:pt x="3484256" y="759925"/>
                  <a:pt x="3491568" y="748951"/>
                </a:cubicBezTo>
                <a:cubicBezTo>
                  <a:pt x="3487912" y="748951"/>
                  <a:pt x="3487912" y="745294"/>
                  <a:pt x="3487912" y="745294"/>
                </a:cubicBezTo>
                <a:cubicBezTo>
                  <a:pt x="3495225" y="741635"/>
                  <a:pt x="3491568" y="748951"/>
                  <a:pt x="3498881" y="748951"/>
                </a:cubicBezTo>
                <a:cubicBezTo>
                  <a:pt x="3509849" y="737977"/>
                  <a:pt x="3502537" y="730661"/>
                  <a:pt x="3517161" y="730661"/>
                </a:cubicBezTo>
                <a:cubicBezTo>
                  <a:pt x="3517161" y="727003"/>
                  <a:pt x="3509849" y="727003"/>
                  <a:pt x="3513505" y="719688"/>
                </a:cubicBezTo>
                <a:cubicBezTo>
                  <a:pt x="3520818" y="719688"/>
                  <a:pt x="3517161" y="727003"/>
                  <a:pt x="3524474" y="723345"/>
                </a:cubicBezTo>
                <a:cubicBezTo>
                  <a:pt x="3528130" y="716029"/>
                  <a:pt x="3531786" y="705055"/>
                  <a:pt x="3542755" y="708713"/>
                </a:cubicBezTo>
                <a:cubicBezTo>
                  <a:pt x="3550067" y="697739"/>
                  <a:pt x="3535442" y="701397"/>
                  <a:pt x="3539098" y="694082"/>
                </a:cubicBezTo>
                <a:cubicBezTo>
                  <a:pt x="3546411" y="690423"/>
                  <a:pt x="3550067" y="686765"/>
                  <a:pt x="3553723" y="683107"/>
                </a:cubicBezTo>
                <a:cubicBezTo>
                  <a:pt x="3550067" y="686765"/>
                  <a:pt x="3550067" y="690423"/>
                  <a:pt x="3557379" y="694082"/>
                </a:cubicBezTo>
                <a:cubicBezTo>
                  <a:pt x="3568348" y="679449"/>
                  <a:pt x="3579316" y="672132"/>
                  <a:pt x="3590284" y="661158"/>
                </a:cubicBezTo>
                <a:cubicBezTo>
                  <a:pt x="3601251" y="650184"/>
                  <a:pt x="3615876" y="642868"/>
                  <a:pt x="3630500" y="631894"/>
                </a:cubicBezTo>
                <a:cubicBezTo>
                  <a:pt x="3626844" y="631894"/>
                  <a:pt x="3623188" y="631894"/>
                  <a:pt x="3626844" y="628236"/>
                </a:cubicBezTo>
                <a:cubicBezTo>
                  <a:pt x="3634156" y="631894"/>
                  <a:pt x="3634156" y="620920"/>
                  <a:pt x="3637813" y="620920"/>
                </a:cubicBezTo>
                <a:cubicBezTo>
                  <a:pt x="3637813" y="624578"/>
                  <a:pt x="3641469" y="628236"/>
                  <a:pt x="3645125" y="628236"/>
                </a:cubicBezTo>
                <a:cubicBezTo>
                  <a:pt x="3648781" y="620920"/>
                  <a:pt x="3659749" y="617262"/>
                  <a:pt x="3663406" y="606288"/>
                </a:cubicBezTo>
                <a:cubicBezTo>
                  <a:pt x="3667062" y="606288"/>
                  <a:pt x="3667062" y="609946"/>
                  <a:pt x="3670718" y="609946"/>
                </a:cubicBezTo>
                <a:cubicBezTo>
                  <a:pt x="3674374" y="595314"/>
                  <a:pt x="3692655" y="598972"/>
                  <a:pt x="3696311" y="587996"/>
                </a:cubicBezTo>
                <a:cubicBezTo>
                  <a:pt x="3696311" y="584338"/>
                  <a:pt x="3696311" y="584338"/>
                  <a:pt x="3692655" y="584338"/>
                </a:cubicBezTo>
                <a:cubicBezTo>
                  <a:pt x="3688999" y="587996"/>
                  <a:pt x="3685343" y="587996"/>
                  <a:pt x="3678030" y="591656"/>
                </a:cubicBezTo>
                <a:cubicBezTo>
                  <a:pt x="3685343" y="584338"/>
                  <a:pt x="3692655" y="577022"/>
                  <a:pt x="3688999" y="569706"/>
                </a:cubicBezTo>
                <a:cubicBezTo>
                  <a:pt x="3699967" y="566048"/>
                  <a:pt x="3685343" y="580680"/>
                  <a:pt x="3692655" y="580680"/>
                </a:cubicBezTo>
                <a:cubicBezTo>
                  <a:pt x="3703623" y="573364"/>
                  <a:pt x="3714590" y="555074"/>
                  <a:pt x="3725558" y="540442"/>
                </a:cubicBezTo>
                <a:cubicBezTo>
                  <a:pt x="3736527" y="525810"/>
                  <a:pt x="3747495" y="514836"/>
                  <a:pt x="3762120" y="511178"/>
                </a:cubicBezTo>
                <a:cubicBezTo>
                  <a:pt x="3762120" y="500202"/>
                  <a:pt x="3765776" y="503862"/>
                  <a:pt x="3769432" y="500202"/>
                </a:cubicBezTo>
                <a:cubicBezTo>
                  <a:pt x="3776744" y="507520"/>
                  <a:pt x="3754807" y="518494"/>
                  <a:pt x="3765776" y="525810"/>
                </a:cubicBezTo>
                <a:cubicBezTo>
                  <a:pt x="3776744" y="514836"/>
                  <a:pt x="3791369" y="500202"/>
                  <a:pt x="3805993" y="481912"/>
                </a:cubicBezTo>
                <a:cubicBezTo>
                  <a:pt x="3816962" y="481912"/>
                  <a:pt x="3813306" y="489228"/>
                  <a:pt x="3805993" y="485570"/>
                </a:cubicBezTo>
                <a:cubicBezTo>
                  <a:pt x="3809650" y="489228"/>
                  <a:pt x="3795025" y="503862"/>
                  <a:pt x="3798681" y="511178"/>
                </a:cubicBezTo>
                <a:cubicBezTo>
                  <a:pt x="3809650" y="500202"/>
                  <a:pt x="3820618" y="485570"/>
                  <a:pt x="3820618" y="478254"/>
                </a:cubicBezTo>
                <a:cubicBezTo>
                  <a:pt x="3820618" y="481912"/>
                  <a:pt x="3824274" y="481912"/>
                  <a:pt x="3827931" y="481912"/>
                </a:cubicBezTo>
                <a:cubicBezTo>
                  <a:pt x="3842553" y="456306"/>
                  <a:pt x="3864490" y="441674"/>
                  <a:pt x="3875459" y="408750"/>
                </a:cubicBezTo>
                <a:lnTo>
                  <a:pt x="3882771" y="419726"/>
                </a:lnTo>
                <a:lnTo>
                  <a:pt x="3882771" y="419726"/>
                </a:lnTo>
                <a:lnTo>
                  <a:pt x="3879115" y="416525"/>
                </a:lnTo>
                <a:cubicBezTo>
                  <a:pt x="3878201" y="415153"/>
                  <a:pt x="3877287" y="414238"/>
                  <a:pt x="3875459" y="416068"/>
                </a:cubicBezTo>
                <a:cubicBezTo>
                  <a:pt x="3871803" y="419726"/>
                  <a:pt x="3871803" y="423384"/>
                  <a:pt x="3875459" y="423384"/>
                </a:cubicBezTo>
                <a:lnTo>
                  <a:pt x="3882771" y="419726"/>
                </a:lnTo>
                <a:lnTo>
                  <a:pt x="3882771" y="419726"/>
                </a:lnTo>
                <a:lnTo>
                  <a:pt x="3882771" y="419726"/>
                </a:lnTo>
                <a:lnTo>
                  <a:pt x="3890083" y="416068"/>
                </a:lnTo>
                <a:cubicBezTo>
                  <a:pt x="3890083" y="412408"/>
                  <a:pt x="3890083" y="408750"/>
                  <a:pt x="3890083" y="408750"/>
                </a:cubicBezTo>
                <a:cubicBezTo>
                  <a:pt x="3893739" y="401434"/>
                  <a:pt x="3901051" y="408750"/>
                  <a:pt x="3904708" y="405092"/>
                </a:cubicBezTo>
                <a:cubicBezTo>
                  <a:pt x="3908364" y="401434"/>
                  <a:pt x="3908364" y="397776"/>
                  <a:pt x="3904708" y="397776"/>
                </a:cubicBezTo>
                <a:cubicBezTo>
                  <a:pt x="3897395" y="405092"/>
                  <a:pt x="3901051" y="401434"/>
                  <a:pt x="3893739" y="397776"/>
                </a:cubicBezTo>
                <a:cubicBezTo>
                  <a:pt x="3890083" y="405092"/>
                  <a:pt x="3882771" y="405092"/>
                  <a:pt x="3879115" y="408750"/>
                </a:cubicBezTo>
                <a:cubicBezTo>
                  <a:pt x="3882771" y="401434"/>
                  <a:pt x="3868146" y="412408"/>
                  <a:pt x="3871803" y="405092"/>
                </a:cubicBezTo>
                <a:cubicBezTo>
                  <a:pt x="3875459" y="397776"/>
                  <a:pt x="3875459" y="401434"/>
                  <a:pt x="3882771" y="405092"/>
                </a:cubicBezTo>
                <a:cubicBezTo>
                  <a:pt x="3901051" y="394118"/>
                  <a:pt x="3897395" y="383144"/>
                  <a:pt x="3908364" y="372170"/>
                </a:cubicBezTo>
                <a:cubicBezTo>
                  <a:pt x="3908364" y="383144"/>
                  <a:pt x="3904708" y="397776"/>
                  <a:pt x="3915676" y="401434"/>
                </a:cubicBezTo>
                <a:cubicBezTo>
                  <a:pt x="3926645" y="397776"/>
                  <a:pt x="3926645" y="379486"/>
                  <a:pt x="3937613" y="375828"/>
                </a:cubicBezTo>
                <a:cubicBezTo>
                  <a:pt x="3948580" y="379486"/>
                  <a:pt x="3952236" y="368512"/>
                  <a:pt x="3959548" y="364854"/>
                </a:cubicBezTo>
                <a:cubicBezTo>
                  <a:pt x="3955892" y="361196"/>
                  <a:pt x="3970517" y="339248"/>
                  <a:pt x="3974173" y="346564"/>
                </a:cubicBezTo>
                <a:cubicBezTo>
                  <a:pt x="3970517" y="346564"/>
                  <a:pt x="3963204" y="357538"/>
                  <a:pt x="3970517" y="357538"/>
                </a:cubicBezTo>
                <a:cubicBezTo>
                  <a:pt x="3974173" y="350222"/>
                  <a:pt x="3977829" y="346564"/>
                  <a:pt x="3981485" y="342906"/>
                </a:cubicBezTo>
                <a:cubicBezTo>
                  <a:pt x="3977829" y="342906"/>
                  <a:pt x="3981485" y="335590"/>
                  <a:pt x="3977829" y="339248"/>
                </a:cubicBezTo>
                <a:cubicBezTo>
                  <a:pt x="3988797" y="324614"/>
                  <a:pt x="3985141" y="328274"/>
                  <a:pt x="3996110" y="313640"/>
                </a:cubicBezTo>
                <a:cubicBezTo>
                  <a:pt x="4018047" y="317298"/>
                  <a:pt x="4010734" y="291692"/>
                  <a:pt x="4032671" y="295350"/>
                </a:cubicBezTo>
                <a:cubicBezTo>
                  <a:pt x="4036327" y="288034"/>
                  <a:pt x="4039983" y="288034"/>
                  <a:pt x="4043639" y="280718"/>
                </a:cubicBezTo>
                <a:cubicBezTo>
                  <a:pt x="4047296" y="291692"/>
                  <a:pt x="4047296" y="299008"/>
                  <a:pt x="4047296" y="309982"/>
                </a:cubicBezTo>
                <a:cubicBezTo>
                  <a:pt x="4065575" y="295350"/>
                  <a:pt x="4091168" y="284376"/>
                  <a:pt x="4091168" y="258770"/>
                </a:cubicBezTo>
                <a:cubicBezTo>
                  <a:pt x="4105792" y="251454"/>
                  <a:pt x="4131385" y="233162"/>
                  <a:pt x="4135041" y="211214"/>
                </a:cubicBezTo>
                <a:cubicBezTo>
                  <a:pt x="4105792" y="207556"/>
                  <a:pt x="4098480" y="255112"/>
                  <a:pt x="4076543" y="255112"/>
                </a:cubicBezTo>
                <a:cubicBezTo>
                  <a:pt x="4083855" y="255112"/>
                  <a:pt x="4080199" y="266086"/>
                  <a:pt x="4076543" y="266086"/>
                </a:cubicBezTo>
                <a:cubicBezTo>
                  <a:pt x="4076543" y="262428"/>
                  <a:pt x="4076543" y="262428"/>
                  <a:pt x="4069231" y="262428"/>
                </a:cubicBezTo>
                <a:cubicBezTo>
                  <a:pt x="4061919" y="269744"/>
                  <a:pt x="4069231" y="291692"/>
                  <a:pt x="4050952" y="299008"/>
                </a:cubicBezTo>
                <a:cubicBezTo>
                  <a:pt x="4050952" y="284376"/>
                  <a:pt x="4058262" y="255112"/>
                  <a:pt x="4072887" y="247796"/>
                </a:cubicBezTo>
                <a:cubicBezTo>
                  <a:pt x="4076543" y="247796"/>
                  <a:pt x="4065575" y="258770"/>
                  <a:pt x="4072887" y="258770"/>
                </a:cubicBezTo>
                <a:cubicBezTo>
                  <a:pt x="4080199" y="244138"/>
                  <a:pt x="4091168" y="236820"/>
                  <a:pt x="4091168" y="218530"/>
                </a:cubicBezTo>
                <a:cubicBezTo>
                  <a:pt x="4102136" y="218530"/>
                  <a:pt x="4113105" y="211214"/>
                  <a:pt x="4124073" y="207556"/>
                </a:cubicBezTo>
                <a:cubicBezTo>
                  <a:pt x="4127729" y="189266"/>
                  <a:pt x="4138698" y="189266"/>
                  <a:pt x="4135041" y="174634"/>
                </a:cubicBezTo>
                <a:cubicBezTo>
                  <a:pt x="4142354" y="174634"/>
                  <a:pt x="4131385" y="185608"/>
                  <a:pt x="4142354" y="181950"/>
                </a:cubicBezTo>
                <a:cubicBezTo>
                  <a:pt x="4153322" y="178292"/>
                  <a:pt x="4146010" y="178292"/>
                  <a:pt x="4153322" y="185608"/>
                </a:cubicBezTo>
                <a:cubicBezTo>
                  <a:pt x="4153322" y="185608"/>
                  <a:pt x="4153322" y="185608"/>
                  <a:pt x="4164291" y="163660"/>
                </a:cubicBezTo>
                <a:cubicBezTo>
                  <a:pt x="4171603" y="163660"/>
                  <a:pt x="4175257" y="160002"/>
                  <a:pt x="4178913" y="156344"/>
                </a:cubicBezTo>
                <a:cubicBezTo>
                  <a:pt x="4175257" y="152686"/>
                  <a:pt x="4171603" y="156344"/>
                  <a:pt x="4167947" y="156344"/>
                </a:cubicBezTo>
                <a:cubicBezTo>
                  <a:pt x="4171603" y="149026"/>
                  <a:pt x="4171603" y="145369"/>
                  <a:pt x="4171603" y="141711"/>
                </a:cubicBezTo>
                <a:cubicBezTo>
                  <a:pt x="4175257" y="141711"/>
                  <a:pt x="4178913" y="134395"/>
                  <a:pt x="4189882" y="138053"/>
                </a:cubicBezTo>
                <a:cubicBezTo>
                  <a:pt x="4186226" y="141711"/>
                  <a:pt x="4186226" y="149026"/>
                  <a:pt x="4193538" y="149026"/>
                </a:cubicBezTo>
                <a:cubicBezTo>
                  <a:pt x="4197194" y="134395"/>
                  <a:pt x="4200851" y="123420"/>
                  <a:pt x="4204507" y="112447"/>
                </a:cubicBezTo>
                <a:cubicBezTo>
                  <a:pt x="4219131" y="119763"/>
                  <a:pt x="4211819" y="90499"/>
                  <a:pt x="4226443" y="94157"/>
                </a:cubicBezTo>
                <a:cubicBezTo>
                  <a:pt x="4226443" y="101472"/>
                  <a:pt x="4219131" y="105130"/>
                  <a:pt x="4226443" y="108788"/>
                </a:cubicBezTo>
                <a:cubicBezTo>
                  <a:pt x="4219131" y="108788"/>
                  <a:pt x="4219131" y="116105"/>
                  <a:pt x="4215475" y="119763"/>
                </a:cubicBezTo>
                <a:cubicBezTo>
                  <a:pt x="4215475" y="119763"/>
                  <a:pt x="4215475" y="123420"/>
                  <a:pt x="4222787" y="123420"/>
                </a:cubicBezTo>
                <a:cubicBezTo>
                  <a:pt x="4222787" y="119763"/>
                  <a:pt x="4226443" y="112447"/>
                  <a:pt x="4226443" y="108788"/>
                </a:cubicBezTo>
                <a:cubicBezTo>
                  <a:pt x="4237412" y="116105"/>
                  <a:pt x="4241068" y="101472"/>
                  <a:pt x="4248381" y="101472"/>
                </a:cubicBezTo>
                <a:cubicBezTo>
                  <a:pt x="4241068" y="119763"/>
                  <a:pt x="4219131" y="123420"/>
                  <a:pt x="4226443" y="145369"/>
                </a:cubicBezTo>
                <a:cubicBezTo>
                  <a:pt x="4241068" y="141711"/>
                  <a:pt x="4252037" y="97815"/>
                  <a:pt x="4270317" y="116105"/>
                </a:cubicBezTo>
                <a:cubicBezTo>
                  <a:pt x="4273973" y="112447"/>
                  <a:pt x="4277629" y="108788"/>
                  <a:pt x="4281285" y="101472"/>
                </a:cubicBezTo>
                <a:cubicBezTo>
                  <a:pt x="4277629" y="101472"/>
                  <a:pt x="4273973" y="101472"/>
                  <a:pt x="4273973" y="97815"/>
                </a:cubicBezTo>
                <a:cubicBezTo>
                  <a:pt x="4299565" y="90499"/>
                  <a:pt x="4317845" y="61233"/>
                  <a:pt x="4347095" y="53917"/>
                </a:cubicBezTo>
                <a:cubicBezTo>
                  <a:pt x="4343439" y="53917"/>
                  <a:pt x="4343439" y="46601"/>
                  <a:pt x="4343439" y="46601"/>
                </a:cubicBezTo>
                <a:cubicBezTo>
                  <a:pt x="4350751" y="50259"/>
                  <a:pt x="4354407" y="39285"/>
                  <a:pt x="4358063" y="39285"/>
                </a:cubicBezTo>
                <a:cubicBezTo>
                  <a:pt x="4358063" y="46601"/>
                  <a:pt x="4347095" y="50259"/>
                  <a:pt x="4354407" y="53917"/>
                </a:cubicBezTo>
                <a:cubicBezTo>
                  <a:pt x="4365375" y="46601"/>
                  <a:pt x="4376344" y="42943"/>
                  <a:pt x="4383656" y="35627"/>
                </a:cubicBezTo>
                <a:cubicBezTo>
                  <a:pt x="4394625" y="31969"/>
                  <a:pt x="4390969" y="39285"/>
                  <a:pt x="4398281" y="39285"/>
                </a:cubicBezTo>
                <a:cubicBezTo>
                  <a:pt x="4398281" y="35627"/>
                  <a:pt x="4394625" y="31969"/>
                  <a:pt x="4398281" y="28311"/>
                </a:cubicBezTo>
                <a:cubicBezTo>
                  <a:pt x="4401937" y="28311"/>
                  <a:pt x="4401937" y="35627"/>
                  <a:pt x="4412903" y="35627"/>
                </a:cubicBezTo>
                <a:cubicBezTo>
                  <a:pt x="4416559" y="24653"/>
                  <a:pt x="4416559" y="28311"/>
                  <a:pt x="4416559" y="20995"/>
                </a:cubicBezTo>
                <a:cubicBezTo>
                  <a:pt x="4423872" y="24653"/>
                  <a:pt x="4423872" y="31969"/>
                  <a:pt x="4427528" y="35627"/>
                </a:cubicBezTo>
                <a:cubicBezTo>
                  <a:pt x="4434841" y="28311"/>
                  <a:pt x="4438497" y="20995"/>
                  <a:pt x="4449465" y="20995"/>
                </a:cubicBezTo>
                <a:cubicBezTo>
                  <a:pt x="4449465" y="24653"/>
                  <a:pt x="4445809" y="24653"/>
                  <a:pt x="4445809" y="24653"/>
                </a:cubicBezTo>
                <a:lnTo>
                  <a:pt x="4448735" y="27578"/>
                </a:lnTo>
                <a:lnTo>
                  <a:pt x="4446419" y="28921"/>
                </a:lnTo>
                <a:lnTo>
                  <a:pt x="4438039" y="30596"/>
                </a:lnTo>
                <a:cubicBezTo>
                  <a:pt x="4434841" y="32884"/>
                  <a:pt x="4433013" y="35627"/>
                  <a:pt x="4434841" y="35627"/>
                </a:cubicBezTo>
                <a:lnTo>
                  <a:pt x="4446419" y="28921"/>
                </a:lnTo>
                <a:lnTo>
                  <a:pt x="4449465" y="28311"/>
                </a:lnTo>
                <a:lnTo>
                  <a:pt x="4448735" y="27578"/>
                </a:lnTo>
                <a:lnTo>
                  <a:pt x="4452207" y="25568"/>
                </a:lnTo>
                <a:cubicBezTo>
                  <a:pt x="4456777" y="21908"/>
                  <a:pt x="4460433" y="17337"/>
                  <a:pt x="4464089" y="10021"/>
                </a:cubicBezTo>
                <a:cubicBezTo>
                  <a:pt x="4467745" y="17337"/>
                  <a:pt x="4471402" y="10021"/>
                  <a:pt x="4478714" y="13679"/>
                </a:cubicBezTo>
                <a:cubicBezTo>
                  <a:pt x="4475058" y="10021"/>
                  <a:pt x="4478714" y="6363"/>
                  <a:pt x="4482371" y="6363"/>
                </a:cubicBezTo>
                <a:cubicBezTo>
                  <a:pt x="4478714" y="13679"/>
                  <a:pt x="4482371" y="20995"/>
                  <a:pt x="4493339" y="20995"/>
                </a:cubicBezTo>
                <a:cubicBezTo>
                  <a:pt x="4486027" y="28311"/>
                  <a:pt x="4478714" y="31969"/>
                  <a:pt x="4475058" y="39285"/>
                </a:cubicBezTo>
                <a:cubicBezTo>
                  <a:pt x="4482371" y="39285"/>
                  <a:pt x="4471402" y="50259"/>
                  <a:pt x="4482371" y="46601"/>
                </a:cubicBezTo>
                <a:cubicBezTo>
                  <a:pt x="4486027" y="31969"/>
                  <a:pt x="4496995" y="24653"/>
                  <a:pt x="4507963" y="17337"/>
                </a:cubicBezTo>
                <a:lnTo>
                  <a:pt x="4509293" y="14012"/>
                </a:lnTo>
                <a:lnTo>
                  <a:pt x="4522588" y="17337"/>
                </a:lnTo>
                <a:cubicBezTo>
                  <a:pt x="4522588" y="13679"/>
                  <a:pt x="4515275" y="6363"/>
                  <a:pt x="4522588" y="6363"/>
                </a:cubicBezTo>
                <a:cubicBezTo>
                  <a:pt x="4522588" y="6363"/>
                  <a:pt x="4526242" y="13679"/>
                  <a:pt x="4529899" y="10021"/>
                </a:cubicBezTo>
                <a:cubicBezTo>
                  <a:pt x="4531727" y="6363"/>
                  <a:pt x="4530813" y="3619"/>
                  <a:pt x="4530356" y="876"/>
                </a:cubicBezTo>
                <a:lnTo>
                  <a:pt x="4530662" y="0"/>
                </a:lnTo>
                <a:lnTo>
                  <a:pt x="4734199" y="0"/>
                </a:lnTo>
                <a:lnTo>
                  <a:pt x="4718645" y="3619"/>
                </a:lnTo>
                <a:cubicBezTo>
                  <a:pt x="4712704" y="6363"/>
                  <a:pt x="4707220" y="10021"/>
                  <a:pt x="4701735" y="13679"/>
                </a:cubicBezTo>
                <a:cubicBezTo>
                  <a:pt x="4690767" y="24653"/>
                  <a:pt x="4683455" y="31969"/>
                  <a:pt x="4679799" y="39285"/>
                </a:cubicBezTo>
                <a:cubicBezTo>
                  <a:pt x="4683455" y="35627"/>
                  <a:pt x="4694423" y="20995"/>
                  <a:pt x="4698079" y="31969"/>
                </a:cubicBezTo>
                <a:cubicBezTo>
                  <a:pt x="4687111" y="42943"/>
                  <a:pt x="4672487" y="46601"/>
                  <a:pt x="4665174" y="61233"/>
                </a:cubicBezTo>
                <a:cubicBezTo>
                  <a:pt x="4654205" y="64891"/>
                  <a:pt x="4632271" y="75866"/>
                  <a:pt x="4632271" y="86841"/>
                </a:cubicBezTo>
                <a:cubicBezTo>
                  <a:pt x="4624959" y="90499"/>
                  <a:pt x="4632271" y="83182"/>
                  <a:pt x="4624959" y="83182"/>
                </a:cubicBezTo>
                <a:cubicBezTo>
                  <a:pt x="4621302" y="86841"/>
                  <a:pt x="4618559" y="92327"/>
                  <a:pt x="4615360" y="96899"/>
                </a:cubicBezTo>
                <a:lnTo>
                  <a:pt x="4609443" y="100847"/>
                </a:lnTo>
                <a:lnTo>
                  <a:pt x="4610333" y="94157"/>
                </a:lnTo>
                <a:cubicBezTo>
                  <a:pt x="4603021" y="97815"/>
                  <a:pt x="4584741" y="105130"/>
                  <a:pt x="4595709" y="112447"/>
                </a:cubicBezTo>
                <a:cubicBezTo>
                  <a:pt x="4573772" y="119763"/>
                  <a:pt x="4555491" y="134395"/>
                  <a:pt x="4537211" y="149026"/>
                </a:cubicBezTo>
                <a:cubicBezTo>
                  <a:pt x="4537211" y="160002"/>
                  <a:pt x="4522588" y="181950"/>
                  <a:pt x="4511619" y="192924"/>
                </a:cubicBezTo>
                <a:cubicBezTo>
                  <a:pt x="4515275" y="196582"/>
                  <a:pt x="4518932" y="203898"/>
                  <a:pt x="4526242" y="207556"/>
                </a:cubicBezTo>
                <a:cubicBezTo>
                  <a:pt x="4529899" y="203898"/>
                  <a:pt x="4533555" y="200240"/>
                  <a:pt x="4533555" y="196582"/>
                </a:cubicBezTo>
                <a:cubicBezTo>
                  <a:pt x="4526242" y="192924"/>
                  <a:pt x="4526242" y="189266"/>
                  <a:pt x="4529899" y="185608"/>
                </a:cubicBezTo>
                <a:cubicBezTo>
                  <a:pt x="4540867" y="178292"/>
                  <a:pt x="4551835" y="174634"/>
                  <a:pt x="4559147" y="163660"/>
                </a:cubicBezTo>
                <a:cubicBezTo>
                  <a:pt x="4566460" y="163660"/>
                  <a:pt x="4562803" y="167318"/>
                  <a:pt x="4570116" y="167318"/>
                </a:cubicBezTo>
                <a:cubicBezTo>
                  <a:pt x="4566460" y="160002"/>
                  <a:pt x="4573772" y="163660"/>
                  <a:pt x="4581085" y="156344"/>
                </a:cubicBezTo>
                <a:cubicBezTo>
                  <a:pt x="4577429" y="152686"/>
                  <a:pt x="4573772" y="152686"/>
                  <a:pt x="4577429" y="152686"/>
                </a:cubicBezTo>
                <a:cubicBezTo>
                  <a:pt x="4581085" y="152686"/>
                  <a:pt x="4584741" y="152686"/>
                  <a:pt x="4584741" y="152686"/>
                </a:cubicBezTo>
                <a:cubicBezTo>
                  <a:pt x="4581085" y="160002"/>
                  <a:pt x="4570116" y="174634"/>
                  <a:pt x="4577429" y="178292"/>
                </a:cubicBezTo>
                <a:cubicBezTo>
                  <a:pt x="4592053" y="167318"/>
                  <a:pt x="4592053" y="152686"/>
                  <a:pt x="4606677" y="152686"/>
                </a:cubicBezTo>
                <a:cubicBezTo>
                  <a:pt x="4613990" y="152686"/>
                  <a:pt x="4606677" y="160002"/>
                  <a:pt x="4613990" y="160002"/>
                </a:cubicBezTo>
                <a:cubicBezTo>
                  <a:pt x="4624959" y="156344"/>
                  <a:pt x="4628615" y="145369"/>
                  <a:pt x="4639583" y="145369"/>
                </a:cubicBezTo>
                <a:cubicBezTo>
                  <a:pt x="4639583" y="152686"/>
                  <a:pt x="4635927" y="156344"/>
                  <a:pt x="4639583" y="160002"/>
                </a:cubicBezTo>
                <a:cubicBezTo>
                  <a:pt x="4650549" y="160002"/>
                  <a:pt x="4654205" y="145369"/>
                  <a:pt x="4665174" y="152686"/>
                </a:cubicBezTo>
                <a:cubicBezTo>
                  <a:pt x="4665174" y="149026"/>
                  <a:pt x="4665174" y="149026"/>
                  <a:pt x="4665174" y="145369"/>
                </a:cubicBezTo>
                <a:cubicBezTo>
                  <a:pt x="4679799" y="145369"/>
                  <a:pt x="4687111" y="141711"/>
                  <a:pt x="4698079" y="134395"/>
                </a:cubicBezTo>
                <a:cubicBezTo>
                  <a:pt x="4709048" y="138053"/>
                  <a:pt x="4716360" y="130736"/>
                  <a:pt x="4727329" y="130736"/>
                </a:cubicBezTo>
                <a:cubicBezTo>
                  <a:pt x="4698079" y="167318"/>
                  <a:pt x="4654205" y="181950"/>
                  <a:pt x="4624959" y="222188"/>
                </a:cubicBezTo>
                <a:cubicBezTo>
                  <a:pt x="4617646" y="225846"/>
                  <a:pt x="4610333" y="229504"/>
                  <a:pt x="4606677" y="233162"/>
                </a:cubicBezTo>
                <a:cubicBezTo>
                  <a:pt x="4599365" y="240480"/>
                  <a:pt x="4595709" y="247796"/>
                  <a:pt x="4592053" y="255112"/>
                </a:cubicBezTo>
                <a:cubicBezTo>
                  <a:pt x="4577429" y="251454"/>
                  <a:pt x="4559147" y="266086"/>
                  <a:pt x="4559147" y="284376"/>
                </a:cubicBezTo>
                <a:cubicBezTo>
                  <a:pt x="4566460" y="273402"/>
                  <a:pt x="4573772" y="258770"/>
                  <a:pt x="4584741" y="258770"/>
                </a:cubicBezTo>
                <a:cubicBezTo>
                  <a:pt x="4570116" y="273402"/>
                  <a:pt x="4562803" y="295350"/>
                  <a:pt x="4544523" y="299008"/>
                </a:cubicBezTo>
                <a:cubicBezTo>
                  <a:pt x="4551835" y="302666"/>
                  <a:pt x="4540867" y="313640"/>
                  <a:pt x="4533555" y="317298"/>
                </a:cubicBezTo>
                <a:cubicBezTo>
                  <a:pt x="4533555" y="309982"/>
                  <a:pt x="4544523" y="295350"/>
                  <a:pt x="4540867" y="291692"/>
                </a:cubicBezTo>
                <a:cubicBezTo>
                  <a:pt x="4529899" y="302666"/>
                  <a:pt x="4533555" y="317298"/>
                  <a:pt x="4522588" y="331932"/>
                </a:cubicBezTo>
                <a:cubicBezTo>
                  <a:pt x="4518932" y="331932"/>
                  <a:pt x="4518932" y="328274"/>
                  <a:pt x="4515275" y="328274"/>
                </a:cubicBezTo>
                <a:cubicBezTo>
                  <a:pt x="4507963" y="331932"/>
                  <a:pt x="4496995" y="346564"/>
                  <a:pt x="4496995" y="335590"/>
                </a:cubicBezTo>
                <a:cubicBezTo>
                  <a:pt x="4496995" y="339248"/>
                  <a:pt x="4493339" y="339248"/>
                  <a:pt x="4493339" y="339248"/>
                </a:cubicBezTo>
                <a:cubicBezTo>
                  <a:pt x="4496995" y="342906"/>
                  <a:pt x="4489683" y="353880"/>
                  <a:pt x="4493339" y="357538"/>
                </a:cubicBezTo>
                <a:cubicBezTo>
                  <a:pt x="4496995" y="357538"/>
                  <a:pt x="4496995" y="353880"/>
                  <a:pt x="4500651" y="353880"/>
                </a:cubicBezTo>
                <a:cubicBezTo>
                  <a:pt x="4504307" y="346564"/>
                  <a:pt x="4496995" y="346564"/>
                  <a:pt x="4500651" y="342906"/>
                </a:cubicBezTo>
                <a:cubicBezTo>
                  <a:pt x="4511619" y="346564"/>
                  <a:pt x="4507963" y="331932"/>
                  <a:pt x="4511619" y="331932"/>
                </a:cubicBezTo>
                <a:cubicBezTo>
                  <a:pt x="4511619" y="346564"/>
                  <a:pt x="4507963" y="339248"/>
                  <a:pt x="4504307" y="350222"/>
                </a:cubicBezTo>
                <a:cubicBezTo>
                  <a:pt x="4504307" y="357538"/>
                  <a:pt x="4515275" y="357538"/>
                  <a:pt x="4518932" y="350222"/>
                </a:cubicBezTo>
                <a:cubicBezTo>
                  <a:pt x="4515275" y="357538"/>
                  <a:pt x="4511619" y="368512"/>
                  <a:pt x="4518932" y="368512"/>
                </a:cubicBezTo>
                <a:cubicBezTo>
                  <a:pt x="4522588" y="353880"/>
                  <a:pt x="4529899" y="324614"/>
                  <a:pt x="4544523" y="331932"/>
                </a:cubicBezTo>
                <a:cubicBezTo>
                  <a:pt x="4548179" y="328274"/>
                  <a:pt x="4551835" y="324614"/>
                  <a:pt x="4559147" y="320956"/>
                </a:cubicBezTo>
                <a:cubicBezTo>
                  <a:pt x="4555491" y="317298"/>
                  <a:pt x="4551835" y="317298"/>
                  <a:pt x="4551835" y="313640"/>
                </a:cubicBezTo>
                <a:cubicBezTo>
                  <a:pt x="4559147" y="313640"/>
                  <a:pt x="4562803" y="313640"/>
                  <a:pt x="4566460" y="309982"/>
                </a:cubicBezTo>
                <a:cubicBezTo>
                  <a:pt x="4584741" y="288034"/>
                  <a:pt x="4606677" y="269744"/>
                  <a:pt x="4628615" y="251454"/>
                </a:cubicBezTo>
                <a:cubicBezTo>
                  <a:pt x="4650549" y="236820"/>
                  <a:pt x="4672487" y="222188"/>
                  <a:pt x="4690767" y="207556"/>
                </a:cubicBezTo>
                <a:cubicBezTo>
                  <a:pt x="4683455" y="225846"/>
                  <a:pt x="4679799" y="229504"/>
                  <a:pt x="4672487" y="240480"/>
                </a:cubicBezTo>
                <a:cubicBezTo>
                  <a:pt x="4683455" y="236820"/>
                  <a:pt x="4694423" y="229504"/>
                  <a:pt x="4705392" y="222188"/>
                </a:cubicBezTo>
                <a:cubicBezTo>
                  <a:pt x="4709048" y="222188"/>
                  <a:pt x="4716360" y="225846"/>
                  <a:pt x="4720017" y="222188"/>
                </a:cubicBezTo>
                <a:cubicBezTo>
                  <a:pt x="4716360" y="211214"/>
                  <a:pt x="4738297" y="218530"/>
                  <a:pt x="4741953" y="203898"/>
                </a:cubicBezTo>
                <a:cubicBezTo>
                  <a:pt x="4749265" y="207556"/>
                  <a:pt x="4749265" y="200240"/>
                  <a:pt x="4760232" y="196582"/>
                </a:cubicBezTo>
                <a:cubicBezTo>
                  <a:pt x="4756578" y="203898"/>
                  <a:pt x="4749265" y="203898"/>
                  <a:pt x="4749265" y="211214"/>
                </a:cubicBezTo>
                <a:cubicBezTo>
                  <a:pt x="4752921" y="211214"/>
                  <a:pt x="4756578" y="214872"/>
                  <a:pt x="4763889" y="211214"/>
                </a:cubicBezTo>
                <a:cubicBezTo>
                  <a:pt x="4752921" y="236820"/>
                  <a:pt x="4738297" y="255112"/>
                  <a:pt x="4720017" y="280718"/>
                </a:cubicBezTo>
                <a:cubicBezTo>
                  <a:pt x="4709048" y="291692"/>
                  <a:pt x="4687111" y="328274"/>
                  <a:pt x="4668831" y="335590"/>
                </a:cubicBezTo>
                <a:cubicBezTo>
                  <a:pt x="4657862" y="361196"/>
                  <a:pt x="4628615" y="386802"/>
                  <a:pt x="4606677" y="401434"/>
                </a:cubicBezTo>
                <a:cubicBezTo>
                  <a:pt x="4592053" y="423384"/>
                  <a:pt x="4573772" y="438016"/>
                  <a:pt x="4551835" y="456306"/>
                </a:cubicBezTo>
                <a:cubicBezTo>
                  <a:pt x="4551835" y="452648"/>
                  <a:pt x="4551835" y="452648"/>
                  <a:pt x="4548179" y="452648"/>
                </a:cubicBezTo>
                <a:cubicBezTo>
                  <a:pt x="4544523" y="459964"/>
                  <a:pt x="4526242" y="467280"/>
                  <a:pt x="4533555" y="474596"/>
                </a:cubicBezTo>
                <a:cubicBezTo>
                  <a:pt x="4529899" y="474596"/>
                  <a:pt x="4522588" y="474596"/>
                  <a:pt x="4518932" y="470938"/>
                </a:cubicBezTo>
                <a:cubicBezTo>
                  <a:pt x="4496995" y="496544"/>
                  <a:pt x="4478714" y="522152"/>
                  <a:pt x="4467745" y="555074"/>
                </a:cubicBezTo>
                <a:cubicBezTo>
                  <a:pt x="4456777" y="558732"/>
                  <a:pt x="4449465" y="566048"/>
                  <a:pt x="4453121" y="577022"/>
                </a:cubicBezTo>
                <a:cubicBezTo>
                  <a:pt x="4420215" y="580680"/>
                  <a:pt x="4383656" y="598972"/>
                  <a:pt x="4369031" y="620920"/>
                </a:cubicBezTo>
                <a:cubicBezTo>
                  <a:pt x="4372687" y="624578"/>
                  <a:pt x="4372687" y="613604"/>
                  <a:pt x="4380000" y="617262"/>
                </a:cubicBezTo>
                <a:cubicBezTo>
                  <a:pt x="4380000" y="624578"/>
                  <a:pt x="4372687" y="628236"/>
                  <a:pt x="4376344" y="635552"/>
                </a:cubicBezTo>
                <a:cubicBezTo>
                  <a:pt x="4372687" y="639210"/>
                  <a:pt x="4365375" y="639210"/>
                  <a:pt x="4365375" y="650184"/>
                </a:cubicBezTo>
                <a:cubicBezTo>
                  <a:pt x="4354407" y="646526"/>
                  <a:pt x="4350751" y="646526"/>
                  <a:pt x="4343439" y="653842"/>
                </a:cubicBezTo>
                <a:cubicBezTo>
                  <a:pt x="4350751" y="653842"/>
                  <a:pt x="4347095" y="661158"/>
                  <a:pt x="4347095" y="668474"/>
                </a:cubicBezTo>
                <a:cubicBezTo>
                  <a:pt x="4325157" y="672132"/>
                  <a:pt x="4306877" y="679449"/>
                  <a:pt x="4292253" y="690423"/>
                </a:cubicBezTo>
                <a:cubicBezTo>
                  <a:pt x="4273973" y="701397"/>
                  <a:pt x="4259349" y="716029"/>
                  <a:pt x="4248381" y="734319"/>
                </a:cubicBezTo>
                <a:cubicBezTo>
                  <a:pt x="4233755" y="730661"/>
                  <a:pt x="4233755" y="752609"/>
                  <a:pt x="4226443" y="756267"/>
                </a:cubicBezTo>
                <a:cubicBezTo>
                  <a:pt x="4237412" y="770901"/>
                  <a:pt x="4200851" y="785533"/>
                  <a:pt x="4219131" y="792849"/>
                </a:cubicBezTo>
                <a:cubicBezTo>
                  <a:pt x="4167947" y="800165"/>
                  <a:pt x="4138698" y="869669"/>
                  <a:pt x="4105792" y="884301"/>
                </a:cubicBezTo>
                <a:cubicBezTo>
                  <a:pt x="4102136" y="898933"/>
                  <a:pt x="4083855" y="920881"/>
                  <a:pt x="4069231" y="928197"/>
                </a:cubicBezTo>
                <a:cubicBezTo>
                  <a:pt x="4061919" y="942831"/>
                  <a:pt x="4050952" y="953805"/>
                  <a:pt x="4039983" y="961121"/>
                </a:cubicBezTo>
                <a:cubicBezTo>
                  <a:pt x="4029015" y="972095"/>
                  <a:pt x="4018047" y="979411"/>
                  <a:pt x="4007078" y="990385"/>
                </a:cubicBezTo>
                <a:cubicBezTo>
                  <a:pt x="3999766" y="997701"/>
                  <a:pt x="3996110" y="1005017"/>
                  <a:pt x="3988797" y="1012335"/>
                </a:cubicBezTo>
                <a:cubicBezTo>
                  <a:pt x="4029015" y="997701"/>
                  <a:pt x="4065575" y="983069"/>
                  <a:pt x="4094824" y="953805"/>
                </a:cubicBezTo>
                <a:cubicBezTo>
                  <a:pt x="4102136" y="957463"/>
                  <a:pt x="4109449" y="957463"/>
                  <a:pt x="4113105" y="961121"/>
                </a:cubicBezTo>
                <a:cubicBezTo>
                  <a:pt x="4127729" y="939173"/>
                  <a:pt x="4146010" y="939173"/>
                  <a:pt x="4160635" y="935513"/>
                </a:cubicBezTo>
                <a:cubicBezTo>
                  <a:pt x="4160635" y="931855"/>
                  <a:pt x="4153322" y="931855"/>
                  <a:pt x="4153322" y="928197"/>
                </a:cubicBezTo>
                <a:cubicBezTo>
                  <a:pt x="4164291" y="920881"/>
                  <a:pt x="4182570" y="931855"/>
                  <a:pt x="4189882" y="920881"/>
                </a:cubicBezTo>
                <a:cubicBezTo>
                  <a:pt x="4222787" y="891617"/>
                  <a:pt x="4263005" y="876985"/>
                  <a:pt x="4306877" y="866011"/>
                </a:cubicBezTo>
                <a:cubicBezTo>
                  <a:pt x="4303221" y="866011"/>
                  <a:pt x="4303221" y="858695"/>
                  <a:pt x="4303221" y="855037"/>
                </a:cubicBezTo>
                <a:cubicBezTo>
                  <a:pt x="4328814" y="851379"/>
                  <a:pt x="4354407" y="840405"/>
                  <a:pt x="4380000" y="829429"/>
                </a:cubicBezTo>
                <a:cubicBezTo>
                  <a:pt x="4405593" y="818455"/>
                  <a:pt x="4427528" y="807481"/>
                  <a:pt x="4453121" y="792849"/>
                </a:cubicBezTo>
                <a:cubicBezTo>
                  <a:pt x="4460433" y="796507"/>
                  <a:pt x="4460433" y="803823"/>
                  <a:pt x="4467745" y="803823"/>
                </a:cubicBezTo>
                <a:cubicBezTo>
                  <a:pt x="4471402" y="785533"/>
                  <a:pt x="4486027" y="792849"/>
                  <a:pt x="4489683" y="774559"/>
                </a:cubicBezTo>
                <a:cubicBezTo>
                  <a:pt x="4511619" y="789191"/>
                  <a:pt x="4515275" y="767243"/>
                  <a:pt x="4537211" y="774559"/>
                </a:cubicBezTo>
                <a:cubicBezTo>
                  <a:pt x="4544523" y="763583"/>
                  <a:pt x="4555491" y="756267"/>
                  <a:pt x="4573772" y="752609"/>
                </a:cubicBezTo>
                <a:cubicBezTo>
                  <a:pt x="4588397" y="748951"/>
                  <a:pt x="4606677" y="745294"/>
                  <a:pt x="4617646" y="737977"/>
                </a:cubicBezTo>
                <a:cubicBezTo>
                  <a:pt x="4632271" y="759925"/>
                  <a:pt x="4657862" y="716029"/>
                  <a:pt x="4683455" y="723345"/>
                </a:cubicBezTo>
                <a:cubicBezTo>
                  <a:pt x="4687111" y="716029"/>
                  <a:pt x="4676143" y="716029"/>
                  <a:pt x="4679799" y="708713"/>
                </a:cubicBezTo>
                <a:cubicBezTo>
                  <a:pt x="4687111" y="708713"/>
                  <a:pt x="4701735" y="719688"/>
                  <a:pt x="4705392" y="697739"/>
                </a:cubicBezTo>
                <a:cubicBezTo>
                  <a:pt x="4720017" y="701397"/>
                  <a:pt x="4730985" y="697739"/>
                  <a:pt x="4745609" y="694082"/>
                </a:cubicBezTo>
                <a:cubicBezTo>
                  <a:pt x="4749265" y="694082"/>
                  <a:pt x="4756578" y="690423"/>
                  <a:pt x="4760232" y="686765"/>
                </a:cubicBezTo>
                <a:cubicBezTo>
                  <a:pt x="4760232" y="686765"/>
                  <a:pt x="4760232" y="686765"/>
                  <a:pt x="4778513" y="679449"/>
                </a:cubicBezTo>
                <a:cubicBezTo>
                  <a:pt x="4793137" y="683107"/>
                  <a:pt x="4774857" y="697739"/>
                  <a:pt x="4789481" y="701397"/>
                </a:cubicBezTo>
                <a:cubicBezTo>
                  <a:pt x="4807762" y="679449"/>
                  <a:pt x="4822387" y="664816"/>
                  <a:pt x="4851636" y="653842"/>
                </a:cubicBezTo>
                <a:cubicBezTo>
                  <a:pt x="4855292" y="664816"/>
                  <a:pt x="4844323" y="664816"/>
                  <a:pt x="4840667" y="672132"/>
                </a:cubicBezTo>
                <a:cubicBezTo>
                  <a:pt x="4851636" y="675791"/>
                  <a:pt x="4844323" y="686765"/>
                  <a:pt x="4855292" y="686765"/>
                </a:cubicBezTo>
                <a:cubicBezTo>
                  <a:pt x="4862605" y="672132"/>
                  <a:pt x="4877227" y="661158"/>
                  <a:pt x="4888195" y="668474"/>
                </a:cubicBezTo>
                <a:cubicBezTo>
                  <a:pt x="4884539" y="668474"/>
                  <a:pt x="4869917" y="672132"/>
                  <a:pt x="4877227" y="679449"/>
                </a:cubicBezTo>
                <a:cubicBezTo>
                  <a:pt x="4891851" y="675791"/>
                  <a:pt x="4906477" y="672132"/>
                  <a:pt x="4913789" y="657500"/>
                </a:cubicBezTo>
                <a:cubicBezTo>
                  <a:pt x="4924757" y="661158"/>
                  <a:pt x="4921101" y="668474"/>
                  <a:pt x="4932069" y="668474"/>
                </a:cubicBezTo>
                <a:cubicBezTo>
                  <a:pt x="4939381" y="661158"/>
                  <a:pt x="4950350" y="664816"/>
                  <a:pt x="4950350" y="646526"/>
                </a:cubicBezTo>
                <a:cubicBezTo>
                  <a:pt x="4975943" y="657500"/>
                  <a:pt x="4986911" y="635552"/>
                  <a:pt x="5005191" y="628236"/>
                </a:cubicBezTo>
                <a:cubicBezTo>
                  <a:pt x="5008847" y="620920"/>
                  <a:pt x="4986911" y="620920"/>
                  <a:pt x="4997879" y="613604"/>
                </a:cubicBezTo>
                <a:cubicBezTo>
                  <a:pt x="5012503" y="613604"/>
                  <a:pt x="5005191" y="635552"/>
                  <a:pt x="5019815" y="628236"/>
                </a:cubicBezTo>
                <a:cubicBezTo>
                  <a:pt x="5012503" y="620920"/>
                  <a:pt x="5012503" y="602630"/>
                  <a:pt x="5027127" y="609946"/>
                </a:cubicBezTo>
                <a:cubicBezTo>
                  <a:pt x="5027127" y="613604"/>
                  <a:pt x="5023471" y="620920"/>
                  <a:pt x="5027127" y="624578"/>
                </a:cubicBezTo>
                <a:cubicBezTo>
                  <a:pt x="5056377" y="624578"/>
                  <a:pt x="5081969" y="613604"/>
                  <a:pt x="5103907" y="602630"/>
                </a:cubicBezTo>
                <a:cubicBezTo>
                  <a:pt x="5103907" y="606288"/>
                  <a:pt x="5107563" y="606288"/>
                  <a:pt x="5107563" y="606288"/>
                </a:cubicBezTo>
                <a:cubicBezTo>
                  <a:pt x="5125841" y="606288"/>
                  <a:pt x="5169715" y="606288"/>
                  <a:pt x="5166059" y="587996"/>
                </a:cubicBezTo>
                <a:cubicBezTo>
                  <a:pt x="5173371" y="591656"/>
                  <a:pt x="5173371" y="584338"/>
                  <a:pt x="5177028" y="584338"/>
                </a:cubicBezTo>
                <a:cubicBezTo>
                  <a:pt x="5177028" y="591656"/>
                  <a:pt x="5173371" y="595314"/>
                  <a:pt x="5180684" y="598972"/>
                </a:cubicBezTo>
                <a:cubicBezTo>
                  <a:pt x="5180684" y="584338"/>
                  <a:pt x="5195309" y="598972"/>
                  <a:pt x="5195309" y="584338"/>
                </a:cubicBezTo>
                <a:cubicBezTo>
                  <a:pt x="5187996" y="580680"/>
                  <a:pt x="5184340" y="584338"/>
                  <a:pt x="5180684" y="580680"/>
                </a:cubicBezTo>
                <a:cubicBezTo>
                  <a:pt x="5187996" y="562390"/>
                  <a:pt x="5202621" y="598972"/>
                  <a:pt x="5209933" y="580680"/>
                </a:cubicBezTo>
                <a:cubicBezTo>
                  <a:pt x="5220901" y="591656"/>
                  <a:pt x="5224557" y="577022"/>
                  <a:pt x="5235525" y="584338"/>
                </a:cubicBezTo>
                <a:cubicBezTo>
                  <a:pt x="5235525" y="591656"/>
                  <a:pt x="5220901" y="591656"/>
                  <a:pt x="5228212" y="595314"/>
                </a:cubicBezTo>
                <a:cubicBezTo>
                  <a:pt x="5250149" y="595314"/>
                  <a:pt x="5268429" y="591656"/>
                  <a:pt x="5286711" y="573364"/>
                </a:cubicBezTo>
                <a:cubicBezTo>
                  <a:pt x="5286711" y="577022"/>
                  <a:pt x="5286711" y="584338"/>
                  <a:pt x="5286711" y="587996"/>
                </a:cubicBezTo>
                <a:cubicBezTo>
                  <a:pt x="5290367" y="580680"/>
                  <a:pt x="5297679" y="587996"/>
                  <a:pt x="5301335" y="580680"/>
                </a:cubicBezTo>
                <a:cubicBezTo>
                  <a:pt x="5304991" y="577022"/>
                  <a:pt x="5301335" y="573364"/>
                  <a:pt x="5301335" y="566048"/>
                </a:cubicBezTo>
                <a:cubicBezTo>
                  <a:pt x="5312303" y="573364"/>
                  <a:pt x="5319616" y="569706"/>
                  <a:pt x="5326928" y="569706"/>
                </a:cubicBezTo>
                <a:cubicBezTo>
                  <a:pt x="5323272" y="566048"/>
                  <a:pt x="5319616" y="551416"/>
                  <a:pt x="5330585" y="558732"/>
                </a:cubicBezTo>
                <a:cubicBezTo>
                  <a:pt x="5330585" y="580680"/>
                  <a:pt x="5345207" y="555074"/>
                  <a:pt x="5356175" y="562390"/>
                </a:cubicBezTo>
                <a:cubicBezTo>
                  <a:pt x="5363488" y="569706"/>
                  <a:pt x="5352519" y="577022"/>
                  <a:pt x="5356175" y="584338"/>
                </a:cubicBezTo>
                <a:cubicBezTo>
                  <a:pt x="5363488" y="566048"/>
                  <a:pt x="5374456" y="573364"/>
                  <a:pt x="5385425" y="566048"/>
                </a:cubicBezTo>
                <a:cubicBezTo>
                  <a:pt x="5370800" y="558732"/>
                  <a:pt x="5392737" y="551416"/>
                  <a:pt x="5400049" y="551416"/>
                </a:cubicBezTo>
                <a:cubicBezTo>
                  <a:pt x="5392737" y="558732"/>
                  <a:pt x="5389081" y="569706"/>
                  <a:pt x="5400049" y="577022"/>
                </a:cubicBezTo>
                <a:cubicBezTo>
                  <a:pt x="5403705" y="573364"/>
                  <a:pt x="5403705" y="558732"/>
                  <a:pt x="5411017" y="562390"/>
                </a:cubicBezTo>
                <a:cubicBezTo>
                  <a:pt x="5411017" y="591656"/>
                  <a:pt x="5451235" y="573364"/>
                  <a:pt x="5465858" y="573364"/>
                </a:cubicBezTo>
                <a:cubicBezTo>
                  <a:pt x="5462202" y="569706"/>
                  <a:pt x="5458547" y="566048"/>
                  <a:pt x="5462202" y="562390"/>
                </a:cubicBezTo>
                <a:cubicBezTo>
                  <a:pt x="5476827" y="573364"/>
                  <a:pt x="5469515" y="558732"/>
                  <a:pt x="5476827" y="558732"/>
                </a:cubicBezTo>
                <a:cubicBezTo>
                  <a:pt x="5476827" y="558732"/>
                  <a:pt x="5476827" y="558732"/>
                  <a:pt x="5491451" y="569706"/>
                </a:cubicBezTo>
                <a:cubicBezTo>
                  <a:pt x="5484139" y="577022"/>
                  <a:pt x="5495107" y="584338"/>
                  <a:pt x="5495107" y="591656"/>
                </a:cubicBezTo>
                <a:cubicBezTo>
                  <a:pt x="5476827" y="587996"/>
                  <a:pt x="5473171" y="584338"/>
                  <a:pt x="5462202" y="598972"/>
                </a:cubicBezTo>
                <a:cubicBezTo>
                  <a:pt x="5443923" y="580680"/>
                  <a:pt x="5451235" y="595314"/>
                  <a:pt x="5429299" y="584338"/>
                </a:cubicBezTo>
                <a:cubicBezTo>
                  <a:pt x="5436611" y="591656"/>
                  <a:pt x="5425643" y="602630"/>
                  <a:pt x="5418330" y="598972"/>
                </a:cubicBezTo>
                <a:cubicBezTo>
                  <a:pt x="5418330" y="595314"/>
                  <a:pt x="5421986" y="587996"/>
                  <a:pt x="5418330" y="584338"/>
                </a:cubicBezTo>
                <a:cubicBezTo>
                  <a:pt x="5418330" y="591656"/>
                  <a:pt x="5411017" y="573364"/>
                  <a:pt x="5403705" y="584338"/>
                </a:cubicBezTo>
                <a:cubicBezTo>
                  <a:pt x="5403705" y="595314"/>
                  <a:pt x="5411017" y="602630"/>
                  <a:pt x="5407361" y="613604"/>
                </a:cubicBezTo>
                <a:cubicBezTo>
                  <a:pt x="5396393" y="606288"/>
                  <a:pt x="5411017" y="591656"/>
                  <a:pt x="5396393" y="587996"/>
                </a:cubicBezTo>
                <a:cubicBezTo>
                  <a:pt x="5389081" y="606288"/>
                  <a:pt x="5367144" y="577022"/>
                  <a:pt x="5359831" y="602630"/>
                </a:cubicBezTo>
                <a:cubicBezTo>
                  <a:pt x="5367144" y="606288"/>
                  <a:pt x="5378113" y="613604"/>
                  <a:pt x="5374456" y="620920"/>
                </a:cubicBezTo>
                <a:cubicBezTo>
                  <a:pt x="5363488" y="609946"/>
                  <a:pt x="5363488" y="613604"/>
                  <a:pt x="5356175" y="598972"/>
                </a:cubicBezTo>
                <a:cubicBezTo>
                  <a:pt x="5341553" y="624578"/>
                  <a:pt x="5315959" y="617262"/>
                  <a:pt x="5294023" y="620920"/>
                </a:cubicBezTo>
                <a:cubicBezTo>
                  <a:pt x="5294023" y="624578"/>
                  <a:pt x="5294023" y="628236"/>
                  <a:pt x="5294023" y="631894"/>
                </a:cubicBezTo>
                <a:cubicBezTo>
                  <a:pt x="5297679" y="635552"/>
                  <a:pt x="5301335" y="624578"/>
                  <a:pt x="5308647" y="631894"/>
                </a:cubicBezTo>
                <a:cubicBezTo>
                  <a:pt x="5301335" y="646526"/>
                  <a:pt x="5286711" y="620920"/>
                  <a:pt x="5279398" y="624578"/>
                </a:cubicBezTo>
                <a:cubicBezTo>
                  <a:pt x="5283055" y="635552"/>
                  <a:pt x="5283055" y="642868"/>
                  <a:pt x="5272086" y="642868"/>
                </a:cubicBezTo>
                <a:cubicBezTo>
                  <a:pt x="5283055" y="628236"/>
                  <a:pt x="5264773" y="635552"/>
                  <a:pt x="5257461" y="624578"/>
                </a:cubicBezTo>
                <a:cubicBezTo>
                  <a:pt x="5250149" y="631894"/>
                  <a:pt x="5235525" y="635552"/>
                  <a:pt x="5220901" y="639210"/>
                </a:cubicBezTo>
                <a:cubicBezTo>
                  <a:pt x="5206277" y="642868"/>
                  <a:pt x="5191653" y="650184"/>
                  <a:pt x="5191653" y="664816"/>
                </a:cubicBezTo>
                <a:cubicBezTo>
                  <a:pt x="5180684" y="661158"/>
                  <a:pt x="5187996" y="653842"/>
                  <a:pt x="5184340" y="650184"/>
                </a:cubicBezTo>
                <a:cubicBezTo>
                  <a:pt x="5169715" y="657500"/>
                  <a:pt x="5147779" y="653842"/>
                  <a:pt x="5136810" y="668474"/>
                </a:cubicBezTo>
                <a:cubicBezTo>
                  <a:pt x="5140467" y="661158"/>
                  <a:pt x="5140467" y="653842"/>
                  <a:pt x="5136810" y="650184"/>
                </a:cubicBezTo>
                <a:cubicBezTo>
                  <a:pt x="5133154" y="653842"/>
                  <a:pt x="5125841" y="653842"/>
                  <a:pt x="5122185" y="668474"/>
                </a:cubicBezTo>
                <a:cubicBezTo>
                  <a:pt x="5125841" y="672132"/>
                  <a:pt x="5136810" y="672132"/>
                  <a:pt x="5133154" y="679449"/>
                </a:cubicBezTo>
                <a:cubicBezTo>
                  <a:pt x="5125841" y="675791"/>
                  <a:pt x="5125841" y="686765"/>
                  <a:pt x="5114873" y="679449"/>
                </a:cubicBezTo>
                <a:cubicBezTo>
                  <a:pt x="5118529" y="668474"/>
                  <a:pt x="5118529" y="661158"/>
                  <a:pt x="5107563" y="657500"/>
                </a:cubicBezTo>
                <a:cubicBezTo>
                  <a:pt x="5096595" y="683107"/>
                  <a:pt x="5060033" y="653842"/>
                  <a:pt x="5060033" y="686765"/>
                </a:cubicBezTo>
                <a:cubicBezTo>
                  <a:pt x="5052721" y="686765"/>
                  <a:pt x="5049065" y="683107"/>
                  <a:pt x="5045408" y="679449"/>
                </a:cubicBezTo>
                <a:cubicBezTo>
                  <a:pt x="5049065" y="690423"/>
                  <a:pt x="5030783" y="683107"/>
                  <a:pt x="5038096" y="694082"/>
                </a:cubicBezTo>
                <a:cubicBezTo>
                  <a:pt x="5041752" y="694082"/>
                  <a:pt x="5045408" y="690423"/>
                  <a:pt x="5045408" y="697739"/>
                </a:cubicBezTo>
                <a:cubicBezTo>
                  <a:pt x="5034440" y="701397"/>
                  <a:pt x="5016159" y="694082"/>
                  <a:pt x="5001535" y="697739"/>
                </a:cubicBezTo>
                <a:cubicBezTo>
                  <a:pt x="5005191" y="697739"/>
                  <a:pt x="5001535" y="705055"/>
                  <a:pt x="5005191" y="705055"/>
                </a:cubicBezTo>
                <a:cubicBezTo>
                  <a:pt x="5012503" y="708713"/>
                  <a:pt x="5012503" y="705055"/>
                  <a:pt x="5019815" y="708713"/>
                </a:cubicBezTo>
                <a:cubicBezTo>
                  <a:pt x="5008847" y="723345"/>
                  <a:pt x="4990568" y="723345"/>
                  <a:pt x="4975943" y="723345"/>
                </a:cubicBezTo>
                <a:cubicBezTo>
                  <a:pt x="4961319" y="727003"/>
                  <a:pt x="4943038" y="727003"/>
                  <a:pt x="4935725" y="745294"/>
                </a:cubicBezTo>
                <a:cubicBezTo>
                  <a:pt x="4921101" y="741635"/>
                  <a:pt x="4939381" y="741635"/>
                  <a:pt x="4932069" y="734319"/>
                </a:cubicBezTo>
                <a:cubicBezTo>
                  <a:pt x="4910133" y="734319"/>
                  <a:pt x="4895508" y="748951"/>
                  <a:pt x="4873573" y="748951"/>
                </a:cubicBezTo>
                <a:cubicBezTo>
                  <a:pt x="4866261" y="778217"/>
                  <a:pt x="4818731" y="741635"/>
                  <a:pt x="4818731" y="778217"/>
                </a:cubicBezTo>
                <a:cubicBezTo>
                  <a:pt x="4804106" y="759925"/>
                  <a:pt x="4800450" y="789191"/>
                  <a:pt x="4778513" y="774559"/>
                </a:cubicBezTo>
                <a:cubicBezTo>
                  <a:pt x="4774857" y="792849"/>
                  <a:pt x="4763889" y="789191"/>
                  <a:pt x="4752921" y="792849"/>
                </a:cubicBezTo>
                <a:cubicBezTo>
                  <a:pt x="4745609" y="774559"/>
                  <a:pt x="4716360" y="792849"/>
                  <a:pt x="4712704" y="814797"/>
                </a:cubicBezTo>
                <a:cubicBezTo>
                  <a:pt x="4701735" y="814797"/>
                  <a:pt x="4709048" y="807481"/>
                  <a:pt x="4701735" y="803823"/>
                </a:cubicBezTo>
                <a:cubicBezTo>
                  <a:pt x="4701735" y="814797"/>
                  <a:pt x="4687111" y="800165"/>
                  <a:pt x="4683455" y="807481"/>
                </a:cubicBezTo>
                <a:cubicBezTo>
                  <a:pt x="4687111" y="814797"/>
                  <a:pt x="4687111" y="829429"/>
                  <a:pt x="4676143" y="825771"/>
                </a:cubicBezTo>
                <a:cubicBezTo>
                  <a:pt x="4676143" y="818455"/>
                  <a:pt x="4687111" y="811139"/>
                  <a:pt x="4679799" y="807481"/>
                </a:cubicBezTo>
                <a:cubicBezTo>
                  <a:pt x="4665174" y="803823"/>
                  <a:pt x="4665174" y="825771"/>
                  <a:pt x="4657862" y="829429"/>
                </a:cubicBezTo>
                <a:cubicBezTo>
                  <a:pt x="4654205" y="822113"/>
                  <a:pt x="4650549" y="822113"/>
                  <a:pt x="4643237" y="818455"/>
                </a:cubicBezTo>
                <a:cubicBezTo>
                  <a:pt x="4639583" y="836747"/>
                  <a:pt x="4624959" y="836747"/>
                  <a:pt x="4621302" y="855037"/>
                </a:cubicBezTo>
                <a:cubicBezTo>
                  <a:pt x="4628615" y="855037"/>
                  <a:pt x="4628615" y="855037"/>
                  <a:pt x="4628615" y="862353"/>
                </a:cubicBezTo>
                <a:cubicBezTo>
                  <a:pt x="4628615" y="862353"/>
                  <a:pt x="4624959" y="858695"/>
                  <a:pt x="4621302" y="862353"/>
                </a:cubicBezTo>
                <a:cubicBezTo>
                  <a:pt x="4624959" y="869669"/>
                  <a:pt x="4635927" y="869669"/>
                  <a:pt x="4632271" y="876985"/>
                </a:cubicBezTo>
                <a:cubicBezTo>
                  <a:pt x="4610333" y="873327"/>
                  <a:pt x="4621302" y="891617"/>
                  <a:pt x="4592053" y="884301"/>
                </a:cubicBezTo>
                <a:cubicBezTo>
                  <a:pt x="4592053" y="876985"/>
                  <a:pt x="4617646" y="876985"/>
                  <a:pt x="4595709" y="866011"/>
                </a:cubicBezTo>
                <a:cubicBezTo>
                  <a:pt x="4595709" y="855037"/>
                  <a:pt x="4617646" y="862353"/>
                  <a:pt x="4610333" y="851379"/>
                </a:cubicBezTo>
                <a:cubicBezTo>
                  <a:pt x="4603021" y="851379"/>
                  <a:pt x="4599365" y="862353"/>
                  <a:pt x="4584741" y="851379"/>
                </a:cubicBezTo>
                <a:cubicBezTo>
                  <a:pt x="4584741" y="866011"/>
                  <a:pt x="4570116" y="855037"/>
                  <a:pt x="4570116" y="869669"/>
                </a:cubicBezTo>
                <a:cubicBezTo>
                  <a:pt x="4577429" y="876985"/>
                  <a:pt x="4577429" y="866011"/>
                  <a:pt x="4584741" y="869669"/>
                </a:cubicBezTo>
                <a:cubicBezTo>
                  <a:pt x="4581085" y="876985"/>
                  <a:pt x="4588397" y="876985"/>
                  <a:pt x="4592053" y="884301"/>
                </a:cubicBezTo>
                <a:cubicBezTo>
                  <a:pt x="4588397" y="895275"/>
                  <a:pt x="4584741" y="898933"/>
                  <a:pt x="4573772" y="895275"/>
                </a:cubicBezTo>
                <a:cubicBezTo>
                  <a:pt x="4573772" y="887959"/>
                  <a:pt x="4577429" y="880643"/>
                  <a:pt x="4573772" y="880643"/>
                </a:cubicBezTo>
                <a:cubicBezTo>
                  <a:pt x="4573772" y="884301"/>
                  <a:pt x="4566460" y="880643"/>
                  <a:pt x="4566460" y="884301"/>
                </a:cubicBezTo>
                <a:cubicBezTo>
                  <a:pt x="4559147" y="891617"/>
                  <a:pt x="4573772" y="895275"/>
                  <a:pt x="4566460" y="902591"/>
                </a:cubicBezTo>
                <a:cubicBezTo>
                  <a:pt x="4555491" y="902591"/>
                  <a:pt x="4544523" y="906249"/>
                  <a:pt x="4533555" y="913565"/>
                </a:cubicBezTo>
                <a:cubicBezTo>
                  <a:pt x="4518932" y="917223"/>
                  <a:pt x="4507963" y="920881"/>
                  <a:pt x="4493339" y="906249"/>
                </a:cubicBezTo>
                <a:cubicBezTo>
                  <a:pt x="4493339" y="909907"/>
                  <a:pt x="4478714" y="913565"/>
                  <a:pt x="4486027" y="920881"/>
                </a:cubicBezTo>
                <a:cubicBezTo>
                  <a:pt x="4493339" y="928197"/>
                  <a:pt x="4500651" y="909907"/>
                  <a:pt x="4504307" y="924539"/>
                </a:cubicBezTo>
                <a:cubicBezTo>
                  <a:pt x="4489683" y="924539"/>
                  <a:pt x="4464089" y="953805"/>
                  <a:pt x="4456777" y="924539"/>
                </a:cubicBezTo>
                <a:cubicBezTo>
                  <a:pt x="4453121" y="924539"/>
                  <a:pt x="4449465" y="924539"/>
                  <a:pt x="4449465" y="928197"/>
                </a:cubicBezTo>
                <a:cubicBezTo>
                  <a:pt x="4442153" y="939173"/>
                  <a:pt x="4456777" y="939173"/>
                  <a:pt x="4449465" y="946489"/>
                </a:cubicBezTo>
                <a:cubicBezTo>
                  <a:pt x="4434841" y="953805"/>
                  <a:pt x="4412903" y="961121"/>
                  <a:pt x="4394625" y="968437"/>
                </a:cubicBezTo>
                <a:cubicBezTo>
                  <a:pt x="4376344" y="975753"/>
                  <a:pt x="4358063" y="986727"/>
                  <a:pt x="4347095" y="997701"/>
                </a:cubicBezTo>
                <a:cubicBezTo>
                  <a:pt x="4303221" y="1001359"/>
                  <a:pt x="4273973" y="1030625"/>
                  <a:pt x="4233755" y="1045257"/>
                </a:cubicBezTo>
                <a:cubicBezTo>
                  <a:pt x="4237412" y="1045257"/>
                  <a:pt x="4241068" y="1045257"/>
                  <a:pt x="4241068" y="1048915"/>
                </a:cubicBezTo>
                <a:cubicBezTo>
                  <a:pt x="4204507" y="1041599"/>
                  <a:pt x="4167947" y="1081837"/>
                  <a:pt x="4131385" y="1092811"/>
                </a:cubicBezTo>
                <a:cubicBezTo>
                  <a:pt x="4131385" y="1100127"/>
                  <a:pt x="4135041" y="1100127"/>
                  <a:pt x="4135041" y="1107443"/>
                </a:cubicBezTo>
                <a:cubicBezTo>
                  <a:pt x="4109449" y="1111101"/>
                  <a:pt x="4091168" y="1129393"/>
                  <a:pt x="4061919" y="1133051"/>
                </a:cubicBezTo>
                <a:cubicBezTo>
                  <a:pt x="4065575" y="1136709"/>
                  <a:pt x="4069231" y="1140367"/>
                  <a:pt x="4069231" y="1144025"/>
                </a:cubicBezTo>
                <a:cubicBezTo>
                  <a:pt x="4050952" y="1136709"/>
                  <a:pt x="4029015" y="1140367"/>
                  <a:pt x="4032671" y="1162315"/>
                </a:cubicBezTo>
                <a:cubicBezTo>
                  <a:pt x="3999766" y="1158657"/>
                  <a:pt x="3988797" y="1198897"/>
                  <a:pt x="3952236" y="1195239"/>
                </a:cubicBezTo>
                <a:cubicBezTo>
                  <a:pt x="3963204" y="1206213"/>
                  <a:pt x="3937613" y="1213529"/>
                  <a:pt x="3937613" y="1198897"/>
                </a:cubicBezTo>
                <a:cubicBezTo>
                  <a:pt x="3948580" y="1206213"/>
                  <a:pt x="3955892" y="1187921"/>
                  <a:pt x="3948580" y="1184263"/>
                </a:cubicBezTo>
                <a:cubicBezTo>
                  <a:pt x="3933957" y="1184263"/>
                  <a:pt x="3937613" y="1176947"/>
                  <a:pt x="3926645" y="1169631"/>
                </a:cubicBezTo>
                <a:cubicBezTo>
                  <a:pt x="3912020" y="1187921"/>
                  <a:pt x="3930301" y="1202555"/>
                  <a:pt x="3933957" y="1209871"/>
                </a:cubicBezTo>
                <a:cubicBezTo>
                  <a:pt x="3912020" y="1217187"/>
                  <a:pt x="3897395" y="1235477"/>
                  <a:pt x="3882771" y="1246451"/>
                </a:cubicBezTo>
                <a:cubicBezTo>
                  <a:pt x="3875459" y="1246451"/>
                  <a:pt x="3875459" y="1242793"/>
                  <a:pt x="3868146" y="1239135"/>
                </a:cubicBezTo>
                <a:cubicBezTo>
                  <a:pt x="3853522" y="1268399"/>
                  <a:pt x="3827931" y="1283031"/>
                  <a:pt x="3802337" y="1297664"/>
                </a:cubicBezTo>
                <a:cubicBezTo>
                  <a:pt x="3776744" y="1312296"/>
                  <a:pt x="3751151" y="1323270"/>
                  <a:pt x="3736527" y="1345218"/>
                </a:cubicBezTo>
                <a:cubicBezTo>
                  <a:pt x="3721902" y="1341560"/>
                  <a:pt x="3721902" y="1345218"/>
                  <a:pt x="3710933" y="1345218"/>
                </a:cubicBezTo>
                <a:cubicBezTo>
                  <a:pt x="3710933" y="1348876"/>
                  <a:pt x="3714590" y="1348876"/>
                  <a:pt x="3714590" y="1356192"/>
                </a:cubicBezTo>
                <a:cubicBezTo>
                  <a:pt x="3674374" y="1378142"/>
                  <a:pt x="3641469" y="1403748"/>
                  <a:pt x="3608563" y="1429354"/>
                </a:cubicBezTo>
                <a:cubicBezTo>
                  <a:pt x="3608563" y="1429354"/>
                  <a:pt x="3608563" y="1429354"/>
                  <a:pt x="3597595" y="1436670"/>
                </a:cubicBezTo>
                <a:cubicBezTo>
                  <a:pt x="3597595" y="1436670"/>
                  <a:pt x="3597595" y="1436670"/>
                  <a:pt x="3582972" y="1447644"/>
                </a:cubicBezTo>
                <a:cubicBezTo>
                  <a:pt x="3575660" y="1454960"/>
                  <a:pt x="3568348" y="1458618"/>
                  <a:pt x="3561035" y="1465936"/>
                </a:cubicBezTo>
                <a:cubicBezTo>
                  <a:pt x="3542755" y="1476910"/>
                  <a:pt x="3524474" y="1491542"/>
                  <a:pt x="3506193" y="1502516"/>
                </a:cubicBezTo>
                <a:cubicBezTo>
                  <a:pt x="3509849" y="1517148"/>
                  <a:pt x="3487912" y="1524464"/>
                  <a:pt x="3469633" y="1520806"/>
                </a:cubicBezTo>
                <a:cubicBezTo>
                  <a:pt x="3469633" y="1546414"/>
                  <a:pt x="3451353" y="1539096"/>
                  <a:pt x="3440384" y="1550072"/>
                </a:cubicBezTo>
                <a:cubicBezTo>
                  <a:pt x="3444040" y="1564704"/>
                  <a:pt x="3389198" y="1597626"/>
                  <a:pt x="3374573" y="1619574"/>
                </a:cubicBezTo>
                <a:cubicBezTo>
                  <a:pt x="3370917" y="1615916"/>
                  <a:pt x="3370917" y="1612258"/>
                  <a:pt x="3363605" y="1608600"/>
                </a:cubicBezTo>
                <a:cubicBezTo>
                  <a:pt x="3359949" y="1641524"/>
                  <a:pt x="3327045" y="1634206"/>
                  <a:pt x="3330701" y="1656156"/>
                </a:cubicBezTo>
                <a:cubicBezTo>
                  <a:pt x="3323389" y="1656156"/>
                  <a:pt x="3319733" y="1652498"/>
                  <a:pt x="3316078" y="1648840"/>
                </a:cubicBezTo>
                <a:cubicBezTo>
                  <a:pt x="3312421" y="1652498"/>
                  <a:pt x="3312421" y="1663472"/>
                  <a:pt x="3316078" y="1667130"/>
                </a:cubicBezTo>
                <a:cubicBezTo>
                  <a:pt x="3301453" y="1667130"/>
                  <a:pt x="3312421" y="1681762"/>
                  <a:pt x="3297796" y="1667130"/>
                </a:cubicBezTo>
                <a:cubicBezTo>
                  <a:pt x="3290484" y="1681762"/>
                  <a:pt x="3272203" y="1685420"/>
                  <a:pt x="3268547" y="1707368"/>
                </a:cubicBezTo>
                <a:cubicBezTo>
                  <a:pt x="3268547" y="1703710"/>
                  <a:pt x="3268547" y="1700052"/>
                  <a:pt x="3261235" y="1700052"/>
                </a:cubicBezTo>
                <a:cubicBezTo>
                  <a:pt x="3257578" y="1711026"/>
                  <a:pt x="3242954" y="1711026"/>
                  <a:pt x="3239300" y="1729318"/>
                </a:cubicBezTo>
                <a:cubicBezTo>
                  <a:pt x="3239300" y="1725660"/>
                  <a:pt x="3224675" y="1722002"/>
                  <a:pt x="3228331" y="1725660"/>
                </a:cubicBezTo>
                <a:cubicBezTo>
                  <a:pt x="3221019" y="1736634"/>
                  <a:pt x="3239300" y="1732976"/>
                  <a:pt x="3231987" y="1743950"/>
                </a:cubicBezTo>
                <a:cubicBezTo>
                  <a:pt x="3210050" y="1743950"/>
                  <a:pt x="3199082" y="1754924"/>
                  <a:pt x="3191770" y="1776872"/>
                </a:cubicBezTo>
                <a:cubicBezTo>
                  <a:pt x="3184457" y="1773214"/>
                  <a:pt x="3177145" y="1780530"/>
                  <a:pt x="3173489" y="1787846"/>
                </a:cubicBezTo>
                <a:cubicBezTo>
                  <a:pt x="3169833" y="1795162"/>
                  <a:pt x="3166177" y="1802478"/>
                  <a:pt x="3158864" y="1809795"/>
                </a:cubicBezTo>
                <a:cubicBezTo>
                  <a:pt x="3147896" y="1817111"/>
                  <a:pt x="3118648" y="1824427"/>
                  <a:pt x="3125959" y="1839059"/>
                </a:cubicBezTo>
                <a:cubicBezTo>
                  <a:pt x="3100368" y="1850033"/>
                  <a:pt x="3085743" y="1868323"/>
                  <a:pt x="3071118" y="1886614"/>
                </a:cubicBezTo>
                <a:cubicBezTo>
                  <a:pt x="3067462" y="1890272"/>
                  <a:pt x="3063806" y="1893930"/>
                  <a:pt x="3060150" y="1901248"/>
                </a:cubicBezTo>
                <a:cubicBezTo>
                  <a:pt x="3056494" y="1904906"/>
                  <a:pt x="3052838" y="1908564"/>
                  <a:pt x="3045525" y="1912222"/>
                </a:cubicBezTo>
                <a:cubicBezTo>
                  <a:pt x="3038213" y="1919538"/>
                  <a:pt x="3030901" y="1926854"/>
                  <a:pt x="3023589" y="1930512"/>
                </a:cubicBezTo>
                <a:cubicBezTo>
                  <a:pt x="3023589" y="1934170"/>
                  <a:pt x="3019932" y="1934170"/>
                  <a:pt x="3019932" y="1934170"/>
                </a:cubicBezTo>
                <a:cubicBezTo>
                  <a:pt x="3023589" y="1934170"/>
                  <a:pt x="3027245" y="1937828"/>
                  <a:pt x="3027245" y="1941486"/>
                </a:cubicBezTo>
                <a:cubicBezTo>
                  <a:pt x="3019932" y="1945143"/>
                  <a:pt x="3023589" y="1941486"/>
                  <a:pt x="3016276" y="1937828"/>
                </a:cubicBezTo>
                <a:cubicBezTo>
                  <a:pt x="3016276" y="1941486"/>
                  <a:pt x="3012620" y="1941486"/>
                  <a:pt x="3012620" y="1945143"/>
                </a:cubicBezTo>
                <a:cubicBezTo>
                  <a:pt x="3005310" y="1959776"/>
                  <a:pt x="2994342" y="1970751"/>
                  <a:pt x="2979717" y="1985383"/>
                </a:cubicBezTo>
                <a:cubicBezTo>
                  <a:pt x="2976060" y="1985383"/>
                  <a:pt x="2972404" y="1989041"/>
                  <a:pt x="2968748" y="1992699"/>
                </a:cubicBezTo>
                <a:cubicBezTo>
                  <a:pt x="2965092" y="2000015"/>
                  <a:pt x="2957780" y="2007331"/>
                  <a:pt x="2954124" y="2014647"/>
                </a:cubicBezTo>
                <a:cubicBezTo>
                  <a:pt x="2946811" y="2018305"/>
                  <a:pt x="2943156" y="2025621"/>
                  <a:pt x="2939499" y="2029279"/>
                </a:cubicBezTo>
                <a:cubicBezTo>
                  <a:pt x="2935843" y="2032937"/>
                  <a:pt x="2935843" y="2032937"/>
                  <a:pt x="2935843" y="2036595"/>
                </a:cubicBezTo>
                <a:cubicBezTo>
                  <a:pt x="2935843" y="2036595"/>
                  <a:pt x="2935843" y="2032937"/>
                  <a:pt x="2935843" y="2032937"/>
                </a:cubicBezTo>
                <a:cubicBezTo>
                  <a:pt x="2848097" y="2135363"/>
                  <a:pt x="2764007" y="2237789"/>
                  <a:pt x="2679916" y="2340216"/>
                </a:cubicBezTo>
                <a:cubicBezTo>
                  <a:pt x="2679916" y="2340216"/>
                  <a:pt x="2679916" y="2340216"/>
                  <a:pt x="2683572" y="2340216"/>
                </a:cubicBezTo>
                <a:cubicBezTo>
                  <a:pt x="2807879" y="2193893"/>
                  <a:pt x="2939499" y="2051227"/>
                  <a:pt x="3074775" y="1919538"/>
                </a:cubicBezTo>
                <a:cubicBezTo>
                  <a:pt x="3213707" y="1784188"/>
                  <a:pt x="3356295" y="1656156"/>
                  <a:pt x="3506193" y="1539096"/>
                </a:cubicBezTo>
                <a:cubicBezTo>
                  <a:pt x="3659749" y="1418380"/>
                  <a:pt x="3816962" y="1312296"/>
                  <a:pt x="3981485" y="1217187"/>
                </a:cubicBezTo>
                <a:cubicBezTo>
                  <a:pt x="4003422" y="1202555"/>
                  <a:pt x="4021703" y="1191581"/>
                  <a:pt x="4043639" y="1180605"/>
                </a:cubicBezTo>
                <a:cubicBezTo>
                  <a:pt x="4043639" y="1180605"/>
                  <a:pt x="4043639" y="1180605"/>
                  <a:pt x="4105792" y="1147683"/>
                </a:cubicBezTo>
                <a:cubicBezTo>
                  <a:pt x="4105792" y="1147683"/>
                  <a:pt x="4105792" y="1147683"/>
                  <a:pt x="4138698" y="1129393"/>
                </a:cubicBezTo>
                <a:cubicBezTo>
                  <a:pt x="4149666" y="1125735"/>
                  <a:pt x="4160635" y="1118419"/>
                  <a:pt x="4171603" y="1114761"/>
                </a:cubicBezTo>
                <a:cubicBezTo>
                  <a:pt x="4171603" y="1114761"/>
                  <a:pt x="4171603" y="1114761"/>
                  <a:pt x="4233755" y="1081837"/>
                </a:cubicBezTo>
                <a:cubicBezTo>
                  <a:pt x="4255693" y="1070863"/>
                  <a:pt x="4277629" y="1063547"/>
                  <a:pt x="4299565" y="1052573"/>
                </a:cubicBezTo>
                <a:cubicBezTo>
                  <a:pt x="4299565" y="1052573"/>
                  <a:pt x="4299565" y="1052573"/>
                  <a:pt x="4332470" y="1037941"/>
                </a:cubicBezTo>
                <a:cubicBezTo>
                  <a:pt x="4343439" y="1030625"/>
                  <a:pt x="4354407" y="1026967"/>
                  <a:pt x="4365375" y="1023309"/>
                </a:cubicBezTo>
                <a:cubicBezTo>
                  <a:pt x="4409247" y="1005017"/>
                  <a:pt x="4453121" y="986727"/>
                  <a:pt x="4500651" y="968437"/>
                </a:cubicBezTo>
                <a:cubicBezTo>
                  <a:pt x="4515275" y="964779"/>
                  <a:pt x="4529899" y="957463"/>
                  <a:pt x="4544523" y="950147"/>
                </a:cubicBezTo>
                <a:cubicBezTo>
                  <a:pt x="4559147" y="942831"/>
                  <a:pt x="4573772" y="939173"/>
                  <a:pt x="4584741" y="939173"/>
                </a:cubicBezTo>
                <a:cubicBezTo>
                  <a:pt x="4592053" y="920881"/>
                  <a:pt x="4610333" y="924539"/>
                  <a:pt x="4621302" y="909907"/>
                </a:cubicBezTo>
                <a:cubicBezTo>
                  <a:pt x="4624959" y="909907"/>
                  <a:pt x="4635927" y="920881"/>
                  <a:pt x="4639583" y="913565"/>
                </a:cubicBezTo>
                <a:cubicBezTo>
                  <a:pt x="4635927" y="906249"/>
                  <a:pt x="4643237" y="902591"/>
                  <a:pt x="4650549" y="902591"/>
                </a:cubicBezTo>
                <a:cubicBezTo>
                  <a:pt x="4657862" y="902591"/>
                  <a:pt x="4668831" y="902591"/>
                  <a:pt x="4672487" y="902591"/>
                </a:cubicBezTo>
                <a:cubicBezTo>
                  <a:pt x="4690767" y="898933"/>
                  <a:pt x="4701735" y="873327"/>
                  <a:pt x="4712704" y="884301"/>
                </a:cubicBezTo>
                <a:cubicBezTo>
                  <a:pt x="4705392" y="887959"/>
                  <a:pt x="4701735" y="895275"/>
                  <a:pt x="4694423" y="895275"/>
                </a:cubicBezTo>
                <a:cubicBezTo>
                  <a:pt x="4709048" y="906249"/>
                  <a:pt x="4720017" y="895275"/>
                  <a:pt x="4730985" y="884301"/>
                </a:cubicBezTo>
                <a:cubicBezTo>
                  <a:pt x="4734641" y="880643"/>
                  <a:pt x="4738297" y="876985"/>
                  <a:pt x="4745609" y="873327"/>
                </a:cubicBezTo>
                <a:cubicBezTo>
                  <a:pt x="4752921" y="869669"/>
                  <a:pt x="4760232" y="873327"/>
                  <a:pt x="4767545" y="876985"/>
                </a:cubicBezTo>
                <a:cubicBezTo>
                  <a:pt x="4778513" y="844063"/>
                  <a:pt x="4840667" y="866011"/>
                  <a:pt x="4837011" y="833087"/>
                </a:cubicBezTo>
                <a:cubicBezTo>
                  <a:pt x="4844323" y="836747"/>
                  <a:pt x="4847980" y="829429"/>
                  <a:pt x="4855292" y="836747"/>
                </a:cubicBezTo>
                <a:cubicBezTo>
                  <a:pt x="4855292" y="825771"/>
                  <a:pt x="4877227" y="814797"/>
                  <a:pt x="4888195" y="836747"/>
                </a:cubicBezTo>
                <a:cubicBezTo>
                  <a:pt x="4906477" y="825771"/>
                  <a:pt x="4917445" y="803823"/>
                  <a:pt x="4943038" y="807481"/>
                </a:cubicBezTo>
                <a:cubicBezTo>
                  <a:pt x="4950350" y="811139"/>
                  <a:pt x="4939381" y="822113"/>
                  <a:pt x="4946694" y="825771"/>
                </a:cubicBezTo>
                <a:cubicBezTo>
                  <a:pt x="4946694" y="822113"/>
                  <a:pt x="4957663" y="814797"/>
                  <a:pt x="4946694" y="811139"/>
                </a:cubicBezTo>
                <a:cubicBezTo>
                  <a:pt x="4964975" y="792849"/>
                  <a:pt x="4997879" y="803823"/>
                  <a:pt x="5016159" y="781875"/>
                </a:cubicBezTo>
                <a:cubicBezTo>
                  <a:pt x="5019815" y="792849"/>
                  <a:pt x="5034440" y="789191"/>
                  <a:pt x="5030783" y="774559"/>
                </a:cubicBezTo>
                <a:cubicBezTo>
                  <a:pt x="5038096" y="778217"/>
                  <a:pt x="5034440" y="781875"/>
                  <a:pt x="5038096" y="785533"/>
                </a:cubicBezTo>
                <a:cubicBezTo>
                  <a:pt x="5045408" y="778217"/>
                  <a:pt x="5067345" y="785533"/>
                  <a:pt x="5063689" y="767243"/>
                </a:cubicBezTo>
                <a:cubicBezTo>
                  <a:pt x="5074657" y="767243"/>
                  <a:pt x="5081969" y="763583"/>
                  <a:pt x="5092938" y="763583"/>
                </a:cubicBezTo>
                <a:cubicBezTo>
                  <a:pt x="5114873" y="785533"/>
                  <a:pt x="5155091" y="741635"/>
                  <a:pt x="5191653" y="756267"/>
                </a:cubicBezTo>
                <a:cubicBezTo>
                  <a:pt x="5202621" y="741635"/>
                  <a:pt x="5217245" y="741635"/>
                  <a:pt x="5235525" y="741635"/>
                </a:cubicBezTo>
                <a:cubicBezTo>
                  <a:pt x="5250149" y="745294"/>
                  <a:pt x="5264773" y="741635"/>
                  <a:pt x="5275742" y="723345"/>
                </a:cubicBezTo>
                <a:cubicBezTo>
                  <a:pt x="5283055" y="737977"/>
                  <a:pt x="5283055" y="719688"/>
                  <a:pt x="5290367" y="727003"/>
                </a:cubicBezTo>
                <a:cubicBezTo>
                  <a:pt x="5286711" y="737977"/>
                  <a:pt x="5275742" y="741635"/>
                  <a:pt x="5264773" y="745294"/>
                </a:cubicBezTo>
                <a:cubicBezTo>
                  <a:pt x="5257461" y="745294"/>
                  <a:pt x="5246493" y="748951"/>
                  <a:pt x="5235525" y="756267"/>
                </a:cubicBezTo>
                <a:cubicBezTo>
                  <a:pt x="5235525" y="763583"/>
                  <a:pt x="5235525" y="767243"/>
                  <a:pt x="5239181" y="774559"/>
                </a:cubicBezTo>
                <a:cubicBezTo>
                  <a:pt x="5246493" y="774559"/>
                  <a:pt x="5253805" y="774559"/>
                  <a:pt x="5257461" y="759925"/>
                </a:cubicBezTo>
                <a:cubicBezTo>
                  <a:pt x="5268429" y="763583"/>
                  <a:pt x="5246493" y="781875"/>
                  <a:pt x="5268429" y="781875"/>
                </a:cubicBezTo>
                <a:cubicBezTo>
                  <a:pt x="5261117" y="770901"/>
                  <a:pt x="5290367" y="774559"/>
                  <a:pt x="5275742" y="756267"/>
                </a:cubicBezTo>
                <a:cubicBezTo>
                  <a:pt x="5290367" y="763583"/>
                  <a:pt x="5294023" y="745294"/>
                  <a:pt x="5304991" y="756267"/>
                </a:cubicBezTo>
                <a:cubicBezTo>
                  <a:pt x="5294023" y="741635"/>
                  <a:pt x="5301335" y="741635"/>
                  <a:pt x="5301335" y="730661"/>
                </a:cubicBezTo>
                <a:cubicBezTo>
                  <a:pt x="5319616" y="737977"/>
                  <a:pt x="5323272" y="727003"/>
                  <a:pt x="5330585" y="716029"/>
                </a:cubicBezTo>
                <a:cubicBezTo>
                  <a:pt x="5341553" y="719688"/>
                  <a:pt x="5334241" y="727003"/>
                  <a:pt x="5341553" y="730661"/>
                </a:cubicBezTo>
                <a:cubicBezTo>
                  <a:pt x="5352519" y="723345"/>
                  <a:pt x="5378113" y="716029"/>
                  <a:pt x="5389081" y="727003"/>
                </a:cubicBezTo>
                <a:cubicBezTo>
                  <a:pt x="5378113" y="723345"/>
                  <a:pt x="5370800" y="737977"/>
                  <a:pt x="5356175" y="737977"/>
                </a:cubicBezTo>
                <a:cubicBezTo>
                  <a:pt x="5367144" y="741635"/>
                  <a:pt x="5363488" y="752609"/>
                  <a:pt x="5378113" y="756267"/>
                </a:cubicBezTo>
                <a:cubicBezTo>
                  <a:pt x="5374456" y="745294"/>
                  <a:pt x="5381769" y="748951"/>
                  <a:pt x="5385425" y="737977"/>
                </a:cubicBezTo>
                <a:cubicBezTo>
                  <a:pt x="5389081" y="759925"/>
                  <a:pt x="5443923" y="756267"/>
                  <a:pt x="5447579" y="737977"/>
                </a:cubicBezTo>
                <a:cubicBezTo>
                  <a:pt x="5458547" y="741635"/>
                  <a:pt x="5443923" y="748951"/>
                  <a:pt x="5454891" y="752609"/>
                </a:cubicBezTo>
                <a:cubicBezTo>
                  <a:pt x="5458547" y="748951"/>
                  <a:pt x="5462202" y="752609"/>
                  <a:pt x="5462202" y="748951"/>
                </a:cubicBezTo>
                <a:cubicBezTo>
                  <a:pt x="5462202" y="737977"/>
                  <a:pt x="5462202" y="730661"/>
                  <a:pt x="5451235" y="723345"/>
                </a:cubicBezTo>
                <a:cubicBezTo>
                  <a:pt x="5458547" y="723345"/>
                  <a:pt x="5465858" y="719688"/>
                  <a:pt x="5469515" y="719688"/>
                </a:cubicBezTo>
                <a:cubicBezTo>
                  <a:pt x="5465858" y="708713"/>
                  <a:pt x="5451235" y="716029"/>
                  <a:pt x="5451235" y="708713"/>
                </a:cubicBezTo>
                <a:cubicBezTo>
                  <a:pt x="5465858" y="719688"/>
                  <a:pt x="5465858" y="697739"/>
                  <a:pt x="5480483" y="708713"/>
                </a:cubicBezTo>
                <a:cubicBezTo>
                  <a:pt x="5480483" y="723345"/>
                  <a:pt x="5469515" y="719688"/>
                  <a:pt x="5473171" y="734319"/>
                </a:cubicBezTo>
                <a:cubicBezTo>
                  <a:pt x="5484139" y="737977"/>
                  <a:pt x="5487795" y="723345"/>
                  <a:pt x="5498763" y="730661"/>
                </a:cubicBezTo>
                <a:cubicBezTo>
                  <a:pt x="5495107" y="737977"/>
                  <a:pt x="5509732" y="741635"/>
                  <a:pt x="5506076" y="748951"/>
                </a:cubicBezTo>
                <a:cubicBezTo>
                  <a:pt x="5498763" y="752609"/>
                  <a:pt x="5484139" y="763583"/>
                  <a:pt x="5495107" y="770901"/>
                </a:cubicBezTo>
                <a:cubicBezTo>
                  <a:pt x="5502419" y="774559"/>
                  <a:pt x="5502419" y="752609"/>
                  <a:pt x="5509732" y="756267"/>
                </a:cubicBezTo>
                <a:cubicBezTo>
                  <a:pt x="5506076" y="770901"/>
                  <a:pt x="5528013" y="767243"/>
                  <a:pt x="5520701" y="774559"/>
                </a:cubicBezTo>
                <a:cubicBezTo>
                  <a:pt x="5528013" y="774559"/>
                  <a:pt x="5542637" y="767243"/>
                  <a:pt x="5524357" y="756267"/>
                </a:cubicBezTo>
                <a:cubicBezTo>
                  <a:pt x="5524357" y="770901"/>
                  <a:pt x="5520701" y="752609"/>
                  <a:pt x="5513388" y="748951"/>
                </a:cubicBezTo>
                <a:cubicBezTo>
                  <a:pt x="5513388" y="748951"/>
                  <a:pt x="5509732" y="752609"/>
                  <a:pt x="5506076" y="752609"/>
                </a:cubicBezTo>
                <a:cubicBezTo>
                  <a:pt x="5509732" y="745294"/>
                  <a:pt x="5506076" y="741635"/>
                  <a:pt x="5509732" y="737977"/>
                </a:cubicBezTo>
                <a:cubicBezTo>
                  <a:pt x="5520701" y="734319"/>
                  <a:pt x="5517044" y="748951"/>
                  <a:pt x="5531669" y="756267"/>
                </a:cubicBezTo>
                <a:cubicBezTo>
                  <a:pt x="5531669" y="752609"/>
                  <a:pt x="5535325" y="752609"/>
                  <a:pt x="5538981" y="745294"/>
                </a:cubicBezTo>
                <a:cubicBezTo>
                  <a:pt x="5535325" y="737977"/>
                  <a:pt x="5524357" y="745294"/>
                  <a:pt x="5528013" y="737977"/>
                </a:cubicBezTo>
                <a:cubicBezTo>
                  <a:pt x="5542637" y="737977"/>
                  <a:pt x="5557262" y="723345"/>
                  <a:pt x="5575543" y="734319"/>
                </a:cubicBezTo>
                <a:cubicBezTo>
                  <a:pt x="5557262" y="741635"/>
                  <a:pt x="5557262" y="752609"/>
                  <a:pt x="5538981" y="763583"/>
                </a:cubicBezTo>
                <a:cubicBezTo>
                  <a:pt x="5538981" y="767243"/>
                  <a:pt x="5538981" y="767243"/>
                  <a:pt x="5542637" y="770901"/>
                </a:cubicBezTo>
                <a:cubicBezTo>
                  <a:pt x="5560918" y="763583"/>
                  <a:pt x="5575543" y="748951"/>
                  <a:pt x="5593821" y="745294"/>
                </a:cubicBezTo>
                <a:cubicBezTo>
                  <a:pt x="5601134" y="748951"/>
                  <a:pt x="5597477" y="752609"/>
                  <a:pt x="5597477" y="756267"/>
                </a:cubicBezTo>
                <a:cubicBezTo>
                  <a:pt x="5601134" y="756267"/>
                  <a:pt x="5604790" y="756267"/>
                  <a:pt x="5604790" y="752609"/>
                </a:cubicBezTo>
                <a:cubicBezTo>
                  <a:pt x="5608446" y="748951"/>
                  <a:pt x="5601134" y="748951"/>
                  <a:pt x="5601134" y="745294"/>
                </a:cubicBezTo>
                <a:cubicBezTo>
                  <a:pt x="5608446" y="741635"/>
                  <a:pt x="5623071" y="734319"/>
                  <a:pt x="5626727" y="745294"/>
                </a:cubicBezTo>
                <a:cubicBezTo>
                  <a:pt x="5641351" y="737977"/>
                  <a:pt x="5659633" y="705055"/>
                  <a:pt x="5670601" y="723345"/>
                </a:cubicBezTo>
                <a:cubicBezTo>
                  <a:pt x="5666945" y="727003"/>
                  <a:pt x="5655976" y="737977"/>
                  <a:pt x="5641351" y="756267"/>
                </a:cubicBezTo>
                <a:cubicBezTo>
                  <a:pt x="5655976" y="756267"/>
                  <a:pt x="5666945" y="730661"/>
                  <a:pt x="5685225" y="741635"/>
                </a:cubicBezTo>
                <a:cubicBezTo>
                  <a:pt x="5674257" y="734319"/>
                  <a:pt x="5685225" y="723345"/>
                  <a:pt x="5677913" y="716029"/>
                </a:cubicBezTo>
                <a:cubicBezTo>
                  <a:pt x="5681569" y="719688"/>
                  <a:pt x="5685225" y="712371"/>
                  <a:pt x="5688881" y="716029"/>
                </a:cubicBezTo>
                <a:cubicBezTo>
                  <a:pt x="5681569" y="723345"/>
                  <a:pt x="5681569" y="737977"/>
                  <a:pt x="5692537" y="745294"/>
                </a:cubicBezTo>
                <a:cubicBezTo>
                  <a:pt x="5699848" y="730661"/>
                  <a:pt x="5707161" y="737977"/>
                  <a:pt x="5714473" y="748951"/>
                </a:cubicBezTo>
                <a:cubicBezTo>
                  <a:pt x="5736409" y="723345"/>
                  <a:pt x="5758347" y="737977"/>
                  <a:pt x="5780283" y="727003"/>
                </a:cubicBezTo>
                <a:cubicBezTo>
                  <a:pt x="5783939" y="745294"/>
                  <a:pt x="5754691" y="734319"/>
                  <a:pt x="5758347" y="756267"/>
                </a:cubicBezTo>
                <a:cubicBezTo>
                  <a:pt x="5776627" y="759925"/>
                  <a:pt x="5787595" y="734319"/>
                  <a:pt x="5809533" y="756267"/>
                </a:cubicBezTo>
                <a:cubicBezTo>
                  <a:pt x="5820499" y="745294"/>
                  <a:pt x="5835124" y="748951"/>
                  <a:pt x="5849749" y="745294"/>
                </a:cubicBezTo>
                <a:cubicBezTo>
                  <a:pt x="5853405" y="737977"/>
                  <a:pt x="5849749" y="734319"/>
                  <a:pt x="5857061" y="727003"/>
                </a:cubicBezTo>
                <a:cubicBezTo>
                  <a:pt x="5860717" y="727003"/>
                  <a:pt x="5864373" y="734319"/>
                  <a:pt x="5868029" y="730661"/>
                </a:cubicBezTo>
                <a:cubicBezTo>
                  <a:pt x="5857061" y="723345"/>
                  <a:pt x="5857061" y="719688"/>
                  <a:pt x="5864373" y="716029"/>
                </a:cubicBezTo>
                <a:cubicBezTo>
                  <a:pt x="5878997" y="727003"/>
                  <a:pt x="5864373" y="734319"/>
                  <a:pt x="5860717" y="741635"/>
                </a:cubicBezTo>
                <a:cubicBezTo>
                  <a:pt x="5875341" y="737977"/>
                  <a:pt x="5857061" y="752609"/>
                  <a:pt x="5868029" y="756267"/>
                </a:cubicBezTo>
                <a:cubicBezTo>
                  <a:pt x="5868029" y="745294"/>
                  <a:pt x="5878997" y="737977"/>
                  <a:pt x="5882653" y="752609"/>
                </a:cubicBezTo>
                <a:cubicBezTo>
                  <a:pt x="5871685" y="759925"/>
                  <a:pt x="5871685" y="770901"/>
                  <a:pt x="5860717" y="767243"/>
                </a:cubicBezTo>
                <a:cubicBezTo>
                  <a:pt x="5860717" y="767243"/>
                  <a:pt x="5860717" y="770901"/>
                  <a:pt x="5864373" y="774559"/>
                </a:cubicBezTo>
                <a:cubicBezTo>
                  <a:pt x="5871685" y="781875"/>
                  <a:pt x="5878997" y="763583"/>
                  <a:pt x="5882653" y="774559"/>
                </a:cubicBezTo>
                <a:cubicBezTo>
                  <a:pt x="5868029" y="785533"/>
                  <a:pt x="5849749" y="774559"/>
                  <a:pt x="5835124" y="785533"/>
                </a:cubicBezTo>
                <a:cubicBezTo>
                  <a:pt x="5835124" y="792849"/>
                  <a:pt x="5846092" y="796507"/>
                  <a:pt x="5846092" y="800165"/>
                </a:cubicBezTo>
                <a:cubicBezTo>
                  <a:pt x="5838780" y="792849"/>
                  <a:pt x="5835124" y="803823"/>
                  <a:pt x="5824155" y="792849"/>
                </a:cubicBezTo>
                <a:cubicBezTo>
                  <a:pt x="5827811" y="789191"/>
                  <a:pt x="5831467" y="785533"/>
                  <a:pt x="5827811" y="781875"/>
                </a:cubicBezTo>
                <a:cubicBezTo>
                  <a:pt x="5816843" y="781875"/>
                  <a:pt x="5798564" y="792849"/>
                  <a:pt x="5805877" y="803823"/>
                </a:cubicBezTo>
                <a:cubicBezTo>
                  <a:pt x="5798564" y="796507"/>
                  <a:pt x="5794908" y="803823"/>
                  <a:pt x="5787595" y="792849"/>
                </a:cubicBezTo>
                <a:cubicBezTo>
                  <a:pt x="5791252" y="781875"/>
                  <a:pt x="5805877" y="800165"/>
                  <a:pt x="5809533" y="785533"/>
                </a:cubicBezTo>
                <a:cubicBezTo>
                  <a:pt x="5791252" y="778217"/>
                  <a:pt x="5791252" y="785533"/>
                  <a:pt x="5772971" y="767243"/>
                </a:cubicBezTo>
                <a:cubicBezTo>
                  <a:pt x="5772971" y="770901"/>
                  <a:pt x="5769315" y="770901"/>
                  <a:pt x="5765659" y="774559"/>
                </a:cubicBezTo>
                <a:cubicBezTo>
                  <a:pt x="5769315" y="781875"/>
                  <a:pt x="5769315" y="774559"/>
                  <a:pt x="5780283" y="781875"/>
                </a:cubicBezTo>
                <a:cubicBezTo>
                  <a:pt x="5776627" y="785533"/>
                  <a:pt x="5776627" y="792849"/>
                  <a:pt x="5780283" y="796507"/>
                </a:cubicBezTo>
                <a:cubicBezTo>
                  <a:pt x="5776627" y="807481"/>
                  <a:pt x="5765659" y="800165"/>
                  <a:pt x="5762003" y="811139"/>
                </a:cubicBezTo>
                <a:cubicBezTo>
                  <a:pt x="5769315" y="822113"/>
                  <a:pt x="5780283" y="807481"/>
                  <a:pt x="5776627" y="822113"/>
                </a:cubicBezTo>
                <a:cubicBezTo>
                  <a:pt x="5762003" y="822113"/>
                  <a:pt x="5740065" y="825771"/>
                  <a:pt x="5732753" y="818455"/>
                </a:cubicBezTo>
                <a:cubicBezTo>
                  <a:pt x="5740065" y="822113"/>
                  <a:pt x="5743722" y="814797"/>
                  <a:pt x="5747378" y="807481"/>
                </a:cubicBezTo>
                <a:cubicBezTo>
                  <a:pt x="5725441" y="796507"/>
                  <a:pt x="5707161" y="818455"/>
                  <a:pt x="5696194" y="807481"/>
                </a:cubicBezTo>
                <a:cubicBezTo>
                  <a:pt x="5692537" y="811139"/>
                  <a:pt x="5696194" y="814797"/>
                  <a:pt x="5699848" y="818455"/>
                </a:cubicBezTo>
                <a:cubicBezTo>
                  <a:pt x="5696194" y="833087"/>
                  <a:pt x="5688881" y="829429"/>
                  <a:pt x="5681569" y="833087"/>
                </a:cubicBezTo>
                <a:cubicBezTo>
                  <a:pt x="5659633" y="814797"/>
                  <a:pt x="5641351" y="833087"/>
                  <a:pt x="5619415" y="844063"/>
                </a:cubicBezTo>
                <a:cubicBezTo>
                  <a:pt x="5619415" y="836747"/>
                  <a:pt x="5634039" y="836747"/>
                  <a:pt x="5626727" y="829429"/>
                </a:cubicBezTo>
                <a:cubicBezTo>
                  <a:pt x="5612103" y="818455"/>
                  <a:pt x="5612103" y="840405"/>
                  <a:pt x="5601134" y="840405"/>
                </a:cubicBezTo>
                <a:cubicBezTo>
                  <a:pt x="5601134" y="833087"/>
                  <a:pt x="5604790" y="825771"/>
                  <a:pt x="5597477" y="825771"/>
                </a:cubicBezTo>
                <a:cubicBezTo>
                  <a:pt x="5593821" y="829429"/>
                  <a:pt x="5593821" y="833087"/>
                  <a:pt x="5590165" y="836747"/>
                </a:cubicBezTo>
                <a:cubicBezTo>
                  <a:pt x="5571887" y="822113"/>
                  <a:pt x="5568231" y="858695"/>
                  <a:pt x="5553605" y="862353"/>
                </a:cubicBezTo>
                <a:cubicBezTo>
                  <a:pt x="5535325" y="847721"/>
                  <a:pt x="5513388" y="862353"/>
                  <a:pt x="5520701" y="880643"/>
                </a:cubicBezTo>
                <a:cubicBezTo>
                  <a:pt x="5524357" y="880643"/>
                  <a:pt x="5535325" y="862353"/>
                  <a:pt x="5535325" y="876985"/>
                </a:cubicBezTo>
                <a:cubicBezTo>
                  <a:pt x="5524357" y="873327"/>
                  <a:pt x="5542637" y="884301"/>
                  <a:pt x="5538981" y="891617"/>
                </a:cubicBezTo>
                <a:cubicBezTo>
                  <a:pt x="5528013" y="884301"/>
                  <a:pt x="5520701" y="884301"/>
                  <a:pt x="5509732" y="880643"/>
                </a:cubicBezTo>
                <a:cubicBezTo>
                  <a:pt x="5517044" y="862353"/>
                  <a:pt x="5513388" y="866011"/>
                  <a:pt x="5524357" y="858695"/>
                </a:cubicBezTo>
                <a:cubicBezTo>
                  <a:pt x="5502419" y="851379"/>
                  <a:pt x="5476827" y="862353"/>
                  <a:pt x="5473171" y="876985"/>
                </a:cubicBezTo>
                <a:cubicBezTo>
                  <a:pt x="5476827" y="869669"/>
                  <a:pt x="5458547" y="866011"/>
                  <a:pt x="5454891" y="866011"/>
                </a:cubicBezTo>
                <a:cubicBezTo>
                  <a:pt x="5458547" y="887959"/>
                  <a:pt x="5436611" y="869669"/>
                  <a:pt x="5429299" y="876985"/>
                </a:cubicBezTo>
                <a:cubicBezTo>
                  <a:pt x="5429299" y="880643"/>
                  <a:pt x="5425643" y="898933"/>
                  <a:pt x="5418330" y="898933"/>
                </a:cubicBezTo>
                <a:cubicBezTo>
                  <a:pt x="5418330" y="891617"/>
                  <a:pt x="5418330" y="880643"/>
                  <a:pt x="5411017" y="876985"/>
                </a:cubicBezTo>
                <a:cubicBezTo>
                  <a:pt x="5403705" y="895275"/>
                  <a:pt x="5389081" y="866011"/>
                  <a:pt x="5381769" y="887959"/>
                </a:cubicBezTo>
                <a:cubicBezTo>
                  <a:pt x="5389081" y="887959"/>
                  <a:pt x="5385425" y="895275"/>
                  <a:pt x="5389081" y="902591"/>
                </a:cubicBezTo>
                <a:cubicBezTo>
                  <a:pt x="5378113" y="902591"/>
                  <a:pt x="5356175" y="913565"/>
                  <a:pt x="5363488" y="895275"/>
                </a:cubicBezTo>
                <a:cubicBezTo>
                  <a:pt x="5359831" y="898933"/>
                  <a:pt x="5352519" y="906249"/>
                  <a:pt x="5345207" y="913565"/>
                </a:cubicBezTo>
                <a:cubicBezTo>
                  <a:pt x="5334241" y="917223"/>
                  <a:pt x="5326928" y="920881"/>
                  <a:pt x="5315959" y="917223"/>
                </a:cubicBezTo>
                <a:cubicBezTo>
                  <a:pt x="5312303" y="920881"/>
                  <a:pt x="5312303" y="924539"/>
                  <a:pt x="5308647" y="928197"/>
                </a:cubicBezTo>
                <a:cubicBezTo>
                  <a:pt x="5297679" y="928197"/>
                  <a:pt x="5312303" y="917223"/>
                  <a:pt x="5304991" y="909907"/>
                </a:cubicBezTo>
                <a:cubicBezTo>
                  <a:pt x="5290367" y="920881"/>
                  <a:pt x="5286711" y="935513"/>
                  <a:pt x="5264773" y="939173"/>
                </a:cubicBezTo>
                <a:cubicBezTo>
                  <a:pt x="5275742" y="946489"/>
                  <a:pt x="5275742" y="931855"/>
                  <a:pt x="5283055" y="939173"/>
                </a:cubicBezTo>
                <a:cubicBezTo>
                  <a:pt x="5272086" y="939173"/>
                  <a:pt x="5253805" y="961121"/>
                  <a:pt x="5246493" y="950147"/>
                </a:cubicBezTo>
                <a:cubicBezTo>
                  <a:pt x="5250149" y="950147"/>
                  <a:pt x="5264773" y="942831"/>
                  <a:pt x="5257461" y="939173"/>
                </a:cubicBezTo>
                <a:cubicBezTo>
                  <a:pt x="5246493" y="942831"/>
                  <a:pt x="5235525" y="939173"/>
                  <a:pt x="5231868" y="953805"/>
                </a:cubicBezTo>
                <a:cubicBezTo>
                  <a:pt x="5235525" y="953805"/>
                  <a:pt x="5242837" y="950147"/>
                  <a:pt x="5242837" y="961121"/>
                </a:cubicBezTo>
                <a:cubicBezTo>
                  <a:pt x="5231868" y="961121"/>
                  <a:pt x="5228212" y="972095"/>
                  <a:pt x="5224557" y="957463"/>
                </a:cubicBezTo>
                <a:cubicBezTo>
                  <a:pt x="5228212" y="972095"/>
                  <a:pt x="5217245" y="964779"/>
                  <a:pt x="5213589" y="975753"/>
                </a:cubicBezTo>
                <a:cubicBezTo>
                  <a:pt x="5220901" y="979411"/>
                  <a:pt x="5224557" y="975753"/>
                  <a:pt x="5235525" y="983069"/>
                </a:cubicBezTo>
                <a:cubicBezTo>
                  <a:pt x="5235525" y="975753"/>
                  <a:pt x="5242837" y="979411"/>
                  <a:pt x="5242837" y="968437"/>
                </a:cubicBezTo>
                <a:cubicBezTo>
                  <a:pt x="5257461" y="983069"/>
                  <a:pt x="5268429" y="979411"/>
                  <a:pt x="5279398" y="972095"/>
                </a:cubicBezTo>
                <a:cubicBezTo>
                  <a:pt x="5290367" y="964779"/>
                  <a:pt x="5301335" y="957463"/>
                  <a:pt x="5319616" y="964779"/>
                </a:cubicBezTo>
                <a:cubicBezTo>
                  <a:pt x="5326928" y="950147"/>
                  <a:pt x="5348863" y="968437"/>
                  <a:pt x="5356175" y="950147"/>
                </a:cubicBezTo>
                <a:cubicBezTo>
                  <a:pt x="5378113" y="950147"/>
                  <a:pt x="5403705" y="946489"/>
                  <a:pt x="5425643" y="935513"/>
                </a:cubicBezTo>
                <a:cubicBezTo>
                  <a:pt x="5425643" y="942831"/>
                  <a:pt x="5432955" y="946489"/>
                  <a:pt x="5432955" y="953805"/>
                </a:cubicBezTo>
                <a:cubicBezTo>
                  <a:pt x="5436611" y="950147"/>
                  <a:pt x="5447579" y="957463"/>
                  <a:pt x="5447579" y="950147"/>
                </a:cubicBezTo>
                <a:cubicBezTo>
                  <a:pt x="5462202" y="953805"/>
                  <a:pt x="5462202" y="964779"/>
                  <a:pt x="5465858" y="972095"/>
                </a:cubicBezTo>
                <a:cubicBezTo>
                  <a:pt x="5469515" y="964779"/>
                  <a:pt x="5473171" y="953805"/>
                  <a:pt x="5473171" y="946489"/>
                </a:cubicBezTo>
                <a:cubicBezTo>
                  <a:pt x="5484139" y="946489"/>
                  <a:pt x="5495107" y="953805"/>
                  <a:pt x="5498763" y="957463"/>
                </a:cubicBezTo>
                <a:cubicBezTo>
                  <a:pt x="5498763" y="950147"/>
                  <a:pt x="5498763" y="942831"/>
                  <a:pt x="5506076" y="942831"/>
                </a:cubicBezTo>
                <a:cubicBezTo>
                  <a:pt x="5509732" y="957463"/>
                  <a:pt x="5495107" y="961121"/>
                  <a:pt x="5506076" y="968437"/>
                </a:cubicBezTo>
                <a:cubicBezTo>
                  <a:pt x="5509732" y="964779"/>
                  <a:pt x="5520701" y="953805"/>
                  <a:pt x="5528013" y="968437"/>
                </a:cubicBezTo>
                <a:cubicBezTo>
                  <a:pt x="5531669" y="961121"/>
                  <a:pt x="5535325" y="964779"/>
                  <a:pt x="5538981" y="957463"/>
                </a:cubicBezTo>
                <a:cubicBezTo>
                  <a:pt x="5535325" y="950147"/>
                  <a:pt x="5531669" y="942831"/>
                  <a:pt x="5538981" y="935513"/>
                </a:cubicBezTo>
                <a:cubicBezTo>
                  <a:pt x="5549949" y="939173"/>
                  <a:pt x="5535325" y="942831"/>
                  <a:pt x="5546293" y="950147"/>
                </a:cubicBezTo>
                <a:cubicBezTo>
                  <a:pt x="5557262" y="939173"/>
                  <a:pt x="5568231" y="950147"/>
                  <a:pt x="5582853" y="946489"/>
                </a:cubicBezTo>
                <a:cubicBezTo>
                  <a:pt x="5575543" y="957463"/>
                  <a:pt x="5571887" y="957463"/>
                  <a:pt x="5579197" y="972095"/>
                </a:cubicBezTo>
                <a:cubicBezTo>
                  <a:pt x="5575543" y="964779"/>
                  <a:pt x="5575543" y="979411"/>
                  <a:pt x="5571887" y="983069"/>
                </a:cubicBezTo>
                <a:cubicBezTo>
                  <a:pt x="5560918" y="979411"/>
                  <a:pt x="5553605" y="983069"/>
                  <a:pt x="5546293" y="986727"/>
                </a:cubicBezTo>
                <a:cubicBezTo>
                  <a:pt x="5546293" y="975753"/>
                  <a:pt x="5560918" y="979411"/>
                  <a:pt x="5553605" y="972095"/>
                </a:cubicBezTo>
                <a:cubicBezTo>
                  <a:pt x="5549949" y="986727"/>
                  <a:pt x="5528013" y="961121"/>
                  <a:pt x="5531669" y="983069"/>
                </a:cubicBezTo>
                <a:cubicBezTo>
                  <a:pt x="5513388" y="975753"/>
                  <a:pt x="5502419" y="975753"/>
                  <a:pt x="5484139" y="975753"/>
                </a:cubicBezTo>
                <a:cubicBezTo>
                  <a:pt x="5480483" y="979411"/>
                  <a:pt x="5480483" y="986727"/>
                  <a:pt x="5480483" y="990385"/>
                </a:cubicBezTo>
                <a:cubicBezTo>
                  <a:pt x="5476827" y="986727"/>
                  <a:pt x="5473171" y="986727"/>
                  <a:pt x="5473171" y="990385"/>
                </a:cubicBezTo>
                <a:cubicBezTo>
                  <a:pt x="5462202" y="990385"/>
                  <a:pt x="5476827" y="979411"/>
                  <a:pt x="5469515" y="975753"/>
                </a:cubicBezTo>
                <a:cubicBezTo>
                  <a:pt x="5458547" y="972095"/>
                  <a:pt x="5454891" y="983069"/>
                  <a:pt x="5458547" y="994043"/>
                </a:cubicBezTo>
                <a:cubicBezTo>
                  <a:pt x="5447579" y="990385"/>
                  <a:pt x="5451235" y="983069"/>
                  <a:pt x="5443923" y="979411"/>
                </a:cubicBezTo>
                <a:cubicBezTo>
                  <a:pt x="5429299" y="983069"/>
                  <a:pt x="5432955" y="1001359"/>
                  <a:pt x="5411017" y="983069"/>
                </a:cubicBezTo>
                <a:cubicBezTo>
                  <a:pt x="5407361" y="990385"/>
                  <a:pt x="5414674" y="994043"/>
                  <a:pt x="5411017" y="1001359"/>
                </a:cubicBezTo>
                <a:cubicBezTo>
                  <a:pt x="5396393" y="1001359"/>
                  <a:pt x="5392737" y="997701"/>
                  <a:pt x="5403705" y="1008675"/>
                </a:cubicBezTo>
                <a:cubicBezTo>
                  <a:pt x="5400049" y="1012335"/>
                  <a:pt x="5389081" y="1005017"/>
                  <a:pt x="5381769" y="1005017"/>
                </a:cubicBezTo>
                <a:cubicBezTo>
                  <a:pt x="5367144" y="1026967"/>
                  <a:pt x="5337897" y="1012335"/>
                  <a:pt x="5319616" y="1015993"/>
                </a:cubicBezTo>
                <a:cubicBezTo>
                  <a:pt x="5315959" y="1026967"/>
                  <a:pt x="5304991" y="1041599"/>
                  <a:pt x="5319616" y="1048915"/>
                </a:cubicBezTo>
                <a:cubicBezTo>
                  <a:pt x="5319616" y="1041599"/>
                  <a:pt x="5315959" y="1037941"/>
                  <a:pt x="5323272" y="1034283"/>
                </a:cubicBezTo>
                <a:cubicBezTo>
                  <a:pt x="5334241" y="1037941"/>
                  <a:pt x="5323272" y="1045257"/>
                  <a:pt x="5334241" y="1048915"/>
                </a:cubicBezTo>
                <a:cubicBezTo>
                  <a:pt x="5348863" y="1045257"/>
                  <a:pt x="5367144" y="1041599"/>
                  <a:pt x="5381769" y="1037941"/>
                </a:cubicBezTo>
                <a:cubicBezTo>
                  <a:pt x="5400049" y="1034283"/>
                  <a:pt x="5418330" y="1034283"/>
                  <a:pt x="5432955" y="1034283"/>
                </a:cubicBezTo>
                <a:cubicBezTo>
                  <a:pt x="5432955" y="1048915"/>
                  <a:pt x="5421986" y="1041599"/>
                  <a:pt x="5418330" y="1048915"/>
                </a:cubicBezTo>
                <a:cubicBezTo>
                  <a:pt x="5421986" y="1059889"/>
                  <a:pt x="5429299" y="1056231"/>
                  <a:pt x="5429299" y="1067205"/>
                </a:cubicBezTo>
                <a:cubicBezTo>
                  <a:pt x="5421986" y="1063547"/>
                  <a:pt x="5421986" y="1059889"/>
                  <a:pt x="5418330" y="1056231"/>
                </a:cubicBezTo>
                <a:cubicBezTo>
                  <a:pt x="5411017" y="1067205"/>
                  <a:pt x="5411017" y="1074521"/>
                  <a:pt x="5400049" y="1078179"/>
                </a:cubicBezTo>
                <a:cubicBezTo>
                  <a:pt x="5411017" y="1070863"/>
                  <a:pt x="5400049" y="1067205"/>
                  <a:pt x="5400049" y="1056231"/>
                </a:cubicBezTo>
                <a:cubicBezTo>
                  <a:pt x="5407361" y="1059889"/>
                  <a:pt x="5411017" y="1063547"/>
                  <a:pt x="5414674" y="1059889"/>
                </a:cubicBezTo>
                <a:cubicBezTo>
                  <a:pt x="5411017" y="1056231"/>
                  <a:pt x="5414674" y="1045257"/>
                  <a:pt x="5407361" y="1041599"/>
                </a:cubicBezTo>
                <a:cubicBezTo>
                  <a:pt x="5414674" y="1063547"/>
                  <a:pt x="5396393" y="1041599"/>
                  <a:pt x="5389081" y="1056231"/>
                </a:cubicBezTo>
                <a:cubicBezTo>
                  <a:pt x="5400049" y="1063547"/>
                  <a:pt x="5389081" y="1074521"/>
                  <a:pt x="5385425" y="1078179"/>
                </a:cubicBezTo>
                <a:cubicBezTo>
                  <a:pt x="5374456" y="1078179"/>
                  <a:pt x="5359831" y="1085495"/>
                  <a:pt x="5345207" y="1092811"/>
                </a:cubicBezTo>
                <a:cubicBezTo>
                  <a:pt x="5330585" y="1100127"/>
                  <a:pt x="5315959" y="1103785"/>
                  <a:pt x="5304991" y="1096469"/>
                </a:cubicBezTo>
                <a:cubicBezTo>
                  <a:pt x="5304991" y="1103785"/>
                  <a:pt x="5315959" y="1107443"/>
                  <a:pt x="5312303" y="1114761"/>
                </a:cubicBezTo>
                <a:cubicBezTo>
                  <a:pt x="5290367" y="1096469"/>
                  <a:pt x="5290367" y="1103785"/>
                  <a:pt x="5275742" y="1103785"/>
                </a:cubicBezTo>
                <a:cubicBezTo>
                  <a:pt x="5283055" y="1096469"/>
                  <a:pt x="5275742" y="1085495"/>
                  <a:pt x="5286711" y="1089153"/>
                </a:cubicBezTo>
                <a:cubicBezTo>
                  <a:pt x="5286711" y="1092811"/>
                  <a:pt x="5286711" y="1096469"/>
                  <a:pt x="5290367" y="1100127"/>
                </a:cubicBezTo>
                <a:cubicBezTo>
                  <a:pt x="5294023" y="1092811"/>
                  <a:pt x="5301335" y="1085495"/>
                  <a:pt x="5297679" y="1074521"/>
                </a:cubicBezTo>
                <a:cubicBezTo>
                  <a:pt x="5294023" y="1085495"/>
                  <a:pt x="5261117" y="1078179"/>
                  <a:pt x="5268429" y="1111101"/>
                </a:cubicBezTo>
                <a:cubicBezTo>
                  <a:pt x="5261117" y="1111101"/>
                  <a:pt x="5253805" y="1118419"/>
                  <a:pt x="5246493" y="1114761"/>
                </a:cubicBezTo>
                <a:cubicBezTo>
                  <a:pt x="5246493" y="1100127"/>
                  <a:pt x="5261117" y="1100127"/>
                  <a:pt x="5250149" y="1092811"/>
                </a:cubicBezTo>
                <a:cubicBezTo>
                  <a:pt x="5239181" y="1085495"/>
                  <a:pt x="5239181" y="1111101"/>
                  <a:pt x="5231868" y="1107443"/>
                </a:cubicBezTo>
                <a:cubicBezTo>
                  <a:pt x="5242837" y="1129393"/>
                  <a:pt x="5206277" y="1122077"/>
                  <a:pt x="5209933" y="1140367"/>
                </a:cubicBezTo>
                <a:cubicBezTo>
                  <a:pt x="5202621" y="1129393"/>
                  <a:pt x="5209933" y="1133051"/>
                  <a:pt x="5206277" y="1125735"/>
                </a:cubicBezTo>
                <a:cubicBezTo>
                  <a:pt x="5198965" y="1122077"/>
                  <a:pt x="5187996" y="1125735"/>
                  <a:pt x="5191653" y="1136709"/>
                </a:cubicBezTo>
                <a:cubicBezTo>
                  <a:pt x="5180684" y="1125735"/>
                  <a:pt x="5180684" y="1144025"/>
                  <a:pt x="5173371" y="1129393"/>
                </a:cubicBezTo>
                <a:cubicBezTo>
                  <a:pt x="5166059" y="1136709"/>
                  <a:pt x="5158747" y="1144025"/>
                  <a:pt x="5166059" y="1154999"/>
                </a:cubicBezTo>
                <a:cubicBezTo>
                  <a:pt x="5155091" y="1162315"/>
                  <a:pt x="5158747" y="1136709"/>
                  <a:pt x="5147779" y="1147683"/>
                </a:cubicBezTo>
                <a:cubicBezTo>
                  <a:pt x="5155091" y="1154999"/>
                  <a:pt x="5151435" y="1162315"/>
                  <a:pt x="5136810" y="1162315"/>
                </a:cubicBezTo>
                <a:cubicBezTo>
                  <a:pt x="5133154" y="1158657"/>
                  <a:pt x="5136810" y="1151341"/>
                  <a:pt x="5133154" y="1147683"/>
                </a:cubicBezTo>
                <a:cubicBezTo>
                  <a:pt x="5125841" y="1151341"/>
                  <a:pt x="5133154" y="1154999"/>
                  <a:pt x="5133154" y="1162315"/>
                </a:cubicBezTo>
                <a:cubicBezTo>
                  <a:pt x="5129498" y="1158657"/>
                  <a:pt x="5125841" y="1162315"/>
                  <a:pt x="5118529" y="1158657"/>
                </a:cubicBezTo>
                <a:cubicBezTo>
                  <a:pt x="5111217" y="1147683"/>
                  <a:pt x="5133154" y="1154999"/>
                  <a:pt x="5125841" y="1144025"/>
                </a:cubicBezTo>
                <a:cubicBezTo>
                  <a:pt x="5111217" y="1140367"/>
                  <a:pt x="5103907" y="1154999"/>
                  <a:pt x="5114873" y="1169631"/>
                </a:cubicBezTo>
                <a:cubicBezTo>
                  <a:pt x="5100251" y="1158657"/>
                  <a:pt x="5081969" y="1151341"/>
                  <a:pt x="5089282" y="1173289"/>
                </a:cubicBezTo>
                <a:cubicBezTo>
                  <a:pt x="5081969" y="1176947"/>
                  <a:pt x="5085626" y="1165973"/>
                  <a:pt x="5078313" y="1162315"/>
                </a:cubicBezTo>
                <a:cubicBezTo>
                  <a:pt x="5056377" y="1180605"/>
                  <a:pt x="5038096" y="1173289"/>
                  <a:pt x="5019815" y="1195239"/>
                </a:cubicBezTo>
                <a:cubicBezTo>
                  <a:pt x="5008847" y="1195239"/>
                  <a:pt x="5012503" y="1187921"/>
                  <a:pt x="5005191" y="1180605"/>
                </a:cubicBezTo>
                <a:cubicBezTo>
                  <a:pt x="4994222" y="1191581"/>
                  <a:pt x="4994222" y="1213529"/>
                  <a:pt x="4979599" y="1198897"/>
                </a:cubicBezTo>
                <a:cubicBezTo>
                  <a:pt x="4975943" y="1209871"/>
                  <a:pt x="4964975" y="1206213"/>
                  <a:pt x="4964975" y="1213529"/>
                </a:cubicBezTo>
                <a:cubicBezTo>
                  <a:pt x="4964975" y="1209871"/>
                  <a:pt x="4961319" y="1209871"/>
                  <a:pt x="4957663" y="1206213"/>
                </a:cubicBezTo>
                <a:cubicBezTo>
                  <a:pt x="4954007" y="1217187"/>
                  <a:pt x="4932069" y="1246451"/>
                  <a:pt x="4921101" y="1224503"/>
                </a:cubicBezTo>
                <a:cubicBezTo>
                  <a:pt x="4917445" y="1242793"/>
                  <a:pt x="4906477" y="1253767"/>
                  <a:pt x="4906477" y="1264741"/>
                </a:cubicBezTo>
                <a:cubicBezTo>
                  <a:pt x="4880883" y="1246451"/>
                  <a:pt x="4851636" y="1294006"/>
                  <a:pt x="4851636" y="1264741"/>
                </a:cubicBezTo>
                <a:cubicBezTo>
                  <a:pt x="4840667" y="1261083"/>
                  <a:pt x="4851636" y="1283031"/>
                  <a:pt x="4837011" y="1275715"/>
                </a:cubicBezTo>
                <a:cubicBezTo>
                  <a:pt x="4826043" y="1268399"/>
                  <a:pt x="4851636" y="1268399"/>
                  <a:pt x="4840667" y="1261083"/>
                </a:cubicBezTo>
                <a:cubicBezTo>
                  <a:pt x="4829699" y="1261083"/>
                  <a:pt x="4807762" y="1264741"/>
                  <a:pt x="4818731" y="1283031"/>
                </a:cubicBezTo>
                <a:cubicBezTo>
                  <a:pt x="4822387" y="1279373"/>
                  <a:pt x="4837011" y="1275715"/>
                  <a:pt x="4837011" y="1283031"/>
                </a:cubicBezTo>
                <a:cubicBezTo>
                  <a:pt x="4822387" y="1286688"/>
                  <a:pt x="4804106" y="1297664"/>
                  <a:pt x="4789481" y="1286688"/>
                </a:cubicBezTo>
                <a:cubicBezTo>
                  <a:pt x="4785825" y="1297664"/>
                  <a:pt x="4800450" y="1294006"/>
                  <a:pt x="4793137" y="1304980"/>
                </a:cubicBezTo>
                <a:cubicBezTo>
                  <a:pt x="4778513" y="1297664"/>
                  <a:pt x="4785825" y="1308638"/>
                  <a:pt x="4774857" y="1308638"/>
                </a:cubicBezTo>
                <a:cubicBezTo>
                  <a:pt x="4782169" y="1312296"/>
                  <a:pt x="4789481" y="1315954"/>
                  <a:pt x="4793137" y="1323270"/>
                </a:cubicBezTo>
                <a:cubicBezTo>
                  <a:pt x="4800450" y="1312296"/>
                  <a:pt x="4804106" y="1304980"/>
                  <a:pt x="4818731" y="1315954"/>
                </a:cubicBezTo>
                <a:cubicBezTo>
                  <a:pt x="4815075" y="1326928"/>
                  <a:pt x="4800450" y="1315954"/>
                  <a:pt x="4800450" y="1330586"/>
                </a:cubicBezTo>
                <a:cubicBezTo>
                  <a:pt x="4785825" y="1326928"/>
                  <a:pt x="4774857" y="1304980"/>
                  <a:pt x="4771201" y="1319612"/>
                </a:cubicBezTo>
                <a:cubicBezTo>
                  <a:pt x="4767545" y="1326928"/>
                  <a:pt x="4774857" y="1330586"/>
                  <a:pt x="4771201" y="1341560"/>
                </a:cubicBezTo>
                <a:cubicBezTo>
                  <a:pt x="4771201" y="1337902"/>
                  <a:pt x="4767545" y="1337902"/>
                  <a:pt x="4763889" y="1337902"/>
                </a:cubicBezTo>
                <a:cubicBezTo>
                  <a:pt x="4763889" y="1337902"/>
                  <a:pt x="4763889" y="1341560"/>
                  <a:pt x="4760232" y="1337902"/>
                </a:cubicBezTo>
                <a:cubicBezTo>
                  <a:pt x="4763889" y="1330586"/>
                  <a:pt x="4767545" y="1319612"/>
                  <a:pt x="4760232" y="1312296"/>
                </a:cubicBezTo>
                <a:cubicBezTo>
                  <a:pt x="4749265" y="1323270"/>
                  <a:pt x="4752921" y="1308638"/>
                  <a:pt x="4749265" y="1301322"/>
                </a:cubicBezTo>
                <a:cubicBezTo>
                  <a:pt x="4734641" y="1301322"/>
                  <a:pt x="4745609" y="1315954"/>
                  <a:pt x="4738297" y="1323270"/>
                </a:cubicBezTo>
                <a:cubicBezTo>
                  <a:pt x="4720017" y="1319612"/>
                  <a:pt x="4694423" y="1330586"/>
                  <a:pt x="4705392" y="1352534"/>
                </a:cubicBezTo>
                <a:cubicBezTo>
                  <a:pt x="4690767" y="1348876"/>
                  <a:pt x="4701735" y="1330586"/>
                  <a:pt x="4690767" y="1323270"/>
                </a:cubicBezTo>
                <a:cubicBezTo>
                  <a:pt x="4694423" y="1334244"/>
                  <a:pt x="4690767" y="1345218"/>
                  <a:pt x="4690767" y="1352534"/>
                </a:cubicBezTo>
                <a:cubicBezTo>
                  <a:pt x="4679799" y="1352534"/>
                  <a:pt x="4672487" y="1352534"/>
                  <a:pt x="4668831" y="1367166"/>
                </a:cubicBezTo>
                <a:cubicBezTo>
                  <a:pt x="4657862" y="1363508"/>
                  <a:pt x="4668831" y="1348876"/>
                  <a:pt x="4650549" y="1345218"/>
                </a:cubicBezTo>
                <a:cubicBezTo>
                  <a:pt x="4650549" y="1352534"/>
                  <a:pt x="4650549" y="1359850"/>
                  <a:pt x="4646893" y="1367166"/>
                </a:cubicBezTo>
                <a:cubicBezTo>
                  <a:pt x="4639583" y="1352534"/>
                  <a:pt x="4632271" y="1367166"/>
                  <a:pt x="4617646" y="1363508"/>
                </a:cubicBezTo>
                <a:cubicBezTo>
                  <a:pt x="4617646" y="1367166"/>
                  <a:pt x="4621302" y="1367166"/>
                  <a:pt x="4617646" y="1374484"/>
                </a:cubicBezTo>
                <a:cubicBezTo>
                  <a:pt x="4603021" y="1370826"/>
                  <a:pt x="4584741" y="1381800"/>
                  <a:pt x="4588397" y="1403748"/>
                </a:cubicBezTo>
                <a:cubicBezTo>
                  <a:pt x="4581085" y="1392774"/>
                  <a:pt x="4562803" y="1400090"/>
                  <a:pt x="4570116" y="1414722"/>
                </a:cubicBezTo>
                <a:cubicBezTo>
                  <a:pt x="4544523" y="1396432"/>
                  <a:pt x="4548179" y="1425696"/>
                  <a:pt x="4533555" y="1422038"/>
                </a:cubicBezTo>
                <a:cubicBezTo>
                  <a:pt x="4537211" y="1433012"/>
                  <a:pt x="4529899" y="1425696"/>
                  <a:pt x="4526242" y="1429354"/>
                </a:cubicBezTo>
                <a:cubicBezTo>
                  <a:pt x="4533555" y="1433012"/>
                  <a:pt x="4533555" y="1436670"/>
                  <a:pt x="4537211" y="1440328"/>
                </a:cubicBezTo>
                <a:cubicBezTo>
                  <a:pt x="4533555" y="1443986"/>
                  <a:pt x="4529899" y="1454960"/>
                  <a:pt x="4518932" y="1451302"/>
                </a:cubicBezTo>
                <a:cubicBezTo>
                  <a:pt x="4522588" y="1443986"/>
                  <a:pt x="4537211" y="1443986"/>
                  <a:pt x="4522588" y="1433012"/>
                </a:cubicBezTo>
                <a:cubicBezTo>
                  <a:pt x="4511619" y="1447644"/>
                  <a:pt x="4486027" y="1433012"/>
                  <a:pt x="4475058" y="1443986"/>
                </a:cubicBezTo>
                <a:cubicBezTo>
                  <a:pt x="4467745" y="1451302"/>
                  <a:pt x="4467745" y="1458618"/>
                  <a:pt x="4475058" y="1465936"/>
                </a:cubicBezTo>
                <a:cubicBezTo>
                  <a:pt x="4496995" y="1469594"/>
                  <a:pt x="4475058" y="1447644"/>
                  <a:pt x="4489683" y="1447644"/>
                </a:cubicBezTo>
                <a:cubicBezTo>
                  <a:pt x="4486027" y="1462278"/>
                  <a:pt x="4500651" y="1465936"/>
                  <a:pt x="4500651" y="1476910"/>
                </a:cubicBezTo>
                <a:cubicBezTo>
                  <a:pt x="4496995" y="1469594"/>
                  <a:pt x="4489683" y="1469594"/>
                  <a:pt x="4486027" y="1469594"/>
                </a:cubicBezTo>
                <a:cubicBezTo>
                  <a:pt x="4482371" y="1473252"/>
                  <a:pt x="4478714" y="1476910"/>
                  <a:pt x="4471402" y="1476910"/>
                </a:cubicBezTo>
                <a:cubicBezTo>
                  <a:pt x="4471402" y="1465936"/>
                  <a:pt x="4471402" y="1454960"/>
                  <a:pt x="4456777" y="1451302"/>
                </a:cubicBezTo>
                <a:cubicBezTo>
                  <a:pt x="4456777" y="1458618"/>
                  <a:pt x="4464089" y="1469594"/>
                  <a:pt x="4456777" y="1469594"/>
                </a:cubicBezTo>
                <a:cubicBezTo>
                  <a:pt x="4453121" y="1462278"/>
                  <a:pt x="4453121" y="1458618"/>
                  <a:pt x="4449465" y="1454960"/>
                </a:cubicBezTo>
                <a:cubicBezTo>
                  <a:pt x="4442153" y="1462278"/>
                  <a:pt x="4438497" y="1469594"/>
                  <a:pt x="4431184" y="1476910"/>
                </a:cubicBezTo>
                <a:cubicBezTo>
                  <a:pt x="4412903" y="1462278"/>
                  <a:pt x="4398281" y="1491542"/>
                  <a:pt x="4380000" y="1491542"/>
                </a:cubicBezTo>
                <a:cubicBezTo>
                  <a:pt x="4383656" y="1495200"/>
                  <a:pt x="4383656" y="1498858"/>
                  <a:pt x="4383656" y="1502516"/>
                </a:cubicBezTo>
                <a:cubicBezTo>
                  <a:pt x="4380000" y="1506174"/>
                  <a:pt x="4372687" y="1502516"/>
                  <a:pt x="4372687" y="1513490"/>
                </a:cubicBezTo>
                <a:cubicBezTo>
                  <a:pt x="4350751" y="1495200"/>
                  <a:pt x="4354407" y="1520806"/>
                  <a:pt x="4343439" y="1528122"/>
                </a:cubicBezTo>
                <a:cubicBezTo>
                  <a:pt x="4339783" y="1520806"/>
                  <a:pt x="4332470" y="1531780"/>
                  <a:pt x="4328814" y="1520806"/>
                </a:cubicBezTo>
                <a:cubicBezTo>
                  <a:pt x="4328814" y="1509832"/>
                  <a:pt x="4332470" y="1506174"/>
                  <a:pt x="4339783" y="1502516"/>
                </a:cubicBezTo>
                <a:cubicBezTo>
                  <a:pt x="4325157" y="1487884"/>
                  <a:pt x="4310533" y="1502516"/>
                  <a:pt x="4303221" y="1517148"/>
                </a:cubicBezTo>
                <a:cubicBezTo>
                  <a:pt x="4310533" y="1520806"/>
                  <a:pt x="4310533" y="1506174"/>
                  <a:pt x="4325157" y="1517148"/>
                </a:cubicBezTo>
                <a:cubicBezTo>
                  <a:pt x="4310533" y="1531780"/>
                  <a:pt x="4292253" y="1539096"/>
                  <a:pt x="4281285" y="1557388"/>
                </a:cubicBezTo>
                <a:cubicBezTo>
                  <a:pt x="4281285" y="1564704"/>
                  <a:pt x="4284942" y="1564704"/>
                  <a:pt x="4288598" y="1564704"/>
                </a:cubicBezTo>
                <a:cubicBezTo>
                  <a:pt x="4288598" y="1564704"/>
                  <a:pt x="4288598" y="1564704"/>
                  <a:pt x="4288598" y="1582994"/>
                </a:cubicBezTo>
                <a:cubicBezTo>
                  <a:pt x="4273973" y="1579336"/>
                  <a:pt x="4281285" y="1568362"/>
                  <a:pt x="4270317" y="1564704"/>
                </a:cubicBezTo>
                <a:cubicBezTo>
                  <a:pt x="4248381" y="1564704"/>
                  <a:pt x="4263005" y="1586652"/>
                  <a:pt x="4244724" y="1575678"/>
                </a:cubicBezTo>
                <a:cubicBezTo>
                  <a:pt x="4244724" y="1593968"/>
                  <a:pt x="4266661" y="1590310"/>
                  <a:pt x="4270317" y="1582994"/>
                </a:cubicBezTo>
                <a:cubicBezTo>
                  <a:pt x="4270317" y="1601284"/>
                  <a:pt x="4248381" y="1586652"/>
                  <a:pt x="4255693" y="1604942"/>
                </a:cubicBezTo>
                <a:cubicBezTo>
                  <a:pt x="4241068" y="1597626"/>
                  <a:pt x="4248381" y="1579336"/>
                  <a:pt x="4226443" y="1575678"/>
                </a:cubicBezTo>
                <a:cubicBezTo>
                  <a:pt x="4222787" y="1590310"/>
                  <a:pt x="4186226" y="1597626"/>
                  <a:pt x="4208163" y="1626890"/>
                </a:cubicBezTo>
                <a:cubicBezTo>
                  <a:pt x="4215475" y="1612258"/>
                  <a:pt x="4222787" y="1604942"/>
                  <a:pt x="4230099" y="1601284"/>
                </a:cubicBezTo>
                <a:cubicBezTo>
                  <a:pt x="4237412" y="1612258"/>
                  <a:pt x="4219131" y="1608600"/>
                  <a:pt x="4230099" y="1619574"/>
                </a:cubicBezTo>
                <a:cubicBezTo>
                  <a:pt x="4211819" y="1619574"/>
                  <a:pt x="4197194" y="1648840"/>
                  <a:pt x="4182570" y="1645182"/>
                </a:cubicBezTo>
                <a:cubicBezTo>
                  <a:pt x="4186226" y="1645182"/>
                  <a:pt x="4189882" y="1641524"/>
                  <a:pt x="4189882" y="1637866"/>
                </a:cubicBezTo>
                <a:cubicBezTo>
                  <a:pt x="4182570" y="1634206"/>
                  <a:pt x="4175257" y="1645182"/>
                  <a:pt x="4178913" y="1626890"/>
                </a:cubicBezTo>
                <a:cubicBezTo>
                  <a:pt x="4182570" y="1615916"/>
                  <a:pt x="4186226" y="1641524"/>
                  <a:pt x="4189882" y="1630548"/>
                </a:cubicBezTo>
                <a:cubicBezTo>
                  <a:pt x="4193538" y="1615916"/>
                  <a:pt x="4182570" y="1626890"/>
                  <a:pt x="4178913" y="1615916"/>
                </a:cubicBezTo>
                <a:cubicBezTo>
                  <a:pt x="4193538" y="1615916"/>
                  <a:pt x="4178913" y="1601284"/>
                  <a:pt x="4193538" y="1593968"/>
                </a:cubicBezTo>
                <a:cubicBezTo>
                  <a:pt x="4182570" y="1590310"/>
                  <a:pt x="4178913" y="1597626"/>
                  <a:pt x="4171603" y="1601284"/>
                </a:cubicBezTo>
                <a:cubicBezTo>
                  <a:pt x="4171603" y="1608600"/>
                  <a:pt x="4178913" y="1623232"/>
                  <a:pt x="4167947" y="1619574"/>
                </a:cubicBezTo>
                <a:cubicBezTo>
                  <a:pt x="4164291" y="1612258"/>
                  <a:pt x="4164291" y="1604942"/>
                  <a:pt x="4156979" y="1601284"/>
                </a:cubicBezTo>
                <a:cubicBezTo>
                  <a:pt x="4153322" y="1608600"/>
                  <a:pt x="4146010" y="1612258"/>
                  <a:pt x="4156979" y="1623232"/>
                </a:cubicBezTo>
                <a:cubicBezTo>
                  <a:pt x="4160635" y="1612258"/>
                  <a:pt x="4167947" y="1634206"/>
                  <a:pt x="4175257" y="1626890"/>
                </a:cubicBezTo>
                <a:cubicBezTo>
                  <a:pt x="4175257" y="1645182"/>
                  <a:pt x="4160635" y="1634206"/>
                  <a:pt x="4153322" y="1637866"/>
                </a:cubicBezTo>
                <a:cubicBezTo>
                  <a:pt x="4153322" y="1641524"/>
                  <a:pt x="4149666" y="1648840"/>
                  <a:pt x="4156979" y="1652498"/>
                </a:cubicBezTo>
                <a:cubicBezTo>
                  <a:pt x="4160635" y="1645182"/>
                  <a:pt x="4167947" y="1645182"/>
                  <a:pt x="4175257" y="1645182"/>
                </a:cubicBezTo>
                <a:cubicBezTo>
                  <a:pt x="4178913" y="1659814"/>
                  <a:pt x="4167947" y="1648840"/>
                  <a:pt x="4167947" y="1663472"/>
                </a:cubicBezTo>
                <a:cubicBezTo>
                  <a:pt x="4178913" y="1659814"/>
                  <a:pt x="4186226" y="1652498"/>
                  <a:pt x="4197194" y="1648840"/>
                </a:cubicBezTo>
                <a:cubicBezTo>
                  <a:pt x="4197194" y="1652498"/>
                  <a:pt x="4193538" y="1659814"/>
                  <a:pt x="4197194" y="1659814"/>
                </a:cubicBezTo>
                <a:cubicBezTo>
                  <a:pt x="4204507" y="1656156"/>
                  <a:pt x="4208163" y="1652498"/>
                  <a:pt x="4200851" y="1641524"/>
                </a:cubicBezTo>
                <a:cubicBezTo>
                  <a:pt x="4215475" y="1641524"/>
                  <a:pt x="4226443" y="1637866"/>
                  <a:pt x="4226443" y="1626890"/>
                </a:cubicBezTo>
                <a:cubicBezTo>
                  <a:pt x="4226443" y="1637866"/>
                  <a:pt x="4237412" y="1630548"/>
                  <a:pt x="4233755" y="1623232"/>
                </a:cubicBezTo>
                <a:cubicBezTo>
                  <a:pt x="4237412" y="1626890"/>
                  <a:pt x="4241068" y="1626890"/>
                  <a:pt x="4244724" y="1630548"/>
                </a:cubicBezTo>
                <a:cubicBezTo>
                  <a:pt x="4244724" y="1626890"/>
                  <a:pt x="4248381" y="1623232"/>
                  <a:pt x="4248381" y="1615916"/>
                </a:cubicBezTo>
                <a:cubicBezTo>
                  <a:pt x="4266661" y="1626890"/>
                  <a:pt x="4270317" y="1612258"/>
                  <a:pt x="4277629" y="1601284"/>
                </a:cubicBezTo>
                <a:cubicBezTo>
                  <a:pt x="4277629" y="1608600"/>
                  <a:pt x="4288598" y="1608600"/>
                  <a:pt x="4288598" y="1612258"/>
                </a:cubicBezTo>
                <a:cubicBezTo>
                  <a:pt x="4292253" y="1586652"/>
                  <a:pt x="4336126" y="1604942"/>
                  <a:pt x="4328814" y="1575678"/>
                </a:cubicBezTo>
                <a:cubicBezTo>
                  <a:pt x="4339783" y="1582994"/>
                  <a:pt x="4339783" y="1568362"/>
                  <a:pt x="4343439" y="1564704"/>
                </a:cubicBezTo>
                <a:cubicBezTo>
                  <a:pt x="4354407" y="1564704"/>
                  <a:pt x="4354407" y="1572020"/>
                  <a:pt x="4361719" y="1575678"/>
                </a:cubicBezTo>
                <a:cubicBezTo>
                  <a:pt x="4358063" y="1550072"/>
                  <a:pt x="4394625" y="1564704"/>
                  <a:pt x="4401937" y="1553730"/>
                </a:cubicBezTo>
                <a:cubicBezTo>
                  <a:pt x="4401937" y="1550072"/>
                  <a:pt x="4398281" y="1546414"/>
                  <a:pt x="4398281" y="1542754"/>
                </a:cubicBezTo>
                <a:cubicBezTo>
                  <a:pt x="4409247" y="1539096"/>
                  <a:pt x="4412903" y="1535438"/>
                  <a:pt x="4423872" y="1531780"/>
                </a:cubicBezTo>
                <a:cubicBezTo>
                  <a:pt x="4431184" y="1539096"/>
                  <a:pt x="4416559" y="1542754"/>
                  <a:pt x="4427528" y="1550072"/>
                </a:cubicBezTo>
                <a:cubicBezTo>
                  <a:pt x="4427528" y="1509832"/>
                  <a:pt x="4471402" y="1517148"/>
                  <a:pt x="4486027" y="1506174"/>
                </a:cubicBezTo>
                <a:cubicBezTo>
                  <a:pt x="4482371" y="1502516"/>
                  <a:pt x="4478714" y="1498858"/>
                  <a:pt x="4478714" y="1487884"/>
                </a:cubicBezTo>
                <a:cubicBezTo>
                  <a:pt x="4489683" y="1491542"/>
                  <a:pt x="4493339" y="1480568"/>
                  <a:pt x="4500651" y="1480568"/>
                </a:cubicBezTo>
                <a:cubicBezTo>
                  <a:pt x="4500651" y="1487884"/>
                  <a:pt x="4500651" y="1498858"/>
                  <a:pt x="4504307" y="1502516"/>
                </a:cubicBezTo>
                <a:cubicBezTo>
                  <a:pt x="4522588" y="1498858"/>
                  <a:pt x="4540867" y="1484226"/>
                  <a:pt x="4559147" y="1473252"/>
                </a:cubicBezTo>
                <a:cubicBezTo>
                  <a:pt x="4577429" y="1462278"/>
                  <a:pt x="4595709" y="1451302"/>
                  <a:pt x="4617646" y="1454960"/>
                </a:cubicBezTo>
                <a:cubicBezTo>
                  <a:pt x="4610333" y="1458618"/>
                  <a:pt x="4606677" y="1454960"/>
                  <a:pt x="4603021" y="1465936"/>
                </a:cubicBezTo>
                <a:cubicBezTo>
                  <a:pt x="4613990" y="1465936"/>
                  <a:pt x="4610333" y="1473252"/>
                  <a:pt x="4617646" y="1476910"/>
                </a:cubicBezTo>
                <a:cubicBezTo>
                  <a:pt x="4617646" y="1451302"/>
                  <a:pt x="4635927" y="1473252"/>
                  <a:pt x="4643237" y="1469594"/>
                </a:cubicBezTo>
                <a:cubicBezTo>
                  <a:pt x="4646893" y="1458618"/>
                  <a:pt x="4639583" y="1454960"/>
                  <a:pt x="4643237" y="1447644"/>
                </a:cubicBezTo>
                <a:cubicBezTo>
                  <a:pt x="4654205" y="1458618"/>
                  <a:pt x="4657862" y="1451302"/>
                  <a:pt x="4665174" y="1454960"/>
                </a:cubicBezTo>
                <a:cubicBezTo>
                  <a:pt x="4668831" y="1447644"/>
                  <a:pt x="4661518" y="1443986"/>
                  <a:pt x="4661518" y="1440328"/>
                </a:cubicBezTo>
                <a:cubicBezTo>
                  <a:pt x="4668831" y="1440328"/>
                  <a:pt x="4679799" y="1418380"/>
                  <a:pt x="4687111" y="1429354"/>
                </a:cubicBezTo>
                <a:cubicBezTo>
                  <a:pt x="4683455" y="1436670"/>
                  <a:pt x="4672487" y="1429354"/>
                  <a:pt x="4672487" y="1443986"/>
                </a:cubicBezTo>
                <a:cubicBezTo>
                  <a:pt x="4690767" y="1436670"/>
                  <a:pt x="4683455" y="1451302"/>
                  <a:pt x="4698079" y="1462278"/>
                </a:cubicBezTo>
                <a:cubicBezTo>
                  <a:pt x="4701735" y="1451302"/>
                  <a:pt x="4698079" y="1447644"/>
                  <a:pt x="4694423" y="1440328"/>
                </a:cubicBezTo>
                <a:cubicBezTo>
                  <a:pt x="4701735" y="1433012"/>
                  <a:pt x="4723673" y="1429354"/>
                  <a:pt x="4741953" y="1425696"/>
                </a:cubicBezTo>
                <a:cubicBezTo>
                  <a:pt x="4738297" y="1414722"/>
                  <a:pt x="4745609" y="1411064"/>
                  <a:pt x="4749265" y="1400090"/>
                </a:cubicBezTo>
                <a:cubicBezTo>
                  <a:pt x="4760232" y="1400090"/>
                  <a:pt x="4749265" y="1414722"/>
                  <a:pt x="4763889" y="1414722"/>
                </a:cubicBezTo>
                <a:cubicBezTo>
                  <a:pt x="4763889" y="1400090"/>
                  <a:pt x="4771201" y="1392774"/>
                  <a:pt x="4774857" y="1385458"/>
                </a:cubicBezTo>
                <a:cubicBezTo>
                  <a:pt x="4771201" y="1381800"/>
                  <a:pt x="4767545" y="1389116"/>
                  <a:pt x="4767545" y="1381800"/>
                </a:cubicBezTo>
                <a:cubicBezTo>
                  <a:pt x="4774857" y="1385458"/>
                  <a:pt x="4774857" y="1370826"/>
                  <a:pt x="4771201" y="1367166"/>
                </a:cubicBezTo>
                <a:cubicBezTo>
                  <a:pt x="4778513" y="1367166"/>
                  <a:pt x="4782169" y="1356192"/>
                  <a:pt x="4793137" y="1359850"/>
                </a:cubicBezTo>
                <a:cubicBezTo>
                  <a:pt x="4793137" y="1374484"/>
                  <a:pt x="4785825" y="1367166"/>
                  <a:pt x="4782169" y="1370826"/>
                </a:cubicBezTo>
                <a:cubicBezTo>
                  <a:pt x="4793137" y="1374484"/>
                  <a:pt x="4785825" y="1381800"/>
                  <a:pt x="4782169" y="1381800"/>
                </a:cubicBezTo>
                <a:cubicBezTo>
                  <a:pt x="4793137" y="1378142"/>
                  <a:pt x="4800450" y="1378142"/>
                  <a:pt x="4807762" y="1385458"/>
                </a:cubicBezTo>
                <a:cubicBezTo>
                  <a:pt x="4804106" y="1381800"/>
                  <a:pt x="4800450" y="1396432"/>
                  <a:pt x="4804106" y="1396432"/>
                </a:cubicBezTo>
                <a:cubicBezTo>
                  <a:pt x="4822387" y="1400090"/>
                  <a:pt x="4826043" y="1374484"/>
                  <a:pt x="4840667" y="1367166"/>
                </a:cubicBezTo>
                <a:cubicBezTo>
                  <a:pt x="4837011" y="1374484"/>
                  <a:pt x="4833355" y="1385458"/>
                  <a:pt x="4844323" y="1389116"/>
                </a:cubicBezTo>
                <a:cubicBezTo>
                  <a:pt x="4844323" y="1370826"/>
                  <a:pt x="4851636" y="1345218"/>
                  <a:pt x="4866261" y="1359850"/>
                </a:cubicBezTo>
                <a:cubicBezTo>
                  <a:pt x="4862605" y="1356192"/>
                  <a:pt x="4851636" y="1363508"/>
                  <a:pt x="4858948" y="1367166"/>
                </a:cubicBezTo>
                <a:cubicBezTo>
                  <a:pt x="4869917" y="1363508"/>
                  <a:pt x="4880883" y="1359850"/>
                  <a:pt x="4888195" y="1352534"/>
                </a:cubicBezTo>
                <a:cubicBezTo>
                  <a:pt x="4895508" y="1356192"/>
                  <a:pt x="4899164" y="1359850"/>
                  <a:pt x="4902820" y="1363508"/>
                </a:cubicBezTo>
                <a:cubicBezTo>
                  <a:pt x="4910133" y="1356192"/>
                  <a:pt x="4906477" y="1356192"/>
                  <a:pt x="4906477" y="1345218"/>
                </a:cubicBezTo>
                <a:cubicBezTo>
                  <a:pt x="4913789" y="1348876"/>
                  <a:pt x="4913789" y="1345218"/>
                  <a:pt x="4921101" y="1345218"/>
                </a:cubicBezTo>
                <a:cubicBezTo>
                  <a:pt x="4924757" y="1348876"/>
                  <a:pt x="4921101" y="1352534"/>
                  <a:pt x="4924757" y="1356192"/>
                </a:cubicBezTo>
                <a:cubicBezTo>
                  <a:pt x="4954007" y="1356192"/>
                  <a:pt x="4957663" y="1334244"/>
                  <a:pt x="4975943" y="1319612"/>
                </a:cubicBezTo>
                <a:cubicBezTo>
                  <a:pt x="4975943" y="1330586"/>
                  <a:pt x="4979599" y="1337902"/>
                  <a:pt x="4983255" y="1345218"/>
                </a:cubicBezTo>
                <a:cubicBezTo>
                  <a:pt x="4990568" y="1341560"/>
                  <a:pt x="4997879" y="1345218"/>
                  <a:pt x="5001535" y="1330586"/>
                </a:cubicBezTo>
                <a:cubicBezTo>
                  <a:pt x="4994222" y="1326928"/>
                  <a:pt x="4986911" y="1345218"/>
                  <a:pt x="4983255" y="1330586"/>
                </a:cubicBezTo>
                <a:cubicBezTo>
                  <a:pt x="4990568" y="1323270"/>
                  <a:pt x="5005191" y="1326928"/>
                  <a:pt x="5019815" y="1334244"/>
                </a:cubicBezTo>
                <a:cubicBezTo>
                  <a:pt x="5023471" y="1315954"/>
                  <a:pt x="5008847" y="1326928"/>
                  <a:pt x="5005191" y="1315954"/>
                </a:cubicBezTo>
                <a:cubicBezTo>
                  <a:pt x="5019815" y="1315954"/>
                  <a:pt x="5030783" y="1310467"/>
                  <a:pt x="5040381" y="1303608"/>
                </a:cubicBezTo>
                <a:lnTo>
                  <a:pt x="5056917" y="1290990"/>
                </a:lnTo>
                <a:lnTo>
                  <a:pt x="5063689" y="1299035"/>
                </a:lnTo>
                <a:cubicBezTo>
                  <a:pt x="5064603" y="1302236"/>
                  <a:pt x="5065518" y="1304980"/>
                  <a:pt x="5071001" y="1304980"/>
                </a:cubicBezTo>
                <a:cubicBezTo>
                  <a:pt x="5081969" y="1272057"/>
                  <a:pt x="5118529" y="1290348"/>
                  <a:pt x="5140467" y="1275715"/>
                </a:cubicBezTo>
                <a:cubicBezTo>
                  <a:pt x="5136810" y="1283031"/>
                  <a:pt x="5136810" y="1286688"/>
                  <a:pt x="5147779" y="1290348"/>
                </a:cubicBezTo>
                <a:cubicBezTo>
                  <a:pt x="5147779" y="1275715"/>
                  <a:pt x="5151435" y="1268399"/>
                  <a:pt x="5162403" y="1264741"/>
                </a:cubicBezTo>
                <a:cubicBezTo>
                  <a:pt x="5158747" y="1268399"/>
                  <a:pt x="5162403" y="1272057"/>
                  <a:pt x="5166059" y="1275715"/>
                </a:cubicBezTo>
                <a:cubicBezTo>
                  <a:pt x="5180684" y="1257425"/>
                  <a:pt x="5202621" y="1264741"/>
                  <a:pt x="5217245" y="1246451"/>
                </a:cubicBezTo>
                <a:cubicBezTo>
                  <a:pt x="5213589" y="1250109"/>
                  <a:pt x="5217245" y="1253767"/>
                  <a:pt x="5220901" y="1257425"/>
                </a:cubicBezTo>
                <a:cubicBezTo>
                  <a:pt x="5246493" y="1239135"/>
                  <a:pt x="5246493" y="1250109"/>
                  <a:pt x="5272086" y="1250109"/>
                </a:cubicBezTo>
                <a:cubicBezTo>
                  <a:pt x="5268429" y="1253767"/>
                  <a:pt x="5268429" y="1261083"/>
                  <a:pt x="5275742" y="1264741"/>
                </a:cubicBezTo>
                <a:cubicBezTo>
                  <a:pt x="5279398" y="1250109"/>
                  <a:pt x="5283055" y="1272057"/>
                  <a:pt x="5290367" y="1261083"/>
                </a:cubicBezTo>
                <a:cubicBezTo>
                  <a:pt x="5294023" y="1253767"/>
                  <a:pt x="5294023" y="1246451"/>
                  <a:pt x="5290367" y="1242793"/>
                </a:cubicBezTo>
                <a:cubicBezTo>
                  <a:pt x="5297679" y="1246451"/>
                  <a:pt x="5301335" y="1246451"/>
                  <a:pt x="5304991" y="1242793"/>
                </a:cubicBezTo>
                <a:cubicBezTo>
                  <a:pt x="5308647" y="1239135"/>
                  <a:pt x="5297679" y="1235477"/>
                  <a:pt x="5297679" y="1231819"/>
                </a:cubicBezTo>
                <a:cubicBezTo>
                  <a:pt x="5315959" y="1231819"/>
                  <a:pt x="5308647" y="1239135"/>
                  <a:pt x="5326928" y="1231819"/>
                </a:cubicBezTo>
                <a:cubicBezTo>
                  <a:pt x="5323272" y="1228161"/>
                  <a:pt x="5312303" y="1228161"/>
                  <a:pt x="5315959" y="1220845"/>
                </a:cubicBezTo>
                <a:cubicBezTo>
                  <a:pt x="5341553" y="1235477"/>
                  <a:pt x="5370800" y="1209871"/>
                  <a:pt x="5370800" y="1242793"/>
                </a:cubicBezTo>
                <a:cubicBezTo>
                  <a:pt x="5381769" y="1246451"/>
                  <a:pt x="5389081" y="1231819"/>
                  <a:pt x="5400049" y="1231819"/>
                </a:cubicBezTo>
                <a:cubicBezTo>
                  <a:pt x="5400049" y="1235477"/>
                  <a:pt x="5396393" y="1239135"/>
                  <a:pt x="5400049" y="1242793"/>
                </a:cubicBezTo>
                <a:cubicBezTo>
                  <a:pt x="5407361" y="1231819"/>
                  <a:pt x="5414674" y="1250109"/>
                  <a:pt x="5425643" y="1242793"/>
                </a:cubicBezTo>
                <a:cubicBezTo>
                  <a:pt x="5425643" y="1231819"/>
                  <a:pt x="5414674" y="1220845"/>
                  <a:pt x="5414674" y="1209871"/>
                </a:cubicBezTo>
                <a:cubicBezTo>
                  <a:pt x="5421986" y="1224503"/>
                  <a:pt x="5447579" y="1228161"/>
                  <a:pt x="5443923" y="1206213"/>
                </a:cubicBezTo>
                <a:cubicBezTo>
                  <a:pt x="5462202" y="1206213"/>
                  <a:pt x="5476827" y="1206213"/>
                  <a:pt x="5495107" y="1202555"/>
                </a:cubicBezTo>
                <a:cubicBezTo>
                  <a:pt x="5509732" y="1202555"/>
                  <a:pt x="5528013" y="1198897"/>
                  <a:pt x="5542637" y="1195239"/>
                </a:cubicBezTo>
                <a:cubicBezTo>
                  <a:pt x="5575543" y="1191581"/>
                  <a:pt x="5608446" y="1184263"/>
                  <a:pt x="5641351" y="1184263"/>
                </a:cubicBezTo>
                <a:cubicBezTo>
                  <a:pt x="5637695" y="1195239"/>
                  <a:pt x="5626727" y="1184263"/>
                  <a:pt x="5623071" y="1191581"/>
                </a:cubicBezTo>
                <a:cubicBezTo>
                  <a:pt x="5626727" y="1198897"/>
                  <a:pt x="5615759" y="1198897"/>
                  <a:pt x="5623071" y="1206213"/>
                </a:cubicBezTo>
                <a:cubicBezTo>
                  <a:pt x="5626727" y="1202555"/>
                  <a:pt x="5630383" y="1206213"/>
                  <a:pt x="5634039" y="1206213"/>
                </a:cubicBezTo>
                <a:cubicBezTo>
                  <a:pt x="5634039" y="1198897"/>
                  <a:pt x="5630383" y="1195239"/>
                  <a:pt x="5634039" y="1191581"/>
                </a:cubicBezTo>
                <a:cubicBezTo>
                  <a:pt x="5645007" y="1195239"/>
                  <a:pt x="5637695" y="1202555"/>
                  <a:pt x="5645007" y="1206213"/>
                </a:cubicBezTo>
                <a:cubicBezTo>
                  <a:pt x="5648664" y="1206213"/>
                  <a:pt x="5652320" y="1206213"/>
                  <a:pt x="5659633" y="1206213"/>
                </a:cubicBezTo>
                <a:cubicBezTo>
                  <a:pt x="5659633" y="1198897"/>
                  <a:pt x="5659633" y="1195239"/>
                  <a:pt x="5655976" y="1191581"/>
                </a:cubicBezTo>
                <a:cubicBezTo>
                  <a:pt x="5641351" y="1184263"/>
                  <a:pt x="5637695" y="1173289"/>
                  <a:pt x="5634039" y="1165973"/>
                </a:cubicBezTo>
                <a:cubicBezTo>
                  <a:pt x="5641351" y="1169631"/>
                  <a:pt x="5641351" y="1158657"/>
                  <a:pt x="5648664" y="1169631"/>
                </a:cubicBezTo>
                <a:cubicBezTo>
                  <a:pt x="5648664" y="1173289"/>
                  <a:pt x="5641351" y="1180605"/>
                  <a:pt x="5652320" y="1184263"/>
                </a:cubicBezTo>
                <a:cubicBezTo>
                  <a:pt x="5663289" y="1173289"/>
                  <a:pt x="5688881" y="1198897"/>
                  <a:pt x="5699848" y="1176947"/>
                </a:cubicBezTo>
                <a:cubicBezTo>
                  <a:pt x="5707161" y="1184263"/>
                  <a:pt x="5707161" y="1184263"/>
                  <a:pt x="5707161" y="1173289"/>
                </a:cubicBezTo>
                <a:cubicBezTo>
                  <a:pt x="5714473" y="1184263"/>
                  <a:pt x="5721785" y="1180605"/>
                  <a:pt x="5725441" y="1180605"/>
                </a:cubicBezTo>
                <a:cubicBezTo>
                  <a:pt x="5721785" y="1187921"/>
                  <a:pt x="5710817" y="1187921"/>
                  <a:pt x="5707161" y="1195239"/>
                </a:cubicBezTo>
                <a:cubicBezTo>
                  <a:pt x="5725441" y="1213529"/>
                  <a:pt x="5732753" y="1191581"/>
                  <a:pt x="5747378" y="1191581"/>
                </a:cubicBezTo>
                <a:cubicBezTo>
                  <a:pt x="5751034" y="1206213"/>
                  <a:pt x="5762003" y="1195239"/>
                  <a:pt x="5769315" y="1202555"/>
                </a:cubicBezTo>
                <a:cubicBezTo>
                  <a:pt x="5769315" y="1209871"/>
                  <a:pt x="5758347" y="1224503"/>
                  <a:pt x="5769315" y="1231819"/>
                </a:cubicBezTo>
                <a:cubicBezTo>
                  <a:pt x="5772971" y="1217187"/>
                  <a:pt x="5783939" y="1224503"/>
                  <a:pt x="5791252" y="1217187"/>
                </a:cubicBezTo>
                <a:cubicBezTo>
                  <a:pt x="5794908" y="1206213"/>
                  <a:pt x="5791252" y="1209871"/>
                  <a:pt x="5794908" y="1195239"/>
                </a:cubicBezTo>
                <a:cubicBezTo>
                  <a:pt x="5802221" y="1206213"/>
                  <a:pt x="5802221" y="1202555"/>
                  <a:pt x="5816843" y="1213529"/>
                </a:cubicBezTo>
                <a:cubicBezTo>
                  <a:pt x="5813189" y="1224503"/>
                  <a:pt x="5816843" y="1224503"/>
                  <a:pt x="5816843" y="1239135"/>
                </a:cubicBezTo>
                <a:cubicBezTo>
                  <a:pt x="5809533" y="1242793"/>
                  <a:pt x="5802221" y="1231819"/>
                  <a:pt x="5798564" y="1246451"/>
                </a:cubicBezTo>
                <a:cubicBezTo>
                  <a:pt x="5776627" y="1231819"/>
                  <a:pt x="5762003" y="1246451"/>
                  <a:pt x="5736409" y="1242793"/>
                </a:cubicBezTo>
                <a:cubicBezTo>
                  <a:pt x="5732753" y="1268399"/>
                  <a:pt x="5714473" y="1246451"/>
                  <a:pt x="5703504" y="1257425"/>
                </a:cubicBezTo>
                <a:cubicBezTo>
                  <a:pt x="5707161" y="1261083"/>
                  <a:pt x="5710817" y="1261083"/>
                  <a:pt x="5707161" y="1268399"/>
                </a:cubicBezTo>
                <a:cubicBezTo>
                  <a:pt x="5699848" y="1257425"/>
                  <a:pt x="5696194" y="1272057"/>
                  <a:pt x="5688881" y="1261083"/>
                </a:cubicBezTo>
                <a:cubicBezTo>
                  <a:pt x="5685225" y="1253767"/>
                  <a:pt x="5688881" y="1246451"/>
                  <a:pt x="5681569" y="1239135"/>
                </a:cubicBezTo>
                <a:cubicBezTo>
                  <a:pt x="5681569" y="1242793"/>
                  <a:pt x="5677913" y="1242793"/>
                  <a:pt x="5674257" y="1242793"/>
                </a:cubicBezTo>
                <a:cubicBezTo>
                  <a:pt x="5666945" y="1257425"/>
                  <a:pt x="5685225" y="1261083"/>
                  <a:pt x="5674257" y="1275715"/>
                </a:cubicBezTo>
                <a:cubicBezTo>
                  <a:pt x="5663289" y="1268399"/>
                  <a:pt x="5663289" y="1268399"/>
                  <a:pt x="5659633" y="1283031"/>
                </a:cubicBezTo>
                <a:cubicBezTo>
                  <a:pt x="5655976" y="1279373"/>
                  <a:pt x="5652320" y="1275715"/>
                  <a:pt x="5652320" y="1272057"/>
                </a:cubicBezTo>
                <a:cubicBezTo>
                  <a:pt x="5645007" y="1275715"/>
                  <a:pt x="5645007" y="1286688"/>
                  <a:pt x="5637695" y="1286688"/>
                </a:cubicBezTo>
                <a:cubicBezTo>
                  <a:pt x="5630383" y="1264741"/>
                  <a:pt x="5652320" y="1272057"/>
                  <a:pt x="5659633" y="1268399"/>
                </a:cubicBezTo>
                <a:cubicBezTo>
                  <a:pt x="5655976" y="1261083"/>
                  <a:pt x="5663289" y="1253767"/>
                  <a:pt x="5652320" y="1250109"/>
                </a:cubicBezTo>
                <a:cubicBezTo>
                  <a:pt x="5645007" y="1261083"/>
                  <a:pt x="5634039" y="1257425"/>
                  <a:pt x="5626727" y="1268399"/>
                </a:cubicBezTo>
                <a:cubicBezTo>
                  <a:pt x="5619415" y="1264741"/>
                  <a:pt x="5615759" y="1253767"/>
                  <a:pt x="5612103" y="1268399"/>
                </a:cubicBezTo>
                <a:cubicBezTo>
                  <a:pt x="5604790" y="1264741"/>
                  <a:pt x="5608446" y="1257425"/>
                  <a:pt x="5601134" y="1253767"/>
                </a:cubicBezTo>
                <a:cubicBezTo>
                  <a:pt x="5597477" y="1264741"/>
                  <a:pt x="5593821" y="1264741"/>
                  <a:pt x="5590165" y="1272057"/>
                </a:cubicBezTo>
                <a:cubicBezTo>
                  <a:pt x="5586509" y="1268399"/>
                  <a:pt x="5579197" y="1253767"/>
                  <a:pt x="5571887" y="1257425"/>
                </a:cubicBezTo>
                <a:cubicBezTo>
                  <a:pt x="5579197" y="1268399"/>
                  <a:pt x="5586509" y="1275715"/>
                  <a:pt x="5582853" y="1286688"/>
                </a:cubicBezTo>
                <a:cubicBezTo>
                  <a:pt x="5568231" y="1264741"/>
                  <a:pt x="5568231" y="1286688"/>
                  <a:pt x="5557262" y="1264741"/>
                </a:cubicBezTo>
                <a:cubicBezTo>
                  <a:pt x="5553605" y="1283031"/>
                  <a:pt x="5553605" y="1275715"/>
                  <a:pt x="5546293" y="1286688"/>
                </a:cubicBezTo>
                <a:cubicBezTo>
                  <a:pt x="5553605" y="1290348"/>
                  <a:pt x="5564574" y="1275715"/>
                  <a:pt x="5568231" y="1290348"/>
                </a:cubicBezTo>
                <a:cubicBezTo>
                  <a:pt x="5557262" y="1297664"/>
                  <a:pt x="5542637" y="1290348"/>
                  <a:pt x="5531669" y="1294006"/>
                </a:cubicBezTo>
                <a:cubicBezTo>
                  <a:pt x="5538981" y="1315954"/>
                  <a:pt x="5506076" y="1304980"/>
                  <a:pt x="5495107" y="1315954"/>
                </a:cubicBezTo>
                <a:cubicBezTo>
                  <a:pt x="5509732" y="1323270"/>
                  <a:pt x="5542637" y="1319612"/>
                  <a:pt x="5542637" y="1345218"/>
                </a:cubicBezTo>
                <a:cubicBezTo>
                  <a:pt x="5549949" y="1345218"/>
                  <a:pt x="5549949" y="1341560"/>
                  <a:pt x="5553605" y="1337902"/>
                </a:cubicBezTo>
                <a:cubicBezTo>
                  <a:pt x="5549949" y="1334244"/>
                  <a:pt x="5546293" y="1330586"/>
                  <a:pt x="5546293" y="1323270"/>
                </a:cubicBezTo>
                <a:cubicBezTo>
                  <a:pt x="5564574" y="1330586"/>
                  <a:pt x="5549949" y="1301322"/>
                  <a:pt x="5564574" y="1301322"/>
                </a:cubicBezTo>
                <a:cubicBezTo>
                  <a:pt x="5560918" y="1308638"/>
                  <a:pt x="5560918" y="1315954"/>
                  <a:pt x="5564574" y="1323270"/>
                </a:cubicBezTo>
                <a:cubicBezTo>
                  <a:pt x="5568231" y="1323270"/>
                  <a:pt x="5571887" y="1323270"/>
                  <a:pt x="5575543" y="1323270"/>
                </a:cubicBezTo>
                <a:cubicBezTo>
                  <a:pt x="5579197" y="1319612"/>
                  <a:pt x="5579197" y="1312296"/>
                  <a:pt x="5579197" y="1308638"/>
                </a:cubicBezTo>
                <a:cubicBezTo>
                  <a:pt x="5590165" y="1315954"/>
                  <a:pt x="5593821" y="1312296"/>
                  <a:pt x="5601134" y="1315954"/>
                </a:cubicBezTo>
                <a:cubicBezTo>
                  <a:pt x="5601134" y="1334244"/>
                  <a:pt x="5593821" y="1326928"/>
                  <a:pt x="5590165" y="1334244"/>
                </a:cubicBezTo>
                <a:cubicBezTo>
                  <a:pt x="5593821" y="1337902"/>
                  <a:pt x="5601134" y="1337902"/>
                  <a:pt x="5604790" y="1337902"/>
                </a:cubicBezTo>
                <a:cubicBezTo>
                  <a:pt x="5604790" y="1330586"/>
                  <a:pt x="5608446" y="1323270"/>
                  <a:pt x="5608446" y="1319612"/>
                </a:cubicBezTo>
                <a:cubicBezTo>
                  <a:pt x="5604790" y="1319612"/>
                  <a:pt x="5601134" y="1315954"/>
                  <a:pt x="5601134" y="1308638"/>
                </a:cubicBezTo>
                <a:cubicBezTo>
                  <a:pt x="5615759" y="1315954"/>
                  <a:pt x="5630383" y="1308638"/>
                  <a:pt x="5641351" y="1308638"/>
                </a:cubicBezTo>
                <a:cubicBezTo>
                  <a:pt x="5641351" y="1283031"/>
                  <a:pt x="5659633" y="1283031"/>
                  <a:pt x="5674257" y="1286688"/>
                </a:cubicBezTo>
                <a:cubicBezTo>
                  <a:pt x="5688881" y="1286688"/>
                  <a:pt x="5703504" y="1294006"/>
                  <a:pt x="5710817" y="1283031"/>
                </a:cubicBezTo>
                <a:cubicBezTo>
                  <a:pt x="5707161" y="1290348"/>
                  <a:pt x="5710817" y="1297664"/>
                  <a:pt x="5710817" y="1304980"/>
                </a:cubicBezTo>
                <a:cubicBezTo>
                  <a:pt x="5696194" y="1294006"/>
                  <a:pt x="5670601" y="1283031"/>
                  <a:pt x="5670601" y="1304980"/>
                </a:cubicBezTo>
                <a:cubicBezTo>
                  <a:pt x="5659633" y="1294006"/>
                  <a:pt x="5652320" y="1301322"/>
                  <a:pt x="5648664" y="1304980"/>
                </a:cubicBezTo>
                <a:cubicBezTo>
                  <a:pt x="5652320" y="1315954"/>
                  <a:pt x="5659633" y="1301322"/>
                  <a:pt x="5663289" y="1319612"/>
                </a:cubicBezTo>
                <a:cubicBezTo>
                  <a:pt x="5663289" y="1294006"/>
                  <a:pt x="5688881" y="1330586"/>
                  <a:pt x="5681569" y="1301322"/>
                </a:cubicBezTo>
                <a:cubicBezTo>
                  <a:pt x="5699848" y="1319612"/>
                  <a:pt x="5707161" y="1304980"/>
                  <a:pt x="5718129" y="1312296"/>
                </a:cubicBezTo>
                <a:cubicBezTo>
                  <a:pt x="5718129" y="1319612"/>
                  <a:pt x="5710817" y="1315954"/>
                  <a:pt x="5718129" y="1323270"/>
                </a:cubicBezTo>
                <a:cubicBezTo>
                  <a:pt x="5721785" y="1315954"/>
                  <a:pt x="5729097" y="1330586"/>
                  <a:pt x="5729097" y="1334244"/>
                </a:cubicBezTo>
                <a:cubicBezTo>
                  <a:pt x="5725441" y="1319612"/>
                  <a:pt x="5736409" y="1330586"/>
                  <a:pt x="5740065" y="1315954"/>
                </a:cubicBezTo>
                <a:cubicBezTo>
                  <a:pt x="5732753" y="1315954"/>
                  <a:pt x="5729097" y="1315954"/>
                  <a:pt x="5732753" y="1308638"/>
                </a:cubicBezTo>
                <a:cubicBezTo>
                  <a:pt x="5743722" y="1312296"/>
                  <a:pt x="5747378" y="1301322"/>
                  <a:pt x="5762003" y="1315954"/>
                </a:cubicBezTo>
                <a:cubicBezTo>
                  <a:pt x="5758347" y="1319612"/>
                  <a:pt x="5754691" y="1326928"/>
                  <a:pt x="5758347" y="1330586"/>
                </a:cubicBezTo>
                <a:cubicBezTo>
                  <a:pt x="5769315" y="1326928"/>
                  <a:pt x="5765659" y="1315954"/>
                  <a:pt x="5772971" y="1308638"/>
                </a:cubicBezTo>
                <a:cubicBezTo>
                  <a:pt x="5787595" y="1326928"/>
                  <a:pt x="5794908" y="1312296"/>
                  <a:pt x="5809533" y="1330586"/>
                </a:cubicBezTo>
                <a:cubicBezTo>
                  <a:pt x="5813189" y="1326928"/>
                  <a:pt x="5827811" y="1334244"/>
                  <a:pt x="5835124" y="1337902"/>
                </a:cubicBezTo>
                <a:cubicBezTo>
                  <a:pt x="5835124" y="1337902"/>
                  <a:pt x="5835124" y="1348876"/>
                  <a:pt x="5838780" y="1348876"/>
                </a:cubicBezTo>
                <a:cubicBezTo>
                  <a:pt x="5842436" y="1348876"/>
                  <a:pt x="5849749" y="1356192"/>
                  <a:pt x="5853405" y="1356192"/>
                </a:cubicBezTo>
                <a:cubicBezTo>
                  <a:pt x="5853405" y="1356192"/>
                  <a:pt x="5853405" y="1356192"/>
                  <a:pt x="5853405" y="1352534"/>
                </a:cubicBezTo>
                <a:cubicBezTo>
                  <a:pt x="5853405" y="1352534"/>
                  <a:pt x="5853405" y="1348876"/>
                  <a:pt x="5853405" y="1348876"/>
                </a:cubicBezTo>
                <a:cubicBezTo>
                  <a:pt x="5857061" y="1348876"/>
                  <a:pt x="5860717" y="1348876"/>
                  <a:pt x="5860717" y="1352534"/>
                </a:cubicBezTo>
                <a:cubicBezTo>
                  <a:pt x="5860717" y="1352534"/>
                  <a:pt x="5860717" y="1352534"/>
                  <a:pt x="5860717" y="1356192"/>
                </a:cubicBezTo>
                <a:cubicBezTo>
                  <a:pt x="5860717" y="1356192"/>
                  <a:pt x="5860717" y="1359850"/>
                  <a:pt x="5864373" y="1363508"/>
                </a:cubicBezTo>
                <a:cubicBezTo>
                  <a:pt x="5864373" y="1356192"/>
                  <a:pt x="5875341" y="1370826"/>
                  <a:pt x="5878997" y="1363508"/>
                </a:cubicBezTo>
                <a:cubicBezTo>
                  <a:pt x="5875341" y="1348876"/>
                  <a:pt x="5871685" y="1356192"/>
                  <a:pt x="5864373" y="1352534"/>
                </a:cubicBezTo>
                <a:cubicBezTo>
                  <a:pt x="5860717" y="1345218"/>
                  <a:pt x="5868029" y="1348876"/>
                  <a:pt x="5871685" y="1337902"/>
                </a:cubicBezTo>
                <a:cubicBezTo>
                  <a:pt x="5875341" y="1345218"/>
                  <a:pt x="5878997" y="1345218"/>
                  <a:pt x="5882653" y="1337902"/>
                </a:cubicBezTo>
                <a:cubicBezTo>
                  <a:pt x="5886310" y="1348876"/>
                  <a:pt x="5900935" y="1341560"/>
                  <a:pt x="5897279" y="1356192"/>
                </a:cubicBezTo>
                <a:cubicBezTo>
                  <a:pt x="5893622" y="1356192"/>
                  <a:pt x="5882653" y="1337902"/>
                  <a:pt x="5878997" y="1356192"/>
                </a:cubicBezTo>
                <a:cubicBezTo>
                  <a:pt x="5889966" y="1359850"/>
                  <a:pt x="5889966" y="1363508"/>
                  <a:pt x="5893622" y="1370826"/>
                </a:cubicBezTo>
                <a:cubicBezTo>
                  <a:pt x="5897279" y="1363508"/>
                  <a:pt x="5911903" y="1363508"/>
                  <a:pt x="5915559" y="1370826"/>
                </a:cubicBezTo>
                <a:cubicBezTo>
                  <a:pt x="5911903" y="1374484"/>
                  <a:pt x="5908247" y="1374484"/>
                  <a:pt x="5904591" y="1374484"/>
                </a:cubicBezTo>
                <a:cubicBezTo>
                  <a:pt x="5911903" y="1378142"/>
                  <a:pt x="5919215" y="1381800"/>
                  <a:pt x="5922871" y="1378142"/>
                </a:cubicBezTo>
                <a:cubicBezTo>
                  <a:pt x="5922871" y="1378142"/>
                  <a:pt x="5922871" y="1381800"/>
                  <a:pt x="5922871" y="1381800"/>
                </a:cubicBezTo>
                <a:cubicBezTo>
                  <a:pt x="5922871" y="1381800"/>
                  <a:pt x="5926527" y="1378142"/>
                  <a:pt x="5930183" y="1378142"/>
                </a:cubicBezTo>
                <a:cubicBezTo>
                  <a:pt x="5933838" y="1374484"/>
                  <a:pt x="5933838" y="1370826"/>
                  <a:pt x="5937494" y="1367166"/>
                </a:cubicBezTo>
                <a:cubicBezTo>
                  <a:pt x="5941151" y="1363508"/>
                  <a:pt x="5944807" y="1359850"/>
                  <a:pt x="5948463" y="1363508"/>
                </a:cubicBezTo>
                <a:cubicBezTo>
                  <a:pt x="5944807" y="1367166"/>
                  <a:pt x="5944807" y="1370826"/>
                  <a:pt x="5941151" y="1374484"/>
                </a:cubicBezTo>
                <a:cubicBezTo>
                  <a:pt x="5944807" y="1378142"/>
                  <a:pt x="5941151" y="1381800"/>
                  <a:pt x="5941151" y="1389116"/>
                </a:cubicBezTo>
                <a:lnTo>
                  <a:pt x="5918759" y="1385915"/>
                </a:lnTo>
                <a:lnTo>
                  <a:pt x="5919215" y="1385458"/>
                </a:lnTo>
                <a:cubicBezTo>
                  <a:pt x="5919215" y="1385458"/>
                  <a:pt x="5919215" y="1385458"/>
                  <a:pt x="5915559" y="1385458"/>
                </a:cubicBezTo>
                <a:lnTo>
                  <a:pt x="5918759" y="1385915"/>
                </a:lnTo>
                <a:lnTo>
                  <a:pt x="5911903" y="1392774"/>
                </a:lnTo>
                <a:cubicBezTo>
                  <a:pt x="5900935" y="1381800"/>
                  <a:pt x="5897279" y="1385458"/>
                  <a:pt x="5889966" y="1389116"/>
                </a:cubicBezTo>
                <a:cubicBezTo>
                  <a:pt x="5893622" y="1392774"/>
                  <a:pt x="5893622" y="1400090"/>
                  <a:pt x="5889966" y="1396432"/>
                </a:cubicBezTo>
                <a:cubicBezTo>
                  <a:pt x="5882653" y="1385458"/>
                  <a:pt x="5868029" y="1400090"/>
                  <a:pt x="5860717" y="1411064"/>
                </a:cubicBezTo>
                <a:cubicBezTo>
                  <a:pt x="5853405" y="1407406"/>
                  <a:pt x="5857061" y="1403748"/>
                  <a:pt x="5849749" y="1400090"/>
                </a:cubicBezTo>
                <a:cubicBezTo>
                  <a:pt x="5835124" y="1407406"/>
                  <a:pt x="5824155" y="1418380"/>
                  <a:pt x="5805877" y="1414722"/>
                </a:cubicBezTo>
                <a:cubicBezTo>
                  <a:pt x="5813189" y="1411064"/>
                  <a:pt x="5820499" y="1407406"/>
                  <a:pt x="5824155" y="1403748"/>
                </a:cubicBezTo>
                <a:cubicBezTo>
                  <a:pt x="5824155" y="1403748"/>
                  <a:pt x="5824155" y="1400090"/>
                  <a:pt x="5820499" y="1400090"/>
                </a:cubicBezTo>
                <a:cubicBezTo>
                  <a:pt x="5820499" y="1389116"/>
                  <a:pt x="5827811" y="1396432"/>
                  <a:pt x="5831467" y="1400090"/>
                </a:cubicBezTo>
                <a:cubicBezTo>
                  <a:pt x="5831467" y="1396432"/>
                  <a:pt x="5835124" y="1396432"/>
                  <a:pt x="5835124" y="1396432"/>
                </a:cubicBezTo>
                <a:cubicBezTo>
                  <a:pt x="5835124" y="1389116"/>
                  <a:pt x="5842436" y="1378142"/>
                  <a:pt x="5835124" y="1374484"/>
                </a:cubicBezTo>
                <a:cubicBezTo>
                  <a:pt x="5827811" y="1374484"/>
                  <a:pt x="5835124" y="1378142"/>
                  <a:pt x="5831467" y="1389116"/>
                </a:cubicBezTo>
                <a:cubicBezTo>
                  <a:pt x="5820499" y="1378142"/>
                  <a:pt x="5820499" y="1389116"/>
                  <a:pt x="5813189" y="1389116"/>
                </a:cubicBezTo>
                <a:cubicBezTo>
                  <a:pt x="5802221" y="1385458"/>
                  <a:pt x="5813189" y="1378142"/>
                  <a:pt x="5802221" y="1374484"/>
                </a:cubicBezTo>
                <a:cubicBezTo>
                  <a:pt x="5805877" y="1385458"/>
                  <a:pt x="5794908" y="1396432"/>
                  <a:pt x="5787595" y="1392774"/>
                </a:cubicBezTo>
                <a:cubicBezTo>
                  <a:pt x="5791252" y="1407406"/>
                  <a:pt x="5791252" y="1407406"/>
                  <a:pt x="5791252" y="1418380"/>
                </a:cubicBezTo>
                <a:cubicBezTo>
                  <a:pt x="5776627" y="1411064"/>
                  <a:pt x="5769315" y="1425696"/>
                  <a:pt x="5754691" y="1418380"/>
                </a:cubicBezTo>
                <a:cubicBezTo>
                  <a:pt x="5754691" y="1411064"/>
                  <a:pt x="5765659" y="1414722"/>
                  <a:pt x="5758347" y="1403748"/>
                </a:cubicBezTo>
                <a:cubicBezTo>
                  <a:pt x="5751034" y="1414722"/>
                  <a:pt x="5743722" y="1400090"/>
                  <a:pt x="5736409" y="1411064"/>
                </a:cubicBezTo>
                <a:cubicBezTo>
                  <a:pt x="5732753" y="1403748"/>
                  <a:pt x="5710817" y="1396432"/>
                  <a:pt x="5707161" y="1407406"/>
                </a:cubicBezTo>
                <a:cubicBezTo>
                  <a:pt x="5696194" y="1400090"/>
                  <a:pt x="5703504" y="1389116"/>
                  <a:pt x="5688881" y="1385458"/>
                </a:cubicBezTo>
                <a:cubicBezTo>
                  <a:pt x="5692537" y="1400090"/>
                  <a:pt x="5677913" y="1392774"/>
                  <a:pt x="5681569" y="1407406"/>
                </a:cubicBezTo>
                <a:cubicBezTo>
                  <a:pt x="5674257" y="1400090"/>
                  <a:pt x="5674257" y="1411064"/>
                  <a:pt x="5666945" y="1407406"/>
                </a:cubicBezTo>
                <a:cubicBezTo>
                  <a:pt x="5670601" y="1400090"/>
                  <a:pt x="5670601" y="1396432"/>
                  <a:pt x="5666945" y="1392774"/>
                </a:cubicBezTo>
                <a:cubicBezTo>
                  <a:pt x="5663289" y="1400090"/>
                  <a:pt x="5659633" y="1396432"/>
                  <a:pt x="5659633" y="1403748"/>
                </a:cubicBezTo>
                <a:cubicBezTo>
                  <a:pt x="5648664" y="1396432"/>
                  <a:pt x="5652320" y="1389116"/>
                  <a:pt x="5648664" y="1381800"/>
                </a:cubicBezTo>
                <a:cubicBezTo>
                  <a:pt x="5645007" y="1403748"/>
                  <a:pt x="5634039" y="1392774"/>
                  <a:pt x="5626727" y="1400090"/>
                </a:cubicBezTo>
                <a:cubicBezTo>
                  <a:pt x="5637695" y="1403748"/>
                  <a:pt x="5645007" y="1407406"/>
                  <a:pt x="5652320" y="1407406"/>
                </a:cubicBezTo>
                <a:cubicBezTo>
                  <a:pt x="5641351" y="1418380"/>
                  <a:pt x="5623071" y="1403748"/>
                  <a:pt x="5612103" y="1414722"/>
                </a:cubicBezTo>
                <a:cubicBezTo>
                  <a:pt x="5630383" y="1418380"/>
                  <a:pt x="5652320" y="1429354"/>
                  <a:pt x="5666945" y="1418380"/>
                </a:cubicBezTo>
                <a:cubicBezTo>
                  <a:pt x="5663289" y="1414722"/>
                  <a:pt x="5655976" y="1414722"/>
                  <a:pt x="5659633" y="1407406"/>
                </a:cubicBezTo>
                <a:cubicBezTo>
                  <a:pt x="5670601" y="1414722"/>
                  <a:pt x="5666945" y="1418380"/>
                  <a:pt x="5677913" y="1418380"/>
                </a:cubicBezTo>
                <a:cubicBezTo>
                  <a:pt x="5677913" y="1425696"/>
                  <a:pt x="5674257" y="1433012"/>
                  <a:pt x="5677913" y="1440328"/>
                </a:cubicBezTo>
                <a:cubicBezTo>
                  <a:pt x="5655976" y="1425696"/>
                  <a:pt x="5630383" y="1422038"/>
                  <a:pt x="5626727" y="1443986"/>
                </a:cubicBezTo>
                <a:cubicBezTo>
                  <a:pt x="5626727" y="1436670"/>
                  <a:pt x="5615759" y="1433012"/>
                  <a:pt x="5615759" y="1443986"/>
                </a:cubicBezTo>
                <a:cubicBezTo>
                  <a:pt x="5604790" y="1440328"/>
                  <a:pt x="5615759" y="1429354"/>
                  <a:pt x="5608446" y="1425696"/>
                </a:cubicBezTo>
                <a:cubicBezTo>
                  <a:pt x="5604790" y="1429354"/>
                  <a:pt x="5597477" y="1425696"/>
                  <a:pt x="5593821" y="1429354"/>
                </a:cubicBezTo>
                <a:cubicBezTo>
                  <a:pt x="5597477" y="1433012"/>
                  <a:pt x="5612103" y="1429354"/>
                  <a:pt x="5608446" y="1440328"/>
                </a:cubicBezTo>
                <a:cubicBezTo>
                  <a:pt x="5604790" y="1451302"/>
                  <a:pt x="5593821" y="1429354"/>
                  <a:pt x="5593821" y="1440328"/>
                </a:cubicBezTo>
                <a:cubicBezTo>
                  <a:pt x="5593821" y="1454960"/>
                  <a:pt x="5593821" y="1451302"/>
                  <a:pt x="5586509" y="1462278"/>
                </a:cubicBezTo>
                <a:cubicBezTo>
                  <a:pt x="5597477" y="1465936"/>
                  <a:pt x="5593821" y="1473252"/>
                  <a:pt x="5593821" y="1476910"/>
                </a:cubicBezTo>
                <a:cubicBezTo>
                  <a:pt x="5582853" y="1469594"/>
                  <a:pt x="5590165" y="1487884"/>
                  <a:pt x="5586509" y="1495200"/>
                </a:cubicBezTo>
                <a:cubicBezTo>
                  <a:pt x="5575543" y="1487884"/>
                  <a:pt x="5586509" y="1476910"/>
                  <a:pt x="5575543" y="1469594"/>
                </a:cubicBezTo>
                <a:cubicBezTo>
                  <a:pt x="5571887" y="1476910"/>
                  <a:pt x="5560918" y="1476910"/>
                  <a:pt x="5553605" y="1476910"/>
                </a:cubicBezTo>
                <a:cubicBezTo>
                  <a:pt x="5557262" y="1469594"/>
                  <a:pt x="5560918" y="1473252"/>
                  <a:pt x="5553605" y="1465936"/>
                </a:cubicBezTo>
                <a:cubicBezTo>
                  <a:pt x="5546293" y="1465936"/>
                  <a:pt x="5546293" y="1458618"/>
                  <a:pt x="5535325" y="1451302"/>
                </a:cubicBezTo>
                <a:cubicBezTo>
                  <a:pt x="5542637" y="1465936"/>
                  <a:pt x="5528013" y="1458618"/>
                  <a:pt x="5517044" y="1451302"/>
                </a:cubicBezTo>
                <a:cubicBezTo>
                  <a:pt x="5513388" y="1458618"/>
                  <a:pt x="5506076" y="1465936"/>
                  <a:pt x="5513388" y="1476910"/>
                </a:cubicBezTo>
                <a:cubicBezTo>
                  <a:pt x="5498763" y="1469594"/>
                  <a:pt x="5495107" y="1462278"/>
                  <a:pt x="5495107" y="1454960"/>
                </a:cubicBezTo>
                <a:cubicBezTo>
                  <a:pt x="5491451" y="1469594"/>
                  <a:pt x="5473171" y="1458618"/>
                  <a:pt x="5476827" y="1476910"/>
                </a:cubicBezTo>
                <a:cubicBezTo>
                  <a:pt x="5473171" y="1473252"/>
                  <a:pt x="5462202" y="1462278"/>
                  <a:pt x="5462202" y="1469594"/>
                </a:cubicBezTo>
                <a:cubicBezTo>
                  <a:pt x="5473171" y="1495200"/>
                  <a:pt x="5502419" y="1473252"/>
                  <a:pt x="5509732" y="1495200"/>
                </a:cubicBezTo>
                <a:cubicBezTo>
                  <a:pt x="5498763" y="1495200"/>
                  <a:pt x="5487795" y="1491542"/>
                  <a:pt x="5476827" y="1491542"/>
                </a:cubicBezTo>
                <a:cubicBezTo>
                  <a:pt x="5491451" y="1513490"/>
                  <a:pt x="5480483" y="1528122"/>
                  <a:pt x="5491451" y="1546414"/>
                </a:cubicBezTo>
                <a:cubicBezTo>
                  <a:pt x="5476827" y="1535438"/>
                  <a:pt x="5462202" y="1557388"/>
                  <a:pt x="5443923" y="1564704"/>
                </a:cubicBezTo>
                <a:cubicBezTo>
                  <a:pt x="5451235" y="1557388"/>
                  <a:pt x="5447579" y="1550072"/>
                  <a:pt x="5454891" y="1539096"/>
                </a:cubicBezTo>
                <a:cubicBezTo>
                  <a:pt x="5432955" y="1528122"/>
                  <a:pt x="5411017" y="1524464"/>
                  <a:pt x="5400049" y="1542754"/>
                </a:cubicBezTo>
                <a:cubicBezTo>
                  <a:pt x="5374456" y="1524464"/>
                  <a:pt x="5367144" y="1553730"/>
                  <a:pt x="5341553" y="1535438"/>
                </a:cubicBezTo>
                <a:cubicBezTo>
                  <a:pt x="5341553" y="1546414"/>
                  <a:pt x="5334241" y="1539096"/>
                  <a:pt x="5330585" y="1542754"/>
                </a:cubicBezTo>
                <a:cubicBezTo>
                  <a:pt x="5326928" y="1539096"/>
                  <a:pt x="5319616" y="1539096"/>
                  <a:pt x="5315959" y="1535438"/>
                </a:cubicBezTo>
                <a:cubicBezTo>
                  <a:pt x="5308647" y="1546414"/>
                  <a:pt x="5297679" y="1546414"/>
                  <a:pt x="5283055" y="1542754"/>
                </a:cubicBezTo>
                <a:cubicBezTo>
                  <a:pt x="5268429" y="1542754"/>
                  <a:pt x="5257461" y="1539096"/>
                  <a:pt x="5250149" y="1542754"/>
                </a:cubicBezTo>
                <a:cubicBezTo>
                  <a:pt x="5253805" y="1542754"/>
                  <a:pt x="5257461" y="1546414"/>
                  <a:pt x="5257461" y="1550072"/>
                </a:cubicBezTo>
                <a:cubicBezTo>
                  <a:pt x="5253805" y="1550072"/>
                  <a:pt x="5250149" y="1564704"/>
                  <a:pt x="5246493" y="1553730"/>
                </a:cubicBezTo>
                <a:cubicBezTo>
                  <a:pt x="5253805" y="1557388"/>
                  <a:pt x="5246493" y="1546414"/>
                  <a:pt x="5242837" y="1542754"/>
                </a:cubicBezTo>
                <a:cubicBezTo>
                  <a:pt x="5239181" y="1550072"/>
                  <a:pt x="5209933" y="1546414"/>
                  <a:pt x="5206277" y="1550072"/>
                </a:cubicBezTo>
                <a:cubicBezTo>
                  <a:pt x="5206277" y="1542754"/>
                  <a:pt x="5217245" y="1539096"/>
                  <a:pt x="5213589" y="1535438"/>
                </a:cubicBezTo>
                <a:cubicBezTo>
                  <a:pt x="5202621" y="1531780"/>
                  <a:pt x="5195309" y="1535438"/>
                  <a:pt x="5184340" y="1535438"/>
                </a:cubicBezTo>
                <a:cubicBezTo>
                  <a:pt x="5187996" y="1546414"/>
                  <a:pt x="5195309" y="1557388"/>
                  <a:pt x="5195309" y="1568362"/>
                </a:cubicBezTo>
                <a:cubicBezTo>
                  <a:pt x="5184340" y="1546414"/>
                  <a:pt x="5166059" y="1520806"/>
                  <a:pt x="5151435" y="1546414"/>
                </a:cubicBezTo>
                <a:cubicBezTo>
                  <a:pt x="5162403" y="1550072"/>
                  <a:pt x="5158747" y="1553730"/>
                  <a:pt x="5166059" y="1553730"/>
                </a:cubicBezTo>
                <a:cubicBezTo>
                  <a:pt x="5158747" y="1575678"/>
                  <a:pt x="5140467" y="1564704"/>
                  <a:pt x="5129498" y="1582994"/>
                </a:cubicBezTo>
                <a:cubicBezTo>
                  <a:pt x="5122185" y="1575678"/>
                  <a:pt x="5114873" y="1579336"/>
                  <a:pt x="5107563" y="1582994"/>
                </a:cubicBezTo>
                <a:cubicBezTo>
                  <a:pt x="5100251" y="1586652"/>
                  <a:pt x="5092938" y="1590310"/>
                  <a:pt x="5078313" y="1582994"/>
                </a:cubicBezTo>
                <a:cubicBezTo>
                  <a:pt x="5078313" y="1593968"/>
                  <a:pt x="5067345" y="1582994"/>
                  <a:pt x="5071001" y="1597626"/>
                </a:cubicBezTo>
                <a:cubicBezTo>
                  <a:pt x="5071001" y="1601284"/>
                  <a:pt x="5078313" y="1601284"/>
                  <a:pt x="5078313" y="1604942"/>
                </a:cubicBezTo>
                <a:cubicBezTo>
                  <a:pt x="5060033" y="1593968"/>
                  <a:pt x="5060033" y="1626890"/>
                  <a:pt x="5038096" y="1619574"/>
                </a:cubicBezTo>
                <a:cubicBezTo>
                  <a:pt x="5038096" y="1601284"/>
                  <a:pt x="5060033" y="1612258"/>
                  <a:pt x="5056377" y="1597626"/>
                </a:cubicBezTo>
                <a:cubicBezTo>
                  <a:pt x="5049065" y="1597626"/>
                  <a:pt x="5034440" y="1601284"/>
                  <a:pt x="5023471" y="1604942"/>
                </a:cubicBezTo>
                <a:cubicBezTo>
                  <a:pt x="5012503" y="1608600"/>
                  <a:pt x="5005191" y="1608600"/>
                  <a:pt x="5005191" y="1597626"/>
                </a:cubicBezTo>
                <a:cubicBezTo>
                  <a:pt x="4994222" y="1604942"/>
                  <a:pt x="4979599" y="1626890"/>
                  <a:pt x="4957663" y="1623232"/>
                </a:cubicBezTo>
                <a:cubicBezTo>
                  <a:pt x="4943038" y="1619574"/>
                  <a:pt x="4943038" y="1608600"/>
                  <a:pt x="4932069" y="1615916"/>
                </a:cubicBezTo>
                <a:cubicBezTo>
                  <a:pt x="4924757" y="1604942"/>
                  <a:pt x="4935725" y="1601284"/>
                  <a:pt x="4932069" y="1590310"/>
                </a:cubicBezTo>
                <a:cubicBezTo>
                  <a:pt x="4928413" y="1590310"/>
                  <a:pt x="4924757" y="1593968"/>
                  <a:pt x="4924757" y="1593968"/>
                </a:cubicBezTo>
                <a:cubicBezTo>
                  <a:pt x="4921101" y="1601284"/>
                  <a:pt x="4928413" y="1608600"/>
                  <a:pt x="4921101" y="1615916"/>
                </a:cubicBezTo>
                <a:cubicBezTo>
                  <a:pt x="4910133" y="1612258"/>
                  <a:pt x="4921101" y="1601284"/>
                  <a:pt x="4913789" y="1593968"/>
                </a:cubicBezTo>
                <a:cubicBezTo>
                  <a:pt x="4899164" y="1586652"/>
                  <a:pt x="4913789" y="1615916"/>
                  <a:pt x="4899164" y="1612258"/>
                </a:cubicBezTo>
                <a:cubicBezTo>
                  <a:pt x="4902820" y="1604942"/>
                  <a:pt x="4899164" y="1601284"/>
                  <a:pt x="4891851" y="1597626"/>
                </a:cubicBezTo>
                <a:cubicBezTo>
                  <a:pt x="4884539" y="1604942"/>
                  <a:pt x="4891851" y="1608600"/>
                  <a:pt x="4891851" y="1619574"/>
                </a:cubicBezTo>
                <a:cubicBezTo>
                  <a:pt x="4884539" y="1608600"/>
                  <a:pt x="4888195" y="1626890"/>
                  <a:pt x="4877227" y="1619574"/>
                </a:cubicBezTo>
                <a:cubicBezTo>
                  <a:pt x="4873573" y="1608600"/>
                  <a:pt x="4884539" y="1612258"/>
                  <a:pt x="4877227" y="1604942"/>
                </a:cubicBezTo>
                <a:cubicBezTo>
                  <a:pt x="4866261" y="1597626"/>
                  <a:pt x="4869917" y="1623232"/>
                  <a:pt x="4866261" y="1630548"/>
                </a:cubicBezTo>
                <a:cubicBezTo>
                  <a:pt x="4873573" y="1626890"/>
                  <a:pt x="4888195" y="1630548"/>
                  <a:pt x="4888195" y="1645182"/>
                </a:cubicBezTo>
                <a:cubicBezTo>
                  <a:pt x="4869917" y="1648840"/>
                  <a:pt x="4851636" y="1645182"/>
                  <a:pt x="4844323" y="1659814"/>
                </a:cubicBezTo>
                <a:cubicBezTo>
                  <a:pt x="4844323" y="1663472"/>
                  <a:pt x="4847980" y="1663472"/>
                  <a:pt x="4847980" y="1667130"/>
                </a:cubicBezTo>
                <a:cubicBezTo>
                  <a:pt x="4833355" y="1663472"/>
                  <a:pt x="4844323" y="1645182"/>
                  <a:pt x="4829699" y="1641524"/>
                </a:cubicBezTo>
                <a:cubicBezTo>
                  <a:pt x="4829699" y="1656156"/>
                  <a:pt x="4811419" y="1637866"/>
                  <a:pt x="4807762" y="1648840"/>
                </a:cubicBezTo>
                <a:cubicBezTo>
                  <a:pt x="4815075" y="1656156"/>
                  <a:pt x="4826043" y="1648840"/>
                  <a:pt x="4829699" y="1667130"/>
                </a:cubicBezTo>
                <a:cubicBezTo>
                  <a:pt x="4818731" y="1667130"/>
                  <a:pt x="4815075" y="1659814"/>
                  <a:pt x="4807762" y="1656156"/>
                </a:cubicBezTo>
                <a:cubicBezTo>
                  <a:pt x="4807762" y="1663472"/>
                  <a:pt x="4804106" y="1670788"/>
                  <a:pt x="4804106" y="1678104"/>
                </a:cubicBezTo>
                <a:cubicBezTo>
                  <a:pt x="4789481" y="1674446"/>
                  <a:pt x="4782169" y="1689078"/>
                  <a:pt x="4763889" y="1685420"/>
                </a:cubicBezTo>
                <a:cubicBezTo>
                  <a:pt x="4763889" y="1667130"/>
                  <a:pt x="4771201" y="1689078"/>
                  <a:pt x="4771201" y="1681762"/>
                </a:cubicBezTo>
                <a:cubicBezTo>
                  <a:pt x="4771201" y="1674446"/>
                  <a:pt x="4767545" y="1674446"/>
                  <a:pt x="4763889" y="1670788"/>
                </a:cubicBezTo>
                <a:cubicBezTo>
                  <a:pt x="4760232" y="1681762"/>
                  <a:pt x="4749265" y="1700052"/>
                  <a:pt x="4734641" y="1700052"/>
                </a:cubicBezTo>
                <a:cubicBezTo>
                  <a:pt x="4723673" y="1700052"/>
                  <a:pt x="4730985" y="1689078"/>
                  <a:pt x="4720017" y="1689078"/>
                </a:cubicBezTo>
                <a:cubicBezTo>
                  <a:pt x="4709048" y="1689078"/>
                  <a:pt x="4705392" y="1685420"/>
                  <a:pt x="4709048" y="1703710"/>
                </a:cubicBezTo>
                <a:cubicBezTo>
                  <a:pt x="4694423" y="1700052"/>
                  <a:pt x="4698079" y="1692736"/>
                  <a:pt x="4694423" y="1685420"/>
                </a:cubicBezTo>
                <a:cubicBezTo>
                  <a:pt x="4687111" y="1689078"/>
                  <a:pt x="4683455" y="1696394"/>
                  <a:pt x="4679799" y="1700052"/>
                </a:cubicBezTo>
                <a:cubicBezTo>
                  <a:pt x="4679799" y="1692736"/>
                  <a:pt x="4677971" y="1690907"/>
                  <a:pt x="4675229" y="1689993"/>
                </a:cubicBezTo>
                <a:lnTo>
                  <a:pt x="4667569" y="1686509"/>
                </a:lnTo>
                <a:lnTo>
                  <a:pt x="4687568" y="1677190"/>
                </a:lnTo>
                <a:cubicBezTo>
                  <a:pt x="4699909" y="1673530"/>
                  <a:pt x="4712704" y="1670788"/>
                  <a:pt x="4723673" y="1667130"/>
                </a:cubicBezTo>
                <a:cubicBezTo>
                  <a:pt x="4716360" y="1663472"/>
                  <a:pt x="4723673" y="1652498"/>
                  <a:pt x="4716360" y="1648840"/>
                </a:cubicBezTo>
                <a:cubicBezTo>
                  <a:pt x="4694423" y="1659814"/>
                  <a:pt x="4639583" y="1656156"/>
                  <a:pt x="4650549" y="1696394"/>
                </a:cubicBezTo>
                <a:cubicBezTo>
                  <a:pt x="4639583" y="1700052"/>
                  <a:pt x="4643237" y="1689078"/>
                  <a:pt x="4632271" y="1685420"/>
                </a:cubicBezTo>
                <a:cubicBezTo>
                  <a:pt x="4628615" y="1696394"/>
                  <a:pt x="4621302" y="1696394"/>
                  <a:pt x="4613990" y="1703710"/>
                </a:cubicBezTo>
                <a:cubicBezTo>
                  <a:pt x="4617646" y="1714684"/>
                  <a:pt x="4610333" y="1711026"/>
                  <a:pt x="4613990" y="1722002"/>
                </a:cubicBezTo>
                <a:cubicBezTo>
                  <a:pt x="4621302" y="1718342"/>
                  <a:pt x="4632271" y="1722002"/>
                  <a:pt x="4632271" y="1711026"/>
                </a:cubicBezTo>
                <a:cubicBezTo>
                  <a:pt x="4628615" y="1707368"/>
                  <a:pt x="4624959" y="1707368"/>
                  <a:pt x="4624959" y="1703710"/>
                </a:cubicBezTo>
                <a:cubicBezTo>
                  <a:pt x="4632271" y="1707368"/>
                  <a:pt x="4632271" y="1696394"/>
                  <a:pt x="4639583" y="1700052"/>
                </a:cubicBezTo>
                <a:cubicBezTo>
                  <a:pt x="4639583" y="1714684"/>
                  <a:pt x="4654205" y="1718342"/>
                  <a:pt x="4654205" y="1729318"/>
                </a:cubicBezTo>
                <a:cubicBezTo>
                  <a:pt x="4643237" y="1736634"/>
                  <a:pt x="4646893" y="1722002"/>
                  <a:pt x="4639583" y="1722002"/>
                </a:cubicBezTo>
                <a:cubicBezTo>
                  <a:pt x="4639583" y="1743950"/>
                  <a:pt x="4603021" y="1718342"/>
                  <a:pt x="4617646" y="1747608"/>
                </a:cubicBezTo>
                <a:cubicBezTo>
                  <a:pt x="4613990" y="1747608"/>
                  <a:pt x="4610333" y="1747608"/>
                  <a:pt x="4610333" y="1754924"/>
                </a:cubicBezTo>
                <a:cubicBezTo>
                  <a:pt x="4603021" y="1754924"/>
                  <a:pt x="4599365" y="1736634"/>
                  <a:pt x="4595709" y="1747608"/>
                </a:cubicBezTo>
                <a:cubicBezTo>
                  <a:pt x="4592053" y="1751266"/>
                  <a:pt x="4599365" y="1751266"/>
                  <a:pt x="4599365" y="1754924"/>
                </a:cubicBezTo>
                <a:cubicBezTo>
                  <a:pt x="4588397" y="1758582"/>
                  <a:pt x="4581085" y="1765898"/>
                  <a:pt x="4570116" y="1765898"/>
                </a:cubicBezTo>
                <a:cubicBezTo>
                  <a:pt x="4581085" y="1769556"/>
                  <a:pt x="4562803" y="1773214"/>
                  <a:pt x="4573772" y="1776872"/>
                </a:cubicBezTo>
                <a:cubicBezTo>
                  <a:pt x="4577429" y="1765898"/>
                  <a:pt x="4592053" y="1773214"/>
                  <a:pt x="4599365" y="1769556"/>
                </a:cubicBezTo>
                <a:cubicBezTo>
                  <a:pt x="4584741" y="1773214"/>
                  <a:pt x="4588397" y="1784188"/>
                  <a:pt x="4577429" y="1791504"/>
                </a:cubicBezTo>
                <a:cubicBezTo>
                  <a:pt x="4573772" y="1787846"/>
                  <a:pt x="4577429" y="1780530"/>
                  <a:pt x="4570116" y="1776872"/>
                </a:cubicBezTo>
                <a:cubicBezTo>
                  <a:pt x="4570116" y="1784188"/>
                  <a:pt x="4566460" y="1780530"/>
                  <a:pt x="4566460" y="1787846"/>
                </a:cubicBezTo>
                <a:cubicBezTo>
                  <a:pt x="4570116" y="1791504"/>
                  <a:pt x="4570116" y="1802478"/>
                  <a:pt x="4577429" y="1806136"/>
                </a:cubicBezTo>
                <a:cubicBezTo>
                  <a:pt x="4581085" y="1795162"/>
                  <a:pt x="4592053" y="1802478"/>
                  <a:pt x="4595709" y="1787846"/>
                </a:cubicBezTo>
                <a:cubicBezTo>
                  <a:pt x="4606677" y="1787846"/>
                  <a:pt x="4606677" y="1795162"/>
                  <a:pt x="4613990" y="1798820"/>
                </a:cubicBezTo>
                <a:cubicBezTo>
                  <a:pt x="4624959" y="1784188"/>
                  <a:pt x="4617646" y="1762240"/>
                  <a:pt x="4643237" y="1769556"/>
                </a:cubicBezTo>
                <a:cubicBezTo>
                  <a:pt x="4650549" y="1776872"/>
                  <a:pt x="4635927" y="1780530"/>
                  <a:pt x="4646893" y="1784188"/>
                </a:cubicBezTo>
                <a:cubicBezTo>
                  <a:pt x="4646893" y="1769556"/>
                  <a:pt x="4650549" y="1769556"/>
                  <a:pt x="4657862" y="1765898"/>
                </a:cubicBezTo>
                <a:cubicBezTo>
                  <a:pt x="4665174" y="1769556"/>
                  <a:pt x="4646893" y="1780530"/>
                  <a:pt x="4661518" y="1787846"/>
                </a:cubicBezTo>
                <a:cubicBezTo>
                  <a:pt x="4661518" y="1773214"/>
                  <a:pt x="4668831" y="1776872"/>
                  <a:pt x="4661518" y="1754924"/>
                </a:cubicBezTo>
                <a:cubicBezTo>
                  <a:pt x="4683455" y="1762240"/>
                  <a:pt x="4657862" y="1773214"/>
                  <a:pt x="4676143" y="1780530"/>
                </a:cubicBezTo>
                <a:cubicBezTo>
                  <a:pt x="4676143" y="1762240"/>
                  <a:pt x="4690767" y="1769556"/>
                  <a:pt x="4676143" y="1754924"/>
                </a:cubicBezTo>
                <a:cubicBezTo>
                  <a:pt x="4694423" y="1765898"/>
                  <a:pt x="4701735" y="1762240"/>
                  <a:pt x="4694423" y="1747608"/>
                </a:cubicBezTo>
                <a:cubicBezTo>
                  <a:pt x="4698079" y="1747608"/>
                  <a:pt x="4701735" y="1747608"/>
                  <a:pt x="4701735" y="1743950"/>
                </a:cubicBezTo>
                <a:cubicBezTo>
                  <a:pt x="4709048" y="1743950"/>
                  <a:pt x="4712704" y="1762240"/>
                  <a:pt x="4720017" y="1754924"/>
                </a:cubicBezTo>
                <a:cubicBezTo>
                  <a:pt x="4720017" y="1747608"/>
                  <a:pt x="4716360" y="1740292"/>
                  <a:pt x="4712704" y="1732976"/>
                </a:cubicBezTo>
                <a:cubicBezTo>
                  <a:pt x="4720017" y="1729318"/>
                  <a:pt x="4730985" y="1718342"/>
                  <a:pt x="4738297" y="1729318"/>
                </a:cubicBezTo>
                <a:cubicBezTo>
                  <a:pt x="4727329" y="1729318"/>
                  <a:pt x="4727329" y="1736634"/>
                  <a:pt x="4720017" y="1736634"/>
                </a:cubicBezTo>
                <a:cubicBezTo>
                  <a:pt x="4741953" y="1743950"/>
                  <a:pt x="4752921" y="1714684"/>
                  <a:pt x="4767545" y="1743950"/>
                </a:cubicBezTo>
                <a:cubicBezTo>
                  <a:pt x="4771201" y="1732976"/>
                  <a:pt x="4789481" y="1743950"/>
                  <a:pt x="4789481" y="1729318"/>
                </a:cubicBezTo>
                <a:cubicBezTo>
                  <a:pt x="4785825" y="1732976"/>
                  <a:pt x="4767545" y="1718342"/>
                  <a:pt x="4771201" y="1736634"/>
                </a:cubicBezTo>
                <a:cubicBezTo>
                  <a:pt x="4771201" y="1736634"/>
                  <a:pt x="4771201" y="1736634"/>
                  <a:pt x="4756578" y="1729318"/>
                </a:cubicBezTo>
                <a:cubicBezTo>
                  <a:pt x="4756578" y="1725660"/>
                  <a:pt x="4760232" y="1722002"/>
                  <a:pt x="4760232" y="1718342"/>
                </a:cubicBezTo>
                <a:cubicBezTo>
                  <a:pt x="4767545" y="1722002"/>
                  <a:pt x="4778513" y="1718342"/>
                  <a:pt x="4793137" y="1718342"/>
                </a:cubicBezTo>
                <a:cubicBezTo>
                  <a:pt x="4796793" y="1725660"/>
                  <a:pt x="4793137" y="1732976"/>
                  <a:pt x="4804106" y="1736634"/>
                </a:cubicBezTo>
                <a:cubicBezTo>
                  <a:pt x="4807762" y="1718342"/>
                  <a:pt x="4829699" y="1725660"/>
                  <a:pt x="4833355" y="1725660"/>
                </a:cubicBezTo>
                <a:cubicBezTo>
                  <a:pt x="4829699" y="1711026"/>
                  <a:pt x="4844323" y="1707368"/>
                  <a:pt x="4833355" y="1696394"/>
                </a:cubicBezTo>
                <a:cubicBezTo>
                  <a:pt x="4837011" y="1696394"/>
                  <a:pt x="4837011" y="1696394"/>
                  <a:pt x="4837011" y="1692736"/>
                </a:cubicBezTo>
                <a:cubicBezTo>
                  <a:pt x="4844323" y="1703710"/>
                  <a:pt x="4855292" y="1700052"/>
                  <a:pt x="4855292" y="1714684"/>
                </a:cubicBezTo>
                <a:cubicBezTo>
                  <a:pt x="4862605" y="1711026"/>
                  <a:pt x="4858948" y="1696394"/>
                  <a:pt x="4855292" y="1689078"/>
                </a:cubicBezTo>
                <a:cubicBezTo>
                  <a:pt x="4869917" y="1692736"/>
                  <a:pt x="4888195" y="1663472"/>
                  <a:pt x="4884539" y="1689078"/>
                </a:cubicBezTo>
                <a:cubicBezTo>
                  <a:pt x="4891851" y="1692736"/>
                  <a:pt x="4899164" y="1678104"/>
                  <a:pt x="4906477" y="1692736"/>
                </a:cubicBezTo>
                <a:cubicBezTo>
                  <a:pt x="4902820" y="1696394"/>
                  <a:pt x="4895508" y="1692736"/>
                  <a:pt x="4891851" y="1700052"/>
                </a:cubicBezTo>
                <a:cubicBezTo>
                  <a:pt x="4906477" y="1714684"/>
                  <a:pt x="4906477" y="1696394"/>
                  <a:pt x="4917445" y="1700052"/>
                </a:cubicBezTo>
                <a:cubicBezTo>
                  <a:pt x="4917445" y="1700052"/>
                  <a:pt x="4917445" y="1703710"/>
                  <a:pt x="4917445" y="1703710"/>
                </a:cubicBezTo>
                <a:cubicBezTo>
                  <a:pt x="4917445" y="1707368"/>
                  <a:pt x="4917445" y="1711026"/>
                  <a:pt x="4917445" y="1714684"/>
                </a:cubicBezTo>
                <a:cubicBezTo>
                  <a:pt x="4913789" y="1711026"/>
                  <a:pt x="4906477" y="1707368"/>
                  <a:pt x="4906477" y="1711026"/>
                </a:cubicBezTo>
                <a:cubicBezTo>
                  <a:pt x="4902820" y="1714684"/>
                  <a:pt x="4902820" y="1718342"/>
                  <a:pt x="4906477" y="1722002"/>
                </a:cubicBezTo>
                <a:cubicBezTo>
                  <a:pt x="4917445" y="1718342"/>
                  <a:pt x="4932069" y="1722002"/>
                  <a:pt x="4928413" y="1700052"/>
                </a:cubicBezTo>
                <a:cubicBezTo>
                  <a:pt x="4943038" y="1700052"/>
                  <a:pt x="4957663" y="1696394"/>
                  <a:pt x="4964975" y="1685420"/>
                </a:cubicBezTo>
                <a:cubicBezTo>
                  <a:pt x="4957663" y="1678104"/>
                  <a:pt x="4954007" y="1670788"/>
                  <a:pt x="4954007" y="1659814"/>
                </a:cubicBezTo>
                <a:cubicBezTo>
                  <a:pt x="4968631" y="1681762"/>
                  <a:pt x="4957663" y="1656156"/>
                  <a:pt x="4975943" y="1659814"/>
                </a:cubicBezTo>
                <a:cubicBezTo>
                  <a:pt x="4979599" y="1674446"/>
                  <a:pt x="4964975" y="1681762"/>
                  <a:pt x="4975943" y="1689078"/>
                </a:cubicBezTo>
                <a:cubicBezTo>
                  <a:pt x="4990568" y="1685420"/>
                  <a:pt x="5008847" y="1689078"/>
                  <a:pt x="5016159" y="1667130"/>
                </a:cubicBezTo>
                <a:cubicBezTo>
                  <a:pt x="5027127" y="1674446"/>
                  <a:pt x="5038096" y="1670788"/>
                  <a:pt x="5049065" y="1667130"/>
                </a:cubicBezTo>
                <a:cubicBezTo>
                  <a:pt x="5056377" y="1667130"/>
                  <a:pt x="5067345" y="1663472"/>
                  <a:pt x="5078313" y="1670788"/>
                </a:cubicBezTo>
                <a:cubicBezTo>
                  <a:pt x="5078313" y="1674446"/>
                  <a:pt x="5071001" y="1674446"/>
                  <a:pt x="5074657" y="1678104"/>
                </a:cubicBezTo>
                <a:cubicBezTo>
                  <a:pt x="5085626" y="1681762"/>
                  <a:pt x="5081969" y="1700052"/>
                  <a:pt x="5092938" y="1692736"/>
                </a:cubicBezTo>
                <a:cubicBezTo>
                  <a:pt x="5092938" y="1685420"/>
                  <a:pt x="5085626" y="1681762"/>
                  <a:pt x="5081969" y="1674446"/>
                </a:cubicBezTo>
                <a:cubicBezTo>
                  <a:pt x="5089282" y="1656156"/>
                  <a:pt x="5103907" y="1659814"/>
                  <a:pt x="5111217" y="1652498"/>
                </a:cubicBezTo>
                <a:cubicBezTo>
                  <a:pt x="5103907" y="1648840"/>
                  <a:pt x="5092938" y="1645182"/>
                  <a:pt x="5092938" y="1637866"/>
                </a:cubicBezTo>
                <a:cubicBezTo>
                  <a:pt x="5100251" y="1634206"/>
                  <a:pt x="5111217" y="1637866"/>
                  <a:pt x="5114873" y="1630548"/>
                </a:cubicBezTo>
                <a:cubicBezTo>
                  <a:pt x="5114873" y="1637866"/>
                  <a:pt x="5122185" y="1637866"/>
                  <a:pt x="5122185" y="1645182"/>
                </a:cubicBezTo>
                <a:cubicBezTo>
                  <a:pt x="5111217" y="1637866"/>
                  <a:pt x="5103907" y="1637866"/>
                  <a:pt x="5100251" y="1641524"/>
                </a:cubicBezTo>
                <a:cubicBezTo>
                  <a:pt x="5111217" y="1645182"/>
                  <a:pt x="5111217" y="1641524"/>
                  <a:pt x="5114873" y="1656156"/>
                </a:cubicBezTo>
                <a:cubicBezTo>
                  <a:pt x="5125841" y="1648840"/>
                  <a:pt x="5140467" y="1652498"/>
                  <a:pt x="5151435" y="1648840"/>
                </a:cubicBezTo>
                <a:lnTo>
                  <a:pt x="5155173" y="1659718"/>
                </a:lnTo>
                <a:lnTo>
                  <a:pt x="5155091" y="1659814"/>
                </a:lnTo>
                <a:lnTo>
                  <a:pt x="5155197" y="1659788"/>
                </a:lnTo>
                <a:lnTo>
                  <a:pt x="5156463" y="1663472"/>
                </a:lnTo>
                <a:cubicBezTo>
                  <a:pt x="5159663" y="1667130"/>
                  <a:pt x="5164232" y="1668959"/>
                  <a:pt x="5169715" y="1667130"/>
                </a:cubicBezTo>
                <a:cubicBezTo>
                  <a:pt x="5169715" y="1681762"/>
                  <a:pt x="5155091" y="1663472"/>
                  <a:pt x="5155091" y="1674446"/>
                </a:cubicBezTo>
                <a:cubicBezTo>
                  <a:pt x="5162403" y="1685420"/>
                  <a:pt x="5177028" y="1689078"/>
                  <a:pt x="5180684" y="1667130"/>
                </a:cubicBezTo>
                <a:cubicBezTo>
                  <a:pt x="5169715" y="1659814"/>
                  <a:pt x="5169715" y="1659814"/>
                  <a:pt x="5173371" y="1652498"/>
                </a:cubicBezTo>
                <a:cubicBezTo>
                  <a:pt x="5166059" y="1650669"/>
                  <a:pt x="5165146" y="1654327"/>
                  <a:pt x="5164232" y="1657528"/>
                </a:cubicBezTo>
                <a:lnTo>
                  <a:pt x="5155197" y="1659788"/>
                </a:lnTo>
                <a:lnTo>
                  <a:pt x="5155173" y="1659718"/>
                </a:lnTo>
                <a:lnTo>
                  <a:pt x="5160119" y="1653868"/>
                </a:lnTo>
                <a:cubicBezTo>
                  <a:pt x="5161489" y="1652498"/>
                  <a:pt x="5162403" y="1650669"/>
                  <a:pt x="5162403" y="1645182"/>
                </a:cubicBezTo>
                <a:cubicBezTo>
                  <a:pt x="5184340" y="1641524"/>
                  <a:pt x="5213589" y="1645182"/>
                  <a:pt x="5217245" y="1623232"/>
                </a:cubicBezTo>
                <a:cubicBezTo>
                  <a:pt x="5228212" y="1626890"/>
                  <a:pt x="5224557" y="1634206"/>
                  <a:pt x="5235525" y="1637866"/>
                </a:cubicBezTo>
                <a:cubicBezTo>
                  <a:pt x="5235525" y="1634206"/>
                  <a:pt x="5239181" y="1637866"/>
                  <a:pt x="5239181" y="1634206"/>
                </a:cubicBezTo>
                <a:cubicBezTo>
                  <a:pt x="5242837" y="1630548"/>
                  <a:pt x="5235525" y="1619574"/>
                  <a:pt x="5242837" y="1619574"/>
                </a:cubicBezTo>
                <a:cubicBezTo>
                  <a:pt x="5257461" y="1630548"/>
                  <a:pt x="5294023" y="1626890"/>
                  <a:pt x="5290367" y="1604942"/>
                </a:cubicBezTo>
                <a:cubicBezTo>
                  <a:pt x="5301335" y="1608600"/>
                  <a:pt x="5290367" y="1619574"/>
                  <a:pt x="5297679" y="1623232"/>
                </a:cubicBezTo>
                <a:cubicBezTo>
                  <a:pt x="5297679" y="1615916"/>
                  <a:pt x="5304991" y="1623232"/>
                  <a:pt x="5308647" y="1626890"/>
                </a:cubicBezTo>
                <a:cubicBezTo>
                  <a:pt x="5308647" y="1612258"/>
                  <a:pt x="5315959" y="1615916"/>
                  <a:pt x="5323272" y="1623232"/>
                </a:cubicBezTo>
                <a:cubicBezTo>
                  <a:pt x="5323272" y="1619574"/>
                  <a:pt x="5323272" y="1615916"/>
                  <a:pt x="5323272" y="1612258"/>
                </a:cubicBezTo>
                <a:cubicBezTo>
                  <a:pt x="5330585" y="1619574"/>
                  <a:pt x="5334241" y="1612258"/>
                  <a:pt x="5341553" y="1615916"/>
                </a:cubicBezTo>
                <a:cubicBezTo>
                  <a:pt x="5341553" y="1623232"/>
                  <a:pt x="5341553" y="1626890"/>
                  <a:pt x="5345207" y="1630548"/>
                </a:cubicBezTo>
                <a:cubicBezTo>
                  <a:pt x="5348863" y="1626890"/>
                  <a:pt x="5352519" y="1623232"/>
                  <a:pt x="5356175" y="1619574"/>
                </a:cubicBezTo>
                <a:cubicBezTo>
                  <a:pt x="5348863" y="1615916"/>
                  <a:pt x="5348863" y="1619574"/>
                  <a:pt x="5341553" y="1615916"/>
                </a:cubicBezTo>
                <a:cubicBezTo>
                  <a:pt x="5348863" y="1612258"/>
                  <a:pt x="5356175" y="1608600"/>
                  <a:pt x="5356175" y="1604942"/>
                </a:cubicBezTo>
                <a:cubicBezTo>
                  <a:pt x="5356175" y="1623232"/>
                  <a:pt x="5370800" y="1601284"/>
                  <a:pt x="5378113" y="1619574"/>
                </a:cubicBezTo>
                <a:cubicBezTo>
                  <a:pt x="5396393" y="1604942"/>
                  <a:pt x="5418330" y="1601284"/>
                  <a:pt x="5443923" y="1612258"/>
                </a:cubicBezTo>
                <a:cubicBezTo>
                  <a:pt x="5443923" y="1597626"/>
                  <a:pt x="5443923" y="1604942"/>
                  <a:pt x="5451235" y="1612258"/>
                </a:cubicBezTo>
                <a:cubicBezTo>
                  <a:pt x="5454891" y="1608600"/>
                  <a:pt x="5458547" y="1604942"/>
                  <a:pt x="5462202" y="1601284"/>
                </a:cubicBezTo>
                <a:cubicBezTo>
                  <a:pt x="5462202" y="1601284"/>
                  <a:pt x="5462202" y="1597626"/>
                  <a:pt x="5465858" y="1593968"/>
                </a:cubicBezTo>
                <a:cubicBezTo>
                  <a:pt x="5469515" y="1597626"/>
                  <a:pt x="5469515" y="1597626"/>
                  <a:pt x="5469515" y="1601284"/>
                </a:cubicBezTo>
                <a:cubicBezTo>
                  <a:pt x="5469515" y="1601284"/>
                  <a:pt x="5473171" y="1597626"/>
                  <a:pt x="5473171" y="1597626"/>
                </a:cubicBezTo>
                <a:cubicBezTo>
                  <a:pt x="5480483" y="1597626"/>
                  <a:pt x="5487795" y="1597626"/>
                  <a:pt x="5495107" y="1604942"/>
                </a:cubicBezTo>
                <a:cubicBezTo>
                  <a:pt x="5495107" y="1597626"/>
                  <a:pt x="5502419" y="1597626"/>
                  <a:pt x="5509732" y="1597626"/>
                </a:cubicBezTo>
                <a:cubicBezTo>
                  <a:pt x="5509732" y="1597626"/>
                  <a:pt x="5509732" y="1593968"/>
                  <a:pt x="5509732" y="1593968"/>
                </a:cubicBezTo>
                <a:cubicBezTo>
                  <a:pt x="5513388" y="1593968"/>
                  <a:pt x="5513388" y="1597626"/>
                  <a:pt x="5517044" y="1601284"/>
                </a:cubicBezTo>
                <a:cubicBezTo>
                  <a:pt x="5517044" y="1601284"/>
                  <a:pt x="5520701" y="1601284"/>
                  <a:pt x="5520701" y="1604942"/>
                </a:cubicBezTo>
                <a:cubicBezTo>
                  <a:pt x="5535325" y="1597626"/>
                  <a:pt x="5528013" y="1582994"/>
                  <a:pt x="5542637" y="1590310"/>
                </a:cubicBezTo>
                <a:cubicBezTo>
                  <a:pt x="5542637" y="1586652"/>
                  <a:pt x="5538981" y="1582994"/>
                  <a:pt x="5538981" y="1575678"/>
                </a:cubicBezTo>
                <a:cubicBezTo>
                  <a:pt x="5546293" y="1579336"/>
                  <a:pt x="5542637" y="1582994"/>
                  <a:pt x="5549949" y="1586652"/>
                </a:cubicBezTo>
                <a:cubicBezTo>
                  <a:pt x="5557262" y="1575678"/>
                  <a:pt x="5564574" y="1568362"/>
                  <a:pt x="5575543" y="1572020"/>
                </a:cubicBezTo>
                <a:cubicBezTo>
                  <a:pt x="5582853" y="1564704"/>
                  <a:pt x="5568231" y="1564704"/>
                  <a:pt x="5575543" y="1553730"/>
                </a:cubicBezTo>
                <a:cubicBezTo>
                  <a:pt x="5579197" y="1553730"/>
                  <a:pt x="5586509" y="1546414"/>
                  <a:pt x="5590165" y="1546414"/>
                </a:cubicBezTo>
                <a:cubicBezTo>
                  <a:pt x="5586509" y="1553730"/>
                  <a:pt x="5586509" y="1557388"/>
                  <a:pt x="5593821" y="1561046"/>
                </a:cubicBezTo>
                <a:cubicBezTo>
                  <a:pt x="5626727" y="1542754"/>
                  <a:pt x="5648664" y="1531780"/>
                  <a:pt x="5685225" y="1520806"/>
                </a:cubicBezTo>
                <a:cubicBezTo>
                  <a:pt x="5681569" y="1517148"/>
                  <a:pt x="5677913" y="1517148"/>
                  <a:pt x="5681569" y="1513490"/>
                </a:cubicBezTo>
                <a:cubicBezTo>
                  <a:pt x="5688881" y="1520806"/>
                  <a:pt x="5688881" y="1509832"/>
                  <a:pt x="5696194" y="1509832"/>
                </a:cubicBezTo>
                <a:cubicBezTo>
                  <a:pt x="5696194" y="1513490"/>
                  <a:pt x="5696194" y="1517148"/>
                  <a:pt x="5699848" y="1520806"/>
                </a:cubicBezTo>
                <a:cubicBezTo>
                  <a:pt x="5707161" y="1513490"/>
                  <a:pt x="5721785" y="1517148"/>
                  <a:pt x="5725441" y="1502516"/>
                </a:cubicBezTo>
                <a:cubicBezTo>
                  <a:pt x="5732753" y="1506174"/>
                  <a:pt x="5729097" y="1509832"/>
                  <a:pt x="5736409" y="1513490"/>
                </a:cubicBezTo>
                <a:cubicBezTo>
                  <a:pt x="5740065" y="1491542"/>
                  <a:pt x="5758347" y="1506174"/>
                  <a:pt x="5769315" y="1495200"/>
                </a:cubicBezTo>
                <a:cubicBezTo>
                  <a:pt x="5765659" y="1491542"/>
                  <a:pt x="5765659" y="1487884"/>
                  <a:pt x="5762003" y="1487884"/>
                </a:cubicBezTo>
                <a:cubicBezTo>
                  <a:pt x="5758347" y="1491542"/>
                  <a:pt x="5751034" y="1491542"/>
                  <a:pt x="5743722" y="1491542"/>
                </a:cubicBezTo>
                <a:cubicBezTo>
                  <a:pt x="5751034" y="1484226"/>
                  <a:pt x="5762003" y="1476910"/>
                  <a:pt x="5758347" y="1465936"/>
                </a:cubicBezTo>
                <a:cubicBezTo>
                  <a:pt x="5772971" y="1465936"/>
                  <a:pt x="5754691" y="1480568"/>
                  <a:pt x="5762003" y="1484226"/>
                </a:cubicBezTo>
                <a:cubicBezTo>
                  <a:pt x="5787595" y="1469594"/>
                  <a:pt x="5820499" y="1422038"/>
                  <a:pt x="5849749" y="1425696"/>
                </a:cubicBezTo>
                <a:cubicBezTo>
                  <a:pt x="5849749" y="1414722"/>
                  <a:pt x="5853405" y="1418380"/>
                  <a:pt x="5860717" y="1414722"/>
                </a:cubicBezTo>
                <a:cubicBezTo>
                  <a:pt x="5868029" y="1429354"/>
                  <a:pt x="5838780" y="1433012"/>
                  <a:pt x="5849749" y="1447644"/>
                </a:cubicBezTo>
                <a:cubicBezTo>
                  <a:pt x="5860717" y="1443986"/>
                  <a:pt x="5868029" y="1440328"/>
                  <a:pt x="5878997" y="1433012"/>
                </a:cubicBezTo>
                <a:cubicBezTo>
                  <a:pt x="5886310" y="1429354"/>
                  <a:pt x="5897279" y="1422038"/>
                  <a:pt x="5904591" y="1414722"/>
                </a:cubicBezTo>
                <a:cubicBezTo>
                  <a:pt x="5908247" y="1422038"/>
                  <a:pt x="5886310" y="1433012"/>
                  <a:pt x="5893622" y="1443986"/>
                </a:cubicBezTo>
                <a:cubicBezTo>
                  <a:pt x="5904591" y="1440328"/>
                  <a:pt x="5919215" y="1422038"/>
                  <a:pt x="5922871" y="1414722"/>
                </a:cubicBezTo>
                <a:cubicBezTo>
                  <a:pt x="5922871" y="1418380"/>
                  <a:pt x="5926527" y="1418380"/>
                  <a:pt x="5930183" y="1422038"/>
                </a:cubicBezTo>
                <a:cubicBezTo>
                  <a:pt x="5948463" y="1396432"/>
                  <a:pt x="5977712" y="1389116"/>
                  <a:pt x="5992337" y="1348876"/>
                </a:cubicBezTo>
                <a:cubicBezTo>
                  <a:pt x="5999649" y="1352534"/>
                  <a:pt x="5999649" y="1359850"/>
                  <a:pt x="5999649" y="1367166"/>
                </a:cubicBezTo>
                <a:cubicBezTo>
                  <a:pt x="5995993" y="1363508"/>
                  <a:pt x="5995993" y="1359850"/>
                  <a:pt x="5992337" y="1363508"/>
                </a:cubicBezTo>
                <a:cubicBezTo>
                  <a:pt x="5988681" y="1363508"/>
                  <a:pt x="5985024" y="1367166"/>
                  <a:pt x="5992337" y="1370826"/>
                </a:cubicBezTo>
                <a:cubicBezTo>
                  <a:pt x="5995993" y="1370826"/>
                  <a:pt x="6006961" y="1370826"/>
                  <a:pt x="6010617" y="1367166"/>
                </a:cubicBezTo>
                <a:cubicBezTo>
                  <a:pt x="6006961" y="1363508"/>
                  <a:pt x="6010617" y="1359850"/>
                  <a:pt x="6010617" y="1356192"/>
                </a:cubicBezTo>
                <a:cubicBezTo>
                  <a:pt x="6014273" y="1352534"/>
                  <a:pt x="6025242" y="1363508"/>
                  <a:pt x="6028898" y="1359850"/>
                </a:cubicBezTo>
                <a:cubicBezTo>
                  <a:pt x="6028898" y="1356192"/>
                  <a:pt x="6032554" y="1352534"/>
                  <a:pt x="6028898" y="1348876"/>
                </a:cubicBezTo>
                <a:cubicBezTo>
                  <a:pt x="6017929" y="1352534"/>
                  <a:pt x="6021585" y="1356192"/>
                  <a:pt x="6014273" y="1345218"/>
                </a:cubicBezTo>
                <a:cubicBezTo>
                  <a:pt x="6010617" y="1348876"/>
                  <a:pt x="6003305" y="1348876"/>
                  <a:pt x="5995993" y="1352534"/>
                </a:cubicBezTo>
                <a:cubicBezTo>
                  <a:pt x="5999649" y="1341560"/>
                  <a:pt x="5985024" y="1352534"/>
                  <a:pt x="5988681" y="1341560"/>
                </a:cubicBezTo>
                <a:cubicBezTo>
                  <a:pt x="5995993" y="1337902"/>
                  <a:pt x="5992337" y="1341560"/>
                  <a:pt x="6003305" y="1348876"/>
                </a:cubicBezTo>
                <a:cubicBezTo>
                  <a:pt x="6021585" y="1345218"/>
                  <a:pt x="6021585" y="1326928"/>
                  <a:pt x="6036210" y="1319612"/>
                </a:cubicBezTo>
                <a:cubicBezTo>
                  <a:pt x="6036210" y="1334244"/>
                  <a:pt x="6028898" y="1348876"/>
                  <a:pt x="6039867" y="1359850"/>
                </a:cubicBezTo>
                <a:cubicBezTo>
                  <a:pt x="6050833" y="1363508"/>
                  <a:pt x="6058145" y="1337902"/>
                  <a:pt x="6069113" y="1337902"/>
                </a:cubicBezTo>
                <a:cubicBezTo>
                  <a:pt x="6080082" y="1348876"/>
                  <a:pt x="6087395" y="1337902"/>
                  <a:pt x="6094707" y="1334244"/>
                </a:cubicBezTo>
                <a:cubicBezTo>
                  <a:pt x="6091051" y="1326928"/>
                  <a:pt x="6109331" y="1308638"/>
                  <a:pt x="6112987" y="1315954"/>
                </a:cubicBezTo>
                <a:cubicBezTo>
                  <a:pt x="6109331" y="1315954"/>
                  <a:pt x="6098363" y="1326928"/>
                  <a:pt x="6109331" y="1330586"/>
                </a:cubicBezTo>
                <a:cubicBezTo>
                  <a:pt x="6112987" y="1323270"/>
                  <a:pt x="6120300" y="1323270"/>
                  <a:pt x="6123956" y="1319612"/>
                </a:cubicBezTo>
                <a:cubicBezTo>
                  <a:pt x="6120300" y="1315954"/>
                  <a:pt x="6123956" y="1312296"/>
                  <a:pt x="6116643" y="1308638"/>
                </a:cubicBezTo>
                <a:cubicBezTo>
                  <a:pt x="6134925" y="1297664"/>
                  <a:pt x="6127612" y="1301322"/>
                  <a:pt x="6142237" y="1286688"/>
                </a:cubicBezTo>
                <a:cubicBezTo>
                  <a:pt x="6156861" y="1294006"/>
                  <a:pt x="6160517" y="1286688"/>
                  <a:pt x="6164173" y="1283031"/>
                </a:cubicBezTo>
                <a:cubicBezTo>
                  <a:pt x="6171484" y="1279373"/>
                  <a:pt x="6175140" y="1272057"/>
                  <a:pt x="6189765" y="1283031"/>
                </a:cubicBezTo>
                <a:cubicBezTo>
                  <a:pt x="6189765" y="1275715"/>
                  <a:pt x="6197077" y="1275715"/>
                  <a:pt x="6200733" y="1268399"/>
                </a:cubicBezTo>
                <a:cubicBezTo>
                  <a:pt x="6204389" y="1283031"/>
                  <a:pt x="6204389" y="1294006"/>
                  <a:pt x="6200733" y="1308638"/>
                </a:cubicBezTo>
                <a:cubicBezTo>
                  <a:pt x="6226327" y="1301322"/>
                  <a:pt x="6255575" y="1294006"/>
                  <a:pt x="6259231" y="1261083"/>
                </a:cubicBezTo>
                <a:cubicBezTo>
                  <a:pt x="6277513" y="1261083"/>
                  <a:pt x="6310416" y="1250109"/>
                  <a:pt x="6314072" y="1220845"/>
                </a:cubicBezTo>
                <a:cubicBezTo>
                  <a:pt x="6284823" y="1202555"/>
                  <a:pt x="6266544" y="1264741"/>
                  <a:pt x="6244607" y="1250109"/>
                </a:cubicBezTo>
                <a:cubicBezTo>
                  <a:pt x="6251919" y="1253767"/>
                  <a:pt x="6248263" y="1268399"/>
                  <a:pt x="6240951" y="1264741"/>
                </a:cubicBezTo>
                <a:cubicBezTo>
                  <a:pt x="6240951" y="1261083"/>
                  <a:pt x="6240951" y="1257425"/>
                  <a:pt x="6237295" y="1253767"/>
                </a:cubicBezTo>
                <a:cubicBezTo>
                  <a:pt x="6226327" y="1264741"/>
                  <a:pt x="6229983" y="1294006"/>
                  <a:pt x="6208045" y="1294006"/>
                </a:cubicBezTo>
                <a:cubicBezTo>
                  <a:pt x="6211701" y="1275715"/>
                  <a:pt x="6222670" y="1242793"/>
                  <a:pt x="6237295" y="1235477"/>
                </a:cubicBezTo>
                <a:cubicBezTo>
                  <a:pt x="6244607" y="1239135"/>
                  <a:pt x="6229983" y="1250109"/>
                  <a:pt x="6240951" y="1253767"/>
                </a:cubicBezTo>
                <a:cubicBezTo>
                  <a:pt x="6251919" y="1239135"/>
                  <a:pt x="6259231" y="1231819"/>
                  <a:pt x="6262888" y="1209871"/>
                </a:cubicBezTo>
                <a:cubicBezTo>
                  <a:pt x="6277513" y="1213529"/>
                  <a:pt x="6288479" y="1209871"/>
                  <a:pt x="6303103" y="1209871"/>
                </a:cubicBezTo>
                <a:cubicBezTo>
                  <a:pt x="6310416" y="1187921"/>
                  <a:pt x="6325041" y="1195239"/>
                  <a:pt x="6321385" y="1173289"/>
                </a:cubicBezTo>
                <a:cubicBezTo>
                  <a:pt x="6332353" y="1176947"/>
                  <a:pt x="6317729" y="1184263"/>
                  <a:pt x="6328697" y="1187921"/>
                </a:cubicBezTo>
                <a:cubicBezTo>
                  <a:pt x="6343321" y="1187921"/>
                  <a:pt x="6336009" y="1184263"/>
                  <a:pt x="6343321" y="1198897"/>
                </a:cubicBezTo>
                <a:cubicBezTo>
                  <a:pt x="6343321" y="1198897"/>
                  <a:pt x="6343321" y="1198897"/>
                  <a:pt x="6357946" y="1173289"/>
                </a:cubicBezTo>
                <a:cubicBezTo>
                  <a:pt x="6365258" y="1176947"/>
                  <a:pt x="6372571" y="1176947"/>
                  <a:pt x="6376227" y="1169631"/>
                </a:cubicBezTo>
                <a:cubicBezTo>
                  <a:pt x="6368915" y="1162315"/>
                  <a:pt x="6368915" y="1169631"/>
                  <a:pt x="6361602" y="1169631"/>
                </a:cubicBezTo>
                <a:cubicBezTo>
                  <a:pt x="6368915" y="1162315"/>
                  <a:pt x="6368915" y="1154999"/>
                  <a:pt x="6365258" y="1147683"/>
                </a:cubicBezTo>
                <a:cubicBezTo>
                  <a:pt x="6372571" y="1151341"/>
                  <a:pt x="6379883" y="1140367"/>
                  <a:pt x="6387195" y="1151341"/>
                </a:cubicBezTo>
                <a:cubicBezTo>
                  <a:pt x="6387195" y="1154999"/>
                  <a:pt x="6383539" y="1162315"/>
                  <a:pt x="6394507" y="1165973"/>
                </a:cubicBezTo>
                <a:cubicBezTo>
                  <a:pt x="6398163" y="1154999"/>
                  <a:pt x="6405474" y="1140367"/>
                  <a:pt x="6409130" y="1125735"/>
                </a:cubicBezTo>
                <a:cubicBezTo>
                  <a:pt x="6423755" y="1140367"/>
                  <a:pt x="6423755" y="1100127"/>
                  <a:pt x="6438379" y="1114761"/>
                </a:cubicBezTo>
                <a:cubicBezTo>
                  <a:pt x="6438379" y="1125735"/>
                  <a:pt x="6431067" y="1122077"/>
                  <a:pt x="6434723" y="1133051"/>
                </a:cubicBezTo>
                <a:cubicBezTo>
                  <a:pt x="6427411" y="1125735"/>
                  <a:pt x="6427411" y="1140367"/>
                  <a:pt x="6420099" y="1140367"/>
                </a:cubicBezTo>
                <a:cubicBezTo>
                  <a:pt x="6423755" y="1144025"/>
                  <a:pt x="6423755" y="1147683"/>
                  <a:pt x="6431067" y="1147683"/>
                </a:cubicBezTo>
                <a:cubicBezTo>
                  <a:pt x="6431067" y="1144025"/>
                  <a:pt x="6434723" y="1140367"/>
                  <a:pt x="6438379" y="1133051"/>
                </a:cubicBezTo>
                <a:cubicBezTo>
                  <a:pt x="6445691" y="1147683"/>
                  <a:pt x="6453004" y="1129393"/>
                  <a:pt x="6463973" y="1136709"/>
                </a:cubicBezTo>
                <a:cubicBezTo>
                  <a:pt x="6449348" y="1154999"/>
                  <a:pt x="6427411" y="1147683"/>
                  <a:pt x="6431067" y="1180605"/>
                </a:cubicBezTo>
                <a:cubicBezTo>
                  <a:pt x="6449348" y="1184263"/>
                  <a:pt x="6467629" y="1133051"/>
                  <a:pt x="6485909" y="1165973"/>
                </a:cubicBezTo>
                <a:cubicBezTo>
                  <a:pt x="6489565" y="1165973"/>
                  <a:pt x="6493221" y="1158657"/>
                  <a:pt x="6496878" y="1154999"/>
                </a:cubicBezTo>
                <a:cubicBezTo>
                  <a:pt x="6496878" y="1151341"/>
                  <a:pt x="6489565" y="1147683"/>
                  <a:pt x="6493221" y="1144025"/>
                </a:cubicBezTo>
                <a:cubicBezTo>
                  <a:pt x="6522469" y="1147683"/>
                  <a:pt x="6548062" y="1118419"/>
                  <a:pt x="6580967" y="1122077"/>
                </a:cubicBezTo>
                <a:cubicBezTo>
                  <a:pt x="6577311" y="1118419"/>
                  <a:pt x="6580967" y="1114761"/>
                  <a:pt x="6580967" y="1111101"/>
                </a:cubicBezTo>
                <a:cubicBezTo>
                  <a:pt x="6588279" y="1118419"/>
                  <a:pt x="6591936" y="1103785"/>
                  <a:pt x="6599248" y="1111101"/>
                </a:cubicBezTo>
                <a:cubicBezTo>
                  <a:pt x="6595592" y="1118419"/>
                  <a:pt x="6584623" y="1118419"/>
                  <a:pt x="6591936" y="1125735"/>
                </a:cubicBezTo>
                <a:cubicBezTo>
                  <a:pt x="6606561" y="1125735"/>
                  <a:pt x="6617529" y="1122077"/>
                  <a:pt x="6628497" y="1114761"/>
                </a:cubicBezTo>
                <a:cubicBezTo>
                  <a:pt x="6639464" y="1118419"/>
                  <a:pt x="6632153" y="1125735"/>
                  <a:pt x="6639464" y="1129393"/>
                </a:cubicBezTo>
                <a:cubicBezTo>
                  <a:pt x="6643120" y="1125735"/>
                  <a:pt x="6639464" y="1122077"/>
                  <a:pt x="6643120" y="1114761"/>
                </a:cubicBezTo>
                <a:cubicBezTo>
                  <a:pt x="6650433" y="1122077"/>
                  <a:pt x="6650433" y="1125735"/>
                  <a:pt x="6657745" y="1129393"/>
                </a:cubicBezTo>
                <a:cubicBezTo>
                  <a:pt x="6665057" y="1122077"/>
                  <a:pt x="6665057" y="1125735"/>
                  <a:pt x="6668713" y="1114761"/>
                </a:cubicBezTo>
                <a:cubicBezTo>
                  <a:pt x="6676025" y="1122077"/>
                  <a:pt x="6672369" y="1133051"/>
                  <a:pt x="6679681" y="1140367"/>
                </a:cubicBezTo>
                <a:cubicBezTo>
                  <a:pt x="6686994" y="1136709"/>
                  <a:pt x="6690650" y="1125735"/>
                  <a:pt x="6701619" y="1133051"/>
                </a:cubicBezTo>
                <a:cubicBezTo>
                  <a:pt x="6701619" y="1136709"/>
                  <a:pt x="6701619" y="1136709"/>
                  <a:pt x="6697963" y="1136709"/>
                </a:cubicBezTo>
                <a:lnTo>
                  <a:pt x="6701543" y="1143871"/>
                </a:lnTo>
                <a:lnTo>
                  <a:pt x="6701371" y="1143915"/>
                </a:lnTo>
                <a:lnTo>
                  <a:pt x="6690193" y="1138995"/>
                </a:lnTo>
                <a:cubicBezTo>
                  <a:pt x="6686994" y="1140367"/>
                  <a:pt x="6685167" y="1144025"/>
                  <a:pt x="6686994" y="1147683"/>
                </a:cubicBezTo>
                <a:lnTo>
                  <a:pt x="6701371" y="1143915"/>
                </a:lnTo>
                <a:lnTo>
                  <a:pt x="6701619" y="1144025"/>
                </a:lnTo>
                <a:lnTo>
                  <a:pt x="6701543" y="1143871"/>
                </a:lnTo>
                <a:lnTo>
                  <a:pt x="6706188" y="1142653"/>
                </a:lnTo>
                <a:cubicBezTo>
                  <a:pt x="6711673" y="1140367"/>
                  <a:pt x="6716243" y="1136709"/>
                  <a:pt x="6719899" y="1129393"/>
                </a:cubicBezTo>
                <a:cubicBezTo>
                  <a:pt x="6727211" y="1140367"/>
                  <a:pt x="6730867" y="1129393"/>
                  <a:pt x="6734524" y="1140367"/>
                </a:cubicBezTo>
                <a:cubicBezTo>
                  <a:pt x="6734524" y="1133051"/>
                  <a:pt x="6738180" y="1129393"/>
                  <a:pt x="6745493" y="1133051"/>
                </a:cubicBezTo>
                <a:cubicBezTo>
                  <a:pt x="6738180" y="1144025"/>
                  <a:pt x="6741836" y="1151341"/>
                  <a:pt x="6752803" y="1158657"/>
                </a:cubicBezTo>
                <a:cubicBezTo>
                  <a:pt x="6745493" y="1162315"/>
                  <a:pt x="6734524" y="1165973"/>
                  <a:pt x="6727211" y="1169631"/>
                </a:cubicBezTo>
                <a:cubicBezTo>
                  <a:pt x="6734524" y="1176947"/>
                  <a:pt x="6723555" y="1184263"/>
                  <a:pt x="6738180" y="1187921"/>
                </a:cubicBezTo>
                <a:cubicBezTo>
                  <a:pt x="6741836" y="1169631"/>
                  <a:pt x="6756459" y="1165973"/>
                  <a:pt x="6767427" y="1162315"/>
                </a:cubicBezTo>
                <a:cubicBezTo>
                  <a:pt x="6767427" y="1151341"/>
                  <a:pt x="6767427" y="1136709"/>
                  <a:pt x="6782052" y="1140367"/>
                </a:cubicBezTo>
                <a:cubicBezTo>
                  <a:pt x="6778396" y="1147683"/>
                  <a:pt x="6771083" y="1144025"/>
                  <a:pt x="6771083" y="1154999"/>
                </a:cubicBezTo>
                <a:cubicBezTo>
                  <a:pt x="6771083" y="1162315"/>
                  <a:pt x="6782052" y="1165973"/>
                  <a:pt x="6785708" y="1165973"/>
                </a:cubicBezTo>
                <a:cubicBezTo>
                  <a:pt x="6785708" y="1162315"/>
                  <a:pt x="6782052" y="1147683"/>
                  <a:pt x="6789365" y="1151341"/>
                </a:cubicBezTo>
                <a:cubicBezTo>
                  <a:pt x="6789365" y="1154999"/>
                  <a:pt x="6793021" y="1165973"/>
                  <a:pt x="6796677" y="1158657"/>
                </a:cubicBezTo>
                <a:cubicBezTo>
                  <a:pt x="6800333" y="1151341"/>
                  <a:pt x="6793021" y="1147683"/>
                  <a:pt x="6803989" y="1136709"/>
                </a:cubicBezTo>
                <a:cubicBezTo>
                  <a:pt x="6807645" y="1140367"/>
                  <a:pt x="6811301" y="1154999"/>
                  <a:pt x="6814957" y="1151341"/>
                </a:cubicBezTo>
                <a:cubicBezTo>
                  <a:pt x="6811301" y="1147683"/>
                  <a:pt x="6814957" y="1129393"/>
                  <a:pt x="6822269" y="1129393"/>
                </a:cubicBezTo>
                <a:cubicBezTo>
                  <a:pt x="6829582" y="1136709"/>
                  <a:pt x="6818613" y="1136709"/>
                  <a:pt x="6822269" y="1144025"/>
                </a:cubicBezTo>
                <a:cubicBezTo>
                  <a:pt x="6829582" y="1133051"/>
                  <a:pt x="6829582" y="1154999"/>
                  <a:pt x="6833238" y="1147683"/>
                </a:cubicBezTo>
                <a:cubicBezTo>
                  <a:pt x="6825926" y="1129393"/>
                  <a:pt x="6847863" y="1118419"/>
                  <a:pt x="6862487" y="1122077"/>
                </a:cubicBezTo>
                <a:cubicBezTo>
                  <a:pt x="6862487" y="1114761"/>
                  <a:pt x="6862487" y="1111101"/>
                  <a:pt x="6858831" y="1103785"/>
                </a:cubicBezTo>
                <a:cubicBezTo>
                  <a:pt x="6866143" y="1107443"/>
                  <a:pt x="6873454" y="1103785"/>
                  <a:pt x="6866143" y="1096469"/>
                </a:cubicBezTo>
                <a:cubicBezTo>
                  <a:pt x="6873454" y="1100127"/>
                  <a:pt x="6877110" y="1092811"/>
                  <a:pt x="6884423" y="1100127"/>
                </a:cubicBezTo>
                <a:cubicBezTo>
                  <a:pt x="6880766" y="1111101"/>
                  <a:pt x="6866143" y="1125735"/>
                  <a:pt x="6855175" y="1129393"/>
                </a:cubicBezTo>
                <a:cubicBezTo>
                  <a:pt x="6855175" y="1133051"/>
                  <a:pt x="6855175" y="1133051"/>
                  <a:pt x="6858831" y="1136709"/>
                </a:cubicBezTo>
                <a:cubicBezTo>
                  <a:pt x="6888079" y="1114761"/>
                  <a:pt x="6913671" y="1118419"/>
                  <a:pt x="6942921" y="1089153"/>
                </a:cubicBezTo>
                <a:cubicBezTo>
                  <a:pt x="6946577" y="1096469"/>
                  <a:pt x="6950233" y="1092811"/>
                  <a:pt x="6957545" y="1096469"/>
                </a:cubicBezTo>
                <a:cubicBezTo>
                  <a:pt x="6946577" y="1114761"/>
                  <a:pt x="6924640" y="1118419"/>
                  <a:pt x="6920984" y="1144025"/>
                </a:cubicBezTo>
                <a:cubicBezTo>
                  <a:pt x="6924640" y="1147683"/>
                  <a:pt x="6924640" y="1147683"/>
                  <a:pt x="6928296" y="1147683"/>
                </a:cubicBezTo>
                <a:cubicBezTo>
                  <a:pt x="6946577" y="1129393"/>
                  <a:pt x="6964857" y="1096469"/>
                  <a:pt x="6990449" y="1114761"/>
                </a:cubicBezTo>
                <a:cubicBezTo>
                  <a:pt x="7008729" y="1103785"/>
                  <a:pt x="7037979" y="1085495"/>
                  <a:pt x="7052603" y="1100127"/>
                </a:cubicBezTo>
                <a:cubicBezTo>
                  <a:pt x="7052603" y="1092811"/>
                  <a:pt x="7056259" y="1092811"/>
                  <a:pt x="7063572" y="1092811"/>
                </a:cubicBezTo>
                <a:cubicBezTo>
                  <a:pt x="7056259" y="1096469"/>
                  <a:pt x="7056259" y="1103785"/>
                  <a:pt x="7063572" y="1107443"/>
                </a:cubicBezTo>
                <a:cubicBezTo>
                  <a:pt x="7067228" y="1107443"/>
                  <a:pt x="7074541" y="1107443"/>
                  <a:pt x="7081853" y="1114761"/>
                </a:cubicBezTo>
                <a:cubicBezTo>
                  <a:pt x="7085509" y="1111101"/>
                  <a:pt x="7092821" y="1111101"/>
                  <a:pt x="7085509" y="1103785"/>
                </a:cubicBezTo>
                <a:cubicBezTo>
                  <a:pt x="7081853" y="1107443"/>
                  <a:pt x="7081853" y="1111101"/>
                  <a:pt x="7078197" y="1107443"/>
                </a:cubicBezTo>
                <a:cubicBezTo>
                  <a:pt x="7078197" y="1092811"/>
                  <a:pt x="7092821" y="1096469"/>
                  <a:pt x="7100133" y="1085495"/>
                </a:cubicBezTo>
                <a:cubicBezTo>
                  <a:pt x="7111100" y="1111101"/>
                  <a:pt x="7136693" y="1103785"/>
                  <a:pt x="7158630" y="1114761"/>
                </a:cubicBezTo>
                <a:cubicBezTo>
                  <a:pt x="7154974" y="1125735"/>
                  <a:pt x="7173255" y="1129393"/>
                  <a:pt x="7180567" y="1136709"/>
                </a:cubicBezTo>
                <a:cubicBezTo>
                  <a:pt x="7184223" y="1165973"/>
                  <a:pt x="7158630" y="1195239"/>
                  <a:pt x="7129381" y="1213529"/>
                </a:cubicBezTo>
                <a:cubicBezTo>
                  <a:pt x="7125725" y="1202555"/>
                  <a:pt x="7133037" y="1206213"/>
                  <a:pt x="7133037" y="1198897"/>
                </a:cubicBezTo>
                <a:cubicBezTo>
                  <a:pt x="7118413" y="1191581"/>
                  <a:pt x="7118413" y="1213529"/>
                  <a:pt x="7100133" y="1209871"/>
                </a:cubicBezTo>
                <a:cubicBezTo>
                  <a:pt x="7103787" y="1250109"/>
                  <a:pt x="7041635" y="1239135"/>
                  <a:pt x="7027011" y="1257425"/>
                </a:cubicBezTo>
                <a:cubicBezTo>
                  <a:pt x="6997761" y="1246451"/>
                  <a:pt x="6968514" y="1268399"/>
                  <a:pt x="6957545" y="1279373"/>
                </a:cubicBezTo>
                <a:cubicBezTo>
                  <a:pt x="6964857" y="1279373"/>
                  <a:pt x="6975826" y="1268399"/>
                  <a:pt x="6979483" y="1283031"/>
                </a:cubicBezTo>
                <a:cubicBezTo>
                  <a:pt x="6964857" y="1290348"/>
                  <a:pt x="6946577" y="1286688"/>
                  <a:pt x="6939265" y="1301322"/>
                </a:cubicBezTo>
                <a:cubicBezTo>
                  <a:pt x="6924640" y="1301322"/>
                  <a:pt x="6895391" y="1304980"/>
                  <a:pt x="6895391" y="1319612"/>
                </a:cubicBezTo>
                <a:cubicBezTo>
                  <a:pt x="6884423" y="1323270"/>
                  <a:pt x="6899047" y="1315954"/>
                  <a:pt x="6888079" y="1308638"/>
                </a:cubicBezTo>
                <a:cubicBezTo>
                  <a:pt x="6884423" y="1312296"/>
                  <a:pt x="6877110" y="1319612"/>
                  <a:pt x="6873454" y="1323270"/>
                </a:cubicBezTo>
                <a:cubicBezTo>
                  <a:pt x="6869797" y="1326928"/>
                  <a:pt x="6866143" y="1330586"/>
                  <a:pt x="6858831" y="1326928"/>
                </a:cubicBezTo>
                <a:cubicBezTo>
                  <a:pt x="6858831" y="1319612"/>
                  <a:pt x="6877110" y="1326928"/>
                  <a:pt x="6869797" y="1319612"/>
                </a:cubicBezTo>
                <a:cubicBezTo>
                  <a:pt x="6862487" y="1319612"/>
                  <a:pt x="6840551" y="1315954"/>
                  <a:pt x="6851519" y="1334244"/>
                </a:cubicBezTo>
                <a:cubicBezTo>
                  <a:pt x="6825926" y="1330586"/>
                  <a:pt x="6800333" y="1341560"/>
                  <a:pt x="6778396" y="1348876"/>
                </a:cubicBezTo>
                <a:cubicBezTo>
                  <a:pt x="6778396" y="1370826"/>
                  <a:pt x="6760115" y="1389116"/>
                  <a:pt x="6741836" y="1396432"/>
                </a:cubicBezTo>
                <a:cubicBezTo>
                  <a:pt x="6745493" y="1403748"/>
                  <a:pt x="6749149" y="1414722"/>
                  <a:pt x="6756459" y="1422038"/>
                </a:cubicBezTo>
                <a:cubicBezTo>
                  <a:pt x="6760115" y="1418380"/>
                  <a:pt x="6763771" y="1418380"/>
                  <a:pt x="6767427" y="1411064"/>
                </a:cubicBezTo>
                <a:cubicBezTo>
                  <a:pt x="6760115" y="1407406"/>
                  <a:pt x="6760115" y="1400090"/>
                  <a:pt x="6763771" y="1392774"/>
                </a:cubicBezTo>
                <a:cubicBezTo>
                  <a:pt x="6778396" y="1392774"/>
                  <a:pt x="6789365" y="1392774"/>
                  <a:pt x="6803989" y="1381800"/>
                </a:cubicBezTo>
                <a:cubicBezTo>
                  <a:pt x="6807645" y="1385458"/>
                  <a:pt x="6807645" y="1389116"/>
                  <a:pt x="6811301" y="1392774"/>
                </a:cubicBezTo>
                <a:cubicBezTo>
                  <a:pt x="6811301" y="1381800"/>
                  <a:pt x="6818613" y="1389116"/>
                  <a:pt x="6825926" y="1381800"/>
                </a:cubicBezTo>
                <a:cubicBezTo>
                  <a:pt x="6822269" y="1381800"/>
                  <a:pt x="6818613" y="1378142"/>
                  <a:pt x="6822269" y="1374484"/>
                </a:cubicBezTo>
                <a:cubicBezTo>
                  <a:pt x="6825926" y="1378142"/>
                  <a:pt x="6829582" y="1381800"/>
                  <a:pt x="6833238" y="1381800"/>
                </a:cubicBezTo>
                <a:cubicBezTo>
                  <a:pt x="6829582" y="1389116"/>
                  <a:pt x="6811301" y="1400090"/>
                  <a:pt x="6818613" y="1414722"/>
                </a:cubicBezTo>
                <a:cubicBezTo>
                  <a:pt x="6836894" y="1407406"/>
                  <a:pt x="6840551" y="1389116"/>
                  <a:pt x="6855175" y="1392774"/>
                </a:cubicBezTo>
                <a:cubicBezTo>
                  <a:pt x="6862487" y="1396432"/>
                  <a:pt x="6851519" y="1403748"/>
                  <a:pt x="6862487" y="1407406"/>
                </a:cubicBezTo>
                <a:cubicBezTo>
                  <a:pt x="6873454" y="1407406"/>
                  <a:pt x="6880766" y="1396432"/>
                  <a:pt x="6895391" y="1403748"/>
                </a:cubicBezTo>
                <a:cubicBezTo>
                  <a:pt x="6891735" y="1407406"/>
                  <a:pt x="6888079" y="1414722"/>
                  <a:pt x="6891735" y="1418380"/>
                </a:cubicBezTo>
                <a:cubicBezTo>
                  <a:pt x="6902703" y="1425696"/>
                  <a:pt x="6906359" y="1407406"/>
                  <a:pt x="6920984" y="1422038"/>
                </a:cubicBezTo>
                <a:cubicBezTo>
                  <a:pt x="6920984" y="1418380"/>
                  <a:pt x="6917327" y="1418380"/>
                  <a:pt x="6920984" y="1414722"/>
                </a:cubicBezTo>
                <a:cubicBezTo>
                  <a:pt x="6935609" y="1422038"/>
                  <a:pt x="6946577" y="1422038"/>
                  <a:pt x="6957545" y="1414722"/>
                </a:cubicBezTo>
                <a:cubicBezTo>
                  <a:pt x="6972170" y="1429354"/>
                  <a:pt x="6979483" y="1422038"/>
                  <a:pt x="6994105" y="1429354"/>
                </a:cubicBezTo>
                <a:cubicBezTo>
                  <a:pt x="6972170" y="1447644"/>
                  <a:pt x="6950233" y="1454960"/>
                  <a:pt x="6928296" y="1462278"/>
                </a:cubicBezTo>
                <a:cubicBezTo>
                  <a:pt x="6917327" y="1465936"/>
                  <a:pt x="6906359" y="1469594"/>
                  <a:pt x="6895391" y="1476910"/>
                </a:cubicBezTo>
                <a:cubicBezTo>
                  <a:pt x="6884423" y="1480568"/>
                  <a:pt x="6873454" y="1487884"/>
                  <a:pt x="6862487" y="1498858"/>
                </a:cubicBezTo>
                <a:cubicBezTo>
                  <a:pt x="6847863" y="1491542"/>
                  <a:pt x="6833238" y="1506174"/>
                  <a:pt x="6822269" y="1520806"/>
                </a:cubicBezTo>
                <a:cubicBezTo>
                  <a:pt x="6803989" y="1509832"/>
                  <a:pt x="6782052" y="1520806"/>
                  <a:pt x="6782052" y="1542754"/>
                </a:cubicBezTo>
                <a:cubicBezTo>
                  <a:pt x="6793021" y="1535438"/>
                  <a:pt x="6800333" y="1517148"/>
                  <a:pt x="6811301" y="1520806"/>
                </a:cubicBezTo>
                <a:cubicBezTo>
                  <a:pt x="6796677" y="1535438"/>
                  <a:pt x="6782052" y="1557388"/>
                  <a:pt x="6760115" y="1553730"/>
                </a:cubicBezTo>
                <a:cubicBezTo>
                  <a:pt x="6767427" y="1564704"/>
                  <a:pt x="6756459" y="1572020"/>
                  <a:pt x="6749149" y="1572020"/>
                </a:cubicBezTo>
                <a:cubicBezTo>
                  <a:pt x="6749149" y="1564704"/>
                  <a:pt x="6763771" y="1553730"/>
                  <a:pt x="6760115" y="1546414"/>
                </a:cubicBezTo>
                <a:cubicBezTo>
                  <a:pt x="6745493" y="1553730"/>
                  <a:pt x="6749149" y="1575678"/>
                  <a:pt x="6730867" y="1586652"/>
                </a:cubicBezTo>
                <a:cubicBezTo>
                  <a:pt x="6727211" y="1582994"/>
                  <a:pt x="6727211" y="1579336"/>
                  <a:pt x="6723555" y="1575678"/>
                </a:cubicBezTo>
                <a:cubicBezTo>
                  <a:pt x="6716243" y="1579336"/>
                  <a:pt x="6701619" y="1593968"/>
                  <a:pt x="6705275" y="1579336"/>
                </a:cubicBezTo>
                <a:cubicBezTo>
                  <a:pt x="6701619" y="1582994"/>
                  <a:pt x="6701619" y="1579336"/>
                  <a:pt x="6697963" y="1582994"/>
                </a:cubicBezTo>
                <a:cubicBezTo>
                  <a:pt x="6701619" y="1590310"/>
                  <a:pt x="6694306" y="1597626"/>
                  <a:pt x="6697963" y="1604942"/>
                </a:cubicBezTo>
                <a:cubicBezTo>
                  <a:pt x="6701619" y="1608600"/>
                  <a:pt x="6701619" y="1604942"/>
                  <a:pt x="6705275" y="1604942"/>
                </a:cubicBezTo>
                <a:cubicBezTo>
                  <a:pt x="6708931" y="1597626"/>
                  <a:pt x="6701619" y="1593968"/>
                  <a:pt x="6708931" y="1590310"/>
                </a:cubicBezTo>
                <a:cubicBezTo>
                  <a:pt x="6716243" y="1601284"/>
                  <a:pt x="6716243" y="1579336"/>
                  <a:pt x="6723555" y="1586652"/>
                </a:cubicBezTo>
                <a:cubicBezTo>
                  <a:pt x="6719899" y="1601284"/>
                  <a:pt x="6716243" y="1590310"/>
                  <a:pt x="6708931" y="1604942"/>
                </a:cubicBezTo>
                <a:cubicBezTo>
                  <a:pt x="6708931" y="1612258"/>
                  <a:pt x="6719899" y="1615916"/>
                  <a:pt x="6723555" y="1612258"/>
                </a:cubicBezTo>
                <a:cubicBezTo>
                  <a:pt x="6719899" y="1619574"/>
                  <a:pt x="6716243" y="1630548"/>
                  <a:pt x="6723555" y="1634206"/>
                </a:cubicBezTo>
                <a:cubicBezTo>
                  <a:pt x="6730867" y="1619574"/>
                  <a:pt x="6741836" y="1582994"/>
                  <a:pt x="6756459" y="1601284"/>
                </a:cubicBezTo>
                <a:cubicBezTo>
                  <a:pt x="6763771" y="1597626"/>
                  <a:pt x="6767427" y="1593968"/>
                  <a:pt x="6771083" y="1590310"/>
                </a:cubicBezTo>
                <a:cubicBezTo>
                  <a:pt x="6771083" y="1586652"/>
                  <a:pt x="6767427" y="1582994"/>
                  <a:pt x="6767427" y="1579336"/>
                </a:cubicBezTo>
                <a:cubicBezTo>
                  <a:pt x="6774739" y="1582994"/>
                  <a:pt x="6782052" y="1586652"/>
                  <a:pt x="6785708" y="1582994"/>
                </a:cubicBezTo>
                <a:cubicBezTo>
                  <a:pt x="6807645" y="1564704"/>
                  <a:pt x="6833238" y="1550072"/>
                  <a:pt x="6862487" y="1539096"/>
                </a:cubicBezTo>
                <a:cubicBezTo>
                  <a:pt x="6877110" y="1535438"/>
                  <a:pt x="6888079" y="1528122"/>
                  <a:pt x="6902703" y="1524464"/>
                </a:cubicBezTo>
                <a:cubicBezTo>
                  <a:pt x="6913671" y="1520806"/>
                  <a:pt x="6928296" y="1517148"/>
                  <a:pt x="6939265" y="1513490"/>
                </a:cubicBezTo>
                <a:cubicBezTo>
                  <a:pt x="6928296" y="1535438"/>
                  <a:pt x="6920984" y="1535438"/>
                  <a:pt x="6913671" y="1550072"/>
                </a:cubicBezTo>
                <a:cubicBezTo>
                  <a:pt x="6920984" y="1546414"/>
                  <a:pt x="6924640" y="1546414"/>
                  <a:pt x="6931953" y="1542754"/>
                </a:cubicBezTo>
                <a:cubicBezTo>
                  <a:pt x="6939265" y="1542754"/>
                  <a:pt x="6942921" y="1539096"/>
                  <a:pt x="6950233" y="1539096"/>
                </a:cubicBezTo>
                <a:cubicBezTo>
                  <a:pt x="6953889" y="1539096"/>
                  <a:pt x="6964857" y="1553730"/>
                  <a:pt x="6968514" y="1546414"/>
                </a:cubicBezTo>
                <a:cubicBezTo>
                  <a:pt x="6964857" y="1531780"/>
                  <a:pt x="6986793" y="1550072"/>
                  <a:pt x="6994105" y="1531780"/>
                </a:cubicBezTo>
                <a:cubicBezTo>
                  <a:pt x="7001417" y="1542754"/>
                  <a:pt x="7005073" y="1531780"/>
                  <a:pt x="7016042" y="1535438"/>
                </a:cubicBezTo>
                <a:cubicBezTo>
                  <a:pt x="7012386" y="1542754"/>
                  <a:pt x="7005073" y="1539096"/>
                  <a:pt x="7001417" y="1546414"/>
                </a:cubicBezTo>
                <a:cubicBezTo>
                  <a:pt x="7005073" y="1550072"/>
                  <a:pt x="7008729" y="1557388"/>
                  <a:pt x="7016042" y="1557388"/>
                </a:cubicBezTo>
                <a:cubicBezTo>
                  <a:pt x="7001417" y="1582994"/>
                  <a:pt x="6979483" y="1601284"/>
                  <a:pt x="6957545" y="1623232"/>
                </a:cubicBezTo>
                <a:cubicBezTo>
                  <a:pt x="6942921" y="1637866"/>
                  <a:pt x="6913671" y="1670788"/>
                  <a:pt x="6895391" y="1670788"/>
                </a:cubicBezTo>
                <a:cubicBezTo>
                  <a:pt x="6877110" y="1700052"/>
                  <a:pt x="6840551" y="1714684"/>
                  <a:pt x="6811301" y="1725660"/>
                </a:cubicBezTo>
                <a:cubicBezTo>
                  <a:pt x="6796677" y="1751266"/>
                  <a:pt x="6771083" y="1758582"/>
                  <a:pt x="6745493" y="1769556"/>
                </a:cubicBezTo>
                <a:cubicBezTo>
                  <a:pt x="6745493" y="1765898"/>
                  <a:pt x="6745493" y="1765898"/>
                  <a:pt x="6741836" y="1762240"/>
                </a:cubicBezTo>
                <a:cubicBezTo>
                  <a:pt x="6738180" y="1769556"/>
                  <a:pt x="6716243" y="1773214"/>
                  <a:pt x="6723555" y="1784188"/>
                </a:cubicBezTo>
                <a:cubicBezTo>
                  <a:pt x="6719899" y="1780530"/>
                  <a:pt x="6712587" y="1776872"/>
                  <a:pt x="6708931" y="1773214"/>
                </a:cubicBezTo>
                <a:cubicBezTo>
                  <a:pt x="6694306" y="1784188"/>
                  <a:pt x="6679681" y="1791504"/>
                  <a:pt x="6668713" y="1806136"/>
                </a:cubicBezTo>
                <a:cubicBezTo>
                  <a:pt x="6657745" y="1820769"/>
                  <a:pt x="6650433" y="1835401"/>
                  <a:pt x="6643120" y="1853691"/>
                </a:cubicBezTo>
                <a:cubicBezTo>
                  <a:pt x="6628497" y="1853691"/>
                  <a:pt x="6617529" y="1861007"/>
                  <a:pt x="6621185" y="1875640"/>
                </a:cubicBezTo>
                <a:cubicBezTo>
                  <a:pt x="6602905" y="1868323"/>
                  <a:pt x="6580967" y="1868323"/>
                  <a:pt x="6566343" y="1871981"/>
                </a:cubicBezTo>
                <a:cubicBezTo>
                  <a:pt x="6555375" y="1871981"/>
                  <a:pt x="6548062" y="1875640"/>
                  <a:pt x="6540749" y="1879298"/>
                </a:cubicBezTo>
                <a:cubicBezTo>
                  <a:pt x="6533437" y="1882956"/>
                  <a:pt x="6526125" y="1886614"/>
                  <a:pt x="6522469" y="1893930"/>
                </a:cubicBezTo>
                <a:cubicBezTo>
                  <a:pt x="6526125" y="1897590"/>
                  <a:pt x="6529781" y="1886614"/>
                  <a:pt x="6533437" y="1890272"/>
                </a:cubicBezTo>
                <a:cubicBezTo>
                  <a:pt x="6533437" y="1901248"/>
                  <a:pt x="6526125" y="1901248"/>
                  <a:pt x="6529781" y="1915880"/>
                </a:cubicBezTo>
                <a:cubicBezTo>
                  <a:pt x="6522469" y="1915880"/>
                  <a:pt x="6515159" y="1912222"/>
                  <a:pt x="6515159" y="1923196"/>
                </a:cubicBezTo>
                <a:cubicBezTo>
                  <a:pt x="6504190" y="1919538"/>
                  <a:pt x="6496878" y="1915880"/>
                  <a:pt x="6493221" y="1919538"/>
                </a:cubicBezTo>
                <a:cubicBezTo>
                  <a:pt x="6496878" y="1926854"/>
                  <a:pt x="6493221" y="1934170"/>
                  <a:pt x="6493221" y="1945143"/>
                </a:cubicBezTo>
                <a:cubicBezTo>
                  <a:pt x="6467629" y="1937828"/>
                  <a:pt x="6449348" y="1937828"/>
                  <a:pt x="6427411" y="1945143"/>
                </a:cubicBezTo>
                <a:cubicBezTo>
                  <a:pt x="6420099" y="1945143"/>
                  <a:pt x="6409130" y="1952460"/>
                  <a:pt x="6401818" y="1956118"/>
                </a:cubicBezTo>
                <a:cubicBezTo>
                  <a:pt x="6394507" y="1963434"/>
                  <a:pt x="6383539" y="1970751"/>
                  <a:pt x="6376227" y="1978066"/>
                </a:cubicBezTo>
                <a:cubicBezTo>
                  <a:pt x="6361602" y="1967092"/>
                  <a:pt x="6361602" y="1992699"/>
                  <a:pt x="6350633" y="1996357"/>
                </a:cubicBezTo>
                <a:cubicBezTo>
                  <a:pt x="6361602" y="2018305"/>
                  <a:pt x="6317729" y="2018305"/>
                  <a:pt x="6339665" y="2040253"/>
                </a:cubicBezTo>
                <a:cubicBezTo>
                  <a:pt x="6325041" y="2036595"/>
                  <a:pt x="6310416" y="2040253"/>
                  <a:pt x="6299447" y="2043911"/>
                </a:cubicBezTo>
                <a:cubicBezTo>
                  <a:pt x="6292135" y="2043911"/>
                  <a:pt x="6284823" y="2047569"/>
                  <a:pt x="6281169" y="2051227"/>
                </a:cubicBezTo>
                <a:cubicBezTo>
                  <a:pt x="6273857" y="2054885"/>
                  <a:pt x="6270200" y="2058543"/>
                  <a:pt x="6262888" y="2062201"/>
                </a:cubicBezTo>
                <a:cubicBezTo>
                  <a:pt x="6240951" y="2080493"/>
                  <a:pt x="6222670" y="2098783"/>
                  <a:pt x="6200733" y="2098783"/>
                </a:cubicBezTo>
                <a:cubicBezTo>
                  <a:pt x="6200733" y="2106099"/>
                  <a:pt x="6197077" y="2113415"/>
                  <a:pt x="6189765" y="2117073"/>
                </a:cubicBezTo>
                <a:cubicBezTo>
                  <a:pt x="6204389" y="2124389"/>
                  <a:pt x="6219014" y="2113415"/>
                  <a:pt x="6211701" y="2102441"/>
                </a:cubicBezTo>
                <a:cubicBezTo>
                  <a:pt x="6215358" y="2106099"/>
                  <a:pt x="6219014" y="2106099"/>
                  <a:pt x="6222670" y="2109757"/>
                </a:cubicBezTo>
                <a:cubicBezTo>
                  <a:pt x="6222670" y="2095125"/>
                  <a:pt x="6229983" y="2102441"/>
                  <a:pt x="6233639" y="2095125"/>
                </a:cubicBezTo>
                <a:cubicBezTo>
                  <a:pt x="6244607" y="2102441"/>
                  <a:pt x="6240951" y="2109757"/>
                  <a:pt x="6255575" y="2109757"/>
                </a:cubicBezTo>
                <a:cubicBezTo>
                  <a:pt x="6259231" y="2095125"/>
                  <a:pt x="6266544" y="2084151"/>
                  <a:pt x="6281169" y="2087809"/>
                </a:cubicBezTo>
                <a:cubicBezTo>
                  <a:pt x="6281169" y="2095125"/>
                  <a:pt x="6262888" y="2095125"/>
                  <a:pt x="6270200" y="2106099"/>
                </a:cubicBezTo>
                <a:cubicBezTo>
                  <a:pt x="6277513" y="2102441"/>
                  <a:pt x="6284823" y="2109757"/>
                  <a:pt x="6288479" y="2106099"/>
                </a:cubicBezTo>
                <a:cubicBezTo>
                  <a:pt x="6295791" y="2091467"/>
                  <a:pt x="6303103" y="2095125"/>
                  <a:pt x="6303103" y="2076835"/>
                </a:cubicBezTo>
                <a:cubicBezTo>
                  <a:pt x="6332353" y="2084151"/>
                  <a:pt x="6336009" y="2040253"/>
                  <a:pt x="6368915" y="2058543"/>
                </a:cubicBezTo>
                <a:cubicBezTo>
                  <a:pt x="6365258" y="2051227"/>
                  <a:pt x="6368915" y="2047569"/>
                  <a:pt x="6372571" y="2043911"/>
                </a:cubicBezTo>
                <a:cubicBezTo>
                  <a:pt x="6383539" y="2047569"/>
                  <a:pt x="6379883" y="2065859"/>
                  <a:pt x="6390851" y="2058543"/>
                </a:cubicBezTo>
                <a:cubicBezTo>
                  <a:pt x="6398163" y="2051227"/>
                  <a:pt x="6383539" y="2051227"/>
                  <a:pt x="6387195" y="2043911"/>
                </a:cubicBezTo>
                <a:cubicBezTo>
                  <a:pt x="6401818" y="2036595"/>
                  <a:pt x="6416443" y="2040253"/>
                  <a:pt x="6420099" y="2025621"/>
                </a:cubicBezTo>
                <a:cubicBezTo>
                  <a:pt x="6431067" y="2025621"/>
                  <a:pt x="6416443" y="2032937"/>
                  <a:pt x="6423755" y="2036595"/>
                </a:cubicBezTo>
                <a:cubicBezTo>
                  <a:pt x="6434723" y="2032937"/>
                  <a:pt x="6453004" y="2032937"/>
                  <a:pt x="6453004" y="2018305"/>
                </a:cubicBezTo>
                <a:cubicBezTo>
                  <a:pt x="6460317" y="2014647"/>
                  <a:pt x="6471285" y="2018305"/>
                  <a:pt x="6478597" y="2007331"/>
                </a:cubicBezTo>
                <a:cubicBezTo>
                  <a:pt x="6485909" y="2010989"/>
                  <a:pt x="6485909" y="2014647"/>
                  <a:pt x="6496878" y="2018305"/>
                </a:cubicBezTo>
                <a:cubicBezTo>
                  <a:pt x="6496878" y="2003673"/>
                  <a:pt x="6511503" y="2018305"/>
                  <a:pt x="6515159" y="2007331"/>
                </a:cubicBezTo>
                <a:cubicBezTo>
                  <a:pt x="6511503" y="2003673"/>
                  <a:pt x="6511503" y="1996357"/>
                  <a:pt x="6511503" y="1989041"/>
                </a:cubicBezTo>
                <a:cubicBezTo>
                  <a:pt x="6526125" y="1996357"/>
                  <a:pt x="6511503" y="2010989"/>
                  <a:pt x="6526125" y="2018305"/>
                </a:cubicBezTo>
                <a:cubicBezTo>
                  <a:pt x="6526125" y="2010989"/>
                  <a:pt x="6533437" y="2014647"/>
                  <a:pt x="6533437" y="2010989"/>
                </a:cubicBezTo>
                <a:cubicBezTo>
                  <a:pt x="6533437" y="2007331"/>
                  <a:pt x="6526125" y="2003673"/>
                  <a:pt x="6533437" y="1996357"/>
                </a:cubicBezTo>
                <a:cubicBezTo>
                  <a:pt x="6540749" y="2000015"/>
                  <a:pt x="6533437" y="2010989"/>
                  <a:pt x="6544406" y="2007331"/>
                </a:cubicBezTo>
                <a:cubicBezTo>
                  <a:pt x="6548062" y="1996357"/>
                  <a:pt x="6540749" y="1992699"/>
                  <a:pt x="6537093" y="1985383"/>
                </a:cubicBezTo>
                <a:cubicBezTo>
                  <a:pt x="6548062" y="1992699"/>
                  <a:pt x="6537093" y="1974409"/>
                  <a:pt x="6548062" y="1978066"/>
                </a:cubicBezTo>
                <a:cubicBezTo>
                  <a:pt x="6544406" y="1985383"/>
                  <a:pt x="6551718" y="1981725"/>
                  <a:pt x="6555375" y="1985383"/>
                </a:cubicBezTo>
                <a:cubicBezTo>
                  <a:pt x="6555375" y="1989041"/>
                  <a:pt x="6548062" y="1989041"/>
                  <a:pt x="6551718" y="1992699"/>
                </a:cubicBezTo>
                <a:cubicBezTo>
                  <a:pt x="6562687" y="2000015"/>
                  <a:pt x="6566343" y="1989041"/>
                  <a:pt x="6573655" y="1985383"/>
                </a:cubicBezTo>
                <a:cubicBezTo>
                  <a:pt x="6566343" y="1978066"/>
                  <a:pt x="6566343" y="1992699"/>
                  <a:pt x="6555375" y="1985383"/>
                </a:cubicBezTo>
                <a:cubicBezTo>
                  <a:pt x="6562687" y="1967092"/>
                  <a:pt x="6577311" y="1978066"/>
                  <a:pt x="6573655" y="1956118"/>
                </a:cubicBezTo>
                <a:cubicBezTo>
                  <a:pt x="6577311" y="1967092"/>
                  <a:pt x="6584623" y="1967092"/>
                  <a:pt x="6588279" y="1974409"/>
                </a:cubicBezTo>
                <a:cubicBezTo>
                  <a:pt x="6584623" y="1974409"/>
                  <a:pt x="6580967" y="1985383"/>
                  <a:pt x="6584623" y="1989041"/>
                </a:cubicBezTo>
                <a:cubicBezTo>
                  <a:pt x="6595592" y="1989041"/>
                  <a:pt x="6617529" y="1992699"/>
                  <a:pt x="6610217" y="1974409"/>
                </a:cubicBezTo>
                <a:cubicBezTo>
                  <a:pt x="6606561" y="1985383"/>
                  <a:pt x="6595592" y="1981725"/>
                  <a:pt x="6591936" y="1970751"/>
                </a:cubicBezTo>
                <a:cubicBezTo>
                  <a:pt x="6602905" y="1959776"/>
                  <a:pt x="6617529" y="1959776"/>
                  <a:pt x="6624841" y="1945143"/>
                </a:cubicBezTo>
                <a:cubicBezTo>
                  <a:pt x="6639464" y="1952460"/>
                  <a:pt x="6646777" y="1930512"/>
                  <a:pt x="6650433" y="1948802"/>
                </a:cubicBezTo>
                <a:cubicBezTo>
                  <a:pt x="6661401" y="1937828"/>
                  <a:pt x="6668713" y="1937828"/>
                  <a:pt x="6672369" y="1926854"/>
                </a:cubicBezTo>
                <a:cubicBezTo>
                  <a:pt x="6676025" y="1941486"/>
                  <a:pt x="6686994" y="1919538"/>
                  <a:pt x="6697963" y="1926854"/>
                </a:cubicBezTo>
                <a:cubicBezTo>
                  <a:pt x="6694306" y="1937828"/>
                  <a:pt x="6683338" y="1930512"/>
                  <a:pt x="6683338" y="1941486"/>
                </a:cubicBezTo>
                <a:cubicBezTo>
                  <a:pt x="6705275" y="1948802"/>
                  <a:pt x="6668713" y="1948802"/>
                  <a:pt x="6679681" y="1959776"/>
                </a:cubicBezTo>
                <a:cubicBezTo>
                  <a:pt x="6686994" y="1963434"/>
                  <a:pt x="6694306" y="1956118"/>
                  <a:pt x="6697963" y="1959776"/>
                </a:cubicBezTo>
                <a:cubicBezTo>
                  <a:pt x="6701619" y="1941486"/>
                  <a:pt x="6719899" y="1934170"/>
                  <a:pt x="6727211" y="1919538"/>
                </a:cubicBezTo>
                <a:cubicBezTo>
                  <a:pt x="6730867" y="1923196"/>
                  <a:pt x="6723555" y="1934170"/>
                  <a:pt x="6730867" y="1937828"/>
                </a:cubicBezTo>
                <a:cubicBezTo>
                  <a:pt x="6730867" y="1948802"/>
                  <a:pt x="6712587" y="1945143"/>
                  <a:pt x="6719899" y="1952460"/>
                </a:cubicBezTo>
                <a:cubicBezTo>
                  <a:pt x="6730867" y="1948802"/>
                  <a:pt x="6741836" y="1937828"/>
                  <a:pt x="6756459" y="1945143"/>
                </a:cubicBezTo>
                <a:cubicBezTo>
                  <a:pt x="6763771" y="1937828"/>
                  <a:pt x="6771083" y="1923196"/>
                  <a:pt x="6785708" y="1934170"/>
                </a:cubicBezTo>
                <a:cubicBezTo>
                  <a:pt x="6800333" y="1926854"/>
                  <a:pt x="6793021" y="1897590"/>
                  <a:pt x="6811301" y="1908564"/>
                </a:cubicBezTo>
                <a:cubicBezTo>
                  <a:pt x="6803989" y="1912222"/>
                  <a:pt x="6807645" y="1919538"/>
                  <a:pt x="6807645" y="1930512"/>
                </a:cubicBezTo>
                <a:cubicBezTo>
                  <a:pt x="6822269" y="1912222"/>
                  <a:pt x="6858831" y="1915880"/>
                  <a:pt x="6858831" y="1897590"/>
                </a:cubicBezTo>
                <a:cubicBezTo>
                  <a:pt x="6844207" y="1890272"/>
                  <a:pt x="6858831" y="1908564"/>
                  <a:pt x="6844207" y="1897590"/>
                </a:cubicBezTo>
                <a:cubicBezTo>
                  <a:pt x="6847863" y="1893930"/>
                  <a:pt x="6851519" y="1890272"/>
                  <a:pt x="6851519" y="1886614"/>
                </a:cubicBezTo>
                <a:cubicBezTo>
                  <a:pt x="6862487" y="1897590"/>
                  <a:pt x="6869797" y="1893930"/>
                  <a:pt x="6880766" y="1890272"/>
                </a:cubicBezTo>
                <a:cubicBezTo>
                  <a:pt x="6880766" y="1871981"/>
                  <a:pt x="6895391" y="1879298"/>
                  <a:pt x="6902703" y="1868323"/>
                </a:cubicBezTo>
                <a:cubicBezTo>
                  <a:pt x="6913671" y="1868323"/>
                  <a:pt x="6913671" y="1875640"/>
                  <a:pt x="6920984" y="1875640"/>
                </a:cubicBezTo>
                <a:cubicBezTo>
                  <a:pt x="6928296" y="1857349"/>
                  <a:pt x="6888079" y="1861007"/>
                  <a:pt x="6906359" y="1850033"/>
                </a:cubicBezTo>
                <a:cubicBezTo>
                  <a:pt x="6913671" y="1864665"/>
                  <a:pt x="6946577" y="1871981"/>
                  <a:pt x="6957545" y="1861007"/>
                </a:cubicBezTo>
                <a:cubicBezTo>
                  <a:pt x="6953889" y="1857349"/>
                  <a:pt x="6950233" y="1853691"/>
                  <a:pt x="6953889" y="1850033"/>
                </a:cubicBezTo>
                <a:cubicBezTo>
                  <a:pt x="6961201" y="1853691"/>
                  <a:pt x="6957545" y="1857349"/>
                  <a:pt x="6964857" y="1861007"/>
                </a:cubicBezTo>
                <a:cubicBezTo>
                  <a:pt x="6979483" y="1853691"/>
                  <a:pt x="6972170" y="1842717"/>
                  <a:pt x="6990449" y="1850033"/>
                </a:cubicBezTo>
                <a:cubicBezTo>
                  <a:pt x="6990449" y="1846375"/>
                  <a:pt x="6986793" y="1842717"/>
                  <a:pt x="6986793" y="1835401"/>
                </a:cubicBezTo>
                <a:cubicBezTo>
                  <a:pt x="6997761" y="1839059"/>
                  <a:pt x="6994105" y="1842717"/>
                  <a:pt x="7001417" y="1846375"/>
                </a:cubicBezTo>
                <a:cubicBezTo>
                  <a:pt x="7008729" y="1835401"/>
                  <a:pt x="7016042" y="1828085"/>
                  <a:pt x="7030667" y="1835401"/>
                </a:cubicBezTo>
                <a:cubicBezTo>
                  <a:pt x="7037979" y="1828085"/>
                  <a:pt x="7019698" y="1824427"/>
                  <a:pt x="7027011" y="1817111"/>
                </a:cubicBezTo>
                <a:cubicBezTo>
                  <a:pt x="7034323" y="1817111"/>
                  <a:pt x="7041635" y="1813453"/>
                  <a:pt x="7048947" y="1809795"/>
                </a:cubicBezTo>
                <a:cubicBezTo>
                  <a:pt x="7045291" y="1817111"/>
                  <a:pt x="7041635" y="1820769"/>
                  <a:pt x="7048947" y="1824427"/>
                </a:cubicBezTo>
                <a:cubicBezTo>
                  <a:pt x="7085509" y="1809795"/>
                  <a:pt x="7111100" y="1798820"/>
                  <a:pt x="7151317" y="1791504"/>
                </a:cubicBezTo>
                <a:cubicBezTo>
                  <a:pt x="7147661" y="1791504"/>
                  <a:pt x="7144005" y="1787846"/>
                  <a:pt x="7147661" y="1784188"/>
                </a:cubicBezTo>
                <a:cubicBezTo>
                  <a:pt x="7158630" y="1791504"/>
                  <a:pt x="7158630" y="1780530"/>
                  <a:pt x="7165942" y="1784188"/>
                </a:cubicBezTo>
                <a:cubicBezTo>
                  <a:pt x="7165942" y="1787846"/>
                  <a:pt x="7165942" y="1791504"/>
                  <a:pt x="7169599" y="1795162"/>
                </a:cubicBezTo>
                <a:cubicBezTo>
                  <a:pt x="7180567" y="1787846"/>
                  <a:pt x="7191535" y="1791504"/>
                  <a:pt x="7198847" y="1780530"/>
                </a:cubicBezTo>
                <a:cubicBezTo>
                  <a:pt x="7206160" y="1780530"/>
                  <a:pt x="7202504" y="1787846"/>
                  <a:pt x="7209816" y="1787846"/>
                </a:cubicBezTo>
                <a:cubicBezTo>
                  <a:pt x="7217129" y="1769556"/>
                  <a:pt x="7235407" y="1784188"/>
                  <a:pt x="7246375" y="1773214"/>
                </a:cubicBezTo>
                <a:cubicBezTo>
                  <a:pt x="7242719" y="1769556"/>
                  <a:pt x="7242719" y="1769556"/>
                  <a:pt x="7242719" y="1765898"/>
                </a:cubicBezTo>
                <a:cubicBezTo>
                  <a:pt x="7235407" y="1773214"/>
                  <a:pt x="7228095" y="1769556"/>
                  <a:pt x="7220783" y="1769556"/>
                </a:cubicBezTo>
                <a:cubicBezTo>
                  <a:pt x="7231751" y="1762240"/>
                  <a:pt x="7239063" y="1758582"/>
                  <a:pt x="7242719" y="1743950"/>
                </a:cubicBezTo>
                <a:cubicBezTo>
                  <a:pt x="7253688" y="1747608"/>
                  <a:pt x="7231751" y="1758582"/>
                  <a:pt x="7242719" y="1762240"/>
                </a:cubicBezTo>
                <a:cubicBezTo>
                  <a:pt x="7268313" y="1751266"/>
                  <a:pt x="7312187" y="1707368"/>
                  <a:pt x="7345090" y="1711026"/>
                </a:cubicBezTo>
                <a:cubicBezTo>
                  <a:pt x="7345090" y="1700052"/>
                  <a:pt x="7348746" y="1703710"/>
                  <a:pt x="7359715" y="1703710"/>
                </a:cubicBezTo>
                <a:cubicBezTo>
                  <a:pt x="7363371" y="1718342"/>
                  <a:pt x="7330467" y="1718342"/>
                  <a:pt x="7341434" y="1732976"/>
                </a:cubicBezTo>
                <a:cubicBezTo>
                  <a:pt x="7363371" y="1729318"/>
                  <a:pt x="7381651" y="1718342"/>
                  <a:pt x="7403589" y="1703710"/>
                </a:cubicBezTo>
                <a:cubicBezTo>
                  <a:pt x="7418213" y="1711026"/>
                  <a:pt x="7410901" y="1714684"/>
                  <a:pt x="7403589" y="1707368"/>
                </a:cubicBezTo>
                <a:cubicBezTo>
                  <a:pt x="7407245" y="1714684"/>
                  <a:pt x="7385307" y="1725660"/>
                  <a:pt x="7388963" y="1736634"/>
                </a:cubicBezTo>
                <a:cubicBezTo>
                  <a:pt x="7403589" y="1729318"/>
                  <a:pt x="7421869" y="1714684"/>
                  <a:pt x="7425525" y="1707368"/>
                </a:cubicBezTo>
                <a:cubicBezTo>
                  <a:pt x="7425525" y="1711026"/>
                  <a:pt x="7425525" y="1711026"/>
                  <a:pt x="7429181" y="1714684"/>
                </a:cubicBezTo>
                <a:cubicBezTo>
                  <a:pt x="7441977" y="1703710"/>
                  <a:pt x="7456601" y="1697308"/>
                  <a:pt x="7470769" y="1688621"/>
                </a:cubicBezTo>
                <a:lnTo>
                  <a:pt x="7484617" y="1678143"/>
                </a:lnTo>
                <a:lnTo>
                  <a:pt x="7484617" y="2501805"/>
                </a:lnTo>
                <a:lnTo>
                  <a:pt x="7474882" y="2509860"/>
                </a:lnTo>
                <a:cubicBezTo>
                  <a:pt x="7467570" y="2514890"/>
                  <a:pt x="7460258" y="2519462"/>
                  <a:pt x="7451119" y="2526778"/>
                </a:cubicBezTo>
                <a:cubicBezTo>
                  <a:pt x="7443806" y="2526778"/>
                  <a:pt x="7443806" y="2512146"/>
                  <a:pt x="7436493" y="2519462"/>
                </a:cubicBezTo>
                <a:cubicBezTo>
                  <a:pt x="7440150" y="2534094"/>
                  <a:pt x="7429181" y="2541410"/>
                  <a:pt x="7414557" y="2545068"/>
                </a:cubicBezTo>
                <a:lnTo>
                  <a:pt x="7484617" y="2523163"/>
                </a:lnTo>
                <a:lnTo>
                  <a:pt x="7484617" y="2782248"/>
                </a:lnTo>
                <a:lnTo>
                  <a:pt x="7480365" y="2786502"/>
                </a:lnTo>
                <a:cubicBezTo>
                  <a:pt x="7476709" y="2779186"/>
                  <a:pt x="7454773" y="2790160"/>
                  <a:pt x="7458429" y="2797476"/>
                </a:cubicBezTo>
                <a:cubicBezTo>
                  <a:pt x="7440150" y="2786502"/>
                  <a:pt x="7429181" y="2808450"/>
                  <a:pt x="7414557" y="2808450"/>
                </a:cubicBezTo>
                <a:cubicBezTo>
                  <a:pt x="7418213" y="2815766"/>
                  <a:pt x="7410901" y="2808450"/>
                  <a:pt x="7407245" y="2815766"/>
                </a:cubicBezTo>
                <a:cubicBezTo>
                  <a:pt x="7410901" y="2815766"/>
                  <a:pt x="7410901" y="2815766"/>
                  <a:pt x="7414557" y="2819424"/>
                </a:cubicBezTo>
                <a:cubicBezTo>
                  <a:pt x="7407245" y="2823082"/>
                  <a:pt x="7399932" y="2830398"/>
                  <a:pt x="7392620" y="2830398"/>
                </a:cubicBezTo>
                <a:cubicBezTo>
                  <a:pt x="7396276" y="2823082"/>
                  <a:pt x="7410901" y="2819424"/>
                  <a:pt x="7403589" y="2815766"/>
                </a:cubicBezTo>
                <a:cubicBezTo>
                  <a:pt x="7385307" y="2826740"/>
                  <a:pt x="7363371" y="2819424"/>
                  <a:pt x="7345090" y="2830398"/>
                </a:cubicBezTo>
                <a:cubicBezTo>
                  <a:pt x="7337777" y="2834056"/>
                  <a:pt x="7334123" y="2841372"/>
                  <a:pt x="7341434" y="2845032"/>
                </a:cubicBezTo>
                <a:cubicBezTo>
                  <a:pt x="7359715" y="2845032"/>
                  <a:pt x="7345090" y="2830398"/>
                  <a:pt x="7363371" y="2830398"/>
                </a:cubicBezTo>
                <a:cubicBezTo>
                  <a:pt x="7352402" y="2837714"/>
                  <a:pt x="7363371" y="2841372"/>
                  <a:pt x="7363371" y="2848690"/>
                </a:cubicBezTo>
                <a:cubicBezTo>
                  <a:pt x="7356059" y="2841372"/>
                  <a:pt x="7345090" y="2848690"/>
                  <a:pt x="7330467" y="2852348"/>
                </a:cubicBezTo>
                <a:cubicBezTo>
                  <a:pt x="7334123" y="2845032"/>
                  <a:pt x="7337777" y="2837714"/>
                  <a:pt x="7326811" y="2837714"/>
                </a:cubicBezTo>
                <a:cubicBezTo>
                  <a:pt x="7323155" y="2841372"/>
                  <a:pt x="7326811" y="2848690"/>
                  <a:pt x="7315843" y="2848690"/>
                </a:cubicBezTo>
                <a:cubicBezTo>
                  <a:pt x="7319499" y="2845032"/>
                  <a:pt x="7319499" y="2841372"/>
                  <a:pt x="7315843" y="2841372"/>
                </a:cubicBezTo>
                <a:cubicBezTo>
                  <a:pt x="7308531" y="2845032"/>
                  <a:pt x="7297562" y="2852348"/>
                  <a:pt x="7286593" y="2856006"/>
                </a:cubicBezTo>
                <a:cubicBezTo>
                  <a:pt x="7275625" y="2848690"/>
                  <a:pt x="7250032" y="2870638"/>
                  <a:pt x="7228095" y="2874296"/>
                </a:cubicBezTo>
                <a:cubicBezTo>
                  <a:pt x="7231751" y="2874296"/>
                  <a:pt x="7228095" y="2877954"/>
                  <a:pt x="7231751" y="2881612"/>
                </a:cubicBezTo>
                <a:cubicBezTo>
                  <a:pt x="7224439" y="2881612"/>
                  <a:pt x="7217129" y="2881612"/>
                  <a:pt x="7213472" y="2888928"/>
                </a:cubicBezTo>
                <a:cubicBezTo>
                  <a:pt x="7198847" y="2881612"/>
                  <a:pt x="7191535" y="2896244"/>
                  <a:pt x="7176911" y="2903560"/>
                </a:cubicBezTo>
                <a:cubicBezTo>
                  <a:pt x="7180567" y="2896244"/>
                  <a:pt x="7165942" y="2907218"/>
                  <a:pt x="7165942" y="2899902"/>
                </a:cubicBezTo>
                <a:cubicBezTo>
                  <a:pt x="7169599" y="2892586"/>
                  <a:pt x="7176911" y="2888928"/>
                  <a:pt x="7184223" y="2885270"/>
                </a:cubicBezTo>
                <a:cubicBezTo>
                  <a:pt x="7173255" y="2877954"/>
                  <a:pt x="7151317" y="2888928"/>
                  <a:pt x="7140349" y="2899902"/>
                </a:cubicBezTo>
                <a:cubicBezTo>
                  <a:pt x="7147661" y="2899902"/>
                  <a:pt x="7154974" y="2892586"/>
                  <a:pt x="7162286" y="2896244"/>
                </a:cubicBezTo>
                <a:cubicBezTo>
                  <a:pt x="7144005" y="2910876"/>
                  <a:pt x="7118413" y="2914534"/>
                  <a:pt x="7100133" y="2932824"/>
                </a:cubicBezTo>
                <a:cubicBezTo>
                  <a:pt x="7100133" y="2932824"/>
                  <a:pt x="7103787" y="2932824"/>
                  <a:pt x="7107444" y="2936482"/>
                </a:cubicBezTo>
                <a:cubicBezTo>
                  <a:pt x="7107444" y="2936482"/>
                  <a:pt x="7107444" y="2936482"/>
                  <a:pt x="7100133" y="2947458"/>
                </a:cubicBezTo>
                <a:cubicBezTo>
                  <a:pt x="7089165" y="2947458"/>
                  <a:pt x="7096477" y="2936482"/>
                  <a:pt x="7085509" y="2936482"/>
                </a:cubicBezTo>
                <a:cubicBezTo>
                  <a:pt x="7067228" y="2936482"/>
                  <a:pt x="7070884" y="2951115"/>
                  <a:pt x="7056259" y="2947458"/>
                </a:cubicBezTo>
                <a:cubicBezTo>
                  <a:pt x="7052603" y="2958431"/>
                  <a:pt x="7074541" y="2954773"/>
                  <a:pt x="7081853" y="2951115"/>
                </a:cubicBezTo>
                <a:cubicBezTo>
                  <a:pt x="7074541" y="2962089"/>
                  <a:pt x="7056259" y="2954773"/>
                  <a:pt x="7059915" y="2965748"/>
                </a:cubicBezTo>
                <a:cubicBezTo>
                  <a:pt x="7045291" y="2962089"/>
                  <a:pt x="7059915" y="2947458"/>
                  <a:pt x="7037979" y="2947458"/>
                </a:cubicBezTo>
                <a:cubicBezTo>
                  <a:pt x="7030667" y="2958431"/>
                  <a:pt x="6990449" y="2969406"/>
                  <a:pt x="7001417" y="2984037"/>
                </a:cubicBezTo>
                <a:cubicBezTo>
                  <a:pt x="7012386" y="2976721"/>
                  <a:pt x="7023354" y="2969406"/>
                  <a:pt x="7034323" y="2965748"/>
                </a:cubicBezTo>
                <a:cubicBezTo>
                  <a:pt x="7034323" y="2973064"/>
                  <a:pt x="7019698" y="2973064"/>
                  <a:pt x="7027011" y="2976721"/>
                </a:cubicBezTo>
                <a:cubicBezTo>
                  <a:pt x="7017871" y="2978551"/>
                  <a:pt x="7005989" y="2984953"/>
                  <a:pt x="6995021" y="2990897"/>
                </a:cubicBezTo>
                <a:lnTo>
                  <a:pt x="6977359" y="2998512"/>
                </a:lnTo>
                <a:lnTo>
                  <a:pt x="6967141" y="2997756"/>
                </a:lnTo>
                <a:cubicBezTo>
                  <a:pt x="6964857" y="2997756"/>
                  <a:pt x="6964857" y="2996840"/>
                  <a:pt x="6968514" y="2991354"/>
                </a:cubicBezTo>
                <a:cubicBezTo>
                  <a:pt x="6975826" y="2984037"/>
                  <a:pt x="6972170" y="2998670"/>
                  <a:pt x="6979483" y="2991354"/>
                </a:cubicBezTo>
                <a:cubicBezTo>
                  <a:pt x="6990449" y="2980379"/>
                  <a:pt x="6972170" y="2991354"/>
                  <a:pt x="6975826" y="2984037"/>
                </a:cubicBezTo>
                <a:cubicBezTo>
                  <a:pt x="6990449" y="2980379"/>
                  <a:pt x="6979483" y="2973064"/>
                  <a:pt x="6997761" y="2965748"/>
                </a:cubicBezTo>
                <a:cubicBezTo>
                  <a:pt x="6986793" y="2962089"/>
                  <a:pt x="6979483" y="2969406"/>
                  <a:pt x="6972170" y="2973064"/>
                </a:cubicBezTo>
                <a:cubicBezTo>
                  <a:pt x="6972170" y="2976721"/>
                  <a:pt x="6972170" y="2987695"/>
                  <a:pt x="6961201" y="2987695"/>
                </a:cubicBezTo>
                <a:cubicBezTo>
                  <a:pt x="6957545" y="2984037"/>
                  <a:pt x="6964857" y="2976721"/>
                  <a:pt x="6957545" y="2976721"/>
                </a:cubicBezTo>
                <a:cubicBezTo>
                  <a:pt x="6950233" y="2980379"/>
                  <a:pt x="6942921" y="2984037"/>
                  <a:pt x="6946577" y="2991354"/>
                </a:cubicBezTo>
                <a:cubicBezTo>
                  <a:pt x="6957545" y="2984037"/>
                  <a:pt x="6957545" y="2995012"/>
                  <a:pt x="6968514" y="2991354"/>
                </a:cubicBezTo>
                <a:cubicBezTo>
                  <a:pt x="6961201" y="3002327"/>
                  <a:pt x="6950233" y="2995012"/>
                  <a:pt x="6939265" y="2998670"/>
                </a:cubicBezTo>
                <a:cubicBezTo>
                  <a:pt x="6939265" y="3002327"/>
                  <a:pt x="6931953" y="3009643"/>
                  <a:pt x="6935609" y="3009643"/>
                </a:cubicBezTo>
                <a:cubicBezTo>
                  <a:pt x="6942921" y="3005985"/>
                  <a:pt x="6950233" y="3002327"/>
                  <a:pt x="6957545" y="3002327"/>
                </a:cubicBezTo>
                <a:cubicBezTo>
                  <a:pt x="6957545" y="3013301"/>
                  <a:pt x="6950233" y="3005985"/>
                  <a:pt x="6946577" y="3016960"/>
                </a:cubicBezTo>
                <a:cubicBezTo>
                  <a:pt x="6957545" y="3013301"/>
                  <a:pt x="6968514" y="3005985"/>
                  <a:pt x="6979483" y="3002327"/>
                </a:cubicBezTo>
                <a:cubicBezTo>
                  <a:pt x="6979483" y="3005985"/>
                  <a:pt x="6975826" y="3009643"/>
                  <a:pt x="6975826" y="3009643"/>
                </a:cubicBezTo>
                <a:cubicBezTo>
                  <a:pt x="6986793" y="3005985"/>
                  <a:pt x="6990449" y="3002327"/>
                  <a:pt x="6986793" y="2998670"/>
                </a:cubicBezTo>
                <a:cubicBezTo>
                  <a:pt x="7001417" y="2995012"/>
                  <a:pt x="7012386" y="2991354"/>
                  <a:pt x="7019698" y="2984037"/>
                </a:cubicBezTo>
                <a:cubicBezTo>
                  <a:pt x="7016042" y="2991354"/>
                  <a:pt x="7027011" y="2987695"/>
                  <a:pt x="7027011" y="2980379"/>
                </a:cubicBezTo>
                <a:cubicBezTo>
                  <a:pt x="7030667" y="2980379"/>
                  <a:pt x="7034323" y="2984037"/>
                  <a:pt x="7034323" y="2984037"/>
                </a:cubicBezTo>
                <a:cubicBezTo>
                  <a:pt x="7037979" y="2984037"/>
                  <a:pt x="7045291" y="2980379"/>
                  <a:pt x="7045291" y="2973064"/>
                </a:cubicBezTo>
                <a:cubicBezTo>
                  <a:pt x="7063572" y="2976721"/>
                  <a:pt x="7070884" y="2969406"/>
                  <a:pt x="7081853" y="2962089"/>
                </a:cubicBezTo>
                <a:cubicBezTo>
                  <a:pt x="7078197" y="2965748"/>
                  <a:pt x="7092821" y="2962089"/>
                  <a:pt x="7089165" y="2965748"/>
                </a:cubicBezTo>
                <a:cubicBezTo>
                  <a:pt x="7103787" y="2947458"/>
                  <a:pt x="7140349" y="2954773"/>
                  <a:pt x="7147661" y="2936482"/>
                </a:cubicBezTo>
                <a:cubicBezTo>
                  <a:pt x="7154974" y="2940142"/>
                  <a:pt x="7158630" y="2929166"/>
                  <a:pt x="7165942" y="2925508"/>
                </a:cubicBezTo>
                <a:cubicBezTo>
                  <a:pt x="7176911" y="2925508"/>
                  <a:pt x="7176911" y="2929166"/>
                  <a:pt x="7180567" y="2932824"/>
                </a:cubicBezTo>
                <a:cubicBezTo>
                  <a:pt x="7184223" y="2914534"/>
                  <a:pt x="7217129" y="2921850"/>
                  <a:pt x="7231751" y="2914534"/>
                </a:cubicBezTo>
                <a:cubicBezTo>
                  <a:pt x="7231751" y="2910876"/>
                  <a:pt x="7228095" y="2907218"/>
                  <a:pt x="7231751" y="2903560"/>
                </a:cubicBezTo>
                <a:cubicBezTo>
                  <a:pt x="7242719" y="2903560"/>
                  <a:pt x="7246375" y="2899902"/>
                  <a:pt x="7261001" y="2896244"/>
                </a:cubicBezTo>
                <a:cubicBezTo>
                  <a:pt x="7264657" y="2899902"/>
                  <a:pt x="7250032" y="2903560"/>
                  <a:pt x="7257344" y="2907218"/>
                </a:cubicBezTo>
                <a:cubicBezTo>
                  <a:pt x="7271969" y="2881612"/>
                  <a:pt x="7315843" y="2877954"/>
                  <a:pt x="7337777" y="2870638"/>
                </a:cubicBezTo>
                <a:cubicBezTo>
                  <a:pt x="7334123" y="2866980"/>
                  <a:pt x="7330467" y="2866980"/>
                  <a:pt x="7334123" y="2859664"/>
                </a:cubicBezTo>
                <a:cubicBezTo>
                  <a:pt x="7345090" y="2859664"/>
                  <a:pt x="7352402" y="2852348"/>
                  <a:pt x="7359715" y="2852348"/>
                </a:cubicBezTo>
                <a:cubicBezTo>
                  <a:pt x="7356059" y="2856006"/>
                  <a:pt x="7356059" y="2863322"/>
                  <a:pt x="7356059" y="2866980"/>
                </a:cubicBezTo>
                <a:cubicBezTo>
                  <a:pt x="7388964" y="2856006"/>
                  <a:pt x="7425983" y="2834743"/>
                  <a:pt x="7459401" y="2824797"/>
                </a:cubicBezTo>
                <a:lnTo>
                  <a:pt x="7484617" y="2820554"/>
                </a:lnTo>
                <a:lnTo>
                  <a:pt x="7484617" y="2822784"/>
                </a:lnTo>
                <a:lnTo>
                  <a:pt x="7476709" y="2826740"/>
                </a:lnTo>
                <a:cubicBezTo>
                  <a:pt x="7482194" y="2826740"/>
                  <a:pt x="7483108" y="2827654"/>
                  <a:pt x="7483565" y="2829026"/>
                </a:cubicBezTo>
                <a:lnTo>
                  <a:pt x="7484617" y="2830313"/>
                </a:lnTo>
                <a:lnTo>
                  <a:pt x="7484617" y="2950175"/>
                </a:lnTo>
                <a:lnTo>
                  <a:pt x="7479453" y="2951573"/>
                </a:lnTo>
                <a:cubicBezTo>
                  <a:pt x="7460258" y="2957517"/>
                  <a:pt x="7443806" y="2965747"/>
                  <a:pt x="7440150" y="2980379"/>
                </a:cubicBezTo>
                <a:cubicBezTo>
                  <a:pt x="7429181" y="2984037"/>
                  <a:pt x="7440150" y="2973064"/>
                  <a:pt x="7429181" y="2973064"/>
                </a:cubicBezTo>
                <a:cubicBezTo>
                  <a:pt x="7421869" y="2980379"/>
                  <a:pt x="7410901" y="2984037"/>
                  <a:pt x="7399932" y="2987695"/>
                </a:cubicBezTo>
                <a:cubicBezTo>
                  <a:pt x="7403589" y="2995012"/>
                  <a:pt x="7392620" y="2995012"/>
                  <a:pt x="7396276" y="2998670"/>
                </a:cubicBezTo>
                <a:cubicBezTo>
                  <a:pt x="7403589" y="2998670"/>
                  <a:pt x="7414557" y="2998670"/>
                  <a:pt x="7418213" y="2991354"/>
                </a:cubicBezTo>
                <a:cubicBezTo>
                  <a:pt x="7414557" y="2991354"/>
                  <a:pt x="7410901" y="2991354"/>
                  <a:pt x="7410901" y="2987695"/>
                </a:cubicBezTo>
                <a:cubicBezTo>
                  <a:pt x="7418213" y="2987695"/>
                  <a:pt x="7425525" y="2980379"/>
                  <a:pt x="7432837" y="2984037"/>
                </a:cubicBezTo>
                <a:cubicBezTo>
                  <a:pt x="7425525" y="2991354"/>
                  <a:pt x="7436493" y="2995012"/>
                  <a:pt x="7432837" y="3002327"/>
                </a:cubicBezTo>
                <a:cubicBezTo>
                  <a:pt x="7421869" y="3005985"/>
                  <a:pt x="7429181" y="2998670"/>
                  <a:pt x="7421869" y="2995012"/>
                </a:cubicBezTo>
                <a:cubicBezTo>
                  <a:pt x="7414557" y="3013301"/>
                  <a:pt x="7381651" y="2998670"/>
                  <a:pt x="7388963" y="3016960"/>
                </a:cubicBezTo>
                <a:cubicBezTo>
                  <a:pt x="7385307" y="3016960"/>
                  <a:pt x="7381651" y="3020619"/>
                  <a:pt x="7377995" y="3024277"/>
                </a:cubicBezTo>
                <a:cubicBezTo>
                  <a:pt x="7367027" y="3024277"/>
                  <a:pt x="7370683" y="3013301"/>
                  <a:pt x="7363371" y="3020619"/>
                </a:cubicBezTo>
                <a:cubicBezTo>
                  <a:pt x="7359715" y="3024277"/>
                  <a:pt x="7367027" y="3024277"/>
                  <a:pt x="7367027" y="3027936"/>
                </a:cubicBezTo>
                <a:cubicBezTo>
                  <a:pt x="7352402" y="3027936"/>
                  <a:pt x="7345090" y="3035252"/>
                  <a:pt x="7330467" y="3035252"/>
                </a:cubicBezTo>
                <a:cubicBezTo>
                  <a:pt x="7341434" y="3038909"/>
                  <a:pt x="7319499" y="3042567"/>
                  <a:pt x="7330467" y="3042567"/>
                </a:cubicBezTo>
                <a:cubicBezTo>
                  <a:pt x="7337777" y="3035252"/>
                  <a:pt x="7348746" y="3038909"/>
                  <a:pt x="7359715" y="3035252"/>
                </a:cubicBezTo>
                <a:cubicBezTo>
                  <a:pt x="7345090" y="3038909"/>
                  <a:pt x="7341434" y="3046225"/>
                  <a:pt x="7326811" y="3053542"/>
                </a:cubicBezTo>
                <a:cubicBezTo>
                  <a:pt x="7326811" y="3049883"/>
                  <a:pt x="7334123" y="3046225"/>
                  <a:pt x="7323155" y="3046225"/>
                </a:cubicBezTo>
                <a:cubicBezTo>
                  <a:pt x="7323155" y="3049883"/>
                  <a:pt x="7319499" y="3049883"/>
                  <a:pt x="7315843" y="3053542"/>
                </a:cubicBezTo>
                <a:cubicBezTo>
                  <a:pt x="7319499" y="3057200"/>
                  <a:pt x="7315843" y="3060857"/>
                  <a:pt x="7319499" y="3064515"/>
                </a:cubicBezTo>
                <a:cubicBezTo>
                  <a:pt x="7330467" y="3057200"/>
                  <a:pt x="7341434" y="3057200"/>
                  <a:pt x="7348746" y="3046225"/>
                </a:cubicBezTo>
                <a:cubicBezTo>
                  <a:pt x="7359715" y="3046225"/>
                  <a:pt x="7359715" y="3053542"/>
                  <a:pt x="7363371" y="3053542"/>
                </a:cubicBezTo>
                <a:cubicBezTo>
                  <a:pt x="7381651" y="3042567"/>
                  <a:pt x="7385307" y="3027936"/>
                  <a:pt x="7410901" y="3027936"/>
                </a:cubicBezTo>
                <a:cubicBezTo>
                  <a:pt x="7414557" y="3031594"/>
                  <a:pt x="7396276" y="3038909"/>
                  <a:pt x="7407245" y="3038909"/>
                </a:cubicBezTo>
                <a:cubicBezTo>
                  <a:pt x="7410901" y="3027936"/>
                  <a:pt x="7414557" y="3027936"/>
                  <a:pt x="7425525" y="3024277"/>
                </a:cubicBezTo>
                <a:cubicBezTo>
                  <a:pt x="7432837" y="3027936"/>
                  <a:pt x="7407245" y="3038909"/>
                  <a:pt x="7421869" y="3038909"/>
                </a:cubicBezTo>
                <a:cubicBezTo>
                  <a:pt x="7425525" y="3031594"/>
                  <a:pt x="7432837" y="3031594"/>
                  <a:pt x="7432837" y="3016960"/>
                </a:cubicBezTo>
                <a:cubicBezTo>
                  <a:pt x="7454773" y="3020619"/>
                  <a:pt x="7421869" y="3027936"/>
                  <a:pt x="7440150" y="3031594"/>
                </a:cubicBezTo>
                <a:cubicBezTo>
                  <a:pt x="7447462" y="3020619"/>
                  <a:pt x="7458429" y="3020619"/>
                  <a:pt x="7451119" y="3016960"/>
                </a:cubicBezTo>
                <a:cubicBezTo>
                  <a:pt x="7465741" y="3020619"/>
                  <a:pt x="7476709" y="3016960"/>
                  <a:pt x="7473053" y="3005985"/>
                </a:cubicBezTo>
                <a:cubicBezTo>
                  <a:pt x="7476709" y="3005985"/>
                  <a:pt x="7480365" y="3005985"/>
                  <a:pt x="7480365" y="3002327"/>
                </a:cubicBezTo>
                <a:lnTo>
                  <a:pt x="7484617" y="3006581"/>
                </a:lnTo>
                <a:lnTo>
                  <a:pt x="7484617" y="3750900"/>
                </a:lnTo>
                <a:lnTo>
                  <a:pt x="7458429" y="3766866"/>
                </a:lnTo>
                <a:cubicBezTo>
                  <a:pt x="7451119" y="3766866"/>
                  <a:pt x="7440150" y="3763208"/>
                  <a:pt x="7440150" y="3774182"/>
                </a:cubicBezTo>
                <a:cubicBezTo>
                  <a:pt x="7432837" y="3774182"/>
                  <a:pt x="7436493" y="3770524"/>
                  <a:pt x="7429181" y="3770524"/>
                </a:cubicBezTo>
                <a:cubicBezTo>
                  <a:pt x="7425525" y="3781498"/>
                  <a:pt x="7403589" y="3792472"/>
                  <a:pt x="7388963" y="3788814"/>
                </a:cubicBezTo>
                <a:cubicBezTo>
                  <a:pt x="7385307" y="3792472"/>
                  <a:pt x="7385307" y="3796130"/>
                  <a:pt x="7381651" y="3799788"/>
                </a:cubicBezTo>
                <a:cubicBezTo>
                  <a:pt x="7359715" y="3803446"/>
                  <a:pt x="7341434" y="3807104"/>
                  <a:pt x="7319499" y="3814420"/>
                </a:cubicBezTo>
                <a:cubicBezTo>
                  <a:pt x="7301218" y="3821738"/>
                  <a:pt x="7282937" y="3832712"/>
                  <a:pt x="7264657" y="3840028"/>
                </a:cubicBezTo>
                <a:cubicBezTo>
                  <a:pt x="7224439" y="3858318"/>
                  <a:pt x="7187879" y="3880266"/>
                  <a:pt x="7147661" y="3891240"/>
                </a:cubicBezTo>
                <a:cubicBezTo>
                  <a:pt x="7133037" y="3905874"/>
                  <a:pt x="7118413" y="3909532"/>
                  <a:pt x="7100133" y="3916848"/>
                </a:cubicBezTo>
                <a:cubicBezTo>
                  <a:pt x="7100133" y="3916848"/>
                  <a:pt x="7096477" y="3920506"/>
                  <a:pt x="7096477" y="3924164"/>
                </a:cubicBezTo>
                <a:cubicBezTo>
                  <a:pt x="7081853" y="3924164"/>
                  <a:pt x="7063572" y="3935138"/>
                  <a:pt x="7059915" y="3942454"/>
                </a:cubicBezTo>
                <a:cubicBezTo>
                  <a:pt x="7052603" y="3935138"/>
                  <a:pt x="7048947" y="3946112"/>
                  <a:pt x="7041635" y="3953428"/>
                </a:cubicBezTo>
                <a:cubicBezTo>
                  <a:pt x="7030667" y="3957086"/>
                  <a:pt x="7019698" y="3960744"/>
                  <a:pt x="7008729" y="3964402"/>
                </a:cubicBezTo>
                <a:cubicBezTo>
                  <a:pt x="6994105" y="3971718"/>
                  <a:pt x="6983139" y="3975376"/>
                  <a:pt x="6972170" y="3982692"/>
                </a:cubicBezTo>
                <a:cubicBezTo>
                  <a:pt x="6950233" y="3993668"/>
                  <a:pt x="6931953" y="4008300"/>
                  <a:pt x="6906359" y="4015616"/>
                </a:cubicBezTo>
                <a:cubicBezTo>
                  <a:pt x="6906359" y="4019274"/>
                  <a:pt x="6902703" y="4019274"/>
                  <a:pt x="6902703" y="4022932"/>
                </a:cubicBezTo>
                <a:cubicBezTo>
                  <a:pt x="6738180" y="4103410"/>
                  <a:pt x="6580967" y="4194861"/>
                  <a:pt x="6423755" y="4286313"/>
                </a:cubicBezTo>
                <a:cubicBezTo>
                  <a:pt x="6270200" y="4381423"/>
                  <a:pt x="6116643" y="4476533"/>
                  <a:pt x="5959431" y="4571643"/>
                </a:cubicBezTo>
                <a:cubicBezTo>
                  <a:pt x="5963087" y="4575301"/>
                  <a:pt x="5955775" y="4582617"/>
                  <a:pt x="5948463" y="4582617"/>
                </a:cubicBezTo>
                <a:cubicBezTo>
                  <a:pt x="5948463" y="4578959"/>
                  <a:pt x="5955775" y="4575301"/>
                  <a:pt x="5952119" y="4575301"/>
                </a:cubicBezTo>
                <a:cubicBezTo>
                  <a:pt x="5937494" y="4578959"/>
                  <a:pt x="5944807" y="4582617"/>
                  <a:pt x="5937494" y="4589933"/>
                </a:cubicBezTo>
                <a:cubicBezTo>
                  <a:pt x="5933838" y="4589933"/>
                  <a:pt x="5930183" y="4589933"/>
                  <a:pt x="5926527" y="4589933"/>
                </a:cubicBezTo>
                <a:cubicBezTo>
                  <a:pt x="5908247" y="4604567"/>
                  <a:pt x="5889966" y="4615541"/>
                  <a:pt x="5871685" y="4630173"/>
                </a:cubicBezTo>
                <a:cubicBezTo>
                  <a:pt x="5853405" y="4641147"/>
                  <a:pt x="5838780" y="4652121"/>
                  <a:pt x="5816843" y="4666753"/>
                </a:cubicBezTo>
                <a:cubicBezTo>
                  <a:pt x="5816843" y="4666753"/>
                  <a:pt x="5816843" y="4663095"/>
                  <a:pt x="5813189" y="4666753"/>
                </a:cubicBezTo>
                <a:cubicBezTo>
                  <a:pt x="5813189" y="4670411"/>
                  <a:pt x="5809533" y="4670411"/>
                  <a:pt x="5809533" y="4674069"/>
                </a:cubicBezTo>
                <a:cubicBezTo>
                  <a:pt x="5787595" y="4685043"/>
                  <a:pt x="5769315" y="4699676"/>
                  <a:pt x="5747378" y="4714308"/>
                </a:cubicBezTo>
                <a:cubicBezTo>
                  <a:pt x="5729097" y="4725282"/>
                  <a:pt x="5710817" y="4739914"/>
                  <a:pt x="5692537" y="4750888"/>
                </a:cubicBezTo>
                <a:cubicBezTo>
                  <a:pt x="5670601" y="4765520"/>
                  <a:pt x="5652320" y="4780154"/>
                  <a:pt x="5634039" y="4791128"/>
                </a:cubicBezTo>
                <a:cubicBezTo>
                  <a:pt x="5615759" y="4805760"/>
                  <a:pt x="5593821" y="4816734"/>
                  <a:pt x="5575543" y="4831366"/>
                </a:cubicBezTo>
                <a:cubicBezTo>
                  <a:pt x="5568231" y="4838682"/>
                  <a:pt x="5557262" y="4842340"/>
                  <a:pt x="5549949" y="4849656"/>
                </a:cubicBezTo>
                <a:cubicBezTo>
                  <a:pt x="5542637" y="4856972"/>
                  <a:pt x="5531669" y="4864290"/>
                  <a:pt x="5524357" y="4867948"/>
                </a:cubicBezTo>
                <a:cubicBezTo>
                  <a:pt x="5506076" y="4882580"/>
                  <a:pt x="5487795" y="4893554"/>
                  <a:pt x="5469515" y="4900870"/>
                </a:cubicBezTo>
                <a:cubicBezTo>
                  <a:pt x="5462202" y="4915502"/>
                  <a:pt x="5443923" y="4915502"/>
                  <a:pt x="5436611" y="4930134"/>
                </a:cubicBezTo>
                <a:cubicBezTo>
                  <a:pt x="5411017" y="4937450"/>
                  <a:pt x="5396393" y="4966716"/>
                  <a:pt x="5370800" y="4970374"/>
                </a:cubicBezTo>
                <a:cubicBezTo>
                  <a:pt x="5367144" y="4974032"/>
                  <a:pt x="5363488" y="4977690"/>
                  <a:pt x="5359831" y="4981348"/>
                </a:cubicBezTo>
                <a:cubicBezTo>
                  <a:pt x="5363488" y="4985006"/>
                  <a:pt x="5370800" y="4988664"/>
                  <a:pt x="5374456" y="4974032"/>
                </a:cubicBezTo>
                <a:cubicBezTo>
                  <a:pt x="5381769" y="4974032"/>
                  <a:pt x="5381769" y="4977690"/>
                  <a:pt x="5385425" y="4977690"/>
                </a:cubicBezTo>
                <a:cubicBezTo>
                  <a:pt x="5385425" y="4985006"/>
                  <a:pt x="5374456" y="4977690"/>
                  <a:pt x="5374456" y="4988664"/>
                </a:cubicBezTo>
                <a:cubicBezTo>
                  <a:pt x="5392737" y="4985006"/>
                  <a:pt x="5370800" y="4992322"/>
                  <a:pt x="5378113" y="4995980"/>
                </a:cubicBezTo>
                <a:cubicBezTo>
                  <a:pt x="5385425" y="4995980"/>
                  <a:pt x="5389081" y="4988664"/>
                  <a:pt x="5392737" y="4985006"/>
                </a:cubicBezTo>
                <a:cubicBezTo>
                  <a:pt x="5381769" y="4981348"/>
                  <a:pt x="5396393" y="4974032"/>
                  <a:pt x="5385425" y="4970374"/>
                </a:cubicBezTo>
                <a:cubicBezTo>
                  <a:pt x="5392737" y="4974032"/>
                  <a:pt x="5411017" y="4970374"/>
                  <a:pt x="5407361" y="4959400"/>
                </a:cubicBezTo>
                <a:cubicBezTo>
                  <a:pt x="5414674" y="4959400"/>
                  <a:pt x="5414674" y="4955742"/>
                  <a:pt x="5421986" y="4955742"/>
                </a:cubicBezTo>
                <a:cubicBezTo>
                  <a:pt x="5429299" y="4963058"/>
                  <a:pt x="5400049" y="4977690"/>
                  <a:pt x="5414674" y="4981348"/>
                </a:cubicBezTo>
                <a:cubicBezTo>
                  <a:pt x="5389081" y="4988664"/>
                  <a:pt x="5374456" y="5010612"/>
                  <a:pt x="5356175" y="5025244"/>
                </a:cubicBezTo>
                <a:cubicBezTo>
                  <a:pt x="5367144" y="5028902"/>
                  <a:pt x="5370800" y="5006954"/>
                  <a:pt x="5381769" y="5017928"/>
                </a:cubicBezTo>
                <a:cubicBezTo>
                  <a:pt x="5385425" y="5010612"/>
                  <a:pt x="5385425" y="5006954"/>
                  <a:pt x="5385425" y="4999638"/>
                </a:cubicBezTo>
                <a:cubicBezTo>
                  <a:pt x="5400049" y="4995980"/>
                  <a:pt x="5389081" y="4995980"/>
                  <a:pt x="5396393" y="5003296"/>
                </a:cubicBezTo>
                <a:cubicBezTo>
                  <a:pt x="5400049" y="4995980"/>
                  <a:pt x="5407361" y="4995980"/>
                  <a:pt x="5400049" y="4992322"/>
                </a:cubicBezTo>
                <a:cubicBezTo>
                  <a:pt x="5414674" y="4985006"/>
                  <a:pt x="5403705" y="5003296"/>
                  <a:pt x="5411017" y="5006954"/>
                </a:cubicBezTo>
                <a:cubicBezTo>
                  <a:pt x="5414674" y="4999638"/>
                  <a:pt x="5429299" y="4999638"/>
                  <a:pt x="5436611" y="4992322"/>
                </a:cubicBezTo>
                <a:cubicBezTo>
                  <a:pt x="5432955" y="4988664"/>
                  <a:pt x="5429299" y="4988664"/>
                  <a:pt x="5425643" y="4985006"/>
                </a:cubicBezTo>
                <a:cubicBezTo>
                  <a:pt x="5425643" y="4992322"/>
                  <a:pt x="5418330" y="4992322"/>
                  <a:pt x="5418330" y="4999638"/>
                </a:cubicBezTo>
                <a:cubicBezTo>
                  <a:pt x="5411017" y="4999638"/>
                  <a:pt x="5407361" y="4988664"/>
                  <a:pt x="5414674" y="4988664"/>
                </a:cubicBezTo>
                <a:cubicBezTo>
                  <a:pt x="5411017" y="4992322"/>
                  <a:pt x="5414674" y="4999638"/>
                  <a:pt x="5414674" y="4992322"/>
                </a:cubicBezTo>
                <a:cubicBezTo>
                  <a:pt x="5418330" y="4988664"/>
                  <a:pt x="5418330" y="4981348"/>
                  <a:pt x="5418330" y="4981348"/>
                </a:cubicBezTo>
                <a:cubicBezTo>
                  <a:pt x="5425643" y="4977690"/>
                  <a:pt x="5443923" y="4970374"/>
                  <a:pt x="5440267" y="4966716"/>
                </a:cubicBezTo>
                <a:cubicBezTo>
                  <a:pt x="5432955" y="4966716"/>
                  <a:pt x="5429299" y="4974032"/>
                  <a:pt x="5421986" y="4974032"/>
                </a:cubicBezTo>
                <a:cubicBezTo>
                  <a:pt x="5421986" y="4966716"/>
                  <a:pt x="5432955" y="4966716"/>
                  <a:pt x="5429299" y="4959400"/>
                </a:cubicBezTo>
                <a:cubicBezTo>
                  <a:pt x="5440267" y="4970374"/>
                  <a:pt x="5473171" y="4944766"/>
                  <a:pt x="5462202" y="4937450"/>
                </a:cubicBezTo>
                <a:cubicBezTo>
                  <a:pt x="5473171" y="4933792"/>
                  <a:pt x="5473171" y="4944766"/>
                  <a:pt x="5480483" y="4933792"/>
                </a:cubicBezTo>
                <a:cubicBezTo>
                  <a:pt x="5480483" y="4930134"/>
                  <a:pt x="5476827" y="4930134"/>
                  <a:pt x="5476827" y="4926476"/>
                </a:cubicBezTo>
                <a:cubicBezTo>
                  <a:pt x="5484139" y="4926476"/>
                  <a:pt x="5484139" y="4922818"/>
                  <a:pt x="5484139" y="4915502"/>
                </a:cubicBezTo>
                <a:cubicBezTo>
                  <a:pt x="5491451" y="4915502"/>
                  <a:pt x="5498763" y="4915502"/>
                  <a:pt x="5506076" y="4911844"/>
                </a:cubicBezTo>
                <a:lnTo>
                  <a:pt x="5493132" y="4940339"/>
                </a:lnTo>
                <a:lnTo>
                  <a:pt x="5491451" y="4941108"/>
                </a:lnTo>
                <a:lnTo>
                  <a:pt x="5491808" y="4943252"/>
                </a:lnTo>
                <a:lnTo>
                  <a:pt x="5487795" y="4952084"/>
                </a:lnTo>
                <a:cubicBezTo>
                  <a:pt x="5491451" y="4950254"/>
                  <a:pt x="5492365" y="4948425"/>
                  <a:pt x="5492365" y="4946595"/>
                </a:cubicBezTo>
                <a:lnTo>
                  <a:pt x="5491808" y="4943252"/>
                </a:lnTo>
                <a:lnTo>
                  <a:pt x="5493132" y="4940339"/>
                </a:lnTo>
                <a:lnTo>
                  <a:pt x="5502419" y="4936080"/>
                </a:lnTo>
                <a:cubicBezTo>
                  <a:pt x="5505162" y="4933792"/>
                  <a:pt x="5507905" y="4931963"/>
                  <a:pt x="5513388" y="4933792"/>
                </a:cubicBezTo>
                <a:cubicBezTo>
                  <a:pt x="5509732" y="4937450"/>
                  <a:pt x="5517044" y="4937450"/>
                  <a:pt x="5524357" y="4937450"/>
                </a:cubicBezTo>
                <a:cubicBezTo>
                  <a:pt x="5528013" y="4926476"/>
                  <a:pt x="5538981" y="4930134"/>
                  <a:pt x="5542637" y="4926476"/>
                </a:cubicBezTo>
                <a:cubicBezTo>
                  <a:pt x="5542637" y="4922818"/>
                  <a:pt x="5546293" y="4919160"/>
                  <a:pt x="5542637" y="4915502"/>
                </a:cubicBezTo>
                <a:cubicBezTo>
                  <a:pt x="5538981" y="4915502"/>
                  <a:pt x="5531669" y="4930134"/>
                  <a:pt x="5531669" y="4919160"/>
                </a:cubicBezTo>
                <a:cubicBezTo>
                  <a:pt x="5535325" y="4919160"/>
                  <a:pt x="5542637" y="4908186"/>
                  <a:pt x="5538981" y="4908186"/>
                </a:cubicBezTo>
                <a:cubicBezTo>
                  <a:pt x="5538981" y="4911844"/>
                  <a:pt x="5524357" y="4919160"/>
                  <a:pt x="5524357" y="4911844"/>
                </a:cubicBezTo>
                <a:cubicBezTo>
                  <a:pt x="5528013" y="4897212"/>
                  <a:pt x="5542637" y="4900870"/>
                  <a:pt x="5542637" y="4886238"/>
                </a:cubicBezTo>
                <a:cubicBezTo>
                  <a:pt x="5546293" y="4886238"/>
                  <a:pt x="5546293" y="4889896"/>
                  <a:pt x="5549949" y="4893554"/>
                </a:cubicBezTo>
                <a:cubicBezTo>
                  <a:pt x="5557262" y="4886238"/>
                  <a:pt x="5571887" y="4882580"/>
                  <a:pt x="5571887" y="4871606"/>
                </a:cubicBezTo>
                <a:cubicBezTo>
                  <a:pt x="5590165" y="4871606"/>
                  <a:pt x="5586509" y="4856972"/>
                  <a:pt x="5601134" y="4849656"/>
                </a:cubicBezTo>
                <a:cubicBezTo>
                  <a:pt x="5597477" y="4849656"/>
                  <a:pt x="5612103" y="4849656"/>
                  <a:pt x="5608446" y="4842340"/>
                </a:cubicBezTo>
                <a:cubicBezTo>
                  <a:pt x="5615759" y="4838682"/>
                  <a:pt x="5612103" y="4845998"/>
                  <a:pt x="5619415" y="4845998"/>
                </a:cubicBezTo>
                <a:cubicBezTo>
                  <a:pt x="5619415" y="4835024"/>
                  <a:pt x="5637695" y="4831366"/>
                  <a:pt x="5645007" y="4820392"/>
                </a:cubicBezTo>
                <a:cubicBezTo>
                  <a:pt x="5645007" y="4827708"/>
                  <a:pt x="5648664" y="4827708"/>
                  <a:pt x="5655976" y="4827708"/>
                </a:cubicBezTo>
                <a:cubicBezTo>
                  <a:pt x="5666945" y="4824050"/>
                  <a:pt x="5655976" y="4820392"/>
                  <a:pt x="5659633" y="4816734"/>
                </a:cubicBezTo>
                <a:cubicBezTo>
                  <a:pt x="5659633" y="4820392"/>
                  <a:pt x="5663289" y="4824050"/>
                  <a:pt x="5666945" y="4824050"/>
                </a:cubicBezTo>
                <a:cubicBezTo>
                  <a:pt x="5666945" y="4813076"/>
                  <a:pt x="5677913" y="4824050"/>
                  <a:pt x="5677913" y="4816734"/>
                </a:cubicBezTo>
                <a:cubicBezTo>
                  <a:pt x="5681569" y="4813076"/>
                  <a:pt x="5670601" y="4813076"/>
                  <a:pt x="5674257" y="4809418"/>
                </a:cubicBezTo>
                <a:cubicBezTo>
                  <a:pt x="5688881" y="4805760"/>
                  <a:pt x="5696194" y="4787470"/>
                  <a:pt x="5710817" y="4783812"/>
                </a:cubicBezTo>
                <a:cubicBezTo>
                  <a:pt x="5707161" y="4787470"/>
                  <a:pt x="5707161" y="4791128"/>
                  <a:pt x="5710817" y="4791128"/>
                </a:cubicBezTo>
                <a:cubicBezTo>
                  <a:pt x="5718129" y="4780154"/>
                  <a:pt x="5721785" y="4776496"/>
                  <a:pt x="5729097" y="4783812"/>
                </a:cubicBezTo>
                <a:cubicBezTo>
                  <a:pt x="5740065" y="4769178"/>
                  <a:pt x="5751034" y="4754546"/>
                  <a:pt x="5765659" y="4761862"/>
                </a:cubicBezTo>
                <a:cubicBezTo>
                  <a:pt x="5769315" y="4750888"/>
                  <a:pt x="5776627" y="4754546"/>
                  <a:pt x="5783939" y="4747230"/>
                </a:cubicBezTo>
                <a:cubicBezTo>
                  <a:pt x="5780283" y="4743572"/>
                  <a:pt x="5787595" y="4739914"/>
                  <a:pt x="5787595" y="4732598"/>
                </a:cubicBezTo>
                <a:cubicBezTo>
                  <a:pt x="5794908" y="4736256"/>
                  <a:pt x="5794908" y="4736256"/>
                  <a:pt x="5802221" y="4732598"/>
                </a:cubicBezTo>
                <a:cubicBezTo>
                  <a:pt x="5802221" y="4736256"/>
                  <a:pt x="5794908" y="4739914"/>
                  <a:pt x="5787595" y="4743572"/>
                </a:cubicBezTo>
                <a:cubicBezTo>
                  <a:pt x="5798564" y="4747230"/>
                  <a:pt x="5794908" y="4758204"/>
                  <a:pt x="5794908" y="4765520"/>
                </a:cubicBezTo>
                <a:cubicBezTo>
                  <a:pt x="5802221" y="4761862"/>
                  <a:pt x="5809533" y="4758204"/>
                  <a:pt x="5809533" y="4747230"/>
                </a:cubicBezTo>
                <a:cubicBezTo>
                  <a:pt x="5820499" y="4743572"/>
                  <a:pt x="5835124" y="4743572"/>
                  <a:pt x="5842436" y="4725282"/>
                </a:cubicBezTo>
                <a:cubicBezTo>
                  <a:pt x="5849749" y="4721624"/>
                  <a:pt x="5846092" y="4736256"/>
                  <a:pt x="5849749" y="4728940"/>
                </a:cubicBezTo>
                <a:cubicBezTo>
                  <a:pt x="5853405" y="4725282"/>
                  <a:pt x="5849749" y="4725282"/>
                  <a:pt x="5849749" y="4725282"/>
                </a:cubicBezTo>
                <a:cubicBezTo>
                  <a:pt x="5871685" y="4725282"/>
                  <a:pt x="5893622" y="4696018"/>
                  <a:pt x="5919215" y="4688702"/>
                </a:cubicBezTo>
                <a:cubicBezTo>
                  <a:pt x="5908247" y="4688702"/>
                  <a:pt x="5908247" y="4688702"/>
                  <a:pt x="5897279" y="4685043"/>
                </a:cubicBezTo>
                <a:cubicBezTo>
                  <a:pt x="5897279" y="4692360"/>
                  <a:pt x="5889966" y="4685043"/>
                  <a:pt x="5889966" y="4696018"/>
                </a:cubicBezTo>
                <a:cubicBezTo>
                  <a:pt x="5889966" y="4696018"/>
                  <a:pt x="5893622" y="4692360"/>
                  <a:pt x="5893622" y="4696018"/>
                </a:cubicBezTo>
                <a:cubicBezTo>
                  <a:pt x="5875341" y="4710650"/>
                  <a:pt x="5864373" y="4706992"/>
                  <a:pt x="5849749" y="4717966"/>
                </a:cubicBezTo>
                <a:cubicBezTo>
                  <a:pt x="5853405" y="4714308"/>
                  <a:pt x="5860717" y="4706992"/>
                  <a:pt x="5849749" y="4706992"/>
                </a:cubicBezTo>
                <a:cubicBezTo>
                  <a:pt x="5853405" y="4699676"/>
                  <a:pt x="5860717" y="4699676"/>
                  <a:pt x="5864373" y="4703334"/>
                </a:cubicBezTo>
                <a:cubicBezTo>
                  <a:pt x="5868029" y="4696018"/>
                  <a:pt x="5886310" y="4677727"/>
                  <a:pt x="5897279" y="4674069"/>
                </a:cubicBezTo>
                <a:cubicBezTo>
                  <a:pt x="5897279" y="4677727"/>
                  <a:pt x="5893622" y="4685043"/>
                  <a:pt x="5900935" y="4681385"/>
                </a:cubicBezTo>
                <a:cubicBezTo>
                  <a:pt x="5904591" y="4685043"/>
                  <a:pt x="5908247" y="4674069"/>
                  <a:pt x="5911903" y="4670411"/>
                </a:cubicBezTo>
                <a:cubicBezTo>
                  <a:pt x="5911903" y="4670411"/>
                  <a:pt x="5908247" y="4670411"/>
                  <a:pt x="5904591" y="4670411"/>
                </a:cubicBezTo>
                <a:cubicBezTo>
                  <a:pt x="5922871" y="4663095"/>
                  <a:pt x="5941151" y="4648463"/>
                  <a:pt x="5955775" y="4637489"/>
                </a:cubicBezTo>
                <a:cubicBezTo>
                  <a:pt x="5966743" y="4633831"/>
                  <a:pt x="5963087" y="4641147"/>
                  <a:pt x="5970399" y="4641147"/>
                </a:cubicBezTo>
                <a:cubicBezTo>
                  <a:pt x="5970399" y="4637489"/>
                  <a:pt x="5970399" y="4633831"/>
                  <a:pt x="5974055" y="4630173"/>
                </a:cubicBezTo>
                <a:cubicBezTo>
                  <a:pt x="5977712" y="4630173"/>
                  <a:pt x="5977712" y="4633831"/>
                  <a:pt x="5977712" y="4637489"/>
                </a:cubicBezTo>
                <a:cubicBezTo>
                  <a:pt x="5981368" y="4630173"/>
                  <a:pt x="5988681" y="4633831"/>
                  <a:pt x="5988681" y="4626515"/>
                </a:cubicBezTo>
                <a:cubicBezTo>
                  <a:pt x="5985024" y="4626515"/>
                  <a:pt x="5981368" y="4626515"/>
                  <a:pt x="5981368" y="4622857"/>
                </a:cubicBezTo>
                <a:cubicBezTo>
                  <a:pt x="5988681" y="4622857"/>
                  <a:pt x="5992337" y="4615541"/>
                  <a:pt x="5999649" y="4615541"/>
                </a:cubicBezTo>
                <a:cubicBezTo>
                  <a:pt x="5999649" y="4619199"/>
                  <a:pt x="5995993" y="4622857"/>
                  <a:pt x="6003305" y="4622857"/>
                </a:cubicBezTo>
                <a:cubicBezTo>
                  <a:pt x="6003305" y="4619199"/>
                  <a:pt x="6010617" y="4619199"/>
                  <a:pt x="6010617" y="4611883"/>
                </a:cubicBezTo>
                <a:cubicBezTo>
                  <a:pt x="6006961" y="4611883"/>
                  <a:pt x="6003305" y="4608225"/>
                  <a:pt x="6003305" y="4608225"/>
                </a:cubicBezTo>
                <a:cubicBezTo>
                  <a:pt x="6021585" y="4611883"/>
                  <a:pt x="6025242" y="4593591"/>
                  <a:pt x="6036210" y="4589933"/>
                </a:cubicBezTo>
                <a:cubicBezTo>
                  <a:pt x="6039867" y="4593591"/>
                  <a:pt x="6032554" y="4600909"/>
                  <a:pt x="6036210" y="4600909"/>
                </a:cubicBezTo>
                <a:cubicBezTo>
                  <a:pt x="6065457" y="4593591"/>
                  <a:pt x="6091051" y="4560669"/>
                  <a:pt x="6131269" y="4560669"/>
                </a:cubicBezTo>
                <a:cubicBezTo>
                  <a:pt x="6131269" y="4557011"/>
                  <a:pt x="6123956" y="4557011"/>
                  <a:pt x="6127612" y="4549695"/>
                </a:cubicBezTo>
                <a:cubicBezTo>
                  <a:pt x="6138581" y="4546037"/>
                  <a:pt x="6127612" y="4557011"/>
                  <a:pt x="6138581" y="4557011"/>
                </a:cubicBezTo>
                <a:cubicBezTo>
                  <a:pt x="6145893" y="4549695"/>
                  <a:pt x="6134925" y="4553353"/>
                  <a:pt x="6138581" y="4546037"/>
                </a:cubicBezTo>
                <a:cubicBezTo>
                  <a:pt x="6145893" y="4546037"/>
                  <a:pt x="6142237" y="4549695"/>
                  <a:pt x="6153205" y="4549695"/>
                </a:cubicBezTo>
                <a:cubicBezTo>
                  <a:pt x="6156861" y="4542379"/>
                  <a:pt x="6167828" y="4542379"/>
                  <a:pt x="6175140" y="4531405"/>
                </a:cubicBezTo>
                <a:cubicBezTo>
                  <a:pt x="6171484" y="4531405"/>
                  <a:pt x="6167828" y="4527747"/>
                  <a:pt x="6167828" y="4527747"/>
                </a:cubicBezTo>
                <a:cubicBezTo>
                  <a:pt x="6171484" y="4527747"/>
                  <a:pt x="6175140" y="4524089"/>
                  <a:pt x="6175140" y="4520431"/>
                </a:cubicBezTo>
                <a:cubicBezTo>
                  <a:pt x="6193421" y="4520431"/>
                  <a:pt x="6197077" y="4505797"/>
                  <a:pt x="6208045" y="4502139"/>
                </a:cubicBezTo>
                <a:cubicBezTo>
                  <a:pt x="6211701" y="4513113"/>
                  <a:pt x="6197077" y="4513113"/>
                  <a:pt x="6193421" y="4520431"/>
                </a:cubicBezTo>
                <a:cubicBezTo>
                  <a:pt x="6193421" y="4520431"/>
                  <a:pt x="6193421" y="4520431"/>
                  <a:pt x="6197077" y="4524089"/>
                </a:cubicBezTo>
                <a:cubicBezTo>
                  <a:pt x="6208045" y="4513113"/>
                  <a:pt x="6222670" y="4509455"/>
                  <a:pt x="6237295" y="4502139"/>
                </a:cubicBezTo>
                <a:cubicBezTo>
                  <a:pt x="6226327" y="4502139"/>
                  <a:pt x="6219014" y="4502139"/>
                  <a:pt x="6211701" y="4509455"/>
                </a:cubicBezTo>
                <a:cubicBezTo>
                  <a:pt x="6215358" y="4505797"/>
                  <a:pt x="6208045" y="4505797"/>
                  <a:pt x="6208045" y="4502139"/>
                </a:cubicBezTo>
                <a:cubicBezTo>
                  <a:pt x="6226327" y="4502139"/>
                  <a:pt x="6219014" y="4494823"/>
                  <a:pt x="6229983" y="4491165"/>
                </a:cubicBezTo>
                <a:cubicBezTo>
                  <a:pt x="6233639" y="4494823"/>
                  <a:pt x="6244607" y="4494823"/>
                  <a:pt x="6251919" y="4491165"/>
                </a:cubicBezTo>
                <a:cubicBezTo>
                  <a:pt x="6244607" y="4483849"/>
                  <a:pt x="6240951" y="4487507"/>
                  <a:pt x="6237295" y="4483849"/>
                </a:cubicBezTo>
                <a:cubicBezTo>
                  <a:pt x="6244607" y="4483849"/>
                  <a:pt x="6248263" y="4476533"/>
                  <a:pt x="6259231" y="4480191"/>
                </a:cubicBezTo>
                <a:cubicBezTo>
                  <a:pt x="6255575" y="4476533"/>
                  <a:pt x="6270200" y="4465559"/>
                  <a:pt x="6273857" y="4472875"/>
                </a:cubicBezTo>
                <a:cubicBezTo>
                  <a:pt x="6284823" y="4458243"/>
                  <a:pt x="6303103" y="4454585"/>
                  <a:pt x="6317729" y="4447269"/>
                </a:cubicBezTo>
                <a:cubicBezTo>
                  <a:pt x="6325041" y="4439953"/>
                  <a:pt x="6317729" y="4432637"/>
                  <a:pt x="6325041" y="4428979"/>
                </a:cubicBezTo>
                <a:cubicBezTo>
                  <a:pt x="6325041" y="4439953"/>
                  <a:pt x="6332353" y="4428979"/>
                  <a:pt x="6343321" y="4436295"/>
                </a:cubicBezTo>
                <a:cubicBezTo>
                  <a:pt x="6346977" y="4425319"/>
                  <a:pt x="6354290" y="4418003"/>
                  <a:pt x="6361602" y="4414345"/>
                </a:cubicBezTo>
                <a:cubicBezTo>
                  <a:pt x="6368915" y="4410687"/>
                  <a:pt x="6376227" y="4407029"/>
                  <a:pt x="6376227" y="4396055"/>
                </a:cubicBezTo>
                <a:cubicBezTo>
                  <a:pt x="6383539" y="4399713"/>
                  <a:pt x="6387195" y="4388739"/>
                  <a:pt x="6390851" y="4388739"/>
                </a:cubicBezTo>
                <a:cubicBezTo>
                  <a:pt x="6390851" y="4407029"/>
                  <a:pt x="6431067" y="4370449"/>
                  <a:pt x="6438379" y="4363133"/>
                </a:cubicBezTo>
                <a:cubicBezTo>
                  <a:pt x="6449348" y="4370449"/>
                  <a:pt x="6427411" y="4374107"/>
                  <a:pt x="6431067" y="4377765"/>
                </a:cubicBezTo>
                <a:cubicBezTo>
                  <a:pt x="6438379" y="4377765"/>
                  <a:pt x="6445691" y="4377765"/>
                  <a:pt x="6453004" y="4377765"/>
                </a:cubicBezTo>
                <a:cubicBezTo>
                  <a:pt x="6442035" y="4370449"/>
                  <a:pt x="6453004" y="4374107"/>
                  <a:pt x="6456660" y="4370449"/>
                </a:cubicBezTo>
                <a:cubicBezTo>
                  <a:pt x="6453004" y="4363133"/>
                  <a:pt x="6456660" y="4363133"/>
                  <a:pt x="6456660" y="4355817"/>
                </a:cubicBezTo>
                <a:cubicBezTo>
                  <a:pt x="6467629" y="4355817"/>
                  <a:pt x="6456660" y="4366791"/>
                  <a:pt x="6460317" y="4366791"/>
                </a:cubicBezTo>
                <a:cubicBezTo>
                  <a:pt x="6471285" y="4370449"/>
                  <a:pt x="6482253" y="4363133"/>
                  <a:pt x="6482253" y="4374107"/>
                </a:cubicBezTo>
                <a:cubicBezTo>
                  <a:pt x="6485909" y="4366791"/>
                  <a:pt x="6482253" y="4359475"/>
                  <a:pt x="6485909" y="4352159"/>
                </a:cubicBezTo>
                <a:cubicBezTo>
                  <a:pt x="6493221" y="4355817"/>
                  <a:pt x="6504190" y="4348501"/>
                  <a:pt x="6515159" y="4352159"/>
                </a:cubicBezTo>
                <a:cubicBezTo>
                  <a:pt x="6511503" y="4344843"/>
                  <a:pt x="6493221" y="4344843"/>
                  <a:pt x="6493221" y="4341185"/>
                </a:cubicBezTo>
                <a:cubicBezTo>
                  <a:pt x="6504190" y="4330209"/>
                  <a:pt x="6515159" y="4348501"/>
                  <a:pt x="6529781" y="4330209"/>
                </a:cubicBezTo>
                <a:cubicBezTo>
                  <a:pt x="6507846" y="4333867"/>
                  <a:pt x="6507846" y="4326551"/>
                  <a:pt x="6485909" y="4330209"/>
                </a:cubicBezTo>
                <a:cubicBezTo>
                  <a:pt x="6493221" y="4326551"/>
                  <a:pt x="6507846" y="4315577"/>
                  <a:pt x="6511503" y="4319235"/>
                </a:cubicBezTo>
                <a:cubicBezTo>
                  <a:pt x="6511503" y="4319235"/>
                  <a:pt x="6507846" y="4322893"/>
                  <a:pt x="6507846" y="4326551"/>
                </a:cubicBezTo>
                <a:cubicBezTo>
                  <a:pt x="6518813" y="4330209"/>
                  <a:pt x="6529781" y="4326551"/>
                  <a:pt x="6537093" y="4322893"/>
                </a:cubicBezTo>
                <a:cubicBezTo>
                  <a:pt x="6537093" y="4326551"/>
                  <a:pt x="6533437" y="4330209"/>
                  <a:pt x="6544406" y="4333867"/>
                </a:cubicBezTo>
                <a:cubicBezTo>
                  <a:pt x="6548062" y="4330209"/>
                  <a:pt x="6551718" y="4330209"/>
                  <a:pt x="6555375" y="4326551"/>
                </a:cubicBezTo>
                <a:cubicBezTo>
                  <a:pt x="6551718" y="4322893"/>
                  <a:pt x="6544406" y="4330209"/>
                  <a:pt x="6548062" y="4322893"/>
                </a:cubicBezTo>
                <a:cubicBezTo>
                  <a:pt x="6559031" y="4319235"/>
                  <a:pt x="6566343" y="4319235"/>
                  <a:pt x="6569999" y="4308261"/>
                </a:cubicBezTo>
                <a:cubicBezTo>
                  <a:pt x="6580967" y="4311919"/>
                  <a:pt x="6599248" y="4300945"/>
                  <a:pt x="6591936" y="4293629"/>
                </a:cubicBezTo>
                <a:cubicBezTo>
                  <a:pt x="6595592" y="4293629"/>
                  <a:pt x="6599248" y="4297287"/>
                  <a:pt x="6602905" y="4297287"/>
                </a:cubicBezTo>
                <a:cubicBezTo>
                  <a:pt x="6602905" y="4286313"/>
                  <a:pt x="6610217" y="4289971"/>
                  <a:pt x="6617529" y="4282655"/>
                </a:cubicBezTo>
                <a:cubicBezTo>
                  <a:pt x="6624841" y="4286313"/>
                  <a:pt x="6621185" y="4289971"/>
                  <a:pt x="6632153" y="4289971"/>
                </a:cubicBezTo>
                <a:cubicBezTo>
                  <a:pt x="6639464" y="4278997"/>
                  <a:pt x="6646777" y="4268023"/>
                  <a:pt x="6657745" y="4268023"/>
                </a:cubicBezTo>
                <a:cubicBezTo>
                  <a:pt x="6657745" y="4275339"/>
                  <a:pt x="6643120" y="4278997"/>
                  <a:pt x="6646777" y="4282655"/>
                </a:cubicBezTo>
                <a:cubicBezTo>
                  <a:pt x="6654089" y="4278997"/>
                  <a:pt x="6661401" y="4282655"/>
                  <a:pt x="6661401" y="4282655"/>
                </a:cubicBezTo>
                <a:cubicBezTo>
                  <a:pt x="6672369" y="4271681"/>
                  <a:pt x="6679681" y="4268023"/>
                  <a:pt x="6679681" y="4257049"/>
                </a:cubicBezTo>
                <a:cubicBezTo>
                  <a:pt x="6701619" y="4257049"/>
                  <a:pt x="6712587" y="4224125"/>
                  <a:pt x="6738180" y="4231441"/>
                </a:cubicBezTo>
                <a:cubicBezTo>
                  <a:pt x="6738180" y="4224125"/>
                  <a:pt x="6738180" y="4224125"/>
                  <a:pt x="6745493" y="4220467"/>
                </a:cubicBezTo>
                <a:cubicBezTo>
                  <a:pt x="6752803" y="4220467"/>
                  <a:pt x="6749149" y="4235099"/>
                  <a:pt x="6760115" y="4227783"/>
                </a:cubicBezTo>
                <a:cubicBezTo>
                  <a:pt x="6763771" y="4220467"/>
                  <a:pt x="6752803" y="4224125"/>
                  <a:pt x="6756459" y="4216809"/>
                </a:cubicBezTo>
                <a:cubicBezTo>
                  <a:pt x="6771083" y="4209493"/>
                  <a:pt x="6782052" y="4209493"/>
                  <a:pt x="6785708" y="4194861"/>
                </a:cubicBezTo>
                <a:cubicBezTo>
                  <a:pt x="6796677" y="4194861"/>
                  <a:pt x="6782052" y="4205835"/>
                  <a:pt x="6789365" y="4205835"/>
                </a:cubicBezTo>
                <a:cubicBezTo>
                  <a:pt x="6800333" y="4198519"/>
                  <a:pt x="6814957" y="4194861"/>
                  <a:pt x="6814957" y="4183887"/>
                </a:cubicBezTo>
                <a:cubicBezTo>
                  <a:pt x="6825926" y="4180229"/>
                  <a:pt x="6836894" y="4180229"/>
                  <a:pt x="6840551" y="4172913"/>
                </a:cubicBezTo>
                <a:cubicBezTo>
                  <a:pt x="6847863" y="4172913"/>
                  <a:pt x="6847863" y="4176571"/>
                  <a:pt x="6855175" y="4176571"/>
                </a:cubicBezTo>
                <a:cubicBezTo>
                  <a:pt x="6858831" y="4165597"/>
                  <a:pt x="6869797" y="4172913"/>
                  <a:pt x="6873454" y="4165597"/>
                </a:cubicBezTo>
                <a:cubicBezTo>
                  <a:pt x="6869797" y="4161938"/>
                  <a:pt x="6873454" y="4158280"/>
                  <a:pt x="6873454" y="4150964"/>
                </a:cubicBezTo>
                <a:cubicBezTo>
                  <a:pt x="6884423" y="4154622"/>
                  <a:pt x="6869797" y="4169255"/>
                  <a:pt x="6884423" y="4169255"/>
                </a:cubicBezTo>
                <a:cubicBezTo>
                  <a:pt x="6884423" y="4165597"/>
                  <a:pt x="6888079" y="4165597"/>
                  <a:pt x="6891735" y="4161938"/>
                </a:cubicBezTo>
                <a:cubicBezTo>
                  <a:pt x="6888079" y="4161938"/>
                  <a:pt x="6884423" y="4158280"/>
                  <a:pt x="6888079" y="4154622"/>
                </a:cubicBezTo>
                <a:cubicBezTo>
                  <a:pt x="6899047" y="4154622"/>
                  <a:pt x="6891735" y="4161938"/>
                  <a:pt x="6902703" y="4158280"/>
                </a:cubicBezTo>
                <a:cubicBezTo>
                  <a:pt x="6906359" y="4150964"/>
                  <a:pt x="6899047" y="4147306"/>
                  <a:pt x="6895391" y="4143648"/>
                </a:cubicBezTo>
                <a:cubicBezTo>
                  <a:pt x="6906359" y="4147306"/>
                  <a:pt x="6895391" y="4136332"/>
                  <a:pt x="6902703" y="4136332"/>
                </a:cubicBezTo>
                <a:cubicBezTo>
                  <a:pt x="6902703" y="4143648"/>
                  <a:pt x="6906359" y="4139990"/>
                  <a:pt x="6913671" y="4139990"/>
                </a:cubicBezTo>
                <a:cubicBezTo>
                  <a:pt x="6910015" y="4143648"/>
                  <a:pt x="6906359" y="4143648"/>
                  <a:pt x="6906359" y="4147306"/>
                </a:cubicBezTo>
                <a:cubicBezTo>
                  <a:pt x="6917327" y="4150964"/>
                  <a:pt x="6920984" y="4139990"/>
                  <a:pt x="6928296" y="4136332"/>
                </a:cubicBezTo>
                <a:cubicBezTo>
                  <a:pt x="6920984" y="4136332"/>
                  <a:pt x="6920984" y="4143648"/>
                  <a:pt x="6913671" y="4139990"/>
                </a:cubicBezTo>
                <a:cubicBezTo>
                  <a:pt x="6917327" y="4125358"/>
                  <a:pt x="6931953" y="4129016"/>
                  <a:pt x="6928296" y="4118042"/>
                </a:cubicBezTo>
                <a:cubicBezTo>
                  <a:pt x="6931953" y="4125358"/>
                  <a:pt x="6935609" y="4121700"/>
                  <a:pt x="6939265" y="4125358"/>
                </a:cubicBezTo>
                <a:cubicBezTo>
                  <a:pt x="6939265" y="4129016"/>
                  <a:pt x="6935609" y="4136332"/>
                  <a:pt x="6939265" y="4136332"/>
                </a:cubicBezTo>
                <a:cubicBezTo>
                  <a:pt x="6946577" y="4136332"/>
                  <a:pt x="6964857" y="4132674"/>
                  <a:pt x="6961201" y="4121700"/>
                </a:cubicBezTo>
                <a:cubicBezTo>
                  <a:pt x="6957545" y="4129016"/>
                  <a:pt x="6946577" y="4129016"/>
                  <a:pt x="6946577" y="4125358"/>
                </a:cubicBezTo>
                <a:cubicBezTo>
                  <a:pt x="6953889" y="4114384"/>
                  <a:pt x="6968514" y="4110726"/>
                  <a:pt x="6975826" y="4096094"/>
                </a:cubicBezTo>
                <a:cubicBezTo>
                  <a:pt x="6990449" y="4099752"/>
                  <a:pt x="6994105" y="4081462"/>
                  <a:pt x="7001417" y="4096094"/>
                </a:cubicBezTo>
                <a:cubicBezTo>
                  <a:pt x="7008729" y="4085120"/>
                  <a:pt x="7016042" y="4085120"/>
                  <a:pt x="7019698" y="4074144"/>
                </a:cubicBezTo>
                <a:cubicBezTo>
                  <a:pt x="7023354" y="4085120"/>
                  <a:pt x="7034323" y="4066828"/>
                  <a:pt x="7041635" y="4070486"/>
                </a:cubicBezTo>
                <a:cubicBezTo>
                  <a:pt x="7041635" y="4077802"/>
                  <a:pt x="7030667" y="4074144"/>
                  <a:pt x="7027011" y="4081462"/>
                </a:cubicBezTo>
                <a:cubicBezTo>
                  <a:pt x="7045291" y="4085120"/>
                  <a:pt x="7016042" y="4092436"/>
                  <a:pt x="7023354" y="4096094"/>
                </a:cubicBezTo>
                <a:cubicBezTo>
                  <a:pt x="7034323" y="4096094"/>
                  <a:pt x="7037979" y="4092436"/>
                  <a:pt x="7041635" y="4092436"/>
                </a:cubicBezTo>
                <a:cubicBezTo>
                  <a:pt x="7045291" y="4085120"/>
                  <a:pt x="7048947" y="4081462"/>
                  <a:pt x="7052603" y="4074144"/>
                </a:cubicBezTo>
                <a:cubicBezTo>
                  <a:pt x="7059915" y="4070486"/>
                  <a:pt x="7063572" y="4063170"/>
                  <a:pt x="7067228" y="4059512"/>
                </a:cubicBezTo>
                <a:cubicBezTo>
                  <a:pt x="7074541" y="4059512"/>
                  <a:pt x="7067228" y="4070486"/>
                  <a:pt x="7070884" y="4070486"/>
                </a:cubicBezTo>
                <a:cubicBezTo>
                  <a:pt x="7070884" y="4077802"/>
                  <a:pt x="7056259" y="4081462"/>
                  <a:pt x="7059915" y="4085120"/>
                </a:cubicBezTo>
                <a:cubicBezTo>
                  <a:pt x="7070884" y="4077802"/>
                  <a:pt x="7081853" y="4070486"/>
                  <a:pt x="7096477" y="4070486"/>
                </a:cubicBezTo>
                <a:cubicBezTo>
                  <a:pt x="7103787" y="4063170"/>
                  <a:pt x="7107444" y="4052196"/>
                  <a:pt x="7122069" y="4059512"/>
                </a:cubicBezTo>
                <a:cubicBezTo>
                  <a:pt x="7136693" y="4048538"/>
                  <a:pt x="7129381" y="4030248"/>
                  <a:pt x="7147661" y="4033906"/>
                </a:cubicBezTo>
                <a:cubicBezTo>
                  <a:pt x="7136693" y="4037564"/>
                  <a:pt x="7140349" y="4041222"/>
                  <a:pt x="7140349" y="4048538"/>
                </a:cubicBezTo>
                <a:cubicBezTo>
                  <a:pt x="7154974" y="4033906"/>
                  <a:pt x="7187879" y="4030248"/>
                  <a:pt x="7187879" y="4015616"/>
                </a:cubicBezTo>
                <a:cubicBezTo>
                  <a:pt x="7176911" y="4011958"/>
                  <a:pt x="7187879" y="4022932"/>
                  <a:pt x="7176911" y="4019274"/>
                </a:cubicBezTo>
                <a:cubicBezTo>
                  <a:pt x="7180567" y="4015616"/>
                  <a:pt x="7180567" y="4011958"/>
                  <a:pt x="7184223" y="4008300"/>
                </a:cubicBezTo>
                <a:cubicBezTo>
                  <a:pt x="7191535" y="4015616"/>
                  <a:pt x="7202504" y="4008300"/>
                  <a:pt x="7209816" y="4004642"/>
                </a:cubicBezTo>
                <a:cubicBezTo>
                  <a:pt x="7209816" y="3993668"/>
                  <a:pt x="7220783" y="3993668"/>
                  <a:pt x="7228095" y="3986350"/>
                </a:cubicBezTo>
                <a:cubicBezTo>
                  <a:pt x="7239063" y="3982692"/>
                  <a:pt x="7239063" y="3990008"/>
                  <a:pt x="7246375" y="3986350"/>
                </a:cubicBezTo>
                <a:cubicBezTo>
                  <a:pt x="7253688" y="3971718"/>
                  <a:pt x="7217129" y="3982692"/>
                  <a:pt x="7235407" y="3971718"/>
                </a:cubicBezTo>
                <a:cubicBezTo>
                  <a:pt x="7239063" y="3979034"/>
                  <a:pt x="7268313" y="3979034"/>
                  <a:pt x="7279281" y="3968060"/>
                </a:cubicBezTo>
                <a:cubicBezTo>
                  <a:pt x="7275625" y="3968060"/>
                  <a:pt x="7275625" y="3964402"/>
                  <a:pt x="7275625" y="3964402"/>
                </a:cubicBezTo>
                <a:cubicBezTo>
                  <a:pt x="7282937" y="3960744"/>
                  <a:pt x="7279281" y="3968060"/>
                  <a:pt x="7286593" y="3968060"/>
                </a:cubicBezTo>
                <a:cubicBezTo>
                  <a:pt x="7301218" y="3960744"/>
                  <a:pt x="7293905" y="3953428"/>
                  <a:pt x="7308531" y="3957086"/>
                </a:cubicBezTo>
                <a:cubicBezTo>
                  <a:pt x="7312187" y="3949770"/>
                  <a:pt x="7304874" y="3949770"/>
                  <a:pt x="7308531" y="3946112"/>
                </a:cubicBezTo>
                <a:cubicBezTo>
                  <a:pt x="7315843" y="3946112"/>
                  <a:pt x="7312187" y="3949770"/>
                  <a:pt x="7319499" y="3949770"/>
                </a:cubicBezTo>
                <a:cubicBezTo>
                  <a:pt x="7326811" y="3938796"/>
                  <a:pt x="7334123" y="3935138"/>
                  <a:pt x="7345090" y="3935138"/>
                </a:cubicBezTo>
                <a:cubicBezTo>
                  <a:pt x="7352402" y="3927822"/>
                  <a:pt x="7337777" y="3931480"/>
                  <a:pt x="7345090" y="3924164"/>
                </a:cubicBezTo>
                <a:cubicBezTo>
                  <a:pt x="7352402" y="3920506"/>
                  <a:pt x="7356059" y="3916848"/>
                  <a:pt x="7363371" y="3913190"/>
                </a:cubicBezTo>
                <a:cubicBezTo>
                  <a:pt x="7359715" y="3920506"/>
                  <a:pt x="7356059" y="3924164"/>
                  <a:pt x="7359715" y="3924164"/>
                </a:cubicBezTo>
                <a:cubicBezTo>
                  <a:pt x="7396276" y="3905874"/>
                  <a:pt x="7418213" y="3891240"/>
                  <a:pt x="7454773" y="3880266"/>
                </a:cubicBezTo>
                <a:cubicBezTo>
                  <a:pt x="7454773" y="3876608"/>
                  <a:pt x="7451119" y="3876608"/>
                  <a:pt x="7454773" y="3872950"/>
                </a:cubicBezTo>
                <a:cubicBezTo>
                  <a:pt x="7462085" y="3876608"/>
                  <a:pt x="7462085" y="3869292"/>
                  <a:pt x="7469397" y="3869292"/>
                </a:cubicBezTo>
                <a:cubicBezTo>
                  <a:pt x="7469397" y="3872950"/>
                  <a:pt x="7469397" y="3872950"/>
                  <a:pt x="7473053" y="3876608"/>
                </a:cubicBezTo>
                <a:lnTo>
                  <a:pt x="7484617" y="3869583"/>
                </a:lnTo>
                <a:lnTo>
                  <a:pt x="7484617" y="4451256"/>
                </a:lnTo>
                <a:lnTo>
                  <a:pt x="7476709" y="4450927"/>
                </a:lnTo>
                <a:cubicBezTo>
                  <a:pt x="7465741" y="4461901"/>
                  <a:pt x="7454773" y="4461901"/>
                  <a:pt x="7447462" y="4476533"/>
                </a:cubicBezTo>
                <a:cubicBezTo>
                  <a:pt x="7458429" y="4472875"/>
                  <a:pt x="7454773" y="4487507"/>
                  <a:pt x="7454773" y="4480191"/>
                </a:cubicBezTo>
                <a:cubicBezTo>
                  <a:pt x="7451119" y="4476533"/>
                  <a:pt x="7447462" y="4476533"/>
                  <a:pt x="7440150" y="4476533"/>
                </a:cubicBezTo>
                <a:lnTo>
                  <a:pt x="7387985" y="4513376"/>
                </a:lnTo>
                <a:lnTo>
                  <a:pt x="7388963" y="4509455"/>
                </a:lnTo>
                <a:cubicBezTo>
                  <a:pt x="7374339" y="4513113"/>
                  <a:pt x="7363371" y="4524089"/>
                  <a:pt x="7359715" y="4531405"/>
                </a:cubicBezTo>
                <a:cubicBezTo>
                  <a:pt x="7359715" y="4527747"/>
                  <a:pt x="7363371" y="4524089"/>
                  <a:pt x="7356059" y="4524089"/>
                </a:cubicBezTo>
                <a:cubicBezTo>
                  <a:pt x="7356059" y="4535063"/>
                  <a:pt x="7345090" y="4531405"/>
                  <a:pt x="7341434" y="4535063"/>
                </a:cubicBezTo>
                <a:cubicBezTo>
                  <a:pt x="7345090" y="4535063"/>
                  <a:pt x="7348746" y="4538721"/>
                  <a:pt x="7345090" y="4538721"/>
                </a:cubicBezTo>
                <a:cubicBezTo>
                  <a:pt x="7334123" y="4538721"/>
                  <a:pt x="7337777" y="4549695"/>
                  <a:pt x="7330467" y="4549695"/>
                </a:cubicBezTo>
                <a:cubicBezTo>
                  <a:pt x="7330467" y="4546037"/>
                  <a:pt x="7330467" y="4546037"/>
                  <a:pt x="7326811" y="4546037"/>
                </a:cubicBezTo>
                <a:cubicBezTo>
                  <a:pt x="7312187" y="4549695"/>
                  <a:pt x="7301218" y="4553353"/>
                  <a:pt x="7290249" y="4560669"/>
                </a:cubicBezTo>
                <a:cubicBezTo>
                  <a:pt x="7279281" y="4564327"/>
                  <a:pt x="7271969" y="4571643"/>
                  <a:pt x="7264657" y="4578959"/>
                </a:cubicBezTo>
                <a:cubicBezTo>
                  <a:pt x="7257344" y="4578959"/>
                  <a:pt x="7246375" y="4575301"/>
                  <a:pt x="7246375" y="4589933"/>
                </a:cubicBezTo>
                <a:cubicBezTo>
                  <a:pt x="7242719" y="4589933"/>
                  <a:pt x="7242719" y="4586275"/>
                  <a:pt x="7239063" y="4586275"/>
                </a:cubicBezTo>
                <a:cubicBezTo>
                  <a:pt x="7235407" y="4593591"/>
                  <a:pt x="7217129" y="4604567"/>
                  <a:pt x="7202504" y="4604567"/>
                </a:cubicBezTo>
                <a:cubicBezTo>
                  <a:pt x="7198847" y="4608225"/>
                  <a:pt x="7198847" y="4611883"/>
                  <a:pt x="7195191" y="4611883"/>
                </a:cubicBezTo>
                <a:cubicBezTo>
                  <a:pt x="7122069" y="4630173"/>
                  <a:pt x="7063572" y="4681385"/>
                  <a:pt x="6997761" y="4706992"/>
                </a:cubicBezTo>
                <a:cubicBezTo>
                  <a:pt x="6994105" y="4714308"/>
                  <a:pt x="7001417" y="4714308"/>
                  <a:pt x="6997761" y="4717966"/>
                </a:cubicBezTo>
                <a:cubicBezTo>
                  <a:pt x="6990449" y="4717966"/>
                  <a:pt x="6997761" y="4710650"/>
                  <a:pt x="6994105" y="4710650"/>
                </a:cubicBezTo>
                <a:cubicBezTo>
                  <a:pt x="6990449" y="4710650"/>
                  <a:pt x="6990449" y="4710650"/>
                  <a:pt x="6986793" y="4710650"/>
                </a:cubicBezTo>
                <a:cubicBezTo>
                  <a:pt x="6975826" y="4721624"/>
                  <a:pt x="6964857" y="4728940"/>
                  <a:pt x="6950233" y="4732598"/>
                </a:cubicBezTo>
                <a:cubicBezTo>
                  <a:pt x="6950233" y="4736256"/>
                  <a:pt x="6950233" y="4739914"/>
                  <a:pt x="6946577" y="4736256"/>
                </a:cubicBezTo>
                <a:cubicBezTo>
                  <a:pt x="6946577" y="4739914"/>
                  <a:pt x="6942921" y="4743572"/>
                  <a:pt x="6942921" y="4743572"/>
                </a:cubicBezTo>
                <a:cubicBezTo>
                  <a:pt x="6928296" y="4743572"/>
                  <a:pt x="6913671" y="4758204"/>
                  <a:pt x="6910015" y="4765520"/>
                </a:cubicBezTo>
                <a:cubicBezTo>
                  <a:pt x="6902703" y="4754546"/>
                  <a:pt x="6902703" y="4769178"/>
                  <a:pt x="6895391" y="4772836"/>
                </a:cubicBezTo>
                <a:cubicBezTo>
                  <a:pt x="6873454" y="4780154"/>
                  <a:pt x="6855175" y="4791128"/>
                  <a:pt x="6833238" y="4805760"/>
                </a:cubicBezTo>
                <a:lnTo>
                  <a:pt x="6793470" y="4828141"/>
                </a:lnTo>
                <a:lnTo>
                  <a:pt x="6793021" y="4827708"/>
                </a:lnTo>
                <a:lnTo>
                  <a:pt x="6793172" y="4828309"/>
                </a:lnTo>
                <a:lnTo>
                  <a:pt x="6774739" y="4838682"/>
                </a:lnTo>
                <a:cubicBezTo>
                  <a:pt x="6774739" y="4838682"/>
                  <a:pt x="6771083" y="4842340"/>
                  <a:pt x="6771083" y="4845998"/>
                </a:cubicBezTo>
                <a:cubicBezTo>
                  <a:pt x="6756459" y="4853314"/>
                  <a:pt x="6741836" y="4860630"/>
                  <a:pt x="6727211" y="4871606"/>
                </a:cubicBezTo>
                <a:cubicBezTo>
                  <a:pt x="6727211" y="4875264"/>
                  <a:pt x="6727211" y="4875264"/>
                  <a:pt x="6727211" y="4878922"/>
                </a:cubicBezTo>
                <a:cubicBezTo>
                  <a:pt x="6723555" y="4878922"/>
                  <a:pt x="6723555" y="4875264"/>
                  <a:pt x="6723555" y="4871606"/>
                </a:cubicBezTo>
                <a:cubicBezTo>
                  <a:pt x="6719899" y="4875264"/>
                  <a:pt x="6716243" y="4875264"/>
                  <a:pt x="6712587" y="4878922"/>
                </a:cubicBezTo>
                <a:cubicBezTo>
                  <a:pt x="6716243" y="4878922"/>
                  <a:pt x="6716243" y="4878922"/>
                  <a:pt x="6716243" y="4882580"/>
                </a:cubicBezTo>
                <a:cubicBezTo>
                  <a:pt x="6716243" y="4886238"/>
                  <a:pt x="6708931" y="4886238"/>
                  <a:pt x="6712587" y="4889896"/>
                </a:cubicBezTo>
                <a:cubicBezTo>
                  <a:pt x="6716243" y="4886238"/>
                  <a:pt x="6719899" y="4882580"/>
                  <a:pt x="6730867" y="4886238"/>
                </a:cubicBezTo>
                <a:cubicBezTo>
                  <a:pt x="6730867" y="4882580"/>
                  <a:pt x="6734524" y="4871606"/>
                  <a:pt x="6741836" y="4878922"/>
                </a:cubicBezTo>
                <a:cubicBezTo>
                  <a:pt x="6749149" y="4878922"/>
                  <a:pt x="6741836" y="4856972"/>
                  <a:pt x="6752803" y="4864290"/>
                </a:cubicBezTo>
                <a:cubicBezTo>
                  <a:pt x="6749149" y="4867948"/>
                  <a:pt x="6752803" y="4871606"/>
                  <a:pt x="6752803" y="4878922"/>
                </a:cubicBezTo>
                <a:cubicBezTo>
                  <a:pt x="6756459" y="4867948"/>
                  <a:pt x="6774739" y="4871606"/>
                  <a:pt x="6774739" y="4860630"/>
                </a:cubicBezTo>
                <a:cubicBezTo>
                  <a:pt x="6767427" y="4853314"/>
                  <a:pt x="6774739" y="4867948"/>
                  <a:pt x="6767427" y="4860630"/>
                </a:cubicBezTo>
                <a:cubicBezTo>
                  <a:pt x="6767427" y="4856972"/>
                  <a:pt x="6771083" y="4853314"/>
                  <a:pt x="6771083" y="4849656"/>
                </a:cubicBezTo>
                <a:cubicBezTo>
                  <a:pt x="6774739" y="4860630"/>
                  <a:pt x="6778396" y="4856972"/>
                  <a:pt x="6785708" y="4856972"/>
                </a:cubicBezTo>
                <a:cubicBezTo>
                  <a:pt x="6782052" y="4842340"/>
                  <a:pt x="6789365" y="4845998"/>
                  <a:pt x="6793021" y="4842340"/>
                </a:cubicBezTo>
                <a:cubicBezTo>
                  <a:pt x="6796677" y="4842340"/>
                  <a:pt x="6796677" y="4845998"/>
                  <a:pt x="6800333" y="4845998"/>
                </a:cubicBezTo>
                <a:cubicBezTo>
                  <a:pt x="6802161" y="4840511"/>
                  <a:pt x="6798505" y="4838682"/>
                  <a:pt x="6795306" y="4836853"/>
                </a:cubicBezTo>
                <a:lnTo>
                  <a:pt x="6793172" y="4828309"/>
                </a:lnTo>
                <a:lnTo>
                  <a:pt x="6793470" y="4828141"/>
                </a:lnTo>
                <a:lnTo>
                  <a:pt x="6805818" y="4840055"/>
                </a:lnTo>
                <a:cubicBezTo>
                  <a:pt x="6811301" y="4842340"/>
                  <a:pt x="6816787" y="4842340"/>
                  <a:pt x="6818613" y="4838682"/>
                </a:cubicBezTo>
                <a:cubicBezTo>
                  <a:pt x="6814957" y="4838682"/>
                  <a:pt x="6814957" y="4835024"/>
                  <a:pt x="6814957" y="4831366"/>
                </a:cubicBezTo>
                <a:cubicBezTo>
                  <a:pt x="6818613" y="4835024"/>
                  <a:pt x="6818613" y="4838682"/>
                  <a:pt x="6822269" y="4838682"/>
                </a:cubicBezTo>
                <a:cubicBezTo>
                  <a:pt x="6829582" y="4835024"/>
                  <a:pt x="6825926" y="4827708"/>
                  <a:pt x="6833238" y="4835024"/>
                </a:cubicBezTo>
                <a:cubicBezTo>
                  <a:pt x="6833238" y="4831366"/>
                  <a:pt x="6829582" y="4827708"/>
                  <a:pt x="6829582" y="4824050"/>
                </a:cubicBezTo>
                <a:cubicBezTo>
                  <a:pt x="6836894" y="4824050"/>
                  <a:pt x="6833238" y="4827708"/>
                  <a:pt x="6836894" y="4831366"/>
                </a:cubicBezTo>
                <a:cubicBezTo>
                  <a:pt x="6840551" y="4824050"/>
                  <a:pt x="6844207" y="4820392"/>
                  <a:pt x="6851519" y="4824050"/>
                </a:cubicBezTo>
                <a:cubicBezTo>
                  <a:pt x="6855175" y="4820392"/>
                  <a:pt x="6844207" y="4816734"/>
                  <a:pt x="6847863" y="4813076"/>
                </a:cubicBezTo>
                <a:cubicBezTo>
                  <a:pt x="6851519" y="4813076"/>
                  <a:pt x="6855175" y="4809418"/>
                  <a:pt x="6858831" y="4809418"/>
                </a:cubicBezTo>
                <a:cubicBezTo>
                  <a:pt x="6855175" y="4813076"/>
                  <a:pt x="6855175" y="4816734"/>
                  <a:pt x="6858831" y="4820392"/>
                </a:cubicBezTo>
                <a:cubicBezTo>
                  <a:pt x="6877110" y="4809418"/>
                  <a:pt x="6888079" y="4805760"/>
                  <a:pt x="6906359" y="4802102"/>
                </a:cubicBezTo>
                <a:cubicBezTo>
                  <a:pt x="6906359" y="4798444"/>
                  <a:pt x="6902703" y="4798444"/>
                  <a:pt x="6906359" y="4794786"/>
                </a:cubicBezTo>
                <a:cubicBezTo>
                  <a:pt x="6910015" y="4798444"/>
                  <a:pt x="6910015" y="4794786"/>
                  <a:pt x="6913671" y="4794786"/>
                </a:cubicBezTo>
                <a:cubicBezTo>
                  <a:pt x="6913671" y="4798444"/>
                  <a:pt x="6913671" y="4798444"/>
                  <a:pt x="6913671" y="4802102"/>
                </a:cubicBezTo>
                <a:cubicBezTo>
                  <a:pt x="6920984" y="4798444"/>
                  <a:pt x="6924640" y="4802102"/>
                  <a:pt x="6928296" y="4791128"/>
                </a:cubicBezTo>
                <a:cubicBezTo>
                  <a:pt x="6931953" y="4794786"/>
                  <a:pt x="6931953" y="4798444"/>
                  <a:pt x="6931953" y="4798444"/>
                </a:cubicBezTo>
                <a:cubicBezTo>
                  <a:pt x="6935609" y="4787470"/>
                  <a:pt x="6946577" y="4798444"/>
                  <a:pt x="6950233" y="4791128"/>
                </a:cubicBezTo>
                <a:cubicBezTo>
                  <a:pt x="6950233" y="4787470"/>
                  <a:pt x="6950233" y="4787470"/>
                  <a:pt x="6946577" y="4787470"/>
                </a:cubicBezTo>
                <a:cubicBezTo>
                  <a:pt x="6946577" y="4787470"/>
                  <a:pt x="6942921" y="4787470"/>
                  <a:pt x="6939265" y="4787470"/>
                </a:cubicBezTo>
                <a:cubicBezTo>
                  <a:pt x="6942921" y="4783812"/>
                  <a:pt x="6946577" y="4780154"/>
                  <a:pt x="6946577" y="4769178"/>
                </a:cubicBezTo>
                <a:cubicBezTo>
                  <a:pt x="6953889" y="4772836"/>
                  <a:pt x="6942921" y="4780154"/>
                  <a:pt x="6946577" y="4783812"/>
                </a:cubicBezTo>
                <a:cubicBezTo>
                  <a:pt x="6957545" y="4776496"/>
                  <a:pt x="6975826" y="4747230"/>
                  <a:pt x="6990449" y="4750888"/>
                </a:cubicBezTo>
                <a:cubicBezTo>
                  <a:pt x="6990449" y="4747230"/>
                  <a:pt x="6994105" y="4747230"/>
                  <a:pt x="6997761" y="4747230"/>
                </a:cubicBezTo>
                <a:cubicBezTo>
                  <a:pt x="7001417" y="4758204"/>
                  <a:pt x="6986793" y="4758204"/>
                  <a:pt x="6994105" y="4765520"/>
                </a:cubicBezTo>
                <a:cubicBezTo>
                  <a:pt x="7001417" y="4765520"/>
                  <a:pt x="7012386" y="4758204"/>
                  <a:pt x="7019698" y="4750888"/>
                </a:cubicBezTo>
                <a:cubicBezTo>
                  <a:pt x="7023354" y="4754546"/>
                  <a:pt x="7012386" y="4761862"/>
                  <a:pt x="7016042" y="4769178"/>
                </a:cubicBezTo>
                <a:cubicBezTo>
                  <a:pt x="7023354" y="4765520"/>
                  <a:pt x="7030667" y="4754546"/>
                  <a:pt x="7030667" y="4750888"/>
                </a:cubicBezTo>
                <a:cubicBezTo>
                  <a:pt x="7030667" y="4754546"/>
                  <a:pt x="7030667" y="4754546"/>
                  <a:pt x="7034323" y="4754546"/>
                </a:cubicBezTo>
                <a:cubicBezTo>
                  <a:pt x="7045291" y="4743572"/>
                  <a:pt x="7056259" y="4739914"/>
                  <a:pt x="7063572" y="4714308"/>
                </a:cubicBezTo>
                <a:cubicBezTo>
                  <a:pt x="7070884" y="4717966"/>
                  <a:pt x="7070884" y="4721624"/>
                  <a:pt x="7070884" y="4728940"/>
                </a:cubicBezTo>
                <a:cubicBezTo>
                  <a:pt x="7067228" y="4725282"/>
                  <a:pt x="7067228" y="4721624"/>
                  <a:pt x="7063572" y="4721624"/>
                </a:cubicBezTo>
                <a:cubicBezTo>
                  <a:pt x="7063572" y="4725282"/>
                  <a:pt x="7063572" y="4725282"/>
                  <a:pt x="7063572" y="4728940"/>
                </a:cubicBezTo>
                <a:lnTo>
                  <a:pt x="7070884" y="4728940"/>
                </a:lnTo>
                <a:lnTo>
                  <a:pt x="7074541" y="4728940"/>
                </a:lnTo>
                <a:cubicBezTo>
                  <a:pt x="7074541" y="4725282"/>
                  <a:pt x="7074541" y="4721624"/>
                  <a:pt x="7074541" y="4721624"/>
                </a:cubicBezTo>
                <a:cubicBezTo>
                  <a:pt x="7078197" y="4717966"/>
                  <a:pt x="7081853" y="4728940"/>
                  <a:pt x="7085509" y="4725282"/>
                </a:cubicBezTo>
                <a:cubicBezTo>
                  <a:pt x="7085509" y="4721624"/>
                  <a:pt x="7085509" y="4721624"/>
                  <a:pt x="7085509" y="4717966"/>
                </a:cubicBezTo>
                <a:cubicBezTo>
                  <a:pt x="7078197" y="4721624"/>
                  <a:pt x="7081853" y="4721624"/>
                  <a:pt x="7078197" y="4714308"/>
                </a:cubicBezTo>
                <a:cubicBezTo>
                  <a:pt x="7074541" y="4717966"/>
                  <a:pt x="7070884" y="4717966"/>
                  <a:pt x="7067228" y="4717966"/>
                </a:cubicBezTo>
                <a:cubicBezTo>
                  <a:pt x="7070884" y="4710650"/>
                  <a:pt x="7059915" y="4714308"/>
                  <a:pt x="7063572" y="4710650"/>
                </a:cubicBezTo>
                <a:cubicBezTo>
                  <a:pt x="7067228" y="4706992"/>
                  <a:pt x="7063572" y="4710650"/>
                  <a:pt x="7070884" y="4714308"/>
                </a:cubicBezTo>
                <a:cubicBezTo>
                  <a:pt x="7081853" y="4714308"/>
                  <a:pt x="7081853" y="4703334"/>
                  <a:pt x="7089165" y="4699676"/>
                </a:cubicBezTo>
                <a:cubicBezTo>
                  <a:pt x="7089165" y="4706992"/>
                  <a:pt x="7085509" y="4717966"/>
                  <a:pt x="7089165" y="4725282"/>
                </a:cubicBezTo>
                <a:cubicBezTo>
                  <a:pt x="7096477" y="4728940"/>
                  <a:pt x="7100133" y="4714308"/>
                  <a:pt x="7103787" y="4714308"/>
                </a:cubicBezTo>
                <a:cubicBezTo>
                  <a:pt x="7111100" y="4721624"/>
                  <a:pt x="7114756" y="4714308"/>
                  <a:pt x="7118413" y="4714308"/>
                </a:cubicBezTo>
                <a:cubicBezTo>
                  <a:pt x="7114756" y="4706992"/>
                  <a:pt x="7125725" y="4696018"/>
                  <a:pt x="7129381" y="4703334"/>
                </a:cubicBezTo>
                <a:cubicBezTo>
                  <a:pt x="7125725" y="4703334"/>
                  <a:pt x="7122069" y="4706992"/>
                  <a:pt x="7125725" y="4714308"/>
                </a:cubicBezTo>
                <a:cubicBezTo>
                  <a:pt x="7129381" y="4706992"/>
                  <a:pt x="7133037" y="4706992"/>
                  <a:pt x="7133037" y="4706992"/>
                </a:cubicBezTo>
                <a:cubicBezTo>
                  <a:pt x="7133037" y="4703334"/>
                  <a:pt x="7133037" y="4699676"/>
                  <a:pt x="7129381" y="4699676"/>
                </a:cubicBezTo>
                <a:cubicBezTo>
                  <a:pt x="7140349" y="4692360"/>
                  <a:pt x="7136693" y="4696018"/>
                  <a:pt x="7144005" y="4685043"/>
                </a:cubicBezTo>
                <a:cubicBezTo>
                  <a:pt x="7158630" y="4699676"/>
                  <a:pt x="7154974" y="4674069"/>
                  <a:pt x="7165942" y="4688702"/>
                </a:cubicBezTo>
                <a:cubicBezTo>
                  <a:pt x="7169599" y="4681385"/>
                  <a:pt x="7173255" y="4685043"/>
                  <a:pt x="7173255" y="4677727"/>
                </a:cubicBezTo>
                <a:cubicBezTo>
                  <a:pt x="7176911" y="4688702"/>
                  <a:pt x="7176911" y="4696018"/>
                  <a:pt x="7173255" y="4706992"/>
                </a:cubicBezTo>
                <a:cubicBezTo>
                  <a:pt x="7187879" y="4699676"/>
                  <a:pt x="7202504" y="4699676"/>
                  <a:pt x="7202504" y="4677727"/>
                </a:cubicBezTo>
                <a:cubicBezTo>
                  <a:pt x="7213472" y="4677727"/>
                  <a:pt x="7231751" y="4677727"/>
                  <a:pt x="7235407" y="4659437"/>
                </a:cubicBezTo>
                <a:cubicBezTo>
                  <a:pt x="7217129" y="4644805"/>
                  <a:pt x="7209816" y="4681385"/>
                  <a:pt x="7198847" y="4670411"/>
                </a:cubicBezTo>
                <a:cubicBezTo>
                  <a:pt x="7198847" y="4674069"/>
                  <a:pt x="7198847" y="4681385"/>
                  <a:pt x="7195191" y="4681385"/>
                </a:cubicBezTo>
                <a:cubicBezTo>
                  <a:pt x="7195191" y="4677727"/>
                  <a:pt x="7195191" y="4674069"/>
                  <a:pt x="7191535" y="4674069"/>
                </a:cubicBezTo>
                <a:cubicBezTo>
                  <a:pt x="7187879" y="4677727"/>
                  <a:pt x="7187879" y="4696018"/>
                  <a:pt x="7176911" y="4696018"/>
                </a:cubicBezTo>
                <a:cubicBezTo>
                  <a:pt x="7180567" y="4685043"/>
                  <a:pt x="7184223" y="4663095"/>
                  <a:pt x="7195191" y="4659437"/>
                </a:cubicBezTo>
                <a:cubicBezTo>
                  <a:pt x="7195191" y="4663095"/>
                  <a:pt x="7187879" y="4670411"/>
                  <a:pt x="7195191" y="4674069"/>
                </a:cubicBezTo>
                <a:cubicBezTo>
                  <a:pt x="7198847" y="4663095"/>
                  <a:pt x="7206160" y="4659437"/>
                  <a:pt x="7206160" y="4644805"/>
                </a:cubicBezTo>
                <a:cubicBezTo>
                  <a:pt x="7213472" y="4648463"/>
                  <a:pt x="7220783" y="4648463"/>
                  <a:pt x="7228095" y="4648463"/>
                </a:cubicBezTo>
                <a:cubicBezTo>
                  <a:pt x="7231751" y="4637489"/>
                  <a:pt x="7239063" y="4641147"/>
                  <a:pt x="7235407" y="4626515"/>
                </a:cubicBezTo>
                <a:cubicBezTo>
                  <a:pt x="7242719" y="4630173"/>
                  <a:pt x="7235407" y="4633831"/>
                  <a:pt x="7242719" y="4637489"/>
                </a:cubicBezTo>
                <a:cubicBezTo>
                  <a:pt x="7250032" y="4637489"/>
                  <a:pt x="7246375" y="4637489"/>
                  <a:pt x="7250032" y="4644805"/>
                </a:cubicBezTo>
                <a:cubicBezTo>
                  <a:pt x="7250032" y="4644805"/>
                  <a:pt x="7250032" y="4644805"/>
                  <a:pt x="7253688" y="4630173"/>
                </a:cubicBezTo>
                <a:cubicBezTo>
                  <a:pt x="7261001" y="4633831"/>
                  <a:pt x="7264657" y="4633831"/>
                  <a:pt x="7264657" y="4630173"/>
                </a:cubicBezTo>
                <a:cubicBezTo>
                  <a:pt x="7261001" y="4622857"/>
                  <a:pt x="7261001" y="4626515"/>
                  <a:pt x="7257344" y="4626515"/>
                </a:cubicBezTo>
                <a:cubicBezTo>
                  <a:pt x="7261001" y="4622857"/>
                  <a:pt x="7261001" y="4619199"/>
                  <a:pt x="7261001" y="4615541"/>
                </a:cubicBezTo>
                <a:cubicBezTo>
                  <a:pt x="7264657" y="4615541"/>
                  <a:pt x="7268313" y="4608225"/>
                  <a:pt x="7271969" y="4615541"/>
                </a:cubicBezTo>
                <a:cubicBezTo>
                  <a:pt x="7271969" y="4619199"/>
                  <a:pt x="7268313" y="4622857"/>
                  <a:pt x="7275625" y="4626515"/>
                </a:cubicBezTo>
                <a:cubicBezTo>
                  <a:pt x="7275625" y="4619199"/>
                  <a:pt x="7279281" y="4611883"/>
                  <a:pt x="7282937" y="4600909"/>
                </a:cubicBezTo>
                <a:cubicBezTo>
                  <a:pt x="7290249" y="4611883"/>
                  <a:pt x="7290249" y="4586275"/>
                  <a:pt x="7297562" y="4597249"/>
                </a:cubicBezTo>
                <a:cubicBezTo>
                  <a:pt x="7297562" y="4604567"/>
                  <a:pt x="7293905" y="4600909"/>
                  <a:pt x="7297562" y="4608225"/>
                </a:cubicBezTo>
                <a:cubicBezTo>
                  <a:pt x="7293905" y="4604567"/>
                  <a:pt x="7290249" y="4611883"/>
                  <a:pt x="7290249" y="4611883"/>
                </a:cubicBezTo>
                <a:cubicBezTo>
                  <a:pt x="7290249" y="4615541"/>
                  <a:pt x="7290249" y="4615541"/>
                  <a:pt x="7293905" y="4619199"/>
                </a:cubicBezTo>
                <a:cubicBezTo>
                  <a:pt x="7293905" y="4619199"/>
                  <a:pt x="7293905" y="4619199"/>
                  <a:pt x="7297562" y="4608225"/>
                </a:cubicBezTo>
                <a:cubicBezTo>
                  <a:pt x="7301218" y="4619199"/>
                  <a:pt x="7304874" y="4608225"/>
                  <a:pt x="7312187" y="4611883"/>
                </a:cubicBezTo>
                <a:cubicBezTo>
                  <a:pt x="7304874" y="4622857"/>
                  <a:pt x="7290249" y="4619199"/>
                  <a:pt x="7293905" y="4641147"/>
                </a:cubicBezTo>
                <a:cubicBezTo>
                  <a:pt x="7304874" y="4644805"/>
                  <a:pt x="7315843" y="4611883"/>
                  <a:pt x="7323155" y="4633831"/>
                </a:cubicBezTo>
                <a:cubicBezTo>
                  <a:pt x="7326811" y="4633831"/>
                  <a:pt x="7326811" y="4630173"/>
                  <a:pt x="7330467" y="4626515"/>
                </a:cubicBezTo>
                <a:cubicBezTo>
                  <a:pt x="7326811" y="4626515"/>
                  <a:pt x="7326811" y="4622857"/>
                  <a:pt x="7326811" y="4622857"/>
                </a:cubicBezTo>
                <a:cubicBezTo>
                  <a:pt x="7341434" y="4622857"/>
                  <a:pt x="7356059" y="4608225"/>
                  <a:pt x="7374339" y="4611883"/>
                </a:cubicBezTo>
                <a:cubicBezTo>
                  <a:pt x="7370683" y="4611883"/>
                  <a:pt x="7374339" y="4608225"/>
                  <a:pt x="7374339" y="4604567"/>
                </a:cubicBezTo>
                <a:cubicBezTo>
                  <a:pt x="7377995" y="4611883"/>
                  <a:pt x="7377995" y="4600909"/>
                  <a:pt x="7381651" y="4604567"/>
                </a:cubicBezTo>
                <a:cubicBezTo>
                  <a:pt x="7381651" y="4611883"/>
                  <a:pt x="7374339" y="4611883"/>
                  <a:pt x="7377995" y="4615541"/>
                </a:cubicBezTo>
                <a:cubicBezTo>
                  <a:pt x="7385307" y="4615541"/>
                  <a:pt x="7392620" y="4615541"/>
                  <a:pt x="7399932" y="4611883"/>
                </a:cubicBezTo>
                <a:cubicBezTo>
                  <a:pt x="7403589" y="4615541"/>
                  <a:pt x="7399932" y="4619199"/>
                  <a:pt x="7403589" y="4622857"/>
                </a:cubicBezTo>
                <a:cubicBezTo>
                  <a:pt x="7407245" y="4619199"/>
                  <a:pt x="7403589" y="4615541"/>
                  <a:pt x="7407245" y="4615541"/>
                </a:cubicBezTo>
                <a:cubicBezTo>
                  <a:pt x="7410901" y="4615541"/>
                  <a:pt x="7410901" y="4619199"/>
                  <a:pt x="7414557" y="4622857"/>
                </a:cubicBezTo>
                <a:cubicBezTo>
                  <a:pt x="7418213" y="4619199"/>
                  <a:pt x="7418213" y="4622857"/>
                  <a:pt x="7418213" y="4615541"/>
                </a:cubicBezTo>
                <a:cubicBezTo>
                  <a:pt x="7421869" y="4619199"/>
                  <a:pt x="7421869" y="4626515"/>
                  <a:pt x="7425525" y="4633831"/>
                </a:cubicBezTo>
                <a:cubicBezTo>
                  <a:pt x="7429181" y="4630173"/>
                  <a:pt x="7432837" y="4622857"/>
                  <a:pt x="7436493" y="4630173"/>
                </a:cubicBezTo>
                <a:lnTo>
                  <a:pt x="7436493" y="4633100"/>
                </a:lnTo>
                <a:lnTo>
                  <a:pt x="7435510" y="4633690"/>
                </a:lnTo>
                <a:lnTo>
                  <a:pt x="7430095" y="4632916"/>
                </a:lnTo>
                <a:cubicBezTo>
                  <a:pt x="7428267" y="4633831"/>
                  <a:pt x="7427353" y="4635660"/>
                  <a:pt x="7429181" y="4637489"/>
                </a:cubicBezTo>
                <a:lnTo>
                  <a:pt x="7435510" y="4633690"/>
                </a:lnTo>
                <a:lnTo>
                  <a:pt x="7436493" y="4633831"/>
                </a:lnTo>
                <a:lnTo>
                  <a:pt x="7436493" y="4633100"/>
                </a:lnTo>
                <a:lnTo>
                  <a:pt x="7447462" y="4626515"/>
                </a:lnTo>
                <a:cubicBezTo>
                  <a:pt x="7451119" y="4637489"/>
                  <a:pt x="7454773" y="4630173"/>
                  <a:pt x="7454773" y="4637489"/>
                </a:cubicBezTo>
                <a:cubicBezTo>
                  <a:pt x="7454773" y="4633831"/>
                  <a:pt x="7454773" y="4630173"/>
                  <a:pt x="7458429" y="4630173"/>
                </a:cubicBezTo>
                <a:cubicBezTo>
                  <a:pt x="7454773" y="4637489"/>
                  <a:pt x="7458429" y="4644805"/>
                  <a:pt x="7462085" y="4648463"/>
                </a:cubicBezTo>
                <a:cubicBezTo>
                  <a:pt x="7458429" y="4652121"/>
                  <a:pt x="7454773" y="4652121"/>
                  <a:pt x="7451119" y="4655779"/>
                </a:cubicBezTo>
                <a:cubicBezTo>
                  <a:pt x="7454773" y="4659437"/>
                  <a:pt x="7447462" y="4663095"/>
                  <a:pt x="7454773" y="4666753"/>
                </a:cubicBezTo>
                <a:cubicBezTo>
                  <a:pt x="7458429" y="4655779"/>
                  <a:pt x="7465741" y="4655779"/>
                  <a:pt x="7473053" y="4652121"/>
                </a:cubicBezTo>
                <a:cubicBezTo>
                  <a:pt x="7469397" y="4644805"/>
                  <a:pt x="7473053" y="4633831"/>
                  <a:pt x="7480365" y="4641147"/>
                </a:cubicBezTo>
                <a:cubicBezTo>
                  <a:pt x="7476709" y="4644805"/>
                  <a:pt x="7473053" y="4641147"/>
                  <a:pt x="7473053" y="4648463"/>
                </a:cubicBezTo>
                <a:cubicBezTo>
                  <a:pt x="7473053" y="4652121"/>
                  <a:pt x="7480365" y="4655779"/>
                  <a:pt x="7480365" y="4655779"/>
                </a:cubicBezTo>
                <a:cubicBezTo>
                  <a:pt x="7480365" y="4655779"/>
                  <a:pt x="7476709" y="4644805"/>
                  <a:pt x="7484022" y="4648463"/>
                </a:cubicBezTo>
                <a:cubicBezTo>
                  <a:pt x="7482194" y="4648463"/>
                  <a:pt x="7482194" y="4650292"/>
                  <a:pt x="7483108" y="4651664"/>
                </a:cubicBezTo>
                <a:lnTo>
                  <a:pt x="7484617" y="4651815"/>
                </a:lnTo>
                <a:lnTo>
                  <a:pt x="7484617" y="4772814"/>
                </a:lnTo>
                <a:lnTo>
                  <a:pt x="7473053" y="4776496"/>
                </a:lnTo>
                <a:cubicBezTo>
                  <a:pt x="7473053" y="4787470"/>
                  <a:pt x="7465741" y="4802102"/>
                  <a:pt x="7454773" y="4802102"/>
                </a:cubicBezTo>
                <a:cubicBezTo>
                  <a:pt x="7458429" y="4809418"/>
                  <a:pt x="7462085" y="4816734"/>
                  <a:pt x="7462085" y="4820392"/>
                </a:cubicBezTo>
                <a:cubicBezTo>
                  <a:pt x="7465741" y="4820392"/>
                  <a:pt x="7465741" y="4820392"/>
                  <a:pt x="7469397" y="4816734"/>
                </a:cubicBezTo>
                <a:cubicBezTo>
                  <a:pt x="7465741" y="4809418"/>
                  <a:pt x="7465741" y="4805760"/>
                  <a:pt x="7465741" y="4802102"/>
                </a:cubicBezTo>
                <a:cubicBezTo>
                  <a:pt x="7469397" y="4803931"/>
                  <a:pt x="7473053" y="4804846"/>
                  <a:pt x="7476709" y="4804389"/>
                </a:cubicBezTo>
                <a:lnTo>
                  <a:pt x="7484617" y="4800103"/>
                </a:lnTo>
                <a:lnTo>
                  <a:pt x="7484617" y="4889099"/>
                </a:lnTo>
                <a:lnTo>
                  <a:pt x="7483108" y="4888983"/>
                </a:lnTo>
                <a:lnTo>
                  <a:pt x="7476824" y="4904253"/>
                </a:lnTo>
                <a:lnTo>
                  <a:pt x="7465741" y="4908186"/>
                </a:lnTo>
                <a:cubicBezTo>
                  <a:pt x="7469397" y="4915502"/>
                  <a:pt x="7462085" y="4919160"/>
                  <a:pt x="7458429" y="4919160"/>
                </a:cubicBezTo>
                <a:cubicBezTo>
                  <a:pt x="7458429" y="4911844"/>
                  <a:pt x="7465741" y="4908186"/>
                  <a:pt x="7465741" y="4900870"/>
                </a:cubicBezTo>
                <a:cubicBezTo>
                  <a:pt x="7458429" y="4904528"/>
                  <a:pt x="7458429" y="4922818"/>
                  <a:pt x="7451119" y="4926476"/>
                </a:cubicBezTo>
                <a:cubicBezTo>
                  <a:pt x="7447462" y="4922818"/>
                  <a:pt x="7447462" y="4922818"/>
                  <a:pt x="7447462" y="4919160"/>
                </a:cubicBezTo>
                <a:cubicBezTo>
                  <a:pt x="7443806" y="4922818"/>
                  <a:pt x="7436493" y="4930134"/>
                  <a:pt x="7436493" y="4919160"/>
                </a:cubicBezTo>
                <a:cubicBezTo>
                  <a:pt x="7436493" y="4922818"/>
                  <a:pt x="7432837" y="4919160"/>
                  <a:pt x="7432837" y="4922818"/>
                </a:cubicBezTo>
                <a:cubicBezTo>
                  <a:pt x="7432837" y="4926476"/>
                  <a:pt x="7432837" y="4930134"/>
                  <a:pt x="7432837" y="4937450"/>
                </a:cubicBezTo>
                <a:cubicBezTo>
                  <a:pt x="7432837" y="4937450"/>
                  <a:pt x="7436493" y="4937450"/>
                  <a:pt x="7436493" y="4937450"/>
                </a:cubicBezTo>
                <a:cubicBezTo>
                  <a:pt x="7440150" y="4941108"/>
                  <a:pt x="7443806" y="4944766"/>
                  <a:pt x="7447462" y="4944766"/>
                </a:cubicBezTo>
                <a:cubicBezTo>
                  <a:pt x="7443806" y="4948424"/>
                  <a:pt x="7440150" y="4952084"/>
                  <a:pt x="7443806" y="4959400"/>
                </a:cubicBezTo>
                <a:cubicBezTo>
                  <a:pt x="7447462" y="4948424"/>
                  <a:pt x="7454773" y="4926476"/>
                  <a:pt x="7462085" y="4937450"/>
                </a:cubicBezTo>
                <a:cubicBezTo>
                  <a:pt x="7465741" y="4937450"/>
                  <a:pt x="7469397" y="4933792"/>
                  <a:pt x="7469397" y="4933792"/>
                </a:cubicBezTo>
                <a:cubicBezTo>
                  <a:pt x="7469397" y="4930134"/>
                  <a:pt x="7469397" y="4930134"/>
                  <a:pt x="7469397" y="4926476"/>
                </a:cubicBezTo>
                <a:cubicBezTo>
                  <a:pt x="7473053" y="4930134"/>
                  <a:pt x="7476709" y="4930134"/>
                  <a:pt x="7476709" y="4930134"/>
                </a:cubicBezTo>
                <a:lnTo>
                  <a:pt x="7484617" y="4923805"/>
                </a:lnTo>
                <a:lnTo>
                  <a:pt x="7484617" y="5031965"/>
                </a:lnTo>
                <a:lnTo>
                  <a:pt x="7476252" y="5040335"/>
                </a:lnTo>
                <a:cubicBezTo>
                  <a:pt x="7470311" y="5043536"/>
                  <a:pt x="7463913" y="5045365"/>
                  <a:pt x="7458429" y="5047194"/>
                </a:cubicBezTo>
                <a:cubicBezTo>
                  <a:pt x="7458429" y="5047194"/>
                  <a:pt x="7458429" y="5043536"/>
                  <a:pt x="7454773" y="5039878"/>
                </a:cubicBezTo>
                <a:cubicBezTo>
                  <a:pt x="7454773" y="5047194"/>
                  <a:pt x="7443806" y="5047194"/>
                  <a:pt x="7447462" y="5054510"/>
                </a:cubicBezTo>
                <a:cubicBezTo>
                  <a:pt x="7443806" y="5054510"/>
                  <a:pt x="7440150" y="5050852"/>
                  <a:pt x="7440150" y="5047194"/>
                </a:cubicBezTo>
                <a:cubicBezTo>
                  <a:pt x="7425525" y="5058168"/>
                  <a:pt x="7410901" y="5069142"/>
                  <a:pt x="7407245" y="5094748"/>
                </a:cubicBezTo>
                <a:cubicBezTo>
                  <a:pt x="7399932" y="5091090"/>
                  <a:pt x="7392620" y="5094748"/>
                  <a:pt x="7396276" y="5105722"/>
                </a:cubicBezTo>
                <a:cubicBezTo>
                  <a:pt x="7377995" y="5094748"/>
                  <a:pt x="7356059" y="5098406"/>
                  <a:pt x="7345090" y="5109380"/>
                </a:cubicBezTo>
                <a:cubicBezTo>
                  <a:pt x="7348746" y="5113038"/>
                  <a:pt x="7348746" y="5105722"/>
                  <a:pt x="7352402" y="5109380"/>
                </a:cubicBezTo>
                <a:cubicBezTo>
                  <a:pt x="7352402" y="5116696"/>
                  <a:pt x="7348746" y="5116696"/>
                  <a:pt x="7348746" y="5124014"/>
                </a:cubicBezTo>
                <a:cubicBezTo>
                  <a:pt x="7348746" y="5124014"/>
                  <a:pt x="7345090" y="5124014"/>
                  <a:pt x="7341434" y="5131330"/>
                </a:cubicBezTo>
                <a:cubicBezTo>
                  <a:pt x="7337777" y="5124014"/>
                  <a:pt x="7334123" y="5124014"/>
                  <a:pt x="7330467" y="5124014"/>
                </a:cubicBezTo>
                <a:cubicBezTo>
                  <a:pt x="7334123" y="5127672"/>
                  <a:pt x="7334123" y="5134988"/>
                  <a:pt x="7330467" y="5138646"/>
                </a:cubicBezTo>
                <a:cubicBezTo>
                  <a:pt x="7308531" y="5127672"/>
                  <a:pt x="7290249" y="5134988"/>
                  <a:pt x="7275625" y="5153278"/>
                </a:cubicBezTo>
                <a:cubicBezTo>
                  <a:pt x="7264657" y="5142304"/>
                  <a:pt x="7264657" y="5160594"/>
                  <a:pt x="7261001" y="5160594"/>
                </a:cubicBezTo>
                <a:cubicBezTo>
                  <a:pt x="7268313" y="5178884"/>
                  <a:pt x="7246375" y="5175226"/>
                  <a:pt x="7257344" y="5189858"/>
                </a:cubicBezTo>
                <a:cubicBezTo>
                  <a:pt x="7242719" y="5182542"/>
                  <a:pt x="7228095" y="5189858"/>
                  <a:pt x="7217129" y="5197174"/>
                </a:cubicBezTo>
                <a:cubicBezTo>
                  <a:pt x="7206160" y="5208148"/>
                  <a:pt x="7198847" y="5215466"/>
                  <a:pt x="7187879" y="5215466"/>
                </a:cubicBezTo>
                <a:cubicBezTo>
                  <a:pt x="7184223" y="5226440"/>
                  <a:pt x="7176911" y="5237414"/>
                  <a:pt x="7165942" y="5237414"/>
                </a:cubicBezTo>
                <a:cubicBezTo>
                  <a:pt x="7158630" y="5255704"/>
                  <a:pt x="7144005" y="5259362"/>
                  <a:pt x="7129381" y="5263020"/>
                </a:cubicBezTo>
                <a:cubicBezTo>
                  <a:pt x="7122069" y="5273994"/>
                  <a:pt x="7114756" y="5277652"/>
                  <a:pt x="7107444" y="5288626"/>
                </a:cubicBezTo>
                <a:cubicBezTo>
                  <a:pt x="7107444" y="5288626"/>
                  <a:pt x="7103787" y="5277652"/>
                  <a:pt x="7100133" y="5281310"/>
                </a:cubicBezTo>
                <a:cubicBezTo>
                  <a:pt x="7107444" y="5295942"/>
                  <a:pt x="7096477" y="5299601"/>
                  <a:pt x="7089165" y="5303259"/>
                </a:cubicBezTo>
                <a:cubicBezTo>
                  <a:pt x="7089165" y="5299601"/>
                  <a:pt x="7092821" y="5295942"/>
                  <a:pt x="7089165" y="5292284"/>
                </a:cubicBezTo>
                <a:cubicBezTo>
                  <a:pt x="7085509" y="5310575"/>
                  <a:pt x="7070884" y="5317891"/>
                  <a:pt x="7056259" y="5314233"/>
                </a:cubicBezTo>
                <a:cubicBezTo>
                  <a:pt x="7059915" y="5310575"/>
                  <a:pt x="7067228" y="5292284"/>
                  <a:pt x="7074541" y="5306917"/>
                </a:cubicBezTo>
                <a:cubicBezTo>
                  <a:pt x="7078197" y="5303259"/>
                  <a:pt x="7078197" y="5295942"/>
                  <a:pt x="7081853" y="5288626"/>
                </a:cubicBezTo>
                <a:cubicBezTo>
                  <a:pt x="7081853" y="5284968"/>
                  <a:pt x="7078197" y="5288626"/>
                  <a:pt x="7078197" y="5284968"/>
                </a:cubicBezTo>
                <a:cubicBezTo>
                  <a:pt x="7078197" y="5277652"/>
                  <a:pt x="7089165" y="5284968"/>
                  <a:pt x="7085509" y="5273994"/>
                </a:cubicBezTo>
                <a:cubicBezTo>
                  <a:pt x="7081853" y="5277652"/>
                  <a:pt x="7070884" y="5277652"/>
                  <a:pt x="7070884" y="5292284"/>
                </a:cubicBezTo>
                <a:cubicBezTo>
                  <a:pt x="7052603" y="5281310"/>
                  <a:pt x="7045291" y="5314233"/>
                  <a:pt x="7027011" y="5310575"/>
                </a:cubicBezTo>
                <a:cubicBezTo>
                  <a:pt x="7027011" y="5317891"/>
                  <a:pt x="7019698" y="5314233"/>
                  <a:pt x="7023354" y="5321549"/>
                </a:cubicBezTo>
                <a:cubicBezTo>
                  <a:pt x="7019698" y="5314233"/>
                  <a:pt x="7019698" y="5321549"/>
                  <a:pt x="7016042" y="5317891"/>
                </a:cubicBezTo>
                <a:cubicBezTo>
                  <a:pt x="7019698" y="5317891"/>
                  <a:pt x="7019698" y="5314233"/>
                  <a:pt x="7016042" y="5314233"/>
                </a:cubicBezTo>
                <a:cubicBezTo>
                  <a:pt x="7016042" y="5321549"/>
                  <a:pt x="7005073" y="5317891"/>
                  <a:pt x="7001417" y="5325207"/>
                </a:cubicBezTo>
                <a:cubicBezTo>
                  <a:pt x="7005073" y="5328865"/>
                  <a:pt x="7008729" y="5325207"/>
                  <a:pt x="7008729" y="5332523"/>
                </a:cubicBezTo>
                <a:cubicBezTo>
                  <a:pt x="6997761" y="5325207"/>
                  <a:pt x="7001417" y="5336181"/>
                  <a:pt x="6997761" y="5332523"/>
                </a:cubicBezTo>
                <a:cubicBezTo>
                  <a:pt x="7001417" y="5328865"/>
                  <a:pt x="6994105" y="5332523"/>
                  <a:pt x="6994105" y="5325207"/>
                </a:cubicBezTo>
                <a:cubicBezTo>
                  <a:pt x="6986793" y="5332523"/>
                  <a:pt x="6983139" y="5332523"/>
                  <a:pt x="6979483" y="5339839"/>
                </a:cubicBezTo>
                <a:cubicBezTo>
                  <a:pt x="6986793" y="5343497"/>
                  <a:pt x="6986793" y="5354471"/>
                  <a:pt x="6983139" y="5347155"/>
                </a:cubicBezTo>
                <a:cubicBezTo>
                  <a:pt x="6983139" y="5343497"/>
                  <a:pt x="6979483" y="5343497"/>
                  <a:pt x="6975826" y="5339839"/>
                </a:cubicBezTo>
                <a:cubicBezTo>
                  <a:pt x="6972170" y="5345326"/>
                  <a:pt x="6968514" y="5348984"/>
                  <a:pt x="6964401" y="5352642"/>
                </a:cubicBezTo>
                <a:lnTo>
                  <a:pt x="6954801" y="5361317"/>
                </a:lnTo>
                <a:lnTo>
                  <a:pt x="6953889" y="5354471"/>
                </a:lnTo>
                <a:cubicBezTo>
                  <a:pt x="6946577" y="5358129"/>
                  <a:pt x="6942921" y="5361787"/>
                  <a:pt x="6942921" y="5369103"/>
                </a:cubicBezTo>
                <a:cubicBezTo>
                  <a:pt x="6942921" y="5365445"/>
                  <a:pt x="6942921" y="5365445"/>
                  <a:pt x="6939265" y="5361787"/>
                </a:cubicBezTo>
                <a:cubicBezTo>
                  <a:pt x="6939265" y="5369103"/>
                  <a:pt x="6935609" y="5365445"/>
                  <a:pt x="6935609" y="5369103"/>
                </a:cubicBezTo>
                <a:cubicBezTo>
                  <a:pt x="6935609" y="5369103"/>
                  <a:pt x="6935609" y="5372761"/>
                  <a:pt x="6935609" y="5372761"/>
                </a:cubicBezTo>
                <a:cubicBezTo>
                  <a:pt x="6928296" y="5369103"/>
                  <a:pt x="6931953" y="5380077"/>
                  <a:pt x="6931953" y="5380077"/>
                </a:cubicBezTo>
                <a:cubicBezTo>
                  <a:pt x="6931953" y="5376419"/>
                  <a:pt x="6928296" y="5372761"/>
                  <a:pt x="6928296" y="5372761"/>
                </a:cubicBezTo>
                <a:cubicBezTo>
                  <a:pt x="6917327" y="5376419"/>
                  <a:pt x="6906359" y="5376419"/>
                  <a:pt x="6899047" y="5387395"/>
                </a:cubicBezTo>
                <a:cubicBezTo>
                  <a:pt x="6895391" y="5387395"/>
                  <a:pt x="6891735" y="5380077"/>
                  <a:pt x="6891735" y="5391053"/>
                </a:cubicBezTo>
                <a:cubicBezTo>
                  <a:pt x="6891735" y="5391053"/>
                  <a:pt x="6891735" y="5387395"/>
                  <a:pt x="6888079" y="5387395"/>
                </a:cubicBezTo>
                <a:cubicBezTo>
                  <a:pt x="6888079" y="5394711"/>
                  <a:pt x="6880766" y="5398369"/>
                  <a:pt x="6869797" y="5394711"/>
                </a:cubicBezTo>
                <a:cubicBezTo>
                  <a:pt x="6869797" y="5394711"/>
                  <a:pt x="6869797" y="5398369"/>
                  <a:pt x="6869797" y="5402027"/>
                </a:cubicBezTo>
                <a:cubicBezTo>
                  <a:pt x="6851519" y="5398369"/>
                  <a:pt x="6836894" y="5405685"/>
                  <a:pt x="6822269" y="5413001"/>
                </a:cubicBezTo>
                <a:cubicBezTo>
                  <a:pt x="6803989" y="5420317"/>
                  <a:pt x="6793021" y="5431291"/>
                  <a:pt x="6774739" y="5434949"/>
                </a:cubicBezTo>
                <a:cubicBezTo>
                  <a:pt x="6771083" y="5442265"/>
                  <a:pt x="6763771" y="5442265"/>
                  <a:pt x="6756459" y="5445923"/>
                </a:cubicBezTo>
                <a:cubicBezTo>
                  <a:pt x="6756459" y="5445923"/>
                  <a:pt x="6756459" y="5449581"/>
                  <a:pt x="6756459" y="5453239"/>
                </a:cubicBezTo>
                <a:cubicBezTo>
                  <a:pt x="6749149" y="5449581"/>
                  <a:pt x="6741836" y="5453239"/>
                  <a:pt x="6741836" y="5460555"/>
                </a:cubicBezTo>
                <a:cubicBezTo>
                  <a:pt x="6734524" y="5449581"/>
                  <a:pt x="6738180" y="5460555"/>
                  <a:pt x="6734524" y="5464213"/>
                </a:cubicBezTo>
                <a:cubicBezTo>
                  <a:pt x="6712587" y="5464213"/>
                  <a:pt x="6701619" y="5486163"/>
                  <a:pt x="6679681" y="5489821"/>
                </a:cubicBezTo>
                <a:cubicBezTo>
                  <a:pt x="6679681" y="5493479"/>
                  <a:pt x="6679681" y="5493479"/>
                  <a:pt x="6679681" y="5493479"/>
                </a:cubicBezTo>
                <a:cubicBezTo>
                  <a:pt x="6613873" y="5530059"/>
                  <a:pt x="6551718" y="5570299"/>
                  <a:pt x="6493221" y="5610537"/>
                </a:cubicBezTo>
                <a:cubicBezTo>
                  <a:pt x="6431067" y="5650777"/>
                  <a:pt x="6372571" y="5691015"/>
                  <a:pt x="6306760" y="5727595"/>
                </a:cubicBezTo>
                <a:cubicBezTo>
                  <a:pt x="6310416" y="5731253"/>
                  <a:pt x="6306760" y="5734913"/>
                  <a:pt x="6303103" y="5734913"/>
                </a:cubicBezTo>
                <a:cubicBezTo>
                  <a:pt x="6303103" y="5731253"/>
                  <a:pt x="6306760" y="5731253"/>
                  <a:pt x="6303103" y="5731253"/>
                </a:cubicBezTo>
                <a:cubicBezTo>
                  <a:pt x="6295791" y="5727595"/>
                  <a:pt x="6303103" y="5734913"/>
                  <a:pt x="6299447" y="5738571"/>
                </a:cubicBezTo>
                <a:cubicBezTo>
                  <a:pt x="6299447" y="5738571"/>
                  <a:pt x="6295791" y="5734913"/>
                  <a:pt x="6295791" y="5734913"/>
                </a:cubicBezTo>
                <a:cubicBezTo>
                  <a:pt x="6281169" y="5749545"/>
                  <a:pt x="6266544" y="5756861"/>
                  <a:pt x="6251919" y="5771493"/>
                </a:cubicBezTo>
                <a:cubicBezTo>
                  <a:pt x="6251919" y="5767835"/>
                  <a:pt x="6248263" y="5764177"/>
                  <a:pt x="6248263" y="5767835"/>
                </a:cubicBezTo>
                <a:cubicBezTo>
                  <a:pt x="6248263" y="5767835"/>
                  <a:pt x="6248263" y="5767835"/>
                  <a:pt x="6248263" y="5775151"/>
                </a:cubicBezTo>
                <a:cubicBezTo>
                  <a:pt x="6215358" y="5789783"/>
                  <a:pt x="6186109" y="5819047"/>
                  <a:pt x="6153205" y="5833680"/>
                </a:cubicBezTo>
                <a:cubicBezTo>
                  <a:pt x="6142237" y="5848312"/>
                  <a:pt x="6127612" y="5859286"/>
                  <a:pt x="6109331" y="5862944"/>
                </a:cubicBezTo>
                <a:cubicBezTo>
                  <a:pt x="6109331" y="5870260"/>
                  <a:pt x="6098363" y="5866602"/>
                  <a:pt x="6098363" y="5877576"/>
                </a:cubicBezTo>
                <a:cubicBezTo>
                  <a:pt x="6083739" y="5873918"/>
                  <a:pt x="6083739" y="5892208"/>
                  <a:pt x="6069113" y="5888550"/>
                </a:cubicBezTo>
                <a:cubicBezTo>
                  <a:pt x="6061801" y="5899524"/>
                  <a:pt x="6050833" y="5906840"/>
                  <a:pt x="6039867" y="5910500"/>
                </a:cubicBezTo>
                <a:cubicBezTo>
                  <a:pt x="6032554" y="5917816"/>
                  <a:pt x="6021585" y="5925132"/>
                  <a:pt x="6014273" y="5936106"/>
                </a:cubicBezTo>
                <a:cubicBezTo>
                  <a:pt x="6010617" y="5932448"/>
                  <a:pt x="6010617" y="5932448"/>
                  <a:pt x="6006961" y="5932448"/>
                </a:cubicBezTo>
                <a:cubicBezTo>
                  <a:pt x="5995993" y="5947080"/>
                  <a:pt x="5970399" y="5950738"/>
                  <a:pt x="5963087" y="5965370"/>
                </a:cubicBezTo>
                <a:cubicBezTo>
                  <a:pt x="5952119" y="5961712"/>
                  <a:pt x="5952119" y="5980002"/>
                  <a:pt x="5944807" y="5972686"/>
                </a:cubicBezTo>
                <a:cubicBezTo>
                  <a:pt x="5944807" y="5972686"/>
                  <a:pt x="5944807" y="5972686"/>
                  <a:pt x="5944807" y="5980002"/>
                </a:cubicBezTo>
                <a:cubicBezTo>
                  <a:pt x="5933838" y="5976344"/>
                  <a:pt x="5933838" y="5983660"/>
                  <a:pt x="5926527" y="5987318"/>
                </a:cubicBezTo>
                <a:cubicBezTo>
                  <a:pt x="5915559" y="5994634"/>
                  <a:pt x="5893622" y="5998294"/>
                  <a:pt x="5893622" y="6009268"/>
                </a:cubicBezTo>
                <a:cubicBezTo>
                  <a:pt x="5864373" y="6023900"/>
                  <a:pt x="5842436" y="6049506"/>
                  <a:pt x="5809533" y="6060480"/>
                </a:cubicBezTo>
                <a:cubicBezTo>
                  <a:pt x="5809533" y="6064138"/>
                  <a:pt x="5813189" y="6064138"/>
                  <a:pt x="5813189" y="6067796"/>
                </a:cubicBezTo>
                <a:cubicBezTo>
                  <a:pt x="5794908" y="6075112"/>
                  <a:pt x="5776627" y="6078770"/>
                  <a:pt x="5765659" y="6097062"/>
                </a:cubicBezTo>
                <a:cubicBezTo>
                  <a:pt x="5762003" y="6097062"/>
                  <a:pt x="5758347" y="6093404"/>
                  <a:pt x="5754691" y="6093404"/>
                </a:cubicBezTo>
                <a:cubicBezTo>
                  <a:pt x="5751034" y="6100720"/>
                  <a:pt x="5743722" y="6104378"/>
                  <a:pt x="5736409" y="6104378"/>
                </a:cubicBezTo>
                <a:cubicBezTo>
                  <a:pt x="5736409" y="6108036"/>
                  <a:pt x="5740065" y="6108036"/>
                  <a:pt x="5740065" y="6108036"/>
                </a:cubicBezTo>
                <a:cubicBezTo>
                  <a:pt x="5740065" y="6111694"/>
                  <a:pt x="5729097" y="6104378"/>
                  <a:pt x="5729097" y="6111694"/>
                </a:cubicBezTo>
                <a:cubicBezTo>
                  <a:pt x="5718129" y="6126326"/>
                  <a:pt x="5699848" y="6133642"/>
                  <a:pt x="5681569" y="6140958"/>
                </a:cubicBezTo>
                <a:cubicBezTo>
                  <a:pt x="5685225" y="6140958"/>
                  <a:pt x="5685225" y="6140958"/>
                  <a:pt x="5685225" y="6144616"/>
                </a:cubicBezTo>
                <a:cubicBezTo>
                  <a:pt x="5663289" y="6151932"/>
                  <a:pt x="5648664" y="6166564"/>
                  <a:pt x="5630383" y="6177540"/>
                </a:cubicBezTo>
                <a:cubicBezTo>
                  <a:pt x="5626727" y="6177540"/>
                  <a:pt x="5626727" y="6173882"/>
                  <a:pt x="5623071" y="6173882"/>
                </a:cubicBezTo>
                <a:cubicBezTo>
                  <a:pt x="5626727" y="6184856"/>
                  <a:pt x="5615759" y="6181198"/>
                  <a:pt x="5619415" y="6188514"/>
                </a:cubicBezTo>
                <a:cubicBezTo>
                  <a:pt x="5608446" y="6184856"/>
                  <a:pt x="5608446" y="6195830"/>
                  <a:pt x="5597477" y="6192172"/>
                </a:cubicBezTo>
                <a:cubicBezTo>
                  <a:pt x="5597477" y="6203146"/>
                  <a:pt x="5579197" y="6206804"/>
                  <a:pt x="5571887" y="6214120"/>
                </a:cubicBezTo>
                <a:cubicBezTo>
                  <a:pt x="5560918" y="6203146"/>
                  <a:pt x="5557262" y="6228752"/>
                  <a:pt x="5546293" y="6225094"/>
                </a:cubicBezTo>
                <a:cubicBezTo>
                  <a:pt x="5546293" y="6228752"/>
                  <a:pt x="5549949" y="6228752"/>
                  <a:pt x="5549949" y="6232410"/>
                </a:cubicBezTo>
                <a:cubicBezTo>
                  <a:pt x="5546293" y="6232410"/>
                  <a:pt x="5538981" y="6228752"/>
                  <a:pt x="5542637" y="6239726"/>
                </a:cubicBezTo>
                <a:cubicBezTo>
                  <a:pt x="5528013" y="6236068"/>
                  <a:pt x="5520701" y="6247042"/>
                  <a:pt x="5513388" y="6250700"/>
                </a:cubicBezTo>
                <a:cubicBezTo>
                  <a:pt x="5506076" y="6250700"/>
                  <a:pt x="5513388" y="6243384"/>
                  <a:pt x="5506076" y="6243384"/>
                </a:cubicBezTo>
                <a:cubicBezTo>
                  <a:pt x="5502419" y="6254358"/>
                  <a:pt x="5498763" y="6261676"/>
                  <a:pt x="5487795" y="6268992"/>
                </a:cubicBezTo>
                <a:cubicBezTo>
                  <a:pt x="5484139" y="6265334"/>
                  <a:pt x="5491451" y="6265334"/>
                  <a:pt x="5487795" y="6258018"/>
                </a:cubicBezTo>
                <a:cubicBezTo>
                  <a:pt x="5484139" y="6258018"/>
                  <a:pt x="5484139" y="6254358"/>
                  <a:pt x="5480483" y="6254358"/>
                </a:cubicBezTo>
                <a:cubicBezTo>
                  <a:pt x="5480483" y="6261676"/>
                  <a:pt x="5476827" y="6268992"/>
                  <a:pt x="5469515" y="6265334"/>
                </a:cubicBezTo>
                <a:cubicBezTo>
                  <a:pt x="5473171" y="6265334"/>
                  <a:pt x="5476827" y="6261676"/>
                  <a:pt x="5473171" y="6258018"/>
                </a:cubicBezTo>
                <a:cubicBezTo>
                  <a:pt x="5469515" y="6261676"/>
                  <a:pt x="5462202" y="6265334"/>
                  <a:pt x="5462202" y="6272650"/>
                </a:cubicBezTo>
                <a:cubicBezTo>
                  <a:pt x="5458547" y="6272650"/>
                  <a:pt x="5458547" y="6268992"/>
                  <a:pt x="5454891" y="6268992"/>
                </a:cubicBezTo>
                <a:cubicBezTo>
                  <a:pt x="5451235" y="6272650"/>
                  <a:pt x="5443923" y="6272650"/>
                  <a:pt x="5451235" y="6283624"/>
                </a:cubicBezTo>
                <a:cubicBezTo>
                  <a:pt x="5436611" y="6279966"/>
                  <a:pt x="5436611" y="6290940"/>
                  <a:pt x="5432955" y="6294598"/>
                </a:cubicBezTo>
                <a:cubicBezTo>
                  <a:pt x="5432955" y="6301914"/>
                  <a:pt x="5440267" y="6298256"/>
                  <a:pt x="5440267" y="6305572"/>
                </a:cubicBezTo>
                <a:cubicBezTo>
                  <a:pt x="5432955" y="6305572"/>
                  <a:pt x="5429299" y="6294598"/>
                  <a:pt x="5425643" y="6298256"/>
                </a:cubicBezTo>
                <a:cubicBezTo>
                  <a:pt x="5429299" y="6301914"/>
                  <a:pt x="5432955" y="6312888"/>
                  <a:pt x="5425643" y="6309230"/>
                </a:cubicBezTo>
                <a:cubicBezTo>
                  <a:pt x="5425643" y="6305572"/>
                  <a:pt x="5425643" y="6301914"/>
                  <a:pt x="5421986" y="6301914"/>
                </a:cubicBezTo>
                <a:cubicBezTo>
                  <a:pt x="5411017" y="6305572"/>
                  <a:pt x="5403705" y="6309230"/>
                  <a:pt x="5396393" y="6320204"/>
                </a:cubicBezTo>
                <a:cubicBezTo>
                  <a:pt x="5396393" y="6320204"/>
                  <a:pt x="5396393" y="6316546"/>
                  <a:pt x="5396393" y="6316546"/>
                </a:cubicBezTo>
                <a:cubicBezTo>
                  <a:pt x="5389081" y="6320204"/>
                  <a:pt x="5370800" y="6327520"/>
                  <a:pt x="5378113" y="6334836"/>
                </a:cubicBezTo>
                <a:cubicBezTo>
                  <a:pt x="5374456" y="6334836"/>
                  <a:pt x="5374456" y="6334836"/>
                  <a:pt x="5370800" y="6338494"/>
                </a:cubicBezTo>
                <a:cubicBezTo>
                  <a:pt x="5370800" y="6334836"/>
                  <a:pt x="5370800" y="6331178"/>
                  <a:pt x="5367144" y="6331178"/>
                </a:cubicBezTo>
                <a:cubicBezTo>
                  <a:pt x="5370800" y="6338494"/>
                  <a:pt x="5363488" y="6331178"/>
                  <a:pt x="5367144" y="6338494"/>
                </a:cubicBezTo>
                <a:lnTo>
                  <a:pt x="5370800" y="6338494"/>
                </a:lnTo>
                <a:lnTo>
                  <a:pt x="5374456" y="6338494"/>
                </a:lnTo>
                <a:cubicBezTo>
                  <a:pt x="5374456" y="6349470"/>
                  <a:pt x="5359831" y="6331178"/>
                  <a:pt x="5359831" y="6342152"/>
                </a:cubicBezTo>
                <a:cubicBezTo>
                  <a:pt x="5352519" y="6338494"/>
                  <a:pt x="5356175" y="6345812"/>
                  <a:pt x="5352519" y="6345812"/>
                </a:cubicBezTo>
                <a:cubicBezTo>
                  <a:pt x="5348863" y="6338494"/>
                  <a:pt x="5356175" y="6338494"/>
                  <a:pt x="5348863" y="6338494"/>
                </a:cubicBezTo>
                <a:cubicBezTo>
                  <a:pt x="5341553" y="6342152"/>
                  <a:pt x="5334241" y="6345812"/>
                  <a:pt x="5334241" y="6356786"/>
                </a:cubicBezTo>
                <a:cubicBezTo>
                  <a:pt x="5330585" y="6353128"/>
                  <a:pt x="5330585" y="6349470"/>
                  <a:pt x="5330585" y="6349470"/>
                </a:cubicBezTo>
                <a:cubicBezTo>
                  <a:pt x="5330585" y="6353128"/>
                  <a:pt x="5326928" y="6349470"/>
                  <a:pt x="5326928" y="6353128"/>
                </a:cubicBezTo>
                <a:cubicBezTo>
                  <a:pt x="5326928" y="6356786"/>
                  <a:pt x="5326928" y="6356786"/>
                  <a:pt x="5330585" y="6360444"/>
                </a:cubicBezTo>
                <a:cubicBezTo>
                  <a:pt x="5323272" y="6360444"/>
                  <a:pt x="5319616" y="6360444"/>
                  <a:pt x="5319616" y="6364102"/>
                </a:cubicBezTo>
                <a:cubicBezTo>
                  <a:pt x="5319616" y="6364102"/>
                  <a:pt x="5326928" y="6371418"/>
                  <a:pt x="5319616" y="6371418"/>
                </a:cubicBezTo>
                <a:cubicBezTo>
                  <a:pt x="5315959" y="6356786"/>
                  <a:pt x="5315959" y="6375076"/>
                  <a:pt x="5308647" y="6371418"/>
                </a:cubicBezTo>
                <a:cubicBezTo>
                  <a:pt x="5304991" y="6367760"/>
                  <a:pt x="5308647" y="6364102"/>
                  <a:pt x="5304991" y="6360444"/>
                </a:cubicBezTo>
                <a:cubicBezTo>
                  <a:pt x="5304991" y="6371418"/>
                  <a:pt x="5297679" y="6367760"/>
                  <a:pt x="5297679" y="6371418"/>
                </a:cubicBezTo>
                <a:cubicBezTo>
                  <a:pt x="5304991" y="6375076"/>
                  <a:pt x="5297679" y="6382392"/>
                  <a:pt x="5294023" y="6382392"/>
                </a:cubicBezTo>
                <a:cubicBezTo>
                  <a:pt x="5297679" y="6378734"/>
                  <a:pt x="5294023" y="6371418"/>
                  <a:pt x="5290367" y="6371418"/>
                </a:cubicBezTo>
                <a:cubicBezTo>
                  <a:pt x="5286711" y="6371418"/>
                  <a:pt x="5294023" y="6378734"/>
                  <a:pt x="5290367" y="6378734"/>
                </a:cubicBezTo>
                <a:cubicBezTo>
                  <a:pt x="5279398" y="6364102"/>
                  <a:pt x="5268429" y="6378734"/>
                  <a:pt x="5264773" y="6382392"/>
                </a:cubicBezTo>
                <a:cubicBezTo>
                  <a:pt x="5268429" y="6382392"/>
                  <a:pt x="5268429" y="6382392"/>
                  <a:pt x="5268429" y="6386050"/>
                </a:cubicBezTo>
                <a:cubicBezTo>
                  <a:pt x="5261117" y="6382392"/>
                  <a:pt x="5268429" y="6389708"/>
                  <a:pt x="5264773" y="6389708"/>
                </a:cubicBezTo>
                <a:cubicBezTo>
                  <a:pt x="5264773" y="6389708"/>
                  <a:pt x="5264773" y="6389708"/>
                  <a:pt x="5257461" y="6386050"/>
                </a:cubicBezTo>
                <a:cubicBezTo>
                  <a:pt x="5257461" y="6382392"/>
                  <a:pt x="5250149" y="6382392"/>
                  <a:pt x="5250149" y="6378734"/>
                </a:cubicBezTo>
                <a:cubicBezTo>
                  <a:pt x="5257461" y="6375076"/>
                  <a:pt x="5257461" y="6378734"/>
                  <a:pt x="5261117" y="6367760"/>
                </a:cubicBezTo>
                <a:cubicBezTo>
                  <a:pt x="5272086" y="6375076"/>
                  <a:pt x="5264773" y="6367760"/>
                  <a:pt x="5275742" y="6371418"/>
                </a:cubicBezTo>
                <a:cubicBezTo>
                  <a:pt x="5272086" y="6367760"/>
                  <a:pt x="5272086" y="6360444"/>
                  <a:pt x="5275742" y="6360444"/>
                </a:cubicBezTo>
                <a:cubicBezTo>
                  <a:pt x="5275742" y="6364102"/>
                  <a:pt x="5275742" y="6367760"/>
                  <a:pt x="5279398" y="6367760"/>
                </a:cubicBezTo>
                <a:cubicBezTo>
                  <a:pt x="5279398" y="6364102"/>
                  <a:pt x="5286711" y="6375076"/>
                  <a:pt x="5286711" y="6367760"/>
                </a:cubicBezTo>
                <a:cubicBezTo>
                  <a:pt x="5283055" y="6360444"/>
                  <a:pt x="5275742" y="6356786"/>
                  <a:pt x="5275742" y="6353128"/>
                </a:cubicBezTo>
                <a:cubicBezTo>
                  <a:pt x="5283055" y="6353128"/>
                  <a:pt x="5279398" y="6364102"/>
                  <a:pt x="5286711" y="6364102"/>
                </a:cubicBezTo>
                <a:cubicBezTo>
                  <a:pt x="5286711" y="6353128"/>
                  <a:pt x="5301335" y="6364102"/>
                  <a:pt x="5297679" y="6353128"/>
                </a:cubicBezTo>
                <a:cubicBezTo>
                  <a:pt x="5297679" y="6338494"/>
                  <a:pt x="5312303" y="6338494"/>
                  <a:pt x="5319616" y="6331178"/>
                </a:cubicBezTo>
                <a:cubicBezTo>
                  <a:pt x="5315959" y="6331178"/>
                  <a:pt x="5315959" y="6331178"/>
                  <a:pt x="5315959" y="6327520"/>
                </a:cubicBezTo>
                <a:cubicBezTo>
                  <a:pt x="5312303" y="6327520"/>
                  <a:pt x="5315959" y="6331178"/>
                  <a:pt x="5308647" y="6327520"/>
                </a:cubicBezTo>
                <a:cubicBezTo>
                  <a:pt x="5308647" y="6320204"/>
                  <a:pt x="5319616" y="6331178"/>
                  <a:pt x="5323272" y="6327520"/>
                </a:cubicBezTo>
                <a:cubicBezTo>
                  <a:pt x="5319616" y="6323862"/>
                  <a:pt x="5315959" y="6320204"/>
                  <a:pt x="5323272" y="6320204"/>
                </a:cubicBezTo>
                <a:cubicBezTo>
                  <a:pt x="5323272" y="6327520"/>
                  <a:pt x="5326928" y="6320204"/>
                  <a:pt x="5330585" y="6327520"/>
                </a:cubicBezTo>
                <a:cubicBezTo>
                  <a:pt x="5334241" y="6316546"/>
                  <a:pt x="5356175" y="6312888"/>
                  <a:pt x="5348863" y="6298256"/>
                </a:cubicBezTo>
                <a:cubicBezTo>
                  <a:pt x="5352519" y="6298256"/>
                  <a:pt x="5352519" y="6301914"/>
                  <a:pt x="5356175" y="6301914"/>
                </a:cubicBezTo>
                <a:cubicBezTo>
                  <a:pt x="5359831" y="6298256"/>
                  <a:pt x="5367144" y="6298256"/>
                  <a:pt x="5370800" y="6290940"/>
                </a:cubicBezTo>
                <a:cubicBezTo>
                  <a:pt x="5370800" y="6294598"/>
                  <a:pt x="5370800" y="6298256"/>
                  <a:pt x="5374456" y="6298256"/>
                </a:cubicBezTo>
                <a:cubicBezTo>
                  <a:pt x="5374456" y="6294598"/>
                  <a:pt x="5378113" y="6294598"/>
                  <a:pt x="5374456" y="6287282"/>
                </a:cubicBezTo>
                <a:cubicBezTo>
                  <a:pt x="5374456" y="6287282"/>
                  <a:pt x="5370800" y="6287282"/>
                  <a:pt x="5367144" y="6283624"/>
                </a:cubicBezTo>
                <a:cubicBezTo>
                  <a:pt x="5370800" y="6283624"/>
                  <a:pt x="5370800" y="6279966"/>
                  <a:pt x="5374456" y="6279966"/>
                </a:cubicBezTo>
                <a:cubicBezTo>
                  <a:pt x="5374456" y="6287282"/>
                  <a:pt x="5378113" y="6290940"/>
                  <a:pt x="5385425" y="6290940"/>
                </a:cubicBezTo>
                <a:cubicBezTo>
                  <a:pt x="5381769" y="6276308"/>
                  <a:pt x="5403705" y="6287282"/>
                  <a:pt x="5396393" y="6272650"/>
                </a:cubicBezTo>
                <a:cubicBezTo>
                  <a:pt x="5400049" y="6272650"/>
                  <a:pt x="5400049" y="6272650"/>
                  <a:pt x="5403705" y="6276308"/>
                </a:cubicBezTo>
                <a:cubicBezTo>
                  <a:pt x="5400049" y="6268992"/>
                  <a:pt x="5411017" y="6268992"/>
                  <a:pt x="5403705" y="6265334"/>
                </a:cubicBezTo>
                <a:cubicBezTo>
                  <a:pt x="5403705" y="6265334"/>
                  <a:pt x="5400049" y="6268992"/>
                  <a:pt x="5400049" y="6265334"/>
                </a:cubicBezTo>
                <a:cubicBezTo>
                  <a:pt x="5403705" y="6261676"/>
                  <a:pt x="5414674" y="6265334"/>
                  <a:pt x="5418330" y="6261676"/>
                </a:cubicBezTo>
                <a:cubicBezTo>
                  <a:pt x="5414674" y="6261676"/>
                  <a:pt x="5418330" y="6258018"/>
                  <a:pt x="5414674" y="6258018"/>
                </a:cubicBezTo>
                <a:cubicBezTo>
                  <a:pt x="5411017" y="6254358"/>
                  <a:pt x="5411017" y="6258018"/>
                  <a:pt x="5407361" y="6254358"/>
                </a:cubicBezTo>
                <a:cubicBezTo>
                  <a:pt x="5411017" y="6239726"/>
                  <a:pt x="5436611" y="6247042"/>
                  <a:pt x="5436611" y="6228752"/>
                </a:cubicBezTo>
                <a:cubicBezTo>
                  <a:pt x="5443923" y="6232410"/>
                  <a:pt x="5432955" y="6232410"/>
                  <a:pt x="5440267" y="6236068"/>
                </a:cubicBezTo>
                <a:cubicBezTo>
                  <a:pt x="5447579" y="6232410"/>
                  <a:pt x="5451235" y="6225094"/>
                  <a:pt x="5462202" y="6225094"/>
                </a:cubicBezTo>
                <a:cubicBezTo>
                  <a:pt x="5458547" y="6206804"/>
                  <a:pt x="5484139" y="6221436"/>
                  <a:pt x="5476827" y="6203146"/>
                </a:cubicBezTo>
                <a:cubicBezTo>
                  <a:pt x="5487795" y="6210462"/>
                  <a:pt x="5484139" y="6195830"/>
                  <a:pt x="5495107" y="6203146"/>
                </a:cubicBezTo>
                <a:cubicBezTo>
                  <a:pt x="5491451" y="6192172"/>
                  <a:pt x="5498763" y="6195830"/>
                  <a:pt x="5502419" y="6192172"/>
                </a:cubicBezTo>
                <a:cubicBezTo>
                  <a:pt x="5509732" y="6199488"/>
                  <a:pt x="5520701" y="6188514"/>
                  <a:pt x="5513388" y="6177540"/>
                </a:cubicBezTo>
                <a:cubicBezTo>
                  <a:pt x="5520701" y="6177540"/>
                  <a:pt x="5520701" y="6181198"/>
                  <a:pt x="5520701" y="6184856"/>
                </a:cubicBezTo>
                <a:cubicBezTo>
                  <a:pt x="5520701" y="6177540"/>
                  <a:pt x="5531669" y="6184856"/>
                  <a:pt x="5531669" y="6181198"/>
                </a:cubicBezTo>
                <a:cubicBezTo>
                  <a:pt x="5538981" y="6181198"/>
                  <a:pt x="5531669" y="6170224"/>
                  <a:pt x="5535325" y="6166564"/>
                </a:cubicBezTo>
                <a:cubicBezTo>
                  <a:pt x="5538981" y="6170224"/>
                  <a:pt x="5542637" y="6170224"/>
                  <a:pt x="5546293" y="6170224"/>
                </a:cubicBezTo>
                <a:cubicBezTo>
                  <a:pt x="5542637" y="6162906"/>
                  <a:pt x="5549949" y="6162906"/>
                  <a:pt x="5546293" y="6151932"/>
                </a:cubicBezTo>
                <a:cubicBezTo>
                  <a:pt x="5546293" y="6151932"/>
                  <a:pt x="5542637" y="6151932"/>
                  <a:pt x="5542637" y="6148274"/>
                </a:cubicBezTo>
                <a:cubicBezTo>
                  <a:pt x="5542637" y="6148274"/>
                  <a:pt x="5546293" y="6148274"/>
                  <a:pt x="5546293" y="6148274"/>
                </a:cubicBezTo>
                <a:cubicBezTo>
                  <a:pt x="5546293" y="6144616"/>
                  <a:pt x="5538981" y="6144616"/>
                  <a:pt x="5538981" y="6140958"/>
                </a:cubicBezTo>
                <a:cubicBezTo>
                  <a:pt x="5549949" y="6140958"/>
                  <a:pt x="5542637" y="6133642"/>
                  <a:pt x="5557262" y="6137300"/>
                </a:cubicBezTo>
                <a:cubicBezTo>
                  <a:pt x="5557262" y="6140958"/>
                  <a:pt x="5546293" y="6140958"/>
                  <a:pt x="5557262" y="6144616"/>
                </a:cubicBezTo>
                <a:cubicBezTo>
                  <a:pt x="5557262" y="6151932"/>
                  <a:pt x="5546293" y="6148274"/>
                  <a:pt x="5553605" y="6155590"/>
                </a:cubicBezTo>
                <a:cubicBezTo>
                  <a:pt x="5557262" y="6151932"/>
                  <a:pt x="5557262" y="6148274"/>
                  <a:pt x="5564574" y="6151932"/>
                </a:cubicBezTo>
                <a:cubicBezTo>
                  <a:pt x="5560918" y="6144616"/>
                  <a:pt x="5568231" y="6148274"/>
                  <a:pt x="5568231" y="6144616"/>
                </a:cubicBezTo>
                <a:cubicBezTo>
                  <a:pt x="5564574" y="6140958"/>
                  <a:pt x="5564574" y="6144616"/>
                  <a:pt x="5560918" y="6144616"/>
                </a:cubicBezTo>
                <a:cubicBezTo>
                  <a:pt x="5560918" y="6140958"/>
                  <a:pt x="5557262" y="6137300"/>
                  <a:pt x="5557262" y="6137300"/>
                </a:cubicBezTo>
                <a:cubicBezTo>
                  <a:pt x="5553605" y="6129984"/>
                  <a:pt x="5557262" y="6129984"/>
                  <a:pt x="5560918" y="6129984"/>
                </a:cubicBezTo>
                <a:cubicBezTo>
                  <a:pt x="5560918" y="6133642"/>
                  <a:pt x="5560918" y="6137300"/>
                  <a:pt x="5564574" y="6137300"/>
                </a:cubicBezTo>
                <a:cubicBezTo>
                  <a:pt x="5564574" y="6137300"/>
                  <a:pt x="5568231" y="6137300"/>
                  <a:pt x="5568231" y="6137300"/>
                </a:cubicBezTo>
                <a:cubicBezTo>
                  <a:pt x="5568231" y="6129984"/>
                  <a:pt x="5560918" y="6129984"/>
                  <a:pt x="5564574" y="6126326"/>
                </a:cubicBezTo>
                <a:cubicBezTo>
                  <a:pt x="5575543" y="6126326"/>
                  <a:pt x="5579197" y="6108036"/>
                  <a:pt x="5593821" y="6122668"/>
                </a:cubicBezTo>
                <a:cubicBezTo>
                  <a:pt x="5593821" y="6119010"/>
                  <a:pt x="5601134" y="6115352"/>
                  <a:pt x="5597477" y="6111694"/>
                </a:cubicBezTo>
                <a:cubicBezTo>
                  <a:pt x="5590165" y="6108036"/>
                  <a:pt x="5590165" y="6119010"/>
                  <a:pt x="5586509" y="6111694"/>
                </a:cubicBezTo>
                <a:cubicBezTo>
                  <a:pt x="5593821" y="6111694"/>
                  <a:pt x="5601134" y="6097062"/>
                  <a:pt x="5608446" y="6111694"/>
                </a:cubicBezTo>
                <a:cubicBezTo>
                  <a:pt x="5612103" y="6111694"/>
                  <a:pt x="5612103" y="6111694"/>
                  <a:pt x="5612103" y="6108036"/>
                </a:cubicBezTo>
                <a:cubicBezTo>
                  <a:pt x="5612103" y="6104378"/>
                  <a:pt x="5608446" y="6104378"/>
                  <a:pt x="5608446" y="6097062"/>
                </a:cubicBezTo>
                <a:cubicBezTo>
                  <a:pt x="5619415" y="6089746"/>
                  <a:pt x="5641351" y="6082430"/>
                  <a:pt x="5645007" y="6071454"/>
                </a:cubicBezTo>
                <a:cubicBezTo>
                  <a:pt x="5663289" y="6067796"/>
                  <a:pt x="5674257" y="6053164"/>
                  <a:pt x="5688881" y="6045848"/>
                </a:cubicBezTo>
                <a:cubicBezTo>
                  <a:pt x="5688881" y="6045848"/>
                  <a:pt x="5688881" y="6045848"/>
                  <a:pt x="5685225" y="6042190"/>
                </a:cubicBezTo>
                <a:cubicBezTo>
                  <a:pt x="5703504" y="6049506"/>
                  <a:pt x="5714473" y="6027558"/>
                  <a:pt x="5729097" y="6023900"/>
                </a:cubicBezTo>
                <a:cubicBezTo>
                  <a:pt x="5729097" y="6020242"/>
                  <a:pt x="5729097" y="6020242"/>
                  <a:pt x="5725441" y="6016584"/>
                </a:cubicBezTo>
                <a:cubicBezTo>
                  <a:pt x="5740065" y="6012926"/>
                  <a:pt x="5743722" y="6005610"/>
                  <a:pt x="5758347" y="6001952"/>
                </a:cubicBezTo>
                <a:cubicBezTo>
                  <a:pt x="5754691" y="6001952"/>
                  <a:pt x="5751034" y="6001952"/>
                  <a:pt x="5754691" y="5998294"/>
                </a:cubicBezTo>
                <a:cubicBezTo>
                  <a:pt x="5762003" y="6001952"/>
                  <a:pt x="5772971" y="6001952"/>
                  <a:pt x="5765659" y="5990976"/>
                </a:cubicBezTo>
                <a:cubicBezTo>
                  <a:pt x="5783939" y="5994634"/>
                  <a:pt x="5783939" y="5972686"/>
                  <a:pt x="5798564" y="5976344"/>
                </a:cubicBezTo>
                <a:cubicBezTo>
                  <a:pt x="5794908" y="5969028"/>
                  <a:pt x="5805877" y="5969028"/>
                  <a:pt x="5805877" y="5976344"/>
                </a:cubicBezTo>
                <a:cubicBezTo>
                  <a:pt x="5802221" y="5972686"/>
                  <a:pt x="5798564" y="5980002"/>
                  <a:pt x="5802221" y="5983660"/>
                </a:cubicBezTo>
                <a:cubicBezTo>
                  <a:pt x="5809533" y="5983660"/>
                  <a:pt x="5809533" y="5987318"/>
                  <a:pt x="5816843" y="5990976"/>
                </a:cubicBezTo>
                <a:cubicBezTo>
                  <a:pt x="5820499" y="5983660"/>
                  <a:pt x="5809533" y="5972686"/>
                  <a:pt x="5809533" y="5969028"/>
                </a:cubicBezTo>
                <a:cubicBezTo>
                  <a:pt x="5816843" y="5965370"/>
                  <a:pt x="5820499" y="5958054"/>
                  <a:pt x="5827811" y="5950738"/>
                </a:cubicBezTo>
                <a:cubicBezTo>
                  <a:pt x="5831467" y="5954396"/>
                  <a:pt x="5831467" y="5954396"/>
                  <a:pt x="5835124" y="5958054"/>
                </a:cubicBezTo>
                <a:cubicBezTo>
                  <a:pt x="5846092" y="5932448"/>
                  <a:pt x="5878997" y="5932448"/>
                  <a:pt x="5886310" y="5910500"/>
                </a:cubicBezTo>
                <a:cubicBezTo>
                  <a:pt x="5893622" y="5914158"/>
                  <a:pt x="5893622" y="5910500"/>
                  <a:pt x="5897279" y="5914158"/>
                </a:cubicBezTo>
                <a:cubicBezTo>
                  <a:pt x="5897279" y="5910500"/>
                  <a:pt x="5897279" y="5910500"/>
                  <a:pt x="5897279" y="5906840"/>
                </a:cubicBezTo>
                <a:cubicBezTo>
                  <a:pt x="5930183" y="5892208"/>
                  <a:pt x="5952119" y="5866602"/>
                  <a:pt x="5985024" y="5851970"/>
                </a:cubicBezTo>
                <a:cubicBezTo>
                  <a:pt x="5981368" y="5844654"/>
                  <a:pt x="5992337" y="5844654"/>
                  <a:pt x="5999649" y="5848312"/>
                </a:cubicBezTo>
                <a:cubicBezTo>
                  <a:pt x="5999649" y="5833680"/>
                  <a:pt x="6010617" y="5840996"/>
                  <a:pt x="6014273" y="5837338"/>
                </a:cubicBezTo>
                <a:cubicBezTo>
                  <a:pt x="6010617" y="5830022"/>
                  <a:pt x="6036210" y="5819047"/>
                  <a:pt x="6043523" y="5808073"/>
                </a:cubicBezTo>
                <a:cubicBezTo>
                  <a:pt x="6043523" y="5811731"/>
                  <a:pt x="6043523" y="5811731"/>
                  <a:pt x="6047179" y="5815389"/>
                </a:cubicBezTo>
                <a:cubicBezTo>
                  <a:pt x="6047179" y="5800757"/>
                  <a:pt x="6065457" y="5808073"/>
                  <a:pt x="6061801" y="5797099"/>
                </a:cubicBezTo>
                <a:cubicBezTo>
                  <a:pt x="6065457" y="5797099"/>
                  <a:pt x="6065457" y="5797099"/>
                  <a:pt x="6069113" y="5800757"/>
                </a:cubicBezTo>
                <a:cubicBezTo>
                  <a:pt x="6069113" y="5800757"/>
                  <a:pt x="6069113" y="5797099"/>
                  <a:pt x="6069113" y="5793441"/>
                </a:cubicBezTo>
                <a:cubicBezTo>
                  <a:pt x="6076426" y="5793441"/>
                  <a:pt x="6069113" y="5786125"/>
                  <a:pt x="6076426" y="5793441"/>
                </a:cubicBezTo>
                <a:cubicBezTo>
                  <a:pt x="6080082" y="5786125"/>
                  <a:pt x="6087395" y="5789783"/>
                  <a:pt x="6087395" y="5778809"/>
                </a:cubicBezTo>
                <a:cubicBezTo>
                  <a:pt x="6087395" y="5782467"/>
                  <a:pt x="6087395" y="5782467"/>
                  <a:pt x="6091051" y="5782467"/>
                </a:cubicBezTo>
                <a:cubicBezTo>
                  <a:pt x="6094707" y="5778809"/>
                  <a:pt x="6102019" y="5778809"/>
                  <a:pt x="6102019" y="5771493"/>
                </a:cubicBezTo>
                <a:cubicBezTo>
                  <a:pt x="6102019" y="5775151"/>
                  <a:pt x="6109331" y="5778809"/>
                  <a:pt x="6109331" y="5775151"/>
                </a:cubicBezTo>
                <a:cubicBezTo>
                  <a:pt x="6109331" y="5771493"/>
                  <a:pt x="6102019" y="5771493"/>
                  <a:pt x="6105675" y="5764177"/>
                </a:cubicBezTo>
                <a:cubicBezTo>
                  <a:pt x="6116643" y="5767835"/>
                  <a:pt x="6120300" y="5764177"/>
                  <a:pt x="6123956" y="5756861"/>
                </a:cubicBezTo>
                <a:cubicBezTo>
                  <a:pt x="6131269" y="5760519"/>
                  <a:pt x="6131269" y="5749545"/>
                  <a:pt x="6138581" y="5742229"/>
                </a:cubicBezTo>
                <a:cubicBezTo>
                  <a:pt x="6142237" y="5742229"/>
                  <a:pt x="6156861" y="5742229"/>
                  <a:pt x="6153205" y="5734913"/>
                </a:cubicBezTo>
                <a:cubicBezTo>
                  <a:pt x="6178797" y="5734913"/>
                  <a:pt x="6182453" y="5709305"/>
                  <a:pt x="6208045" y="5705647"/>
                </a:cubicBezTo>
                <a:cubicBezTo>
                  <a:pt x="6211701" y="5691015"/>
                  <a:pt x="6237295" y="5687357"/>
                  <a:pt x="6244607" y="5672725"/>
                </a:cubicBezTo>
                <a:cubicBezTo>
                  <a:pt x="6248263" y="5672725"/>
                  <a:pt x="6248263" y="5676383"/>
                  <a:pt x="6248263" y="5676383"/>
                </a:cubicBezTo>
                <a:cubicBezTo>
                  <a:pt x="6255575" y="5661751"/>
                  <a:pt x="6266544" y="5661751"/>
                  <a:pt x="6277513" y="5658093"/>
                </a:cubicBezTo>
                <a:cubicBezTo>
                  <a:pt x="6281169" y="5650777"/>
                  <a:pt x="6284823" y="5647119"/>
                  <a:pt x="6288479" y="5643459"/>
                </a:cubicBezTo>
                <a:cubicBezTo>
                  <a:pt x="6295791" y="5639801"/>
                  <a:pt x="6303103" y="5639801"/>
                  <a:pt x="6310416" y="5643459"/>
                </a:cubicBezTo>
                <a:cubicBezTo>
                  <a:pt x="6310416" y="5636143"/>
                  <a:pt x="6306760" y="5636143"/>
                  <a:pt x="6306760" y="5632485"/>
                </a:cubicBezTo>
                <a:cubicBezTo>
                  <a:pt x="6314072" y="5636143"/>
                  <a:pt x="6310416" y="5625169"/>
                  <a:pt x="6317729" y="5625169"/>
                </a:cubicBezTo>
                <a:lnTo>
                  <a:pt x="6317729" y="5621511"/>
                </a:lnTo>
                <a:cubicBezTo>
                  <a:pt x="6343321" y="5617853"/>
                  <a:pt x="6354290" y="5592247"/>
                  <a:pt x="6379883" y="5588589"/>
                </a:cubicBezTo>
                <a:cubicBezTo>
                  <a:pt x="6379883" y="5584931"/>
                  <a:pt x="6379883" y="5581273"/>
                  <a:pt x="6376227" y="5577615"/>
                </a:cubicBezTo>
                <a:cubicBezTo>
                  <a:pt x="6240951" y="5658093"/>
                  <a:pt x="6112987" y="5745887"/>
                  <a:pt x="5981368" y="5833680"/>
                </a:cubicBezTo>
                <a:cubicBezTo>
                  <a:pt x="5853405" y="5921474"/>
                  <a:pt x="5721785" y="6009268"/>
                  <a:pt x="5582853" y="6089746"/>
                </a:cubicBezTo>
                <a:cubicBezTo>
                  <a:pt x="5571887" y="6093404"/>
                  <a:pt x="5560918" y="6108036"/>
                  <a:pt x="5549949" y="6108036"/>
                </a:cubicBezTo>
                <a:cubicBezTo>
                  <a:pt x="5549949" y="6115352"/>
                  <a:pt x="5538981" y="6115352"/>
                  <a:pt x="5538981" y="6122668"/>
                </a:cubicBezTo>
                <a:cubicBezTo>
                  <a:pt x="5535325" y="6122668"/>
                  <a:pt x="5531669" y="6119010"/>
                  <a:pt x="5531669" y="6122668"/>
                </a:cubicBezTo>
                <a:cubicBezTo>
                  <a:pt x="5535325" y="6129984"/>
                  <a:pt x="5520701" y="6129984"/>
                  <a:pt x="5517044" y="6129984"/>
                </a:cubicBezTo>
                <a:cubicBezTo>
                  <a:pt x="5509732" y="6129984"/>
                  <a:pt x="5509732" y="6148274"/>
                  <a:pt x="5502419" y="6140958"/>
                </a:cubicBezTo>
                <a:cubicBezTo>
                  <a:pt x="5506076" y="6140958"/>
                  <a:pt x="5506076" y="6137300"/>
                  <a:pt x="5509732" y="6133642"/>
                </a:cubicBezTo>
                <a:cubicBezTo>
                  <a:pt x="5495107" y="6126326"/>
                  <a:pt x="5498763" y="6155590"/>
                  <a:pt x="5480483" y="6148274"/>
                </a:cubicBezTo>
                <a:cubicBezTo>
                  <a:pt x="5480483" y="6166564"/>
                  <a:pt x="5451235" y="6159248"/>
                  <a:pt x="5458547" y="6177540"/>
                </a:cubicBezTo>
                <a:cubicBezTo>
                  <a:pt x="5454891" y="6173882"/>
                  <a:pt x="5454891" y="6177540"/>
                  <a:pt x="5451235" y="6173882"/>
                </a:cubicBezTo>
                <a:cubicBezTo>
                  <a:pt x="5454891" y="6181198"/>
                  <a:pt x="5443923" y="6188514"/>
                  <a:pt x="5436611" y="6177540"/>
                </a:cubicBezTo>
                <a:cubicBezTo>
                  <a:pt x="5432955" y="6184856"/>
                  <a:pt x="5429299" y="6199488"/>
                  <a:pt x="5418330" y="6195830"/>
                </a:cubicBezTo>
                <a:cubicBezTo>
                  <a:pt x="5411017" y="6206804"/>
                  <a:pt x="5396393" y="6203146"/>
                  <a:pt x="5392737" y="6217778"/>
                </a:cubicBezTo>
                <a:cubicBezTo>
                  <a:pt x="5389081" y="6210462"/>
                  <a:pt x="5385425" y="6217778"/>
                  <a:pt x="5389081" y="6221436"/>
                </a:cubicBezTo>
                <a:cubicBezTo>
                  <a:pt x="5385425" y="6221436"/>
                  <a:pt x="5385425" y="6217778"/>
                  <a:pt x="5385425" y="6217778"/>
                </a:cubicBezTo>
                <a:cubicBezTo>
                  <a:pt x="5381769" y="6221436"/>
                  <a:pt x="5370800" y="6221436"/>
                  <a:pt x="5378113" y="6232410"/>
                </a:cubicBezTo>
                <a:cubicBezTo>
                  <a:pt x="5374456" y="6232410"/>
                  <a:pt x="5370800" y="6232410"/>
                  <a:pt x="5367144" y="6236068"/>
                </a:cubicBezTo>
                <a:cubicBezTo>
                  <a:pt x="5352519" y="6225094"/>
                  <a:pt x="5345207" y="6254358"/>
                  <a:pt x="5326928" y="6250700"/>
                </a:cubicBezTo>
                <a:cubicBezTo>
                  <a:pt x="5326928" y="6268992"/>
                  <a:pt x="5297679" y="6254358"/>
                  <a:pt x="5301335" y="6276308"/>
                </a:cubicBezTo>
                <a:cubicBezTo>
                  <a:pt x="5294023" y="6272650"/>
                  <a:pt x="5297679" y="6279966"/>
                  <a:pt x="5294023" y="6276308"/>
                </a:cubicBezTo>
                <a:cubicBezTo>
                  <a:pt x="5294023" y="6265334"/>
                  <a:pt x="5304991" y="6265334"/>
                  <a:pt x="5308647" y="6254358"/>
                </a:cubicBezTo>
                <a:cubicBezTo>
                  <a:pt x="5308647" y="6250700"/>
                  <a:pt x="5304991" y="6247042"/>
                  <a:pt x="5304991" y="6247042"/>
                </a:cubicBezTo>
                <a:cubicBezTo>
                  <a:pt x="5301335" y="6247042"/>
                  <a:pt x="5297679" y="6247042"/>
                  <a:pt x="5301335" y="6254358"/>
                </a:cubicBezTo>
                <a:cubicBezTo>
                  <a:pt x="5294023" y="6254358"/>
                  <a:pt x="5297679" y="6243384"/>
                  <a:pt x="5290367" y="6243384"/>
                </a:cubicBezTo>
                <a:cubicBezTo>
                  <a:pt x="5294023" y="6250700"/>
                  <a:pt x="5283055" y="6254358"/>
                  <a:pt x="5294023" y="6258018"/>
                </a:cubicBezTo>
                <a:cubicBezTo>
                  <a:pt x="5283055" y="6258018"/>
                  <a:pt x="5286711" y="6268992"/>
                  <a:pt x="5283055" y="6265334"/>
                </a:cubicBezTo>
                <a:cubicBezTo>
                  <a:pt x="5290367" y="6268992"/>
                  <a:pt x="5286711" y="6272650"/>
                  <a:pt x="5290367" y="6276308"/>
                </a:cubicBezTo>
                <a:cubicBezTo>
                  <a:pt x="5279398" y="6276308"/>
                  <a:pt x="5279398" y="6279966"/>
                  <a:pt x="5279398" y="6287282"/>
                </a:cubicBezTo>
                <a:cubicBezTo>
                  <a:pt x="5275742" y="6287282"/>
                  <a:pt x="5275742" y="6283624"/>
                  <a:pt x="5272086" y="6283624"/>
                </a:cubicBezTo>
                <a:cubicBezTo>
                  <a:pt x="5268429" y="6287282"/>
                  <a:pt x="5261117" y="6294598"/>
                  <a:pt x="5253805" y="6290940"/>
                </a:cubicBezTo>
                <a:cubicBezTo>
                  <a:pt x="5261117" y="6290940"/>
                  <a:pt x="5261117" y="6283624"/>
                  <a:pt x="5264773" y="6279966"/>
                </a:cubicBezTo>
                <a:cubicBezTo>
                  <a:pt x="5257461" y="6279966"/>
                  <a:pt x="5257461" y="6272650"/>
                  <a:pt x="5250149" y="6272650"/>
                </a:cubicBezTo>
                <a:cubicBezTo>
                  <a:pt x="5257461" y="6279966"/>
                  <a:pt x="5250149" y="6279966"/>
                  <a:pt x="5253805" y="6283624"/>
                </a:cubicBezTo>
                <a:cubicBezTo>
                  <a:pt x="5246493" y="6272650"/>
                  <a:pt x="5224557" y="6283624"/>
                  <a:pt x="5228212" y="6294598"/>
                </a:cubicBezTo>
                <a:cubicBezTo>
                  <a:pt x="5224557" y="6294598"/>
                  <a:pt x="5228212" y="6287282"/>
                  <a:pt x="5220901" y="6287282"/>
                </a:cubicBezTo>
                <a:cubicBezTo>
                  <a:pt x="5220901" y="6290940"/>
                  <a:pt x="5220901" y="6290940"/>
                  <a:pt x="5220901" y="6290940"/>
                </a:cubicBezTo>
                <a:cubicBezTo>
                  <a:pt x="5224557" y="6298256"/>
                  <a:pt x="5224557" y="6301914"/>
                  <a:pt x="5231868" y="6301914"/>
                </a:cubicBezTo>
                <a:cubicBezTo>
                  <a:pt x="5228212" y="6301914"/>
                  <a:pt x="5228212" y="6305572"/>
                  <a:pt x="5224557" y="6309230"/>
                </a:cubicBezTo>
                <a:cubicBezTo>
                  <a:pt x="5228212" y="6312888"/>
                  <a:pt x="5231868" y="6305572"/>
                  <a:pt x="5235525" y="6309230"/>
                </a:cubicBezTo>
                <a:cubicBezTo>
                  <a:pt x="5228212" y="6305572"/>
                  <a:pt x="5231868" y="6320204"/>
                  <a:pt x="5224557" y="6312888"/>
                </a:cubicBezTo>
                <a:cubicBezTo>
                  <a:pt x="5220901" y="6305572"/>
                  <a:pt x="5224557" y="6305572"/>
                  <a:pt x="5220901" y="6301914"/>
                </a:cubicBezTo>
                <a:cubicBezTo>
                  <a:pt x="5213589" y="6298256"/>
                  <a:pt x="5217245" y="6305572"/>
                  <a:pt x="5209933" y="6305572"/>
                </a:cubicBezTo>
                <a:cubicBezTo>
                  <a:pt x="5209933" y="6301914"/>
                  <a:pt x="5202621" y="6301914"/>
                  <a:pt x="5202621" y="6298256"/>
                </a:cubicBezTo>
                <a:cubicBezTo>
                  <a:pt x="5206277" y="6294598"/>
                  <a:pt x="5206277" y="6287282"/>
                  <a:pt x="5202621" y="6283624"/>
                </a:cubicBezTo>
                <a:cubicBezTo>
                  <a:pt x="5198965" y="6283624"/>
                  <a:pt x="5202621" y="6294598"/>
                  <a:pt x="5198965" y="6294598"/>
                </a:cubicBezTo>
                <a:cubicBezTo>
                  <a:pt x="5198965" y="6287282"/>
                  <a:pt x="5187996" y="6294598"/>
                  <a:pt x="5191653" y="6287282"/>
                </a:cubicBezTo>
                <a:cubicBezTo>
                  <a:pt x="5187996" y="6287282"/>
                  <a:pt x="5184340" y="6294598"/>
                  <a:pt x="5195309" y="6298256"/>
                </a:cubicBezTo>
                <a:cubicBezTo>
                  <a:pt x="5187996" y="6287282"/>
                  <a:pt x="5195309" y="6298256"/>
                  <a:pt x="5198965" y="6298256"/>
                </a:cubicBezTo>
                <a:cubicBezTo>
                  <a:pt x="5198965" y="6298256"/>
                  <a:pt x="5198965" y="6294598"/>
                  <a:pt x="5202621" y="6298256"/>
                </a:cubicBezTo>
                <a:cubicBezTo>
                  <a:pt x="5202621" y="6301914"/>
                  <a:pt x="5202621" y="6301914"/>
                  <a:pt x="5206277" y="6305572"/>
                </a:cubicBezTo>
                <a:cubicBezTo>
                  <a:pt x="5202621" y="6309230"/>
                  <a:pt x="5198965" y="6298256"/>
                  <a:pt x="5191653" y="6298256"/>
                </a:cubicBezTo>
                <a:cubicBezTo>
                  <a:pt x="5191653" y="6301914"/>
                  <a:pt x="5191653" y="6301914"/>
                  <a:pt x="5191653" y="6305572"/>
                </a:cubicBezTo>
                <a:cubicBezTo>
                  <a:pt x="5195309" y="6309230"/>
                  <a:pt x="5195309" y="6301914"/>
                  <a:pt x="5198965" y="6309230"/>
                </a:cubicBezTo>
                <a:cubicBezTo>
                  <a:pt x="5191653" y="6309230"/>
                  <a:pt x="5191653" y="6320204"/>
                  <a:pt x="5180684" y="6316546"/>
                </a:cubicBezTo>
                <a:cubicBezTo>
                  <a:pt x="5184340" y="6309230"/>
                  <a:pt x="5180684" y="6301914"/>
                  <a:pt x="5187996" y="6294598"/>
                </a:cubicBezTo>
                <a:cubicBezTo>
                  <a:pt x="5184340" y="6294598"/>
                  <a:pt x="5184340" y="6294598"/>
                  <a:pt x="5184340" y="6290940"/>
                </a:cubicBezTo>
                <a:cubicBezTo>
                  <a:pt x="5177028" y="6298256"/>
                  <a:pt x="5177028" y="6309230"/>
                  <a:pt x="5169715" y="6312888"/>
                </a:cubicBezTo>
                <a:cubicBezTo>
                  <a:pt x="5166059" y="6312888"/>
                  <a:pt x="5166059" y="6309230"/>
                  <a:pt x="5166059" y="6309230"/>
                </a:cubicBezTo>
                <a:cubicBezTo>
                  <a:pt x="5166059" y="6309230"/>
                  <a:pt x="5162403" y="6309230"/>
                  <a:pt x="5162403" y="6312888"/>
                </a:cubicBezTo>
                <a:cubicBezTo>
                  <a:pt x="5162403" y="6312888"/>
                  <a:pt x="5166059" y="6316546"/>
                  <a:pt x="5166059" y="6316546"/>
                </a:cubicBezTo>
                <a:cubicBezTo>
                  <a:pt x="5166059" y="6320204"/>
                  <a:pt x="5162403" y="6327520"/>
                  <a:pt x="5155091" y="6320204"/>
                </a:cubicBezTo>
                <a:cubicBezTo>
                  <a:pt x="5155091" y="6327520"/>
                  <a:pt x="5155091" y="6345812"/>
                  <a:pt x="5147779" y="6338494"/>
                </a:cubicBezTo>
                <a:cubicBezTo>
                  <a:pt x="5147779" y="6338494"/>
                  <a:pt x="5147779" y="6327520"/>
                  <a:pt x="5147779" y="6316546"/>
                </a:cubicBezTo>
                <a:cubicBezTo>
                  <a:pt x="5144123" y="6320204"/>
                  <a:pt x="5144123" y="6334836"/>
                  <a:pt x="5136810" y="6334836"/>
                </a:cubicBezTo>
                <a:cubicBezTo>
                  <a:pt x="5140467" y="6334836"/>
                  <a:pt x="5140467" y="6342152"/>
                  <a:pt x="5144123" y="6345812"/>
                </a:cubicBezTo>
                <a:cubicBezTo>
                  <a:pt x="5144123" y="6345812"/>
                  <a:pt x="5144123" y="6349470"/>
                  <a:pt x="5140467" y="6345812"/>
                </a:cubicBezTo>
                <a:cubicBezTo>
                  <a:pt x="5144123" y="6342152"/>
                  <a:pt x="5136810" y="6334836"/>
                  <a:pt x="5133154" y="6331178"/>
                </a:cubicBezTo>
                <a:cubicBezTo>
                  <a:pt x="5133154" y="6342152"/>
                  <a:pt x="5129498" y="6338494"/>
                  <a:pt x="5122185" y="6334836"/>
                </a:cubicBezTo>
                <a:cubicBezTo>
                  <a:pt x="5122185" y="6353128"/>
                  <a:pt x="5111217" y="6349470"/>
                  <a:pt x="5107563" y="6360444"/>
                </a:cubicBezTo>
                <a:cubicBezTo>
                  <a:pt x="5100251" y="6353128"/>
                  <a:pt x="5111217" y="6349470"/>
                  <a:pt x="5103907" y="6342152"/>
                </a:cubicBezTo>
                <a:cubicBezTo>
                  <a:pt x="5096595" y="6342152"/>
                  <a:pt x="5100251" y="6356786"/>
                  <a:pt x="5085626" y="6349470"/>
                </a:cubicBezTo>
                <a:cubicBezTo>
                  <a:pt x="5085626" y="6360444"/>
                  <a:pt x="5078313" y="6360444"/>
                  <a:pt x="5074657" y="6364102"/>
                </a:cubicBezTo>
                <a:cubicBezTo>
                  <a:pt x="5074657" y="6367760"/>
                  <a:pt x="5078313" y="6371418"/>
                  <a:pt x="5078313" y="6375076"/>
                </a:cubicBezTo>
                <a:cubicBezTo>
                  <a:pt x="5074657" y="6375076"/>
                  <a:pt x="5071001" y="6375076"/>
                  <a:pt x="5071001" y="6375076"/>
                </a:cubicBezTo>
                <a:cubicBezTo>
                  <a:pt x="5078313" y="6378734"/>
                  <a:pt x="5078313" y="6382392"/>
                  <a:pt x="5078313" y="6382392"/>
                </a:cubicBezTo>
                <a:cubicBezTo>
                  <a:pt x="5067345" y="6382392"/>
                  <a:pt x="5071001" y="6375076"/>
                  <a:pt x="5071001" y="6367760"/>
                </a:cubicBezTo>
                <a:cubicBezTo>
                  <a:pt x="5067345" y="6375076"/>
                  <a:pt x="5071001" y="6364102"/>
                  <a:pt x="5063689" y="6364102"/>
                </a:cubicBezTo>
                <a:cubicBezTo>
                  <a:pt x="5067345" y="6371418"/>
                  <a:pt x="5067345" y="6375076"/>
                  <a:pt x="5060033" y="6367760"/>
                </a:cubicBezTo>
                <a:cubicBezTo>
                  <a:pt x="5060033" y="6364102"/>
                  <a:pt x="5060033" y="6356786"/>
                  <a:pt x="5063689" y="6356786"/>
                </a:cubicBezTo>
                <a:cubicBezTo>
                  <a:pt x="5063689" y="6356786"/>
                  <a:pt x="5063689" y="6353128"/>
                  <a:pt x="5060033" y="6353128"/>
                </a:cubicBezTo>
                <a:cubicBezTo>
                  <a:pt x="5056377" y="6353128"/>
                  <a:pt x="5060033" y="6364102"/>
                  <a:pt x="5052721" y="6356786"/>
                </a:cubicBezTo>
                <a:cubicBezTo>
                  <a:pt x="5056377" y="6349470"/>
                  <a:pt x="5063689" y="6349470"/>
                  <a:pt x="5067345" y="6342152"/>
                </a:cubicBezTo>
                <a:cubicBezTo>
                  <a:pt x="5063689" y="6338494"/>
                  <a:pt x="5060033" y="6338494"/>
                  <a:pt x="5060033" y="6334836"/>
                </a:cubicBezTo>
                <a:cubicBezTo>
                  <a:pt x="5063689" y="6338494"/>
                  <a:pt x="5063689" y="6331178"/>
                  <a:pt x="5067345" y="6334836"/>
                </a:cubicBezTo>
                <a:cubicBezTo>
                  <a:pt x="5071001" y="6338494"/>
                  <a:pt x="5071001" y="6342152"/>
                  <a:pt x="5071001" y="6342152"/>
                </a:cubicBezTo>
                <a:cubicBezTo>
                  <a:pt x="5074657" y="6338494"/>
                  <a:pt x="5078313" y="6331178"/>
                  <a:pt x="5071001" y="6327520"/>
                </a:cubicBezTo>
                <a:cubicBezTo>
                  <a:pt x="5078313" y="6327520"/>
                  <a:pt x="5078313" y="6323862"/>
                  <a:pt x="5081969" y="6327520"/>
                </a:cubicBezTo>
                <a:cubicBezTo>
                  <a:pt x="5085626" y="6334836"/>
                  <a:pt x="5074657" y="6327520"/>
                  <a:pt x="5078313" y="6334836"/>
                </a:cubicBezTo>
                <a:cubicBezTo>
                  <a:pt x="5085626" y="6334836"/>
                  <a:pt x="5085626" y="6331178"/>
                  <a:pt x="5096595" y="6338494"/>
                </a:cubicBezTo>
                <a:cubicBezTo>
                  <a:pt x="5096595" y="6334836"/>
                  <a:pt x="5096595" y="6334836"/>
                  <a:pt x="5096595" y="6334836"/>
                </a:cubicBezTo>
                <a:cubicBezTo>
                  <a:pt x="5092938" y="6331178"/>
                  <a:pt x="5092938" y="6331178"/>
                  <a:pt x="5089282" y="6331178"/>
                </a:cubicBezTo>
                <a:cubicBezTo>
                  <a:pt x="5089282" y="6327520"/>
                  <a:pt x="5085626" y="6327520"/>
                  <a:pt x="5085626" y="6323862"/>
                </a:cubicBezTo>
                <a:cubicBezTo>
                  <a:pt x="5081969" y="6316546"/>
                  <a:pt x="5089282" y="6320204"/>
                  <a:pt x="5089282" y="6312888"/>
                </a:cubicBezTo>
                <a:cubicBezTo>
                  <a:pt x="5081969" y="6309230"/>
                  <a:pt x="5081969" y="6320204"/>
                  <a:pt x="5078313" y="6312888"/>
                </a:cubicBezTo>
                <a:cubicBezTo>
                  <a:pt x="5085626" y="6309230"/>
                  <a:pt x="5092938" y="6301914"/>
                  <a:pt x="5096595" y="6305572"/>
                </a:cubicBezTo>
                <a:cubicBezTo>
                  <a:pt x="5092938" y="6301914"/>
                  <a:pt x="5092938" y="6309230"/>
                  <a:pt x="5092938" y="6312888"/>
                </a:cubicBezTo>
                <a:cubicBezTo>
                  <a:pt x="5103907" y="6312888"/>
                  <a:pt x="5107563" y="6298256"/>
                  <a:pt x="5114873" y="6301914"/>
                </a:cubicBezTo>
                <a:cubicBezTo>
                  <a:pt x="5114873" y="6298256"/>
                  <a:pt x="5111217" y="6298256"/>
                  <a:pt x="5107563" y="6298256"/>
                </a:cubicBezTo>
                <a:cubicBezTo>
                  <a:pt x="5107563" y="6290940"/>
                  <a:pt x="5111217" y="6287282"/>
                  <a:pt x="5111217" y="6287282"/>
                </a:cubicBezTo>
                <a:cubicBezTo>
                  <a:pt x="5125841" y="6290940"/>
                  <a:pt x="5129498" y="6279966"/>
                  <a:pt x="5133154" y="6268992"/>
                </a:cubicBezTo>
                <a:cubicBezTo>
                  <a:pt x="5136810" y="6272650"/>
                  <a:pt x="5129498" y="6276308"/>
                  <a:pt x="5136810" y="6276308"/>
                </a:cubicBezTo>
                <a:cubicBezTo>
                  <a:pt x="5140467" y="6279966"/>
                  <a:pt x="5136810" y="6268992"/>
                  <a:pt x="5140467" y="6268992"/>
                </a:cubicBezTo>
                <a:cubicBezTo>
                  <a:pt x="5144123" y="6268992"/>
                  <a:pt x="5144123" y="6272650"/>
                  <a:pt x="5147779" y="6276308"/>
                </a:cubicBezTo>
                <a:cubicBezTo>
                  <a:pt x="5147779" y="6272650"/>
                  <a:pt x="5147779" y="6268992"/>
                  <a:pt x="5147779" y="6268992"/>
                </a:cubicBezTo>
                <a:cubicBezTo>
                  <a:pt x="5158747" y="6272650"/>
                  <a:pt x="5151435" y="6250700"/>
                  <a:pt x="5155091" y="6247042"/>
                </a:cubicBezTo>
                <a:cubicBezTo>
                  <a:pt x="5166059" y="6250700"/>
                  <a:pt x="5169715" y="6239726"/>
                  <a:pt x="5162403" y="6232410"/>
                </a:cubicBezTo>
                <a:cubicBezTo>
                  <a:pt x="5162403" y="6232410"/>
                  <a:pt x="5162403" y="6243384"/>
                  <a:pt x="5158747" y="6236068"/>
                </a:cubicBezTo>
                <a:cubicBezTo>
                  <a:pt x="5162403" y="6236068"/>
                  <a:pt x="5155091" y="6232410"/>
                  <a:pt x="5155091" y="6228752"/>
                </a:cubicBezTo>
                <a:cubicBezTo>
                  <a:pt x="5158747" y="6228752"/>
                  <a:pt x="5162403" y="6228752"/>
                  <a:pt x="5166059" y="6232410"/>
                </a:cubicBezTo>
                <a:cubicBezTo>
                  <a:pt x="5169715" y="6239726"/>
                  <a:pt x="5169715" y="6239726"/>
                  <a:pt x="5166059" y="6243384"/>
                </a:cubicBezTo>
                <a:cubicBezTo>
                  <a:pt x="5177028" y="6243384"/>
                  <a:pt x="5184340" y="6236068"/>
                  <a:pt x="5184340" y="6228752"/>
                </a:cubicBezTo>
                <a:cubicBezTo>
                  <a:pt x="5184340" y="6228752"/>
                  <a:pt x="5191653" y="6228752"/>
                  <a:pt x="5191653" y="6228752"/>
                </a:cubicBezTo>
                <a:cubicBezTo>
                  <a:pt x="5187996" y="6217778"/>
                  <a:pt x="5202621" y="6225094"/>
                  <a:pt x="5202621" y="6217778"/>
                </a:cubicBezTo>
                <a:cubicBezTo>
                  <a:pt x="5198965" y="6217778"/>
                  <a:pt x="5195309" y="6206804"/>
                  <a:pt x="5198965" y="6206804"/>
                </a:cubicBezTo>
                <a:cubicBezTo>
                  <a:pt x="5202621" y="6210462"/>
                  <a:pt x="5206277" y="6214120"/>
                  <a:pt x="5209933" y="6217778"/>
                </a:cubicBezTo>
                <a:cubicBezTo>
                  <a:pt x="5209933" y="6206804"/>
                  <a:pt x="5220901" y="6217778"/>
                  <a:pt x="5217245" y="6206804"/>
                </a:cubicBezTo>
                <a:cubicBezTo>
                  <a:pt x="5213589" y="6206804"/>
                  <a:pt x="5213589" y="6203146"/>
                  <a:pt x="5213589" y="6199488"/>
                </a:cubicBezTo>
                <a:cubicBezTo>
                  <a:pt x="5217245" y="6199488"/>
                  <a:pt x="5220901" y="6188514"/>
                  <a:pt x="5224557" y="6199488"/>
                </a:cubicBezTo>
                <a:cubicBezTo>
                  <a:pt x="5224557" y="6192172"/>
                  <a:pt x="5228212" y="6181198"/>
                  <a:pt x="5239181" y="6181198"/>
                </a:cubicBezTo>
                <a:cubicBezTo>
                  <a:pt x="5239181" y="6177540"/>
                  <a:pt x="5239181" y="6177540"/>
                  <a:pt x="5239181" y="6173882"/>
                </a:cubicBezTo>
                <a:cubicBezTo>
                  <a:pt x="5246493" y="6173882"/>
                  <a:pt x="5239181" y="6181198"/>
                  <a:pt x="5242837" y="6181198"/>
                </a:cubicBezTo>
                <a:cubicBezTo>
                  <a:pt x="5250149" y="6177540"/>
                  <a:pt x="5246493" y="6166564"/>
                  <a:pt x="5253805" y="6162906"/>
                </a:cubicBezTo>
                <a:cubicBezTo>
                  <a:pt x="5250149" y="6159248"/>
                  <a:pt x="5253805" y="6166564"/>
                  <a:pt x="5246493" y="6162906"/>
                </a:cubicBezTo>
                <a:cubicBezTo>
                  <a:pt x="5253805" y="6162906"/>
                  <a:pt x="5253805" y="6151932"/>
                  <a:pt x="5261117" y="6155590"/>
                </a:cubicBezTo>
                <a:cubicBezTo>
                  <a:pt x="5257461" y="6155590"/>
                  <a:pt x="5253805" y="6159248"/>
                  <a:pt x="5257461" y="6162906"/>
                </a:cubicBezTo>
                <a:cubicBezTo>
                  <a:pt x="5261117" y="6159248"/>
                  <a:pt x="5268429" y="6159248"/>
                  <a:pt x="5268429" y="6151932"/>
                </a:cubicBezTo>
                <a:cubicBezTo>
                  <a:pt x="5264773" y="6151932"/>
                  <a:pt x="5261117" y="6155590"/>
                  <a:pt x="5261117" y="6148274"/>
                </a:cubicBezTo>
                <a:cubicBezTo>
                  <a:pt x="5264773" y="6148274"/>
                  <a:pt x="5264773" y="6140958"/>
                  <a:pt x="5268429" y="6148274"/>
                </a:cubicBezTo>
                <a:cubicBezTo>
                  <a:pt x="5264773" y="6140958"/>
                  <a:pt x="5268429" y="6144616"/>
                  <a:pt x="5268429" y="6137300"/>
                </a:cubicBezTo>
                <a:cubicBezTo>
                  <a:pt x="5264773" y="6137300"/>
                  <a:pt x="5264773" y="6137300"/>
                  <a:pt x="5257461" y="6133642"/>
                </a:cubicBezTo>
                <a:cubicBezTo>
                  <a:pt x="5261117" y="6140958"/>
                  <a:pt x="5257461" y="6137300"/>
                  <a:pt x="5257461" y="6144616"/>
                </a:cubicBezTo>
                <a:cubicBezTo>
                  <a:pt x="5239181" y="6133642"/>
                  <a:pt x="5242837" y="6162906"/>
                  <a:pt x="5228212" y="6155590"/>
                </a:cubicBezTo>
                <a:cubicBezTo>
                  <a:pt x="5224557" y="6166564"/>
                  <a:pt x="5213589" y="6159248"/>
                  <a:pt x="5213589" y="6170224"/>
                </a:cubicBezTo>
                <a:cubicBezTo>
                  <a:pt x="5206277" y="6173882"/>
                  <a:pt x="5195309" y="6177540"/>
                  <a:pt x="5187996" y="6188514"/>
                </a:cubicBezTo>
                <a:cubicBezTo>
                  <a:pt x="5187996" y="6184856"/>
                  <a:pt x="5184340" y="6184856"/>
                  <a:pt x="5180684" y="6181198"/>
                </a:cubicBezTo>
                <a:cubicBezTo>
                  <a:pt x="5180684" y="6181198"/>
                  <a:pt x="5173371" y="6181198"/>
                  <a:pt x="5177028" y="6184856"/>
                </a:cubicBezTo>
                <a:cubicBezTo>
                  <a:pt x="5169715" y="6184856"/>
                  <a:pt x="5166059" y="6177540"/>
                  <a:pt x="5162403" y="6173882"/>
                </a:cubicBezTo>
                <a:cubicBezTo>
                  <a:pt x="5166059" y="6173882"/>
                  <a:pt x="5166059" y="6166564"/>
                  <a:pt x="5162403" y="6162906"/>
                </a:cubicBezTo>
                <a:cubicBezTo>
                  <a:pt x="5166059" y="6162906"/>
                  <a:pt x="5166059" y="6166564"/>
                  <a:pt x="5169715" y="6166564"/>
                </a:cubicBezTo>
                <a:cubicBezTo>
                  <a:pt x="5177028" y="6162906"/>
                  <a:pt x="5169715" y="6155590"/>
                  <a:pt x="5184340" y="6159248"/>
                </a:cubicBezTo>
                <a:cubicBezTo>
                  <a:pt x="5184340" y="6155590"/>
                  <a:pt x="5180684" y="6155590"/>
                  <a:pt x="5180684" y="6151932"/>
                </a:cubicBezTo>
                <a:cubicBezTo>
                  <a:pt x="5184340" y="6148274"/>
                  <a:pt x="5187996" y="6148274"/>
                  <a:pt x="5180684" y="6144616"/>
                </a:cubicBezTo>
                <a:cubicBezTo>
                  <a:pt x="5180684" y="6144616"/>
                  <a:pt x="5187996" y="6144616"/>
                  <a:pt x="5191653" y="6144616"/>
                </a:cubicBezTo>
                <a:cubicBezTo>
                  <a:pt x="5191653" y="6129984"/>
                  <a:pt x="5209933" y="6133642"/>
                  <a:pt x="5213589" y="6129984"/>
                </a:cubicBezTo>
                <a:lnTo>
                  <a:pt x="5209173" y="6118942"/>
                </a:lnTo>
                <a:lnTo>
                  <a:pt x="5209933" y="6119010"/>
                </a:lnTo>
                <a:cubicBezTo>
                  <a:pt x="5209933" y="6119010"/>
                  <a:pt x="5209933" y="6115352"/>
                  <a:pt x="5206277" y="6111694"/>
                </a:cubicBezTo>
                <a:lnTo>
                  <a:pt x="5209173" y="6118942"/>
                </a:lnTo>
                <a:lnTo>
                  <a:pt x="5204905" y="6118553"/>
                </a:lnTo>
                <a:cubicBezTo>
                  <a:pt x="5204448" y="6117181"/>
                  <a:pt x="5204448" y="6115352"/>
                  <a:pt x="5202621" y="6115352"/>
                </a:cubicBezTo>
                <a:cubicBezTo>
                  <a:pt x="5187996" y="6122668"/>
                  <a:pt x="5177028" y="6133642"/>
                  <a:pt x="5162403" y="6137300"/>
                </a:cubicBezTo>
                <a:cubicBezTo>
                  <a:pt x="5158747" y="6129984"/>
                  <a:pt x="5166059" y="6129984"/>
                  <a:pt x="5166059" y="6126326"/>
                </a:cubicBezTo>
                <a:cubicBezTo>
                  <a:pt x="5162403" y="6122668"/>
                  <a:pt x="5158747" y="6126326"/>
                  <a:pt x="5158747" y="6119010"/>
                </a:cubicBezTo>
                <a:cubicBezTo>
                  <a:pt x="5158747" y="6119010"/>
                  <a:pt x="5162403" y="6122668"/>
                  <a:pt x="5162403" y="6122668"/>
                </a:cubicBezTo>
                <a:cubicBezTo>
                  <a:pt x="5166059" y="6115352"/>
                  <a:pt x="5162403" y="6111694"/>
                  <a:pt x="5166059" y="6108036"/>
                </a:cubicBezTo>
                <a:cubicBezTo>
                  <a:pt x="5162403" y="6115352"/>
                  <a:pt x="5169715" y="6115352"/>
                  <a:pt x="5169715" y="6119010"/>
                </a:cubicBezTo>
                <a:cubicBezTo>
                  <a:pt x="5169715" y="6119010"/>
                  <a:pt x="5166059" y="6119010"/>
                  <a:pt x="5166059" y="6119010"/>
                </a:cubicBezTo>
                <a:cubicBezTo>
                  <a:pt x="5166059" y="6122668"/>
                  <a:pt x="5166059" y="6126326"/>
                  <a:pt x="5173371" y="6129984"/>
                </a:cubicBezTo>
                <a:cubicBezTo>
                  <a:pt x="5162403" y="6119010"/>
                  <a:pt x="5177028" y="6126326"/>
                  <a:pt x="5177028" y="6119010"/>
                </a:cubicBezTo>
                <a:cubicBezTo>
                  <a:pt x="5169715" y="6115352"/>
                  <a:pt x="5173371" y="6108036"/>
                  <a:pt x="5173371" y="6108036"/>
                </a:cubicBezTo>
                <a:cubicBezTo>
                  <a:pt x="5180684" y="6104378"/>
                  <a:pt x="5191653" y="6078770"/>
                  <a:pt x="5202621" y="6086088"/>
                </a:cubicBezTo>
                <a:cubicBezTo>
                  <a:pt x="5202621" y="6082430"/>
                  <a:pt x="5195309" y="6082430"/>
                  <a:pt x="5195309" y="6075112"/>
                </a:cubicBezTo>
                <a:cubicBezTo>
                  <a:pt x="5209933" y="6082430"/>
                  <a:pt x="5209933" y="6078770"/>
                  <a:pt x="5213589" y="6078770"/>
                </a:cubicBezTo>
                <a:cubicBezTo>
                  <a:pt x="5213589" y="6082430"/>
                  <a:pt x="5217245" y="6086088"/>
                  <a:pt x="5213589" y="6086088"/>
                </a:cubicBezTo>
                <a:cubicBezTo>
                  <a:pt x="5213589" y="6086088"/>
                  <a:pt x="5213589" y="6082430"/>
                  <a:pt x="5209933" y="6082430"/>
                </a:cubicBezTo>
                <a:cubicBezTo>
                  <a:pt x="5209933" y="6086088"/>
                  <a:pt x="5206277" y="6089746"/>
                  <a:pt x="5209933" y="6093404"/>
                </a:cubicBezTo>
                <a:cubicBezTo>
                  <a:pt x="5209933" y="6089746"/>
                  <a:pt x="5228212" y="6089746"/>
                  <a:pt x="5217245" y="6071454"/>
                </a:cubicBezTo>
                <a:cubicBezTo>
                  <a:pt x="5220901" y="6071454"/>
                  <a:pt x="5220901" y="6067796"/>
                  <a:pt x="5224557" y="6067796"/>
                </a:cubicBezTo>
                <a:cubicBezTo>
                  <a:pt x="5228212" y="6075112"/>
                  <a:pt x="5220901" y="6075112"/>
                  <a:pt x="5228212" y="6078770"/>
                </a:cubicBezTo>
                <a:cubicBezTo>
                  <a:pt x="5235525" y="6082430"/>
                  <a:pt x="5228212" y="6067796"/>
                  <a:pt x="5235525" y="6067796"/>
                </a:cubicBezTo>
                <a:cubicBezTo>
                  <a:pt x="5224557" y="6060480"/>
                  <a:pt x="5242837" y="6056822"/>
                  <a:pt x="5235525" y="6049506"/>
                </a:cubicBezTo>
                <a:cubicBezTo>
                  <a:pt x="5242837" y="6053164"/>
                  <a:pt x="5239181" y="6053164"/>
                  <a:pt x="5242837" y="6056822"/>
                </a:cubicBezTo>
                <a:cubicBezTo>
                  <a:pt x="5246493" y="6056822"/>
                  <a:pt x="5250149" y="6053164"/>
                  <a:pt x="5246493" y="6049506"/>
                </a:cubicBezTo>
                <a:cubicBezTo>
                  <a:pt x="5253805" y="6053164"/>
                  <a:pt x="5246493" y="6045848"/>
                  <a:pt x="5253805" y="6049506"/>
                </a:cubicBezTo>
                <a:cubicBezTo>
                  <a:pt x="5257461" y="6045848"/>
                  <a:pt x="5257461" y="6042190"/>
                  <a:pt x="5253805" y="6034874"/>
                </a:cubicBezTo>
                <a:cubicBezTo>
                  <a:pt x="5257461" y="6031216"/>
                  <a:pt x="5261117" y="6042190"/>
                  <a:pt x="5261117" y="6038532"/>
                </a:cubicBezTo>
                <a:cubicBezTo>
                  <a:pt x="5257461" y="6034874"/>
                  <a:pt x="5257461" y="6031216"/>
                  <a:pt x="5264773" y="6027558"/>
                </a:cubicBezTo>
                <a:cubicBezTo>
                  <a:pt x="5268429" y="6031216"/>
                  <a:pt x="5268429" y="6027558"/>
                  <a:pt x="5272086" y="6027558"/>
                </a:cubicBezTo>
                <a:cubicBezTo>
                  <a:pt x="5279398" y="6034874"/>
                  <a:pt x="5268429" y="6031216"/>
                  <a:pt x="5272086" y="6038532"/>
                </a:cubicBezTo>
                <a:cubicBezTo>
                  <a:pt x="5279398" y="6038532"/>
                  <a:pt x="5279398" y="6027558"/>
                  <a:pt x="5272086" y="6020242"/>
                </a:cubicBezTo>
                <a:cubicBezTo>
                  <a:pt x="5279398" y="6027558"/>
                  <a:pt x="5290367" y="6027558"/>
                  <a:pt x="5283055" y="6016584"/>
                </a:cubicBezTo>
                <a:cubicBezTo>
                  <a:pt x="5286711" y="6016584"/>
                  <a:pt x="5286711" y="6020242"/>
                  <a:pt x="5290367" y="6023900"/>
                </a:cubicBezTo>
                <a:cubicBezTo>
                  <a:pt x="5297679" y="6009268"/>
                  <a:pt x="5304991" y="6012926"/>
                  <a:pt x="5312303" y="5998294"/>
                </a:cubicBezTo>
                <a:cubicBezTo>
                  <a:pt x="5315959" y="5998294"/>
                  <a:pt x="5315959" y="6001952"/>
                  <a:pt x="5319616" y="6005610"/>
                </a:cubicBezTo>
                <a:cubicBezTo>
                  <a:pt x="5323272" y="5998294"/>
                  <a:pt x="5319616" y="5987318"/>
                  <a:pt x="5330585" y="5994634"/>
                </a:cubicBezTo>
                <a:cubicBezTo>
                  <a:pt x="5326928" y="5987318"/>
                  <a:pt x="5334241" y="5987318"/>
                  <a:pt x="5334241" y="5983660"/>
                </a:cubicBezTo>
                <a:cubicBezTo>
                  <a:pt x="5334241" y="5983660"/>
                  <a:pt x="5334241" y="5987318"/>
                  <a:pt x="5337897" y="5987318"/>
                </a:cubicBezTo>
                <a:cubicBezTo>
                  <a:pt x="5337897" y="5980002"/>
                  <a:pt x="5341553" y="5961712"/>
                  <a:pt x="5348863" y="5972686"/>
                </a:cubicBezTo>
                <a:cubicBezTo>
                  <a:pt x="5348863" y="5965370"/>
                  <a:pt x="5352519" y="5958054"/>
                  <a:pt x="5352519" y="5950738"/>
                </a:cubicBezTo>
                <a:cubicBezTo>
                  <a:pt x="5367144" y="5958054"/>
                  <a:pt x="5370800" y="5932448"/>
                  <a:pt x="5374456" y="5947080"/>
                </a:cubicBezTo>
                <a:cubicBezTo>
                  <a:pt x="5381769" y="5947080"/>
                  <a:pt x="5374456" y="5939764"/>
                  <a:pt x="5381769" y="5939764"/>
                </a:cubicBezTo>
                <a:cubicBezTo>
                  <a:pt x="5389081" y="5943422"/>
                  <a:pt x="5374456" y="5943422"/>
                  <a:pt x="5381769" y="5947080"/>
                </a:cubicBezTo>
                <a:cubicBezTo>
                  <a:pt x="5389081" y="5947080"/>
                  <a:pt x="5396393" y="5943422"/>
                  <a:pt x="5389081" y="5936106"/>
                </a:cubicBezTo>
                <a:cubicBezTo>
                  <a:pt x="5389081" y="5936106"/>
                  <a:pt x="5381769" y="5939764"/>
                  <a:pt x="5381769" y="5936106"/>
                </a:cubicBezTo>
                <a:cubicBezTo>
                  <a:pt x="5385425" y="5936106"/>
                  <a:pt x="5392737" y="5928790"/>
                  <a:pt x="5400049" y="5932448"/>
                </a:cubicBezTo>
                <a:cubicBezTo>
                  <a:pt x="5403705" y="5925132"/>
                  <a:pt x="5396393" y="5928790"/>
                  <a:pt x="5396393" y="5921474"/>
                </a:cubicBezTo>
                <a:cubicBezTo>
                  <a:pt x="5403705" y="5925132"/>
                  <a:pt x="5400049" y="5921474"/>
                  <a:pt x="5403705" y="5917816"/>
                </a:cubicBezTo>
                <a:cubicBezTo>
                  <a:pt x="5400049" y="5917816"/>
                  <a:pt x="5396393" y="5914158"/>
                  <a:pt x="5392737" y="5914158"/>
                </a:cubicBezTo>
                <a:cubicBezTo>
                  <a:pt x="5392737" y="5917816"/>
                  <a:pt x="5392737" y="5921474"/>
                  <a:pt x="5381769" y="5917816"/>
                </a:cubicBezTo>
                <a:cubicBezTo>
                  <a:pt x="5385425" y="5910500"/>
                  <a:pt x="5392737" y="5917816"/>
                  <a:pt x="5392737" y="5910500"/>
                </a:cubicBezTo>
                <a:cubicBezTo>
                  <a:pt x="5396393" y="5910500"/>
                  <a:pt x="5403705" y="5921474"/>
                  <a:pt x="5407361" y="5914158"/>
                </a:cubicBezTo>
                <a:cubicBezTo>
                  <a:pt x="5407361" y="5906840"/>
                  <a:pt x="5400049" y="5906840"/>
                  <a:pt x="5403705" y="5903182"/>
                </a:cubicBezTo>
                <a:cubicBezTo>
                  <a:pt x="5403705" y="5903182"/>
                  <a:pt x="5403705" y="5899524"/>
                  <a:pt x="5407361" y="5903182"/>
                </a:cubicBezTo>
                <a:cubicBezTo>
                  <a:pt x="5407361" y="5906840"/>
                  <a:pt x="5407361" y="5914158"/>
                  <a:pt x="5411017" y="5914158"/>
                </a:cubicBezTo>
                <a:cubicBezTo>
                  <a:pt x="5414674" y="5910500"/>
                  <a:pt x="5414674" y="5917816"/>
                  <a:pt x="5418330" y="5921474"/>
                </a:cubicBezTo>
                <a:cubicBezTo>
                  <a:pt x="5425643" y="5921474"/>
                  <a:pt x="5418330" y="5914158"/>
                  <a:pt x="5421986" y="5906840"/>
                </a:cubicBezTo>
                <a:cubicBezTo>
                  <a:pt x="5429299" y="5910500"/>
                  <a:pt x="5440267" y="5903182"/>
                  <a:pt x="5429299" y="5892208"/>
                </a:cubicBezTo>
                <a:cubicBezTo>
                  <a:pt x="5436611" y="5892208"/>
                  <a:pt x="5436611" y="5903182"/>
                  <a:pt x="5440267" y="5906840"/>
                </a:cubicBezTo>
                <a:cubicBezTo>
                  <a:pt x="5440267" y="5903182"/>
                  <a:pt x="5440267" y="5895866"/>
                  <a:pt x="5436611" y="5892208"/>
                </a:cubicBezTo>
                <a:cubicBezTo>
                  <a:pt x="5443923" y="5892208"/>
                  <a:pt x="5447579" y="5888550"/>
                  <a:pt x="5447579" y="5881234"/>
                </a:cubicBezTo>
                <a:cubicBezTo>
                  <a:pt x="5451235" y="5884892"/>
                  <a:pt x="5447579" y="5892208"/>
                  <a:pt x="5458547" y="5892208"/>
                </a:cubicBezTo>
                <a:cubicBezTo>
                  <a:pt x="5458547" y="5888550"/>
                  <a:pt x="5458547" y="5884892"/>
                  <a:pt x="5454891" y="5881234"/>
                </a:cubicBezTo>
                <a:cubicBezTo>
                  <a:pt x="5462202" y="5888550"/>
                  <a:pt x="5465858" y="5881234"/>
                  <a:pt x="5473171" y="5881234"/>
                </a:cubicBezTo>
                <a:cubicBezTo>
                  <a:pt x="5473171" y="5881234"/>
                  <a:pt x="5469515" y="5877576"/>
                  <a:pt x="5469515" y="5877576"/>
                </a:cubicBezTo>
                <a:cubicBezTo>
                  <a:pt x="5476827" y="5877576"/>
                  <a:pt x="5484139" y="5870260"/>
                  <a:pt x="5480483" y="5859286"/>
                </a:cubicBezTo>
                <a:cubicBezTo>
                  <a:pt x="5484139" y="5866602"/>
                  <a:pt x="5491451" y="5859286"/>
                  <a:pt x="5487795" y="5851970"/>
                </a:cubicBezTo>
                <a:cubicBezTo>
                  <a:pt x="5502419" y="5862944"/>
                  <a:pt x="5495107" y="5844654"/>
                  <a:pt x="5502419" y="5848312"/>
                </a:cubicBezTo>
                <a:cubicBezTo>
                  <a:pt x="5498763" y="5840996"/>
                  <a:pt x="5506076" y="5844654"/>
                  <a:pt x="5506076" y="5844654"/>
                </a:cubicBezTo>
                <a:cubicBezTo>
                  <a:pt x="5502419" y="5840996"/>
                  <a:pt x="5502419" y="5840996"/>
                  <a:pt x="5498763" y="5840996"/>
                </a:cubicBezTo>
                <a:cubicBezTo>
                  <a:pt x="5502419" y="5833680"/>
                  <a:pt x="5502419" y="5830022"/>
                  <a:pt x="5506076" y="5830022"/>
                </a:cubicBezTo>
                <a:cubicBezTo>
                  <a:pt x="5506076" y="5837338"/>
                  <a:pt x="5498763" y="5837338"/>
                  <a:pt x="5506076" y="5840996"/>
                </a:cubicBezTo>
                <a:cubicBezTo>
                  <a:pt x="5509732" y="5833680"/>
                  <a:pt x="5524357" y="5840996"/>
                  <a:pt x="5528013" y="5833680"/>
                </a:cubicBezTo>
                <a:cubicBezTo>
                  <a:pt x="5531669" y="5830022"/>
                  <a:pt x="5531669" y="5826364"/>
                  <a:pt x="5524357" y="5822706"/>
                </a:cubicBezTo>
                <a:cubicBezTo>
                  <a:pt x="5517044" y="5822706"/>
                  <a:pt x="5528013" y="5833680"/>
                  <a:pt x="5520701" y="5833680"/>
                </a:cubicBezTo>
                <a:cubicBezTo>
                  <a:pt x="5520701" y="5826364"/>
                  <a:pt x="5513388" y="5822706"/>
                  <a:pt x="5513388" y="5819047"/>
                </a:cubicBezTo>
                <a:cubicBezTo>
                  <a:pt x="5520701" y="5826364"/>
                  <a:pt x="5520701" y="5819047"/>
                  <a:pt x="5528013" y="5819047"/>
                </a:cubicBezTo>
                <a:cubicBezTo>
                  <a:pt x="5528013" y="5822706"/>
                  <a:pt x="5531669" y="5830022"/>
                  <a:pt x="5535325" y="5830022"/>
                </a:cubicBezTo>
                <a:cubicBezTo>
                  <a:pt x="5535325" y="5826364"/>
                  <a:pt x="5531669" y="5822706"/>
                  <a:pt x="5535325" y="5822706"/>
                </a:cubicBezTo>
                <a:cubicBezTo>
                  <a:pt x="5535325" y="5822706"/>
                  <a:pt x="5538981" y="5826364"/>
                  <a:pt x="5538981" y="5830022"/>
                </a:cubicBezTo>
                <a:cubicBezTo>
                  <a:pt x="5542637" y="5826364"/>
                  <a:pt x="5542637" y="5819047"/>
                  <a:pt x="5546293" y="5819047"/>
                </a:cubicBezTo>
                <a:cubicBezTo>
                  <a:pt x="5557262" y="5826364"/>
                  <a:pt x="5560918" y="5808073"/>
                  <a:pt x="5568231" y="5808073"/>
                </a:cubicBezTo>
                <a:cubicBezTo>
                  <a:pt x="5568231" y="5808073"/>
                  <a:pt x="5568231" y="5804415"/>
                  <a:pt x="5564574" y="5800757"/>
                </a:cubicBezTo>
                <a:cubicBezTo>
                  <a:pt x="5568231" y="5800757"/>
                  <a:pt x="5571887" y="5804415"/>
                  <a:pt x="5571887" y="5797099"/>
                </a:cubicBezTo>
                <a:cubicBezTo>
                  <a:pt x="5582853" y="5808073"/>
                  <a:pt x="5579197" y="5793441"/>
                  <a:pt x="5582853" y="5789783"/>
                </a:cubicBezTo>
                <a:cubicBezTo>
                  <a:pt x="5586509" y="5793441"/>
                  <a:pt x="5586509" y="5786125"/>
                  <a:pt x="5590165" y="5793441"/>
                </a:cubicBezTo>
                <a:cubicBezTo>
                  <a:pt x="5590165" y="5800757"/>
                  <a:pt x="5590165" y="5800757"/>
                  <a:pt x="5586509" y="5804415"/>
                </a:cubicBezTo>
                <a:cubicBezTo>
                  <a:pt x="5597477" y="5811731"/>
                  <a:pt x="5601134" y="5804415"/>
                  <a:pt x="5604790" y="5797099"/>
                </a:cubicBezTo>
                <a:cubicBezTo>
                  <a:pt x="5601134" y="5793441"/>
                  <a:pt x="5601134" y="5800757"/>
                  <a:pt x="5593821" y="5797099"/>
                </a:cubicBezTo>
                <a:cubicBezTo>
                  <a:pt x="5597477" y="5786125"/>
                  <a:pt x="5608446" y="5786125"/>
                  <a:pt x="5612103" y="5775151"/>
                </a:cubicBezTo>
                <a:cubicBezTo>
                  <a:pt x="5612103" y="5771493"/>
                  <a:pt x="5608446" y="5771493"/>
                  <a:pt x="5604790" y="5771493"/>
                </a:cubicBezTo>
                <a:cubicBezTo>
                  <a:pt x="5604790" y="5771493"/>
                  <a:pt x="5604790" y="5771493"/>
                  <a:pt x="5604790" y="5760519"/>
                </a:cubicBezTo>
                <a:cubicBezTo>
                  <a:pt x="5612103" y="5760519"/>
                  <a:pt x="5608446" y="5767835"/>
                  <a:pt x="5615759" y="5771493"/>
                </a:cubicBezTo>
                <a:cubicBezTo>
                  <a:pt x="5626727" y="5771493"/>
                  <a:pt x="5615759" y="5760519"/>
                  <a:pt x="5626727" y="5764177"/>
                </a:cubicBezTo>
                <a:cubicBezTo>
                  <a:pt x="5623071" y="5756861"/>
                  <a:pt x="5615759" y="5756861"/>
                  <a:pt x="5615759" y="5760519"/>
                </a:cubicBezTo>
                <a:cubicBezTo>
                  <a:pt x="5612103" y="5753203"/>
                  <a:pt x="5623071" y="5760519"/>
                  <a:pt x="5619415" y="5749545"/>
                </a:cubicBezTo>
                <a:cubicBezTo>
                  <a:pt x="5626727" y="5753203"/>
                  <a:pt x="5626727" y="5764177"/>
                  <a:pt x="5634039" y="5767835"/>
                </a:cubicBezTo>
                <a:cubicBezTo>
                  <a:pt x="5637695" y="5760519"/>
                  <a:pt x="5652320" y="5756861"/>
                  <a:pt x="5641351" y="5738571"/>
                </a:cubicBezTo>
                <a:cubicBezTo>
                  <a:pt x="5637695" y="5745887"/>
                  <a:pt x="5634039" y="5749545"/>
                  <a:pt x="5630383" y="5753203"/>
                </a:cubicBezTo>
                <a:cubicBezTo>
                  <a:pt x="5626727" y="5745887"/>
                  <a:pt x="5637695" y="5749545"/>
                  <a:pt x="5630383" y="5742229"/>
                </a:cubicBezTo>
                <a:cubicBezTo>
                  <a:pt x="5634039" y="5742229"/>
                  <a:pt x="5637695" y="5738571"/>
                  <a:pt x="5641351" y="5735369"/>
                </a:cubicBezTo>
                <a:lnTo>
                  <a:pt x="5650317" y="5732005"/>
                </a:lnTo>
                <a:lnTo>
                  <a:pt x="5653692" y="5733540"/>
                </a:lnTo>
                <a:cubicBezTo>
                  <a:pt x="5655063" y="5733997"/>
                  <a:pt x="5655976" y="5734913"/>
                  <a:pt x="5655976" y="5738571"/>
                </a:cubicBezTo>
                <a:cubicBezTo>
                  <a:pt x="5655976" y="5745887"/>
                  <a:pt x="5648664" y="5731253"/>
                  <a:pt x="5648664" y="5738571"/>
                </a:cubicBezTo>
                <a:cubicBezTo>
                  <a:pt x="5648664" y="5745887"/>
                  <a:pt x="5652320" y="5738571"/>
                  <a:pt x="5655976" y="5745887"/>
                </a:cubicBezTo>
                <a:cubicBezTo>
                  <a:pt x="5648664" y="5745887"/>
                  <a:pt x="5655976" y="5753203"/>
                  <a:pt x="5648664" y="5756861"/>
                </a:cubicBezTo>
                <a:cubicBezTo>
                  <a:pt x="5655976" y="5760519"/>
                  <a:pt x="5655976" y="5756861"/>
                  <a:pt x="5659633" y="5753203"/>
                </a:cubicBezTo>
                <a:cubicBezTo>
                  <a:pt x="5659633" y="5749545"/>
                  <a:pt x="5655976" y="5742229"/>
                  <a:pt x="5659633" y="5742229"/>
                </a:cubicBezTo>
                <a:cubicBezTo>
                  <a:pt x="5663289" y="5745887"/>
                  <a:pt x="5663289" y="5749545"/>
                  <a:pt x="5666945" y="5753203"/>
                </a:cubicBezTo>
                <a:cubicBezTo>
                  <a:pt x="5666945" y="5749545"/>
                  <a:pt x="5670601" y="5745887"/>
                  <a:pt x="5666945" y="5742229"/>
                </a:cubicBezTo>
                <a:cubicBezTo>
                  <a:pt x="5663289" y="5745887"/>
                  <a:pt x="5659633" y="5734913"/>
                  <a:pt x="5655976" y="5738571"/>
                </a:cubicBezTo>
                <a:cubicBezTo>
                  <a:pt x="5655976" y="5731253"/>
                  <a:pt x="5663289" y="5738571"/>
                  <a:pt x="5666945" y="5734913"/>
                </a:cubicBezTo>
                <a:cubicBezTo>
                  <a:pt x="5666945" y="5731253"/>
                  <a:pt x="5666945" y="5727595"/>
                  <a:pt x="5663289" y="5727595"/>
                </a:cubicBezTo>
                <a:cubicBezTo>
                  <a:pt x="5663289" y="5731253"/>
                  <a:pt x="5659633" y="5731253"/>
                  <a:pt x="5655976" y="5731253"/>
                </a:cubicBezTo>
                <a:cubicBezTo>
                  <a:pt x="5652320" y="5723937"/>
                  <a:pt x="5659633" y="5727595"/>
                  <a:pt x="5655976" y="5720279"/>
                </a:cubicBezTo>
                <a:cubicBezTo>
                  <a:pt x="5652320" y="5720279"/>
                  <a:pt x="5648664" y="5727595"/>
                  <a:pt x="5645007" y="5727595"/>
                </a:cubicBezTo>
                <a:cubicBezTo>
                  <a:pt x="5645007" y="5723937"/>
                  <a:pt x="5645007" y="5723937"/>
                  <a:pt x="5641351" y="5720279"/>
                </a:cubicBezTo>
                <a:cubicBezTo>
                  <a:pt x="5641351" y="5723937"/>
                  <a:pt x="5637695" y="5723937"/>
                  <a:pt x="5641351" y="5731253"/>
                </a:cubicBezTo>
                <a:cubicBezTo>
                  <a:pt x="5637695" y="5731253"/>
                  <a:pt x="5630383" y="5731253"/>
                  <a:pt x="5630383" y="5738571"/>
                </a:cubicBezTo>
                <a:cubicBezTo>
                  <a:pt x="5630383" y="5731253"/>
                  <a:pt x="5626727" y="5734913"/>
                  <a:pt x="5626727" y="5738571"/>
                </a:cubicBezTo>
                <a:cubicBezTo>
                  <a:pt x="5626727" y="5738571"/>
                  <a:pt x="5623071" y="5738571"/>
                  <a:pt x="5623071" y="5734913"/>
                </a:cubicBezTo>
                <a:cubicBezTo>
                  <a:pt x="5623071" y="5738571"/>
                  <a:pt x="5619415" y="5738571"/>
                  <a:pt x="5623071" y="5745887"/>
                </a:cubicBezTo>
                <a:cubicBezTo>
                  <a:pt x="5612103" y="5738571"/>
                  <a:pt x="5612103" y="5745887"/>
                  <a:pt x="5608446" y="5749545"/>
                </a:cubicBezTo>
                <a:cubicBezTo>
                  <a:pt x="5608446" y="5745887"/>
                  <a:pt x="5601134" y="5745887"/>
                  <a:pt x="5601134" y="5745887"/>
                </a:cubicBezTo>
                <a:cubicBezTo>
                  <a:pt x="5601134" y="5756861"/>
                  <a:pt x="5579197" y="5749545"/>
                  <a:pt x="5586509" y="5764177"/>
                </a:cubicBezTo>
                <a:cubicBezTo>
                  <a:pt x="5579197" y="5760519"/>
                  <a:pt x="5579197" y="5767835"/>
                  <a:pt x="5579197" y="5771493"/>
                </a:cubicBezTo>
                <a:cubicBezTo>
                  <a:pt x="5575543" y="5771493"/>
                  <a:pt x="5571887" y="5767835"/>
                  <a:pt x="5568231" y="5764177"/>
                </a:cubicBezTo>
                <a:cubicBezTo>
                  <a:pt x="5575543" y="5778809"/>
                  <a:pt x="5553605" y="5767835"/>
                  <a:pt x="5549949" y="5775151"/>
                </a:cubicBezTo>
                <a:cubicBezTo>
                  <a:pt x="5553605" y="5778809"/>
                  <a:pt x="5553605" y="5778809"/>
                  <a:pt x="5553605" y="5782467"/>
                </a:cubicBezTo>
                <a:cubicBezTo>
                  <a:pt x="5549949" y="5782467"/>
                  <a:pt x="5549949" y="5786125"/>
                  <a:pt x="5542637" y="5786125"/>
                </a:cubicBezTo>
                <a:cubicBezTo>
                  <a:pt x="5538981" y="5782467"/>
                  <a:pt x="5546293" y="5782467"/>
                  <a:pt x="5538981" y="5778809"/>
                </a:cubicBezTo>
                <a:cubicBezTo>
                  <a:pt x="5546293" y="5800757"/>
                  <a:pt x="5524357" y="5797099"/>
                  <a:pt x="5517044" y="5800757"/>
                </a:cubicBezTo>
                <a:cubicBezTo>
                  <a:pt x="5520701" y="5804415"/>
                  <a:pt x="5520701" y="5808073"/>
                  <a:pt x="5520701" y="5811731"/>
                </a:cubicBezTo>
                <a:cubicBezTo>
                  <a:pt x="5517044" y="5808073"/>
                  <a:pt x="5517044" y="5815389"/>
                  <a:pt x="5513388" y="5815389"/>
                </a:cubicBezTo>
                <a:cubicBezTo>
                  <a:pt x="5513388" y="5811731"/>
                  <a:pt x="5509732" y="5808073"/>
                  <a:pt x="5509732" y="5804415"/>
                </a:cubicBezTo>
                <a:cubicBezTo>
                  <a:pt x="5491451" y="5811731"/>
                  <a:pt x="5480483" y="5837338"/>
                  <a:pt x="5458547" y="5833680"/>
                </a:cubicBezTo>
                <a:cubicBezTo>
                  <a:pt x="5462202" y="5830022"/>
                  <a:pt x="5465858" y="5830022"/>
                  <a:pt x="5465858" y="5826364"/>
                </a:cubicBezTo>
                <a:cubicBezTo>
                  <a:pt x="5458547" y="5826364"/>
                  <a:pt x="5458547" y="5822706"/>
                  <a:pt x="5454891" y="5822706"/>
                </a:cubicBezTo>
                <a:cubicBezTo>
                  <a:pt x="5458547" y="5833680"/>
                  <a:pt x="5447579" y="5822706"/>
                  <a:pt x="5447579" y="5826364"/>
                </a:cubicBezTo>
                <a:cubicBezTo>
                  <a:pt x="5443923" y="5830022"/>
                  <a:pt x="5451235" y="5833680"/>
                  <a:pt x="5447579" y="5837338"/>
                </a:cubicBezTo>
                <a:cubicBezTo>
                  <a:pt x="5440267" y="5833680"/>
                  <a:pt x="5440267" y="5837338"/>
                  <a:pt x="5436611" y="5833680"/>
                </a:cubicBezTo>
                <a:cubicBezTo>
                  <a:pt x="5436611" y="5837338"/>
                  <a:pt x="5440267" y="5840996"/>
                  <a:pt x="5440267" y="5840996"/>
                </a:cubicBezTo>
                <a:cubicBezTo>
                  <a:pt x="5436611" y="5840996"/>
                  <a:pt x="5432955" y="5855628"/>
                  <a:pt x="5429299" y="5848312"/>
                </a:cubicBezTo>
                <a:cubicBezTo>
                  <a:pt x="5429299" y="5844654"/>
                  <a:pt x="5436611" y="5848312"/>
                  <a:pt x="5432955" y="5840996"/>
                </a:cubicBezTo>
                <a:cubicBezTo>
                  <a:pt x="5425643" y="5844654"/>
                  <a:pt x="5429299" y="5837338"/>
                  <a:pt x="5421986" y="5833680"/>
                </a:cubicBezTo>
                <a:cubicBezTo>
                  <a:pt x="5418330" y="5837338"/>
                  <a:pt x="5421986" y="5840996"/>
                  <a:pt x="5425643" y="5840996"/>
                </a:cubicBezTo>
                <a:cubicBezTo>
                  <a:pt x="5421986" y="5848312"/>
                  <a:pt x="5411017" y="5851970"/>
                  <a:pt x="5403705" y="5855628"/>
                </a:cubicBezTo>
                <a:cubicBezTo>
                  <a:pt x="5407361" y="5859286"/>
                  <a:pt x="5403705" y="5862944"/>
                  <a:pt x="5403705" y="5870260"/>
                </a:cubicBezTo>
                <a:cubicBezTo>
                  <a:pt x="5400049" y="5866602"/>
                  <a:pt x="5400049" y="5859286"/>
                  <a:pt x="5396393" y="5859286"/>
                </a:cubicBezTo>
                <a:cubicBezTo>
                  <a:pt x="5396393" y="5870260"/>
                  <a:pt x="5396393" y="5873918"/>
                  <a:pt x="5392737" y="5877576"/>
                </a:cubicBezTo>
                <a:cubicBezTo>
                  <a:pt x="5396393" y="5877576"/>
                  <a:pt x="5396393" y="5877576"/>
                  <a:pt x="5400049" y="5877576"/>
                </a:cubicBezTo>
                <a:cubicBezTo>
                  <a:pt x="5392737" y="5877576"/>
                  <a:pt x="5396393" y="5884892"/>
                  <a:pt x="5400049" y="5888550"/>
                </a:cubicBezTo>
                <a:cubicBezTo>
                  <a:pt x="5396393" y="5888550"/>
                  <a:pt x="5396393" y="5892208"/>
                  <a:pt x="5389081" y="5892208"/>
                </a:cubicBezTo>
                <a:cubicBezTo>
                  <a:pt x="5385425" y="5884892"/>
                  <a:pt x="5392737" y="5888550"/>
                  <a:pt x="5392737" y="5884892"/>
                </a:cubicBezTo>
                <a:cubicBezTo>
                  <a:pt x="5385425" y="5884892"/>
                  <a:pt x="5389081" y="5881234"/>
                  <a:pt x="5389081" y="5877576"/>
                </a:cubicBezTo>
                <a:cubicBezTo>
                  <a:pt x="5385425" y="5881234"/>
                  <a:pt x="5381769" y="5881234"/>
                  <a:pt x="5378113" y="5877576"/>
                </a:cubicBezTo>
                <a:cubicBezTo>
                  <a:pt x="5381769" y="5881234"/>
                  <a:pt x="5381769" y="5873918"/>
                  <a:pt x="5378113" y="5873918"/>
                </a:cubicBezTo>
                <a:cubicBezTo>
                  <a:pt x="5370800" y="5873918"/>
                  <a:pt x="5370800" y="5888550"/>
                  <a:pt x="5367144" y="5892208"/>
                </a:cubicBezTo>
                <a:cubicBezTo>
                  <a:pt x="5367144" y="5884892"/>
                  <a:pt x="5367144" y="5881234"/>
                  <a:pt x="5359831" y="5881234"/>
                </a:cubicBezTo>
                <a:cubicBezTo>
                  <a:pt x="5363488" y="5888550"/>
                  <a:pt x="5363488" y="5903182"/>
                  <a:pt x="5356175" y="5899524"/>
                </a:cubicBezTo>
                <a:cubicBezTo>
                  <a:pt x="5356175" y="5899524"/>
                  <a:pt x="5359831" y="5895866"/>
                  <a:pt x="5356175" y="5892208"/>
                </a:cubicBezTo>
                <a:cubicBezTo>
                  <a:pt x="5352519" y="5895866"/>
                  <a:pt x="5348863" y="5895866"/>
                  <a:pt x="5345207" y="5903182"/>
                </a:cubicBezTo>
                <a:cubicBezTo>
                  <a:pt x="5341553" y="5903182"/>
                  <a:pt x="5337897" y="5899524"/>
                  <a:pt x="5337897" y="5899524"/>
                </a:cubicBezTo>
                <a:cubicBezTo>
                  <a:pt x="5334241" y="5903182"/>
                  <a:pt x="5337897" y="5903182"/>
                  <a:pt x="5337897" y="5910500"/>
                </a:cubicBezTo>
                <a:cubicBezTo>
                  <a:pt x="5334241" y="5906840"/>
                  <a:pt x="5334241" y="5910500"/>
                  <a:pt x="5330585" y="5906840"/>
                </a:cubicBezTo>
                <a:cubicBezTo>
                  <a:pt x="5330585" y="5906840"/>
                  <a:pt x="5330585" y="5903182"/>
                  <a:pt x="5326928" y="5903182"/>
                </a:cubicBezTo>
                <a:cubicBezTo>
                  <a:pt x="5315959" y="5906840"/>
                  <a:pt x="5315959" y="5917816"/>
                  <a:pt x="5308647" y="5928790"/>
                </a:cubicBezTo>
                <a:cubicBezTo>
                  <a:pt x="5308647" y="5921474"/>
                  <a:pt x="5304991" y="5917816"/>
                  <a:pt x="5301335" y="5914158"/>
                </a:cubicBezTo>
                <a:cubicBezTo>
                  <a:pt x="5301335" y="5917816"/>
                  <a:pt x="5294023" y="5917816"/>
                  <a:pt x="5297679" y="5925132"/>
                </a:cubicBezTo>
                <a:lnTo>
                  <a:pt x="5286711" y="5925132"/>
                </a:lnTo>
                <a:cubicBezTo>
                  <a:pt x="5286711" y="5932448"/>
                  <a:pt x="5294023" y="5925132"/>
                  <a:pt x="5297679" y="5932448"/>
                </a:cubicBezTo>
                <a:cubicBezTo>
                  <a:pt x="5283055" y="5936106"/>
                  <a:pt x="5279398" y="5950738"/>
                  <a:pt x="5275742" y="5958054"/>
                </a:cubicBezTo>
                <a:cubicBezTo>
                  <a:pt x="5272086" y="5950738"/>
                  <a:pt x="5275742" y="5954396"/>
                  <a:pt x="5275742" y="5950738"/>
                </a:cubicBezTo>
                <a:cubicBezTo>
                  <a:pt x="5272086" y="5950738"/>
                  <a:pt x="5272086" y="5943422"/>
                  <a:pt x="5268429" y="5943422"/>
                </a:cubicBezTo>
                <a:cubicBezTo>
                  <a:pt x="5268429" y="5965370"/>
                  <a:pt x="5250149" y="5958054"/>
                  <a:pt x="5242837" y="5969028"/>
                </a:cubicBezTo>
                <a:cubicBezTo>
                  <a:pt x="5242837" y="5965370"/>
                  <a:pt x="5239181" y="5961712"/>
                  <a:pt x="5235525" y="5961712"/>
                </a:cubicBezTo>
                <a:cubicBezTo>
                  <a:pt x="5235525" y="5969028"/>
                  <a:pt x="5239181" y="5972686"/>
                  <a:pt x="5235525" y="5976344"/>
                </a:cubicBezTo>
                <a:cubicBezTo>
                  <a:pt x="5235525" y="5972686"/>
                  <a:pt x="5231868" y="5972686"/>
                  <a:pt x="5231868" y="5972686"/>
                </a:cubicBezTo>
                <a:cubicBezTo>
                  <a:pt x="5228212" y="5983660"/>
                  <a:pt x="5213589" y="5980002"/>
                  <a:pt x="5213589" y="5994634"/>
                </a:cubicBezTo>
                <a:cubicBezTo>
                  <a:pt x="5213589" y="5990976"/>
                  <a:pt x="5209933" y="5987318"/>
                  <a:pt x="5209933" y="5987318"/>
                </a:cubicBezTo>
                <a:cubicBezTo>
                  <a:pt x="5198965" y="5998294"/>
                  <a:pt x="5198965" y="5994634"/>
                  <a:pt x="5187996" y="5998294"/>
                </a:cubicBezTo>
                <a:cubicBezTo>
                  <a:pt x="5187996" y="5994634"/>
                  <a:pt x="5184340" y="5990976"/>
                  <a:pt x="5184340" y="5990976"/>
                </a:cubicBezTo>
                <a:cubicBezTo>
                  <a:pt x="5184340" y="5998294"/>
                  <a:pt x="5177028" y="5987318"/>
                  <a:pt x="5177028" y="5994634"/>
                </a:cubicBezTo>
                <a:cubicBezTo>
                  <a:pt x="5177028" y="5998294"/>
                  <a:pt x="5177028" y="6001952"/>
                  <a:pt x="5180684" y="6005610"/>
                </a:cubicBezTo>
                <a:cubicBezTo>
                  <a:pt x="5177028" y="6005610"/>
                  <a:pt x="5173371" y="6005610"/>
                  <a:pt x="5173371" y="6005610"/>
                </a:cubicBezTo>
                <a:cubicBezTo>
                  <a:pt x="5173371" y="6009268"/>
                  <a:pt x="5177028" y="6009268"/>
                  <a:pt x="5177028" y="6012926"/>
                </a:cubicBezTo>
                <a:cubicBezTo>
                  <a:pt x="5169715" y="6012926"/>
                  <a:pt x="5173371" y="6009268"/>
                  <a:pt x="5166059" y="6012926"/>
                </a:cubicBezTo>
                <a:cubicBezTo>
                  <a:pt x="5169715" y="6016584"/>
                  <a:pt x="5173371" y="6016584"/>
                  <a:pt x="5173371" y="6020242"/>
                </a:cubicBezTo>
                <a:cubicBezTo>
                  <a:pt x="5158747" y="6016584"/>
                  <a:pt x="5151435" y="6034874"/>
                  <a:pt x="5144123" y="6016584"/>
                </a:cubicBezTo>
                <a:cubicBezTo>
                  <a:pt x="5136810" y="6016584"/>
                  <a:pt x="5136810" y="6023900"/>
                  <a:pt x="5133154" y="6027558"/>
                </a:cubicBezTo>
                <a:cubicBezTo>
                  <a:pt x="5133154" y="6023900"/>
                  <a:pt x="5133154" y="6020242"/>
                  <a:pt x="5129498" y="6020242"/>
                </a:cubicBezTo>
                <a:cubicBezTo>
                  <a:pt x="5129498" y="6027558"/>
                  <a:pt x="5122185" y="6016584"/>
                  <a:pt x="5118529" y="6023900"/>
                </a:cubicBezTo>
                <a:cubicBezTo>
                  <a:pt x="5122185" y="6031216"/>
                  <a:pt x="5129498" y="6034874"/>
                  <a:pt x="5133154" y="6042190"/>
                </a:cubicBezTo>
                <a:cubicBezTo>
                  <a:pt x="5125841" y="6034874"/>
                  <a:pt x="5111217" y="6034874"/>
                  <a:pt x="5118529" y="6045848"/>
                </a:cubicBezTo>
                <a:cubicBezTo>
                  <a:pt x="5089282" y="6060480"/>
                  <a:pt x="5067345" y="6078770"/>
                  <a:pt x="5038096" y="6093404"/>
                </a:cubicBezTo>
                <a:cubicBezTo>
                  <a:pt x="5034440" y="6086088"/>
                  <a:pt x="5045408" y="6093404"/>
                  <a:pt x="5045408" y="6086088"/>
                </a:cubicBezTo>
                <a:cubicBezTo>
                  <a:pt x="5041752" y="6082430"/>
                  <a:pt x="5045408" y="6082430"/>
                  <a:pt x="5041752" y="6078770"/>
                </a:cubicBezTo>
                <a:cubicBezTo>
                  <a:pt x="5038096" y="6082430"/>
                  <a:pt x="5038096" y="6082430"/>
                  <a:pt x="5038096" y="6082430"/>
                </a:cubicBezTo>
                <a:cubicBezTo>
                  <a:pt x="5038096" y="6086088"/>
                  <a:pt x="5038096" y="6086088"/>
                  <a:pt x="5038096" y="6089746"/>
                </a:cubicBezTo>
                <a:cubicBezTo>
                  <a:pt x="5034440" y="6089746"/>
                  <a:pt x="5034440" y="6086088"/>
                  <a:pt x="5034440" y="6086088"/>
                </a:cubicBezTo>
                <a:cubicBezTo>
                  <a:pt x="5030783" y="6086088"/>
                  <a:pt x="5030783" y="6089746"/>
                  <a:pt x="5027127" y="6089746"/>
                </a:cubicBezTo>
                <a:cubicBezTo>
                  <a:pt x="5027127" y="6093404"/>
                  <a:pt x="5027127" y="6093404"/>
                  <a:pt x="5030783" y="6093404"/>
                </a:cubicBezTo>
                <a:cubicBezTo>
                  <a:pt x="5038096" y="6093404"/>
                  <a:pt x="5041752" y="6100720"/>
                  <a:pt x="5045408" y="6100720"/>
                </a:cubicBezTo>
                <a:cubicBezTo>
                  <a:pt x="5041752" y="6100720"/>
                  <a:pt x="5041752" y="6108036"/>
                  <a:pt x="5038096" y="6104378"/>
                </a:cubicBezTo>
                <a:cubicBezTo>
                  <a:pt x="5038096" y="6100720"/>
                  <a:pt x="5038096" y="6097062"/>
                  <a:pt x="5034440" y="6097062"/>
                </a:cubicBezTo>
                <a:cubicBezTo>
                  <a:pt x="5030783" y="6104378"/>
                  <a:pt x="5012503" y="6097062"/>
                  <a:pt x="5016159" y="6111694"/>
                </a:cubicBezTo>
                <a:cubicBezTo>
                  <a:pt x="5008847" y="6108036"/>
                  <a:pt x="5008847" y="6108036"/>
                  <a:pt x="5012503" y="6111694"/>
                </a:cubicBezTo>
                <a:cubicBezTo>
                  <a:pt x="5005191" y="6111694"/>
                  <a:pt x="5005191" y="6111694"/>
                  <a:pt x="5001535" y="6115352"/>
                </a:cubicBezTo>
                <a:cubicBezTo>
                  <a:pt x="5001535" y="6111694"/>
                  <a:pt x="5001535" y="6111694"/>
                  <a:pt x="5001535" y="6111694"/>
                </a:cubicBezTo>
                <a:cubicBezTo>
                  <a:pt x="4994222" y="6122668"/>
                  <a:pt x="4983255" y="6129984"/>
                  <a:pt x="4972287" y="6140958"/>
                </a:cubicBezTo>
                <a:cubicBezTo>
                  <a:pt x="4957663" y="6151932"/>
                  <a:pt x="4946694" y="6162906"/>
                  <a:pt x="4932069" y="6177540"/>
                </a:cubicBezTo>
                <a:cubicBezTo>
                  <a:pt x="4917445" y="6188514"/>
                  <a:pt x="4906477" y="6199488"/>
                  <a:pt x="4891851" y="6210462"/>
                </a:cubicBezTo>
                <a:cubicBezTo>
                  <a:pt x="4891851" y="6214120"/>
                  <a:pt x="4891851" y="6214120"/>
                  <a:pt x="4891851" y="6214120"/>
                </a:cubicBezTo>
                <a:cubicBezTo>
                  <a:pt x="4877227" y="6228752"/>
                  <a:pt x="4858948" y="6239726"/>
                  <a:pt x="4844323" y="6254358"/>
                </a:cubicBezTo>
                <a:cubicBezTo>
                  <a:pt x="4829699" y="6265334"/>
                  <a:pt x="4815075" y="6279966"/>
                  <a:pt x="4800450" y="6298256"/>
                </a:cubicBezTo>
                <a:cubicBezTo>
                  <a:pt x="4796793" y="6298256"/>
                  <a:pt x="4793137" y="6298256"/>
                  <a:pt x="4785825" y="6301914"/>
                </a:cubicBezTo>
                <a:cubicBezTo>
                  <a:pt x="4782169" y="6309230"/>
                  <a:pt x="4778513" y="6316546"/>
                  <a:pt x="4771201" y="6320204"/>
                </a:cubicBezTo>
                <a:cubicBezTo>
                  <a:pt x="4767545" y="6323862"/>
                  <a:pt x="4760232" y="6327520"/>
                  <a:pt x="4756578" y="6331178"/>
                </a:cubicBezTo>
                <a:cubicBezTo>
                  <a:pt x="4752921" y="6334836"/>
                  <a:pt x="4760232" y="6334836"/>
                  <a:pt x="4760232" y="6334836"/>
                </a:cubicBezTo>
                <a:cubicBezTo>
                  <a:pt x="4752921" y="6342152"/>
                  <a:pt x="4738297" y="6342152"/>
                  <a:pt x="4734641" y="6353128"/>
                </a:cubicBezTo>
                <a:cubicBezTo>
                  <a:pt x="4723673" y="6367760"/>
                  <a:pt x="4709048" y="6382392"/>
                  <a:pt x="4694423" y="6397024"/>
                </a:cubicBezTo>
                <a:cubicBezTo>
                  <a:pt x="4683455" y="6407998"/>
                  <a:pt x="4668831" y="6418972"/>
                  <a:pt x="4654205" y="6429946"/>
                </a:cubicBezTo>
                <a:cubicBezTo>
                  <a:pt x="4657862" y="6429946"/>
                  <a:pt x="4654205" y="6433605"/>
                  <a:pt x="4657862" y="6437263"/>
                </a:cubicBezTo>
                <a:cubicBezTo>
                  <a:pt x="4646893" y="6444579"/>
                  <a:pt x="4639583" y="6451895"/>
                  <a:pt x="4628615" y="6459211"/>
                </a:cubicBezTo>
                <a:cubicBezTo>
                  <a:pt x="4621302" y="6466527"/>
                  <a:pt x="4613990" y="6473843"/>
                  <a:pt x="4603021" y="6484817"/>
                </a:cubicBezTo>
                <a:cubicBezTo>
                  <a:pt x="4588397" y="6503107"/>
                  <a:pt x="4573772" y="6517741"/>
                  <a:pt x="4555491" y="6536031"/>
                </a:cubicBezTo>
                <a:cubicBezTo>
                  <a:pt x="4551835" y="6539689"/>
                  <a:pt x="4551835" y="6532373"/>
                  <a:pt x="4544523" y="6536031"/>
                </a:cubicBezTo>
                <a:cubicBezTo>
                  <a:pt x="4544523" y="6550663"/>
                  <a:pt x="4533555" y="6550663"/>
                  <a:pt x="4533555" y="6565295"/>
                </a:cubicBezTo>
                <a:cubicBezTo>
                  <a:pt x="4518932" y="6565295"/>
                  <a:pt x="4515275" y="6579927"/>
                  <a:pt x="4500651" y="6583585"/>
                </a:cubicBezTo>
                <a:cubicBezTo>
                  <a:pt x="4496995" y="6605535"/>
                  <a:pt x="4467745" y="6623825"/>
                  <a:pt x="4453121" y="6645773"/>
                </a:cubicBezTo>
                <a:cubicBezTo>
                  <a:pt x="4445809" y="6642115"/>
                  <a:pt x="4438497" y="6649431"/>
                  <a:pt x="4434841" y="6660405"/>
                </a:cubicBezTo>
                <a:cubicBezTo>
                  <a:pt x="4427528" y="6667721"/>
                  <a:pt x="4420215" y="6678695"/>
                  <a:pt x="4412903" y="6682353"/>
                </a:cubicBezTo>
                <a:cubicBezTo>
                  <a:pt x="4409247" y="6689669"/>
                  <a:pt x="4416559" y="6686011"/>
                  <a:pt x="4416559" y="6693329"/>
                </a:cubicBezTo>
                <a:cubicBezTo>
                  <a:pt x="4409247" y="6696987"/>
                  <a:pt x="4398281" y="6696987"/>
                  <a:pt x="4398281" y="6711619"/>
                </a:cubicBezTo>
                <a:cubicBezTo>
                  <a:pt x="4380000" y="6722593"/>
                  <a:pt x="4369031" y="6740883"/>
                  <a:pt x="4354407" y="6759173"/>
                </a:cubicBezTo>
                <a:cubicBezTo>
                  <a:pt x="4347095" y="6762831"/>
                  <a:pt x="4354407" y="6744541"/>
                  <a:pt x="4343439" y="6748199"/>
                </a:cubicBezTo>
                <a:cubicBezTo>
                  <a:pt x="4339783" y="6762831"/>
                  <a:pt x="4336126" y="6770147"/>
                  <a:pt x="4332470" y="6781123"/>
                </a:cubicBezTo>
                <a:cubicBezTo>
                  <a:pt x="4325157" y="6792097"/>
                  <a:pt x="4321501" y="6799413"/>
                  <a:pt x="4314189" y="6810387"/>
                </a:cubicBezTo>
                <a:cubicBezTo>
                  <a:pt x="4306877" y="6806729"/>
                  <a:pt x="4317845" y="6799413"/>
                  <a:pt x="4317845" y="6792097"/>
                </a:cubicBezTo>
                <a:cubicBezTo>
                  <a:pt x="4310533" y="6795755"/>
                  <a:pt x="4310533" y="6784781"/>
                  <a:pt x="4306877" y="6792097"/>
                </a:cubicBezTo>
                <a:cubicBezTo>
                  <a:pt x="4303221" y="6803071"/>
                  <a:pt x="4295909" y="6817703"/>
                  <a:pt x="4288598" y="6821361"/>
                </a:cubicBezTo>
                <a:cubicBezTo>
                  <a:pt x="4288598" y="6817703"/>
                  <a:pt x="4299565" y="6806729"/>
                  <a:pt x="4292253" y="6806729"/>
                </a:cubicBezTo>
                <a:cubicBezTo>
                  <a:pt x="4284942" y="6817703"/>
                  <a:pt x="4273973" y="6825019"/>
                  <a:pt x="4273973" y="6839651"/>
                </a:cubicBezTo>
                <a:cubicBezTo>
                  <a:pt x="4266661" y="6843309"/>
                  <a:pt x="4266661" y="6835993"/>
                  <a:pt x="4263005" y="6839651"/>
                </a:cubicBezTo>
                <a:cubicBezTo>
                  <a:pt x="4261177" y="6845138"/>
                  <a:pt x="4257521" y="6848796"/>
                  <a:pt x="4254779" y="6852911"/>
                </a:cubicBezTo>
                <a:lnTo>
                  <a:pt x="4253907" y="6858000"/>
                </a:lnTo>
                <a:lnTo>
                  <a:pt x="4208223" y="6858000"/>
                </a:lnTo>
                <a:lnTo>
                  <a:pt x="4208163" y="6857941"/>
                </a:lnTo>
                <a:lnTo>
                  <a:pt x="4208044" y="6858000"/>
                </a:lnTo>
                <a:lnTo>
                  <a:pt x="4203249" y="6858000"/>
                </a:lnTo>
                <a:lnTo>
                  <a:pt x="4222787" y="6828677"/>
                </a:lnTo>
                <a:cubicBezTo>
                  <a:pt x="4233755" y="6821361"/>
                  <a:pt x="4241068" y="6810387"/>
                  <a:pt x="4244724" y="6795755"/>
                </a:cubicBezTo>
                <a:cubicBezTo>
                  <a:pt x="4255693" y="6788439"/>
                  <a:pt x="4244724" y="6799413"/>
                  <a:pt x="4248381" y="6799413"/>
                </a:cubicBezTo>
                <a:cubicBezTo>
                  <a:pt x="4263005" y="6788439"/>
                  <a:pt x="4270317" y="6770147"/>
                  <a:pt x="4284942" y="6759173"/>
                </a:cubicBezTo>
                <a:cubicBezTo>
                  <a:pt x="4284942" y="6748199"/>
                  <a:pt x="4292253" y="6740883"/>
                  <a:pt x="4303221" y="6737225"/>
                </a:cubicBezTo>
                <a:cubicBezTo>
                  <a:pt x="4310533" y="6729909"/>
                  <a:pt x="4317845" y="6722593"/>
                  <a:pt x="4314189" y="6711619"/>
                </a:cubicBezTo>
                <a:cubicBezTo>
                  <a:pt x="4325157" y="6718935"/>
                  <a:pt x="4325157" y="6693329"/>
                  <a:pt x="4339783" y="6693329"/>
                </a:cubicBezTo>
                <a:cubicBezTo>
                  <a:pt x="4339783" y="6682353"/>
                  <a:pt x="4350751" y="6678695"/>
                  <a:pt x="4354407" y="6671379"/>
                </a:cubicBezTo>
                <a:cubicBezTo>
                  <a:pt x="4361719" y="6678695"/>
                  <a:pt x="4380000" y="6653089"/>
                  <a:pt x="4380000" y="6634799"/>
                </a:cubicBezTo>
                <a:cubicBezTo>
                  <a:pt x="4387312" y="6631141"/>
                  <a:pt x="4383656" y="6638457"/>
                  <a:pt x="4387312" y="6638457"/>
                </a:cubicBezTo>
                <a:cubicBezTo>
                  <a:pt x="4387312" y="6631141"/>
                  <a:pt x="4398281" y="6634799"/>
                  <a:pt x="4401937" y="6627483"/>
                </a:cubicBezTo>
                <a:cubicBezTo>
                  <a:pt x="4412903" y="6623825"/>
                  <a:pt x="4409247" y="6605535"/>
                  <a:pt x="4412903" y="6601875"/>
                </a:cubicBezTo>
                <a:cubicBezTo>
                  <a:pt x="4416559" y="6605535"/>
                  <a:pt x="4420215" y="6601875"/>
                  <a:pt x="4427528" y="6601875"/>
                </a:cubicBezTo>
                <a:cubicBezTo>
                  <a:pt x="4427528" y="6587243"/>
                  <a:pt x="4434841" y="6579927"/>
                  <a:pt x="4438497" y="6565295"/>
                </a:cubicBezTo>
                <a:cubicBezTo>
                  <a:pt x="4431184" y="6568953"/>
                  <a:pt x="4431184" y="6572611"/>
                  <a:pt x="4431184" y="6565295"/>
                </a:cubicBezTo>
                <a:cubicBezTo>
                  <a:pt x="4431184" y="6565295"/>
                  <a:pt x="4434841" y="6565295"/>
                  <a:pt x="4434841" y="6561637"/>
                </a:cubicBezTo>
                <a:cubicBezTo>
                  <a:pt x="4434841" y="6557979"/>
                  <a:pt x="4427528" y="6561637"/>
                  <a:pt x="4427528" y="6557979"/>
                </a:cubicBezTo>
                <a:cubicBezTo>
                  <a:pt x="4442153" y="6550663"/>
                  <a:pt x="4434841" y="6543347"/>
                  <a:pt x="4453121" y="6536031"/>
                </a:cubicBezTo>
                <a:cubicBezTo>
                  <a:pt x="4453121" y="6539689"/>
                  <a:pt x="4438497" y="6550663"/>
                  <a:pt x="4453121" y="6547005"/>
                </a:cubicBezTo>
                <a:cubicBezTo>
                  <a:pt x="4453121" y="6557979"/>
                  <a:pt x="4438497" y="6561637"/>
                  <a:pt x="4442153" y="6565295"/>
                </a:cubicBezTo>
                <a:cubicBezTo>
                  <a:pt x="4449465" y="6561637"/>
                  <a:pt x="4449465" y="6554321"/>
                  <a:pt x="4460433" y="6554321"/>
                </a:cubicBezTo>
                <a:cubicBezTo>
                  <a:pt x="4460433" y="6543347"/>
                  <a:pt x="4471402" y="6543347"/>
                  <a:pt x="4471402" y="6536031"/>
                </a:cubicBezTo>
                <a:cubicBezTo>
                  <a:pt x="4464089" y="6532373"/>
                  <a:pt x="4464089" y="6539689"/>
                  <a:pt x="4460433" y="6543347"/>
                </a:cubicBezTo>
                <a:cubicBezTo>
                  <a:pt x="4464089" y="6532373"/>
                  <a:pt x="4456777" y="6536031"/>
                  <a:pt x="4453121" y="6536031"/>
                </a:cubicBezTo>
                <a:cubicBezTo>
                  <a:pt x="4453121" y="6525057"/>
                  <a:pt x="4460433" y="6521399"/>
                  <a:pt x="4464089" y="6521399"/>
                </a:cubicBezTo>
                <a:cubicBezTo>
                  <a:pt x="4464089" y="6525057"/>
                  <a:pt x="4464089" y="6528715"/>
                  <a:pt x="4467745" y="6528715"/>
                </a:cubicBezTo>
                <a:cubicBezTo>
                  <a:pt x="4467745" y="6525057"/>
                  <a:pt x="4471402" y="6528715"/>
                  <a:pt x="4471402" y="6525057"/>
                </a:cubicBezTo>
                <a:cubicBezTo>
                  <a:pt x="4475058" y="6514081"/>
                  <a:pt x="4467745" y="6521399"/>
                  <a:pt x="4467745" y="6510423"/>
                </a:cubicBezTo>
                <a:cubicBezTo>
                  <a:pt x="4486027" y="6503107"/>
                  <a:pt x="4496995" y="6473843"/>
                  <a:pt x="4518932" y="6477501"/>
                </a:cubicBezTo>
                <a:cubicBezTo>
                  <a:pt x="4522588" y="6473843"/>
                  <a:pt x="4529899" y="6466527"/>
                  <a:pt x="4522588" y="6462869"/>
                </a:cubicBezTo>
                <a:cubicBezTo>
                  <a:pt x="4518932" y="6462869"/>
                  <a:pt x="4515275" y="6477501"/>
                  <a:pt x="4511619" y="6466527"/>
                </a:cubicBezTo>
                <a:cubicBezTo>
                  <a:pt x="4522588" y="6462869"/>
                  <a:pt x="4540867" y="6429946"/>
                  <a:pt x="4544523" y="6448237"/>
                </a:cubicBezTo>
                <a:cubicBezTo>
                  <a:pt x="4548179" y="6448237"/>
                  <a:pt x="4548179" y="6444579"/>
                  <a:pt x="4551835" y="6444579"/>
                </a:cubicBezTo>
                <a:cubicBezTo>
                  <a:pt x="4555491" y="6433605"/>
                  <a:pt x="4544523" y="6440921"/>
                  <a:pt x="4548179" y="6429946"/>
                </a:cubicBezTo>
                <a:cubicBezTo>
                  <a:pt x="4551835" y="6426288"/>
                  <a:pt x="4559147" y="6418972"/>
                  <a:pt x="4566460" y="6411656"/>
                </a:cubicBezTo>
                <a:cubicBezTo>
                  <a:pt x="4573772" y="6407998"/>
                  <a:pt x="4581085" y="6400682"/>
                  <a:pt x="4584741" y="6393366"/>
                </a:cubicBezTo>
                <a:cubicBezTo>
                  <a:pt x="4599365" y="6382392"/>
                  <a:pt x="4610333" y="6367760"/>
                  <a:pt x="4617646" y="6356786"/>
                </a:cubicBezTo>
                <a:cubicBezTo>
                  <a:pt x="4650549" y="6338494"/>
                  <a:pt x="4672487" y="6305572"/>
                  <a:pt x="4701735" y="6283624"/>
                </a:cubicBezTo>
                <a:cubicBezTo>
                  <a:pt x="4698079" y="6283624"/>
                  <a:pt x="4694423" y="6283624"/>
                  <a:pt x="4694423" y="6279966"/>
                </a:cubicBezTo>
                <a:cubicBezTo>
                  <a:pt x="4723673" y="6272650"/>
                  <a:pt x="4749265" y="6232410"/>
                  <a:pt x="4774857" y="6214120"/>
                </a:cubicBezTo>
                <a:cubicBezTo>
                  <a:pt x="4774857" y="6210462"/>
                  <a:pt x="4771201" y="6210462"/>
                  <a:pt x="4771201" y="6206804"/>
                </a:cubicBezTo>
                <a:cubicBezTo>
                  <a:pt x="4782169" y="6199488"/>
                  <a:pt x="4789481" y="6192172"/>
                  <a:pt x="4800450" y="6184856"/>
                </a:cubicBezTo>
                <a:cubicBezTo>
                  <a:pt x="4807762" y="6177540"/>
                  <a:pt x="4815075" y="6170224"/>
                  <a:pt x="4826043" y="6162906"/>
                </a:cubicBezTo>
                <a:cubicBezTo>
                  <a:pt x="4822387" y="6162906"/>
                  <a:pt x="4822387" y="6162906"/>
                  <a:pt x="4822387" y="6159248"/>
                </a:cubicBezTo>
                <a:cubicBezTo>
                  <a:pt x="4837011" y="6155590"/>
                  <a:pt x="4851636" y="6148274"/>
                  <a:pt x="4847980" y="6137300"/>
                </a:cubicBezTo>
                <a:cubicBezTo>
                  <a:pt x="4862605" y="6129984"/>
                  <a:pt x="4869917" y="6122668"/>
                  <a:pt x="4880883" y="6111694"/>
                </a:cubicBezTo>
                <a:cubicBezTo>
                  <a:pt x="4888195" y="6100720"/>
                  <a:pt x="4899164" y="6093404"/>
                  <a:pt x="4910133" y="6089746"/>
                </a:cubicBezTo>
                <a:cubicBezTo>
                  <a:pt x="4906477" y="6082430"/>
                  <a:pt x="4924757" y="6071454"/>
                  <a:pt x="4921101" y="6082430"/>
                </a:cubicBezTo>
                <a:cubicBezTo>
                  <a:pt x="4913789" y="6078770"/>
                  <a:pt x="4910133" y="6093404"/>
                  <a:pt x="4913789" y="6097062"/>
                </a:cubicBezTo>
                <a:cubicBezTo>
                  <a:pt x="4924757" y="6089746"/>
                  <a:pt x="4921101" y="6097062"/>
                  <a:pt x="4932069" y="6097062"/>
                </a:cubicBezTo>
                <a:cubicBezTo>
                  <a:pt x="4943038" y="6082430"/>
                  <a:pt x="4928413" y="6075112"/>
                  <a:pt x="4928413" y="6071454"/>
                </a:cubicBezTo>
                <a:cubicBezTo>
                  <a:pt x="4935725" y="6067796"/>
                  <a:pt x="4939381" y="6060480"/>
                  <a:pt x="4946694" y="6053164"/>
                </a:cubicBezTo>
                <a:cubicBezTo>
                  <a:pt x="4939381" y="6049506"/>
                  <a:pt x="4939381" y="6060480"/>
                  <a:pt x="4928413" y="6053164"/>
                </a:cubicBezTo>
                <a:cubicBezTo>
                  <a:pt x="4928413" y="6056822"/>
                  <a:pt x="4924757" y="6056822"/>
                  <a:pt x="4921101" y="6056822"/>
                </a:cubicBezTo>
                <a:cubicBezTo>
                  <a:pt x="4910133" y="6064138"/>
                  <a:pt x="4899164" y="6071454"/>
                  <a:pt x="4891851" y="6082430"/>
                </a:cubicBezTo>
                <a:cubicBezTo>
                  <a:pt x="4760232" y="6195830"/>
                  <a:pt x="4635927" y="6316546"/>
                  <a:pt x="4511619" y="6437263"/>
                </a:cubicBezTo>
                <a:cubicBezTo>
                  <a:pt x="4493339" y="6455553"/>
                  <a:pt x="4471402" y="6484817"/>
                  <a:pt x="4453121" y="6492133"/>
                </a:cubicBezTo>
                <a:cubicBezTo>
                  <a:pt x="4449465" y="6510423"/>
                  <a:pt x="4438497" y="6514081"/>
                  <a:pt x="4431184" y="6532373"/>
                </a:cubicBezTo>
                <a:cubicBezTo>
                  <a:pt x="4427528" y="6532373"/>
                  <a:pt x="4420215" y="6528715"/>
                  <a:pt x="4420215" y="6536031"/>
                </a:cubicBezTo>
                <a:cubicBezTo>
                  <a:pt x="4423872" y="6543347"/>
                  <a:pt x="4401937" y="6554321"/>
                  <a:pt x="4398281" y="6557979"/>
                </a:cubicBezTo>
                <a:cubicBezTo>
                  <a:pt x="4383656" y="6568953"/>
                  <a:pt x="4380000" y="6590901"/>
                  <a:pt x="4372687" y="6590901"/>
                </a:cubicBezTo>
                <a:cubicBezTo>
                  <a:pt x="4376344" y="6583585"/>
                  <a:pt x="4376344" y="6576269"/>
                  <a:pt x="4383656" y="6572611"/>
                </a:cubicBezTo>
                <a:cubicBezTo>
                  <a:pt x="4361719" y="6572611"/>
                  <a:pt x="4358063" y="6620167"/>
                  <a:pt x="4336126" y="6620167"/>
                </a:cubicBezTo>
                <a:cubicBezTo>
                  <a:pt x="4332470" y="6634799"/>
                  <a:pt x="4321501" y="6645773"/>
                  <a:pt x="4310533" y="6656747"/>
                </a:cubicBezTo>
                <a:cubicBezTo>
                  <a:pt x="4299565" y="6667721"/>
                  <a:pt x="4292253" y="6675037"/>
                  <a:pt x="4292253" y="6686011"/>
                </a:cubicBezTo>
                <a:cubicBezTo>
                  <a:pt x="4288598" y="6686011"/>
                  <a:pt x="4288598" y="6693329"/>
                  <a:pt x="4281285" y="6693329"/>
                </a:cubicBezTo>
                <a:cubicBezTo>
                  <a:pt x="4284942" y="6700645"/>
                  <a:pt x="4270317" y="6718935"/>
                  <a:pt x="4263005" y="6707961"/>
                </a:cubicBezTo>
                <a:cubicBezTo>
                  <a:pt x="4248381" y="6726251"/>
                  <a:pt x="4244724" y="6748199"/>
                  <a:pt x="4230099" y="6759173"/>
                </a:cubicBezTo>
                <a:cubicBezTo>
                  <a:pt x="4226443" y="6755515"/>
                  <a:pt x="4230099" y="6744541"/>
                  <a:pt x="4226443" y="6744541"/>
                </a:cubicBezTo>
                <a:cubicBezTo>
                  <a:pt x="4222787" y="6748199"/>
                  <a:pt x="4219131" y="6759173"/>
                  <a:pt x="4226443" y="6759173"/>
                </a:cubicBezTo>
                <a:cubicBezTo>
                  <a:pt x="4222787" y="6770147"/>
                  <a:pt x="4211819" y="6777463"/>
                  <a:pt x="4204507" y="6784781"/>
                </a:cubicBezTo>
                <a:cubicBezTo>
                  <a:pt x="4197194" y="6792097"/>
                  <a:pt x="4189882" y="6803071"/>
                  <a:pt x="4186226" y="6814045"/>
                </a:cubicBezTo>
                <a:cubicBezTo>
                  <a:pt x="4182570" y="6810387"/>
                  <a:pt x="4175257" y="6821361"/>
                  <a:pt x="4178913" y="6828677"/>
                </a:cubicBezTo>
                <a:cubicBezTo>
                  <a:pt x="4175257" y="6828677"/>
                  <a:pt x="4175257" y="6825019"/>
                  <a:pt x="4171603" y="6825019"/>
                </a:cubicBezTo>
                <a:cubicBezTo>
                  <a:pt x="4167947" y="6835993"/>
                  <a:pt x="4153322" y="6839651"/>
                  <a:pt x="4160635" y="6850625"/>
                </a:cubicBezTo>
                <a:lnTo>
                  <a:pt x="4153264" y="6858000"/>
                </a:lnTo>
                <a:lnTo>
                  <a:pt x="3997324" y="6858000"/>
                </a:lnTo>
                <a:lnTo>
                  <a:pt x="3999766" y="6853826"/>
                </a:lnTo>
                <a:cubicBezTo>
                  <a:pt x="4003422" y="6846967"/>
                  <a:pt x="4007078" y="6841480"/>
                  <a:pt x="4010734" y="6843309"/>
                </a:cubicBezTo>
                <a:cubicBezTo>
                  <a:pt x="4007078" y="6843309"/>
                  <a:pt x="3999766" y="6857941"/>
                  <a:pt x="4003422" y="6854283"/>
                </a:cubicBezTo>
                <a:cubicBezTo>
                  <a:pt x="4010734" y="6846967"/>
                  <a:pt x="4018047" y="6843309"/>
                  <a:pt x="4018047" y="6828677"/>
                </a:cubicBezTo>
                <a:cubicBezTo>
                  <a:pt x="4014391" y="6832335"/>
                  <a:pt x="4010734" y="6839651"/>
                  <a:pt x="4010734" y="6832335"/>
                </a:cubicBezTo>
                <a:cubicBezTo>
                  <a:pt x="4014391" y="6825019"/>
                  <a:pt x="4018047" y="6817703"/>
                  <a:pt x="4021703" y="6825019"/>
                </a:cubicBezTo>
                <a:cubicBezTo>
                  <a:pt x="4014391" y="6814045"/>
                  <a:pt x="4025359" y="6814045"/>
                  <a:pt x="4025359" y="6803071"/>
                </a:cubicBezTo>
                <a:cubicBezTo>
                  <a:pt x="4021703" y="6806729"/>
                  <a:pt x="4018047" y="6810387"/>
                  <a:pt x="4010734" y="6810387"/>
                </a:cubicBezTo>
                <a:cubicBezTo>
                  <a:pt x="4010734" y="6817703"/>
                  <a:pt x="4007078" y="6817703"/>
                  <a:pt x="4007078" y="6825019"/>
                </a:cubicBezTo>
                <a:cubicBezTo>
                  <a:pt x="3996109" y="6825019"/>
                  <a:pt x="3990625" y="6835993"/>
                  <a:pt x="3984684" y="6848339"/>
                </a:cubicBezTo>
                <a:lnTo>
                  <a:pt x="3979420" y="6858000"/>
                </a:lnTo>
                <a:lnTo>
                  <a:pt x="3937553" y="6858000"/>
                </a:lnTo>
                <a:lnTo>
                  <a:pt x="3948580" y="6846967"/>
                </a:lnTo>
                <a:cubicBezTo>
                  <a:pt x="3948580" y="6835993"/>
                  <a:pt x="3952236" y="6821361"/>
                  <a:pt x="3941267" y="6821361"/>
                </a:cubicBezTo>
                <a:cubicBezTo>
                  <a:pt x="3944923" y="6828677"/>
                  <a:pt x="3948580" y="6828677"/>
                  <a:pt x="3941267" y="6835993"/>
                </a:cubicBezTo>
                <a:cubicBezTo>
                  <a:pt x="3933957" y="6843309"/>
                  <a:pt x="3941267" y="6828677"/>
                  <a:pt x="3933957" y="6835993"/>
                </a:cubicBezTo>
                <a:lnTo>
                  <a:pt x="3917961" y="6858000"/>
                </a:lnTo>
                <a:lnTo>
                  <a:pt x="3893172" y="6858000"/>
                </a:lnTo>
                <a:lnTo>
                  <a:pt x="3893739" y="6850625"/>
                </a:lnTo>
                <a:cubicBezTo>
                  <a:pt x="3908364" y="6835993"/>
                  <a:pt x="3926645" y="6788439"/>
                  <a:pt x="3941267" y="6784781"/>
                </a:cubicBezTo>
                <a:cubicBezTo>
                  <a:pt x="3941267" y="6777463"/>
                  <a:pt x="3933957" y="6784781"/>
                  <a:pt x="3933957" y="6773805"/>
                </a:cubicBezTo>
                <a:cubicBezTo>
                  <a:pt x="3952236" y="6773805"/>
                  <a:pt x="3952236" y="6770147"/>
                  <a:pt x="3959548" y="6759173"/>
                </a:cubicBezTo>
                <a:cubicBezTo>
                  <a:pt x="3955892" y="6766489"/>
                  <a:pt x="3963204" y="6770147"/>
                  <a:pt x="3955892" y="6777463"/>
                </a:cubicBezTo>
                <a:cubicBezTo>
                  <a:pt x="3955892" y="6773805"/>
                  <a:pt x="3955892" y="6770147"/>
                  <a:pt x="3952236" y="6773805"/>
                </a:cubicBezTo>
                <a:cubicBezTo>
                  <a:pt x="3952236" y="6777463"/>
                  <a:pt x="3944923" y="6788439"/>
                  <a:pt x="3952236" y="6792097"/>
                </a:cubicBezTo>
                <a:cubicBezTo>
                  <a:pt x="3952236" y="6781123"/>
                  <a:pt x="3974173" y="6766489"/>
                  <a:pt x="3963204" y="6748199"/>
                </a:cubicBezTo>
                <a:cubicBezTo>
                  <a:pt x="3970517" y="6744541"/>
                  <a:pt x="3970517" y="6733567"/>
                  <a:pt x="3977829" y="6729909"/>
                </a:cubicBezTo>
                <a:cubicBezTo>
                  <a:pt x="3981485" y="6740883"/>
                  <a:pt x="3970517" y="6748199"/>
                  <a:pt x="3981485" y="6748199"/>
                </a:cubicBezTo>
                <a:cubicBezTo>
                  <a:pt x="3988797" y="6744541"/>
                  <a:pt x="3981485" y="6729909"/>
                  <a:pt x="3988797" y="6726251"/>
                </a:cubicBezTo>
                <a:cubicBezTo>
                  <a:pt x="3985141" y="6722593"/>
                  <a:pt x="3985141" y="6715277"/>
                  <a:pt x="3992453" y="6707961"/>
                </a:cubicBezTo>
                <a:cubicBezTo>
                  <a:pt x="3996110" y="6700645"/>
                  <a:pt x="3999766" y="6693329"/>
                  <a:pt x="3999766" y="6689669"/>
                </a:cubicBezTo>
                <a:cubicBezTo>
                  <a:pt x="4003422" y="6693329"/>
                  <a:pt x="3999766" y="6696987"/>
                  <a:pt x="4003422" y="6696987"/>
                </a:cubicBezTo>
                <a:cubicBezTo>
                  <a:pt x="4010734" y="6693329"/>
                  <a:pt x="4014391" y="6686011"/>
                  <a:pt x="4010734" y="6682353"/>
                </a:cubicBezTo>
                <a:cubicBezTo>
                  <a:pt x="4021703" y="6678695"/>
                  <a:pt x="4018047" y="6671379"/>
                  <a:pt x="4025359" y="6675037"/>
                </a:cubicBezTo>
                <a:cubicBezTo>
                  <a:pt x="4029015" y="6664063"/>
                  <a:pt x="4032671" y="6656747"/>
                  <a:pt x="4025359" y="6653089"/>
                </a:cubicBezTo>
                <a:cubicBezTo>
                  <a:pt x="4032671" y="6642115"/>
                  <a:pt x="4032671" y="6656747"/>
                  <a:pt x="4039983" y="6649431"/>
                </a:cubicBezTo>
                <a:cubicBezTo>
                  <a:pt x="4032671" y="6645773"/>
                  <a:pt x="4032671" y="6638457"/>
                  <a:pt x="4043639" y="6631141"/>
                </a:cubicBezTo>
                <a:cubicBezTo>
                  <a:pt x="4047296" y="6627483"/>
                  <a:pt x="4043639" y="6638457"/>
                  <a:pt x="4047296" y="6638457"/>
                </a:cubicBezTo>
                <a:cubicBezTo>
                  <a:pt x="4054608" y="6631141"/>
                  <a:pt x="4047296" y="6631141"/>
                  <a:pt x="4047296" y="6627483"/>
                </a:cubicBezTo>
                <a:cubicBezTo>
                  <a:pt x="4050952" y="6623825"/>
                  <a:pt x="4050952" y="6620167"/>
                  <a:pt x="4058262" y="6620167"/>
                </a:cubicBezTo>
                <a:cubicBezTo>
                  <a:pt x="4065575" y="6623825"/>
                  <a:pt x="4047296" y="6631141"/>
                  <a:pt x="4054608" y="6634799"/>
                </a:cubicBezTo>
                <a:cubicBezTo>
                  <a:pt x="4065575" y="6627483"/>
                  <a:pt x="4069231" y="6612851"/>
                  <a:pt x="4058262" y="6609193"/>
                </a:cubicBezTo>
                <a:cubicBezTo>
                  <a:pt x="4069231" y="6609193"/>
                  <a:pt x="4083855" y="6601875"/>
                  <a:pt x="4076543" y="6594559"/>
                </a:cubicBezTo>
                <a:cubicBezTo>
                  <a:pt x="4080199" y="6587243"/>
                  <a:pt x="4080199" y="6594559"/>
                  <a:pt x="4083855" y="6594559"/>
                </a:cubicBezTo>
                <a:cubicBezTo>
                  <a:pt x="4087511" y="6587243"/>
                  <a:pt x="4091168" y="6583585"/>
                  <a:pt x="4094824" y="6576269"/>
                </a:cubicBezTo>
                <a:cubicBezTo>
                  <a:pt x="4098480" y="6572611"/>
                  <a:pt x="4102136" y="6568953"/>
                  <a:pt x="4105792" y="6565295"/>
                </a:cubicBezTo>
                <a:cubicBezTo>
                  <a:pt x="4109449" y="6557979"/>
                  <a:pt x="4116761" y="6547005"/>
                  <a:pt x="4124073" y="6536031"/>
                </a:cubicBezTo>
                <a:cubicBezTo>
                  <a:pt x="4131385" y="6528715"/>
                  <a:pt x="4127729" y="6536031"/>
                  <a:pt x="4135041" y="6536031"/>
                </a:cubicBezTo>
                <a:cubicBezTo>
                  <a:pt x="4142354" y="6521399"/>
                  <a:pt x="4138698" y="6510423"/>
                  <a:pt x="4149666" y="6510423"/>
                </a:cubicBezTo>
                <a:cubicBezTo>
                  <a:pt x="4149666" y="6499449"/>
                  <a:pt x="4160635" y="6495791"/>
                  <a:pt x="4160635" y="6492133"/>
                </a:cubicBezTo>
                <a:cubicBezTo>
                  <a:pt x="4160635" y="6492133"/>
                  <a:pt x="4164291" y="6492133"/>
                  <a:pt x="4167947" y="6492133"/>
                </a:cubicBezTo>
                <a:cubicBezTo>
                  <a:pt x="4167947" y="6484817"/>
                  <a:pt x="4178913" y="6448237"/>
                  <a:pt x="4189882" y="6459211"/>
                </a:cubicBezTo>
                <a:cubicBezTo>
                  <a:pt x="4189882" y="6444579"/>
                  <a:pt x="4197194" y="6429946"/>
                  <a:pt x="4197194" y="6422630"/>
                </a:cubicBezTo>
                <a:cubicBezTo>
                  <a:pt x="4215475" y="6422630"/>
                  <a:pt x="4233755" y="6375076"/>
                  <a:pt x="4237412" y="6393366"/>
                </a:cubicBezTo>
                <a:cubicBezTo>
                  <a:pt x="4244724" y="6389708"/>
                  <a:pt x="4237412" y="6382392"/>
                  <a:pt x="4248381" y="6378734"/>
                </a:cubicBezTo>
                <a:cubicBezTo>
                  <a:pt x="4255693" y="6378734"/>
                  <a:pt x="4237412" y="6389708"/>
                  <a:pt x="4248381" y="6389708"/>
                </a:cubicBezTo>
                <a:cubicBezTo>
                  <a:pt x="4255693" y="6386050"/>
                  <a:pt x="4270317" y="6371418"/>
                  <a:pt x="4259349" y="6364102"/>
                </a:cubicBezTo>
                <a:cubicBezTo>
                  <a:pt x="4259349" y="6367760"/>
                  <a:pt x="4248381" y="6378734"/>
                  <a:pt x="4244724" y="6375076"/>
                </a:cubicBezTo>
                <a:cubicBezTo>
                  <a:pt x="4259349" y="6364102"/>
                  <a:pt x="4270317" y="6345812"/>
                  <a:pt x="4281285" y="6345812"/>
                </a:cubicBezTo>
                <a:cubicBezTo>
                  <a:pt x="4284942" y="6334836"/>
                  <a:pt x="4273973" y="6345812"/>
                  <a:pt x="4277629" y="6334836"/>
                </a:cubicBezTo>
                <a:cubicBezTo>
                  <a:pt x="4288598" y="6331178"/>
                  <a:pt x="4284942" y="6327520"/>
                  <a:pt x="4292253" y="6323862"/>
                </a:cubicBezTo>
                <a:cubicBezTo>
                  <a:pt x="4284942" y="6323862"/>
                  <a:pt x="4281285" y="6323862"/>
                  <a:pt x="4277629" y="6323862"/>
                </a:cubicBezTo>
                <a:cubicBezTo>
                  <a:pt x="4273973" y="6331178"/>
                  <a:pt x="4270317" y="6338494"/>
                  <a:pt x="4259349" y="6338494"/>
                </a:cubicBezTo>
                <a:cubicBezTo>
                  <a:pt x="4259349" y="6331178"/>
                  <a:pt x="4270317" y="6331178"/>
                  <a:pt x="4273973" y="6320204"/>
                </a:cubicBezTo>
                <a:cubicBezTo>
                  <a:pt x="4284942" y="6316546"/>
                  <a:pt x="4292253" y="6323862"/>
                  <a:pt x="4295909" y="6312888"/>
                </a:cubicBezTo>
                <a:cubicBezTo>
                  <a:pt x="4295909" y="6305572"/>
                  <a:pt x="4292253" y="6305572"/>
                  <a:pt x="4292253" y="6298256"/>
                </a:cubicBezTo>
                <a:cubicBezTo>
                  <a:pt x="4295909" y="6298256"/>
                  <a:pt x="4295909" y="6298256"/>
                  <a:pt x="4295909" y="6298256"/>
                </a:cubicBezTo>
                <a:cubicBezTo>
                  <a:pt x="4299565" y="6294598"/>
                  <a:pt x="4299565" y="6294598"/>
                  <a:pt x="4299565" y="6294598"/>
                </a:cubicBezTo>
                <a:cubicBezTo>
                  <a:pt x="4299565" y="6301914"/>
                  <a:pt x="4299565" y="6309230"/>
                  <a:pt x="4303221" y="6312888"/>
                </a:cubicBezTo>
                <a:cubicBezTo>
                  <a:pt x="4310533" y="6301914"/>
                  <a:pt x="4306877" y="6312888"/>
                  <a:pt x="4310533" y="6316546"/>
                </a:cubicBezTo>
                <a:cubicBezTo>
                  <a:pt x="4321501" y="6309230"/>
                  <a:pt x="4314189" y="6301914"/>
                  <a:pt x="4317845" y="6294598"/>
                </a:cubicBezTo>
                <a:cubicBezTo>
                  <a:pt x="4332470" y="6287282"/>
                  <a:pt x="4350751" y="6268992"/>
                  <a:pt x="4343439" y="6258018"/>
                </a:cubicBezTo>
                <a:cubicBezTo>
                  <a:pt x="4354407" y="6254358"/>
                  <a:pt x="4347095" y="6268992"/>
                  <a:pt x="4354407" y="6272650"/>
                </a:cubicBezTo>
                <a:cubicBezTo>
                  <a:pt x="4350751" y="6265334"/>
                  <a:pt x="4354407" y="6254358"/>
                  <a:pt x="4354407" y="6250700"/>
                </a:cubicBezTo>
                <a:cubicBezTo>
                  <a:pt x="4361719" y="6247042"/>
                  <a:pt x="4369031" y="6239726"/>
                  <a:pt x="4369031" y="6228752"/>
                </a:cubicBezTo>
                <a:cubicBezTo>
                  <a:pt x="4380000" y="6225094"/>
                  <a:pt x="4369031" y="6243384"/>
                  <a:pt x="4383656" y="6236068"/>
                </a:cubicBezTo>
                <a:cubicBezTo>
                  <a:pt x="4383656" y="6228752"/>
                  <a:pt x="4387312" y="6225094"/>
                  <a:pt x="4387312" y="6217778"/>
                </a:cubicBezTo>
                <a:cubicBezTo>
                  <a:pt x="4390969" y="6221436"/>
                  <a:pt x="4394625" y="6221436"/>
                  <a:pt x="4398281" y="6217778"/>
                </a:cubicBezTo>
                <a:cubicBezTo>
                  <a:pt x="4398281" y="6214120"/>
                  <a:pt x="4405593" y="6210462"/>
                  <a:pt x="4409247" y="6210462"/>
                </a:cubicBezTo>
                <a:cubicBezTo>
                  <a:pt x="4409247" y="6206804"/>
                  <a:pt x="4405593" y="6206804"/>
                  <a:pt x="4409247" y="6199488"/>
                </a:cubicBezTo>
                <a:cubicBezTo>
                  <a:pt x="4420215" y="6195830"/>
                  <a:pt x="4434841" y="6181198"/>
                  <a:pt x="4431184" y="6166564"/>
                </a:cubicBezTo>
                <a:cubicBezTo>
                  <a:pt x="4438497" y="6170224"/>
                  <a:pt x="4449465" y="6155590"/>
                  <a:pt x="4445809" y="6151932"/>
                </a:cubicBezTo>
                <a:cubicBezTo>
                  <a:pt x="4464089" y="6151932"/>
                  <a:pt x="4464089" y="6129984"/>
                  <a:pt x="4475058" y="6126326"/>
                </a:cubicBezTo>
                <a:cubicBezTo>
                  <a:pt x="4471402" y="6122668"/>
                  <a:pt x="4475058" y="6126326"/>
                  <a:pt x="4478714" y="6119010"/>
                </a:cubicBezTo>
                <a:cubicBezTo>
                  <a:pt x="4475058" y="6119010"/>
                  <a:pt x="4475058" y="6119010"/>
                  <a:pt x="4471402" y="6119010"/>
                </a:cubicBezTo>
                <a:cubicBezTo>
                  <a:pt x="4475058" y="6111694"/>
                  <a:pt x="4478714" y="6100720"/>
                  <a:pt x="4486027" y="6100720"/>
                </a:cubicBezTo>
                <a:cubicBezTo>
                  <a:pt x="4482371" y="6108036"/>
                  <a:pt x="4471402" y="6115352"/>
                  <a:pt x="4482371" y="6115352"/>
                </a:cubicBezTo>
                <a:cubicBezTo>
                  <a:pt x="4489683" y="6100720"/>
                  <a:pt x="4511619" y="6100720"/>
                  <a:pt x="4522588" y="6086088"/>
                </a:cubicBezTo>
                <a:cubicBezTo>
                  <a:pt x="4526242" y="6078770"/>
                  <a:pt x="4526242" y="6075112"/>
                  <a:pt x="4518932" y="6071454"/>
                </a:cubicBezTo>
                <a:cubicBezTo>
                  <a:pt x="4504307" y="6078770"/>
                  <a:pt x="4522588" y="6086088"/>
                  <a:pt x="4507963" y="6093404"/>
                </a:cubicBezTo>
                <a:cubicBezTo>
                  <a:pt x="4511619" y="6078770"/>
                  <a:pt x="4500651" y="6082430"/>
                  <a:pt x="4500651" y="6075112"/>
                </a:cubicBezTo>
                <a:cubicBezTo>
                  <a:pt x="4507963" y="6078770"/>
                  <a:pt x="4515275" y="6067796"/>
                  <a:pt x="4522588" y="6064138"/>
                </a:cubicBezTo>
                <a:cubicBezTo>
                  <a:pt x="4526242" y="6071454"/>
                  <a:pt x="4522588" y="6078770"/>
                  <a:pt x="4533555" y="6075112"/>
                </a:cubicBezTo>
                <a:cubicBezTo>
                  <a:pt x="4537211" y="6071454"/>
                  <a:pt x="4529899" y="6064138"/>
                  <a:pt x="4537211" y="6060480"/>
                </a:cubicBezTo>
                <a:cubicBezTo>
                  <a:pt x="4537211" y="6064138"/>
                  <a:pt x="4537211" y="6067796"/>
                  <a:pt x="4540867" y="6071454"/>
                </a:cubicBezTo>
                <a:cubicBezTo>
                  <a:pt x="4544523" y="6060480"/>
                  <a:pt x="4551835" y="6053164"/>
                  <a:pt x="4555491" y="6045848"/>
                </a:cubicBezTo>
                <a:cubicBezTo>
                  <a:pt x="4570116" y="6049506"/>
                  <a:pt x="4581085" y="6023900"/>
                  <a:pt x="4595709" y="6016584"/>
                </a:cubicBezTo>
                <a:cubicBezTo>
                  <a:pt x="4592053" y="6016584"/>
                  <a:pt x="4595709" y="6009268"/>
                  <a:pt x="4592053" y="6009268"/>
                </a:cubicBezTo>
                <a:cubicBezTo>
                  <a:pt x="4599365" y="6005610"/>
                  <a:pt x="4603021" y="6005610"/>
                  <a:pt x="4603021" y="5998294"/>
                </a:cubicBezTo>
                <a:cubicBezTo>
                  <a:pt x="4617646" y="6001952"/>
                  <a:pt x="4617646" y="5983660"/>
                  <a:pt x="4628615" y="5972686"/>
                </a:cubicBezTo>
                <a:cubicBezTo>
                  <a:pt x="4628615" y="5980002"/>
                  <a:pt x="4635927" y="5969028"/>
                  <a:pt x="4635927" y="5976344"/>
                </a:cubicBezTo>
                <a:cubicBezTo>
                  <a:pt x="4635927" y="5983660"/>
                  <a:pt x="4632271" y="5987318"/>
                  <a:pt x="4628615" y="5990976"/>
                </a:cubicBezTo>
                <a:cubicBezTo>
                  <a:pt x="4639583" y="5998294"/>
                  <a:pt x="4654205" y="5980002"/>
                  <a:pt x="4657862" y="5969028"/>
                </a:cubicBezTo>
                <a:cubicBezTo>
                  <a:pt x="4650549" y="5969028"/>
                  <a:pt x="4650549" y="5980002"/>
                  <a:pt x="4643237" y="5976344"/>
                </a:cubicBezTo>
                <a:cubicBezTo>
                  <a:pt x="4654205" y="5961712"/>
                  <a:pt x="4668831" y="5950738"/>
                  <a:pt x="4679799" y="5928790"/>
                </a:cubicBezTo>
                <a:cubicBezTo>
                  <a:pt x="4679799" y="5928790"/>
                  <a:pt x="4676143" y="5928790"/>
                  <a:pt x="4672487" y="5928790"/>
                </a:cubicBezTo>
                <a:cubicBezTo>
                  <a:pt x="4672487" y="5928790"/>
                  <a:pt x="4672487" y="5928790"/>
                  <a:pt x="4676143" y="5914158"/>
                </a:cubicBezTo>
                <a:cubicBezTo>
                  <a:pt x="4687111" y="5914158"/>
                  <a:pt x="4679799" y="5925132"/>
                  <a:pt x="4690767" y="5921474"/>
                </a:cubicBezTo>
                <a:cubicBezTo>
                  <a:pt x="4705392" y="5914158"/>
                  <a:pt x="4694423" y="5903182"/>
                  <a:pt x="4709048" y="5903182"/>
                </a:cubicBezTo>
                <a:cubicBezTo>
                  <a:pt x="4709048" y="5892208"/>
                  <a:pt x="4694423" y="5903182"/>
                  <a:pt x="4690767" y="5906840"/>
                </a:cubicBezTo>
                <a:cubicBezTo>
                  <a:pt x="4690767" y="5895866"/>
                  <a:pt x="4709048" y="5895866"/>
                  <a:pt x="4701735" y="5888550"/>
                </a:cubicBezTo>
                <a:cubicBezTo>
                  <a:pt x="4712704" y="5888550"/>
                  <a:pt x="4709048" y="5903182"/>
                  <a:pt x="4723673" y="5899524"/>
                </a:cubicBezTo>
                <a:cubicBezTo>
                  <a:pt x="4727329" y="5888550"/>
                  <a:pt x="4756578" y="5870260"/>
                  <a:pt x="4741953" y="5859286"/>
                </a:cubicBezTo>
                <a:cubicBezTo>
                  <a:pt x="4738297" y="5866602"/>
                  <a:pt x="4730985" y="5873918"/>
                  <a:pt x="4723673" y="5881234"/>
                </a:cubicBezTo>
                <a:cubicBezTo>
                  <a:pt x="4720017" y="5877576"/>
                  <a:pt x="4734641" y="5873918"/>
                  <a:pt x="4723673" y="5870260"/>
                </a:cubicBezTo>
                <a:cubicBezTo>
                  <a:pt x="4738297" y="5862944"/>
                  <a:pt x="4752921" y="5837338"/>
                  <a:pt x="4763889" y="5833680"/>
                </a:cubicBezTo>
                <a:cubicBezTo>
                  <a:pt x="4760232" y="5837338"/>
                  <a:pt x="4760232" y="5837338"/>
                  <a:pt x="4756578" y="5840996"/>
                </a:cubicBezTo>
                <a:cubicBezTo>
                  <a:pt x="4767545" y="5840996"/>
                  <a:pt x="4771201" y="5833680"/>
                  <a:pt x="4767545" y="5844654"/>
                </a:cubicBezTo>
                <a:cubicBezTo>
                  <a:pt x="4763889" y="5855628"/>
                  <a:pt x="4763889" y="5837338"/>
                  <a:pt x="4760232" y="5844654"/>
                </a:cubicBezTo>
                <a:cubicBezTo>
                  <a:pt x="4752921" y="5859286"/>
                  <a:pt x="4763889" y="5844654"/>
                  <a:pt x="4763889" y="5851970"/>
                </a:cubicBezTo>
                <a:cubicBezTo>
                  <a:pt x="4756578" y="5859286"/>
                  <a:pt x="4763889" y="5866602"/>
                  <a:pt x="4752921" y="5873918"/>
                </a:cubicBezTo>
                <a:cubicBezTo>
                  <a:pt x="4760232" y="5873918"/>
                  <a:pt x="4763889" y="5866602"/>
                  <a:pt x="4771201" y="5862944"/>
                </a:cubicBezTo>
                <a:cubicBezTo>
                  <a:pt x="4771201" y="5859286"/>
                  <a:pt x="4767545" y="5848312"/>
                  <a:pt x="4774857" y="5848312"/>
                </a:cubicBezTo>
                <a:cubicBezTo>
                  <a:pt x="4778513" y="5851970"/>
                  <a:pt x="4774857" y="5855628"/>
                  <a:pt x="4782169" y="5859286"/>
                </a:cubicBezTo>
                <a:cubicBezTo>
                  <a:pt x="4785825" y="5851970"/>
                  <a:pt x="4793137" y="5844654"/>
                  <a:pt x="4785825" y="5840996"/>
                </a:cubicBezTo>
                <a:cubicBezTo>
                  <a:pt x="4778513" y="5848312"/>
                  <a:pt x="4774857" y="5837338"/>
                  <a:pt x="4771201" y="5844654"/>
                </a:cubicBezTo>
                <a:cubicBezTo>
                  <a:pt x="4771201" y="5833680"/>
                  <a:pt x="4782169" y="5837338"/>
                  <a:pt x="4789481" y="5830022"/>
                </a:cubicBezTo>
                <a:cubicBezTo>
                  <a:pt x="4789481" y="5826364"/>
                  <a:pt x="4793137" y="5822706"/>
                  <a:pt x="4789481" y="5819047"/>
                </a:cubicBezTo>
                <a:cubicBezTo>
                  <a:pt x="4785825" y="5826364"/>
                  <a:pt x="4778513" y="5830022"/>
                  <a:pt x="4771201" y="5833680"/>
                </a:cubicBezTo>
                <a:cubicBezTo>
                  <a:pt x="4771201" y="5822706"/>
                  <a:pt x="4778513" y="5826364"/>
                  <a:pt x="4778513" y="5815389"/>
                </a:cubicBezTo>
                <a:cubicBezTo>
                  <a:pt x="4771201" y="5822706"/>
                  <a:pt x="4763889" y="5830022"/>
                  <a:pt x="4752921" y="5837338"/>
                </a:cubicBezTo>
                <a:cubicBezTo>
                  <a:pt x="4756578" y="5833680"/>
                  <a:pt x="4756578" y="5830022"/>
                  <a:pt x="4752921" y="5826364"/>
                </a:cubicBezTo>
                <a:cubicBezTo>
                  <a:pt x="4749265" y="5833680"/>
                  <a:pt x="4745609" y="5837338"/>
                  <a:pt x="4749265" y="5840996"/>
                </a:cubicBezTo>
                <a:cubicBezTo>
                  <a:pt x="4738297" y="5848312"/>
                  <a:pt x="4730985" y="5851970"/>
                  <a:pt x="4727329" y="5859286"/>
                </a:cubicBezTo>
                <a:cubicBezTo>
                  <a:pt x="4730985" y="5855628"/>
                  <a:pt x="4720017" y="5862944"/>
                  <a:pt x="4723673" y="5866602"/>
                </a:cubicBezTo>
                <a:cubicBezTo>
                  <a:pt x="4720017" y="5866602"/>
                  <a:pt x="4716360" y="5866602"/>
                  <a:pt x="4716360" y="5862944"/>
                </a:cubicBezTo>
                <a:cubicBezTo>
                  <a:pt x="4712704" y="5866602"/>
                  <a:pt x="4709048" y="5870260"/>
                  <a:pt x="4709048" y="5877576"/>
                </a:cubicBezTo>
                <a:cubicBezTo>
                  <a:pt x="4694423" y="5877576"/>
                  <a:pt x="4690767" y="5888550"/>
                  <a:pt x="4683455" y="5899524"/>
                </a:cubicBezTo>
                <a:cubicBezTo>
                  <a:pt x="4687111" y="5892208"/>
                  <a:pt x="4676143" y="5895866"/>
                  <a:pt x="4676143" y="5892208"/>
                </a:cubicBezTo>
                <a:cubicBezTo>
                  <a:pt x="4672487" y="5914158"/>
                  <a:pt x="4639583" y="5917816"/>
                  <a:pt x="4643237" y="5936106"/>
                </a:cubicBezTo>
                <a:cubicBezTo>
                  <a:pt x="4632271" y="5932448"/>
                  <a:pt x="4632271" y="5943422"/>
                  <a:pt x="4628615" y="5950738"/>
                </a:cubicBezTo>
                <a:cubicBezTo>
                  <a:pt x="4621302" y="5954396"/>
                  <a:pt x="4621302" y="5947080"/>
                  <a:pt x="4613990" y="5950738"/>
                </a:cubicBezTo>
                <a:cubicBezTo>
                  <a:pt x="4613990" y="5958054"/>
                  <a:pt x="4610333" y="5961712"/>
                  <a:pt x="4603021" y="5965370"/>
                </a:cubicBezTo>
                <a:cubicBezTo>
                  <a:pt x="4595709" y="5969028"/>
                  <a:pt x="4584741" y="5972686"/>
                  <a:pt x="4581085" y="5980002"/>
                </a:cubicBezTo>
                <a:cubicBezTo>
                  <a:pt x="4581085" y="5983660"/>
                  <a:pt x="4584741" y="5983660"/>
                  <a:pt x="4584741" y="5987318"/>
                </a:cubicBezTo>
                <a:cubicBezTo>
                  <a:pt x="4573772" y="5990976"/>
                  <a:pt x="4573772" y="5994634"/>
                  <a:pt x="4562803" y="6005610"/>
                </a:cubicBezTo>
                <a:cubicBezTo>
                  <a:pt x="4559147" y="6001952"/>
                  <a:pt x="4570116" y="5990976"/>
                  <a:pt x="4562803" y="5990976"/>
                </a:cubicBezTo>
                <a:cubicBezTo>
                  <a:pt x="4559147" y="6020242"/>
                  <a:pt x="4526242" y="6031216"/>
                  <a:pt x="4511619" y="6045848"/>
                </a:cubicBezTo>
                <a:cubicBezTo>
                  <a:pt x="4515275" y="6049506"/>
                  <a:pt x="4518932" y="6049506"/>
                  <a:pt x="4518932" y="6056822"/>
                </a:cubicBezTo>
                <a:cubicBezTo>
                  <a:pt x="4507963" y="6056822"/>
                  <a:pt x="4507963" y="6067796"/>
                  <a:pt x="4500651" y="6071454"/>
                </a:cubicBezTo>
                <a:cubicBezTo>
                  <a:pt x="4500651" y="6064138"/>
                  <a:pt x="4500651" y="6060480"/>
                  <a:pt x="4496995" y="6056822"/>
                </a:cubicBezTo>
                <a:cubicBezTo>
                  <a:pt x="4482371" y="6067796"/>
                  <a:pt x="4467745" y="6086088"/>
                  <a:pt x="4453121" y="6104378"/>
                </a:cubicBezTo>
                <a:cubicBezTo>
                  <a:pt x="4438497" y="6119010"/>
                  <a:pt x="4427528" y="6133642"/>
                  <a:pt x="4409247" y="6140958"/>
                </a:cubicBezTo>
                <a:cubicBezTo>
                  <a:pt x="4412903" y="6137300"/>
                  <a:pt x="4420215" y="6133642"/>
                  <a:pt x="4420215" y="6126326"/>
                </a:cubicBezTo>
                <a:cubicBezTo>
                  <a:pt x="4412903" y="6129984"/>
                  <a:pt x="4412903" y="6126326"/>
                  <a:pt x="4409247" y="6126326"/>
                </a:cubicBezTo>
                <a:cubicBezTo>
                  <a:pt x="4409247" y="6144616"/>
                  <a:pt x="4394625" y="6137300"/>
                  <a:pt x="4390969" y="6140958"/>
                </a:cubicBezTo>
                <a:cubicBezTo>
                  <a:pt x="4387312" y="6151932"/>
                  <a:pt x="4394625" y="6148274"/>
                  <a:pt x="4390969" y="6159248"/>
                </a:cubicBezTo>
                <a:cubicBezTo>
                  <a:pt x="4380000" y="6155590"/>
                  <a:pt x="4380000" y="6162906"/>
                  <a:pt x="4372687" y="6162906"/>
                </a:cubicBezTo>
                <a:cubicBezTo>
                  <a:pt x="4369031" y="6170224"/>
                  <a:pt x="4372687" y="6170224"/>
                  <a:pt x="4376344" y="6170224"/>
                </a:cubicBezTo>
                <a:cubicBezTo>
                  <a:pt x="4372687" y="6173882"/>
                  <a:pt x="4369031" y="6181198"/>
                  <a:pt x="4365375" y="6184856"/>
                </a:cubicBezTo>
                <a:cubicBezTo>
                  <a:pt x="4361719" y="6188514"/>
                  <a:pt x="4358063" y="6192172"/>
                  <a:pt x="4354407" y="6192172"/>
                </a:cubicBezTo>
                <a:cubicBezTo>
                  <a:pt x="4358063" y="6184856"/>
                  <a:pt x="4365375" y="6184856"/>
                  <a:pt x="4365375" y="6173882"/>
                </a:cubicBezTo>
                <a:cubicBezTo>
                  <a:pt x="4350751" y="6188514"/>
                  <a:pt x="4358063" y="6173882"/>
                  <a:pt x="4347095" y="6173882"/>
                </a:cubicBezTo>
                <a:cubicBezTo>
                  <a:pt x="4343439" y="6181198"/>
                  <a:pt x="4347095" y="6184856"/>
                  <a:pt x="4347095" y="6184856"/>
                </a:cubicBezTo>
                <a:cubicBezTo>
                  <a:pt x="4343439" y="6199488"/>
                  <a:pt x="4325157" y="6210462"/>
                  <a:pt x="4310533" y="6221436"/>
                </a:cubicBezTo>
                <a:cubicBezTo>
                  <a:pt x="4317845" y="6228752"/>
                  <a:pt x="4310533" y="6236068"/>
                  <a:pt x="4306877" y="6243384"/>
                </a:cubicBezTo>
                <a:cubicBezTo>
                  <a:pt x="4299565" y="6247042"/>
                  <a:pt x="4306877" y="6232410"/>
                  <a:pt x="4295909" y="6239726"/>
                </a:cubicBezTo>
                <a:cubicBezTo>
                  <a:pt x="4295909" y="6250700"/>
                  <a:pt x="4292253" y="6258018"/>
                  <a:pt x="4288598" y="6265334"/>
                </a:cubicBezTo>
                <a:cubicBezTo>
                  <a:pt x="4292253" y="6265334"/>
                  <a:pt x="4295909" y="6261676"/>
                  <a:pt x="4295909" y="6265334"/>
                </a:cubicBezTo>
                <a:cubicBezTo>
                  <a:pt x="4288598" y="6268992"/>
                  <a:pt x="4288598" y="6276308"/>
                  <a:pt x="4292253" y="6279966"/>
                </a:cubicBezTo>
                <a:cubicBezTo>
                  <a:pt x="4284942" y="6283624"/>
                  <a:pt x="4284942" y="6290940"/>
                  <a:pt x="4277629" y="6294598"/>
                </a:cubicBezTo>
                <a:cubicBezTo>
                  <a:pt x="4273973" y="6283624"/>
                  <a:pt x="4281285" y="6283624"/>
                  <a:pt x="4284942" y="6279966"/>
                </a:cubicBezTo>
                <a:cubicBezTo>
                  <a:pt x="4273973" y="6283624"/>
                  <a:pt x="4281285" y="6276308"/>
                  <a:pt x="4281285" y="6272650"/>
                </a:cubicBezTo>
                <a:cubicBezTo>
                  <a:pt x="4273973" y="6279966"/>
                  <a:pt x="4270317" y="6283624"/>
                  <a:pt x="4263005" y="6283624"/>
                </a:cubicBezTo>
                <a:cubicBezTo>
                  <a:pt x="4266661" y="6283624"/>
                  <a:pt x="4270317" y="6272650"/>
                  <a:pt x="4266661" y="6272650"/>
                </a:cubicBezTo>
                <a:cubicBezTo>
                  <a:pt x="4252037" y="6279966"/>
                  <a:pt x="4252037" y="6301914"/>
                  <a:pt x="4241068" y="6312888"/>
                </a:cubicBezTo>
                <a:cubicBezTo>
                  <a:pt x="4241068" y="6305572"/>
                  <a:pt x="4244724" y="6294598"/>
                  <a:pt x="4233755" y="6301914"/>
                </a:cubicBezTo>
                <a:cubicBezTo>
                  <a:pt x="4237412" y="6312888"/>
                  <a:pt x="4233755" y="6334836"/>
                  <a:pt x="4222787" y="6334836"/>
                </a:cubicBezTo>
                <a:cubicBezTo>
                  <a:pt x="4222787" y="6334836"/>
                  <a:pt x="4230099" y="6323862"/>
                  <a:pt x="4222787" y="6323862"/>
                </a:cubicBezTo>
                <a:cubicBezTo>
                  <a:pt x="4219131" y="6331178"/>
                  <a:pt x="4208163" y="6338494"/>
                  <a:pt x="4204507" y="6349470"/>
                </a:cubicBezTo>
                <a:cubicBezTo>
                  <a:pt x="4197194" y="6353128"/>
                  <a:pt x="4193538" y="6353128"/>
                  <a:pt x="4193538" y="6349470"/>
                </a:cubicBezTo>
                <a:cubicBezTo>
                  <a:pt x="4189882" y="6360444"/>
                  <a:pt x="4189882" y="6356786"/>
                  <a:pt x="4189882" y="6367760"/>
                </a:cubicBezTo>
                <a:cubicBezTo>
                  <a:pt x="4186226" y="6367760"/>
                  <a:pt x="4186226" y="6371418"/>
                  <a:pt x="4178913" y="6371418"/>
                </a:cubicBezTo>
                <a:cubicBezTo>
                  <a:pt x="4178913" y="6371418"/>
                  <a:pt x="4178913" y="6367760"/>
                  <a:pt x="4175257" y="6367760"/>
                </a:cubicBezTo>
                <a:cubicBezTo>
                  <a:pt x="4164291" y="6375076"/>
                  <a:pt x="4160635" y="6382392"/>
                  <a:pt x="4156979" y="6393366"/>
                </a:cubicBezTo>
                <a:cubicBezTo>
                  <a:pt x="4149666" y="6400682"/>
                  <a:pt x="4146010" y="6411656"/>
                  <a:pt x="4142354" y="6422630"/>
                </a:cubicBezTo>
                <a:cubicBezTo>
                  <a:pt x="4138698" y="6415314"/>
                  <a:pt x="4138698" y="6411656"/>
                  <a:pt x="4135041" y="6407998"/>
                </a:cubicBezTo>
                <a:lnTo>
                  <a:pt x="4121081" y="6428951"/>
                </a:lnTo>
                <a:lnTo>
                  <a:pt x="4109449" y="6437263"/>
                </a:lnTo>
                <a:cubicBezTo>
                  <a:pt x="4105792" y="6451895"/>
                  <a:pt x="4116761" y="6433605"/>
                  <a:pt x="4120417" y="6440921"/>
                </a:cubicBezTo>
                <a:cubicBezTo>
                  <a:pt x="4098480" y="6455553"/>
                  <a:pt x="4087511" y="6484817"/>
                  <a:pt x="4080199" y="6503107"/>
                </a:cubicBezTo>
                <a:cubicBezTo>
                  <a:pt x="4076543" y="6495791"/>
                  <a:pt x="4083855" y="6495791"/>
                  <a:pt x="4083855" y="6488475"/>
                </a:cubicBezTo>
                <a:cubicBezTo>
                  <a:pt x="4076543" y="6492133"/>
                  <a:pt x="4080199" y="6484817"/>
                  <a:pt x="4072887" y="6488475"/>
                </a:cubicBezTo>
                <a:cubicBezTo>
                  <a:pt x="4069231" y="6521399"/>
                  <a:pt x="4039983" y="6528715"/>
                  <a:pt x="4025359" y="6550663"/>
                </a:cubicBezTo>
                <a:cubicBezTo>
                  <a:pt x="4029015" y="6543347"/>
                  <a:pt x="4025359" y="6543347"/>
                  <a:pt x="4021703" y="6543347"/>
                </a:cubicBezTo>
                <a:cubicBezTo>
                  <a:pt x="4021703" y="6554321"/>
                  <a:pt x="4018047" y="6565295"/>
                  <a:pt x="4014391" y="6572611"/>
                </a:cubicBezTo>
                <a:cubicBezTo>
                  <a:pt x="4014391" y="6568953"/>
                  <a:pt x="4010734" y="6568953"/>
                  <a:pt x="4010734" y="6568953"/>
                </a:cubicBezTo>
                <a:cubicBezTo>
                  <a:pt x="4003422" y="6576269"/>
                  <a:pt x="3999766" y="6587243"/>
                  <a:pt x="3992453" y="6594559"/>
                </a:cubicBezTo>
                <a:cubicBezTo>
                  <a:pt x="3985141" y="6601875"/>
                  <a:pt x="3981485" y="6609193"/>
                  <a:pt x="3977829" y="6620167"/>
                </a:cubicBezTo>
                <a:cubicBezTo>
                  <a:pt x="3977829" y="6616509"/>
                  <a:pt x="3974173" y="6616509"/>
                  <a:pt x="3974173" y="6612851"/>
                </a:cubicBezTo>
                <a:cubicBezTo>
                  <a:pt x="3955892" y="6645773"/>
                  <a:pt x="3955892" y="6638457"/>
                  <a:pt x="3937613" y="6656747"/>
                </a:cubicBezTo>
                <a:cubicBezTo>
                  <a:pt x="3937613" y="6649431"/>
                  <a:pt x="3937613" y="6645773"/>
                  <a:pt x="3933957" y="6645773"/>
                </a:cubicBezTo>
                <a:cubicBezTo>
                  <a:pt x="3933957" y="6660405"/>
                  <a:pt x="3926645" y="6649431"/>
                  <a:pt x="3922989" y="6660405"/>
                </a:cubicBezTo>
                <a:cubicBezTo>
                  <a:pt x="3922989" y="6667721"/>
                  <a:pt x="3922989" y="6671379"/>
                  <a:pt x="3926645" y="6675037"/>
                </a:cubicBezTo>
                <a:cubicBezTo>
                  <a:pt x="3919332" y="6675037"/>
                  <a:pt x="3915676" y="6678695"/>
                  <a:pt x="3915676" y="6682353"/>
                </a:cubicBezTo>
                <a:cubicBezTo>
                  <a:pt x="3915676" y="6686011"/>
                  <a:pt x="3922989" y="6682353"/>
                  <a:pt x="3922989" y="6686011"/>
                </a:cubicBezTo>
                <a:cubicBezTo>
                  <a:pt x="3908364" y="6696987"/>
                  <a:pt x="3912020" y="6689669"/>
                  <a:pt x="3901051" y="6704303"/>
                </a:cubicBezTo>
                <a:cubicBezTo>
                  <a:pt x="3908364" y="6704303"/>
                  <a:pt x="3915676" y="6696987"/>
                  <a:pt x="3912020" y="6707961"/>
                </a:cubicBezTo>
                <a:cubicBezTo>
                  <a:pt x="3901051" y="6711619"/>
                  <a:pt x="3893739" y="6718935"/>
                  <a:pt x="3886427" y="6729909"/>
                </a:cubicBezTo>
                <a:cubicBezTo>
                  <a:pt x="3879115" y="6737225"/>
                  <a:pt x="3875459" y="6740883"/>
                  <a:pt x="3871803" y="6729909"/>
                </a:cubicBezTo>
                <a:cubicBezTo>
                  <a:pt x="3860834" y="6737225"/>
                  <a:pt x="3860834" y="6748199"/>
                  <a:pt x="3853522" y="6759173"/>
                </a:cubicBezTo>
                <a:cubicBezTo>
                  <a:pt x="3853522" y="6755515"/>
                  <a:pt x="3853522" y="6748199"/>
                  <a:pt x="3853522" y="6748199"/>
                </a:cubicBezTo>
                <a:cubicBezTo>
                  <a:pt x="3849865" y="6762831"/>
                  <a:pt x="3838897" y="6755515"/>
                  <a:pt x="3835241" y="6766489"/>
                </a:cubicBezTo>
                <a:cubicBezTo>
                  <a:pt x="3838897" y="6777463"/>
                  <a:pt x="3846209" y="6773805"/>
                  <a:pt x="3849865" y="6781123"/>
                </a:cubicBezTo>
                <a:cubicBezTo>
                  <a:pt x="3838897" y="6781123"/>
                  <a:pt x="3824274" y="6795755"/>
                  <a:pt x="3831585" y="6806729"/>
                </a:cubicBezTo>
                <a:lnTo>
                  <a:pt x="3792515" y="6858000"/>
                </a:lnTo>
                <a:lnTo>
                  <a:pt x="3721923" y="6858000"/>
                </a:lnTo>
                <a:lnTo>
                  <a:pt x="3721902" y="6857941"/>
                </a:lnTo>
                <a:cubicBezTo>
                  <a:pt x="3736527" y="6861599"/>
                  <a:pt x="3729214" y="6850625"/>
                  <a:pt x="3743839" y="6854283"/>
                </a:cubicBezTo>
                <a:cubicBezTo>
                  <a:pt x="3740183" y="6839651"/>
                  <a:pt x="3743839" y="6843309"/>
                  <a:pt x="3747495" y="6832335"/>
                </a:cubicBezTo>
                <a:cubicBezTo>
                  <a:pt x="3740183" y="6832335"/>
                  <a:pt x="3736527" y="6854283"/>
                  <a:pt x="3729214" y="6846967"/>
                </a:cubicBezTo>
                <a:cubicBezTo>
                  <a:pt x="3736527" y="6832335"/>
                  <a:pt x="3747495" y="6825019"/>
                  <a:pt x="3754807" y="6814045"/>
                </a:cubicBezTo>
                <a:cubicBezTo>
                  <a:pt x="3743839" y="6806729"/>
                  <a:pt x="3769432" y="6784781"/>
                  <a:pt x="3773088" y="6770147"/>
                </a:cubicBezTo>
                <a:cubicBezTo>
                  <a:pt x="3762120" y="6777463"/>
                  <a:pt x="3740183" y="6806729"/>
                  <a:pt x="3736527" y="6788439"/>
                </a:cubicBezTo>
                <a:cubicBezTo>
                  <a:pt x="3732871" y="6792097"/>
                  <a:pt x="3729214" y="6795755"/>
                  <a:pt x="3729214" y="6803071"/>
                </a:cubicBezTo>
                <a:cubicBezTo>
                  <a:pt x="3732871" y="6799413"/>
                  <a:pt x="3736527" y="6803071"/>
                  <a:pt x="3736527" y="6806729"/>
                </a:cubicBezTo>
                <a:cubicBezTo>
                  <a:pt x="3721902" y="6817703"/>
                  <a:pt x="3740183" y="6821361"/>
                  <a:pt x="3729214" y="6835993"/>
                </a:cubicBezTo>
                <a:cubicBezTo>
                  <a:pt x="3729214" y="6828677"/>
                  <a:pt x="3729214" y="6821361"/>
                  <a:pt x="3725558" y="6821361"/>
                </a:cubicBezTo>
                <a:cubicBezTo>
                  <a:pt x="3721902" y="6825019"/>
                  <a:pt x="3718246" y="6828677"/>
                  <a:pt x="3718246" y="6832335"/>
                </a:cubicBezTo>
                <a:cubicBezTo>
                  <a:pt x="3718246" y="6835993"/>
                  <a:pt x="3718246" y="6839651"/>
                  <a:pt x="3718246" y="6843309"/>
                </a:cubicBezTo>
                <a:cubicBezTo>
                  <a:pt x="3710933" y="6846967"/>
                  <a:pt x="3707279" y="6850625"/>
                  <a:pt x="3699967" y="6854283"/>
                </a:cubicBezTo>
                <a:cubicBezTo>
                  <a:pt x="3699967" y="6843309"/>
                  <a:pt x="3707279" y="6843309"/>
                  <a:pt x="3707279" y="6832335"/>
                </a:cubicBezTo>
                <a:cubicBezTo>
                  <a:pt x="3703623" y="6835993"/>
                  <a:pt x="3699967" y="6839651"/>
                  <a:pt x="3696311" y="6843309"/>
                </a:cubicBezTo>
                <a:lnTo>
                  <a:pt x="3696311" y="6858000"/>
                </a:lnTo>
                <a:lnTo>
                  <a:pt x="3633697" y="6858000"/>
                </a:lnTo>
                <a:lnTo>
                  <a:pt x="3634156" y="6857483"/>
                </a:lnTo>
                <a:cubicBezTo>
                  <a:pt x="3635070" y="6855197"/>
                  <a:pt x="3635985" y="6852454"/>
                  <a:pt x="3637813" y="6850625"/>
                </a:cubicBezTo>
                <a:cubicBezTo>
                  <a:pt x="3637813" y="6854283"/>
                  <a:pt x="3637813" y="6861599"/>
                  <a:pt x="3645125" y="6857941"/>
                </a:cubicBezTo>
                <a:cubicBezTo>
                  <a:pt x="3641469" y="6850625"/>
                  <a:pt x="3645125" y="6850625"/>
                  <a:pt x="3645125" y="6843309"/>
                </a:cubicBezTo>
                <a:cubicBezTo>
                  <a:pt x="3652437" y="6839651"/>
                  <a:pt x="3652437" y="6850625"/>
                  <a:pt x="3656093" y="6846967"/>
                </a:cubicBezTo>
                <a:cubicBezTo>
                  <a:pt x="3652437" y="6832335"/>
                  <a:pt x="3663406" y="6828677"/>
                  <a:pt x="3667062" y="6821361"/>
                </a:cubicBezTo>
                <a:cubicBezTo>
                  <a:pt x="3659749" y="6825019"/>
                  <a:pt x="3652437" y="6832335"/>
                  <a:pt x="3648781" y="6835993"/>
                </a:cubicBezTo>
                <a:cubicBezTo>
                  <a:pt x="3652437" y="6821361"/>
                  <a:pt x="3670718" y="6814045"/>
                  <a:pt x="3674374" y="6795755"/>
                </a:cubicBezTo>
                <a:cubicBezTo>
                  <a:pt x="3659749" y="6810387"/>
                  <a:pt x="3645125" y="6821361"/>
                  <a:pt x="3637813" y="6839651"/>
                </a:cubicBezTo>
                <a:cubicBezTo>
                  <a:pt x="3641469" y="6839651"/>
                  <a:pt x="3645125" y="6835993"/>
                  <a:pt x="3645125" y="6843309"/>
                </a:cubicBezTo>
                <a:cubicBezTo>
                  <a:pt x="3634156" y="6846967"/>
                  <a:pt x="3637813" y="6843309"/>
                  <a:pt x="3630500" y="6846967"/>
                </a:cubicBezTo>
                <a:cubicBezTo>
                  <a:pt x="3626844" y="6846967"/>
                  <a:pt x="3626844" y="6839651"/>
                  <a:pt x="3623188" y="6835993"/>
                </a:cubicBezTo>
                <a:cubicBezTo>
                  <a:pt x="3634156" y="6828677"/>
                  <a:pt x="3641469" y="6825019"/>
                  <a:pt x="3648781" y="6814045"/>
                </a:cubicBezTo>
                <a:cubicBezTo>
                  <a:pt x="3656093" y="6806729"/>
                  <a:pt x="3659749" y="6799413"/>
                  <a:pt x="3656093" y="6788439"/>
                </a:cubicBezTo>
                <a:cubicBezTo>
                  <a:pt x="3659749" y="6795755"/>
                  <a:pt x="3667062" y="6784781"/>
                  <a:pt x="3663406" y="6781123"/>
                </a:cubicBezTo>
                <a:cubicBezTo>
                  <a:pt x="3674374" y="6773805"/>
                  <a:pt x="3667062" y="6788439"/>
                  <a:pt x="3674374" y="6788439"/>
                </a:cubicBezTo>
                <a:cubicBezTo>
                  <a:pt x="3674374" y="6781123"/>
                  <a:pt x="3681686" y="6777463"/>
                  <a:pt x="3685343" y="6770147"/>
                </a:cubicBezTo>
                <a:cubicBezTo>
                  <a:pt x="3678030" y="6773805"/>
                  <a:pt x="3670718" y="6784781"/>
                  <a:pt x="3670718" y="6773805"/>
                </a:cubicBezTo>
                <a:cubicBezTo>
                  <a:pt x="3670718" y="6766489"/>
                  <a:pt x="3681686" y="6770147"/>
                  <a:pt x="3681686" y="6762831"/>
                </a:cubicBezTo>
                <a:cubicBezTo>
                  <a:pt x="3678030" y="6751857"/>
                  <a:pt x="3678030" y="6755515"/>
                  <a:pt x="3681686" y="6744541"/>
                </a:cubicBezTo>
                <a:cubicBezTo>
                  <a:pt x="3674374" y="6748199"/>
                  <a:pt x="3674374" y="6740883"/>
                  <a:pt x="3674374" y="6737225"/>
                </a:cubicBezTo>
                <a:cubicBezTo>
                  <a:pt x="3681686" y="6733567"/>
                  <a:pt x="3674374" y="6722593"/>
                  <a:pt x="3674374" y="6718935"/>
                </a:cubicBezTo>
                <a:cubicBezTo>
                  <a:pt x="3685343" y="6715277"/>
                  <a:pt x="3678030" y="6733567"/>
                  <a:pt x="3685343" y="6729909"/>
                </a:cubicBezTo>
                <a:cubicBezTo>
                  <a:pt x="3688999" y="6718935"/>
                  <a:pt x="3696311" y="6711619"/>
                  <a:pt x="3703623" y="6704303"/>
                </a:cubicBezTo>
                <a:cubicBezTo>
                  <a:pt x="3699967" y="6711619"/>
                  <a:pt x="3696311" y="6715277"/>
                  <a:pt x="3703623" y="6715277"/>
                </a:cubicBezTo>
                <a:cubicBezTo>
                  <a:pt x="3707279" y="6704303"/>
                  <a:pt x="3710933" y="6711619"/>
                  <a:pt x="3718246" y="6707961"/>
                </a:cubicBezTo>
                <a:cubicBezTo>
                  <a:pt x="3710933" y="6700645"/>
                  <a:pt x="3725558" y="6696987"/>
                  <a:pt x="3732871" y="6693329"/>
                </a:cubicBezTo>
                <a:cubicBezTo>
                  <a:pt x="3732871" y="6682353"/>
                  <a:pt x="3736527" y="6675037"/>
                  <a:pt x="3732871" y="6671379"/>
                </a:cubicBezTo>
                <a:cubicBezTo>
                  <a:pt x="3740183" y="6664063"/>
                  <a:pt x="3743839" y="6667721"/>
                  <a:pt x="3747495" y="6675037"/>
                </a:cubicBezTo>
                <a:cubicBezTo>
                  <a:pt x="3747495" y="6660405"/>
                  <a:pt x="3762120" y="6653089"/>
                  <a:pt x="3754807" y="6645773"/>
                </a:cubicBezTo>
                <a:cubicBezTo>
                  <a:pt x="3758463" y="6642115"/>
                  <a:pt x="3769432" y="6642115"/>
                  <a:pt x="3769432" y="6638457"/>
                </a:cubicBezTo>
                <a:cubicBezTo>
                  <a:pt x="3754807" y="6623825"/>
                  <a:pt x="3740183" y="6664063"/>
                  <a:pt x="3729214" y="6656747"/>
                </a:cubicBezTo>
                <a:cubicBezTo>
                  <a:pt x="3736527" y="6649431"/>
                  <a:pt x="3747495" y="6642115"/>
                  <a:pt x="3754807" y="6634799"/>
                </a:cubicBezTo>
                <a:cubicBezTo>
                  <a:pt x="3740183" y="6627483"/>
                  <a:pt x="3743839" y="6609193"/>
                  <a:pt x="3732871" y="6601875"/>
                </a:cubicBezTo>
                <a:cubicBezTo>
                  <a:pt x="3747495" y="6598217"/>
                  <a:pt x="3754807" y="6572611"/>
                  <a:pt x="3765776" y="6554321"/>
                </a:cubicBezTo>
                <a:cubicBezTo>
                  <a:pt x="3762120" y="6565295"/>
                  <a:pt x="3765776" y="6568953"/>
                  <a:pt x="3762120" y="6579927"/>
                </a:cubicBezTo>
                <a:cubicBezTo>
                  <a:pt x="3780401" y="6572611"/>
                  <a:pt x="3795025" y="6557979"/>
                  <a:pt x="3802337" y="6536031"/>
                </a:cubicBezTo>
                <a:cubicBezTo>
                  <a:pt x="3824274" y="6528715"/>
                  <a:pt x="3824274" y="6503107"/>
                  <a:pt x="3846209" y="6499449"/>
                </a:cubicBezTo>
                <a:cubicBezTo>
                  <a:pt x="3846209" y="6492133"/>
                  <a:pt x="3853522" y="6492133"/>
                  <a:pt x="3853522" y="6484817"/>
                </a:cubicBezTo>
                <a:cubicBezTo>
                  <a:pt x="3857178" y="6484817"/>
                  <a:pt x="3860834" y="6481159"/>
                  <a:pt x="3864490" y="6481159"/>
                </a:cubicBezTo>
                <a:cubicBezTo>
                  <a:pt x="3875459" y="6455553"/>
                  <a:pt x="3904708" y="6444579"/>
                  <a:pt x="3915676" y="6429946"/>
                </a:cubicBezTo>
                <a:cubicBezTo>
                  <a:pt x="3912020" y="6429946"/>
                  <a:pt x="3908364" y="6433605"/>
                  <a:pt x="3908364" y="6429946"/>
                </a:cubicBezTo>
                <a:cubicBezTo>
                  <a:pt x="3912020" y="6426288"/>
                  <a:pt x="3912020" y="6411656"/>
                  <a:pt x="3915676" y="6418972"/>
                </a:cubicBezTo>
                <a:cubicBezTo>
                  <a:pt x="3912020" y="6418972"/>
                  <a:pt x="3915676" y="6426288"/>
                  <a:pt x="3919332" y="6422630"/>
                </a:cubicBezTo>
                <a:cubicBezTo>
                  <a:pt x="3922989" y="6415314"/>
                  <a:pt x="3944923" y="6400682"/>
                  <a:pt x="3948580" y="6393366"/>
                </a:cubicBezTo>
                <a:cubicBezTo>
                  <a:pt x="3948580" y="6400682"/>
                  <a:pt x="3937613" y="6411656"/>
                  <a:pt x="3944923" y="6411656"/>
                </a:cubicBezTo>
                <a:cubicBezTo>
                  <a:pt x="3952236" y="6404340"/>
                  <a:pt x="3955892" y="6397024"/>
                  <a:pt x="3963204" y="6389708"/>
                </a:cubicBezTo>
                <a:cubicBezTo>
                  <a:pt x="3963204" y="6382392"/>
                  <a:pt x="3955892" y="6382392"/>
                  <a:pt x="3955892" y="6375076"/>
                </a:cubicBezTo>
                <a:cubicBezTo>
                  <a:pt x="3963204" y="6382392"/>
                  <a:pt x="3981485" y="6389708"/>
                  <a:pt x="3988797" y="6360444"/>
                </a:cubicBezTo>
                <a:cubicBezTo>
                  <a:pt x="3981485" y="6364102"/>
                  <a:pt x="3985141" y="6360444"/>
                  <a:pt x="3977829" y="6364102"/>
                </a:cubicBezTo>
                <a:cubicBezTo>
                  <a:pt x="3981485" y="6345812"/>
                  <a:pt x="3996110" y="6342152"/>
                  <a:pt x="4003422" y="6320204"/>
                </a:cubicBezTo>
                <a:cubicBezTo>
                  <a:pt x="4018047" y="6320204"/>
                  <a:pt x="4021703" y="6290940"/>
                  <a:pt x="4043639" y="6290940"/>
                </a:cubicBezTo>
                <a:cubicBezTo>
                  <a:pt x="4043639" y="6283624"/>
                  <a:pt x="4050952" y="6283624"/>
                  <a:pt x="4050952" y="6272650"/>
                </a:cubicBezTo>
                <a:cubicBezTo>
                  <a:pt x="4047296" y="6272650"/>
                  <a:pt x="4043639" y="6276308"/>
                  <a:pt x="4043639" y="6272650"/>
                </a:cubicBezTo>
                <a:cubicBezTo>
                  <a:pt x="4058262" y="6268992"/>
                  <a:pt x="4058262" y="6243384"/>
                  <a:pt x="4076543" y="6236068"/>
                </a:cubicBezTo>
                <a:cubicBezTo>
                  <a:pt x="4076543" y="6250700"/>
                  <a:pt x="4054608" y="6258018"/>
                  <a:pt x="4061919" y="6265334"/>
                </a:cubicBezTo>
                <a:cubicBezTo>
                  <a:pt x="4072887" y="6254358"/>
                  <a:pt x="4102136" y="6214120"/>
                  <a:pt x="4102136" y="6232410"/>
                </a:cubicBezTo>
                <a:cubicBezTo>
                  <a:pt x="4109449" y="6221436"/>
                  <a:pt x="4120417" y="6199488"/>
                  <a:pt x="4138698" y="6188514"/>
                </a:cubicBezTo>
                <a:cubicBezTo>
                  <a:pt x="4149666" y="6184856"/>
                  <a:pt x="4149666" y="6188514"/>
                  <a:pt x="4156979" y="6181198"/>
                </a:cubicBezTo>
                <a:cubicBezTo>
                  <a:pt x="4164291" y="6184856"/>
                  <a:pt x="4156979" y="6192172"/>
                  <a:pt x="4160635" y="6195830"/>
                </a:cubicBezTo>
                <a:cubicBezTo>
                  <a:pt x="4164291" y="6195830"/>
                  <a:pt x="4164291" y="6192172"/>
                  <a:pt x="4164291" y="6188514"/>
                </a:cubicBezTo>
                <a:cubicBezTo>
                  <a:pt x="4167947" y="6184856"/>
                  <a:pt x="4164291" y="6181198"/>
                  <a:pt x="4164291" y="6173882"/>
                </a:cubicBezTo>
                <a:cubicBezTo>
                  <a:pt x="4175257" y="6170224"/>
                  <a:pt x="4167947" y="6184856"/>
                  <a:pt x="4175257" y="6184856"/>
                </a:cubicBezTo>
                <a:cubicBezTo>
                  <a:pt x="4186226" y="6181198"/>
                  <a:pt x="4171603" y="6170224"/>
                  <a:pt x="4182570" y="6162906"/>
                </a:cubicBezTo>
                <a:cubicBezTo>
                  <a:pt x="4182570" y="6170224"/>
                  <a:pt x="4186226" y="6173882"/>
                  <a:pt x="4189882" y="6170224"/>
                </a:cubicBezTo>
                <a:cubicBezTo>
                  <a:pt x="4197194" y="6159248"/>
                  <a:pt x="4189882" y="6162906"/>
                  <a:pt x="4189882" y="6155590"/>
                </a:cubicBezTo>
                <a:cubicBezTo>
                  <a:pt x="4197194" y="6155590"/>
                  <a:pt x="4193538" y="6144616"/>
                  <a:pt x="4200851" y="6148274"/>
                </a:cubicBezTo>
                <a:cubicBezTo>
                  <a:pt x="4208163" y="6151932"/>
                  <a:pt x="4197194" y="6155590"/>
                  <a:pt x="4200851" y="6159248"/>
                </a:cubicBezTo>
                <a:cubicBezTo>
                  <a:pt x="4211819" y="6159248"/>
                  <a:pt x="4208163" y="6140958"/>
                  <a:pt x="4211819" y="6133642"/>
                </a:cubicBezTo>
                <a:cubicBezTo>
                  <a:pt x="4208163" y="6137300"/>
                  <a:pt x="4193538" y="6144616"/>
                  <a:pt x="4193538" y="6133642"/>
                </a:cubicBezTo>
                <a:cubicBezTo>
                  <a:pt x="4208163" y="6122668"/>
                  <a:pt x="4222787" y="6111694"/>
                  <a:pt x="4230099" y="6097062"/>
                </a:cubicBezTo>
                <a:cubicBezTo>
                  <a:pt x="4226443" y="6097062"/>
                  <a:pt x="4226443" y="6097062"/>
                  <a:pt x="4226443" y="6093404"/>
                </a:cubicBezTo>
                <a:cubicBezTo>
                  <a:pt x="4237412" y="6089746"/>
                  <a:pt x="4230099" y="6108036"/>
                  <a:pt x="4241068" y="6104378"/>
                </a:cubicBezTo>
                <a:cubicBezTo>
                  <a:pt x="4241068" y="6093404"/>
                  <a:pt x="4255693" y="6100720"/>
                  <a:pt x="4255693" y="6089746"/>
                </a:cubicBezTo>
                <a:cubicBezTo>
                  <a:pt x="4252037" y="6086088"/>
                  <a:pt x="4241068" y="6097062"/>
                  <a:pt x="4241068" y="6082430"/>
                </a:cubicBezTo>
                <a:cubicBezTo>
                  <a:pt x="4248381" y="6082430"/>
                  <a:pt x="4252037" y="6082430"/>
                  <a:pt x="4259349" y="6082430"/>
                </a:cubicBezTo>
                <a:cubicBezTo>
                  <a:pt x="4259349" y="6075112"/>
                  <a:pt x="4259349" y="6071454"/>
                  <a:pt x="4263005" y="6064138"/>
                </a:cubicBezTo>
                <a:cubicBezTo>
                  <a:pt x="4273973" y="6056822"/>
                  <a:pt x="4281285" y="6045848"/>
                  <a:pt x="4292253" y="6038532"/>
                </a:cubicBezTo>
                <a:cubicBezTo>
                  <a:pt x="4292253" y="6053164"/>
                  <a:pt x="4288598" y="6038532"/>
                  <a:pt x="4288598" y="6045848"/>
                </a:cubicBezTo>
                <a:cubicBezTo>
                  <a:pt x="4288598" y="6049506"/>
                  <a:pt x="4292253" y="6049506"/>
                  <a:pt x="4292253" y="6049506"/>
                </a:cubicBezTo>
                <a:cubicBezTo>
                  <a:pt x="4295909" y="6038532"/>
                  <a:pt x="4306877" y="6020242"/>
                  <a:pt x="4317845" y="6012926"/>
                </a:cubicBezTo>
                <a:cubicBezTo>
                  <a:pt x="4325157" y="6009268"/>
                  <a:pt x="4321501" y="6020242"/>
                  <a:pt x="4328814" y="6016584"/>
                </a:cubicBezTo>
                <a:cubicBezTo>
                  <a:pt x="4336126" y="6009268"/>
                  <a:pt x="4339783" y="6009268"/>
                  <a:pt x="4339783" y="5998294"/>
                </a:cubicBezTo>
                <a:cubicBezTo>
                  <a:pt x="4350751" y="5994634"/>
                  <a:pt x="4347095" y="6001952"/>
                  <a:pt x="4350751" y="6005610"/>
                </a:cubicBezTo>
                <a:cubicBezTo>
                  <a:pt x="4354407" y="5998294"/>
                  <a:pt x="4361719" y="5990976"/>
                  <a:pt x="4365375" y="5987318"/>
                </a:cubicBezTo>
                <a:cubicBezTo>
                  <a:pt x="4363548" y="5992805"/>
                  <a:pt x="4364461" y="5993721"/>
                  <a:pt x="4366747" y="5993264"/>
                </a:cubicBezTo>
                <a:lnTo>
                  <a:pt x="4369169" y="5992687"/>
                </a:lnTo>
                <a:lnTo>
                  <a:pt x="4325157" y="6031216"/>
                </a:lnTo>
                <a:cubicBezTo>
                  <a:pt x="4332470" y="6031216"/>
                  <a:pt x="4328814" y="6042190"/>
                  <a:pt x="4332470" y="6045848"/>
                </a:cubicBezTo>
                <a:cubicBezTo>
                  <a:pt x="4350751" y="6023900"/>
                  <a:pt x="4394625" y="6001952"/>
                  <a:pt x="4387312" y="5976344"/>
                </a:cubicBezTo>
                <a:cubicBezTo>
                  <a:pt x="4394625" y="5969028"/>
                  <a:pt x="4394625" y="5980002"/>
                  <a:pt x="4401937" y="5976344"/>
                </a:cubicBezTo>
                <a:cubicBezTo>
                  <a:pt x="4405593" y="5965370"/>
                  <a:pt x="4412903" y="5961712"/>
                  <a:pt x="4416559" y="5954396"/>
                </a:cubicBezTo>
                <a:cubicBezTo>
                  <a:pt x="4412903" y="5947080"/>
                  <a:pt x="4423872" y="5943422"/>
                  <a:pt x="4416559" y="5943422"/>
                </a:cubicBezTo>
                <a:cubicBezTo>
                  <a:pt x="4412903" y="5947080"/>
                  <a:pt x="4405593" y="5947080"/>
                  <a:pt x="4401937" y="5958054"/>
                </a:cubicBezTo>
                <a:cubicBezTo>
                  <a:pt x="4405593" y="5958054"/>
                  <a:pt x="4409247" y="5954396"/>
                  <a:pt x="4409247" y="5958054"/>
                </a:cubicBezTo>
                <a:cubicBezTo>
                  <a:pt x="4401937" y="5958054"/>
                  <a:pt x="4401937" y="5969028"/>
                  <a:pt x="4394625" y="5969028"/>
                </a:cubicBezTo>
                <a:cubicBezTo>
                  <a:pt x="4394625" y="5958054"/>
                  <a:pt x="4387312" y="5961712"/>
                  <a:pt x="4387312" y="5950738"/>
                </a:cubicBezTo>
                <a:cubicBezTo>
                  <a:pt x="4394625" y="5943422"/>
                  <a:pt x="4390969" y="5954396"/>
                  <a:pt x="4398281" y="5950738"/>
                </a:cubicBezTo>
                <a:cubicBezTo>
                  <a:pt x="4398281" y="5936106"/>
                  <a:pt x="4427528" y="5939764"/>
                  <a:pt x="4416559" y="5921474"/>
                </a:cubicBezTo>
                <a:cubicBezTo>
                  <a:pt x="4420215" y="5921474"/>
                  <a:pt x="4423872" y="5917816"/>
                  <a:pt x="4423872" y="5914158"/>
                </a:cubicBezTo>
                <a:cubicBezTo>
                  <a:pt x="4431184" y="5910500"/>
                  <a:pt x="4431184" y="5921474"/>
                  <a:pt x="4434841" y="5914158"/>
                </a:cubicBezTo>
                <a:cubicBezTo>
                  <a:pt x="4438497" y="5910500"/>
                  <a:pt x="4431184" y="5910500"/>
                  <a:pt x="4431184" y="5906840"/>
                </a:cubicBezTo>
                <a:cubicBezTo>
                  <a:pt x="4442153" y="5903182"/>
                  <a:pt x="4445809" y="5892208"/>
                  <a:pt x="4456777" y="5888550"/>
                </a:cubicBezTo>
                <a:cubicBezTo>
                  <a:pt x="4449465" y="5888550"/>
                  <a:pt x="4464089" y="5881234"/>
                  <a:pt x="4456777" y="5881234"/>
                </a:cubicBezTo>
                <a:cubicBezTo>
                  <a:pt x="4449465" y="5892208"/>
                  <a:pt x="4442153" y="5892208"/>
                  <a:pt x="4431184" y="5895866"/>
                </a:cubicBezTo>
                <a:cubicBezTo>
                  <a:pt x="4445809" y="5888550"/>
                  <a:pt x="4445809" y="5881234"/>
                  <a:pt x="4453121" y="5870260"/>
                </a:cubicBezTo>
                <a:cubicBezTo>
                  <a:pt x="4456777" y="5873918"/>
                  <a:pt x="4453121" y="5881234"/>
                  <a:pt x="4460433" y="5877576"/>
                </a:cubicBezTo>
                <a:cubicBezTo>
                  <a:pt x="4460433" y="5873918"/>
                  <a:pt x="4464089" y="5873918"/>
                  <a:pt x="4464089" y="5870260"/>
                </a:cubicBezTo>
                <a:cubicBezTo>
                  <a:pt x="4460433" y="5866602"/>
                  <a:pt x="4460433" y="5862944"/>
                  <a:pt x="4456777" y="5859286"/>
                </a:cubicBezTo>
                <a:cubicBezTo>
                  <a:pt x="4453121" y="5870260"/>
                  <a:pt x="4442153" y="5870260"/>
                  <a:pt x="4438497" y="5884892"/>
                </a:cubicBezTo>
                <a:cubicBezTo>
                  <a:pt x="4431184" y="5884892"/>
                  <a:pt x="4431184" y="5881234"/>
                  <a:pt x="4423872" y="5881234"/>
                </a:cubicBezTo>
                <a:cubicBezTo>
                  <a:pt x="4412903" y="5899524"/>
                  <a:pt x="4416559" y="5914158"/>
                  <a:pt x="4394625" y="5917816"/>
                </a:cubicBezTo>
                <a:cubicBezTo>
                  <a:pt x="4390969" y="5914158"/>
                  <a:pt x="4405593" y="5906840"/>
                  <a:pt x="4394625" y="5906840"/>
                </a:cubicBezTo>
                <a:cubicBezTo>
                  <a:pt x="4394625" y="5917816"/>
                  <a:pt x="4390969" y="5921474"/>
                  <a:pt x="4383656" y="5928790"/>
                </a:cubicBezTo>
                <a:cubicBezTo>
                  <a:pt x="4380000" y="5925132"/>
                  <a:pt x="4394625" y="5910500"/>
                  <a:pt x="4383656" y="5910500"/>
                </a:cubicBezTo>
                <a:cubicBezTo>
                  <a:pt x="4383656" y="5921474"/>
                  <a:pt x="4376344" y="5925132"/>
                  <a:pt x="4380000" y="5936106"/>
                </a:cubicBezTo>
                <a:cubicBezTo>
                  <a:pt x="4365375" y="5939764"/>
                  <a:pt x="4383656" y="5921474"/>
                  <a:pt x="4369031" y="5925132"/>
                </a:cubicBezTo>
                <a:cubicBezTo>
                  <a:pt x="4369031" y="5939764"/>
                  <a:pt x="4358063" y="5939764"/>
                  <a:pt x="4369031" y="5943422"/>
                </a:cubicBezTo>
                <a:cubicBezTo>
                  <a:pt x="4354407" y="5943422"/>
                  <a:pt x="4347095" y="5950738"/>
                  <a:pt x="4354407" y="5958054"/>
                </a:cubicBezTo>
                <a:cubicBezTo>
                  <a:pt x="4350751" y="5958054"/>
                  <a:pt x="4347095" y="5961712"/>
                  <a:pt x="4347095" y="5965370"/>
                </a:cubicBezTo>
                <a:cubicBezTo>
                  <a:pt x="4343439" y="5965370"/>
                  <a:pt x="4339783" y="5954396"/>
                  <a:pt x="4332470" y="5965370"/>
                </a:cubicBezTo>
                <a:cubicBezTo>
                  <a:pt x="4332470" y="5969028"/>
                  <a:pt x="4336126" y="5972686"/>
                  <a:pt x="4336126" y="5976344"/>
                </a:cubicBezTo>
                <a:cubicBezTo>
                  <a:pt x="4332470" y="5980002"/>
                  <a:pt x="4321501" y="5998294"/>
                  <a:pt x="4317845" y="5990976"/>
                </a:cubicBezTo>
                <a:cubicBezTo>
                  <a:pt x="4325157" y="5987318"/>
                  <a:pt x="4325157" y="5980002"/>
                  <a:pt x="4332470" y="5976344"/>
                </a:cubicBezTo>
                <a:cubicBezTo>
                  <a:pt x="4314189" y="5983660"/>
                  <a:pt x="4303221" y="6009268"/>
                  <a:pt x="4292253" y="5994634"/>
                </a:cubicBezTo>
                <a:cubicBezTo>
                  <a:pt x="4288598" y="6005610"/>
                  <a:pt x="4277629" y="6005610"/>
                  <a:pt x="4273973" y="6020242"/>
                </a:cubicBezTo>
                <a:cubicBezTo>
                  <a:pt x="4277629" y="6012926"/>
                  <a:pt x="4292253" y="6016584"/>
                  <a:pt x="4292253" y="6001952"/>
                </a:cubicBezTo>
                <a:cubicBezTo>
                  <a:pt x="4292253" y="6001952"/>
                  <a:pt x="4292253" y="6001952"/>
                  <a:pt x="4299565" y="6001952"/>
                </a:cubicBezTo>
                <a:cubicBezTo>
                  <a:pt x="4299565" y="6005610"/>
                  <a:pt x="4299565" y="6009268"/>
                  <a:pt x="4299565" y="6012926"/>
                </a:cubicBezTo>
                <a:cubicBezTo>
                  <a:pt x="4292253" y="6012926"/>
                  <a:pt x="4281285" y="6020242"/>
                  <a:pt x="4270317" y="6027558"/>
                </a:cubicBezTo>
                <a:cubicBezTo>
                  <a:pt x="4270317" y="6023900"/>
                  <a:pt x="4270317" y="6016584"/>
                  <a:pt x="4263005" y="6016584"/>
                </a:cubicBezTo>
                <a:cubicBezTo>
                  <a:pt x="4259349" y="6034874"/>
                  <a:pt x="4241068" y="6042190"/>
                  <a:pt x="4237412" y="6042190"/>
                </a:cubicBezTo>
                <a:cubicBezTo>
                  <a:pt x="4241068" y="6053164"/>
                  <a:pt x="4230099" y="6060480"/>
                  <a:pt x="4237412" y="6064138"/>
                </a:cubicBezTo>
                <a:cubicBezTo>
                  <a:pt x="4233755" y="6067796"/>
                  <a:pt x="4233755" y="6067796"/>
                  <a:pt x="4233755" y="6071454"/>
                </a:cubicBezTo>
                <a:cubicBezTo>
                  <a:pt x="4226443" y="6064138"/>
                  <a:pt x="4219131" y="6075112"/>
                  <a:pt x="4219131" y="6064138"/>
                </a:cubicBezTo>
                <a:cubicBezTo>
                  <a:pt x="4211819" y="6071454"/>
                  <a:pt x="4215475" y="6078770"/>
                  <a:pt x="4219131" y="6082430"/>
                </a:cubicBezTo>
                <a:cubicBezTo>
                  <a:pt x="4208163" y="6086088"/>
                  <a:pt x="4193538" y="6119010"/>
                  <a:pt x="4197194" y="6097062"/>
                </a:cubicBezTo>
                <a:cubicBezTo>
                  <a:pt x="4189882" y="6100720"/>
                  <a:pt x="4182570" y="6115352"/>
                  <a:pt x="4178913" y="6104378"/>
                </a:cubicBezTo>
                <a:cubicBezTo>
                  <a:pt x="4182570" y="6100720"/>
                  <a:pt x="4189882" y="6100720"/>
                  <a:pt x="4189882" y="6093404"/>
                </a:cubicBezTo>
                <a:cubicBezTo>
                  <a:pt x="4178913" y="6093404"/>
                  <a:pt x="4178913" y="6104378"/>
                  <a:pt x="4167947" y="6108036"/>
                </a:cubicBezTo>
                <a:cubicBezTo>
                  <a:pt x="4171603" y="6104378"/>
                  <a:pt x="4171603" y="6104378"/>
                  <a:pt x="4171603" y="6100720"/>
                </a:cubicBezTo>
                <a:cubicBezTo>
                  <a:pt x="4167947" y="6100720"/>
                  <a:pt x="4167947" y="6100720"/>
                  <a:pt x="4167947" y="6097062"/>
                </a:cubicBezTo>
                <a:cubicBezTo>
                  <a:pt x="4171603" y="6097062"/>
                  <a:pt x="4178913" y="6097062"/>
                  <a:pt x="4178913" y="6093404"/>
                </a:cubicBezTo>
                <a:cubicBezTo>
                  <a:pt x="4178913" y="6089746"/>
                  <a:pt x="4182570" y="6086088"/>
                  <a:pt x="4178913" y="6086088"/>
                </a:cubicBezTo>
                <a:cubicBezTo>
                  <a:pt x="4171603" y="6089746"/>
                  <a:pt x="4156979" y="6100720"/>
                  <a:pt x="4160635" y="6111694"/>
                </a:cubicBezTo>
                <a:cubicBezTo>
                  <a:pt x="4149666" y="6119010"/>
                  <a:pt x="4138698" y="6129984"/>
                  <a:pt x="4131385" y="6144616"/>
                </a:cubicBezTo>
                <a:cubicBezTo>
                  <a:pt x="4135041" y="6148274"/>
                  <a:pt x="4138698" y="6151932"/>
                  <a:pt x="4138698" y="6155590"/>
                </a:cubicBezTo>
                <a:cubicBezTo>
                  <a:pt x="4127729" y="6148274"/>
                  <a:pt x="4135041" y="6162906"/>
                  <a:pt x="4124073" y="6170224"/>
                </a:cubicBezTo>
                <a:cubicBezTo>
                  <a:pt x="4120417" y="6162906"/>
                  <a:pt x="4131385" y="6148274"/>
                  <a:pt x="4120417" y="6148274"/>
                </a:cubicBezTo>
                <a:cubicBezTo>
                  <a:pt x="4109449" y="6159248"/>
                  <a:pt x="4094824" y="6170224"/>
                  <a:pt x="4087511" y="6188514"/>
                </a:cubicBezTo>
                <a:cubicBezTo>
                  <a:pt x="4069231" y="6192172"/>
                  <a:pt x="4058262" y="6221436"/>
                  <a:pt x="4039983" y="6221436"/>
                </a:cubicBezTo>
                <a:cubicBezTo>
                  <a:pt x="4039983" y="6217778"/>
                  <a:pt x="4047296" y="6214120"/>
                  <a:pt x="4043639" y="6214120"/>
                </a:cubicBezTo>
                <a:cubicBezTo>
                  <a:pt x="4032671" y="6221436"/>
                  <a:pt x="4036327" y="6203146"/>
                  <a:pt x="4029015" y="6214120"/>
                </a:cubicBezTo>
                <a:cubicBezTo>
                  <a:pt x="4029015" y="6221436"/>
                  <a:pt x="4032671" y="6217778"/>
                  <a:pt x="4036327" y="6225094"/>
                </a:cubicBezTo>
                <a:cubicBezTo>
                  <a:pt x="4032671" y="6239726"/>
                  <a:pt x="4021703" y="6243384"/>
                  <a:pt x="4014391" y="6258018"/>
                </a:cubicBezTo>
                <a:cubicBezTo>
                  <a:pt x="4021703" y="6254358"/>
                  <a:pt x="4029015" y="6250700"/>
                  <a:pt x="4029015" y="6258018"/>
                </a:cubicBezTo>
                <a:cubicBezTo>
                  <a:pt x="4025359" y="6265334"/>
                  <a:pt x="4014391" y="6268992"/>
                  <a:pt x="4010734" y="6276308"/>
                </a:cubicBezTo>
                <a:cubicBezTo>
                  <a:pt x="4014391" y="6268992"/>
                  <a:pt x="4003422" y="6276308"/>
                  <a:pt x="4007078" y="6268992"/>
                </a:cubicBezTo>
                <a:cubicBezTo>
                  <a:pt x="4014391" y="6268992"/>
                  <a:pt x="4021703" y="6265334"/>
                  <a:pt x="4025359" y="6258018"/>
                </a:cubicBezTo>
                <a:cubicBezTo>
                  <a:pt x="4014391" y="6261676"/>
                  <a:pt x="4014391" y="6265334"/>
                  <a:pt x="4010734" y="6258018"/>
                </a:cubicBezTo>
                <a:cubicBezTo>
                  <a:pt x="4003422" y="6268992"/>
                  <a:pt x="3992453" y="6276308"/>
                  <a:pt x="3981485" y="6287282"/>
                </a:cubicBezTo>
                <a:cubicBezTo>
                  <a:pt x="3985141" y="6276308"/>
                  <a:pt x="3974173" y="6272650"/>
                  <a:pt x="3966861" y="6283624"/>
                </a:cubicBezTo>
                <a:cubicBezTo>
                  <a:pt x="3966861" y="6272650"/>
                  <a:pt x="3977829" y="6276308"/>
                  <a:pt x="3977829" y="6268992"/>
                </a:cubicBezTo>
                <a:cubicBezTo>
                  <a:pt x="3970517" y="6265334"/>
                  <a:pt x="3959548" y="6272650"/>
                  <a:pt x="3955892" y="6290940"/>
                </a:cubicBezTo>
                <a:cubicBezTo>
                  <a:pt x="3966861" y="6290940"/>
                  <a:pt x="3966861" y="6287282"/>
                  <a:pt x="3966861" y="6294598"/>
                </a:cubicBezTo>
                <a:cubicBezTo>
                  <a:pt x="3977829" y="6290940"/>
                  <a:pt x="3966861" y="6283624"/>
                  <a:pt x="3977829" y="6279966"/>
                </a:cubicBezTo>
                <a:cubicBezTo>
                  <a:pt x="3977829" y="6287282"/>
                  <a:pt x="3974173" y="6287282"/>
                  <a:pt x="3974173" y="6298256"/>
                </a:cubicBezTo>
                <a:cubicBezTo>
                  <a:pt x="3966861" y="6305572"/>
                  <a:pt x="3955892" y="6312888"/>
                  <a:pt x="3948580" y="6320204"/>
                </a:cubicBezTo>
                <a:cubicBezTo>
                  <a:pt x="3937613" y="6327520"/>
                  <a:pt x="3933957" y="6338494"/>
                  <a:pt x="3930301" y="6345812"/>
                </a:cubicBezTo>
                <a:cubicBezTo>
                  <a:pt x="3922989" y="6353128"/>
                  <a:pt x="3922989" y="6345812"/>
                  <a:pt x="3915676" y="6349470"/>
                </a:cubicBezTo>
                <a:cubicBezTo>
                  <a:pt x="3915676" y="6349470"/>
                  <a:pt x="3915676" y="6353128"/>
                  <a:pt x="3915676" y="6353128"/>
                </a:cubicBezTo>
                <a:cubicBezTo>
                  <a:pt x="3912020" y="6360444"/>
                  <a:pt x="3919332" y="6364102"/>
                  <a:pt x="3912020" y="6367760"/>
                </a:cubicBezTo>
                <a:cubicBezTo>
                  <a:pt x="3901051" y="6367760"/>
                  <a:pt x="3875459" y="6393366"/>
                  <a:pt x="3875459" y="6411656"/>
                </a:cubicBezTo>
                <a:cubicBezTo>
                  <a:pt x="3868146" y="6418972"/>
                  <a:pt x="3875459" y="6400682"/>
                  <a:pt x="3871803" y="6404340"/>
                </a:cubicBezTo>
                <a:cubicBezTo>
                  <a:pt x="3868146" y="6407998"/>
                  <a:pt x="3864490" y="6407998"/>
                  <a:pt x="3860834" y="6407998"/>
                </a:cubicBezTo>
                <a:cubicBezTo>
                  <a:pt x="3860834" y="6418972"/>
                  <a:pt x="3857178" y="6418972"/>
                  <a:pt x="3849865" y="6422630"/>
                </a:cubicBezTo>
                <a:cubicBezTo>
                  <a:pt x="3849865" y="6426288"/>
                  <a:pt x="3853522" y="6422630"/>
                  <a:pt x="3849865" y="6429946"/>
                </a:cubicBezTo>
                <a:cubicBezTo>
                  <a:pt x="3842553" y="6429946"/>
                  <a:pt x="3842553" y="6437263"/>
                  <a:pt x="3835241" y="6440921"/>
                </a:cubicBezTo>
                <a:cubicBezTo>
                  <a:pt x="3835241" y="6433605"/>
                  <a:pt x="3835241" y="6433605"/>
                  <a:pt x="3831585" y="6433605"/>
                </a:cubicBezTo>
                <a:cubicBezTo>
                  <a:pt x="3831585" y="6437263"/>
                  <a:pt x="3827931" y="6440921"/>
                  <a:pt x="3827931" y="6444579"/>
                </a:cubicBezTo>
                <a:cubicBezTo>
                  <a:pt x="3831585" y="6444579"/>
                  <a:pt x="3831585" y="6440921"/>
                  <a:pt x="3835241" y="6440921"/>
                </a:cubicBezTo>
                <a:cubicBezTo>
                  <a:pt x="3831585" y="6448237"/>
                  <a:pt x="3827931" y="6455553"/>
                  <a:pt x="3827931" y="6459211"/>
                </a:cubicBezTo>
                <a:cubicBezTo>
                  <a:pt x="3824274" y="6448237"/>
                  <a:pt x="3816962" y="6473843"/>
                  <a:pt x="3809650" y="6466527"/>
                </a:cubicBezTo>
                <a:cubicBezTo>
                  <a:pt x="3798681" y="6488475"/>
                  <a:pt x="3780401" y="6506765"/>
                  <a:pt x="3762120" y="6517741"/>
                </a:cubicBezTo>
                <a:cubicBezTo>
                  <a:pt x="3762120" y="6528715"/>
                  <a:pt x="3758463" y="6525057"/>
                  <a:pt x="3754807" y="6525057"/>
                </a:cubicBezTo>
                <a:cubicBezTo>
                  <a:pt x="3747495" y="6543347"/>
                  <a:pt x="3732871" y="6565295"/>
                  <a:pt x="3721902" y="6565295"/>
                </a:cubicBezTo>
                <a:cubicBezTo>
                  <a:pt x="3721902" y="6572611"/>
                  <a:pt x="3718246" y="6576269"/>
                  <a:pt x="3710933" y="6583585"/>
                </a:cubicBezTo>
                <a:cubicBezTo>
                  <a:pt x="3703623" y="6587243"/>
                  <a:pt x="3696311" y="6587243"/>
                  <a:pt x="3696311" y="6587243"/>
                </a:cubicBezTo>
                <a:cubicBezTo>
                  <a:pt x="3696311" y="6587243"/>
                  <a:pt x="3703623" y="6576269"/>
                  <a:pt x="3696311" y="6579927"/>
                </a:cubicBezTo>
                <a:cubicBezTo>
                  <a:pt x="3692655" y="6583585"/>
                  <a:pt x="3688999" y="6587243"/>
                  <a:pt x="3688999" y="6594559"/>
                </a:cubicBezTo>
                <a:cubicBezTo>
                  <a:pt x="3688999" y="6594559"/>
                  <a:pt x="3692655" y="6594559"/>
                  <a:pt x="3692655" y="6598217"/>
                </a:cubicBezTo>
                <a:cubicBezTo>
                  <a:pt x="3685343" y="6605535"/>
                  <a:pt x="3681686" y="6616509"/>
                  <a:pt x="3678030" y="6623825"/>
                </a:cubicBezTo>
                <a:cubicBezTo>
                  <a:pt x="3681686" y="6598217"/>
                  <a:pt x="3674374" y="6590901"/>
                  <a:pt x="3688999" y="6579927"/>
                </a:cubicBezTo>
                <a:cubicBezTo>
                  <a:pt x="3692655" y="6565295"/>
                  <a:pt x="3703623" y="6557979"/>
                  <a:pt x="3707279" y="6547005"/>
                </a:cubicBezTo>
                <a:cubicBezTo>
                  <a:pt x="3714590" y="6543347"/>
                  <a:pt x="3714590" y="6550663"/>
                  <a:pt x="3721902" y="6539689"/>
                </a:cubicBezTo>
                <a:cubicBezTo>
                  <a:pt x="3721902" y="6547005"/>
                  <a:pt x="3714590" y="6554321"/>
                  <a:pt x="3721902" y="6554321"/>
                </a:cubicBezTo>
                <a:cubicBezTo>
                  <a:pt x="3732871" y="6536031"/>
                  <a:pt x="3747495" y="6514081"/>
                  <a:pt x="3747495" y="6495791"/>
                </a:cubicBezTo>
                <a:cubicBezTo>
                  <a:pt x="3754807" y="6492133"/>
                  <a:pt x="3751151" y="6506765"/>
                  <a:pt x="3758463" y="6503107"/>
                </a:cubicBezTo>
                <a:cubicBezTo>
                  <a:pt x="3758463" y="6484817"/>
                  <a:pt x="3776744" y="6477501"/>
                  <a:pt x="3780401" y="6470185"/>
                </a:cubicBezTo>
                <a:cubicBezTo>
                  <a:pt x="3776744" y="6477501"/>
                  <a:pt x="3776744" y="6484817"/>
                  <a:pt x="3773088" y="6492133"/>
                </a:cubicBezTo>
                <a:cubicBezTo>
                  <a:pt x="3765776" y="6492133"/>
                  <a:pt x="3754807" y="6506765"/>
                  <a:pt x="3762120" y="6514081"/>
                </a:cubicBezTo>
                <a:cubicBezTo>
                  <a:pt x="3773088" y="6506765"/>
                  <a:pt x="3776744" y="6488475"/>
                  <a:pt x="3791369" y="6484817"/>
                </a:cubicBezTo>
                <a:cubicBezTo>
                  <a:pt x="3791369" y="6481159"/>
                  <a:pt x="3791369" y="6477501"/>
                  <a:pt x="3791369" y="6473843"/>
                </a:cubicBezTo>
                <a:cubicBezTo>
                  <a:pt x="3784057" y="6473843"/>
                  <a:pt x="3780401" y="6484817"/>
                  <a:pt x="3780401" y="6477501"/>
                </a:cubicBezTo>
                <a:cubicBezTo>
                  <a:pt x="3787713" y="6477501"/>
                  <a:pt x="3784057" y="6466527"/>
                  <a:pt x="3784057" y="6462869"/>
                </a:cubicBezTo>
                <a:cubicBezTo>
                  <a:pt x="3802337" y="6455553"/>
                  <a:pt x="3791369" y="6437263"/>
                  <a:pt x="3802337" y="6426288"/>
                </a:cubicBezTo>
                <a:cubicBezTo>
                  <a:pt x="3805993" y="6433605"/>
                  <a:pt x="3798681" y="6444579"/>
                  <a:pt x="3802337" y="6440921"/>
                </a:cubicBezTo>
                <a:cubicBezTo>
                  <a:pt x="3809650" y="6429946"/>
                  <a:pt x="3820618" y="6422630"/>
                  <a:pt x="3827931" y="6407998"/>
                </a:cubicBezTo>
                <a:cubicBezTo>
                  <a:pt x="3835241" y="6404340"/>
                  <a:pt x="3831585" y="6411656"/>
                  <a:pt x="3838897" y="6407998"/>
                </a:cubicBezTo>
                <a:cubicBezTo>
                  <a:pt x="3842553" y="6400682"/>
                  <a:pt x="3842553" y="6389708"/>
                  <a:pt x="3846209" y="6386050"/>
                </a:cubicBezTo>
                <a:cubicBezTo>
                  <a:pt x="3853522" y="6386050"/>
                  <a:pt x="3846209" y="6404340"/>
                  <a:pt x="3849865" y="6407998"/>
                </a:cubicBezTo>
                <a:cubicBezTo>
                  <a:pt x="3857178" y="6404340"/>
                  <a:pt x="3857178" y="6397024"/>
                  <a:pt x="3860834" y="6393366"/>
                </a:cubicBezTo>
                <a:cubicBezTo>
                  <a:pt x="3853522" y="6393366"/>
                  <a:pt x="3864490" y="6382392"/>
                  <a:pt x="3868146" y="6378734"/>
                </a:cubicBezTo>
                <a:cubicBezTo>
                  <a:pt x="3864490" y="6376905"/>
                  <a:pt x="3865405" y="6374162"/>
                  <a:pt x="3866776" y="6371418"/>
                </a:cubicBezTo>
                <a:lnTo>
                  <a:pt x="3868102" y="6364342"/>
                </a:lnTo>
                <a:lnTo>
                  <a:pt x="3871345" y="6364558"/>
                </a:lnTo>
                <a:cubicBezTo>
                  <a:pt x="3871803" y="6366846"/>
                  <a:pt x="3871803" y="6369589"/>
                  <a:pt x="3875459" y="6367760"/>
                </a:cubicBezTo>
                <a:cubicBezTo>
                  <a:pt x="3886427" y="6360444"/>
                  <a:pt x="3879115" y="6338494"/>
                  <a:pt x="3890083" y="6334836"/>
                </a:cubicBezTo>
                <a:cubicBezTo>
                  <a:pt x="3890083" y="6342152"/>
                  <a:pt x="3890083" y="6345812"/>
                  <a:pt x="3893739" y="6345812"/>
                </a:cubicBezTo>
                <a:cubicBezTo>
                  <a:pt x="3908364" y="6338494"/>
                  <a:pt x="3904708" y="6316546"/>
                  <a:pt x="3904708" y="6309230"/>
                </a:cubicBezTo>
                <a:cubicBezTo>
                  <a:pt x="3904708" y="6316546"/>
                  <a:pt x="3912020" y="6312888"/>
                  <a:pt x="3912020" y="6316546"/>
                </a:cubicBezTo>
                <a:cubicBezTo>
                  <a:pt x="3912020" y="6323862"/>
                  <a:pt x="3904708" y="6338494"/>
                  <a:pt x="3908364" y="6338494"/>
                </a:cubicBezTo>
                <a:cubicBezTo>
                  <a:pt x="3926645" y="6327520"/>
                  <a:pt x="3915676" y="6316546"/>
                  <a:pt x="3926645" y="6298256"/>
                </a:cubicBezTo>
                <a:cubicBezTo>
                  <a:pt x="3930301" y="6298256"/>
                  <a:pt x="3930301" y="6301914"/>
                  <a:pt x="3933957" y="6298256"/>
                </a:cubicBezTo>
                <a:cubicBezTo>
                  <a:pt x="3933957" y="6294598"/>
                  <a:pt x="3937613" y="6287282"/>
                  <a:pt x="3937613" y="6279966"/>
                </a:cubicBezTo>
                <a:cubicBezTo>
                  <a:pt x="3933957" y="6283624"/>
                  <a:pt x="3926645" y="6298256"/>
                  <a:pt x="3922989" y="6290940"/>
                </a:cubicBezTo>
                <a:cubicBezTo>
                  <a:pt x="3930301" y="6283624"/>
                  <a:pt x="3937613" y="6279966"/>
                  <a:pt x="3941267" y="6268992"/>
                </a:cubicBezTo>
                <a:cubicBezTo>
                  <a:pt x="3930301" y="6279966"/>
                  <a:pt x="3922989" y="6287282"/>
                  <a:pt x="3912020" y="6298256"/>
                </a:cubicBezTo>
                <a:cubicBezTo>
                  <a:pt x="3904708" y="6305572"/>
                  <a:pt x="3893739" y="6316546"/>
                  <a:pt x="3886427" y="6327520"/>
                </a:cubicBezTo>
                <a:cubicBezTo>
                  <a:pt x="3890083" y="6312888"/>
                  <a:pt x="3901051" y="6301914"/>
                  <a:pt x="3912020" y="6290940"/>
                </a:cubicBezTo>
                <a:cubicBezTo>
                  <a:pt x="3922989" y="6283624"/>
                  <a:pt x="3933957" y="6272650"/>
                  <a:pt x="3930301" y="6265334"/>
                </a:cubicBezTo>
                <a:cubicBezTo>
                  <a:pt x="3930301" y="6254358"/>
                  <a:pt x="3937613" y="6250700"/>
                  <a:pt x="3941267" y="6247042"/>
                </a:cubicBezTo>
                <a:cubicBezTo>
                  <a:pt x="3941267" y="6250700"/>
                  <a:pt x="3941267" y="6254358"/>
                  <a:pt x="3941267" y="6254358"/>
                </a:cubicBezTo>
                <a:cubicBezTo>
                  <a:pt x="3952236" y="6243384"/>
                  <a:pt x="3966861" y="6236068"/>
                  <a:pt x="3974173" y="6228752"/>
                </a:cubicBezTo>
                <a:cubicBezTo>
                  <a:pt x="3974173" y="6228752"/>
                  <a:pt x="3974173" y="6236068"/>
                  <a:pt x="3977829" y="6236068"/>
                </a:cubicBezTo>
                <a:cubicBezTo>
                  <a:pt x="3977829" y="6225094"/>
                  <a:pt x="3988797" y="6228752"/>
                  <a:pt x="3988797" y="6217778"/>
                </a:cubicBezTo>
                <a:cubicBezTo>
                  <a:pt x="3985141" y="6221436"/>
                  <a:pt x="3981485" y="6225094"/>
                  <a:pt x="3974173" y="6228752"/>
                </a:cubicBezTo>
                <a:cubicBezTo>
                  <a:pt x="3981485" y="6210462"/>
                  <a:pt x="3985141" y="6206804"/>
                  <a:pt x="3985141" y="6188514"/>
                </a:cubicBezTo>
                <a:cubicBezTo>
                  <a:pt x="3996110" y="6184856"/>
                  <a:pt x="3985141" y="6181198"/>
                  <a:pt x="4007078" y="6170224"/>
                </a:cubicBezTo>
                <a:cubicBezTo>
                  <a:pt x="4007078" y="6151932"/>
                  <a:pt x="4036327" y="6133642"/>
                  <a:pt x="4050952" y="6119010"/>
                </a:cubicBezTo>
                <a:cubicBezTo>
                  <a:pt x="4050952" y="6122668"/>
                  <a:pt x="4047296" y="6126326"/>
                  <a:pt x="4050952" y="6126326"/>
                </a:cubicBezTo>
                <a:cubicBezTo>
                  <a:pt x="4050952" y="6126326"/>
                  <a:pt x="4054608" y="6122668"/>
                  <a:pt x="4054608" y="6122668"/>
                </a:cubicBezTo>
                <a:cubicBezTo>
                  <a:pt x="4050952" y="6119010"/>
                  <a:pt x="4054608" y="6108036"/>
                  <a:pt x="4065575" y="6104378"/>
                </a:cubicBezTo>
                <a:cubicBezTo>
                  <a:pt x="4065575" y="6104378"/>
                  <a:pt x="4065575" y="6108036"/>
                  <a:pt x="4069231" y="6108036"/>
                </a:cubicBezTo>
                <a:cubicBezTo>
                  <a:pt x="4069231" y="6100720"/>
                  <a:pt x="4065575" y="6104378"/>
                  <a:pt x="4069231" y="6097062"/>
                </a:cubicBezTo>
                <a:cubicBezTo>
                  <a:pt x="4076543" y="6097062"/>
                  <a:pt x="4072887" y="6100720"/>
                  <a:pt x="4076543" y="6100720"/>
                </a:cubicBezTo>
                <a:cubicBezTo>
                  <a:pt x="4076543" y="6097062"/>
                  <a:pt x="4072887" y="6097062"/>
                  <a:pt x="4076543" y="6089746"/>
                </a:cubicBezTo>
                <a:cubicBezTo>
                  <a:pt x="4083855" y="6078770"/>
                  <a:pt x="4105792" y="6071454"/>
                  <a:pt x="4105792" y="6056822"/>
                </a:cubicBezTo>
                <a:cubicBezTo>
                  <a:pt x="4116761" y="6053164"/>
                  <a:pt x="4105792" y="6071454"/>
                  <a:pt x="4113105" y="6067796"/>
                </a:cubicBezTo>
                <a:cubicBezTo>
                  <a:pt x="4120417" y="6038532"/>
                  <a:pt x="4138698" y="6027558"/>
                  <a:pt x="4156979" y="6023900"/>
                </a:cubicBezTo>
                <a:cubicBezTo>
                  <a:pt x="4153322" y="6023900"/>
                  <a:pt x="4153322" y="6027558"/>
                  <a:pt x="4156979" y="6027558"/>
                </a:cubicBezTo>
                <a:cubicBezTo>
                  <a:pt x="4149666" y="6034874"/>
                  <a:pt x="4146010" y="6053164"/>
                  <a:pt x="4156979" y="6053164"/>
                </a:cubicBezTo>
                <a:cubicBezTo>
                  <a:pt x="4160635" y="6042190"/>
                  <a:pt x="4156979" y="6042190"/>
                  <a:pt x="4164291" y="6034874"/>
                </a:cubicBezTo>
                <a:cubicBezTo>
                  <a:pt x="4160635" y="6034874"/>
                  <a:pt x="4156979" y="6031216"/>
                  <a:pt x="4160635" y="6023900"/>
                </a:cubicBezTo>
                <a:cubicBezTo>
                  <a:pt x="4167947" y="6020242"/>
                  <a:pt x="4164291" y="6031216"/>
                  <a:pt x="4171603" y="6031216"/>
                </a:cubicBezTo>
                <a:cubicBezTo>
                  <a:pt x="4175257" y="6027558"/>
                  <a:pt x="4178913" y="6031216"/>
                  <a:pt x="4186226" y="6020242"/>
                </a:cubicBezTo>
                <a:cubicBezTo>
                  <a:pt x="4182570" y="5994634"/>
                  <a:pt x="4211819" y="5976344"/>
                  <a:pt x="4219131" y="5954396"/>
                </a:cubicBezTo>
                <a:cubicBezTo>
                  <a:pt x="4219131" y="5961712"/>
                  <a:pt x="4215475" y="5969028"/>
                  <a:pt x="4222787" y="5969028"/>
                </a:cubicBezTo>
                <a:cubicBezTo>
                  <a:pt x="4230099" y="5958054"/>
                  <a:pt x="4237412" y="5958054"/>
                  <a:pt x="4230099" y="5947080"/>
                </a:cubicBezTo>
                <a:cubicBezTo>
                  <a:pt x="4248381" y="5943422"/>
                  <a:pt x="4230099" y="5936106"/>
                  <a:pt x="4241068" y="5932448"/>
                </a:cubicBezTo>
                <a:cubicBezTo>
                  <a:pt x="4237412" y="5943422"/>
                  <a:pt x="4244724" y="5943422"/>
                  <a:pt x="4244724" y="5947080"/>
                </a:cubicBezTo>
                <a:cubicBezTo>
                  <a:pt x="4248381" y="5947080"/>
                  <a:pt x="4248381" y="5943422"/>
                  <a:pt x="4252037" y="5943422"/>
                </a:cubicBezTo>
                <a:cubicBezTo>
                  <a:pt x="4248381" y="5939764"/>
                  <a:pt x="4244724" y="5936106"/>
                  <a:pt x="4248381" y="5928790"/>
                </a:cubicBezTo>
                <a:cubicBezTo>
                  <a:pt x="4259349" y="5932448"/>
                  <a:pt x="4263005" y="5921474"/>
                  <a:pt x="4255693" y="5917816"/>
                </a:cubicBezTo>
                <a:cubicBezTo>
                  <a:pt x="4292253" y="5895866"/>
                  <a:pt x="4310533" y="5851970"/>
                  <a:pt x="4343439" y="5851970"/>
                </a:cubicBezTo>
                <a:cubicBezTo>
                  <a:pt x="4343439" y="5840996"/>
                  <a:pt x="4350751" y="5840996"/>
                  <a:pt x="4350751" y="5830022"/>
                </a:cubicBezTo>
                <a:cubicBezTo>
                  <a:pt x="4365375" y="5830022"/>
                  <a:pt x="4369031" y="5819047"/>
                  <a:pt x="4369031" y="5808073"/>
                </a:cubicBezTo>
                <a:cubicBezTo>
                  <a:pt x="4383656" y="5800757"/>
                  <a:pt x="4390969" y="5800757"/>
                  <a:pt x="4387312" y="5789783"/>
                </a:cubicBezTo>
                <a:cubicBezTo>
                  <a:pt x="4398281" y="5782467"/>
                  <a:pt x="4387312" y="5800757"/>
                  <a:pt x="4394625" y="5797099"/>
                </a:cubicBezTo>
                <a:cubicBezTo>
                  <a:pt x="4401937" y="5797099"/>
                  <a:pt x="4401937" y="5786125"/>
                  <a:pt x="4409247" y="5789783"/>
                </a:cubicBezTo>
                <a:cubicBezTo>
                  <a:pt x="4409247" y="5782467"/>
                  <a:pt x="4416559" y="5778809"/>
                  <a:pt x="4420215" y="5775151"/>
                </a:cubicBezTo>
                <a:cubicBezTo>
                  <a:pt x="4420215" y="5778809"/>
                  <a:pt x="4420215" y="5782467"/>
                  <a:pt x="4420215" y="5782467"/>
                </a:cubicBezTo>
                <a:cubicBezTo>
                  <a:pt x="4449465" y="5749545"/>
                  <a:pt x="4493339" y="5720279"/>
                  <a:pt x="4511619" y="5687357"/>
                </a:cubicBezTo>
                <a:cubicBezTo>
                  <a:pt x="4504307" y="5691015"/>
                  <a:pt x="4489683" y="5712963"/>
                  <a:pt x="4482371" y="5709305"/>
                </a:cubicBezTo>
                <a:cubicBezTo>
                  <a:pt x="4486027" y="5705647"/>
                  <a:pt x="4489683" y="5701989"/>
                  <a:pt x="4486027" y="5701989"/>
                </a:cubicBezTo>
                <a:cubicBezTo>
                  <a:pt x="4478714" y="5705647"/>
                  <a:pt x="4471402" y="5709305"/>
                  <a:pt x="4478714" y="5712963"/>
                </a:cubicBezTo>
                <a:cubicBezTo>
                  <a:pt x="4467745" y="5723937"/>
                  <a:pt x="4464089" y="5712963"/>
                  <a:pt x="4467745" y="5701989"/>
                </a:cubicBezTo>
                <a:cubicBezTo>
                  <a:pt x="4482371" y="5698331"/>
                  <a:pt x="4507963" y="5687357"/>
                  <a:pt x="4500651" y="5672725"/>
                </a:cubicBezTo>
                <a:cubicBezTo>
                  <a:pt x="4507963" y="5676383"/>
                  <a:pt x="4507963" y="5665409"/>
                  <a:pt x="4515275" y="5665409"/>
                </a:cubicBezTo>
                <a:cubicBezTo>
                  <a:pt x="4518932" y="5672725"/>
                  <a:pt x="4507963" y="5676383"/>
                  <a:pt x="4511619" y="5676383"/>
                </a:cubicBezTo>
                <a:lnTo>
                  <a:pt x="4524676" y="5663317"/>
                </a:lnTo>
                <a:lnTo>
                  <a:pt x="4529899" y="5676383"/>
                </a:lnTo>
                <a:cubicBezTo>
                  <a:pt x="4522588" y="5676383"/>
                  <a:pt x="4518932" y="5676383"/>
                  <a:pt x="4515275" y="5687357"/>
                </a:cubicBezTo>
                <a:cubicBezTo>
                  <a:pt x="4526242" y="5683699"/>
                  <a:pt x="4518932" y="5698331"/>
                  <a:pt x="4526242" y="5694673"/>
                </a:cubicBezTo>
                <a:cubicBezTo>
                  <a:pt x="4529899" y="5691015"/>
                  <a:pt x="4533555" y="5687357"/>
                  <a:pt x="4537211" y="5683699"/>
                </a:cubicBezTo>
                <a:cubicBezTo>
                  <a:pt x="4533555" y="5665409"/>
                  <a:pt x="4544523" y="5639801"/>
                  <a:pt x="4559147" y="5628827"/>
                </a:cubicBezTo>
                <a:cubicBezTo>
                  <a:pt x="4555491" y="5636143"/>
                  <a:pt x="4566460" y="5628827"/>
                  <a:pt x="4570116" y="5625169"/>
                </a:cubicBezTo>
                <a:cubicBezTo>
                  <a:pt x="4566460" y="5614195"/>
                  <a:pt x="4584741" y="5610537"/>
                  <a:pt x="4595709" y="5603221"/>
                </a:cubicBezTo>
                <a:cubicBezTo>
                  <a:pt x="4595709" y="5606879"/>
                  <a:pt x="4592053" y="5614195"/>
                  <a:pt x="4595709" y="5614195"/>
                </a:cubicBezTo>
                <a:cubicBezTo>
                  <a:pt x="4606677" y="5610537"/>
                  <a:pt x="4599365" y="5592247"/>
                  <a:pt x="4606677" y="5592247"/>
                </a:cubicBezTo>
                <a:cubicBezTo>
                  <a:pt x="4610333" y="5603221"/>
                  <a:pt x="4613990" y="5584931"/>
                  <a:pt x="4617646" y="5581273"/>
                </a:cubicBezTo>
                <a:cubicBezTo>
                  <a:pt x="4617646" y="5588589"/>
                  <a:pt x="4628615" y="5584931"/>
                  <a:pt x="4632271" y="5584931"/>
                </a:cubicBezTo>
                <a:cubicBezTo>
                  <a:pt x="4632271" y="5577615"/>
                  <a:pt x="4635927" y="5577615"/>
                  <a:pt x="4639583" y="5573957"/>
                </a:cubicBezTo>
                <a:cubicBezTo>
                  <a:pt x="4635927" y="5577615"/>
                  <a:pt x="4628615" y="5581273"/>
                  <a:pt x="4628615" y="5573957"/>
                </a:cubicBezTo>
                <a:cubicBezTo>
                  <a:pt x="4639583" y="5570299"/>
                  <a:pt x="4646893" y="5562983"/>
                  <a:pt x="4639583" y="5559325"/>
                </a:cubicBezTo>
                <a:cubicBezTo>
                  <a:pt x="4650549" y="5552007"/>
                  <a:pt x="4639583" y="5566641"/>
                  <a:pt x="4650549" y="5562983"/>
                </a:cubicBezTo>
                <a:cubicBezTo>
                  <a:pt x="4650549" y="5548349"/>
                  <a:pt x="4654205" y="5555665"/>
                  <a:pt x="4661518" y="5552007"/>
                </a:cubicBezTo>
                <a:cubicBezTo>
                  <a:pt x="4661518" y="5544691"/>
                  <a:pt x="4657862" y="5541033"/>
                  <a:pt x="4654205" y="5541033"/>
                </a:cubicBezTo>
                <a:cubicBezTo>
                  <a:pt x="4657862" y="5548349"/>
                  <a:pt x="4639583" y="5552007"/>
                  <a:pt x="4635927" y="5559325"/>
                </a:cubicBezTo>
                <a:cubicBezTo>
                  <a:pt x="4639583" y="5552007"/>
                  <a:pt x="4632271" y="5552007"/>
                  <a:pt x="4632271" y="5548349"/>
                </a:cubicBezTo>
                <a:cubicBezTo>
                  <a:pt x="4639583" y="5544691"/>
                  <a:pt x="4643237" y="5541033"/>
                  <a:pt x="4646893" y="5533717"/>
                </a:cubicBezTo>
                <a:cubicBezTo>
                  <a:pt x="4643237" y="5530059"/>
                  <a:pt x="4639583" y="5533717"/>
                  <a:pt x="4632271" y="5533717"/>
                </a:cubicBezTo>
                <a:cubicBezTo>
                  <a:pt x="4646893" y="5522743"/>
                  <a:pt x="4650549" y="5526401"/>
                  <a:pt x="4665174" y="5526401"/>
                </a:cubicBezTo>
                <a:cubicBezTo>
                  <a:pt x="4668831" y="5515427"/>
                  <a:pt x="4683455" y="5519085"/>
                  <a:pt x="4694423" y="5515427"/>
                </a:cubicBezTo>
                <a:cubicBezTo>
                  <a:pt x="4694423" y="5519085"/>
                  <a:pt x="4694423" y="5526401"/>
                  <a:pt x="4694423" y="5530059"/>
                </a:cubicBezTo>
                <a:cubicBezTo>
                  <a:pt x="4701735" y="5522743"/>
                  <a:pt x="4712704" y="5519085"/>
                  <a:pt x="4720017" y="5511769"/>
                </a:cubicBezTo>
                <a:cubicBezTo>
                  <a:pt x="4720017" y="5504453"/>
                  <a:pt x="4712704" y="5500795"/>
                  <a:pt x="4723673" y="5497137"/>
                </a:cubicBezTo>
                <a:cubicBezTo>
                  <a:pt x="4727329" y="5500795"/>
                  <a:pt x="4716360" y="5508111"/>
                  <a:pt x="4727329" y="5508111"/>
                </a:cubicBezTo>
                <a:cubicBezTo>
                  <a:pt x="4727329" y="5497137"/>
                  <a:pt x="4730985" y="5500795"/>
                  <a:pt x="4734641" y="5497137"/>
                </a:cubicBezTo>
                <a:cubicBezTo>
                  <a:pt x="4734641" y="5493479"/>
                  <a:pt x="4734641" y="5489821"/>
                  <a:pt x="4730985" y="5486163"/>
                </a:cubicBezTo>
                <a:cubicBezTo>
                  <a:pt x="4730985" y="5489821"/>
                  <a:pt x="4720017" y="5497137"/>
                  <a:pt x="4720017" y="5489821"/>
                </a:cubicBezTo>
                <a:cubicBezTo>
                  <a:pt x="4727329" y="5486163"/>
                  <a:pt x="4734641" y="5486163"/>
                  <a:pt x="4734641" y="5478847"/>
                </a:cubicBezTo>
                <a:cubicBezTo>
                  <a:pt x="4730985" y="5475189"/>
                  <a:pt x="4723673" y="5486163"/>
                  <a:pt x="4723673" y="5478847"/>
                </a:cubicBezTo>
                <a:cubicBezTo>
                  <a:pt x="4727329" y="5478847"/>
                  <a:pt x="4727329" y="5471529"/>
                  <a:pt x="4727329" y="5471529"/>
                </a:cubicBezTo>
                <a:cubicBezTo>
                  <a:pt x="4734641" y="5467871"/>
                  <a:pt x="4738297" y="5471529"/>
                  <a:pt x="4741953" y="5475189"/>
                </a:cubicBezTo>
                <a:cubicBezTo>
                  <a:pt x="4745609" y="5471529"/>
                  <a:pt x="4749265" y="5471529"/>
                  <a:pt x="4752921" y="5464213"/>
                </a:cubicBezTo>
                <a:cubicBezTo>
                  <a:pt x="4760232" y="5464213"/>
                  <a:pt x="4771201" y="5475189"/>
                  <a:pt x="4774857" y="5464213"/>
                </a:cubicBezTo>
                <a:cubicBezTo>
                  <a:pt x="4778513" y="5453239"/>
                  <a:pt x="4763889" y="5460555"/>
                  <a:pt x="4771201" y="5449581"/>
                </a:cubicBezTo>
                <a:cubicBezTo>
                  <a:pt x="4782169" y="5445923"/>
                  <a:pt x="4771201" y="5460555"/>
                  <a:pt x="4782169" y="5456897"/>
                </a:cubicBezTo>
                <a:cubicBezTo>
                  <a:pt x="4789481" y="5453239"/>
                  <a:pt x="4793137" y="5449581"/>
                  <a:pt x="4800450" y="5442265"/>
                </a:cubicBezTo>
                <a:cubicBezTo>
                  <a:pt x="4807762" y="5438607"/>
                  <a:pt x="4815075" y="5431291"/>
                  <a:pt x="4818731" y="5423975"/>
                </a:cubicBezTo>
                <a:cubicBezTo>
                  <a:pt x="4822387" y="5431291"/>
                  <a:pt x="4829699" y="5413001"/>
                  <a:pt x="4833355" y="5413001"/>
                </a:cubicBezTo>
                <a:cubicBezTo>
                  <a:pt x="4840667" y="5409343"/>
                  <a:pt x="4844323" y="5420317"/>
                  <a:pt x="4851636" y="5409343"/>
                </a:cubicBezTo>
                <a:cubicBezTo>
                  <a:pt x="4855292" y="5402027"/>
                  <a:pt x="4855292" y="5387395"/>
                  <a:pt x="4858948" y="5383735"/>
                </a:cubicBezTo>
                <a:cubicBezTo>
                  <a:pt x="4862605" y="5383735"/>
                  <a:pt x="4866261" y="5383735"/>
                  <a:pt x="4873573" y="5380077"/>
                </a:cubicBezTo>
                <a:cubicBezTo>
                  <a:pt x="4880883" y="5387395"/>
                  <a:pt x="4862605" y="5391053"/>
                  <a:pt x="4869917" y="5394711"/>
                </a:cubicBezTo>
                <a:cubicBezTo>
                  <a:pt x="4877227" y="5387395"/>
                  <a:pt x="4895508" y="5376419"/>
                  <a:pt x="4891851" y="5369103"/>
                </a:cubicBezTo>
                <a:cubicBezTo>
                  <a:pt x="4888195" y="5369103"/>
                  <a:pt x="4884539" y="5380077"/>
                  <a:pt x="4877227" y="5372761"/>
                </a:cubicBezTo>
                <a:cubicBezTo>
                  <a:pt x="4884539" y="5365445"/>
                  <a:pt x="4895508" y="5358129"/>
                  <a:pt x="4902820" y="5350813"/>
                </a:cubicBezTo>
                <a:cubicBezTo>
                  <a:pt x="4913789" y="5347155"/>
                  <a:pt x="4921101" y="5339839"/>
                  <a:pt x="4924757" y="5332523"/>
                </a:cubicBezTo>
                <a:cubicBezTo>
                  <a:pt x="4946694" y="5325207"/>
                  <a:pt x="4964975" y="5325207"/>
                  <a:pt x="4968631" y="5306917"/>
                </a:cubicBezTo>
                <a:cubicBezTo>
                  <a:pt x="4972287" y="5306917"/>
                  <a:pt x="4975943" y="5314233"/>
                  <a:pt x="4979599" y="5303259"/>
                </a:cubicBezTo>
                <a:cubicBezTo>
                  <a:pt x="4979599" y="5303259"/>
                  <a:pt x="4979599" y="5299601"/>
                  <a:pt x="4972287" y="5303259"/>
                </a:cubicBezTo>
                <a:cubicBezTo>
                  <a:pt x="4972287" y="5295942"/>
                  <a:pt x="4975943" y="5292284"/>
                  <a:pt x="4975943" y="5284968"/>
                </a:cubicBezTo>
                <a:cubicBezTo>
                  <a:pt x="4986911" y="5295942"/>
                  <a:pt x="4997879" y="5266678"/>
                  <a:pt x="5005191" y="5273994"/>
                </a:cubicBezTo>
                <a:cubicBezTo>
                  <a:pt x="4997879" y="5273994"/>
                  <a:pt x="4997879" y="5281310"/>
                  <a:pt x="5001535" y="5284968"/>
                </a:cubicBezTo>
                <a:cubicBezTo>
                  <a:pt x="5005191" y="5277652"/>
                  <a:pt x="5016159" y="5281310"/>
                  <a:pt x="5019815" y="5270336"/>
                </a:cubicBezTo>
                <a:cubicBezTo>
                  <a:pt x="5012503" y="5266678"/>
                  <a:pt x="5023471" y="5263020"/>
                  <a:pt x="5027127" y="5255704"/>
                </a:cubicBezTo>
                <a:cubicBezTo>
                  <a:pt x="5034440" y="5252046"/>
                  <a:pt x="5027127" y="5263020"/>
                  <a:pt x="5034440" y="5259362"/>
                </a:cubicBezTo>
                <a:cubicBezTo>
                  <a:pt x="5038096" y="5259362"/>
                  <a:pt x="5038096" y="5255704"/>
                  <a:pt x="5038096" y="5255704"/>
                </a:cubicBezTo>
                <a:cubicBezTo>
                  <a:pt x="5041752" y="5263020"/>
                  <a:pt x="5023471" y="5273994"/>
                  <a:pt x="5034440" y="5277652"/>
                </a:cubicBezTo>
                <a:cubicBezTo>
                  <a:pt x="5038096" y="5263020"/>
                  <a:pt x="5063689" y="5266678"/>
                  <a:pt x="5060033" y="5248388"/>
                </a:cubicBezTo>
                <a:cubicBezTo>
                  <a:pt x="5063689" y="5248388"/>
                  <a:pt x="5063689" y="5252046"/>
                  <a:pt x="5067345" y="5252046"/>
                </a:cubicBezTo>
                <a:cubicBezTo>
                  <a:pt x="5071001" y="5244730"/>
                  <a:pt x="5085626" y="5241072"/>
                  <a:pt x="5081969" y="5233756"/>
                </a:cubicBezTo>
                <a:cubicBezTo>
                  <a:pt x="5074657" y="5233756"/>
                  <a:pt x="5074657" y="5244730"/>
                  <a:pt x="5067345" y="5241072"/>
                </a:cubicBezTo>
                <a:cubicBezTo>
                  <a:pt x="5078313" y="5226440"/>
                  <a:pt x="5089282" y="5222782"/>
                  <a:pt x="5089282" y="5208148"/>
                </a:cubicBezTo>
                <a:cubicBezTo>
                  <a:pt x="5096595" y="5208148"/>
                  <a:pt x="5092938" y="5219124"/>
                  <a:pt x="5100251" y="5219124"/>
                </a:cubicBezTo>
                <a:cubicBezTo>
                  <a:pt x="5085626" y="5219124"/>
                  <a:pt x="5081969" y="5233756"/>
                  <a:pt x="5089282" y="5237414"/>
                </a:cubicBezTo>
                <a:cubicBezTo>
                  <a:pt x="5096595" y="5226440"/>
                  <a:pt x="5103907" y="5222782"/>
                  <a:pt x="5111217" y="5215466"/>
                </a:cubicBezTo>
                <a:cubicBezTo>
                  <a:pt x="5107563" y="5211808"/>
                  <a:pt x="5103907" y="5211808"/>
                  <a:pt x="5100251" y="5211808"/>
                </a:cubicBezTo>
                <a:cubicBezTo>
                  <a:pt x="5100251" y="5200832"/>
                  <a:pt x="5111217" y="5197174"/>
                  <a:pt x="5114873" y="5189858"/>
                </a:cubicBezTo>
                <a:cubicBezTo>
                  <a:pt x="5122185" y="5189858"/>
                  <a:pt x="5122185" y="5193516"/>
                  <a:pt x="5125841" y="5197174"/>
                </a:cubicBezTo>
                <a:cubicBezTo>
                  <a:pt x="5133154" y="5175226"/>
                  <a:pt x="5162403" y="5167910"/>
                  <a:pt x="5169715" y="5149620"/>
                </a:cubicBezTo>
                <a:cubicBezTo>
                  <a:pt x="5173371" y="5153278"/>
                  <a:pt x="5169715" y="5160594"/>
                  <a:pt x="5173371" y="5164252"/>
                </a:cubicBezTo>
                <a:cubicBezTo>
                  <a:pt x="5187996" y="5156936"/>
                  <a:pt x="5173371" y="5153278"/>
                  <a:pt x="5184340" y="5149620"/>
                </a:cubicBezTo>
                <a:cubicBezTo>
                  <a:pt x="5184340" y="5153278"/>
                  <a:pt x="5184340" y="5153278"/>
                  <a:pt x="5187996" y="5153278"/>
                </a:cubicBezTo>
                <a:cubicBezTo>
                  <a:pt x="5191653" y="5149620"/>
                  <a:pt x="5195309" y="5142304"/>
                  <a:pt x="5195309" y="5138646"/>
                </a:cubicBezTo>
                <a:cubicBezTo>
                  <a:pt x="5187996" y="5142304"/>
                  <a:pt x="5184340" y="5145962"/>
                  <a:pt x="5177028" y="5149620"/>
                </a:cubicBezTo>
                <a:cubicBezTo>
                  <a:pt x="5177028" y="5142304"/>
                  <a:pt x="5173371" y="5142304"/>
                  <a:pt x="5169715" y="5142304"/>
                </a:cubicBezTo>
                <a:cubicBezTo>
                  <a:pt x="5180684" y="5131330"/>
                  <a:pt x="5191653" y="5127672"/>
                  <a:pt x="5202621" y="5116696"/>
                </a:cubicBezTo>
                <a:cubicBezTo>
                  <a:pt x="5213589" y="5105722"/>
                  <a:pt x="5202621" y="5105722"/>
                  <a:pt x="5198965" y="5102064"/>
                </a:cubicBezTo>
                <a:cubicBezTo>
                  <a:pt x="5213589" y="5098406"/>
                  <a:pt x="5206277" y="5105722"/>
                  <a:pt x="5217245" y="5105722"/>
                </a:cubicBezTo>
                <a:cubicBezTo>
                  <a:pt x="5206277" y="5127672"/>
                  <a:pt x="5195309" y="5127672"/>
                  <a:pt x="5184340" y="5138646"/>
                </a:cubicBezTo>
                <a:cubicBezTo>
                  <a:pt x="5195309" y="5134988"/>
                  <a:pt x="5195309" y="5138646"/>
                  <a:pt x="5206277" y="5134988"/>
                </a:cubicBezTo>
                <a:lnTo>
                  <a:pt x="5209704" y="5152135"/>
                </a:lnTo>
                <a:lnTo>
                  <a:pt x="5209655" y="5153455"/>
                </a:lnTo>
                <a:lnTo>
                  <a:pt x="5198508" y="5160594"/>
                </a:lnTo>
                <a:cubicBezTo>
                  <a:pt x="5195309" y="5164252"/>
                  <a:pt x="5193481" y="5167910"/>
                  <a:pt x="5195309" y="5167910"/>
                </a:cubicBezTo>
                <a:cubicBezTo>
                  <a:pt x="5200793" y="5167910"/>
                  <a:pt x="5206277" y="5163338"/>
                  <a:pt x="5209477" y="5158308"/>
                </a:cubicBezTo>
                <a:lnTo>
                  <a:pt x="5209655" y="5153455"/>
                </a:lnTo>
                <a:lnTo>
                  <a:pt x="5209933" y="5153278"/>
                </a:lnTo>
                <a:lnTo>
                  <a:pt x="5209704" y="5152135"/>
                </a:lnTo>
                <a:lnTo>
                  <a:pt x="5209933" y="5145962"/>
                </a:lnTo>
                <a:cubicBezTo>
                  <a:pt x="5217245" y="5149620"/>
                  <a:pt x="5228212" y="5134988"/>
                  <a:pt x="5224557" y="5131330"/>
                </a:cubicBezTo>
                <a:cubicBezTo>
                  <a:pt x="5217245" y="5127672"/>
                  <a:pt x="5217245" y="5138646"/>
                  <a:pt x="5213589" y="5138646"/>
                </a:cubicBezTo>
                <a:cubicBezTo>
                  <a:pt x="5213589" y="5134988"/>
                  <a:pt x="5209933" y="5134988"/>
                  <a:pt x="5206277" y="5134988"/>
                </a:cubicBezTo>
                <a:cubicBezTo>
                  <a:pt x="5217245" y="5120354"/>
                  <a:pt x="5239181" y="5109380"/>
                  <a:pt x="5253805" y="5102064"/>
                </a:cubicBezTo>
                <a:cubicBezTo>
                  <a:pt x="5272086" y="5091090"/>
                  <a:pt x="5283055" y="5080116"/>
                  <a:pt x="5275742" y="5069142"/>
                </a:cubicBezTo>
                <a:cubicBezTo>
                  <a:pt x="5275742" y="5070971"/>
                  <a:pt x="5273915" y="5073715"/>
                  <a:pt x="5272086" y="5075087"/>
                </a:cubicBezTo>
                <a:lnTo>
                  <a:pt x="5268759" y="5073005"/>
                </a:lnTo>
                <a:lnTo>
                  <a:pt x="5269114" y="5072439"/>
                </a:lnTo>
                <a:lnTo>
                  <a:pt x="5276199" y="5068685"/>
                </a:lnTo>
                <a:cubicBezTo>
                  <a:pt x="5278485" y="5066399"/>
                  <a:pt x="5279398" y="5063655"/>
                  <a:pt x="5275742" y="5061826"/>
                </a:cubicBezTo>
                <a:lnTo>
                  <a:pt x="5269114" y="5072439"/>
                </a:lnTo>
                <a:lnTo>
                  <a:pt x="5268429" y="5072800"/>
                </a:lnTo>
                <a:lnTo>
                  <a:pt x="5268759" y="5073005"/>
                </a:lnTo>
                <a:lnTo>
                  <a:pt x="5257461" y="5091090"/>
                </a:lnTo>
                <a:cubicBezTo>
                  <a:pt x="5242837" y="5087432"/>
                  <a:pt x="5242837" y="5102064"/>
                  <a:pt x="5231868" y="5102064"/>
                </a:cubicBezTo>
                <a:cubicBezTo>
                  <a:pt x="5231868" y="5094748"/>
                  <a:pt x="5239181" y="5098406"/>
                  <a:pt x="5242837" y="5091090"/>
                </a:cubicBezTo>
                <a:cubicBezTo>
                  <a:pt x="5239181" y="5091090"/>
                  <a:pt x="5239181" y="5087432"/>
                  <a:pt x="5235525" y="5083774"/>
                </a:cubicBezTo>
                <a:cubicBezTo>
                  <a:pt x="5242837" y="5076458"/>
                  <a:pt x="5235525" y="5072800"/>
                  <a:pt x="5250149" y="5069142"/>
                </a:cubicBezTo>
                <a:cubicBezTo>
                  <a:pt x="5253805" y="5076458"/>
                  <a:pt x="5235525" y="5087432"/>
                  <a:pt x="5250149" y="5087432"/>
                </a:cubicBezTo>
                <a:cubicBezTo>
                  <a:pt x="5253805" y="5072800"/>
                  <a:pt x="5261117" y="5061826"/>
                  <a:pt x="5253805" y="5058168"/>
                </a:cubicBezTo>
                <a:cubicBezTo>
                  <a:pt x="5246493" y="5065484"/>
                  <a:pt x="5239181" y="5072800"/>
                  <a:pt x="5231868" y="5080116"/>
                </a:cubicBezTo>
                <a:cubicBezTo>
                  <a:pt x="5228212" y="5080116"/>
                  <a:pt x="5224557" y="5080116"/>
                  <a:pt x="5220901" y="5080116"/>
                </a:cubicBezTo>
                <a:cubicBezTo>
                  <a:pt x="5202621" y="5102064"/>
                  <a:pt x="5173371" y="5116696"/>
                  <a:pt x="5147779" y="5134988"/>
                </a:cubicBezTo>
                <a:cubicBezTo>
                  <a:pt x="5136810" y="5145962"/>
                  <a:pt x="5125841" y="5153278"/>
                  <a:pt x="5114873" y="5160594"/>
                </a:cubicBezTo>
                <a:cubicBezTo>
                  <a:pt x="5114873" y="5164252"/>
                  <a:pt x="5114873" y="5164252"/>
                  <a:pt x="5114873" y="5164252"/>
                </a:cubicBezTo>
                <a:cubicBezTo>
                  <a:pt x="5111217" y="5164252"/>
                  <a:pt x="5111217" y="5164252"/>
                  <a:pt x="5107563" y="5167910"/>
                </a:cubicBezTo>
                <a:cubicBezTo>
                  <a:pt x="5103907" y="5171568"/>
                  <a:pt x="5100251" y="5175226"/>
                  <a:pt x="5092938" y="5178884"/>
                </a:cubicBezTo>
                <a:cubicBezTo>
                  <a:pt x="5092938" y="5175226"/>
                  <a:pt x="5092938" y="5175226"/>
                  <a:pt x="5092938" y="5175226"/>
                </a:cubicBezTo>
                <a:cubicBezTo>
                  <a:pt x="5085626" y="5182542"/>
                  <a:pt x="5081969" y="5189858"/>
                  <a:pt x="5074657" y="5186200"/>
                </a:cubicBezTo>
                <a:cubicBezTo>
                  <a:pt x="5071001" y="5189858"/>
                  <a:pt x="5071001" y="5193516"/>
                  <a:pt x="5071001" y="5197174"/>
                </a:cubicBezTo>
                <a:cubicBezTo>
                  <a:pt x="5052721" y="5200832"/>
                  <a:pt x="5045408" y="5211808"/>
                  <a:pt x="5030783" y="5222782"/>
                </a:cubicBezTo>
                <a:cubicBezTo>
                  <a:pt x="5001535" y="5244730"/>
                  <a:pt x="4954007" y="5270336"/>
                  <a:pt x="4950350" y="5284968"/>
                </a:cubicBezTo>
                <a:cubicBezTo>
                  <a:pt x="4932069" y="5295942"/>
                  <a:pt x="4917445" y="5310575"/>
                  <a:pt x="4902820" y="5321549"/>
                </a:cubicBezTo>
                <a:cubicBezTo>
                  <a:pt x="4884539" y="5332523"/>
                  <a:pt x="4869917" y="5347155"/>
                  <a:pt x="4855292" y="5358129"/>
                </a:cubicBezTo>
                <a:cubicBezTo>
                  <a:pt x="4822387" y="5383735"/>
                  <a:pt x="4793137" y="5409343"/>
                  <a:pt x="4760232" y="5431291"/>
                </a:cubicBezTo>
                <a:cubicBezTo>
                  <a:pt x="4756578" y="5431291"/>
                  <a:pt x="4760232" y="5434949"/>
                  <a:pt x="4760232" y="5434949"/>
                </a:cubicBezTo>
                <a:cubicBezTo>
                  <a:pt x="4738297" y="5449581"/>
                  <a:pt x="4720017" y="5460555"/>
                  <a:pt x="4701735" y="5475189"/>
                </a:cubicBezTo>
                <a:cubicBezTo>
                  <a:pt x="4683455" y="5486163"/>
                  <a:pt x="4665174" y="5504453"/>
                  <a:pt x="4650549" y="5519085"/>
                </a:cubicBezTo>
                <a:cubicBezTo>
                  <a:pt x="4646893" y="5519085"/>
                  <a:pt x="4639583" y="5522743"/>
                  <a:pt x="4635927" y="5522743"/>
                </a:cubicBezTo>
                <a:cubicBezTo>
                  <a:pt x="4624959" y="5541033"/>
                  <a:pt x="4606677" y="5548349"/>
                  <a:pt x="4595709" y="5552007"/>
                </a:cubicBezTo>
                <a:cubicBezTo>
                  <a:pt x="4595709" y="5555665"/>
                  <a:pt x="4599365" y="5555665"/>
                  <a:pt x="4599365" y="5559325"/>
                </a:cubicBezTo>
                <a:cubicBezTo>
                  <a:pt x="4592053" y="5566641"/>
                  <a:pt x="4577429" y="5562983"/>
                  <a:pt x="4570116" y="5573957"/>
                </a:cubicBezTo>
                <a:cubicBezTo>
                  <a:pt x="4544523" y="5606879"/>
                  <a:pt x="4507963" y="5628827"/>
                  <a:pt x="4471402" y="5654435"/>
                </a:cubicBezTo>
                <a:cubicBezTo>
                  <a:pt x="4475058" y="5650777"/>
                  <a:pt x="4475058" y="5658093"/>
                  <a:pt x="4475058" y="5661751"/>
                </a:cubicBezTo>
                <a:cubicBezTo>
                  <a:pt x="4453121" y="5672725"/>
                  <a:pt x="4431184" y="5691015"/>
                  <a:pt x="4412903" y="5705647"/>
                </a:cubicBezTo>
                <a:cubicBezTo>
                  <a:pt x="4390969" y="5723937"/>
                  <a:pt x="4372687" y="5742229"/>
                  <a:pt x="4350751" y="5760519"/>
                </a:cubicBezTo>
                <a:cubicBezTo>
                  <a:pt x="4343439" y="5760519"/>
                  <a:pt x="4347095" y="5753203"/>
                  <a:pt x="4339783" y="5756861"/>
                </a:cubicBezTo>
                <a:cubicBezTo>
                  <a:pt x="4336126" y="5771493"/>
                  <a:pt x="4325157" y="5771493"/>
                  <a:pt x="4325157" y="5786125"/>
                </a:cubicBezTo>
                <a:cubicBezTo>
                  <a:pt x="4306877" y="5786125"/>
                  <a:pt x="4299565" y="5804415"/>
                  <a:pt x="4284942" y="5804415"/>
                </a:cubicBezTo>
                <a:cubicBezTo>
                  <a:pt x="4281285" y="5815389"/>
                  <a:pt x="4270317" y="5826364"/>
                  <a:pt x="4255693" y="5837338"/>
                </a:cubicBezTo>
                <a:cubicBezTo>
                  <a:pt x="4244724" y="5848312"/>
                  <a:pt x="4230099" y="5855628"/>
                  <a:pt x="4219131" y="5866602"/>
                </a:cubicBezTo>
                <a:cubicBezTo>
                  <a:pt x="4208163" y="5855628"/>
                  <a:pt x="4189882" y="5899524"/>
                  <a:pt x="4171603" y="5903182"/>
                </a:cubicBezTo>
                <a:cubicBezTo>
                  <a:pt x="4167947" y="5910500"/>
                  <a:pt x="4175257" y="5906840"/>
                  <a:pt x="4171603" y="5914158"/>
                </a:cubicBezTo>
                <a:cubicBezTo>
                  <a:pt x="4167947" y="5914158"/>
                  <a:pt x="4156979" y="5914158"/>
                  <a:pt x="4153322" y="5932448"/>
                </a:cubicBezTo>
                <a:cubicBezTo>
                  <a:pt x="4127729" y="5939764"/>
                  <a:pt x="4113105" y="5958054"/>
                  <a:pt x="4094824" y="5976344"/>
                </a:cubicBezTo>
                <a:cubicBezTo>
                  <a:pt x="4083855" y="5980002"/>
                  <a:pt x="4098480" y="5961712"/>
                  <a:pt x="4083855" y="5965370"/>
                </a:cubicBezTo>
                <a:cubicBezTo>
                  <a:pt x="4072887" y="5990976"/>
                  <a:pt x="4061919" y="6009268"/>
                  <a:pt x="4039983" y="6027558"/>
                </a:cubicBezTo>
                <a:cubicBezTo>
                  <a:pt x="4036327" y="6020242"/>
                  <a:pt x="4047296" y="6016584"/>
                  <a:pt x="4047296" y="6009268"/>
                </a:cubicBezTo>
                <a:cubicBezTo>
                  <a:pt x="4039983" y="6012926"/>
                  <a:pt x="4043639" y="6001952"/>
                  <a:pt x="4036327" y="6005610"/>
                </a:cubicBezTo>
                <a:cubicBezTo>
                  <a:pt x="4029015" y="6020242"/>
                  <a:pt x="4021703" y="6034874"/>
                  <a:pt x="4010734" y="6034874"/>
                </a:cubicBezTo>
                <a:cubicBezTo>
                  <a:pt x="4014391" y="6031216"/>
                  <a:pt x="4025359" y="6023900"/>
                  <a:pt x="4018047" y="6020242"/>
                </a:cubicBezTo>
                <a:cubicBezTo>
                  <a:pt x="4007078" y="6031216"/>
                  <a:pt x="3996110" y="6038532"/>
                  <a:pt x="3992453" y="6056822"/>
                </a:cubicBezTo>
                <a:cubicBezTo>
                  <a:pt x="3985141" y="6056822"/>
                  <a:pt x="3985141" y="6049506"/>
                  <a:pt x="3977829" y="6053164"/>
                </a:cubicBezTo>
                <a:cubicBezTo>
                  <a:pt x="3970517" y="6064138"/>
                  <a:pt x="3963204" y="6067796"/>
                  <a:pt x="3963204" y="6082430"/>
                </a:cubicBezTo>
                <a:cubicBezTo>
                  <a:pt x="3944923" y="6086088"/>
                  <a:pt x="3937613" y="6108036"/>
                  <a:pt x="3922989" y="6119010"/>
                </a:cubicBezTo>
                <a:cubicBezTo>
                  <a:pt x="3919332" y="6126326"/>
                  <a:pt x="3937613" y="6115352"/>
                  <a:pt x="3930301" y="6126326"/>
                </a:cubicBezTo>
                <a:cubicBezTo>
                  <a:pt x="3919332" y="6133642"/>
                  <a:pt x="3922989" y="6115352"/>
                  <a:pt x="3915676" y="6126326"/>
                </a:cubicBezTo>
                <a:cubicBezTo>
                  <a:pt x="3915676" y="6129984"/>
                  <a:pt x="3919332" y="6144616"/>
                  <a:pt x="3908364" y="6144616"/>
                </a:cubicBezTo>
                <a:cubicBezTo>
                  <a:pt x="3908364" y="6140958"/>
                  <a:pt x="3912020" y="6133642"/>
                  <a:pt x="3908364" y="6133642"/>
                </a:cubicBezTo>
                <a:cubicBezTo>
                  <a:pt x="3893739" y="6140958"/>
                  <a:pt x="3882771" y="6151932"/>
                  <a:pt x="3871803" y="6162906"/>
                </a:cubicBezTo>
                <a:cubicBezTo>
                  <a:pt x="3864490" y="6170224"/>
                  <a:pt x="3857178" y="6177540"/>
                  <a:pt x="3849865" y="6188514"/>
                </a:cubicBezTo>
                <a:cubicBezTo>
                  <a:pt x="3849865" y="6188514"/>
                  <a:pt x="3849865" y="6184856"/>
                  <a:pt x="3846209" y="6184856"/>
                </a:cubicBezTo>
                <a:cubicBezTo>
                  <a:pt x="3831585" y="6195830"/>
                  <a:pt x="3802337" y="6221436"/>
                  <a:pt x="3805993" y="6232410"/>
                </a:cubicBezTo>
                <a:cubicBezTo>
                  <a:pt x="3802337" y="6232410"/>
                  <a:pt x="3798681" y="6236068"/>
                  <a:pt x="3795025" y="6239726"/>
                </a:cubicBezTo>
                <a:cubicBezTo>
                  <a:pt x="3798681" y="6232410"/>
                  <a:pt x="3798681" y="6228752"/>
                  <a:pt x="3795025" y="6232410"/>
                </a:cubicBezTo>
                <a:cubicBezTo>
                  <a:pt x="3795025" y="6239726"/>
                  <a:pt x="3784057" y="6239726"/>
                  <a:pt x="3784057" y="6247042"/>
                </a:cubicBezTo>
                <a:cubicBezTo>
                  <a:pt x="3787713" y="6247042"/>
                  <a:pt x="3791369" y="6243384"/>
                  <a:pt x="3795025" y="6239726"/>
                </a:cubicBezTo>
                <a:cubicBezTo>
                  <a:pt x="3791369" y="6258018"/>
                  <a:pt x="3776744" y="6243384"/>
                  <a:pt x="3773088" y="6258018"/>
                </a:cubicBezTo>
                <a:cubicBezTo>
                  <a:pt x="3762120" y="6258018"/>
                  <a:pt x="3762120" y="6268992"/>
                  <a:pt x="3754807" y="6268992"/>
                </a:cubicBezTo>
                <a:cubicBezTo>
                  <a:pt x="3754807" y="6265334"/>
                  <a:pt x="3765776" y="6258018"/>
                  <a:pt x="3758463" y="6258018"/>
                </a:cubicBezTo>
                <a:cubicBezTo>
                  <a:pt x="3743839" y="6272650"/>
                  <a:pt x="3729214" y="6283624"/>
                  <a:pt x="3718246" y="6305572"/>
                </a:cubicBezTo>
                <a:cubicBezTo>
                  <a:pt x="3718246" y="6301914"/>
                  <a:pt x="3718246" y="6298256"/>
                  <a:pt x="3714590" y="6298256"/>
                </a:cubicBezTo>
                <a:cubicBezTo>
                  <a:pt x="3714590" y="6301914"/>
                  <a:pt x="3707279" y="6301914"/>
                  <a:pt x="3703623" y="6309230"/>
                </a:cubicBezTo>
                <a:cubicBezTo>
                  <a:pt x="3703623" y="6312888"/>
                  <a:pt x="3707279" y="6312888"/>
                  <a:pt x="3707279" y="6316546"/>
                </a:cubicBezTo>
                <a:cubicBezTo>
                  <a:pt x="3699967" y="6320204"/>
                  <a:pt x="3692655" y="6323862"/>
                  <a:pt x="3688999" y="6331178"/>
                </a:cubicBezTo>
                <a:cubicBezTo>
                  <a:pt x="3692655" y="6331178"/>
                  <a:pt x="3696311" y="6338494"/>
                  <a:pt x="3688999" y="6338494"/>
                </a:cubicBezTo>
                <a:cubicBezTo>
                  <a:pt x="3685343" y="6323862"/>
                  <a:pt x="3678030" y="6353128"/>
                  <a:pt x="3667062" y="6353128"/>
                </a:cubicBezTo>
                <a:cubicBezTo>
                  <a:pt x="3663406" y="6353128"/>
                  <a:pt x="3670718" y="6338494"/>
                  <a:pt x="3663406" y="6338494"/>
                </a:cubicBezTo>
                <a:cubicBezTo>
                  <a:pt x="3663406" y="6353128"/>
                  <a:pt x="3652437" y="6356786"/>
                  <a:pt x="3648781" y="6364102"/>
                </a:cubicBezTo>
                <a:cubicBezTo>
                  <a:pt x="3659749" y="6364102"/>
                  <a:pt x="3641469" y="6382392"/>
                  <a:pt x="3637813" y="6382392"/>
                </a:cubicBezTo>
                <a:cubicBezTo>
                  <a:pt x="3641469" y="6375076"/>
                  <a:pt x="3645125" y="6367760"/>
                  <a:pt x="3634156" y="6367760"/>
                </a:cubicBezTo>
                <a:cubicBezTo>
                  <a:pt x="3630500" y="6371418"/>
                  <a:pt x="3634156" y="6382392"/>
                  <a:pt x="3630500" y="6382392"/>
                </a:cubicBezTo>
                <a:cubicBezTo>
                  <a:pt x="3623188" y="6364102"/>
                  <a:pt x="3597595" y="6400682"/>
                  <a:pt x="3586628" y="6407998"/>
                </a:cubicBezTo>
                <a:cubicBezTo>
                  <a:pt x="3590284" y="6407998"/>
                  <a:pt x="3593939" y="6407998"/>
                  <a:pt x="3590284" y="6415314"/>
                </a:cubicBezTo>
                <a:cubicBezTo>
                  <a:pt x="3579316" y="6415314"/>
                  <a:pt x="3586628" y="6418972"/>
                  <a:pt x="3582972" y="6426288"/>
                </a:cubicBezTo>
                <a:cubicBezTo>
                  <a:pt x="3582972" y="6426288"/>
                  <a:pt x="3582972" y="6426288"/>
                  <a:pt x="3568348" y="6426288"/>
                </a:cubicBezTo>
                <a:cubicBezTo>
                  <a:pt x="3572004" y="6415314"/>
                  <a:pt x="3564691" y="6418972"/>
                  <a:pt x="3564691" y="6415314"/>
                </a:cubicBezTo>
                <a:cubicBezTo>
                  <a:pt x="3575660" y="6404340"/>
                  <a:pt x="3579316" y="6407998"/>
                  <a:pt x="3586628" y="6389708"/>
                </a:cubicBezTo>
                <a:cubicBezTo>
                  <a:pt x="3601251" y="6389708"/>
                  <a:pt x="3593939" y="6382392"/>
                  <a:pt x="3612220" y="6378734"/>
                </a:cubicBezTo>
                <a:cubicBezTo>
                  <a:pt x="3604907" y="6378734"/>
                  <a:pt x="3612220" y="6367760"/>
                  <a:pt x="3619532" y="6360444"/>
                </a:cubicBezTo>
                <a:cubicBezTo>
                  <a:pt x="3619532" y="6367760"/>
                  <a:pt x="3615876" y="6371418"/>
                  <a:pt x="3619532" y="6371418"/>
                </a:cubicBezTo>
                <a:cubicBezTo>
                  <a:pt x="3619532" y="6367760"/>
                  <a:pt x="3626844" y="6375076"/>
                  <a:pt x="3630500" y="6364102"/>
                </a:cubicBezTo>
                <a:cubicBezTo>
                  <a:pt x="3626844" y="6360444"/>
                  <a:pt x="3623188" y="6356786"/>
                  <a:pt x="3623188" y="6345812"/>
                </a:cubicBezTo>
                <a:cubicBezTo>
                  <a:pt x="3634156" y="6345812"/>
                  <a:pt x="3623188" y="6364102"/>
                  <a:pt x="3637813" y="6356786"/>
                </a:cubicBezTo>
                <a:cubicBezTo>
                  <a:pt x="3637813" y="6342152"/>
                  <a:pt x="3659749" y="6349470"/>
                  <a:pt x="3659749" y="6327520"/>
                </a:cubicBezTo>
                <a:cubicBezTo>
                  <a:pt x="3652437" y="6327520"/>
                  <a:pt x="3645125" y="6331178"/>
                  <a:pt x="3645125" y="6323862"/>
                </a:cubicBezTo>
                <a:cubicBezTo>
                  <a:pt x="3656093" y="6323862"/>
                  <a:pt x="3656093" y="6320204"/>
                  <a:pt x="3663406" y="6327520"/>
                </a:cubicBezTo>
                <a:cubicBezTo>
                  <a:pt x="3670718" y="6301914"/>
                  <a:pt x="3692655" y="6290940"/>
                  <a:pt x="3707279" y="6276308"/>
                </a:cubicBezTo>
                <a:cubicBezTo>
                  <a:pt x="3703623" y="6276308"/>
                  <a:pt x="3703623" y="6272650"/>
                  <a:pt x="3707279" y="6272650"/>
                </a:cubicBezTo>
                <a:cubicBezTo>
                  <a:pt x="3699967" y="6272650"/>
                  <a:pt x="3699967" y="6279966"/>
                  <a:pt x="3692655" y="6279966"/>
                </a:cubicBezTo>
                <a:cubicBezTo>
                  <a:pt x="3699967" y="6265334"/>
                  <a:pt x="3710933" y="6272650"/>
                  <a:pt x="3718246" y="6265334"/>
                </a:cubicBezTo>
                <a:cubicBezTo>
                  <a:pt x="3714590" y="6261676"/>
                  <a:pt x="3710933" y="6258018"/>
                  <a:pt x="3718246" y="6250700"/>
                </a:cubicBezTo>
                <a:cubicBezTo>
                  <a:pt x="3714590" y="6268992"/>
                  <a:pt x="3725558" y="6254358"/>
                  <a:pt x="3732871" y="6254358"/>
                </a:cubicBezTo>
                <a:cubicBezTo>
                  <a:pt x="3740183" y="6239726"/>
                  <a:pt x="3780401" y="6210462"/>
                  <a:pt x="3776744" y="6192172"/>
                </a:cubicBezTo>
                <a:cubicBezTo>
                  <a:pt x="3784057" y="6188514"/>
                  <a:pt x="3784057" y="6195830"/>
                  <a:pt x="3787713" y="6195830"/>
                </a:cubicBezTo>
                <a:cubicBezTo>
                  <a:pt x="3798681" y="6184856"/>
                  <a:pt x="3809650" y="6177540"/>
                  <a:pt x="3820618" y="6159248"/>
                </a:cubicBezTo>
                <a:cubicBezTo>
                  <a:pt x="3816962" y="6166564"/>
                  <a:pt x="3816962" y="6170224"/>
                  <a:pt x="3820618" y="6170224"/>
                </a:cubicBezTo>
                <a:cubicBezTo>
                  <a:pt x="3824274" y="6166564"/>
                  <a:pt x="3831585" y="6162906"/>
                  <a:pt x="3831585" y="6151932"/>
                </a:cubicBezTo>
                <a:cubicBezTo>
                  <a:pt x="3827931" y="6155590"/>
                  <a:pt x="3820618" y="6155590"/>
                  <a:pt x="3820618" y="6151932"/>
                </a:cubicBezTo>
                <a:cubicBezTo>
                  <a:pt x="3827931" y="6151932"/>
                  <a:pt x="3827931" y="6140958"/>
                  <a:pt x="3835241" y="6140958"/>
                </a:cubicBezTo>
                <a:cubicBezTo>
                  <a:pt x="3831585" y="6151932"/>
                  <a:pt x="3835241" y="6155590"/>
                  <a:pt x="3842553" y="6151932"/>
                </a:cubicBezTo>
                <a:cubicBezTo>
                  <a:pt x="3849865" y="6129984"/>
                  <a:pt x="3882771" y="6129984"/>
                  <a:pt x="3879115" y="6108036"/>
                </a:cubicBezTo>
                <a:cubicBezTo>
                  <a:pt x="3882771" y="6104378"/>
                  <a:pt x="3886427" y="6104378"/>
                  <a:pt x="3890083" y="6108036"/>
                </a:cubicBezTo>
                <a:cubicBezTo>
                  <a:pt x="3886427" y="6097062"/>
                  <a:pt x="3901051" y="6093404"/>
                  <a:pt x="3893739" y="6093404"/>
                </a:cubicBezTo>
                <a:cubicBezTo>
                  <a:pt x="3890083" y="6093404"/>
                  <a:pt x="3886427" y="6097062"/>
                  <a:pt x="3886427" y="6093404"/>
                </a:cubicBezTo>
                <a:cubicBezTo>
                  <a:pt x="3897395" y="6082430"/>
                  <a:pt x="3912020" y="6078770"/>
                  <a:pt x="3922989" y="6071454"/>
                </a:cubicBezTo>
                <a:cubicBezTo>
                  <a:pt x="3919332" y="6071454"/>
                  <a:pt x="3919332" y="6067796"/>
                  <a:pt x="3919332" y="6067796"/>
                </a:cubicBezTo>
                <a:cubicBezTo>
                  <a:pt x="3912020" y="6067796"/>
                  <a:pt x="3912020" y="6071454"/>
                  <a:pt x="3908364" y="6071454"/>
                </a:cubicBezTo>
                <a:cubicBezTo>
                  <a:pt x="3922989" y="6042190"/>
                  <a:pt x="3959548" y="6038532"/>
                  <a:pt x="3970517" y="6005610"/>
                </a:cubicBezTo>
                <a:cubicBezTo>
                  <a:pt x="3981485" y="6001952"/>
                  <a:pt x="3966861" y="6009268"/>
                  <a:pt x="3974173" y="6009268"/>
                </a:cubicBezTo>
                <a:cubicBezTo>
                  <a:pt x="3992453" y="5998294"/>
                  <a:pt x="4003422" y="5983660"/>
                  <a:pt x="4018047" y="5972686"/>
                </a:cubicBezTo>
                <a:cubicBezTo>
                  <a:pt x="4025359" y="5947080"/>
                  <a:pt x="4061919" y="5950738"/>
                  <a:pt x="4061919" y="5925132"/>
                </a:cubicBezTo>
                <a:cubicBezTo>
                  <a:pt x="4072887" y="5932448"/>
                  <a:pt x="4076543" y="5906840"/>
                  <a:pt x="4094824" y="5910500"/>
                </a:cubicBezTo>
                <a:cubicBezTo>
                  <a:pt x="4094824" y="5895866"/>
                  <a:pt x="4105792" y="5892208"/>
                  <a:pt x="4113105" y="5884892"/>
                </a:cubicBezTo>
                <a:cubicBezTo>
                  <a:pt x="4120417" y="5895866"/>
                  <a:pt x="4142354" y="5866602"/>
                  <a:pt x="4142354" y="5851970"/>
                </a:cubicBezTo>
                <a:cubicBezTo>
                  <a:pt x="4153322" y="5848312"/>
                  <a:pt x="4149666" y="5855628"/>
                  <a:pt x="4153322" y="5855628"/>
                </a:cubicBezTo>
                <a:cubicBezTo>
                  <a:pt x="4153322" y="5848312"/>
                  <a:pt x="4167947" y="5851970"/>
                  <a:pt x="4167947" y="5844654"/>
                </a:cubicBezTo>
                <a:cubicBezTo>
                  <a:pt x="4164291" y="5840996"/>
                  <a:pt x="4164291" y="5830022"/>
                  <a:pt x="4171603" y="5830022"/>
                </a:cubicBezTo>
                <a:cubicBezTo>
                  <a:pt x="4171603" y="5833680"/>
                  <a:pt x="4164291" y="5844654"/>
                  <a:pt x="4171603" y="5844654"/>
                </a:cubicBezTo>
                <a:cubicBezTo>
                  <a:pt x="4182570" y="5840996"/>
                  <a:pt x="4182570" y="5822706"/>
                  <a:pt x="4189882" y="5815389"/>
                </a:cubicBezTo>
                <a:cubicBezTo>
                  <a:pt x="4189882" y="5822706"/>
                  <a:pt x="4193538" y="5819047"/>
                  <a:pt x="4200851" y="5819047"/>
                </a:cubicBezTo>
                <a:cubicBezTo>
                  <a:pt x="4204507" y="5804415"/>
                  <a:pt x="4215475" y="5797099"/>
                  <a:pt x="4219131" y="5782467"/>
                </a:cubicBezTo>
                <a:cubicBezTo>
                  <a:pt x="4211819" y="5786125"/>
                  <a:pt x="4211819" y="5786125"/>
                  <a:pt x="4211819" y="5782467"/>
                </a:cubicBezTo>
                <a:cubicBezTo>
                  <a:pt x="4211819" y="5782467"/>
                  <a:pt x="4215475" y="5782467"/>
                  <a:pt x="4215475" y="5778809"/>
                </a:cubicBezTo>
                <a:cubicBezTo>
                  <a:pt x="4215475" y="5775151"/>
                  <a:pt x="4208163" y="5778809"/>
                  <a:pt x="4208163" y="5775151"/>
                </a:cubicBezTo>
                <a:cubicBezTo>
                  <a:pt x="4230099" y="5767835"/>
                  <a:pt x="4219131" y="5756861"/>
                  <a:pt x="4241068" y="5753203"/>
                </a:cubicBezTo>
                <a:cubicBezTo>
                  <a:pt x="4241068" y="5756861"/>
                  <a:pt x="4222787" y="5767835"/>
                  <a:pt x="4237412" y="5764177"/>
                </a:cubicBezTo>
                <a:cubicBezTo>
                  <a:pt x="4237412" y="5775151"/>
                  <a:pt x="4219131" y="5778809"/>
                  <a:pt x="4226443" y="5782467"/>
                </a:cubicBezTo>
                <a:cubicBezTo>
                  <a:pt x="4233755" y="5778809"/>
                  <a:pt x="4233755" y="5771493"/>
                  <a:pt x="4248381" y="5771493"/>
                </a:cubicBezTo>
                <a:cubicBezTo>
                  <a:pt x="4248381" y="5760519"/>
                  <a:pt x="4259349" y="5764177"/>
                  <a:pt x="4259349" y="5753203"/>
                </a:cubicBezTo>
                <a:cubicBezTo>
                  <a:pt x="4252037" y="5749545"/>
                  <a:pt x="4252037" y="5756861"/>
                  <a:pt x="4248381" y="5760519"/>
                </a:cubicBezTo>
                <a:cubicBezTo>
                  <a:pt x="4252037" y="5753203"/>
                  <a:pt x="4244724" y="5753203"/>
                  <a:pt x="4241068" y="5753203"/>
                </a:cubicBezTo>
                <a:cubicBezTo>
                  <a:pt x="4244724" y="5742229"/>
                  <a:pt x="4248381" y="5738571"/>
                  <a:pt x="4255693" y="5734913"/>
                </a:cubicBezTo>
                <a:cubicBezTo>
                  <a:pt x="4255693" y="5742229"/>
                  <a:pt x="4252037" y="5745887"/>
                  <a:pt x="4255693" y="5745887"/>
                </a:cubicBezTo>
                <a:cubicBezTo>
                  <a:pt x="4255693" y="5742229"/>
                  <a:pt x="4263005" y="5745887"/>
                  <a:pt x="4263005" y="5742229"/>
                </a:cubicBezTo>
                <a:cubicBezTo>
                  <a:pt x="4266661" y="5731253"/>
                  <a:pt x="4255693" y="5738571"/>
                  <a:pt x="4263005" y="5727595"/>
                </a:cubicBezTo>
                <a:cubicBezTo>
                  <a:pt x="4284942" y="5720279"/>
                  <a:pt x="4299565" y="5691015"/>
                  <a:pt x="4321501" y="5694673"/>
                </a:cubicBezTo>
                <a:cubicBezTo>
                  <a:pt x="4325157" y="5691015"/>
                  <a:pt x="4336126" y="5683699"/>
                  <a:pt x="4328814" y="5680041"/>
                </a:cubicBezTo>
                <a:cubicBezTo>
                  <a:pt x="4325157" y="5680041"/>
                  <a:pt x="4317845" y="5694673"/>
                  <a:pt x="4314189" y="5683699"/>
                </a:cubicBezTo>
                <a:cubicBezTo>
                  <a:pt x="4328814" y="5680041"/>
                  <a:pt x="4350751" y="5647119"/>
                  <a:pt x="4354407" y="5669067"/>
                </a:cubicBezTo>
                <a:cubicBezTo>
                  <a:pt x="4358063" y="5669067"/>
                  <a:pt x="4358063" y="5665409"/>
                  <a:pt x="4361719" y="5661751"/>
                </a:cubicBezTo>
                <a:cubicBezTo>
                  <a:pt x="4365375" y="5654435"/>
                  <a:pt x="4354407" y="5658093"/>
                  <a:pt x="4358063" y="5647119"/>
                </a:cubicBezTo>
                <a:cubicBezTo>
                  <a:pt x="4387312" y="5625169"/>
                  <a:pt x="4427528" y="5599563"/>
                  <a:pt x="4445809" y="5573957"/>
                </a:cubicBezTo>
                <a:cubicBezTo>
                  <a:pt x="4482371" y="5555665"/>
                  <a:pt x="4511619" y="5526401"/>
                  <a:pt x="4544523" y="5500795"/>
                </a:cubicBezTo>
                <a:cubicBezTo>
                  <a:pt x="4540867" y="5500795"/>
                  <a:pt x="4537211" y="5500795"/>
                  <a:pt x="4540867" y="5497137"/>
                </a:cubicBezTo>
                <a:cubicBezTo>
                  <a:pt x="4570116" y="5493479"/>
                  <a:pt x="4603021" y="5449581"/>
                  <a:pt x="4632271" y="5431291"/>
                </a:cubicBezTo>
                <a:cubicBezTo>
                  <a:pt x="4635927" y="5427633"/>
                  <a:pt x="4632271" y="5427633"/>
                  <a:pt x="4632271" y="5423975"/>
                </a:cubicBezTo>
                <a:cubicBezTo>
                  <a:pt x="4654205" y="5413001"/>
                  <a:pt x="4672487" y="5391053"/>
                  <a:pt x="4694423" y="5380077"/>
                </a:cubicBezTo>
                <a:cubicBezTo>
                  <a:pt x="4690767" y="5380077"/>
                  <a:pt x="4690767" y="5380077"/>
                  <a:pt x="4690767" y="5376419"/>
                </a:cubicBezTo>
                <a:cubicBezTo>
                  <a:pt x="4705392" y="5372761"/>
                  <a:pt x="4723673" y="5365445"/>
                  <a:pt x="4723673" y="5350813"/>
                </a:cubicBezTo>
                <a:cubicBezTo>
                  <a:pt x="4752921" y="5343497"/>
                  <a:pt x="4763889" y="5310575"/>
                  <a:pt x="4793137" y="5303259"/>
                </a:cubicBezTo>
                <a:cubicBezTo>
                  <a:pt x="4789481" y="5299601"/>
                  <a:pt x="4807762" y="5288626"/>
                  <a:pt x="4807762" y="5299601"/>
                </a:cubicBezTo>
                <a:cubicBezTo>
                  <a:pt x="4800450" y="5295942"/>
                  <a:pt x="4793137" y="5310575"/>
                  <a:pt x="4796793" y="5310575"/>
                </a:cubicBezTo>
                <a:cubicBezTo>
                  <a:pt x="4807762" y="5306917"/>
                  <a:pt x="4807762" y="5314233"/>
                  <a:pt x="4815075" y="5314233"/>
                </a:cubicBezTo>
                <a:cubicBezTo>
                  <a:pt x="4829699" y="5299601"/>
                  <a:pt x="4815075" y="5292284"/>
                  <a:pt x="4815075" y="5288626"/>
                </a:cubicBezTo>
                <a:cubicBezTo>
                  <a:pt x="4833355" y="5277652"/>
                  <a:pt x="4847980" y="5259362"/>
                  <a:pt x="4862605" y="5244730"/>
                </a:cubicBezTo>
                <a:cubicBezTo>
                  <a:pt x="4866261" y="5244730"/>
                  <a:pt x="4866261" y="5248388"/>
                  <a:pt x="4873573" y="5248388"/>
                </a:cubicBezTo>
                <a:cubicBezTo>
                  <a:pt x="4888195" y="5226440"/>
                  <a:pt x="4913789" y="5208148"/>
                  <a:pt x="4939381" y="5189858"/>
                </a:cubicBezTo>
                <a:cubicBezTo>
                  <a:pt x="4961319" y="5175226"/>
                  <a:pt x="4986911" y="5156936"/>
                  <a:pt x="5001535" y="5138646"/>
                </a:cubicBezTo>
                <a:cubicBezTo>
                  <a:pt x="5012503" y="5138646"/>
                  <a:pt x="5016159" y="5134988"/>
                  <a:pt x="5023471" y="5134988"/>
                </a:cubicBezTo>
                <a:cubicBezTo>
                  <a:pt x="5023471" y="5131330"/>
                  <a:pt x="5019815" y="5131330"/>
                  <a:pt x="5023471" y="5127672"/>
                </a:cubicBezTo>
                <a:cubicBezTo>
                  <a:pt x="5060033" y="5102064"/>
                  <a:pt x="5092938" y="5076458"/>
                  <a:pt x="5125841" y="5050852"/>
                </a:cubicBezTo>
                <a:cubicBezTo>
                  <a:pt x="5158747" y="5025244"/>
                  <a:pt x="5191653" y="5003296"/>
                  <a:pt x="5228212" y="4977690"/>
                </a:cubicBezTo>
                <a:cubicBezTo>
                  <a:pt x="5228212" y="4970374"/>
                  <a:pt x="5250149" y="4959400"/>
                  <a:pt x="5261117" y="4959400"/>
                </a:cubicBezTo>
                <a:cubicBezTo>
                  <a:pt x="5268429" y="4941108"/>
                  <a:pt x="5283055" y="4941108"/>
                  <a:pt x="5294023" y="4933792"/>
                </a:cubicBezTo>
                <a:cubicBezTo>
                  <a:pt x="5297679" y="4922818"/>
                  <a:pt x="5348863" y="4889896"/>
                  <a:pt x="5370800" y="4871606"/>
                </a:cubicBezTo>
                <a:cubicBezTo>
                  <a:pt x="5370800" y="4875264"/>
                  <a:pt x="5370800" y="4878922"/>
                  <a:pt x="5374456" y="4878922"/>
                </a:cubicBezTo>
                <a:cubicBezTo>
                  <a:pt x="5385425" y="4853314"/>
                  <a:pt x="5414674" y="4856972"/>
                  <a:pt x="5414674" y="4838682"/>
                </a:cubicBezTo>
                <a:cubicBezTo>
                  <a:pt x="5421986" y="4838682"/>
                  <a:pt x="5425643" y="4838682"/>
                  <a:pt x="5425643" y="4842340"/>
                </a:cubicBezTo>
                <a:cubicBezTo>
                  <a:pt x="5429299" y="4838682"/>
                  <a:pt x="5432955" y="4831366"/>
                  <a:pt x="5432955" y="4827708"/>
                </a:cubicBezTo>
                <a:cubicBezTo>
                  <a:pt x="5443923" y="4827708"/>
                  <a:pt x="5436611" y="4816734"/>
                  <a:pt x="5443923" y="4827708"/>
                </a:cubicBezTo>
                <a:cubicBezTo>
                  <a:pt x="5458547" y="4813076"/>
                  <a:pt x="5473171" y="4809418"/>
                  <a:pt x="5480483" y="4794786"/>
                </a:cubicBezTo>
                <a:cubicBezTo>
                  <a:pt x="5480483" y="4798444"/>
                  <a:pt x="5480483" y="4802102"/>
                  <a:pt x="5484139" y="4798444"/>
                </a:cubicBezTo>
                <a:cubicBezTo>
                  <a:pt x="5491451" y="4791128"/>
                  <a:pt x="5506076" y="4787470"/>
                  <a:pt x="5513388" y="4776496"/>
                </a:cubicBezTo>
                <a:cubicBezTo>
                  <a:pt x="5509732" y="4780154"/>
                  <a:pt x="5524357" y="4780154"/>
                  <a:pt x="5524357" y="4776496"/>
                </a:cubicBezTo>
                <a:cubicBezTo>
                  <a:pt x="5531669" y="4765520"/>
                  <a:pt x="5513388" y="4772836"/>
                  <a:pt x="5520701" y="4765520"/>
                </a:cubicBezTo>
                <a:cubicBezTo>
                  <a:pt x="5542637" y="4761862"/>
                  <a:pt x="5557262" y="4750888"/>
                  <a:pt x="5568231" y="4736256"/>
                </a:cubicBezTo>
                <a:cubicBezTo>
                  <a:pt x="5579197" y="4736256"/>
                  <a:pt x="5586509" y="4721624"/>
                  <a:pt x="5604790" y="4710650"/>
                </a:cubicBezTo>
                <a:cubicBezTo>
                  <a:pt x="5612103" y="4706992"/>
                  <a:pt x="5619415" y="4703334"/>
                  <a:pt x="5626727" y="4699676"/>
                </a:cubicBezTo>
                <a:cubicBezTo>
                  <a:pt x="5634039" y="4696018"/>
                  <a:pt x="5641351" y="4688702"/>
                  <a:pt x="5641351" y="4685043"/>
                </a:cubicBezTo>
                <a:cubicBezTo>
                  <a:pt x="5666945" y="4674069"/>
                  <a:pt x="5685225" y="4663095"/>
                  <a:pt x="5703504" y="4648463"/>
                </a:cubicBezTo>
                <a:cubicBezTo>
                  <a:pt x="5721785" y="4633831"/>
                  <a:pt x="5740065" y="4619199"/>
                  <a:pt x="5765659" y="4608225"/>
                </a:cubicBezTo>
                <a:cubicBezTo>
                  <a:pt x="5762003" y="4608225"/>
                  <a:pt x="5758347" y="4608225"/>
                  <a:pt x="5758347" y="4604567"/>
                </a:cubicBezTo>
                <a:cubicBezTo>
                  <a:pt x="5765659" y="4600909"/>
                  <a:pt x="5762003" y="4608225"/>
                  <a:pt x="5769315" y="4608225"/>
                </a:cubicBezTo>
                <a:cubicBezTo>
                  <a:pt x="5783939" y="4582617"/>
                  <a:pt x="5838780" y="4564327"/>
                  <a:pt x="5868029" y="4535063"/>
                </a:cubicBezTo>
                <a:cubicBezTo>
                  <a:pt x="5868029" y="4535063"/>
                  <a:pt x="5868029" y="4538721"/>
                  <a:pt x="5871685" y="4535063"/>
                </a:cubicBezTo>
                <a:cubicBezTo>
                  <a:pt x="5889966" y="4516773"/>
                  <a:pt x="5915559" y="4505797"/>
                  <a:pt x="5937494" y="4494823"/>
                </a:cubicBezTo>
                <a:cubicBezTo>
                  <a:pt x="5952119" y="4483849"/>
                  <a:pt x="5963087" y="4472875"/>
                  <a:pt x="5977712" y="4461901"/>
                </a:cubicBezTo>
                <a:cubicBezTo>
                  <a:pt x="5985024" y="4458243"/>
                  <a:pt x="5992337" y="4454585"/>
                  <a:pt x="5999649" y="4450927"/>
                </a:cubicBezTo>
                <a:cubicBezTo>
                  <a:pt x="6006961" y="4450927"/>
                  <a:pt x="6014273" y="4447269"/>
                  <a:pt x="6021585" y="4447269"/>
                </a:cubicBezTo>
                <a:cubicBezTo>
                  <a:pt x="6025242" y="4443611"/>
                  <a:pt x="6014273" y="4443611"/>
                  <a:pt x="6021585" y="4436295"/>
                </a:cubicBezTo>
                <a:cubicBezTo>
                  <a:pt x="6032554" y="4439953"/>
                  <a:pt x="6032554" y="4425319"/>
                  <a:pt x="6043523" y="4421661"/>
                </a:cubicBezTo>
                <a:cubicBezTo>
                  <a:pt x="6043523" y="4425319"/>
                  <a:pt x="6036210" y="4428979"/>
                  <a:pt x="6039867" y="4428979"/>
                </a:cubicBezTo>
                <a:cubicBezTo>
                  <a:pt x="6047179" y="4425319"/>
                  <a:pt x="6050833" y="4421661"/>
                  <a:pt x="6050833" y="4414345"/>
                </a:cubicBezTo>
                <a:cubicBezTo>
                  <a:pt x="6076426" y="4407029"/>
                  <a:pt x="6102019" y="4388739"/>
                  <a:pt x="6123956" y="4370449"/>
                </a:cubicBezTo>
                <a:cubicBezTo>
                  <a:pt x="6149549" y="4355817"/>
                  <a:pt x="6175140" y="4341185"/>
                  <a:pt x="6200733" y="4330209"/>
                </a:cubicBezTo>
                <a:cubicBezTo>
                  <a:pt x="6200733" y="4326551"/>
                  <a:pt x="6204389" y="4319235"/>
                  <a:pt x="6197077" y="4319235"/>
                </a:cubicBezTo>
                <a:cubicBezTo>
                  <a:pt x="5868029" y="4513113"/>
                  <a:pt x="5546293" y="4728940"/>
                  <a:pt x="5235525" y="4952084"/>
                </a:cubicBezTo>
                <a:cubicBezTo>
                  <a:pt x="5078313" y="5065484"/>
                  <a:pt x="4924757" y="5178884"/>
                  <a:pt x="4774857" y="5295942"/>
                </a:cubicBezTo>
                <a:cubicBezTo>
                  <a:pt x="4698079" y="5354471"/>
                  <a:pt x="4621302" y="5413001"/>
                  <a:pt x="4544523" y="5475189"/>
                </a:cubicBezTo>
                <a:cubicBezTo>
                  <a:pt x="4507963" y="5504453"/>
                  <a:pt x="4471402" y="5533717"/>
                  <a:pt x="4431184" y="5562983"/>
                </a:cubicBezTo>
                <a:cubicBezTo>
                  <a:pt x="4394625" y="5592247"/>
                  <a:pt x="4358063" y="5621511"/>
                  <a:pt x="4317845" y="5654435"/>
                </a:cubicBezTo>
                <a:cubicBezTo>
                  <a:pt x="4295909" y="5672725"/>
                  <a:pt x="4266661" y="5698331"/>
                  <a:pt x="4248381" y="5709305"/>
                </a:cubicBezTo>
                <a:cubicBezTo>
                  <a:pt x="4241068" y="5723937"/>
                  <a:pt x="4226443" y="5731253"/>
                  <a:pt x="4219131" y="5745887"/>
                </a:cubicBezTo>
                <a:cubicBezTo>
                  <a:pt x="4215475" y="5749545"/>
                  <a:pt x="4204507" y="5745887"/>
                  <a:pt x="4204507" y="5749545"/>
                </a:cubicBezTo>
                <a:cubicBezTo>
                  <a:pt x="4208163" y="5756861"/>
                  <a:pt x="4186226" y="5767835"/>
                  <a:pt x="4178913" y="5771493"/>
                </a:cubicBezTo>
                <a:cubicBezTo>
                  <a:pt x="4164291" y="5782467"/>
                  <a:pt x="4153322" y="5808073"/>
                  <a:pt x="4146010" y="5804415"/>
                </a:cubicBezTo>
                <a:cubicBezTo>
                  <a:pt x="4149666" y="5797099"/>
                  <a:pt x="4153322" y="5789783"/>
                  <a:pt x="4156979" y="5786125"/>
                </a:cubicBezTo>
                <a:cubicBezTo>
                  <a:pt x="4135041" y="5786125"/>
                  <a:pt x="4127729" y="5833680"/>
                  <a:pt x="4102136" y="5833680"/>
                </a:cubicBezTo>
                <a:cubicBezTo>
                  <a:pt x="4091168" y="5862944"/>
                  <a:pt x="4039983" y="5873918"/>
                  <a:pt x="4043639" y="5895866"/>
                </a:cubicBezTo>
                <a:cubicBezTo>
                  <a:pt x="4036327" y="5895866"/>
                  <a:pt x="4036327" y="5903182"/>
                  <a:pt x="4029015" y="5899524"/>
                </a:cubicBezTo>
                <a:cubicBezTo>
                  <a:pt x="4032671" y="5910500"/>
                  <a:pt x="4010734" y="5928790"/>
                  <a:pt x="4003422" y="5917816"/>
                </a:cubicBezTo>
                <a:cubicBezTo>
                  <a:pt x="3988797" y="5932448"/>
                  <a:pt x="3981485" y="5954396"/>
                  <a:pt x="3959548" y="5965370"/>
                </a:cubicBezTo>
                <a:cubicBezTo>
                  <a:pt x="3955892" y="5965370"/>
                  <a:pt x="3963204" y="5950738"/>
                  <a:pt x="3959548" y="5950738"/>
                </a:cubicBezTo>
                <a:cubicBezTo>
                  <a:pt x="3955892" y="5954396"/>
                  <a:pt x="3948580" y="5965370"/>
                  <a:pt x="3959548" y="5965370"/>
                </a:cubicBezTo>
                <a:cubicBezTo>
                  <a:pt x="3944923" y="5987318"/>
                  <a:pt x="3915676" y="5994634"/>
                  <a:pt x="3904708" y="6020242"/>
                </a:cubicBezTo>
                <a:cubicBezTo>
                  <a:pt x="3901051" y="6012926"/>
                  <a:pt x="3890083" y="6023900"/>
                  <a:pt x="3893739" y="6031216"/>
                </a:cubicBezTo>
                <a:cubicBezTo>
                  <a:pt x="3890083" y="6034874"/>
                  <a:pt x="3890083" y="6027558"/>
                  <a:pt x="3886427" y="6027558"/>
                </a:cubicBezTo>
                <a:cubicBezTo>
                  <a:pt x="3882771" y="6038532"/>
                  <a:pt x="3864490" y="6042190"/>
                  <a:pt x="3868146" y="6053164"/>
                </a:cubicBezTo>
                <a:cubicBezTo>
                  <a:pt x="3860834" y="6060480"/>
                  <a:pt x="3853522" y="6067796"/>
                  <a:pt x="3846209" y="6071454"/>
                </a:cubicBezTo>
                <a:cubicBezTo>
                  <a:pt x="3835241" y="6071454"/>
                  <a:pt x="3824274" y="6082430"/>
                  <a:pt x="3813306" y="6097062"/>
                </a:cubicBezTo>
                <a:cubicBezTo>
                  <a:pt x="3798681" y="6108036"/>
                  <a:pt x="3784057" y="6122668"/>
                  <a:pt x="3769432" y="6129984"/>
                </a:cubicBezTo>
                <a:cubicBezTo>
                  <a:pt x="3762120" y="6144616"/>
                  <a:pt x="3751151" y="6151932"/>
                  <a:pt x="3740183" y="6162906"/>
                </a:cubicBezTo>
                <a:cubicBezTo>
                  <a:pt x="3725558" y="6170224"/>
                  <a:pt x="3714590" y="6177540"/>
                  <a:pt x="3710933" y="6195830"/>
                </a:cubicBezTo>
                <a:cubicBezTo>
                  <a:pt x="3699967" y="6195830"/>
                  <a:pt x="3703623" y="6206804"/>
                  <a:pt x="3696311" y="6203146"/>
                </a:cubicBezTo>
                <a:cubicBezTo>
                  <a:pt x="3703623" y="6184856"/>
                  <a:pt x="3721902" y="6173882"/>
                  <a:pt x="3736527" y="6151932"/>
                </a:cubicBezTo>
                <a:cubicBezTo>
                  <a:pt x="3732871" y="6148274"/>
                  <a:pt x="3732871" y="6144616"/>
                  <a:pt x="3729214" y="6144616"/>
                </a:cubicBezTo>
                <a:cubicBezTo>
                  <a:pt x="3725558" y="6148274"/>
                  <a:pt x="3721902" y="6151932"/>
                  <a:pt x="3718246" y="6162906"/>
                </a:cubicBezTo>
                <a:cubicBezTo>
                  <a:pt x="3707279" y="6166564"/>
                  <a:pt x="3721902" y="6144616"/>
                  <a:pt x="3707279" y="6151932"/>
                </a:cubicBezTo>
                <a:cubicBezTo>
                  <a:pt x="3714590" y="6159248"/>
                  <a:pt x="3692655" y="6170224"/>
                  <a:pt x="3703623" y="6173882"/>
                </a:cubicBezTo>
                <a:cubicBezTo>
                  <a:pt x="3692655" y="6177540"/>
                  <a:pt x="3692655" y="6192172"/>
                  <a:pt x="3681686" y="6192172"/>
                </a:cubicBezTo>
                <a:cubicBezTo>
                  <a:pt x="3692655" y="6195830"/>
                  <a:pt x="3685343" y="6199488"/>
                  <a:pt x="3688999" y="6206804"/>
                </a:cubicBezTo>
                <a:cubicBezTo>
                  <a:pt x="3674374" y="6210462"/>
                  <a:pt x="3670718" y="6225094"/>
                  <a:pt x="3667062" y="6236068"/>
                </a:cubicBezTo>
                <a:cubicBezTo>
                  <a:pt x="3659749" y="6239726"/>
                  <a:pt x="3663406" y="6228752"/>
                  <a:pt x="3656093" y="6232410"/>
                </a:cubicBezTo>
                <a:cubicBezTo>
                  <a:pt x="3648781" y="6243384"/>
                  <a:pt x="3630500" y="6261676"/>
                  <a:pt x="3619532" y="6261676"/>
                </a:cubicBezTo>
                <a:cubicBezTo>
                  <a:pt x="3630500" y="6258018"/>
                  <a:pt x="3634156" y="6243384"/>
                  <a:pt x="3645125" y="6236068"/>
                </a:cubicBezTo>
                <a:cubicBezTo>
                  <a:pt x="3634156" y="6239726"/>
                  <a:pt x="3637813" y="6228752"/>
                  <a:pt x="3626844" y="6232410"/>
                </a:cubicBezTo>
                <a:cubicBezTo>
                  <a:pt x="3630500" y="6239726"/>
                  <a:pt x="3623188" y="6243384"/>
                  <a:pt x="3623188" y="6250700"/>
                </a:cubicBezTo>
                <a:cubicBezTo>
                  <a:pt x="3619532" y="6243384"/>
                  <a:pt x="3608563" y="6250700"/>
                  <a:pt x="3597595" y="6258018"/>
                </a:cubicBezTo>
                <a:cubicBezTo>
                  <a:pt x="3586628" y="6268992"/>
                  <a:pt x="3575660" y="6279966"/>
                  <a:pt x="3575660" y="6287282"/>
                </a:cubicBezTo>
                <a:cubicBezTo>
                  <a:pt x="3568348" y="6294598"/>
                  <a:pt x="3575660" y="6279966"/>
                  <a:pt x="3568348" y="6283624"/>
                </a:cubicBezTo>
                <a:cubicBezTo>
                  <a:pt x="3568348" y="6287282"/>
                  <a:pt x="3564691" y="6287282"/>
                  <a:pt x="3564691" y="6290940"/>
                </a:cubicBezTo>
                <a:cubicBezTo>
                  <a:pt x="3568348" y="6298256"/>
                  <a:pt x="3564691" y="6305572"/>
                  <a:pt x="3575660" y="6301914"/>
                </a:cubicBezTo>
                <a:cubicBezTo>
                  <a:pt x="3568348" y="6305572"/>
                  <a:pt x="3564691" y="6309230"/>
                  <a:pt x="3561035" y="6316546"/>
                </a:cubicBezTo>
                <a:cubicBezTo>
                  <a:pt x="3568348" y="6316546"/>
                  <a:pt x="3575660" y="6305572"/>
                  <a:pt x="3575660" y="6312888"/>
                </a:cubicBezTo>
                <a:cubicBezTo>
                  <a:pt x="3564691" y="6312888"/>
                  <a:pt x="3568348" y="6327520"/>
                  <a:pt x="3557379" y="6327520"/>
                </a:cubicBezTo>
                <a:cubicBezTo>
                  <a:pt x="3553723" y="6320204"/>
                  <a:pt x="3561035" y="6312888"/>
                  <a:pt x="3557379" y="6309230"/>
                </a:cubicBezTo>
                <a:cubicBezTo>
                  <a:pt x="3550067" y="6309230"/>
                  <a:pt x="3546411" y="6323862"/>
                  <a:pt x="3539098" y="6327520"/>
                </a:cubicBezTo>
                <a:cubicBezTo>
                  <a:pt x="3539098" y="6320204"/>
                  <a:pt x="3531786" y="6323862"/>
                  <a:pt x="3531786" y="6316546"/>
                </a:cubicBezTo>
                <a:cubicBezTo>
                  <a:pt x="3535442" y="6309230"/>
                  <a:pt x="3542755" y="6294598"/>
                  <a:pt x="3535442" y="6294598"/>
                </a:cubicBezTo>
                <a:cubicBezTo>
                  <a:pt x="3528130" y="6298256"/>
                  <a:pt x="3531786" y="6312888"/>
                  <a:pt x="3528130" y="6312888"/>
                </a:cubicBezTo>
                <a:cubicBezTo>
                  <a:pt x="3528130" y="6301914"/>
                  <a:pt x="3509849" y="6320204"/>
                  <a:pt x="3517161" y="6309230"/>
                </a:cubicBezTo>
                <a:cubicBezTo>
                  <a:pt x="3509849" y="6312888"/>
                  <a:pt x="3498881" y="6327520"/>
                  <a:pt x="3513505" y="6323862"/>
                </a:cubicBezTo>
                <a:cubicBezTo>
                  <a:pt x="3513505" y="6312888"/>
                  <a:pt x="3520818" y="6323862"/>
                  <a:pt x="3524474" y="6323862"/>
                </a:cubicBezTo>
                <a:cubicBezTo>
                  <a:pt x="3524474" y="6320204"/>
                  <a:pt x="3528130" y="6316546"/>
                  <a:pt x="3528130" y="6316546"/>
                </a:cubicBezTo>
                <a:cubicBezTo>
                  <a:pt x="3528130" y="6323862"/>
                  <a:pt x="3531786" y="6323862"/>
                  <a:pt x="3528130" y="6327520"/>
                </a:cubicBezTo>
                <a:cubicBezTo>
                  <a:pt x="3520818" y="6334836"/>
                  <a:pt x="3520818" y="6323862"/>
                  <a:pt x="3513505" y="6327520"/>
                </a:cubicBezTo>
                <a:cubicBezTo>
                  <a:pt x="3509849" y="6331178"/>
                  <a:pt x="3506193" y="6334836"/>
                  <a:pt x="3506193" y="6342152"/>
                </a:cubicBezTo>
                <a:cubicBezTo>
                  <a:pt x="3509849" y="6342152"/>
                  <a:pt x="3517161" y="6331178"/>
                  <a:pt x="3517161" y="6338494"/>
                </a:cubicBezTo>
                <a:cubicBezTo>
                  <a:pt x="3502537" y="6349470"/>
                  <a:pt x="3495225" y="6364102"/>
                  <a:pt x="3480600" y="6371418"/>
                </a:cubicBezTo>
                <a:cubicBezTo>
                  <a:pt x="3491568" y="6353128"/>
                  <a:pt x="3491568" y="6345812"/>
                  <a:pt x="3506193" y="6327520"/>
                </a:cubicBezTo>
                <a:cubicBezTo>
                  <a:pt x="3502537" y="6327520"/>
                  <a:pt x="3502537" y="6327520"/>
                  <a:pt x="3498881" y="6327520"/>
                </a:cubicBezTo>
                <a:cubicBezTo>
                  <a:pt x="3487912" y="6342152"/>
                  <a:pt x="3480600" y="6360444"/>
                  <a:pt x="3465978" y="6375076"/>
                </a:cubicBezTo>
                <a:cubicBezTo>
                  <a:pt x="3462321" y="6375076"/>
                  <a:pt x="3462321" y="6371418"/>
                  <a:pt x="3458665" y="6371418"/>
                </a:cubicBezTo>
                <a:cubicBezTo>
                  <a:pt x="3458665" y="6375076"/>
                  <a:pt x="3458665" y="6375076"/>
                  <a:pt x="3455009" y="6375076"/>
                </a:cubicBezTo>
                <a:cubicBezTo>
                  <a:pt x="3455009" y="6382392"/>
                  <a:pt x="3458665" y="6378734"/>
                  <a:pt x="3458665" y="6382392"/>
                </a:cubicBezTo>
                <a:cubicBezTo>
                  <a:pt x="3455009" y="6389708"/>
                  <a:pt x="3444040" y="6400682"/>
                  <a:pt x="3440384" y="6397024"/>
                </a:cubicBezTo>
                <a:cubicBezTo>
                  <a:pt x="3433072" y="6411656"/>
                  <a:pt x="3425760" y="6440921"/>
                  <a:pt x="3411135" y="6440921"/>
                </a:cubicBezTo>
                <a:cubicBezTo>
                  <a:pt x="3414792" y="6433605"/>
                  <a:pt x="3418447" y="6418972"/>
                  <a:pt x="3429416" y="6400682"/>
                </a:cubicBezTo>
                <a:cubicBezTo>
                  <a:pt x="3418447" y="6411656"/>
                  <a:pt x="3414792" y="6429946"/>
                  <a:pt x="3396510" y="6437263"/>
                </a:cubicBezTo>
                <a:cubicBezTo>
                  <a:pt x="3407479" y="6433605"/>
                  <a:pt x="3403823" y="6448237"/>
                  <a:pt x="3407479" y="6448237"/>
                </a:cubicBezTo>
                <a:cubicBezTo>
                  <a:pt x="3403823" y="6448237"/>
                  <a:pt x="3403823" y="6455553"/>
                  <a:pt x="3400167" y="6455553"/>
                </a:cubicBezTo>
                <a:cubicBezTo>
                  <a:pt x="3403823" y="6448237"/>
                  <a:pt x="3400167" y="6437263"/>
                  <a:pt x="3392854" y="6437263"/>
                </a:cubicBezTo>
                <a:cubicBezTo>
                  <a:pt x="3392854" y="6455553"/>
                  <a:pt x="3385542" y="6451895"/>
                  <a:pt x="3374573" y="6451895"/>
                </a:cubicBezTo>
                <a:cubicBezTo>
                  <a:pt x="3363605" y="6484817"/>
                  <a:pt x="3348982" y="6488475"/>
                  <a:pt x="3334358" y="6510423"/>
                </a:cubicBezTo>
                <a:cubicBezTo>
                  <a:pt x="3327045" y="6503107"/>
                  <a:pt x="3348982" y="6488475"/>
                  <a:pt x="3341670" y="6477501"/>
                </a:cubicBezTo>
                <a:cubicBezTo>
                  <a:pt x="3327045" y="6488475"/>
                  <a:pt x="3327045" y="6510423"/>
                  <a:pt x="3305108" y="6514081"/>
                </a:cubicBezTo>
                <a:cubicBezTo>
                  <a:pt x="3301453" y="6528715"/>
                  <a:pt x="3290484" y="6536031"/>
                  <a:pt x="3279515" y="6547005"/>
                </a:cubicBezTo>
                <a:cubicBezTo>
                  <a:pt x="3279515" y="6554321"/>
                  <a:pt x="3283172" y="6554321"/>
                  <a:pt x="3279515" y="6565295"/>
                </a:cubicBezTo>
                <a:cubicBezTo>
                  <a:pt x="3275859" y="6565295"/>
                  <a:pt x="3272203" y="6565295"/>
                  <a:pt x="3272203" y="6568953"/>
                </a:cubicBezTo>
                <a:cubicBezTo>
                  <a:pt x="3279515" y="6565295"/>
                  <a:pt x="3279515" y="6572611"/>
                  <a:pt x="3275859" y="6576269"/>
                </a:cubicBezTo>
                <a:cubicBezTo>
                  <a:pt x="3261235" y="6579927"/>
                  <a:pt x="3272203" y="6565295"/>
                  <a:pt x="3272203" y="6557979"/>
                </a:cubicBezTo>
                <a:cubicBezTo>
                  <a:pt x="3264892" y="6568953"/>
                  <a:pt x="3272203" y="6547005"/>
                  <a:pt x="3264892" y="6554321"/>
                </a:cubicBezTo>
                <a:cubicBezTo>
                  <a:pt x="3264892" y="6561637"/>
                  <a:pt x="3261235" y="6572611"/>
                  <a:pt x="3253922" y="6568953"/>
                </a:cubicBezTo>
                <a:cubicBezTo>
                  <a:pt x="3261235" y="6554321"/>
                  <a:pt x="3257578" y="6547005"/>
                  <a:pt x="3268547" y="6543347"/>
                </a:cubicBezTo>
                <a:cubicBezTo>
                  <a:pt x="3264892" y="6543347"/>
                  <a:pt x="3264892" y="6539689"/>
                  <a:pt x="3264892" y="6539689"/>
                </a:cubicBezTo>
                <a:cubicBezTo>
                  <a:pt x="3257578" y="6543347"/>
                  <a:pt x="3253922" y="6557979"/>
                  <a:pt x="3250267" y="6550663"/>
                </a:cubicBezTo>
                <a:cubicBezTo>
                  <a:pt x="3257578" y="6536031"/>
                  <a:pt x="3272203" y="6528715"/>
                  <a:pt x="3279515" y="6514081"/>
                </a:cubicBezTo>
                <a:cubicBezTo>
                  <a:pt x="3279515" y="6510423"/>
                  <a:pt x="3272203" y="6514081"/>
                  <a:pt x="3272203" y="6510423"/>
                </a:cubicBezTo>
                <a:cubicBezTo>
                  <a:pt x="3279515" y="6510423"/>
                  <a:pt x="3279515" y="6499449"/>
                  <a:pt x="3286828" y="6499449"/>
                </a:cubicBezTo>
                <a:cubicBezTo>
                  <a:pt x="3286828" y="6503107"/>
                  <a:pt x="3286828" y="6510423"/>
                  <a:pt x="3286828" y="6506765"/>
                </a:cubicBezTo>
                <a:cubicBezTo>
                  <a:pt x="3294140" y="6503107"/>
                  <a:pt x="3305108" y="6481159"/>
                  <a:pt x="3297796" y="6481159"/>
                </a:cubicBezTo>
                <a:cubicBezTo>
                  <a:pt x="3305108" y="6481159"/>
                  <a:pt x="3305108" y="6473843"/>
                  <a:pt x="3312421" y="6473843"/>
                </a:cubicBezTo>
                <a:cubicBezTo>
                  <a:pt x="3312421" y="6484817"/>
                  <a:pt x="3301453" y="6481159"/>
                  <a:pt x="3301453" y="6495791"/>
                </a:cubicBezTo>
                <a:cubicBezTo>
                  <a:pt x="3312421" y="6488475"/>
                  <a:pt x="3312421" y="6481159"/>
                  <a:pt x="3330701" y="6481159"/>
                </a:cubicBezTo>
                <a:cubicBezTo>
                  <a:pt x="3330701" y="6477501"/>
                  <a:pt x="3330701" y="6473843"/>
                  <a:pt x="3334358" y="6470185"/>
                </a:cubicBezTo>
                <a:cubicBezTo>
                  <a:pt x="3330701" y="6470185"/>
                  <a:pt x="3330701" y="6473843"/>
                  <a:pt x="3323389" y="6473843"/>
                </a:cubicBezTo>
                <a:cubicBezTo>
                  <a:pt x="3323389" y="6470185"/>
                  <a:pt x="3323389" y="6466527"/>
                  <a:pt x="3319733" y="6466527"/>
                </a:cubicBezTo>
                <a:cubicBezTo>
                  <a:pt x="3319733" y="6455553"/>
                  <a:pt x="3330701" y="6455553"/>
                  <a:pt x="3330701" y="6444579"/>
                </a:cubicBezTo>
                <a:cubicBezTo>
                  <a:pt x="3323389" y="6440921"/>
                  <a:pt x="3316078" y="6462869"/>
                  <a:pt x="3319733" y="6448237"/>
                </a:cubicBezTo>
                <a:cubicBezTo>
                  <a:pt x="3327045" y="6437263"/>
                  <a:pt x="3341670" y="6418972"/>
                  <a:pt x="3348982" y="6418972"/>
                </a:cubicBezTo>
                <a:cubicBezTo>
                  <a:pt x="3345326" y="6422630"/>
                  <a:pt x="3341670" y="6429946"/>
                  <a:pt x="3341670" y="6437263"/>
                </a:cubicBezTo>
                <a:cubicBezTo>
                  <a:pt x="3359949" y="6429946"/>
                  <a:pt x="3367261" y="6404340"/>
                  <a:pt x="3381886" y="6400682"/>
                </a:cubicBezTo>
                <a:cubicBezTo>
                  <a:pt x="3381886" y="6397024"/>
                  <a:pt x="3378230" y="6397024"/>
                  <a:pt x="3374573" y="6397024"/>
                </a:cubicBezTo>
                <a:cubicBezTo>
                  <a:pt x="3374573" y="6386050"/>
                  <a:pt x="3378230" y="6382392"/>
                  <a:pt x="3385542" y="6375076"/>
                </a:cubicBezTo>
                <a:cubicBezTo>
                  <a:pt x="3403823" y="6371418"/>
                  <a:pt x="3414792" y="6349470"/>
                  <a:pt x="3429416" y="6327520"/>
                </a:cubicBezTo>
                <a:cubicBezTo>
                  <a:pt x="3433072" y="6331178"/>
                  <a:pt x="3422103" y="6342152"/>
                  <a:pt x="3429416" y="6342152"/>
                </a:cubicBezTo>
                <a:cubicBezTo>
                  <a:pt x="3440384" y="6338494"/>
                  <a:pt x="3436728" y="6323862"/>
                  <a:pt x="3444040" y="6316546"/>
                </a:cubicBezTo>
                <a:cubicBezTo>
                  <a:pt x="3447696" y="6320204"/>
                  <a:pt x="3444040" y="6327520"/>
                  <a:pt x="3451353" y="6323862"/>
                </a:cubicBezTo>
                <a:cubicBezTo>
                  <a:pt x="3451353" y="6320204"/>
                  <a:pt x="3451353" y="6316546"/>
                  <a:pt x="3451353" y="6312888"/>
                </a:cubicBezTo>
                <a:cubicBezTo>
                  <a:pt x="3469633" y="6309230"/>
                  <a:pt x="3465978" y="6283624"/>
                  <a:pt x="3476944" y="6272650"/>
                </a:cubicBezTo>
                <a:cubicBezTo>
                  <a:pt x="3495225" y="6272650"/>
                  <a:pt x="3506193" y="6247042"/>
                  <a:pt x="3498881" y="6239726"/>
                </a:cubicBezTo>
                <a:cubicBezTo>
                  <a:pt x="3498881" y="6243384"/>
                  <a:pt x="3491568" y="6258018"/>
                  <a:pt x="3491568" y="6250700"/>
                </a:cubicBezTo>
                <a:cubicBezTo>
                  <a:pt x="3498881" y="6247042"/>
                  <a:pt x="3484256" y="6250700"/>
                  <a:pt x="3487912" y="6243384"/>
                </a:cubicBezTo>
                <a:cubicBezTo>
                  <a:pt x="3495225" y="6239726"/>
                  <a:pt x="3502537" y="6236068"/>
                  <a:pt x="3509849" y="6232410"/>
                </a:cubicBezTo>
                <a:cubicBezTo>
                  <a:pt x="3506193" y="6247042"/>
                  <a:pt x="3506193" y="6243384"/>
                  <a:pt x="3502537" y="6254358"/>
                </a:cubicBezTo>
                <a:cubicBezTo>
                  <a:pt x="3520818" y="6247042"/>
                  <a:pt x="3535442" y="6225094"/>
                  <a:pt x="3539098" y="6214120"/>
                </a:cubicBezTo>
                <a:cubicBezTo>
                  <a:pt x="3539098" y="6217778"/>
                  <a:pt x="3550067" y="6210462"/>
                  <a:pt x="3553723" y="6206804"/>
                </a:cubicBezTo>
                <a:cubicBezTo>
                  <a:pt x="3546411" y="6195830"/>
                  <a:pt x="3568348" y="6192172"/>
                  <a:pt x="3572004" y="6184856"/>
                </a:cubicBezTo>
                <a:cubicBezTo>
                  <a:pt x="3572004" y="6181198"/>
                  <a:pt x="3572004" y="6166564"/>
                  <a:pt x="3579316" y="6162906"/>
                </a:cubicBezTo>
                <a:cubicBezTo>
                  <a:pt x="3579316" y="6166564"/>
                  <a:pt x="3579316" y="6173882"/>
                  <a:pt x="3586628" y="6173882"/>
                </a:cubicBezTo>
                <a:cubicBezTo>
                  <a:pt x="3590284" y="6155590"/>
                  <a:pt x="3604907" y="6166564"/>
                  <a:pt x="3608563" y="6144616"/>
                </a:cubicBezTo>
                <a:cubicBezTo>
                  <a:pt x="3601251" y="6151932"/>
                  <a:pt x="3604907" y="6144616"/>
                  <a:pt x="3601251" y="6140958"/>
                </a:cubicBezTo>
                <a:cubicBezTo>
                  <a:pt x="3612220" y="6133642"/>
                  <a:pt x="3626844" y="6115352"/>
                  <a:pt x="3623188" y="6133642"/>
                </a:cubicBezTo>
                <a:cubicBezTo>
                  <a:pt x="3626844" y="6119010"/>
                  <a:pt x="3641469" y="6097062"/>
                  <a:pt x="3659749" y="6086088"/>
                </a:cubicBezTo>
                <a:cubicBezTo>
                  <a:pt x="3659749" y="6082430"/>
                  <a:pt x="3659749" y="6078770"/>
                  <a:pt x="3663406" y="6075112"/>
                </a:cubicBezTo>
                <a:cubicBezTo>
                  <a:pt x="3674374" y="6067796"/>
                  <a:pt x="3659749" y="6089746"/>
                  <a:pt x="3667062" y="6086088"/>
                </a:cubicBezTo>
                <a:cubicBezTo>
                  <a:pt x="3678030" y="6071454"/>
                  <a:pt x="3681686" y="6060480"/>
                  <a:pt x="3696311" y="6045848"/>
                </a:cubicBezTo>
                <a:cubicBezTo>
                  <a:pt x="3688999" y="6045848"/>
                  <a:pt x="3688999" y="6053164"/>
                  <a:pt x="3681686" y="6053164"/>
                </a:cubicBezTo>
                <a:cubicBezTo>
                  <a:pt x="3692655" y="6045848"/>
                  <a:pt x="3703623" y="6023900"/>
                  <a:pt x="3710933" y="6027558"/>
                </a:cubicBezTo>
                <a:cubicBezTo>
                  <a:pt x="3707279" y="6027558"/>
                  <a:pt x="3696311" y="6038532"/>
                  <a:pt x="3703623" y="6038532"/>
                </a:cubicBezTo>
                <a:cubicBezTo>
                  <a:pt x="3710933" y="6031216"/>
                  <a:pt x="3721902" y="6027558"/>
                  <a:pt x="3721902" y="6012926"/>
                </a:cubicBezTo>
                <a:cubicBezTo>
                  <a:pt x="3718246" y="6016584"/>
                  <a:pt x="3714590" y="6023900"/>
                  <a:pt x="3714590" y="6016584"/>
                </a:cubicBezTo>
                <a:cubicBezTo>
                  <a:pt x="3721902" y="6009268"/>
                  <a:pt x="3725558" y="6001952"/>
                  <a:pt x="3725558" y="6009268"/>
                </a:cubicBezTo>
                <a:cubicBezTo>
                  <a:pt x="3721902" y="5998294"/>
                  <a:pt x="3732871" y="5998294"/>
                  <a:pt x="3736527" y="5987318"/>
                </a:cubicBezTo>
                <a:cubicBezTo>
                  <a:pt x="3729214" y="5990976"/>
                  <a:pt x="3725558" y="5994634"/>
                  <a:pt x="3718246" y="5994634"/>
                </a:cubicBezTo>
                <a:cubicBezTo>
                  <a:pt x="3718246" y="6001952"/>
                  <a:pt x="3710933" y="6001952"/>
                  <a:pt x="3710933" y="6009268"/>
                </a:cubicBezTo>
                <a:cubicBezTo>
                  <a:pt x="3688999" y="6005610"/>
                  <a:pt x="3678030" y="6049506"/>
                  <a:pt x="3652437" y="6056822"/>
                </a:cubicBezTo>
                <a:cubicBezTo>
                  <a:pt x="3645125" y="6071454"/>
                  <a:pt x="3626844" y="6071454"/>
                  <a:pt x="3623188" y="6089746"/>
                </a:cubicBezTo>
                <a:cubicBezTo>
                  <a:pt x="3604907" y="6104378"/>
                  <a:pt x="3586628" y="6119010"/>
                  <a:pt x="3572004" y="6140958"/>
                </a:cubicBezTo>
                <a:cubicBezTo>
                  <a:pt x="3568348" y="6137300"/>
                  <a:pt x="3561035" y="6137300"/>
                  <a:pt x="3561035" y="6133642"/>
                </a:cubicBezTo>
                <a:cubicBezTo>
                  <a:pt x="3557379" y="6137300"/>
                  <a:pt x="3550067" y="6137300"/>
                  <a:pt x="3550067" y="6148274"/>
                </a:cubicBezTo>
                <a:cubicBezTo>
                  <a:pt x="3539098" y="6151932"/>
                  <a:pt x="3539098" y="6144616"/>
                  <a:pt x="3531786" y="6140958"/>
                </a:cubicBezTo>
                <a:cubicBezTo>
                  <a:pt x="3539098" y="6133642"/>
                  <a:pt x="3542755" y="6126326"/>
                  <a:pt x="3535442" y="6122668"/>
                </a:cubicBezTo>
                <a:cubicBezTo>
                  <a:pt x="3546411" y="6119010"/>
                  <a:pt x="3542755" y="6122668"/>
                  <a:pt x="3550067" y="6122668"/>
                </a:cubicBezTo>
                <a:cubicBezTo>
                  <a:pt x="3561035" y="6111694"/>
                  <a:pt x="3557379" y="6100720"/>
                  <a:pt x="3575660" y="6097062"/>
                </a:cubicBezTo>
                <a:cubicBezTo>
                  <a:pt x="3579316" y="6089746"/>
                  <a:pt x="3572004" y="6093404"/>
                  <a:pt x="3575660" y="6086088"/>
                </a:cubicBezTo>
                <a:cubicBezTo>
                  <a:pt x="3586628" y="6078770"/>
                  <a:pt x="3586628" y="6078770"/>
                  <a:pt x="3579316" y="6078770"/>
                </a:cubicBezTo>
                <a:cubicBezTo>
                  <a:pt x="3582972" y="6071454"/>
                  <a:pt x="3590284" y="6071454"/>
                  <a:pt x="3597595" y="6067796"/>
                </a:cubicBezTo>
                <a:cubicBezTo>
                  <a:pt x="3608563" y="6038532"/>
                  <a:pt x="3634156" y="6034874"/>
                  <a:pt x="3645125" y="6020242"/>
                </a:cubicBezTo>
                <a:cubicBezTo>
                  <a:pt x="3648781" y="6009268"/>
                  <a:pt x="3656093" y="5994634"/>
                  <a:pt x="3645125" y="5998294"/>
                </a:cubicBezTo>
                <a:cubicBezTo>
                  <a:pt x="3645125" y="6001952"/>
                  <a:pt x="3648781" y="6005610"/>
                  <a:pt x="3641469" y="6009268"/>
                </a:cubicBezTo>
                <a:cubicBezTo>
                  <a:pt x="3634156" y="6016584"/>
                  <a:pt x="3641469" y="6001952"/>
                  <a:pt x="3634156" y="6005610"/>
                </a:cubicBezTo>
                <a:lnTo>
                  <a:pt x="3575660" y="6056504"/>
                </a:lnTo>
                <a:lnTo>
                  <a:pt x="3575660" y="6047220"/>
                </a:lnTo>
                <a:cubicBezTo>
                  <a:pt x="3579316" y="6044935"/>
                  <a:pt x="3584799" y="6042190"/>
                  <a:pt x="3586628" y="6034874"/>
                </a:cubicBezTo>
                <a:cubicBezTo>
                  <a:pt x="3579316" y="6038532"/>
                  <a:pt x="3586628" y="6020242"/>
                  <a:pt x="3586628" y="6016584"/>
                </a:cubicBezTo>
                <a:cubicBezTo>
                  <a:pt x="3604907" y="6005610"/>
                  <a:pt x="3634156" y="5958054"/>
                  <a:pt x="3652437" y="5958054"/>
                </a:cubicBezTo>
                <a:cubicBezTo>
                  <a:pt x="3652437" y="5950738"/>
                  <a:pt x="3641469" y="5958054"/>
                  <a:pt x="3645125" y="5947080"/>
                </a:cubicBezTo>
                <a:cubicBezTo>
                  <a:pt x="3663406" y="5947080"/>
                  <a:pt x="3667062" y="5943422"/>
                  <a:pt x="3678030" y="5932448"/>
                </a:cubicBezTo>
                <a:cubicBezTo>
                  <a:pt x="3670718" y="5943422"/>
                  <a:pt x="3678030" y="5947080"/>
                  <a:pt x="3667062" y="5950738"/>
                </a:cubicBezTo>
                <a:cubicBezTo>
                  <a:pt x="3667062" y="5947080"/>
                  <a:pt x="3670718" y="5943422"/>
                  <a:pt x="3663406" y="5947080"/>
                </a:cubicBezTo>
                <a:cubicBezTo>
                  <a:pt x="3663406" y="5950738"/>
                  <a:pt x="3656093" y="5961712"/>
                  <a:pt x="3659749" y="5965370"/>
                </a:cubicBezTo>
                <a:cubicBezTo>
                  <a:pt x="3663406" y="5958054"/>
                  <a:pt x="3692655" y="5943422"/>
                  <a:pt x="3681686" y="5925132"/>
                </a:cubicBezTo>
                <a:cubicBezTo>
                  <a:pt x="3688999" y="5921474"/>
                  <a:pt x="3692655" y="5910500"/>
                  <a:pt x="3699967" y="5906840"/>
                </a:cubicBezTo>
                <a:cubicBezTo>
                  <a:pt x="3699967" y="5917816"/>
                  <a:pt x="3688999" y="5925132"/>
                  <a:pt x="3699967" y="5925132"/>
                </a:cubicBezTo>
                <a:cubicBezTo>
                  <a:pt x="3707279" y="5925132"/>
                  <a:pt x="3707279" y="5906840"/>
                  <a:pt x="3714590" y="5903182"/>
                </a:cubicBezTo>
                <a:cubicBezTo>
                  <a:pt x="3699967" y="5895866"/>
                  <a:pt x="3732871" y="5877576"/>
                  <a:pt x="3729214" y="5870260"/>
                </a:cubicBezTo>
                <a:cubicBezTo>
                  <a:pt x="3736527" y="5870260"/>
                  <a:pt x="3732871" y="5873918"/>
                  <a:pt x="3732871" y="5877576"/>
                </a:cubicBezTo>
                <a:cubicBezTo>
                  <a:pt x="3740183" y="5873918"/>
                  <a:pt x="3751151" y="5866602"/>
                  <a:pt x="3743839" y="5862944"/>
                </a:cubicBezTo>
                <a:cubicBezTo>
                  <a:pt x="3758463" y="5859286"/>
                  <a:pt x="3754807" y="5851970"/>
                  <a:pt x="3762120" y="5855628"/>
                </a:cubicBezTo>
                <a:cubicBezTo>
                  <a:pt x="3769432" y="5848312"/>
                  <a:pt x="3773088" y="5837338"/>
                  <a:pt x="3769432" y="5833680"/>
                </a:cubicBezTo>
                <a:cubicBezTo>
                  <a:pt x="3773088" y="5822706"/>
                  <a:pt x="3773088" y="5840996"/>
                  <a:pt x="3780401" y="5830022"/>
                </a:cubicBezTo>
                <a:cubicBezTo>
                  <a:pt x="3776744" y="5826364"/>
                  <a:pt x="3776744" y="5819047"/>
                  <a:pt x="3791369" y="5811731"/>
                </a:cubicBezTo>
                <a:cubicBezTo>
                  <a:pt x="3795025" y="5811731"/>
                  <a:pt x="3791369" y="5819047"/>
                  <a:pt x="3795025" y="5822706"/>
                </a:cubicBezTo>
                <a:cubicBezTo>
                  <a:pt x="3798681" y="5815389"/>
                  <a:pt x="3795025" y="5815389"/>
                  <a:pt x="3795025" y="5811731"/>
                </a:cubicBezTo>
                <a:cubicBezTo>
                  <a:pt x="3798681" y="5808073"/>
                  <a:pt x="3798681" y="5804415"/>
                  <a:pt x="3805993" y="5804415"/>
                </a:cubicBezTo>
                <a:cubicBezTo>
                  <a:pt x="3813306" y="5808073"/>
                  <a:pt x="3795025" y="5815389"/>
                  <a:pt x="3802337" y="5819047"/>
                </a:cubicBezTo>
                <a:cubicBezTo>
                  <a:pt x="3813306" y="5811731"/>
                  <a:pt x="3820618" y="5797099"/>
                  <a:pt x="3809650" y="5793441"/>
                </a:cubicBezTo>
                <a:cubicBezTo>
                  <a:pt x="3820618" y="5793441"/>
                  <a:pt x="3835241" y="5789783"/>
                  <a:pt x="3827931" y="5778809"/>
                </a:cubicBezTo>
                <a:cubicBezTo>
                  <a:pt x="3835241" y="5775151"/>
                  <a:pt x="3835241" y="5778809"/>
                  <a:pt x="3838897" y="5782467"/>
                </a:cubicBezTo>
                <a:cubicBezTo>
                  <a:pt x="3857178" y="5756861"/>
                  <a:pt x="3871803" y="5749545"/>
                  <a:pt x="3890083" y="5723937"/>
                </a:cubicBezTo>
                <a:cubicBezTo>
                  <a:pt x="3897395" y="5720279"/>
                  <a:pt x="3897395" y="5727595"/>
                  <a:pt x="3901051" y="5727595"/>
                </a:cubicBezTo>
                <a:cubicBezTo>
                  <a:pt x="3912020" y="5712963"/>
                  <a:pt x="3912020" y="5698331"/>
                  <a:pt x="3922989" y="5701989"/>
                </a:cubicBezTo>
                <a:cubicBezTo>
                  <a:pt x="3926645" y="5691015"/>
                  <a:pt x="3937613" y="5691015"/>
                  <a:pt x="3937613" y="5683699"/>
                </a:cubicBezTo>
                <a:cubicBezTo>
                  <a:pt x="3937613" y="5687357"/>
                  <a:pt x="3941267" y="5683699"/>
                  <a:pt x="3944923" y="5683699"/>
                </a:cubicBezTo>
                <a:cubicBezTo>
                  <a:pt x="3944923" y="5680041"/>
                  <a:pt x="3948580" y="5669067"/>
                  <a:pt x="3955892" y="5661751"/>
                </a:cubicBezTo>
                <a:cubicBezTo>
                  <a:pt x="3963204" y="5654435"/>
                  <a:pt x="3970517" y="5647119"/>
                  <a:pt x="3974173" y="5654435"/>
                </a:cubicBezTo>
                <a:cubicBezTo>
                  <a:pt x="3977829" y="5639801"/>
                  <a:pt x="3988797" y="5625169"/>
                  <a:pt x="3988797" y="5617853"/>
                </a:cubicBezTo>
                <a:cubicBezTo>
                  <a:pt x="4007078" y="5617853"/>
                  <a:pt x="4036327" y="5570299"/>
                  <a:pt x="4032671" y="5592247"/>
                </a:cubicBezTo>
                <a:cubicBezTo>
                  <a:pt x="4043639" y="5588589"/>
                  <a:pt x="4036327" y="5577615"/>
                  <a:pt x="4047296" y="5577615"/>
                </a:cubicBezTo>
                <a:cubicBezTo>
                  <a:pt x="4058262" y="5577615"/>
                  <a:pt x="4036327" y="5584931"/>
                  <a:pt x="4043639" y="5588589"/>
                </a:cubicBezTo>
                <a:cubicBezTo>
                  <a:pt x="4049123" y="5584931"/>
                  <a:pt x="4056435" y="5580359"/>
                  <a:pt x="4061005" y="5575329"/>
                </a:cubicBezTo>
                <a:lnTo>
                  <a:pt x="4061896" y="5559730"/>
                </a:lnTo>
                <a:lnTo>
                  <a:pt x="4068774" y="5554751"/>
                </a:lnTo>
                <a:cubicBezTo>
                  <a:pt x="4075629" y="5549264"/>
                  <a:pt x="4082028" y="5544691"/>
                  <a:pt x="4087511" y="5544691"/>
                </a:cubicBezTo>
                <a:cubicBezTo>
                  <a:pt x="4094824" y="5533717"/>
                  <a:pt x="4080199" y="5544691"/>
                  <a:pt x="4087511" y="5533717"/>
                </a:cubicBezTo>
                <a:cubicBezTo>
                  <a:pt x="4098480" y="5530059"/>
                  <a:pt x="4094824" y="5526401"/>
                  <a:pt x="4102136" y="5522743"/>
                </a:cubicBezTo>
                <a:cubicBezTo>
                  <a:pt x="4094824" y="5522743"/>
                  <a:pt x="4091168" y="5522743"/>
                  <a:pt x="4087511" y="5519085"/>
                </a:cubicBezTo>
                <a:cubicBezTo>
                  <a:pt x="4083855" y="5530059"/>
                  <a:pt x="4076543" y="5537375"/>
                  <a:pt x="4065575" y="5537375"/>
                </a:cubicBezTo>
                <a:cubicBezTo>
                  <a:pt x="4069231" y="5526401"/>
                  <a:pt x="4080199" y="5530059"/>
                  <a:pt x="4083855" y="5519085"/>
                </a:cubicBezTo>
                <a:cubicBezTo>
                  <a:pt x="4094824" y="5511769"/>
                  <a:pt x="4102136" y="5522743"/>
                  <a:pt x="4109449" y="5511769"/>
                </a:cubicBezTo>
                <a:cubicBezTo>
                  <a:pt x="4109449" y="5504453"/>
                  <a:pt x="4105792" y="5504453"/>
                  <a:pt x="4105792" y="5497137"/>
                </a:cubicBezTo>
                <a:cubicBezTo>
                  <a:pt x="4109449" y="5497137"/>
                  <a:pt x="4109449" y="5497137"/>
                  <a:pt x="4113105" y="5497137"/>
                </a:cubicBezTo>
                <a:cubicBezTo>
                  <a:pt x="4113105" y="5493479"/>
                  <a:pt x="4113105" y="5493479"/>
                  <a:pt x="4116761" y="5493479"/>
                </a:cubicBezTo>
                <a:cubicBezTo>
                  <a:pt x="4113105" y="5500795"/>
                  <a:pt x="4109449" y="5508111"/>
                  <a:pt x="4116761" y="5511769"/>
                </a:cubicBezTo>
                <a:cubicBezTo>
                  <a:pt x="4124073" y="5500795"/>
                  <a:pt x="4120417" y="5511769"/>
                  <a:pt x="4124073" y="5515427"/>
                </a:cubicBezTo>
                <a:cubicBezTo>
                  <a:pt x="4135041" y="5511769"/>
                  <a:pt x="4131385" y="5504453"/>
                  <a:pt x="4135041" y="5493479"/>
                </a:cubicBezTo>
                <a:cubicBezTo>
                  <a:pt x="4153322" y="5489821"/>
                  <a:pt x="4175257" y="5471529"/>
                  <a:pt x="4164291" y="5456897"/>
                </a:cubicBezTo>
                <a:cubicBezTo>
                  <a:pt x="4178913" y="5456897"/>
                  <a:pt x="4167947" y="5471529"/>
                  <a:pt x="4175257" y="5471529"/>
                </a:cubicBezTo>
                <a:cubicBezTo>
                  <a:pt x="4175257" y="5467871"/>
                  <a:pt x="4178913" y="5456897"/>
                  <a:pt x="4178913" y="5449581"/>
                </a:cubicBezTo>
                <a:cubicBezTo>
                  <a:pt x="4186226" y="5445923"/>
                  <a:pt x="4197194" y="5442265"/>
                  <a:pt x="4200851" y="5431291"/>
                </a:cubicBezTo>
                <a:cubicBezTo>
                  <a:pt x="4208163" y="5427633"/>
                  <a:pt x="4197194" y="5445923"/>
                  <a:pt x="4211819" y="5438607"/>
                </a:cubicBezTo>
                <a:cubicBezTo>
                  <a:pt x="4215475" y="5431291"/>
                  <a:pt x="4215475" y="5427633"/>
                  <a:pt x="4219131" y="5420317"/>
                </a:cubicBezTo>
                <a:cubicBezTo>
                  <a:pt x="4222787" y="5427633"/>
                  <a:pt x="4233755" y="5416659"/>
                  <a:pt x="4244724" y="5413001"/>
                </a:cubicBezTo>
                <a:cubicBezTo>
                  <a:pt x="4244724" y="5409343"/>
                  <a:pt x="4241068" y="5409343"/>
                  <a:pt x="4244724" y="5405685"/>
                </a:cubicBezTo>
                <a:cubicBezTo>
                  <a:pt x="4259349" y="5398369"/>
                  <a:pt x="4273973" y="5383735"/>
                  <a:pt x="4273973" y="5369103"/>
                </a:cubicBezTo>
                <a:cubicBezTo>
                  <a:pt x="4281285" y="5372761"/>
                  <a:pt x="4292253" y="5361787"/>
                  <a:pt x="4292253" y="5354471"/>
                </a:cubicBezTo>
                <a:cubicBezTo>
                  <a:pt x="4310533" y="5358129"/>
                  <a:pt x="4310533" y="5336181"/>
                  <a:pt x="4325157" y="5332523"/>
                </a:cubicBezTo>
                <a:cubicBezTo>
                  <a:pt x="4321501" y="5325207"/>
                  <a:pt x="4325157" y="5328865"/>
                  <a:pt x="4328814" y="5325207"/>
                </a:cubicBezTo>
                <a:cubicBezTo>
                  <a:pt x="4325157" y="5325207"/>
                  <a:pt x="4325157" y="5321549"/>
                  <a:pt x="4321501" y="5321549"/>
                </a:cubicBezTo>
                <a:cubicBezTo>
                  <a:pt x="4325157" y="5314233"/>
                  <a:pt x="4328814" y="5306917"/>
                  <a:pt x="4339783" y="5303259"/>
                </a:cubicBezTo>
                <a:cubicBezTo>
                  <a:pt x="4336126" y="5310575"/>
                  <a:pt x="4321501" y="5317891"/>
                  <a:pt x="4332470" y="5321549"/>
                </a:cubicBezTo>
                <a:cubicBezTo>
                  <a:pt x="4343439" y="5306917"/>
                  <a:pt x="4365375" y="5306917"/>
                  <a:pt x="4380000" y="5292284"/>
                </a:cubicBezTo>
                <a:cubicBezTo>
                  <a:pt x="4383656" y="5284968"/>
                  <a:pt x="4383656" y="5281310"/>
                  <a:pt x="4380000" y="5277652"/>
                </a:cubicBezTo>
                <a:cubicBezTo>
                  <a:pt x="4361719" y="5281310"/>
                  <a:pt x="4376344" y="5292284"/>
                  <a:pt x="4365375" y="5295942"/>
                </a:cubicBezTo>
                <a:cubicBezTo>
                  <a:pt x="4369031" y="5284968"/>
                  <a:pt x="4358063" y="5284968"/>
                  <a:pt x="4358063" y="5277652"/>
                </a:cubicBezTo>
                <a:cubicBezTo>
                  <a:pt x="4365375" y="5284968"/>
                  <a:pt x="4372687" y="5273994"/>
                  <a:pt x="4383656" y="5266678"/>
                </a:cubicBezTo>
                <a:cubicBezTo>
                  <a:pt x="4383656" y="5273994"/>
                  <a:pt x="4383656" y="5281310"/>
                  <a:pt x="4390969" y="5281310"/>
                </a:cubicBezTo>
                <a:cubicBezTo>
                  <a:pt x="4394625" y="5277652"/>
                  <a:pt x="4387312" y="5270336"/>
                  <a:pt x="4398281" y="5266678"/>
                </a:cubicBezTo>
                <a:cubicBezTo>
                  <a:pt x="4398281" y="5270336"/>
                  <a:pt x="4398281" y="5273994"/>
                  <a:pt x="4398281" y="5273994"/>
                </a:cubicBezTo>
                <a:cubicBezTo>
                  <a:pt x="4405593" y="5266678"/>
                  <a:pt x="4412903" y="5259362"/>
                  <a:pt x="4420215" y="5252046"/>
                </a:cubicBezTo>
                <a:cubicBezTo>
                  <a:pt x="4434841" y="5255704"/>
                  <a:pt x="4453121" y="5230098"/>
                  <a:pt x="4467745" y="5222782"/>
                </a:cubicBezTo>
                <a:cubicBezTo>
                  <a:pt x="4464089" y="5222782"/>
                  <a:pt x="4467745" y="5215466"/>
                  <a:pt x="4464089" y="5215466"/>
                </a:cubicBezTo>
                <a:cubicBezTo>
                  <a:pt x="4471402" y="5211808"/>
                  <a:pt x="4475058" y="5211808"/>
                  <a:pt x="4475058" y="5200832"/>
                </a:cubicBezTo>
                <a:cubicBezTo>
                  <a:pt x="4493339" y="5208148"/>
                  <a:pt x="4496995" y="5189858"/>
                  <a:pt x="4504307" y="5178884"/>
                </a:cubicBezTo>
                <a:cubicBezTo>
                  <a:pt x="4504307" y="5186200"/>
                  <a:pt x="4515275" y="5175226"/>
                  <a:pt x="4515275" y="5182542"/>
                </a:cubicBezTo>
                <a:cubicBezTo>
                  <a:pt x="4515275" y="5189858"/>
                  <a:pt x="4511619" y="5193516"/>
                  <a:pt x="4504307" y="5197174"/>
                </a:cubicBezTo>
                <a:cubicBezTo>
                  <a:pt x="4515275" y="5204490"/>
                  <a:pt x="4529899" y="5186200"/>
                  <a:pt x="4537211" y="5175226"/>
                </a:cubicBezTo>
                <a:cubicBezTo>
                  <a:pt x="4533555" y="5175226"/>
                  <a:pt x="4529899" y="5186200"/>
                  <a:pt x="4518932" y="5182542"/>
                </a:cubicBezTo>
                <a:cubicBezTo>
                  <a:pt x="4533555" y="5167910"/>
                  <a:pt x="4551835" y="5156936"/>
                  <a:pt x="4566460" y="5134988"/>
                </a:cubicBezTo>
                <a:cubicBezTo>
                  <a:pt x="4566460" y="5131330"/>
                  <a:pt x="4562803" y="5131330"/>
                  <a:pt x="4559147" y="5134988"/>
                </a:cubicBezTo>
                <a:cubicBezTo>
                  <a:pt x="4559147" y="5134988"/>
                  <a:pt x="4559147" y="5134988"/>
                  <a:pt x="4562803" y="5120354"/>
                </a:cubicBezTo>
                <a:cubicBezTo>
                  <a:pt x="4573772" y="5116696"/>
                  <a:pt x="4566460" y="5127672"/>
                  <a:pt x="4577429" y="5127672"/>
                </a:cubicBezTo>
                <a:cubicBezTo>
                  <a:pt x="4595709" y="5120354"/>
                  <a:pt x="4584741" y="5109380"/>
                  <a:pt x="4603021" y="5109380"/>
                </a:cubicBezTo>
                <a:cubicBezTo>
                  <a:pt x="4603021" y="5098406"/>
                  <a:pt x="4584741" y="5109380"/>
                  <a:pt x="4577429" y="5113038"/>
                </a:cubicBezTo>
                <a:cubicBezTo>
                  <a:pt x="4581085" y="5102064"/>
                  <a:pt x="4599365" y="5102064"/>
                  <a:pt x="4592053" y="5094748"/>
                </a:cubicBezTo>
                <a:cubicBezTo>
                  <a:pt x="4606677" y="5094748"/>
                  <a:pt x="4599365" y="5109380"/>
                  <a:pt x="4613990" y="5105722"/>
                </a:cubicBezTo>
                <a:cubicBezTo>
                  <a:pt x="4621302" y="5094748"/>
                  <a:pt x="4654205" y="5076458"/>
                  <a:pt x="4639583" y="5061826"/>
                </a:cubicBezTo>
                <a:cubicBezTo>
                  <a:pt x="4632271" y="5072800"/>
                  <a:pt x="4624959" y="5080116"/>
                  <a:pt x="4617646" y="5087432"/>
                </a:cubicBezTo>
                <a:cubicBezTo>
                  <a:pt x="4613990" y="5080116"/>
                  <a:pt x="4628615" y="5080116"/>
                  <a:pt x="4621302" y="5072800"/>
                </a:cubicBezTo>
                <a:cubicBezTo>
                  <a:pt x="4635927" y="5069142"/>
                  <a:pt x="4654205" y="5039878"/>
                  <a:pt x="4665174" y="5039878"/>
                </a:cubicBezTo>
                <a:cubicBezTo>
                  <a:pt x="4661518" y="5039878"/>
                  <a:pt x="4661518" y="5043536"/>
                  <a:pt x="4657862" y="5047194"/>
                </a:cubicBezTo>
                <a:cubicBezTo>
                  <a:pt x="4665174" y="5047194"/>
                  <a:pt x="4672487" y="5036218"/>
                  <a:pt x="4668831" y="5050852"/>
                </a:cubicBezTo>
                <a:cubicBezTo>
                  <a:pt x="4665174" y="5061826"/>
                  <a:pt x="4665174" y="5039878"/>
                  <a:pt x="4657862" y="5050852"/>
                </a:cubicBezTo>
                <a:cubicBezTo>
                  <a:pt x="4650549" y="5065484"/>
                  <a:pt x="4665174" y="5050852"/>
                  <a:pt x="4665174" y="5058168"/>
                </a:cubicBezTo>
                <a:cubicBezTo>
                  <a:pt x="4654205" y="5065484"/>
                  <a:pt x="4661518" y="5072800"/>
                  <a:pt x="4646893" y="5080116"/>
                </a:cubicBezTo>
                <a:cubicBezTo>
                  <a:pt x="4657862" y="5080116"/>
                  <a:pt x="4661518" y="5072800"/>
                  <a:pt x="4668831" y="5069142"/>
                </a:cubicBezTo>
                <a:cubicBezTo>
                  <a:pt x="4668831" y="5061826"/>
                  <a:pt x="4668831" y="5054510"/>
                  <a:pt x="4676143" y="5054510"/>
                </a:cubicBezTo>
                <a:cubicBezTo>
                  <a:pt x="4679799" y="5058168"/>
                  <a:pt x="4676143" y="5061826"/>
                  <a:pt x="4679799" y="5061826"/>
                </a:cubicBezTo>
                <a:cubicBezTo>
                  <a:pt x="4687111" y="5058168"/>
                  <a:pt x="4694423" y="5050852"/>
                  <a:pt x="4687111" y="5047194"/>
                </a:cubicBezTo>
                <a:cubicBezTo>
                  <a:pt x="4679799" y="5054510"/>
                  <a:pt x="4676143" y="5043536"/>
                  <a:pt x="4668831" y="5050852"/>
                </a:cubicBezTo>
                <a:cubicBezTo>
                  <a:pt x="4672487" y="5036218"/>
                  <a:pt x="4683455" y="5039878"/>
                  <a:pt x="4690767" y="5036218"/>
                </a:cubicBezTo>
                <a:cubicBezTo>
                  <a:pt x="4690767" y="5032560"/>
                  <a:pt x="4694423" y="5025244"/>
                  <a:pt x="4694423" y="5025244"/>
                </a:cubicBezTo>
                <a:cubicBezTo>
                  <a:pt x="4687111" y="5032560"/>
                  <a:pt x="4683455" y="5032560"/>
                  <a:pt x="4676143" y="5036218"/>
                </a:cubicBezTo>
                <a:cubicBezTo>
                  <a:pt x="4672487" y="5025244"/>
                  <a:pt x="4679799" y="5032560"/>
                  <a:pt x="4683455" y="5021586"/>
                </a:cubicBezTo>
                <a:cubicBezTo>
                  <a:pt x="4672487" y="5025244"/>
                  <a:pt x="4665174" y="5036218"/>
                  <a:pt x="4654205" y="5039878"/>
                </a:cubicBezTo>
                <a:cubicBezTo>
                  <a:pt x="4657862" y="5036218"/>
                  <a:pt x="4657862" y="5032560"/>
                  <a:pt x="4654205" y="5032560"/>
                </a:cubicBezTo>
                <a:cubicBezTo>
                  <a:pt x="4650549" y="5039878"/>
                  <a:pt x="4643237" y="5043536"/>
                  <a:pt x="4650549" y="5047194"/>
                </a:cubicBezTo>
                <a:cubicBezTo>
                  <a:pt x="4639583" y="5050852"/>
                  <a:pt x="4628615" y="5058168"/>
                  <a:pt x="4624959" y="5065484"/>
                </a:cubicBezTo>
                <a:cubicBezTo>
                  <a:pt x="4624959" y="5058168"/>
                  <a:pt x="4617646" y="5065484"/>
                  <a:pt x="4617646" y="5072800"/>
                </a:cubicBezTo>
                <a:cubicBezTo>
                  <a:pt x="4613990" y="5072800"/>
                  <a:pt x="4613990" y="5069142"/>
                  <a:pt x="4610333" y="5069142"/>
                </a:cubicBezTo>
                <a:cubicBezTo>
                  <a:pt x="4606677" y="5072800"/>
                  <a:pt x="4603021" y="5076458"/>
                  <a:pt x="4603021" y="5083774"/>
                </a:cubicBezTo>
                <a:cubicBezTo>
                  <a:pt x="4588397" y="5080116"/>
                  <a:pt x="4581085" y="5094748"/>
                  <a:pt x="4573772" y="5102064"/>
                </a:cubicBezTo>
                <a:cubicBezTo>
                  <a:pt x="4577429" y="5098406"/>
                  <a:pt x="4566460" y="5102064"/>
                  <a:pt x="4566460" y="5098406"/>
                </a:cubicBezTo>
                <a:cubicBezTo>
                  <a:pt x="4559147" y="5120354"/>
                  <a:pt x="4522588" y="5120354"/>
                  <a:pt x="4526242" y="5142304"/>
                </a:cubicBezTo>
                <a:cubicBezTo>
                  <a:pt x="4515275" y="5138646"/>
                  <a:pt x="4515275" y="5149620"/>
                  <a:pt x="4507963" y="5156936"/>
                </a:cubicBezTo>
                <a:cubicBezTo>
                  <a:pt x="4500651" y="5156936"/>
                  <a:pt x="4500651" y="5153278"/>
                  <a:pt x="4493339" y="5153278"/>
                </a:cubicBezTo>
                <a:cubicBezTo>
                  <a:pt x="4496995" y="5167910"/>
                  <a:pt x="4464089" y="5171568"/>
                  <a:pt x="4453121" y="5182542"/>
                </a:cubicBezTo>
                <a:cubicBezTo>
                  <a:pt x="4453121" y="5186200"/>
                  <a:pt x="4456777" y="5186200"/>
                  <a:pt x="4456777" y="5189858"/>
                </a:cubicBezTo>
                <a:cubicBezTo>
                  <a:pt x="4445809" y="5197174"/>
                  <a:pt x="4445809" y="5200832"/>
                  <a:pt x="4434841" y="5208148"/>
                </a:cubicBezTo>
                <a:cubicBezTo>
                  <a:pt x="4427528" y="5204490"/>
                  <a:pt x="4442153" y="5197174"/>
                  <a:pt x="4431184" y="5193516"/>
                </a:cubicBezTo>
                <a:cubicBezTo>
                  <a:pt x="4427528" y="5226440"/>
                  <a:pt x="4390969" y="5237414"/>
                  <a:pt x="4372687" y="5248388"/>
                </a:cubicBezTo>
                <a:cubicBezTo>
                  <a:pt x="4376344" y="5252046"/>
                  <a:pt x="4380000" y="5252046"/>
                  <a:pt x="4380000" y="5259362"/>
                </a:cubicBezTo>
                <a:cubicBezTo>
                  <a:pt x="4369031" y="5263020"/>
                  <a:pt x="4365375" y="5270336"/>
                  <a:pt x="4358063" y="5273994"/>
                </a:cubicBezTo>
                <a:cubicBezTo>
                  <a:pt x="4361719" y="5270336"/>
                  <a:pt x="4361719" y="5263020"/>
                  <a:pt x="4358063" y="5259362"/>
                </a:cubicBezTo>
                <a:cubicBezTo>
                  <a:pt x="4321501" y="5284968"/>
                  <a:pt x="4288598" y="5332523"/>
                  <a:pt x="4252037" y="5339839"/>
                </a:cubicBezTo>
                <a:cubicBezTo>
                  <a:pt x="4259349" y="5339839"/>
                  <a:pt x="4263005" y="5336181"/>
                  <a:pt x="4266661" y="5328865"/>
                </a:cubicBezTo>
                <a:cubicBezTo>
                  <a:pt x="4255693" y="5332523"/>
                  <a:pt x="4259349" y="5325207"/>
                  <a:pt x="4252037" y="5328865"/>
                </a:cubicBezTo>
                <a:cubicBezTo>
                  <a:pt x="4252037" y="5343497"/>
                  <a:pt x="4237412" y="5336181"/>
                  <a:pt x="4233755" y="5343497"/>
                </a:cubicBezTo>
                <a:cubicBezTo>
                  <a:pt x="4226443" y="5350813"/>
                  <a:pt x="4233755" y="5350813"/>
                  <a:pt x="4230099" y="5358129"/>
                </a:cubicBezTo>
                <a:cubicBezTo>
                  <a:pt x="4219131" y="5358129"/>
                  <a:pt x="4219131" y="5361787"/>
                  <a:pt x="4211819" y="5365445"/>
                </a:cubicBezTo>
                <a:cubicBezTo>
                  <a:pt x="4208163" y="5369103"/>
                  <a:pt x="4211819" y="5369103"/>
                  <a:pt x="4211819" y="5372761"/>
                </a:cubicBezTo>
                <a:cubicBezTo>
                  <a:pt x="4204507" y="5376419"/>
                  <a:pt x="4193538" y="5394711"/>
                  <a:pt x="4189882" y="5391053"/>
                </a:cubicBezTo>
                <a:cubicBezTo>
                  <a:pt x="4193538" y="5383735"/>
                  <a:pt x="4200851" y="5383735"/>
                  <a:pt x="4200851" y="5376419"/>
                </a:cubicBezTo>
                <a:cubicBezTo>
                  <a:pt x="4186226" y="5387395"/>
                  <a:pt x="4193538" y="5372761"/>
                  <a:pt x="4182570" y="5372761"/>
                </a:cubicBezTo>
                <a:cubicBezTo>
                  <a:pt x="4175257" y="5380077"/>
                  <a:pt x="4182570" y="5383735"/>
                  <a:pt x="4182570" y="5387395"/>
                </a:cubicBezTo>
                <a:cubicBezTo>
                  <a:pt x="4175257" y="5398369"/>
                  <a:pt x="4153322" y="5409343"/>
                  <a:pt x="4138698" y="5420317"/>
                </a:cubicBezTo>
                <a:cubicBezTo>
                  <a:pt x="4142354" y="5427633"/>
                  <a:pt x="4135041" y="5434949"/>
                  <a:pt x="4131385" y="5442265"/>
                </a:cubicBezTo>
                <a:cubicBezTo>
                  <a:pt x="4120417" y="5445923"/>
                  <a:pt x="4131385" y="5431291"/>
                  <a:pt x="4120417" y="5434949"/>
                </a:cubicBezTo>
                <a:cubicBezTo>
                  <a:pt x="4120417" y="5449581"/>
                  <a:pt x="4113105" y="5456897"/>
                  <a:pt x="4105792" y="5464213"/>
                </a:cubicBezTo>
                <a:cubicBezTo>
                  <a:pt x="4113105" y="5464213"/>
                  <a:pt x="4116761" y="5460555"/>
                  <a:pt x="4116761" y="5464213"/>
                </a:cubicBezTo>
                <a:cubicBezTo>
                  <a:pt x="4105792" y="5464213"/>
                  <a:pt x="4105792" y="5475189"/>
                  <a:pt x="4109449" y="5478847"/>
                </a:cubicBezTo>
                <a:cubicBezTo>
                  <a:pt x="4102136" y="5478847"/>
                  <a:pt x="4102136" y="5489821"/>
                  <a:pt x="4091168" y="5489821"/>
                </a:cubicBezTo>
                <a:cubicBezTo>
                  <a:pt x="4091168" y="5482505"/>
                  <a:pt x="4098480" y="5482505"/>
                  <a:pt x="4098480" y="5478847"/>
                </a:cubicBezTo>
                <a:cubicBezTo>
                  <a:pt x="4091168" y="5482505"/>
                  <a:pt x="4098480" y="5471529"/>
                  <a:pt x="4098480" y="5471529"/>
                </a:cubicBezTo>
                <a:cubicBezTo>
                  <a:pt x="4091168" y="5475189"/>
                  <a:pt x="4083855" y="5482505"/>
                  <a:pt x="4080199" y="5478847"/>
                </a:cubicBezTo>
                <a:cubicBezTo>
                  <a:pt x="4083855" y="5478847"/>
                  <a:pt x="4087511" y="5467871"/>
                  <a:pt x="4083855" y="5467871"/>
                </a:cubicBezTo>
                <a:cubicBezTo>
                  <a:pt x="4065575" y="5475189"/>
                  <a:pt x="4061919" y="5497137"/>
                  <a:pt x="4050952" y="5508111"/>
                </a:cubicBezTo>
                <a:cubicBezTo>
                  <a:pt x="4050952" y="5500795"/>
                  <a:pt x="4058262" y="5489821"/>
                  <a:pt x="4047296" y="5493479"/>
                </a:cubicBezTo>
                <a:cubicBezTo>
                  <a:pt x="4047296" y="5500795"/>
                  <a:pt x="4045467" y="5509940"/>
                  <a:pt x="4041811" y="5516799"/>
                </a:cubicBezTo>
                <a:lnTo>
                  <a:pt x="4033026" y="5521927"/>
                </a:lnTo>
                <a:lnTo>
                  <a:pt x="4032671" y="5519085"/>
                </a:lnTo>
                <a:cubicBezTo>
                  <a:pt x="4021703" y="5526401"/>
                  <a:pt x="4014391" y="5533717"/>
                  <a:pt x="4007078" y="5544691"/>
                </a:cubicBezTo>
                <a:cubicBezTo>
                  <a:pt x="3999766" y="5544691"/>
                  <a:pt x="3996110" y="5544691"/>
                  <a:pt x="3992453" y="5541033"/>
                </a:cubicBezTo>
                <a:cubicBezTo>
                  <a:pt x="3988797" y="5552007"/>
                  <a:pt x="3992453" y="5548349"/>
                  <a:pt x="3988797" y="5559325"/>
                </a:cubicBezTo>
                <a:cubicBezTo>
                  <a:pt x="3985141" y="5559325"/>
                  <a:pt x="3981485" y="5562983"/>
                  <a:pt x="3977829" y="5562983"/>
                </a:cubicBezTo>
                <a:cubicBezTo>
                  <a:pt x="3974173" y="5562983"/>
                  <a:pt x="3977829" y="5559325"/>
                  <a:pt x="3974173" y="5559325"/>
                </a:cubicBezTo>
                <a:cubicBezTo>
                  <a:pt x="3952236" y="5570299"/>
                  <a:pt x="3944923" y="5592247"/>
                  <a:pt x="3930301" y="5610537"/>
                </a:cubicBezTo>
                <a:cubicBezTo>
                  <a:pt x="3926645" y="5603221"/>
                  <a:pt x="3926645" y="5599563"/>
                  <a:pt x="3922989" y="5595905"/>
                </a:cubicBezTo>
                <a:cubicBezTo>
                  <a:pt x="3921159" y="5599563"/>
                  <a:pt x="3917505" y="5601392"/>
                  <a:pt x="3914306" y="5604136"/>
                </a:cubicBezTo>
                <a:lnTo>
                  <a:pt x="3909451" y="5615345"/>
                </a:lnTo>
                <a:lnTo>
                  <a:pt x="3893739" y="5625169"/>
                </a:lnTo>
                <a:cubicBezTo>
                  <a:pt x="3886427" y="5639801"/>
                  <a:pt x="3901051" y="5621511"/>
                  <a:pt x="3901051" y="5628827"/>
                </a:cubicBezTo>
                <a:cubicBezTo>
                  <a:pt x="3879115" y="5643459"/>
                  <a:pt x="3864490" y="5669067"/>
                  <a:pt x="3849865" y="5687357"/>
                </a:cubicBezTo>
                <a:cubicBezTo>
                  <a:pt x="3849865" y="5680041"/>
                  <a:pt x="3857178" y="5680041"/>
                  <a:pt x="3857178" y="5676383"/>
                </a:cubicBezTo>
                <a:cubicBezTo>
                  <a:pt x="3849865" y="5676383"/>
                  <a:pt x="3853522" y="5669067"/>
                  <a:pt x="3846209" y="5672725"/>
                </a:cubicBezTo>
                <a:cubicBezTo>
                  <a:pt x="3835241" y="5701989"/>
                  <a:pt x="3805993" y="5709305"/>
                  <a:pt x="3787713" y="5731253"/>
                </a:cubicBezTo>
                <a:cubicBezTo>
                  <a:pt x="3791369" y="5723937"/>
                  <a:pt x="3787713" y="5720279"/>
                  <a:pt x="3780401" y="5723937"/>
                </a:cubicBezTo>
                <a:cubicBezTo>
                  <a:pt x="3776744" y="5734913"/>
                  <a:pt x="3776744" y="5745887"/>
                  <a:pt x="3769432" y="5749545"/>
                </a:cubicBezTo>
                <a:cubicBezTo>
                  <a:pt x="3769432" y="5745887"/>
                  <a:pt x="3765776" y="5745887"/>
                  <a:pt x="3765776" y="5745887"/>
                </a:cubicBezTo>
                <a:cubicBezTo>
                  <a:pt x="3751151" y="5764177"/>
                  <a:pt x="3732871" y="5775151"/>
                  <a:pt x="3721902" y="5797099"/>
                </a:cubicBezTo>
                <a:cubicBezTo>
                  <a:pt x="3721902" y="5793441"/>
                  <a:pt x="3721902" y="5789783"/>
                  <a:pt x="3718246" y="5789783"/>
                </a:cubicBezTo>
                <a:cubicBezTo>
                  <a:pt x="3696311" y="5815389"/>
                  <a:pt x="3696311" y="5811731"/>
                  <a:pt x="3674374" y="5826364"/>
                </a:cubicBezTo>
                <a:cubicBezTo>
                  <a:pt x="3674374" y="5819047"/>
                  <a:pt x="3674374" y="5815389"/>
                  <a:pt x="3670718" y="5815389"/>
                </a:cubicBezTo>
                <a:cubicBezTo>
                  <a:pt x="3667062" y="5830022"/>
                  <a:pt x="3663406" y="5819047"/>
                  <a:pt x="3656093" y="5830022"/>
                </a:cubicBezTo>
                <a:cubicBezTo>
                  <a:pt x="3656093" y="5837338"/>
                  <a:pt x="3656093" y="5840996"/>
                  <a:pt x="3656093" y="5844654"/>
                </a:cubicBezTo>
                <a:cubicBezTo>
                  <a:pt x="3652437" y="5844654"/>
                  <a:pt x="3648781" y="5848312"/>
                  <a:pt x="3645125" y="5851970"/>
                </a:cubicBezTo>
                <a:cubicBezTo>
                  <a:pt x="3645125" y="5855628"/>
                  <a:pt x="3652437" y="5851970"/>
                  <a:pt x="3652437" y="5855628"/>
                </a:cubicBezTo>
                <a:cubicBezTo>
                  <a:pt x="3637813" y="5862944"/>
                  <a:pt x="3641469" y="5855628"/>
                  <a:pt x="3626844" y="5870260"/>
                </a:cubicBezTo>
                <a:cubicBezTo>
                  <a:pt x="3630500" y="5870260"/>
                  <a:pt x="3641469" y="5866602"/>
                  <a:pt x="3637813" y="5873918"/>
                </a:cubicBezTo>
                <a:cubicBezTo>
                  <a:pt x="3615876" y="5877576"/>
                  <a:pt x="3590284" y="5914158"/>
                  <a:pt x="3590284" y="5892208"/>
                </a:cubicBezTo>
                <a:cubicBezTo>
                  <a:pt x="3579316" y="5895866"/>
                  <a:pt x="3575660" y="5910500"/>
                  <a:pt x="3564691" y="5917816"/>
                </a:cubicBezTo>
                <a:cubicBezTo>
                  <a:pt x="3564691" y="5914158"/>
                  <a:pt x="3568348" y="5910500"/>
                  <a:pt x="3564691" y="5910500"/>
                </a:cubicBezTo>
                <a:cubicBezTo>
                  <a:pt x="3557379" y="5921474"/>
                  <a:pt x="3553723" y="5910500"/>
                  <a:pt x="3542755" y="5925132"/>
                </a:cubicBezTo>
                <a:cubicBezTo>
                  <a:pt x="3546411" y="5932448"/>
                  <a:pt x="3553723" y="5932448"/>
                  <a:pt x="3553723" y="5939764"/>
                </a:cubicBezTo>
                <a:cubicBezTo>
                  <a:pt x="3546411" y="5936106"/>
                  <a:pt x="3524474" y="5950738"/>
                  <a:pt x="3531786" y="5961712"/>
                </a:cubicBezTo>
                <a:cubicBezTo>
                  <a:pt x="3502537" y="5983660"/>
                  <a:pt x="3473290" y="6009268"/>
                  <a:pt x="3447696" y="6034874"/>
                </a:cubicBezTo>
                <a:cubicBezTo>
                  <a:pt x="3422103" y="6060480"/>
                  <a:pt x="3396510" y="6086088"/>
                  <a:pt x="3367261" y="6108036"/>
                </a:cubicBezTo>
                <a:cubicBezTo>
                  <a:pt x="3367261" y="6104378"/>
                  <a:pt x="3370004" y="6102549"/>
                  <a:pt x="3373203" y="6100720"/>
                </a:cubicBezTo>
                <a:lnTo>
                  <a:pt x="3373288" y="6100648"/>
                </a:lnTo>
                <a:lnTo>
                  <a:pt x="3374573" y="6100720"/>
                </a:lnTo>
                <a:lnTo>
                  <a:pt x="3374322" y="6099777"/>
                </a:lnTo>
                <a:lnTo>
                  <a:pt x="3381886" y="6093404"/>
                </a:lnTo>
                <a:cubicBezTo>
                  <a:pt x="3378230" y="6089746"/>
                  <a:pt x="3385542" y="6082430"/>
                  <a:pt x="3378230" y="6082430"/>
                </a:cubicBezTo>
                <a:cubicBezTo>
                  <a:pt x="3378230" y="6086088"/>
                  <a:pt x="3374573" y="6086088"/>
                  <a:pt x="3370917" y="6089746"/>
                </a:cubicBezTo>
                <a:cubicBezTo>
                  <a:pt x="3370917" y="6091575"/>
                  <a:pt x="3371831" y="6092489"/>
                  <a:pt x="3372745" y="6093861"/>
                </a:cubicBezTo>
                <a:lnTo>
                  <a:pt x="3374322" y="6099777"/>
                </a:lnTo>
                <a:lnTo>
                  <a:pt x="3373288" y="6100648"/>
                </a:lnTo>
                <a:lnTo>
                  <a:pt x="3366347" y="6100262"/>
                </a:lnTo>
                <a:cubicBezTo>
                  <a:pt x="3365433" y="6098891"/>
                  <a:pt x="3365433" y="6097062"/>
                  <a:pt x="3363605" y="6097062"/>
                </a:cubicBezTo>
                <a:cubicBezTo>
                  <a:pt x="3359949" y="6100720"/>
                  <a:pt x="3356295" y="6104378"/>
                  <a:pt x="3352638" y="6108036"/>
                </a:cubicBezTo>
                <a:cubicBezTo>
                  <a:pt x="3352638" y="6111694"/>
                  <a:pt x="3352638" y="6115352"/>
                  <a:pt x="3356295" y="6115352"/>
                </a:cubicBezTo>
                <a:lnTo>
                  <a:pt x="3359949" y="6115352"/>
                </a:lnTo>
                <a:cubicBezTo>
                  <a:pt x="3348982" y="6133642"/>
                  <a:pt x="3327045" y="6133642"/>
                  <a:pt x="3319733" y="6155590"/>
                </a:cubicBezTo>
                <a:cubicBezTo>
                  <a:pt x="3312421" y="6155590"/>
                  <a:pt x="3312421" y="6155590"/>
                  <a:pt x="3316078" y="6162906"/>
                </a:cubicBezTo>
                <a:cubicBezTo>
                  <a:pt x="3305108" y="6162906"/>
                  <a:pt x="3305108" y="6170224"/>
                  <a:pt x="3297796" y="6173882"/>
                </a:cubicBezTo>
                <a:cubicBezTo>
                  <a:pt x="3301453" y="6162906"/>
                  <a:pt x="3308765" y="6155590"/>
                  <a:pt x="3312421" y="6148274"/>
                </a:cubicBezTo>
                <a:cubicBezTo>
                  <a:pt x="3294140" y="6148274"/>
                  <a:pt x="3290484" y="6170224"/>
                  <a:pt x="3279515" y="6181198"/>
                </a:cubicBezTo>
                <a:cubicBezTo>
                  <a:pt x="3275859" y="6170224"/>
                  <a:pt x="3264892" y="6188514"/>
                  <a:pt x="3261235" y="6188514"/>
                </a:cubicBezTo>
                <a:cubicBezTo>
                  <a:pt x="3257578" y="6184856"/>
                  <a:pt x="3264892" y="6166564"/>
                  <a:pt x="3257578" y="6166564"/>
                </a:cubicBezTo>
                <a:cubicBezTo>
                  <a:pt x="3253922" y="6181198"/>
                  <a:pt x="3246610" y="6184856"/>
                  <a:pt x="3239300" y="6195830"/>
                </a:cubicBezTo>
                <a:cubicBezTo>
                  <a:pt x="3239300" y="6206804"/>
                  <a:pt x="3239300" y="6203146"/>
                  <a:pt x="3239300" y="6210462"/>
                </a:cubicBezTo>
                <a:cubicBezTo>
                  <a:pt x="3231987" y="6210462"/>
                  <a:pt x="3231987" y="6214120"/>
                  <a:pt x="3221019" y="6217778"/>
                </a:cubicBezTo>
                <a:cubicBezTo>
                  <a:pt x="3221019" y="6206804"/>
                  <a:pt x="3217363" y="6206804"/>
                  <a:pt x="3217363" y="6199488"/>
                </a:cubicBezTo>
                <a:cubicBezTo>
                  <a:pt x="3221019" y="6192172"/>
                  <a:pt x="3228331" y="6192172"/>
                  <a:pt x="3228331" y="6181198"/>
                </a:cubicBezTo>
                <a:cubicBezTo>
                  <a:pt x="3250267" y="6173882"/>
                  <a:pt x="3261235" y="6151932"/>
                  <a:pt x="3279515" y="6137300"/>
                </a:cubicBezTo>
                <a:cubicBezTo>
                  <a:pt x="3279515" y="6115352"/>
                  <a:pt x="3301453" y="6115352"/>
                  <a:pt x="3308765" y="6104378"/>
                </a:cubicBezTo>
                <a:cubicBezTo>
                  <a:pt x="3305108" y="6104378"/>
                  <a:pt x="3301453" y="6104378"/>
                  <a:pt x="3305108" y="6097062"/>
                </a:cubicBezTo>
                <a:cubicBezTo>
                  <a:pt x="3312421" y="6097062"/>
                  <a:pt x="3312421" y="6089746"/>
                  <a:pt x="3319733" y="6089746"/>
                </a:cubicBezTo>
                <a:cubicBezTo>
                  <a:pt x="3323389" y="6093404"/>
                  <a:pt x="3319733" y="6100720"/>
                  <a:pt x="3327045" y="6097062"/>
                </a:cubicBezTo>
                <a:cubicBezTo>
                  <a:pt x="3330701" y="6097062"/>
                  <a:pt x="3330701" y="6093404"/>
                  <a:pt x="3330701" y="6093404"/>
                </a:cubicBezTo>
                <a:cubicBezTo>
                  <a:pt x="3338014" y="6078770"/>
                  <a:pt x="3323389" y="6086088"/>
                  <a:pt x="3330701" y="6071454"/>
                </a:cubicBezTo>
                <a:cubicBezTo>
                  <a:pt x="3338014" y="6067796"/>
                  <a:pt x="3341670" y="6067796"/>
                  <a:pt x="3341670" y="6053164"/>
                </a:cubicBezTo>
                <a:cubicBezTo>
                  <a:pt x="3345326" y="6053164"/>
                  <a:pt x="3348982" y="6053164"/>
                  <a:pt x="3348982" y="6053164"/>
                </a:cubicBezTo>
                <a:cubicBezTo>
                  <a:pt x="3352638" y="6049506"/>
                  <a:pt x="3352638" y="6038532"/>
                  <a:pt x="3359949" y="6034874"/>
                </a:cubicBezTo>
                <a:cubicBezTo>
                  <a:pt x="3367261" y="6042190"/>
                  <a:pt x="3348982" y="6053164"/>
                  <a:pt x="3341670" y="6064138"/>
                </a:cubicBezTo>
                <a:cubicBezTo>
                  <a:pt x="3348982" y="6064138"/>
                  <a:pt x="3341670" y="6075112"/>
                  <a:pt x="3352638" y="6071454"/>
                </a:cubicBezTo>
                <a:cubicBezTo>
                  <a:pt x="3356295" y="6060480"/>
                  <a:pt x="3367261" y="6053164"/>
                  <a:pt x="3370917" y="6042190"/>
                </a:cubicBezTo>
                <a:cubicBezTo>
                  <a:pt x="3378230" y="6034874"/>
                  <a:pt x="3381886" y="6045848"/>
                  <a:pt x="3381886" y="6031216"/>
                </a:cubicBezTo>
                <a:cubicBezTo>
                  <a:pt x="3389198" y="6027558"/>
                  <a:pt x="3385542" y="6034874"/>
                  <a:pt x="3396510" y="6031216"/>
                </a:cubicBezTo>
                <a:cubicBezTo>
                  <a:pt x="3396510" y="6023900"/>
                  <a:pt x="3400167" y="6020242"/>
                  <a:pt x="3400167" y="6012926"/>
                </a:cubicBezTo>
                <a:cubicBezTo>
                  <a:pt x="3407479" y="6012926"/>
                  <a:pt x="3411135" y="6020242"/>
                  <a:pt x="3418447" y="6009268"/>
                </a:cubicBezTo>
                <a:cubicBezTo>
                  <a:pt x="3411135" y="6009268"/>
                  <a:pt x="3403823" y="6009268"/>
                  <a:pt x="3407479" y="5994634"/>
                </a:cubicBezTo>
                <a:cubicBezTo>
                  <a:pt x="3422103" y="6001952"/>
                  <a:pt x="3418447" y="5987318"/>
                  <a:pt x="3429416" y="5994634"/>
                </a:cubicBezTo>
                <a:cubicBezTo>
                  <a:pt x="3429416" y="5980002"/>
                  <a:pt x="3433072" y="5983660"/>
                  <a:pt x="3436728" y="5972686"/>
                </a:cubicBezTo>
                <a:cubicBezTo>
                  <a:pt x="3433072" y="5972686"/>
                  <a:pt x="3422103" y="5990976"/>
                  <a:pt x="3418447" y="5983660"/>
                </a:cubicBezTo>
                <a:cubicBezTo>
                  <a:pt x="3425760" y="5972686"/>
                  <a:pt x="3440384" y="5965370"/>
                  <a:pt x="3447696" y="5954396"/>
                </a:cubicBezTo>
                <a:cubicBezTo>
                  <a:pt x="3440384" y="5947080"/>
                  <a:pt x="3469633" y="5928790"/>
                  <a:pt x="3476944" y="5917816"/>
                </a:cubicBezTo>
                <a:cubicBezTo>
                  <a:pt x="3465978" y="5921474"/>
                  <a:pt x="3436728" y="5947080"/>
                  <a:pt x="3436728" y="5928790"/>
                </a:cubicBezTo>
                <a:cubicBezTo>
                  <a:pt x="3433072" y="5932448"/>
                  <a:pt x="3429416" y="5936106"/>
                  <a:pt x="3429416" y="5939764"/>
                </a:cubicBezTo>
                <a:cubicBezTo>
                  <a:pt x="3433072" y="5939764"/>
                  <a:pt x="3433072" y="5943422"/>
                  <a:pt x="3433072" y="5947080"/>
                </a:cubicBezTo>
                <a:cubicBezTo>
                  <a:pt x="3418447" y="5954396"/>
                  <a:pt x="3433072" y="5961712"/>
                  <a:pt x="3422103" y="5972686"/>
                </a:cubicBezTo>
                <a:cubicBezTo>
                  <a:pt x="3422103" y="5965370"/>
                  <a:pt x="3425760" y="5958054"/>
                  <a:pt x="3418447" y="5958054"/>
                </a:cubicBezTo>
                <a:cubicBezTo>
                  <a:pt x="3414792" y="5961712"/>
                  <a:pt x="3411135" y="5965370"/>
                  <a:pt x="3411135" y="5965370"/>
                </a:cubicBezTo>
                <a:cubicBezTo>
                  <a:pt x="3407479" y="5972686"/>
                  <a:pt x="3407479" y="5976344"/>
                  <a:pt x="3407479" y="5980002"/>
                </a:cubicBezTo>
                <a:cubicBezTo>
                  <a:pt x="3400167" y="5980002"/>
                  <a:pt x="3392854" y="5987318"/>
                  <a:pt x="3385542" y="5987318"/>
                </a:cubicBezTo>
                <a:cubicBezTo>
                  <a:pt x="3385542" y="5976344"/>
                  <a:pt x="3396510" y="5976344"/>
                  <a:pt x="3396510" y="5965370"/>
                </a:cubicBezTo>
                <a:cubicBezTo>
                  <a:pt x="3392854" y="5969028"/>
                  <a:pt x="3389198" y="5969028"/>
                  <a:pt x="3385542" y="5976344"/>
                </a:cubicBezTo>
                <a:cubicBezTo>
                  <a:pt x="3385542" y="5980002"/>
                  <a:pt x="3381886" y="5987318"/>
                  <a:pt x="3381886" y="5990976"/>
                </a:cubicBezTo>
                <a:cubicBezTo>
                  <a:pt x="3385542" y="5987318"/>
                  <a:pt x="3389198" y="5987318"/>
                  <a:pt x="3389198" y="5994634"/>
                </a:cubicBezTo>
                <a:cubicBezTo>
                  <a:pt x="3374573" y="6001952"/>
                  <a:pt x="3367261" y="6012926"/>
                  <a:pt x="3352638" y="6023900"/>
                </a:cubicBezTo>
                <a:cubicBezTo>
                  <a:pt x="3356295" y="6060480"/>
                  <a:pt x="3308765" y="6064138"/>
                  <a:pt x="3297796" y="6089746"/>
                </a:cubicBezTo>
                <a:cubicBezTo>
                  <a:pt x="3301453" y="6082430"/>
                  <a:pt x="3297796" y="6078770"/>
                  <a:pt x="3294140" y="6075112"/>
                </a:cubicBezTo>
                <a:cubicBezTo>
                  <a:pt x="3312421" y="6067796"/>
                  <a:pt x="3334358" y="6060480"/>
                  <a:pt x="3330701" y="6045848"/>
                </a:cubicBezTo>
                <a:cubicBezTo>
                  <a:pt x="3341670" y="6045848"/>
                  <a:pt x="3345326" y="6038532"/>
                  <a:pt x="3348982" y="6031216"/>
                </a:cubicBezTo>
                <a:cubicBezTo>
                  <a:pt x="3345326" y="6023900"/>
                  <a:pt x="3341670" y="6038532"/>
                  <a:pt x="3334358" y="6031216"/>
                </a:cubicBezTo>
                <a:cubicBezTo>
                  <a:pt x="3338014" y="6049506"/>
                  <a:pt x="3312421" y="6038532"/>
                  <a:pt x="3319733" y="6056822"/>
                </a:cubicBezTo>
                <a:cubicBezTo>
                  <a:pt x="3305108" y="6056822"/>
                  <a:pt x="3301453" y="6071454"/>
                  <a:pt x="3286828" y="6075112"/>
                </a:cubicBezTo>
                <a:cubicBezTo>
                  <a:pt x="3290484" y="6067796"/>
                  <a:pt x="3294140" y="6067796"/>
                  <a:pt x="3286828" y="6064138"/>
                </a:cubicBezTo>
                <a:cubicBezTo>
                  <a:pt x="3286828" y="6071454"/>
                  <a:pt x="3279515" y="6067796"/>
                  <a:pt x="3275859" y="6067796"/>
                </a:cubicBezTo>
                <a:cubicBezTo>
                  <a:pt x="3283172" y="6075112"/>
                  <a:pt x="3272203" y="6075112"/>
                  <a:pt x="3272203" y="6086088"/>
                </a:cubicBezTo>
                <a:cubicBezTo>
                  <a:pt x="3275859" y="6082430"/>
                  <a:pt x="3279515" y="6082430"/>
                  <a:pt x="3279515" y="6086088"/>
                </a:cubicBezTo>
                <a:cubicBezTo>
                  <a:pt x="3268547" y="6093404"/>
                  <a:pt x="3264892" y="6104378"/>
                  <a:pt x="3253922" y="6104378"/>
                </a:cubicBezTo>
                <a:cubicBezTo>
                  <a:pt x="3253922" y="6100720"/>
                  <a:pt x="3253922" y="6093404"/>
                  <a:pt x="3253922" y="6093404"/>
                </a:cubicBezTo>
                <a:cubicBezTo>
                  <a:pt x="3242954" y="6104378"/>
                  <a:pt x="3250267" y="6108036"/>
                  <a:pt x="3242954" y="6119010"/>
                </a:cubicBezTo>
                <a:cubicBezTo>
                  <a:pt x="3228331" y="6115352"/>
                  <a:pt x="3224675" y="6129984"/>
                  <a:pt x="3210050" y="6129984"/>
                </a:cubicBezTo>
                <a:cubicBezTo>
                  <a:pt x="3206394" y="6137300"/>
                  <a:pt x="3206394" y="6144616"/>
                  <a:pt x="3199082" y="6144616"/>
                </a:cubicBezTo>
                <a:cubicBezTo>
                  <a:pt x="3199082" y="6144616"/>
                  <a:pt x="3199082" y="6140958"/>
                  <a:pt x="3199082" y="6140958"/>
                </a:cubicBezTo>
                <a:cubicBezTo>
                  <a:pt x="3195426" y="6144616"/>
                  <a:pt x="3188113" y="6144616"/>
                  <a:pt x="3188113" y="6148274"/>
                </a:cubicBezTo>
                <a:cubicBezTo>
                  <a:pt x="3188113" y="6144616"/>
                  <a:pt x="3184457" y="6137300"/>
                  <a:pt x="3184457" y="6137300"/>
                </a:cubicBezTo>
                <a:cubicBezTo>
                  <a:pt x="3184457" y="6137300"/>
                  <a:pt x="3180801" y="6140958"/>
                  <a:pt x="3180801" y="6140958"/>
                </a:cubicBezTo>
                <a:cubicBezTo>
                  <a:pt x="3177145" y="6144616"/>
                  <a:pt x="3177145" y="6148274"/>
                  <a:pt x="3173489" y="6148274"/>
                </a:cubicBezTo>
                <a:cubicBezTo>
                  <a:pt x="3173489" y="6148274"/>
                  <a:pt x="3173489" y="6144616"/>
                  <a:pt x="3173489" y="6144616"/>
                </a:cubicBezTo>
                <a:cubicBezTo>
                  <a:pt x="3169833" y="6148274"/>
                  <a:pt x="3166177" y="6148274"/>
                  <a:pt x="3169833" y="6151932"/>
                </a:cubicBezTo>
                <a:cubicBezTo>
                  <a:pt x="3158864" y="6159248"/>
                  <a:pt x="3166177" y="6151932"/>
                  <a:pt x="3158864" y="6148274"/>
                </a:cubicBezTo>
                <a:cubicBezTo>
                  <a:pt x="3158864" y="6155590"/>
                  <a:pt x="3147896" y="6155590"/>
                  <a:pt x="3147896" y="6159248"/>
                </a:cubicBezTo>
                <a:cubicBezTo>
                  <a:pt x="3151552" y="6170224"/>
                  <a:pt x="3151552" y="6159248"/>
                  <a:pt x="3158864" y="6159248"/>
                </a:cubicBezTo>
                <a:cubicBezTo>
                  <a:pt x="3162520" y="6162906"/>
                  <a:pt x="3158864" y="6162906"/>
                  <a:pt x="3158864" y="6173882"/>
                </a:cubicBezTo>
                <a:cubicBezTo>
                  <a:pt x="3151552" y="6173882"/>
                  <a:pt x="3147896" y="6177540"/>
                  <a:pt x="3147896" y="6184856"/>
                </a:cubicBezTo>
                <a:cubicBezTo>
                  <a:pt x="3144240" y="6177540"/>
                  <a:pt x="3133271" y="6195830"/>
                  <a:pt x="3133271" y="6181198"/>
                </a:cubicBezTo>
                <a:cubicBezTo>
                  <a:pt x="3136927" y="6177540"/>
                  <a:pt x="3147896" y="6184856"/>
                  <a:pt x="3147896" y="6166564"/>
                </a:cubicBezTo>
                <a:cubicBezTo>
                  <a:pt x="3140584" y="6170224"/>
                  <a:pt x="3140584" y="6170224"/>
                  <a:pt x="3136927" y="6170224"/>
                </a:cubicBezTo>
                <a:cubicBezTo>
                  <a:pt x="3114992" y="6192172"/>
                  <a:pt x="3100368" y="6225094"/>
                  <a:pt x="3074775" y="6247042"/>
                </a:cubicBezTo>
                <a:cubicBezTo>
                  <a:pt x="3078431" y="6247042"/>
                  <a:pt x="3074775" y="6250700"/>
                  <a:pt x="3078431" y="6254358"/>
                </a:cubicBezTo>
                <a:cubicBezTo>
                  <a:pt x="3067462" y="6254358"/>
                  <a:pt x="3067462" y="6265334"/>
                  <a:pt x="3060150" y="6268992"/>
                </a:cubicBezTo>
                <a:cubicBezTo>
                  <a:pt x="3060150" y="6258018"/>
                  <a:pt x="3071118" y="6250700"/>
                  <a:pt x="3063806" y="6250700"/>
                </a:cubicBezTo>
                <a:cubicBezTo>
                  <a:pt x="3052838" y="6261676"/>
                  <a:pt x="3041869" y="6272650"/>
                  <a:pt x="3034557" y="6287282"/>
                </a:cubicBezTo>
                <a:cubicBezTo>
                  <a:pt x="3023589" y="6290940"/>
                  <a:pt x="3027245" y="6283624"/>
                  <a:pt x="3019932" y="6287282"/>
                </a:cubicBezTo>
                <a:cubicBezTo>
                  <a:pt x="3019932" y="6290940"/>
                  <a:pt x="3023589" y="6290940"/>
                  <a:pt x="3019932" y="6298256"/>
                </a:cubicBezTo>
                <a:cubicBezTo>
                  <a:pt x="3012620" y="6298256"/>
                  <a:pt x="3012620" y="6294598"/>
                  <a:pt x="3005310" y="6298256"/>
                </a:cubicBezTo>
                <a:cubicBezTo>
                  <a:pt x="3001653" y="6309230"/>
                  <a:pt x="3001653" y="6309230"/>
                  <a:pt x="3001653" y="6316546"/>
                </a:cubicBezTo>
                <a:cubicBezTo>
                  <a:pt x="2994342" y="6316546"/>
                  <a:pt x="2994342" y="6305572"/>
                  <a:pt x="2987029" y="6305572"/>
                </a:cubicBezTo>
                <a:cubicBezTo>
                  <a:pt x="2979717" y="6316546"/>
                  <a:pt x="2976060" y="6327520"/>
                  <a:pt x="2968748" y="6331178"/>
                </a:cubicBezTo>
                <a:cubicBezTo>
                  <a:pt x="2968748" y="6327520"/>
                  <a:pt x="2968748" y="6327520"/>
                  <a:pt x="2968748" y="6323862"/>
                </a:cubicBezTo>
                <a:lnTo>
                  <a:pt x="2966792" y="6321905"/>
                </a:lnTo>
                <a:lnTo>
                  <a:pt x="2969148" y="6318682"/>
                </a:lnTo>
                <a:lnTo>
                  <a:pt x="2976060" y="6316089"/>
                </a:lnTo>
                <a:cubicBezTo>
                  <a:pt x="2978803" y="6312888"/>
                  <a:pt x="2979717" y="6309230"/>
                  <a:pt x="2976060" y="6309230"/>
                </a:cubicBezTo>
                <a:lnTo>
                  <a:pt x="2969148" y="6318682"/>
                </a:lnTo>
                <a:lnTo>
                  <a:pt x="2965092" y="6320204"/>
                </a:lnTo>
                <a:lnTo>
                  <a:pt x="2966792" y="6321905"/>
                </a:lnTo>
                <a:lnTo>
                  <a:pt x="2962349" y="6327978"/>
                </a:lnTo>
                <a:cubicBezTo>
                  <a:pt x="2958695" y="6333922"/>
                  <a:pt x="2955953" y="6340323"/>
                  <a:pt x="2954124" y="6349470"/>
                </a:cubicBezTo>
                <a:cubicBezTo>
                  <a:pt x="2946811" y="6342152"/>
                  <a:pt x="2943156" y="6356786"/>
                  <a:pt x="2935843" y="6353128"/>
                </a:cubicBezTo>
                <a:cubicBezTo>
                  <a:pt x="2939499" y="6353128"/>
                  <a:pt x="2939499" y="6360444"/>
                  <a:pt x="2932187" y="6364102"/>
                </a:cubicBezTo>
                <a:cubicBezTo>
                  <a:pt x="2935843" y="6353128"/>
                  <a:pt x="2928531" y="6349470"/>
                  <a:pt x="2921218" y="6349470"/>
                </a:cubicBezTo>
                <a:cubicBezTo>
                  <a:pt x="2924874" y="6342152"/>
                  <a:pt x="2932187" y="6331178"/>
                  <a:pt x="2935843" y="6323862"/>
                </a:cubicBezTo>
                <a:cubicBezTo>
                  <a:pt x="2928531" y="6323862"/>
                  <a:pt x="2935843" y="6312888"/>
                  <a:pt x="2924874" y="6316546"/>
                </a:cubicBezTo>
                <a:cubicBezTo>
                  <a:pt x="2924874" y="6334836"/>
                  <a:pt x="2913906" y="6349470"/>
                  <a:pt x="2902937" y="6364102"/>
                </a:cubicBezTo>
                <a:lnTo>
                  <a:pt x="2902298" y="6367946"/>
                </a:lnTo>
                <a:lnTo>
                  <a:pt x="2896084" y="6368216"/>
                </a:lnTo>
                <a:cubicBezTo>
                  <a:pt x="2892884" y="6369589"/>
                  <a:pt x="2890142" y="6371418"/>
                  <a:pt x="2888315" y="6371418"/>
                </a:cubicBezTo>
                <a:cubicBezTo>
                  <a:pt x="2888315" y="6375076"/>
                  <a:pt x="2895625" y="6382392"/>
                  <a:pt x="2888315" y="6386050"/>
                </a:cubicBezTo>
                <a:cubicBezTo>
                  <a:pt x="2888315" y="6382392"/>
                  <a:pt x="2884659" y="6378734"/>
                  <a:pt x="2881002" y="6386050"/>
                </a:cubicBezTo>
                <a:cubicBezTo>
                  <a:pt x="2877346" y="6393366"/>
                  <a:pt x="2888315" y="6393366"/>
                  <a:pt x="2881002" y="6404340"/>
                </a:cubicBezTo>
                <a:cubicBezTo>
                  <a:pt x="2873690" y="6407998"/>
                  <a:pt x="2870034" y="6400682"/>
                  <a:pt x="2866378" y="6404340"/>
                </a:cubicBezTo>
                <a:cubicBezTo>
                  <a:pt x="2870034" y="6407998"/>
                  <a:pt x="2873690" y="6422630"/>
                  <a:pt x="2866378" y="6429946"/>
                </a:cubicBezTo>
                <a:cubicBezTo>
                  <a:pt x="2859065" y="6426288"/>
                  <a:pt x="2866378" y="6418972"/>
                  <a:pt x="2862722" y="6418972"/>
                </a:cubicBezTo>
                <a:cubicBezTo>
                  <a:pt x="2859065" y="6429946"/>
                  <a:pt x="2851753" y="6415314"/>
                  <a:pt x="2851753" y="6422630"/>
                </a:cubicBezTo>
                <a:cubicBezTo>
                  <a:pt x="2859065" y="6424459"/>
                  <a:pt x="2858152" y="6432690"/>
                  <a:pt x="2853581" y="6441835"/>
                </a:cubicBezTo>
                <a:lnTo>
                  <a:pt x="2834423" y="6465362"/>
                </a:lnTo>
                <a:lnTo>
                  <a:pt x="2840785" y="6451895"/>
                </a:lnTo>
                <a:cubicBezTo>
                  <a:pt x="2837129" y="6451895"/>
                  <a:pt x="2837129" y="6451895"/>
                  <a:pt x="2837129" y="6451895"/>
                </a:cubicBezTo>
                <a:cubicBezTo>
                  <a:pt x="2815192" y="6492133"/>
                  <a:pt x="2793256" y="6506765"/>
                  <a:pt x="2778631" y="6550663"/>
                </a:cubicBezTo>
                <a:cubicBezTo>
                  <a:pt x="2771320" y="6550663"/>
                  <a:pt x="2771320" y="6557979"/>
                  <a:pt x="2764007" y="6557979"/>
                </a:cubicBezTo>
                <a:cubicBezTo>
                  <a:pt x="2767664" y="6539689"/>
                  <a:pt x="2785942" y="6517741"/>
                  <a:pt x="2782286" y="6495791"/>
                </a:cubicBezTo>
                <a:cubicBezTo>
                  <a:pt x="2778631" y="6495791"/>
                  <a:pt x="2778631" y="6495791"/>
                  <a:pt x="2774974" y="6499449"/>
                </a:cubicBezTo>
                <a:cubicBezTo>
                  <a:pt x="2764007" y="6528715"/>
                  <a:pt x="2760351" y="6565295"/>
                  <a:pt x="2731102" y="6576269"/>
                </a:cubicBezTo>
                <a:cubicBezTo>
                  <a:pt x="2720134" y="6598217"/>
                  <a:pt x="2701853" y="6631141"/>
                  <a:pt x="2687228" y="6634799"/>
                </a:cubicBezTo>
                <a:cubicBezTo>
                  <a:pt x="2687228" y="6638457"/>
                  <a:pt x="2687228" y="6645773"/>
                  <a:pt x="2679916" y="6649431"/>
                </a:cubicBezTo>
                <a:cubicBezTo>
                  <a:pt x="2683572" y="6642115"/>
                  <a:pt x="2683572" y="6634799"/>
                  <a:pt x="2676260" y="6638457"/>
                </a:cubicBezTo>
                <a:cubicBezTo>
                  <a:pt x="2672604" y="6645773"/>
                  <a:pt x="2665291" y="6649431"/>
                  <a:pt x="2657981" y="6649431"/>
                </a:cubicBezTo>
                <a:cubicBezTo>
                  <a:pt x="2657981" y="6656747"/>
                  <a:pt x="2650669" y="6660405"/>
                  <a:pt x="2657981" y="6660405"/>
                </a:cubicBezTo>
                <a:cubicBezTo>
                  <a:pt x="2657981" y="6656747"/>
                  <a:pt x="2657981" y="6653089"/>
                  <a:pt x="2661637" y="6653089"/>
                </a:cubicBezTo>
                <a:cubicBezTo>
                  <a:pt x="2668947" y="6660405"/>
                  <a:pt x="2654325" y="6671379"/>
                  <a:pt x="2654325" y="6686011"/>
                </a:cubicBezTo>
                <a:cubicBezTo>
                  <a:pt x="2636045" y="6675037"/>
                  <a:pt x="2617763" y="6704303"/>
                  <a:pt x="2595826" y="6715277"/>
                </a:cubicBezTo>
                <a:cubicBezTo>
                  <a:pt x="2595826" y="6707961"/>
                  <a:pt x="2581202" y="6715277"/>
                  <a:pt x="2570233" y="6718935"/>
                </a:cubicBezTo>
                <a:cubicBezTo>
                  <a:pt x="2559265" y="6704303"/>
                  <a:pt x="2573889" y="6660405"/>
                  <a:pt x="2592170" y="6623825"/>
                </a:cubicBezTo>
                <a:cubicBezTo>
                  <a:pt x="2595826" y="6627483"/>
                  <a:pt x="2588514" y="6631141"/>
                  <a:pt x="2592170" y="6634799"/>
                </a:cubicBezTo>
                <a:cubicBezTo>
                  <a:pt x="2606795" y="6627483"/>
                  <a:pt x="2599482" y="6612851"/>
                  <a:pt x="2614107" y="6601875"/>
                </a:cubicBezTo>
                <a:cubicBezTo>
                  <a:pt x="2599482" y="6576269"/>
                  <a:pt x="2654325" y="6528715"/>
                  <a:pt x="2661637" y="6506765"/>
                </a:cubicBezTo>
                <a:cubicBezTo>
                  <a:pt x="2687228" y="6488475"/>
                  <a:pt x="2709165" y="6448237"/>
                  <a:pt x="2712821" y="6429946"/>
                </a:cubicBezTo>
                <a:cubicBezTo>
                  <a:pt x="2709165" y="6433605"/>
                  <a:pt x="2701853" y="6455553"/>
                  <a:pt x="2694541" y="6448237"/>
                </a:cubicBezTo>
                <a:cubicBezTo>
                  <a:pt x="2705509" y="6426288"/>
                  <a:pt x="2720134" y="6418972"/>
                  <a:pt x="2723790" y="6400682"/>
                </a:cubicBezTo>
                <a:cubicBezTo>
                  <a:pt x="2738414" y="6386050"/>
                  <a:pt x="2760351" y="6360444"/>
                  <a:pt x="2753039" y="6349470"/>
                </a:cubicBezTo>
                <a:cubicBezTo>
                  <a:pt x="2764007" y="6342152"/>
                  <a:pt x="2756695" y="6356786"/>
                  <a:pt x="2764007" y="6349470"/>
                </a:cubicBezTo>
                <a:cubicBezTo>
                  <a:pt x="2771320" y="6338494"/>
                  <a:pt x="2771320" y="6320204"/>
                  <a:pt x="2785942" y="6312888"/>
                </a:cubicBezTo>
                <a:cubicBezTo>
                  <a:pt x="2785942" y="6320204"/>
                  <a:pt x="2771320" y="6327520"/>
                  <a:pt x="2778631" y="6331178"/>
                </a:cubicBezTo>
                <a:cubicBezTo>
                  <a:pt x="2785942" y="6323862"/>
                  <a:pt x="2804223" y="6309230"/>
                  <a:pt x="2789599" y="6305572"/>
                </a:cubicBezTo>
                <a:cubicBezTo>
                  <a:pt x="2815192" y="6283624"/>
                  <a:pt x="2833472" y="6258018"/>
                  <a:pt x="2851753" y="6232410"/>
                </a:cubicBezTo>
                <a:cubicBezTo>
                  <a:pt x="2848097" y="6217778"/>
                  <a:pt x="2859065" y="6188514"/>
                  <a:pt x="2870034" y="6170224"/>
                </a:cubicBezTo>
                <a:cubicBezTo>
                  <a:pt x="2866378" y="6166564"/>
                  <a:pt x="2859065" y="6162906"/>
                  <a:pt x="2851753" y="6162906"/>
                </a:cubicBezTo>
                <a:cubicBezTo>
                  <a:pt x="2848097" y="6166564"/>
                  <a:pt x="2848097" y="6173882"/>
                  <a:pt x="2844442" y="6181198"/>
                </a:cubicBezTo>
                <a:cubicBezTo>
                  <a:pt x="2851753" y="6177540"/>
                  <a:pt x="2855409" y="6181198"/>
                  <a:pt x="2855409" y="6188514"/>
                </a:cubicBezTo>
                <a:cubicBezTo>
                  <a:pt x="2840785" y="6199488"/>
                  <a:pt x="2829817" y="6210462"/>
                  <a:pt x="2822504" y="6228752"/>
                </a:cubicBezTo>
                <a:cubicBezTo>
                  <a:pt x="2815192" y="6228752"/>
                  <a:pt x="2815192" y="6225094"/>
                  <a:pt x="2811536" y="6228752"/>
                </a:cubicBezTo>
                <a:cubicBezTo>
                  <a:pt x="2815192" y="6236068"/>
                  <a:pt x="2804223" y="6236068"/>
                  <a:pt x="2800567" y="6247042"/>
                </a:cubicBezTo>
                <a:cubicBezTo>
                  <a:pt x="2804223" y="6247042"/>
                  <a:pt x="2807879" y="6247042"/>
                  <a:pt x="2807879" y="6250700"/>
                </a:cubicBezTo>
                <a:cubicBezTo>
                  <a:pt x="2800567" y="6250700"/>
                  <a:pt x="2796911" y="6250700"/>
                  <a:pt x="2793256" y="6254358"/>
                </a:cubicBezTo>
                <a:cubicBezTo>
                  <a:pt x="2796911" y="6243384"/>
                  <a:pt x="2811536" y="6221436"/>
                  <a:pt x="2800567" y="6217778"/>
                </a:cubicBezTo>
                <a:cubicBezTo>
                  <a:pt x="2785942" y="6239726"/>
                  <a:pt x="2789599" y="6254358"/>
                  <a:pt x="2771320" y="6265334"/>
                </a:cubicBezTo>
                <a:cubicBezTo>
                  <a:pt x="2764007" y="6268992"/>
                  <a:pt x="2771320" y="6254358"/>
                  <a:pt x="2764007" y="6261676"/>
                </a:cubicBezTo>
                <a:cubicBezTo>
                  <a:pt x="2753039" y="6268992"/>
                  <a:pt x="2749383" y="6283624"/>
                  <a:pt x="2734758" y="6290940"/>
                </a:cubicBezTo>
                <a:cubicBezTo>
                  <a:pt x="2738414" y="6283624"/>
                  <a:pt x="2738414" y="6276308"/>
                  <a:pt x="2734758" y="6276308"/>
                </a:cubicBezTo>
                <a:cubicBezTo>
                  <a:pt x="2723790" y="6279966"/>
                  <a:pt x="2723790" y="6298256"/>
                  <a:pt x="2709165" y="6298256"/>
                </a:cubicBezTo>
                <a:cubicBezTo>
                  <a:pt x="2709165" y="6301914"/>
                  <a:pt x="2712821" y="6301914"/>
                  <a:pt x="2709165" y="6305572"/>
                </a:cubicBezTo>
                <a:cubicBezTo>
                  <a:pt x="2694541" y="6309230"/>
                  <a:pt x="2683572" y="6320204"/>
                  <a:pt x="2676260" y="6334836"/>
                </a:cubicBezTo>
                <a:cubicBezTo>
                  <a:pt x="2661637" y="6334836"/>
                  <a:pt x="2657981" y="6349470"/>
                  <a:pt x="2643356" y="6353128"/>
                </a:cubicBezTo>
                <a:cubicBezTo>
                  <a:pt x="2657981" y="6323862"/>
                  <a:pt x="2676260" y="6301914"/>
                  <a:pt x="2690884" y="6276308"/>
                </a:cubicBezTo>
                <a:cubicBezTo>
                  <a:pt x="2709165" y="6250700"/>
                  <a:pt x="2727446" y="6225094"/>
                  <a:pt x="2742070" y="6195830"/>
                </a:cubicBezTo>
                <a:cubicBezTo>
                  <a:pt x="2756695" y="6184856"/>
                  <a:pt x="2764007" y="6162906"/>
                  <a:pt x="2774974" y="6144616"/>
                </a:cubicBezTo>
                <a:cubicBezTo>
                  <a:pt x="2789599" y="6137300"/>
                  <a:pt x="2807879" y="6111694"/>
                  <a:pt x="2804223" y="6093404"/>
                </a:cubicBezTo>
                <a:cubicBezTo>
                  <a:pt x="2796911" y="6108036"/>
                  <a:pt x="2793256" y="6126326"/>
                  <a:pt x="2778631" y="6137300"/>
                </a:cubicBezTo>
                <a:cubicBezTo>
                  <a:pt x="2793256" y="6111694"/>
                  <a:pt x="2800567" y="6082430"/>
                  <a:pt x="2818848" y="6067796"/>
                </a:cubicBezTo>
                <a:cubicBezTo>
                  <a:pt x="2811536" y="6067796"/>
                  <a:pt x="2822504" y="6049506"/>
                  <a:pt x="2829817" y="6042190"/>
                </a:cubicBezTo>
                <a:cubicBezTo>
                  <a:pt x="2826160" y="6053164"/>
                  <a:pt x="2818848" y="6071454"/>
                  <a:pt x="2822504" y="6075112"/>
                </a:cubicBezTo>
                <a:cubicBezTo>
                  <a:pt x="2833472" y="6056822"/>
                  <a:pt x="2826160" y="6042190"/>
                  <a:pt x="2840785" y="6020242"/>
                </a:cubicBezTo>
                <a:cubicBezTo>
                  <a:pt x="2844442" y="6020242"/>
                  <a:pt x="2844442" y="6023900"/>
                  <a:pt x="2848097" y="6020242"/>
                </a:cubicBezTo>
                <a:cubicBezTo>
                  <a:pt x="2855409" y="6012926"/>
                  <a:pt x="2866378" y="5990976"/>
                  <a:pt x="2866378" y="6001952"/>
                </a:cubicBezTo>
                <a:cubicBezTo>
                  <a:pt x="2866378" y="6001952"/>
                  <a:pt x="2870034" y="5998294"/>
                  <a:pt x="2870034" y="5998294"/>
                </a:cubicBezTo>
                <a:cubicBezTo>
                  <a:pt x="2866378" y="5994634"/>
                  <a:pt x="2873690" y="5980002"/>
                  <a:pt x="2870034" y="5976344"/>
                </a:cubicBezTo>
                <a:cubicBezTo>
                  <a:pt x="2866378" y="5980002"/>
                  <a:pt x="2862722" y="5983660"/>
                  <a:pt x="2862722" y="5983660"/>
                </a:cubicBezTo>
                <a:cubicBezTo>
                  <a:pt x="2859065" y="5990976"/>
                  <a:pt x="2866378" y="5990976"/>
                  <a:pt x="2859065" y="5998294"/>
                </a:cubicBezTo>
                <a:cubicBezTo>
                  <a:pt x="2851753" y="5998294"/>
                  <a:pt x="2855409" y="6012926"/>
                  <a:pt x="2848097" y="6012926"/>
                </a:cubicBezTo>
                <a:cubicBezTo>
                  <a:pt x="2848097" y="6001952"/>
                  <a:pt x="2855409" y="6001952"/>
                  <a:pt x="2859065" y="5987318"/>
                </a:cubicBezTo>
                <a:cubicBezTo>
                  <a:pt x="2855409" y="5983660"/>
                  <a:pt x="2844442" y="5987318"/>
                  <a:pt x="2840785" y="5994634"/>
                </a:cubicBezTo>
                <a:cubicBezTo>
                  <a:pt x="2840785" y="5987318"/>
                  <a:pt x="2848097" y="5976344"/>
                  <a:pt x="2837129" y="5976344"/>
                </a:cubicBezTo>
                <a:cubicBezTo>
                  <a:pt x="2837129" y="5994634"/>
                  <a:pt x="2829817" y="6031216"/>
                  <a:pt x="2815192" y="6031216"/>
                </a:cubicBezTo>
                <a:cubicBezTo>
                  <a:pt x="2811536" y="6038532"/>
                  <a:pt x="2807879" y="6045848"/>
                  <a:pt x="2800567" y="6049506"/>
                </a:cubicBezTo>
                <a:cubicBezTo>
                  <a:pt x="2804223" y="6049506"/>
                  <a:pt x="2807879" y="6053164"/>
                  <a:pt x="2807879" y="6053164"/>
                </a:cubicBezTo>
                <a:cubicBezTo>
                  <a:pt x="2800567" y="6056822"/>
                  <a:pt x="2796911" y="6060480"/>
                  <a:pt x="2793256" y="6067796"/>
                </a:cubicBezTo>
                <a:cubicBezTo>
                  <a:pt x="2774974" y="6100720"/>
                  <a:pt x="2753039" y="6133642"/>
                  <a:pt x="2731102" y="6162906"/>
                </a:cubicBezTo>
                <a:cubicBezTo>
                  <a:pt x="2720134" y="6177540"/>
                  <a:pt x="2709165" y="6192172"/>
                  <a:pt x="2698197" y="6206804"/>
                </a:cubicBezTo>
                <a:cubicBezTo>
                  <a:pt x="2694541" y="6214120"/>
                  <a:pt x="2690884" y="6221436"/>
                  <a:pt x="2683572" y="6228752"/>
                </a:cubicBezTo>
                <a:cubicBezTo>
                  <a:pt x="2679916" y="6232410"/>
                  <a:pt x="2672604" y="6239726"/>
                  <a:pt x="2668947" y="6247042"/>
                </a:cubicBezTo>
                <a:cubicBezTo>
                  <a:pt x="2672604" y="6221436"/>
                  <a:pt x="2679916" y="6217778"/>
                  <a:pt x="2683572" y="6199488"/>
                </a:cubicBezTo>
                <a:cubicBezTo>
                  <a:pt x="2672604" y="6210462"/>
                  <a:pt x="2661637" y="6225094"/>
                  <a:pt x="2654325" y="6239726"/>
                </a:cubicBezTo>
                <a:cubicBezTo>
                  <a:pt x="2647012" y="6243384"/>
                  <a:pt x="2639700" y="6239726"/>
                  <a:pt x="2636045" y="6247042"/>
                </a:cubicBezTo>
                <a:cubicBezTo>
                  <a:pt x="2643356" y="6258018"/>
                  <a:pt x="2617763" y="6265334"/>
                  <a:pt x="2617763" y="6279966"/>
                </a:cubicBezTo>
                <a:cubicBezTo>
                  <a:pt x="2606795" y="6283624"/>
                  <a:pt x="2606795" y="6290940"/>
                  <a:pt x="2595826" y="6298256"/>
                </a:cubicBezTo>
                <a:cubicBezTo>
                  <a:pt x="2599482" y="6287282"/>
                  <a:pt x="2606795" y="6287282"/>
                  <a:pt x="2606795" y="6276308"/>
                </a:cubicBezTo>
                <a:cubicBezTo>
                  <a:pt x="2599482" y="6279966"/>
                  <a:pt x="2595826" y="6276308"/>
                  <a:pt x="2592170" y="6283624"/>
                </a:cubicBezTo>
                <a:cubicBezTo>
                  <a:pt x="2595826" y="6250700"/>
                  <a:pt x="2610451" y="6217778"/>
                  <a:pt x="2625076" y="6181198"/>
                </a:cubicBezTo>
                <a:cubicBezTo>
                  <a:pt x="2636045" y="6162906"/>
                  <a:pt x="2654325" y="6111694"/>
                  <a:pt x="2672604" y="6093404"/>
                </a:cubicBezTo>
                <a:cubicBezTo>
                  <a:pt x="2679916" y="6056822"/>
                  <a:pt x="2712821" y="6012926"/>
                  <a:pt x="2734758" y="5983660"/>
                </a:cubicBezTo>
                <a:cubicBezTo>
                  <a:pt x="2745727" y="5950738"/>
                  <a:pt x="2767664" y="5925132"/>
                  <a:pt x="2789599" y="5892208"/>
                </a:cubicBezTo>
                <a:cubicBezTo>
                  <a:pt x="2789599" y="5895866"/>
                  <a:pt x="2793256" y="5895866"/>
                  <a:pt x="2793256" y="5895866"/>
                </a:cubicBezTo>
                <a:cubicBezTo>
                  <a:pt x="2796911" y="5884892"/>
                  <a:pt x="2818848" y="5866602"/>
                  <a:pt x="2807879" y="5862944"/>
                </a:cubicBezTo>
                <a:cubicBezTo>
                  <a:pt x="2815192" y="5862944"/>
                  <a:pt x="2818848" y="5859286"/>
                  <a:pt x="2826160" y="5859286"/>
                </a:cubicBezTo>
                <a:cubicBezTo>
                  <a:pt x="2837129" y="5840996"/>
                  <a:pt x="2848097" y="5822706"/>
                  <a:pt x="2855409" y="5800757"/>
                </a:cubicBezTo>
                <a:cubicBezTo>
                  <a:pt x="2862722" y="5782467"/>
                  <a:pt x="2870034" y="5764177"/>
                  <a:pt x="2873690" y="5742229"/>
                </a:cubicBezTo>
                <a:cubicBezTo>
                  <a:pt x="2888315" y="5731253"/>
                  <a:pt x="2895625" y="5720279"/>
                  <a:pt x="2891970" y="5705647"/>
                </a:cubicBezTo>
                <a:cubicBezTo>
                  <a:pt x="2932187" y="5687357"/>
                  <a:pt x="2968748" y="5647119"/>
                  <a:pt x="2987029" y="5614195"/>
                </a:cubicBezTo>
                <a:cubicBezTo>
                  <a:pt x="2979717" y="5617853"/>
                  <a:pt x="2979717" y="5625169"/>
                  <a:pt x="2976060" y="5625169"/>
                </a:cubicBezTo>
                <a:cubicBezTo>
                  <a:pt x="2972404" y="5617853"/>
                  <a:pt x="2979717" y="5614195"/>
                  <a:pt x="2976060" y="5603221"/>
                </a:cubicBezTo>
                <a:cubicBezTo>
                  <a:pt x="2979717" y="5599563"/>
                  <a:pt x="2987029" y="5595905"/>
                  <a:pt x="2990685" y="5584931"/>
                </a:cubicBezTo>
                <a:cubicBezTo>
                  <a:pt x="2997997" y="5581273"/>
                  <a:pt x="3005310" y="5577615"/>
                  <a:pt x="3012620" y="5570299"/>
                </a:cubicBezTo>
                <a:cubicBezTo>
                  <a:pt x="3005310" y="5570299"/>
                  <a:pt x="3008964" y="5559325"/>
                  <a:pt x="3008964" y="5552007"/>
                </a:cubicBezTo>
                <a:cubicBezTo>
                  <a:pt x="3034557" y="5537375"/>
                  <a:pt x="3052838" y="5522743"/>
                  <a:pt x="3071118" y="5500795"/>
                </a:cubicBezTo>
                <a:cubicBezTo>
                  <a:pt x="3089399" y="5482505"/>
                  <a:pt x="3107681" y="5460555"/>
                  <a:pt x="3122305" y="5434949"/>
                </a:cubicBezTo>
                <a:cubicBezTo>
                  <a:pt x="3136927" y="5431291"/>
                  <a:pt x="3136927" y="5409343"/>
                  <a:pt x="3147896" y="5398369"/>
                </a:cubicBezTo>
                <a:cubicBezTo>
                  <a:pt x="3133271" y="5387395"/>
                  <a:pt x="3177145" y="5358129"/>
                  <a:pt x="3155208" y="5354471"/>
                </a:cubicBezTo>
                <a:cubicBezTo>
                  <a:pt x="3184457" y="5339839"/>
                  <a:pt x="3210050" y="5310575"/>
                  <a:pt x="3228331" y="5281310"/>
                </a:cubicBezTo>
                <a:cubicBezTo>
                  <a:pt x="3250267" y="5248388"/>
                  <a:pt x="3272203" y="5219124"/>
                  <a:pt x="3290484" y="5204490"/>
                </a:cubicBezTo>
                <a:cubicBezTo>
                  <a:pt x="3297796" y="5186200"/>
                  <a:pt x="3319733" y="5156936"/>
                  <a:pt x="3338014" y="5142304"/>
                </a:cubicBezTo>
                <a:cubicBezTo>
                  <a:pt x="3356295" y="5102064"/>
                  <a:pt x="3385542" y="5076458"/>
                  <a:pt x="3414792" y="5047194"/>
                </a:cubicBezTo>
                <a:cubicBezTo>
                  <a:pt x="3429416" y="5017928"/>
                  <a:pt x="3444040" y="5003296"/>
                  <a:pt x="3462321" y="4977690"/>
                </a:cubicBezTo>
                <a:cubicBezTo>
                  <a:pt x="3465978" y="4974032"/>
                  <a:pt x="3469633" y="4985006"/>
                  <a:pt x="3473290" y="4974032"/>
                </a:cubicBezTo>
                <a:cubicBezTo>
                  <a:pt x="3469633" y="4966716"/>
                  <a:pt x="3476944" y="4955742"/>
                  <a:pt x="3487912" y="4944766"/>
                </a:cubicBezTo>
                <a:cubicBezTo>
                  <a:pt x="3487912" y="4941108"/>
                  <a:pt x="3484256" y="4937450"/>
                  <a:pt x="3476944" y="4937450"/>
                </a:cubicBezTo>
                <a:cubicBezTo>
                  <a:pt x="3476944" y="4941108"/>
                  <a:pt x="3480600" y="4952084"/>
                  <a:pt x="3473290" y="4952084"/>
                </a:cubicBezTo>
                <a:cubicBezTo>
                  <a:pt x="3462321" y="4930134"/>
                  <a:pt x="3440384" y="4963058"/>
                  <a:pt x="3433072" y="4970374"/>
                </a:cubicBezTo>
                <a:cubicBezTo>
                  <a:pt x="3436728" y="4970374"/>
                  <a:pt x="3440384" y="4974032"/>
                  <a:pt x="3440384" y="4977690"/>
                </a:cubicBezTo>
                <a:cubicBezTo>
                  <a:pt x="3425760" y="4974032"/>
                  <a:pt x="3436728" y="4981348"/>
                  <a:pt x="3429416" y="4988664"/>
                </a:cubicBezTo>
                <a:cubicBezTo>
                  <a:pt x="3429416" y="4988664"/>
                  <a:pt x="3429416" y="4988664"/>
                  <a:pt x="3414792" y="4985006"/>
                </a:cubicBezTo>
                <a:cubicBezTo>
                  <a:pt x="3418447" y="4974032"/>
                  <a:pt x="3407479" y="4974032"/>
                  <a:pt x="3407479" y="4970374"/>
                </a:cubicBezTo>
                <a:cubicBezTo>
                  <a:pt x="3418447" y="4963058"/>
                  <a:pt x="3422103" y="4966716"/>
                  <a:pt x="3425760" y="4948424"/>
                </a:cubicBezTo>
                <a:cubicBezTo>
                  <a:pt x="3444040" y="4952084"/>
                  <a:pt x="3433072" y="4944766"/>
                  <a:pt x="3455009" y="4944766"/>
                </a:cubicBezTo>
                <a:cubicBezTo>
                  <a:pt x="3444040" y="4941108"/>
                  <a:pt x="3447696" y="4926476"/>
                  <a:pt x="3455009" y="4926476"/>
                </a:cubicBezTo>
                <a:cubicBezTo>
                  <a:pt x="3455009" y="4930134"/>
                  <a:pt x="3455009" y="4937450"/>
                  <a:pt x="3458665" y="4937450"/>
                </a:cubicBezTo>
                <a:cubicBezTo>
                  <a:pt x="3458665" y="4930134"/>
                  <a:pt x="3469633" y="4944766"/>
                  <a:pt x="3469633" y="4933792"/>
                </a:cubicBezTo>
                <a:cubicBezTo>
                  <a:pt x="3465978" y="4922818"/>
                  <a:pt x="3458665" y="4919160"/>
                  <a:pt x="3458665" y="4908186"/>
                </a:cubicBezTo>
                <a:cubicBezTo>
                  <a:pt x="3469633" y="4911844"/>
                  <a:pt x="3462321" y="4930134"/>
                  <a:pt x="3476944" y="4926476"/>
                </a:cubicBezTo>
                <a:cubicBezTo>
                  <a:pt x="3475117" y="4917331"/>
                  <a:pt x="3480603" y="4915502"/>
                  <a:pt x="3486085" y="4913216"/>
                </a:cubicBezTo>
                <a:lnTo>
                  <a:pt x="3494860" y="4897852"/>
                </a:lnTo>
                <a:lnTo>
                  <a:pt x="3498881" y="4900870"/>
                </a:lnTo>
                <a:cubicBezTo>
                  <a:pt x="3498881" y="4871606"/>
                  <a:pt x="3520818" y="4864290"/>
                  <a:pt x="3535442" y="4849656"/>
                </a:cubicBezTo>
                <a:cubicBezTo>
                  <a:pt x="3535442" y="4849656"/>
                  <a:pt x="3531786" y="4849656"/>
                  <a:pt x="3531786" y="4845998"/>
                </a:cubicBezTo>
                <a:cubicBezTo>
                  <a:pt x="3528130" y="4842340"/>
                  <a:pt x="3531786" y="4853314"/>
                  <a:pt x="3520818" y="4849656"/>
                </a:cubicBezTo>
                <a:cubicBezTo>
                  <a:pt x="3524474" y="4835024"/>
                  <a:pt x="3539098" y="4849656"/>
                  <a:pt x="3546411" y="4842340"/>
                </a:cubicBezTo>
                <a:cubicBezTo>
                  <a:pt x="3539098" y="4835024"/>
                  <a:pt x="3535442" y="4831366"/>
                  <a:pt x="3546411" y="4827708"/>
                </a:cubicBezTo>
                <a:cubicBezTo>
                  <a:pt x="3542755" y="4842340"/>
                  <a:pt x="3550067" y="4827708"/>
                  <a:pt x="3561035" y="4835024"/>
                </a:cubicBezTo>
                <a:cubicBezTo>
                  <a:pt x="3564691" y="4816734"/>
                  <a:pt x="3604907" y="4798444"/>
                  <a:pt x="3597595" y="4772836"/>
                </a:cubicBezTo>
                <a:cubicBezTo>
                  <a:pt x="3604907" y="4769178"/>
                  <a:pt x="3604907" y="4780154"/>
                  <a:pt x="3608563" y="4780154"/>
                </a:cubicBezTo>
                <a:cubicBezTo>
                  <a:pt x="3615876" y="4769178"/>
                  <a:pt x="3634156" y="4765520"/>
                  <a:pt x="3637813" y="4747230"/>
                </a:cubicBezTo>
                <a:cubicBezTo>
                  <a:pt x="3637813" y="4754546"/>
                  <a:pt x="3637813" y="4761862"/>
                  <a:pt x="3641469" y="4761862"/>
                </a:cubicBezTo>
                <a:cubicBezTo>
                  <a:pt x="3645125" y="4754546"/>
                  <a:pt x="3652437" y="4754546"/>
                  <a:pt x="3648781" y="4743572"/>
                </a:cubicBezTo>
                <a:cubicBezTo>
                  <a:pt x="3645125" y="4743572"/>
                  <a:pt x="3637813" y="4743572"/>
                  <a:pt x="3637813" y="4739914"/>
                </a:cubicBezTo>
                <a:cubicBezTo>
                  <a:pt x="3645125" y="4739914"/>
                  <a:pt x="3641469" y="4728940"/>
                  <a:pt x="3652437" y="4728940"/>
                </a:cubicBezTo>
                <a:cubicBezTo>
                  <a:pt x="3648781" y="4739914"/>
                  <a:pt x="3656093" y="4743572"/>
                  <a:pt x="3663406" y="4743572"/>
                </a:cubicBezTo>
                <a:cubicBezTo>
                  <a:pt x="3663406" y="4717966"/>
                  <a:pt x="3703623" y="4728940"/>
                  <a:pt x="3692655" y="4703334"/>
                </a:cubicBezTo>
                <a:cubicBezTo>
                  <a:pt x="3696311" y="4699676"/>
                  <a:pt x="3699967" y="4699676"/>
                  <a:pt x="3703623" y="4703334"/>
                </a:cubicBezTo>
                <a:cubicBezTo>
                  <a:pt x="3699967" y="4692360"/>
                  <a:pt x="3714590" y="4692360"/>
                  <a:pt x="3707279" y="4688702"/>
                </a:cubicBezTo>
                <a:cubicBezTo>
                  <a:pt x="3703623" y="4688702"/>
                  <a:pt x="3699967" y="4692360"/>
                  <a:pt x="3699967" y="4688702"/>
                </a:cubicBezTo>
                <a:cubicBezTo>
                  <a:pt x="3707279" y="4677727"/>
                  <a:pt x="3721902" y="4677727"/>
                  <a:pt x="3732871" y="4670411"/>
                </a:cubicBezTo>
                <a:cubicBezTo>
                  <a:pt x="3729214" y="4670411"/>
                  <a:pt x="3732871" y="4666753"/>
                  <a:pt x="3729214" y="4666753"/>
                </a:cubicBezTo>
                <a:cubicBezTo>
                  <a:pt x="3721902" y="4663095"/>
                  <a:pt x="3721902" y="4666753"/>
                  <a:pt x="3714590" y="4666753"/>
                </a:cubicBezTo>
                <a:cubicBezTo>
                  <a:pt x="3729214" y="4637489"/>
                  <a:pt x="3765776" y="4641147"/>
                  <a:pt x="3773088" y="4608225"/>
                </a:cubicBezTo>
                <a:cubicBezTo>
                  <a:pt x="3784057" y="4604567"/>
                  <a:pt x="3769432" y="4611883"/>
                  <a:pt x="3776744" y="4611883"/>
                </a:cubicBezTo>
                <a:cubicBezTo>
                  <a:pt x="3795025" y="4608225"/>
                  <a:pt x="3802337" y="4589933"/>
                  <a:pt x="3820618" y="4582617"/>
                </a:cubicBezTo>
                <a:cubicBezTo>
                  <a:pt x="3820618" y="4557011"/>
                  <a:pt x="3868146" y="4567985"/>
                  <a:pt x="3857178" y="4542379"/>
                </a:cubicBezTo>
                <a:cubicBezTo>
                  <a:pt x="3871803" y="4549695"/>
                  <a:pt x="3868146" y="4524089"/>
                  <a:pt x="3890083" y="4527747"/>
                </a:cubicBezTo>
                <a:cubicBezTo>
                  <a:pt x="3886427" y="4513113"/>
                  <a:pt x="3901051" y="4513113"/>
                  <a:pt x="3904708" y="4505797"/>
                </a:cubicBezTo>
                <a:cubicBezTo>
                  <a:pt x="3915676" y="4520431"/>
                  <a:pt x="3937613" y="4494823"/>
                  <a:pt x="3933957" y="4476533"/>
                </a:cubicBezTo>
                <a:cubicBezTo>
                  <a:pt x="3941267" y="4472875"/>
                  <a:pt x="3941267" y="4480191"/>
                  <a:pt x="3944923" y="4483849"/>
                </a:cubicBezTo>
                <a:cubicBezTo>
                  <a:pt x="3944923" y="4472875"/>
                  <a:pt x="3959548" y="4483849"/>
                  <a:pt x="3959548" y="4472875"/>
                </a:cubicBezTo>
                <a:cubicBezTo>
                  <a:pt x="3955892" y="4469217"/>
                  <a:pt x="3952236" y="4454585"/>
                  <a:pt x="3959548" y="4458243"/>
                </a:cubicBezTo>
                <a:cubicBezTo>
                  <a:pt x="3963204" y="4461901"/>
                  <a:pt x="3955892" y="4472875"/>
                  <a:pt x="3963204" y="4472875"/>
                </a:cubicBezTo>
                <a:cubicBezTo>
                  <a:pt x="3974173" y="4472875"/>
                  <a:pt x="3970517" y="4450927"/>
                  <a:pt x="3974173" y="4447269"/>
                </a:cubicBezTo>
                <a:cubicBezTo>
                  <a:pt x="3981485" y="4454585"/>
                  <a:pt x="3981485" y="4450927"/>
                  <a:pt x="3988797" y="4450927"/>
                </a:cubicBezTo>
                <a:cubicBezTo>
                  <a:pt x="3988797" y="4436295"/>
                  <a:pt x="3999766" y="4432637"/>
                  <a:pt x="3999766" y="4414345"/>
                </a:cubicBezTo>
                <a:cubicBezTo>
                  <a:pt x="3996110" y="4418003"/>
                  <a:pt x="3992453" y="4418003"/>
                  <a:pt x="3992453" y="4410687"/>
                </a:cubicBezTo>
                <a:cubicBezTo>
                  <a:pt x="3996110" y="4410687"/>
                  <a:pt x="3996110" y="4410687"/>
                  <a:pt x="3999766" y="4407029"/>
                </a:cubicBezTo>
                <a:cubicBezTo>
                  <a:pt x="3996110" y="4403371"/>
                  <a:pt x="3985141" y="4407029"/>
                  <a:pt x="3985141" y="4399713"/>
                </a:cubicBezTo>
                <a:cubicBezTo>
                  <a:pt x="4007078" y="4396055"/>
                  <a:pt x="3996110" y="4381423"/>
                  <a:pt x="4021703" y="4381423"/>
                </a:cubicBezTo>
                <a:cubicBezTo>
                  <a:pt x="4021703" y="4388739"/>
                  <a:pt x="3999766" y="4396055"/>
                  <a:pt x="4018047" y="4399713"/>
                </a:cubicBezTo>
                <a:cubicBezTo>
                  <a:pt x="4021703" y="4410687"/>
                  <a:pt x="3999766" y="4407029"/>
                  <a:pt x="4010734" y="4418003"/>
                </a:cubicBezTo>
                <a:cubicBezTo>
                  <a:pt x="4018047" y="4414345"/>
                  <a:pt x="4018047" y="4403371"/>
                  <a:pt x="4032671" y="4410687"/>
                </a:cubicBezTo>
                <a:cubicBezTo>
                  <a:pt x="4029015" y="4396055"/>
                  <a:pt x="4039983" y="4399713"/>
                  <a:pt x="4039983" y="4388739"/>
                </a:cubicBezTo>
                <a:cubicBezTo>
                  <a:pt x="4032671" y="4385081"/>
                  <a:pt x="4036327" y="4396055"/>
                  <a:pt x="4029015" y="4392397"/>
                </a:cubicBezTo>
                <a:cubicBezTo>
                  <a:pt x="4032671" y="4385081"/>
                  <a:pt x="4021703" y="4385081"/>
                  <a:pt x="4021703" y="4381423"/>
                </a:cubicBezTo>
                <a:cubicBezTo>
                  <a:pt x="4018047" y="4374107"/>
                  <a:pt x="4025359" y="4366791"/>
                  <a:pt x="4032671" y="4370449"/>
                </a:cubicBezTo>
                <a:cubicBezTo>
                  <a:pt x="4032671" y="4374107"/>
                  <a:pt x="4032671" y="4381423"/>
                  <a:pt x="4036327" y="4381423"/>
                </a:cubicBezTo>
                <a:cubicBezTo>
                  <a:pt x="4036327" y="4377765"/>
                  <a:pt x="4039983" y="4381423"/>
                  <a:pt x="4039983" y="4377765"/>
                </a:cubicBezTo>
                <a:cubicBezTo>
                  <a:pt x="4043639" y="4366791"/>
                  <a:pt x="4032671" y="4370449"/>
                  <a:pt x="4036327" y="4359475"/>
                </a:cubicBezTo>
                <a:cubicBezTo>
                  <a:pt x="4058262" y="4355817"/>
                  <a:pt x="4069231" y="4322893"/>
                  <a:pt x="4098480" y="4337525"/>
                </a:cubicBezTo>
                <a:cubicBezTo>
                  <a:pt x="4098480" y="4333867"/>
                  <a:pt x="4109449" y="4330209"/>
                  <a:pt x="4102136" y="4322893"/>
                </a:cubicBezTo>
                <a:cubicBezTo>
                  <a:pt x="4094824" y="4319235"/>
                  <a:pt x="4091168" y="4337525"/>
                  <a:pt x="4087511" y="4322893"/>
                </a:cubicBezTo>
                <a:cubicBezTo>
                  <a:pt x="4098480" y="4322893"/>
                  <a:pt x="4116761" y="4289971"/>
                  <a:pt x="4124073" y="4315577"/>
                </a:cubicBezTo>
                <a:cubicBezTo>
                  <a:pt x="4127729" y="4315577"/>
                  <a:pt x="4131385" y="4311919"/>
                  <a:pt x="4131385" y="4308261"/>
                </a:cubicBezTo>
                <a:cubicBezTo>
                  <a:pt x="4135041" y="4300945"/>
                  <a:pt x="4124073" y="4300945"/>
                  <a:pt x="4127729" y="4293629"/>
                </a:cubicBezTo>
                <a:cubicBezTo>
                  <a:pt x="4153322" y="4271681"/>
                  <a:pt x="4193538" y="4253391"/>
                  <a:pt x="4204507" y="4227783"/>
                </a:cubicBezTo>
                <a:cubicBezTo>
                  <a:pt x="4244724" y="4216809"/>
                  <a:pt x="4266661" y="4183887"/>
                  <a:pt x="4299565" y="4165597"/>
                </a:cubicBezTo>
                <a:cubicBezTo>
                  <a:pt x="4295909" y="4165597"/>
                  <a:pt x="4292253" y="4165597"/>
                  <a:pt x="4292253" y="4161938"/>
                </a:cubicBezTo>
                <a:cubicBezTo>
                  <a:pt x="4325157" y="4161938"/>
                  <a:pt x="4350751" y="4121700"/>
                  <a:pt x="4383656" y="4107068"/>
                </a:cubicBezTo>
                <a:cubicBezTo>
                  <a:pt x="4383656" y="4103410"/>
                  <a:pt x="4376344" y="4099752"/>
                  <a:pt x="4376344" y="4096094"/>
                </a:cubicBezTo>
                <a:cubicBezTo>
                  <a:pt x="4401937" y="4088778"/>
                  <a:pt x="4416559" y="4070486"/>
                  <a:pt x="4438497" y="4059512"/>
                </a:cubicBezTo>
                <a:cubicBezTo>
                  <a:pt x="4434841" y="4059512"/>
                  <a:pt x="4431184" y="4059512"/>
                  <a:pt x="4431184" y="4052196"/>
                </a:cubicBezTo>
                <a:cubicBezTo>
                  <a:pt x="4449465" y="4055854"/>
                  <a:pt x="4467745" y="4052196"/>
                  <a:pt x="4460433" y="4033906"/>
                </a:cubicBezTo>
                <a:cubicBezTo>
                  <a:pt x="4493339" y="4033906"/>
                  <a:pt x="4500651" y="3997326"/>
                  <a:pt x="4529899" y="3997326"/>
                </a:cubicBezTo>
                <a:cubicBezTo>
                  <a:pt x="4522588" y="3986350"/>
                  <a:pt x="4540867" y="3979034"/>
                  <a:pt x="4540867" y="3993668"/>
                </a:cubicBezTo>
                <a:cubicBezTo>
                  <a:pt x="4533555" y="3986350"/>
                  <a:pt x="4529899" y="4000984"/>
                  <a:pt x="4533555" y="4008300"/>
                </a:cubicBezTo>
                <a:cubicBezTo>
                  <a:pt x="4544523" y="4004642"/>
                  <a:pt x="4544523" y="4011958"/>
                  <a:pt x="4555491" y="4015616"/>
                </a:cubicBezTo>
                <a:cubicBezTo>
                  <a:pt x="4566460" y="4000984"/>
                  <a:pt x="4551835" y="3986350"/>
                  <a:pt x="4548179" y="3982692"/>
                </a:cubicBezTo>
                <a:cubicBezTo>
                  <a:pt x="4566460" y="3975376"/>
                  <a:pt x="4577429" y="3957086"/>
                  <a:pt x="4592053" y="3942454"/>
                </a:cubicBezTo>
                <a:cubicBezTo>
                  <a:pt x="4595709" y="3942454"/>
                  <a:pt x="4595709" y="3949770"/>
                  <a:pt x="4603021" y="3949770"/>
                </a:cubicBezTo>
                <a:cubicBezTo>
                  <a:pt x="4628615" y="3902214"/>
                  <a:pt x="4690767" y="3887582"/>
                  <a:pt x="4720017" y="3851002"/>
                </a:cubicBezTo>
                <a:cubicBezTo>
                  <a:pt x="4730985" y="3851002"/>
                  <a:pt x="4730985" y="3847344"/>
                  <a:pt x="4738297" y="3851002"/>
                </a:cubicBezTo>
                <a:cubicBezTo>
                  <a:pt x="4741953" y="3847344"/>
                  <a:pt x="4738297" y="3843686"/>
                  <a:pt x="4738297" y="3840028"/>
                </a:cubicBezTo>
                <a:cubicBezTo>
                  <a:pt x="4807762" y="3799788"/>
                  <a:pt x="4858948" y="3748576"/>
                  <a:pt x="4924757" y="3711994"/>
                </a:cubicBezTo>
                <a:cubicBezTo>
                  <a:pt x="4924757" y="3701020"/>
                  <a:pt x="4943038" y="3693704"/>
                  <a:pt x="4961319" y="3697362"/>
                </a:cubicBezTo>
                <a:cubicBezTo>
                  <a:pt x="4961319" y="3675414"/>
                  <a:pt x="4979599" y="3682730"/>
                  <a:pt x="4986911" y="3675414"/>
                </a:cubicBezTo>
                <a:cubicBezTo>
                  <a:pt x="4986911" y="3660782"/>
                  <a:pt x="5038096" y="3635174"/>
                  <a:pt x="5052721" y="3616884"/>
                </a:cubicBezTo>
                <a:cubicBezTo>
                  <a:pt x="5052721" y="3620542"/>
                  <a:pt x="5056377" y="3624200"/>
                  <a:pt x="5060033" y="3627858"/>
                </a:cubicBezTo>
                <a:cubicBezTo>
                  <a:pt x="5067345" y="3598594"/>
                  <a:pt x="5096595" y="3609568"/>
                  <a:pt x="5096595" y="3587621"/>
                </a:cubicBezTo>
                <a:cubicBezTo>
                  <a:pt x="5100251" y="3591279"/>
                  <a:pt x="5103907" y="3591279"/>
                  <a:pt x="5107563" y="3594936"/>
                </a:cubicBezTo>
                <a:cubicBezTo>
                  <a:pt x="5111217" y="3591279"/>
                  <a:pt x="5114873" y="3583962"/>
                  <a:pt x="5111217" y="3580304"/>
                </a:cubicBezTo>
                <a:cubicBezTo>
                  <a:pt x="5122185" y="3580304"/>
                  <a:pt x="5114873" y="3569331"/>
                  <a:pt x="5125841" y="3580304"/>
                </a:cubicBezTo>
                <a:cubicBezTo>
                  <a:pt x="5133154" y="3569331"/>
                  <a:pt x="5151435" y="3569331"/>
                  <a:pt x="5155091" y="3551040"/>
                </a:cubicBezTo>
                <a:cubicBezTo>
                  <a:pt x="5155091" y="3554698"/>
                  <a:pt x="5155091" y="3558356"/>
                  <a:pt x="5162403" y="3558356"/>
                </a:cubicBezTo>
                <a:cubicBezTo>
                  <a:pt x="5166059" y="3547380"/>
                  <a:pt x="5180684" y="3551040"/>
                  <a:pt x="5184340" y="3536406"/>
                </a:cubicBezTo>
                <a:cubicBezTo>
                  <a:pt x="5184340" y="3540064"/>
                  <a:pt x="5198965" y="3543722"/>
                  <a:pt x="5195309" y="3536406"/>
                </a:cubicBezTo>
                <a:cubicBezTo>
                  <a:pt x="5202621" y="3529091"/>
                  <a:pt x="5187996" y="3532749"/>
                  <a:pt x="5191653" y="3521774"/>
                </a:cubicBezTo>
                <a:cubicBezTo>
                  <a:pt x="5213589" y="3525433"/>
                  <a:pt x="5228212" y="3514458"/>
                  <a:pt x="5235525" y="3499827"/>
                </a:cubicBezTo>
                <a:cubicBezTo>
                  <a:pt x="5250149" y="3503485"/>
                  <a:pt x="5253805" y="3485194"/>
                  <a:pt x="5268429" y="3474221"/>
                </a:cubicBezTo>
                <a:cubicBezTo>
                  <a:pt x="5279398" y="3470562"/>
                  <a:pt x="5304991" y="3470562"/>
                  <a:pt x="5301335" y="3452271"/>
                </a:cubicBezTo>
                <a:cubicBezTo>
                  <a:pt x="5352519" y="3444955"/>
                  <a:pt x="5367144" y="3401059"/>
                  <a:pt x="5414674" y="3390085"/>
                </a:cubicBezTo>
                <a:cubicBezTo>
                  <a:pt x="5411017" y="3390085"/>
                  <a:pt x="5407361" y="3390085"/>
                  <a:pt x="5407361" y="3386427"/>
                </a:cubicBezTo>
                <a:cubicBezTo>
                  <a:pt x="5414674" y="3382769"/>
                  <a:pt x="5411017" y="3386427"/>
                  <a:pt x="5418330" y="3390085"/>
                </a:cubicBezTo>
                <a:cubicBezTo>
                  <a:pt x="5429299" y="3360819"/>
                  <a:pt x="5484139" y="3349845"/>
                  <a:pt x="5506076" y="3320581"/>
                </a:cubicBezTo>
                <a:cubicBezTo>
                  <a:pt x="5506076" y="3324239"/>
                  <a:pt x="5509732" y="3324239"/>
                  <a:pt x="5513388" y="3327897"/>
                </a:cubicBezTo>
                <a:cubicBezTo>
                  <a:pt x="5528013" y="3302291"/>
                  <a:pt x="5549949" y="3298633"/>
                  <a:pt x="5571887" y="3291317"/>
                </a:cubicBezTo>
                <a:cubicBezTo>
                  <a:pt x="5590165" y="3265709"/>
                  <a:pt x="5619415" y="3243761"/>
                  <a:pt x="5648664" y="3251077"/>
                </a:cubicBezTo>
                <a:cubicBezTo>
                  <a:pt x="5652320" y="3243761"/>
                  <a:pt x="5641351" y="3243761"/>
                  <a:pt x="5645007" y="3232787"/>
                </a:cubicBezTo>
                <a:cubicBezTo>
                  <a:pt x="5655976" y="3240103"/>
                  <a:pt x="5655976" y="3221813"/>
                  <a:pt x="5666945" y="3221813"/>
                </a:cubicBezTo>
                <a:cubicBezTo>
                  <a:pt x="5666945" y="3229129"/>
                  <a:pt x="5659633" y="3229129"/>
                  <a:pt x="5663289" y="3232787"/>
                </a:cubicBezTo>
                <a:cubicBezTo>
                  <a:pt x="5670601" y="3225471"/>
                  <a:pt x="5670601" y="3225471"/>
                  <a:pt x="5670601" y="3214497"/>
                </a:cubicBezTo>
                <a:cubicBezTo>
                  <a:pt x="5721785" y="3203523"/>
                  <a:pt x="5754691" y="3155967"/>
                  <a:pt x="5809533" y="3144993"/>
                </a:cubicBezTo>
                <a:cubicBezTo>
                  <a:pt x="5809533" y="3137677"/>
                  <a:pt x="5813189" y="3130361"/>
                  <a:pt x="5805877" y="3130361"/>
                </a:cubicBezTo>
                <a:cubicBezTo>
                  <a:pt x="5502419" y="3298633"/>
                  <a:pt x="5213589" y="3485194"/>
                  <a:pt x="4928413" y="3682730"/>
                </a:cubicBezTo>
                <a:cubicBezTo>
                  <a:pt x="4643237" y="3876608"/>
                  <a:pt x="4365375" y="4081462"/>
                  <a:pt x="4083855" y="4286313"/>
                </a:cubicBezTo>
                <a:cubicBezTo>
                  <a:pt x="4061919" y="4300945"/>
                  <a:pt x="4036327" y="4326551"/>
                  <a:pt x="4018047" y="4330209"/>
                </a:cubicBezTo>
                <a:cubicBezTo>
                  <a:pt x="4010734" y="4348501"/>
                  <a:pt x="3996110" y="4352159"/>
                  <a:pt x="3988797" y="4370449"/>
                </a:cubicBezTo>
                <a:cubicBezTo>
                  <a:pt x="3985141" y="4370449"/>
                  <a:pt x="3974173" y="4363133"/>
                  <a:pt x="3974173" y="4370449"/>
                </a:cubicBezTo>
                <a:cubicBezTo>
                  <a:pt x="3985141" y="4381423"/>
                  <a:pt x="3955892" y="4385081"/>
                  <a:pt x="3952236" y="4388739"/>
                </a:cubicBezTo>
                <a:cubicBezTo>
                  <a:pt x="3933957" y="4396055"/>
                  <a:pt x="3930301" y="4421661"/>
                  <a:pt x="3919332" y="4414345"/>
                </a:cubicBezTo>
                <a:cubicBezTo>
                  <a:pt x="3922989" y="4410687"/>
                  <a:pt x="3926645" y="4403371"/>
                  <a:pt x="3933957" y="4399713"/>
                </a:cubicBezTo>
                <a:cubicBezTo>
                  <a:pt x="3904708" y="4392397"/>
                  <a:pt x="3908364" y="4447269"/>
                  <a:pt x="3875459" y="4439953"/>
                </a:cubicBezTo>
                <a:cubicBezTo>
                  <a:pt x="3871803" y="4469217"/>
                  <a:pt x="3820618" y="4472875"/>
                  <a:pt x="3827931" y="4498481"/>
                </a:cubicBezTo>
                <a:cubicBezTo>
                  <a:pt x="3820618" y="4494823"/>
                  <a:pt x="3820618" y="4502139"/>
                  <a:pt x="3813306" y="4498481"/>
                </a:cubicBezTo>
                <a:cubicBezTo>
                  <a:pt x="3816962" y="4513113"/>
                  <a:pt x="3798681" y="4527747"/>
                  <a:pt x="3787713" y="4513113"/>
                </a:cubicBezTo>
                <a:cubicBezTo>
                  <a:pt x="3773088" y="4527747"/>
                  <a:pt x="3769432" y="4549695"/>
                  <a:pt x="3747495" y="4557011"/>
                </a:cubicBezTo>
                <a:cubicBezTo>
                  <a:pt x="3743839" y="4553353"/>
                  <a:pt x="3751151" y="4542379"/>
                  <a:pt x="3743839" y="4538721"/>
                </a:cubicBezTo>
                <a:cubicBezTo>
                  <a:pt x="3743839" y="4542379"/>
                  <a:pt x="3736527" y="4553353"/>
                  <a:pt x="3747495" y="4557011"/>
                </a:cubicBezTo>
                <a:cubicBezTo>
                  <a:pt x="3736527" y="4578959"/>
                  <a:pt x="3703623" y="4578959"/>
                  <a:pt x="3696311" y="4604567"/>
                </a:cubicBezTo>
                <a:cubicBezTo>
                  <a:pt x="3692655" y="4597249"/>
                  <a:pt x="3681686" y="4608225"/>
                  <a:pt x="3688999" y="4615541"/>
                </a:cubicBezTo>
                <a:cubicBezTo>
                  <a:pt x="3681686" y="4615541"/>
                  <a:pt x="3681686" y="4611883"/>
                  <a:pt x="3681686" y="4608225"/>
                </a:cubicBezTo>
                <a:cubicBezTo>
                  <a:pt x="3674374" y="4619199"/>
                  <a:pt x="3656093" y="4619199"/>
                  <a:pt x="3663406" y="4637489"/>
                </a:cubicBezTo>
                <a:cubicBezTo>
                  <a:pt x="3656093" y="4641147"/>
                  <a:pt x="3652437" y="4644805"/>
                  <a:pt x="3645125" y="4648463"/>
                </a:cubicBezTo>
                <a:cubicBezTo>
                  <a:pt x="3619532" y="4641147"/>
                  <a:pt x="3601251" y="4692360"/>
                  <a:pt x="3568348" y="4692360"/>
                </a:cubicBezTo>
                <a:cubicBezTo>
                  <a:pt x="3561035" y="4728940"/>
                  <a:pt x="3517161" y="4717966"/>
                  <a:pt x="3517161" y="4758204"/>
                </a:cubicBezTo>
                <a:cubicBezTo>
                  <a:pt x="3502537" y="4750888"/>
                  <a:pt x="3509849" y="4765520"/>
                  <a:pt x="3502537" y="4761862"/>
                </a:cubicBezTo>
                <a:cubicBezTo>
                  <a:pt x="3502537" y="4743572"/>
                  <a:pt x="3524474" y="4732598"/>
                  <a:pt x="3535442" y="4714308"/>
                </a:cubicBezTo>
                <a:cubicBezTo>
                  <a:pt x="3531786" y="4710650"/>
                  <a:pt x="3531786" y="4703334"/>
                  <a:pt x="3524474" y="4699676"/>
                </a:cubicBezTo>
                <a:cubicBezTo>
                  <a:pt x="3520818" y="4703334"/>
                  <a:pt x="3517161" y="4706992"/>
                  <a:pt x="3517161" y="4717966"/>
                </a:cubicBezTo>
                <a:cubicBezTo>
                  <a:pt x="3506193" y="4721624"/>
                  <a:pt x="3517161" y="4699676"/>
                  <a:pt x="3502537" y="4703334"/>
                </a:cubicBezTo>
                <a:cubicBezTo>
                  <a:pt x="3509849" y="4714308"/>
                  <a:pt x="3487912" y="4721624"/>
                  <a:pt x="3502537" y="4728940"/>
                </a:cubicBezTo>
                <a:cubicBezTo>
                  <a:pt x="3487912" y="4732598"/>
                  <a:pt x="3495225" y="4747230"/>
                  <a:pt x="3484256" y="4743572"/>
                </a:cubicBezTo>
                <a:cubicBezTo>
                  <a:pt x="3495225" y="4750888"/>
                  <a:pt x="3487912" y="4754546"/>
                  <a:pt x="3495225" y="4765520"/>
                </a:cubicBezTo>
                <a:cubicBezTo>
                  <a:pt x="3476944" y="4765520"/>
                  <a:pt x="3476944" y="4776496"/>
                  <a:pt x="3476944" y="4791128"/>
                </a:cubicBezTo>
                <a:cubicBezTo>
                  <a:pt x="3465978" y="4791128"/>
                  <a:pt x="3469633" y="4783812"/>
                  <a:pt x="3462321" y="4783812"/>
                </a:cubicBezTo>
                <a:cubicBezTo>
                  <a:pt x="3458665" y="4794786"/>
                  <a:pt x="3440384" y="4813076"/>
                  <a:pt x="3429416" y="4809418"/>
                </a:cubicBezTo>
                <a:cubicBezTo>
                  <a:pt x="3440384" y="4805760"/>
                  <a:pt x="3440384" y="4791128"/>
                  <a:pt x="3447696" y="4783812"/>
                </a:cubicBezTo>
                <a:cubicBezTo>
                  <a:pt x="3440384" y="4783812"/>
                  <a:pt x="3440384" y="4772836"/>
                  <a:pt x="3425760" y="4776496"/>
                </a:cubicBezTo>
                <a:cubicBezTo>
                  <a:pt x="3433072" y="4783812"/>
                  <a:pt x="3425760" y="4787470"/>
                  <a:pt x="3429416" y="4794786"/>
                </a:cubicBezTo>
                <a:cubicBezTo>
                  <a:pt x="3418447" y="4780154"/>
                  <a:pt x="3378230" y="4809418"/>
                  <a:pt x="3381886" y="4824050"/>
                </a:cubicBezTo>
                <a:cubicBezTo>
                  <a:pt x="3370917" y="4827708"/>
                  <a:pt x="3378230" y="4816734"/>
                  <a:pt x="3370917" y="4820392"/>
                </a:cubicBezTo>
                <a:cubicBezTo>
                  <a:pt x="3370917" y="4820392"/>
                  <a:pt x="3367261" y="4824050"/>
                  <a:pt x="3367261" y="4824050"/>
                </a:cubicBezTo>
                <a:cubicBezTo>
                  <a:pt x="3370917" y="4835024"/>
                  <a:pt x="3374573" y="4842340"/>
                  <a:pt x="3385542" y="4842340"/>
                </a:cubicBezTo>
                <a:cubicBezTo>
                  <a:pt x="3378230" y="4842340"/>
                  <a:pt x="3374573" y="4849656"/>
                  <a:pt x="3370917" y="4853314"/>
                </a:cubicBezTo>
                <a:cubicBezTo>
                  <a:pt x="3381886" y="4860630"/>
                  <a:pt x="3385542" y="4845998"/>
                  <a:pt x="3389198" y="4853314"/>
                </a:cubicBezTo>
                <a:cubicBezTo>
                  <a:pt x="3374573" y="4853314"/>
                  <a:pt x="3381886" y="4871606"/>
                  <a:pt x="3370917" y="4867948"/>
                </a:cubicBezTo>
                <a:cubicBezTo>
                  <a:pt x="3363605" y="4856972"/>
                  <a:pt x="3370917" y="4853314"/>
                  <a:pt x="3363605" y="4842340"/>
                </a:cubicBezTo>
                <a:cubicBezTo>
                  <a:pt x="3356295" y="4845998"/>
                  <a:pt x="3356295" y="4856972"/>
                  <a:pt x="3348982" y="4860630"/>
                </a:cubicBezTo>
                <a:cubicBezTo>
                  <a:pt x="3348982" y="4849656"/>
                  <a:pt x="3338014" y="4853314"/>
                  <a:pt x="3334358" y="4845998"/>
                </a:cubicBezTo>
                <a:cubicBezTo>
                  <a:pt x="3338014" y="4842340"/>
                  <a:pt x="3345326" y="4824050"/>
                  <a:pt x="3334358" y="4824050"/>
                </a:cubicBezTo>
                <a:cubicBezTo>
                  <a:pt x="3327045" y="4824050"/>
                  <a:pt x="3334358" y="4842340"/>
                  <a:pt x="3330701" y="4842340"/>
                </a:cubicBezTo>
                <a:cubicBezTo>
                  <a:pt x="3327045" y="4827708"/>
                  <a:pt x="3312421" y="4845998"/>
                  <a:pt x="3312421" y="4831366"/>
                </a:cubicBezTo>
                <a:cubicBezTo>
                  <a:pt x="3308765" y="4838682"/>
                  <a:pt x="3301453" y="4853314"/>
                  <a:pt x="3319733" y="4853314"/>
                </a:cubicBezTo>
                <a:cubicBezTo>
                  <a:pt x="3312421" y="4838682"/>
                  <a:pt x="3323389" y="4853314"/>
                  <a:pt x="3330701" y="4853314"/>
                </a:cubicBezTo>
                <a:cubicBezTo>
                  <a:pt x="3330701" y="4849656"/>
                  <a:pt x="3330701" y="4845998"/>
                  <a:pt x="3334358" y="4845998"/>
                </a:cubicBezTo>
                <a:cubicBezTo>
                  <a:pt x="3330701" y="4853314"/>
                  <a:pt x="3338014" y="4853314"/>
                  <a:pt x="3338014" y="4860630"/>
                </a:cubicBezTo>
                <a:cubicBezTo>
                  <a:pt x="3330701" y="4867948"/>
                  <a:pt x="3327045" y="4853314"/>
                  <a:pt x="3316078" y="4853314"/>
                </a:cubicBezTo>
                <a:cubicBezTo>
                  <a:pt x="3316078" y="4860630"/>
                  <a:pt x="3312421" y="4860630"/>
                  <a:pt x="3312421" y="4867948"/>
                </a:cubicBezTo>
                <a:cubicBezTo>
                  <a:pt x="3319733" y="4871606"/>
                  <a:pt x="3323389" y="4856972"/>
                  <a:pt x="3323389" y="4867948"/>
                </a:cubicBezTo>
                <a:cubicBezTo>
                  <a:pt x="3312421" y="4875264"/>
                  <a:pt x="3308765" y="4893554"/>
                  <a:pt x="3290484" y="4897212"/>
                </a:cubicBezTo>
                <a:cubicBezTo>
                  <a:pt x="3297796" y="4878922"/>
                  <a:pt x="3297796" y="4867948"/>
                  <a:pt x="3305108" y="4849656"/>
                </a:cubicBezTo>
                <a:cubicBezTo>
                  <a:pt x="3301453" y="4849656"/>
                  <a:pt x="3301453" y="4849656"/>
                  <a:pt x="3301453" y="4849656"/>
                </a:cubicBezTo>
                <a:cubicBezTo>
                  <a:pt x="3290484" y="4864290"/>
                  <a:pt x="3286828" y="4882580"/>
                  <a:pt x="3272203" y="4897212"/>
                </a:cubicBezTo>
                <a:cubicBezTo>
                  <a:pt x="3268547" y="4897212"/>
                  <a:pt x="3268547" y="4889896"/>
                  <a:pt x="3264892" y="4889896"/>
                </a:cubicBezTo>
                <a:cubicBezTo>
                  <a:pt x="3264892" y="4893554"/>
                  <a:pt x="3261235" y="4893554"/>
                  <a:pt x="3261235" y="4893554"/>
                </a:cubicBezTo>
                <a:cubicBezTo>
                  <a:pt x="3261235" y="4900870"/>
                  <a:pt x="3268547" y="4897212"/>
                  <a:pt x="3268547" y="4900870"/>
                </a:cubicBezTo>
                <a:cubicBezTo>
                  <a:pt x="3264892" y="4908186"/>
                  <a:pt x="3257578" y="4922818"/>
                  <a:pt x="3250267" y="4915502"/>
                </a:cubicBezTo>
                <a:cubicBezTo>
                  <a:pt x="3242954" y="4926476"/>
                  <a:pt x="3246610" y="4963058"/>
                  <a:pt x="3228331" y="4955742"/>
                </a:cubicBezTo>
                <a:cubicBezTo>
                  <a:pt x="3231987" y="4952084"/>
                  <a:pt x="3231987" y="4937450"/>
                  <a:pt x="3235643" y="4915502"/>
                </a:cubicBezTo>
                <a:cubicBezTo>
                  <a:pt x="3224675" y="4922818"/>
                  <a:pt x="3228331" y="4944766"/>
                  <a:pt x="3210050" y="4948424"/>
                </a:cubicBezTo>
                <a:cubicBezTo>
                  <a:pt x="3221019" y="4948424"/>
                  <a:pt x="3221019" y="4963058"/>
                  <a:pt x="3228331" y="4966716"/>
                </a:cubicBezTo>
                <a:cubicBezTo>
                  <a:pt x="3224675" y="4966716"/>
                  <a:pt x="3224675" y="4974032"/>
                  <a:pt x="3221019" y="4970374"/>
                </a:cubicBezTo>
                <a:cubicBezTo>
                  <a:pt x="3221019" y="4963058"/>
                  <a:pt x="3217363" y="4952084"/>
                  <a:pt x="3206394" y="4948424"/>
                </a:cubicBezTo>
                <a:cubicBezTo>
                  <a:pt x="3210050" y="4966716"/>
                  <a:pt x="3199082" y="4963058"/>
                  <a:pt x="3188113" y="4963058"/>
                </a:cubicBezTo>
                <a:cubicBezTo>
                  <a:pt x="3188113" y="4977690"/>
                  <a:pt x="3180801" y="4985006"/>
                  <a:pt x="3177145" y="4992322"/>
                </a:cubicBezTo>
                <a:cubicBezTo>
                  <a:pt x="3169833" y="4999638"/>
                  <a:pt x="3162520" y="5003296"/>
                  <a:pt x="3158864" y="5014270"/>
                </a:cubicBezTo>
                <a:cubicBezTo>
                  <a:pt x="3147896" y="5003296"/>
                  <a:pt x="3169833" y="4995980"/>
                  <a:pt x="3155208" y="4981348"/>
                </a:cubicBezTo>
                <a:cubicBezTo>
                  <a:pt x="3144240" y="4988664"/>
                  <a:pt x="3151552" y="5014270"/>
                  <a:pt x="3125959" y="5010612"/>
                </a:cubicBezTo>
                <a:cubicBezTo>
                  <a:pt x="3125959" y="5014270"/>
                  <a:pt x="3125959" y="5014270"/>
                  <a:pt x="3125959" y="5017928"/>
                </a:cubicBezTo>
                <a:cubicBezTo>
                  <a:pt x="3125959" y="5017928"/>
                  <a:pt x="3125959" y="5017928"/>
                  <a:pt x="3122305" y="5014270"/>
                </a:cubicBezTo>
                <a:lnTo>
                  <a:pt x="3122303" y="5014270"/>
                </a:lnTo>
                <a:lnTo>
                  <a:pt x="3107681" y="5006954"/>
                </a:lnTo>
                <a:cubicBezTo>
                  <a:pt x="3107681" y="5003296"/>
                  <a:pt x="3104024" y="5003296"/>
                  <a:pt x="3100368" y="5003296"/>
                </a:cubicBezTo>
                <a:cubicBezTo>
                  <a:pt x="3100368" y="5003296"/>
                  <a:pt x="3100368" y="4999638"/>
                  <a:pt x="3096712" y="4999638"/>
                </a:cubicBezTo>
                <a:cubicBezTo>
                  <a:pt x="3096712" y="4999638"/>
                  <a:pt x="3093056" y="4995980"/>
                  <a:pt x="3093056" y="4995980"/>
                </a:cubicBezTo>
                <a:cubicBezTo>
                  <a:pt x="3089399" y="4995980"/>
                  <a:pt x="3089399" y="4995980"/>
                  <a:pt x="3089399" y="4995980"/>
                </a:cubicBezTo>
                <a:cubicBezTo>
                  <a:pt x="3089399" y="4995980"/>
                  <a:pt x="3093056" y="4995980"/>
                  <a:pt x="3093056" y="4992322"/>
                </a:cubicBezTo>
                <a:cubicBezTo>
                  <a:pt x="3093056" y="4992322"/>
                  <a:pt x="3093056" y="4992322"/>
                  <a:pt x="3100368" y="4992322"/>
                </a:cubicBezTo>
                <a:cubicBezTo>
                  <a:pt x="3100368" y="4995980"/>
                  <a:pt x="3100368" y="4999638"/>
                  <a:pt x="3104024" y="4999638"/>
                </a:cubicBezTo>
                <a:cubicBezTo>
                  <a:pt x="3107681" y="4995980"/>
                  <a:pt x="3111336" y="4977690"/>
                  <a:pt x="3104024" y="4974032"/>
                </a:cubicBezTo>
                <a:cubicBezTo>
                  <a:pt x="3111336" y="4974032"/>
                  <a:pt x="3111336" y="4966716"/>
                  <a:pt x="3118648" y="4970374"/>
                </a:cubicBezTo>
                <a:cubicBezTo>
                  <a:pt x="3125959" y="4981348"/>
                  <a:pt x="3107681" y="4977690"/>
                  <a:pt x="3111336" y="4988664"/>
                </a:cubicBezTo>
                <a:cubicBezTo>
                  <a:pt x="3125959" y="4985006"/>
                  <a:pt x="3122305" y="4977690"/>
                  <a:pt x="3140584" y="4981348"/>
                </a:cubicBezTo>
                <a:cubicBezTo>
                  <a:pt x="3140584" y="4977690"/>
                  <a:pt x="3144240" y="4974032"/>
                  <a:pt x="3144240" y="4974032"/>
                </a:cubicBezTo>
                <a:cubicBezTo>
                  <a:pt x="3136927" y="4966716"/>
                  <a:pt x="3140584" y="4974032"/>
                  <a:pt x="3133271" y="4974032"/>
                </a:cubicBezTo>
                <a:cubicBezTo>
                  <a:pt x="3133271" y="4966716"/>
                  <a:pt x="3129615" y="4963058"/>
                  <a:pt x="3125959" y="4963058"/>
                </a:cubicBezTo>
                <a:cubicBezTo>
                  <a:pt x="3122305" y="4952084"/>
                  <a:pt x="3133271" y="4952084"/>
                  <a:pt x="3129615" y="4941108"/>
                </a:cubicBezTo>
                <a:cubicBezTo>
                  <a:pt x="3118648" y="4933792"/>
                  <a:pt x="3118648" y="4955742"/>
                  <a:pt x="3114992" y="4941108"/>
                </a:cubicBezTo>
                <a:cubicBezTo>
                  <a:pt x="3122305" y="4933792"/>
                  <a:pt x="3136927" y="4915502"/>
                  <a:pt x="3144240" y="4919160"/>
                </a:cubicBezTo>
                <a:cubicBezTo>
                  <a:pt x="3140584" y="4919160"/>
                  <a:pt x="3140584" y="4926476"/>
                  <a:pt x="3140584" y="4933792"/>
                </a:cubicBezTo>
                <a:cubicBezTo>
                  <a:pt x="3158864" y="4930134"/>
                  <a:pt x="3162520" y="4904528"/>
                  <a:pt x="3177145" y="4904528"/>
                </a:cubicBezTo>
                <a:cubicBezTo>
                  <a:pt x="3177145" y="4897212"/>
                  <a:pt x="3173489" y="4897212"/>
                  <a:pt x="3166177" y="4897212"/>
                </a:cubicBezTo>
                <a:cubicBezTo>
                  <a:pt x="3166177" y="4886238"/>
                  <a:pt x="3169833" y="4882580"/>
                  <a:pt x="3173489" y="4875264"/>
                </a:cubicBezTo>
                <a:cubicBezTo>
                  <a:pt x="3195426" y="4875264"/>
                  <a:pt x="3202738" y="4853314"/>
                  <a:pt x="3213707" y="4831366"/>
                </a:cubicBezTo>
                <a:cubicBezTo>
                  <a:pt x="3217363" y="4835024"/>
                  <a:pt x="3206394" y="4842340"/>
                  <a:pt x="3217363" y="4845998"/>
                </a:cubicBezTo>
                <a:cubicBezTo>
                  <a:pt x="3228331" y="4845998"/>
                  <a:pt x="3221019" y="4827708"/>
                  <a:pt x="3228331" y="4824050"/>
                </a:cubicBezTo>
                <a:cubicBezTo>
                  <a:pt x="3231987" y="4827708"/>
                  <a:pt x="3231987" y="4835024"/>
                  <a:pt x="3239300" y="4835024"/>
                </a:cubicBezTo>
                <a:cubicBezTo>
                  <a:pt x="3239300" y="4827708"/>
                  <a:pt x="3239300" y="4824050"/>
                  <a:pt x="3239300" y="4820392"/>
                </a:cubicBezTo>
                <a:cubicBezTo>
                  <a:pt x="3257578" y="4820392"/>
                  <a:pt x="3246610" y="4787470"/>
                  <a:pt x="3257578" y="4780154"/>
                </a:cubicBezTo>
                <a:cubicBezTo>
                  <a:pt x="3275859" y="4783812"/>
                  <a:pt x="3286828" y="4758204"/>
                  <a:pt x="3272203" y="4747230"/>
                </a:cubicBezTo>
                <a:cubicBezTo>
                  <a:pt x="3272203" y="4747230"/>
                  <a:pt x="3272203" y="4769178"/>
                  <a:pt x="3264892" y="4758204"/>
                </a:cubicBezTo>
                <a:cubicBezTo>
                  <a:pt x="3275859" y="4754546"/>
                  <a:pt x="3257578" y="4754546"/>
                  <a:pt x="3257578" y="4747230"/>
                </a:cubicBezTo>
                <a:cubicBezTo>
                  <a:pt x="3268547" y="4743572"/>
                  <a:pt x="3272203" y="4743572"/>
                  <a:pt x="3283172" y="4739914"/>
                </a:cubicBezTo>
                <a:cubicBezTo>
                  <a:pt x="3286828" y="4758204"/>
                  <a:pt x="3283172" y="4754546"/>
                  <a:pt x="3279515" y="4765520"/>
                </a:cubicBezTo>
                <a:cubicBezTo>
                  <a:pt x="3301453" y="4758204"/>
                  <a:pt x="3312421" y="4739914"/>
                  <a:pt x="3312421" y="4725282"/>
                </a:cubicBezTo>
                <a:cubicBezTo>
                  <a:pt x="3312421" y="4732598"/>
                  <a:pt x="3327045" y="4725282"/>
                  <a:pt x="3330701" y="4721624"/>
                </a:cubicBezTo>
                <a:cubicBezTo>
                  <a:pt x="3319733" y="4710650"/>
                  <a:pt x="3345326" y="4710650"/>
                  <a:pt x="3345326" y="4699676"/>
                </a:cubicBezTo>
                <a:cubicBezTo>
                  <a:pt x="3345326" y="4699676"/>
                  <a:pt x="3338014" y="4681385"/>
                  <a:pt x="3345326" y="4677727"/>
                </a:cubicBezTo>
                <a:cubicBezTo>
                  <a:pt x="3348982" y="4685043"/>
                  <a:pt x="3352638" y="4692360"/>
                  <a:pt x="3359949" y="4692360"/>
                </a:cubicBezTo>
                <a:cubicBezTo>
                  <a:pt x="3359949" y="4674069"/>
                  <a:pt x="3381886" y="4692360"/>
                  <a:pt x="3378230" y="4666753"/>
                </a:cubicBezTo>
                <a:cubicBezTo>
                  <a:pt x="3370917" y="4674069"/>
                  <a:pt x="3370917" y="4666753"/>
                  <a:pt x="3370917" y="4659437"/>
                </a:cubicBezTo>
                <a:cubicBezTo>
                  <a:pt x="3378230" y="4655779"/>
                  <a:pt x="3389198" y="4637489"/>
                  <a:pt x="3389198" y="4655779"/>
                </a:cubicBezTo>
                <a:cubicBezTo>
                  <a:pt x="3392854" y="4641147"/>
                  <a:pt x="3403823" y="4619199"/>
                  <a:pt x="3422103" y="4611883"/>
                </a:cubicBezTo>
                <a:cubicBezTo>
                  <a:pt x="3422103" y="4608225"/>
                  <a:pt x="3422103" y="4604567"/>
                  <a:pt x="3422103" y="4597249"/>
                </a:cubicBezTo>
                <a:cubicBezTo>
                  <a:pt x="3433072" y="4593591"/>
                  <a:pt x="3422103" y="4611883"/>
                  <a:pt x="3433072" y="4611883"/>
                </a:cubicBezTo>
                <a:cubicBezTo>
                  <a:pt x="3440384" y="4597249"/>
                  <a:pt x="3440384" y="4582617"/>
                  <a:pt x="3455009" y="4571643"/>
                </a:cubicBezTo>
                <a:cubicBezTo>
                  <a:pt x="3444040" y="4567985"/>
                  <a:pt x="3447696" y="4578959"/>
                  <a:pt x="3440384" y="4578959"/>
                </a:cubicBezTo>
                <a:cubicBezTo>
                  <a:pt x="3447696" y="4571643"/>
                  <a:pt x="3455009" y="4546037"/>
                  <a:pt x="3465978" y="4553353"/>
                </a:cubicBezTo>
                <a:cubicBezTo>
                  <a:pt x="3462321" y="4553353"/>
                  <a:pt x="3455009" y="4564327"/>
                  <a:pt x="3462321" y="4567985"/>
                </a:cubicBezTo>
                <a:cubicBezTo>
                  <a:pt x="3469633" y="4560669"/>
                  <a:pt x="3480600" y="4557011"/>
                  <a:pt x="3480600" y="4542379"/>
                </a:cubicBezTo>
                <a:cubicBezTo>
                  <a:pt x="3473290" y="4546037"/>
                  <a:pt x="3469633" y="4553353"/>
                  <a:pt x="3465978" y="4542379"/>
                </a:cubicBezTo>
                <a:cubicBezTo>
                  <a:pt x="3473290" y="4538721"/>
                  <a:pt x="3476944" y="4527747"/>
                  <a:pt x="3480600" y="4538721"/>
                </a:cubicBezTo>
                <a:cubicBezTo>
                  <a:pt x="3473290" y="4524089"/>
                  <a:pt x="3484256" y="4527747"/>
                  <a:pt x="3487912" y="4516773"/>
                </a:cubicBezTo>
                <a:cubicBezTo>
                  <a:pt x="3480600" y="4516773"/>
                  <a:pt x="3476944" y="4520431"/>
                  <a:pt x="3465978" y="4516773"/>
                </a:cubicBezTo>
                <a:cubicBezTo>
                  <a:pt x="3469633" y="4527747"/>
                  <a:pt x="3462321" y="4524089"/>
                  <a:pt x="3462321" y="4535063"/>
                </a:cubicBezTo>
                <a:cubicBezTo>
                  <a:pt x="3433072" y="4524089"/>
                  <a:pt x="3436728" y="4575301"/>
                  <a:pt x="3403823" y="4571643"/>
                </a:cubicBezTo>
                <a:cubicBezTo>
                  <a:pt x="3400167" y="4589933"/>
                  <a:pt x="3378230" y="4582617"/>
                  <a:pt x="3381886" y="4604567"/>
                </a:cubicBezTo>
                <a:cubicBezTo>
                  <a:pt x="3359949" y="4615541"/>
                  <a:pt x="3341670" y="4630173"/>
                  <a:pt x="3330701" y="4648463"/>
                </a:cubicBezTo>
                <a:cubicBezTo>
                  <a:pt x="3327045" y="4644805"/>
                  <a:pt x="3319733" y="4644805"/>
                  <a:pt x="3316078" y="4637489"/>
                </a:cubicBezTo>
                <a:cubicBezTo>
                  <a:pt x="3316078" y="4641147"/>
                  <a:pt x="3305108" y="4641147"/>
                  <a:pt x="3305108" y="4652121"/>
                </a:cubicBezTo>
                <a:cubicBezTo>
                  <a:pt x="3294140" y="4652121"/>
                  <a:pt x="3290484" y="4644805"/>
                  <a:pt x="3283172" y="4641147"/>
                </a:cubicBezTo>
                <a:cubicBezTo>
                  <a:pt x="3286828" y="4648463"/>
                  <a:pt x="3283172" y="4659437"/>
                  <a:pt x="3286828" y="4663095"/>
                </a:cubicBezTo>
                <a:cubicBezTo>
                  <a:pt x="3279515" y="4670411"/>
                  <a:pt x="3268547" y="4670411"/>
                  <a:pt x="3264892" y="4666753"/>
                </a:cubicBezTo>
                <a:cubicBezTo>
                  <a:pt x="3264892" y="4677727"/>
                  <a:pt x="3268547" y="4681385"/>
                  <a:pt x="3261235" y="4685043"/>
                </a:cubicBezTo>
                <a:cubicBezTo>
                  <a:pt x="3253922" y="4674069"/>
                  <a:pt x="3264892" y="4663095"/>
                  <a:pt x="3253922" y="4663095"/>
                </a:cubicBezTo>
                <a:cubicBezTo>
                  <a:pt x="3253922" y="4670411"/>
                  <a:pt x="3246610" y="4685043"/>
                  <a:pt x="3239300" y="4674069"/>
                </a:cubicBezTo>
                <a:cubicBezTo>
                  <a:pt x="3239300" y="4681385"/>
                  <a:pt x="3231987" y="4685043"/>
                  <a:pt x="3231987" y="4688702"/>
                </a:cubicBezTo>
                <a:cubicBezTo>
                  <a:pt x="3239300" y="4692360"/>
                  <a:pt x="3242954" y="4699676"/>
                  <a:pt x="3242954" y="4710650"/>
                </a:cubicBezTo>
                <a:cubicBezTo>
                  <a:pt x="3231987" y="4710650"/>
                  <a:pt x="3242954" y="4703334"/>
                  <a:pt x="3228331" y="4699676"/>
                </a:cubicBezTo>
                <a:cubicBezTo>
                  <a:pt x="3228331" y="4717966"/>
                  <a:pt x="3213707" y="4710650"/>
                  <a:pt x="3202738" y="4725282"/>
                </a:cubicBezTo>
                <a:cubicBezTo>
                  <a:pt x="3202738" y="4710650"/>
                  <a:pt x="3206394" y="4710650"/>
                  <a:pt x="3195426" y="4703334"/>
                </a:cubicBezTo>
                <a:cubicBezTo>
                  <a:pt x="3202738" y="4703334"/>
                  <a:pt x="3199082" y="4692360"/>
                  <a:pt x="3199082" y="4685043"/>
                </a:cubicBezTo>
                <a:cubicBezTo>
                  <a:pt x="3206394" y="4685043"/>
                  <a:pt x="3210050" y="4677727"/>
                  <a:pt x="3217363" y="4670411"/>
                </a:cubicBezTo>
                <a:cubicBezTo>
                  <a:pt x="3221019" y="4677727"/>
                  <a:pt x="3206394" y="4685043"/>
                  <a:pt x="3217363" y="4685043"/>
                </a:cubicBezTo>
                <a:cubicBezTo>
                  <a:pt x="3213707" y="4670411"/>
                  <a:pt x="3239300" y="4681385"/>
                  <a:pt x="3228331" y="4663095"/>
                </a:cubicBezTo>
                <a:cubicBezTo>
                  <a:pt x="3246610" y="4659437"/>
                  <a:pt x="3253922" y="4655779"/>
                  <a:pt x="3268547" y="4644805"/>
                </a:cubicBezTo>
                <a:cubicBezTo>
                  <a:pt x="3268547" y="4641147"/>
                  <a:pt x="3268547" y="4637489"/>
                  <a:pt x="3264892" y="4633831"/>
                </a:cubicBezTo>
                <a:cubicBezTo>
                  <a:pt x="3268547" y="4633831"/>
                  <a:pt x="3272203" y="4630173"/>
                  <a:pt x="3272203" y="4626515"/>
                </a:cubicBezTo>
                <a:cubicBezTo>
                  <a:pt x="3283172" y="4622857"/>
                  <a:pt x="3275859" y="4637489"/>
                  <a:pt x="3283172" y="4637489"/>
                </a:cubicBezTo>
                <a:cubicBezTo>
                  <a:pt x="3290484" y="4633831"/>
                  <a:pt x="3290484" y="4622857"/>
                  <a:pt x="3283172" y="4615541"/>
                </a:cubicBezTo>
                <a:cubicBezTo>
                  <a:pt x="3294140" y="4615541"/>
                  <a:pt x="3290484" y="4622857"/>
                  <a:pt x="3297796" y="4622857"/>
                </a:cubicBezTo>
                <a:cubicBezTo>
                  <a:pt x="3308765" y="4611883"/>
                  <a:pt x="3301453" y="4597249"/>
                  <a:pt x="3327045" y="4600909"/>
                </a:cubicBezTo>
                <a:cubicBezTo>
                  <a:pt x="3327045" y="4593591"/>
                  <a:pt x="3316078" y="4593591"/>
                  <a:pt x="3319733" y="4586275"/>
                </a:cubicBezTo>
                <a:cubicBezTo>
                  <a:pt x="3330701" y="4578959"/>
                  <a:pt x="3334358" y="4578959"/>
                  <a:pt x="3323389" y="4575301"/>
                </a:cubicBezTo>
                <a:cubicBezTo>
                  <a:pt x="3327045" y="4571643"/>
                  <a:pt x="3338014" y="4571643"/>
                  <a:pt x="3341670" y="4567985"/>
                </a:cubicBezTo>
                <a:cubicBezTo>
                  <a:pt x="3345326" y="4538721"/>
                  <a:pt x="3374573" y="4542379"/>
                  <a:pt x="3389198" y="4527747"/>
                </a:cubicBezTo>
                <a:cubicBezTo>
                  <a:pt x="3389198" y="4516773"/>
                  <a:pt x="3392854" y="4498481"/>
                  <a:pt x="3378230" y="4498481"/>
                </a:cubicBezTo>
                <a:cubicBezTo>
                  <a:pt x="3378230" y="4505797"/>
                  <a:pt x="3385542" y="4509455"/>
                  <a:pt x="3378230" y="4516773"/>
                </a:cubicBezTo>
                <a:cubicBezTo>
                  <a:pt x="3370917" y="4516773"/>
                  <a:pt x="3378230" y="4505797"/>
                  <a:pt x="3367261" y="4505797"/>
                </a:cubicBezTo>
                <a:cubicBezTo>
                  <a:pt x="3341670" y="4531405"/>
                  <a:pt x="3319733" y="4553353"/>
                  <a:pt x="3290484" y="4567985"/>
                </a:cubicBezTo>
                <a:cubicBezTo>
                  <a:pt x="3286828" y="4557011"/>
                  <a:pt x="3297796" y="4557011"/>
                  <a:pt x="3297796" y="4549695"/>
                </a:cubicBezTo>
                <a:cubicBezTo>
                  <a:pt x="3294140" y="4538721"/>
                  <a:pt x="3286828" y="4549695"/>
                  <a:pt x="3286828" y="4538721"/>
                </a:cubicBezTo>
                <a:cubicBezTo>
                  <a:pt x="3290484" y="4538721"/>
                  <a:pt x="3294140" y="4542379"/>
                  <a:pt x="3294140" y="4542379"/>
                </a:cubicBezTo>
                <a:cubicBezTo>
                  <a:pt x="3297796" y="4527747"/>
                  <a:pt x="3294140" y="4520431"/>
                  <a:pt x="3305108" y="4513113"/>
                </a:cubicBezTo>
                <a:cubicBezTo>
                  <a:pt x="3297796" y="4527747"/>
                  <a:pt x="3308765" y="4520431"/>
                  <a:pt x="3308765" y="4535063"/>
                </a:cubicBezTo>
                <a:cubicBezTo>
                  <a:pt x="3305108" y="4535063"/>
                  <a:pt x="3297796" y="4531405"/>
                  <a:pt x="3297796" y="4535063"/>
                </a:cubicBezTo>
                <a:cubicBezTo>
                  <a:pt x="3301453" y="4538721"/>
                  <a:pt x="3301453" y="4549695"/>
                  <a:pt x="3308765" y="4549695"/>
                </a:cubicBezTo>
                <a:cubicBezTo>
                  <a:pt x="3297796" y="4535063"/>
                  <a:pt x="3316078" y="4542379"/>
                  <a:pt x="3319733" y="4527747"/>
                </a:cubicBezTo>
                <a:cubicBezTo>
                  <a:pt x="3308765" y="4527747"/>
                  <a:pt x="3316078" y="4509455"/>
                  <a:pt x="3316078" y="4509455"/>
                </a:cubicBezTo>
                <a:cubicBezTo>
                  <a:pt x="3330701" y="4498481"/>
                  <a:pt x="3356295" y="4450927"/>
                  <a:pt x="3374573" y="4454585"/>
                </a:cubicBezTo>
                <a:cubicBezTo>
                  <a:pt x="3374573" y="4447269"/>
                  <a:pt x="3363605" y="4450927"/>
                  <a:pt x="3367261" y="4439953"/>
                </a:cubicBezTo>
                <a:cubicBezTo>
                  <a:pt x="3389198" y="4443611"/>
                  <a:pt x="3389198" y="4439953"/>
                  <a:pt x="3400167" y="4432637"/>
                </a:cubicBezTo>
                <a:cubicBezTo>
                  <a:pt x="3392854" y="4439953"/>
                  <a:pt x="3403823" y="4447269"/>
                  <a:pt x="3392854" y="4450927"/>
                </a:cubicBezTo>
                <a:cubicBezTo>
                  <a:pt x="3392854" y="4447269"/>
                  <a:pt x="3392854" y="4443611"/>
                  <a:pt x="3389198" y="4443611"/>
                </a:cubicBezTo>
                <a:cubicBezTo>
                  <a:pt x="3389198" y="4450927"/>
                  <a:pt x="3381886" y="4458243"/>
                  <a:pt x="3389198" y="4465559"/>
                </a:cubicBezTo>
                <a:cubicBezTo>
                  <a:pt x="3389198" y="4458243"/>
                  <a:pt x="3418447" y="4447269"/>
                  <a:pt x="3403823" y="4421661"/>
                </a:cubicBezTo>
                <a:cubicBezTo>
                  <a:pt x="3411135" y="4418003"/>
                  <a:pt x="3414792" y="4410687"/>
                  <a:pt x="3422103" y="4407029"/>
                </a:cubicBezTo>
                <a:cubicBezTo>
                  <a:pt x="3425760" y="4421661"/>
                  <a:pt x="3414792" y="4425319"/>
                  <a:pt x="3425760" y="4428979"/>
                </a:cubicBezTo>
                <a:cubicBezTo>
                  <a:pt x="3436728" y="4428979"/>
                  <a:pt x="3425760" y="4410687"/>
                  <a:pt x="3436728" y="4407029"/>
                </a:cubicBezTo>
                <a:cubicBezTo>
                  <a:pt x="3418447" y="4396055"/>
                  <a:pt x="3455009" y="4385081"/>
                  <a:pt x="3447696" y="4370449"/>
                </a:cubicBezTo>
                <a:cubicBezTo>
                  <a:pt x="3455009" y="4374107"/>
                  <a:pt x="3447696" y="4377765"/>
                  <a:pt x="3451353" y="4381423"/>
                </a:cubicBezTo>
                <a:cubicBezTo>
                  <a:pt x="3458665" y="4377765"/>
                  <a:pt x="3469633" y="4374107"/>
                  <a:pt x="3462321" y="4366791"/>
                </a:cubicBezTo>
                <a:cubicBezTo>
                  <a:pt x="3476944" y="4366791"/>
                  <a:pt x="3469633" y="4355817"/>
                  <a:pt x="3480600" y="4363133"/>
                </a:cubicBezTo>
                <a:cubicBezTo>
                  <a:pt x="3484256" y="4355817"/>
                  <a:pt x="3487912" y="4344843"/>
                  <a:pt x="3480600" y="4337525"/>
                </a:cubicBezTo>
                <a:cubicBezTo>
                  <a:pt x="3487912" y="4326551"/>
                  <a:pt x="3491568" y="4348501"/>
                  <a:pt x="3495225" y="4337525"/>
                </a:cubicBezTo>
                <a:cubicBezTo>
                  <a:pt x="3491568" y="4333867"/>
                  <a:pt x="3487912" y="4322893"/>
                  <a:pt x="3502537" y="4319235"/>
                </a:cubicBezTo>
                <a:cubicBezTo>
                  <a:pt x="3506193" y="4319235"/>
                  <a:pt x="3502537" y="4330209"/>
                  <a:pt x="3509849" y="4330209"/>
                </a:cubicBezTo>
                <a:cubicBezTo>
                  <a:pt x="3513505" y="4322893"/>
                  <a:pt x="3506193" y="4322893"/>
                  <a:pt x="3506193" y="4315577"/>
                </a:cubicBezTo>
                <a:cubicBezTo>
                  <a:pt x="3509849" y="4319235"/>
                  <a:pt x="3513505" y="4315577"/>
                  <a:pt x="3517161" y="4315577"/>
                </a:cubicBezTo>
                <a:cubicBezTo>
                  <a:pt x="3528130" y="4322893"/>
                  <a:pt x="3506193" y="4326551"/>
                  <a:pt x="3517161" y="4330209"/>
                </a:cubicBezTo>
                <a:cubicBezTo>
                  <a:pt x="3528130" y="4326551"/>
                  <a:pt x="3531786" y="4308261"/>
                  <a:pt x="3520818" y="4300945"/>
                </a:cubicBezTo>
                <a:cubicBezTo>
                  <a:pt x="3535442" y="4308261"/>
                  <a:pt x="3550067" y="4304603"/>
                  <a:pt x="3539098" y="4289971"/>
                </a:cubicBezTo>
                <a:cubicBezTo>
                  <a:pt x="3546411" y="4286313"/>
                  <a:pt x="3546411" y="4293629"/>
                  <a:pt x="3550067" y="4293629"/>
                </a:cubicBezTo>
                <a:cubicBezTo>
                  <a:pt x="3568348" y="4271681"/>
                  <a:pt x="3582972" y="4268023"/>
                  <a:pt x="3597595" y="4242415"/>
                </a:cubicBezTo>
                <a:cubicBezTo>
                  <a:pt x="3604907" y="4238757"/>
                  <a:pt x="3604907" y="4246073"/>
                  <a:pt x="3612220" y="4249731"/>
                </a:cubicBezTo>
                <a:cubicBezTo>
                  <a:pt x="3619532" y="4235099"/>
                  <a:pt x="3615876" y="4216809"/>
                  <a:pt x="3630500" y="4227783"/>
                </a:cubicBezTo>
                <a:cubicBezTo>
                  <a:pt x="3630500" y="4213151"/>
                  <a:pt x="3641469" y="4213151"/>
                  <a:pt x="3641469" y="4205835"/>
                </a:cubicBezTo>
                <a:cubicBezTo>
                  <a:pt x="3641469" y="4209493"/>
                  <a:pt x="3645125" y="4209493"/>
                  <a:pt x="3648781" y="4209493"/>
                </a:cubicBezTo>
                <a:cubicBezTo>
                  <a:pt x="3648781" y="4198519"/>
                  <a:pt x="3663406" y="4161938"/>
                  <a:pt x="3674374" y="4180229"/>
                </a:cubicBezTo>
                <a:cubicBezTo>
                  <a:pt x="3678030" y="4165597"/>
                  <a:pt x="3685343" y="4147306"/>
                  <a:pt x="3681686" y="4136332"/>
                </a:cubicBezTo>
                <a:cubicBezTo>
                  <a:pt x="3707279" y="4147306"/>
                  <a:pt x="3725558" y="4096094"/>
                  <a:pt x="3729214" y="4121700"/>
                </a:cubicBezTo>
                <a:cubicBezTo>
                  <a:pt x="3740183" y="4118042"/>
                  <a:pt x="3725558" y="4103410"/>
                  <a:pt x="3743839" y="4107068"/>
                </a:cubicBezTo>
                <a:cubicBezTo>
                  <a:pt x="3751151" y="4110726"/>
                  <a:pt x="3729214" y="4114384"/>
                  <a:pt x="3740183" y="4121700"/>
                </a:cubicBezTo>
                <a:cubicBezTo>
                  <a:pt x="3751151" y="4118042"/>
                  <a:pt x="3769432" y="4103410"/>
                  <a:pt x="3754807" y="4092436"/>
                </a:cubicBezTo>
                <a:cubicBezTo>
                  <a:pt x="3754807" y="4096094"/>
                  <a:pt x="3740183" y="4107068"/>
                  <a:pt x="3740183" y="4099752"/>
                </a:cubicBezTo>
                <a:cubicBezTo>
                  <a:pt x="3754807" y="4092436"/>
                  <a:pt x="3765776" y="4077802"/>
                  <a:pt x="3780401" y="4081462"/>
                </a:cubicBezTo>
                <a:cubicBezTo>
                  <a:pt x="3784057" y="4070486"/>
                  <a:pt x="3773088" y="4077802"/>
                  <a:pt x="3776744" y="4066828"/>
                </a:cubicBezTo>
                <a:cubicBezTo>
                  <a:pt x="3791369" y="4066828"/>
                  <a:pt x="3784057" y="4059512"/>
                  <a:pt x="3791369" y="4055854"/>
                </a:cubicBezTo>
                <a:cubicBezTo>
                  <a:pt x="3784057" y="4055854"/>
                  <a:pt x="3776744" y="4052196"/>
                  <a:pt x="3773088" y="4048538"/>
                </a:cubicBezTo>
                <a:cubicBezTo>
                  <a:pt x="3769432" y="4059512"/>
                  <a:pt x="3765776" y="4066828"/>
                  <a:pt x="3751151" y="4063170"/>
                </a:cubicBezTo>
                <a:cubicBezTo>
                  <a:pt x="3754807" y="4052196"/>
                  <a:pt x="3765776" y="4059512"/>
                  <a:pt x="3769432" y="4044880"/>
                </a:cubicBezTo>
                <a:cubicBezTo>
                  <a:pt x="3780401" y="4041222"/>
                  <a:pt x="3791369" y="4059512"/>
                  <a:pt x="3795025" y="4044880"/>
                </a:cubicBezTo>
                <a:cubicBezTo>
                  <a:pt x="3798681" y="4037564"/>
                  <a:pt x="3787713" y="4033906"/>
                  <a:pt x="3791369" y="4026590"/>
                </a:cubicBezTo>
                <a:cubicBezTo>
                  <a:pt x="3791369" y="4026590"/>
                  <a:pt x="3795025" y="4026590"/>
                  <a:pt x="3795025" y="4026590"/>
                </a:cubicBezTo>
                <a:cubicBezTo>
                  <a:pt x="3798681" y="4026590"/>
                  <a:pt x="3798681" y="4022932"/>
                  <a:pt x="3798681" y="4022932"/>
                </a:cubicBezTo>
                <a:cubicBezTo>
                  <a:pt x="3798681" y="4033906"/>
                  <a:pt x="3798681" y="4044880"/>
                  <a:pt x="3805993" y="4048538"/>
                </a:cubicBezTo>
                <a:cubicBezTo>
                  <a:pt x="3813306" y="4037564"/>
                  <a:pt x="3813306" y="4048538"/>
                  <a:pt x="3816962" y="4055854"/>
                </a:cubicBezTo>
                <a:cubicBezTo>
                  <a:pt x="3827931" y="4052196"/>
                  <a:pt x="3816962" y="4041222"/>
                  <a:pt x="3824274" y="4030248"/>
                </a:cubicBezTo>
                <a:cubicBezTo>
                  <a:pt x="3838897" y="4030248"/>
                  <a:pt x="3860834" y="4011958"/>
                  <a:pt x="3849865" y="3993668"/>
                </a:cubicBezTo>
                <a:cubicBezTo>
                  <a:pt x="3860834" y="3997326"/>
                  <a:pt x="3853522" y="4015616"/>
                  <a:pt x="3864490" y="4019274"/>
                </a:cubicBezTo>
                <a:cubicBezTo>
                  <a:pt x="3860834" y="4008300"/>
                  <a:pt x="3864490" y="3997326"/>
                  <a:pt x="3860834" y="3990008"/>
                </a:cubicBezTo>
                <a:cubicBezTo>
                  <a:pt x="3871803" y="3990008"/>
                  <a:pt x="3879115" y="3986350"/>
                  <a:pt x="3879115" y="3971718"/>
                </a:cubicBezTo>
                <a:cubicBezTo>
                  <a:pt x="3890083" y="3971718"/>
                  <a:pt x="3882771" y="3990008"/>
                  <a:pt x="3897395" y="3986350"/>
                </a:cubicBezTo>
                <a:cubicBezTo>
                  <a:pt x="3897395" y="3979034"/>
                  <a:pt x="3897395" y="3971718"/>
                  <a:pt x="3901051" y="3964402"/>
                </a:cubicBezTo>
                <a:cubicBezTo>
                  <a:pt x="3908364" y="3975376"/>
                  <a:pt x="3915676" y="3964402"/>
                  <a:pt x="3926645" y="3960744"/>
                </a:cubicBezTo>
                <a:cubicBezTo>
                  <a:pt x="3926645" y="3957086"/>
                  <a:pt x="3922989" y="3957086"/>
                  <a:pt x="3926645" y="3953428"/>
                </a:cubicBezTo>
                <a:cubicBezTo>
                  <a:pt x="3941267" y="3949770"/>
                  <a:pt x="3955892" y="3938796"/>
                  <a:pt x="3948580" y="3916848"/>
                </a:cubicBezTo>
                <a:cubicBezTo>
                  <a:pt x="3959548" y="3924164"/>
                  <a:pt x="3970517" y="3913190"/>
                  <a:pt x="3966861" y="3905874"/>
                </a:cubicBezTo>
                <a:cubicBezTo>
                  <a:pt x="3988797" y="3913190"/>
                  <a:pt x="3985141" y="3887582"/>
                  <a:pt x="3999766" y="3887582"/>
                </a:cubicBezTo>
                <a:cubicBezTo>
                  <a:pt x="3992453" y="3876608"/>
                  <a:pt x="3999766" y="3883924"/>
                  <a:pt x="4003422" y="3876608"/>
                </a:cubicBezTo>
                <a:cubicBezTo>
                  <a:pt x="3999766" y="3876608"/>
                  <a:pt x="3996110" y="3876608"/>
                  <a:pt x="3992453" y="3872950"/>
                </a:cubicBezTo>
                <a:cubicBezTo>
                  <a:pt x="3996110" y="3865634"/>
                  <a:pt x="3999766" y="3854660"/>
                  <a:pt x="4007078" y="3854660"/>
                </a:cubicBezTo>
                <a:cubicBezTo>
                  <a:pt x="4007078" y="3865634"/>
                  <a:pt x="3992453" y="3869292"/>
                  <a:pt x="4007078" y="3876608"/>
                </a:cubicBezTo>
                <a:cubicBezTo>
                  <a:pt x="4014391" y="3858318"/>
                  <a:pt x="4039983" y="3869292"/>
                  <a:pt x="4050952" y="3854660"/>
                </a:cubicBezTo>
                <a:cubicBezTo>
                  <a:pt x="4054608" y="3847344"/>
                  <a:pt x="4054608" y="3840028"/>
                  <a:pt x="4047296" y="3832712"/>
                </a:cubicBezTo>
                <a:cubicBezTo>
                  <a:pt x="4029015" y="3836370"/>
                  <a:pt x="4050952" y="3851002"/>
                  <a:pt x="4036327" y="3854660"/>
                </a:cubicBezTo>
                <a:cubicBezTo>
                  <a:pt x="4036327" y="3840028"/>
                  <a:pt x="4025359" y="3840028"/>
                  <a:pt x="4021703" y="3829054"/>
                </a:cubicBezTo>
                <a:cubicBezTo>
                  <a:pt x="4032671" y="3840028"/>
                  <a:pt x="4039983" y="3829054"/>
                  <a:pt x="4050952" y="3825396"/>
                </a:cubicBezTo>
                <a:cubicBezTo>
                  <a:pt x="4050952" y="3832712"/>
                  <a:pt x="4054608" y="3843686"/>
                  <a:pt x="4065575" y="3843686"/>
                </a:cubicBezTo>
                <a:cubicBezTo>
                  <a:pt x="4065575" y="3836370"/>
                  <a:pt x="4058262" y="3829054"/>
                  <a:pt x="4065575" y="3829054"/>
                </a:cubicBezTo>
                <a:cubicBezTo>
                  <a:pt x="4065575" y="3832712"/>
                  <a:pt x="4069231" y="3836370"/>
                  <a:pt x="4069231" y="3840028"/>
                </a:cubicBezTo>
                <a:cubicBezTo>
                  <a:pt x="4076543" y="3832712"/>
                  <a:pt x="4083855" y="3821738"/>
                  <a:pt x="4087511" y="3814420"/>
                </a:cubicBezTo>
                <a:cubicBezTo>
                  <a:pt x="4105792" y="3825396"/>
                  <a:pt x="4116761" y="3796130"/>
                  <a:pt x="4135041" y="3792472"/>
                </a:cubicBezTo>
                <a:cubicBezTo>
                  <a:pt x="4131385" y="3788814"/>
                  <a:pt x="4131385" y="3785156"/>
                  <a:pt x="4127729" y="3781498"/>
                </a:cubicBezTo>
                <a:cubicBezTo>
                  <a:pt x="4135041" y="3777840"/>
                  <a:pt x="4142354" y="3781498"/>
                  <a:pt x="4138698" y="3770524"/>
                </a:cubicBezTo>
                <a:cubicBezTo>
                  <a:pt x="4160635" y="3781498"/>
                  <a:pt x="4156979" y="3759550"/>
                  <a:pt x="4167947" y="3748576"/>
                </a:cubicBezTo>
                <a:cubicBezTo>
                  <a:pt x="4167947" y="3759550"/>
                  <a:pt x="4175257" y="3744918"/>
                  <a:pt x="4178913" y="3755892"/>
                </a:cubicBezTo>
                <a:cubicBezTo>
                  <a:pt x="4178913" y="3766866"/>
                  <a:pt x="4175257" y="3770524"/>
                  <a:pt x="4171603" y="3774182"/>
                </a:cubicBezTo>
                <a:cubicBezTo>
                  <a:pt x="4186226" y="3785156"/>
                  <a:pt x="4197194" y="3766866"/>
                  <a:pt x="4204507" y="3752234"/>
                </a:cubicBezTo>
                <a:cubicBezTo>
                  <a:pt x="4197194" y="3752234"/>
                  <a:pt x="4197194" y="3763208"/>
                  <a:pt x="4186226" y="3759550"/>
                </a:cubicBezTo>
                <a:cubicBezTo>
                  <a:pt x="4197194" y="3741260"/>
                  <a:pt x="4215475" y="3733944"/>
                  <a:pt x="4222787" y="3711994"/>
                </a:cubicBezTo>
                <a:cubicBezTo>
                  <a:pt x="4222787" y="3708336"/>
                  <a:pt x="4219131" y="3708336"/>
                  <a:pt x="4215475" y="3708336"/>
                </a:cubicBezTo>
                <a:cubicBezTo>
                  <a:pt x="4215475" y="3708336"/>
                  <a:pt x="4215475" y="3708336"/>
                  <a:pt x="4215475" y="3690046"/>
                </a:cubicBezTo>
                <a:cubicBezTo>
                  <a:pt x="4226443" y="3693704"/>
                  <a:pt x="4222787" y="3704678"/>
                  <a:pt x="4233755" y="3704678"/>
                </a:cubicBezTo>
                <a:cubicBezTo>
                  <a:pt x="4252037" y="3704678"/>
                  <a:pt x="4241068" y="3686388"/>
                  <a:pt x="4259349" y="3690046"/>
                </a:cubicBezTo>
                <a:cubicBezTo>
                  <a:pt x="4255693" y="3675414"/>
                  <a:pt x="4237412" y="3682730"/>
                  <a:pt x="4233755" y="3686388"/>
                </a:cubicBezTo>
                <a:cubicBezTo>
                  <a:pt x="4230099" y="3671756"/>
                  <a:pt x="4252037" y="3679072"/>
                  <a:pt x="4244724" y="3668098"/>
                </a:cubicBezTo>
                <a:cubicBezTo>
                  <a:pt x="4259349" y="3671756"/>
                  <a:pt x="4255693" y="3690046"/>
                  <a:pt x="4273973" y="3690046"/>
                </a:cubicBezTo>
                <a:cubicBezTo>
                  <a:pt x="4277629" y="3675414"/>
                  <a:pt x="4310533" y="3664440"/>
                  <a:pt x="4288598" y="3642492"/>
                </a:cubicBezTo>
                <a:cubicBezTo>
                  <a:pt x="4284942" y="3653466"/>
                  <a:pt x="4277629" y="3660782"/>
                  <a:pt x="4270317" y="3668098"/>
                </a:cubicBezTo>
                <a:cubicBezTo>
                  <a:pt x="4263005" y="3657124"/>
                  <a:pt x="4281285" y="3657124"/>
                  <a:pt x="4270317" y="3649808"/>
                </a:cubicBezTo>
                <a:cubicBezTo>
                  <a:pt x="4277629" y="3647979"/>
                  <a:pt x="4284942" y="3640661"/>
                  <a:pt x="4292254" y="3633804"/>
                </a:cubicBezTo>
                <a:lnTo>
                  <a:pt x="4307897" y="3624346"/>
                </a:lnTo>
                <a:lnTo>
                  <a:pt x="4316475" y="3625573"/>
                </a:lnTo>
                <a:cubicBezTo>
                  <a:pt x="4318761" y="3626029"/>
                  <a:pt x="4319675" y="3627858"/>
                  <a:pt x="4317845" y="3635174"/>
                </a:cubicBezTo>
                <a:cubicBezTo>
                  <a:pt x="4314189" y="3646150"/>
                  <a:pt x="4310533" y="3620542"/>
                  <a:pt x="4306877" y="3631516"/>
                </a:cubicBezTo>
                <a:cubicBezTo>
                  <a:pt x="4303221" y="3649808"/>
                  <a:pt x="4314189" y="3635174"/>
                  <a:pt x="4317845" y="3646150"/>
                </a:cubicBezTo>
                <a:cubicBezTo>
                  <a:pt x="4306877" y="3649808"/>
                  <a:pt x="4317845" y="3660782"/>
                  <a:pt x="4303221" y="3668098"/>
                </a:cubicBezTo>
                <a:cubicBezTo>
                  <a:pt x="4314189" y="3671756"/>
                  <a:pt x="4317845" y="3664440"/>
                  <a:pt x="4325157" y="3657124"/>
                </a:cubicBezTo>
                <a:cubicBezTo>
                  <a:pt x="4325157" y="3653466"/>
                  <a:pt x="4317845" y="3638834"/>
                  <a:pt x="4328814" y="3638834"/>
                </a:cubicBezTo>
                <a:cubicBezTo>
                  <a:pt x="4332470" y="3646150"/>
                  <a:pt x="4332470" y="3653466"/>
                  <a:pt x="4336126" y="3657124"/>
                </a:cubicBezTo>
                <a:cubicBezTo>
                  <a:pt x="4339783" y="3649808"/>
                  <a:pt x="4347095" y="3642492"/>
                  <a:pt x="4339783" y="3635174"/>
                </a:cubicBezTo>
                <a:cubicBezTo>
                  <a:pt x="4332470" y="3646150"/>
                  <a:pt x="4325157" y="3627858"/>
                  <a:pt x="4321501" y="3635174"/>
                </a:cubicBezTo>
                <a:cubicBezTo>
                  <a:pt x="4321501" y="3620542"/>
                  <a:pt x="4336126" y="3627858"/>
                  <a:pt x="4339783" y="3624200"/>
                </a:cubicBezTo>
                <a:cubicBezTo>
                  <a:pt x="4339783" y="3620542"/>
                  <a:pt x="4343439" y="3613226"/>
                  <a:pt x="4339783" y="3609568"/>
                </a:cubicBezTo>
                <a:cubicBezTo>
                  <a:pt x="4336126" y="3616884"/>
                  <a:pt x="4328814" y="3616884"/>
                  <a:pt x="4321501" y="3620542"/>
                </a:cubicBezTo>
                <a:cubicBezTo>
                  <a:pt x="4317845" y="3605910"/>
                  <a:pt x="4328814" y="3616884"/>
                  <a:pt x="4328814" y="3602252"/>
                </a:cubicBezTo>
                <a:cubicBezTo>
                  <a:pt x="4317845" y="3605910"/>
                  <a:pt x="4310533" y="3613226"/>
                  <a:pt x="4299565" y="3616884"/>
                </a:cubicBezTo>
                <a:cubicBezTo>
                  <a:pt x="4299565" y="3613226"/>
                  <a:pt x="4303221" y="3609568"/>
                  <a:pt x="4299565" y="3609568"/>
                </a:cubicBezTo>
                <a:cubicBezTo>
                  <a:pt x="4292253" y="3613226"/>
                  <a:pt x="4288598" y="3616884"/>
                  <a:pt x="4295909" y="3624200"/>
                </a:cubicBezTo>
                <a:cubicBezTo>
                  <a:pt x="4284942" y="3627858"/>
                  <a:pt x="4273973" y="3631516"/>
                  <a:pt x="4273973" y="3642492"/>
                </a:cubicBezTo>
                <a:cubicBezTo>
                  <a:pt x="4273973" y="3631516"/>
                  <a:pt x="4263005" y="3638834"/>
                  <a:pt x="4266661" y="3646150"/>
                </a:cubicBezTo>
                <a:cubicBezTo>
                  <a:pt x="4263005" y="3646150"/>
                  <a:pt x="4259349" y="3642492"/>
                  <a:pt x="4259349" y="3642492"/>
                </a:cubicBezTo>
                <a:cubicBezTo>
                  <a:pt x="4255693" y="3646150"/>
                  <a:pt x="4252037" y="3649808"/>
                  <a:pt x="4252037" y="3657124"/>
                </a:cubicBezTo>
                <a:cubicBezTo>
                  <a:pt x="4233755" y="3649808"/>
                  <a:pt x="4230099" y="3664440"/>
                  <a:pt x="4226443" y="3675414"/>
                </a:cubicBezTo>
                <a:cubicBezTo>
                  <a:pt x="4226443" y="3668098"/>
                  <a:pt x="4215475" y="3668098"/>
                  <a:pt x="4215475" y="3664440"/>
                </a:cubicBezTo>
                <a:cubicBezTo>
                  <a:pt x="4211819" y="3690046"/>
                  <a:pt x="4171603" y="3679072"/>
                  <a:pt x="4178913" y="3704678"/>
                </a:cubicBezTo>
                <a:cubicBezTo>
                  <a:pt x="4167947" y="3701020"/>
                  <a:pt x="4167947" y="3711994"/>
                  <a:pt x="4164291" y="3719310"/>
                </a:cubicBezTo>
                <a:cubicBezTo>
                  <a:pt x="4153322" y="3719310"/>
                  <a:pt x="4153322" y="3715652"/>
                  <a:pt x="4146010" y="3711994"/>
                </a:cubicBezTo>
                <a:cubicBezTo>
                  <a:pt x="4153322" y="3733944"/>
                  <a:pt x="4116761" y="3726626"/>
                  <a:pt x="4109449" y="3737602"/>
                </a:cubicBezTo>
                <a:cubicBezTo>
                  <a:pt x="4109449" y="3741260"/>
                  <a:pt x="4113105" y="3744918"/>
                  <a:pt x="4113105" y="3748576"/>
                </a:cubicBezTo>
                <a:cubicBezTo>
                  <a:pt x="4105792" y="3752234"/>
                  <a:pt x="4102136" y="3755892"/>
                  <a:pt x="4091168" y="3763208"/>
                </a:cubicBezTo>
                <a:cubicBezTo>
                  <a:pt x="4083855" y="3759550"/>
                  <a:pt x="4098480" y="3752234"/>
                  <a:pt x="4087511" y="3748576"/>
                </a:cubicBezTo>
                <a:cubicBezTo>
                  <a:pt x="4091168" y="3785156"/>
                  <a:pt x="4050952" y="3788814"/>
                  <a:pt x="4036327" y="3799788"/>
                </a:cubicBezTo>
                <a:cubicBezTo>
                  <a:pt x="4039983" y="3803446"/>
                  <a:pt x="4043639" y="3807104"/>
                  <a:pt x="4043639" y="3814420"/>
                </a:cubicBezTo>
                <a:cubicBezTo>
                  <a:pt x="4032671" y="3814420"/>
                  <a:pt x="4029015" y="3825396"/>
                  <a:pt x="4021703" y="3825396"/>
                </a:cubicBezTo>
                <a:cubicBezTo>
                  <a:pt x="4021703" y="3818080"/>
                  <a:pt x="4021703" y="3810762"/>
                  <a:pt x="4018047" y="3807104"/>
                </a:cubicBezTo>
                <a:cubicBezTo>
                  <a:pt x="3985141" y="3825396"/>
                  <a:pt x="3959548" y="3872950"/>
                  <a:pt x="3919332" y="3876608"/>
                </a:cubicBezTo>
                <a:cubicBezTo>
                  <a:pt x="3922989" y="3872950"/>
                  <a:pt x="3930301" y="3872950"/>
                  <a:pt x="3930301" y="3865634"/>
                </a:cubicBezTo>
                <a:cubicBezTo>
                  <a:pt x="3919332" y="3865634"/>
                  <a:pt x="3922989" y="3858318"/>
                  <a:pt x="3915676" y="3858318"/>
                </a:cubicBezTo>
                <a:cubicBezTo>
                  <a:pt x="3915676" y="3880266"/>
                  <a:pt x="3897395" y="3865634"/>
                  <a:pt x="3893739" y="3872950"/>
                </a:cubicBezTo>
                <a:cubicBezTo>
                  <a:pt x="3890083" y="3880266"/>
                  <a:pt x="3901051" y="3883924"/>
                  <a:pt x="3897395" y="3891240"/>
                </a:cubicBezTo>
                <a:cubicBezTo>
                  <a:pt x="3882771" y="3887582"/>
                  <a:pt x="3882771" y="3891240"/>
                  <a:pt x="3875459" y="3891240"/>
                </a:cubicBezTo>
                <a:cubicBezTo>
                  <a:pt x="3871803" y="3898556"/>
                  <a:pt x="3879115" y="3898556"/>
                  <a:pt x="3879115" y="3902214"/>
                </a:cubicBezTo>
                <a:cubicBezTo>
                  <a:pt x="3871803" y="3905874"/>
                  <a:pt x="3864490" y="3927822"/>
                  <a:pt x="3857178" y="3916848"/>
                </a:cubicBezTo>
                <a:cubicBezTo>
                  <a:pt x="3860834" y="3913190"/>
                  <a:pt x="3868146" y="3916848"/>
                  <a:pt x="3868146" y="3902214"/>
                </a:cubicBezTo>
                <a:cubicBezTo>
                  <a:pt x="3853522" y="3913190"/>
                  <a:pt x="3857178" y="3898556"/>
                  <a:pt x="3842553" y="3894898"/>
                </a:cubicBezTo>
                <a:cubicBezTo>
                  <a:pt x="3838897" y="3902214"/>
                  <a:pt x="3846209" y="3905874"/>
                  <a:pt x="3849865" y="3909532"/>
                </a:cubicBezTo>
                <a:cubicBezTo>
                  <a:pt x="3842553" y="3920506"/>
                  <a:pt x="3820618" y="3931480"/>
                  <a:pt x="3805993" y="3938796"/>
                </a:cubicBezTo>
                <a:cubicBezTo>
                  <a:pt x="3813306" y="3949770"/>
                  <a:pt x="3805993" y="3957086"/>
                  <a:pt x="3802337" y="3964402"/>
                </a:cubicBezTo>
                <a:cubicBezTo>
                  <a:pt x="3795025" y="3968060"/>
                  <a:pt x="3802337" y="3953428"/>
                  <a:pt x="3791369" y="3953428"/>
                </a:cubicBezTo>
                <a:cubicBezTo>
                  <a:pt x="3791369" y="3971718"/>
                  <a:pt x="3784057" y="3975376"/>
                  <a:pt x="3780401" y="3986350"/>
                </a:cubicBezTo>
                <a:cubicBezTo>
                  <a:pt x="3787713" y="3986350"/>
                  <a:pt x="3787713" y="3982692"/>
                  <a:pt x="3791369" y="3986350"/>
                </a:cubicBezTo>
                <a:cubicBezTo>
                  <a:pt x="3780401" y="3986350"/>
                  <a:pt x="3784057" y="4000984"/>
                  <a:pt x="3787713" y="4004642"/>
                </a:cubicBezTo>
                <a:cubicBezTo>
                  <a:pt x="3780401" y="4004642"/>
                  <a:pt x="3780401" y="4015616"/>
                  <a:pt x="3769432" y="4011958"/>
                </a:cubicBezTo>
                <a:cubicBezTo>
                  <a:pt x="3765776" y="4000984"/>
                  <a:pt x="3776744" y="4004642"/>
                  <a:pt x="3776744" y="4000984"/>
                </a:cubicBezTo>
                <a:cubicBezTo>
                  <a:pt x="3765776" y="4000984"/>
                  <a:pt x="3773088" y="3993668"/>
                  <a:pt x="3773088" y="3990008"/>
                </a:cubicBezTo>
                <a:cubicBezTo>
                  <a:pt x="3765776" y="3997326"/>
                  <a:pt x="3758463" y="4000984"/>
                  <a:pt x="3751151" y="3993668"/>
                </a:cubicBezTo>
                <a:cubicBezTo>
                  <a:pt x="3758463" y="3997326"/>
                  <a:pt x="3758463" y="3982692"/>
                  <a:pt x="3754807" y="3986350"/>
                </a:cubicBezTo>
                <a:cubicBezTo>
                  <a:pt x="3736527" y="3990008"/>
                  <a:pt x="3736527" y="4011958"/>
                  <a:pt x="3725558" y="4022932"/>
                </a:cubicBezTo>
                <a:cubicBezTo>
                  <a:pt x="3725558" y="4015616"/>
                  <a:pt x="3729214" y="4004642"/>
                  <a:pt x="3718246" y="4004642"/>
                </a:cubicBezTo>
                <a:cubicBezTo>
                  <a:pt x="3721902" y="4019274"/>
                  <a:pt x="3718246" y="4044880"/>
                  <a:pt x="3703623" y="4041222"/>
                </a:cubicBezTo>
                <a:cubicBezTo>
                  <a:pt x="3707279" y="4041222"/>
                  <a:pt x="3714590" y="4030248"/>
                  <a:pt x="3707279" y="4030248"/>
                </a:cubicBezTo>
                <a:cubicBezTo>
                  <a:pt x="3699967" y="4037564"/>
                  <a:pt x="3688999" y="4041222"/>
                  <a:pt x="3685343" y="4052196"/>
                </a:cubicBezTo>
                <a:cubicBezTo>
                  <a:pt x="3678030" y="4052196"/>
                  <a:pt x="3674374" y="4052196"/>
                  <a:pt x="3670718" y="4048538"/>
                </a:cubicBezTo>
                <a:cubicBezTo>
                  <a:pt x="3667062" y="4059512"/>
                  <a:pt x="3667062" y="4055854"/>
                  <a:pt x="3667062" y="4066828"/>
                </a:cubicBezTo>
                <a:cubicBezTo>
                  <a:pt x="3663406" y="4066828"/>
                  <a:pt x="3659749" y="4070486"/>
                  <a:pt x="3656093" y="4070486"/>
                </a:cubicBezTo>
                <a:cubicBezTo>
                  <a:pt x="3652437" y="4070486"/>
                  <a:pt x="3652437" y="4063170"/>
                  <a:pt x="3648781" y="4063170"/>
                </a:cubicBezTo>
                <a:cubicBezTo>
                  <a:pt x="3626844" y="4070486"/>
                  <a:pt x="3623188" y="4096094"/>
                  <a:pt x="3612220" y="4114384"/>
                </a:cubicBezTo>
                <a:cubicBezTo>
                  <a:pt x="3608563" y="4103410"/>
                  <a:pt x="3604907" y="4096094"/>
                  <a:pt x="3601251" y="4092436"/>
                </a:cubicBezTo>
                <a:cubicBezTo>
                  <a:pt x="3593939" y="4099752"/>
                  <a:pt x="3586628" y="4099752"/>
                  <a:pt x="3586628" y="4114384"/>
                </a:cubicBezTo>
                <a:cubicBezTo>
                  <a:pt x="3593939" y="4114384"/>
                  <a:pt x="3597595" y="4092436"/>
                  <a:pt x="3601251" y="4107068"/>
                </a:cubicBezTo>
                <a:cubicBezTo>
                  <a:pt x="3597595" y="4118042"/>
                  <a:pt x="3586628" y="4118042"/>
                  <a:pt x="3572004" y="4118042"/>
                </a:cubicBezTo>
                <a:cubicBezTo>
                  <a:pt x="3568348" y="4136332"/>
                  <a:pt x="3582972" y="4118042"/>
                  <a:pt x="3586628" y="4129016"/>
                </a:cubicBezTo>
                <a:cubicBezTo>
                  <a:pt x="3561035" y="4139990"/>
                  <a:pt x="3550067" y="4165597"/>
                  <a:pt x="3535442" y="4183887"/>
                </a:cubicBezTo>
                <a:cubicBezTo>
                  <a:pt x="3535442" y="4172913"/>
                  <a:pt x="3542755" y="4176571"/>
                  <a:pt x="3542755" y="4169255"/>
                </a:cubicBezTo>
                <a:cubicBezTo>
                  <a:pt x="3535442" y="4172913"/>
                  <a:pt x="3539098" y="4161938"/>
                  <a:pt x="3528130" y="4161938"/>
                </a:cubicBezTo>
                <a:cubicBezTo>
                  <a:pt x="3524474" y="4198519"/>
                  <a:pt x="3491568" y="4198519"/>
                  <a:pt x="3473290" y="4220467"/>
                </a:cubicBezTo>
                <a:cubicBezTo>
                  <a:pt x="3476944" y="4209493"/>
                  <a:pt x="3473290" y="4205835"/>
                  <a:pt x="3465978" y="4209493"/>
                </a:cubicBezTo>
                <a:cubicBezTo>
                  <a:pt x="3465978" y="4220467"/>
                  <a:pt x="3465978" y="4231441"/>
                  <a:pt x="3458665" y="4238757"/>
                </a:cubicBezTo>
                <a:cubicBezTo>
                  <a:pt x="3458665" y="4235099"/>
                  <a:pt x="3455009" y="4231441"/>
                  <a:pt x="3451353" y="4231441"/>
                </a:cubicBezTo>
                <a:cubicBezTo>
                  <a:pt x="3444040" y="4249731"/>
                  <a:pt x="3422103" y="4253391"/>
                  <a:pt x="3414792" y="4278997"/>
                </a:cubicBezTo>
                <a:cubicBezTo>
                  <a:pt x="3414792" y="4271681"/>
                  <a:pt x="3411135" y="4271681"/>
                  <a:pt x="3407479" y="4268023"/>
                </a:cubicBezTo>
                <a:cubicBezTo>
                  <a:pt x="3389198" y="4297287"/>
                  <a:pt x="3389198" y="4289971"/>
                  <a:pt x="3367261" y="4300945"/>
                </a:cubicBezTo>
                <a:cubicBezTo>
                  <a:pt x="3367261" y="4293629"/>
                  <a:pt x="3363605" y="4289971"/>
                  <a:pt x="3359949" y="4286313"/>
                </a:cubicBezTo>
                <a:cubicBezTo>
                  <a:pt x="3359949" y="4304603"/>
                  <a:pt x="3348982" y="4286313"/>
                  <a:pt x="3345326" y="4300945"/>
                </a:cubicBezTo>
                <a:cubicBezTo>
                  <a:pt x="3345326" y="4308261"/>
                  <a:pt x="3348982" y="4311919"/>
                  <a:pt x="3348982" y="4315577"/>
                </a:cubicBezTo>
                <a:cubicBezTo>
                  <a:pt x="3345326" y="4315577"/>
                  <a:pt x="3338014" y="4319235"/>
                  <a:pt x="3338014" y="4322893"/>
                </a:cubicBezTo>
                <a:cubicBezTo>
                  <a:pt x="3338014" y="4326551"/>
                  <a:pt x="3345326" y="4322893"/>
                  <a:pt x="3345326" y="4330209"/>
                </a:cubicBezTo>
                <a:cubicBezTo>
                  <a:pt x="3330701" y="4337525"/>
                  <a:pt x="3334358" y="4330209"/>
                  <a:pt x="3323389" y="4341185"/>
                </a:cubicBezTo>
                <a:cubicBezTo>
                  <a:pt x="3327045" y="4341185"/>
                  <a:pt x="3338014" y="4337525"/>
                  <a:pt x="3334358" y="4348501"/>
                </a:cubicBezTo>
                <a:cubicBezTo>
                  <a:pt x="3308765" y="4344843"/>
                  <a:pt x="3290484" y="4381423"/>
                  <a:pt x="3283172" y="4355817"/>
                </a:cubicBezTo>
                <a:cubicBezTo>
                  <a:pt x="3272203" y="4359475"/>
                  <a:pt x="3268547" y="4374107"/>
                  <a:pt x="3261235" y="4381423"/>
                </a:cubicBezTo>
                <a:cubicBezTo>
                  <a:pt x="3261235" y="4374107"/>
                  <a:pt x="3261235" y="4370449"/>
                  <a:pt x="3257578" y="4370449"/>
                </a:cubicBezTo>
                <a:cubicBezTo>
                  <a:pt x="3253922" y="4385081"/>
                  <a:pt x="3242954" y="4370449"/>
                  <a:pt x="3235643" y="4381423"/>
                </a:cubicBezTo>
                <a:cubicBezTo>
                  <a:pt x="3239300" y="4392397"/>
                  <a:pt x="3250267" y="4396055"/>
                  <a:pt x="3253922" y="4407029"/>
                </a:cubicBezTo>
                <a:cubicBezTo>
                  <a:pt x="3242954" y="4399713"/>
                  <a:pt x="3221019" y="4407029"/>
                  <a:pt x="3228331" y="4425319"/>
                </a:cubicBezTo>
                <a:cubicBezTo>
                  <a:pt x="3173489" y="4461901"/>
                  <a:pt x="3125959" y="4513113"/>
                  <a:pt x="3074775" y="4557011"/>
                </a:cubicBezTo>
                <a:cubicBezTo>
                  <a:pt x="3071118" y="4542379"/>
                  <a:pt x="3085743" y="4549695"/>
                  <a:pt x="3085743" y="4538721"/>
                </a:cubicBezTo>
                <a:cubicBezTo>
                  <a:pt x="3078431" y="4531405"/>
                  <a:pt x="3089399" y="4527747"/>
                  <a:pt x="3078431" y="4524089"/>
                </a:cubicBezTo>
                <a:cubicBezTo>
                  <a:pt x="3078431" y="4531405"/>
                  <a:pt x="3074775" y="4527747"/>
                  <a:pt x="3071118" y="4531405"/>
                </a:cubicBezTo>
                <a:cubicBezTo>
                  <a:pt x="3074775" y="4535063"/>
                  <a:pt x="3078431" y="4538721"/>
                  <a:pt x="3074775" y="4546037"/>
                </a:cubicBezTo>
                <a:cubicBezTo>
                  <a:pt x="3067462" y="4549695"/>
                  <a:pt x="3067462" y="4538721"/>
                  <a:pt x="3063806" y="4538721"/>
                </a:cubicBezTo>
                <a:cubicBezTo>
                  <a:pt x="3060150" y="4542379"/>
                  <a:pt x="3052838" y="4542379"/>
                  <a:pt x="3052838" y="4549695"/>
                </a:cubicBezTo>
                <a:cubicBezTo>
                  <a:pt x="3052838" y="4553353"/>
                  <a:pt x="3056494" y="4557011"/>
                  <a:pt x="3056494" y="4557011"/>
                </a:cubicBezTo>
                <a:cubicBezTo>
                  <a:pt x="3071118" y="4557011"/>
                  <a:pt x="3078431" y="4560669"/>
                  <a:pt x="3085743" y="4564327"/>
                </a:cubicBezTo>
                <a:cubicBezTo>
                  <a:pt x="3078431" y="4567985"/>
                  <a:pt x="3078431" y="4575301"/>
                  <a:pt x="3071118" y="4575301"/>
                </a:cubicBezTo>
                <a:cubicBezTo>
                  <a:pt x="3071118" y="4567985"/>
                  <a:pt x="3074775" y="4557011"/>
                  <a:pt x="3063806" y="4560669"/>
                </a:cubicBezTo>
                <a:cubicBezTo>
                  <a:pt x="3056494" y="4578959"/>
                  <a:pt x="3027245" y="4575301"/>
                  <a:pt x="3027245" y="4597249"/>
                </a:cubicBezTo>
                <a:cubicBezTo>
                  <a:pt x="3019932" y="4593591"/>
                  <a:pt x="3016276" y="4597249"/>
                  <a:pt x="3023589" y="4604567"/>
                </a:cubicBezTo>
                <a:cubicBezTo>
                  <a:pt x="3012620" y="4604567"/>
                  <a:pt x="3008964" y="4608225"/>
                  <a:pt x="3005310" y="4611883"/>
                </a:cubicBezTo>
                <a:cubicBezTo>
                  <a:pt x="3005310" y="4600909"/>
                  <a:pt x="3016276" y="4597249"/>
                  <a:pt x="3016276" y="4586275"/>
                </a:cubicBezTo>
                <a:cubicBezTo>
                  <a:pt x="2994342" y="4582617"/>
                  <a:pt x="2994342" y="4608225"/>
                  <a:pt x="2983373" y="4615541"/>
                </a:cubicBezTo>
                <a:cubicBezTo>
                  <a:pt x="2976060" y="4604567"/>
                  <a:pt x="2968748" y="4622857"/>
                  <a:pt x="2961436" y="4622857"/>
                </a:cubicBezTo>
                <a:cubicBezTo>
                  <a:pt x="2957780" y="4615541"/>
                  <a:pt x="2961436" y="4597249"/>
                  <a:pt x="2950467" y="4597249"/>
                </a:cubicBezTo>
                <a:cubicBezTo>
                  <a:pt x="2954124" y="4611883"/>
                  <a:pt x="2939499" y="4615541"/>
                  <a:pt x="2935843" y="4622857"/>
                </a:cubicBezTo>
                <a:cubicBezTo>
                  <a:pt x="2939499" y="4637489"/>
                  <a:pt x="2939499" y="4633831"/>
                  <a:pt x="2943156" y="4644805"/>
                </a:cubicBezTo>
                <a:cubicBezTo>
                  <a:pt x="2932187" y="4641147"/>
                  <a:pt x="2932187" y="4644805"/>
                  <a:pt x="2921218" y="4644805"/>
                </a:cubicBezTo>
                <a:cubicBezTo>
                  <a:pt x="2917562" y="4633831"/>
                  <a:pt x="2913906" y="4637489"/>
                  <a:pt x="2910250" y="4626515"/>
                </a:cubicBezTo>
                <a:cubicBezTo>
                  <a:pt x="2913906" y="4619199"/>
                  <a:pt x="2924874" y="4619199"/>
                  <a:pt x="2921218" y="4604567"/>
                </a:cubicBezTo>
                <a:cubicBezTo>
                  <a:pt x="2946811" y="4600909"/>
                  <a:pt x="2950467" y="4578959"/>
                  <a:pt x="2972404" y="4564327"/>
                </a:cubicBezTo>
                <a:cubicBezTo>
                  <a:pt x="2965092" y="4542379"/>
                  <a:pt x="2990685" y="4546037"/>
                  <a:pt x="2994342" y="4531405"/>
                </a:cubicBezTo>
                <a:cubicBezTo>
                  <a:pt x="2990685" y="4531405"/>
                  <a:pt x="2987029" y="4531405"/>
                  <a:pt x="2990685" y="4524089"/>
                </a:cubicBezTo>
                <a:cubicBezTo>
                  <a:pt x="2997997" y="4527747"/>
                  <a:pt x="2994342" y="4513113"/>
                  <a:pt x="3008964" y="4516773"/>
                </a:cubicBezTo>
                <a:cubicBezTo>
                  <a:pt x="3012620" y="4524089"/>
                  <a:pt x="3008964" y="4535063"/>
                  <a:pt x="3019932" y="4531405"/>
                </a:cubicBezTo>
                <a:cubicBezTo>
                  <a:pt x="3019932" y="4527747"/>
                  <a:pt x="3023589" y="4527747"/>
                  <a:pt x="3023589" y="4524089"/>
                </a:cubicBezTo>
                <a:cubicBezTo>
                  <a:pt x="3027245" y="4509455"/>
                  <a:pt x="3008964" y="4513113"/>
                  <a:pt x="3012620" y="4498481"/>
                </a:cubicBezTo>
                <a:cubicBezTo>
                  <a:pt x="3023589" y="4498481"/>
                  <a:pt x="3027245" y="4494823"/>
                  <a:pt x="3023589" y="4480191"/>
                </a:cubicBezTo>
                <a:cubicBezTo>
                  <a:pt x="3030901" y="4480191"/>
                  <a:pt x="3030901" y="4483849"/>
                  <a:pt x="3034557" y="4483849"/>
                </a:cubicBezTo>
                <a:cubicBezTo>
                  <a:pt x="3038213" y="4480191"/>
                  <a:pt x="3034557" y="4469217"/>
                  <a:pt x="3041869" y="4465559"/>
                </a:cubicBezTo>
                <a:cubicBezTo>
                  <a:pt x="3052838" y="4476533"/>
                  <a:pt x="3034557" y="4483849"/>
                  <a:pt x="3027245" y="4494823"/>
                </a:cubicBezTo>
                <a:cubicBezTo>
                  <a:pt x="3034557" y="4494823"/>
                  <a:pt x="3030901" y="4509455"/>
                  <a:pt x="3041869" y="4505797"/>
                </a:cubicBezTo>
                <a:cubicBezTo>
                  <a:pt x="3041869" y="4491165"/>
                  <a:pt x="3052838" y="4487507"/>
                  <a:pt x="3056494" y="4476533"/>
                </a:cubicBezTo>
                <a:cubicBezTo>
                  <a:pt x="3063806" y="4469217"/>
                  <a:pt x="3067462" y="4480191"/>
                  <a:pt x="3067462" y="4465559"/>
                </a:cubicBezTo>
                <a:cubicBezTo>
                  <a:pt x="3074775" y="4465559"/>
                  <a:pt x="3074775" y="4472875"/>
                  <a:pt x="3082087" y="4469217"/>
                </a:cubicBezTo>
                <a:cubicBezTo>
                  <a:pt x="3082087" y="4458243"/>
                  <a:pt x="3085743" y="4458243"/>
                  <a:pt x="3085743" y="4447269"/>
                </a:cubicBezTo>
                <a:cubicBezTo>
                  <a:pt x="3093056" y="4447269"/>
                  <a:pt x="3100368" y="4458243"/>
                  <a:pt x="3104024" y="4450927"/>
                </a:cubicBezTo>
                <a:cubicBezTo>
                  <a:pt x="3096712" y="4447269"/>
                  <a:pt x="3085743" y="4443611"/>
                  <a:pt x="3089399" y="4428979"/>
                </a:cubicBezTo>
                <a:cubicBezTo>
                  <a:pt x="3107681" y="4439953"/>
                  <a:pt x="3100368" y="4421661"/>
                  <a:pt x="3118648" y="4432637"/>
                </a:cubicBezTo>
                <a:cubicBezTo>
                  <a:pt x="3114992" y="4418003"/>
                  <a:pt x="3114992" y="4421661"/>
                  <a:pt x="3118648" y="4410687"/>
                </a:cubicBezTo>
                <a:cubicBezTo>
                  <a:pt x="3111336" y="4410687"/>
                  <a:pt x="3107681" y="4428979"/>
                  <a:pt x="3096712" y="4418003"/>
                </a:cubicBezTo>
                <a:cubicBezTo>
                  <a:pt x="3104024" y="4407029"/>
                  <a:pt x="3118648" y="4403371"/>
                  <a:pt x="3129615" y="4392397"/>
                </a:cubicBezTo>
                <a:cubicBezTo>
                  <a:pt x="3114992" y="4381423"/>
                  <a:pt x="3147896" y="4366791"/>
                  <a:pt x="3155208" y="4355817"/>
                </a:cubicBezTo>
                <a:cubicBezTo>
                  <a:pt x="3140584" y="4355817"/>
                  <a:pt x="3111336" y="4377765"/>
                  <a:pt x="3104024" y="4355817"/>
                </a:cubicBezTo>
                <a:cubicBezTo>
                  <a:pt x="3100368" y="4359475"/>
                  <a:pt x="3100368" y="4363133"/>
                  <a:pt x="3096712" y="4370449"/>
                </a:cubicBezTo>
                <a:cubicBezTo>
                  <a:pt x="3104024" y="4370449"/>
                  <a:pt x="3107681" y="4370449"/>
                  <a:pt x="3107681" y="4377765"/>
                </a:cubicBezTo>
                <a:cubicBezTo>
                  <a:pt x="3089399" y="4381423"/>
                  <a:pt x="3111336" y="4396055"/>
                  <a:pt x="3096712" y="4407029"/>
                </a:cubicBezTo>
                <a:cubicBezTo>
                  <a:pt x="3100368" y="4396055"/>
                  <a:pt x="3100368" y="4388739"/>
                  <a:pt x="3093056" y="4388739"/>
                </a:cubicBezTo>
                <a:cubicBezTo>
                  <a:pt x="3089399" y="4392397"/>
                  <a:pt x="3085743" y="4392397"/>
                  <a:pt x="3082087" y="4396055"/>
                </a:cubicBezTo>
                <a:cubicBezTo>
                  <a:pt x="3082087" y="4399713"/>
                  <a:pt x="3082087" y="4403371"/>
                  <a:pt x="3082087" y="4407029"/>
                </a:cubicBezTo>
                <a:cubicBezTo>
                  <a:pt x="3074775" y="4410687"/>
                  <a:pt x="3071118" y="4414345"/>
                  <a:pt x="3060150" y="4414345"/>
                </a:cubicBezTo>
                <a:cubicBezTo>
                  <a:pt x="3056494" y="4399713"/>
                  <a:pt x="3067462" y="4403371"/>
                  <a:pt x="3067462" y="4392397"/>
                </a:cubicBezTo>
                <a:cubicBezTo>
                  <a:pt x="3060150" y="4392397"/>
                  <a:pt x="3056494" y="4392397"/>
                  <a:pt x="3056494" y="4399713"/>
                </a:cubicBezTo>
                <a:cubicBezTo>
                  <a:pt x="3056494" y="4403371"/>
                  <a:pt x="3056494" y="4410687"/>
                  <a:pt x="3056494" y="4418003"/>
                </a:cubicBezTo>
                <a:cubicBezTo>
                  <a:pt x="3060150" y="4414345"/>
                  <a:pt x="3063806" y="4414345"/>
                  <a:pt x="3063806" y="4421661"/>
                </a:cubicBezTo>
                <a:cubicBezTo>
                  <a:pt x="3049182" y="4425319"/>
                  <a:pt x="3041869" y="4439953"/>
                  <a:pt x="3030901" y="4447269"/>
                </a:cubicBezTo>
                <a:cubicBezTo>
                  <a:pt x="3038213" y="4469217"/>
                  <a:pt x="3023589" y="4480191"/>
                  <a:pt x="3008964" y="4487507"/>
                </a:cubicBezTo>
                <a:cubicBezTo>
                  <a:pt x="2997997" y="4494823"/>
                  <a:pt x="2983373" y="4502139"/>
                  <a:pt x="2979717" y="4513113"/>
                </a:cubicBezTo>
                <a:cubicBezTo>
                  <a:pt x="2979717" y="4505797"/>
                  <a:pt x="2976060" y="4498481"/>
                  <a:pt x="2972404" y="4494823"/>
                </a:cubicBezTo>
                <a:cubicBezTo>
                  <a:pt x="2990685" y="4491165"/>
                  <a:pt x="3016276" y="4487507"/>
                  <a:pt x="3005310" y="4469217"/>
                </a:cubicBezTo>
                <a:cubicBezTo>
                  <a:pt x="3019932" y="4469217"/>
                  <a:pt x="3023589" y="4461901"/>
                  <a:pt x="3027245" y="4454585"/>
                </a:cubicBezTo>
                <a:cubicBezTo>
                  <a:pt x="3019932" y="4447269"/>
                  <a:pt x="3016276" y="4461901"/>
                  <a:pt x="3008964" y="4450927"/>
                </a:cubicBezTo>
                <a:cubicBezTo>
                  <a:pt x="3016276" y="4472875"/>
                  <a:pt x="2983373" y="4458243"/>
                  <a:pt x="2997997" y="4476533"/>
                </a:cubicBezTo>
                <a:cubicBezTo>
                  <a:pt x="2979717" y="4476533"/>
                  <a:pt x="2976060" y="4491165"/>
                  <a:pt x="2965092" y="4494823"/>
                </a:cubicBezTo>
                <a:cubicBezTo>
                  <a:pt x="2965092" y="4487507"/>
                  <a:pt x="2968748" y="4483849"/>
                  <a:pt x="2961436" y="4480191"/>
                </a:cubicBezTo>
                <a:cubicBezTo>
                  <a:pt x="2961436" y="4487507"/>
                  <a:pt x="2957780" y="4487507"/>
                  <a:pt x="2954124" y="4483849"/>
                </a:cubicBezTo>
                <a:cubicBezTo>
                  <a:pt x="2950467" y="4491165"/>
                  <a:pt x="2950467" y="4494823"/>
                  <a:pt x="2946811" y="4498481"/>
                </a:cubicBezTo>
                <a:cubicBezTo>
                  <a:pt x="2946811" y="4498481"/>
                  <a:pt x="2946811" y="4502139"/>
                  <a:pt x="2946811" y="4502139"/>
                </a:cubicBezTo>
                <a:cubicBezTo>
                  <a:pt x="2950467" y="4498481"/>
                  <a:pt x="2954124" y="4498481"/>
                  <a:pt x="2954124" y="4505797"/>
                </a:cubicBezTo>
                <a:cubicBezTo>
                  <a:pt x="2943156" y="4509455"/>
                  <a:pt x="2943156" y="4524089"/>
                  <a:pt x="2928531" y="4520431"/>
                </a:cubicBezTo>
                <a:cubicBezTo>
                  <a:pt x="2928531" y="4513113"/>
                  <a:pt x="2928531" y="4505797"/>
                  <a:pt x="2924874" y="4505797"/>
                </a:cubicBezTo>
                <a:cubicBezTo>
                  <a:pt x="2921218" y="4509455"/>
                  <a:pt x="2921218" y="4513113"/>
                  <a:pt x="2921218" y="4516773"/>
                </a:cubicBezTo>
                <a:lnTo>
                  <a:pt x="2921218" y="4520431"/>
                </a:lnTo>
                <a:cubicBezTo>
                  <a:pt x="2921218" y="4524089"/>
                  <a:pt x="2921218" y="4527747"/>
                  <a:pt x="2917562" y="4531405"/>
                </a:cubicBezTo>
                <a:cubicBezTo>
                  <a:pt x="2913906" y="4531405"/>
                  <a:pt x="2913906" y="4531405"/>
                  <a:pt x="2910250" y="4531405"/>
                </a:cubicBezTo>
                <a:cubicBezTo>
                  <a:pt x="2906594" y="4538721"/>
                  <a:pt x="2899281" y="4542379"/>
                  <a:pt x="2895625" y="4542379"/>
                </a:cubicBezTo>
                <a:cubicBezTo>
                  <a:pt x="2895625" y="4538721"/>
                  <a:pt x="2895625" y="4538721"/>
                  <a:pt x="2895625" y="4538721"/>
                </a:cubicBezTo>
                <a:cubicBezTo>
                  <a:pt x="2891970" y="4538721"/>
                  <a:pt x="2888315" y="4542379"/>
                  <a:pt x="2881002" y="4538721"/>
                </a:cubicBezTo>
                <a:cubicBezTo>
                  <a:pt x="2877346" y="4549695"/>
                  <a:pt x="2862722" y="4549695"/>
                  <a:pt x="2855409" y="4553353"/>
                </a:cubicBezTo>
                <a:cubicBezTo>
                  <a:pt x="2855409" y="4553353"/>
                  <a:pt x="2855409" y="4557011"/>
                  <a:pt x="2855409" y="4557011"/>
                </a:cubicBezTo>
                <a:cubicBezTo>
                  <a:pt x="2851753" y="4564327"/>
                  <a:pt x="2848097" y="4571643"/>
                  <a:pt x="2840785" y="4578959"/>
                </a:cubicBezTo>
                <a:cubicBezTo>
                  <a:pt x="2840785" y="4586275"/>
                  <a:pt x="2859065" y="4578959"/>
                  <a:pt x="2855409" y="4589933"/>
                </a:cubicBezTo>
                <a:cubicBezTo>
                  <a:pt x="2844442" y="4593591"/>
                  <a:pt x="2840785" y="4575301"/>
                  <a:pt x="2833472" y="4582617"/>
                </a:cubicBezTo>
                <a:cubicBezTo>
                  <a:pt x="2840785" y="4589933"/>
                  <a:pt x="2848097" y="4604567"/>
                  <a:pt x="2833472" y="4600909"/>
                </a:cubicBezTo>
                <a:cubicBezTo>
                  <a:pt x="2833472" y="4597249"/>
                  <a:pt x="2833472" y="4589933"/>
                  <a:pt x="2829817" y="4589933"/>
                </a:cubicBezTo>
                <a:cubicBezTo>
                  <a:pt x="2811536" y="4600909"/>
                  <a:pt x="2796911" y="4619199"/>
                  <a:pt x="2782286" y="4637489"/>
                </a:cubicBezTo>
                <a:cubicBezTo>
                  <a:pt x="2782286" y="4637489"/>
                  <a:pt x="2782286" y="4637489"/>
                  <a:pt x="2778631" y="4633831"/>
                </a:cubicBezTo>
                <a:cubicBezTo>
                  <a:pt x="2767664" y="4644805"/>
                  <a:pt x="2738414" y="4663095"/>
                  <a:pt x="2749383" y="4674069"/>
                </a:cubicBezTo>
                <a:cubicBezTo>
                  <a:pt x="2742070" y="4674069"/>
                  <a:pt x="2742070" y="4677727"/>
                  <a:pt x="2742070" y="4681385"/>
                </a:cubicBezTo>
                <a:cubicBezTo>
                  <a:pt x="2738414" y="4677727"/>
                  <a:pt x="2738414" y="4670411"/>
                  <a:pt x="2734758" y="4670411"/>
                </a:cubicBezTo>
                <a:cubicBezTo>
                  <a:pt x="2738414" y="4685043"/>
                  <a:pt x="2723790" y="4677727"/>
                  <a:pt x="2731102" y="4688702"/>
                </a:cubicBezTo>
                <a:cubicBezTo>
                  <a:pt x="2734758" y="4688702"/>
                  <a:pt x="2738414" y="4685043"/>
                  <a:pt x="2742070" y="4685043"/>
                </a:cubicBezTo>
                <a:cubicBezTo>
                  <a:pt x="2742070" y="4703334"/>
                  <a:pt x="2720134" y="4681385"/>
                  <a:pt x="2720134" y="4699676"/>
                </a:cubicBezTo>
                <a:cubicBezTo>
                  <a:pt x="2709165" y="4696018"/>
                  <a:pt x="2712821" y="4706992"/>
                  <a:pt x="2705509" y="4706992"/>
                </a:cubicBezTo>
                <a:cubicBezTo>
                  <a:pt x="2698197" y="4699676"/>
                  <a:pt x="2709165" y="4696018"/>
                  <a:pt x="2701853" y="4692360"/>
                </a:cubicBezTo>
                <a:cubicBezTo>
                  <a:pt x="2690884" y="4703334"/>
                  <a:pt x="2676260" y="4717966"/>
                  <a:pt x="2672604" y="4736256"/>
                </a:cubicBezTo>
                <a:cubicBezTo>
                  <a:pt x="2672604" y="4732598"/>
                  <a:pt x="2668947" y="4728940"/>
                  <a:pt x="2668947" y="4725282"/>
                </a:cubicBezTo>
                <a:cubicBezTo>
                  <a:pt x="2668947" y="4732598"/>
                  <a:pt x="2661637" y="4732598"/>
                  <a:pt x="2661637" y="4736256"/>
                </a:cubicBezTo>
                <a:cubicBezTo>
                  <a:pt x="2661637" y="4743572"/>
                  <a:pt x="2665291" y="4743572"/>
                  <a:pt x="2668947" y="4747230"/>
                </a:cubicBezTo>
                <a:cubicBezTo>
                  <a:pt x="2657981" y="4747230"/>
                  <a:pt x="2654325" y="4754546"/>
                  <a:pt x="2650669" y="4758204"/>
                </a:cubicBezTo>
                <a:cubicBezTo>
                  <a:pt x="2650669" y="4758204"/>
                  <a:pt x="2661637" y="4769178"/>
                  <a:pt x="2654325" y="4769178"/>
                </a:cubicBezTo>
                <a:cubicBezTo>
                  <a:pt x="2643356" y="4750888"/>
                  <a:pt x="2643356" y="4776496"/>
                  <a:pt x="2632388" y="4776496"/>
                </a:cubicBezTo>
                <a:cubicBezTo>
                  <a:pt x="2625076" y="4772836"/>
                  <a:pt x="2628732" y="4761862"/>
                  <a:pt x="2625076" y="4761862"/>
                </a:cubicBezTo>
                <a:cubicBezTo>
                  <a:pt x="2628732" y="4776496"/>
                  <a:pt x="2614107" y="4776496"/>
                  <a:pt x="2614107" y="4783812"/>
                </a:cubicBezTo>
                <a:cubicBezTo>
                  <a:pt x="2625076" y="4787470"/>
                  <a:pt x="2614107" y="4802102"/>
                  <a:pt x="2610451" y="4802102"/>
                </a:cubicBezTo>
                <a:cubicBezTo>
                  <a:pt x="2610451" y="4794786"/>
                  <a:pt x="2610451" y="4783812"/>
                  <a:pt x="2599482" y="4783812"/>
                </a:cubicBezTo>
                <a:cubicBezTo>
                  <a:pt x="2599482" y="4787470"/>
                  <a:pt x="2603139" y="4798444"/>
                  <a:pt x="2599482" y="4798444"/>
                </a:cubicBezTo>
                <a:cubicBezTo>
                  <a:pt x="2584858" y="4780154"/>
                  <a:pt x="2566577" y="4809418"/>
                  <a:pt x="2559265" y="4820392"/>
                </a:cubicBezTo>
                <a:cubicBezTo>
                  <a:pt x="2562921" y="4820392"/>
                  <a:pt x="2566577" y="4820392"/>
                  <a:pt x="2566577" y="4827708"/>
                </a:cubicBezTo>
                <a:cubicBezTo>
                  <a:pt x="2551954" y="4824050"/>
                  <a:pt x="2562921" y="4831366"/>
                  <a:pt x="2559265" y="4835024"/>
                </a:cubicBezTo>
                <a:cubicBezTo>
                  <a:pt x="2559265" y="4835024"/>
                  <a:pt x="2559265" y="4835024"/>
                  <a:pt x="2544640" y="4835024"/>
                </a:cubicBezTo>
                <a:cubicBezTo>
                  <a:pt x="2544640" y="4824050"/>
                  <a:pt x="2537331" y="4824050"/>
                  <a:pt x="2533674" y="4820392"/>
                </a:cubicBezTo>
                <a:cubicBezTo>
                  <a:pt x="2544640" y="4813076"/>
                  <a:pt x="2548298" y="4813076"/>
                  <a:pt x="2548298" y="4798444"/>
                </a:cubicBezTo>
                <a:cubicBezTo>
                  <a:pt x="2566577" y="4802102"/>
                  <a:pt x="2559265" y="4791128"/>
                  <a:pt x="2577546" y="4791128"/>
                </a:cubicBezTo>
                <a:cubicBezTo>
                  <a:pt x="2570233" y="4791128"/>
                  <a:pt x="2570233" y="4776496"/>
                  <a:pt x="2577546" y="4772836"/>
                </a:cubicBezTo>
                <a:cubicBezTo>
                  <a:pt x="2577546" y="4780154"/>
                  <a:pt x="2577546" y="4787470"/>
                  <a:pt x="2581202" y="4787470"/>
                </a:cubicBezTo>
                <a:cubicBezTo>
                  <a:pt x="2581202" y="4780154"/>
                  <a:pt x="2592170" y="4791128"/>
                  <a:pt x="2592170" y="4780154"/>
                </a:cubicBezTo>
                <a:cubicBezTo>
                  <a:pt x="2588514" y="4772836"/>
                  <a:pt x="2581202" y="4769178"/>
                  <a:pt x="2577546" y="4758204"/>
                </a:cubicBezTo>
                <a:cubicBezTo>
                  <a:pt x="2588514" y="4758204"/>
                  <a:pt x="2584858" y="4776496"/>
                  <a:pt x="2595826" y="4776496"/>
                </a:cubicBezTo>
                <a:cubicBezTo>
                  <a:pt x="2592170" y="4754546"/>
                  <a:pt x="2621420" y="4769178"/>
                  <a:pt x="2614107" y="4747230"/>
                </a:cubicBezTo>
                <a:cubicBezTo>
                  <a:pt x="2606795" y="4747230"/>
                  <a:pt x="2595826" y="4747230"/>
                  <a:pt x="2595826" y="4739914"/>
                </a:cubicBezTo>
                <a:cubicBezTo>
                  <a:pt x="2606795" y="4739914"/>
                  <a:pt x="2606795" y="4739914"/>
                  <a:pt x="2617763" y="4747230"/>
                </a:cubicBezTo>
                <a:cubicBezTo>
                  <a:pt x="2614107" y="4732598"/>
                  <a:pt x="2621420" y="4725282"/>
                  <a:pt x="2628732" y="4717966"/>
                </a:cubicBezTo>
                <a:cubicBezTo>
                  <a:pt x="2636045" y="4714308"/>
                  <a:pt x="2643356" y="4706992"/>
                  <a:pt x="2650669" y="4699676"/>
                </a:cubicBezTo>
                <a:cubicBezTo>
                  <a:pt x="2647012" y="4699676"/>
                  <a:pt x="2647012" y="4699676"/>
                  <a:pt x="2647012" y="4696018"/>
                </a:cubicBezTo>
                <a:cubicBezTo>
                  <a:pt x="2639700" y="4696018"/>
                  <a:pt x="2643356" y="4703334"/>
                  <a:pt x="2636045" y="4699676"/>
                </a:cubicBezTo>
                <a:cubicBezTo>
                  <a:pt x="2636045" y="4685043"/>
                  <a:pt x="2654325" y="4699676"/>
                  <a:pt x="2657981" y="4692360"/>
                </a:cubicBezTo>
                <a:cubicBezTo>
                  <a:pt x="2650669" y="4685043"/>
                  <a:pt x="2647012" y="4681385"/>
                  <a:pt x="2654325" y="4677727"/>
                </a:cubicBezTo>
                <a:cubicBezTo>
                  <a:pt x="2654325" y="4692360"/>
                  <a:pt x="2661637" y="4677727"/>
                  <a:pt x="2672604" y="4685043"/>
                </a:cubicBezTo>
                <a:cubicBezTo>
                  <a:pt x="2672604" y="4666753"/>
                  <a:pt x="2712821" y="4644805"/>
                  <a:pt x="2698197" y="4622857"/>
                </a:cubicBezTo>
                <a:cubicBezTo>
                  <a:pt x="2709165" y="4619199"/>
                  <a:pt x="2705509" y="4630173"/>
                  <a:pt x="2712821" y="4630173"/>
                </a:cubicBezTo>
                <a:cubicBezTo>
                  <a:pt x="2720134" y="4619199"/>
                  <a:pt x="2734758" y="4615541"/>
                  <a:pt x="2734758" y="4597249"/>
                </a:cubicBezTo>
                <a:cubicBezTo>
                  <a:pt x="2734758" y="4604567"/>
                  <a:pt x="2738414" y="4611883"/>
                  <a:pt x="2742070" y="4611883"/>
                </a:cubicBezTo>
                <a:cubicBezTo>
                  <a:pt x="2745727" y="4604567"/>
                  <a:pt x="2749383" y="4604567"/>
                  <a:pt x="2745727" y="4593591"/>
                </a:cubicBezTo>
                <a:cubicBezTo>
                  <a:pt x="2742070" y="4593591"/>
                  <a:pt x="2734758" y="4593591"/>
                  <a:pt x="2734758" y="4589933"/>
                </a:cubicBezTo>
                <a:cubicBezTo>
                  <a:pt x="2742070" y="4589933"/>
                  <a:pt x="2738414" y="4578959"/>
                  <a:pt x="2749383" y="4582617"/>
                </a:cubicBezTo>
                <a:cubicBezTo>
                  <a:pt x="2749383" y="4589933"/>
                  <a:pt x="2749383" y="4593591"/>
                  <a:pt x="2756695" y="4593591"/>
                </a:cubicBezTo>
                <a:cubicBezTo>
                  <a:pt x="2756695" y="4589933"/>
                  <a:pt x="2760351" y="4589933"/>
                  <a:pt x="2760351" y="4586275"/>
                </a:cubicBezTo>
                <a:cubicBezTo>
                  <a:pt x="2760351" y="4589933"/>
                  <a:pt x="2760351" y="4589933"/>
                  <a:pt x="2760351" y="4593591"/>
                </a:cubicBezTo>
                <a:cubicBezTo>
                  <a:pt x="2760351" y="4586275"/>
                  <a:pt x="2764007" y="4582617"/>
                  <a:pt x="2767664" y="4578959"/>
                </a:cubicBezTo>
                <a:cubicBezTo>
                  <a:pt x="2767664" y="4575301"/>
                  <a:pt x="2771320" y="4575301"/>
                  <a:pt x="2767664" y="4567985"/>
                </a:cubicBezTo>
                <a:cubicBezTo>
                  <a:pt x="2778631" y="4567985"/>
                  <a:pt x="2782286" y="4564327"/>
                  <a:pt x="2785942" y="4557011"/>
                </a:cubicBezTo>
                <a:cubicBezTo>
                  <a:pt x="2785942" y="4557011"/>
                  <a:pt x="2785942" y="4553353"/>
                  <a:pt x="2785942" y="4553353"/>
                </a:cubicBezTo>
                <a:cubicBezTo>
                  <a:pt x="2785942" y="4549695"/>
                  <a:pt x="2789599" y="4549695"/>
                  <a:pt x="2789599" y="4549695"/>
                </a:cubicBezTo>
                <a:cubicBezTo>
                  <a:pt x="2785942" y="4549695"/>
                  <a:pt x="2782286" y="4546037"/>
                  <a:pt x="2785942" y="4542379"/>
                </a:cubicBezTo>
                <a:cubicBezTo>
                  <a:pt x="2789599" y="4546037"/>
                  <a:pt x="2793256" y="4542379"/>
                  <a:pt x="2796911" y="4538721"/>
                </a:cubicBezTo>
                <a:cubicBezTo>
                  <a:pt x="2793256" y="4538721"/>
                  <a:pt x="2793256" y="4542379"/>
                  <a:pt x="2789599" y="4538721"/>
                </a:cubicBezTo>
                <a:cubicBezTo>
                  <a:pt x="2793256" y="4535063"/>
                  <a:pt x="2796911" y="4531405"/>
                  <a:pt x="2800567" y="4531405"/>
                </a:cubicBezTo>
                <a:cubicBezTo>
                  <a:pt x="2804223" y="4527747"/>
                  <a:pt x="2804223" y="4524089"/>
                  <a:pt x="2807879" y="4516773"/>
                </a:cubicBezTo>
                <a:cubicBezTo>
                  <a:pt x="2804223" y="4516773"/>
                  <a:pt x="2804223" y="4516773"/>
                  <a:pt x="2804223" y="4516773"/>
                </a:cubicBezTo>
                <a:cubicBezTo>
                  <a:pt x="2804223" y="4513113"/>
                  <a:pt x="2807879" y="4509455"/>
                  <a:pt x="2807879" y="4509455"/>
                </a:cubicBezTo>
                <a:cubicBezTo>
                  <a:pt x="2807879" y="4509455"/>
                  <a:pt x="2807879" y="4505797"/>
                  <a:pt x="2807879" y="4505797"/>
                </a:cubicBezTo>
                <a:cubicBezTo>
                  <a:pt x="2822504" y="4491165"/>
                  <a:pt x="2848097" y="4487507"/>
                  <a:pt x="2851753" y="4458243"/>
                </a:cubicBezTo>
                <a:cubicBezTo>
                  <a:pt x="2862722" y="4458243"/>
                  <a:pt x="2848097" y="4465559"/>
                  <a:pt x="2859065" y="4465559"/>
                </a:cubicBezTo>
                <a:cubicBezTo>
                  <a:pt x="2862722" y="4461901"/>
                  <a:pt x="2866378" y="4461901"/>
                  <a:pt x="2870034" y="4458243"/>
                </a:cubicBezTo>
                <a:cubicBezTo>
                  <a:pt x="2870034" y="4454585"/>
                  <a:pt x="2866378" y="4454585"/>
                  <a:pt x="2866378" y="4450927"/>
                </a:cubicBezTo>
                <a:cubicBezTo>
                  <a:pt x="2881002" y="4443611"/>
                  <a:pt x="2881002" y="4428979"/>
                  <a:pt x="2895625" y="4425319"/>
                </a:cubicBezTo>
                <a:cubicBezTo>
                  <a:pt x="2902937" y="4410687"/>
                  <a:pt x="2935843" y="4414345"/>
                  <a:pt x="2924874" y="4392397"/>
                </a:cubicBezTo>
                <a:cubicBezTo>
                  <a:pt x="2939499" y="4399713"/>
                  <a:pt x="2935843" y="4374107"/>
                  <a:pt x="2954124" y="4377765"/>
                </a:cubicBezTo>
                <a:cubicBezTo>
                  <a:pt x="2954124" y="4366791"/>
                  <a:pt x="2957780" y="4363133"/>
                  <a:pt x="2961436" y="4359475"/>
                </a:cubicBezTo>
                <a:cubicBezTo>
                  <a:pt x="2961436" y="4359475"/>
                  <a:pt x="2961436" y="4355817"/>
                  <a:pt x="2957780" y="4352159"/>
                </a:cubicBezTo>
                <a:cubicBezTo>
                  <a:pt x="2972404" y="4352159"/>
                  <a:pt x="2983373" y="4348501"/>
                  <a:pt x="2990685" y="4344843"/>
                </a:cubicBezTo>
                <a:cubicBezTo>
                  <a:pt x="2990685" y="4337525"/>
                  <a:pt x="2990685" y="4330209"/>
                  <a:pt x="2990685" y="4326551"/>
                </a:cubicBezTo>
                <a:cubicBezTo>
                  <a:pt x="2997997" y="4322893"/>
                  <a:pt x="2997997" y="4330209"/>
                  <a:pt x="3001653" y="4330209"/>
                </a:cubicBezTo>
                <a:cubicBezTo>
                  <a:pt x="3001653" y="4326551"/>
                  <a:pt x="3001653" y="4322893"/>
                  <a:pt x="3001653" y="4315577"/>
                </a:cubicBezTo>
                <a:cubicBezTo>
                  <a:pt x="3001653" y="4322893"/>
                  <a:pt x="3008964" y="4322893"/>
                  <a:pt x="3012620" y="4319235"/>
                </a:cubicBezTo>
                <a:cubicBezTo>
                  <a:pt x="3008964" y="4311919"/>
                  <a:pt x="3008964" y="4308261"/>
                  <a:pt x="3016276" y="4308261"/>
                </a:cubicBezTo>
                <a:cubicBezTo>
                  <a:pt x="3019932" y="4311919"/>
                  <a:pt x="3019932" y="4319235"/>
                  <a:pt x="3019932" y="4322893"/>
                </a:cubicBezTo>
                <a:cubicBezTo>
                  <a:pt x="3023589" y="4319235"/>
                  <a:pt x="3023589" y="4319235"/>
                  <a:pt x="3023589" y="4315577"/>
                </a:cubicBezTo>
                <a:cubicBezTo>
                  <a:pt x="3023589" y="4315577"/>
                  <a:pt x="3019932" y="4311919"/>
                  <a:pt x="3019932" y="4308261"/>
                </a:cubicBezTo>
                <a:cubicBezTo>
                  <a:pt x="3019932" y="4304603"/>
                  <a:pt x="3023589" y="4304603"/>
                  <a:pt x="3027245" y="4304603"/>
                </a:cubicBezTo>
                <a:cubicBezTo>
                  <a:pt x="3027245" y="4300945"/>
                  <a:pt x="3027245" y="4297287"/>
                  <a:pt x="3027245" y="4297287"/>
                </a:cubicBezTo>
                <a:cubicBezTo>
                  <a:pt x="3030901" y="4300945"/>
                  <a:pt x="3030901" y="4300945"/>
                  <a:pt x="3034557" y="4300945"/>
                </a:cubicBezTo>
                <a:cubicBezTo>
                  <a:pt x="3027245" y="4286313"/>
                  <a:pt x="3027245" y="4289971"/>
                  <a:pt x="3034557" y="4275339"/>
                </a:cubicBezTo>
                <a:cubicBezTo>
                  <a:pt x="3030901" y="4278997"/>
                  <a:pt x="3030901" y="4278997"/>
                  <a:pt x="3030901" y="4278997"/>
                </a:cubicBezTo>
                <a:cubicBezTo>
                  <a:pt x="3030901" y="4278997"/>
                  <a:pt x="3027245" y="4282655"/>
                  <a:pt x="3027245" y="4282655"/>
                </a:cubicBezTo>
                <a:cubicBezTo>
                  <a:pt x="3016276" y="4282655"/>
                  <a:pt x="3008964" y="4278997"/>
                  <a:pt x="3012620" y="4293629"/>
                </a:cubicBezTo>
                <a:cubicBezTo>
                  <a:pt x="2994342" y="4286313"/>
                  <a:pt x="2990685" y="4311919"/>
                  <a:pt x="2976060" y="4300945"/>
                </a:cubicBezTo>
                <a:cubicBezTo>
                  <a:pt x="2990685" y="4297287"/>
                  <a:pt x="2997997" y="4289971"/>
                  <a:pt x="3001653" y="4278997"/>
                </a:cubicBezTo>
                <a:cubicBezTo>
                  <a:pt x="3005310" y="4278997"/>
                  <a:pt x="3008964" y="4282655"/>
                  <a:pt x="3012620" y="4282655"/>
                </a:cubicBezTo>
                <a:cubicBezTo>
                  <a:pt x="3008964" y="4278997"/>
                  <a:pt x="3008964" y="4275339"/>
                  <a:pt x="3012620" y="4268023"/>
                </a:cubicBezTo>
                <a:cubicBezTo>
                  <a:pt x="3019932" y="4268023"/>
                  <a:pt x="3019932" y="4275339"/>
                  <a:pt x="3023589" y="4278997"/>
                </a:cubicBezTo>
                <a:cubicBezTo>
                  <a:pt x="3023589" y="4275339"/>
                  <a:pt x="3023589" y="4275339"/>
                  <a:pt x="3023589" y="4275339"/>
                </a:cubicBezTo>
                <a:cubicBezTo>
                  <a:pt x="3023589" y="4271681"/>
                  <a:pt x="3023589" y="4268023"/>
                  <a:pt x="3019932" y="4268023"/>
                </a:cubicBezTo>
                <a:cubicBezTo>
                  <a:pt x="3019932" y="4268023"/>
                  <a:pt x="3019932" y="4268023"/>
                  <a:pt x="3023589" y="4268023"/>
                </a:cubicBezTo>
                <a:cubicBezTo>
                  <a:pt x="3019932" y="4264365"/>
                  <a:pt x="3019932" y="4264365"/>
                  <a:pt x="3019932" y="4260707"/>
                </a:cubicBezTo>
                <a:cubicBezTo>
                  <a:pt x="3023589" y="4260707"/>
                  <a:pt x="3023589" y="4260707"/>
                  <a:pt x="3027245" y="4257049"/>
                </a:cubicBezTo>
                <a:cubicBezTo>
                  <a:pt x="3027245" y="4253391"/>
                  <a:pt x="3023589" y="4249731"/>
                  <a:pt x="3023589" y="4246073"/>
                </a:cubicBezTo>
                <a:cubicBezTo>
                  <a:pt x="3034557" y="4246073"/>
                  <a:pt x="3030901" y="4264365"/>
                  <a:pt x="3038213" y="4264365"/>
                </a:cubicBezTo>
                <a:cubicBezTo>
                  <a:pt x="3041869" y="4264365"/>
                  <a:pt x="3041869" y="4264365"/>
                  <a:pt x="3041869" y="4260707"/>
                </a:cubicBezTo>
                <a:cubicBezTo>
                  <a:pt x="3041869" y="4260707"/>
                  <a:pt x="3041869" y="4257049"/>
                  <a:pt x="3041869" y="4257049"/>
                </a:cubicBezTo>
                <a:cubicBezTo>
                  <a:pt x="3038213" y="4253391"/>
                  <a:pt x="3034557" y="4257049"/>
                  <a:pt x="3034557" y="4249731"/>
                </a:cubicBezTo>
                <a:cubicBezTo>
                  <a:pt x="3052838" y="4246073"/>
                  <a:pt x="3038213" y="4235099"/>
                  <a:pt x="3063806" y="4235099"/>
                </a:cubicBezTo>
                <a:cubicBezTo>
                  <a:pt x="3063806" y="4235099"/>
                  <a:pt x="3060150" y="4238757"/>
                  <a:pt x="3060150" y="4242415"/>
                </a:cubicBezTo>
                <a:cubicBezTo>
                  <a:pt x="3060150" y="4242415"/>
                  <a:pt x="3056494" y="4246073"/>
                  <a:pt x="3056494" y="4246073"/>
                </a:cubicBezTo>
                <a:cubicBezTo>
                  <a:pt x="3060150" y="4246073"/>
                  <a:pt x="3060150" y="4249731"/>
                  <a:pt x="3063806" y="4249731"/>
                </a:cubicBezTo>
                <a:cubicBezTo>
                  <a:pt x="3063806" y="4249731"/>
                  <a:pt x="3063806" y="4249731"/>
                  <a:pt x="3063806" y="4253391"/>
                </a:cubicBezTo>
                <a:cubicBezTo>
                  <a:pt x="3067462" y="4249731"/>
                  <a:pt x="3071118" y="4253391"/>
                  <a:pt x="3074775" y="4253391"/>
                </a:cubicBezTo>
                <a:cubicBezTo>
                  <a:pt x="3074775" y="4253391"/>
                  <a:pt x="3078431" y="4249731"/>
                  <a:pt x="3078431" y="4249731"/>
                </a:cubicBezTo>
                <a:cubicBezTo>
                  <a:pt x="3078431" y="4246073"/>
                  <a:pt x="3078431" y="4246073"/>
                  <a:pt x="3082087" y="4246073"/>
                </a:cubicBezTo>
                <a:cubicBezTo>
                  <a:pt x="3082087" y="4246073"/>
                  <a:pt x="3085743" y="4242415"/>
                  <a:pt x="3082087" y="4238757"/>
                </a:cubicBezTo>
                <a:cubicBezTo>
                  <a:pt x="3074775" y="4235099"/>
                  <a:pt x="3078431" y="4246073"/>
                  <a:pt x="3071118" y="4242415"/>
                </a:cubicBezTo>
                <a:cubicBezTo>
                  <a:pt x="3074775" y="4235099"/>
                  <a:pt x="3067462" y="4235099"/>
                  <a:pt x="3063806" y="4235099"/>
                </a:cubicBezTo>
                <a:cubicBezTo>
                  <a:pt x="3063806" y="4224125"/>
                  <a:pt x="3067462" y="4220467"/>
                  <a:pt x="3074775" y="4220467"/>
                </a:cubicBezTo>
                <a:cubicBezTo>
                  <a:pt x="3074775" y="4224125"/>
                  <a:pt x="3074775" y="4231441"/>
                  <a:pt x="3078431" y="4231441"/>
                </a:cubicBezTo>
                <a:cubicBezTo>
                  <a:pt x="3078431" y="4227783"/>
                  <a:pt x="3082087" y="4231441"/>
                  <a:pt x="3082087" y="4227783"/>
                </a:cubicBezTo>
                <a:cubicBezTo>
                  <a:pt x="3085743" y="4216809"/>
                  <a:pt x="3074775" y="4220467"/>
                  <a:pt x="3074775" y="4209493"/>
                </a:cubicBezTo>
                <a:cubicBezTo>
                  <a:pt x="3093056" y="4205835"/>
                  <a:pt x="3100368" y="4183887"/>
                  <a:pt x="3122305" y="4183887"/>
                </a:cubicBezTo>
                <a:cubicBezTo>
                  <a:pt x="3107681" y="4172913"/>
                  <a:pt x="3111336" y="4158280"/>
                  <a:pt x="3100368" y="4147306"/>
                </a:cubicBezTo>
                <a:cubicBezTo>
                  <a:pt x="3085743" y="4161938"/>
                  <a:pt x="3067462" y="4180229"/>
                  <a:pt x="3056494" y="4183887"/>
                </a:cubicBezTo>
                <a:cubicBezTo>
                  <a:pt x="3052838" y="4202177"/>
                  <a:pt x="3038213" y="4205835"/>
                  <a:pt x="3034557" y="4220467"/>
                </a:cubicBezTo>
                <a:cubicBezTo>
                  <a:pt x="3030901" y="4220467"/>
                  <a:pt x="3019932" y="4216809"/>
                  <a:pt x="3019932" y="4220467"/>
                </a:cubicBezTo>
                <a:cubicBezTo>
                  <a:pt x="3027245" y="4231441"/>
                  <a:pt x="3005310" y="4238757"/>
                  <a:pt x="2997997" y="4242415"/>
                </a:cubicBezTo>
                <a:cubicBezTo>
                  <a:pt x="2983373" y="4246073"/>
                  <a:pt x="2983373" y="4275339"/>
                  <a:pt x="2972404" y="4268023"/>
                </a:cubicBezTo>
                <a:cubicBezTo>
                  <a:pt x="2976060" y="4264365"/>
                  <a:pt x="2976060" y="4257049"/>
                  <a:pt x="2983373" y="4253391"/>
                </a:cubicBezTo>
                <a:cubicBezTo>
                  <a:pt x="2968748" y="4249731"/>
                  <a:pt x="2965092" y="4260707"/>
                  <a:pt x="2957780" y="4271681"/>
                </a:cubicBezTo>
                <a:cubicBezTo>
                  <a:pt x="2954124" y="4282655"/>
                  <a:pt x="2946811" y="4293629"/>
                  <a:pt x="2932187" y="4289971"/>
                </a:cubicBezTo>
                <a:cubicBezTo>
                  <a:pt x="2932187" y="4322893"/>
                  <a:pt x="2881002" y="4326551"/>
                  <a:pt x="2891970" y="4352159"/>
                </a:cubicBezTo>
                <a:cubicBezTo>
                  <a:pt x="2884659" y="4348501"/>
                  <a:pt x="2888315" y="4355817"/>
                  <a:pt x="2877346" y="4352159"/>
                </a:cubicBezTo>
                <a:cubicBezTo>
                  <a:pt x="2884659" y="4363133"/>
                  <a:pt x="2870034" y="4381423"/>
                  <a:pt x="2859065" y="4366791"/>
                </a:cubicBezTo>
                <a:cubicBezTo>
                  <a:pt x="2844442" y="4381423"/>
                  <a:pt x="2844442" y="4403371"/>
                  <a:pt x="2822504" y="4410687"/>
                </a:cubicBezTo>
                <a:cubicBezTo>
                  <a:pt x="2818848" y="4407029"/>
                  <a:pt x="2822504" y="4396055"/>
                  <a:pt x="2815192" y="4392397"/>
                </a:cubicBezTo>
                <a:cubicBezTo>
                  <a:pt x="2815192" y="4399713"/>
                  <a:pt x="2811536" y="4410687"/>
                  <a:pt x="2822504" y="4410687"/>
                </a:cubicBezTo>
                <a:cubicBezTo>
                  <a:pt x="2811536" y="4432637"/>
                  <a:pt x="2785942" y="4432637"/>
                  <a:pt x="2778631" y="4458243"/>
                </a:cubicBezTo>
                <a:cubicBezTo>
                  <a:pt x="2774974" y="4450927"/>
                  <a:pt x="2764007" y="4461901"/>
                  <a:pt x="2771320" y="4469217"/>
                </a:cubicBezTo>
                <a:cubicBezTo>
                  <a:pt x="2767664" y="4469217"/>
                  <a:pt x="2767664" y="4465559"/>
                  <a:pt x="2764007" y="4461901"/>
                </a:cubicBezTo>
                <a:cubicBezTo>
                  <a:pt x="2760351" y="4472875"/>
                  <a:pt x="2742070" y="4472875"/>
                  <a:pt x="2753039" y="4491165"/>
                </a:cubicBezTo>
                <a:cubicBezTo>
                  <a:pt x="2745727" y="4494823"/>
                  <a:pt x="2738414" y="4498481"/>
                  <a:pt x="2734758" y="4502139"/>
                </a:cubicBezTo>
                <a:cubicBezTo>
                  <a:pt x="2709165" y="4494823"/>
                  <a:pt x="2698197" y="4546037"/>
                  <a:pt x="2665291" y="4549695"/>
                </a:cubicBezTo>
                <a:cubicBezTo>
                  <a:pt x="2661637" y="4582617"/>
                  <a:pt x="2617763" y="4571643"/>
                  <a:pt x="2621420" y="4611883"/>
                </a:cubicBezTo>
                <a:cubicBezTo>
                  <a:pt x="2610451" y="4604567"/>
                  <a:pt x="2617763" y="4619199"/>
                  <a:pt x="2606795" y="4615541"/>
                </a:cubicBezTo>
                <a:cubicBezTo>
                  <a:pt x="2606795" y="4597249"/>
                  <a:pt x="2628732" y="4586275"/>
                  <a:pt x="2636045" y="4567985"/>
                </a:cubicBezTo>
                <a:cubicBezTo>
                  <a:pt x="2632388" y="4564327"/>
                  <a:pt x="2628732" y="4557011"/>
                  <a:pt x="2625076" y="4557011"/>
                </a:cubicBezTo>
                <a:cubicBezTo>
                  <a:pt x="2621420" y="4557011"/>
                  <a:pt x="2617763" y="4564327"/>
                  <a:pt x="2617763" y="4575301"/>
                </a:cubicBezTo>
                <a:cubicBezTo>
                  <a:pt x="2606795" y="4575301"/>
                  <a:pt x="2617763" y="4553353"/>
                  <a:pt x="2603139" y="4560669"/>
                </a:cubicBezTo>
                <a:cubicBezTo>
                  <a:pt x="2610451" y="4567985"/>
                  <a:pt x="2592170" y="4578959"/>
                  <a:pt x="2606795" y="4586275"/>
                </a:cubicBezTo>
                <a:cubicBezTo>
                  <a:pt x="2592170" y="4586275"/>
                  <a:pt x="2599482" y="4600909"/>
                  <a:pt x="2588514" y="4600909"/>
                </a:cubicBezTo>
                <a:cubicBezTo>
                  <a:pt x="2599482" y="4604567"/>
                  <a:pt x="2595826" y="4608225"/>
                  <a:pt x="2603139" y="4619199"/>
                </a:cubicBezTo>
                <a:cubicBezTo>
                  <a:pt x="2584858" y="4619199"/>
                  <a:pt x="2584858" y="4630173"/>
                  <a:pt x="2584858" y="4641147"/>
                </a:cubicBezTo>
                <a:cubicBezTo>
                  <a:pt x="2577546" y="4644805"/>
                  <a:pt x="2577546" y="4637489"/>
                  <a:pt x="2573889" y="4637489"/>
                </a:cubicBezTo>
                <a:cubicBezTo>
                  <a:pt x="2566577" y="4648463"/>
                  <a:pt x="2551954" y="4666753"/>
                  <a:pt x="2540986" y="4663095"/>
                </a:cubicBezTo>
                <a:cubicBezTo>
                  <a:pt x="2551954" y="4659437"/>
                  <a:pt x="2551954" y="4644805"/>
                  <a:pt x="2559265" y="4637489"/>
                </a:cubicBezTo>
                <a:cubicBezTo>
                  <a:pt x="2548298" y="4637489"/>
                  <a:pt x="2548298" y="4630173"/>
                  <a:pt x="2537331" y="4630173"/>
                </a:cubicBezTo>
                <a:cubicBezTo>
                  <a:pt x="2544640" y="4637489"/>
                  <a:pt x="2537331" y="4641147"/>
                  <a:pt x="2540986" y="4648463"/>
                </a:cubicBezTo>
                <a:cubicBezTo>
                  <a:pt x="2530017" y="4633831"/>
                  <a:pt x="2493456" y="4663095"/>
                  <a:pt x="2497112" y="4681385"/>
                </a:cubicBezTo>
                <a:cubicBezTo>
                  <a:pt x="2489800" y="4685043"/>
                  <a:pt x="2493456" y="4670411"/>
                  <a:pt x="2486144" y="4674069"/>
                </a:cubicBezTo>
                <a:cubicBezTo>
                  <a:pt x="2486144" y="4677727"/>
                  <a:pt x="2482488" y="4677727"/>
                  <a:pt x="2482488" y="4677727"/>
                </a:cubicBezTo>
                <a:cubicBezTo>
                  <a:pt x="2489800" y="4688702"/>
                  <a:pt x="2489800" y="4696018"/>
                  <a:pt x="2504424" y="4696018"/>
                </a:cubicBezTo>
                <a:cubicBezTo>
                  <a:pt x="2497112" y="4696018"/>
                  <a:pt x="2493456" y="4703334"/>
                  <a:pt x="2489800" y="4706992"/>
                </a:cubicBezTo>
                <a:cubicBezTo>
                  <a:pt x="2500768" y="4710650"/>
                  <a:pt x="2504424" y="4699676"/>
                  <a:pt x="2508081" y="4706992"/>
                </a:cubicBezTo>
                <a:cubicBezTo>
                  <a:pt x="2493456" y="4706992"/>
                  <a:pt x="2504424" y="4721624"/>
                  <a:pt x="2489800" y="4717966"/>
                </a:cubicBezTo>
                <a:cubicBezTo>
                  <a:pt x="2482488" y="4706992"/>
                  <a:pt x="2489800" y="4706992"/>
                  <a:pt x="2482488" y="4699676"/>
                </a:cubicBezTo>
                <a:cubicBezTo>
                  <a:pt x="2475175" y="4699676"/>
                  <a:pt x="2478831" y="4710650"/>
                  <a:pt x="2467863" y="4714308"/>
                </a:cubicBezTo>
                <a:cubicBezTo>
                  <a:pt x="2467863" y="4703334"/>
                  <a:pt x="2456895" y="4706992"/>
                  <a:pt x="2456895" y="4699676"/>
                </a:cubicBezTo>
                <a:cubicBezTo>
                  <a:pt x="2456895" y="4696018"/>
                  <a:pt x="2464207" y="4681385"/>
                  <a:pt x="2453238" y="4677727"/>
                </a:cubicBezTo>
                <a:cubicBezTo>
                  <a:pt x="2445926" y="4681385"/>
                  <a:pt x="2456895" y="4696018"/>
                  <a:pt x="2449582" y="4696018"/>
                </a:cubicBezTo>
                <a:cubicBezTo>
                  <a:pt x="2445926" y="4685043"/>
                  <a:pt x="2431303" y="4699676"/>
                  <a:pt x="2434958" y="4688702"/>
                </a:cubicBezTo>
                <a:cubicBezTo>
                  <a:pt x="2427647" y="4692360"/>
                  <a:pt x="2423989" y="4706992"/>
                  <a:pt x="2438614" y="4706992"/>
                </a:cubicBezTo>
                <a:cubicBezTo>
                  <a:pt x="2431303" y="4692360"/>
                  <a:pt x="2442270" y="4706992"/>
                  <a:pt x="2449582" y="4706992"/>
                </a:cubicBezTo>
                <a:cubicBezTo>
                  <a:pt x="2449582" y="4703334"/>
                  <a:pt x="2449582" y="4699676"/>
                  <a:pt x="2453238" y="4699676"/>
                </a:cubicBezTo>
                <a:cubicBezTo>
                  <a:pt x="2453238" y="4706992"/>
                  <a:pt x="2456895" y="4706992"/>
                  <a:pt x="2456895" y="4714308"/>
                </a:cubicBezTo>
                <a:cubicBezTo>
                  <a:pt x="2453238" y="4721624"/>
                  <a:pt x="2445926" y="4706992"/>
                  <a:pt x="2434958" y="4710650"/>
                </a:cubicBezTo>
                <a:cubicBezTo>
                  <a:pt x="2434958" y="4714308"/>
                  <a:pt x="2434958" y="4714308"/>
                  <a:pt x="2434958" y="4721624"/>
                </a:cubicBezTo>
                <a:cubicBezTo>
                  <a:pt x="2442270" y="4725282"/>
                  <a:pt x="2442270" y="4714308"/>
                  <a:pt x="2445926" y="4721624"/>
                </a:cubicBezTo>
                <a:cubicBezTo>
                  <a:pt x="2434958" y="4728940"/>
                  <a:pt x="2431303" y="4747230"/>
                  <a:pt x="2416679" y="4750888"/>
                </a:cubicBezTo>
                <a:cubicBezTo>
                  <a:pt x="2423989" y="4732598"/>
                  <a:pt x="2420335" y="4721624"/>
                  <a:pt x="2427647" y="4706992"/>
                </a:cubicBezTo>
                <a:cubicBezTo>
                  <a:pt x="2423989" y="4706992"/>
                  <a:pt x="2423989" y="4703334"/>
                  <a:pt x="2420335" y="4703334"/>
                </a:cubicBezTo>
                <a:cubicBezTo>
                  <a:pt x="2413022" y="4717966"/>
                  <a:pt x="2409366" y="4736256"/>
                  <a:pt x="2398398" y="4747230"/>
                </a:cubicBezTo>
                <a:cubicBezTo>
                  <a:pt x="2394742" y="4750888"/>
                  <a:pt x="2394742" y="4743572"/>
                  <a:pt x="2391086" y="4743572"/>
                </a:cubicBezTo>
                <a:cubicBezTo>
                  <a:pt x="2391086" y="4747230"/>
                  <a:pt x="2387429" y="4747230"/>
                  <a:pt x="2387429" y="4747230"/>
                </a:cubicBezTo>
                <a:cubicBezTo>
                  <a:pt x="2387429" y="4754546"/>
                  <a:pt x="2394742" y="4750888"/>
                  <a:pt x="2394742" y="4754546"/>
                </a:cubicBezTo>
                <a:cubicBezTo>
                  <a:pt x="2391086" y="4761862"/>
                  <a:pt x="2387429" y="4776496"/>
                  <a:pt x="2376461" y="4769178"/>
                </a:cubicBezTo>
                <a:cubicBezTo>
                  <a:pt x="2372806" y="4780154"/>
                  <a:pt x="2376461" y="4813076"/>
                  <a:pt x="2358181" y="4809418"/>
                </a:cubicBezTo>
                <a:cubicBezTo>
                  <a:pt x="2361836" y="4802102"/>
                  <a:pt x="2361836" y="4787470"/>
                  <a:pt x="2365493" y="4769178"/>
                </a:cubicBezTo>
                <a:cubicBezTo>
                  <a:pt x="2354524" y="4776496"/>
                  <a:pt x="2358181" y="4798444"/>
                  <a:pt x="2339899" y="4802102"/>
                </a:cubicBezTo>
                <a:cubicBezTo>
                  <a:pt x="2350868" y="4798444"/>
                  <a:pt x="2350868" y="4813076"/>
                  <a:pt x="2358181" y="4816734"/>
                </a:cubicBezTo>
                <a:cubicBezTo>
                  <a:pt x="2354524" y="4816734"/>
                  <a:pt x="2358181" y="4824050"/>
                  <a:pt x="2350868" y="4824050"/>
                </a:cubicBezTo>
                <a:cubicBezTo>
                  <a:pt x="2354524" y="4813076"/>
                  <a:pt x="2347212" y="4805760"/>
                  <a:pt x="2336243" y="4802102"/>
                </a:cubicBezTo>
                <a:cubicBezTo>
                  <a:pt x="2339899" y="4820392"/>
                  <a:pt x="2332587" y="4816734"/>
                  <a:pt x="2321619" y="4813076"/>
                </a:cubicBezTo>
                <a:cubicBezTo>
                  <a:pt x="2321619" y="4835024"/>
                  <a:pt x="2310650" y="4842340"/>
                  <a:pt x="2299684" y="4853314"/>
                </a:cubicBezTo>
                <a:cubicBezTo>
                  <a:pt x="2299684" y="4860630"/>
                  <a:pt x="2296028" y="4867948"/>
                  <a:pt x="2292371" y="4875264"/>
                </a:cubicBezTo>
                <a:lnTo>
                  <a:pt x="2292371" y="4867948"/>
                </a:lnTo>
                <a:cubicBezTo>
                  <a:pt x="2281403" y="4853314"/>
                  <a:pt x="2303340" y="4845998"/>
                  <a:pt x="2288715" y="4831366"/>
                </a:cubicBezTo>
                <a:cubicBezTo>
                  <a:pt x="2277747" y="4838682"/>
                  <a:pt x="2281403" y="4864290"/>
                  <a:pt x="2255810" y="4860630"/>
                </a:cubicBezTo>
                <a:cubicBezTo>
                  <a:pt x="2255810" y="4875264"/>
                  <a:pt x="2244841" y="4882580"/>
                  <a:pt x="2241185" y="4893554"/>
                </a:cubicBezTo>
                <a:cubicBezTo>
                  <a:pt x="2241185" y="4900870"/>
                  <a:pt x="2244841" y="4900870"/>
                  <a:pt x="2244841" y="4911844"/>
                </a:cubicBezTo>
                <a:cubicBezTo>
                  <a:pt x="2241185" y="4911844"/>
                  <a:pt x="2237529" y="4911844"/>
                  <a:pt x="2237529" y="4915502"/>
                </a:cubicBezTo>
                <a:cubicBezTo>
                  <a:pt x="2244841" y="4915502"/>
                  <a:pt x="2248498" y="4919160"/>
                  <a:pt x="2244841" y="4922818"/>
                </a:cubicBezTo>
                <a:cubicBezTo>
                  <a:pt x="2230217" y="4926476"/>
                  <a:pt x="2237529" y="4911844"/>
                  <a:pt x="2233873" y="4904528"/>
                </a:cubicBezTo>
                <a:cubicBezTo>
                  <a:pt x="2226561" y="4911844"/>
                  <a:pt x="2233873" y="4893554"/>
                  <a:pt x="2222905" y="4897212"/>
                </a:cubicBezTo>
                <a:cubicBezTo>
                  <a:pt x="2230217" y="4908186"/>
                  <a:pt x="2226561" y="4919160"/>
                  <a:pt x="2215592" y="4908186"/>
                </a:cubicBezTo>
                <a:cubicBezTo>
                  <a:pt x="2219248" y="4897212"/>
                  <a:pt x="2215592" y="4889896"/>
                  <a:pt x="2222905" y="4882580"/>
                </a:cubicBezTo>
                <a:cubicBezTo>
                  <a:pt x="2219248" y="4882580"/>
                  <a:pt x="2219248" y="4882580"/>
                  <a:pt x="2215592" y="4882580"/>
                </a:cubicBezTo>
                <a:cubicBezTo>
                  <a:pt x="2208280" y="4882580"/>
                  <a:pt x="2211936" y="4900870"/>
                  <a:pt x="2204624" y="4889896"/>
                </a:cubicBezTo>
                <a:cubicBezTo>
                  <a:pt x="2208280" y="4875264"/>
                  <a:pt x="2226561" y="4871606"/>
                  <a:pt x="2226561" y="4856972"/>
                </a:cubicBezTo>
                <a:cubicBezTo>
                  <a:pt x="2222905" y="4853314"/>
                  <a:pt x="2215592" y="4856972"/>
                  <a:pt x="2215592" y="4849656"/>
                </a:cubicBezTo>
                <a:cubicBezTo>
                  <a:pt x="2222905" y="4849656"/>
                  <a:pt x="2219248" y="4838682"/>
                  <a:pt x="2230217" y="4842340"/>
                </a:cubicBezTo>
                <a:cubicBezTo>
                  <a:pt x="2230217" y="4845998"/>
                  <a:pt x="2230217" y="4853314"/>
                  <a:pt x="2233873" y="4853314"/>
                </a:cubicBezTo>
                <a:cubicBezTo>
                  <a:pt x="2241185" y="4845998"/>
                  <a:pt x="2244841" y="4827708"/>
                  <a:pt x="2237529" y="4824050"/>
                </a:cubicBezTo>
                <a:cubicBezTo>
                  <a:pt x="2244841" y="4827708"/>
                  <a:pt x="2244841" y="4820392"/>
                  <a:pt x="2252154" y="4820392"/>
                </a:cubicBezTo>
                <a:cubicBezTo>
                  <a:pt x="2255810" y="4835024"/>
                  <a:pt x="2241185" y="4827708"/>
                  <a:pt x="2244841" y="4838682"/>
                </a:cubicBezTo>
                <a:cubicBezTo>
                  <a:pt x="2259466" y="4835024"/>
                  <a:pt x="2255810" y="4831366"/>
                  <a:pt x="2274091" y="4835024"/>
                </a:cubicBezTo>
                <a:cubicBezTo>
                  <a:pt x="2274091" y="4827708"/>
                  <a:pt x="2274091" y="4827708"/>
                  <a:pt x="2277747" y="4824050"/>
                </a:cubicBezTo>
                <a:cubicBezTo>
                  <a:pt x="2270434" y="4820392"/>
                  <a:pt x="2274091" y="4824050"/>
                  <a:pt x="2263122" y="4824050"/>
                </a:cubicBezTo>
                <a:cubicBezTo>
                  <a:pt x="2263122" y="4820392"/>
                  <a:pt x="2263122" y="4816734"/>
                  <a:pt x="2259466" y="4813076"/>
                </a:cubicBezTo>
                <a:cubicBezTo>
                  <a:pt x="2255810" y="4802102"/>
                  <a:pt x="2263122" y="4802102"/>
                  <a:pt x="2263122" y="4791128"/>
                </a:cubicBezTo>
                <a:cubicBezTo>
                  <a:pt x="2252154" y="4787470"/>
                  <a:pt x="2252154" y="4809418"/>
                  <a:pt x="2248498" y="4794786"/>
                </a:cubicBezTo>
                <a:cubicBezTo>
                  <a:pt x="2255810" y="4783812"/>
                  <a:pt x="2266778" y="4769178"/>
                  <a:pt x="2277747" y="4769178"/>
                </a:cubicBezTo>
                <a:cubicBezTo>
                  <a:pt x="2270434" y="4772836"/>
                  <a:pt x="2270434" y="4780154"/>
                  <a:pt x="2274091" y="4787470"/>
                </a:cubicBezTo>
                <a:cubicBezTo>
                  <a:pt x="2292371" y="4783812"/>
                  <a:pt x="2292371" y="4758204"/>
                  <a:pt x="2306996" y="4758204"/>
                </a:cubicBezTo>
                <a:cubicBezTo>
                  <a:pt x="2306996" y="4750888"/>
                  <a:pt x="2303340" y="4750888"/>
                  <a:pt x="2296028" y="4750888"/>
                </a:cubicBezTo>
                <a:cubicBezTo>
                  <a:pt x="2292371" y="4739914"/>
                  <a:pt x="2299684" y="4736256"/>
                  <a:pt x="2303340" y="4728940"/>
                </a:cubicBezTo>
                <a:cubicBezTo>
                  <a:pt x="2325275" y="4728940"/>
                  <a:pt x="2328931" y="4706992"/>
                  <a:pt x="2339899" y="4685043"/>
                </a:cubicBezTo>
                <a:cubicBezTo>
                  <a:pt x="2339899" y="4692360"/>
                  <a:pt x="2332587" y="4699676"/>
                  <a:pt x="2339899" y="4703334"/>
                </a:cubicBezTo>
                <a:cubicBezTo>
                  <a:pt x="2354524" y="4703334"/>
                  <a:pt x="2343556" y="4685043"/>
                  <a:pt x="2350868" y="4681385"/>
                </a:cubicBezTo>
                <a:cubicBezTo>
                  <a:pt x="2354524" y="4681385"/>
                  <a:pt x="2354524" y="4692360"/>
                  <a:pt x="2361836" y="4688702"/>
                </a:cubicBezTo>
                <a:cubicBezTo>
                  <a:pt x="2361836" y="4685043"/>
                  <a:pt x="2361836" y="4681385"/>
                  <a:pt x="2361836" y="4677727"/>
                </a:cubicBezTo>
                <a:cubicBezTo>
                  <a:pt x="2380117" y="4677727"/>
                  <a:pt x="2365493" y="4644805"/>
                  <a:pt x="2376461" y="4637489"/>
                </a:cubicBezTo>
                <a:cubicBezTo>
                  <a:pt x="2391086" y="4641147"/>
                  <a:pt x="2398398" y="4615541"/>
                  <a:pt x="2387429" y="4604567"/>
                </a:cubicBezTo>
                <a:cubicBezTo>
                  <a:pt x="2387429" y="4608225"/>
                  <a:pt x="2387429" y="4626515"/>
                  <a:pt x="2380117" y="4615541"/>
                </a:cubicBezTo>
                <a:cubicBezTo>
                  <a:pt x="2387429" y="4611883"/>
                  <a:pt x="2372806" y="4611883"/>
                  <a:pt x="2372806" y="4604567"/>
                </a:cubicBezTo>
                <a:cubicBezTo>
                  <a:pt x="2380117" y="4604567"/>
                  <a:pt x="2387429" y="4600909"/>
                  <a:pt x="2394742" y="4600909"/>
                </a:cubicBezTo>
                <a:cubicBezTo>
                  <a:pt x="2398398" y="4615541"/>
                  <a:pt x="2398398" y="4611883"/>
                  <a:pt x="2394742" y="4626515"/>
                </a:cubicBezTo>
                <a:cubicBezTo>
                  <a:pt x="2413022" y="4615541"/>
                  <a:pt x="2423989" y="4597249"/>
                  <a:pt x="2423989" y="4586275"/>
                </a:cubicBezTo>
                <a:cubicBezTo>
                  <a:pt x="2423989" y="4589933"/>
                  <a:pt x="2438614" y="4586275"/>
                  <a:pt x="2438614" y="4582617"/>
                </a:cubicBezTo>
                <a:cubicBezTo>
                  <a:pt x="2427647" y="4567985"/>
                  <a:pt x="2453238" y="4571643"/>
                  <a:pt x="2453238" y="4560669"/>
                </a:cubicBezTo>
                <a:cubicBezTo>
                  <a:pt x="2449582" y="4557011"/>
                  <a:pt x="2445926" y="4542379"/>
                  <a:pt x="2449582" y="4538721"/>
                </a:cubicBezTo>
                <a:cubicBezTo>
                  <a:pt x="2456895" y="4546037"/>
                  <a:pt x="2460551" y="4549695"/>
                  <a:pt x="2467863" y="4553353"/>
                </a:cubicBezTo>
                <a:cubicBezTo>
                  <a:pt x="2464207" y="4535063"/>
                  <a:pt x="2486144" y="4549695"/>
                  <a:pt x="2482488" y="4527747"/>
                </a:cubicBezTo>
                <a:cubicBezTo>
                  <a:pt x="2475175" y="4535063"/>
                  <a:pt x="2475175" y="4527747"/>
                  <a:pt x="2471520" y="4520431"/>
                </a:cubicBezTo>
                <a:cubicBezTo>
                  <a:pt x="2478831" y="4513113"/>
                  <a:pt x="2489800" y="4498481"/>
                  <a:pt x="2493456" y="4516773"/>
                </a:cubicBezTo>
                <a:cubicBezTo>
                  <a:pt x="2493456" y="4502139"/>
                  <a:pt x="2500768" y="4480191"/>
                  <a:pt x="2519049" y="4472875"/>
                </a:cubicBezTo>
                <a:cubicBezTo>
                  <a:pt x="2519049" y="4469217"/>
                  <a:pt x="2519049" y="4465559"/>
                  <a:pt x="2515393" y="4461901"/>
                </a:cubicBezTo>
                <a:cubicBezTo>
                  <a:pt x="2526361" y="4454585"/>
                  <a:pt x="2519049" y="4472875"/>
                  <a:pt x="2526361" y="4472875"/>
                </a:cubicBezTo>
                <a:cubicBezTo>
                  <a:pt x="2537331" y="4458243"/>
                  <a:pt x="2533674" y="4447269"/>
                  <a:pt x="2544640" y="4432637"/>
                </a:cubicBezTo>
                <a:cubicBezTo>
                  <a:pt x="2537331" y="4432637"/>
                  <a:pt x="2540986" y="4443611"/>
                  <a:pt x="2533674" y="4439953"/>
                </a:cubicBezTo>
                <a:cubicBezTo>
                  <a:pt x="2540986" y="4432637"/>
                  <a:pt x="2544640" y="4410687"/>
                  <a:pt x="2555609" y="4414345"/>
                </a:cubicBezTo>
                <a:cubicBezTo>
                  <a:pt x="2551954" y="4414345"/>
                  <a:pt x="2544640" y="4428979"/>
                  <a:pt x="2551954" y="4428979"/>
                </a:cubicBezTo>
                <a:cubicBezTo>
                  <a:pt x="2555609" y="4421661"/>
                  <a:pt x="2566577" y="4418003"/>
                  <a:pt x="2566577" y="4403371"/>
                </a:cubicBezTo>
                <a:cubicBezTo>
                  <a:pt x="2559265" y="4407029"/>
                  <a:pt x="2559265" y="4414345"/>
                  <a:pt x="2555609" y="4403371"/>
                </a:cubicBezTo>
                <a:cubicBezTo>
                  <a:pt x="2559265" y="4399713"/>
                  <a:pt x="2562921" y="4388739"/>
                  <a:pt x="2566577" y="4399713"/>
                </a:cubicBezTo>
                <a:cubicBezTo>
                  <a:pt x="2559265" y="4388739"/>
                  <a:pt x="2570233" y="4388739"/>
                  <a:pt x="2570233" y="4377765"/>
                </a:cubicBezTo>
                <a:cubicBezTo>
                  <a:pt x="2566577" y="4381423"/>
                  <a:pt x="2562921" y="4385081"/>
                  <a:pt x="2551954" y="4381423"/>
                </a:cubicBezTo>
                <a:cubicBezTo>
                  <a:pt x="2551954" y="4388739"/>
                  <a:pt x="2548298" y="4388739"/>
                  <a:pt x="2551954" y="4396055"/>
                </a:cubicBezTo>
                <a:cubicBezTo>
                  <a:pt x="2519049" y="4385081"/>
                  <a:pt x="2526361" y="4436295"/>
                  <a:pt x="2497112" y="4436295"/>
                </a:cubicBezTo>
                <a:cubicBezTo>
                  <a:pt x="2497112" y="4450927"/>
                  <a:pt x="2475175" y="4447269"/>
                  <a:pt x="2478831" y="4465559"/>
                </a:cubicBezTo>
                <a:cubicBezTo>
                  <a:pt x="2460551" y="4476533"/>
                  <a:pt x="2442270" y="4491165"/>
                  <a:pt x="2434958" y="4509455"/>
                </a:cubicBezTo>
                <a:cubicBezTo>
                  <a:pt x="2431303" y="4505797"/>
                  <a:pt x="2423989" y="4505797"/>
                  <a:pt x="2420335" y="4502139"/>
                </a:cubicBezTo>
                <a:cubicBezTo>
                  <a:pt x="2416679" y="4505797"/>
                  <a:pt x="2409366" y="4505797"/>
                  <a:pt x="2409366" y="4513113"/>
                </a:cubicBezTo>
                <a:cubicBezTo>
                  <a:pt x="2398398" y="4513113"/>
                  <a:pt x="2394742" y="4505797"/>
                  <a:pt x="2387429" y="4502139"/>
                </a:cubicBezTo>
                <a:cubicBezTo>
                  <a:pt x="2391086" y="4513113"/>
                  <a:pt x="2391086" y="4520431"/>
                  <a:pt x="2394742" y="4524089"/>
                </a:cubicBezTo>
                <a:cubicBezTo>
                  <a:pt x="2387429" y="4531405"/>
                  <a:pt x="2376461" y="4531405"/>
                  <a:pt x="2372806" y="4531405"/>
                </a:cubicBezTo>
                <a:cubicBezTo>
                  <a:pt x="2376461" y="4538721"/>
                  <a:pt x="2376461" y="4542379"/>
                  <a:pt x="2372806" y="4546037"/>
                </a:cubicBezTo>
                <a:cubicBezTo>
                  <a:pt x="2365493" y="4538721"/>
                  <a:pt x="2372806" y="4527747"/>
                  <a:pt x="2361836" y="4524089"/>
                </a:cubicBezTo>
                <a:cubicBezTo>
                  <a:pt x="2361836" y="4531405"/>
                  <a:pt x="2358181" y="4546037"/>
                  <a:pt x="2347212" y="4535063"/>
                </a:cubicBezTo>
                <a:cubicBezTo>
                  <a:pt x="2347212" y="4546037"/>
                  <a:pt x="2343556" y="4546037"/>
                  <a:pt x="2343556" y="4553353"/>
                </a:cubicBezTo>
                <a:cubicBezTo>
                  <a:pt x="2350868" y="4553353"/>
                  <a:pt x="2354524" y="4560669"/>
                  <a:pt x="2354524" y="4571643"/>
                </a:cubicBezTo>
                <a:cubicBezTo>
                  <a:pt x="2343556" y="4571643"/>
                  <a:pt x="2354524" y="4564327"/>
                  <a:pt x="2339899" y="4560669"/>
                </a:cubicBezTo>
                <a:cubicBezTo>
                  <a:pt x="2339899" y="4578959"/>
                  <a:pt x="2325275" y="4571643"/>
                  <a:pt x="2317964" y="4586275"/>
                </a:cubicBezTo>
                <a:cubicBezTo>
                  <a:pt x="2317964" y="4571643"/>
                  <a:pt x="2321619" y="4571643"/>
                  <a:pt x="2310650" y="4564327"/>
                </a:cubicBezTo>
                <a:cubicBezTo>
                  <a:pt x="2317964" y="4564327"/>
                  <a:pt x="2310650" y="4553353"/>
                  <a:pt x="2310650" y="4549695"/>
                </a:cubicBezTo>
                <a:cubicBezTo>
                  <a:pt x="2317964" y="4546037"/>
                  <a:pt x="2321619" y="4538721"/>
                  <a:pt x="2325275" y="4531405"/>
                </a:cubicBezTo>
                <a:cubicBezTo>
                  <a:pt x="2332587" y="4542379"/>
                  <a:pt x="2317964" y="4546037"/>
                  <a:pt x="2328931" y="4549695"/>
                </a:cubicBezTo>
                <a:cubicBezTo>
                  <a:pt x="2325275" y="4535063"/>
                  <a:pt x="2350868" y="4542379"/>
                  <a:pt x="2336243" y="4527747"/>
                </a:cubicBezTo>
                <a:cubicBezTo>
                  <a:pt x="2354524" y="4524089"/>
                  <a:pt x="2361836" y="4516773"/>
                  <a:pt x="2376461" y="4509455"/>
                </a:cubicBezTo>
                <a:cubicBezTo>
                  <a:pt x="2376461" y="4502139"/>
                  <a:pt x="2372806" y="4498481"/>
                  <a:pt x="2372806" y="4494823"/>
                </a:cubicBezTo>
                <a:cubicBezTo>
                  <a:pt x="2372806" y="4494823"/>
                  <a:pt x="2376461" y="4494823"/>
                  <a:pt x="2376461" y="4491165"/>
                </a:cubicBezTo>
                <a:cubicBezTo>
                  <a:pt x="2387429" y="4483849"/>
                  <a:pt x="2380117" y="4502139"/>
                  <a:pt x="2387429" y="4498481"/>
                </a:cubicBezTo>
                <a:cubicBezTo>
                  <a:pt x="2394742" y="4498481"/>
                  <a:pt x="2394742" y="4487507"/>
                  <a:pt x="2387429" y="4480191"/>
                </a:cubicBezTo>
                <a:cubicBezTo>
                  <a:pt x="2394742" y="4480191"/>
                  <a:pt x="2394742" y="4483849"/>
                  <a:pt x="2402054" y="4483849"/>
                </a:cubicBezTo>
                <a:cubicBezTo>
                  <a:pt x="2409366" y="4472875"/>
                  <a:pt x="2402054" y="4461901"/>
                  <a:pt x="2423989" y="4461901"/>
                </a:cubicBezTo>
                <a:cubicBezTo>
                  <a:pt x="2423989" y="4458243"/>
                  <a:pt x="2416679" y="4458243"/>
                  <a:pt x="2416679" y="4450927"/>
                </a:cubicBezTo>
                <a:cubicBezTo>
                  <a:pt x="2427647" y="4443611"/>
                  <a:pt x="2431303" y="4443611"/>
                  <a:pt x="2420335" y="4439953"/>
                </a:cubicBezTo>
                <a:cubicBezTo>
                  <a:pt x="2420335" y="4436295"/>
                  <a:pt x="2431303" y="4436295"/>
                  <a:pt x="2434958" y="4432637"/>
                </a:cubicBezTo>
                <a:cubicBezTo>
                  <a:pt x="2438614" y="4407029"/>
                  <a:pt x="2467863" y="4407029"/>
                  <a:pt x="2478831" y="4392397"/>
                </a:cubicBezTo>
                <a:cubicBezTo>
                  <a:pt x="2475175" y="4381423"/>
                  <a:pt x="2478831" y="4366791"/>
                  <a:pt x="2467863" y="4366791"/>
                </a:cubicBezTo>
                <a:cubicBezTo>
                  <a:pt x="2467863" y="4374107"/>
                  <a:pt x="2471520" y="4374107"/>
                  <a:pt x="2467863" y="4381423"/>
                </a:cubicBezTo>
                <a:cubicBezTo>
                  <a:pt x="2460551" y="4385081"/>
                  <a:pt x="2464207" y="4370449"/>
                  <a:pt x="2456895" y="4374107"/>
                </a:cubicBezTo>
                <a:cubicBezTo>
                  <a:pt x="2434958" y="4396055"/>
                  <a:pt x="2413022" y="4418003"/>
                  <a:pt x="2387429" y="4432637"/>
                </a:cubicBezTo>
                <a:cubicBezTo>
                  <a:pt x="2383773" y="4421661"/>
                  <a:pt x="2391086" y="4421661"/>
                  <a:pt x="2394742" y="4414345"/>
                </a:cubicBezTo>
                <a:cubicBezTo>
                  <a:pt x="2387429" y="4407029"/>
                  <a:pt x="2383773" y="4418003"/>
                  <a:pt x="2380117" y="4407029"/>
                </a:cubicBezTo>
                <a:cubicBezTo>
                  <a:pt x="2383773" y="4407029"/>
                  <a:pt x="2387429" y="4407029"/>
                  <a:pt x="2391086" y="4410687"/>
                </a:cubicBezTo>
                <a:lnTo>
                  <a:pt x="2391921" y="4403998"/>
                </a:lnTo>
                <a:lnTo>
                  <a:pt x="2405710" y="4414345"/>
                </a:lnTo>
                <a:cubicBezTo>
                  <a:pt x="2391086" y="4403371"/>
                  <a:pt x="2413022" y="4410687"/>
                  <a:pt x="2413022" y="4392397"/>
                </a:cubicBezTo>
                <a:cubicBezTo>
                  <a:pt x="2402054" y="4396055"/>
                  <a:pt x="2405710" y="4377765"/>
                  <a:pt x="2405710" y="4374107"/>
                </a:cubicBezTo>
                <a:cubicBezTo>
                  <a:pt x="2413022" y="4370449"/>
                  <a:pt x="2423989" y="4355817"/>
                  <a:pt x="2431303" y="4344843"/>
                </a:cubicBezTo>
                <a:cubicBezTo>
                  <a:pt x="2438614" y="4330209"/>
                  <a:pt x="2449582" y="4319235"/>
                  <a:pt x="2460551" y="4319235"/>
                </a:cubicBezTo>
                <a:cubicBezTo>
                  <a:pt x="2456895" y="4315577"/>
                  <a:pt x="2445926" y="4319235"/>
                  <a:pt x="2449582" y="4308261"/>
                </a:cubicBezTo>
                <a:cubicBezTo>
                  <a:pt x="2467863" y="4311919"/>
                  <a:pt x="2467863" y="4308261"/>
                  <a:pt x="2478831" y="4300945"/>
                </a:cubicBezTo>
                <a:cubicBezTo>
                  <a:pt x="2475175" y="4308261"/>
                  <a:pt x="2486144" y="4315577"/>
                  <a:pt x="2475175" y="4319235"/>
                </a:cubicBezTo>
                <a:cubicBezTo>
                  <a:pt x="2475175" y="4315577"/>
                  <a:pt x="2475175" y="4311919"/>
                  <a:pt x="2471520" y="4311919"/>
                </a:cubicBezTo>
                <a:cubicBezTo>
                  <a:pt x="2471520" y="4319235"/>
                  <a:pt x="2467863" y="4326551"/>
                  <a:pt x="2471520" y="4333867"/>
                </a:cubicBezTo>
                <a:cubicBezTo>
                  <a:pt x="2471520" y="4322893"/>
                  <a:pt x="2500768" y="4315577"/>
                  <a:pt x="2482488" y="4289971"/>
                </a:cubicBezTo>
                <a:cubicBezTo>
                  <a:pt x="2489800" y="4286313"/>
                  <a:pt x="2489800" y="4278997"/>
                  <a:pt x="2497112" y="4275339"/>
                </a:cubicBezTo>
                <a:cubicBezTo>
                  <a:pt x="2500768" y="4286313"/>
                  <a:pt x="2493456" y="4293629"/>
                  <a:pt x="2504424" y="4297287"/>
                </a:cubicBezTo>
                <a:cubicBezTo>
                  <a:pt x="2511737" y="4297287"/>
                  <a:pt x="2504424" y="4278997"/>
                  <a:pt x="2511737" y="4275339"/>
                </a:cubicBezTo>
                <a:cubicBezTo>
                  <a:pt x="2493456" y="4264365"/>
                  <a:pt x="2526361" y="4253391"/>
                  <a:pt x="2519049" y="4238757"/>
                </a:cubicBezTo>
                <a:cubicBezTo>
                  <a:pt x="2526361" y="4242415"/>
                  <a:pt x="2519049" y="4246073"/>
                  <a:pt x="2526361" y="4249731"/>
                </a:cubicBezTo>
                <a:cubicBezTo>
                  <a:pt x="2530017" y="4249731"/>
                  <a:pt x="2537331" y="4242415"/>
                  <a:pt x="2533674" y="4235099"/>
                </a:cubicBezTo>
                <a:cubicBezTo>
                  <a:pt x="2544640" y="4235099"/>
                  <a:pt x="2537331" y="4224125"/>
                  <a:pt x="2548298" y="4231441"/>
                </a:cubicBezTo>
                <a:cubicBezTo>
                  <a:pt x="2551954" y="4224125"/>
                  <a:pt x="2555609" y="4213151"/>
                  <a:pt x="2548298" y="4205835"/>
                </a:cubicBezTo>
                <a:cubicBezTo>
                  <a:pt x="2551954" y="4198519"/>
                  <a:pt x="2559265" y="4216809"/>
                  <a:pt x="2562921" y="4209493"/>
                </a:cubicBezTo>
                <a:cubicBezTo>
                  <a:pt x="2555609" y="4202177"/>
                  <a:pt x="2551954" y="4194861"/>
                  <a:pt x="2566577" y="4187545"/>
                </a:cubicBezTo>
                <a:cubicBezTo>
                  <a:pt x="2570233" y="4191203"/>
                  <a:pt x="2566577" y="4198519"/>
                  <a:pt x="2573889" y="4198519"/>
                </a:cubicBezTo>
                <a:cubicBezTo>
                  <a:pt x="2577546" y="4194861"/>
                  <a:pt x="2570233" y="4191203"/>
                  <a:pt x="2570233" y="4187545"/>
                </a:cubicBezTo>
                <a:cubicBezTo>
                  <a:pt x="2573889" y="4187545"/>
                  <a:pt x="2573889" y="4183887"/>
                  <a:pt x="2581202" y="4183887"/>
                </a:cubicBezTo>
                <a:cubicBezTo>
                  <a:pt x="2588514" y="4191203"/>
                  <a:pt x="2570233" y="4194861"/>
                  <a:pt x="2581202" y="4198519"/>
                </a:cubicBezTo>
                <a:cubicBezTo>
                  <a:pt x="2592170" y="4194861"/>
                  <a:pt x="2595826" y="4180229"/>
                  <a:pt x="2581202" y="4172913"/>
                </a:cubicBezTo>
                <a:cubicBezTo>
                  <a:pt x="2595826" y="4176571"/>
                  <a:pt x="2610451" y="4172913"/>
                  <a:pt x="2599482" y="4161938"/>
                </a:cubicBezTo>
                <a:cubicBezTo>
                  <a:pt x="2603139" y="4154622"/>
                  <a:pt x="2603139" y="4161938"/>
                  <a:pt x="2610451" y="4165597"/>
                </a:cubicBezTo>
                <a:cubicBezTo>
                  <a:pt x="2621420" y="4139990"/>
                  <a:pt x="2639700" y="4136332"/>
                  <a:pt x="2647012" y="4110726"/>
                </a:cubicBezTo>
                <a:cubicBezTo>
                  <a:pt x="2654325" y="4110726"/>
                  <a:pt x="2657981" y="4118042"/>
                  <a:pt x="2661637" y="4118042"/>
                </a:cubicBezTo>
                <a:cubicBezTo>
                  <a:pt x="2668947" y="4103410"/>
                  <a:pt x="2661637" y="4088778"/>
                  <a:pt x="2676260" y="4096094"/>
                </a:cubicBezTo>
                <a:cubicBezTo>
                  <a:pt x="2676260" y="4081462"/>
                  <a:pt x="2687228" y="4081462"/>
                  <a:pt x="2683572" y="4074144"/>
                </a:cubicBezTo>
                <a:cubicBezTo>
                  <a:pt x="2687228" y="4077802"/>
                  <a:pt x="2690884" y="4077802"/>
                  <a:pt x="2694541" y="4077802"/>
                </a:cubicBezTo>
                <a:cubicBezTo>
                  <a:pt x="2690884" y="4070486"/>
                  <a:pt x="2701853" y="4033906"/>
                  <a:pt x="2716477" y="4048538"/>
                </a:cubicBezTo>
                <a:cubicBezTo>
                  <a:pt x="2716477" y="4033906"/>
                  <a:pt x="2723790" y="4019274"/>
                  <a:pt x="2720134" y="4008300"/>
                </a:cubicBezTo>
                <a:cubicBezTo>
                  <a:pt x="2742070" y="4015616"/>
                  <a:pt x="2753039" y="3964402"/>
                  <a:pt x="2760351" y="3990008"/>
                </a:cubicBezTo>
                <a:cubicBezTo>
                  <a:pt x="2771320" y="3986350"/>
                  <a:pt x="2756695" y="3975376"/>
                  <a:pt x="2771320" y="3975376"/>
                </a:cubicBezTo>
                <a:cubicBezTo>
                  <a:pt x="2782286" y="3979034"/>
                  <a:pt x="2760351" y="3982692"/>
                  <a:pt x="2771320" y="3990008"/>
                </a:cubicBezTo>
                <a:cubicBezTo>
                  <a:pt x="2782286" y="3986350"/>
                  <a:pt x="2796911" y="3971718"/>
                  <a:pt x="2782286" y="3960744"/>
                </a:cubicBezTo>
                <a:cubicBezTo>
                  <a:pt x="2782286" y="3968060"/>
                  <a:pt x="2771320" y="3975376"/>
                  <a:pt x="2767664" y="3968060"/>
                </a:cubicBezTo>
                <a:cubicBezTo>
                  <a:pt x="2782286" y="3960744"/>
                  <a:pt x="2793256" y="3946112"/>
                  <a:pt x="2804223" y="3949770"/>
                </a:cubicBezTo>
                <a:cubicBezTo>
                  <a:pt x="2807879" y="3938796"/>
                  <a:pt x="2796911" y="3946112"/>
                  <a:pt x="2800567" y="3935138"/>
                </a:cubicBezTo>
                <a:cubicBezTo>
                  <a:pt x="2811536" y="3935138"/>
                  <a:pt x="2804223" y="3927822"/>
                  <a:pt x="2811536" y="3924164"/>
                </a:cubicBezTo>
                <a:cubicBezTo>
                  <a:pt x="2807879" y="3924164"/>
                  <a:pt x="2800567" y="3924164"/>
                  <a:pt x="2796911" y="3920506"/>
                </a:cubicBezTo>
                <a:cubicBezTo>
                  <a:pt x="2793256" y="3927822"/>
                  <a:pt x="2789599" y="3935138"/>
                  <a:pt x="2774974" y="3931480"/>
                </a:cubicBezTo>
                <a:cubicBezTo>
                  <a:pt x="2774974" y="3924164"/>
                  <a:pt x="2789599" y="3927822"/>
                  <a:pt x="2789599" y="3916848"/>
                </a:cubicBezTo>
                <a:cubicBezTo>
                  <a:pt x="2800567" y="3913190"/>
                  <a:pt x="2811536" y="3927822"/>
                  <a:pt x="2815192" y="3916848"/>
                </a:cubicBezTo>
                <a:cubicBezTo>
                  <a:pt x="2815192" y="3905874"/>
                  <a:pt x="2807879" y="3905874"/>
                  <a:pt x="2807879" y="3894898"/>
                </a:cubicBezTo>
                <a:cubicBezTo>
                  <a:pt x="2811536" y="3894898"/>
                  <a:pt x="2811536" y="3894898"/>
                  <a:pt x="2815192" y="3894898"/>
                </a:cubicBezTo>
                <a:cubicBezTo>
                  <a:pt x="2815192" y="3894898"/>
                  <a:pt x="2815192" y="3891240"/>
                  <a:pt x="2818848" y="3894898"/>
                </a:cubicBezTo>
                <a:cubicBezTo>
                  <a:pt x="2818848" y="3902214"/>
                  <a:pt x="2818848" y="3913190"/>
                  <a:pt x="2826160" y="3916848"/>
                </a:cubicBezTo>
                <a:cubicBezTo>
                  <a:pt x="2829817" y="3905874"/>
                  <a:pt x="2829817" y="3916848"/>
                  <a:pt x="2837129" y="3924164"/>
                </a:cubicBezTo>
                <a:cubicBezTo>
                  <a:pt x="2848097" y="3920506"/>
                  <a:pt x="2837129" y="3909532"/>
                  <a:pt x="2840785" y="3898556"/>
                </a:cubicBezTo>
                <a:cubicBezTo>
                  <a:pt x="2855409" y="3898556"/>
                  <a:pt x="2873690" y="3880266"/>
                  <a:pt x="2859065" y="3865634"/>
                </a:cubicBezTo>
                <a:cubicBezTo>
                  <a:pt x="2873690" y="3865634"/>
                  <a:pt x="2870034" y="3880266"/>
                  <a:pt x="2877346" y="3883924"/>
                </a:cubicBezTo>
                <a:cubicBezTo>
                  <a:pt x="2873690" y="3876608"/>
                  <a:pt x="2877346" y="3865634"/>
                  <a:pt x="2870034" y="3858318"/>
                </a:cubicBezTo>
                <a:cubicBezTo>
                  <a:pt x="2881002" y="3858318"/>
                  <a:pt x="2888315" y="3851002"/>
                  <a:pt x="2888315" y="3840028"/>
                </a:cubicBezTo>
                <a:cubicBezTo>
                  <a:pt x="2899281" y="3840028"/>
                  <a:pt x="2891970" y="3858318"/>
                  <a:pt x="2906594" y="3854660"/>
                </a:cubicBezTo>
                <a:cubicBezTo>
                  <a:pt x="2906594" y="3847344"/>
                  <a:pt x="2906594" y="3840028"/>
                  <a:pt x="2906594" y="3832712"/>
                </a:cubicBezTo>
                <a:cubicBezTo>
                  <a:pt x="2913906" y="3843686"/>
                  <a:pt x="2917562" y="3829054"/>
                  <a:pt x="2932187" y="3829054"/>
                </a:cubicBezTo>
                <a:cubicBezTo>
                  <a:pt x="2932187" y="3825396"/>
                  <a:pt x="2928531" y="3825396"/>
                  <a:pt x="2928531" y="3818080"/>
                </a:cubicBezTo>
                <a:cubicBezTo>
                  <a:pt x="2943156" y="3818080"/>
                  <a:pt x="2957780" y="3803446"/>
                  <a:pt x="2946811" y="3785156"/>
                </a:cubicBezTo>
                <a:cubicBezTo>
                  <a:pt x="2957780" y="3792472"/>
                  <a:pt x="2968748" y="3781498"/>
                  <a:pt x="2961436" y="3770524"/>
                </a:cubicBezTo>
                <a:cubicBezTo>
                  <a:pt x="2983373" y="3781498"/>
                  <a:pt x="2976060" y="3752234"/>
                  <a:pt x="2990685" y="3752234"/>
                </a:cubicBezTo>
                <a:cubicBezTo>
                  <a:pt x="2983373" y="3744918"/>
                  <a:pt x="2990685" y="3748576"/>
                  <a:pt x="2994342" y="3744918"/>
                </a:cubicBezTo>
                <a:cubicBezTo>
                  <a:pt x="2990685" y="3744918"/>
                  <a:pt x="2987029" y="3741260"/>
                  <a:pt x="2983373" y="3741260"/>
                </a:cubicBezTo>
                <a:cubicBezTo>
                  <a:pt x="2987029" y="3733944"/>
                  <a:pt x="2987029" y="3722968"/>
                  <a:pt x="2994342" y="3722968"/>
                </a:cubicBezTo>
                <a:cubicBezTo>
                  <a:pt x="2994342" y="3730286"/>
                  <a:pt x="2983373" y="3733944"/>
                  <a:pt x="2994342" y="3741260"/>
                </a:cubicBezTo>
                <a:cubicBezTo>
                  <a:pt x="3001653" y="3726626"/>
                  <a:pt x="3027245" y="3733944"/>
                  <a:pt x="3038213" y="3719310"/>
                </a:cubicBezTo>
                <a:cubicBezTo>
                  <a:pt x="3038213" y="3711994"/>
                  <a:pt x="3038213" y="3704678"/>
                  <a:pt x="3030901" y="3701020"/>
                </a:cubicBezTo>
                <a:cubicBezTo>
                  <a:pt x="3012620" y="3701020"/>
                  <a:pt x="3034557" y="3715652"/>
                  <a:pt x="3023589" y="3719310"/>
                </a:cubicBezTo>
                <a:cubicBezTo>
                  <a:pt x="3023589" y="3708336"/>
                  <a:pt x="3012620" y="3704678"/>
                  <a:pt x="3005310" y="3697362"/>
                </a:cubicBezTo>
                <a:cubicBezTo>
                  <a:pt x="3019932" y="3704678"/>
                  <a:pt x="3023589" y="3693704"/>
                  <a:pt x="3034557" y="3690046"/>
                </a:cubicBezTo>
                <a:cubicBezTo>
                  <a:pt x="3034557" y="3697362"/>
                  <a:pt x="3038213" y="3708336"/>
                  <a:pt x="3049182" y="3708336"/>
                </a:cubicBezTo>
                <a:cubicBezTo>
                  <a:pt x="3049182" y="3704678"/>
                  <a:pt x="3038213" y="3693704"/>
                  <a:pt x="3049182" y="3693704"/>
                </a:cubicBezTo>
                <a:cubicBezTo>
                  <a:pt x="3049182" y="3697362"/>
                  <a:pt x="3052838" y="3701020"/>
                  <a:pt x="3052838" y="3704678"/>
                </a:cubicBezTo>
                <a:cubicBezTo>
                  <a:pt x="3060150" y="3697362"/>
                  <a:pt x="3063806" y="3686388"/>
                  <a:pt x="3067462" y="3679072"/>
                </a:cubicBezTo>
                <a:cubicBezTo>
                  <a:pt x="3085743" y="3690046"/>
                  <a:pt x="3093056" y="3660782"/>
                  <a:pt x="3107681" y="3657124"/>
                </a:cubicBezTo>
                <a:cubicBezTo>
                  <a:pt x="3104024" y="3653466"/>
                  <a:pt x="3104024" y="3649808"/>
                  <a:pt x="3104024" y="3646150"/>
                </a:cubicBezTo>
                <a:cubicBezTo>
                  <a:pt x="3107681" y="3642492"/>
                  <a:pt x="3114992" y="3646150"/>
                  <a:pt x="3111336" y="3635174"/>
                </a:cubicBezTo>
                <a:cubicBezTo>
                  <a:pt x="3129615" y="3646150"/>
                  <a:pt x="3125959" y="3624200"/>
                  <a:pt x="3133271" y="3613226"/>
                </a:cubicBezTo>
                <a:cubicBezTo>
                  <a:pt x="3136927" y="3620542"/>
                  <a:pt x="3140584" y="3609568"/>
                  <a:pt x="3147896" y="3616884"/>
                </a:cubicBezTo>
                <a:cubicBezTo>
                  <a:pt x="3147896" y="3627858"/>
                  <a:pt x="3144240" y="3635174"/>
                  <a:pt x="3140584" y="3635174"/>
                </a:cubicBezTo>
                <a:cubicBezTo>
                  <a:pt x="3155208" y="3646150"/>
                  <a:pt x="3166177" y="3627858"/>
                  <a:pt x="3169833" y="3616884"/>
                </a:cubicBezTo>
                <a:cubicBezTo>
                  <a:pt x="3162520" y="3616884"/>
                  <a:pt x="3162520" y="3627858"/>
                  <a:pt x="3151552" y="3620542"/>
                </a:cubicBezTo>
                <a:cubicBezTo>
                  <a:pt x="3162520" y="3605910"/>
                  <a:pt x="3177145" y="3594936"/>
                  <a:pt x="3184457" y="3572988"/>
                </a:cubicBezTo>
                <a:cubicBezTo>
                  <a:pt x="3184457" y="3569331"/>
                  <a:pt x="3180801" y="3569331"/>
                  <a:pt x="3177145" y="3569331"/>
                </a:cubicBezTo>
                <a:cubicBezTo>
                  <a:pt x="3177145" y="3569331"/>
                  <a:pt x="3177145" y="3569331"/>
                  <a:pt x="3177145" y="3554698"/>
                </a:cubicBezTo>
                <a:cubicBezTo>
                  <a:pt x="3184457" y="3554698"/>
                  <a:pt x="3184457" y="3565673"/>
                  <a:pt x="3191770" y="3565673"/>
                </a:cubicBezTo>
                <a:cubicBezTo>
                  <a:pt x="3210050" y="3565673"/>
                  <a:pt x="3195426" y="3547380"/>
                  <a:pt x="3213707" y="3551040"/>
                </a:cubicBezTo>
                <a:cubicBezTo>
                  <a:pt x="3210050" y="3536406"/>
                  <a:pt x="3191770" y="3543722"/>
                  <a:pt x="3191770" y="3551040"/>
                </a:cubicBezTo>
                <a:cubicBezTo>
                  <a:pt x="3188113" y="3536406"/>
                  <a:pt x="3210050" y="3543722"/>
                  <a:pt x="3199082" y="3529091"/>
                </a:cubicBezTo>
                <a:cubicBezTo>
                  <a:pt x="3213707" y="3532749"/>
                  <a:pt x="3210050" y="3551040"/>
                  <a:pt x="3228331" y="3551040"/>
                </a:cubicBezTo>
                <a:cubicBezTo>
                  <a:pt x="3228331" y="3536406"/>
                  <a:pt x="3261235" y="3525433"/>
                  <a:pt x="3239300" y="3503485"/>
                </a:cubicBezTo>
                <a:cubicBezTo>
                  <a:pt x="3235643" y="3514458"/>
                  <a:pt x="3228331" y="3521774"/>
                  <a:pt x="3221019" y="3529091"/>
                </a:cubicBezTo>
                <a:cubicBezTo>
                  <a:pt x="3217363" y="3518116"/>
                  <a:pt x="3231987" y="3521774"/>
                  <a:pt x="3221019" y="3510800"/>
                </a:cubicBezTo>
                <a:cubicBezTo>
                  <a:pt x="3235643" y="3507143"/>
                  <a:pt x="3246610" y="3481537"/>
                  <a:pt x="3257578" y="3481537"/>
                </a:cubicBezTo>
                <a:cubicBezTo>
                  <a:pt x="3253922" y="3481537"/>
                  <a:pt x="3253922" y="3485194"/>
                  <a:pt x="3253922" y="3488852"/>
                </a:cubicBezTo>
                <a:cubicBezTo>
                  <a:pt x="3261235" y="3488852"/>
                  <a:pt x="3264892" y="3481537"/>
                  <a:pt x="3264892" y="3496168"/>
                </a:cubicBezTo>
                <a:cubicBezTo>
                  <a:pt x="3261235" y="3507143"/>
                  <a:pt x="3257578" y="3481537"/>
                  <a:pt x="3253922" y="3492510"/>
                </a:cubicBezTo>
                <a:cubicBezTo>
                  <a:pt x="3250267" y="3510800"/>
                  <a:pt x="3261235" y="3496168"/>
                  <a:pt x="3264892" y="3503485"/>
                </a:cubicBezTo>
                <a:cubicBezTo>
                  <a:pt x="3253922" y="3510800"/>
                  <a:pt x="3268547" y="3521774"/>
                  <a:pt x="3253922" y="3529091"/>
                </a:cubicBezTo>
                <a:cubicBezTo>
                  <a:pt x="3264892" y="3529091"/>
                  <a:pt x="3268547" y="3521774"/>
                  <a:pt x="3272203" y="3518116"/>
                </a:cubicBezTo>
                <a:cubicBezTo>
                  <a:pt x="3272203" y="3510800"/>
                  <a:pt x="3264892" y="3499827"/>
                  <a:pt x="3275859" y="3499827"/>
                </a:cubicBezTo>
                <a:cubicBezTo>
                  <a:pt x="3279515" y="3507143"/>
                  <a:pt x="3279515" y="3514458"/>
                  <a:pt x="3283172" y="3514458"/>
                </a:cubicBezTo>
                <a:cubicBezTo>
                  <a:pt x="3286828" y="3507143"/>
                  <a:pt x="3294140" y="3503485"/>
                  <a:pt x="3283172" y="3496168"/>
                </a:cubicBezTo>
                <a:cubicBezTo>
                  <a:pt x="3279515" y="3503485"/>
                  <a:pt x="3272203" y="3488852"/>
                  <a:pt x="3268547" y="3496168"/>
                </a:cubicBezTo>
                <a:cubicBezTo>
                  <a:pt x="3264892" y="3481537"/>
                  <a:pt x="3279515" y="3488852"/>
                  <a:pt x="3283172" y="3485194"/>
                </a:cubicBezTo>
                <a:cubicBezTo>
                  <a:pt x="3283172" y="3477879"/>
                  <a:pt x="3286828" y="3474221"/>
                  <a:pt x="3283172" y="3470562"/>
                </a:cubicBezTo>
                <a:cubicBezTo>
                  <a:pt x="3279515" y="3477879"/>
                  <a:pt x="3272203" y="3477879"/>
                  <a:pt x="3268547" y="3481537"/>
                </a:cubicBezTo>
                <a:cubicBezTo>
                  <a:pt x="3261235" y="3466904"/>
                  <a:pt x="3272203" y="3477879"/>
                  <a:pt x="3272203" y="3463246"/>
                </a:cubicBezTo>
                <a:cubicBezTo>
                  <a:pt x="3261235" y="3466904"/>
                  <a:pt x="3257578" y="3477879"/>
                  <a:pt x="3246610" y="3481537"/>
                </a:cubicBezTo>
                <a:cubicBezTo>
                  <a:pt x="3246610" y="3477879"/>
                  <a:pt x="3246610" y="3470562"/>
                  <a:pt x="3242954" y="3470562"/>
                </a:cubicBezTo>
                <a:cubicBezTo>
                  <a:pt x="3239300" y="3474221"/>
                  <a:pt x="3235643" y="3477879"/>
                  <a:pt x="3242954" y="3485194"/>
                </a:cubicBezTo>
                <a:cubicBezTo>
                  <a:pt x="3231987" y="3488852"/>
                  <a:pt x="3224675" y="3496168"/>
                  <a:pt x="3224675" y="3503485"/>
                </a:cubicBezTo>
                <a:cubicBezTo>
                  <a:pt x="3221019" y="3496168"/>
                  <a:pt x="3213707" y="3503485"/>
                  <a:pt x="3217363" y="3507143"/>
                </a:cubicBezTo>
                <a:cubicBezTo>
                  <a:pt x="3213707" y="3507143"/>
                  <a:pt x="3210050" y="3507143"/>
                  <a:pt x="3206394" y="3503485"/>
                </a:cubicBezTo>
                <a:cubicBezTo>
                  <a:pt x="3206394" y="3507143"/>
                  <a:pt x="3202738" y="3510800"/>
                  <a:pt x="3206394" y="3518116"/>
                </a:cubicBezTo>
                <a:cubicBezTo>
                  <a:pt x="3188113" y="3514458"/>
                  <a:pt x="3184457" y="3525433"/>
                  <a:pt x="3180801" y="3536406"/>
                </a:cubicBezTo>
                <a:cubicBezTo>
                  <a:pt x="3180801" y="3532749"/>
                  <a:pt x="3173489" y="3532749"/>
                  <a:pt x="3169833" y="3529091"/>
                </a:cubicBezTo>
                <a:cubicBezTo>
                  <a:pt x="3169833" y="3551040"/>
                  <a:pt x="3133271" y="3547380"/>
                  <a:pt x="3140584" y="3569331"/>
                </a:cubicBezTo>
                <a:cubicBezTo>
                  <a:pt x="3129615" y="3565673"/>
                  <a:pt x="3129615" y="3576646"/>
                  <a:pt x="3129615" y="3583962"/>
                </a:cubicBezTo>
                <a:cubicBezTo>
                  <a:pt x="3118648" y="3583962"/>
                  <a:pt x="3118648" y="3580304"/>
                  <a:pt x="3111336" y="3576646"/>
                </a:cubicBezTo>
                <a:cubicBezTo>
                  <a:pt x="3118648" y="3598594"/>
                  <a:pt x="3085743" y="3591279"/>
                  <a:pt x="3078431" y="3605910"/>
                </a:cubicBezTo>
                <a:cubicBezTo>
                  <a:pt x="3078431" y="3609568"/>
                  <a:pt x="3085743" y="3609568"/>
                  <a:pt x="3085743" y="3613226"/>
                </a:cubicBezTo>
                <a:cubicBezTo>
                  <a:pt x="3074775" y="3620542"/>
                  <a:pt x="3074775" y="3620542"/>
                  <a:pt x="3063806" y="3631516"/>
                </a:cubicBezTo>
                <a:cubicBezTo>
                  <a:pt x="3060150" y="3624200"/>
                  <a:pt x="3071118" y="3616884"/>
                  <a:pt x="3060150" y="3613226"/>
                </a:cubicBezTo>
                <a:cubicBezTo>
                  <a:pt x="3063806" y="3631516"/>
                  <a:pt x="3052838" y="3642492"/>
                  <a:pt x="3045525" y="3649808"/>
                </a:cubicBezTo>
                <a:cubicBezTo>
                  <a:pt x="3034557" y="3657124"/>
                  <a:pt x="3019932" y="3660782"/>
                  <a:pt x="3016276" y="3668098"/>
                </a:cubicBezTo>
                <a:cubicBezTo>
                  <a:pt x="3019932" y="3668098"/>
                  <a:pt x="3023589" y="3671756"/>
                  <a:pt x="3023589" y="3679072"/>
                </a:cubicBezTo>
                <a:cubicBezTo>
                  <a:pt x="3016276" y="3679072"/>
                  <a:pt x="3012620" y="3690046"/>
                  <a:pt x="3005310" y="3693704"/>
                </a:cubicBezTo>
                <a:cubicBezTo>
                  <a:pt x="3005310" y="3686388"/>
                  <a:pt x="3005310" y="3679072"/>
                  <a:pt x="3001653" y="3675414"/>
                </a:cubicBezTo>
                <a:cubicBezTo>
                  <a:pt x="2987029" y="3682730"/>
                  <a:pt x="2972404" y="3701020"/>
                  <a:pt x="2961436" y="3715652"/>
                </a:cubicBezTo>
                <a:cubicBezTo>
                  <a:pt x="2946811" y="3730286"/>
                  <a:pt x="2932187" y="3744918"/>
                  <a:pt x="2913906" y="3744918"/>
                </a:cubicBezTo>
                <a:cubicBezTo>
                  <a:pt x="2917562" y="3744918"/>
                  <a:pt x="2924874" y="3741260"/>
                  <a:pt x="2924874" y="3733944"/>
                </a:cubicBezTo>
                <a:cubicBezTo>
                  <a:pt x="2913906" y="3737602"/>
                  <a:pt x="2913906" y="3730286"/>
                  <a:pt x="2910250" y="3730286"/>
                </a:cubicBezTo>
                <a:cubicBezTo>
                  <a:pt x="2913906" y="3752234"/>
                  <a:pt x="2895625" y="3737602"/>
                  <a:pt x="2891970" y="3744918"/>
                </a:cubicBezTo>
                <a:cubicBezTo>
                  <a:pt x="2888315" y="3752234"/>
                  <a:pt x="2895625" y="3752234"/>
                  <a:pt x="2895625" y="3763208"/>
                </a:cubicBezTo>
                <a:cubicBezTo>
                  <a:pt x="2884659" y="3755892"/>
                  <a:pt x="2881002" y="3763208"/>
                  <a:pt x="2873690" y="3763208"/>
                </a:cubicBezTo>
                <a:cubicBezTo>
                  <a:pt x="2873690" y="3770524"/>
                  <a:pt x="2877346" y="3770524"/>
                  <a:pt x="2881002" y="3774182"/>
                </a:cubicBezTo>
                <a:cubicBezTo>
                  <a:pt x="2873690" y="3774182"/>
                  <a:pt x="2870034" y="3796130"/>
                  <a:pt x="2859065" y="3788814"/>
                </a:cubicBezTo>
                <a:cubicBezTo>
                  <a:pt x="2862722" y="3785156"/>
                  <a:pt x="2870034" y="3785156"/>
                  <a:pt x="2870034" y="3774182"/>
                </a:cubicBezTo>
                <a:cubicBezTo>
                  <a:pt x="2855409" y="3785156"/>
                  <a:pt x="2859065" y="3770524"/>
                  <a:pt x="2844442" y="3766866"/>
                </a:cubicBezTo>
                <a:cubicBezTo>
                  <a:pt x="2844442" y="3774182"/>
                  <a:pt x="2848097" y="3777840"/>
                  <a:pt x="2851753" y="3781498"/>
                </a:cubicBezTo>
                <a:cubicBezTo>
                  <a:pt x="2848097" y="3792472"/>
                  <a:pt x="2829817" y="3803446"/>
                  <a:pt x="2815192" y="3810762"/>
                </a:cubicBezTo>
                <a:cubicBezTo>
                  <a:pt x="2822504" y="3821738"/>
                  <a:pt x="2815192" y="3829054"/>
                  <a:pt x="2815192" y="3836370"/>
                </a:cubicBezTo>
                <a:cubicBezTo>
                  <a:pt x="2804223" y="3840028"/>
                  <a:pt x="2811536" y="3825396"/>
                  <a:pt x="2800567" y="3825396"/>
                </a:cubicBezTo>
                <a:cubicBezTo>
                  <a:pt x="2804223" y="3840028"/>
                  <a:pt x="2796911" y="3847344"/>
                  <a:pt x="2796911" y="3858318"/>
                </a:cubicBezTo>
                <a:cubicBezTo>
                  <a:pt x="2800567" y="3858318"/>
                  <a:pt x="2804223" y="3854660"/>
                  <a:pt x="2804223" y="3858318"/>
                </a:cubicBezTo>
                <a:cubicBezTo>
                  <a:pt x="2796911" y="3858318"/>
                  <a:pt x="2800567" y="3869292"/>
                  <a:pt x="2804223" y="3872950"/>
                </a:cubicBezTo>
                <a:cubicBezTo>
                  <a:pt x="2796911" y="3872950"/>
                  <a:pt x="2796911" y="3883924"/>
                  <a:pt x="2789599" y="3883924"/>
                </a:cubicBezTo>
                <a:cubicBezTo>
                  <a:pt x="2785942" y="3872950"/>
                  <a:pt x="2793256" y="3876608"/>
                  <a:pt x="2793256" y="3872950"/>
                </a:cubicBezTo>
                <a:cubicBezTo>
                  <a:pt x="2782286" y="3872950"/>
                  <a:pt x="2789599" y="3865634"/>
                  <a:pt x="2789599" y="3861976"/>
                </a:cubicBezTo>
                <a:cubicBezTo>
                  <a:pt x="2782286" y="3869292"/>
                  <a:pt x="2774974" y="3872950"/>
                  <a:pt x="2767664" y="3865634"/>
                </a:cubicBezTo>
                <a:cubicBezTo>
                  <a:pt x="2774974" y="3869292"/>
                  <a:pt x="2774974" y="3858318"/>
                  <a:pt x="2771320" y="3858318"/>
                </a:cubicBezTo>
                <a:cubicBezTo>
                  <a:pt x="2753039" y="3861976"/>
                  <a:pt x="2756695" y="3883924"/>
                  <a:pt x="2749383" y="3894898"/>
                </a:cubicBezTo>
                <a:cubicBezTo>
                  <a:pt x="2745727" y="3887582"/>
                  <a:pt x="2749383" y="3876608"/>
                  <a:pt x="2738414" y="3880266"/>
                </a:cubicBezTo>
                <a:cubicBezTo>
                  <a:pt x="2740241" y="3885753"/>
                  <a:pt x="2741157" y="3894898"/>
                  <a:pt x="2739785" y="3902214"/>
                </a:cubicBezTo>
                <a:lnTo>
                  <a:pt x="2733086" y="3908172"/>
                </a:lnTo>
                <a:lnTo>
                  <a:pt x="2731102" y="3902214"/>
                </a:lnTo>
                <a:cubicBezTo>
                  <a:pt x="2723790" y="3909532"/>
                  <a:pt x="2716477" y="3916848"/>
                  <a:pt x="2712821" y="3927822"/>
                </a:cubicBezTo>
                <a:cubicBezTo>
                  <a:pt x="2705509" y="3927822"/>
                  <a:pt x="2701853" y="3924164"/>
                  <a:pt x="2698197" y="3920506"/>
                </a:cubicBezTo>
                <a:cubicBezTo>
                  <a:pt x="2694541" y="3931480"/>
                  <a:pt x="2698197" y="3927822"/>
                  <a:pt x="2698197" y="3938796"/>
                </a:cubicBezTo>
                <a:cubicBezTo>
                  <a:pt x="2690884" y="3938796"/>
                  <a:pt x="2690884" y="3942454"/>
                  <a:pt x="2687228" y="3942454"/>
                </a:cubicBezTo>
                <a:cubicBezTo>
                  <a:pt x="2683572" y="3942454"/>
                  <a:pt x="2683572" y="3935138"/>
                  <a:pt x="2679916" y="3935138"/>
                </a:cubicBezTo>
                <a:cubicBezTo>
                  <a:pt x="2657981" y="3946112"/>
                  <a:pt x="2657981" y="3968060"/>
                  <a:pt x="2647012" y="3986350"/>
                </a:cubicBezTo>
                <a:cubicBezTo>
                  <a:pt x="2643356" y="3979034"/>
                  <a:pt x="2639700" y="3971718"/>
                  <a:pt x="2636045" y="3968060"/>
                </a:cubicBezTo>
                <a:cubicBezTo>
                  <a:pt x="2632388" y="3971718"/>
                  <a:pt x="2621420" y="3975376"/>
                  <a:pt x="2625076" y="3986350"/>
                </a:cubicBezTo>
                <a:cubicBezTo>
                  <a:pt x="2632388" y="3986350"/>
                  <a:pt x="2632388" y="3968060"/>
                  <a:pt x="2639700" y="3982692"/>
                </a:cubicBezTo>
                <a:cubicBezTo>
                  <a:pt x="2636045" y="3990008"/>
                  <a:pt x="2625076" y="3990008"/>
                  <a:pt x="2610451" y="3993668"/>
                </a:cubicBezTo>
                <a:cubicBezTo>
                  <a:pt x="2610451" y="4008300"/>
                  <a:pt x="2621420" y="3993668"/>
                  <a:pt x="2625076" y="4004642"/>
                </a:cubicBezTo>
                <a:cubicBezTo>
                  <a:pt x="2603139" y="4011958"/>
                  <a:pt x="2595826" y="4041222"/>
                  <a:pt x="2584858" y="4055854"/>
                </a:cubicBezTo>
                <a:cubicBezTo>
                  <a:pt x="2581202" y="4048538"/>
                  <a:pt x="2592170" y="4048538"/>
                  <a:pt x="2588514" y="4044880"/>
                </a:cubicBezTo>
                <a:cubicBezTo>
                  <a:pt x="2581202" y="4044880"/>
                  <a:pt x="2584858" y="4033906"/>
                  <a:pt x="2573889" y="4037564"/>
                </a:cubicBezTo>
                <a:cubicBezTo>
                  <a:pt x="2577546" y="4074144"/>
                  <a:pt x="2540986" y="4070486"/>
                  <a:pt x="2530017" y="4092436"/>
                </a:cubicBezTo>
                <a:cubicBezTo>
                  <a:pt x="2530017" y="4085120"/>
                  <a:pt x="2526361" y="4081462"/>
                  <a:pt x="2519049" y="4081462"/>
                </a:cubicBezTo>
                <a:cubicBezTo>
                  <a:pt x="2522706" y="4096094"/>
                  <a:pt x="2522706" y="4107068"/>
                  <a:pt x="2515393" y="4110726"/>
                </a:cubicBezTo>
                <a:cubicBezTo>
                  <a:pt x="2515393" y="4107068"/>
                  <a:pt x="2511737" y="4107068"/>
                  <a:pt x="2511737" y="4103410"/>
                </a:cubicBezTo>
                <a:cubicBezTo>
                  <a:pt x="2504424" y="4125358"/>
                  <a:pt x="2482488" y="4129016"/>
                  <a:pt x="2478831" y="4150964"/>
                </a:cubicBezTo>
                <a:cubicBezTo>
                  <a:pt x="2478831" y="4147306"/>
                  <a:pt x="2475175" y="4143648"/>
                  <a:pt x="2471520" y="4143648"/>
                </a:cubicBezTo>
                <a:cubicBezTo>
                  <a:pt x="2456895" y="4169255"/>
                  <a:pt x="2453238" y="4161938"/>
                  <a:pt x="2434958" y="4176571"/>
                </a:cubicBezTo>
                <a:cubicBezTo>
                  <a:pt x="2434958" y="4169255"/>
                  <a:pt x="2431303" y="4161938"/>
                  <a:pt x="2427647" y="4161938"/>
                </a:cubicBezTo>
                <a:cubicBezTo>
                  <a:pt x="2427647" y="4180229"/>
                  <a:pt x="2416679" y="4161938"/>
                  <a:pt x="2416679" y="4172913"/>
                </a:cubicBezTo>
                <a:cubicBezTo>
                  <a:pt x="2416679" y="4180229"/>
                  <a:pt x="2416679" y="4187545"/>
                  <a:pt x="2420335" y="4191203"/>
                </a:cubicBezTo>
                <a:cubicBezTo>
                  <a:pt x="2416679" y="4191203"/>
                  <a:pt x="2413022" y="4191203"/>
                  <a:pt x="2413022" y="4191203"/>
                </a:cubicBezTo>
                <a:cubicBezTo>
                  <a:pt x="2413022" y="4194861"/>
                  <a:pt x="2413022" y="4194861"/>
                  <a:pt x="2413022" y="4194861"/>
                </a:cubicBezTo>
                <a:cubicBezTo>
                  <a:pt x="2413022" y="4194861"/>
                  <a:pt x="2409366" y="4194861"/>
                  <a:pt x="2409366" y="4194861"/>
                </a:cubicBezTo>
                <a:cubicBezTo>
                  <a:pt x="2409366" y="4202177"/>
                  <a:pt x="2416679" y="4198519"/>
                  <a:pt x="2420335" y="4202177"/>
                </a:cubicBezTo>
                <a:cubicBezTo>
                  <a:pt x="2409366" y="4205835"/>
                  <a:pt x="2409366" y="4205835"/>
                  <a:pt x="2405710" y="4205835"/>
                </a:cubicBezTo>
                <a:cubicBezTo>
                  <a:pt x="2413022" y="4205835"/>
                  <a:pt x="2423989" y="4202177"/>
                  <a:pt x="2420335" y="4216809"/>
                </a:cubicBezTo>
                <a:cubicBezTo>
                  <a:pt x="2416679" y="4209493"/>
                  <a:pt x="2405710" y="4209493"/>
                  <a:pt x="2398398" y="4213151"/>
                </a:cubicBezTo>
                <a:cubicBezTo>
                  <a:pt x="2402054" y="4216809"/>
                  <a:pt x="2409366" y="4213151"/>
                  <a:pt x="2409366" y="4220467"/>
                </a:cubicBezTo>
                <a:cubicBezTo>
                  <a:pt x="2398398" y="4220467"/>
                  <a:pt x="2387429" y="4227783"/>
                  <a:pt x="2380117" y="4235099"/>
                </a:cubicBezTo>
                <a:cubicBezTo>
                  <a:pt x="2383773" y="4235099"/>
                  <a:pt x="2387429" y="4238757"/>
                  <a:pt x="2387429" y="4242415"/>
                </a:cubicBezTo>
                <a:cubicBezTo>
                  <a:pt x="2380117" y="4242415"/>
                  <a:pt x="2380117" y="4238757"/>
                  <a:pt x="2372806" y="4238757"/>
                </a:cubicBezTo>
                <a:cubicBezTo>
                  <a:pt x="2372806" y="4238757"/>
                  <a:pt x="2372806" y="4238757"/>
                  <a:pt x="2369149" y="4238757"/>
                </a:cubicBezTo>
                <a:cubicBezTo>
                  <a:pt x="2365493" y="4249731"/>
                  <a:pt x="2372806" y="4257049"/>
                  <a:pt x="2369149" y="4260707"/>
                </a:cubicBezTo>
                <a:cubicBezTo>
                  <a:pt x="2369149" y="4260707"/>
                  <a:pt x="2372806" y="4264365"/>
                  <a:pt x="2372806" y="4268023"/>
                </a:cubicBezTo>
                <a:cubicBezTo>
                  <a:pt x="2365493" y="4268023"/>
                  <a:pt x="2365493" y="4264365"/>
                  <a:pt x="2361836" y="4264365"/>
                </a:cubicBezTo>
                <a:cubicBezTo>
                  <a:pt x="2365493" y="4268023"/>
                  <a:pt x="2372806" y="4271681"/>
                  <a:pt x="2372806" y="4275339"/>
                </a:cubicBezTo>
                <a:cubicBezTo>
                  <a:pt x="2365493" y="4278997"/>
                  <a:pt x="2365493" y="4271681"/>
                  <a:pt x="2358181" y="4271681"/>
                </a:cubicBezTo>
                <a:cubicBezTo>
                  <a:pt x="2361836" y="4289971"/>
                  <a:pt x="2358181" y="4300945"/>
                  <a:pt x="2343556" y="4300945"/>
                </a:cubicBezTo>
                <a:cubicBezTo>
                  <a:pt x="2343556" y="4311919"/>
                  <a:pt x="2358181" y="4304603"/>
                  <a:pt x="2358181" y="4319235"/>
                </a:cubicBezTo>
                <a:cubicBezTo>
                  <a:pt x="2354524" y="4322893"/>
                  <a:pt x="2354524" y="4330209"/>
                  <a:pt x="2350868" y="4333867"/>
                </a:cubicBezTo>
                <a:cubicBezTo>
                  <a:pt x="2350868" y="4326551"/>
                  <a:pt x="2347212" y="4322893"/>
                  <a:pt x="2339899" y="4322893"/>
                </a:cubicBezTo>
                <a:cubicBezTo>
                  <a:pt x="2332587" y="4341185"/>
                  <a:pt x="2325275" y="4355817"/>
                  <a:pt x="2317964" y="4370449"/>
                </a:cubicBezTo>
                <a:cubicBezTo>
                  <a:pt x="2310650" y="4385081"/>
                  <a:pt x="2303340" y="4399713"/>
                  <a:pt x="2292371" y="4418003"/>
                </a:cubicBezTo>
                <a:cubicBezTo>
                  <a:pt x="2296028" y="4418003"/>
                  <a:pt x="2299684" y="4418003"/>
                  <a:pt x="2303340" y="4425319"/>
                </a:cubicBezTo>
                <a:cubicBezTo>
                  <a:pt x="2288715" y="4421661"/>
                  <a:pt x="2296028" y="4432637"/>
                  <a:pt x="2292371" y="4436295"/>
                </a:cubicBezTo>
                <a:cubicBezTo>
                  <a:pt x="2288715" y="4428979"/>
                  <a:pt x="2285059" y="4428979"/>
                  <a:pt x="2281403" y="4428979"/>
                </a:cubicBezTo>
                <a:cubicBezTo>
                  <a:pt x="2277747" y="4439953"/>
                  <a:pt x="2266778" y="4443611"/>
                  <a:pt x="2274091" y="4458243"/>
                </a:cubicBezTo>
                <a:cubicBezTo>
                  <a:pt x="2266778" y="4461901"/>
                  <a:pt x="2263122" y="4458243"/>
                  <a:pt x="2259466" y="4458243"/>
                </a:cubicBezTo>
                <a:cubicBezTo>
                  <a:pt x="2266778" y="4480191"/>
                  <a:pt x="2244841" y="4480191"/>
                  <a:pt x="2244841" y="4494823"/>
                </a:cubicBezTo>
                <a:cubicBezTo>
                  <a:pt x="2248498" y="4494823"/>
                  <a:pt x="2252154" y="4498481"/>
                  <a:pt x="2252154" y="4498481"/>
                </a:cubicBezTo>
                <a:cubicBezTo>
                  <a:pt x="2252154" y="4491165"/>
                  <a:pt x="2259466" y="4487507"/>
                  <a:pt x="2266778" y="4483849"/>
                </a:cubicBezTo>
                <a:cubicBezTo>
                  <a:pt x="2263122" y="4494823"/>
                  <a:pt x="2263122" y="4505797"/>
                  <a:pt x="2270434" y="4520431"/>
                </a:cubicBezTo>
                <a:cubicBezTo>
                  <a:pt x="2259466" y="4524089"/>
                  <a:pt x="2266778" y="4502139"/>
                  <a:pt x="2259466" y="4502139"/>
                </a:cubicBezTo>
                <a:cubicBezTo>
                  <a:pt x="2252154" y="4513113"/>
                  <a:pt x="2252154" y="4535063"/>
                  <a:pt x="2252154" y="4553353"/>
                </a:cubicBezTo>
                <a:cubicBezTo>
                  <a:pt x="2255810" y="4553353"/>
                  <a:pt x="2255810" y="4549695"/>
                  <a:pt x="2266778" y="4549695"/>
                </a:cubicBezTo>
                <a:cubicBezTo>
                  <a:pt x="2263122" y="4542379"/>
                  <a:pt x="2274091" y="4535063"/>
                  <a:pt x="2263122" y="4527747"/>
                </a:cubicBezTo>
                <a:cubicBezTo>
                  <a:pt x="2270434" y="4520431"/>
                  <a:pt x="2270434" y="4527747"/>
                  <a:pt x="2277747" y="4527747"/>
                </a:cubicBezTo>
                <a:cubicBezTo>
                  <a:pt x="2285059" y="4520431"/>
                  <a:pt x="2274091" y="4513113"/>
                  <a:pt x="2281403" y="4509455"/>
                </a:cubicBezTo>
                <a:cubicBezTo>
                  <a:pt x="2285059" y="4516773"/>
                  <a:pt x="2288715" y="4520431"/>
                  <a:pt x="2292371" y="4524089"/>
                </a:cubicBezTo>
                <a:cubicBezTo>
                  <a:pt x="2296028" y="4527747"/>
                  <a:pt x="2296028" y="4531405"/>
                  <a:pt x="2299684" y="4531405"/>
                </a:cubicBezTo>
                <a:cubicBezTo>
                  <a:pt x="2299684" y="4538721"/>
                  <a:pt x="2299684" y="4542379"/>
                  <a:pt x="2296028" y="4546037"/>
                </a:cubicBezTo>
                <a:cubicBezTo>
                  <a:pt x="2296028" y="4542379"/>
                  <a:pt x="2292371" y="4538721"/>
                  <a:pt x="2288715" y="4535063"/>
                </a:cubicBezTo>
                <a:cubicBezTo>
                  <a:pt x="2277747" y="4542379"/>
                  <a:pt x="2274091" y="4560669"/>
                  <a:pt x="2259466" y="4564327"/>
                </a:cubicBezTo>
                <a:cubicBezTo>
                  <a:pt x="2259466" y="4564327"/>
                  <a:pt x="2259466" y="4567985"/>
                  <a:pt x="2255810" y="4567985"/>
                </a:cubicBezTo>
                <a:cubicBezTo>
                  <a:pt x="2255810" y="4560669"/>
                  <a:pt x="2252154" y="4560669"/>
                  <a:pt x="2248498" y="4560669"/>
                </a:cubicBezTo>
                <a:cubicBezTo>
                  <a:pt x="2248498" y="4560669"/>
                  <a:pt x="2248498" y="4560669"/>
                  <a:pt x="2248498" y="4564327"/>
                </a:cubicBezTo>
                <a:cubicBezTo>
                  <a:pt x="2248498" y="4564327"/>
                  <a:pt x="2248498" y="4567985"/>
                  <a:pt x="2248498" y="4567985"/>
                </a:cubicBezTo>
                <a:cubicBezTo>
                  <a:pt x="2252154" y="4571643"/>
                  <a:pt x="2252154" y="4571643"/>
                  <a:pt x="2255810" y="4575301"/>
                </a:cubicBezTo>
                <a:cubicBezTo>
                  <a:pt x="2252154" y="4575301"/>
                  <a:pt x="2248498" y="4575301"/>
                  <a:pt x="2248498" y="4575301"/>
                </a:cubicBezTo>
                <a:cubicBezTo>
                  <a:pt x="2244841" y="4593591"/>
                  <a:pt x="2241185" y="4608225"/>
                  <a:pt x="2230217" y="4615541"/>
                </a:cubicBezTo>
                <a:cubicBezTo>
                  <a:pt x="2237529" y="4626515"/>
                  <a:pt x="2233873" y="4626515"/>
                  <a:pt x="2230217" y="4633831"/>
                </a:cubicBezTo>
                <a:cubicBezTo>
                  <a:pt x="2211936" y="4622857"/>
                  <a:pt x="2233873" y="4600909"/>
                  <a:pt x="2215592" y="4593591"/>
                </a:cubicBezTo>
                <a:cubicBezTo>
                  <a:pt x="2204624" y="4611883"/>
                  <a:pt x="2200968" y="4633831"/>
                  <a:pt x="2197313" y="4663095"/>
                </a:cubicBezTo>
                <a:cubicBezTo>
                  <a:pt x="2186345" y="4666753"/>
                  <a:pt x="2186345" y="4655779"/>
                  <a:pt x="2197313" y="4659437"/>
                </a:cubicBezTo>
                <a:cubicBezTo>
                  <a:pt x="2189999" y="4655779"/>
                  <a:pt x="2197313" y="4630173"/>
                  <a:pt x="2182689" y="4626515"/>
                </a:cubicBezTo>
                <a:cubicBezTo>
                  <a:pt x="2179033" y="4637489"/>
                  <a:pt x="2179033" y="4663095"/>
                  <a:pt x="2182689" y="4674069"/>
                </a:cubicBezTo>
                <a:cubicBezTo>
                  <a:pt x="2182689" y="4670411"/>
                  <a:pt x="2179033" y="4670411"/>
                  <a:pt x="2175376" y="4670411"/>
                </a:cubicBezTo>
                <a:cubicBezTo>
                  <a:pt x="2175376" y="4688701"/>
                  <a:pt x="2171720" y="4704248"/>
                  <a:pt x="2170807" y="4721624"/>
                </a:cubicBezTo>
                <a:lnTo>
                  <a:pt x="2182689" y="4783812"/>
                </a:lnTo>
                <a:lnTo>
                  <a:pt x="2160752" y="4769178"/>
                </a:lnTo>
                <a:cubicBezTo>
                  <a:pt x="2164409" y="4769178"/>
                  <a:pt x="2171720" y="4772836"/>
                  <a:pt x="2171720" y="4769178"/>
                </a:cubicBezTo>
                <a:cubicBezTo>
                  <a:pt x="2171720" y="4765520"/>
                  <a:pt x="2171720" y="4761862"/>
                  <a:pt x="2164409" y="4758204"/>
                </a:cubicBezTo>
                <a:cubicBezTo>
                  <a:pt x="2160752" y="4765520"/>
                  <a:pt x="2153440" y="4769178"/>
                  <a:pt x="2153440" y="4776496"/>
                </a:cubicBezTo>
                <a:cubicBezTo>
                  <a:pt x="2157096" y="4776496"/>
                  <a:pt x="2160752" y="4783812"/>
                  <a:pt x="2164409" y="4787470"/>
                </a:cubicBezTo>
                <a:cubicBezTo>
                  <a:pt x="2164409" y="4794786"/>
                  <a:pt x="2146127" y="4787470"/>
                  <a:pt x="2146127" y="4794786"/>
                </a:cubicBezTo>
                <a:cubicBezTo>
                  <a:pt x="2146127" y="4798444"/>
                  <a:pt x="2149784" y="4805760"/>
                  <a:pt x="2153440" y="4805760"/>
                </a:cubicBezTo>
                <a:cubicBezTo>
                  <a:pt x="2157096" y="4794786"/>
                  <a:pt x="2153440" y="4794786"/>
                  <a:pt x="2168064" y="4802102"/>
                </a:cubicBezTo>
                <a:lnTo>
                  <a:pt x="2171349" y="4793886"/>
                </a:lnTo>
                <a:lnTo>
                  <a:pt x="2168521" y="4814905"/>
                </a:lnTo>
                <a:cubicBezTo>
                  <a:pt x="2169891" y="4823137"/>
                  <a:pt x="2171720" y="4831366"/>
                  <a:pt x="2168064" y="4838682"/>
                </a:cubicBezTo>
                <a:cubicBezTo>
                  <a:pt x="2160752" y="4824050"/>
                  <a:pt x="2153440" y="4805760"/>
                  <a:pt x="2138815" y="4802102"/>
                </a:cubicBezTo>
                <a:cubicBezTo>
                  <a:pt x="2124190" y="4809418"/>
                  <a:pt x="2142471" y="4835024"/>
                  <a:pt x="2135159" y="4845998"/>
                </a:cubicBezTo>
                <a:cubicBezTo>
                  <a:pt x="2116878" y="4842340"/>
                  <a:pt x="2124190" y="4856972"/>
                  <a:pt x="2116878" y="4864290"/>
                </a:cubicBezTo>
                <a:cubicBezTo>
                  <a:pt x="2127846" y="4871606"/>
                  <a:pt x="2127846" y="4900870"/>
                  <a:pt x="2116878" y="4897212"/>
                </a:cubicBezTo>
                <a:cubicBezTo>
                  <a:pt x="2120534" y="4889896"/>
                  <a:pt x="2120534" y="4875264"/>
                  <a:pt x="2109566" y="4878922"/>
                </a:cubicBezTo>
                <a:cubicBezTo>
                  <a:pt x="2113222" y="4889896"/>
                  <a:pt x="2109566" y="4893554"/>
                  <a:pt x="2109566" y="4900870"/>
                </a:cubicBezTo>
                <a:cubicBezTo>
                  <a:pt x="2113222" y="4900870"/>
                  <a:pt x="2113222" y="4908186"/>
                  <a:pt x="2120534" y="4904528"/>
                </a:cubicBezTo>
                <a:cubicBezTo>
                  <a:pt x="2116878" y="4926476"/>
                  <a:pt x="2116878" y="4919160"/>
                  <a:pt x="2120534" y="4944766"/>
                </a:cubicBezTo>
                <a:cubicBezTo>
                  <a:pt x="2094941" y="4944766"/>
                  <a:pt x="2116878" y="4974032"/>
                  <a:pt x="2098597" y="4977690"/>
                </a:cubicBezTo>
                <a:cubicBezTo>
                  <a:pt x="2102253" y="4988664"/>
                  <a:pt x="2102253" y="4992322"/>
                  <a:pt x="2105910" y="4999638"/>
                </a:cubicBezTo>
                <a:cubicBezTo>
                  <a:pt x="2102253" y="5003296"/>
                  <a:pt x="2094941" y="4992322"/>
                  <a:pt x="2094941" y="4995980"/>
                </a:cubicBezTo>
                <a:cubicBezTo>
                  <a:pt x="2094941" y="4999638"/>
                  <a:pt x="2094941" y="4999638"/>
                  <a:pt x="2094941" y="5003296"/>
                </a:cubicBezTo>
                <a:cubicBezTo>
                  <a:pt x="2094941" y="5003296"/>
                  <a:pt x="2094941" y="5003296"/>
                  <a:pt x="2091285" y="4999638"/>
                </a:cubicBezTo>
                <a:cubicBezTo>
                  <a:pt x="2094941" y="5003296"/>
                  <a:pt x="2098597" y="5003296"/>
                  <a:pt x="2098597" y="5006954"/>
                </a:cubicBezTo>
                <a:cubicBezTo>
                  <a:pt x="2091285" y="5003296"/>
                  <a:pt x="2087629" y="5003296"/>
                  <a:pt x="2091285" y="5014270"/>
                </a:cubicBezTo>
                <a:cubicBezTo>
                  <a:pt x="2087629" y="5017928"/>
                  <a:pt x="2087629" y="5017928"/>
                  <a:pt x="2087629" y="5017928"/>
                </a:cubicBezTo>
                <a:cubicBezTo>
                  <a:pt x="2094941" y="5032560"/>
                  <a:pt x="2098597" y="5050852"/>
                  <a:pt x="2094941" y="5058168"/>
                </a:cubicBezTo>
                <a:cubicBezTo>
                  <a:pt x="2087629" y="5058168"/>
                  <a:pt x="2087629" y="5039878"/>
                  <a:pt x="2080317" y="5043536"/>
                </a:cubicBezTo>
                <a:cubicBezTo>
                  <a:pt x="2083975" y="5065484"/>
                  <a:pt x="2080317" y="5076458"/>
                  <a:pt x="2098597" y="5102064"/>
                </a:cubicBezTo>
                <a:cubicBezTo>
                  <a:pt x="2087629" y="5109380"/>
                  <a:pt x="2080317" y="5120354"/>
                  <a:pt x="2069350" y="5127672"/>
                </a:cubicBezTo>
                <a:cubicBezTo>
                  <a:pt x="2080317" y="5153278"/>
                  <a:pt x="2069350" y="5156936"/>
                  <a:pt x="2087629" y="5175226"/>
                </a:cubicBezTo>
                <a:cubicBezTo>
                  <a:pt x="2080317" y="5178884"/>
                  <a:pt x="2080317" y="5160594"/>
                  <a:pt x="2069350" y="5167910"/>
                </a:cubicBezTo>
                <a:cubicBezTo>
                  <a:pt x="2062038" y="5178884"/>
                  <a:pt x="2069350" y="5175226"/>
                  <a:pt x="2054725" y="5167910"/>
                </a:cubicBezTo>
                <a:cubicBezTo>
                  <a:pt x="2054725" y="5167910"/>
                  <a:pt x="2054725" y="5167910"/>
                  <a:pt x="2065694" y="5197174"/>
                </a:cubicBezTo>
                <a:cubicBezTo>
                  <a:pt x="2054725" y="5200832"/>
                  <a:pt x="2051070" y="5208148"/>
                  <a:pt x="2054725" y="5219124"/>
                </a:cubicBezTo>
                <a:cubicBezTo>
                  <a:pt x="2065694" y="5219124"/>
                  <a:pt x="2058382" y="5211808"/>
                  <a:pt x="2065694" y="5208148"/>
                </a:cubicBezTo>
                <a:cubicBezTo>
                  <a:pt x="2065694" y="5219124"/>
                  <a:pt x="2073006" y="5226440"/>
                  <a:pt x="2076662" y="5230098"/>
                </a:cubicBezTo>
                <a:cubicBezTo>
                  <a:pt x="2073006" y="5233756"/>
                  <a:pt x="2076662" y="5244730"/>
                  <a:pt x="2062038" y="5244730"/>
                </a:cubicBezTo>
                <a:cubicBezTo>
                  <a:pt x="2058382" y="5237414"/>
                  <a:pt x="2054725" y="5230098"/>
                  <a:pt x="2047413" y="5233756"/>
                </a:cubicBezTo>
                <a:cubicBezTo>
                  <a:pt x="2054725" y="5248388"/>
                  <a:pt x="2062038" y="5266678"/>
                  <a:pt x="2069350" y="5281310"/>
                </a:cubicBezTo>
                <a:cubicBezTo>
                  <a:pt x="2047413" y="5277652"/>
                  <a:pt x="2080317" y="5314233"/>
                  <a:pt x="2058382" y="5310575"/>
                </a:cubicBezTo>
                <a:cubicBezTo>
                  <a:pt x="2051070" y="5303259"/>
                  <a:pt x="2058382" y="5299601"/>
                  <a:pt x="2047413" y="5295942"/>
                </a:cubicBezTo>
                <a:cubicBezTo>
                  <a:pt x="2054725" y="5295942"/>
                  <a:pt x="2047413" y="5281310"/>
                  <a:pt x="2051070" y="5277652"/>
                </a:cubicBezTo>
                <a:cubicBezTo>
                  <a:pt x="2047413" y="5277652"/>
                  <a:pt x="2043757" y="5273994"/>
                  <a:pt x="2036445" y="5277652"/>
                </a:cubicBezTo>
                <a:cubicBezTo>
                  <a:pt x="2040101" y="5281310"/>
                  <a:pt x="2043757" y="5288626"/>
                  <a:pt x="2043757" y="5295942"/>
                </a:cubicBezTo>
                <a:cubicBezTo>
                  <a:pt x="2029132" y="5288626"/>
                  <a:pt x="2040101" y="5310575"/>
                  <a:pt x="2025476" y="5314233"/>
                </a:cubicBezTo>
                <a:cubicBezTo>
                  <a:pt x="2021820" y="5288626"/>
                  <a:pt x="2040101" y="5273994"/>
                  <a:pt x="2010852" y="5248388"/>
                </a:cubicBezTo>
                <a:cubicBezTo>
                  <a:pt x="1996227" y="5259362"/>
                  <a:pt x="2025476" y="5317891"/>
                  <a:pt x="1988915" y="5303259"/>
                </a:cubicBezTo>
                <a:cubicBezTo>
                  <a:pt x="1985259" y="5306917"/>
                  <a:pt x="1988915" y="5314233"/>
                  <a:pt x="1992571" y="5325207"/>
                </a:cubicBezTo>
                <a:cubicBezTo>
                  <a:pt x="1996227" y="5325207"/>
                  <a:pt x="1999884" y="5321549"/>
                  <a:pt x="2003539" y="5325207"/>
                </a:cubicBezTo>
                <a:cubicBezTo>
                  <a:pt x="1992571" y="5339839"/>
                  <a:pt x="1988915" y="5354471"/>
                  <a:pt x="1985259" y="5372761"/>
                </a:cubicBezTo>
                <a:cubicBezTo>
                  <a:pt x="1981602" y="5387395"/>
                  <a:pt x="1977946" y="5402027"/>
                  <a:pt x="1966980" y="5416659"/>
                </a:cubicBezTo>
                <a:cubicBezTo>
                  <a:pt x="1970634" y="5416659"/>
                  <a:pt x="1974290" y="5423975"/>
                  <a:pt x="1977946" y="5423975"/>
                </a:cubicBezTo>
                <a:cubicBezTo>
                  <a:pt x="1963323" y="5423975"/>
                  <a:pt x="1974290" y="5438607"/>
                  <a:pt x="1966980" y="5438607"/>
                </a:cubicBezTo>
                <a:cubicBezTo>
                  <a:pt x="1959665" y="5427633"/>
                  <a:pt x="1966980" y="5420317"/>
                  <a:pt x="1956009" y="5420317"/>
                </a:cubicBezTo>
                <a:cubicBezTo>
                  <a:pt x="1948699" y="5431291"/>
                  <a:pt x="1945043" y="5442265"/>
                  <a:pt x="1941387" y="5456897"/>
                </a:cubicBezTo>
                <a:cubicBezTo>
                  <a:pt x="1934074" y="5460555"/>
                  <a:pt x="1934074" y="5453239"/>
                  <a:pt x="1926762" y="5456897"/>
                </a:cubicBezTo>
                <a:cubicBezTo>
                  <a:pt x="1930418" y="5460555"/>
                  <a:pt x="1934074" y="5460555"/>
                  <a:pt x="1934074" y="5467871"/>
                </a:cubicBezTo>
                <a:cubicBezTo>
                  <a:pt x="1926762" y="5471529"/>
                  <a:pt x="1923106" y="5464213"/>
                  <a:pt x="1912137" y="5467871"/>
                </a:cubicBezTo>
                <a:cubicBezTo>
                  <a:pt x="1919450" y="5482505"/>
                  <a:pt x="1912137" y="5478847"/>
                  <a:pt x="1919450" y="5489821"/>
                </a:cubicBezTo>
                <a:cubicBezTo>
                  <a:pt x="1912137" y="5486163"/>
                  <a:pt x="1904825" y="5478847"/>
                  <a:pt x="1893857" y="5475189"/>
                </a:cubicBezTo>
                <a:cubicBezTo>
                  <a:pt x="1893857" y="5486163"/>
                  <a:pt x="1897513" y="5497137"/>
                  <a:pt x="1886545" y="5500795"/>
                </a:cubicBezTo>
                <a:cubicBezTo>
                  <a:pt x="1886545" y="5497137"/>
                  <a:pt x="1882888" y="5497137"/>
                  <a:pt x="1882888" y="5493479"/>
                </a:cubicBezTo>
                <a:cubicBezTo>
                  <a:pt x="1882888" y="5493479"/>
                  <a:pt x="1879232" y="5493479"/>
                  <a:pt x="1879232" y="5489821"/>
                </a:cubicBezTo>
                <a:cubicBezTo>
                  <a:pt x="1890200" y="5493479"/>
                  <a:pt x="1890200" y="5478847"/>
                  <a:pt x="1882888" y="5475189"/>
                </a:cubicBezTo>
                <a:cubicBezTo>
                  <a:pt x="1875576" y="5493479"/>
                  <a:pt x="1871920" y="5500795"/>
                  <a:pt x="1879232" y="5519085"/>
                </a:cubicBezTo>
                <a:cubicBezTo>
                  <a:pt x="1864607" y="5515427"/>
                  <a:pt x="1871920" y="5530059"/>
                  <a:pt x="1860951" y="5522743"/>
                </a:cubicBezTo>
                <a:cubicBezTo>
                  <a:pt x="1864607" y="5526401"/>
                  <a:pt x="1868264" y="5533717"/>
                  <a:pt x="1860951" y="5537375"/>
                </a:cubicBezTo>
                <a:cubicBezTo>
                  <a:pt x="1857295" y="5522743"/>
                  <a:pt x="1849983" y="5519085"/>
                  <a:pt x="1835359" y="5519085"/>
                </a:cubicBezTo>
                <a:cubicBezTo>
                  <a:pt x="1835359" y="5508111"/>
                  <a:pt x="1839014" y="5500795"/>
                  <a:pt x="1839014" y="5489821"/>
                </a:cubicBezTo>
                <a:cubicBezTo>
                  <a:pt x="1831704" y="5489821"/>
                  <a:pt x="1831704" y="5475189"/>
                  <a:pt x="1820735" y="5482505"/>
                </a:cubicBezTo>
                <a:cubicBezTo>
                  <a:pt x="1831704" y="5504453"/>
                  <a:pt x="1828048" y="5515427"/>
                  <a:pt x="1824392" y="5530059"/>
                </a:cubicBezTo>
                <a:cubicBezTo>
                  <a:pt x="1831704" y="5537375"/>
                  <a:pt x="1846328" y="5552007"/>
                  <a:pt x="1835359" y="5559325"/>
                </a:cubicBezTo>
                <a:cubicBezTo>
                  <a:pt x="1831704" y="5552007"/>
                  <a:pt x="1835359" y="5548349"/>
                  <a:pt x="1828048" y="5537375"/>
                </a:cubicBezTo>
                <a:cubicBezTo>
                  <a:pt x="1820735" y="5533717"/>
                  <a:pt x="1813423" y="5537375"/>
                  <a:pt x="1809767" y="5541033"/>
                </a:cubicBezTo>
                <a:cubicBezTo>
                  <a:pt x="1813423" y="5544691"/>
                  <a:pt x="1828048" y="5552007"/>
                  <a:pt x="1820735" y="5555665"/>
                </a:cubicBezTo>
                <a:cubicBezTo>
                  <a:pt x="1820735" y="5552007"/>
                  <a:pt x="1806111" y="5548349"/>
                  <a:pt x="1809767" y="5555665"/>
                </a:cubicBezTo>
                <a:cubicBezTo>
                  <a:pt x="1813423" y="5566641"/>
                  <a:pt x="1824392" y="5562983"/>
                  <a:pt x="1824392" y="5577615"/>
                </a:cubicBezTo>
                <a:cubicBezTo>
                  <a:pt x="1817079" y="5581273"/>
                  <a:pt x="1802455" y="5570299"/>
                  <a:pt x="1802455" y="5577615"/>
                </a:cubicBezTo>
                <a:cubicBezTo>
                  <a:pt x="1809767" y="5577615"/>
                  <a:pt x="1824392" y="5595905"/>
                  <a:pt x="1820735" y="5603221"/>
                </a:cubicBezTo>
                <a:cubicBezTo>
                  <a:pt x="1809767" y="5603221"/>
                  <a:pt x="1813423" y="5592247"/>
                  <a:pt x="1809767" y="5592247"/>
                </a:cubicBezTo>
                <a:cubicBezTo>
                  <a:pt x="1813423" y="5603221"/>
                  <a:pt x="1791486" y="5588589"/>
                  <a:pt x="1798799" y="5595905"/>
                </a:cubicBezTo>
                <a:cubicBezTo>
                  <a:pt x="1817079" y="5603221"/>
                  <a:pt x="1813423" y="5632485"/>
                  <a:pt x="1806111" y="5643459"/>
                </a:cubicBezTo>
                <a:cubicBezTo>
                  <a:pt x="1809767" y="5647119"/>
                  <a:pt x="1817079" y="5650777"/>
                  <a:pt x="1820735" y="5654435"/>
                </a:cubicBezTo>
                <a:cubicBezTo>
                  <a:pt x="1813423" y="5658093"/>
                  <a:pt x="1813423" y="5665409"/>
                  <a:pt x="1824392" y="5669067"/>
                </a:cubicBezTo>
                <a:cubicBezTo>
                  <a:pt x="1817079" y="5669067"/>
                  <a:pt x="1820735" y="5680041"/>
                  <a:pt x="1813423" y="5680041"/>
                </a:cubicBezTo>
                <a:cubicBezTo>
                  <a:pt x="1802455" y="5665409"/>
                  <a:pt x="1798799" y="5643459"/>
                  <a:pt x="1802455" y="5628827"/>
                </a:cubicBezTo>
                <a:cubicBezTo>
                  <a:pt x="1798799" y="5628827"/>
                  <a:pt x="1798799" y="5625169"/>
                  <a:pt x="1795142" y="5625169"/>
                </a:cubicBezTo>
                <a:cubicBezTo>
                  <a:pt x="1798799" y="5669067"/>
                  <a:pt x="1780518" y="5683699"/>
                  <a:pt x="1787830" y="5734913"/>
                </a:cubicBezTo>
                <a:cubicBezTo>
                  <a:pt x="1780518" y="5731253"/>
                  <a:pt x="1784174" y="5738571"/>
                  <a:pt x="1773205" y="5738571"/>
                </a:cubicBezTo>
                <a:cubicBezTo>
                  <a:pt x="1762237" y="5720279"/>
                  <a:pt x="1773205" y="5694673"/>
                  <a:pt x="1751269" y="5672725"/>
                </a:cubicBezTo>
                <a:cubicBezTo>
                  <a:pt x="1751269" y="5672725"/>
                  <a:pt x="1747612" y="5672725"/>
                  <a:pt x="1747612" y="5672725"/>
                </a:cubicBezTo>
                <a:cubicBezTo>
                  <a:pt x="1747612" y="5691015"/>
                  <a:pt x="1754925" y="5709305"/>
                  <a:pt x="1758581" y="5723937"/>
                </a:cubicBezTo>
                <a:cubicBezTo>
                  <a:pt x="1758581" y="5738571"/>
                  <a:pt x="1754925" y="5753203"/>
                  <a:pt x="1740300" y="5756861"/>
                </a:cubicBezTo>
                <a:cubicBezTo>
                  <a:pt x="1740300" y="5782467"/>
                  <a:pt x="1743956" y="5819047"/>
                  <a:pt x="1722021" y="5822706"/>
                </a:cubicBezTo>
                <a:cubicBezTo>
                  <a:pt x="1729332" y="5826364"/>
                  <a:pt x="1729332" y="5830022"/>
                  <a:pt x="1725676" y="5833680"/>
                </a:cubicBezTo>
                <a:cubicBezTo>
                  <a:pt x="1722021" y="5826364"/>
                  <a:pt x="1718365" y="5819047"/>
                  <a:pt x="1711053" y="5822706"/>
                </a:cubicBezTo>
                <a:cubicBezTo>
                  <a:pt x="1707397" y="5830022"/>
                  <a:pt x="1703740" y="5833680"/>
                  <a:pt x="1692773" y="5833680"/>
                </a:cubicBezTo>
                <a:cubicBezTo>
                  <a:pt x="1696428" y="5840996"/>
                  <a:pt x="1692773" y="5844654"/>
                  <a:pt x="1703740" y="5844654"/>
                </a:cubicBezTo>
                <a:cubicBezTo>
                  <a:pt x="1700084" y="5840996"/>
                  <a:pt x="1696428" y="5837338"/>
                  <a:pt x="1700084" y="5837338"/>
                </a:cubicBezTo>
                <a:cubicBezTo>
                  <a:pt x="1714707" y="5844654"/>
                  <a:pt x="1703740" y="5859286"/>
                  <a:pt x="1711053" y="5873918"/>
                </a:cubicBezTo>
                <a:cubicBezTo>
                  <a:pt x="1681804" y="5862944"/>
                  <a:pt x="1674491" y="5888550"/>
                  <a:pt x="1656210" y="5903182"/>
                </a:cubicBezTo>
                <a:cubicBezTo>
                  <a:pt x="1645242" y="5892208"/>
                  <a:pt x="1634274" y="5899524"/>
                  <a:pt x="1623305" y="5903182"/>
                </a:cubicBezTo>
                <a:cubicBezTo>
                  <a:pt x="1594058" y="5884892"/>
                  <a:pt x="1583089" y="5837338"/>
                  <a:pt x="1583089" y="5797099"/>
                </a:cubicBezTo>
                <a:cubicBezTo>
                  <a:pt x="1594058" y="5800757"/>
                  <a:pt x="1586745" y="5808073"/>
                  <a:pt x="1594058" y="5811731"/>
                </a:cubicBezTo>
                <a:cubicBezTo>
                  <a:pt x="1608682" y="5804415"/>
                  <a:pt x="1590402" y="5786125"/>
                  <a:pt x="1601370" y="5775151"/>
                </a:cubicBezTo>
                <a:cubicBezTo>
                  <a:pt x="1564809" y="5745887"/>
                  <a:pt x="1605024" y="5698331"/>
                  <a:pt x="1594058" y="5672725"/>
                </a:cubicBezTo>
                <a:cubicBezTo>
                  <a:pt x="1608682" y="5661751"/>
                  <a:pt x="1612339" y="5647119"/>
                  <a:pt x="1615993" y="5632485"/>
                </a:cubicBezTo>
                <a:cubicBezTo>
                  <a:pt x="1619649" y="5617853"/>
                  <a:pt x="1615993" y="5603221"/>
                  <a:pt x="1615993" y="5592247"/>
                </a:cubicBezTo>
                <a:cubicBezTo>
                  <a:pt x="1612339" y="5595905"/>
                  <a:pt x="1615993" y="5617853"/>
                  <a:pt x="1601370" y="5606879"/>
                </a:cubicBezTo>
                <a:cubicBezTo>
                  <a:pt x="1601370" y="5588589"/>
                  <a:pt x="1615993" y="5577615"/>
                  <a:pt x="1605024" y="5555665"/>
                </a:cubicBezTo>
                <a:cubicBezTo>
                  <a:pt x="1615993" y="5544691"/>
                  <a:pt x="1626961" y="5519085"/>
                  <a:pt x="1615993" y="5504453"/>
                </a:cubicBezTo>
                <a:cubicBezTo>
                  <a:pt x="1619649" y="5497137"/>
                  <a:pt x="1619649" y="5511769"/>
                  <a:pt x="1626961" y="5508111"/>
                </a:cubicBezTo>
                <a:cubicBezTo>
                  <a:pt x="1630617" y="5493479"/>
                  <a:pt x="1615993" y="5471529"/>
                  <a:pt x="1630617" y="5467871"/>
                </a:cubicBezTo>
                <a:cubicBezTo>
                  <a:pt x="1634274" y="5475189"/>
                  <a:pt x="1619649" y="5482505"/>
                  <a:pt x="1630617" y="5486163"/>
                </a:cubicBezTo>
                <a:cubicBezTo>
                  <a:pt x="1637930" y="5475189"/>
                  <a:pt x="1648898" y="5460555"/>
                  <a:pt x="1630617" y="5456897"/>
                </a:cubicBezTo>
                <a:cubicBezTo>
                  <a:pt x="1648898" y="5434949"/>
                  <a:pt x="1652554" y="5405685"/>
                  <a:pt x="1659867" y="5380077"/>
                </a:cubicBezTo>
                <a:cubicBezTo>
                  <a:pt x="1641586" y="5361787"/>
                  <a:pt x="1637930" y="5328865"/>
                  <a:pt x="1641586" y="5310575"/>
                </a:cubicBezTo>
                <a:cubicBezTo>
                  <a:pt x="1630617" y="5306917"/>
                  <a:pt x="1623305" y="5303259"/>
                  <a:pt x="1612339" y="5299601"/>
                </a:cubicBezTo>
                <a:cubicBezTo>
                  <a:pt x="1608682" y="5303259"/>
                  <a:pt x="1612339" y="5310575"/>
                  <a:pt x="1615993" y="5317891"/>
                </a:cubicBezTo>
                <a:cubicBezTo>
                  <a:pt x="1623305" y="5317891"/>
                  <a:pt x="1626961" y="5321549"/>
                  <a:pt x="1630617" y="5328865"/>
                </a:cubicBezTo>
                <a:cubicBezTo>
                  <a:pt x="1623305" y="5339839"/>
                  <a:pt x="1615993" y="5354471"/>
                  <a:pt x="1615993" y="5372761"/>
                </a:cubicBezTo>
                <a:cubicBezTo>
                  <a:pt x="1612339" y="5372761"/>
                  <a:pt x="1608682" y="5369103"/>
                  <a:pt x="1601370" y="5369103"/>
                </a:cubicBezTo>
                <a:cubicBezTo>
                  <a:pt x="1612339" y="5380077"/>
                  <a:pt x="1601370" y="5380077"/>
                  <a:pt x="1605024" y="5391053"/>
                </a:cubicBezTo>
                <a:cubicBezTo>
                  <a:pt x="1605024" y="5391053"/>
                  <a:pt x="1608682" y="5391053"/>
                  <a:pt x="1612339" y="5394711"/>
                </a:cubicBezTo>
                <a:cubicBezTo>
                  <a:pt x="1605024" y="5394711"/>
                  <a:pt x="1601370" y="5394711"/>
                  <a:pt x="1597714" y="5398369"/>
                </a:cubicBezTo>
                <a:cubicBezTo>
                  <a:pt x="1597714" y="5387395"/>
                  <a:pt x="1597714" y="5361787"/>
                  <a:pt x="1583089" y="5358129"/>
                </a:cubicBezTo>
                <a:cubicBezTo>
                  <a:pt x="1575777" y="5380077"/>
                  <a:pt x="1590402" y="5398369"/>
                  <a:pt x="1575777" y="5409343"/>
                </a:cubicBezTo>
                <a:cubicBezTo>
                  <a:pt x="1568465" y="5413001"/>
                  <a:pt x="1568465" y="5398369"/>
                  <a:pt x="1561152" y="5402027"/>
                </a:cubicBezTo>
                <a:cubicBezTo>
                  <a:pt x="1553840" y="5413001"/>
                  <a:pt x="1557496" y="5427633"/>
                  <a:pt x="1546528" y="5434949"/>
                </a:cubicBezTo>
                <a:cubicBezTo>
                  <a:pt x="1542872" y="5423975"/>
                  <a:pt x="1539216" y="5416659"/>
                  <a:pt x="1531903" y="5416659"/>
                </a:cubicBezTo>
                <a:cubicBezTo>
                  <a:pt x="1520935" y="5423975"/>
                  <a:pt x="1531903" y="5442265"/>
                  <a:pt x="1513623" y="5438607"/>
                </a:cubicBezTo>
                <a:cubicBezTo>
                  <a:pt x="1513623" y="5445923"/>
                  <a:pt x="1520935" y="5442265"/>
                  <a:pt x="1520935" y="5449581"/>
                </a:cubicBezTo>
                <a:cubicBezTo>
                  <a:pt x="1502654" y="5453239"/>
                  <a:pt x="1499000" y="5464213"/>
                  <a:pt x="1499000" y="5478847"/>
                </a:cubicBezTo>
                <a:cubicBezTo>
                  <a:pt x="1477063" y="5478847"/>
                  <a:pt x="1480717" y="5497137"/>
                  <a:pt x="1466094" y="5500795"/>
                </a:cubicBezTo>
                <a:cubicBezTo>
                  <a:pt x="1462438" y="5434949"/>
                  <a:pt x="1491687" y="5394711"/>
                  <a:pt x="1484373" y="5325207"/>
                </a:cubicBezTo>
                <a:cubicBezTo>
                  <a:pt x="1499000" y="5314233"/>
                  <a:pt x="1495342" y="5292284"/>
                  <a:pt x="1491687" y="5270336"/>
                </a:cubicBezTo>
                <a:cubicBezTo>
                  <a:pt x="1509966" y="5263020"/>
                  <a:pt x="1513623" y="5233756"/>
                  <a:pt x="1495342" y="5215466"/>
                </a:cubicBezTo>
                <a:cubicBezTo>
                  <a:pt x="1495342" y="5230098"/>
                  <a:pt x="1506310" y="5255704"/>
                  <a:pt x="1495342" y="5263020"/>
                </a:cubicBezTo>
                <a:cubicBezTo>
                  <a:pt x="1491687" y="5233756"/>
                  <a:pt x="1484373" y="5200832"/>
                  <a:pt x="1499000" y="5186200"/>
                </a:cubicBezTo>
                <a:cubicBezTo>
                  <a:pt x="1488031" y="5186200"/>
                  <a:pt x="1488031" y="5167910"/>
                  <a:pt x="1495342" y="5160594"/>
                </a:cubicBezTo>
                <a:cubicBezTo>
                  <a:pt x="1499000" y="5171568"/>
                  <a:pt x="1499000" y="5189858"/>
                  <a:pt x="1509966" y="5193516"/>
                </a:cubicBezTo>
                <a:cubicBezTo>
                  <a:pt x="1509966" y="5175226"/>
                  <a:pt x="1491687" y="5156936"/>
                  <a:pt x="1491687" y="5134988"/>
                </a:cubicBezTo>
                <a:cubicBezTo>
                  <a:pt x="1499000" y="5131330"/>
                  <a:pt x="1499000" y="5138646"/>
                  <a:pt x="1506310" y="5134988"/>
                </a:cubicBezTo>
                <a:cubicBezTo>
                  <a:pt x="1506310" y="5127672"/>
                  <a:pt x="1502654" y="5102064"/>
                  <a:pt x="1517279" y="5116696"/>
                </a:cubicBezTo>
                <a:cubicBezTo>
                  <a:pt x="1513623" y="5113038"/>
                  <a:pt x="1517279" y="5113038"/>
                  <a:pt x="1517279" y="5109380"/>
                </a:cubicBezTo>
                <a:cubicBezTo>
                  <a:pt x="1509966" y="5105722"/>
                  <a:pt x="1506310" y="5091090"/>
                  <a:pt x="1499000" y="5087432"/>
                </a:cubicBezTo>
                <a:cubicBezTo>
                  <a:pt x="1495342" y="5087432"/>
                  <a:pt x="1495342" y="5091090"/>
                  <a:pt x="1495342" y="5094748"/>
                </a:cubicBezTo>
                <a:cubicBezTo>
                  <a:pt x="1495342" y="5102064"/>
                  <a:pt x="1502654" y="5102064"/>
                  <a:pt x="1502654" y="5109380"/>
                </a:cubicBezTo>
                <a:cubicBezTo>
                  <a:pt x="1488031" y="5105722"/>
                  <a:pt x="1506310" y="5127672"/>
                  <a:pt x="1499000" y="5127672"/>
                </a:cubicBezTo>
                <a:cubicBezTo>
                  <a:pt x="1488031" y="5109380"/>
                  <a:pt x="1499000" y="5113038"/>
                  <a:pt x="1491687" y="5098406"/>
                </a:cubicBezTo>
                <a:cubicBezTo>
                  <a:pt x="1484373" y="5091090"/>
                  <a:pt x="1473407" y="5098406"/>
                  <a:pt x="1473407" y="5105722"/>
                </a:cubicBezTo>
                <a:cubicBezTo>
                  <a:pt x="1469751" y="5094748"/>
                  <a:pt x="1466094" y="5080116"/>
                  <a:pt x="1458782" y="5080116"/>
                </a:cubicBezTo>
                <a:cubicBezTo>
                  <a:pt x="1466094" y="5102064"/>
                  <a:pt x="1488031" y="5145962"/>
                  <a:pt x="1466094" y="5142304"/>
                </a:cubicBezTo>
                <a:cubicBezTo>
                  <a:pt x="1462438" y="5149620"/>
                  <a:pt x="1466094" y="5160594"/>
                  <a:pt x="1462438" y="5164252"/>
                </a:cubicBezTo>
                <a:cubicBezTo>
                  <a:pt x="1466094" y="5167910"/>
                  <a:pt x="1469751" y="5167910"/>
                  <a:pt x="1473407" y="5171568"/>
                </a:cubicBezTo>
                <a:cubicBezTo>
                  <a:pt x="1466094" y="5171568"/>
                  <a:pt x="1462438" y="5175226"/>
                  <a:pt x="1462438" y="5182542"/>
                </a:cubicBezTo>
                <a:cubicBezTo>
                  <a:pt x="1462438" y="5219124"/>
                  <a:pt x="1458782" y="5255704"/>
                  <a:pt x="1451470" y="5288626"/>
                </a:cubicBezTo>
                <a:cubicBezTo>
                  <a:pt x="1444157" y="5321549"/>
                  <a:pt x="1433189" y="5354471"/>
                  <a:pt x="1425877" y="5380077"/>
                </a:cubicBezTo>
                <a:cubicBezTo>
                  <a:pt x="1414908" y="5350813"/>
                  <a:pt x="1414908" y="5347155"/>
                  <a:pt x="1411252" y="5328865"/>
                </a:cubicBezTo>
                <a:cubicBezTo>
                  <a:pt x="1403940" y="5339839"/>
                  <a:pt x="1400284" y="5354471"/>
                  <a:pt x="1396628" y="5369103"/>
                </a:cubicBezTo>
                <a:cubicBezTo>
                  <a:pt x="1392971" y="5372761"/>
                  <a:pt x="1378349" y="5369103"/>
                  <a:pt x="1378349" y="5376419"/>
                </a:cubicBezTo>
                <a:cubicBezTo>
                  <a:pt x="1392971" y="5391053"/>
                  <a:pt x="1363724" y="5394711"/>
                  <a:pt x="1374691" y="5413001"/>
                </a:cubicBezTo>
                <a:cubicBezTo>
                  <a:pt x="1363724" y="5413001"/>
                  <a:pt x="1371034" y="5423975"/>
                  <a:pt x="1363724" y="5431291"/>
                </a:cubicBezTo>
                <a:cubicBezTo>
                  <a:pt x="1356412" y="5420317"/>
                  <a:pt x="1367380" y="5420317"/>
                  <a:pt x="1360068" y="5409343"/>
                </a:cubicBezTo>
                <a:cubicBezTo>
                  <a:pt x="1352756" y="5409343"/>
                  <a:pt x="1345443" y="5405685"/>
                  <a:pt x="1341787" y="5413001"/>
                </a:cubicBezTo>
                <a:cubicBezTo>
                  <a:pt x="1327162" y="5376419"/>
                  <a:pt x="1327162" y="5343497"/>
                  <a:pt x="1319850" y="5303259"/>
                </a:cubicBezTo>
                <a:cubicBezTo>
                  <a:pt x="1316194" y="5281310"/>
                  <a:pt x="1308882" y="5222782"/>
                  <a:pt x="1319850" y="5204490"/>
                </a:cubicBezTo>
                <a:cubicBezTo>
                  <a:pt x="1305226" y="5164252"/>
                  <a:pt x="1316194" y="5116696"/>
                  <a:pt x="1327162" y="5080116"/>
                </a:cubicBezTo>
                <a:cubicBezTo>
                  <a:pt x="1316194" y="5043536"/>
                  <a:pt x="1327162" y="5014270"/>
                  <a:pt x="1334475" y="4981348"/>
                </a:cubicBezTo>
                <a:cubicBezTo>
                  <a:pt x="1334475" y="4985006"/>
                  <a:pt x="1338131" y="4985006"/>
                  <a:pt x="1341787" y="4988664"/>
                </a:cubicBezTo>
                <a:cubicBezTo>
                  <a:pt x="1338131" y="4974032"/>
                  <a:pt x="1352756" y="4952084"/>
                  <a:pt x="1334475" y="4948424"/>
                </a:cubicBezTo>
                <a:cubicBezTo>
                  <a:pt x="1341787" y="4944766"/>
                  <a:pt x="1349099" y="4944766"/>
                  <a:pt x="1356412" y="4944766"/>
                </a:cubicBezTo>
                <a:cubicBezTo>
                  <a:pt x="1360068" y="4904528"/>
                  <a:pt x="1356412" y="4860630"/>
                  <a:pt x="1338131" y="4813076"/>
                </a:cubicBezTo>
                <a:cubicBezTo>
                  <a:pt x="1345443" y="4802102"/>
                  <a:pt x="1349099" y="4787470"/>
                  <a:pt x="1334475" y="4772836"/>
                </a:cubicBezTo>
                <a:cubicBezTo>
                  <a:pt x="1352756" y="4761862"/>
                  <a:pt x="1367380" y="4747230"/>
                  <a:pt x="1378349" y="4728940"/>
                </a:cubicBezTo>
                <a:cubicBezTo>
                  <a:pt x="1389315" y="4710650"/>
                  <a:pt x="1392971" y="4688702"/>
                  <a:pt x="1392971" y="4670411"/>
                </a:cubicBezTo>
                <a:cubicBezTo>
                  <a:pt x="1385659" y="4674069"/>
                  <a:pt x="1392971" y="4681385"/>
                  <a:pt x="1385659" y="4681385"/>
                </a:cubicBezTo>
                <a:cubicBezTo>
                  <a:pt x="1378349" y="4670411"/>
                  <a:pt x="1382005" y="4666753"/>
                  <a:pt x="1371034" y="4655779"/>
                </a:cubicBezTo>
                <a:cubicBezTo>
                  <a:pt x="1374691" y="4648463"/>
                  <a:pt x="1378349" y="4648463"/>
                  <a:pt x="1374691" y="4637489"/>
                </a:cubicBezTo>
                <a:cubicBezTo>
                  <a:pt x="1374691" y="4637489"/>
                  <a:pt x="1374691" y="4637489"/>
                  <a:pt x="1371034" y="4637489"/>
                </a:cubicBezTo>
                <a:cubicBezTo>
                  <a:pt x="1367380" y="4630173"/>
                  <a:pt x="1371034" y="4622857"/>
                  <a:pt x="1378349" y="4619199"/>
                </a:cubicBezTo>
                <a:cubicBezTo>
                  <a:pt x="1378349" y="4626515"/>
                  <a:pt x="1374691" y="4626515"/>
                  <a:pt x="1378349" y="4633831"/>
                </a:cubicBezTo>
                <a:cubicBezTo>
                  <a:pt x="1389315" y="4630173"/>
                  <a:pt x="1392971" y="4626515"/>
                  <a:pt x="1392971" y="4619199"/>
                </a:cubicBezTo>
                <a:cubicBezTo>
                  <a:pt x="1389315" y="4619199"/>
                  <a:pt x="1385659" y="4615541"/>
                  <a:pt x="1382005" y="4608225"/>
                </a:cubicBezTo>
                <a:cubicBezTo>
                  <a:pt x="1382005" y="4611883"/>
                  <a:pt x="1382005" y="4611883"/>
                  <a:pt x="1382005" y="4611883"/>
                </a:cubicBezTo>
                <a:cubicBezTo>
                  <a:pt x="1378349" y="4611883"/>
                  <a:pt x="1378349" y="4608225"/>
                  <a:pt x="1378349" y="4604567"/>
                </a:cubicBezTo>
                <a:cubicBezTo>
                  <a:pt x="1378349" y="4600909"/>
                  <a:pt x="1378349" y="4597249"/>
                  <a:pt x="1378349" y="4597249"/>
                </a:cubicBezTo>
                <a:cubicBezTo>
                  <a:pt x="1396628" y="4582617"/>
                  <a:pt x="1414908" y="4564327"/>
                  <a:pt x="1422221" y="4542379"/>
                </a:cubicBezTo>
                <a:cubicBezTo>
                  <a:pt x="1429533" y="4531405"/>
                  <a:pt x="1429533" y="4520431"/>
                  <a:pt x="1433189" y="4505797"/>
                </a:cubicBezTo>
                <a:cubicBezTo>
                  <a:pt x="1436845" y="4494823"/>
                  <a:pt x="1436845" y="4483849"/>
                  <a:pt x="1436845" y="4472875"/>
                </a:cubicBezTo>
                <a:cubicBezTo>
                  <a:pt x="1429533" y="4476533"/>
                  <a:pt x="1436845" y="4476533"/>
                  <a:pt x="1433189" y="4483849"/>
                </a:cubicBezTo>
                <a:cubicBezTo>
                  <a:pt x="1433189" y="4483849"/>
                  <a:pt x="1433189" y="4483849"/>
                  <a:pt x="1425877" y="4491165"/>
                </a:cubicBezTo>
                <a:cubicBezTo>
                  <a:pt x="1422221" y="4480191"/>
                  <a:pt x="1418564" y="4483849"/>
                  <a:pt x="1414908" y="4480191"/>
                </a:cubicBezTo>
                <a:cubicBezTo>
                  <a:pt x="1422221" y="4469217"/>
                  <a:pt x="1422221" y="4469217"/>
                  <a:pt x="1422221" y="4454585"/>
                </a:cubicBezTo>
                <a:cubicBezTo>
                  <a:pt x="1433189" y="4450927"/>
                  <a:pt x="1425877" y="4447269"/>
                  <a:pt x="1440501" y="4436295"/>
                </a:cubicBezTo>
                <a:cubicBezTo>
                  <a:pt x="1433189" y="4439953"/>
                  <a:pt x="1433189" y="4425319"/>
                  <a:pt x="1436845" y="4421661"/>
                </a:cubicBezTo>
                <a:cubicBezTo>
                  <a:pt x="1436845" y="4425319"/>
                  <a:pt x="1436845" y="4432637"/>
                  <a:pt x="1440501" y="4428979"/>
                </a:cubicBezTo>
                <a:cubicBezTo>
                  <a:pt x="1440501" y="4425319"/>
                  <a:pt x="1444157" y="4428979"/>
                  <a:pt x="1444157" y="4425319"/>
                </a:cubicBezTo>
                <a:cubicBezTo>
                  <a:pt x="1440501" y="4421661"/>
                  <a:pt x="1436845" y="4418003"/>
                  <a:pt x="1436845" y="4414345"/>
                </a:cubicBezTo>
                <a:cubicBezTo>
                  <a:pt x="1433189" y="4410687"/>
                  <a:pt x="1433189" y="4410687"/>
                  <a:pt x="1433189" y="4407029"/>
                </a:cubicBezTo>
                <a:cubicBezTo>
                  <a:pt x="1433189" y="4407029"/>
                  <a:pt x="1433189" y="4407029"/>
                  <a:pt x="1436845" y="4407029"/>
                </a:cubicBezTo>
                <a:cubicBezTo>
                  <a:pt x="1436845" y="4392397"/>
                  <a:pt x="1444157" y="4374107"/>
                  <a:pt x="1422221" y="4370449"/>
                </a:cubicBezTo>
                <a:cubicBezTo>
                  <a:pt x="1447814" y="4355817"/>
                  <a:pt x="1458782" y="4322893"/>
                  <a:pt x="1466094" y="4286313"/>
                </a:cubicBezTo>
                <a:cubicBezTo>
                  <a:pt x="1469751" y="4268023"/>
                  <a:pt x="1469751" y="4253391"/>
                  <a:pt x="1473407" y="4238757"/>
                </a:cubicBezTo>
                <a:cubicBezTo>
                  <a:pt x="1477063" y="4224125"/>
                  <a:pt x="1480717" y="4209493"/>
                  <a:pt x="1491687" y="4202177"/>
                </a:cubicBezTo>
                <a:cubicBezTo>
                  <a:pt x="1484373" y="4191203"/>
                  <a:pt x="1484373" y="4172913"/>
                  <a:pt x="1488031" y="4158280"/>
                </a:cubicBezTo>
                <a:cubicBezTo>
                  <a:pt x="1491687" y="4143648"/>
                  <a:pt x="1495342" y="4132674"/>
                  <a:pt x="1502654" y="4125358"/>
                </a:cubicBezTo>
                <a:cubicBezTo>
                  <a:pt x="1499000" y="4121700"/>
                  <a:pt x="1499000" y="4114384"/>
                  <a:pt x="1499000" y="4107068"/>
                </a:cubicBezTo>
                <a:cubicBezTo>
                  <a:pt x="1499000" y="4110726"/>
                  <a:pt x="1499000" y="4110726"/>
                  <a:pt x="1495342" y="4114384"/>
                </a:cubicBezTo>
                <a:cubicBezTo>
                  <a:pt x="1488031" y="4118042"/>
                  <a:pt x="1484373" y="4129016"/>
                  <a:pt x="1477063" y="4143648"/>
                </a:cubicBezTo>
                <a:cubicBezTo>
                  <a:pt x="1473407" y="4158280"/>
                  <a:pt x="1466094" y="4176571"/>
                  <a:pt x="1458782" y="4183887"/>
                </a:cubicBezTo>
                <a:cubicBezTo>
                  <a:pt x="1458782" y="4198519"/>
                  <a:pt x="1451470" y="4209493"/>
                  <a:pt x="1447814" y="4220467"/>
                </a:cubicBezTo>
                <a:cubicBezTo>
                  <a:pt x="1440501" y="4231441"/>
                  <a:pt x="1433189" y="4242415"/>
                  <a:pt x="1436845" y="4257049"/>
                </a:cubicBezTo>
                <a:cubicBezTo>
                  <a:pt x="1429533" y="4260707"/>
                  <a:pt x="1436845" y="4268023"/>
                  <a:pt x="1429533" y="4268023"/>
                </a:cubicBezTo>
                <a:cubicBezTo>
                  <a:pt x="1425877" y="4249731"/>
                  <a:pt x="1436845" y="4235099"/>
                  <a:pt x="1440501" y="4213151"/>
                </a:cubicBezTo>
                <a:cubicBezTo>
                  <a:pt x="1436845" y="4213151"/>
                  <a:pt x="1436845" y="4209493"/>
                  <a:pt x="1433189" y="4209493"/>
                </a:cubicBezTo>
                <a:cubicBezTo>
                  <a:pt x="1429533" y="4213151"/>
                  <a:pt x="1425877" y="4216809"/>
                  <a:pt x="1429533" y="4227783"/>
                </a:cubicBezTo>
                <a:cubicBezTo>
                  <a:pt x="1425877" y="4235099"/>
                  <a:pt x="1425877" y="4209493"/>
                  <a:pt x="1418564" y="4220467"/>
                </a:cubicBezTo>
                <a:cubicBezTo>
                  <a:pt x="1425877" y="4224125"/>
                  <a:pt x="1414908" y="4242415"/>
                  <a:pt x="1425877" y="4242415"/>
                </a:cubicBezTo>
                <a:cubicBezTo>
                  <a:pt x="1414908" y="4249731"/>
                  <a:pt x="1422221" y="4260707"/>
                  <a:pt x="1414908" y="4264365"/>
                </a:cubicBezTo>
                <a:cubicBezTo>
                  <a:pt x="1422221" y="4260707"/>
                  <a:pt x="1418564" y="4268023"/>
                  <a:pt x="1425877" y="4275339"/>
                </a:cubicBezTo>
                <a:cubicBezTo>
                  <a:pt x="1414908" y="4282655"/>
                  <a:pt x="1418564" y="4293629"/>
                  <a:pt x="1418564" y="4300945"/>
                </a:cubicBezTo>
                <a:cubicBezTo>
                  <a:pt x="1414908" y="4308261"/>
                  <a:pt x="1414908" y="4300945"/>
                  <a:pt x="1411252" y="4300945"/>
                </a:cubicBezTo>
                <a:cubicBezTo>
                  <a:pt x="1411252" y="4308261"/>
                  <a:pt x="1407596" y="4315577"/>
                  <a:pt x="1403940" y="4322893"/>
                </a:cubicBezTo>
                <a:cubicBezTo>
                  <a:pt x="1400284" y="4330209"/>
                  <a:pt x="1396628" y="4337525"/>
                  <a:pt x="1392971" y="4337525"/>
                </a:cubicBezTo>
                <a:cubicBezTo>
                  <a:pt x="1400284" y="4330209"/>
                  <a:pt x="1396628" y="4319235"/>
                  <a:pt x="1400284" y="4311919"/>
                </a:cubicBezTo>
                <a:cubicBezTo>
                  <a:pt x="1396628" y="4315577"/>
                  <a:pt x="1392971" y="4304603"/>
                  <a:pt x="1385659" y="4315577"/>
                </a:cubicBezTo>
                <a:cubicBezTo>
                  <a:pt x="1392971" y="4315577"/>
                  <a:pt x="1389315" y="4322893"/>
                  <a:pt x="1392971" y="4330209"/>
                </a:cubicBezTo>
                <a:cubicBezTo>
                  <a:pt x="1382005" y="4319235"/>
                  <a:pt x="1363724" y="4363133"/>
                  <a:pt x="1371034" y="4374107"/>
                </a:cubicBezTo>
                <a:cubicBezTo>
                  <a:pt x="1363724" y="4381423"/>
                  <a:pt x="1363724" y="4366791"/>
                  <a:pt x="1360068" y="4374107"/>
                </a:cubicBezTo>
                <a:cubicBezTo>
                  <a:pt x="1360068" y="4377765"/>
                  <a:pt x="1360068" y="4377765"/>
                  <a:pt x="1360068" y="4381423"/>
                </a:cubicBezTo>
                <a:cubicBezTo>
                  <a:pt x="1367380" y="4385081"/>
                  <a:pt x="1367380" y="4392397"/>
                  <a:pt x="1374691" y="4385081"/>
                </a:cubicBezTo>
                <a:cubicBezTo>
                  <a:pt x="1371034" y="4388739"/>
                  <a:pt x="1371034" y="4396055"/>
                  <a:pt x="1367380" y="4403371"/>
                </a:cubicBezTo>
                <a:cubicBezTo>
                  <a:pt x="1374691" y="4403371"/>
                  <a:pt x="1374691" y="4388739"/>
                  <a:pt x="1382005" y="4396055"/>
                </a:cubicBezTo>
                <a:cubicBezTo>
                  <a:pt x="1371034" y="4399713"/>
                  <a:pt x="1378349" y="4410687"/>
                  <a:pt x="1371034" y="4414345"/>
                </a:cubicBezTo>
                <a:cubicBezTo>
                  <a:pt x="1363724" y="4407029"/>
                  <a:pt x="1367380" y="4399713"/>
                  <a:pt x="1363724" y="4396055"/>
                </a:cubicBezTo>
                <a:cubicBezTo>
                  <a:pt x="1356412" y="4403371"/>
                  <a:pt x="1360068" y="4410687"/>
                  <a:pt x="1356412" y="4418003"/>
                </a:cubicBezTo>
                <a:cubicBezTo>
                  <a:pt x="1352756" y="4410687"/>
                  <a:pt x="1349099" y="4418003"/>
                  <a:pt x="1345443" y="4410687"/>
                </a:cubicBezTo>
                <a:cubicBezTo>
                  <a:pt x="1345443" y="4407029"/>
                  <a:pt x="1345443" y="4392397"/>
                  <a:pt x="1338131" y="4392397"/>
                </a:cubicBezTo>
                <a:cubicBezTo>
                  <a:pt x="1338131" y="4399713"/>
                  <a:pt x="1345443" y="4407029"/>
                  <a:pt x="1341787" y="4410687"/>
                </a:cubicBezTo>
                <a:cubicBezTo>
                  <a:pt x="1338131" y="4403371"/>
                  <a:pt x="1330819" y="4421661"/>
                  <a:pt x="1330819" y="4410687"/>
                </a:cubicBezTo>
                <a:cubicBezTo>
                  <a:pt x="1327162" y="4418003"/>
                  <a:pt x="1327162" y="4432637"/>
                  <a:pt x="1334475" y="4425319"/>
                </a:cubicBezTo>
                <a:cubicBezTo>
                  <a:pt x="1327162" y="4418003"/>
                  <a:pt x="1338131" y="4421661"/>
                  <a:pt x="1341787" y="4418003"/>
                </a:cubicBezTo>
                <a:cubicBezTo>
                  <a:pt x="1341787" y="4418003"/>
                  <a:pt x="1341787" y="4414345"/>
                  <a:pt x="1345443" y="4414345"/>
                </a:cubicBezTo>
                <a:cubicBezTo>
                  <a:pt x="1345443" y="4418003"/>
                  <a:pt x="1349099" y="4418003"/>
                  <a:pt x="1349099" y="4421661"/>
                </a:cubicBezTo>
                <a:cubicBezTo>
                  <a:pt x="1345443" y="4428979"/>
                  <a:pt x="1341787" y="4421661"/>
                  <a:pt x="1334475" y="4428979"/>
                </a:cubicBezTo>
                <a:cubicBezTo>
                  <a:pt x="1334475" y="4432637"/>
                  <a:pt x="1334475" y="4436295"/>
                  <a:pt x="1338131" y="4439953"/>
                </a:cubicBezTo>
                <a:cubicBezTo>
                  <a:pt x="1341787" y="4439953"/>
                  <a:pt x="1341787" y="4428979"/>
                  <a:pt x="1345443" y="4436295"/>
                </a:cubicBezTo>
                <a:cubicBezTo>
                  <a:pt x="1338131" y="4447269"/>
                  <a:pt x="1338131" y="4461901"/>
                  <a:pt x="1330819" y="4472875"/>
                </a:cubicBezTo>
                <a:cubicBezTo>
                  <a:pt x="1330819" y="4454585"/>
                  <a:pt x="1327162" y="4447269"/>
                  <a:pt x="1327162" y="4428979"/>
                </a:cubicBezTo>
                <a:cubicBezTo>
                  <a:pt x="1327162" y="4428979"/>
                  <a:pt x="1327162" y="4428979"/>
                  <a:pt x="1323506" y="4428979"/>
                </a:cubicBezTo>
                <a:cubicBezTo>
                  <a:pt x="1319850" y="4447269"/>
                  <a:pt x="1323506" y="4465559"/>
                  <a:pt x="1319850" y="4480191"/>
                </a:cubicBezTo>
                <a:cubicBezTo>
                  <a:pt x="1316194" y="4483849"/>
                  <a:pt x="1312538" y="4480191"/>
                  <a:pt x="1312538" y="4480191"/>
                </a:cubicBezTo>
                <a:cubicBezTo>
                  <a:pt x="1312538" y="4480191"/>
                  <a:pt x="1312538" y="4483849"/>
                  <a:pt x="1312538" y="4487507"/>
                </a:cubicBezTo>
                <a:cubicBezTo>
                  <a:pt x="1312538" y="4487507"/>
                  <a:pt x="1316194" y="4487507"/>
                  <a:pt x="1316194" y="4487507"/>
                </a:cubicBezTo>
                <a:cubicBezTo>
                  <a:pt x="1316194" y="4494823"/>
                  <a:pt x="1316194" y="4509455"/>
                  <a:pt x="1308882" y="4505797"/>
                </a:cubicBezTo>
                <a:cubicBezTo>
                  <a:pt x="1308882" y="4513113"/>
                  <a:pt x="1308882" y="4524089"/>
                  <a:pt x="1308882" y="4535063"/>
                </a:cubicBezTo>
                <a:cubicBezTo>
                  <a:pt x="1308882" y="4542379"/>
                  <a:pt x="1308882" y="4549695"/>
                  <a:pt x="1305226" y="4549695"/>
                </a:cubicBezTo>
                <a:cubicBezTo>
                  <a:pt x="1305226" y="4546037"/>
                  <a:pt x="1301569" y="4531405"/>
                  <a:pt x="1301569" y="4513113"/>
                </a:cubicBezTo>
                <a:cubicBezTo>
                  <a:pt x="1294257" y="4524089"/>
                  <a:pt x="1301569" y="4542379"/>
                  <a:pt x="1290601" y="4553353"/>
                </a:cubicBezTo>
                <a:cubicBezTo>
                  <a:pt x="1297913" y="4546037"/>
                  <a:pt x="1297913" y="4560669"/>
                  <a:pt x="1305226" y="4560669"/>
                </a:cubicBezTo>
                <a:cubicBezTo>
                  <a:pt x="1301569" y="4560669"/>
                  <a:pt x="1305226" y="4567985"/>
                  <a:pt x="1301569" y="4567985"/>
                </a:cubicBezTo>
                <a:cubicBezTo>
                  <a:pt x="1301569" y="4560669"/>
                  <a:pt x="1294257" y="4553353"/>
                  <a:pt x="1286945" y="4557011"/>
                </a:cubicBezTo>
                <a:cubicBezTo>
                  <a:pt x="1294257" y="4567985"/>
                  <a:pt x="1286945" y="4571643"/>
                  <a:pt x="1279633" y="4575301"/>
                </a:cubicBezTo>
                <a:cubicBezTo>
                  <a:pt x="1286945" y="4604567"/>
                  <a:pt x="1272320" y="4611883"/>
                  <a:pt x="1272320" y="4633831"/>
                </a:cubicBezTo>
                <a:cubicBezTo>
                  <a:pt x="1265008" y="4630173"/>
                  <a:pt x="1275976" y="4611883"/>
                  <a:pt x="1265008" y="4608225"/>
                </a:cubicBezTo>
                <a:cubicBezTo>
                  <a:pt x="1257698" y="4619199"/>
                  <a:pt x="1268664" y="4637489"/>
                  <a:pt x="1250383" y="4648463"/>
                </a:cubicBezTo>
                <a:cubicBezTo>
                  <a:pt x="1254041" y="4659437"/>
                  <a:pt x="1250383" y="4670411"/>
                  <a:pt x="1246729" y="4685043"/>
                </a:cubicBezTo>
                <a:cubicBezTo>
                  <a:pt x="1250383" y="4688702"/>
                  <a:pt x="1254041" y="4688702"/>
                  <a:pt x="1254041" y="4696018"/>
                </a:cubicBezTo>
                <a:cubicBezTo>
                  <a:pt x="1254041" y="4699676"/>
                  <a:pt x="1250383" y="4699676"/>
                  <a:pt x="1250383" y="4703334"/>
                </a:cubicBezTo>
                <a:cubicBezTo>
                  <a:pt x="1254041" y="4699676"/>
                  <a:pt x="1257698" y="4703334"/>
                  <a:pt x="1257698" y="4706992"/>
                </a:cubicBezTo>
                <a:cubicBezTo>
                  <a:pt x="1246729" y="4714308"/>
                  <a:pt x="1250383" y="4703334"/>
                  <a:pt x="1246729" y="4692360"/>
                </a:cubicBezTo>
                <a:cubicBezTo>
                  <a:pt x="1243073" y="4706992"/>
                  <a:pt x="1243073" y="4688702"/>
                  <a:pt x="1235761" y="4696018"/>
                </a:cubicBezTo>
                <a:cubicBezTo>
                  <a:pt x="1243073" y="4699676"/>
                  <a:pt x="1243073" y="4710650"/>
                  <a:pt x="1235761" y="4710650"/>
                </a:cubicBezTo>
                <a:cubicBezTo>
                  <a:pt x="1235761" y="4696018"/>
                  <a:pt x="1232104" y="4692360"/>
                  <a:pt x="1235761" y="4685043"/>
                </a:cubicBezTo>
                <a:cubicBezTo>
                  <a:pt x="1232104" y="4685043"/>
                  <a:pt x="1232104" y="4681385"/>
                  <a:pt x="1232104" y="4685043"/>
                </a:cubicBezTo>
                <a:cubicBezTo>
                  <a:pt x="1224792" y="4688702"/>
                  <a:pt x="1232104" y="4699676"/>
                  <a:pt x="1224792" y="4699676"/>
                </a:cubicBezTo>
                <a:cubicBezTo>
                  <a:pt x="1224792" y="4685043"/>
                  <a:pt x="1232104" y="4670411"/>
                  <a:pt x="1232104" y="4655779"/>
                </a:cubicBezTo>
                <a:cubicBezTo>
                  <a:pt x="1228448" y="4652121"/>
                  <a:pt x="1224792" y="4663095"/>
                  <a:pt x="1221137" y="4655779"/>
                </a:cubicBezTo>
                <a:cubicBezTo>
                  <a:pt x="1228448" y="4652121"/>
                  <a:pt x="1224792" y="4644805"/>
                  <a:pt x="1232104" y="4644805"/>
                </a:cubicBezTo>
                <a:cubicBezTo>
                  <a:pt x="1232104" y="4644805"/>
                  <a:pt x="1232104" y="4652121"/>
                  <a:pt x="1235761" y="4648463"/>
                </a:cubicBezTo>
                <a:cubicBezTo>
                  <a:pt x="1239417" y="4641147"/>
                  <a:pt x="1235761" y="4622857"/>
                  <a:pt x="1232104" y="4622857"/>
                </a:cubicBezTo>
                <a:cubicBezTo>
                  <a:pt x="1235761" y="4622857"/>
                  <a:pt x="1235761" y="4615541"/>
                  <a:pt x="1239417" y="4611883"/>
                </a:cubicBezTo>
                <a:cubicBezTo>
                  <a:pt x="1246729" y="4622857"/>
                  <a:pt x="1232104" y="4622857"/>
                  <a:pt x="1239417" y="4633831"/>
                </a:cubicBezTo>
                <a:cubicBezTo>
                  <a:pt x="1246729" y="4622857"/>
                  <a:pt x="1243073" y="4619199"/>
                  <a:pt x="1257698" y="4611883"/>
                </a:cubicBezTo>
                <a:cubicBezTo>
                  <a:pt x="1254041" y="4608225"/>
                  <a:pt x="1254041" y="4608225"/>
                  <a:pt x="1254041" y="4604567"/>
                </a:cubicBezTo>
                <a:cubicBezTo>
                  <a:pt x="1250383" y="4604567"/>
                  <a:pt x="1254041" y="4608225"/>
                  <a:pt x="1246729" y="4608225"/>
                </a:cubicBezTo>
                <a:cubicBezTo>
                  <a:pt x="1246729" y="4604567"/>
                  <a:pt x="1243073" y="4604567"/>
                  <a:pt x="1243073" y="4604567"/>
                </a:cubicBezTo>
                <a:cubicBezTo>
                  <a:pt x="1239417" y="4597249"/>
                  <a:pt x="1243073" y="4589933"/>
                  <a:pt x="1239417" y="4582617"/>
                </a:cubicBezTo>
                <a:cubicBezTo>
                  <a:pt x="1232104" y="4582617"/>
                  <a:pt x="1235761" y="4600909"/>
                  <a:pt x="1232104" y="4589933"/>
                </a:cubicBezTo>
                <a:cubicBezTo>
                  <a:pt x="1235761" y="4578959"/>
                  <a:pt x="1239417" y="4560669"/>
                  <a:pt x="1246729" y="4557011"/>
                </a:cubicBezTo>
                <a:cubicBezTo>
                  <a:pt x="1243073" y="4560669"/>
                  <a:pt x="1243073" y="4567985"/>
                  <a:pt x="1246729" y="4571643"/>
                </a:cubicBezTo>
                <a:cubicBezTo>
                  <a:pt x="1257698" y="4560669"/>
                  <a:pt x="1254041" y="4538721"/>
                  <a:pt x="1261352" y="4531405"/>
                </a:cubicBezTo>
                <a:cubicBezTo>
                  <a:pt x="1261352" y="4527747"/>
                  <a:pt x="1257698" y="4527747"/>
                  <a:pt x="1254041" y="4531405"/>
                </a:cubicBezTo>
                <a:cubicBezTo>
                  <a:pt x="1250383" y="4520431"/>
                  <a:pt x="1254041" y="4516773"/>
                  <a:pt x="1254041" y="4509455"/>
                </a:cubicBezTo>
                <a:cubicBezTo>
                  <a:pt x="1268664" y="4498481"/>
                  <a:pt x="1268664" y="4476533"/>
                  <a:pt x="1268664" y="4454585"/>
                </a:cubicBezTo>
                <a:cubicBezTo>
                  <a:pt x="1272320" y="4458243"/>
                  <a:pt x="1268664" y="4469217"/>
                  <a:pt x="1272320" y="4465559"/>
                </a:cubicBezTo>
                <a:cubicBezTo>
                  <a:pt x="1279633" y="4461901"/>
                  <a:pt x="1272320" y="4447269"/>
                  <a:pt x="1275976" y="4439953"/>
                </a:cubicBezTo>
                <a:cubicBezTo>
                  <a:pt x="1279633" y="4443611"/>
                  <a:pt x="1279633" y="4450927"/>
                  <a:pt x="1283289" y="4443611"/>
                </a:cubicBezTo>
                <a:cubicBezTo>
                  <a:pt x="1283289" y="4443611"/>
                  <a:pt x="1283289" y="4439953"/>
                  <a:pt x="1279633" y="4436295"/>
                </a:cubicBezTo>
                <a:cubicBezTo>
                  <a:pt x="1294257" y="4425319"/>
                  <a:pt x="1279633" y="4403371"/>
                  <a:pt x="1283289" y="4392397"/>
                </a:cubicBezTo>
                <a:cubicBezTo>
                  <a:pt x="1294257" y="4388739"/>
                  <a:pt x="1294257" y="4363133"/>
                  <a:pt x="1286945" y="4359475"/>
                </a:cubicBezTo>
                <a:cubicBezTo>
                  <a:pt x="1286945" y="4363133"/>
                  <a:pt x="1290601" y="4377765"/>
                  <a:pt x="1283289" y="4370449"/>
                </a:cubicBezTo>
                <a:cubicBezTo>
                  <a:pt x="1286945" y="4363133"/>
                  <a:pt x="1275976" y="4370449"/>
                  <a:pt x="1275976" y="4366791"/>
                </a:cubicBezTo>
                <a:cubicBezTo>
                  <a:pt x="1283289" y="4359475"/>
                  <a:pt x="1286945" y="4355817"/>
                  <a:pt x="1290601" y="4348501"/>
                </a:cubicBezTo>
                <a:cubicBezTo>
                  <a:pt x="1294257" y="4363133"/>
                  <a:pt x="1294257" y="4359475"/>
                  <a:pt x="1294257" y="4370449"/>
                </a:cubicBezTo>
                <a:cubicBezTo>
                  <a:pt x="1301569" y="4363133"/>
                  <a:pt x="1305226" y="4355817"/>
                  <a:pt x="1305226" y="4348501"/>
                </a:cubicBezTo>
                <a:cubicBezTo>
                  <a:pt x="1308882" y="4337525"/>
                  <a:pt x="1308882" y="4330209"/>
                  <a:pt x="1305226" y="4326551"/>
                </a:cubicBezTo>
                <a:cubicBezTo>
                  <a:pt x="1308882" y="4330209"/>
                  <a:pt x="1316194" y="4319235"/>
                  <a:pt x="1316194" y="4315577"/>
                </a:cubicBezTo>
                <a:cubicBezTo>
                  <a:pt x="1305226" y="4308261"/>
                  <a:pt x="1323506" y="4297287"/>
                  <a:pt x="1323506" y="4289971"/>
                </a:cubicBezTo>
                <a:cubicBezTo>
                  <a:pt x="1319850" y="4289971"/>
                  <a:pt x="1312538" y="4275339"/>
                  <a:pt x="1316194" y="4271681"/>
                </a:cubicBezTo>
                <a:cubicBezTo>
                  <a:pt x="1319850" y="4275339"/>
                  <a:pt x="1323506" y="4278997"/>
                  <a:pt x="1330819" y="4275339"/>
                </a:cubicBezTo>
                <a:cubicBezTo>
                  <a:pt x="1323506" y="4260707"/>
                  <a:pt x="1341787" y="4264365"/>
                  <a:pt x="1334475" y="4246073"/>
                </a:cubicBezTo>
                <a:cubicBezTo>
                  <a:pt x="1330819" y="4253391"/>
                  <a:pt x="1330819" y="4249731"/>
                  <a:pt x="1327162" y="4246073"/>
                </a:cubicBezTo>
                <a:cubicBezTo>
                  <a:pt x="1330819" y="4235099"/>
                  <a:pt x="1334475" y="4216809"/>
                  <a:pt x="1338131" y="4231441"/>
                </a:cubicBezTo>
                <a:cubicBezTo>
                  <a:pt x="1338131" y="4216809"/>
                  <a:pt x="1338131" y="4198519"/>
                  <a:pt x="1349099" y="4183887"/>
                </a:cubicBezTo>
                <a:cubicBezTo>
                  <a:pt x="1349099" y="4180229"/>
                  <a:pt x="1349099" y="4176571"/>
                  <a:pt x="1349099" y="4172913"/>
                </a:cubicBezTo>
                <a:cubicBezTo>
                  <a:pt x="1352756" y="4165597"/>
                  <a:pt x="1352756" y="4183887"/>
                  <a:pt x="1356412" y="4180229"/>
                </a:cubicBezTo>
                <a:cubicBezTo>
                  <a:pt x="1360068" y="4161938"/>
                  <a:pt x="1356412" y="4154622"/>
                  <a:pt x="1363724" y="4136332"/>
                </a:cubicBezTo>
                <a:cubicBezTo>
                  <a:pt x="1356412" y="4136332"/>
                  <a:pt x="1360068" y="4147306"/>
                  <a:pt x="1352756" y="4147306"/>
                </a:cubicBezTo>
                <a:cubicBezTo>
                  <a:pt x="1356412" y="4143648"/>
                  <a:pt x="1358239" y="4135418"/>
                  <a:pt x="1360068" y="4128559"/>
                </a:cubicBezTo>
                <a:lnTo>
                  <a:pt x="1365952" y="4120094"/>
                </a:lnTo>
                <a:lnTo>
                  <a:pt x="1365917" y="4120237"/>
                </a:lnTo>
                <a:lnTo>
                  <a:pt x="1362809" y="4124901"/>
                </a:lnTo>
                <a:cubicBezTo>
                  <a:pt x="1361895" y="4128102"/>
                  <a:pt x="1361895" y="4130845"/>
                  <a:pt x="1363724" y="4129016"/>
                </a:cubicBezTo>
                <a:lnTo>
                  <a:pt x="1365917" y="4120237"/>
                </a:lnTo>
                <a:lnTo>
                  <a:pt x="1367380" y="4118042"/>
                </a:lnTo>
                <a:lnTo>
                  <a:pt x="1365952" y="4120094"/>
                </a:lnTo>
                <a:lnTo>
                  <a:pt x="1371034" y="4099752"/>
                </a:lnTo>
                <a:cubicBezTo>
                  <a:pt x="1367380" y="4107068"/>
                  <a:pt x="1367380" y="4114384"/>
                  <a:pt x="1363724" y="4107068"/>
                </a:cubicBezTo>
                <a:cubicBezTo>
                  <a:pt x="1367380" y="4099752"/>
                  <a:pt x="1367380" y="4088778"/>
                  <a:pt x="1374691" y="4096094"/>
                </a:cubicBezTo>
                <a:cubicBezTo>
                  <a:pt x="1363724" y="4088778"/>
                  <a:pt x="1371034" y="4085120"/>
                  <a:pt x="1371034" y="4077802"/>
                </a:cubicBezTo>
                <a:cubicBezTo>
                  <a:pt x="1367380" y="4081462"/>
                  <a:pt x="1367380" y="4085120"/>
                  <a:pt x="1360068" y="4088778"/>
                </a:cubicBezTo>
                <a:cubicBezTo>
                  <a:pt x="1360068" y="4092436"/>
                  <a:pt x="1356412" y="4096094"/>
                  <a:pt x="1360068" y="4103410"/>
                </a:cubicBezTo>
                <a:cubicBezTo>
                  <a:pt x="1338131" y="4107068"/>
                  <a:pt x="1349099" y="4147306"/>
                  <a:pt x="1330819" y="4158280"/>
                </a:cubicBezTo>
                <a:cubicBezTo>
                  <a:pt x="1334475" y="4172913"/>
                  <a:pt x="1316194" y="4180229"/>
                  <a:pt x="1323506" y="4194861"/>
                </a:cubicBezTo>
                <a:cubicBezTo>
                  <a:pt x="1312538" y="4213151"/>
                  <a:pt x="1305226" y="4231441"/>
                  <a:pt x="1301569" y="4253391"/>
                </a:cubicBezTo>
                <a:cubicBezTo>
                  <a:pt x="1297913" y="4253391"/>
                  <a:pt x="1294257" y="4253391"/>
                  <a:pt x="1290601" y="4249731"/>
                </a:cubicBezTo>
                <a:cubicBezTo>
                  <a:pt x="1290601" y="4257049"/>
                  <a:pt x="1283289" y="4260707"/>
                  <a:pt x="1286945" y="4268023"/>
                </a:cubicBezTo>
                <a:cubicBezTo>
                  <a:pt x="1279633" y="4271681"/>
                  <a:pt x="1275976" y="4268023"/>
                  <a:pt x="1272320" y="4268023"/>
                </a:cubicBezTo>
                <a:cubicBezTo>
                  <a:pt x="1272320" y="4275339"/>
                  <a:pt x="1275976" y="4282655"/>
                  <a:pt x="1279633" y="4282655"/>
                </a:cubicBezTo>
                <a:cubicBezTo>
                  <a:pt x="1272320" y="4293629"/>
                  <a:pt x="1268664" y="4297287"/>
                  <a:pt x="1265008" y="4300945"/>
                </a:cubicBezTo>
                <a:cubicBezTo>
                  <a:pt x="1268664" y="4304603"/>
                  <a:pt x="1268664" y="4308261"/>
                  <a:pt x="1265008" y="4315577"/>
                </a:cubicBezTo>
                <a:cubicBezTo>
                  <a:pt x="1261352" y="4308261"/>
                  <a:pt x="1265008" y="4297287"/>
                  <a:pt x="1257698" y="4297287"/>
                </a:cubicBezTo>
                <a:cubicBezTo>
                  <a:pt x="1257698" y="4304603"/>
                  <a:pt x="1257698" y="4319235"/>
                  <a:pt x="1250383" y="4315577"/>
                </a:cubicBezTo>
                <a:cubicBezTo>
                  <a:pt x="1250383" y="4322893"/>
                  <a:pt x="1246729" y="4326551"/>
                  <a:pt x="1250383" y="4330209"/>
                </a:cubicBezTo>
                <a:cubicBezTo>
                  <a:pt x="1254041" y="4330209"/>
                  <a:pt x="1257698" y="4333867"/>
                  <a:pt x="1257698" y="4344843"/>
                </a:cubicBezTo>
                <a:cubicBezTo>
                  <a:pt x="1254041" y="4348501"/>
                  <a:pt x="1257698" y="4337525"/>
                  <a:pt x="1250383" y="4341185"/>
                </a:cubicBezTo>
                <a:cubicBezTo>
                  <a:pt x="1250383" y="4355817"/>
                  <a:pt x="1243073" y="4359475"/>
                  <a:pt x="1239417" y="4374107"/>
                </a:cubicBezTo>
                <a:cubicBezTo>
                  <a:pt x="1235761" y="4359475"/>
                  <a:pt x="1239417" y="4359475"/>
                  <a:pt x="1228448" y="4359475"/>
                </a:cubicBezTo>
                <a:cubicBezTo>
                  <a:pt x="1235761" y="4355817"/>
                  <a:pt x="1228448" y="4348501"/>
                  <a:pt x="1228448" y="4344843"/>
                </a:cubicBezTo>
                <a:cubicBezTo>
                  <a:pt x="1232104" y="4337525"/>
                  <a:pt x="1232104" y="4330209"/>
                  <a:pt x="1235761" y="4322893"/>
                </a:cubicBezTo>
                <a:cubicBezTo>
                  <a:pt x="1239417" y="4326551"/>
                  <a:pt x="1232104" y="4337525"/>
                  <a:pt x="1239417" y="4337525"/>
                </a:cubicBezTo>
                <a:cubicBezTo>
                  <a:pt x="1235761" y="4322893"/>
                  <a:pt x="1250383" y="4322893"/>
                  <a:pt x="1239417" y="4311919"/>
                </a:cubicBezTo>
                <a:cubicBezTo>
                  <a:pt x="1250383" y="4300945"/>
                  <a:pt x="1254041" y="4293629"/>
                  <a:pt x="1261352" y="4278997"/>
                </a:cubicBezTo>
                <a:cubicBezTo>
                  <a:pt x="1261352" y="4275339"/>
                  <a:pt x="1261352" y="4271681"/>
                  <a:pt x="1257698" y="4268023"/>
                </a:cubicBezTo>
                <a:cubicBezTo>
                  <a:pt x="1261352" y="4268023"/>
                  <a:pt x="1261352" y="4264365"/>
                  <a:pt x="1261352" y="4260707"/>
                </a:cubicBezTo>
                <a:cubicBezTo>
                  <a:pt x="1265008" y="4253391"/>
                  <a:pt x="1265008" y="4271681"/>
                  <a:pt x="1268664" y="4264365"/>
                </a:cubicBezTo>
                <a:cubicBezTo>
                  <a:pt x="1272320" y="4260707"/>
                  <a:pt x="1272320" y="4249731"/>
                  <a:pt x="1265008" y="4249731"/>
                </a:cubicBezTo>
                <a:cubicBezTo>
                  <a:pt x="1272320" y="4242415"/>
                  <a:pt x="1272320" y="4249731"/>
                  <a:pt x="1275976" y="4246073"/>
                </a:cubicBezTo>
                <a:cubicBezTo>
                  <a:pt x="1279633" y="4231441"/>
                  <a:pt x="1272320" y="4224125"/>
                  <a:pt x="1286945" y="4216809"/>
                </a:cubicBezTo>
                <a:cubicBezTo>
                  <a:pt x="1286945" y="4209493"/>
                  <a:pt x="1283289" y="4216809"/>
                  <a:pt x="1279633" y="4209493"/>
                </a:cubicBezTo>
                <a:cubicBezTo>
                  <a:pt x="1286945" y="4198519"/>
                  <a:pt x="1286945" y="4198519"/>
                  <a:pt x="1279633" y="4198519"/>
                </a:cubicBezTo>
                <a:cubicBezTo>
                  <a:pt x="1283289" y="4191203"/>
                  <a:pt x="1290601" y="4191203"/>
                  <a:pt x="1290601" y="4183887"/>
                </a:cubicBezTo>
                <a:cubicBezTo>
                  <a:pt x="1290601" y="4158280"/>
                  <a:pt x="1305226" y="4147306"/>
                  <a:pt x="1312538" y="4132674"/>
                </a:cubicBezTo>
                <a:cubicBezTo>
                  <a:pt x="1308882" y="4121700"/>
                  <a:pt x="1308882" y="4107068"/>
                  <a:pt x="1301569" y="4110726"/>
                </a:cubicBezTo>
                <a:cubicBezTo>
                  <a:pt x="1301569" y="4118042"/>
                  <a:pt x="1305226" y="4118042"/>
                  <a:pt x="1305226" y="4125358"/>
                </a:cubicBezTo>
                <a:cubicBezTo>
                  <a:pt x="1297913" y="4132674"/>
                  <a:pt x="1301569" y="4118042"/>
                  <a:pt x="1294257" y="4125358"/>
                </a:cubicBezTo>
                <a:cubicBezTo>
                  <a:pt x="1290601" y="4136332"/>
                  <a:pt x="1283289" y="4150964"/>
                  <a:pt x="1279633" y="4165597"/>
                </a:cubicBezTo>
                <a:cubicBezTo>
                  <a:pt x="1272320" y="4180229"/>
                  <a:pt x="1265008" y="4194861"/>
                  <a:pt x="1257698" y="4209493"/>
                </a:cubicBezTo>
                <a:cubicBezTo>
                  <a:pt x="1254041" y="4198519"/>
                  <a:pt x="1261352" y="4194861"/>
                  <a:pt x="1261352" y="4187545"/>
                </a:cubicBezTo>
                <a:cubicBezTo>
                  <a:pt x="1254041" y="4183887"/>
                  <a:pt x="1254041" y="4194861"/>
                  <a:pt x="1250383" y="4183887"/>
                </a:cubicBezTo>
                <a:cubicBezTo>
                  <a:pt x="1254041" y="4183887"/>
                  <a:pt x="1254041" y="4183887"/>
                  <a:pt x="1257698" y="4183887"/>
                </a:cubicBezTo>
                <a:cubicBezTo>
                  <a:pt x="1257698" y="4169255"/>
                  <a:pt x="1254041" y="4165597"/>
                  <a:pt x="1257698" y="4158280"/>
                </a:cubicBezTo>
                <a:cubicBezTo>
                  <a:pt x="1254041" y="4169255"/>
                  <a:pt x="1261352" y="4161938"/>
                  <a:pt x="1265008" y="4169255"/>
                </a:cubicBezTo>
                <a:cubicBezTo>
                  <a:pt x="1261352" y="4172913"/>
                  <a:pt x="1257698" y="4172913"/>
                  <a:pt x="1257698" y="4176571"/>
                </a:cubicBezTo>
                <a:cubicBezTo>
                  <a:pt x="1261352" y="4180229"/>
                  <a:pt x="1261352" y="4187545"/>
                  <a:pt x="1268664" y="4183887"/>
                </a:cubicBezTo>
                <a:cubicBezTo>
                  <a:pt x="1257698" y="4176571"/>
                  <a:pt x="1272320" y="4172913"/>
                  <a:pt x="1268664" y="4161938"/>
                </a:cubicBezTo>
                <a:cubicBezTo>
                  <a:pt x="1261352" y="4165597"/>
                  <a:pt x="1261352" y="4150964"/>
                  <a:pt x="1261352" y="4147306"/>
                </a:cubicBezTo>
                <a:cubicBezTo>
                  <a:pt x="1268664" y="4139990"/>
                  <a:pt x="1268664" y="4121700"/>
                  <a:pt x="1275976" y="4107068"/>
                </a:cubicBezTo>
                <a:cubicBezTo>
                  <a:pt x="1279633" y="4092436"/>
                  <a:pt x="1283289" y="4077802"/>
                  <a:pt x="1290601" y="4074144"/>
                </a:cubicBezTo>
                <a:cubicBezTo>
                  <a:pt x="1286945" y="4070486"/>
                  <a:pt x="1283289" y="4077802"/>
                  <a:pt x="1279633" y="4066828"/>
                </a:cubicBezTo>
                <a:cubicBezTo>
                  <a:pt x="1294257" y="4063170"/>
                  <a:pt x="1294257" y="4059512"/>
                  <a:pt x="1301569" y="4048538"/>
                </a:cubicBezTo>
                <a:cubicBezTo>
                  <a:pt x="1297913" y="4059512"/>
                  <a:pt x="1305226" y="4059512"/>
                  <a:pt x="1301569" y="4066828"/>
                </a:cubicBezTo>
                <a:cubicBezTo>
                  <a:pt x="1297913" y="4063170"/>
                  <a:pt x="1297913" y="4059512"/>
                  <a:pt x="1294257" y="4063170"/>
                </a:cubicBezTo>
                <a:cubicBezTo>
                  <a:pt x="1297913" y="4066828"/>
                  <a:pt x="1294257" y="4077802"/>
                  <a:pt x="1301569" y="4081462"/>
                </a:cubicBezTo>
                <a:cubicBezTo>
                  <a:pt x="1297913" y="4074144"/>
                  <a:pt x="1316194" y="4052196"/>
                  <a:pt x="1301569" y="4037564"/>
                </a:cubicBezTo>
                <a:cubicBezTo>
                  <a:pt x="1305226" y="4033906"/>
                  <a:pt x="1305226" y="4022932"/>
                  <a:pt x="1308882" y="4019274"/>
                </a:cubicBezTo>
                <a:cubicBezTo>
                  <a:pt x="1312538" y="4026590"/>
                  <a:pt x="1308882" y="4037564"/>
                  <a:pt x="1316194" y="4037564"/>
                </a:cubicBezTo>
                <a:cubicBezTo>
                  <a:pt x="1323506" y="4030248"/>
                  <a:pt x="1312538" y="4019274"/>
                  <a:pt x="1319850" y="4011958"/>
                </a:cubicBezTo>
                <a:cubicBezTo>
                  <a:pt x="1305226" y="4008300"/>
                  <a:pt x="1323506" y="3986350"/>
                  <a:pt x="1316194" y="3979034"/>
                </a:cubicBezTo>
                <a:cubicBezTo>
                  <a:pt x="1323506" y="3979034"/>
                  <a:pt x="1319850" y="3982692"/>
                  <a:pt x="1323506" y="3982692"/>
                </a:cubicBezTo>
                <a:cubicBezTo>
                  <a:pt x="1327162" y="3979034"/>
                  <a:pt x="1330819" y="3971718"/>
                  <a:pt x="1327162" y="3968060"/>
                </a:cubicBezTo>
                <a:cubicBezTo>
                  <a:pt x="1334475" y="3964402"/>
                  <a:pt x="1327162" y="3957086"/>
                  <a:pt x="1338131" y="3957086"/>
                </a:cubicBezTo>
                <a:cubicBezTo>
                  <a:pt x="1338131" y="3949770"/>
                  <a:pt x="1341787" y="3938796"/>
                  <a:pt x="1334475" y="3935138"/>
                </a:cubicBezTo>
                <a:cubicBezTo>
                  <a:pt x="1334475" y="3927822"/>
                  <a:pt x="1341787" y="3942454"/>
                  <a:pt x="1341787" y="3931480"/>
                </a:cubicBezTo>
                <a:cubicBezTo>
                  <a:pt x="1338131" y="3927822"/>
                  <a:pt x="1334475" y="3924164"/>
                  <a:pt x="1345443" y="3913190"/>
                </a:cubicBezTo>
                <a:cubicBezTo>
                  <a:pt x="1345443" y="3909532"/>
                  <a:pt x="1345443" y="3920506"/>
                  <a:pt x="1349099" y="3920506"/>
                </a:cubicBezTo>
                <a:cubicBezTo>
                  <a:pt x="1352756" y="3909532"/>
                  <a:pt x="1349099" y="3913190"/>
                  <a:pt x="1345443" y="3909532"/>
                </a:cubicBezTo>
                <a:cubicBezTo>
                  <a:pt x="1349099" y="3909532"/>
                  <a:pt x="1349099" y="3902214"/>
                  <a:pt x="1352756" y="3902214"/>
                </a:cubicBezTo>
                <a:cubicBezTo>
                  <a:pt x="1360068" y="3902214"/>
                  <a:pt x="1349099" y="3913190"/>
                  <a:pt x="1356412" y="3916848"/>
                </a:cubicBezTo>
                <a:cubicBezTo>
                  <a:pt x="1363724" y="3905874"/>
                  <a:pt x="1360068" y="3891240"/>
                  <a:pt x="1352756" y="3891240"/>
                </a:cubicBezTo>
                <a:cubicBezTo>
                  <a:pt x="1360068" y="3887582"/>
                  <a:pt x="1371034" y="3880266"/>
                  <a:pt x="1363724" y="3872950"/>
                </a:cubicBezTo>
                <a:cubicBezTo>
                  <a:pt x="1363724" y="3865634"/>
                  <a:pt x="1367380" y="3872950"/>
                  <a:pt x="1371034" y="3872950"/>
                </a:cubicBezTo>
                <a:cubicBezTo>
                  <a:pt x="1374691" y="3858318"/>
                  <a:pt x="1378349" y="3851002"/>
                  <a:pt x="1382005" y="3840028"/>
                </a:cubicBezTo>
                <a:cubicBezTo>
                  <a:pt x="1385659" y="3832712"/>
                  <a:pt x="1389315" y="3821738"/>
                  <a:pt x="1389315" y="3810762"/>
                </a:cubicBezTo>
                <a:cubicBezTo>
                  <a:pt x="1396628" y="3803446"/>
                  <a:pt x="1396628" y="3810762"/>
                  <a:pt x="1400284" y="3810762"/>
                </a:cubicBezTo>
                <a:cubicBezTo>
                  <a:pt x="1403940" y="3796130"/>
                  <a:pt x="1396628" y="3781498"/>
                  <a:pt x="1407596" y="3781498"/>
                </a:cubicBezTo>
                <a:cubicBezTo>
                  <a:pt x="1407596" y="3770524"/>
                  <a:pt x="1414908" y="3766866"/>
                  <a:pt x="1411252" y="3759550"/>
                </a:cubicBezTo>
                <a:cubicBezTo>
                  <a:pt x="1411252" y="3763208"/>
                  <a:pt x="1414908" y="3763208"/>
                  <a:pt x="1418564" y="3759550"/>
                </a:cubicBezTo>
                <a:cubicBezTo>
                  <a:pt x="1414908" y="3752234"/>
                  <a:pt x="1418564" y="3719310"/>
                  <a:pt x="1429533" y="3726626"/>
                </a:cubicBezTo>
                <a:cubicBezTo>
                  <a:pt x="1425877" y="3711994"/>
                  <a:pt x="1429533" y="3697362"/>
                  <a:pt x="1425877" y="3690046"/>
                </a:cubicBezTo>
                <a:cubicBezTo>
                  <a:pt x="1436845" y="3686388"/>
                  <a:pt x="1440501" y="3675414"/>
                  <a:pt x="1444157" y="3664440"/>
                </a:cubicBezTo>
                <a:cubicBezTo>
                  <a:pt x="1447814" y="3653466"/>
                  <a:pt x="1451470" y="3646150"/>
                  <a:pt x="1455126" y="3657124"/>
                </a:cubicBezTo>
                <a:cubicBezTo>
                  <a:pt x="1462438" y="3649808"/>
                  <a:pt x="1451470" y="3642492"/>
                  <a:pt x="1462438" y="3638834"/>
                </a:cubicBezTo>
                <a:cubicBezTo>
                  <a:pt x="1466094" y="3635174"/>
                  <a:pt x="1455126" y="3649808"/>
                  <a:pt x="1462438" y="3649808"/>
                </a:cubicBezTo>
                <a:cubicBezTo>
                  <a:pt x="1469751" y="3642492"/>
                  <a:pt x="1477063" y="3627858"/>
                  <a:pt x="1466094" y="3620542"/>
                </a:cubicBezTo>
                <a:cubicBezTo>
                  <a:pt x="1466094" y="3627858"/>
                  <a:pt x="1458782" y="3638834"/>
                  <a:pt x="1458782" y="3635174"/>
                </a:cubicBezTo>
                <a:cubicBezTo>
                  <a:pt x="1466094" y="3624200"/>
                  <a:pt x="1469751" y="3605910"/>
                  <a:pt x="1480717" y="3602252"/>
                </a:cubicBezTo>
                <a:cubicBezTo>
                  <a:pt x="1480717" y="3591279"/>
                  <a:pt x="1473407" y="3602252"/>
                  <a:pt x="1477063" y="3591279"/>
                </a:cubicBezTo>
                <a:cubicBezTo>
                  <a:pt x="1484373" y="3587621"/>
                  <a:pt x="1480717" y="3583962"/>
                  <a:pt x="1484373" y="3576646"/>
                </a:cubicBezTo>
                <a:cubicBezTo>
                  <a:pt x="1477063" y="3580304"/>
                  <a:pt x="1473407" y="3580304"/>
                  <a:pt x="1469751" y="3580304"/>
                </a:cubicBezTo>
                <a:cubicBezTo>
                  <a:pt x="1469751" y="3587621"/>
                  <a:pt x="1469751" y="3598594"/>
                  <a:pt x="1458782" y="3598594"/>
                </a:cubicBezTo>
                <a:cubicBezTo>
                  <a:pt x="1458782" y="3591279"/>
                  <a:pt x="1469751" y="3587621"/>
                  <a:pt x="1466094" y="3580304"/>
                </a:cubicBezTo>
                <a:cubicBezTo>
                  <a:pt x="1473407" y="3572988"/>
                  <a:pt x="1484373" y="3580304"/>
                  <a:pt x="1484373" y="3569331"/>
                </a:cubicBezTo>
                <a:cubicBezTo>
                  <a:pt x="1484373" y="3562015"/>
                  <a:pt x="1480717" y="3562015"/>
                  <a:pt x="1477063" y="3554698"/>
                </a:cubicBezTo>
                <a:cubicBezTo>
                  <a:pt x="1480717" y="3554698"/>
                  <a:pt x="1480717" y="3554698"/>
                  <a:pt x="1480717" y="3551040"/>
                </a:cubicBezTo>
                <a:cubicBezTo>
                  <a:pt x="1480717" y="3551040"/>
                  <a:pt x="1480717" y="3547380"/>
                  <a:pt x="1484373" y="3547380"/>
                </a:cubicBezTo>
                <a:cubicBezTo>
                  <a:pt x="1484373" y="3558356"/>
                  <a:pt x="1488031" y="3565673"/>
                  <a:pt x="1491687" y="3565673"/>
                </a:cubicBezTo>
                <a:cubicBezTo>
                  <a:pt x="1495342" y="3554698"/>
                  <a:pt x="1495342" y="3562015"/>
                  <a:pt x="1499000" y="3565673"/>
                </a:cubicBezTo>
                <a:cubicBezTo>
                  <a:pt x="1506310" y="3558356"/>
                  <a:pt x="1499000" y="3554698"/>
                  <a:pt x="1502654" y="3543722"/>
                </a:cubicBezTo>
                <a:cubicBezTo>
                  <a:pt x="1509966" y="3536406"/>
                  <a:pt x="1524591" y="3514458"/>
                  <a:pt x="1509966" y="3507143"/>
                </a:cubicBezTo>
                <a:cubicBezTo>
                  <a:pt x="1520935" y="3499827"/>
                  <a:pt x="1517279" y="3518116"/>
                  <a:pt x="1524591" y="3518116"/>
                </a:cubicBezTo>
                <a:cubicBezTo>
                  <a:pt x="1524591" y="3510800"/>
                  <a:pt x="1520935" y="3499827"/>
                  <a:pt x="1517279" y="3496168"/>
                </a:cubicBezTo>
                <a:cubicBezTo>
                  <a:pt x="1524591" y="3492510"/>
                  <a:pt x="1531903" y="3485194"/>
                  <a:pt x="1528248" y="3474221"/>
                </a:cubicBezTo>
                <a:cubicBezTo>
                  <a:pt x="1535559" y="3470562"/>
                  <a:pt x="1531903" y="3488852"/>
                  <a:pt x="1542872" y="3477879"/>
                </a:cubicBezTo>
                <a:cubicBezTo>
                  <a:pt x="1542872" y="3470562"/>
                  <a:pt x="1542872" y="3466904"/>
                  <a:pt x="1539216" y="3459587"/>
                </a:cubicBezTo>
                <a:cubicBezTo>
                  <a:pt x="1550184" y="3466904"/>
                  <a:pt x="1550184" y="3452271"/>
                  <a:pt x="1557496" y="3444955"/>
                </a:cubicBezTo>
                <a:cubicBezTo>
                  <a:pt x="1557496" y="3444955"/>
                  <a:pt x="1553840" y="3444955"/>
                  <a:pt x="1553840" y="3441297"/>
                </a:cubicBezTo>
                <a:cubicBezTo>
                  <a:pt x="1564809" y="3430323"/>
                  <a:pt x="1572121" y="3415691"/>
                  <a:pt x="1564809" y="3401059"/>
                </a:cubicBezTo>
                <a:cubicBezTo>
                  <a:pt x="1572121" y="3404717"/>
                  <a:pt x="1579434" y="3390085"/>
                  <a:pt x="1575777" y="3382769"/>
                </a:cubicBezTo>
                <a:cubicBezTo>
                  <a:pt x="1590402" y="3382769"/>
                  <a:pt x="1583089" y="3364477"/>
                  <a:pt x="1594058" y="3357161"/>
                </a:cubicBezTo>
                <a:cubicBezTo>
                  <a:pt x="1590402" y="3353503"/>
                  <a:pt x="1594058" y="3353503"/>
                  <a:pt x="1594058" y="3349845"/>
                </a:cubicBezTo>
                <a:cubicBezTo>
                  <a:pt x="1594058" y="3349845"/>
                  <a:pt x="1590402" y="3349845"/>
                  <a:pt x="1586745" y="3349845"/>
                </a:cubicBezTo>
                <a:cubicBezTo>
                  <a:pt x="1590402" y="3342529"/>
                  <a:pt x="1590402" y="3331555"/>
                  <a:pt x="1594058" y="3327897"/>
                </a:cubicBezTo>
                <a:cubicBezTo>
                  <a:pt x="1597714" y="3335213"/>
                  <a:pt x="1586745" y="3346187"/>
                  <a:pt x="1597714" y="3346187"/>
                </a:cubicBezTo>
                <a:cubicBezTo>
                  <a:pt x="1601370" y="3327897"/>
                  <a:pt x="1619649" y="3324239"/>
                  <a:pt x="1623305" y="3309607"/>
                </a:cubicBezTo>
                <a:cubicBezTo>
                  <a:pt x="1626961" y="3302291"/>
                  <a:pt x="1623305" y="3298633"/>
                  <a:pt x="1619649" y="3294975"/>
                </a:cubicBezTo>
                <a:cubicBezTo>
                  <a:pt x="1605024" y="3305949"/>
                  <a:pt x="1623305" y="3309607"/>
                  <a:pt x="1612339" y="3316923"/>
                </a:cubicBezTo>
                <a:cubicBezTo>
                  <a:pt x="1612339" y="3305949"/>
                  <a:pt x="1605024" y="3309607"/>
                  <a:pt x="1601370" y="3302291"/>
                </a:cubicBezTo>
                <a:cubicBezTo>
                  <a:pt x="1612339" y="3305949"/>
                  <a:pt x="1612339" y="3294975"/>
                  <a:pt x="1619649" y="3287657"/>
                </a:cubicBezTo>
                <a:cubicBezTo>
                  <a:pt x="1623305" y="3291317"/>
                  <a:pt x="1623305" y="3298633"/>
                  <a:pt x="1630617" y="3294975"/>
                </a:cubicBezTo>
                <a:cubicBezTo>
                  <a:pt x="1630617" y="3291317"/>
                  <a:pt x="1623305" y="3287657"/>
                  <a:pt x="1630617" y="3283999"/>
                </a:cubicBezTo>
                <a:cubicBezTo>
                  <a:pt x="1630617" y="3283999"/>
                  <a:pt x="1634274" y="3287657"/>
                  <a:pt x="1634274" y="3287657"/>
                </a:cubicBezTo>
                <a:cubicBezTo>
                  <a:pt x="1637930" y="3280341"/>
                  <a:pt x="1641586" y="3273025"/>
                  <a:pt x="1645242" y="3265709"/>
                </a:cubicBezTo>
                <a:cubicBezTo>
                  <a:pt x="1648898" y="3265709"/>
                  <a:pt x="1652554" y="3258393"/>
                  <a:pt x="1659867" y="3247419"/>
                </a:cubicBezTo>
                <a:cubicBezTo>
                  <a:pt x="1663523" y="3240103"/>
                  <a:pt x="1667179" y="3232787"/>
                  <a:pt x="1670835" y="3225471"/>
                </a:cubicBezTo>
                <a:cubicBezTo>
                  <a:pt x="1667179" y="3225471"/>
                  <a:pt x="1667179" y="3221813"/>
                  <a:pt x="1667179" y="3221813"/>
                </a:cubicBezTo>
                <a:cubicBezTo>
                  <a:pt x="1670835" y="3218155"/>
                  <a:pt x="1674491" y="3214497"/>
                  <a:pt x="1670835" y="3207181"/>
                </a:cubicBezTo>
                <a:cubicBezTo>
                  <a:pt x="1685460" y="3207181"/>
                  <a:pt x="1681804" y="3192547"/>
                  <a:pt x="1685460" y="3181573"/>
                </a:cubicBezTo>
                <a:cubicBezTo>
                  <a:pt x="1689116" y="3188889"/>
                  <a:pt x="1692773" y="3174257"/>
                  <a:pt x="1696428" y="3181573"/>
                </a:cubicBezTo>
                <a:cubicBezTo>
                  <a:pt x="1696428" y="3188889"/>
                  <a:pt x="1696428" y="3192547"/>
                  <a:pt x="1692773" y="3196205"/>
                </a:cubicBezTo>
                <a:cubicBezTo>
                  <a:pt x="1703740" y="3199865"/>
                  <a:pt x="1711053" y="3181573"/>
                  <a:pt x="1711053" y="3170599"/>
                </a:cubicBezTo>
                <a:cubicBezTo>
                  <a:pt x="1707397" y="3170599"/>
                  <a:pt x="1707397" y="3181573"/>
                  <a:pt x="1700084" y="3181573"/>
                </a:cubicBezTo>
                <a:cubicBezTo>
                  <a:pt x="1703740" y="3170599"/>
                  <a:pt x="1707397" y="3163283"/>
                  <a:pt x="1711053" y="3155967"/>
                </a:cubicBezTo>
                <a:cubicBezTo>
                  <a:pt x="1714707" y="3148651"/>
                  <a:pt x="1718365" y="3137677"/>
                  <a:pt x="1722021" y="3126703"/>
                </a:cubicBezTo>
                <a:cubicBezTo>
                  <a:pt x="1718365" y="3126703"/>
                  <a:pt x="1718365" y="3126703"/>
                  <a:pt x="1714707" y="3126703"/>
                </a:cubicBezTo>
                <a:cubicBezTo>
                  <a:pt x="1714707" y="3126703"/>
                  <a:pt x="1714707" y="3126703"/>
                  <a:pt x="1711053" y="3115729"/>
                </a:cubicBezTo>
                <a:cubicBezTo>
                  <a:pt x="1722021" y="3112069"/>
                  <a:pt x="1718365" y="3123045"/>
                  <a:pt x="1725676" y="3119387"/>
                </a:cubicBezTo>
                <a:cubicBezTo>
                  <a:pt x="1740300" y="3108412"/>
                  <a:pt x="1725676" y="3101096"/>
                  <a:pt x="1740300" y="3097437"/>
                </a:cubicBezTo>
                <a:cubicBezTo>
                  <a:pt x="1736644" y="3086463"/>
                  <a:pt x="1725676" y="3101096"/>
                  <a:pt x="1722021" y="3104754"/>
                </a:cubicBezTo>
                <a:cubicBezTo>
                  <a:pt x="1718365" y="3093779"/>
                  <a:pt x="1736644" y="3093779"/>
                  <a:pt x="1729332" y="3086463"/>
                </a:cubicBezTo>
                <a:cubicBezTo>
                  <a:pt x="1740300" y="3082806"/>
                  <a:pt x="1736644" y="3097437"/>
                  <a:pt x="1751269" y="3090121"/>
                </a:cubicBezTo>
                <a:cubicBezTo>
                  <a:pt x="1751269" y="3086463"/>
                  <a:pt x="1754925" y="3075490"/>
                  <a:pt x="1758581" y="3068173"/>
                </a:cubicBezTo>
                <a:cubicBezTo>
                  <a:pt x="1762237" y="3060857"/>
                  <a:pt x="1762237" y="3049883"/>
                  <a:pt x="1754925" y="3046225"/>
                </a:cubicBezTo>
                <a:cubicBezTo>
                  <a:pt x="1754925" y="3057200"/>
                  <a:pt x="1751269" y="3064515"/>
                  <a:pt x="1743956" y="3075490"/>
                </a:cubicBezTo>
                <a:cubicBezTo>
                  <a:pt x="1740300" y="3068173"/>
                  <a:pt x="1751269" y="3064515"/>
                  <a:pt x="1743956" y="3060857"/>
                </a:cubicBezTo>
                <a:cubicBezTo>
                  <a:pt x="1754925" y="3053542"/>
                  <a:pt x="1758581" y="3024277"/>
                  <a:pt x="1769549" y="3020619"/>
                </a:cubicBezTo>
                <a:cubicBezTo>
                  <a:pt x="1765893" y="3024277"/>
                  <a:pt x="1765893" y="3024277"/>
                  <a:pt x="1765893" y="3027936"/>
                </a:cubicBezTo>
                <a:cubicBezTo>
                  <a:pt x="1773205" y="3027936"/>
                  <a:pt x="1773205" y="3016960"/>
                  <a:pt x="1773205" y="3031594"/>
                </a:cubicBezTo>
                <a:cubicBezTo>
                  <a:pt x="1773205" y="3038909"/>
                  <a:pt x="1765893" y="3024277"/>
                  <a:pt x="1765893" y="3031594"/>
                </a:cubicBezTo>
                <a:cubicBezTo>
                  <a:pt x="1765893" y="3046225"/>
                  <a:pt x="1773205" y="3031594"/>
                  <a:pt x="1773205" y="3038909"/>
                </a:cubicBezTo>
                <a:cubicBezTo>
                  <a:pt x="1765893" y="3046225"/>
                  <a:pt x="1776862" y="3049883"/>
                  <a:pt x="1769549" y="3060857"/>
                </a:cubicBezTo>
                <a:cubicBezTo>
                  <a:pt x="1776862" y="3060857"/>
                  <a:pt x="1776862" y="3053542"/>
                  <a:pt x="1780518" y="3046225"/>
                </a:cubicBezTo>
                <a:cubicBezTo>
                  <a:pt x="1780518" y="3042567"/>
                  <a:pt x="1776862" y="3035252"/>
                  <a:pt x="1784174" y="3031594"/>
                </a:cubicBezTo>
                <a:cubicBezTo>
                  <a:pt x="1784174" y="3031594"/>
                  <a:pt x="1784174" y="3038909"/>
                  <a:pt x="1791486" y="3038909"/>
                </a:cubicBezTo>
                <a:cubicBezTo>
                  <a:pt x="1791486" y="3031594"/>
                  <a:pt x="1795142" y="3024277"/>
                  <a:pt x="1787830" y="3024277"/>
                </a:cubicBezTo>
                <a:cubicBezTo>
                  <a:pt x="1787830" y="3031594"/>
                  <a:pt x="1780518" y="3020619"/>
                  <a:pt x="1776862" y="3027936"/>
                </a:cubicBezTo>
                <a:cubicBezTo>
                  <a:pt x="1773205" y="3016960"/>
                  <a:pt x="1784174" y="3016960"/>
                  <a:pt x="1787830" y="3013301"/>
                </a:cubicBezTo>
                <a:cubicBezTo>
                  <a:pt x="1787830" y="3009643"/>
                  <a:pt x="1787830" y="3002327"/>
                  <a:pt x="1784174" y="3002327"/>
                </a:cubicBezTo>
                <a:cubicBezTo>
                  <a:pt x="1784174" y="3009643"/>
                  <a:pt x="1780518" y="3013301"/>
                  <a:pt x="1776862" y="3016960"/>
                </a:cubicBezTo>
                <a:cubicBezTo>
                  <a:pt x="1769549" y="3005985"/>
                  <a:pt x="1776862" y="3009643"/>
                  <a:pt x="1776862" y="2998670"/>
                </a:cubicBezTo>
                <a:cubicBezTo>
                  <a:pt x="1769549" y="3005985"/>
                  <a:pt x="1765893" y="3016960"/>
                  <a:pt x="1758581" y="3024277"/>
                </a:cubicBezTo>
                <a:lnTo>
                  <a:pt x="1758581" y="3031594"/>
                </a:lnTo>
                <a:cubicBezTo>
                  <a:pt x="1751269" y="3035252"/>
                  <a:pt x="1743956" y="3046225"/>
                  <a:pt x="1743956" y="3053542"/>
                </a:cubicBezTo>
                <a:cubicBezTo>
                  <a:pt x="1743956" y="3046225"/>
                  <a:pt x="1736644" y="3053542"/>
                  <a:pt x="1740300" y="3060857"/>
                </a:cubicBezTo>
                <a:cubicBezTo>
                  <a:pt x="1736644" y="3060857"/>
                  <a:pt x="1736644" y="3060857"/>
                  <a:pt x="1732990" y="3060857"/>
                </a:cubicBezTo>
                <a:cubicBezTo>
                  <a:pt x="1732990" y="3064515"/>
                  <a:pt x="1729332" y="3068173"/>
                  <a:pt x="1732990" y="3071831"/>
                </a:cubicBezTo>
                <a:cubicBezTo>
                  <a:pt x="1718365" y="3075490"/>
                  <a:pt x="1718365" y="3086463"/>
                  <a:pt x="1714707" y="3097437"/>
                </a:cubicBezTo>
                <a:cubicBezTo>
                  <a:pt x="1714707" y="3093779"/>
                  <a:pt x="1707397" y="3097437"/>
                  <a:pt x="1707397" y="3093779"/>
                </a:cubicBezTo>
                <a:cubicBezTo>
                  <a:pt x="1707397" y="3115729"/>
                  <a:pt x="1681804" y="3123045"/>
                  <a:pt x="1689116" y="3141335"/>
                </a:cubicBezTo>
                <a:cubicBezTo>
                  <a:pt x="1678148" y="3141335"/>
                  <a:pt x="1681804" y="3152309"/>
                  <a:pt x="1681804" y="3159625"/>
                </a:cubicBezTo>
                <a:cubicBezTo>
                  <a:pt x="1674491" y="3163283"/>
                  <a:pt x="1670835" y="3159625"/>
                  <a:pt x="1667179" y="3159625"/>
                </a:cubicBezTo>
                <a:cubicBezTo>
                  <a:pt x="1674491" y="3174257"/>
                  <a:pt x="1648898" y="3181573"/>
                  <a:pt x="1645242" y="3196205"/>
                </a:cubicBezTo>
                <a:cubicBezTo>
                  <a:pt x="1645242" y="3199865"/>
                  <a:pt x="1648898" y="3199865"/>
                  <a:pt x="1652554" y="3199865"/>
                </a:cubicBezTo>
                <a:cubicBezTo>
                  <a:pt x="1645242" y="3210839"/>
                  <a:pt x="1645242" y="3210839"/>
                  <a:pt x="1637930" y="3221813"/>
                </a:cubicBezTo>
                <a:cubicBezTo>
                  <a:pt x="1634274" y="3221813"/>
                  <a:pt x="1641586" y="3210839"/>
                  <a:pt x="1630617" y="3210839"/>
                </a:cubicBezTo>
                <a:cubicBezTo>
                  <a:pt x="1637930" y="3240103"/>
                  <a:pt x="1612339" y="3258393"/>
                  <a:pt x="1605024" y="3273025"/>
                </a:cubicBezTo>
                <a:cubicBezTo>
                  <a:pt x="1608682" y="3273025"/>
                  <a:pt x="1612339" y="3273025"/>
                  <a:pt x="1612339" y="3280341"/>
                </a:cubicBezTo>
                <a:cubicBezTo>
                  <a:pt x="1605024" y="3283999"/>
                  <a:pt x="1605024" y="3294975"/>
                  <a:pt x="1601370" y="3298633"/>
                </a:cubicBezTo>
                <a:cubicBezTo>
                  <a:pt x="1601370" y="3291317"/>
                  <a:pt x="1597714" y="3287657"/>
                  <a:pt x="1594058" y="3283999"/>
                </a:cubicBezTo>
                <a:cubicBezTo>
                  <a:pt x="1590402" y="3291317"/>
                  <a:pt x="1586745" y="3302291"/>
                  <a:pt x="1579434" y="3309607"/>
                </a:cubicBezTo>
                <a:cubicBezTo>
                  <a:pt x="1575777" y="3320581"/>
                  <a:pt x="1572121" y="3327897"/>
                  <a:pt x="1568465" y="3338871"/>
                </a:cubicBezTo>
                <a:cubicBezTo>
                  <a:pt x="1561152" y="3357161"/>
                  <a:pt x="1553840" y="3371793"/>
                  <a:pt x="1539216" y="3382769"/>
                </a:cubicBezTo>
                <a:cubicBezTo>
                  <a:pt x="1542872" y="3379111"/>
                  <a:pt x="1546528" y="3375453"/>
                  <a:pt x="1542872" y="3368135"/>
                </a:cubicBezTo>
                <a:cubicBezTo>
                  <a:pt x="1539216" y="3375453"/>
                  <a:pt x="1539216" y="3368135"/>
                  <a:pt x="1531903" y="3371793"/>
                </a:cubicBezTo>
                <a:cubicBezTo>
                  <a:pt x="1539216" y="3386427"/>
                  <a:pt x="1524591" y="3382769"/>
                  <a:pt x="1520935" y="3390085"/>
                </a:cubicBezTo>
                <a:cubicBezTo>
                  <a:pt x="1520935" y="3397401"/>
                  <a:pt x="1528248" y="3393743"/>
                  <a:pt x="1528248" y="3404717"/>
                </a:cubicBezTo>
                <a:cubicBezTo>
                  <a:pt x="1517279" y="3404717"/>
                  <a:pt x="1517279" y="3408375"/>
                  <a:pt x="1513623" y="3412033"/>
                </a:cubicBezTo>
                <a:cubicBezTo>
                  <a:pt x="1513623" y="3419349"/>
                  <a:pt x="1517279" y="3415691"/>
                  <a:pt x="1517279" y="3419349"/>
                </a:cubicBezTo>
                <a:cubicBezTo>
                  <a:pt x="1513623" y="3423007"/>
                  <a:pt x="1509966" y="3444955"/>
                  <a:pt x="1506310" y="3441297"/>
                </a:cubicBezTo>
                <a:cubicBezTo>
                  <a:pt x="1506310" y="3437639"/>
                  <a:pt x="1513623" y="3433981"/>
                  <a:pt x="1509966" y="3426665"/>
                </a:cubicBezTo>
                <a:cubicBezTo>
                  <a:pt x="1499000" y="3437639"/>
                  <a:pt x="1502654" y="3426665"/>
                  <a:pt x="1491687" y="3426665"/>
                </a:cubicBezTo>
                <a:cubicBezTo>
                  <a:pt x="1491687" y="3437639"/>
                  <a:pt x="1495342" y="3437639"/>
                  <a:pt x="1499000" y="3437639"/>
                </a:cubicBezTo>
                <a:cubicBezTo>
                  <a:pt x="1495342" y="3452271"/>
                  <a:pt x="1484373" y="3466904"/>
                  <a:pt x="1473407" y="3481537"/>
                </a:cubicBezTo>
                <a:cubicBezTo>
                  <a:pt x="1480717" y="3485194"/>
                  <a:pt x="1477063" y="3492510"/>
                  <a:pt x="1477063" y="3499827"/>
                </a:cubicBezTo>
                <a:cubicBezTo>
                  <a:pt x="1469751" y="3507143"/>
                  <a:pt x="1473407" y="3492510"/>
                  <a:pt x="1466094" y="3496168"/>
                </a:cubicBezTo>
                <a:cubicBezTo>
                  <a:pt x="1469751" y="3510800"/>
                  <a:pt x="1466094" y="3518116"/>
                  <a:pt x="1466094" y="3525433"/>
                </a:cubicBezTo>
                <a:cubicBezTo>
                  <a:pt x="1469751" y="3525433"/>
                  <a:pt x="1469751" y="3521774"/>
                  <a:pt x="1473407" y="3521774"/>
                </a:cubicBezTo>
                <a:cubicBezTo>
                  <a:pt x="1466094" y="3529091"/>
                  <a:pt x="1469751" y="3536406"/>
                  <a:pt x="1473407" y="3536406"/>
                </a:cubicBezTo>
                <a:cubicBezTo>
                  <a:pt x="1469751" y="3540064"/>
                  <a:pt x="1469751" y="3551040"/>
                  <a:pt x="1462438" y="3554698"/>
                </a:cubicBezTo>
                <a:cubicBezTo>
                  <a:pt x="1458782" y="3547380"/>
                  <a:pt x="1466094" y="3543722"/>
                  <a:pt x="1466094" y="3540064"/>
                </a:cubicBezTo>
                <a:cubicBezTo>
                  <a:pt x="1458782" y="3543722"/>
                  <a:pt x="1462438" y="3536406"/>
                  <a:pt x="1462438" y="3532749"/>
                </a:cubicBezTo>
                <a:cubicBezTo>
                  <a:pt x="1458782" y="3540064"/>
                  <a:pt x="1451470" y="3547380"/>
                  <a:pt x="1447814" y="3547380"/>
                </a:cubicBezTo>
                <a:cubicBezTo>
                  <a:pt x="1451470" y="3547380"/>
                  <a:pt x="1451470" y="3536406"/>
                  <a:pt x="1447814" y="3536406"/>
                </a:cubicBezTo>
                <a:cubicBezTo>
                  <a:pt x="1440501" y="3543722"/>
                  <a:pt x="1440501" y="3551040"/>
                  <a:pt x="1440501" y="3558356"/>
                </a:cubicBezTo>
                <a:cubicBezTo>
                  <a:pt x="1440501" y="3565673"/>
                  <a:pt x="1436845" y="3572988"/>
                  <a:pt x="1436845" y="3580304"/>
                </a:cubicBezTo>
                <a:cubicBezTo>
                  <a:pt x="1433189" y="3572988"/>
                  <a:pt x="1433189" y="3562015"/>
                  <a:pt x="1425877" y="3569331"/>
                </a:cubicBezTo>
                <a:cubicBezTo>
                  <a:pt x="1429533" y="3574818"/>
                  <a:pt x="1431362" y="3583047"/>
                  <a:pt x="1430903" y="3589906"/>
                </a:cubicBezTo>
                <a:lnTo>
                  <a:pt x="1426417" y="3596286"/>
                </a:lnTo>
                <a:lnTo>
                  <a:pt x="1425877" y="3594936"/>
                </a:lnTo>
                <a:lnTo>
                  <a:pt x="1423558" y="3600353"/>
                </a:lnTo>
                <a:lnTo>
                  <a:pt x="1422221" y="3602252"/>
                </a:lnTo>
                <a:lnTo>
                  <a:pt x="1423210" y="3601165"/>
                </a:lnTo>
                <a:lnTo>
                  <a:pt x="1414908" y="3620542"/>
                </a:lnTo>
                <a:cubicBezTo>
                  <a:pt x="1407596" y="3624200"/>
                  <a:pt x="1403940" y="3624200"/>
                  <a:pt x="1403940" y="3624200"/>
                </a:cubicBezTo>
                <a:cubicBezTo>
                  <a:pt x="1400284" y="3631516"/>
                  <a:pt x="1403940" y="3631516"/>
                  <a:pt x="1403940" y="3638834"/>
                </a:cubicBezTo>
                <a:cubicBezTo>
                  <a:pt x="1400284" y="3642492"/>
                  <a:pt x="1400284" y="3646150"/>
                  <a:pt x="1396628" y="3646150"/>
                </a:cubicBezTo>
                <a:cubicBezTo>
                  <a:pt x="1392971" y="3646150"/>
                  <a:pt x="1396628" y="3642492"/>
                  <a:pt x="1392971" y="3642492"/>
                </a:cubicBezTo>
                <a:cubicBezTo>
                  <a:pt x="1378349" y="3660782"/>
                  <a:pt x="1382005" y="3679072"/>
                  <a:pt x="1374691" y="3701020"/>
                </a:cubicBezTo>
                <a:cubicBezTo>
                  <a:pt x="1371034" y="3697362"/>
                  <a:pt x="1367380" y="3690046"/>
                  <a:pt x="1363724" y="3690046"/>
                </a:cubicBezTo>
                <a:lnTo>
                  <a:pt x="1360525" y="3709252"/>
                </a:lnTo>
                <a:lnTo>
                  <a:pt x="1349099" y="3722968"/>
                </a:lnTo>
                <a:cubicBezTo>
                  <a:pt x="1352756" y="3737602"/>
                  <a:pt x="1356412" y="3719310"/>
                  <a:pt x="1363724" y="3722968"/>
                </a:cubicBezTo>
                <a:cubicBezTo>
                  <a:pt x="1345443" y="3741260"/>
                  <a:pt x="1345443" y="3770524"/>
                  <a:pt x="1341787" y="3788814"/>
                </a:cubicBezTo>
                <a:cubicBezTo>
                  <a:pt x="1338131" y="3781498"/>
                  <a:pt x="1345443" y="3781498"/>
                  <a:pt x="1341787" y="3774182"/>
                </a:cubicBezTo>
                <a:cubicBezTo>
                  <a:pt x="1338131" y="3781498"/>
                  <a:pt x="1338131" y="3770524"/>
                  <a:pt x="1330819" y="3774182"/>
                </a:cubicBezTo>
                <a:cubicBezTo>
                  <a:pt x="1334475" y="3807104"/>
                  <a:pt x="1312538" y="3821738"/>
                  <a:pt x="1308882" y="3843686"/>
                </a:cubicBezTo>
                <a:cubicBezTo>
                  <a:pt x="1308882" y="3836370"/>
                  <a:pt x="1305226" y="3836370"/>
                  <a:pt x="1297913" y="3840028"/>
                </a:cubicBezTo>
                <a:cubicBezTo>
                  <a:pt x="1301569" y="3851002"/>
                  <a:pt x="1305226" y="3858318"/>
                  <a:pt x="1301569" y="3865634"/>
                </a:cubicBezTo>
                <a:cubicBezTo>
                  <a:pt x="1297913" y="3861976"/>
                  <a:pt x="1297913" y="3861976"/>
                  <a:pt x="1294257" y="3861976"/>
                </a:cubicBezTo>
                <a:cubicBezTo>
                  <a:pt x="1294257" y="3883924"/>
                  <a:pt x="1279633" y="3898556"/>
                  <a:pt x="1279633" y="3920506"/>
                </a:cubicBezTo>
                <a:cubicBezTo>
                  <a:pt x="1279633" y="3913190"/>
                  <a:pt x="1275976" y="3913190"/>
                  <a:pt x="1275976" y="3913190"/>
                </a:cubicBezTo>
                <a:cubicBezTo>
                  <a:pt x="1268664" y="3942454"/>
                  <a:pt x="1265008" y="3938796"/>
                  <a:pt x="1254041" y="3957086"/>
                </a:cubicBezTo>
                <a:cubicBezTo>
                  <a:pt x="1254041" y="3953428"/>
                  <a:pt x="1250383" y="3949770"/>
                  <a:pt x="1246729" y="3949770"/>
                </a:cubicBezTo>
                <a:cubicBezTo>
                  <a:pt x="1246729" y="3949770"/>
                  <a:pt x="1246729" y="3949770"/>
                  <a:pt x="1246729" y="3953428"/>
                </a:cubicBezTo>
                <a:cubicBezTo>
                  <a:pt x="1246729" y="3957086"/>
                  <a:pt x="1246729" y="3957086"/>
                  <a:pt x="1246729" y="3957086"/>
                </a:cubicBezTo>
                <a:cubicBezTo>
                  <a:pt x="1243073" y="3960744"/>
                  <a:pt x="1243073" y="3964402"/>
                  <a:pt x="1243073" y="3968060"/>
                </a:cubicBezTo>
                <a:cubicBezTo>
                  <a:pt x="1243073" y="3975376"/>
                  <a:pt x="1243073" y="3975376"/>
                  <a:pt x="1246729" y="3979034"/>
                </a:cubicBezTo>
                <a:cubicBezTo>
                  <a:pt x="1243073" y="3979034"/>
                  <a:pt x="1239417" y="3982692"/>
                  <a:pt x="1239417" y="3986350"/>
                </a:cubicBezTo>
                <a:cubicBezTo>
                  <a:pt x="1239417" y="3993668"/>
                  <a:pt x="1246729" y="3986350"/>
                  <a:pt x="1246729" y="3990008"/>
                </a:cubicBezTo>
                <a:cubicBezTo>
                  <a:pt x="1239417" y="4000984"/>
                  <a:pt x="1239417" y="3993668"/>
                  <a:pt x="1232104" y="4008300"/>
                </a:cubicBezTo>
                <a:cubicBezTo>
                  <a:pt x="1235761" y="4008300"/>
                  <a:pt x="1243073" y="4000984"/>
                  <a:pt x="1243073" y="4011958"/>
                </a:cubicBezTo>
                <a:cubicBezTo>
                  <a:pt x="1228448" y="4019274"/>
                  <a:pt x="1224792" y="4048538"/>
                  <a:pt x="1213824" y="4044880"/>
                </a:cubicBezTo>
                <a:cubicBezTo>
                  <a:pt x="1217480" y="4048538"/>
                  <a:pt x="1217480" y="4048538"/>
                  <a:pt x="1221137" y="4052196"/>
                </a:cubicBezTo>
                <a:cubicBezTo>
                  <a:pt x="1221137" y="4052196"/>
                  <a:pt x="1217480" y="4055854"/>
                  <a:pt x="1217480" y="4059512"/>
                </a:cubicBezTo>
                <a:cubicBezTo>
                  <a:pt x="1221137" y="4063170"/>
                  <a:pt x="1224792" y="4063170"/>
                  <a:pt x="1224792" y="4066828"/>
                </a:cubicBezTo>
                <a:cubicBezTo>
                  <a:pt x="1221137" y="4070486"/>
                  <a:pt x="1221137" y="4063170"/>
                  <a:pt x="1217480" y="4070486"/>
                </a:cubicBezTo>
                <a:cubicBezTo>
                  <a:pt x="1217480" y="4066828"/>
                  <a:pt x="1213824" y="4063170"/>
                  <a:pt x="1213824" y="4063170"/>
                </a:cubicBezTo>
                <a:cubicBezTo>
                  <a:pt x="1210168" y="4070486"/>
                  <a:pt x="1206512" y="4081462"/>
                  <a:pt x="1202855" y="4088778"/>
                </a:cubicBezTo>
                <a:cubicBezTo>
                  <a:pt x="1202855" y="4088778"/>
                  <a:pt x="1202855" y="4092436"/>
                  <a:pt x="1202855" y="4092436"/>
                </a:cubicBezTo>
                <a:cubicBezTo>
                  <a:pt x="1199199" y="4096094"/>
                  <a:pt x="1199199" y="4099752"/>
                  <a:pt x="1195543" y="4103410"/>
                </a:cubicBezTo>
                <a:cubicBezTo>
                  <a:pt x="1195543" y="4107068"/>
                  <a:pt x="1195543" y="4114384"/>
                  <a:pt x="1191887" y="4118042"/>
                </a:cubicBezTo>
                <a:cubicBezTo>
                  <a:pt x="1188231" y="4132674"/>
                  <a:pt x="1188231" y="4147306"/>
                  <a:pt x="1188231" y="4161938"/>
                </a:cubicBezTo>
                <a:cubicBezTo>
                  <a:pt x="1184574" y="4161938"/>
                  <a:pt x="1177262" y="4165597"/>
                  <a:pt x="1173606" y="4165597"/>
                </a:cubicBezTo>
                <a:cubicBezTo>
                  <a:pt x="1177262" y="4187545"/>
                  <a:pt x="1169950" y="4198519"/>
                  <a:pt x="1162638" y="4205835"/>
                </a:cubicBezTo>
                <a:cubicBezTo>
                  <a:pt x="1162638" y="4209493"/>
                  <a:pt x="1169950" y="4209493"/>
                  <a:pt x="1169950" y="4209493"/>
                </a:cubicBezTo>
                <a:cubicBezTo>
                  <a:pt x="1169950" y="4220467"/>
                  <a:pt x="1151669" y="4220467"/>
                  <a:pt x="1155326" y="4231441"/>
                </a:cubicBezTo>
                <a:cubicBezTo>
                  <a:pt x="1155326" y="4253391"/>
                  <a:pt x="1155326" y="4271681"/>
                  <a:pt x="1148015" y="4289971"/>
                </a:cubicBezTo>
                <a:cubicBezTo>
                  <a:pt x="1144359" y="4304603"/>
                  <a:pt x="1137046" y="4319235"/>
                  <a:pt x="1129732" y="4337525"/>
                </a:cubicBezTo>
                <a:cubicBezTo>
                  <a:pt x="1129732" y="4333867"/>
                  <a:pt x="1137046" y="4337525"/>
                  <a:pt x="1140701" y="4341185"/>
                </a:cubicBezTo>
                <a:cubicBezTo>
                  <a:pt x="1133390" y="4352159"/>
                  <a:pt x="1129732" y="4363133"/>
                  <a:pt x="1126078" y="4370449"/>
                </a:cubicBezTo>
                <a:cubicBezTo>
                  <a:pt x="1122422" y="4381423"/>
                  <a:pt x="1118766" y="4392397"/>
                  <a:pt x="1118766" y="4403371"/>
                </a:cubicBezTo>
                <a:cubicBezTo>
                  <a:pt x="1115109" y="4414345"/>
                  <a:pt x="1111453" y="4425319"/>
                  <a:pt x="1111453" y="4436295"/>
                </a:cubicBezTo>
                <a:cubicBezTo>
                  <a:pt x="1111453" y="4447269"/>
                  <a:pt x="1107798" y="4458243"/>
                  <a:pt x="1107798" y="4469217"/>
                </a:cubicBezTo>
                <a:cubicBezTo>
                  <a:pt x="1100485" y="4476533"/>
                  <a:pt x="1096829" y="4469217"/>
                  <a:pt x="1089516" y="4472875"/>
                </a:cubicBezTo>
                <a:cubicBezTo>
                  <a:pt x="1104141" y="4487507"/>
                  <a:pt x="1089516" y="4491165"/>
                  <a:pt x="1104141" y="4505797"/>
                </a:cubicBezTo>
                <a:cubicBezTo>
                  <a:pt x="1082204" y="4509455"/>
                  <a:pt x="1096829" y="4527747"/>
                  <a:pt x="1082204" y="4535063"/>
                </a:cubicBezTo>
                <a:cubicBezTo>
                  <a:pt x="1093173" y="4557011"/>
                  <a:pt x="1074892" y="4586275"/>
                  <a:pt x="1074892" y="4611883"/>
                </a:cubicBezTo>
                <a:cubicBezTo>
                  <a:pt x="1063923" y="4608225"/>
                  <a:pt x="1060267" y="4619199"/>
                  <a:pt x="1063923" y="4630173"/>
                </a:cubicBezTo>
                <a:cubicBezTo>
                  <a:pt x="1063923" y="4641147"/>
                  <a:pt x="1063923" y="4655779"/>
                  <a:pt x="1056612" y="4659437"/>
                </a:cubicBezTo>
                <a:cubicBezTo>
                  <a:pt x="1060267" y="4670411"/>
                  <a:pt x="1063923" y="4663095"/>
                  <a:pt x="1071236" y="4666753"/>
                </a:cubicBezTo>
                <a:cubicBezTo>
                  <a:pt x="1067580" y="4674069"/>
                  <a:pt x="1052955" y="4677727"/>
                  <a:pt x="1067580" y="4692360"/>
                </a:cubicBezTo>
                <a:cubicBezTo>
                  <a:pt x="1049299" y="4710650"/>
                  <a:pt x="1052955" y="4732598"/>
                  <a:pt x="1052955" y="4750888"/>
                </a:cubicBezTo>
                <a:cubicBezTo>
                  <a:pt x="1041987" y="4758204"/>
                  <a:pt x="1038330" y="4739914"/>
                  <a:pt x="1031018" y="4750888"/>
                </a:cubicBezTo>
                <a:cubicBezTo>
                  <a:pt x="1034674" y="4761862"/>
                  <a:pt x="1038330" y="4772836"/>
                  <a:pt x="1041987" y="4783812"/>
                </a:cubicBezTo>
                <a:cubicBezTo>
                  <a:pt x="1045643" y="4794786"/>
                  <a:pt x="1045643" y="4802102"/>
                  <a:pt x="1045643" y="4816734"/>
                </a:cubicBezTo>
                <a:cubicBezTo>
                  <a:pt x="1034674" y="4813076"/>
                  <a:pt x="1041987" y="4805760"/>
                  <a:pt x="1031018" y="4798444"/>
                </a:cubicBezTo>
                <a:cubicBezTo>
                  <a:pt x="1027364" y="4805760"/>
                  <a:pt x="1020050" y="4794786"/>
                  <a:pt x="1016395" y="4802102"/>
                </a:cubicBezTo>
                <a:cubicBezTo>
                  <a:pt x="1023708" y="4816734"/>
                  <a:pt x="1031018" y="4831366"/>
                  <a:pt x="1020050" y="4838682"/>
                </a:cubicBezTo>
                <a:cubicBezTo>
                  <a:pt x="1020050" y="4835024"/>
                  <a:pt x="1023708" y="4820392"/>
                  <a:pt x="1012739" y="4824050"/>
                </a:cubicBezTo>
                <a:cubicBezTo>
                  <a:pt x="1012739" y="4835024"/>
                  <a:pt x="1009083" y="4845998"/>
                  <a:pt x="1020050" y="4860630"/>
                </a:cubicBezTo>
                <a:cubicBezTo>
                  <a:pt x="1012739" y="4867948"/>
                  <a:pt x="1009083" y="4860630"/>
                  <a:pt x="1005427" y="4867948"/>
                </a:cubicBezTo>
                <a:cubicBezTo>
                  <a:pt x="1009083" y="4878922"/>
                  <a:pt x="1001771" y="4882580"/>
                  <a:pt x="1016395" y="4893554"/>
                </a:cubicBezTo>
                <a:cubicBezTo>
                  <a:pt x="1001771" y="4908186"/>
                  <a:pt x="1012739" y="4926476"/>
                  <a:pt x="1012739" y="4941108"/>
                </a:cubicBezTo>
                <a:cubicBezTo>
                  <a:pt x="1016395" y="4948424"/>
                  <a:pt x="1023708" y="4930134"/>
                  <a:pt x="1031018" y="4944766"/>
                </a:cubicBezTo>
                <a:cubicBezTo>
                  <a:pt x="1023708" y="4955742"/>
                  <a:pt x="1009083" y="4941108"/>
                  <a:pt x="1009083" y="4952084"/>
                </a:cubicBezTo>
                <a:cubicBezTo>
                  <a:pt x="1016395" y="4952084"/>
                  <a:pt x="1034674" y="4963058"/>
                  <a:pt x="1020050" y="4966716"/>
                </a:cubicBezTo>
                <a:cubicBezTo>
                  <a:pt x="1016395" y="4963058"/>
                  <a:pt x="1012739" y="4959400"/>
                  <a:pt x="1009083" y="4959400"/>
                </a:cubicBezTo>
                <a:cubicBezTo>
                  <a:pt x="1001771" y="4981348"/>
                  <a:pt x="1001771" y="5006954"/>
                  <a:pt x="1005427" y="5028902"/>
                </a:cubicBezTo>
                <a:cubicBezTo>
                  <a:pt x="1001771" y="5028902"/>
                  <a:pt x="1001771" y="5028902"/>
                  <a:pt x="1001771" y="5028902"/>
                </a:cubicBezTo>
                <a:cubicBezTo>
                  <a:pt x="994458" y="5043536"/>
                  <a:pt x="987146" y="5080116"/>
                  <a:pt x="1001771" y="5083774"/>
                </a:cubicBezTo>
                <a:cubicBezTo>
                  <a:pt x="998115" y="5087432"/>
                  <a:pt x="1001771" y="5091090"/>
                  <a:pt x="1001771" y="5094748"/>
                </a:cubicBezTo>
                <a:cubicBezTo>
                  <a:pt x="998115" y="5091090"/>
                  <a:pt x="990802" y="5083774"/>
                  <a:pt x="987146" y="5091090"/>
                </a:cubicBezTo>
                <a:cubicBezTo>
                  <a:pt x="1001771" y="5098406"/>
                  <a:pt x="987146" y="5102064"/>
                  <a:pt x="998115" y="5105722"/>
                </a:cubicBezTo>
                <a:cubicBezTo>
                  <a:pt x="1001771" y="5102064"/>
                  <a:pt x="1001771" y="5098406"/>
                  <a:pt x="1001771" y="5094748"/>
                </a:cubicBezTo>
                <a:cubicBezTo>
                  <a:pt x="1016395" y="5109380"/>
                  <a:pt x="983490" y="5105722"/>
                  <a:pt x="994458" y="5120354"/>
                </a:cubicBezTo>
                <a:cubicBezTo>
                  <a:pt x="983490" y="5127672"/>
                  <a:pt x="994458" y="5134988"/>
                  <a:pt x="990802" y="5138646"/>
                </a:cubicBezTo>
                <a:cubicBezTo>
                  <a:pt x="979834" y="5134988"/>
                  <a:pt x="987146" y="5124014"/>
                  <a:pt x="979834" y="5127672"/>
                </a:cubicBezTo>
                <a:cubicBezTo>
                  <a:pt x="976178" y="5138646"/>
                  <a:pt x="976178" y="5145962"/>
                  <a:pt x="976178" y="5156936"/>
                </a:cubicBezTo>
                <a:cubicBezTo>
                  <a:pt x="976178" y="5164252"/>
                  <a:pt x="979834" y="5175226"/>
                  <a:pt x="983490" y="5182542"/>
                </a:cubicBezTo>
                <a:cubicBezTo>
                  <a:pt x="979834" y="5182542"/>
                  <a:pt x="976178" y="5178884"/>
                  <a:pt x="972521" y="5178884"/>
                </a:cubicBezTo>
                <a:cubicBezTo>
                  <a:pt x="976178" y="5186200"/>
                  <a:pt x="972521" y="5189858"/>
                  <a:pt x="976178" y="5193516"/>
                </a:cubicBezTo>
                <a:cubicBezTo>
                  <a:pt x="979834" y="5197174"/>
                  <a:pt x="983490" y="5193516"/>
                  <a:pt x="987146" y="5197174"/>
                </a:cubicBezTo>
                <a:cubicBezTo>
                  <a:pt x="979834" y="5204490"/>
                  <a:pt x="979834" y="5211808"/>
                  <a:pt x="979834" y="5219124"/>
                </a:cubicBezTo>
                <a:cubicBezTo>
                  <a:pt x="983490" y="5215466"/>
                  <a:pt x="998115" y="5219124"/>
                  <a:pt x="990802" y="5222782"/>
                </a:cubicBezTo>
                <a:cubicBezTo>
                  <a:pt x="968865" y="5215466"/>
                  <a:pt x="990802" y="5237414"/>
                  <a:pt x="979834" y="5244730"/>
                </a:cubicBezTo>
                <a:cubicBezTo>
                  <a:pt x="976178" y="5248388"/>
                  <a:pt x="968865" y="5233756"/>
                  <a:pt x="961553" y="5237414"/>
                </a:cubicBezTo>
                <a:cubicBezTo>
                  <a:pt x="976178" y="5248388"/>
                  <a:pt x="968865" y="5255704"/>
                  <a:pt x="972521" y="5263020"/>
                </a:cubicBezTo>
                <a:cubicBezTo>
                  <a:pt x="983490" y="5255704"/>
                  <a:pt x="983490" y="5277652"/>
                  <a:pt x="983490" y="5281310"/>
                </a:cubicBezTo>
                <a:cubicBezTo>
                  <a:pt x="976178" y="5273994"/>
                  <a:pt x="968865" y="5266678"/>
                  <a:pt x="961553" y="5273994"/>
                </a:cubicBezTo>
                <a:cubicBezTo>
                  <a:pt x="961553" y="5277652"/>
                  <a:pt x="976178" y="5284968"/>
                  <a:pt x="968865" y="5288626"/>
                </a:cubicBezTo>
                <a:cubicBezTo>
                  <a:pt x="946928" y="5277652"/>
                  <a:pt x="954241" y="5317891"/>
                  <a:pt x="954241" y="5332523"/>
                </a:cubicBezTo>
                <a:cubicBezTo>
                  <a:pt x="957897" y="5328865"/>
                  <a:pt x="961553" y="5328865"/>
                  <a:pt x="965209" y="5332523"/>
                </a:cubicBezTo>
                <a:cubicBezTo>
                  <a:pt x="950585" y="5339839"/>
                  <a:pt x="965209" y="5336181"/>
                  <a:pt x="965209" y="5343497"/>
                </a:cubicBezTo>
                <a:cubicBezTo>
                  <a:pt x="965209" y="5343497"/>
                  <a:pt x="965209" y="5343497"/>
                  <a:pt x="954241" y="5354471"/>
                </a:cubicBezTo>
                <a:cubicBezTo>
                  <a:pt x="946928" y="5343497"/>
                  <a:pt x="939616" y="5350813"/>
                  <a:pt x="932304" y="5347155"/>
                </a:cubicBezTo>
                <a:cubicBezTo>
                  <a:pt x="939616" y="5336181"/>
                  <a:pt x="943272" y="5332523"/>
                  <a:pt x="932304" y="5317891"/>
                </a:cubicBezTo>
                <a:cubicBezTo>
                  <a:pt x="946928" y="5310575"/>
                  <a:pt x="932304" y="5310575"/>
                  <a:pt x="950585" y="5295942"/>
                </a:cubicBezTo>
                <a:cubicBezTo>
                  <a:pt x="939616" y="5299601"/>
                  <a:pt x="932304" y="5288626"/>
                  <a:pt x="935960" y="5281310"/>
                </a:cubicBezTo>
                <a:cubicBezTo>
                  <a:pt x="939616" y="5284968"/>
                  <a:pt x="943272" y="5288626"/>
                  <a:pt x="946928" y="5288626"/>
                </a:cubicBezTo>
                <a:cubicBezTo>
                  <a:pt x="943272" y="5284968"/>
                  <a:pt x="961553" y="5284968"/>
                  <a:pt x="954241" y="5273994"/>
                </a:cubicBezTo>
                <a:cubicBezTo>
                  <a:pt x="943272" y="5273994"/>
                  <a:pt x="935960" y="5277652"/>
                  <a:pt x="924992" y="5266678"/>
                </a:cubicBezTo>
                <a:cubicBezTo>
                  <a:pt x="935960" y="5263020"/>
                  <a:pt x="943272" y="5281310"/>
                  <a:pt x="954241" y="5266678"/>
                </a:cubicBezTo>
                <a:cubicBezTo>
                  <a:pt x="935960" y="5255704"/>
                  <a:pt x="965209" y="5248388"/>
                  <a:pt x="946928" y="5233756"/>
                </a:cubicBezTo>
                <a:cubicBezTo>
                  <a:pt x="939616" y="5222782"/>
                  <a:pt x="935960" y="5211808"/>
                  <a:pt x="935960" y="5200832"/>
                </a:cubicBezTo>
                <a:cubicBezTo>
                  <a:pt x="939616" y="5189858"/>
                  <a:pt x="939616" y="5178884"/>
                  <a:pt x="939616" y="5171568"/>
                </a:cubicBezTo>
                <a:cubicBezTo>
                  <a:pt x="939616" y="5171568"/>
                  <a:pt x="935960" y="5171568"/>
                  <a:pt x="932304" y="5167910"/>
                </a:cubicBezTo>
                <a:cubicBezTo>
                  <a:pt x="928648" y="5171568"/>
                  <a:pt x="939616" y="5175226"/>
                  <a:pt x="928648" y="5178884"/>
                </a:cubicBezTo>
                <a:cubicBezTo>
                  <a:pt x="917679" y="5167910"/>
                  <a:pt x="943272" y="5167910"/>
                  <a:pt x="939616" y="5156936"/>
                </a:cubicBezTo>
                <a:cubicBezTo>
                  <a:pt x="932304" y="5156936"/>
                  <a:pt x="924992" y="5156936"/>
                  <a:pt x="928648" y="5145962"/>
                </a:cubicBezTo>
                <a:cubicBezTo>
                  <a:pt x="939616" y="5160594"/>
                  <a:pt x="935960" y="5142304"/>
                  <a:pt x="946928" y="5142304"/>
                </a:cubicBezTo>
                <a:cubicBezTo>
                  <a:pt x="935960" y="5124014"/>
                  <a:pt x="954241" y="5083774"/>
                  <a:pt x="928648" y="5072800"/>
                </a:cubicBezTo>
                <a:cubicBezTo>
                  <a:pt x="932304" y="5065484"/>
                  <a:pt x="935960" y="5072800"/>
                  <a:pt x="943272" y="5069142"/>
                </a:cubicBezTo>
                <a:cubicBezTo>
                  <a:pt x="939616" y="5054510"/>
                  <a:pt x="950585" y="5043536"/>
                  <a:pt x="939616" y="5028902"/>
                </a:cubicBezTo>
                <a:cubicBezTo>
                  <a:pt x="946928" y="5032560"/>
                  <a:pt x="950585" y="5036218"/>
                  <a:pt x="954241" y="5032560"/>
                </a:cubicBezTo>
                <a:cubicBezTo>
                  <a:pt x="954241" y="5028902"/>
                  <a:pt x="954241" y="5021586"/>
                  <a:pt x="946928" y="5014270"/>
                </a:cubicBezTo>
                <a:cubicBezTo>
                  <a:pt x="939616" y="5017928"/>
                  <a:pt x="935960" y="5021586"/>
                  <a:pt x="932304" y="5021586"/>
                </a:cubicBezTo>
                <a:cubicBezTo>
                  <a:pt x="939616" y="5014270"/>
                  <a:pt x="928648" y="5006954"/>
                  <a:pt x="939616" y="5003296"/>
                </a:cubicBezTo>
                <a:cubicBezTo>
                  <a:pt x="943272" y="5014270"/>
                  <a:pt x="950585" y="5014270"/>
                  <a:pt x="957897" y="5006954"/>
                </a:cubicBezTo>
                <a:cubicBezTo>
                  <a:pt x="939616" y="4988664"/>
                  <a:pt x="976178" y="4970374"/>
                  <a:pt x="950585" y="4955742"/>
                </a:cubicBezTo>
                <a:cubicBezTo>
                  <a:pt x="950585" y="4952084"/>
                  <a:pt x="954241" y="4948424"/>
                  <a:pt x="957897" y="4948424"/>
                </a:cubicBezTo>
                <a:cubicBezTo>
                  <a:pt x="946928" y="4944766"/>
                  <a:pt x="957897" y="4933792"/>
                  <a:pt x="950585" y="4937450"/>
                </a:cubicBezTo>
                <a:cubicBezTo>
                  <a:pt x="946928" y="4937450"/>
                  <a:pt x="946928" y="4944766"/>
                  <a:pt x="943272" y="4941108"/>
                </a:cubicBezTo>
                <a:cubicBezTo>
                  <a:pt x="943272" y="4930134"/>
                  <a:pt x="954241" y="4919160"/>
                  <a:pt x="957897" y="4908186"/>
                </a:cubicBezTo>
                <a:cubicBezTo>
                  <a:pt x="954241" y="4908186"/>
                  <a:pt x="950585" y="4904528"/>
                  <a:pt x="946928" y="4904528"/>
                </a:cubicBezTo>
                <a:cubicBezTo>
                  <a:pt x="943272" y="4908186"/>
                  <a:pt x="946928" y="4911844"/>
                  <a:pt x="939616" y="4915502"/>
                </a:cubicBezTo>
                <a:cubicBezTo>
                  <a:pt x="935960" y="4900870"/>
                  <a:pt x="939616" y="4886238"/>
                  <a:pt x="943272" y="4875264"/>
                </a:cubicBezTo>
                <a:cubicBezTo>
                  <a:pt x="946928" y="4867948"/>
                  <a:pt x="946928" y="4860630"/>
                  <a:pt x="946928" y="4853314"/>
                </a:cubicBezTo>
                <a:cubicBezTo>
                  <a:pt x="946928" y="4845998"/>
                  <a:pt x="943272" y="4838682"/>
                  <a:pt x="939616" y="4831366"/>
                </a:cubicBezTo>
                <a:cubicBezTo>
                  <a:pt x="950585" y="4824050"/>
                  <a:pt x="943272" y="4838682"/>
                  <a:pt x="950585" y="4835024"/>
                </a:cubicBezTo>
                <a:cubicBezTo>
                  <a:pt x="957897" y="4820392"/>
                  <a:pt x="954241" y="4802102"/>
                  <a:pt x="961553" y="4783812"/>
                </a:cubicBezTo>
                <a:cubicBezTo>
                  <a:pt x="950585" y="4772836"/>
                  <a:pt x="954241" y="4765520"/>
                  <a:pt x="961553" y="4754546"/>
                </a:cubicBezTo>
                <a:cubicBezTo>
                  <a:pt x="965209" y="4747230"/>
                  <a:pt x="972521" y="4736256"/>
                  <a:pt x="957897" y="4728940"/>
                </a:cubicBezTo>
                <a:cubicBezTo>
                  <a:pt x="976178" y="4728940"/>
                  <a:pt x="954241" y="4706992"/>
                  <a:pt x="976178" y="4699676"/>
                </a:cubicBezTo>
                <a:cubicBezTo>
                  <a:pt x="961553" y="4688702"/>
                  <a:pt x="968865" y="4681385"/>
                  <a:pt x="968865" y="4674069"/>
                </a:cubicBezTo>
                <a:cubicBezTo>
                  <a:pt x="987146" y="4677727"/>
                  <a:pt x="987146" y="4644805"/>
                  <a:pt x="968865" y="4630173"/>
                </a:cubicBezTo>
                <a:cubicBezTo>
                  <a:pt x="976178" y="4622857"/>
                  <a:pt x="979834" y="4633831"/>
                  <a:pt x="983490" y="4630173"/>
                </a:cubicBezTo>
                <a:cubicBezTo>
                  <a:pt x="976178" y="4622857"/>
                  <a:pt x="994458" y="4622857"/>
                  <a:pt x="987146" y="4615541"/>
                </a:cubicBezTo>
                <a:cubicBezTo>
                  <a:pt x="983490" y="4615541"/>
                  <a:pt x="968865" y="4604567"/>
                  <a:pt x="976178" y="4600909"/>
                </a:cubicBezTo>
                <a:cubicBezTo>
                  <a:pt x="983490" y="4604567"/>
                  <a:pt x="987146" y="4615541"/>
                  <a:pt x="990802" y="4611883"/>
                </a:cubicBezTo>
                <a:cubicBezTo>
                  <a:pt x="1001771" y="4604567"/>
                  <a:pt x="979834" y="4593591"/>
                  <a:pt x="983490" y="4582617"/>
                </a:cubicBezTo>
                <a:cubicBezTo>
                  <a:pt x="990802" y="4586275"/>
                  <a:pt x="990802" y="4586275"/>
                  <a:pt x="998115" y="4578959"/>
                </a:cubicBezTo>
                <a:cubicBezTo>
                  <a:pt x="987146" y="4567985"/>
                  <a:pt x="990802" y="4557011"/>
                  <a:pt x="979834" y="4546037"/>
                </a:cubicBezTo>
                <a:cubicBezTo>
                  <a:pt x="979834" y="4549695"/>
                  <a:pt x="976178" y="4549695"/>
                  <a:pt x="968865" y="4546037"/>
                </a:cubicBezTo>
                <a:cubicBezTo>
                  <a:pt x="972521" y="4542379"/>
                  <a:pt x="976178" y="4542379"/>
                  <a:pt x="972521" y="4538721"/>
                </a:cubicBezTo>
                <a:cubicBezTo>
                  <a:pt x="968865" y="4538721"/>
                  <a:pt x="961553" y="4546037"/>
                  <a:pt x="957897" y="4538721"/>
                </a:cubicBezTo>
                <a:cubicBezTo>
                  <a:pt x="972521" y="4524089"/>
                  <a:pt x="954241" y="4520431"/>
                  <a:pt x="972521" y="4505797"/>
                </a:cubicBezTo>
                <a:cubicBezTo>
                  <a:pt x="976178" y="4513113"/>
                  <a:pt x="965209" y="4527747"/>
                  <a:pt x="983490" y="4520431"/>
                </a:cubicBezTo>
                <a:cubicBezTo>
                  <a:pt x="990802" y="4527747"/>
                  <a:pt x="976178" y="4538721"/>
                  <a:pt x="987146" y="4538721"/>
                </a:cubicBezTo>
                <a:cubicBezTo>
                  <a:pt x="990802" y="4535063"/>
                  <a:pt x="987146" y="4524089"/>
                  <a:pt x="1001771" y="4524089"/>
                </a:cubicBezTo>
                <a:cubicBezTo>
                  <a:pt x="987146" y="4513113"/>
                  <a:pt x="1001771" y="4509455"/>
                  <a:pt x="994458" y="4502139"/>
                </a:cubicBezTo>
                <a:cubicBezTo>
                  <a:pt x="983490" y="4502139"/>
                  <a:pt x="990802" y="4509455"/>
                  <a:pt x="987146" y="4513113"/>
                </a:cubicBezTo>
                <a:cubicBezTo>
                  <a:pt x="983490" y="4502139"/>
                  <a:pt x="976178" y="4509455"/>
                  <a:pt x="972521" y="4505797"/>
                </a:cubicBezTo>
                <a:cubicBezTo>
                  <a:pt x="965209" y="4498481"/>
                  <a:pt x="965209" y="4491165"/>
                  <a:pt x="972521" y="4487507"/>
                </a:cubicBezTo>
                <a:cubicBezTo>
                  <a:pt x="976178" y="4491165"/>
                  <a:pt x="979834" y="4498481"/>
                  <a:pt x="983490" y="4498481"/>
                </a:cubicBezTo>
                <a:cubicBezTo>
                  <a:pt x="979834" y="4494823"/>
                  <a:pt x="987146" y="4494823"/>
                  <a:pt x="987146" y="4491165"/>
                </a:cubicBezTo>
                <a:cubicBezTo>
                  <a:pt x="979834" y="4480191"/>
                  <a:pt x="972521" y="4487507"/>
                  <a:pt x="968865" y="4480191"/>
                </a:cubicBezTo>
                <a:cubicBezTo>
                  <a:pt x="983490" y="4461901"/>
                  <a:pt x="968865" y="4432637"/>
                  <a:pt x="1001771" y="4428979"/>
                </a:cubicBezTo>
                <a:cubicBezTo>
                  <a:pt x="1001771" y="4425319"/>
                  <a:pt x="1005427" y="4410687"/>
                  <a:pt x="994458" y="4414345"/>
                </a:cubicBezTo>
                <a:cubicBezTo>
                  <a:pt x="987146" y="4414345"/>
                  <a:pt x="994458" y="4428979"/>
                  <a:pt x="983490" y="4421661"/>
                </a:cubicBezTo>
                <a:cubicBezTo>
                  <a:pt x="990802" y="4414345"/>
                  <a:pt x="983490" y="4377765"/>
                  <a:pt x="1009083" y="4392397"/>
                </a:cubicBezTo>
                <a:cubicBezTo>
                  <a:pt x="1012739" y="4388739"/>
                  <a:pt x="1009083" y="4388739"/>
                  <a:pt x="1009083" y="4385081"/>
                </a:cubicBezTo>
                <a:cubicBezTo>
                  <a:pt x="1009083" y="4377765"/>
                  <a:pt x="1001771" y="4381423"/>
                  <a:pt x="998115" y="4377765"/>
                </a:cubicBezTo>
                <a:cubicBezTo>
                  <a:pt x="998115" y="4381423"/>
                  <a:pt x="994458" y="4385081"/>
                  <a:pt x="990802" y="4388739"/>
                </a:cubicBezTo>
                <a:cubicBezTo>
                  <a:pt x="990802" y="4385081"/>
                  <a:pt x="987146" y="4381423"/>
                  <a:pt x="987146" y="4381423"/>
                </a:cubicBezTo>
                <a:cubicBezTo>
                  <a:pt x="983490" y="4388739"/>
                  <a:pt x="972521" y="4399713"/>
                  <a:pt x="979834" y="4399713"/>
                </a:cubicBezTo>
                <a:cubicBezTo>
                  <a:pt x="976178" y="4410687"/>
                  <a:pt x="976178" y="4399713"/>
                  <a:pt x="968865" y="4399713"/>
                </a:cubicBezTo>
                <a:cubicBezTo>
                  <a:pt x="972521" y="4407029"/>
                  <a:pt x="965209" y="4410687"/>
                  <a:pt x="965209" y="4414345"/>
                </a:cubicBezTo>
                <a:cubicBezTo>
                  <a:pt x="972521" y="4421661"/>
                  <a:pt x="968865" y="4414345"/>
                  <a:pt x="976178" y="4407029"/>
                </a:cubicBezTo>
                <a:cubicBezTo>
                  <a:pt x="979834" y="4410687"/>
                  <a:pt x="976178" y="4414345"/>
                  <a:pt x="979834" y="4421661"/>
                </a:cubicBezTo>
                <a:cubicBezTo>
                  <a:pt x="972521" y="4425319"/>
                  <a:pt x="972521" y="4428979"/>
                  <a:pt x="976178" y="4432637"/>
                </a:cubicBezTo>
                <a:cubicBezTo>
                  <a:pt x="968865" y="4432637"/>
                  <a:pt x="968865" y="4447269"/>
                  <a:pt x="965209" y="4436295"/>
                </a:cubicBezTo>
                <a:cubicBezTo>
                  <a:pt x="965209" y="4436295"/>
                  <a:pt x="976178" y="4436295"/>
                  <a:pt x="968865" y="4418003"/>
                </a:cubicBezTo>
                <a:cubicBezTo>
                  <a:pt x="961553" y="4432637"/>
                  <a:pt x="961553" y="4421661"/>
                  <a:pt x="954241" y="4425319"/>
                </a:cubicBezTo>
                <a:cubicBezTo>
                  <a:pt x="957897" y="4439953"/>
                  <a:pt x="943272" y="4443611"/>
                  <a:pt x="946928" y="4454585"/>
                </a:cubicBezTo>
                <a:cubicBezTo>
                  <a:pt x="943272" y="4447269"/>
                  <a:pt x="943272" y="4447269"/>
                  <a:pt x="943272" y="4443611"/>
                </a:cubicBezTo>
                <a:cubicBezTo>
                  <a:pt x="943272" y="4454585"/>
                  <a:pt x="939616" y="4461901"/>
                  <a:pt x="932304" y="4465559"/>
                </a:cubicBezTo>
                <a:cubicBezTo>
                  <a:pt x="939616" y="4476533"/>
                  <a:pt x="935960" y="4487507"/>
                  <a:pt x="935960" y="4494823"/>
                </a:cubicBezTo>
                <a:cubicBezTo>
                  <a:pt x="939616" y="4491165"/>
                  <a:pt x="939616" y="4491165"/>
                  <a:pt x="939616" y="4491165"/>
                </a:cubicBezTo>
                <a:cubicBezTo>
                  <a:pt x="939616" y="4498481"/>
                  <a:pt x="946928" y="4502139"/>
                  <a:pt x="939616" y="4513113"/>
                </a:cubicBezTo>
                <a:cubicBezTo>
                  <a:pt x="935960" y="4516773"/>
                  <a:pt x="924992" y="4516773"/>
                  <a:pt x="928648" y="4520431"/>
                </a:cubicBezTo>
                <a:cubicBezTo>
                  <a:pt x="943272" y="4527747"/>
                  <a:pt x="924992" y="4546037"/>
                  <a:pt x="921335" y="4549695"/>
                </a:cubicBezTo>
                <a:cubicBezTo>
                  <a:pt x="914025" y="4564327"/>
                  <a:pt x="932304" y="4589933"/>
                  <a:pt x="917679" y="4589933"/>
                </a:cubicBezTo>
                <a:cubicBezTo>
                  <a:pt x="917679" y="4586275"/>
                  <a:pt x="914025" y="4578959"/>
                  <a:pt x="917679" y="4571643"/>
                </a:cubicBezTo>
                <a:cubicBezTo>
                  <a:pt x="903056" y="4575301"/>
                  <a:pt x="906713" y="4589933"/>
                  <a:pt x="906713" y="4600909"/>
                </a:cubicBezTo>
                <a:cubicBezTo>
                  <a:pt x="910367" y="4615541"/>
                  <a:pt x="914025" y="4630173"/>
                  <a:pt x="899398" y="4633831"/>
                </a:cubicBezTo>
                <a:cubicBezTo>
                  <a:pt x="910367" y="4648463"/>
                  <a:pt x="903056" y="4666753"/>
                  <a:pt x="899398" y="4677727"/>
                </a:cubicBezTo>
                <a:cubicBezTo>
                  <a:pt x="895742" y="4692360"/>
                  <a:pt x="892088" y="4706992"/>
                  <a:pt x="903056" y="4714308"/>
                </a:cubicBezTo>
                <a:cubicBezTo>
                  <a:pt x="895742" y="4714308"/>
                  <a:pt x="903056" y="4721624"/>
                  <a:pt x="892088" y="4725282"/>
                </a:cubicBezTo>
                <a:cubicBezTo>
                  <a:pt x="906713" y="4728940"/>
                  <a:pt x="903056" y="4754546"/>
                  <a:pt x="884776" y="4747230"/>
                </a:cubicBezTo>
                <a:cubicBezTo>
                  <a:pt x="884776" y="4758204"/>
                  <a:pt x="888432" y="4769178"/>
                  <a:pt x="888432" y="4780154"/>
                </a:cubicBezTo>
                <a:cubicBezTo>
                  <a:pt x="892088" y="4787470"/>
                  <a:pt x="892088" y="4798444"/>
                  <a:pt x="884776" y="4805760"/>
                </a:cubicBezTo>
                <a:cubicBezTo>
                  <a:pt x="881120" y="4809418"/>
                  <a:pt x="873807" y="4794786"/>
                  <a:pt x="870151" y="4798444"/>
                </a:cubicBezTo>
                <a:cubicBezTo>
                  <a:pt x="870151" y="4802102"/>
                  <a:pt x="873807" y="4813076"/>
                  <a:pt x="881120" y="4809418"/>
                </a:cubicBezTo>
                <a:cubicBezTo>
                  <a:pt x="884776" y="4820392"/>
                  <a:pt x="881120" y="4831366"/>
                  <a:pt x="881120" y="4842340"/>
                </a:cubicBezTo>
                <a:cubicBezTo>
                  <a:pt x="877463" y="4853314"/>
                  <a:pt x="873807" y="4864290"/>
                  <a:pt x="881120" y="4878922"/>
                </a:cubicBezTo>
                <a:cubicBezTo>
                  <a:pt x="870151" y="4875264"/>
                  <a:pt x="870151" y="4889896"/>
                  <a:pt x="884776" y="4893554"/>
                </a:cubicBezTo>
                <a:cubicBezTo>
                  <a:pt x="877463" y="4897212"/>
                  <a:pt x="873807" y="4893554"/>
                  <a:pt x="870151" y="4893554"/>
                </a:cubicBezTo>
                <a:cubicBezTo>
                  <a:pt x="873807" y="4904528"/>
                  <a:pt x="862839" y="4915502"/>
                  <a:pt x="877463" y="4922818"/>
                </a:cubicBezTo>
                <a:cubicBezTo>
                  <a:pt x="877463" y="4930134"/>
                  <a:pt x="877463" y="4937450"/>
                  <a:pt x="873807" y="4948424"/>
                </a:cubicBezTo>
                <a:cubicBezTo>
                  <a:pt x="859183" y="4952084"/>
                  <a:pt x="859183" y="4966716"/>
                  <a:pt x="859183" y="4985006"/>
                </a:cubicBezTo>
                <a:cubicBezTo>
                  <a:pt x="859183" y="4999638"/>
                  <a:pt x="859183" y="5017928"/>
                  <a:pt x="848214" y="5032560"/>
                </a:cubicBezTo>
                <a:cubicBezTo>
                  <a:pt x="859183" y="5047194"/>
                  <a:pt x="855526" y="5058168"/>
                  <a:pt x="848214" y="5072800"/>
                </a:cubicBezTo>
                <a:cubicBezTo>
                  <a:pt x="844558" y="5083774"/>
                  <a:pt x="840902" y="5098406"/>
                  <a:pt x="855526" y="5113038"/>
                </a:cubicBezTo>
                <a:cubicBezTo>
                  <a:pt x="844558" y="5116696"/>
                  <a:pt x="859183" y="5124014"/>
                  <a:pt x="848214" y="5127672"/>
                </a:cubicBezTo>
                <a:cubicBezTo>
                  <a:pt x="837246" y="5109380"/>
                  <a:pt x="844558" y="5091090"/>
                  <a:pt x="837246" y="5069142"/>
                </a:cubicBezTo>
                <a:cubicBezTo>
                  <a:pt x="833590" y="5065484"/>
                  <a:pt x="826277" y="5065484"/>
                  <a:pt x="822621" y="5065484"/>
                </a:cubicBezTo>
                <a:cubicBezTo>
                  <a:pt x="818965" y="5069142"/>
                  <a:pt x="818965" y="5076458"/>
                  <a:pt x="829933" y="5083774"/>
                </a:cubicBezTo>
                <a:cubicBezTo>
                  <a:pt x="822621" y="5094748"/>
                  <a:pt x="815309" y="5069142"/>
                  <a:pt x="807997" y="5083774"/>
                </a:cubicBezTo>
                <a:cubicBezTo>
                  <a:pt x="818965" y="5083774"/>
                  <a:pt x="807997" y="5105722"/>
                  <a:pt x="826277" y="5102064"/>
                </a:cubicBezTo>
                <a:cubicBezTo>
                  <a:pt x="815309" y="5113038"/>
                  <a:pt x="833590" y="5120354"/>
                  <a:pt x="822621" y="5127672"/>
                </a:cubicBezTo>
                <a:cubicBezTo>
                  <a:pt x="837246" y="5124014"/>
                  <a:pt x="833590" y="5131330"/>
                  <a:pt x="848214" y="5134988"/>
                </a:cubicBezTo>
                <a:cubicBezTo>
                  <a:pt x="833590" y="5145962"/>
                  <a:pt x="840902" y="5156936"/>
                  <a:pt x="848214" y="5167910"/>
                </a:cubicBezTo>
                <a:cubicBezTo>
                  <a:pt x="844558" y="5171568"/>
                  <a:pt x="840902" y="5164252"/>
                  <a:pt x="833590" y="5167910"/>
                </a:cubicBezTo>
                <a:cubicBezTo>
                  <a:pt x="840902" y="5182542"/>
                  <a:pt x="840902" y="5208148"/>
                  <a:pt x="829933" y="5211808"/>
                </a:cubicBezTo>
                <a:cubicBezTo>
                  <a:pt x="833590" y="5200832"/>
                  <a:pt x="822621" y="5189858"/>
                  <a:pt x="826277" y="5182542"/>
                </a:cubicBezTo>
                <a:cubicBezTo>
                  <a:pt x="818965" y="5186200"/>
                  <a:pt x="811653" y="5178884"/>
                  <a:pt x="804340" y="5189858"/>
                </a:cubicBezTo>
                <a:cubicBezTo>
                  <a:pt x="815309" y="5189858"/>
                  <a:pt x="811653" y="5197174"/>
                  <a:pt x="818965" y="5204490"/>
                </a:cubicBezTo>
                <a:cubicBezTo>
                  <a:pt x="800684" y="5197174"/>
                  <a:pt x="789716" y="5248388"/>
                  <a:pt x="807997" y="5259362"/>
                </a:cubicBezTo>
                <a:cubicBezTo>
                  <a:pt x="804340" y="5266678"/>
                  <a:pt x="797030" y="5252046"/>
                  <a:pt x="793374" y="5263020"/>
                </a:cubicBezTo>
                <a:cubicBezTo>
                  <a:pt x="797030" y="5263020"/>
                  <a:pt x="793374" y="5266678"/>
                  <a:pt x="797030" y="5266678"/>
                </a:cubicBezTo>
                <a:cubicBezTo>
                  <a:pt x="807997" y="5270336"/>
                  <a:pt x="811653" y="5277652"/>
                  <a:pt x="822621" y="5266678"/>
                </a:cubicBezTo>
                <a:cubicBezTo>
                  <a:pt x="818965" y="5273994"/>
                  <a:pt x="822621" y="5281310"/>
                  <a:pt x="822621" y="5284968"/>
                </a:cubicBezTo>
                <a:cubicBezTo>
                  <a:pt x="829933" y="5284968"/>
                  <a:pt x="826277" y="5270336"/>
                  <a:pt x="833590" y="5273994"/>
                </a:cubicBezTo>
                <a:cubicBezTo>
                  <a:pt x="822621" y="5281310"/>
                  <a:pt x="840902" y="5292284"/>
                  <a:pt x="829933" y="5295942"/>
                </a:cubicBezTo>
                <a:cubicBezTo>
                  <a:pt x="815309" y="5292284"/>
                  <a:pt x="818965" y="5284968"/>
                  <a:pt x="807997" y="5284968"/>
                </a:cubicBezTo>
                <a:cubicBezTo>
                  <a:pt x="800684" y="5292284"/>
                  <a:pt x="815309" y="5299601"/>
                  <a:pt x="807997" y="5306917"/>
                </a:cubicBezTo>
                <a:cubicBezTo>
                  <a:pt x="800684" y="5303259"/>
                  <a:pt x="797030" y="5310575"/>
                  <a:pt x="789716" y="5306917"/>
                </a:cubicBezTo>
                <a:cubicBezTo>
                  <a:pt x="786060" y="5299601"/>
                  <a:pt x="778749" y="5284968"/>
                  <a:pt x="771437" y="5288626"/>
                </a:cubicBezTo>
                <a:cubicBezTo>
                  <a:pt x="767781" y="5295942"/>
                  <a:pt x="786060" y="5303259"/>
                  <a:pt x="782405" y="5306917"/>
                </a:cubicBezTo>
                <a:cubicBezTo>
                  <a:pt x="771437" y="5299601"/>
                  <a:pt x="771437" y="5321549"/>
                  <a:pt x="764125" y="5310575"/>
                </a:cubicBezTo>
                <a:cubicBezTo>
                  <a:pt x="760468" y="5317891"/>
                  <a:pt x="767781" y="5336181"/>
                  <a:pt x="778749" y="5321549"/>
                </a:cubicBezTo>
                <a:cubicBezTo>
                  <a:pt x="764125" y="5317891"/>
                  <a:pt x="782405" y="5317891"/>
                  <a:pt x="789716" y="5314233"/>
                </a:cubicBezTo>
                <a:cubicBezTo>
                  <a:pt x="786060" y="5314233"/>
                  <a:pt x="786060" y="5310575"/>
                  <a:pt x="786060" y="5306917"/>
                </a:cubicBezTo>
                <a:cubicBezTo>
                  <a:pt x="789716" y="5314233"/>
                  <a:pt x="793374" y="5310575"/>
                  <a:pt x="800684" y="5314233"/>
                </a:cubicBezTo>
                <a:cubicBezTo>
                  <a:pt x="800684" y="5325207"/>
                  <a:pt x="786060" y="5317891"/>
                  <a:pt x="778749" y="5328865"/>
                </a:cubicBezTo>
                <a:cubicBezTo>
                  <a:pt x="782405" y="5332523"/>
                  <a:pt x="782405" y="5336181"/>
                  <a:pt x="789716" y="5339839"/>
                </a:cubicBezTo>
                <a:cubicBezTo>
                  <a:pt x="793374" y="5336181"/>
                  <a:pt x="789716" y="5325207"/>
                  <a:pt x="797030" y="5328865"/>
                </a:cubicBezTo>
                <a:cubicBezTo>
                  <a:pt x="793374" y="5343497"/>
                  <a:pt x="804340" y="5361787"/>
                  <a:pt x="793374" y="5376419"/>
                </a:cubicBezTo>
                <a:cubicBezTo>
                  <a:pt x="786060" y="5358129"/>
                  <a:pt x="778749" y="5350813"/>
                  <a:pt x="771437" y="5332523"/>
                </a:cubicBezTo>
                <a:cubicBezTo>
                  <a:pt x="767781" y="5332523"/>
                  <a:pt x="767781" y="5332523"/>
                  <a:pt x="764125" y="5332523"/>
                </a:cubicBezTo>
                <a:cubicBezTo>
                  <a:pt x="767781" y="5350813"/>
                  <a:pt x="778749" y="5369103"/>
                  <a:pt x="778749" y="5387395"/>
                </a:cubicBezTo>
                <a:cubicBezTo>
                  <a:pt x="775091" y="5391053"/>
                  <a:pt x="771437" y="5387395"/>
                  <a:pt x="767781" y="5391053"/>
                </a:cubicBezTo>
                <a:cubicBezTo>
                  <a:pt x="771437" y="5391053"/>
                  <a:pt x="771437" y="5394711"/>
                  <a:pt x="771437" y="5394711"/>
                </a:cubicBezTo>
                <a:cubicBezTo>
                  <a:pt x="775091" y="5398369"/>
                  <a:pt x="778749" y="5394711"/>
                  <a:pt x="782405" y="5394711"/>
                </a:cubicBezTo>
                <a:cubicBezTo>
                  <a:pt x="782405" y="5405685"/>
                  <a:pt x="789716" y="5420317"/>
                  <a:pt x="775091" y="5420317"/>
                </a:cubicBezTo>
                <a:cubicBezTo>
                  <a:pt x="782405" y="5434949"/>
                  <a:pt x="807997" y="5460555"/>
                  <a:pt x="793374" y="5464213"/>
                </a:cubicBezTo>
                <a:cubicBezTo>
                  <a:pt x="789716" y="5460555"/>
                  <a:pt x="778749" y="5449581"/>
                  <a:pt x="767781" y="5427633"/>
                </a:cubicBezTo>
                <a:cubicBezTo>
                  <a:pt x="764125" y="5442265"/>
                  <a:pt x="786060" y="5460555"/>
                  <a:pt x="775091" y="5475189"/>
                </a:cubicBezTo>
                <a:cubicBezTo>
                  <a:pt x="782405" y="5464213"/>
                  <a:pt x="789716" y="5478847"/>
                  <a:pt x="797030" y="5475189"/>
                </a:cubicBezTo>
                <a:cubicBezTo>
                  <a:pt x="797030" y="5478847"/>
                  <a:pt x="804340" y="5482505"/>
                  <a:pt x="797030" y="5486163"/>
                </a:cubicBezTo>
                <a:cubicBezTo>
                  <a:pt x="793374" y="5475189"/>
                  <a:pt x="778749" y="5471529"/>
                  <a:pt x="771437" y="5478847"/>
                </a:cubicBezTo>
                <a:cubicBezTo>
                  <a:pt x="786060" y="5489821"/>
                  <a:pt x="778749" y="5493479"/>
                  <a:pt x="767781" y="5500795"/>
                </a:cubicBezTo>
                <a:cubicBezTo>
                  <a:pt x="789716" y="5526401"/>
                  <a:pt x="775091" y="5541033"/>
                  <a:pt x="786060" y="5566641"/>
                </a:cubicBezTo>
                <a:cubicBezTo>
                  <a:pt x="767781" y="5562983"/>
                  <a:pt x="778749" y="5541033"/>
                  <a:pt x="756812" y="5541033"/>
                </a:cubicBezTo>
                <a:cubicBezTo>
                  <a:pt x="753156" y="5555665"/>
                  <a:pt x="778749" y="5570299"/>
                  <a:pt x="756812" y="5588589"/>
                </a:cubicBezTo>
                <a:cubicBezTo>
                  <a:pt x="767781" y="5603221"/>
                  <a:pt x="764125" y="5614195"/>
                  <a:pt x="764125" y="5628827"/>
                </a:cubicBezTo>
                <a:cubicBezTo>
                  <a:pt x="771437" y="5632485"/>
                  <a:pt x="778749" y="5628827"/>
                  <a:pt x="782405" y="5639801"/>
                </a:cubicBezTo>
                <a:cubicBezTo>
                  <a:pt x="782405" y="5639801"/>
                  <a:pt x="778749" y="5643459"/>
                  <a:pt x="782405" y="5647119"/>
                </a:cubicBezTo>
                <a:cubicBezTo>
                  <a:pt x="786060" y="5639801"/>
                  <a:pt x="793374" y="5643459"/>
                  <a:pt x="793374" y="5650777"/>
                </a:cubicBezTo>
                <a:cubicBezTo>
                  <a:pt x="782405" y="5661751"/>
                  <a:pt x="778749" y="5647119"/>
                  <a:pt x="771437" y="5639801"/>
                </a:cubicBezTo>
                <a:cubicBezTo>
                  <a:pt x="771437" y="5654435"/>
                  <a:pt x="760468" y="5632485"/>
                  <a:pt x="756812" y="5643459"/>
                </a:cubicBezTo>
                <a:cubicBezTo>
                  <a:pt x="767781" y="5647119"/>
                  <a:pt x="775091" y="5658093"/>
                  <a:pt x="760468" y="5658093"/>
                </a:cubicBezTo>
                <a:cubicBezTo>
                  <a:pt x="753156" y="5647119"/>
                  <a:pt x="745844" y="5643459"/>
                  <a:pt x="745844" y="5632485"/>
                </a:cubicBezTo>
                <a:cubicBezTo>
                  <a:pt x="745844" y="5636143"/>
                  <a:pt x="742188" y="5636143"/>
                  <a:pt x="742188" y="5636143"/>
                </a:cubicBezTo>
                <a:cubicBezTo>
                  <a:pt x="734876" y="5643459"/>
                  <a:pt x="749501" y="5654435"/>
                  <a:pt x="738532" y="5654435"/>
                </a:cubicBezTo>
                <a:cubicBezTo>
                  <a:pt x="731219" y="5639801"/>
                  <a:pt x="738532" y="5621511"/>
                  <a:pt x="727563" y="5606879"/>
                </a:cubicBezTo>
                <a:cubicBezTo>
                  <a:pt x="723907" y="5606879"/>
                  <a:pt x="720251" y="5617853"/>
                  <a:pt x="716595" y="5614195"/>
                </a:cubicBezTo>
                <a:cubicBezTo>
                  <a:pt x="723907" y="5606879"/>
                  <a:pt x="712938" y="5599563"/>
                  <a:pt x="723907" y="5595905"/>
                </a:cubicBezTo>
                <a:cubicBezTo>
                  <a:pt x="727563" y="5595905"/>
                  <a:pt x="731219" y="5599563"/>
                  <a:pt x="731219" y="5599563"/>
                </a:cubicBezTo>
                <a:cubicBezTo>
                  <a:pt x="731219" y="5588589"/>
                  <a:pt x="720251" y="5570299"/>
                  <a:pt x="712938" y="5573957"/>
                </a:cubicBezTo>
                <a:cubicBezTo>
                  <a:pt x="720251" y="5570299"/>
                  <a:pt x="712938" y="5562983"/>
                  <a:pt x="723907" y="5559325"/>
                </a:cubicBezTo>
                <a:cubicBezTo>
                  <a:pt x="734876" y="5566641"/>
                  <a:pt x="716595" y="5573957"/>
                  <a:pt x="731219" y="5581273"/>
                </a:cubicBezTo>
                <a:cubicBezTo>
                  <a:pt x="734876" y="5566641"/>
                  <a:pt x="731219" y="5562983"/>
                  <a:pt x="749501" y="5552007"/>
                </a:cubicBezTo>
                <a:cubicBezTo>
                  <a:pt x="742188" y="5548349"/>
                  <a:pt x="742188" y="5544691"/>
                  <a:pt x="742188" y="5544691"/>
                </a:cubicBezTo>
                <a:cubicBezTo>
                  <a:pt x="734876" y="5544691"/>
                  <a:pt x="738532" y="5544691"/>
                  <a:pt x="734876" y="5552007"/>
                </a:cubicBezTo>
                <a:cubicBezTo>
                  <a:pt x="727563" y="5548349"/>
                  <a:pt x="723907" y="5548349"/>
                  <a:pt x="720251" y="5548349"/>
                </a:cubicBezTo>
                <a:cubicBezTo>
                  <a:pt x="709282" y="5541033"/>
                  <a:pt x="716595" y="5533717"/>
                  <a:pt x="709282" y="5526401"/>
                </a:cubicBezTo>
                <a:cubicBezTo>
                  <a:pt x="698314" y="5530059"/>
                  <a:pt x="712938" y="5548349"/>
                  <a:pt x="698314" y="5537375"/>
                </a:cubicBezTo>
                <a:cubicBezTo>
                  <a:pt x="698314" y="5526401"/>
                  <a:pt x="694658" y="5504453"/>
                  <a:pt x="701970" y="5497137"/>
                </a:cubicBezTo>
                <a:cubicBezTo>
                  <a:pt x="698314" y="5504453"/>
                  <a:pt x="705626" y="5508111"/>
                  <a:pt x="712938" y="5515427"/>
                </a:cubicBezTo>
                <a:cubicBezTo>
                  <a:pt x="723907" y="5497137"/>
                  <a:pt x="705626" y="5475189"/>
                  <a:pt x="716595" y="5464213"/>
                </a:cubicBezTo>
                <a:cubicBezTo>
                  <a:pt x="712938" y="5460555"/>
                  <a:pt x="709282" y="5464213"/>
                  <a:pt x="705626" y="5467871"/>
                </a:cubicBezTo>
                <a:cubicBezTo>
                  <a:pt x="691002" y="5460555"/>
                  <a:pt x="694658" y="5453239"/>
                  <a:pt x="691002" y="5445923"/>
                </a:cubicBezTo>
                <a:cubicBezTo>
                  <a:pt x="701970" y="5438607"/>
                  <a:pt x="701970" y="5427633"/>
                  <a:pt x="698314" y="5416659"/>
                </a:cubicBezTo>
                <a:cubicBezTo>
                  <a:pt x="698314" y="5405685"/>
                  <a:pt x="694658" y="5394711"/>
                  <a:pt x="687345" y="5380077"/>
                </a:cubicBezTo>
                <a:cubicBezTo>
                  <a:pt x="694658" y="5383735"/>
                  <a:pt x="694658" y="5394711"/>
                  <a:pt x="701970" y="5391053"/>
                </a:cubicBezTo>
                <a:cubicBezTo>
                  <a:pt x="709282" y="5383735"/>
                  <a:pt x="691002" y="5372761"/>
                  <a:pt x="694658" y="5365445"/>
                </a:cubicBezTo>
                <a:cubicBezTo>
                  <a:pt x="698314" y="5365445"/>
                  <a:pt x="705626" y="5372761"/>
                  <a:pt x="709282" y="5365445"/>
                </a:cubicBezTo>
                <a:cubicBezTo>
                  <a:pt x="705626" y="5361787"/>
                  <a:pt x="701970" y="5358129"/>
                  <a:pt x="698314" y="5358129"/>
                </a:cubicBezTo>
                <a:cubicBezTo>
                  <a:pt x="712938" y="5343497"/>
                  <a:pt x="680033" y="5325207"/>
                  <a:pt x="680033" y="5310575"/>
                </a:cubicBezTo>
                <a:cubicBezTo>
                  <a:pt x="698314" y="5299601"/>
                  <a:pt x="683690" y="5273994"/>
                  <a:pt x="669067" y="5273994"/>
                </a:cubicBezTo>
                <a:cubicBezTo>
                  <a:pt x="669067" y="5277652"/>
                  <a:pt x="683690" y="5292284"/>
                  <a:pt x="669067" y="5288626"/>
                </a:cubicBezTo>
                <a:cubicBezTo>
                  <a:pt x="672723" y="5281310"/>
                  <a:pt x="661754" y="5292284"/>
                  <a:pt x="658098" y="5284968"/>
                </a:cubicBezTo>
                <a:cubicBezTo>
                  <a:pt x="661754" y="5277652"/>
                  <a:pt x="665409" y="5270336"/>
                  <a:pt x="669067" y="5263020"/>
                </a:cubicBezTo>
                <a:cubicBezTo>
                  <a:pt x="683690" y="5273994"/>
                  <a:pt x="683690" y="5273994"/>
                  <a:pt x="687345" y="5284968"/>
                </a:cubicBezTo>
                <a:cubicBezTo>
                  <a:pt x="698314" y="5266678"/>
                  <a:pt x="694658" y="5241072"/>
                  <a:pt x="680033" y="5230098"/>
                </a:cubicBezTo>
                <a:cubicBezTo>
                  <a:pt x="687345" y="5233756"/>
                  <a:pt x="691002" y="5222782"/>
                  <a:pt x="691002" y="5215466"/>
                </a:cubicBezTo>
                <a:cubicBezTo>
                  <a:pt x="672723" y="5211808"/>
                  <a:pt x="694658" y="5197174"/>
                  <a:pt x="687345" y="5189858"/>
                </a:cubicBezTo>
                <a:cubicBezTo>
                  <a:pt x="683690" y="5186200"/>
                  <a:pt x="669067" y="5175226"/>
                  <a:pt x="672723" y="5171568"/>
                </a:cubicBezTo>
                <a:cubicBezTo>
                  <a:pt x="680033" y="5171568"/>
                  <a:pt x="687345" y="5175226"/>
                  <a:pt x="694658" y="5171568"/>
                </a:cubicBezTo>
                <a:cubicBezTo>
                  <a:pt x="676377" y="5156936"/>
                  <a:pt x="705626" y="5156936"/>
                  <a:pt x="687345" y="5138646"/>
                </a:cubicBezTo>
                <a:cubicBezTo>
                  <a:pt x="687345" y="5149620"/>
                  <a:pt x="680033" y="5142304"/>
                  <a:pt x="676377" y="5138646"/>
                </a:cubicBezTo>
                <a:cubicBezTo>
                  <a:pt x="676377" y="5127672"/>
                  <a:pt x="672723" y="5109380"/>
                  <a:pt x="687345" y="5120354"/>
                </a:cubicBezTo>
                <a:cubicBezTo>
                  <a:pt x="676377" y="5109380"/>
                  <a:pt x="669067" y="5083774"/>
                  <a:pt x="680033" y="5065484"/>
                </a:cubicBezTo>
                <a:cubicBezTo>
                  <a:pt x="676377" y="5061826"/>
                  <a:pt x="672723" y="5058168"/>
                  <a:pt x="669067" y="5054510"/>
                </a:cubicBezTo>
                <a:cubicBezTo>
                  <a:pt x="672723" y="5043536"/>
                  <a:pt x="680033" y="5065484"/>
                  <a:pt x="687345" y="5061826"/>
                </a:cubicBezTo>
                <a:cubicBezTo>
                  <a:pt x="683690" y="5039878"/>
                  <a:pt x="669067" y="5032560"/>
                  <a:pt x="672723" y="5010612"/>
                </a:cubicBezTo>
                <a:cubicBezTo>
                  <a:pt x="665409" y="5017928"/>
                  <a:pt x="676377" y="5021586"/>
                  <a:pt x="665409" y="5025244"/>
                </a:cubicBezTo>
                <a:cubicBezTo>
                  <a:pt x="669067" y="5017928"/>
                  <a:pt x="658098" y="4992322"/>
                  <a:pt x="669067" y="4988664"/>
                </a:cubicBezTo>
                <a:cubicBezTo>
                  <a:pt x="665409" y="4992322"/>
                  <a:pt x="669067" y="5006954"/>
                  <a:pt x="672723" y="5003296"/>
                </a:cubicBezTo>
                <a:cubicBezTo>
                  <a:pt x="672723" y="4992322"/>
                  <a:pt x="680033" y="4985006"/>
                  <a:pt x="669067" y="4970374"/>
                </a:cubicBezTo>
                <a:cubicBezTo>
                  <a:pt x="665409" y="4977690"/>
                  <a:pt x="669067" y="4985006"/>
                  <a:pt x="658098" y="4977690"/>
                </a:cubicBezTo>
                <a:cubicBezTo>
                  <a:pt x="661754" y="4970374"/>
                  <a:pt x="658098" y="4963058"/>
                  <a:pt x="669067" y="4966716"/>
                </a:cubicBezTo>
                <a:cubicBezTo>
                  <a:pt x="654442" y="4963058"/>
                  <a:pt x="661754" y="4955742"/>
                  <a:pt x="658098" y="4944766"/>
                </a:cubicBezTo>
                <a:cubicBezTo>
                  <a:pt x="650786" y="4952084"/>
                  <a:pt x="650786" y="4955742"/>
                  <a:pt x="643473" y="4963058"/>
                </a:cubicBezTo>
                <a:cubicBezTo>
                  <a:pt x="650786" y="4966716"/>
                  <a:pt x="643473" y="4970374"/>
                  <a:pt x="650786" y="4977690"/>
                </a:cubicBezTo>
                <a:cubicBezTo>
                  <a:pt x="621537" y="4988664"/>
                  <a:pt x="661754" y="5025244"/>
                  <a:pt x="636162" y="5047194"/>
                </a:cubicBezTo>
                <a:cubicBezTo>
                  <a:pt x="647130" y="5061826"/>
                  <a:pt x="625193" y="5072800"/>
                  <a:pt x="639817" y="5087432"/>
                </a:cubicBezTo>
                <a:cubicBezTo>
                  <a:pt x="636162" y="5109380"/>
                  <a:pt x="632505" y="5134988"/>
                  <a:pt x="636162" y="5160594"/>
                </a:cubicBezTo>
                <a:cubicBezTo>
                  <a:pt x="632505" y="5156936"/>
                  <a:pt x="625193" y="5164252"/>
                  <a:pt x="621537" y="5160594"/>
                </a:cubicBezTo>
                <a:cubicBezTo>
                  <a:pt x="621537" y="5164252"/>
                  <a:pt x="614224" y="5171568"/>
                  <a:pt x="621537" y="5178884"/>
                </a:cubicBezTo>
                <a:cubicBezTo>
                  <a:pt x="614224" y="5186200"/>
                  <a:pt x="603256" y="5182542"/>
                  <a:pt x="595944" y="5186200"/>
                </a:cubicBezTo>
                <a:cubicBezTo>
                  <a:pt x="603256" y="5189858"/>
                  <a:pt x="610568" y="5200832"/>
                  <a:pt x="617880" y="5200832"/>
                </a:cubicBezTo>
                <a:cubicBezTo>
                  <a:pt x="617880" y="5211808"/>
                  <a:pt x="606912" y="5219124"/>
                  <a:pt x="603256" y="5222782"/>
                </a:cubicBezTo>
                <a:cubicBezTo>
                  <a:pt x="610568" y="5226440"/>
                  <a:pt x="614224" y="5226440"/>
                  <a:pt x="614224" y="5233756"/>
                </a:cubicBezTo>
                <a:cubicBezTo>
                  <a:pt x="599600" y="5233756"/>
                  <a:pt x="603256" y="5219124"/>
                  <a:pt x="592287" y="5222782"/>
                </a:cubicBezTo>
                <a:cubicBezTo>
                  <a:pt x="595944" y="5230098"/>
                  <a:pt x="603256" y="5244730"/>
                  <a:pt x="588631" y="5244730"/>
                </a:cubicBezTo>
                <a:cubicBezTo>
                  <a:pt x="595944" y="5252046"/>
                  <a:pt x="592287" y="5255704"/>
                  <a:pt x="595944" y="5263020"/>
                </a:cubicBezTo>
                <a:cubicBezTo>
                  <a:pt x="603256" y="5259362"/>
                  <a:pt x="610568" y="5259362"/>
                  <a:pt x="617880" y="5270336"/>
                </a:cubicBezTo>
                <a:cubicBezTo>
                  <a:pt x="610568" y="5277652"/>
                  <a:pt x="610568" y="5263020"/>
                  <a:pt x="599600" y="5270336"/>
                </a:cubicBezTo>
                <a:cubicBezTo>
                  <a:pt x="610568" y="5284968"/>
                  <a:pt x="595944" y="5292284"/>
                  <a:pt x="599600" y="5310575"/>
                </a:cubicBezTo>
                <a:cubicBezTo>
                  <a:pt x="588631" y="5295942"/>
                  <a:pt x="592287" y="5295942"/>
                  <a:pt x="577663" y="5295942"/>
                </a:cubicBezTo>
                <a:cubicBezTo>
                  <a:pt x="584976" y="5292284"/>
                  <a:pt x="570351" y="5288626"/>
                  <a:pt x="566694" y="5281310"/>
                </a:cubicBezTo>
                <a:cubicBezTo>
                  <a:pt x="574007" y="5273994"/>
                  <a:pt x="570351" y="5266678"/>
                  <a:pt x="570351" y="5255704"/>
                </a:cubicBezTo>
                <a:cubicBezTo>
                  <a:pt x="577663" y="5259362"/>
                  <a:pt x="574007" y="5273994"/>
                  <a:pt x="581319" y="5270336"/>
                </a:cubicBezTo>
                <a:cubicBezTo>
                  <a:pt x="570351" y="5259362"/>
                  <a:pt x="592287" y="5248388"/>
                  <a:pt x="574007" y="5244730"/>
                </a:cubicBezTo>
                <a:cubicBezTo>
                  <a:pt x="584976" y="5230098"/>
                  <a:pt x="584976" y="5219124"/>
                  <a:pt x="588631" y="5200832"/>
                </a:cubicBezTo>
                <a:cubicBezTo>
                  <a:pt x="584976" y="5193516"/>
                  <a:pt x="581319" y="5193516"/>
                  <a:pt x="577663" y="5193516"/>
                </a:cubicBezTo>
                <a:cubicBezTo>
                  <a:pt x="581319" y="5189858"/>
                  <a:pt x="581319" y="5186200"/>
                  <a:pt x="577663" y="5182542"/>
                </a:cubicBezTo>
                <a:cubicBezTo>
                  <a:pt x="581319" y="5171568"/>
                  <a:pt x="588631" y="5189858"/>
                  <a:pt x="592287" y="5182542"/>
                </a:cubicBezTo>
                <a:cubicBezTo>
                  <a:pt x="595944" y="5175226"/>
                  <a:pt x="588631" y="5167910"/>
                  <a:pt x="581319" y="5167910"/>
                </a:cubicBezTo>
                <a:cubicBezTo>
                  <a:pt x="584976" y="5160594"/>
                  <a:pt x="588631" y="5164252"/>
                  <a:pt x="592287" y="5160594"/>
                </a:cubicBezTo>
                <a:cubicBezTo>
                  <a:pt x="592287" y="5142304"/>
                  <a:pt x="577663" y="5138646"/>
                  <a:pt x="595944" y="5124014"/>
                </a:cubicBezTo>
                <a:cubicBezTo>
                  <a:pt x="592287" y="5116696"/>
                  <a:pt x="588631" y="5124014"/>
                  <a:pt x="581319" y="5116696"/>
                </a:cubicBezTo>
                <a:cubicBezTo>
                  <a:pt x="588631" y="5105722"/>
                  <a:pt x="588631" y="5102064"/>
                  <a:pt x="577663" y="5109380"/>
                </a:cubicBezTo>
                <a:cubicBezTo>
                  <a:pt x="574007" y="5102064"/>
                  <a:pt x="584976" y="5094748"/>
                  <a:pt x="584976" y="5087432"/>
                </a:cubicBezTo>
                <a:cubicBezTo>
                  <a:pt x="577663" y="5076458"/>
                  <a:pt x="577663" y="5061826"/>
                  <a:pt x="581319" y="5054510"/>
                </a:cubicBezTo>
                <a:cubicBezTo>
                  <a:pt x="584976" y="5043536"/>
                  <a:pt x="592287" y="5032560"/>
                  <a:pt x="592287" y="5025244"/>
                </a:cubicBezTo>
                <a:cubicBezTo>
                  <a:pt x="581319" y="5014270"/>
                  <a:pt x="570351" y="4999638"/>
                  <a:pt x="563040" y="5006954"/>
                </a:cubicBezTo>
                <a:cubicBezTo>
                  <a:pt x="570351" y="5010612"/>
                  <a:pt x="574007" y="5010612"/>
                  <a:pt x="574007" y="5017928"/>
                </a:cubicBezTo>
                <a:cubicBezTo>
                  <a:pt x="570351" y="5028902"/>
                  <a:pt x="563040" y="5010612"/>
                  <a:pt x="559384" y="5021586"/>
                </a:cubicBezTo>
                <a:cubicBezTo>
                  <a:pt x="559384" y="5021586"/>
                  <a:pt x="559384" y="5021586"/>
                  <a:pt x="559384" y="5047194"/>
                </a:cubicBezTo>
                <a:cubicBezTo>
                  <a:pt x="559384" y="5058168"/>
                  <a:pt x="559384" y="5065484"/>
                  <a:pt x="555726" y="5072800"/>
                </a:cubicBezTo>
                <a:cubicBezTo>
                  <a:pt x="555726" y="5091090"/>
                  <a:pt x="552072" y="5109380"/>
                  <a:pt x="548415" y="5124014"/>
                </a:cubicBezTo>
                <a:cubicBezTo>
                  <a:pt x="533791" y="5116696"/>
                  <a:pt x="544757" y="5109380"/>
                  <a:pt x="537447" y="5102064"/>
                </a:cubicBezTo>
                <a:cubicBezTo>
                  <a:pt x="526478" y="5098406"/>
                  <a:pt x="530135" y="5113038"/>
                  <a:pt x="522822" y="5105722"/>
                </a:cubicBezTo>
                <a:cubicBezTo>
                  <a:pt x="526478" y="5102064"/>
                  <a:pt x="530135" y="5102064"/>
                  <a:pt x="530135" y="5102064"/>
                </a:cubicBezTo>
                <a:cubicBezTo>
                  <a:pt x="522822" y="5083774"/>
                  <a:pt x="515510" y="5083774"/>
                  <a:pt x="515510" y="5072800"/>
                </a:cubicBezTo>
                <a:cubicBezTo>
                  <a:pt x="522822" y="5087432"/>
                  <a:pt x="526478" y="5072800"/>
                  <a:pt x="537447" y="5083774"/>
                </a:cubicBezTo>
                <a:cubicBezTo>
                  <a:pt x="533791" y="5087432"/>
                  <a:pt x="526478" y="5087432"/>
                  <a:pt x="530135" y="5094748"/>
                </a:cubicBezTo>
                <a:cubicBezTo>
                  <a:pt x="537447" y="5094748"/>
                  <a:pt x="541101" y="5102064"/>
                  <a:pt x="548415" y="5094748"/>
                </a:cubicBezTo>
                <a:cubicBezTo>
                  <a:pt x="530135" y="5094748"/>
                  <a:pt x="548415" y="5083774"/>
                  <a:pt x="537447" y="5072800"/>
                </a:cubicBezTo>
                <a:cubicBezTo>
                  <a:pt x="530135" y="5076458"/>
                  <a:pt x="522822" y="5061826"/>
                  <a:pt x="522822" y="5058168"/>
                </a:cubicBezTo>
                <a:cubicBezTo>
                  <a:pt x="526478" y="5039878"/>
                  <a:pt x="508198" y="4981348"/>
                  <a:pt x="526478" y="4970374"/>
                </a:cubicBezTo>
                <a:cubicBezTo>
                  <a:pt x="519166" y="4966716"/>
                  <a:pt x="515510" y="4977690"/>
                  <a:pt x="508198" y="4966716"/>
                </a:cubicBezTo>
                <a:cubicBezTo>
                  <a:pt x="530135" y="4955742"/>
                  <a:pt x="526478" y="4952084"/>
                  <a:pt x="530135" y="4937450"/>
                </a:cubicBezTo>
                <a:cubicBezTo>
                  <a:pt x="530135" y="4948424"/>
                  <a:pt x="544757" y="4948424"/>
                  <a:pt x="537447" y="4955742"/>
                </a:cubicBezTo>
                <a:cubicBezTo>
                  <a:pt x="533791" y="4955742"/>
                  <a:pt x="530135" y="4952084"/>
                  <a:pt x="530135" y="4955742"/>
                </a:cubicBezTo>
                <a:cubicBezTo>
                  <a:pt x="533791" y="4959400"/>
                  <a:pt x="537447" y="4974032"/>
                  <a:pt x="544757" y="4974032"/>
                </a:cubicBezTo>
                <a:cubicBezTo>
                  <a:pt x="541101" y="4963058"/>
                  <a:pt x="555726" y="4937450"/>
                  <a:pt x="522822" y="4926476"/>
                </a:cubicBezTo>
                <a:cubicBezTo>
                  <a:pt x="526478" y="4919160"/>
                  <a:pt x="522822" y="4911844"/>
                  <a:pt x="526478" y="4904528"/>
                </a:cubicBezTo>
                <a:cubicBezTo>
                  <a:pt x="537447" y="4911844"/>
                  <a:pt x="533791" y="4922818"/>
                  <a:pt x="544757" y="4919160"/>
                </a:cubicBezTo>
                <a:cubicBezTo>
                  <a:pt x="555726" y="4911844"/>
                  <a:pt x="533791" y="4900870"/>
                  <a:pt x="541101" y="4893554"/>
                </a:cubicBezTo>
                <a:cubicBezTo>
                  <a:pt x="526478" y="4893554"/>
                  <a:pt x="526478" y="4886238"/>
                  <a:pt x="526478" y="4878922"/>
                </a:cubicBezTo>
                <a:cubicBezTo>
                  <a:pt x="526478" y="4867948"/>
                  <a:pt x="526478" y="4856972"/>
                  <a:pt x="519166" y="4856972"/>
                </a:cubicBezTo>
                <a:cubicBezTo>
                  <a:pt x="526478" y="4853314"/>
                  <a:pt x="526478" y="4860630"/>
                  <a:pt x="530135" y="4860630"/>
                </a:cubicBezTo>
                <a:cubicBezTo>
                  <a:pt x="537447" y="4853314"/>
                  <a:pt x="537447" y="4842340"/>
                  <a:pt x="526478" y="4842340"/>
                </a:cubicBezTo>
                <a:cubicBezTo>
                  <a:pt x="537447" y="4835024"/>
                  <a:pt x="526478" y="4827708"/>
                  <a:pt x="541101" y="4827708"/>
                </a:cubicBezTo>
                <a:cubicBezTo>
                  <a:pt x="537447" y="4816734"/>
                  <a:pt x="533791" y="4805760"/>
                  <a:pt x="519166" y="4805760"/>
                </a:cubicBezTo>
                <a:cubicBezTo>
                  <a:pt x="519166" y="4794786"/>
                  <a:pt x="537447" y="4809418"/>
                  <a:pt x="533791" y="4794786"/>
                </a:cubicBezTo>
                <a:cubicBezTo>
                  <a:pt x="522822" y="4794786"/>
                  <a:pt x="519166" y="4791128"/>
                  <a:pt x="522822" y="4776496"/>
                </a:cubicBezTo>
                <a:cubicBezTo>
                  <a:pt x="530135" y="4772836"/>
                  <a:pt x="533791" y="4783812"/>
                  <a:pt x="537447" y="4780154"/>
                </a:cubicBezTo>
                <a:cubicBezTo>
                  <a:pt x="537447" y="4772836"/>
                  <a:pt x="530135" y="4776496"/>
                  <a:pt x="526478" y="4772836"/>
                </a:cubicBezTo>
                <a:cubicBezTo>
                  <a:pt x="530135" y="4769178"/>
                  <a:pt x="526478" y="4765520"/>
                  <a:pt x="533791" y="4761862"/>
                </a:cubicBezTo>
                <a:cubicBezTo>
                  <a:pt x="544757" y="4761862"/>
                  <a:pt x="530135" y="4776496"/>
                  <a:pt x="544757" y="4776496"/>
                </a:cubicBezTo>
                <a:cubicBezTo>
                  <a:pt x="552072" y="4765520"/>
                  <a:pt x="541101" y="4747230"/>
                  <a:pt x="526478" y="4750888"/>
                </a:cubicBezTo>
                <a:cubicBezTo>
                  <a:pt x="541101" y="4743572"/>
                  <a:pt x="552072" y="4732598"/>
                  <a:pt x="533791" y="4728940"/>
                </a:cubicBezTo>
                <a:cubicBezTo>
                  <a:pt x="533791" y="4717966"/>
                  <a:pt x="537447" y="4725282"/>
                  <a:pt x="544757" y="4725282"/>
                </a:cubicBezTo>
                <a:cubicBezTo>
                  <a:pt x="544757" y="4714308"/>
                  <a:pt x="541101" y="4710650"/>
                  <a:pt x="544757" y="4703334"/>
                </a:cubicBezTo>
                <a:cubicBezTo>
                  <a:pt x="544757" y="4696018"/>
                  <a:pt x="544757" y="4692360"/>
                  <a:pt x="544757" y="4685043"/>
                </a:cubicBezTo>
                <a:cubicBezTo>
                  <a:pt x="544757" y="4674069"/>
                  <a:pt x="544757" y="4663095"/>
                  <a:pt x="541101" y="4648463"/>
                </a:cubicBezTo>
                <a:cubicBezTo>
                  <a:pt x="548415" y="4641147"/>
                  <a:pt x="552072" y="4648463"/>
                  <a:pt x="559384" y="4644805"/>
                </a:cubicBezTo>
                <a:cubicBezTo>
                  <a:pt x="555726" y="4630173"/>
                  <a:pt x="537447" y="4615541"/>
                  <a:pt x="555726" y="4615541"/>
                </a:cubicBezTo>
                <a:cubicBezTo>
                  <a:pt x="544757" y="4600909"/>
                  <a:pt x="555726" y="4593591"/>
                  <a:pt x="548415" y="4589933"/>
                </a:cubicBezTo>
                <a:cubicBezTo>
                  <a:pt x="552072" y="4593591"/>
                  <a:pt x="555726" y="4589933"/>
                  <a:pt x="559384" y="4586275"/>
                </a:cubicBezTo>
                <a:cubicBezTo>
                  <a:pt x="552072" y="4578959"/>
                  <a:pt x="537447" y="4538721"/>
                  <a:pt x="559384" y="4546037"/>
                </a:cubicBezTo>
                <a:cubicBezTo>
                  <a:pt x="548415" y="4531405"/>
                  <a:pt x="544757" y="4513113"/>
                  <a:pt x="533791" y="4505797"/>
                </a:cubicBezTo>
                <a:cubicBezTo>
                  <a:pt x="559384" y="4498481"/>
                  <a:pt x="537447" y="4443611"/>
                  <a:pt x="559384" y="4461901"/>
                </a:cubicBezTo>
                <a:cubicBezTo>
                  <a:pt x="566694" y="4450927"/>
                  <a:pt x="544757" y="4450927"/>
                  <a:pt x="559384" y="4439953"/>
                </a:cubicBezTo>
                <a:cubicBezTo>
                  <a:pt x="570351" y="4436295"/>
                  <a:pt x="555726" y="4458243"/>
                  <a:pt x="570351" y="4454585"/>
                </a:cubicBezTo>
                <a:cubicBezTo>
                  <a:pt x="574007" y="4443611"/>
                  <a:pt x="577663" y="4421661"/>
                  <a:pt x="559384" y="4421661"/>
                </a:cubicBezTo>
                <a:cubicBezTo>
                  <a:pt x="563040" y="4425319"/>
                  <a:pt x="559384" y="4439953"/>
                  <a:pt x="552072" y="4436295"/>
                </a:cubicBezTo>
                <a:cubicBezTo>
                  <a:pt x="559384" y="4421661"/>
                  <a:pt x="559384" y="4399713"/>
                  <a:pt x="570351" y="4396055"/>
                </a:cubicBezTo>
                <a:cubicBezTo>
                  <a:pt x="566694" y="4381423"/>
                  <a:pt x="559384" y="4396055"/>
                  <a:pt x="559384" y="4385081"/>
                </a:cubicBezTo>
                <a:cubicBezTo>
                  <a:pt x="570351" y="4377765"/>
                  <a:pt x="559384" y="4374107"/>
                  <a:pt x="563040" y="4366791"/>
                </a:cubicBezTo>
                <a:cubicBezTo>
                  <a:pt x="555726" y="4370449"/>
                  <a:pt x="548415" y="4374107"/>
                  <a:pt x="544757" y="4374107"/>
                </a:cubicBezTo>
                <a:cubicBezTo>
                  <a:pt x="548415" y="4381423"/>
                  <a:pt x="552072" y="4392397"/>
                  <a:pt x="537447" y="4399713"/>
                </a:cubicBezTo>
                <a:cubicBezTo>
                  <a:pt x="530135" y="4388739"/>
                  <a:pt x="544757" y="4385081"/>
                  <a:pt x="537447" y="4374107"/>
                </a:cubicBezTo>
                <a:cubicBezTo>
                  <a:pt x="544757" y="4363133"/>
                  <a:pt x="566694" y="4370449"/>
                  <a:pt x="559384" y="4355817"/>
                </a:cubicBezTo>
                <a:cubicBezTo>
                  <a:pt x="555726" y="4348501"/>
                  <a:pt x="548415" y="4352159"/>
                  <a:pt x="541101" y="4341185"/>
                </a:cubicBezTo>
                <a:cubicBezTo>
                  <a:pt x="544757" y="4341185"/>
                  <a:pt x="544757" y="4341185"/>
                  <a:pt x="548415" y="4337525"/>
                </a:cubicBezTo>
                <a:cubicBezTo>
                  <a:pt x="544757" y="4337525"/>
                  <a:pt x="544757" y="4333867"/>
                  <a:pt x="548415" y="4333867"/>
                </a:cubicBezTo>
                <a:cubicBezTo>
                  <a:pt x="552072" y="4344843"/>
                  <a:pt x="559384" y="4352159"/>
                  <a:pt x="566694" y="4352159"/>
                </a:cubicBezTo>
                <a:cubicBezTo>
                  <a:pt x="566694" y="4337525"/>
                  <a:pt x="574007" y="4348501"/>
                  <a:pt x="581319" y="4352159"/>
                </a:cubicBezTo>
                <a:cubicBezTo>
                  <a:pt x="588631" y="4341185"/>
                  <a:pt x="574007" y="4337525"/>
                  <a:pt x="570351" y="4326551"/>
                </a:cubicBezTo>
                <a:cubicBezTo>
                  <a:pt x="584976" y="4315577"/>
                  <a:pt x="588631" y="4286313"/>
                  <a:pt x="566694" y="4278997"/>
                </a:cubicBezTo>
                <a:cubicBezTo>
                  <a:pt x="577663" y="4271681"/>
                  <a:pt x="584976" y="4293629"/>
                  <a:pt x="595944" y="4289971"/>
                </a:cubicBezTo>
                <a:cubicBezTo>
                  <a:pt x="588631" y="4282655"/>
                  <a:pt x="581319" y="4271681"/>
                  <a:pt x="574007" y="4268023"/>
                </a:cubicBezTo>
                <a:cubicBezTo>
                  <a:pt x="581319" y="4260707"/>
                  <a:pt x="584976" y="4253391"/>
                  <a:pt x="577663" y="4238757"/>
                </a:cubicBezTo>
                <a:cubicBezTo>
                  <a:pt x="584976" y="4231441"/>
                  <a:pt x="588631" y="4253391"/>
                  <a:pt x="599600" y="4242415"/>
                </a:cubicBezTo>
                <a:cubicBezTo>
                  <a:pt x="595944" y="4235099"/>
                  <a:pt x="592287" y="4227783"/>
                  <a:pt x="584976" y="4220467"/>
                </a:cubicBezTo>
                <a:cubicBezTo>
                  <a:pt x="603256" y="4227783"/>
                  <a:pt x="595944" y="4213151"/>
                  <a:pt x="606912" y="4202177"/>
                </a:cubicBezTo>
                <a:cubicBezTo>
                  <a:pt x="603256" y="4198519"/>
                  <a:pt x="599600" y="4202177"/>
                  <a:pt x="599600" y="4194861"/>
                </a:cubicBezTo>
                <a:cubicBezTo>
                  <a:pt x="610568" y="4183887"/>
                  <a:pt x="614224" y="4165597"/>
                  <a:pt x="595944" y="4150964"/>
                </a:cubicBezTo>
                <a:cubicBezTo>
                  <a:pt x="606912" y="4154622"/>
                  <a:pt x="610568" y="4136332"/>
                  <a:pt x="599600" y="4129016"/>
                </a:cubicBezTo>
                <a:cubicBezTo>
                  <a:pt x="625193" y="4125358"/>
                  <a:pt x="603256" y="4103410"/>
                  <a:pt x="614224" y="4096094"/>
                </a:cubicBezTo>
                <a:cubicBezTo>
                  <a:pt x="603256" y="4092436"/>
                  <a:pt x="614224" y="4092436"/>
                  <a:pt x="610568" y="4085120"/>
                </a:cubicBezTo>
                <a:cubicBezTo>
                  <a:pt x="606912" y="4088778"/>
                  <a:pt x="603256" y="4085120"/>
                  <a:pt x="599600" y="4085120"/>
                </a:cubicBezTo>
                <a:cubicBezTo>
                  <a:pt x="599600" y="4077802"/>
                  <a:pt x="592287" y="4066828"/>
                  <a:pt x="599600" y="4063170"/>
                </a:cubicBezTo>
                <a:cubicBezTo>
                  <a:pt x="606912" y="4070486"/>
                  <a:pt x="599600" y="4081462"/>
                  <a:pt x="610568" y="4081462"/>
                </a:cubicBezTo>
                <a:cubicBezTo>
                  <a:pt x="610568" y="4063170"/>
                  <a:pt x="636162" y="4055854"/>
                  <a:pt x="636162" y="4037564"/>
                </a:cubicBezTo>
                <a:cubicBezTo>
                  <a:pt x="632505" y="4026590"/>
                  <a:pt x="628849" y="4019274"/>
                  <a:pt x="617880" y="4019274"/>
                </a:cubicBezTo>
                <a:cubicBezTo>
                  <a:pt x="603256" y="4033906"/>
                  <a:pt x="632505" y="4033906"/>
                  <a:pt x="621537" y="4044880"/>
                </a:cubicBezTo>
                <a:cubicBezTo>
                  <a:pt x="614224" y="4030248"/>
                  <a:pt x="603256" y="4037564"/>
                  <a:pt x="595944" y="4030248"/>
                </a:cubicBezTo>
                <a:cubicBezTo>
                  <a:pt x="610568" y="4033906"/>
                  <a:pt x="606912" y="4019274"/>
                  <a:pt x="614224" y="4008300"/>
                </a:cubicBezTo>
                <a:cubicBezTo>
                  <a:pt x="621537" y="4015616"/>
                  <a:pt x="628849" y="4022932"/>
                  <a:pt x="639817" y="4019274"/>
                </a:cubicBezTo>
                <a:cubicBezTo>
                  <a:pt x="636162" y="4011958"/>
                  <a:pt x="621537" y="4008300"/>
                  <a:pt x="628849" y="4004642"/>
                </a:cubicBezTo>
                <a:cubicBezTo>
                  <a:pt x="632505" y="4008300"/>
                  <a:pt x="636162" y="4008300"/>
                  <a:pt x="639817" y="4011958"/>
                </a:cubicBezTo>
                <a:cubicBezTo>
                  <a:pt x="639817" y="4000984"/>
                  <a:pt x="639817" y="3990008"/>
                  <a:pt x="639817" y="3979034"/>
                </a:cubicBezTo>
                <a:cubicBezTo>
                  <a:pt x="661754" y="3979034"/>
                  <a:pt x="650786" y="3946112"/>
                  <a:pt x="661754" y="3931480"/>
                </a:cubicBezTo>
                <a:cubicBezTo>
                  <a:pt x="658098" y="3935138"/>
                  <a:pt x="654442" y="3927822"/>
                  <a:pt x="650786" y="3927822"/>
                </a:cubicBezTo>
                <a:cubicBezTo>
                  <a:pt x="654442" y="3920506"/>
                  <a:pt x="661754" y="3920506"/>
                  <a:pt x="650786" y="3909532"/>
                </a:cubicBezTo>
                <a:cubicBezTo>
                  <a:pt x="676377" y="3909532"/>
                  <a:pt x="661754" y="3891240"/>
                  <a:pt x="661754" y="3876608"/>
                </a:cubicBezTo>
                <a:cubicBezTo>
                  <a:pt x="669067" y="3883924"/>
                  <a:pt x="665409" y="3869292"/>
                  <a:pt x="676377" y="3876608"/>
                </a:cubicBezTo>
                <a:cubicBezTo>
                  <a:pt x="683690" y="3883924"/>
                  <a:pt x="683690" y="3891240"/>
                  <a:pt x="680033" y="3894898"/>
                </a:cubicBezTo>
                <a:cubicBezTo>
                  <a:pt x="698314" y="3898556"/>
                  <a:pt x="698314" y="3876608"/>
                  <a:pt x="694658" y="3861976"/>
                </a:cubicBezTo>
                <a:cubicBezTo>
                  <a:pt x="687345" y="3865634"/>
                  <a:pt x="694658" y="3876608"/>
                  <a:pt x="683690" y="3876608"/>
                </a:cubicBezTo>
                <a:cubicBezTo>
                  <a:pt x="680033" y="3854660"/>
                  <a:pt x="691002" y="3836370"/>
                  <a:pt x="683690" y="3810762"/>
                </a:cubicBezTo>
                <a:cubicBezTo>
                  <a:pt x="680033" y="3807104"/>
                  <a:pt x="676377" y="3810762"/>
                  <a:pt x="672723" y="3810762"/>
                </a:cubicBezTo>
                <a:cubicBezTo>
                  <a:pt x="672723" y="3810762"/>
                  <a:pt x="672723" y="3810762"/>
                  <a:pt x="665409" y="3796130"/>
                </a:cubicBezTo>
                <a:cubicBezTo>
                  <a:pt x="676377" y="3792472"/>
                  <a:pt x="680033" y="3803446"/>
                  <a:pt x="687345" y="3799788"/>
                </a:cubicBezTo>
                <a:cubicBezTo>
                  <a:pt x="701970" y="3788814"/>
                  <a:pt x="680033" y="3777840"/>
                  <a:pt x="698314" y="3774182"/>
                </a:cubicBezTo>
                <a:cubicBezTo>
                  <a:pt x="687345" y="3763208"/>
                  <a:pt x="676377" y="3777840"/>
                  <a:pt x="676377" y="3785156"/>
                </a:cubicBezTo>
                <a:cubicBezTo>
                  <a:pt x="665409" y="3770524"/>
                  <a:pt x="687345" y="3766866"/>
                  <a:pt x="672723" y="3759550"/>
                </a:cubicBezTo>
                <a:cubicBezTo>
                  <a:pt x="687345" y="3755892"/>
                  <a:pt x="694658" y="3774182"/>
                  <a:pt x="712938" y="3766866"/>
                </a:cubicBezTo>
                <a:cubicBezTo>
                  <a:pt x="705626" y="3752234"/>
                  <a:pt x="723907" y="3722968"/>
                  <a:pt x="694658" y="3711994"/>
                </a:cubicBezTo>
                <a:cubicBezTo>
                  <a:pt x="698314" y="3726626"/>
                  <a:pt x="694658" y="3733944"/>
                  <a:pt x="694658" y="3744918"/>
                </a:cubicBezTo>
                <a:cubicBezTo>
                  <a:pt x="683690" y="3741260"/>
                  <a:pt x="698314" y="3733944"/>
                  <a:pt x="683690" y="3730286"/>
                </a:cubicBezTo>
                <a:cubicBezTo>
                  <a:pt x="694658" y="3719310"/>
                  <a:pt x="687345" y="3686388"/>
                  <a:pt x="701970" y="3679072"/>
                </a:cubicBezTo>
                <a:cubicBezTo>
                  <a:pt x="698314" y="3682730"/>
                  <a:pt x="698314" y="3686388"/>
                  <a:pt x="698314" y="3690046"/>
                </a:cubicBezTo>
                <a:cubicBezTo>
                  <a:pt x="709282" y="3686388"/>
                  <a:pt x="705626" y="3675414"/>
                  <a:pt x="712938" y="3690046"/>
                </a:cubicBezTo>
                <a:cubicBezTo>
                  <a:pt x="716595" y="3701020"/>
                  <a:pt x="698314" y="3682730"/>
                  <a:pt x="705626" y="3693704"/>
                </a:cubicBezTo>
                <a:cubicBezTo>
                  <a:pt x="709282" y="3711994"/>
                  <a:pt x="709282" y="3693704"/>
                  <a:pt x="716595" y="3701020"/>
                </a:cubicBezTo>
                <a:cubicBezTo>
                  <a:pt x="712938" y="3711994"/>
                  <a:pt x="731219" y="3715652"/>
                  <a:pt x="723907" y="3730286"/>
                </a:cubicBezTo>
                <a:cubicBezTo>
                  <a:pt x="734876" y="3726626"/>
                  <a:pt x="731219" y="3715652"/>
                  <a:pt x="734876" y="3708336"/>
                </a:cubicBezTo>
                <a:cubicBezTo>
                  <a:pt x="727563" y="3704678"/>
                  <a:pt x="716595" y="3693704"/>
                  <a:pt x="727563" y="3690046"/>
                </a:cubicBezTo>
                <a:cubicBezTo>
                  <a:pt x="731219" y="3693704"/>
                  <a:pt x="734876" y="3701020"/>
                  <a:pt x="742188" y="3701020"/>
                </a:cubicBezTo>
                <a:cubicBezTo>
                  <a:pt x="742188" y="3693704"/>
                  <a:pt x="742188" y="3682730"/>
                  <a:pt x="731219" y="3682730"/>
                </a:cubicBezTo>
                <a:cubicBezTo>
                  <a:pt x="734876" y="3693704"/>
                  <a:pt x="716595" y="3679072"/>
                  <a:pt x="716595" y="3690046"/>
                </a:cubicBezTo>
                <a:cubicBezTo>
                  <a:pt x="705626" y="3675414"/>
                  <a:pt x="723907" y="3675414"/>
                  <a:pt x="723907" y="3668098"/>
                </a:cubicBezTo>
                <a:cubicBezTo>
                  <a:pt x="723907" y="3664440"/>
                  <a:pt x="720251" y="3657124"/>
                  <a:pt x="716595" y="3657124"/>
                </a:cubicBezTo>
                <a:cubicBezTo>
                  <a:pt x="716595" y="3664440"/>
                  <a:pt x="712938" y="3668098"/>
                  <a:pt x="709282" y="3675414"/>
                </a:cubicBezTo>
                <a:cubicBezTo>
                  <a:pt x="694658" y="3664440"/>
                  <a:pt x="709282" y="3668098"/>
                  <a:pt x="701970" y="3653466"/>
                </a:cubicBezTo>
                <a:cubicBezTo>
                  <a:pt x="694658" y="3664440"/>
                  <a:pt x="694658" y="3675414"/>
                  <a:pt x="687345" y="3682730"/>
                </a:cubicBezTo>
                <a:cubicBezTo>
                  <a:pt x="687345" y="3679072"/>
                  <a:pt x="683690" y="3675414"/>
                  <a:pt x="680033" y="3675414"/>
                </a:cubicBezTo>
                <a:cubicBezTo>
                  <a:pt x="680033" y="3682730"/>
                  <a:pt x="676377" y="3690046"/>
                  <a:pt x="687345" y="3690046"/>
                </a:cubicBezTo>
                <a:cubicBezTo>
                  <a:pt x="680033" y="3701020"/>
                  <a:pt x="676377" y="3711994"/>
                  <a:pt x="680033" y="3719310"/>
                </a:cubicBezTo>
                <a:cubicBezTo>
                  <a:pt x="672723" y="3711994"/>
                  <a:pt x="669067" y="3722968"/>
                  <a:pt x="676377" y="3730286"/>
                </a:cubicBezTo>
                <a:cubicBezTo>
                  <a:pt x="672723" y="3730286"/>
                  <a:pt x="669067" y="3730286"/>
                  <a:pt x="665409" y="3730286"/>
                </a:cubicBezTo>
                <a:cubicBezTo>
                  <a:pt x="665409" y="3733944"/>
                  <a:pt x="669067" y="3737602"/>
                  <a:pt x="672723" y="3744918"/>
                </a:cubicBezTo>
                <a:cubicBezTo>
                  <a:pt x="654442" y="3748576"/>
                  <a:pt x="658098" y="3763208"/>
                  <a:pt x="661754" y="3774182"/>
                </a:cubicBezTo>
                <a:cubicBezTo>
                  <a:pt x="658098" y="3770524"/>
                  <a:pt x="650786" y="3777840"/>
                  <a:pt x="647130" y="3774182"/>
                </a:cubicBezTo>
                <a:cubicBezTo>
                  <a:pt x="647130" y="3777840"/>
                  <a:pt x="647130" y="3785156"/>
                  <a:pt x="647130" y="3788814"/>
                </a:cubicBezTo>
                <a:cubicBezTo>
                  <a:pt x="647130" y="3796130"/>
                  <a:pt x="643473" y="3799788"/>
                  <a:pt x="639817" y="3803446"/>
                </a:cubicBezTo>
                <a:cubicBezTo>
                  <a:pt x="636162" y="3810762"/>
                  <a:pt x="632505" y="3821738"/>
                  <a:pt x="643473" y="3832712"/>
                </a:cubicBezTo>
                <a:cubicBezTo>
                  <a:pt x="628849" y="3832712"/>
                  <a:pt x="639817" y="3843686"/>
                  <a:pt x="639817" y="3851002"/>
                </a:cubicBezTo>
                <a:cubicBezTo>
                  <a:pt x="632505" y="3858318"/>
                  <a:pt x="628849" y="3851002"/>
                  <a:pt x="621537" y="3854660"/>
                </a:cubicBezTo>
                <a:cubicBezTo>
                  <a:pt x="639817" y="3869292"/>
                  <a:pt x="603256" y="3883924"/>
                  <a:pt x="606912" y="3898556"/>
                </a:cubicBezTo>
                <a:cubicBezTo>
                  <a:pt x="610568" y="3902214"/>
                  <a:pt x="614224" y="3902214"/>
                  <a:pt x="617880" y="3905874"/>
                </a:cubicBezTo>
                <a:cubicBezTo>
                  <a:pt x="610568" y="3916848"/>
                  <a:pt x="610568" y="3916848"/>
                  <a:pt x="606912" y="3931480"/>
                </a:cubicBezTo>
                <a:cubicBezTo>
                  <a:pt x="599600" y="3931480"/>
                  <a:pt x="606912" y="3916848"/>
                  <a:pt x="592287" y="3920506"/>
                </a:cubicBezTo>
                <a:cubicBezTo>
                  <a:pt x="621537" y="3949770"/>
                  <a:pt x="588631" y="3975376"/>
                  <a:pt x="584976" y="3997326"/>
                </a:cubicBezTo>
                <a:cubicBezTo>
                  <a:pt x="592287" y="3997326"/>
                  <a:pt x="595944" y="3997326"/>
                  <a:pt x="599600" y="4004642"/>
                </a:cubicBezTo>
                <a:cubicBezTo>
                  <a:pt x="592287" y="4008300"/>
                  <a:pt x="599600" y="4019274"/>
                  <a:pt x="592287" y="4026590"/>
                </a:cubicBezTo>
                <a:cubicBezTo>
                  <a:pt x="588631" y="4019274"/>
                  <a:pt x="581319" y="4011958"/>
                  <a:pt x="577663" y="4011958"/>
                </a:cubicBezTo>
                <a:cubicBezTo>
                  <a:pt x="570351" y="4030248"/>
                  <a:pt x="566694" y="4055854"/>
                  <a:pt x="566694" y="4077802"/>
                </a:cubicBezTo>
                <a:cubicBezTo>
                  <a:pt x="563040" y="4088778"/>
                  <a:pt x="563040" y="4099752"/>
                  <a:pt x="559384" y="4107068"/>
                </a:cubicBezTo>
                <a:cubicBezTo>
                  <a:pt x="555726" y="4118042"/>
                  <a:pt x="552072" y="4125358"/>
                  <a:pt x="541101" y="4132674"/>
                </a:cubicBezTo>
                <a:cubicBezTo>
                  <a:pt x="544757" y="4129016"/>
                  <a:pt x="548415" y="4125358"/>
                  <a:pt x="544757" y="4118042"/>
                </a:cubicBezTo>
                <a:cubicBezTo>
                  <a:pt x="537447" y="4121700"/>
                  <a:pt x="533791" y="4114384"/>
                  <a:pt x="526478" y="4121700"/>
                </a:cubicBezTo>
                <a:cubicBezTo>
                  <a:pt x="544757" y="4136332"/>
                  <a:pt x="519166" y="4136332"/>
                  <a:pt x="519166" y="4143648"/>
                </a:cubicBezTo>
                <a:cubicBezTo>
                  <a:pt x="522822" y="4154622"/>
                  <a:pt x="530135" y="4150964"/>
                  <a:pt x="533791" y="4161938"/>
                </a:cubicBezTo>
                <a:cubicBezTo>
                  <a:pt x="519166" y="4161938"/>
                  <a:pt x="522822" y="4169255"/>
                  <a:pt x="515510" y="4172913"/>
                </a:cubicBezTo>
                <a:cubicBezTo>
                  <a:pt x="519166" y="4180229"/>
                  <a:pt x="526478" y="4176571"/>
                  <a:pt x="530135" y="4180229"/>
                </a:cubicBezTo>
                <a:cubicBezTo>
                  <a:pt x="522822" y="4187545"/>
                  <a:pt x="533791" y="4209493"/>
                  <a:pt x="519166" y="4205835"/>
                </a:cubicBezTo>
                <a:cubicBezTo>
                  <a:pt x="519166" y="4202177"/>
                  <a:pt x="526478" y="4198519"/>
                  <a:pt x="519166" y="4187545"/>
                </a:cubicBezTo>
                <a:cubicBezTo>
                  <a:pt x="511854" y="4205835"/>
                  <a:pt x="508198" y="4191203"/>
                  <a:pt x="493573" y="4194861"/>
                </a:cubicBezTo>
                <a:cubicBezTo>
                  <a:pt x="497229" y="4202177"/>
                  <a:pt x="504542" y="4202177"/>
                  <a:pt x="508198" y="4205835"/>
                </a:cubicBezTo>
                <a:cubicBezTo>
                  <a:pt x="511854" y="4220467"/>
                  <a:pt x="500885" y="4238757"/>
                  <a:pt x="493573" y="4257049"/>
                </a:cubicBezTo>
                <a:cubicBezTo>
                  <a:pt x="504542" y="4260707"/>
                  <a:pt x="504542" y="4271681"/>
                  <a:pt x="511854" y="4282655"/>
                </a:cubicBezTo>
                <a:cubicBezTo>
                  <a:pt x="504542" y="4289971"/>
                  <a:pt x="500885" y="4271681"/>
                  <a:pt x="489917" y="4278997"/>
                </a:cubicBezTo>
                <a:cubicBezTo>
                  <a:pt x="504542" y="4293629"/>
                  <a:pt x="500885" y="4300945"/>
                  <a:pt x="504542" y="4311919"/>
                </a:cubicBezTo>
                <a:cubicBezTo>
                  <a:pt x="511854" y="4311919"/>
                  <a:pt x="508198" y="4304603"/>
                  <a:pt x="515510" y="4308261"/>
                </a:cubicBezTo>
                <a:cubicBezTo>
                  <a:pt x="504542" y="4315577"/>
                  <a:pt x="519166" y="4322893"/>
                  <a:pt x="522822" y="4322893"/>
                </a:cubicBezTo>
                <a:cubicBezTo>
                  <a:pt x="519166" y="4330209"/>
                  <a:pt x="526478" y="4337525"/>
                  <a:pt x="515510" y="4344843"/>
                </a:cubicBezTo>
                <a:cubicBezTo>
                  <a:pt x="508198" y="4337525"/>
                  <a:pt x="515510" y="4333867"/>
                  <a:pt x="511854" y="4330209"/>
                </a:cubicBezTo>
                <a:cubicBezTo>
                  <a:pt x="504542" y="4333867"/>
                  <a:pt x="504542" y="4326551"/>
                  <a:pt x="504542" y="4322893"/>
                </a:cubicBezTo>
                <a:cubicBezTo>
                  <a:pt x="500885" y="4330209"/>
                  <a:pt x="497229" y="4337525"/>
                  <a:pt x="489917" y="4337525"/>
                </a:cubicBezTo>
                <a:cubicBezTo>
                  <a:pt x="493573" y="4337525"/>
                  <a:pt x="486261" y="4326551"/>
                  <a:pt x="482605" y="4330209"/>
                </a:cubicBezTo>
                <a:cubicBezTo>
                  <a:pt x="471636" y="4341185"/>
                  <a:pt x="489917" y="4363133"/>
                  <a:pt x="489917" y="4377765"/>
                </a:cubicBezTo>
                <a:cubicBezTo>
                  <a:pt x="482605" y="4370449"/>
                  <a:pt x="478949" y="4359475"/>
                  <a:pt x="471636" y="4370449"/>
                </a:cubicBezTo>
                <a:cubicBezTo>
                  <a:pt x="477121" y="4375936"/>
                  <a:pt x="483518" y="4384166"/>
                  <a:pt x="486718" y="4391483"/>
                </a:cubicBezTo>
                <a:lnTo>
                  <a:pt x="484493" y="4399894"/>
                </a:lnTo>
                <a:lnTo>
                  <a:pt x="478949" y="4396055"/>
                </a:lnTo>
                <a:cubicBezTo>
                  <a:pt x="475292" y="4410687"/>
                  <a:pt x="471636" y="4418003"/>
                  <a:pt x="475292" y="4432637"/>
                </a:cubicBezTo>
                <a:cubicBezTo>
                  <a:pt x="471636" y="4436295"/>
                  <a:pt x="464324" y="4436295"/>
                  <a:pt x="460668" y="4436295"/>
                </a:cubicBezTo>
                <a:cubicBezTo>
                  <a:pt x="464324" y="4447269"/>
                  <a:pt x="464324" y="4443611"/>
                  <a:pt x="475292" y="4454585"/>
                </a:cubicBezTo>
                <a:cubicBezTo>
                  <a:pt x="467980" y="4458243"/>
                  <a:pt x="471636" y="4461901"/>
                  <a:pt x="464324" y="4465559"/>
                </a:cubicBezTo>
                <a:cubicBezTo>
                  <a:pt x="460668" y="4465559"/>
                  <a:pt x="460668" y="4461901"/>
                  <a:pt x="457012" y="4461901"/>
                </a:cubicBezTo>
                <a:cubicBezTo>
                  <a:pt x="449699" y="4472875"/>
                  <a:pt x="449699" y="4483849"/>
                  <a:pt x="453356" y="4494823"/>
                </a:cubicBezTo>
                <a:cubicBezTo>
                  <a:pt x="457012" y="4505797"/>
                  <a:pt x="460668" y="4520431"/>
                  <a:pt x="460668" y="4531405"/>
                </a:cubicBezTo>
                <a:cubicBezTo>
                  <a:pt x="453356" y="4527747"/>
                  <a:pt x="446043" y="4520431"/>
                  <a:pt x="435075" y="4520431"/>
                </a:cubicBezTo>
                <a:cubicBezTo>
                  <a:pt x="438733" y="4527747"/>
                  <a:pt x="431419" y="4535063"/>
                  <a:pt x="442389" y="4546037"/>
                </a:cubicBezTo>
                <a:cubicBezTo>
                  <a:pt x="449699" y="4542379"/>
                  <a:pt x="435075" y="4524089"/>
                  <a:pt x="449699" y="4531405"/>
                </a:cubicBezTo>
                <a:cubicBezTo>
                  <a:pt x="453356" y="4542379"/>
                  <a:pt x="442389" y="4553353"/>
                  <a:pt x="431419" y="4560669"/>
                </a:cubicBezTo>
                <a:cubicBezTo>
                  <a:pt x="442389" y="4578959"/>
                  <a:pt x="442389" y="4557011"/>
                  <a:pt x="453356" y="4560669"/>
                </a:cubicBezTo>
                <a:cubicBezTo>
                  <a:pt x="446043" y="4575301"/>
                  <a:pt x="446043" y="4586275"/>
                  <a:pt x="446043" y="4600909"/>
                </a:cubicBezTo>
                <a:cubicBezTo>
                  <a:pt x="449699" y="4615541"/>
                  <a:pt x="453356" y="4626515"/>
                  <a:pt x="453356" y="4637489"/>
                </a:cubicBezTo>
                <a:cubicBezTo>
                  <a:pt x="446043" y="4633831"/>
                  <a:pt x="453356" y="4630173"/>
                  <a:pt x="449699" y="4622857"/>
                </a:cubicBezTo>
                <a:cubicBezTo>
                  <a:pt x="442389" y="4630173"/>
                  <a:pt x="438733" y="4619199"/>
                  <a:pt x="431419" y="4626515"/>
                </a:cubicBezTo>
                <a:cubicBezTo>
                  <a:pt x="457012" y="4659437"/>
                  <a:pt x="427765" y="4681385"/>
                  <a:pt x="431419" y="4710650"/>
                </a:cubicBezTo>
                <a:cubicBezTo>
                  <a:pt x="427765" y="4703334"/>
                  <a:pt x="420452" y="4703334"/>
                  <a:pt x="416796" y="4706992"/>
                </a:cubicBezTo>
                <a:cubicBezTo>
                  <a:pt x="424108" y="4717966"/>
                  <a:pt x="431419" y="4728940"/>
                  <a:pt x="431419" y="4736256"/>
                </a:cubicBezTo>
                <a:cubicBezTo>
                  <a:pt x="427765" y="4736256"/>
                  <a:pt x="424108" y="4736256"/>
                  <a:pt x="420452" y="4736256"/>
                </a:cubicBezTo>
                <a:cubicBezTo>
                  <a:pt x="431419" y="4758204"/>
                  <a:pt x="413140" y="4776496"/>
                  <a:pt x="427765" y="4802102"/>
                </a:cubicBezTo>
                <a:cubicBezTo>
                  <a:pt x="424108" y="4798444"/>
                  <a:pt x="420452" y="4798444"/>
                  <a:pt x="416796" y="4798444"/>
                </a:cubicBezTo>
                <a:cubicBezTo>
                  <a:pt x="420452" y="4835024"/>
                  <a:pt x="413140" y="4827708"/>
                  <a:pt x="405827" y="4853314"/>
                </a:cubicBezTo>
                <a:cubicBezTo>
                  <a:pt x="402171" y="4849656"/>
                  <a:pt x="398515" y="4845998"/>
                  <a:pt x="391203" y="4845998"/>
                </a:cubicBezTo>
                <a:cubicBezTo>
                  <a:pt x="405827" y="4860630"/>
                  <a:pt x="383890" y="4853314"/>
                  <a:pt x="391203" y="4867948"/>
                </a:cubicBezTo>
                <a:cubicBezTo>
                  <a:pt x="394859" y="4875264"/>
                  <a:pt x="402171" y="4875264"/>
                  <a:pt x="405827" y="4878922"/>
                </a:cubicBezTo>
                <a:cubicBezTo>
                  <a:pt x="402171" y="4882580"/>
                  <a:pt x="398515" y="4886238"/>
                  <a:pt x="402171" y="4893554"/>
                </a:cubicBezTo>
                <a:cubicBezTo>
                  <a:pt x="405827" y="4897212"/>
                  <a:pt x="409484" y="4886238"/>
                  <a:pt x="413140" y="4889896"/>
                </a:cubicBezTo>
                <a:cubicBezTo>
                  <a:pt x="405827" y="4908186"/>
                  <a:pt x="405827" y="4900870"/>
                  <a:pt x="402171" y="4919160"/>
                </a:cubicBezTo>
                <a:cubicBezTo>
                  <a:pt x="409484" y="4915502"/>
                  <a:pt x="413140" y="4904528"/>
                  <a:pt x="416796" y="4915502"/>
                </a:cubicBezTo>
                <a:cubicBezTo>
                  <a:pt x="409484" y="4922818"/>
                  <a:pt x="405827" y="4937450"/>
                  <a:pt x="402171" y="4948424"/>
                </a:cubicBezTo>
                <a:cubicBezTo>
                  <a:pt x="398515" y="4959400"/>
                  <a:pt x="394859" y="4966716"/>
                  <a:pt x="383890" y="4959400"/>
                </a:cubicBezTo>
                <a:cubicBezTo>
                  <a:pt x="376578" y="4970374"/>
                  <a:pt x="387547" y="4981348"/>
                  <a:pt x="383890" y="4992322"/>
                </a:cubicBezTo>
                <a:cubicBezTo>
                  <a:pt x="383890" y="4992322"/>
                  <a:pt x="380234" y="4985006"/>
                  <a:pt x="376578" y="4988664"/>
                </a:cubicBezTo>
                <a:cubicBezTo>
                  <a:pt x="383890" y="5003296"/>
                  <a:pt x="361954" y="4999638"/>
                  <a:pt x="369266" y="5014270"/>
                </a:cubicBezTo>
                <a:cubicBezTo>
                  <a:pt x="380234" y="5017928"/>
                  <a:pt x="391203" y="5014270"/>
                  <a:pt x="398515" y="5017928"/>
                </a:cubicBezTo>
                <a:cubicBezTo>
                  <a:pt x="391203" y="5021586"/>
                  <a:pt x="387547" y="5025244"/>
                  <a:pt x="383890" y="5032560"/>
                </a:cubicBezTo>
                <a:cubicBezTo>
                  <a:pt x="383890" y="5039878"/>
                  <a:pt x="383890" y="5047194"/>
                  <a:pt x="394859" y="5050852"/>
                </a:cubicBezTo>
                <a:cubicBezTo>
                  <a:pt x="391203" y="5069142"/>
                  <a:pt x="387547" y="5087432"/>
                  <a:pt x="387547" y="5105722"/>
                </a:cubicBezTo>
                <a:cubicBezTo>
                  <a:pt x="383890" y="5124014"/>
                  <a:pt x="383890" y="5142304"/>
                  <a:pt x="383890" y="5160594"/>
                </a:cubicBezTo>
                <a:cubicBezTo>
                  <a:pt x="380234" y="5197174"/>
                  <a:pt x="380234" y="5233756"/>
                  <a:pt x="376578" y="5273994"/>
                </a:cubicBezTo>
                <a:cubicBezTo>
                  <a:pt x="365610" y="5263020"/>
                  <a:pt x="380234" y="5259362"/>
                  <a:pt x="372922" y="5252046"/>
                </a:cubicBezTo>
                <a:cubicBezTo>
                  <a:pt x="365610" y="5248388"/>
                  <a:pt x="369266" y="5241072"/>
                  <a:pt x="358297" y="5244730"/>
                </a:cubicBezTo>
                <a:cubicBezTo>
                  <a:pt x="361954" y="5248388"/>
                  <a:pt x="358297" y="5252046"/>
                  <a:pt x="358297" y="5255704"/>
                </a:cubicBezTo>
                <a:cubicBezTo>
                  <a:pt x="365610" y="5255704"/>
                  <a:pt x="369266" y="5255704"/>
                  <a:pt x="372922" y="5263020"/>
                </a:cubicBezTo>
                <a:cubicBezTo>
                  <a:pt x="369266" y="5273994"/>
                  <a:pt x="361954" y="5263020"/>
                  <a:pt x="358297" y="5266678"/>
                </a:cubicBezTo>
                <a:cubicBezTo>
                  <a:pt x="358297" y="5270336"/>
                  <a:pt x="354641" y="5277652"/>
                  <a:pt x="358297" y="5284968"/>
                </a:cubicBezTo>
                <a:cubicBezTo>
                  <a:pt x="361954" y="5284968"/>
                  <a:pt x="365610" y="5284968"/>
                  <a:pt x="369266" y="5284968"/>
                </a:cubicBezTo>
                <a:cubicBezTo>
                  <a:pt x="376578" y="5273994"/>
                  <a:pt x="387547" y="5273994"/>
                  <a:pt x="394859" y="5270336"/>
                </a:cubicBezTo>
                <a:cubicBezTo>
                  <a:pt x="391203" y="5277652"/>
                  <a:pt x="398515" y="5284968"/>
                  <a:pt x="391203" y="5288626"/>
                </a:cubicBezTo>
                <a:cubicBezTo>
                  <a:pt x="387547" y="5284968"/>
                  <a:pt x="380234" y="5273994"/>
                  <a:pt x="376578" y="5284968"/>
                </a:cubicBezTo>
                <a:cubicBezTo>
                  <a:pt x="383890" y="5303259"/>
                  <a:pt x="358297" y="5321549"/>
                  <a:pt x="376578" y="5339839"/>
                </a:cubicBezTo>
                <a:cubicBezTo>
                  <a:pt x="369266" y="5343497"/>
                  <a:pt x="369266" y="5347155"/>
                  <a:pt x="380234" y="5350813"/>
                </a:cubicBezTo>
                <a:cubicBezTo>
                  <a:pt x="369266" y="5354471"/>
                  <a:pt x="372922" y="5361787"/>
                  <a:pt x="369266" y="5369103"/>
                </a:cubicBezTo>
                <a:cubicBezTo>
                  <a:pt x="361954" y="5358129"/>
                  <a:pt x="365610" y="5350813"/>
                  <a:pt x="358297" y="5339839"/>
                </a:cubicBezTo>
                <a:cubicBezTo>
                  <a:pt x="340017" y="5354471"/>
                  <a:pt x="358297" y="5372761"/>
                  <a:pt x="358297" y="5387395"/>
                </a:cubicBezTo>
                <a:cubicBezTo>
                  <a:pt x="343673" y="5383735"/>
                  <a:pt x="354641" y="5402027"/>
                  <a:pt x="347329" y="5409343"/>
                </a:cubicBezTo>
                <a:cubicBezTo>
                  <a:pt x="340017" y="5405685"/>
                  <a:pt x="329051" y="5391053"/>
                  <a:pt x="321738" y="5394711"/>
                </a:cubicBezTo>
                <a:cubicBezTo>
                  <a:pt x="332704" y="5405685"/>
                  <a:pt x="325392" y="5416659"/>
                  <a:pt x="329051" y="5427633"/>
                </a:cubicBezTo>
                <a:cubicBezTo>
                  <a:pt x="343673" y="5438607"/>
                  <a:pt x="340017" y="5434949"/>
                  <a:pt x="350985" y="5438607"/>
                </a:cubicBezTo>
                <a:cubicBezTo>
                  <a:pt x="340017" y="5445923"/>
                  <a:pt x="343673" y="5445923"/>
                  <a:pt x="332704" y="5456897"/>
                </a:cubicBezTo>
                <a:cubicBezTo>
                  <a:pt x="325392" y="5449581"/>
                  <a:pt x="321738" y="5453239"/>
                  <a:pt x="310767" y="5449581"/>
                </a:cubicBezTo>
                <a:cubicBezTo>
                  <a:pt x="307113" y="5442265"/>
                  <a:pt x="318082" y="5434949"/>
                  <a:pt x="303457" y="5423975"/>
                </a:cubicBezTo>
                <a:cubicBezTo>
                  <a:pt x="318082" y="5405685"/>
                  <a:pt x="307113" y="5383735"/>
                  <a:pt x="310767" y="5358129"/>
                </a:cubicBezTo>
                <a:cubicBezTo>
                  <a:pt x="288832" y="5339839"/>
                  <a:pt x="310767" y="5325207"/>
                  <a:pt x="303457" y="5310575"/>
                </a:cubicBezTo>
                <a:cubicBezTo>
                  <a:pt x="299801" y="5314233"/>
                  <a:pt x="296145" y="5317891"/>
                  <a:pt x="292489" y="5310575"/>
                </a:cubicBezTo>
                <a:cubicBezTo>
                  <a:pt x="303457" y="5303259"/>
                  <a:pt x="292489" y="5299601"/>
                  <a:pt x="303457" y="5292284"/>
                </a:cubicBezTo>
                <a:cubicBezTo>
                  <a:pt x="307113" y="5292284"/>
                  <a:pt x="314426" y="5303259"/>
                  <a:pt x="321738" y="5292284"/>
                </a:cubicBezTo>
                <a:cubicBezTo>
                  <a:pt x="318082" y="5292284"/>
                  <a:pt x="321738" y="5288626"/>
                  <a:pt x="318082" y="5284968"/>
                </a:cubicBezTo>
                <a:cubicBezTo>
                  <a:pt x="307113" y="5270336"/>
                  <a:pt x="299801" y="5284968"/>
                  <a:pt x="292489" y="5270336"/>
                </a:cubicBezTo>
                <a:cubicBezTo>
                  <a:pt x="299801" y="5263020"/>
                  <a:pt x="299801" y="5259362"/>
                  <a:pt x="288832" y="5248388"/>
                </a:cubicBezTo>
                <a:cubicBezTo>
                  <a:pt x="288832" y="5244730"/>
                  <a:pt x="292489" y="5244730"/>
                  <a:pt x="296145" y="5244730"/>
                </a:cubicBezTo>
                <a:cubicBezTo>
                  <a:pt x="292489" y="5237414"/>
                  <a:pt x="285176" y="5230098"/>
                  <a:pt x="285176" y="5222782"/>
                </a:cubicBezTo>
                <a:cubicBezTo>
                  <a:pt x="303457" y="5222782"/>
                  <a:pt x="296145" y="5244730"/>
                  <a:pt x="299801" y="5255704"/>
                </a:cubicBezTo>
                <a:cubicBezTo>
                  <a:pt x="303457" y="5255704"/>
                  <a:pt x="310767" y="5266678"/>
                  <a:pt x="318082" y="5255704"/>
                </a:cubicBezTo>
                <a:cubicBezTo>
                  <a:pt x="307113" y="5244730"/>
                  <a:pt x="314426" y="5233756"/>
                  <a:pt x="303457" y="5222782"/>
                </a:cubicBezTo>
                <a:cubicBezTo>
                  <a:pt x="307113" y="5211808"/>
                  <a:pt x="318082" y="5215466"/>
                  <a:pt x="307113" y="5204490"/>
                </a:cubicBezTo>
                <a:cubicBezTo>
                  <a:pt x="310767" y="5197174"/>
                  <a:pt x="314426" y="5204490"/>
                  <a:pt x="321738" y="5197174"/>
                </a:cubicBezTo>
                <a:cubicBezTo>
                  <a:pt x="310767" y="5189858"/>
                  <a:pt x="314426" y="5182542"/>
                  <a:pt x="307113" y="5178884"/>
                </a:cubicBezTo>
                <a:cubicBezTo>
                  <a:pt x="310767" y="5171568"/>
                  <a:pt x="325392" y="5175226"/>
                  <a:pt x="321738" y="5164252"/>
                </a:cubicBezTo>
                <a:cubicBezTo>
                  <a:pt x="314426" y="5167910"/>
                  <a:pt x="303457" y="5171568"/>
                  <a:pt x="296145" y="5160594"/>
                </a:cubicBezTo>
                <a:cubicBezTo>
                  <a:pt x="318082" y="5156936"/>
                  <a:pt x="296145" y="5145962"/>
                  <a:pt x="318082" y="5142304"/>
                </a:cubicBezTo>
                <a:cubicBezTo>
                  <a:pt x="303457" y="5131330"/>
                  <a:pt x="310767" y="5131330"/>
                  <a:pt x="303457" y="5120354"/>
                </a:cubicBezTo>
                <a:cubicBezTo>
                  <a:pt x="296145" y="5127672"/>
                  <a:pt x="307113" y="5145962"/>
                  <a:pt x="292489" y="5145962"/>
                </a:cubicBezTo>
                <a:cubicBezTo>
                  <a:pt x="288832" y="5127672"/>
                  <a:pt x="299801" y="5116696"/>
                  <a:pt x="296145" y="5102064"/>
                </a:cubicBezTo>
                <a:cubicBezTo>
                  <a:pt x="277865" y="5098406"/>
                  <a:pt x="292489" y="5065484"/>
                  <a:pt x="285176" y="5050852"/>
                </a:cubicBezTo>
                <a:cubicBezTo>
                  <a:pt x="277865" y="5061826"/>
                  <a:pt x="274208" y="5098406"/>
                  <a:pt x="252271" y="5087432"/>
                </a:cubicBezTo>
                <a:cubicBezTo>
                  <a:pt x="248615" y="5094748"/>
                  <a:pt x="252271" y="5098406"/>
                  <a:pt x="255927" y="5102064"/>
                </a:cubicBezTo>
                <a:cubicBezTo>
                  <a:pt x="259583" y="5098406"/>
                  <a:pt x="263240" y="5098406"/>
                  <a:pt x="266896" y="5102064"/>
                </a:cubicBezTo>
                <a:cubicBezTo>
                  <a:pt x="259583" y="5120354"/>
                  <a:pt x="288832" y="5116696"/>
                  <a:pt x="285176" y="5134988"/>
                </a:cubicBezTo>
                <a:cubicBezTo>
                  <a:pt x="277865" y="5127672"/>
                  <a:pt x="270552" y="5120354"/>
                  <a:pt x="266896" y="5124014"/>
                </a:cubicBezTo>
                <a:cubicBezTo>
                  <a:pt x="266896" y="5127672"/>
                  <a:pt x="263240" y="5131330"/>
                  <a:pt x="263240" y="5134988"/>
                </a:cubicBezTo>
                <a:cubicBezTo>
                  <a:pt x="266896" y="5138646"/>
                  <a:pt x="270552" y="5142304"/>
                  <a:pt x="274208" y="5145962"/>
                </a:cubicBezTo>
                <a:cubicBezTo>
                  <a:pt x="270552" y="5153278"/>
                  <a:pt x="270552" y="5160594"/>
                  <a:pt x="263240" y="5167910"/>
                </a:cubicBezTo>
                <a:cubicBezTo>
                  <a:pt x="252271" y="5160594"/>
                  <a:pt x="259583" y="5153278"/>
                  <a:pt x="252271" y="5145962"/>
                </a:cubicBezTo>
                <a:cubicBezTo>
                  <a:pt x="248615" y="5149620"/>
                  <a:pt x="244959" y="5153278"/>
                  <a:pt x="244959" y="5160594"/>
                </a:cubicBezTo>
                <a:cubicBezTo>
                  <a:pt x="252271" y="5164252"/>
                  <a:pt x="255927" y="5171568"/>
                  <a:pt x="263240" y="5175226"/>
                </a:cubicBezTo>
                <a:cubicBezTo>
                  <a:pt x="263240" y="5167910"/>
                  <a:pt x="263240" y="5167910"/>
                  <a:pt x="270552" y="5171568"/>
                </a:cubicBezTo>
                <a:cubicBezTo>
                  <a:pt x="266896" y="5178884"/>
                  <a:pt x="266896" y="5186200"/>
                  <a:pt x="266896" y="5193516"/>
                </a:cubicBezTo>
                <a:cubicBezTo>
                  <a:pt x="266896" y="5200832"/>
                  <a:pt x="266896" y="5211808"/>
                  <a:pt x="266896" y="5219124"/>
                </a:cubicBezTo>
                <a:cubicBezTo>
                  <a:pt x="288832" y="5230098"/>
                  <a:pt x="285176" y="5248388"/>
                  <a:pt x="281520" y="5266678"/>
                </a:cubicBezTo>
                <a:cubicBezTo>
                  <a:pt x="277865" y="5281310"/>
                  <a:pt x="270552" y="5295942"/>
                  <a:pt x="277865" y="5310575"/>
                </a:cubicBezTo>
                <a:cubicBezTo>
                  <a:pt x="270552" y="5303259"/>
                  <a:pt x="266896" y="5299601"/>
                  <a:pt x="259583" y="5299601"/>
                </a:cubicBezTo>
                <a:cubicBezTo>
                  <a:pt x="263240" y="5292284"/>
                  <a:pt x="270552" y="5281310"/>
                  <a:pt x="274208" y="5273994"/>
                </a:cubicBezTo>
                <a:cubicBezTo>
                  <a:pt x="274208" y="5266678"/>
                  <a:pt x="274208" y="5255704"/>
                  <a:pt x="263240" y="5252046"/>
                </a:cubicBezTo>
                <a:cubicBezTo>
                  <a:pt x="274208" y="5244730"/>
                  <a:pt x="270552" y="5233756"/>
                  <a:pt x="270552" y="5226440"/>
                </a:cubicBezTo>
                <a:cubicBezTo>
                  <a:pt x="259583" y="5226440"/>
                  <a:pt x="266896" y="5241072"/>
                  <a:pt x="252271" y="5237414"/>
                </a:cubicBezTo>
                <a:cubicBezTo>
                  <a:pt x="274208" y="5248388"/>
                  <a:pt x="237646" y="5259362"/>
                  <a:pt x="263240" y="5266678"/>
                </a:cubicBezTo>
                <a:cubicBezTo>
                  <a:pt x="248615" y="5277652"/>
                  <a:pt x="259583" y="5292284"/>
                  <a:pt x="252271" y="5306917"/>
                </a:cubicBezTo>
                <a:cubicBezTo>
                  <a:pt x="244959" y="5299601"/>
                  <a:pt x="248615" y="5292284"/>
                  <a:pt x="241302" y="5299601"/>
                </a:cubicBezTo>
                <a:cubicBezTo>
                  <a:pt x="244959" y="5303259"/>
                  <a:pt x="233990" y="5306917"/>
                  <a:pt x="230334" y="5306917"/>
                </a:cubicBezTo>
                <a:cubicBezTo>
                  <a:pt x="241302" y="5306917"/>
                  <a:pt x="230334" y="5317891"/>
                  <a:pt x="244959" y="5325207"/>
                </a:cubicBezTo>
                <a:cubicBezTo>
                  <a:pt x="244959" y="5317891"/>
                  <a:pt x="248615" y="5317891"/>
                  <a:pt x="252271" y="5321549"/>
                </a:cubicBezTo>
                <a:cubicBezTo>
                  <a:pt x="248615" y="5332523"/>
                  <a:pt x="259583" y="5343497"/>
                  <a:pt x="244959" y="5354471"/>
                </a:cubicBezTo>
                <a:cubicBezTo>
                  <a:pt x="241302" y="5350813"/>
                  <a:pt x="233990" y="5343497"/>
                  <a:pt x="230334" y="5343497"/>
                </a:cubicBezTo>
                <a:cubicBezTo>
                  <a:pt x="233990" y="5358129"/>
                  <a:pt x="241302" y="5358129"/>
                  <a:pt x="248615" y="5372761"/>
                </a:cubicBezTo>
                <a:cubicBezTo>
                  <a:pt x="230334" y="5376419"/>
                  <a:pt x="244959" y="5394711"/>
                  <a:pt x="223022" y="5402027"/>
                </a:cubicBezTo>
                <a:cubicBezTo>
                  <a:pt x="226678" y="5409343"/>
                  <a:pt x="226678" y="5416659"/>
                  <a:pt x="223022" y="5423975"/>
                </a:cubicBezTo>
                <a:cubicBezTo>
                  <a:pt x="223022" y="5427633"/>
                  <a:pt x="219366" y="5431291"/>
                  <a:pt x="219366" y="5434949"/>
                </a:cubicBezTo>
                <a:cubicBezTo>
                  <a:pt x="215709" y="5431291"/>
                  <a:pt x="208399" y="5427633"/>
                  <a:pt x="204741" y="5431291"/>
                </a:cubicBezTo>
                <a:cubicBezTo>
                  <a:pt x="208399" y="5438607"/>
                  <a:pt x="193774" y="5456897"/>
                  <a:pt x="208399" y="5449581"/>
                </a:cubicBezTo>
                <a:cubicBezTo>
                  <a:pt x="204741" y="5464213"/>
                  <a:pt x="201085" y="5453239"/>
                  <a:pt x="193774" y="5456897"/>
                </a:cubicBezTo>
                <a:cubicBezTo>
                  <a:pt x="201085" y="5464213"/>
                  <a:pt x="186462" y="5471529"/>
                  <a:pt x="190116" y="5475189"/>
                </a:cubicBezTo>
                <a:cubicBezTo>
                  <a:pt x="204741" y="5478847"/>
                  <a:pt x="197431" y="5471529"/>
                  <a:pt x="201085" y="5464213"/>
                </a:cubicBezTo>
                <a:cubicBezTo>
                  <a:pt x="212055" y="5464213"/>
                  <a:pt x="204741" y="5471529"/>
                  <a:pt x="215709" y="5475189"/>
                </a:cubicBezTo>
                <a:cubicBezTo>
                  <a:pt x="208399" y="5482505"/>
                  <a:pt x="208399" y="5486163"/>
                  <a:pt x="215709" y="5493479"/>
                </a:cubicBezTo>
                <a:cubicBezTo>
                  <a:pt x="208399" y="5493479"/>
                  <a:pt x="212055" y="5511769"/>
                  <a:pt x="197431" y="5500795"/>
                </a:cubicBezTo>
                <a:cubicBezTo>
                  <a:pt x="201085" y="5497137"/>
                  <a:pt x="215709" y="5493479"/>
                  <a:pt x="197431" y="5478847"/>
                </a:cubicBezTo>
                <a:cubicBezTo>
                  <a:pt x="193774" y="5497137"/>
                  <a:pt x="186462" y="5486163"/>
                  <a:pt x="175494" y="5493479"/>
                </a:cubicBezTo>
                <a:cubicBezTo>
                  <a:pt x="193774" y="5504453"/>
                  <a:pt x="168181" y="5515427"/>
                  <a:pt x="179150" y="5526401"/>
                </a:cubicBezTo>
                <a:cubicBezTo>
                  <a:pt x="168181" y="5522743"/>
                  <a:pt x="175494" y="5515427"/>
                  <a:pt x="164526" y="5508111"/>
                </a:cubicBezTo>
                <a:cubicBezTo>
                  <a:pt x="175494" y="5500795"/>
                  <a:pt x="171837" y="5489821"/>
                  <a:pt x="168181" y="5482505"/>
                </a:cubicBezTo>
                <a:cubicBezTo>
                  <a:pt x="164526" y="5482505"/>
                  <a:pt x="157213" y="5482505"/>
                  <a:pt x="160869" y="5478847"/>
                </a:cubicBezTo>
                <a:cubicBezTo>
                  <a:pt x="171837" y="5475189"/>
                  <a:pt x="157213" y="5445923"/>
                  <a:pt x="149901" y="5434949"/>
                </a:cubicBezTo>
                <a:cubicBezTo>
                  <a:pt x="153557" y="5427633"/>
                  <a:pt x="157213" y="5434949"/>
                  <a:pt x="160869" y="5423975"/>
                </a:cubicBezTo>
                <a:cubicBezTo>
                  <a:pt x="153557" y="5413001"/>
                  <a:pt x="149901" y="5391053"/>
                  <a:pt x="160869" y="5391053"/>
                </a:cubicBezTo>
                <a:cubicBezTo>
                  <a:pt x="175494" y="5398369"/>
                  <a:pt x="153557" y="5402027"/>
                  <a:pt x="160869" y="5409343"/>
                </a:cubicBezTo>
                <a:cubicBezTo>
                  <a:pt x="168181" y="5405685"/>
                  <a:pt x="179150" y="5427633"/>
                  <a:pt x="186462" y="5420317"/>
                </a:cubicBezTo>
                <a:cubicBezTo>
                  <a:pt x="182806" y="5409343"/>
                  <a:pt x="179150" y="5416659"/>
                  <a:pt x="171837" y="5405685"/>
                </a:cubicBezTo>
                <a:cubicBezTo>
                  <a:pt x="179150" y="5398369"/>
                  <a:pt x="171837" y="5391053"/>
                  <a:pt x="171837" y="5383735"/>
                </a:cubicBezTo>
                <a:cubicBezTo>
                  <a:pt x="175494" y="5372761"/>
                  <a:pt x="182806" y="5391053"/>
                  <a:pt x="186462" y="5380077"/>
                </a:cubicBezTo>
                <a:cubicBezTo>
                  <a:pt x="175494" y="5376419"/>
                  <a:pt x="168181" y="5361787"/>
                  <a:pt x="168181" y="5350813"/>
                </a:cubicBezTo>
                <a:cubicBezTo>
                  <a:pt x="157213" y="5350813"/>
                  <a:pt x="153557" y="5350813"/>
                  <a:pt x="146244" y="5343497"/>
                </a:cubicBezTo>
                <a:cubicBezTo>
                  <a:pt x="153557" y="5328865"/>
                  <a:pt x="142588" y="5314233"/>
                  <a:pt x="149901" y="5299601"/>
                </a:cubicBezTo>
                <a:cubicBezTo>
                  <a:pt x="157213" y="5303259"/>
                  <a:pt x="153557" y="5317891"/>
                  <a:pt x="160869" y="5310575"/>
                </a:cubicBezTo>
                <a:cubicBezTo>
                  <a:pt x="153557" y="5295942"/>
                  <a:pt x="168181" y="5295942"/>
                  <a:pt x="160869" y="5281310"/>
                </a:cubicBezTo>
                <a:cubicBezTo>
                  <a:pt x="168181" y="5277652"/>
                  <a:pt x="175494" y="5255704"/>
                  <a:pt x="168181" y="5244730"/>
                </a:cubicBezTo>
                <a:cubicBezTo>
                  <a:pt x="175494" y="5233756"/>
                  <a:pt x="182806" y="5248388"/>
                  <a:pt x="190116" y="5237414"/>
                </a:cubicBezTo>
                <a:cubicBezTo>
                  <a:pt x="175494" y="5233756"/>
                  <a:pt x="182806" y="5219124"/>
                  <a:pt x="168181" y="5215466"/>
                </a:cubicBezTo>
                <a:cubicBezTo>
                  <a:pt x="179150" y="5211808"/>
                  <a:pt x="168181" y="5204490"/>
                  <a:pt x="171837" y="5200832"/>
                </a:cubicBezTo>
                <a:cubicBezTo>
                  <a:pt x="179150" y="5204490"/>
                  <a:pt x="182806" y="5211808"/>
                  <a:pt x="186462" y="5204490"/>
                </a:cubicBezTo>
                <a:cubicBezTo>
                  <a:pt x="179150" y="5200832"/>
                  <a:pt x="182806" y="5193516"/>
                  <a:pt x="179150" y="5189858"/>
                </a:cubicBezTo>
                <a:cubicBezTo>
                  <a:pt x="182806" y="5182542"/>
                  <a:pt x="190116" y="5193516"/>
                  <a:pt x="197431" y="5186200"/>
                </a:cubicBezTo>
                <a:cubicBezTo>
                  <a:pt x="179150" y="5175226"/>
                  <a:pt x="193774" y="5167910"/>
                  <a:pt x="186462" y="5156936"/>
                </a:cubicBezTo>
                <a:cubicBezTo>
                  <a:pt x="179150" y="5164252"/>
                  <a:pt x="179150" y="5175226"/>
                  <a:pt x="175494" y="5182542"/>
                </a:cubicBezTo>
                <a:cubicBezTo>
                  <a:pt x="164526" y="5164252"/>
                  <a:pt x="186462" y="5149620"/>
                  <a:pt x="175494" y="5131330"/>
                </a:cubicBezTo>
                <a:cubicBezTo>
                  <a:pt x="171837" y="5149620"/>
                  <a:pt x="157213" y="5171568"/>
                  <a:pt x="160869" y="5189858"/>
                </a:cubicBezTo>
                <a:cubicBezTo>
                  <a:pt x="164526" y="5189858"/>
                  <a:pt x="168181" y="5182542"/>
                  <a:pt x="171837" y="5189858"/>
                </a:cubicBezTo>
                <a:cubicBezTo>
                  <a:pt x="164526" y="5197174"/>
                  <a:pt x="164526" y="5193516"/>
                  <a:pt x="160869" y="5204490"/>
                </a:cubicBezTo>
                <a:cubicBezTo>
                  <a:pt x="153557" y="5204490"/>
                  <a:pt x="146244" y="5197174"/>
                  <a:pt x="142588" y="5193516"/>
                </a:cubicBezTo>
                <a:cubicBezTo>
                  <a:pt x="157213" y="5175226"/>
                  <a:pt x="164526" y="5149620"/>
                  <a:pt x="146244" y="5131330"/>
                </a:cubicBezTo>
                <a:cubicBezTo>
                  <a:pt x="153557" y="5138646"/>
                  <a:pt x="160869" y="5124014"/>
                  <a:pt x="149901" y="5120354"/>
                </a:cubicBezTo>
                <a:cubicBezTo>
                  <a:pt x="153557" y="5109380"/>
                  <a:pt x="160869" y="5127672"/>
                  <a:pt x="168181" y="5120354"/>
                </a:cubicBezTo>
                <a:cubicBezTo>
                  <a:pt x="164526" y="5113038"/>
                  <a:pt x="168181" y="5109380"/>
                  <a:pt x="168181" y="5102064"/>
                </a:cubicBezTo>
                <a:cubicBezTo>
                  <a:pt x="160869" y="5105722"/>
                  <a:pt x="160869" y="5124014"/>
                  <a:pt x="153557" y="5109380"/>
                </a:cubicBezTo>
                <a:cubicBezTo>
                  <a:pt x="142588" y="5102064"/>
                  <a:pt x="164526" y="5102064"/>
                  <a:pt x="157213" y="5094748"/>
                </a:cubicBezTo>
                <a:cubicBezTo>
                  <a:pt x="142588" y="5087432"/>
                  <a:pt x="146244" y="5091090"/>
                  <a:pt x="138932" y="5076458"/>
                </a:cubicBezTo>
                <a:cubicBezTo>
                  <a:pt x="135276" y="5083774"/>
                  <a:pt x="127964" y="5076458"/>
                  <a:pt x="124308" y="5076458"/>
                </a:cubicBezTo>
                <a:cubicBezTo>
                  <a:pt x="135276" y="5069142"/>
                  <a:pt x="113340" y="5061826"/>
                  <a:pt x="109683" y="5058168"/>
                </a:cubicBezTo>
                <a:cubicBezTo>
                  <a:pt x="116995" y="5047194"/>
                  <a:pt x="127964" y="5069142"/>
                  <a:pt x="135276" y="5058168"/>
                </a:cubicBezTo>
                <a:cubicBezTo>
                  <a:pt x="127964" y="5047194"/>
                  <a:pt x="127964" y="5036218"/>
                  <a:pt x="131620" y="5025244"/>
                </a:cubicBezTo>
                <a:cubicBezTo>
                  <a:pt x="138932" y="5032560"/>
                  <a:pt x="135276" y="5039878"/>
                  <a:pt x="142588" y="5036218"/>
                </a:cubicBezTo>
                <a:cubicBezTo>
                  <a:pt x="142588" y="5025244"/>
                  <a:pt x="153557" y="5028902"/>
                  <a:pt x="157213" y="5021586"/>
                </a:cubicBezTo>
                <a:cubicBezTo>
                  <a:pt x="142588" y="5021586"/>
                  <a:pt x="157213" y="5006954"/>
                  <a:pt x="164526" y="4999638"/>
                </a:cubicBezTo>
                <a:cubicBezTo>
                  <a:pt x="157213" y="4988664"/>
                  <a:pt x="153557" y="4981348"/>
                  <a:pt x="142588" y="4981348"/>
                </a:cubicBezTo>
                <a:cubicBezTo>
                  <a:pt x="149901" y="4966716"/>
                  <a:pt x="160869" y="4970374"/>
                  <a:pt x="168181" y="4974032"/>
                </a:cubicBezTo>
                <a:cubicBezTo>
                  <a:pt x="153557" y="4963058"/>
                  <a:pt x="168181" y="4944766"/>
                  <a:pt x="153557" y="4941108"/>
                </a:cubicBezTo>
                <a:cubicBezTo>
                  <a:pt x="153557" y="4937450"/>
                  <a:pt x="168181" y="4933792"/>
                  <a:pt x="160869" y="4926476"/>
                </a:cubicBezTo>
                <a:cubicBezTo>
                  <a:pt x="135276" y="4922818"/>
                  <a:pt x="149901" y="4970374"/>
                  <a:pt x="127964" y="4966716"/>
                </a:cubicBezTo>
                <a:cubicBezTo>
                  <a:pt x="131620" y="4955742"/>
                  <a:pt x="138932" y="4944766"/>
                  <a:pt x="138932" y="4930134"/>
                </a:cubicBezTo>
                <a:cubicBezTo>
                  <a:pt x="116995" y="4933792"/>
                  <a:pt x="109683" y="4915502"/>
                  <a:pt x="87748" y="4911844"/>
                </a:cubicBezTo>
                <a:cubicBezTo>
                  <a:pt x="102371" y="4904528"/>
                  <a:pt x="87748" y="4875264"/>
                  <a:pt x="84092" y="4849656"/>
                </a:cubicBezTo>
                <a:cubicBezTo>
                  <a:pt x="91402" y="4860630"/>
                  <a:pt x="98715" y="4864290"/>
                  <a:pt x="106027" y="4878922"/>
                </a:cubicBezTo>
                <a:cubicBezTo>
                  <a:pt x="120651" y="4856972"/>
                  <a:pt x="131620" y="4835024"/>
                  <a:pt x="116995" y="4813076"/>
                </a:cubicBezTo>
                <a:cubicBezTo>
                  <a:pt x="142588" y="4794786"/>
                  <a:pt x="116995" y="4769178"/>
                  <a:pt x="146244" y="4750888"/>
                </a:cubicBezTo>
                <a:cubicBezTo>
                  <a:pt x="135276" y="4743572"/>
                  <a:pt x="146244" y="4739914"/>
                  <a:pt x="138932" y="4736256"/>
                </a:cubicBezTo>
                <a:cubicBezTo>
                  <a:pt x="146244" y="4732598"/>
                  <a:pt x="149901" y="4728940"/>
                  <a:pt x="153557" y="4725282"/>
                </a:cubicBezTo>
                <a:cubicBezTo>
                  <a:pt x="142588" y="4696018"/>
                  <a:pt x="171837" y="4670411"/>
                  <a:pt x="171837" y="4648463"/>
                </a:cubicBezTo>
                <a:cubicBezTo>
                  <a:pt x="168181" y="4652121"/>
                  <a:pt x="164526" y="4655779"/>
                  <a:pt x="160869" y="4652121"/>
                </a:cubicBezTo>
                <a:cubicBezTo>
                  <a:pt x="160869" y="4648463"/>
                  <a:pt x="149901" y="4633831"/>
                  <a:pt x="164526" y="4637489"/>
                </a:cubicBezTo>
                <a:cubicBezTo>
                  <a:pt x="157213" y="4641147"/>
                  <a:pt x="171837" y="4644805"/>
                  <a:pt x="171837" y="4641147"/>
                </a:cubicBezTo>
                <a:cubicBezTo>
                  <a:pt x="168181" y="4633831"/>
                  <a:pt x="182806" y="4604567"/>
                  <a:pt x="182806" y="4597249"/>
                </a:cubicBezTo>
                <a:cubicBezTo>
                  <a:pt x="186462" y="4604567"/>
                  <a:pt x="186462" y="4619199"/>
                  <a:pt x="190116" y="4615541"/>
                </a:cubicBezTo>
                <a:cubicBezTo>
                  <a:pt x="197431" y="4608225"/>
                  <a:pt x="197431" y="4597249"/>
                  <a:pt x="201085" y="4586275"/>
                </a:cubicBezTo>
                <a:cubicBezTo>
                  <a:pt x="193774" y="4578959"/>
                  <a:pt x="182806" y="4582617"/>
                  <a:pt x="171837" y="4575301"/>
                </a:cubicBezTo>
                <a:cubicBezTo>
                  <a:pt x="193774" y="4578959"/>
                  <a:pt x="219366" y="4575301"/>
                  <a:pt x="208399" y="4546037"/>
                </a:cubicBezTo>
                <a:cubicBezTo>
                  <a:pt x="201085" y="4549695"/>
                  <a:pt x="197431" y="4546037"/>
                  <a:pt x="197431" y="4553353"/>
                </a:cubicBezTo>
                <a:cubicBezTo>
                  <a:pt x="182806" y="4531405"/>
                  <a:pt x="197431" y="4520431"/>
                  <a:pt x="186462" y="4494823"/>
                </a:cubicBezTo>
                <a:cubicBezTo>
                  <a:pt x="204741" y="4487507"/>
                  <a:pt x="186462" y="4458243"/>
                  <a:pt x="212055" y="4447269"/>
                </a:cubicBezTo>
                <a:cubicBezTo>
                  <a:pt x="204741" y="4439953"/>
                  <a:pt x="215709" y="4436295"/>
                  <a:pt x="204741" y="4425319"/>
                </a:cubicBezTo>
                <a:cubicBezTo>
                  <a:pt x="201085" y="4428979"/>
                  <a:pt x="197431" y="4432637"/>
                  <a:pt x="193774" y="4428979"/>
                </a:cubicBezTo>
                <a:cubicBezTo>
                  <a:pt x="212055" y="4418003"/>
                  <a:pt x="186462" y="4396055"/>
                  <a:pt x="201085" y="4377765"/>
                </a:cubicBezTo>
                <a:cubicBezTo>
                  <a:pt x="215709" y="4388739"/>
                  <a:pt x="197431" y="4407029"/>
                  <a:pt x="212055" y="4410687"/>
                </a:cubicBezTo>
                <a:cubicBezTo>
                  <a:pt x="219366" y="4396055"/>
                  <a:pt x="219366" y="4344843"/>
                  <a:pt x="233990" y="4363133"/>
                </a:cubicBezTo>
                <a:cubicBezTo>
                  <a:pt x="233990" y="4344843"/>
                  <a:pt x="226678" y="4319235"/>
                  <a:pt x="237646" y="4297287"/>
                </a:cubicBezTo>
                <a:cubicBezTo>
                  <a:pt x="248615" y="4289971"/>
                  <a:pt x="255927" y="4293629"/>
                  <a:pt x="255927" y="4282655"/>
                </a:cubicBezTo>
                <a:cubicBezTo>
                  <a:pt x="270552" y="4282655"/>
                  <a:pt x="266896" y="4297287"/>
                  <a:pt x="274208" y="4297287"/>
                </a:cubicBezTo>
                <a:cubicBezTo>
                  <a:pt x="277865" y="4293629"/>
                  <a:pt x="277865" y="4289971"/>
                  <a:pt x="277865" y="4286313"/>
                </a:cubicBezTo>
                <a:cubicBezTo>
                  <a:pt x="270552" y="4278997"/>
                  <a:pt x="266896" y="4282655"/>
                  <a:pt x="263240" y="4271681"/>
                </a:cubicBezTo>
                <a:cubicBezTo>
                  <a:pt x="270552" y="4264365"/>
                  <a:pt x="274208" y="4282655"/>
                  <a:pt x="281520" y="4278997"/>
                </a:cubicBezTo>
                <a:cubicBezTo>
                  <a:pt x="292489" y="4271681"/>
                  <a:pt x="263240" y="4264365"/>
                  <a:pt x="277865" y="4253391"/>
                </a:cubicBezTo>
                <a:cubicBezTo>
                  <a:pt x="281520" y="4260707"/>
                  <a:pt x="285176" y="4260707"/>
                  <a:pt x="292489" y="4257049"/>
                </a:cubicBezTo>
                <a:cubicBezTo>
                  <a:pt x="288832" y="4242415"/>
                  <a:pt x="285176" y="4249731"/>
                  <a:pt x="274208" y="4242415"/>
                </a:cubicBezTo>
                <a:cubicBezTo>
                  <a:pt x="288832" y="4238757"/>
                  <a:pt x="270552" y="4231441"/>
                  <a:pt x="281520" y="4227783"/>
                </a:cubicBezTo>
                <a:cubicBezTo>
                  <a:pt x="292489" y="4227783"/>
                  <a:pt x="285176" y="4238757"/>
                  <a:pt x="292489" y="4238757"/>
                </a:cubicBezTo>
                <a:cubicBezTo>
                  <a:pt x="307113" y="4235099"/>
                  <a:pt x="285176" y="4216809"/>
                  <a:pt x="281520" y="4209493"/>
                </a:cubicBezTo>
                <a:cubicBezTo>
                  <a:pt x="281520" y="4216809"/>
                  <a:pt x="266896" y="4227783"/>
                  <a:pt x="259583" y="4216809"/>
                </a:cubicBezTo>
                <a:cubicBezTo>
                  <a:pt x="263240" y="4207664"/>
                  <a:pt x="267809" y="4199433"/>
                  <a:pt x="270552" y="4190747"/>
                </a:cubicBezTo>
                <a:lnTo>
                  <a:pt x="270552" y="4162853"/>
                </a:lnTo>
                <a:lnTo>
                  <a:pt x="277865" y="4163768"/>
                </a:lnTo>
                <a:cubicBezTo>
                  <a:pt x="282434" y="4167426"/>
                  <a:pt x="287004" y="4171084"/>
                  <a:pt x="292489" y="4165597"/>
                </a:cubicBezTo>
                <a:cubicBezTo>
                  <a:pt x="281520" y="4154622"/>
                  <a:pt x="307113" y="4154622"/>
                  <a:pt x="299801" y="4143648"/>
                </a:cubicBezTo>
                <a:cubicBezTo>
                  <a:pt x="292489" y="4143648"/>
                  <a:pt x="288832" y="4158280"/>
                  <a:pt x="274208" y="4143648"/>
                </a:cubicBezTo>
                <a:cubicBezTo>
                  <a:pt x="281520" y="4136332"/>
                  <a:pt x="288832" y="4139990"/>
                  <a:pt x="296145" y="4136332"/>
                </a:cubicBezTo>
                <a:cubicBezTo>
                  <a:pt x="292489" y="4129016"/>
                  <a:pt x="285176" y="4121700"/>
                  <a:pt x="281520" y="4114384"/>
                </a:cubicBezTo>
                <a:cubicBezTo>
                  <a:pt x="292489" y="4103410"/>
                  <a:pt x="288832" y="4085120"/>
                  <a:pt x="299801" y="4074144"/>
                </a:cubicBezTo>
                <a:cubicBezTo>
                  <a:pt x="310767" y="4088778"/>
                  <a:pt x="292489" y="4077802"/>
                  <a:pt x="296145" y="4085120"/>
                </a:cubicBezTo>
                <a:cubicBezTo>
                  <a:pt x="299801" y="4088778"/>
                  <a:pt x="307113" y="4085120"/>
                  <a:pt x="310767" y="4085120"/>
                </a:cubicBezTo>
                <a:cubicBezTo>
                  <a:pt x="303457" y="4074144"/>
                  <a:pt x="296145" y="4048538"/>
                  <a:pt x="303457" y="4033906"/>
                </a:cubicBezTo>
                <a:cubicBezTo>
                  <a:pt x="310767" y="4030248"/>
                  <a:pt x="314426" y="4041222"/>
                  <a:pt x="321738" y="4033906"/>
                </a:cubicBezTo>
                <a:cubicBezTo>
                  <a:pt x="325392" y="4022932"/>
                  <a:pt x="332704" y="4022932"/>
                  <a:pt x="321738" y="4011958"/>
                </a:cubicBezTo>
                <a:cubicBezTo>
                  <a:pt x="329051" y="4000984"/>
                  <a:pt x="332704" y="4011958"/>
                  <a:pt x="340017" y="4011958"/>
                </a:cubicBezTo>
                <a:cubicBezTo>
                  <a:pt x="340017" y="4004642"/>
                  <a:pt x="340017" y="3997326"/>
                  <a:pt x="340017" y="3990008"/>
                </a:cubicBezTo>
                <a:cubicBezTo>
                  <a:pt x="343673" y="3995495"/>
                  <a:pt x="345502" y="3996410"/>
                  <a:pt x="347786" y="3995497"/>
                </a:cubicBezTo>
                <a:lnTo>
                  <a:pt x="357911" y="3990211"/>
                </a:lnTo>
                <a:lnTo>
                  <a:pt x="350985" y="4015616"/>
                </a:lnTo>
                <a:cubicBezTo>
                  <a:pt x="347329" y="4022932"/>
                  <a:pt x="343673" y="4026590"/>
                  <a:pt x="340017" y="4033906"/>
                </a:cubicBezTo>
                <a:cubicBezTo>
                  <a:pt x="340017" y="4041222"/>
                  <a:pt x="336361" y="4048538"/>
                  <a:pt x="332704" y="4052196"/>
                </a:cubicBezTo>
                <a:cubicBezTo>
                  <a:pt x="340017" y="4052196"/>
                  <a:pt x="347329" y="4063170"/>
                  <a:pt x="350985" y="4063170"/>
                </a:cubicBezTo>
                <a:cubicBezTo>
                  <a:pt x="354641" y="4055854"/>
                  <a:pt x="354641" y="4048538"/>
                  <a:pt x="358297" y="4041222"/>
                </a:cubicBezTo>
                <a:cubicBezTo>
                  <a:pt x="361954" y="4033906"/>
                  <a:pt x="365610" y="4022932"/>
                  <a:pt x="369266" y="4015616"/>
                </a:cubicBezTo>
                <a:cubicBezTo>
                  <a:pt x="376578" y="3997326"/>
                  <a:pt x="376578" y="3979034"/>
                  <a:pt x="361954" y="3968060"/>
                </a:cubicBezTo>
                <a:cubicBezTo>
                  <a:pt x="361954" y="3957086"/>
                  <a:pt x="369266" y="3968060"/>
                  <a:pt x="376578" y="3964402"/>
                </a:cubicBezTo>
                <a:cubicBezTo>
                  <a:pt x="372922" y="3949770"/>
                  <a:pt x="376578" y="3942454"/>
                  <a:pt x="376578" y="3935138"/>
                </a:cubicBezTo>
                <a:cubicBezTo>
                  <a:pt x="369266" y="3927822"/>
                  <a:pt x="372922" y="3920506"/>
                  <a:pt x="365610" y="3920506"/>
                </a:cubicBezTo>
                <a:cubicBezTo>
                  <a:pt x="361954" y="3927822"/>
                  <a:pt x="354641" y="3931480"/>
                  <a:pt x="361954" y="3942454"/>
                </a:cubicBezTo>
                <a:cubicBezTo>
                  <a:pt x="365610" y="3942454"/>
                  <a:pt x="369266" y="3938796"/>
                  <a:pt x="369266" y="3942454"/>
                </a:cubicBezTo>
                <a:cubicBezTo>
                  <a:pt x="361954" y="3946112"/>
                  <a:pt x="369266" y="3953428"/>
                  <a:pt x="361954" y="3957086"/>
                </a:cubicBezTo>
                <a:cubicBezTo>
                  <a:pt x="354641" y="3946112"/>
                  <a:pt x="343673" y="3953428"/>
                  <a:pt x="336361" y="3942454"/>
                </a:cubicBezTo>
                <a:cubicBezTo>
                  <a:pt x="336361" y="3931480"/>
                  <a:pt x="343673" y="3946112"/>
                  <a:pt x="350985" y="3938796"/>
                </a:cubicBezTo>
                <a:cubicBezTo>
                  <a:pt x="343673" y="3927822"/>
                  <a:pt x="350985" y="3920506"/>
                  <a:pt x="354641" y="3916848"/>
                </a:cubicBezTo>
                <a:cubicBezTo>
                  <a:pt x="358297" y="3909532"/>
                  <a:pt x="361954" y="3905874"/>
                  <a:pt x="347329" y="3898556"/>
                </a:cubicBezTo>
                <a:cubicBezTo>
                  <a:pt x="350985" y="3898556"/>
                  <a:pt x="350985" y="3891240"/>
                  <a:pt x="347329" y="3887582"/>
                </a:cubicBezTo>
                <a:cubicBezTo>
                  <a:pt x="350985" y="3880266"/>
                  <a:pt x="365610" y="3891240"/>
                  <a:pt x="361954" y="3880266"/>
                </a:cubicBezTo>
                <a:cubicBezTo>
                  <a:pt x="358297" y="3876608"/>
                  <a:pt x="354641" y="3880266"/>
                  <a:pt x="350985" y="3876608"/>
                </a:cubicBezTo>
                <a:cubicBezTo>
                  <a:pt x="358297" y="3869292"/>
                  <a:pt x="358297" y="3854660"/>
                  <a:pt x="365610" y="3847344"/>
                </a:cubicBezTo>
                <a:cubicBezTo>
                  <a:pt x="354641" y="3851002"/>
                  <a:pt x="365610" y="3832712"/>
                  <a:pt x="358297" y="3840028"/>
                </a:cubicBezTo>
                <a:cubicBezTo>
                  <a:pt x="358297" y="3851002"/>
                  <a:pt x="347329" y="3858318"/>
                  <a:pt x="343673" y="3865634"/>
                </a:cubicBezTo>
                <a:cubicBezTo>
                  <a:pt x="350985" y="3851002"/>
                  <a:pt x="343673" y="3843686"/>
                  <a:pt x="343673" y="3829054"/>
                </a:cubicBezTo>
                <a:cubicBezTo>
                  <a:pt x="347329" y="3829054"/>
                  <a:pt x="350985" y="3840028"/>
                  <a:pt x="358297" y="3832712"/>
                </a:cubicBezTo>
                <a:cubicBezTo>
                  <a:pt x="354641" y="3829054"/>
                  <a:pt x="358297" y="3829054"/>
                  <a:pt x="354641" y="3821738"/>
                </a:cubicBezTo>
                <a:cubicBezTo>
                  <a:pt x="347329" y="3821738"/>
                  <a:pt x="343673" y="3814420"/>
                  <a:pt x="336361" y="3814420"/>
                </a:cubicBezTo>
                <a:cubicBezTo>
                  <a:pt x="340017" y="3829054"/>
                  <a:pt x="329051" y="3832712"/>
                  <a:pt x="336361" y="3847344"/>
                </a:cubicBezTo>
                <a:cubicBezTo>
                  <a:pt x="329051" y="3854660"/>
                  <a:pt x="325392" y="3851002"/>
                  <a:pt x="318082" y="3854660"/>
                </a:cubicBezTo>
                <a:cubicBezTo>
                  <a:pt x="318082" y="3876608"/>
                  <a:pt x="336361" y="3887582"/>
                  <a:pt x="314426" y="3902214"/>
                </a:cubicBezTo>
                <a:cubicBezTo>
                  <a:pt x="307113" y="3902214"/>
                  <a:pt x="314426" y="3883924"/>
                  <a:pt x="303457" y="3891240"/>
                </a:cubicBezTo>
                <a:cubicBezTo>
                  <a:pt x="310767" y="3902214"/>
                  <a:pt x="310767" y="3905874"/>
                  <a:pt x="310767" y="3916848"/>
                </a:cubicBezTo>
                <a:cubicBezTo>
                  <a:pt x="299801" y="3916848"/>
                  <a:pt x="307113" y="3894898"/>
                  <a:pt x="292489" y="3902214"/>
                </a:cubicBezTo>
                <a:cubicBezTo>
                  <a:pt x="303457" y="3909532"/>
                  <a:pt x="296145" y="3916848"/>
                  <a:pt x="310767" y="3927822"/>
                </a:cubicBezTo>
                <a:cubicBezTo>
                  <a:pt x="296145" y="3938796"/>
                  <a:pt x="303457" y="3909532"/>
                  <a:pt x="288832" y="3920506"/>
                </a:cubicBezTo>
                <a:cubicBezTo>
                  <a:pt x="299801" y="3935138"/>
                  <a:pt x="288832" y="3942454"/>
                  <a:pt x="303457" y="3938796"/>
                </a:cubicBezTo>
                <a:cubicBezTo>
                  <a:pt x="288832" y="3946112"/>
                  <a:pt x="285176" y="3957086"/>
                  <a:pt x="299801" y="3964402"/>
                </a:cubicBezTo>
                <a:cubicBezTo>
                  <a:pt x="296145" y="3964402"/>
                  <a:pt x="292489" y="3968060"/>
                  <a:pt x="296145" y="3971718"/>
                </a:cubicBezTo>
                <a:cubicBezTo>
                  <a:pt x="292489" y="3975376"/>
                  <a:pt x="277865" y="3964402"/>
                  <a:pt x="277865" y="3979034"/>
                </a:cubicBezTo>
                <a:cubicBezTo>
                  <a:pt x="285176" y="3982692"/>
                  <a:pt x="288832" y="3986350"/>
                  <a:pt x="296145" y="3990008"/>
                </a:cubicBezTo>
                <a:cubicBezTo>
                  <a:pt x="296145" y="3997326"/>
                  <a:pt x="296145" y="4019274"/>
                  <a:pt x="285176" y="4011958"/>
                </a:cubicBezTo>
                <a:cubicBezTo>
                  <a:pt x="292489" y="4008300"/>
                  <a:pt x="285176" y="3997326"/>
                  <a:pt x="288832" y="3993668"/>
                </a:cubicBezTo>
                <a:cubicBezTo>
                  <a:pt x="281520" y="4000984"/>
                  <a:pt x="281520" y="4011958"/>
                  <a:pt x="277865" y="4019274"/>
                </a:cubicBezTo>
                <a:cubicBezTo>
                  <a:pt x="274208" y="4026590"/>
                  <a:pt x="270552" y="4033906"/>
                  <a:pt x="255927" y="4026590"/>
                </a:cubicBezTo>
                <a:cubicBezTo>
                  <a:pt x="263240" y="4041222"/>
                  <a:pt x="244959" y="4048538"/>
                  <a:pt x="252271" y="4063170"/>
                </a:cubicBezTo>
                <a:cubicBezTo>
                  <a:pt x="255927" y="4052196"/>
                  <a:pt x="274208" y="4052196"/>
                  <a:pt x="259583" y="4037564"/>
                </a:cubicBezTo>
                <a:cubicBezTo>
                  <a:pt x="259583" y="4037564"/>
                  <a:pt x="259583" y="4037564"/>
                  <a:pt x="274208" y="4030248"/>
                </a:cubicBezTo>
                <a:cubicBezTo>
                  <a:pt x="274208" y="4033906"/>
                  <a:pt x="277865" y="4041222"/>
                  <a:pt x="281520" y="4044880"/>
                </a:cubicBezTo>
                <a:cubicBezTo>
                  <a:pt x="270552" y="4048538"/>
                  <a:pt x="266896" y="4059512"/>
                  <a:pt x="259583" y="4070486"/>
                </a:cubicBezTo>
                <a:cubicBezTo>
                  <a:pt x="252271" y="4070486"/>
                  <a:pt x="248615" y="4059512"/>
                  <a:pt x="241302" y="4063170"/>
                </a:cubicBezTo>
                <a:cubicBezTo>
                  <a:pt x="252271" y="4081462"/>
                  <a:pt x="233990" y="4099752"/>
                  <a:pt x="230334" y="4103410"/>
                </a:cubicBezTo>
                <a:cubicBezTo>
                  <a:pt x="241302" y="4110726"/>
                  <a:pt x="237646" y="4125358"/>
                  <a:pt x="252271" y="4125358"/>
                </a:cubicBezTo>
                <a:cubicBezTo>
                  <a:pt x="248615" y="4129016"/>
                  <a:pt x="252271" y="4132674"/>
                  <a:pt x="252271" y="4132674"/>
                </a:cubicBezTo>
                <a:cubicBezTo>
                  <a:pt x="237646" y="4129016"/>
                  <a:pt x="237646" y="4143648"/>
                  <a:pt x="226678" y="4132674"/>
                </a:cubicBezTo>
                <a:cubicBezTo>
                  <a:pt x="223022" y="4143648"/>
                  <a:pt x="237646" y="4150964"/>
                  <a:pt x="244959" y="4150964"/>
                </a:cubicBezTo>
                <a:cubicBezTo>
                  <a:pt x="233990" y="4161938"/>
                  <a:pt x="244959" y="4198519"/>
                  <a:pt x="226678" y="4180229"/>
                </a:cubicBezTo>
                <a:cubicBezTo>
                  <a:pt x="223022" y="4183887"/>
                  <a:pt x="226678" y="4202177"/>
                  <a:pt x="215709" y="4194861"/>
                </a:cubicBezTo>
                <a:cubicBezTo>
                  <a:pt x="215709" y="4187545"/>
                  <a:pt x="223022" y="4183887"/>
                  <a:pt x="215709" y="4176571"/>
                </a:cubicBezTo>
                <a:cubicBezTo>
                  <a:pt x="197431" y="4180229"/>
                  <a:pt x="212055" y="4194861"/>
                  <a:pt x="204741" y="4202177"/>
                </a:cubicBezTo>
                <a:cubicBezTo>
                  <a:pt x="204741" y="4198519"/>
                  <a:pt x="201085" y="4194861"/>
                  <a:pt x="201085" y="4194861"/>
                </a:cubicBezTo>
                <a:cubicBezTo>
                  <a:pt x="197431" y="4194861"/>
                  <a:pt x="193774" y="4194861"/>
                  <a:pt x="193774" y="4191203"/>
                </a:cubicBezTo>
                <a:cubicBezTo>
                  <a:pt x="197431" y="4187545"/>
                  <a:pt x="204741" y="4183887"/>
                  <a:pt x="201085" y="4180229"/>
                </a:cubicBezTo>
                <a:cubicBezTo>
                  <a:pt x="201085" y="4176571"/>
                  <a:pt x="197431" y="4169255"/>
                  <a:pt x="193774" y="4172913"/>
                </a:cubicBezTo>
                <a:cubicBezTo>
                  <a:pt x="190116" y="4183887"/>
                  <a:pt x="179150" y="4198519"/>
                  <a:pt x="197431" y="4209493"/>
                </a:cubicBezTo>
                <a:cubicBezTo>
                  <a:pt x="197431" y="4213151"/>
                  <a:pt x="193774" y="4216809"/>
                  <a:pt x="193774" y="4220467"/>
                </a:cubicBezTo>
                <a:cubicBezTo>
                  <a:pt x="190116" y="4224125"/>
                  <a:pt x="190116" y="4227783"/>
                  <a:pt x="190116" y="4231441"/>
                </a:cubicBezTo>
                <a:cubicBezTo>
                  <a:pt x="186462" y="4238757"/>
                  <a:pt x="186462" y="4249731"/>
                  <a:pt x="186462" y="4257049"/>
                </a:cubicBezTo>
                <a:cubicBezTo>
                  <a:pt x="197431" y="4257049"/>
                  <a:pt x="204741" y="4260707"/>
                  <a:pt x="212055" y="4264365"/>
                </a:cubicBezTo>
                <a:cubicBezTo>
                  <a:pt x="190116" y="4260707"/>
                  <a:pt x="212055" y="4271681"/>
                  <a:pt x="201085" y="4286313"/>
                </a:cubicBezTo>
                <a:cubicBezTo>
                  <a:pt x="190116" y="4278997"/>
                  <a:pt x="193774" y="4260707"/>
                  <a:pt x="179150" y="4264365"/>
                </a:cubicBezTo>
                <a:cubicBezTo>
                  <a:pt x="175494" y="4282655"/>
                  <a:pt x="164526" y="4300945"/>
                  <a:pt x="175494" y="4322893"/>
                </a:cubicBezTo>
                <a:cubicBezTo>
                  <a:pt x="157213" y="4333867"/>
                  <a:pt x="164526" y="4370449"/>
                  <a:pt x="146244" y="4377765"/>
                </a:cubicBezTo>
                <a:cubicBezTo>
                  <a:pt x="138932" y="4374107"/>
                  <a:pt x="142588" y="4370449"/>
                  <a:pt x="138932" y="4370449"/>
                </a:cubicBezTo>
                <a:cubicBezTo>
                  <a:pt x="131620" y="4381423"/>
                  <a:pt x="116995" y="4363133"/>
                  <a:pt x="120651" y="4377765"/>
                </a:cubicBezTo>
                <a:cubicBezTo>
                  <a:pt x="127964" y="4381423"/>
                  <a:pt x="131620" y="4377765"/>
                  <a:pt x="138932" y="4381423"/>
                </a:cubicBezTo>
                <a:cubicBezTo>
                  <a:pt x="149901" y="4399713"/>
                  <a:pt x="138932" y="4410687"/>
                  <a:pt x="142588" y="4425319"/>
                </a:cubicBezTo>
                <a:cubicBezTo>
                  <a:pt x="149901" y="4421661"/>
                  <a:pt x="157213" y="4414345"/>
                  <a:pt x="160869" y="4421661"/>
                </a:cubicBezTo>
                <a:cubicBezTo>
                  <a:pt x="160869" y="4432637"/>
                  <a:pt x="153557" y="4439953"/>
                  <a:pt x="157213" y="4447269"/>
                </a:cubicBezTo>
                <a:cubicBezTo>
                  <a:pt x="153557" y="4439953"/>
                  <a:pt x="146244" y="4450927"/>
                  <a:pt x="142588" y="4443611"/>
                </a:cubicBezTo>
                <a:lnTo>
                  <a:pt x="148395" y="4431991"/>
                </a:lnTo>
                <a:lnTo>
                  <a:pt x="148987" y="4432178"/>
                </a:lnTo>
                <a:cubicBezTo>
                  <a:pt x="149901" y="4430808"/>
                  <a:pt x="149901" y="4427150"/>
                  <a:pt x="153557" y="4421661"/>
                </a:cubicBezTo>
                <a:lnTo>
                  <a:pt x="148395" y="4431991"/>
                </a:lnTo>
                <a:lnTo>
                  <a:pt x="138932" y="4428979"/>
                </a:lnTo>
                <a:cubicBezTo>
                  <a:pt x="138932" y="4443611"/>
                  <a:pt x="127964" y="4458243"/>
                  <a:pt x="127964" y="4472875"/>
                </a:cubicBezTo>
                <a:cubicBezTo>
                  <a:pt x="120651" y="4461901"/>
                  <a:pt x="106027" y="4465559"/>
                  <a:pt x="106027" y="4476533"/>
                </a:cubicBezTo>
                <a:cubicBezTo>
                  <a:pt x="95058" y="4465559"/>
                  <a:pt x="113340" y="4465559"/>
                  <a:pt x="106027" y="4454585"/>
                </a:cubicBezTo>
                <a:cubicBezTo>
                  <a:pt x="95058" y="4458243"/>
                  <a:pt x="84092" y="4469217"/>
                  <a:pt x="98715" y="4487507"/>
                </a:cubicBezTo>
                <a:cubicBezTo>
                  <a:pt x="109683" y="4483849"/>
                  <a:pt x="109683" y="4483849"/>
                  <a:pt x="116995" y="4491165"/>
                </a:cubicBezTo>
                <a:cubicBezTo>
                  <a:pt x="124308" y="4480191"/>
                  <a:pt x="102371" y="4476533"/>
                  <a:pt x="116995" y="4469217"/>
                </a:cubicBezTo>
                <a:cubicBezTo>
                  <a:pt x="120651" y="4476533"/>
                  <a:pt x="116995" y="4480191"/>
                  <a:pt x="124308" y="4487507"/>
                </a:cubicBezTo>
                <a:cubicBezTo>
                  <a:pt x="124308" y="4498481"/>
                  <a:pt x="116995" y="4513113"/>
                  <a:pt x="113340" y="4524089"/>
                </a:cubicBezTo>
                <a:cubicBezTo>
                  <a:pt x="109683" y="4538721"/>
                  <a:pt x="109683" y="4549695"/>
                  <a:pt x="116995" y="4560669"/>
                </a:cubicBezTo>
                <a:cubicBezTo>
                  <a:pt x="109683" y="4567985"/>
                  <a:pt x="106027" y="4560669"/>
                  <a:pt x="98715" y="4567985"/>
                </a:cubicBezTo>
                <a:cubicBezTo>
                  <a:pt x="102371" y="4571643"/>
                  <a:pt x="98715" y="4571643"/>
                  <a:pt x="102371" y="4575301"/>
                </a:cubicBezTo>
                <a:cubicBezTo>
                  <a:pt x="102371" y="4582617"/>
                  <a:pt x="116995" y="4578959"/>
                  <a:pt x="109683" y="4586275"/>
                </a:cubicBezTo>
                <a:cubicBezTo>
                  <a:pt x="95058" y="4593591"/>
                  <a:pt x="84092" y="4637489"/>
                  <a:pt x="102371" y="4648463"/>
                </a:cubicBezTo>
                <a:cubicBezTo>
                  <a:pt x="98715" y="4663095"/>
                  <a:pt x="95058" y="4641147"/>
                  <a:pt x="87748" y="4648463"/>
                </a:cubicBezTo>
                <a:cubicBezTo>
                  <a:pt x="91402" y="4652121"/>
                  <a:pt x="84092" y="4655779"/>
                  <a:pt x="80434" y="4659437"/>
                </a:cubicBezTo>
                <a:cubicBezTo>
                  <a:pt x="91402" y="4666753"/>
                  <a:pt x="84092" y="4670411"/>
                  <a:pt x="76779" y="4674069"/>
                </a:cubicBezTo>
                <a:cubicBezTo>
                  <a:pt x="80434" y="4677727"/>
                  <a:pt x="84092" y="4677727"/>
                  <a:pt x="87748" y="4681385"/>
                </a:cubicBezTo>
                <a:cubicBezTo>
                  <a:pt x="80434" y="4688702"/>
                  <a:pt x="84092" y="4696018"/>
                  <a:pt x="76779" y="4699676"/>
                </a:cubicBezTo>
                <a:cubicBezTo>
                  <a:pt x="73123" y="4696018"/>
                  <a:pt x="69467" y="4692360"/>
                  <a:pt x="65811" y="4696018"/>
                </a:cubicBezTo>
                <a:cubicBezTo>
                  <a:pt x="65811" y="4699676"/>
                  <a:pt x="65811" y="4706992"/>
                  <a:pt x="69467" y="4710650"/>
                </a:cubicBezTo>
                <a:cubicBezTo>
                  <a:pt x="73123" y="4706992"/>
                  <a:pt x="73123" y="4703334"/>
                  <a:pt x="76779" y="4699676"/>
                </a:cubicBezTo>
                <a:cubicBezTo>
                  <a:pt x="80434" y="4710650"/>
                  <a:pt x="76779" y="4717966"/>
                  <a:pt x="84092" y="4725282"/>
                </a:cubicBezTo>
                <a:cubicBezTo>
                  <a:pt x="73123" y="4717966"/>
                  <a:pt x="73123" y="4725282"/>
                  <a:pt x="73123" y="4728940"/>
                </a:cubicBezTo>
                <a:cubicBezTo>
                  <a:pt x="73123" y="4736256"/>
                  <a:pt x="69467" y="4743572"/>
                  <a:pt x="62155" y="4739914"/>
                </a:cubicBezTo>
                <a:cubicBezTo>
                  <a:pt x="69467" y="4769178"/>
                  <a:pt x="65811" y="4794786"/>
                  <a:pt x="47530" y="4816734"/>
                </a:cubicBezTo>
                <a:cubicBezTo>
                  <a:pt x="58499" y="4827708"/>
                  <a:pt x="51186" y="4824050"/>
                  <a:pt x="43874" y="4831366"/>
                </a:cubicBezTo>
                <a:cubicBezTo>
                  <a:pt x="51186" y="4845998"/>
                  <a:pt x="51186" y="4875264"/>
                  <a:pt x="36562" y="4882580"/>
                </a:cubicBezTo>
                <a:cubicBezTo>
                  <a:pt x="51186" y="4897212"/>
                  <a:pt x="29249" y="4919160"/>
                  <a:pt x="21937" y="4922818"/>
                </a:cubicBezTo>
                <a:cubicBezTo>
                  <a:pt x="21937" y="4919160"/>
                  <a:pt x="21937" y="4904528"/>
                  <a:pt x="18281" y="4911844"/>
                </a:cubicBezTo>
                <a:cubicBezTo>
                  <a:pt x="14625" y="4915502"/>
                  <a:pt x="14625" y="4922818"/>
                  <a:pt x="18281" y="4930134"/>
                </a:cubicBezTo>
                <a:cubicBezTo>
                  <a:pt x="21937" y="4930134"/>
                  <a:pt x="21937" y="4926476"/>
                  <a:pt x="25593" y="4933792"/>
                </a:cubicBezTo>
                <a:cubicBezTo>
                  <a:pt x="21937" y="4944766"/>
                  <a:pt x="29249" y="4955742"/>
                  <a:pt x="29249" y="4966716"/>
                </a:cubicBezTo>
                <a:cubicBezTo>
                  <a:pt x="14625" y="4937450"/>
                  <a:pt x="-3656" y="4933792"/>
                  <a:pt x="10969" y="4915502"/>
                </a:cubicBezTo>
                <a:cubicBezTo>
                  <a:pt x="0" y="4900870"/>
                  <a:pt x="7313" y="4889896"/>
                  <a:pt x="0" y="4875264"/>
                </a:cubicBezTo>
                <a:cubicBezTo>
                  <a:pt x="7313" y="4864290"/>
                  <a:pt x="14625" y="4871606"/>
                  <a:pt x="14625" y="4860630"/>
                </a:cubicBezTo>
                <a:cubicBezTo>
                  <a:pt x="21937" y="4864290"/>
                  <a:pt x="14625" y="4878922"/>
                  <a:pt x="25593" y="4871606"/>
                </a:cubicBezTo>
                <a:cubicBezTo>
                  <a:pt x="25593" y="4849656"/>
                  <a:pt x="25593" y="4816734"/>
                  <a:pt x="7313" y="4805760"/>
                </a:cubicBezTo>
                <a:cubicBezTo>
                  <a:pt x="18281" y="4794786"/>
                  <a:pt x="21937" y="4809418"/>
                  <a:pt x="29249" y="4802102"/>
                </a:cubicBezTo>
                <a:cubicBezTo>
                  <a:pt x="14625" y="4787470"/>
                  <a:pt x="32906" y="4769178"/>
                  <a:pt x="32906" y="4761862"/>
                </a:cubicBezTo>
                <a:cubicBezTo>
                  <a:pt x="32906" y="4769178"/>
                  <a:pt x="36562" y="4776496"/>
                  <a:pt x="40218" y="4783812"/>
                </a:cubicBezTo>
                <a:cubicBezTo>
                  <a:pt x="29249" y="4787470"/>
                  <a:pt x="29249" y="4809418"/>
                  <a:pt x="43874" y="4813076"/>
                </a:cubicBezTo>
                <a:cubicBezTo>
                  <a:pt x="54843" y="4798444"/>
                  <a:pt x="43874" y="4780154"/>
                  <a:pt x="54843" y="4769178"/>
                </a:cubicBezTo>
                <a:cubicBezTo>
                  <a:pt x="51186" y="4765520"/>
                  <a:pt x="51186" y="4761862"/>
                  <a:pt x="47530" y="4758204"/>
                </a:cubicBezTo>
                <a:cubicBezTo>
                  <a:pt x="36562" y="4758204"/>
                  <a:pt x="43874" y="4772836"/>
                  <a:pt x="36562" y="4765520"/>
                </a:cubicBezTo>
                <a:cubicBezTo>
                  <a:pt x="43874" y="4761862"/>
                  <a:pt x="29249" y="4754546"/>
                  <a:pt x="29249" y="4750888"/>
                </a:cubicBezTo>
                <a:cubicBezTo>
                  <a:pt x="47530" y="4732598"/>
                  <a:pt x="14625" y="4721624"/>
                  <a:pt x="21937" y="4703334"/>
                </a:cubicBezTo>
                <a:cubicBezTo>
                  <a:pt x="32906" y="4710650"/>
                  <a:pt x="29249" y="4725282"/>
                  <a:pt x="32906" y="4721624"/>
                </a:cubicBezTo>
                <a:cubicBezTo>
                  <a:pt x="32906" y="4703334"/>
                  <a:pt x="40218" y="4688702"/>
                  <a:pt x="36562" y="4674069"/>
                </a:cubicBezTo>
                <a:cubicBezTo>
                  <a:pt x="40218" y="4666753"/>
                  <a:pt x="47530" y="4674069"/>
                  <a:pt x="51186" y="4666753"/>
                </a:cubicBezTo>
                <a:cubicBezTo>
                  <a:pt x="47530" y="4659437"/>
                  <a:pt x="43874" y="4648463"/>
                  <a:pt x="40218" y="4641147"/>
                </a:cubicBezTo>
                <a:cubicBezTo>
                  <a:pt x="51186" y="4637489"/>
                  <a:pt x="58499" y="4659437"/>
                  <a:pt x="65811" y="4659437"/>
                </a:cubicBezTo>
                <a:cubicBezTo>
                  <a:pt x="73123" y="4655779"/>
                  <a:pt x="65811" y="4648463"/>
                  <a:pt x="69467" y="4641147"/>
                </a:cubicBezTo>
                <a:cubicBezTo>
                  <a:pt x="58499" y="4644805"/>
                  <a:pt x="62155" y="4626515"/>
                  <a:pt x="62155" y="4622857"/>
                </a:cubicBezTo>
                <a:cubicBezTo>
                  <a:pt x="51186" y="4622857"/>
                  <a:pt x="54843" y="4611883"/>
                  <a:pt x="51186" y="4611883"/>
                </a:cubicBezTo>
                <a:cubicBezTo>
                  <a:pt x="47530" y="4611883"/>
                  <a:pt x="47530" y="4611883"/>
                  <a:pt x="43874" y="4608225"/>
                </a:cubicBezTo>
                <a:cubicBezTo>
                  <a:pt x="51186" y="4597249"/>
                  <a:pt x="58499" y="4619199"/>
                  <a:pt x="65811" y="4608225"/>
                </a:cubicBezTo>
                <a:cubicBezTo>
                  <a:pt x="73123" y="4593591"/>
                  <a:pt x="43874" y="4578959"/>
                  <a:pt x="51186" y="4571643"/>
                </a:cubicBezTo>
                <a:cubicBezTo>
                  <a:pt x="58499" y="4578959"/>
                  <a:pt x="62155" y="4582617"/>
                  <a:pt x="65811" y="4578959"/>
                </a:cubicBezTo>
                <a:cubicBezTo>
                  <a:pt x="80434" y="4560669"/>
                  <a:pt x="51186" y="4542379"/>
                  <a:pt x="47530" y="4535063"/>
                </a:cubicBezTo>
                <a:cubicBezTo>
                  <a:pt x="54843" y="4542379"/>
                  <a:pt x="58499" y="4535063"/>
                  <a:pt x="65811" y="4535063"/>
                </a:cubicBezTo>
                <a:cubicBezTo>
                  <a:pt x="69467" y="4546037"/>
                  <a:pt x="73123" y="4564327"/>
                  <a:pt x="80434" y="4564327"/>
                </a:cubicBezTo>
                <a:cubicBezTo>
                  <a:pt x="91402" y="4538721"/>
                  <a:pt x="69467" y="4535063"/>
                  <a:pt x="65811" y="4513113"/>
                </a:cubicBezTo>
                <a:cubicBezTo>
                  <a:pt x="69467" y="4509455"/>
                  <a:pt x="73123" y="4513113"/>
                  <a:pt x="76779" y="4509455"/>
                </a:cubicBezTo>
                <a:cubicBezTo>
                  <a:pt x="73123" y="4502139"/>
                  <a:pt x="69467" y="4498481"/>
                  <a:pt x="65811" y="4491165"/>
                </a:cubicBezTo>
                <a:cubicBezTo>
                  <a:pt x="58499" y="4494823"/>
                  <a:pt x="65811" y="4513113"/>
                  <a:pt x="54843" y="4505797"/>
                </a:cubicBezTo>
                <a:cubicBezTo>
                  <a:pt x="58499" y="4494823"/>
                  <a:pt x="62155" y="4487507"/>
                  <a:pt x="58499" y="4476533"/>
                </a:cubicBezTo>
                <a:cubicBezTo>
                  <a:pt x="54843" y="4491165"/>
                  <a:pt x="51186" y="4505797"/>
                  <a:pt x="47530" y="4516773"/>
                </a:cubicBezTo>
                <a:cubicBezTo>
                  <a:pt x="43874" y="4531405"/>
                  <a:pt x="40218" y="4546037"/>
                  <a:pt x="40218" y="4560669"/>
                </a:cubicBezTo>
                <a:cubicBezTo>
                  <a:pt x="29249" y="4546037"/>
                  <a:pt x="36562" y="4527747"/>
                  <a:pt x="40218" y="4513113"/>
                </a:cubicBezTo>
                <a:cubicBezTo>
                  <a:pt x="47530" y="4498481"/>
                  <a:pt x="51186" y="4483849"/>
                  <a:pt x="36562" y="4476533"/>
                </a:cubicBezTo>
                <a:cubicBezTo>
                  <a:pt x="32906" y="4465559"/>
                  <a:pt x="36562" y="4461901"/>
                  <a:pt x="36562" y="4454585"/>
                </a:cubicBezTo>
                <a:cubicBezTo>
                  <a:pt x="40218" y="4458243"/>
                  <a:pt x="43874" y="4461901"/>
                  <a:pt x="47530" y="4461901"/>
                </a:cubicBezTo>
                <a:cubicBezTo>
                  <a:pt x="51186" y="4443611"/>
                  <a:pt x="62155" y="4432637"/>
                  <a:pt x="62155" y="4414345"/>
                </a:cubicBezTo>
                <a:cubicBezTo>
                  <a:pt x="65811" y="4418003"/>
                  <a:pt x="69467" y="4425319"/>
                  <a:pt x="73123" y="4425319"/>
                </a:cubicBezTo>
                <a:cubicBezTo>
                  <a:pt x="65811" y="4414345"/>
                  <a:pt x="80434" y="4410687"/>
                  <a:pt x="73123" y="4399713"/>
                </a:cubicBezTo>
                <a:cubicBezTo>
                  <a:pt x="69467" y="4407029"/>
                  <a:pt x="69467" y="4410687"/>
                  <a:pt x="62155" y="4414345"/>
                </a:cubicBezTo>
                <a:cubicBezTo>
                  <a:pt x="54843" y="4396055"/>
                  <a:pt x="58499" y="4388739"/>
                  <a:pt x="40218" y="4370449"/>
                </a:cubicBezTo>
                <a:cubicBezTo>
                  <a:pt x="51186" y="4359475"/>
                  <a:pt x="32906" y="4363133"/>
                  <a:pt x="51186" y="4341185"/>
                </a:cubicBezTo>
                <a:cubicBezTo>
                  <a:pt x="40218" y="4333867"/>
                  <a:pt x="43874" y="4319235"/>
                  <a:pt x="47530" y="4308261"/>
                </a:cubicBezTo>
                <a:cubicBezTo>
                  <a:pt x="51186" y="4293629"/>
                  <a:pt x="58499" y="4278997"/>
                  <a:pt x="58499" y="4268023"/>
                </a:cubicBezTo>
                <a:cubicBezTo>
                  <a:pt x="62155" y="4271681"/>
                  <a:pt x="65811" y="4278997"/>
                  <a:pt x="69467" y="4275339"/>
                </a:cubicBezTo>
                <a:cubicBezTo>
                  <a:pt x="65811" y="4271681"/>
                  <a:pt x="69467" y="4271681"/>
                  <a:pt x="73123" y="4268023"/>
                </a:cubicBezTo>
                <a:cubicBezTo>
                  <a:pt x="62155" y="4268023"/>
                  <a:pt x="54843" y="4253391"/>
                  <a:pt x="65811" y="4246073"/>
                </a:cubicBezTo>
                <a:cubicBezTo>
                  <a:pt x="69467" y="4246073"/>
                  <a:pt x="69467" y="4249731"/>
                  <a:pt x="73123" y="4249731"/>
                </a:cubicBezTo>
                <a:cubicBezTo>
                  <a:pt x="69467" y="4242415"/>
                  <a:pt x="65811" y="4246073"/>
                  <a:pt x="65811" y="4235099"/>
                </a:cubicBezTo>
                <a:cubicBezTo>
                  <a:pt x="69467" y="4231441"/>
                  <a:pt x="73123" y="4238757"/>
                  <a:pt x="80434" y="4238757"/>
                </a:cubicBezTo>
                <a:cubicBezTo>
                  <a:pt x="76779" y="4231441"/>
                  <a:pt x="69467" y="4231441"/>
                  <a:pt x="69467" y="4227783"/>
                </a:cubicBezTo>
                <a:cubicBezTo>
                  <a:pt x="69467" y="4209493"/>
                  <a:pt x="87748" y="4191203"/>
                  <a:pt x="73123" y="4176571"/>
                </a:cubicBezTo>
                <a:cubicBezTo>
                  <a:pt x="84092" y="4169255"/>
                  <a:pt x="87748" y="4191203"/>
                  <a:pt x="95058" y="4183887"/>
                </a:cubicBezTo>
                <a:cubicBezTo>
                  <a:pt x="73123" y="4150964"/>
                  <a:pt x="91402" y="4129016"/>
                  <a:pt x="106027" y="4118042"/>
                </a:cubicBezTo>
                <a:cubicBezTo>
                  <a:pt x="106027" y="4121700"/>
                  <a:pt x="106027" y="4125358"/>
                  <a:pt x="113340" y="4121700"/>
                </a:cubicBezTo>
                <a:cubicBezTo>
                  <a:pt x="109683" y="4132674"/>
                  <a:pt x="124308" y="4150964"/>
                  <a:pt x="138932" y="4147306"/>
                </a:cubicBezTo>
                <a:cubicBezTo>
                  <a:pt x="135276" y="4136332"/>
                  <a:pt x="127964" y="4136332"/>
                  <a:pt x="131620" y="4125358"/>
                </a:cubicBezTo>
                <a:cubicBezTo>
                  <a:pt x="124308" y="4125358"/>
                  <a:pt x="116995" y="4125358"/>
                  <a:pt x="113340" y="4114384"/>
                </a:cubicBezTo>
                <a:cubicBezTo>
                  <a:pt x="120651" y="4107068"/>
                  <a:pt x="127964" y="4125358"/>
                  <a:pt x="135276" y="4118042"/>
                </a:cubicBezTo>
                <a:cubicBezTo>
                  <a:pt x="138932" y="4114384"/>
                  <a:pt x="146244" y="4114384"/>
                  <a:pt x="142588" y="4103410"/>
                </a:cubicBezTo>
                <a:cubicBezTo>
                  <a:pt x="116995" y="4074144"/>
                  <a:pt x="135276" y="4044880"/>
                  <a:pt x="124308" y="4015616"/>
                </a:cubicBezTo>
                <a:cubicBezTo>
                  <a:pt x="131620" y="4026590"/>
                  <a:pt x="135276" y="4033906"/>
                  <a:pt x="142588" y="4030248"/>
                </a:cubicBezTo>
                <a:cubicBezTo>
                  <a:pt x="142588" y="4015616"/>
                  <a:pt x="149901" y="4011958"/>
                  <a:pt x="131620" y="4004642"/>
                </a:cubicBezTo>
                <a:cubicBezTo>
                  <a:pt x="149901" y="3993668"/>
                  <a:pt x="120651" y="3993668"/>
                  <a:pt x="131620" y="3982692"/>
                </a:cubicBezTo>
                <a:cubicBezTo>
                  <a:pt x="138932" y="3993668"/>
                  <a:pt x="146244" y="3993668"/>
                  <a:pt x="153557" y="3997326"/>
                </a:cubicBezTo>
                <a:cubicBezTo>
                  <a:pt x="153557" y="3993668"/>
                  <a:pt x="153557" y="3990008"/>
                  <a:pt x="153557" y="3986350"/>
                </a:cubicBezTo>
                <a:cubicBezTo>
                  <a:pt x="149901" y="3986350"/>
                  <a:pt x="142588" y="3986350"/>
                  <a:pt x="138932" y="3975376"/>
                </a:cubicBezTo>
                <a:cubicBezTo>
                  <a:pt x="153557" y="3975376"/>
                  <a:pt x="146244" y="3960744"/>
                  <a:pt x="135276" y="3957086"/>
                </a:cubicBezTo>
                <a:cubicBezTo>
                  <a:pt x="149901" y="3938796"/>
                  <a:pt x="153557" y="3916848"/>
                  <a:pt x="157213" y="3894898"/>
                </a:cubicBezTo>
                <a:cubicBezTo>
                  <a:pt x="160869" y="3876608"/>
                  <a:pt x="164526" y="3858318"/>
                  <a:pt x="186462" y="3854660"/>
                </a:cubicBezTo>
                <a:cubicBezTo>
                  <a:pt x="175494" y="3840028"/>
                  <a:pt x="186462" y="3836370"/>
                  <a:pt x="175494" y="3825396"/>
                </a:cubicBezTo>
                <a:cubicBezTo>
                  <a:pt x="193774" y="3818080"/>
                  <a:pt x="190116" y="3807104"/>
                  <a:pt x="179150" y="3792472"/>
                </a:cubicBezTo>
                <a:cubicBezTo>
                  <a:pt x="186462" y="3777840"/>
                  <a:pt x="197431" y="3777840"/>
                  <a:pt x="182806" y="3763208"/>
                </a:cubicBezTo>
                <a:cubicBezTo>
                  <a:pt x="193774" y="3752234"/>
                  <a:pt x="193774" y="3777840"/>
                  <a:pt x="201085" y="3770524"/>
                </a:cubicBezTo>
                <a:cubicBezTo>
                  <a:pt x="208399" y="3766866"/>
                  <a:pt x="197431" y="3755892"/>
                  <a:pt x="212055" y="3755892"/>
                </a:cubicBezTo>
                <a:cubicBezTo>
                  <a:pt x="204741" y="3744918"/>
                  <a:pt x="208399" y="3741260"/>
                  <a:pt x="212055" y="3737602"/>
                </a:cubicBezTo>
                <a:cubicBezTo>
                  <a:pt x="215709" y="3741260"/>
                  <a:pt x="219366" y="3744918"/>
                  <a:pt x="223022" y="3744918"/>
                </a:cubicBezTo>
                <a:cubicBezTo>
                  <a:pt x="223022" y="3719310"/>
                  <a:pt x="230334" y="3693704"/>
                  <a:pt x="237646" y="3671756"/>
                </a:cubicBezTo>
                <a:cubicBezTo>
                  <a:pt x="241302" y="3657124"/>
                  <a:pt x="241302" y="3646150"/>
                  <a:pt x="244959" y="3635174"/>
                </a:cubicBezTo>
                <a:cubicBezTo>
                  <a:pt x="244959" y="3620542"/>
                  <a:pt x="248615" y="3609568"/>
                  <a:pt x="244959" y="3598594"/>
                </a:cubicBezTo>
                <a:cubicBezTo>
                  <a:pt x="241302" y="3605910"/>
                  <a:pt x="241302" y="3613226"/>
                  <a:pt x="237646" y="3620542"/>
                </a:cubicBezTo>
                <a:cubicBezTo>
                  <a:pt x="233990" y="3627858"/>
                  <a:pt x="233990" y="3635174"/>
                  <a:pt x="226678" y="3635174"/>
                </a:cubicBezTo>
                <a:cubicBezTo>
                  <a:pt x="230334" y="3635174"/>
                  <a:pt x="230334" y="3627858"/>
                  <a:pt x="226678" y="3627858"/>
                </a:cubicBezTo>
                <a:cubicBezTo>
                  <a:pt x="223022" y="3635174"/>
                  <a:pt x="215709" y="3642492"/>
                  <a:pt x="226678" y="3642492"/>
                </a:cubicBezTo>
                <a:cubicBezTo>
                  <a:pt x="223022" y="3660782"/>
                  <a:pt x="208399" y="3646150"/>
                  <a:pt x="201085" y="3635174"/>
                </a:cubicBezTo>
                <a:cubicBezTo>
                  <a:pt x="215709" y="3624200"/>
                  <a:pt x="241302" y="3605910"/>
                  <a:pt x="219366" y="3591279"/>
                </a:cubicBezTo>
                <a:cubicBezTo>
                  <a:pt x="230334" y="3587621"/>
                  <a:pt x="219366" y="3576646"/>
                  <a:pt x="230334" y="3572988"/>
                </a:cubicBezTo>
                <a:cubicBezTo>
                  <a:pt x="237646" y="3580304"/>
                  <a:pt x="226678" y="3591279"/>
                  <a:pt x="237646" y="3587621"/>
                </a:cubicBezTo>
                <a:cubicBezTo>
                  <a:pt x="244959" y="3583962"/>
                  <a:pt x="241302" y="3572988"/>
                  <a:pt x="241302" y="3565673"/>
                </a:cubicBezTo>
                <a:cubicBezTo>
                  <a:pt x="237646" y="3565673"/>
                  <a:pt x="233990" y="3569331"/>
                  <a:pt x="230334" y="3565673"/>
                </a:cubicBezTo>
                <a:cubicBezTo>
                  <a:pt x="241302" y="3558356"/>
                  <a:pt x="248615" y="3565673"/>
                  <a:pt x="252271" y="3580304"/>
                </a:cubicBezTo>
                <a:cubicBezTo>
                  <a:pt x="248615" y="3587621"/>
                  <a:pt x="241302" y="3583962"/>
                  <a:pt x="248615" y="3598594"/>
                </a:cubicBezTo>
                <a:cubicBezTo>
                  <a:pt x="259583" y="3587621"/>
                  <a:pt x="263240" y="3609568"/>
                  <a:pt x="274208" y="3605910"/>
                </a:cubicBezTo>
                <a:cubicBezTo>
                  <a:pt x="270552" y="3598594"/>
                  <a:pt x="274208" y="3594936"/>
                  <a:pt x="274208" y="3587621"/>
                </a:cubicBezTo>
                <a:cubicBezTo>
                  <a:pt x="248615" y="3569331"/>
                  <a:pt x="241302" y="3536406"/>
                  <a:pt x="248615" y="3514458"/>
                </a:cubicBezTo>
                <a:cubicBezTo>
                  <a:pt x="252271" y="3529091"/>
                  <a:pt x="259583" y="3514458"/>
                  <a:pt x="259583" y="3510800"/>
                </a:cubicBezTo>
                <a:cubicBezTo>
                  <a:pt x="244959" y="3499827"/>
                  <a:pt x="266896" y="3485194"/>
                  <a:pt x="270552" y="3474221"/>
                </a:cubicBezTo>
                <a:cubicBezTo>
                  <a:pt x="274208" y="3477879"/>
                  <a:pt x="274208" y="3485194"/>
                  <a:pt x="281520" y="3485194"/>
                </a:cubicBezTo>
                <a:cubicBezTo>
                  <a:pt x="288832" y="3477879"/>
                  <a:pt x="266896" y="3459587"/>
                  <a:pt x="274208" y="3455929"/>
                </a:cubicBezTo>
                <a:cubicBezTo>
                  <a:pt x="288832" y="3466904"/>
                  <a:pt x="277865" y="3444955"/>
                  <a:pt x="281520" y="3441297"/>
                </a:cubicBezTo>
                <a:cubicBezTo>
                  <a:pt x="285176" y="3448613"/>
                  <a:pt x="296145" y="3437639"/>
                  <a:pt x="299801" y="3437639"/>
                </a:cubicBezTo>
                <a:cubicBezTo>
                  <a:pt x="296145" y="3430323"/>
                  <a:pt x="299801" y="3430323"/>
                  <a:pt x="296145" y="3423007"/>
                </a:cubicBezTo>
                <a:cubicBezTo>
                  <a:pt x="296145" y="3430323"/>
                  <a:pt x="292489" y="3437639"/>
                  <a:pt x="285176" y="3426665"/>
                </a:cubicBezTo>
                <a:cubicBezTo>
                  <a:pt x="296145" y="3419349"/>
                  <a:pt x="299801" y="3408375"/>
                  <a:pt x="285176" y="3404717"/>
                </a:cubicBezTo>
                <a:cubicBezTo>
                  <a:pt x="292489" y="3397401"/>
                  <a:pt x="292489" y="3415691"/>
                  <a:pt x="299801" y="3404717"/>
                </a:cubicBezTo>
                <a:cubicBezTo>
                  <a:pt x="288832" y="3390085"/>
                  <a:pt x="303457" y="3397401"/>
                  <a:pt x="303457" y="3390085"/>
                </a:cubicBezTo>
                <a:cubicBezTo>
                  <a:pt x="299801" y="3379111"/>
                  <a:pt x="292489" y="3379111"/>
                  <a:pt x="288832" y="3379111"/>
                </a:cubicBezTo>
                <a:cubicBezTo>
                  <a:pt x="299801" y="3386427"/>
                  <a:pt x="281520" y="3397401"/>
                  <a:pt x="277865" y="3404717"/>
                </a:cubicBezTo>
                <a:cubicBezTo>
                  <a:pt x="277865" y="3397401"/>
                  <a:pt x="270552" y="3401059"/>
                  <a:pt x="266896" y="3393743"/>
                </a:cubicBezTo>
                <a:cubicBezTo>
                  <a:pt x="270552" y="3390085"/>
                  <a:pt x="274208" y="3382769"/>
                  <a:pt x="270552" y="3371793"/>
                </a:cubicBezTo>
                <a:cubicBezTo>
                  <a:pt x="263240" y="3368135"/>
                  <a:pt x="259583" y="3375453"/>
                  <a:pt x="252271" y="3379111"/>
                </a:cubicBezTo>
                <a:cubicBezTo>
                  <a:pt x="259583" y="3360819"/>
                  <a:pt x="270552" y="3360819"/>
                  <a:pt x="285176" y="3360819"/>
                </a:cubicBezTo>
                <a:cubicBezTo>
                  <a:pt x="281520" y="3342529"/>
                  <a:pt x="303457" y="3342529"/>
                  <a:pt x="310767" y="3335213"/>
                </a:cubicBezTo>
                <a:cubicBezTo>
                  <a:pt x="318082" y="3338871"/>
                  <a:pt x="321738" y="3349845"/>
                  <a:pt x="329051" y="3353503"/>
                </a:cubicBezTo>
                <a:cubicBezTo>
                  <a:pt x="332704" y="3342529"/>
                  <a:pt x="340017" y="3335213"/>
                  <a:pt x="340017" y="3320581"/>
                </a:cubicBezTo>
                <a:cubicBezTo>
                  <a:pt x="336361" y="3316923"/>
                  <a:pt x="321738" y="3309607"/>
                  <a:pt x="332704" y="3305949"/>
                </a:cubicBezTo>
                <a:cubicBezTo>
                  <a:pt x="340017" y="3309607"/>
                  <a:pt x="332704" y="3320581"/>
                  <a:pt x="347329" y="3316923"/>
                </a:cubicBezTo>
                <a:cubicBezTo>
                  <a:pt x="336361" y="3305949"/>
                  <a:pt x="347329" y="3309607"/>
                  <a:pt x="347329" y="3298633"/>
                </a:cubicBezTo>
                <a:cubicBezTo>
                  <a:pt x="343673" y="3294975"/>
                  <a:pt x="340017" y="3291317"/>
                  <a:pt x="332704" y="3287657"/>
                </a:cubicBezTo>
                <a:cubicBezTo>
                  <a:pt x="332704" y="3291317"/>
                  <a:pt x="325392" y="3305949"/>
                  <a:pt x="321738" y="3294975"/>
                </a:cubicBezTo>
                <a:cubicBezTo>
                  <a:pt x="325392" y="3291317"/>
                  <a:pt x="336361" y="3287657"/>
                  <a:pt x="329051" y="3276683"/>
                </a:cubicBezTo>
                <a:cubicBezTo>
                  <a:pt x="318082" y="3276683"/>
                  <a:pt x="321738" y="3291317"/>
                  <a:pt x="318082" y="3283999"/>
                </a:cubicBezTo>
                <a:cubicBezTo>
                  <a:pt x="321738" y="3280341"/>
                  <a:pt x="314426" y="3273025"/>
                  <a:pt x="310767" y="3273025"/>
                </a:cubicBezTo>
                <a:cubicBezTo>
                  <a:pt x="321738" y="3265709"/>
                  <a:pt x="329051" y="3269367"/>
                  <a:pt x="332704" y="3273025"/>
                </a:cubicBezTo>
                <a:cubicBezTo>
                  <a:pt x="332704" y="3265709"/>
                  <a:pt x="343673" y="3262051"/>
                  <a:pt x="340017" y="3254735"/>
                </a:cubicBezTo>
                <a:cubicBezTo>
                  <a:pt x="347329" y="3251077"/>
                  <a:pt x="369266" y="3262051"/>
                  <a:pt x="365610" y="3247419"/>
                </a:cubicBezTo>
                <a:cubicBezTo>
                  <a:pt x="361954" y="3232787"/>
                  <a:pt x="347329" y="3247419"/>
                  <a:pt x="347329" y="3229129"/>
                </a:cubicBezTo>
                <a:cubicBezTo>
                  <a:pt x="358297" y="3221813"/>
                  <a:pt x="358297" y="3243761"/>
                  <a:pt x="369266" y="3240103"/>
                </a:cubicBezTo>
                <a:cubicBezTo>
                  <a:pt x="376578" y="3221813"/>
                  <a:pt x="387547" y="3207181"/>
                  <a:pt x="380234" y="3185231"/>
                </a:cubicBezTo>
                <a:cubicBezTo>
                  <a:pt x="394859" y="3196205"/>
                  <a:pt x="387547" y="3170599"/>
                  <a:pt x="391203" y="3166941"/>
                </a:cubicBezTo>
                <a:cubicBezTo>
                  <a:pt x="398515" y="3159625"/>
                  <a:pt x="413140" y="3170599"/>
                  <a:pt x="413140" y="3159625"/>
                </a:cubicBezTo>
                <a:cubicBezTo>
                  <a:pt x="405827" y="3148651"/>
                  <a:pt x="394859" y="3130361"/>
                  <a:pt x="394859" y="3123045"/>
                </a:cubicBezTo>
                <a:cubicBezTo>
                  <a:pt x="398515" y="3126703"/>
                  <a:pt x="405827" y="3123045"/>
                  <a:pt x="413140" y="3119387"/>
                </a:cubicBezTo>
                <a:cubicBezTo>
                  <a:pt x="424108" y="3123045"/>
                  <a:pt x="405827" y="3134019"/>
                  <a:pt x="420452" y="3134019"/>
                </a:cubicBezTo>
                <a:cubicBezTo>
                  <a:pt x="424108" y="3126703"/>
                  <a:pt x="435075" y="3104754"/>
                  <a:pt x="424108" y="3093779"/>
                </a:cubicBezTo>
                <a:cubicBezTo>
                  <a:pt x="416796" y="3097437"/>
                  <a:pt x="420452" y="3112069"/>
                  <a:pt x="413140" y="3108412"/>
                </a:cubicBezTo>
                <a:cubicBezTo>
                  <a:pt x="409484" y="3082806"/>
                  <a:pt x="438733" y="3064515"/>
                  <a:pt x="431419" y="3042567"/>
                </a:cubicBezTo>
                <a:cubicBezTo>
                  <a:pt x="442389" y="3035252"/>
                  <a:pt x="449699" y="3027936"/>
                  <a:pt x="457012" y="3024277"/>
                </a:cubicBezTo>
                <a:cubicBezTo>
                  <a:pt x="464324" y="3016960"/>
                  <a:pt x="467980" y="3009643"/>
                  <a:pt x="460668" y="2998670"/>
                </a:cubicBezTo>
                <a:cubicBezTo>
                  <a:pt x="467980" y="2998670"/>
                  <a:pt x="475292" y="3002327"/>
                  <a:pt x="475292" y="2991354"/>
                </a:cubicBezTo>
                <a:cubicBezTo>
                  <a:pt x="471636" y="2991354"/>
                  <a:pt x="467980" y="2987695"/>
                  <a:pt x="460668" y="2991354"/>
                </a:cubicBezTo>
                <a:cubicBezTo>
                  <a:pt x="457012" y="2984037"/>
                  <a:pt x="457012" y="2976721"/>
                  <a:pt x="453356" y="2969406"/>
                </a:cubicBezTo>
                <a:cubicBezTo>
                  <a:pt x="475292" y="2980379"/>
                  <a:pt x="460668" y="2940142"/>
                  <a:pt x="475292" y="2947458"/>
                </a:cubicBezTo>
                <a:cubicBezTo>
                  <a:pt x="467980" y="2947458"/>
                  <a:pt x="475292" y="2958431"/>
                  <a:pt x="478949" y="2958431"/>
                </a:cubicBezTo>
                <a:cubicBezTo>
                  <a:pt x="478949" y="2951115"/>
                  <a:pt x="497229" y="2951115"/>
                  <a:pt x="489917" y="2940142"/>
                </a:cubicBezTo>
                <a:cubicBezTo>
                  <a:pt x="475292" y="2936482"/>
                  <a:pt x="489917" y="2929166"/>
                  <a:pt x="486261" y="2918192"/>
                </a:cubicBezTo>
                <a:cubicBezTo>
                  <a:pt x="493573" y="2910876"/>
                  <a:pt x="493573" y="2929166"/>
                  <a:pt x="500885" y="2921850"/>
                </a:cubicBezTo>
                <a:cubicBezTo>
                  <a:pt x="500885" y="2918192"/>
                  <a:pt x="497229" y="2914534"/>
                  <a:pt x="500885" y="2914534"/>
                </a:cubicBezTo>
                <a:cubicBezTo>
                  <a:pt x="511854" y="2921850"/>
                  <a:pt x="497229" y="2940142"/>
                  <a:pt x="515510" y="2943800"/>
                </a:cubicBezTo>
                <a:cubicBezTo>
                  <a:pt x="508198" y="2925508"/>
                  <a:pt x="544757" y="2921850"/>
                  <a:pt x="522822" y="2903560"/>
                </a:cubicBezTo>
                <a:cubicBezTo>
                  <a:pt x="526478" y="2899902"/>
                  <a:pt x="530135" y="2903560"/>
                  <a:pt x="533791" y="2903560"/>
                </a:cubicBezTo>
                <a:cubicBezTo>
                  <a:pt x="530135" y="2888928"/>
                  <a:pt x="544757" y="2885270"/>
                  <a:pt x="533791" y="2877954"/>
                </a:cubicBezTo>
                <a:cubicBezTo>
                  <a:pt x="522822" y="2877954"/>
                  <a:pt x="533791" y="2892586"/>
                  <a:pt x="522822" y="2888928"/>
                </a:cubicBezTo>
                <a:cubicBezTo>
                  <a:pt x="522822" y="2866980"/>
                  <a:pt x="533791" y="2859664"/>
                  <a:pt x="522822" y="2841372"/>
                </a:cubicBezTo>
                <a:cubicBezTo>
                  <a:pt x="530135" y="2841372"/>
                  <a:pt x="533791" y="2852348"/>
                  <a:pt x="541101" y="2852348"/>
                </a:cubicBezTo>
                <a:cubicBezTo>
                  <a:pt x="526478" y="2856006"/>
                  <a:pt x="537447" y="2877954"/>
                  <a:pt x="548415" y="2877954"/>
                </a:cubicBezTo>
                <a:cubicBezTo>
                  <a:pt x="544757" y="2863322"/>
                  <a:pt x="552072" y="2856006"/>
                  <a:pt x="552072" y="2845032"/>
                </a:cubicBezTo>
                <a:cubicBezTo>
                  <a:pt x="548415" y="2841372"/>
                  <a:pt x="541101" y="2841372"/>
                  <a:pt x="533791" y="2841372"/>
                </a:cubicBezTo>
                <a:cubicBezTo>
                  <a:pt x="526478" y="2826740"/>
                  <a:pt x="537447" y="2823082"/>
                  <a:pt x="533791" y="2812108"/>
                </a:cubicBezTo>
                <a:cubicBezTo>
                  <a:pt x="544757" y="2808450"/>
                  <a:pt x="548415" y="2815766"/>
                  <a:pt x="552072" y="2815766"/>
                </a:cubicBezTo>
                <a:cubicBezTo>
                  <a:pt x="544757" y="2790160"/>
                  <a:pt x="574007" y="2771870"/>
                  <a:pt x="566694" y="2746262"/>
                </a:cubicBezTo>
                <a:cubicBezTo>
                  <a:pt x="574007" y="2749920"/>
                  <a:pt x="577663" y="2760894"/>
                  <a:pt x="584976" y="2764552"/>
                </a:cubicBezTo>
                <a:cubicBezTo>
                  <a:pt x="595944" y="2753578"/>
                  <a:pt x="570351" y="2749920"/>
                  <a:pt x="584976" y="2742604"/>
                </a:cubicBezTo>
                <a:cubicBezTo>
                  <a:pt x="584976" y="2746262"/>
                  <a:pt x="588631" y="2749920"/>
                  <a:pt x="592287" y="2746262"/>
                </a:cubicBezTo>
                <a:cubicBezTo>
                  <a:pt x="592287" y="2742604"/>
                  <a:pt x="592287" y="2731630"/>
                  <a:pt x="584976" y="2727972"/>
                </a:cubicBezTo>
                <a:cubicBezTo>
                  <a:pt x="581319" y="2731630"/>
                  <a:pt x="577663" y="2738946"/>
                  <a:pt x="574007" y="2742604"/>
                </a:cubicBezTo>
                <a:cubicBezTo>
                  <a:pt x="570351" y="2735288"/>
                  <a:pt x="566694" y="2735288"/>
                  <a:pt x="559384" y="2738946"/>
                </a:cubicBezTo>
                <a:cubicBezTo>
                  <a:pt x="563040" y="2720656"/>
                  <a:pt x="574007" y="2709682"/>
                  <a:pt x="581319" y="2698708"/>
                </a:cubicBezTo>
                <a:cubicBezTo>
                  <a:pt x="577663" y="2680418"/>
                  <a:pt x="566694" y="2684076"/>
                  <a:pt x="559384" y="2676760"/>
                </a:cubicBezTo>
                <a:cubicBezTo>
                  <a:pt x="574007" y="2669444"/>
                  <a:pt x="570351" y="2680418"/>
                  <a:pt x="584976" y="2676760"/>
                </a:cubicBezTo>
                <a:cubicBezTo>
                  <a:pt x="592287" y="2706024"/>
                  <a:pt x="577663" y="2709682"/>
                  <a:pt x="574007" y="2727972"/>
                </a:cubicBezTo>
                <a:cubicBezTo>
                  <a:pt x="584976" y="2720656"/>
                  <a:pt x="588631" y="2724314"/>
                  <a:pt x="595944" y="2720656"/>
                </a:cubicBezTo>
                <a:cubicBezTo>
                  <a:pt x="606912" y="2731630"/>
                  <a:pt x="603256" y="2735288"/>
                  <a:pt x="617880" y="2742604"/>
                </a:cubicBezTo>
                <a:cubicBezTo>
                  <a:pt x="610568" y="2742604"/>
                  <a:pt x="610568" y="2764552"/>
                  <a:pt x="614224" y="2760894"/>
                </a:cubicBezTo>
                <a:cubicBezTo>
                  <a:pt x="628849" y="2760894"/>
                  <a:pt x="625193" y="2735288"/>
                  <a:pt x="610568" y="2731630"/>
                </a:cubicBezTo>
                <a:cubicBezTo>
                  <a:pt x="625193" y="2735288"/>
                  <a:pt x="625193" y="2713340"/>
                  <a:pt x="617880" y="2709682"/>
                </a:cubicBezTo>
                <a:cubicBezTo>
                  <a:pt x="606912" y="2709682"/>
                  <a:pt x="617880" y="2720656"/>
                  <a:pt x="606912" y="2720656"/>
                </a:cubicBezTo>
                <a:cubicBezTo>
                  <a:pt x="606912" y="2716998"/>
                  <a:pt x="603256" y="2720656"/>
                  <a:pt x="595944" y="2720656"/>
                </a:cubicBezTo>
                <a:cubicBezTo>
                  <a:pt x="599600" y="2698708"/>
                  <a:pt x="614224" y="2680418"/>
                  <a:pt x="625193" y="2662126"/>
                </a:cubicBezTo>
                <a:cubicBezTo>
                  <a:pt x="632505" y="2654810"/>
                  <a:pt x="636162" y="2647494"/>
                  <a:pt x="636162" y="2636520"/>
                </a:cubicBezTo>
                <a:cubicBezTo>
                  <a:pt x="636162" y="2632862"/>
                  <a:pt x="636162" y="2625546"/>
                  <a:pt x="625193" y="2618230"/>
                </a:cubicBezTo>
                <a:cubicBezTo>
                  <a:pt x="627020" y="2620059"/>
                  <a:pt x="626106" y="2623717"/>
                  <a:pt x="624279" y="2626003"/>
                </a:cubicBezTo>
                <a:lnTo>
                  <a:pt x="620192" y="2625711"/>
                </a:lnTo>
                <a:lnTo>
                  <a:pt x="620693" y="2620200"/>
                </a:lnTo>
                <a:lnTo>
                  <a:pt x="621729" y="2618230"/>
                </a:lnTo>
                <a:lnTo>
                  <a:pt x="622451" y="2616858"/>
                </a:lnTo>
                <a:cubicBezTo>
                  <a:pt x="624279" y="2613657"/>
                  <a:pt x="625193" y="2610914"/>
                  <a:pt x="621537" y="2610914"/>
                </a:cubicBezTo>
                <a:lnTo>
                  <a:pt x="620693" y="2620200"/>
                </a:lnTo>
                <a:lnTo>
                  <a:pt x="617880" y="2625546"/>
                </a:lnTo>
                <a:lnTo>
                  <a:pt x="620192" y="2625711"/>
                </a:lnTo>
                <a:lnTo>
                  <a:pt x="617880" y="2651152"/>
                </a:lnTo>
                <a:cubicBezTo>
                  <a:pt x="599600" y="2647494"/>
                  <a:pt x="610568" y="2669444"/>
                  <a:pt x="599600" y="2673102"/>
                </a:cubicBezTo>
                <a:cubicBezTo>
                  <a:pt x="592287" y="2662126"/>
                  <a:pt x="606912" y="2662126"/>
                  <a:pt x="603256" y="2654810"/>
                </a:cubicBezTo>
                <a:cubicBezTo>
                  <a:pt x="599600" y="2654810"/>
                  <a:pt x="595944" y="2647494"/>
                  <a:pt x="588631" y="2647494"/>
                </a:cubicBezTo>
                <a:cubicBezTo>
                  <a:pt x="588631" y="2632862"/>
                  <a:pt x="577663" y="2629204"/>
                  <a:pt x="592287" y="2625546"/>
                </a:cubicBezTo>
                <a:cubicBezTo>
                  <a:pt x="599600" y="2632862"/>
                  <a:pt x="592287" y="2651152"/>
                  <a:pt x="606912" y="2647494"/>
                </a:cubicBezTo>
                <a:cubicBezTo>
                  <a:pt x="599600" y="2629204"/>
                  <a:pt x="603256" y="2614572"/>
                  <a:pt x="592287" y="2610914"/>
                </a:cubicBezTo>
                <a:cubicBezTo>
                  <a:pt x="581319" y="2607256"/>
                  <a:pt x="584976" y="2629204"/>
                  <a:pt x="574007" y="2614572"/>
                </a:cubicBezTo>
                <a:cubicBezTo>
                  <a:pt x="577663" y="2614572"/>
                  <a:pt x="581319" y="2610914"/>
                  <a:pt x="577663" y="2603598"/>
                </a:cubicBezTo>
                <a:cubicBezTo>
                  <a:pt x="595944" y="2610914"/>
                  <a:pt x="595944" y="2581648"/>
                  <a:pt x="614224" y="2603598"/>
                </a:cubicBezTo>
                <a:cubicBezTo>
                  <a:pt x="606912" y="2588964"/>
                  <a:pt x="610568" y="2548726"/>
                  <a:pt x="628849" y="2545068"/>
                </a:cubicBezTo>
                <a:cubicBezTo>
                  <a:pt x="625193" y="2545068"/>
                  <a:pt x="625193" y="2541410"/>
                  <a:pt x="621537" y="2541410"/>
                </a:cubicBezTo>
                <a:cubicBezTo>
                  <a:pt x="625193" y="2537752"/>
                  <a:pt x="628849" y="2537752"/>
                  <a:pt x="625193" y="2530436"/>
                </a:cubicBezTo>
                <a:cubicBezTo>
                  <a:pt x="632505" y="2534094"/>
                  <a:pt x="639817" y="2537752"/>
                  <a:pt x="643473" y="2545068"/>
                </a:cubicBezTo>
                <a:cubicBezTo>
                  <a:pt x="632505" y="2552384"/>
                  <a:pt x="628849" y="2563358"/>
                  <a:pt x="625193" y="2574332"/>
                </a:cubicBezTo>
                <a:cubicBezTo>
                  <a:pt x="632505" y="2577990"/>
                  <a:pt x="632505" y="2588964"/>
                  <a:pt x="639817" y="2585306"/>
                </a:cubicBezTo>
                <a:cubicBezTo>
                  <a:pt x="632505" y="2567016"/>
                  <a:pt x="658098" y="2556042"/>
                  <a:pt x="650786" y="2534094"/>
                </a:cubicBezTo>
                <a:cubicBezTo>
                  <a:pt x="639817" y="2534094"/>
                  <a:pt x="639817" y="2541410"/>
                  <a:pt x="636162" y="2530436"/>
                </a:cubicBezTo>
                <a:cubicBezTo>
                  <a:pt x="636162" y="2515804"/>
                  <a:pt x="665409" y="2497514"/>
                  <a:pt x="647130" y="2486539"/>
                </a:cubicBezTo>
                <a:cubicBezTo>
                  <a:pt x="658098" y="2490196"/>
                  <a:pt x="669067" y="2493856"/>
                  <a:pt x="661754" y="2471906"/>
                </a:cubicBezTo>
                <a:cubicBezTo>
                  <a:pt x="669067" y="2471906"/>
                  <a:pt x="672723" y="2475564"/>
                  <a:pt x="676377" y="2475564"/>
                </a:cubicBezTo>
                <a:cubicBezTo>
                  <a:pt x="683690" y="2486539"/>
                  <a:pt x="665409" y="2479222"/>
                  <a:pt x="672723" y="2490196"/>
                </a:cubicBezTo>
                <a:cubicBezTo>
                  <a:pt x="694658" y="2482881"/>
                  <a:pt x="672723" y="2497514"/>
                  <a:pt x="683690" y="2497514"/>
                </a:cubicBezTo>
                <a:cubicBezTo>
                  <a:pt x="694658" y="2497514"/>
                  <a:pt x="687345" y="2486539"/>
                  <a:pt x="694658" y="2482881"/>
                </a:cubicBezTo>
                <a:cubicBezTo>
                  <a:pt x="676377" y="2482881"/>
                  <a:pt x="687345" y="2468248"/>
                  <a:pt x="672723" y="2464591"/>
                </a:cubicBezTo>
                <a:cubicBezTo>
                  <a:pt x="680033" y="2464591"/>
                  <a:pt x="701970" y="2457275"/>
                  <a:pt x="691002" y="2442642"/>
                </a:cubicBezTo>
                <a:cubicBezTo>
                  <a:pt x="694658" y="2442642"/>
                  <a:pt x="694658" y="2438985"/>
                  <a:pt x="701970" y="2438985"/>
                </a:cubicBezTo>
                <a:cubicBezTo>
                  <a:pt x="720251" y="2446300"/>
                  <a:pt x="694658" y="2468248"/>
                  <a:pt x="716595" y="2468248"/>
                </a:cubicBezTo>
                <a:cubicBezTo>
                  <a:pt x="701970" y="2479222"/>
                  <a:pt x="698314" y="2490196"/>
                  <a:pt x="694658" y="2504830"/>
                </a:cubicBezTo>
                <a:cubicBezTo>
                  <a:pt x="691002" y="2515804"/>
                  <a:pt x="687345" y="2530436"/>
                  <a:pt x="683690" y="2541410"/>
                </a:cubicBezTo>
                <a:cubicBezTo>
                  <a:pt x="701970" y="2545068"/>
                  <a:pt x="687345" y="2515804"/>
                  <a:pt x="705626" y="2526778"/>
                </a:cubicBezTo>
                <a:cubicBezTo>
                  <a:pt x="705626" y="2515804"/>
                  <a:pt x="701970" y="2512146"/>
                  <a:pt x="694658" y="2504830"/>
                </a:cubicBezTo>
                <a:cubicBezTo>
                  <a:pt x="709282" y="2497514"/>
                  <a:pt x="698314" y="2497514"/>
                  <a:pt x="712938" y="2504830"/>
                </a:cubicBezTo>
                <a:cubicBezTo>
                  <a:pt x="712938" y="2497514"/>
                  <a:pt x="720251" y="2493856"/>
                  <a:pt x="709282" y="2490196"/>
                </a:cubicBezTo>
                <a:cubicBezTo>
                  <a:pt x="716595" y="2475564"/>
                  <a:pt x="723907" y="2504830"/>
                  <a:pt x="734876" y="2508488"/>
                </a:cubicBezTo>
                <a:cubicBezTo>
                  <a:pt x="731219" y="2493856"/>
                  <a:pt x="749501" y="2493856"/>
                  <a:pt x="749501" y="2479222"/>
                </a:cubicBezTo>
                <a:cubicBezTo>
                  <a:pt x="742188" y="2479222"/>
                  <a:pt x="738532" y="2475564"/>
                  <a:pt x="734876" y="2475564"/>
                </a:cubicBezTo>
                <a:cubicBezTo>
                  <a:pt x="738532" y="2486539"/>
                  <a:pt x="731219" y="2486539"/>
                  <a:pt x="731219" y="2493856"/>
                </a:cubicBezTo>
                <a:cubicBezTo>
                  <a:pt x="727563" y="2497514"/>
                  <a:pt x="712938" y="2486539"/>
                  <a:pt x="720251" y="2479222"/>
                </a:cubicBezTo>
                <a:cubicBezTo>
                  <a:pt x="716595" y="2486539"/>
                  <a:pt x="731219" y="2493856"/>
                  <a:pt x="727563" y="2486539"/>
                </a:cubicBezTo>
                <a:cubicBezTo>
                  <a:pt x="727563" y="2479222"/>
                  <a:pt x="723907" y="2471906"/>
                  <a:pt x="720251" y="2468248"/>
                </a:cubicBezTo>
                <a:cubicBezTo>
                  <a:pt x="723907" y="2464591"/>
                  <a:pt x="742188" y="2453616"/>
                  <a:pt x="734876" y="2446300"/>
                </a:cubicBezTo>
                <a:cubicBezTo>
                  <a:pt x="720251" y="2446300"/>
                  <a:pt x="727563" y="2460933"/>
                  <a:pt x="716595" y="2460933"/>
                </a:cubicBezTo>
                <a:cubicBezTo>
                  <a:pt x="709282" y="2449958"/>
                  <a:pt x="727563" y="2449958"/>
                  <a:pt x="716595" y="2438985"/>
                </a:cubicBezTo>
                <a:cubicBezTo>
                  <a:pt x="734876" y="2449958"/>
                  <a:pt x="753156" y="2413376"/>
                  <a:pt x="734876" y="2402403"/>
                </a:cubicBezTo>
                <a:cubicBezTo>
                  <a:pt x="745844" y="2398745"/>
                  <a:pt x="753156" y="2409718"/>
                  <a:pt x="753156" y="2398745"/>
                </a:cubicBezTo>
                <a:cubicBezTo>
                  <a:pt x="753156" y="2391428"/>
                  <a:pt x="745844" y="2391428"/>
                  <a:pt x="745844" y="2387770"/>
                </a:cubicBezTo>
                <a:cubicBezTo>
                  <a:pt x="753156" y="2384112"/>
                  <a:pt x="745844" y="2376797"/>
                  <a:pt x="745844" y="2373139"/>
                </a:cubicBezTo>
                <a:cubicBezTo>
                  <a:pt x="749501" y="2369481"/>
                  <a:pt x="760468" y="2365822"/>
                  <a:pt x="764125" y="2358506"/>
                </a:cubicBezTo>
                <a:lnTo>
                  <a:pt x="774024" y="2400603"/>
                </a:lnTo>
                <a:lnTo>
                  <a:pt x="771437" y="2402403"/>
                </a:lnTo>
                <a:lnTo>
                  <a:pt x="775600" y="2407303"/>
                </a:lnTo>
                <a:lnTo>
                  <a:pt x="778749" y="2420694"/>
                </a:lnTo>
                <a:cubicBezTo>
                  <a:pt x="782405" y="2417036"/>
                  <a:pt x="781490" y="2414292"/>
                  <a:pt x="779206" y="2411548"/>
                </a:cubicBezTo>
                <a:lnTo>
                  <a:pt x="775600" y="2407303"/>
                </a:lnTo>
                <a:lnTo>
                  <a:pt x="774024" y="2400603"/>
                </a:lnTo>
                <a:lnTo>
                  <a:pt x="781947" y="2395087"/>
                </a:lnTo>
                <a:cubicBezTo>
                  <a:pt x="783319" y="2391428"/>
                  <a:pt x="784232" y="2387770"/>
                  <a:pt x="789716" y="2387770"/>
                </a:cubicBezTo>
                <a:cubicBezTo>
                  <a:pt x="793374" y="2395087"/>
                  <a:pt x="800684" y="2395087"/>
                  <a:pt x="807997" y="2391428"/>
                </a:cubicBezTo>
                <a:cubicBezTo>
                  <a:pt x="800684" y="2373139"/>
                  <a:pt x="822621" y="2376797"/>
                  <a:pt x="822621" y="2373139"/>
                </a:cubicBezTo>
                <a:cubicBezTo>
                  <a:pt x="818965" y="2369481"/>
                  <a:pt x="818965" y="2362164"/>
                  <a:pt x="815309" y="2358506"/>
                </a:cubicBezTo>
                <a:cubicBezTo>
                  <a:pt x="811653" y="2362164"/>
                  <a:pt x="811653" y="2380454"/>
                  <a:pt x="804340" y="2369481"/>
                </a:cubicBezTo>
                <a:cubicBezTo>
                  <a:pt x="807997" y="2365822"/>
                  <a:pt x="807997" y="2347533"/>
                  <a:pt x="804340" y="2351191"/>
                </a:cubicBezTo>
                <a:cubicBezTo>
                  <a:pt x="804340" y="2358506"/>
                  <a:pt x="793374" y="2369481"/>
                  <a:pt x="786060" y="2358506"/>
                </a:cubicBezTo>
                <a:cubicBezTo>
                  <a:pt x="778749" y="2336558"/>
                  <a:pt x="800684" y="2340216"/>
                  <a:pt x="789716" y="2321927"/>
                </a:cubicBezTo>
                <a:cubicBezTo>
                  <a:pt x="797030" y="2321927"/>
                  <a:pt x="797030" y="2325585"/>
                  <a:pt x="800684" y="2329243"/>
                </a:cubicBezTo>
                <a:cubicBezTo>
                  <a:pt x="804340" y="2318267"/>
                  <a:pt x="818965" y="2307293"/>
                  <a:pt x="807997" y="2296319"/>
                </a:cubicBezTo>
                <a:cubicBezTo>
                  <a:pt x="829933" y="2289003"/>
                  <a:pt x="818965" y="2274371"/>
                  <a:pt x="822621" y="2259739"/>
                </a:cubicBezTo>
                <a:cubicBezTo>
                  <a:pt x="822621" y="2259739"/>
                  <a:pt x="840902" y="2256081"/>
                  <a:pt x="829933" y="2248765"/>
                </a:cubicBezTo>
                <a:cubicBezTo>
                  <a:pt x="837246" y="2245107"/>
                  <a:pt x="837246" y="2252423"/>
                  <a:pt x="844558" y="2248765"/>
                </a:cubicBezTo>
                <a:cubicBezTo>
                  <a:pt x="833590" y="2237789"/>
                  <a:pt x="859183" y="2226815"/>
                  <a:pt x="859183" y="2212183"/>
                </a:cubicBezTo>
                <a:cubicBezTo>
                  <a:pt x="859183" y="2219499"/>
                  <a:pt x="866495" y="2223157"/>
                  <a:pt x="873807" y="2219499"/>
                </a:cubicBezTo>
                <a:cubicBezTo>
                  <a:pt x="884776" y="2215841"/>
                  <a:pt x="866495" y="2212183"/>
                  <a:pt x="873807" y="2204867"/>
                </a:cubicBezTo>
                <a:cubicBezTo>
                  <a:pt x="873807" y="2212183"/>
                  <a:pt x="877463" y="2212183"/>
                  <a:pt x="884776" y="2212183"/>
                </a:cubicBezTo>
                <a:cubicBezTo>
                  <a:pt x="877463" y="2201209"/>
                  <a:pt x="895742" y="2208525"/>
                  <a:pt x="892088" y="2201209"/>
                </a:cubicBezTo>
                <a:cubicBezTo>
                  <a:pt x="892088" y="2193893"/>
                  <a:pt x="881120" y="2197551"/>
                  <a:pt x="881120" y="2190235"/>
                </a:cubicBezTo>
                <a:cubicBezTo>
                  <a:pt x="892088" y="2182919"/>
                  <a:pt x="884776" y="2157313"/>
                  <a:pt x="899398" y="2149997"/>
                </a:cubicBezTo>
                <a:cubicBezTo>
                  <a:pt x="903056" y="2157313"/>
                  <a:pt x="906713" y="2160971"/>
                  <a:pt x="910367" y="2160971"/>
                </a:cubicBezTo>
                <a:cubicBezTo>
                  <a:pt x="906713" y="2142679"/>
                  <a:pt x="910367" y="2135363"/>
                  <a:pt x="921335" y="2146339"/>
                </a:cubicBezTo>
                <a:cubicBezTo>
                  <a:pt x="924992" y="2128047"/>
                  <a:pt x="928648" y="2106099"/>
                  <a:pt x="950585" y="2109757"/>
                </a:cubicBezTo>
                <a:cubicBezTo>
                  <a:pt x="943272" y="2098783"/>
                  <a:pt x="957897" y="2098783"/>
                  <a:pt x="957897" y="2087809"/>
                </a:cubicBezTo>
                <a:cubicBezTo>
                  <a:pt x="950585" y="2080493"/>
                  <a:pt x="957897" y="2080493"/>
                  <a:pt x="950585" y="2069519"/>
                </a:cubicBezTo>
                <a:cubicBezTo>
                  <a:pt x="961553" y="2069519"/>
                  <a:pt x="961553" y="2073177"/>
                  <a:pt x="965209" y="2065859"/>
                </a:cubicBezTo>
                <a:cubicBezTo>
                  <a:pt x="976178" y="2073177"/>
                  <a:pt x="965209" y="2076835"/>
                  <a:pt x="965209" y="2087809"/>
                </a:cubicBezTo>
                <a:cubicBezTo>
                  <a:pt x="976178" y="2087809"/>
                  <a:pt x="979834" y="2102441"/>
                  <a:pt x="983490" y="2109757"/>
                </a:cubicBezTo>
                <a:cubicBezTo>
                  <a:pt x="994458" y="2106099"/>
                  <a:pt x="998115" y="2098783"/>
                  <a:pt x="990802" y="2084151"/>
                </a:cubicBezTo>
                <a:cubicBezTo>
                  <a:pt x="1001771" y="2076835"/>
                  <a:pt x="1020050" y="2076835"/>
                  <a:pt x="1009083" y="2051227"/>
                </a:cubicBezTo>
                <a:cubicBezTo>
                  <a:pt x="1016395" y="2043911"/>
                  <a:pt x="1023708" y="2065859"/>
                  <a:pt x="1023708" y="2054885"/>
                </a:cubicBezTo>
                <a:cubicBezTo>
                  <a:pt x="1023708" y="2051227"/>
                  <a:pt x="1020050" y="2051227"/>
                  <a:pt x="1020050" y="2047569"/>
                </a:cubicBezTo>
                <a:cubicBezTo>
                  <a:pt x="1023708" y="2043911"/>
                  <a:pt x="1031018" y="2043911"/>
                  <a:pt x="1034674" y="2036595"/>
                </a:cubicBezTo>
                <a:cubicBezTo>
                  <a:pt x="1038330" y="2032937"/>
                  <a:pt x="1041987" y="2025621"/>
                  <a:pt x="1045643" y="2021963"/>
                </a:cubicBezTo>
                <a:cubicBezTo>
                  <a:pt x="1052955" y="2007331"/>
                  <a:pt x="1060267" y="1992699"/>
                  <a:pt x="1071236" y="1989041"/>
                </a:cubicBezTo>
                <a:cubicBezTo>
                  <a:pt x="1056612" y="1989041"/>
                  <a:pt x="1060267" y="1989041"/>
                  <a:pt x="1045643" y="1985383"/>
                </a:cubicBezTo>
                <a:cubicBezTo>
                  <a:pt x="1049299" y="2000015"/>
                  <a:pt x="1034674" y="1989041"/>
                  <a:pt x="1041987" y="2000015"/>
                </a:cubicBezTo>
                <a:cubicBezTo>
                  <a:pt x="1045643" y="2000015"/>
                  <a:pt x="1045643" y="1996357"/>
                  <a:pt x="1045643" y="2000015"/>
                </a:cubicBezTo>
                <a:cubicBezTo>
                  <a:pt x="1041987" y="2010989"/>
                  <a:pt x="1038330" y="2018305"/>
                  <a:pt x="1031018" y="2021963"/>
                </a:cubicBezTo>
                <a:cubicBezTo>
                  <a:pt x="1023708" y="2025621"/>
                  <a:pt x="1016395" y="2029279"/>
                  <a:pt x="1012739" y="2040253"/>
                </a:cubicBezTo>
                <a:cubicBezTo>
                  <a:pt x="1012739" y="2032937"/>
                  <a:pt x="1020050" y="2021963"/>
                  <a:pt x="1005427" y="2025621"/>
                </a:cubicBezTo>
                <a:cubicBezTo>
                  <a:pt x="1005427" y="2010989"/>
                  <a:pt x="1009083" y="2010989"/>
                  <a:pt x="1020050" y="2014647"/>
                </a:cubicBezTo>
                <a:cubicBezTo>
                  <a:pt x="1020050" y="2007331"/>
                  <a:pt x="1023708" y="1978066"/>
                  <a:pt x="1034674" y="1974409"/>
                </a:cubicBezTo>
                <a:cubicBezTo>
                  <a:pt x="1038330" y="1978066"/>
                  <a:pt x="1038330" y="1985383"/>
                  <a:pt x="1045643" y="1981725"/>
                </a:cubicBezTo>
                <a:cubicBezTo>
                  <a:pt x="1052955" y="1981725"/>
                  <a:pt x="1045643" y="1970751"/>
                  <a:pt x="1049299" y="1967092"/>
                </a:cubicBezTo>
                <a:cubicBezTo>
                  <a:pt x="1049299" y="1967092"/>
                  <a:pt x="1045643" y="1967092"/>
                  <a:pt x="1041987" y="1967092"/>
                </a:cubicBezTo>
                <a:cubicBezTo>
                  <a:pt x="1056612" y="1948802"/>
                  <a:pt x="1063923" y="1930512"/>
                  <a:pt x="1074892" y="1908564"/>
                </a:cubicBezTo>
                <a:cubicBezTo>
                  <a:pt x="1082204" y="1908564"/>
                  <a:pt x="1082204" y="1915880"/>
                  <a:pt x="1093173" y="1912222"/>
                </a:cubicBezTo>
                <a:cubicBezTo>
                  <a:pt x="1089516" y="1908564"/>
                  <a:pt x="1089516" y="1904906"/>
                  <a:pt x="1089516" y="1897590"/>
                </a:cubicBezTo>
                <a:cubicBezTo>
                  <a:pt x="1096829" y="1897590"/>
                  <a:pt x="1096829" y="1904906"/>
                  <a:pt x="1100485" y="1908564"/>
                </a:cubicBezTo>
                <a:cubicBezTo>
                  <a:pt x="1100485" y="1901248"/>
                  <a:pt x="1107798" y="1901248"/>
                  <a:pt x="1104141" y="1893930"/>
                </a:cubicBezTo>
                <a:cubicBezTo>
                  <a:pt x="1100485" y="1890272"/>
                  <a:pt x="1096829" y="1893930"/>
                  <a:pt x="1093173" y="1890272"/>
                </a:cubicBezTo>
                <a:cubicBezTo>
                  <a:pt x="1100485" y="1886614"/>
                  <a:pt x="1100485" y="1875640"/>
                  <a:pt x="1107798" y="1875640"/>
                </a:cubicBezTo>
                <a:cubicBezTo>
                  <a:pt x="1111453" y="1879298"/>
                  <a:pt x="1111453" y="1886614"/>
                  <a:pt x="1115109" y="1886614"/>
                </a:cubicBezTo>
                <a:cubicBezTo>
                  <a:pt x="1115109" y="1879298"/>
                  <a:pt x="1122422" y="1879298"/>
                  <a:pt x="1118766" y="1868323"/>
                </a:cubicBezTo>
                <a:cubicBezTo>
                  <a:pt x="1111453" y="1868323"/>
                  <a:pt x="1107798" y="1864665"/>
                  <a:pt x="1107798" y="1861007"/>
                </a:cubicBezTo>
                <a:cubicBezTo>
                  <a:pt x="1129732" y="1868323"/>
                  <a:pt x="1118766" y="1839059"/>
                  <a:pt x="1133390" y="1835401"/>
                </a:cubicBezTo>
                <a:cubicBezTo>
                  <a:pt x="1137046" y="1835401"/>
                  <a:pt x="1133390" y="1846375"/>
                  <a:pt x="1140701" y="1850033"/>
                </a:cubicBezTo>
                <a:cubicBezTo>
                  <a:pt x="1169950" y="1839059"/>
                  <a:pt x="1169950" y="1784188"/>
                  <a:pt x="1217480" y="1780530"/>
                </a:cubicBezTo>
                <a:cubicBezTo>
                  <a:pt x="1213824" y="1773214"/>
                  <a:pt x="1206512" y="1776872"/>
                  <a:pt x="1206512" y="1769556"/>
                </a:cubicBezTo>
                <a:cubicBezTo>
                  <a:pt x="1217480" y="1758582"/>
                  <a:pt x="1210168" y="1773214"/>
                  <a:pt x="1221137" y="1773214"/>
                </a:cubicBezTo>
                <a:cubicBezTo>
                  <a:pt x="1228448" y="1762240"/>
                  <a:pt x="1217480" y="1769556"/>
                  <a:pt x="1217480" y="1758582"/>
                </a:cubicBezTo>
                <a:cubicBezTo>
                  <a:pt x="1224792" y="1758582"/>
                  <a:pt x="1224792" y="1765898"/>
                  <a:pt x="1232104" y="1762240"/>
                </a:cubicBezTo>
                <a:cubicBezTo>
                  <a:pt x="1235761" y="1751266"/>
                  <a:pt x="1246729" y="1751266"/>
                  <a:pt x="1246729" y="1736634"/>
                </a:cubicBezTo>
                <a:cubicBezTo>
                  <a:pt x="1239417" y="1736634"/>
                  <a:pt x="1239417" y="1732976"/>
                  <a:pt x="1235761" y="1729318"/>
                </a:cubicBezTo>
                <a:cubicBezTo>
                  <a:pt x="1239417" y="1729318"/>
                  <a:pt x="1239417" y="1722002"/>
                  <a:pt x="1239417" y="1718342"/>
                </a:cubicBezTo>
                <a:cubicBezTo>
                  <a:pt x="1261352" y="1718342"/>
                  <a:pt x="1250383" y="1696394"/>
                  <a:pt x="1265008" y="1692736"/>
                </a:cubicBezTo>
                <a:cubicBezTo>
                  <a:pt x="1275976" y="1703710"/>
                  <a:pt x="1257698" y="1707368"/>
                  <a:pt x="1257698" y="1714684"/>
                </a:cubicBezTo>
                <a:cubicBezTo>
                  <a:pt x="1261352" y="1714684"/>
                  <a:pt x="1261352" y="1718342"/>
                  <a:pt x="1265008" y="1718342"/>
                </a:cubicBezTo>
                <a:cubicBezTo>
                  <a:pt x="1272320" y="1707368"/>
                  <a:pt x="1286945" y="1696394"/>
                  <a:pt x="1297913" y="1685420"/>
                </a:cubicBezTo>
                <a:cubicBezTo>
                  <a:pt x="1283289" y="1685420"/>
                  <a:pt x="1275976" y="1689078"/>
                  <a:pt x="1272320" y="1700052"/>
                </a:cubicBezTo>
                <a:cubicBezTo>
                  <a:pt x="1272320" y="1692736"/>
                  <a:pt x="1265008" y="1692736"/>
                  <a:pt x="1265008" y="1689078"/>
                </a:cubicBezTo>
                <a:cubicBezTo>
                  <a:pt x="1286945" y="1689078"/>
                  <a:pt x="1268664" y="1678104"/>
                  <a:pt x="1279633" y="1670788"/>
                </a:cubicBezTo>
                <a:cubicBezTo>
                  <a:pt x="1286945" y="1674446"/>
                  <a:pt x="1297913" y="1674446"/>
                  <a:pt x="1305226" y="1667130"/>
                </a:cubicBezTo>
                <a:cubicBezTo>
                  <a:pt x="1294257" y="1659814"/>
                  <a:pt x="1290601" y="1663472"/>
                  <a:pt x="1283289" y="1659814"/>
                </a:cubicBezTo>
                <a:cubicBezTo>
                  <a:pt x="1294257" y="1659814"/>
                  <a:pt x="1290601" y="1648840"/>
                  <a:pt x="1305226" y="1652498"/>
                </a:cubicBezTo>
                <a:cubicBezTo>
                  <a:pt x="1297913" y="1645182"/>
                  <a:pt x="1305226" y="1630548"/>
                  <a:pt x="1316194" y="1641524"/>
                </a:cubicBezTo>
                <a:cubicBezTo>
                  <a:pt x="1316194" y="1615916"/>
                  <a:pt x="1334475" y="1608600"/>
                  <a:pt x="1345443" y="1597626"/>
                </a:cubicBezTo>
                <a:cubicBezTo>
                  <a:pt x="1349099" y="1586652"/>
                  <a:pt x="1334475" y="1575678"/>
                  <a:pt x="1341787" y="1572020"/>
                </a:cubicBezTo>
                <a:cubicBezTo>
                  <a:pt x="1352756" y="1586652"/>
                  <a:pt x="1352756" y="1568362"/>
                  <a:pt x="1367380" y="1579336"/>
                </a:cubicBezTo>
                <a:cubicBezTo>
                  <a:pt x="1360068" y="1550072"/>
                  <a:pt x="1389315" y="1546414"/>
                  <a:pt x="1378349" y="1520806"/>
                </a:cubicBezTo>
                <a:cubicBezTo>
                  <a:pt x="1389315" y="1524464"/>
                  <a:pt x="1385659" y="1509832"/>
                  <a:pt x="1389315" y="1506174"/>
                </a:cubicBezTo>
                <a:cubicBezTo>
                  <a:pt x="1403940" y="1535438"/>
                  <a:pt x="1422221" y="1480568"/>
                  <a:pt x="1425877" y="1465936"/>
                </a:cubicBezTo>
                <a:cubicBezTo>
                  <a:pt x="1440501" y="1473252"/>
                  <a:pt x="1422221" y="1484226"/>
                  <a:pt x="1425877" y="1487884"/>
                </a:cubicBezTo>
                <a:cubicBezTo>
                  <a:pt x="1436845" y="1487884"/>
                  <a:pt x="1444157" y="1487884"/>
                  <a:pt x="1451470" y="1484226"/>
                </a:cubicBezTo>
                <a:cubicBezTo>
                  <a:pt x="1436845" y="1476910"/>
                  <a:pt x="1447814" y="1480568"/>
                  <a:pt x="1451470" y="1473252"/>
                </a:cubicBezTo>
                <a:cubicBezTo>
                  <a:pt x="1444157" y="1465936"/>
                  <a:pt x="1444157" y="1465936"/>
                  <a:pt x="1440501" y="1454960"/>
                </a:cubicBezTo>
                <a:cubicBezTo>
                  <a:pt x="1451470" y="1454960"/>
                  <a:pt x="1447814" y="1469594"/>
                  <a:pt x="1455126" y="1473252"/>
                </a:cubicBezTo>
                <a:cubicBezTo>
                  <a:pt x="1466094" y="1473252"/>
                  <a:pt x="1473407" y="1462278"/>
                  <a:pt x="1484373" y="1480568"/>
                </a:cubicBezTo>
                <a:cubicBezTo>
                  <a:pt x="1480717" y="1465936"/>
                  <a:pt x="1473407" y="1458618"/>
                  <a:pt x="1469751" y="1447644"/>
                </a:cubicBezTo>
                <a:cubicBezTo>
                  <a:pt x="1484373" y="1451302"/>
                  <a:pt x="1491687" y="1440328"/>
                  <a:pt x="1502654" y="1443986"/>
                </a:cubicBezTo>
                <a:cubicBezTo>
                  <a:pt x="1495342" y="1433012"/>
                  <a:pt x="1477063" y="1436670"/>
                  <a:pt x="1469751" y="1429354"/>
                </a:cubicBezTo>
                <a:cubicBezTo>
                  <a:pt x="1477063" y="1414722"/>
                  <a:pt x="1506310" y="1440328"/>
                  <a:pt x="1502654" y="1407406"/>
                </a:cubicBezTo>
                <a:cubicBezTo>
                  <a:pt x="1484373" y="1422038"/>
                  <a:pt x="1477063" y="1403748"/>
                  <a:pt x="1455126" y="1414722"/>
                </a:cubicBezTo>
                <a:cubicBezTo>
                  <a:pt x="1462438" y="1411064"/>
                  <a:pt x="1473407" y="1392774"/>
                  <a:pt x="1480717" y="1396432"/>
                </a:cubicBezTo>
                <a:cubicBezTo>
                  <a:pt x="1477063" y="1400090"/>
                  <a:pt x="1477063" y="1400090"/>
                  <a:pt x="1477063" y="1403748"/>
                </a:cubicBezTo>
                <a:cubicBezTo>
                  <a:pt x="1495342" y="1411064"/>
                  <a:pt x="1502654" y="1407406"/>
                  <a:pt x="1509966" y="1400090"/>
                </a:cubicBezTo>
                <a:cubicBezTo>
                  <a:pt x="1513623" y="1407406"/>
                  <a:pt x="1509966" y="1411064"/>
                  <a:pt x="1524591" y="1414722"/>
                </a:cubicBezTo>
                <a:cubicBezTo>
                  <a:pt x="1524591" y="1411064"/>
                  <a:pt x="1531903" y="1411064"/>
                  <a:pt x="1531903" y="1403748"/>
                </a:cubicBezTo>
                <a:cubicBezTo>
                  <a:pt x="1524591" y="1400090"/>
                  <a:pt x="1520935" y="1411064"/>
                  <a:pt x="1520935" y="1396432"/>
                </a:cubicBezTo>
                <a:cubicBezTo>
                  <a:pt x="1531903" y="1392774"/>
                  <a:pt x="1542872" y="1392774"/>
                  <a:pt x="1535559" y="1374484"/>
                </a:cubicBezTo>
                <a:cubicBezTo>
                  <a:pt x="1553840" y="1381800"/>
                  <a:pt x="1564809" y="1363508"/>
                  <a:pt x="1553840" y="1352534"/>
                </a:cubicBezTo>
                <a:cubicBezTo>
                  <a:pt x="1557496" y="1352534"/>
                  <a:pt x="1561152" y="1356192"/>
                  <a:pt x="1564809" y="1356192"/>
                </a:cubicBezTo>
                <a:cubicBezTo>
                  <a:pt x="1557496" y="1341560"/>
                  <a:pt x="1568465" y="1345218"/>
                  <a:pt x="1572121" y="1334244"/>
                </a:cubicBezTo>
                <a:cubicBezTo>
                  <a:pt x="1583089" y="1337902"/>
                  <a:pt x="1583089" y="1348876"/>
                  <a:pt x="1594058" y="1341560"/>
                </a:cubicBezTo>
                <a:cubicBezTo>
                  <a:pt x="1594058" y="1330586"/>
                  <a:pt x="1594058" y="1312296"/>
                  <a:pt x="1608682" y="1312296"/>
                </a:cubicBezTo>
                <a:cubicBezTo>
                  <a:pt x="1612339" y="1319612"/>
                  <a:pt x="1597714" y="1326928"/>
                  <a:pt x="1608682" y="1334244"/>
                </a:cubicBezTo>
                <a:cubicBezTo>
                  <a:pt x="1612339" y="1326928"/>
                  <a:pt x="1619649" y="1334244"/>
                  <a:pt x="1623305" y="1330586"/>
                </a:cubicBezTo>
                <a:cubicBezTo>
                  <a:pt x="1626961" y="1312296"/>
                  <a:pt x="1630617" y="1312296"/>
                  <a:pt x="1623305" y="1294006"/>
                </a:cubicBezTo>
                <a:cubicBezTo>
                  <a:pt x="1637930" y="1290348"/>
                  <a:pt x="1641586" y="1279373"/>
                  <a:pt x="1645242" y="1268399"/>
                </a:cubicBezTo>
                <a:cubicBezTo>
                  <a:pt x="1648898" y="1253767"/>
                  <a:pt x="1656210" y="1246451"/>
                  <a:pt x="1670835" y="1250109"/>
                </a:cubicBezTo>
                <a:cubicBezTo>
                  <a:pt x="1667179" y="1242793"/>
                  <a:pt x="1667179" y="1239135"/>
                  <a:pt x="1670835" y="1235477"/>
                </a:cubicBezTo>
                <a:cubicBezTo>
                  <a:pt x="1681804" y="1231819"/>
                  <a:pt x="1689116" y="1253767"/>
                  <a:pt x="1696428" y="1242793"/>
                </a:cubicBezTo>
                <a:cubicBezTo>
                  <a:pt x="1696428" y="1235477"/>
                  <a:pt x="1681804" y="1239135"/>
                  <a:pt x="1685460" y="1228161"/>
                </a:cubicBezTo>
                <a:cubicBezTo>
                  <a:pt x="1692773" y="1217187"/>
                  <a:pt x="1707397" y="1213529"/>
                  <a:pt x="1703740" y="1195239"/>
                </a:cubicBezTo>
                <a:cubicBezTo>
                  <a:pt x="1714707" y="1191581"/>
                  <a:pt x="1703740" y="1206213"/>
                  <a:pt x="1714707" y="1209871"/>
                </a:cubicBezTo>
                <a:cubicBezTo>
                  <a:pt x="1722021" y="1202555"/>
                  <a:pt x="1736644" y="1195239"/>
                  <a:pt x="1729332" y="1176947"/>
                </a:cubicBezTo>
                <a:cubicBezTo>
                  <a:pt x="1736644" y="1173289"/>
                  <a:pt x="1747612" y="1169631"/>
                  <a:pt x="1747612" y="1154999"/>
                </a:cubicBezTo>
                <a:cubicBezTo>
                  <a:pt x="1754925" y="1158657"/>
                  <a:pt x="1758581" y="1162315"/>
                  <a:pt x="1769549" y="1162315"/>
                </a:cubicBezTo>
                <a:cubicBezTo>
                  <a:pt x="1765893" y="1154999"/>
                  <a:pt x="1769549" y="1151341"/>
                  <a:pt x="1773205" y="1151341"/>
                </a:cubicBezTo>
                <a:cubicBezTo>
                  <a:pt x="1776862" y="1151341"/>
                  <a:pt x="1780518" y="1151341"/>
                  <a:pt x="1780518" y="1144025"/>
                </a:cubicBezTo>
                <a:cubicBezTo>
                  <a:pt x="1773205" y="1140367"/>
                  <a:pt x="1773205" y="1133051"/>
                  <a:pt x="1769549" y="1125735"/>
                </a:cubicBezTo>
                <a:cubicBezTo>
                  <a:pt x="1784174" y="1129393"/>
                  <a:pt x="1776862" y="1151341"/>
                  <a:pt x="1795142" y="1151341"/>
                </a:cubicBezTo>
                <a:cubicBezTo>
                  <a:pt x="1791486" y="1144025"/>
                  <a:pt x="1798799" y="1144025"/>
                  <a:pt x="1798799" y="1144025"/>
                </a:cubicBezTo>
                <a:cubicBezTo>
                  <a:pt x="1795142" y="1136709"/>
                  <a:pt x="1791486" y="1133051"/>
                  <a:pt x="1791486" y="1125735"/>
                </a:cubicBezTo>
                <a:cubicBezTo>
                  <a:pt x="1798799" y="1125735"/>
                  <a:pt x="1798799" y="1140367"/>
                  <a:pt x="1806111" y="1133051"/>
                </a:cubicBezTo>
                <a:cubicBezTo>
                  <a:pt x="1806111" y="1122077"/>
                  <a:pt x="1798799" y="1118419"/>
                  <a:pt x="1791486" y="1111101"/>
                </a:cubicBezTo>
                <a:cubicBezTo>
                  <a:pt x="1806111" y="1118419"/>
                  <a:pt x="1784174" y="1103785"/>
                  <a:pt x="1795142" y="1103785"/>
                </a:cubicBezTo>
                <a:cubicBezTo>
                  <a:pt x="1798799" y="1111101"/>
                  <a:pt x="1802455" y="1103785"/>
                  <a:pt x="1806111" y="1103785"/>
                </a:cubicBezTo>
                <a:cubicBezTo>
                  <a:pt x="1806111" y="1111101"/>
                  <a:pt x="1802455" y="1114761"/>
                  <a:pt x="1806111" y="1114761"/>
                </a:cubicBezTo>
                <a:cubicBezTo>
                  <a:pt x="1820735" y="1122077"/>
                  <a:pt x="1817079" y="1107443"/>
                  <a:pt x="1824392" y="1103785"/>
                </a:cubicBezTo>
                <a:cubicBezTo>
                  <a:pt x="1813423" y="1096469"/>
                  <a:pt x="1820735" y="1114761"/>
                  <a:pt x="1806111" y="1103785"/>
                </a:cubicBezTo>
                <a:cubicBezTo>
                  <a:pt x="1802455" y="1085495"/>
                  <a:pt x="1824392" y="1089153"/>
                  <a:pt x="1809767" y="1070863"/>
                </a:cubicBezTo>
                <a:cubicBezTo>
                  <a:pt x="1817079" y="1081837"/>
                  <a:pt x="1820735" y="1078179"/>
                  <a:pt x="1828048" y="1081837"/>
                </a:cubicBezTo>
                <a:cubicBezTo>
                  <a:pt x="1828048" y="1085495"/>
                  <a:pt x="1828048" y="1096469"/>
                  <a:pt x="1835359" y="1100127"/>
                </a:cubicBezTo>
                <a:cubicBezTo>
                  <a:pt x="1842673" y="1096469"/>
                  <a:pt x="1864607" y="1092811"/>
                  <a:pt x="1853639" y="1078179"/>
                </a:cubicBezTo>
                <a:cubicBezTo>
                  <a:pt x="1853639" y="1089153"/>
                  <a:pt x="1839014" y="1089153"/>
                  <a:pt x="1831704" y="1078179"/>
                </a:cubicBezTo>
                <a:cubicBezTo>
                  <a:pt x="1835359" y="1063547"/>
                  <a:pt x="1849983" y="1059889"/>
                  <a:pt x="1849983" y="1037941"/>
                </a:cubicBezTo>
                <a:cubicBezTo>
                  <a:pt x="1864607" y="1041599"/>
                  <a:pt x="1860951" y="1015993"/>
                  <a:pt x="1875576" y="1034283"/>
                </a:cubicBezTo>
                <a:cubicBezTo>
                  <a:pt x="1875576" y="1019651"/>
                  <a:pt x="1886545" y="1015993"/>
                  <a:pt x="1882888" y="1005017"/>
                </a:cubicBezTo>
                <a:cubicBezTo>
                  <a:pt x="1893857" y="1019651"/>
                  <a:pt x="1893857" y="990385"/>
                  <a:pt x="1908481" y="997701"/>
                </a:cubicBezTo>
                <a:cubicBezTo>
                  <a:pt x="1908481" y="1008675"/>
                  <a:pt x="1897513" y="1001359"/>
                  <a:pt x="1897513" y="1015993"/>
                </a:cubicBezTo>
                <a:cubicBezTo>
                  <a:pt x="1923106" y="1019651"/>
                  <a:pt x="1890200" y="1026967"/>
                  <a:pt x="1904825" y="1037941"/>
                </a:cubicBezTo>
                <a:cubicBezTo>
                  <a:pt x="1912137" y="1034283"/>
                  <a:pt x="1915793" y="1026967"/>
                  <a:pt x="1919450" y="1030625"/>
                </a:cubicBezTo>
                <a:cubicBezTo>
                  <a:pt x="1919450" y="1008675"/>
                  <a:pt x="1930418" y="997701"/>
                  <a:pt x="1926762" y="975753"/>
                </a:cubicBezTo>
                <a:cubicBezTo>
                  <a:pt x="1934074" y="979411"/>
                  <a:pt x="1934074" y="994043"/>
                  <a:pt x="1941387" y="997701"/>
                </a:cubicBezTo>
                <a:cubicBezTo>
                  <a:pt x="1945043" y="1005017"/>
                  <a:pt x="1926762" y="1008675"/>
                  <a:pt x="1937730" y="1015993"/>
                </a:cubicBezTo>
                <a:cubicBezTo>
                  <a:pt x="1945043" y="1005017"/>
                  <a:pt x="1948699" y="994043"/>
                  <a:pt x="1966980" y="997701"/>
                </a:cubicBezTo>
                <a:cubicBezTo>
                  <a:pt x="1970634" y="986727"/>
                  <a:pt x="1970634" y="968437"/>
                  <a:pt x="1988915" y="975753"/>
                </a:cubicBezTo>
                <a:cubicBezTo>
                  <a:pt x="1996227" y="961121"/>
                  <a:pt x="1977946" y="931855"/>
                  <a:pt x="1996227" y="935513"/>
                </a:cubicBezTo>
                <a:cubicBezTo>
                  <a:pt x="1992571" y="942831"/>
                  <a:pt x="1999884" y="950147"/>
                  <a:pt x="2003539" y="961121"/>
                </a:cubicBezTo>
                <a:cubicBezTo>
                  <a:pt x="2010852" y="939173"/>
                  <a:pt x="2043757" y="928197"/>
                  <a:pt x="2032788" y="909907"/>
                </a:cubicBezTo>
                <a:cubicBezTo>
                  <a:pt x="2018164" y="902591"/>
                  <a:pt x="2040101" y="920881"/>
                  <a:pt x="2025476" y="913565"/>
                </a:cubicBezTo>
                <a:cubicBezTo>
                  <a:pt x="2025476" y="906249"/>
                  <a:pt x="2025476" y="902591"/>
                  <a:pt x="2025476" y="895275"/>
                </a:cubicBezTo>
                <a:cubicBezTo>
                  <a:pt x="2036445" y="906249"/>
                  <a:pt x="2043757" y="898933"/>
                  <a:pt x="2051070" y="891617"/>
                </a:cubicBezTo>
                <a:cubicBezTo>
                  <a:pt x="2043757" y="873327"/>
                  <a:pt x="2058382" y="873327"/>
                  <a:pt x="2058382" y="858695"/>
                </a:cubicBezTo>
                <a:cubicBezTo>
                  <a:pt x="2069350" y="858695"/>
                  <a:pt x="2073006" y="866011"/>
                  <a:pt x="2080317" y="862353"/>
                </a:cubicBezTo>
                <a:cubicBezTo>
                  <a:pt x="2080317" y="840405"/>
                  <a:pt x="2047413" y="858695"/>
                  <a:pt x="2054725" y="836747"/>
                </a:cubicBezTo>
                <a:cubicBezTo>
                  <a:pt x="2065694" y="851379"/>
                  <a:pt x="2102253" y="847721"/>
                  <a:pt x="2105910" y="833087"/>
                </a:cubicBezTo>
                <a:cubicBezTo>
                  <a:pt x="2102253" y="833087"/>
                  <a:pt x="2098597" y="829429"/>
                  <a:pt x="2094941" y="825771"/>
                </a:cubicBezTo>
                <a:cubicBezTo>
                  <a:pt x="2105910" y="825771"/>
                  <a:pt x="2105910" y="833087"/>
                  <a:pt x="2113222" y="833087"/>
                </a:cubicBezTo>
                <a:cubicBezTo>
                  <a:pt x="2124190" y="822113"/>
                  <a:pt x="2113222" y="807481"/>
                  <a:pt x="2131503" y="814797"/>
                </a:cubicBezTo>
                <a:cubicBezTo>
                  <a:pt x="2127846" y="807481"/>
                  <a:pt x="2120534" y="803823"/>
                  <a:pt x="2120534" y="796507"/>
                </a:cubicBezTo>
                <a:cubicBezTo>
                  <a:pt x="2131503" y="796507"/>
                  <a:pt x="2127846" y="803823"/>
                  <a:pt x="2138815" y="803823"/>
                </a:cubicBezTo>
                <a:cubicBezTo>
                  <a:pt x="2138815" y="789191"/>
                  <a:pt x="2142471" y="778217"/>
                  <a:pt x="2157096" y="781875"/>
                </a:cubicBezTo>
                <a:cubicBezTo>
                  <a:pt x="2160752" y="770901"/>
                  <a:pt x="2146127" y="774559"/>
                  <a:pt x="2149784" y="763583"/>
                </a:cubicBezTo>
                <a:cubicBezTo>
                  <a:pt x="2157096" y="759925"/>
                  <a:pt x="2157096" y="752609"/>
                  <a:pt x="2164409" y="748951"/>
                </a:cubicBezTo>
                <a:cubicBezTo>
                  <a:pt x="2160752" y="756267"/>
                  <a:pt x="2164409" y="763583"/>
                  <a:pt x="2168064" y="763583"/>
                </a:cubicBezTo>
                <a:cubicBezTo>
                  <a:pt x="2193657" y="734319"/>
                  <a:pt x="2211936" y="716029"/>
                  <a:pt x="2244841" y="694082"/>
                </a:cubicBezTo>
                <a:cubicBezTo>
                  <a:pt x="2241185" y="690423"/>
                  <a:pt x="2237529" y="690423"/>
                  <a:pt x="2241185" y="683107"/>
                </a:cubicBezTo>
                <a:cubicBezTo>
                  <a:pt x="2248498" y="690423"/>
                  <a:pt x="2248498" y="675791"/>
                  <a:pt x="2252154" y="679449"/>
                </a:cubicBezTo>
                <a:cubicBezTo>
                  <a:pt x="2255810" y="683107"/>
                  <a:pt x="2255810" y="686765"/>
                  <a:pt x="2263122" y="686765"/>
                </a:cubicBezTo>
                <a:cubicBezTo>
                  <a:pt x="2266778" y="675791"/>
                  <a:pt x="2281403" y="679449"/>
                  <a:pt x="2281403" y="661158"/>
                </a:cubicBezTo>
                <a:cubicBezTo>
                  <a:pt x="2285059" y="661158"/>
                  <a:pt x="2288715" y="668474"/>
                  <a:pt x="2292371" y="668474"/>
                </a:cubicBezTo>
                <a:cubicBezTo>
                  <a:pt x="2292371" y="646526"/>
                  <a:pt x="2314306" y="653842"/>
                  <a:pt x="2317964" y="639210"/>
                </a:cubicBezTo>
                <a:cubicBezTo>
                  <a:pt x="2314306" y="635552"/>
                  <a:pt x="2314306" y="635552"/>
                  <a:pt x="2310650" y="631894"/>
                </a:cubicBezTo>
                <a:cubicBezTo>
                  <a:pt x="2310650" y="639210"/>
                  <a:pt x="2303340" y="639210"/>
                  <a:pt x="2296028" y="642868"/>
                </a:cubicBezTo>
                <a:cubicBezTo>
                  <a:pt x="2299684" y="631894"/>
                  <a:pt x="2306996" y="620920"/>
                  <a:pt x="2299684" y="606288"/>
                </a:cubicBezTo>
                <a:cubicBezTo>
                  <a:pt x="2314306" y="606288"/>
                  <a:pt x="2299684" y="624578"/>
                  <a:pt x="2310650" y="628236"/>
                </a:cubicBezTo>
                <a:cubicBezTo>
                  <a:pt x="2328931" y="606288"/>
                  <a:pt x="2347212" y="544100"/>
                  <a:pt x="2376461" y="536784"/>
                </a:cubicBezTo>
                <a:cubicBezTo>
                  <a:pt x="2372806" y="525810"/>
                  <a:pt x="2376461" y="529468"/>
                  <a:pt x="2383773" y="522152"/>
                </a:cubicBezTo>
                <a:cubicBezTo>
                  <a:pt x="2394742" y="536784"/>
                  <a:pt x="2369149" y="551416"/>
                  <a:pt x="2383773" y="562390"/>
                </a:cubicBezTo>
                <a:cubicBezTo>
                  <a:pt x="2398398" y="551416"/>
                  <a:pt x="2413022" y="533126"/>
                  <a:pt x="2423989" y="507520"/>
                </a:cubicBezTo>
                <a:cubicBezTo>
                  <a:pt x="2438614" y="511178"/>
                  <a:pt x="2438614" y="518494"/>
                  <a:pt x="2423989" y="511178"/>
                </a:cubicBezTo>
                <a:cubicBezTo>
                  <a:pt x="2431303" y="518494"/>
                  <a:pt x="2416679" y="536784"/>
                  <a:pt x="2427647" y="547758"/>
                </a:cubicBezTo>
                <a:cubicBezTo>
                  <a:pt x="2434958" y="536784"/>
                  <a:pt x="2445926" y="514836"/>
                  <a:pt x="2442270" y="503862"/>
                </a:cubicBezTo>
                <a:cubicBezTo>
                  <a:pt x="2445926" y="507520"/>
                  <a:pt x="2449582" y="507520"/>
                  <a:pt x="2453238" y="511178"/>
                </a:cubicBezTo>
                <a:cubicBezTo>
                  <a:pt x="2456895" y="492886"/>
                  <a:pt x="2467863" y="481912"/>
                  <a:pt x="2475175" y="467280"/>
                </a:cubicBezTo>
                <a:cubicBezTo>
                  <a:pt x="2482488" y="452648"/>
                  <a:pt x="2489800" y="434358"/>
                  <a:pt x="2489800" y="408750"/>
                </a:cubicBezTo>
                <a:cubicBezTo>
                  <a:pt x="2497112" y="412408"/>
                  <a:pt x="2500768" y="423384"/>
                  <a:pt x="2504424" y="430700"/>
                </a:cubicBezTo>
                <a:cubicBezTo>
                  <a:pt x="2497112" y="427042"/>
                  <a:pt x="2497112" y="419726"/>
                  <a:pt x="2493456" y="427042"/>
                </a:cubicBezTo>
                <a:cubicBezTo>
                  <a:pt x="2489800" y="430700"/>
                  <a:pt x="2489800" y="434358"/>
                  <a:pt x="2497112" y="438016"/>
                </a:cubicBezTo>
                <a:cubicBezTo>
                  <a:pt x="2500768" y="430700"/>
                  <a:pt x="2511737" y="434358"/>
                  <a:pt x="2515393" y="427042"/>
                </a:cubicBezTo>
                <a:cubicBezTo>
                  <a:pt x="2508081" y="423384"/>
                  <a:pt x="2511737" y="416068"/>
                  <a:pt x="2508081" y="412408"/>
                </a:cubicBezTo>
                <a:cubicBezTo>
                  <a:pt x="2511737" y="408750"/>
                  <a:pt x="2526361" y="419726"/>
                  <a:pt x="2530017" y="412408"/>
                </a:cubicBezTo>
                <a:cubicBezTo>
                  <a:pt x="2530017" y="408750"/>
                  <a:pt x="2530017" y="405092"/>
                  <a:pt x="2526361" y="401434"/>
                </a:cubicBezTo>
                <a:cubicBezTo>
                  <a:pt x="2519049" y="408750"/>
                  <a:pt x="2519049" y="408750"/>
                  <a:pt x="2511737" y="397776"/>
                </a:cubicBezTo>
                <a:cubicBezTo>
                  <a:pt x="2508081" y="408750"/>
                  <a:pt x="2500768" y="408750"/>
                  <a:pt x="2497112" y="412408"/>
                </a:cubicBezTo>
                <a:cubicBezTo>
                  <a:pt x="2497112" y="397776"/>
                  <a:pt x="2482488" y="416068"/>
                  <a:pt x="2482488" y="405092"/>
                </a:cubicBezTo>
                <a:cubicBezTo>
                  <a:pt x="2489800" y="397776"/>
                  <a:pt x="2486144" y="401434"/>
                  <a:pt x="2500768" y="405092"/>
                </a:cubicBezTo>
                <a:cubicBezTo>
                  <a:pt x="2519049" y="397776"/>
                  <a:pt x="2511737" y="375828"/>
                  <a:pt x="2522706" y="364854"/>
                </a:cubicBezTo>
                <a:cubicBezTo>
                  <a:pt x="2526361" y="383144"/>
                  <a:pt x="2522706" y="401434"/>
                  <a:pt x="2540986" y="408750"/>
                </a:cubicBezTo>
                <a:cubicBezTo>
                  <a:pt x="2555609" y="408750"/>
                  <a:pt x="2548298" y="379486"/>
                  <a:pt x="2559265" y="375828"/>
                </a:cubicBezTo>
                <a:cubicBezTo>
                  <a:pt x="2573889" y="383144"/>
                  <a:pt x="2577546" y="368512"/>
                  <a:pt x="2584858" y="364854"/>
                </a:cubicBezTo>
                <a:cubicBezTo>
                  <a:pt x="2577546" y="353880"/>
                  <a:pt x="2588514" y="328274"/>
                  <a:pt x="2595826" y="339248"/>
                </a:cubicBezTo>
                <a:cubicBezTo>
                  <a:pt x="2592170" y="342906"/>
                  <a:pt x="2584858" y="353880"/>
                  <a:pt x="2599482" y="357538"/>
                </a:cubicBezTo>
                <a:cubicBezTo>
                  <a:pt x="2599482" y="346564"/>
                  <a:pt x="2603139" y="342906"/>
                  <a:pt x="2606795" y="339248"/>
                </a:cubicBezTo>
                <a:cubicBezTo>
                  <a:pt x="2603139" y="335590"/>
                  <a:pt x="2606795" y="328274"/>
                  <a:pt x="2599482" y="328274"/>
                </a:cubicBezTo>
                <a:cubicBezTo>
                  <a:pt x="2610451" y="309982"/>
                  <a:pt x="2606795" y="317298"/>
                  <a:pt x="2617763" y="295350"/>
                </a:cubicBezTo>
                <a:cubicBezTo>
                  <a:pt x="2643356" y="306324"/>
                  <a:pt x="2628732" y="266086"/>
                  <a:pt x="2657981" y="280718"/>
                </a:cubicBezTo>
                <a:cubicBezTo>
                  <a:pt x="2657981" y="269744"/>
                  <a:pt x="2665291" y="269744"/>
                  <a:pt x="2665291" y="258770"/>
                </a:cubicBezTo>
                <a:cubicBezTo>
                  <a:pt x="2672604" y="273402"/>
                  <a:pt x="2676260" y="288034"/>
                  <a:pt x="2679916" y="306324"/>
                </a:cubicBezTo>
                <a:cubicBezTo>
                  <a:pt x="2701853" y="288034"/>
                  <a:pt x="2727446" y="273402"/>
                  <a:pt x="2720134" y="233162"/>
                </a:cubicBezTo>
                <a:cubicBezTo>
                  <a:pt x="2738414" y="225846"/>
                  <a:pt x="2764007" y="207556"/>
                  <a:pt x="2760351" y="170976"/>
                </a:cubicBezTo>
                <a:cubicBezTo>
                  <a:pt x="2753039" y="170976"/>
                  <a:pt x="2745727" y="170976"/>
                  <a:pt x="2738414" y="174634"/>
                </a:cubicBezTo>
                <a:cubicBezTo>
                  <a:pt x="2734758" y="181950"/>
                  <a:pt x="2731102" y="189266"/>
                  <a:pt x="2727446" y="196582"/>
                </a:cubicBezTo>
                <a:cubicBezTo>
                  <a:pt x="2720134" y="214872"/>
                  <a:pt x="2716477" y="229504"/>
                  <a:pt x="2701853" y="225846"/>
                </a:cubicBezTo>
                <a:cubicBezTo>
                  <a:pt x="2709165" y="225846"/>
                  <a:pt x="2712821" y="244138"/>
                  <a:pt x="2705509" y="244138"/>
                </a:cubicBezTo>
                <a:cubicBezTo>
                  <a:pt x="2701853" y="236820"/>
                  <a:pt x="2701853" y="233162"/>
                  <a:pt x="2694541" y="233162"/>
                </a:cubicBezTo>
                <a:cubicBezTo>
                  <a:pt x="2687228" y="244138"/>
                  <a:pt x="2701853" y="280718"/>
                  <a:pt x="2679916" y="284376"/>
                </a:cubicBezTo>
                <a:cubicBezTo>
                  <a:pt x="2679916" y="262428"/>
                  <a:pt x="2676260" y="222188"/>
                  <a:pt x="2690884" y="211214"/>
                </a:cubicBezTo>
                <a:cubicBezTo>
                  <a:pt x="2698197" y="214872"/>
                  <a:pt x="2687228" y="229504"/>
                  <a:pt x="2698197" y="229504"/>
                </a:cubicBezTo>
                <a:cubicBezTo>
                  <a:pt x="2701853" y="211214"/>
                  <a:pt x="2712821" y="200240"/>
                  <a:pt x="2705509" y="170976"/>
                </a:cubicBezTo>
                <a:cubicBezTo>
                  <a:pt x="2720134" y="170976"/>
                  <a:pt x="2731102" y="163660"/>
                  <a:pt x="2745727" y="163660"/>
                </a:cubicBezTo>
                <a:cubicBezTo>
                  <a:pt x="2745727" y="138053"/>
                  <a:pt x="2760351" y="138053"/>
                  <a:pt x="2749383" y="112447"/>
                </a:cubicBezTo>
                <a:cubicBezTo>
                  <a:pt x="2760351" y="116105"/>
                  <a:pt x="2749383" y="130736"/>
                  <a:pt x="2764007" y="130736"/>
                </a:cubicBezTo>
                <a:cubicBezTo>
                  <a:pt x="2774974" y="123420"/>
                  <a:pt x="2767664" y="123420"/>
                  <a:pt x="2778631" y="138053"/>
                </a:cubicBezTo>
                <a:cubicBezTo>
                  <a:pt x="2778631" y="138053"/>
                  <a:pt x="2778631" y="138053"/>
                  <a:pt x="2782286" y="105130"/>
                </a:cubicBezTo>
                <a:cubicBezTo>
                  <a:pt x="2793256" y="108788"/>
                  <a:pt x="2800567" y="105130"/>
                  <a:pt x="2804223" y="97815"/>
                </a:cubicBezTo>
                <a:cubicBezTo>
                  <a:pt x="2793256" y="86841"/>
                  <a:pt x="2793256" y="97815"/>
                  <a:pt x="2789599" y="97815"/>
                </a:cubicBezTo>
                <a:cubicBezTo>
                  <a:pt x="2793256" y="86841"/>
                  <a:pt x="2789599" y="79524"/>
                  <a:pt x="2785942" y="75866"/>
                </a:cubicBezTo>
                <a:cubicBezTo>
                  <a:pt x="2793256" y="72209"/>
                  <a:pt x="2793256" y="61233"/>
                  <a:pt x="2807879" y="68551"/>
                </a:cubicBezTo>
                <a:cubicBezTo>
                  <a:pt x="2807879" y="75866"/>
                  <a:pt x="2807879" y="86841"/>
                  <a:pt x="2818848" y="86841"/>
                </a:cubicBezTo>
                <a:cubicBezTo>
                  <a:pt x="2818848" y="72209"/>
                  <a:pt x="2818848" y="53917"/>
                  <a:pt x="2818848" y="35627"/>
                </a:cubicBezTo>
                <a:cubicBezTo>
                  <a:pt x="2837129" y="50259"/>
                  <a:pt x="2822504" y="2705"/>
                  <a:pt x="2840785" y="13679"/>
                </a:cubicBezTo>
                <a:cubicBezTo>
                  <a:pt x="2848097" y="24653"/>
                  <a:pt x="2837129" y="24653"/>
                  <a:pt x="2844442" y="35627"/>
                </a:cubicBezTo>
                <a:cubicBezTo>
                  <a:pt x="2837129" y="31969"/>
                  <a:pt x="2837129" y="46601"/>
                  <a:pt x="2833472" y="46601"/>
                </a:cubicBezTo>
                <a:cubicBezTo>
                  <a:pt x="2837129" y="50259"/>
                  <a:pt x="2840785" y="53917"/>
                  <a:pt x="2844442" y="57575"/>
                </a:cubicBezTo>
                <a:cubicBezTo>
                  <a:pt x="2848097" y="50259"/>
                  <a:pt x="2848097" y="42943"/>
                  <a:pt x="2848097" y="35627"/>
                </a:cubicBezTo>
                <a:cubicBezTo>
                  <a:pt x="2862722" y="50259"/>
                  <a:pt x="2862722" y="28311"/>
                  <a:pt x="2873690" y="31969"/>
                </a:cubicBezTo>
                <a:cubicBezTo>
                  <a:pt x="2866378" y="53917"/>
                  <a:pt x="2840785" y="57575"/>
                  <a:pt x="2859065" y="94157"/>
                </a:cubicBezTo>
                <a:cubicBezTo>
                  <a:pt x="2877346" y="90499"/>
                  <a:pt x="2877346" y="28311"/>
                  <a:pt x="2906594" y="61233"/>
                </a:cubicBezTo>
                <a:cubicBezTo>
                  <a:pt x="2910250" y="57575"/>
                  <a:pt x="2913906" y="50259"/>
                  <a:pt x="2913906" y="39285"/>
                </a:cubicBezTo>
                <a:cubicBezTo>
                  <a:pt x="2910250" y="39285"/>
                  <a:pt x="2902937" y="35627"/>
                  <a:pt x="2902937" y="31969"/>
                </a:cubicBezTo>
                <a:cubicBezTo>
                  <a:pt x="2919390" y="28311"/>
                  <a:pt x="2931273" y="17337"/>
                  <a:pt x="2943155" y="6363"/>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49503950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89_Title Slide">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1091997" y="1164920"/>
            <a:ext cx="5572970" cy="4486981"/>
          </a:xfrm>
          <a:custGeom>
            <a:avLst/>
            <a:gdLst>
              <a:gd name="connsiteX0" fmla="*/ 2196561 w 3959210"/>
              <a:gd name="connsiteY0" fmla="*/ 2209072 h 3187690"/>
              <a:gd name="connsiteX1" fmla="*/ 2197443 w 3959210"/>
              <a:gd name="connsiteY1" fmla="*/ 2210007 h 3187690"/>
              <a:gd name="connsiteX2" fmla="*/ 2196717 w 3959210"/>
              <a:gd name="connsiteY2" fmla="*/ 2209812 h 3187690"/>
              <a:gd name="connsiteX3" fmla="*/ 2188735 w 3959210"/>
              <a:gd name="connsiteY3" fmla="*/ 2197030 h 3187690"/>
              <a:gd name="connsiteX4" fmla="*/ 2195121 w 3959210"/>
              <a:gd name="connsiteY4" fmla="*/ 2202223 h 3187690"/>
              <a:gd name="connsiteX5" fmla="*/ 2196561 w 3959210"/>
              <a:gd name="connsiteY5" fmla="*/ 2209072 h 3187690"/>
              <a:gd name="connsiteX6" fmla="*/ 2196318 w 3959210"/>
              <a:gd name="connsiteY6" fmla="*/ 2208814 h 3187690"/>
              <a:gd name="connsiteX7" fmla="*/ 2188735 w 3959210"/>
              <a:gd name="connsiteY7" fmla="*/ 2197030 h 3187690"/>
              <a:gd name="connsiteX8" fmla="*/ 1985985 w 3959210"/>
              <a:gd name="connsiteY8" fmla="*/ 2088377 h 3187690"/>
              <a:gd name="connsiteX9" fmla="*/ 1995564 w 3959210"/>
              <a:gd name="connsiteY9" fmla="*/ 2096366 h 3187690"/>
              <a:gd name="connsiteX10" fmla="*/ 1985985 w 3959210"/>
              <a:gd name="connsiteY10" fmla="*/ 2088377 h 3187690"/>
              <a:gd name="connsiteX11" fmla="*/ 1143059 w 3959210"/>
              <a:gd name="connsiteY11" fmla="*/ 2037246 h 3187690"/>
              <a:gd name="connsiteX12" fmla="*/ 1145975 w 3959210"/>
              <a:gd name="connsiteY12" fmla="*/ 2039747 h 3187690"/>
              <a:gd name="connsiteX13" fmla="*/ 1146252 w 3959210"/>
              <a:gd name="connsiteY13" fmla="*/ 2040441 h 3187690"/>
              <a:gd name="connsiteX14" fmla="*/ 1143059 w 3959210"/>
              <a:gd name="connsiteY14" fmla="*/ 2037246 h 3187690"/>
              <a:gd name="connsiteX15" fmla="*/ 1098359 w 3959210"/>
              <a:gd name="connsiteY15" fmla="*/ 2002093 h 3187690"/>
              <a:gd name="connsiteX16" fmla="*/ 1098794 w 3959210"/>
              <a:gd name="connsiteY16" fmla="*/ 2008485 h 3187690"/>
              <a:gd name="connsiteX17" fmla="*/ 1098359 w 3959210"/>
              <a:gd name="connsiteY17" fmla="*/ 2008485 h 3187690"/>
              <a:gd name="connsiteX18" fmla="*/ 1098359 w 3959210"/>
              <a:gd name="connsiteY18" fmla="*/ 2002093 h 3187690"/>
              <a:gd name="connsiteX19" fmla="*/ 1875830 w 3959210"/>
              <a:gd name="connsiteY19" fmla="*/ 1989843 h 3187690"/>
              <a:gd name="connsiteX20" fmla="*/ 1888602 w 3959210"/>
              <a:gd name="connsiteY20" fmla="*/ 1997300 h 3187690"/>
              <a:gd name="connsiteX21" fmla="*/ 1877427 w 3959210"/>
              <a:gd name="connsiteY21" fmla="*/ 1994104 h 3187690"/>
              <a:gd name="connsiteX22" fmla="*/ 1880620 w 3959210"/>
              <a:gd name="connsiteY22" fmla="*/ 1997300 h 3187690"/>
              <a:gd name="connsiteX23" fmla="*/ 1885409 w 3959210"/>
              <a:gd name="connsiteY23" fmla="*/ 2002093 h 3187690"/>
              <a:gd name="connsiteX24" fmla="*/ 1891795 w 3959210"/>
              <a:gd name="connsiteY24" fmla="*/ 2003691 h 3187690"/>
              <a:gd name="connsiteX25" fmla="*/ 1896584 w 3959210"/>
              <a:gd name="connsiteY25" fmla="*/ 2003691 h 3187690"/>
              <a:gd name="connsiteX26" fmla="*/ 1894988 w 3959210"/>
              <a:gd name="connsiteY26" fmla="*/ 2008485 h 3187690"/>
              <a:gd name="connsiteX27" fmla="*/ 1931706 w 3959210"/>
              <a:gd name="connsiteY27" fmla="*/ 2032452 h 3187690"/>
              <a:gd name="connsiteX28" fmla="*/ 1928513 w 3959210"/>
              <a:gd name="connsiteY28" fmla="*/ 2037246 h 3187690"/>
              <a:gd name="connsiteX29" fmla="*/ 1923724 w 3959210"/>
              <a:gd name="connsiteY29" fmla="*/ 2034050 h 3187690"/>
              <a:gd name="connsiteX30" fmla="*/ 1928513 w 3959210"/>
              <a:gd name="connsiteY30" fmla="*/ 2034050 h 3187690"/>
              <a:gd name="connsiteX31" fmla="*/ 1914145 w 3959210"/>
              <a:gd name="connsiteY31" fmla="*/ 2024463 h 3187690"/>
              <a:gd name="connsiteX32" fmla="*/ 1909356 w 3959210"/>
              <a:gd name="connsiteY32" fmla="*/ 2026061 h 3187690"/>
              <a:gd name="connsiteX33" fmla="*/ 1906163 w 3959210"/>
              <a:gd name="connsiteY33" fmla="*/ 2018072 h 3187690"/>
              <a:gd name="connsiteX34" fmla="*/ 1896584 w 3959210"/>
              <a:gd name="connsiteY34" fmla="*/ 2013278 h 3187690"/>
              <a:gd name="connsiteX35" fmla="*/ 1898181 w 3959210"/>
              <a:gd name="connsiteY35" fmla="*/ 2011680 h 3187690"/>
              <a:gd name="connsiteX36" fmla="*/ 1890198 w 3959210"/>
              <a:gd name="connsiteY36" fmla="*/ 2005289 h 3187690"/>
              <a:gd name="connsiteX37" fmla="*/ 1882216 w 3959210"/>
              <a:gd name="connsiteY37" fmla="*/ 2005289 h 3187690"/>
              <a:gd name="connsiteX38" fmla="*/ 1882216 w 3959210"/>
              <a:gd name="connsiteY38" fmla="*/ 2000495 h 3187690"/>
              <a:gd name="connsiteX39" fmla="*/ 1871041 w 3959210"/>
              <a:gd name="connsiteY39" fmla="*/ 1994104 h 3187690"/>
              <a:gd name="connsiteX40" fmla="*/ 1875830 w 3959210"/>
              <a:gd name="connsiteY40" fmla="*/ 1992506 h 3187690"/>
              <a:gd name="connsiteX41" fmla="*/ 1875830 w 3959210"/>
              <a:gd name="connsiteY41" fmla="*/ 1989311 h 3187690"/>
              <a:gd name="connsiteX42" fmla="*/ 1875830 w 3959210"/>
              <a:gd name="connsiteY42" fmla="*/ 1989843 h 3187690"/>
              <a:gd name="connsiteX43" fmla="*/ 1874990 w 3959210"/>
              <a:gd name="connsiteY43" fmla="*/ 1989353 h 3187690"/>
              <a:gd name="connsiteX44" fmla="*/ 1785892 w 3959210"/>
              <a:gd name="connsiteY44" fmla="*/ 1921812 h 3187690"/>
              <a:gd name="connsiteX45" fmla="*/ 1786429 w 3959210"/>
              <a:gd name="connsiteY45" fmla="*/ 1922201 h 3187690"/>
              <a:gd name="connsiteX46" fmla="*/ 1786429 w 3959210"/>
              <a:gd name="connsiteY46" fmla="*/ 1922658 h 3187690"/>
              <a:gd name="connsiteX47" fmla="*/ 1772061 w 3959210"/>
              <a:gd name="connsiteY47" fmla="*/ 1911016 h 3187690"/>
              <a:gd name="connsiteX48" fmla="*/ 1780043 w 3959210"/>
              <a:gd name="connsiteY48" fmla="*/ 1912614 h 3187690"/>
              <a:gd name="connsiteX49" fmla="*/ 1785892 w 3959210"/>
              <a:gd name="connsiteY49" fmla="*/ 1921812 h 3187690"/>
              <a:gd name="connsiteX50" fmla="*/ 1782837 w 3959210"/>
              <a:gd name="connsiteY50" fmla="*/ 1919605 h 3187690"/>
              <a:gd name="connsiteX51" fmla="*/ 1776850 w 3959210"/>
              <a:gd name="connsiteY51" fmla="*/ 1915810 h 3187690"/>
              <a:gd name="connsiteX52" fmla="*/ 1772061 w 3959210"/>
              <a:gd name="connsiteY52" fmla="*/ 1911016 h 3187690"/>
              <a:gd name="connsiteX53" fmla="*/ 1678396 w 3959210"/>
              <a:gd name="connsiteY53" fmla="*/ 1861810 h 3187690"/>
              <a:gd name="connsiteX54" fmla="*/ 1689045 w 3959210"/>
              <a:gd name="connsiteY54" fmla="*/ 1867875 h 3187690"/>
              <a:gd name="connsiteX55" fmla="*/ 1682660 w 3959210"/>
              <a:gd name="connsiteY55" fmla="*/ 1865678 h 3187690"/>
              <a:gd name="connsiteX56" fmla="*/ 1676274 w 3959210"/>
              <a:gd name="connsiteY56" fmla="*/ 1859886 h 3187690"/>
              <a:gd name="connsiteX57" fmla="*/ 1678396 w 3959210"/>
              <a:gd name="connsiteY57" fmla="*/ 1861810 h 3187690"/>
              <a:gd name="connsiteX58" fmla="*/ 1677471 w 3959210"/>
              <a:gd name="connsiteY58" fmla="*/ 1861284 h 3187690"/>
              <a:gd name="connsiteX59" fmla="*/ 1676274 w 3959210"/>
              <a:gd name="connsiteY59" fmla="*/ 1860268 h 3187690"/>
              <a:gd name="connsiteX60" fmla="*/ 3235474 w 3959210"/>
              <a:gd name="connsiteY60" fmla="*/ 1829527 h 3187690"/>
              <a:gd name="connsiteX61" fmla="*/ 3236006 w 3959210"/>
              <a:gd name="connsiteY61" fmla="*/ 1829527 h 3187690"/>
              <a:gd name="connsiteX62" fmla="*/ 3236006 w 3959210"/>
              <a:gd name="connsiteY62" fmla="*/ 1832722 h 3187690"/>
              <a:gd name="connsiteX63" fmla="*/ 1690642 w 3959210"/>
              <a:gd name="connsiteY63" fmla="*/ 1776798 h 3187690"/>
              <a:gd name="connsiteX64" fmla="*/ 1690642 w 3959210"/>
              <a:gd name="connsiteY64" fmla="*/ 1781591 h 3187690"/>
              <a:gd name="connsiteX65" fmla="*/ 1684256 w 3959210"/>
              <a:gd name="connsiteY65" fmla="*/ 1781591 h 3187690"/>
              <a:gd name="connsiteX66" fmla="*/ 1690642 w 3959210"/>
              <a:gd name="connsiteY66" fmla="*/ 1776798 h 3187690"/>
              <a:gd name="connsiteX67" fmla="*/ 763104 w 3959210"/>
              <a:gd name="connsiteY67" fmla="*/ 1772005 h 3187690"/>
              <a:gd name="connsiteX68" fmla="*/ 775876 w 3959210"/>
              <a:gd name="connsiteY68" fmla="*/ 1775200 h 3187690"/>
              <a:gd name="connsiteX69" fmla="*/ 793437 w 3959210"/>
              <a:gd name="connsiteY69" fmla="*/ 1783189 h 3187690"/>
              <a:gd name="connsiteX70" fmla="*/ 778270 w 3959210"/>
              <a:gd name="connsiteY70" fmla="*/ 1779394 h 3187690"/>
              <a:gd name="connsiteX71" fmla="*/ 770620 w 3959210"/>
              <a:gd name="connsiteY71" fmla="*/ 1775667 h 3187690"/>
              <a:gd name="connsiteX72" fmla="*/ 771086 w 3959210"/>
              <a:gd name="connsiteY72" fmla="*/ 1775200 h 3187690"/>
              <a:gd name="connsiteX73" fmla="*/ 770241 w 3959210"/>
              <a:gd name="connsiteY73" fmla="*/ 1775482 h 3187690"/>
              <a:gd name="connsiteX74" fmla="*/ 847716 w 3959210"/>
              <a:gd name="connsiteY74" fmla="*/ 1765613 h 3187690"/>
              <a:gd name="connsiteX75" fmla="*/ 852505 w 3959210"/>
              <a:gd name="connsiteY75" fmla="*/ 1767211 h 3187690"/>
              <a:gd name="connsiteX76" fmla="*/ 852321 w 3959210"/>
              <a:gd name="connsiteY76" fmla="*/ 1767395 h 3187690"/>
              <a:gd name="connsiteX77" fmla="*/ 851907 w 3959210"/>
              <a:gd name="connsiteY77" fmla="*/ 1767011 h 3187690"/>
              <a:gd name="connsiteX78" fmla="*/ 847716 w 3959210"/>
              <a:gd name="connsiteY78" fmla="*/ 1765613 h 3187690"/>
              <a:gd name="connsiteX79" fmla="*/ 729578 w 3959210"/>
              <a:gd name="connsiteY79" fmla="*/ 1743243 h 3187690"/>
              <a:gd name="connsiteX80" fmla="*/ 729852 w 3959210"/>
              <a:gd name="connsiteY80" fmla="*/ 1746530 h 3187690"/>
              <a:gd name="connsiteX81" fmla="*/ 729578 w 3959210"/>
              <a:gd name="connsiteY81" fmla="*/ 1746439 h 3187690"/>
              <a:gd name="connsiteX82" fmla="*/ 729578 w 3959210"/>
              <a:gd name="connsiteY82" fmla="*/ 1743243 h 3187690"/>
              <a:gd name="connsiteX83" fmla="*/ 1567715 w 3959210"/>
              <a:gd name="connsiteY83" fmla="*/ 1714482 h 3187690"/>
              <a:gd name="connsiteX84" fmla="*/ 1572704 w 3959210"/>
              <a:gd name="connsiteY84" fmla="*/ 1717079 h 3187690"/>
              <a:gd name="connsiteX85" fmla="*/ 1574101 w 3959210"/>
              <a:gd name="connsiteY85" fmla="*/ 1720874 h 3187690"/>
              <a:gd name="connsiteX86" fmla="*/ 1567715 w 3959210"/>
              <a:gd name="connsiteY86" fmla="*/ 1714482 h 3187690"/>
              <a:gd name="connsiteX87" fmla="*/ 1567715 w 3959210"/>
              <a:gd name="connsiteY87" fmla="*/ 1714482 h 3187690"/>
              <a:gd name="connsiteX88" fmla="*/ 1567715 w 3959210"/>
              <a:gd name="connsiteY88" fmla="*/ 1714482 h 3187690"/>
              <a:gd name="connsiteX89" fmla="*/ 3113080 w 3959210"/>
              <a:gd name="connsiteY89" fmla="*/ 1617014 h 3187690"/>
              <a:gd name="connsiteX90" fmla="*/ 3113479 w 3959210"/>
              <a:gd name="connsiteY90" fmla="*/ 1618412 h 3187690"/>
              <a:gd name="connsiteX91" fmla="*/ 3113465 w 3959210"/>
              <a:gd name="connsiteY91" fmla="*/ 1618446 h 3187690"/>
              <a:gd name="connsiteX92" fmla="*/ 3114676 w 3959210"/>
              <a:gd name="connsiteY92" fmla="*/ 1615416 h 3187690"/>
              <a:gd name="connsiteX93" fmla="*/ 3121062 w 3959210"/>
              <a:gd name="connsiteY93" fmla="*/ 1623405 h 3187690"/>
              <a:gd name="connsiteX94" fmla="*/ 3116273 w 3959210"/>
              <a:gd name="connsiteY94" fmla="*/ 1628199 h 3187690"/>
              <a:gd name="connsiteX95" fmla="*/ 3113479 w 3959210"/>
              <a:gd name="connsiteY95" fmla="*/ 1618412 h 3187690"/>
              <a:gd name="connsiteX96" fmla="*/ 3227226 w 3959210"/>
              <a:gd name="connsiteY96" fmla="*/ 1534725 h 3187690"/>
              <a:gd name="connsiteX97" fmla="*/ 3228024 w 3959210"/>
              <a:gd name="connsiteY97" fmla="*/ 1535524 h 3187690"/>
              <a:gd name="connsiteX98" fmla="*/ 3227459 w 3959210"/>
              <a:gd name="connsiteY98" fmla="*/ 1535424 h 3187690"/>
              <a:gd name="connsiteX99" fmla="*/ 3224831 w 3959210"/>
              <a:gd name="connsiteY99" fmla="*/ 1527535 h 3187690"/>
              <a:gd name="connsiteX100" fmla="*/ 3227226 w 3959210"/>
              <a:gd name="connsiteY100" fmla="*/ 1534725 h 3187690"/>
              <a:gd name="connsiteX101" fmla="*/ 3223434 w 3959210"/>
              <a:gd name="connsiteY101" fmla="*/ 1530930 h 3187690"/>
              <a:gd name="connsiteX102" fmla="*/ 3224831 w 3959210"/>
              <a:gd name="connsiteY102" fmla="*/ 1527535 h 3187690"/>
              <a:gd name="connsiteX103" fmla="*/ 451796 w 3959210"/>
              <a:gd name="connsiteY103" fmla="*/ 1519546 h 3187690"/>
              <a:gd name="connsiteX104" fmla="*/ 453571 w 3959210"/>
              <a:gd name="connsiteY104" fmla="*/ 1520561 h 3187690"/>
              <a:gd name="connsiteX105" fmla="*/ 453392 w 3959210"/>
              <a:gd name="connsiteY105" fmla="*/ 1521144 h 3187690"/>
              <a:gd name="connsiteX106" fmla="*/ 451796 w 3959210"/>
              <a:gd name="connsiteY106" fmla="*/ 1519546 h 3187690"/>
              <a:gd name="connsiteX107" fmla="*/ 3050818 w 3959210"/>
              <a:gd name="connsiteY107" fmla="*/ 1513154 h 3187690"/>
              <a:gd name="connsiteX108" fmla="*/ 3051233 w 3959210"/>
              <a:gd name="connsiteY108" fmla="*/ 1513532 h 3187690"/>
              <a:gd name="connsiteX109" fmla="*/ 3049222 w 3959210"/>
              <a:gd name="connsiteY109" fmla="*/ 1516350 h 3187690"/>
              <a:gd name="connsiteX110" fmla="*/ 3050818 w 3959210"/>
              <a:gd name="connsiteY110" fmla="*/ 1513154 h 3187690"/>
              <a:gd name="connsiteX111" fmla="*/ 2822526 w 3959210"/>
              <a:gd name="connsiteY111" fmla="*/ 1428469 h 3187690"/>
              <a:gd name="connsiteX112" fmla="*/ 2823825 w 3959210"/>
              <a:gd name="connsiteY112" fmla="*/ 1429249 h 3187690"/>
              <a:gd name="connsiteX113" fmla="*/ 2820929 w 3959210"/>
              <a:gd name="connsiteY113" fmla="*/ 1431665 h 3187690"/>
              <a:gd name="connsiteX114" fmla="*/ 2822526 w 3959210"/>
              <a:gd name="connsiteY114" fmla="*/ 1428469 h 3187690"/>
              <a:gd name="connsiteX115" fmla="*/ 143681 w 3959210"/>
              <a:gd name="connsiteY115" fmla="*/ 1051234 h 3187690"/>
              <a:gd name="connsiteX116" fmla="*/ 143681 w 3959210"/>
              <a:gd name="connsiteY116" fmla="*/ 1059368 h 3187690"/>
              <a:gd name="connsiteX117" fmla="*/ 137295 w 3959210"/>
              <a:gd name="connsiteY117" fmla="*/ 1062564 h 3187690"/>
              <a:gd name="connsiteX118" fmla="*/ 130909 w 3959210"/>
              <a:gd name="connsiteY118" fmla="*/ 1059368 h 3187690"/>
              <a:gd name="connsiteX119" fmla="*/ 143681 w 3959210"/>
              <a:gd name="connsiteY119" fmla="*/ 1049781 h 3187690"/>
              <a:gd name="connsiteX120" fmla="*/ 145962 w 3959210"/>
              <a:gd name="connsiteY120" fmla="*/ 1049781 h 3187690"/>
              <a:gd name="connsiteX121" fmla="*/ 143681 w 3959210"/>
              <a:gd name="connsiteY121" fmla="*/ 1051234 h 3187690"/>
              <a:gd name="connsiteX122" fmla="*/ 3740485 w 3959210"/>
              <a:gd name="connsiteY122" fmla="*/ 755778 h 3187690"/>
              <a:gd name="connsiteX123" fmla="*/ 3741146 w 3959210"/>
              <a:gd name="connsiteY123" fmla="*/ 755889 h 3187690"/>
              <a:gd name="connsiteX124" fmla="*/ 3740485 w 3959210"/>
              <a:gd name="connsiteY124" fmla="*/ 756418 h 3187690"/>
              <a:gd name="connsiteX125" fmla="*/ 3744277 w 3959210"/>
              <a:gd name="connsiteY125" fmla="*/ 753382 h 3187690"/>
              <a:gd name="connsiteX126" fmla="*/ 3750064 w 3959210"/>
              <a:gd name="connsiteY126" fmla="*/ 757376 h 3187690"/>
              <a:gd name="connsiteX127" fmla="*/ 3741146 w 3959210"/>
              <a:gd name="connsiteY127" fmla="*/ 755889 h 3187690"/>
              <a:gd name="connsiteX128" fmla="*/ 848220 w 3959210"/>
              <a:gd name="connsiteY128" fmla="*/ 305902 h 3187690"/>
              <a:gd name="connsiteX129" fmla="*/ 857294 w 3959210"/>
              <a:gd name="connsiteY129" fmla="*/ 311579 h 3187690"/>
              <a:gd name="connsiteX130" fmla="*/ 847716 w 3959210"/>
              <a:gd name="connsiteY130" fmla="*/ 313177 h 3187690"/>
              <a:gd name="connsiteX131" fmla="*/ 850110 w 3959210"/>
              <a:gd name="connsiteY131" fmla="*/ 308583 h 3187690"/>
              <a:gd name="connsiteX132" fmla="*/ 847716 w 3959210"/>
              <a:gd name="connsiteY132" fmla="*/ 305188 h 3187690"/>
              <a:gd name="connsiteX133" fmla="*/ 848220 w 3959210"/>
              <a:gd name="connsiteY133" fmla="*/ 305902 h 3187690"/>
              <a:gd name="connsiteX134" fmla="*/ 847245 w 3959210"/>
              <a:gd name="connsiteY134" fmla="*/ 305292 h 3187690"/>
              <a:gd name="connsiteX135" fmla="*/ 1276363 w 3959210"/>
              <a:gd name="connsiteY135" fmla="*/ 260049 h 3187690"/>
              <a:gd name="connsiteX136" fmla="*/ 1281950 w 3959210"/>
              <a:gd name="connsiteY136" fmla="*/ 262046 h 3187690"/>
              <a:gd name="connsiteX137" fmla="*/ 1275565 w 3959210"/>
              <a:gd name="connsiteY137" fmla="*/ 260448 h 3187690"/>
              <a:gd name="connsiteX138" fmla="*/ 1276363 w 3959210"/>
              <a:gd name="connsiteY138" fmla="*/ 260049 h 3187690"/>
              <a:gd name="connsiteX139" fmla="*/ 1407838 w 3959210"/>
              <a:gd name="connsiteY139" fmla="*/ 125051 h 3187690"/>
              <a:gd name="connsiteX140" fmla="*/ 1406474 w 3959210"/>
              <a:gd name="connsiteY140" fmla="*/ 126230 h 3187690"/>
              <a:gd name="connsiteX141" fmla="*/ 1405313 w 3959210"/>
              <a:gd name="connsiteY141" fmla="*/ 125261 h 3187690"/>
              <a:gd name="connsiteX142" fmla="*/ 1410864 w 3959210"/>
              <a:gd name="connsiteY142" fmla="*/ 122435 h 3187690"/>
              <a:gd name="connsiteX143" fmla="*/ 1412859 w 3959210"/>
              <a:gd name="connsiteY143" fmla="*/ 124632 h 3187690"/>
              <a:gd name="connsiteX144" fmla="*/ 1407838 w 3959210"/>
              <a:gd name="connsiteY144" fmla="*/ 125051 h 3187690"/>
              <a:gd name="connsiteX145" fmla="*/ 1071219 w 3959210"/>
              <a:gd name="connsiteY145" fmla="*/ 78294 h 3187690"/>
              <a:gd name="connsiteX146" fmla="*/ 1072815 w 3959210"/>
              <a:gd name="connsiteY146" fmla="*/ 79892 h 3187690"/>
              <a:gd name="connsiteX147" fmla="*/ 1072606 w 3959210"/>
              <a:gd name="connsiteY147" fmla="*/ 80146 h 3187690"/>
              <a:gd name="connsiteX148" fmla="*/ 1564522 w 3959210"/>
              <a:gd name="connsiteY148" fmla="*/ 17576 h 3187690"/>
              <a:gd name="connsiteX149" fmla="*/ 1564522 w 3959210"/>
              <a:gd name="connsiteY149" fmla="*/ 20772 h 3187690"/>
              <a:gd name="connsiteX150" fmla="*/ 1563245 w 3959210"/>
              <a:gd name="connsiteY150" fmla="*/ 21411 h 3187690"/>
              <a:gd name="connsiteX151" fmla="*/ 1649134 w 3959210"/>
              <a:gd name="connsiteY151" fmla="*/ 0 h 3187690"/>
              <a:gd name="connsiteX152" fmla="*/ 1663502 w 3959210"/>
              <a:gd name="connsiteY152" fmla="*/ 11185 h 3187690"/>
              <a:gd name="connsiteX153" fmla="*/ 1679467 w 3959210"/>
              <a:gd name="connsiteY153" fmla="*/ 19174 h 3187690"/>
              <a:gd name="connsiteX154" fmla="*/ 1676274 w 3959210"/>
              <a:gd name="connsiteY154" fmla="*/ 28761 h 3187690"/>
              <a:gd name="connsiteX155" fmla="*/ 1692238 w 3959210"/>
              <a:gd name="connsiteY155" fmla="*/ 28761 h 3187690"/>
              <a:gd name="connsiteX156" fmla="*/ 1697028 w 3959210"/>
              <a:gd name="connsiteY156" fmla="*/ 23968 h 3187690"/>
              <a:gd name="connsiteX157" fmla="*/ 1695431 w 3959210"/>
              <a:gd name="connsiteY157" fmla="*/ 31957 h 3187690"/>
              <a:gd name="connsiteX158" fmla="*/ 1703413 w 3959210"/>
              <a:gd name="connsiteY158" fmla="*/ 30359 h 3187690"/>
              <a:gd name="connsiteX159" fmla="*/ 1705010 w 3959210"/>
              <a:gd name="connsiteY159" fmla="*/ 22370 h 3187690"/>
              <a:gd name="connsiteX160" fmla="*/ 1698624 w 3959210"/>
              <a:gd name="connsiteY160" fmla="*/ 19174 h 3187690"/>
              <a:gd name="connsiteX161" fmla="*/ 1708203 w 3959210"/>
              <a:gd name="connsiteY161" fmla="*/ 19174 h 3187690"/>
              <a:gd name="connsiteX162" fmla="*/ 1703413 w 3959210"/>
              <a:gd name="connsiteY162" fmla="*/ 14381 h 3187690"/>
              <a:gd name="connsiteX163" fmla="*/ 1706606 w 3959210"/>
              <a:gd name="connsiteY163" fmla="*/ 11185 h 3187690"/>
              <a:gd name="connsiteX164" fmla="*/ 1711396 w 3959210"/>
              <a:gd name="connsiteY164" fmla="*/ 19174 h 3187690"/>
              <a:gd name="connsiteX165" fmla="*/ 1720974 w 3959210"/>
              <a:gd name="connsiteY165" fmla="*/ 20772 h 3187690"/>
              <a:gd name="connsiteX166" fmla="*/ 1728957 w 3959210"/>
              <a:gd name="connsiteY166" fmla="*/ 28761 h 3187690"/>
              <a:gd name="connsiteX167" fmla="*/ 1733746 w 3959210"/>
              <a:gd name="connsiteY167" fmla="*/ 19174 h 3187690"/>
              <a:gd name="connsiteX168" fmla="*/ 1733746 w 3959210"/>
              <a:gd name="connsiteY168" fmla="*/ 30359 h 3187690"/>
              <a:gd name="connsiteX169" fmla="*/ 1759289 w 3959210"/>
              <a:gd name="connsiteY169" fmla="*/ 27163 h 3187690"/>
              <a:gd name="connsiteX170" fmla="*/ 1768868 w 3959210"/>
              <a:gd name="connsiteY170" fmla="*/ 28761 h 3187690"/>
              <a:gd name="connsiteX171" fmla="*/ 1776850 w 3959210"/>
              <a:gd name="connsiteY171" fmla="*/ 36750 h 3187690"/>
              <a:gd name="connsiteX172" fmla="*/ 1789622 w 3959210"/>
              <a:gd name="connsiteY172" fmla="*/ 25566 h 3187690"/>
              <a:gd name="connsiteX173" fmla="*/ 1796008 w 3959210"/>
              <a:gd name="connsiteY173" fmla="*/ 31957 h 3187690"/>
              <a:gd name="connsiteX174" fmla="*/ 1789622 w 3959210"/>
              <a:gd name="connsiteY174" fmla="*/ 36750 h 3187690"/>
              <a:gd name="connsiteX175" fmla="*/ 1807183 w 3959210"/>
              <a:gd name="connsiteY175" fmla="*/ 33555 h 3187690"/>
              <a:gd name="connsiteX176" fmla="*/ 1800797 w 3959210"/>
              <a:gd name="connsiteY176" fmla="*/ 30359 h 3187690"/>
              <a:gd name="connsiteX177" fmla="*/ 1831130 w 3959210"/>
              <a:gd name="connsiteY177" fmla="*/ 30359 h 3187690"/>
              <a:gd name="connsiteX178" fmla="*/ 1845498 w 3959210"/>
              <a:gd name="connsiteY178" fmla="*/ 38348 h 3187690"/>
              <a:gd name="connsiteX179" fmla="*/ 1856673 w 3959210"/>
              <a:gd name="connsiteY179" fmla="*/ 36750 h 3187690"/>
              <a:gd name="connsiteX180" fmla="*/ 1863059 w 3959210"/>
              <a:gd name="connsiteY180" fmla="*/ 41544 h 3187690"/>
              <a:gd name="connsiteX181" fmla="*/ 1859866 w 3959210"/>
              <a:gd name="connsiteY181" fmla="*/ 35153 h 3187690"/>
              <a:gd name="connsiteX182" fmla="*/ 1867848 w 3959210"/>
              <a:gd name="connsiteY182" fmla="*/ 28761 h 3187690"/>
              <a:gd name="connsiteX183" fmla="*/ 1882216 w 3959210"/>
              <a:gd name="connsiteY183" fmla="*/ 35153 h 3187690"/>
              <a:gd name="connsiteX184" fmla="*/ 1877427 w 3959210"/>
              <a:gd name="connsiteY184" fmla="*/ 39946 h 3187690"/>
              <a:gd name="connsiteX185" fmla="*/ 1888602 w 3959210"/>
              <a:gd name="connsiteY185" fmla="*/ 39946 h 3187690"/>
              <a:gd name="connsiteX186" fmla="*/ 1898181 w 3959210"/>
              <a:gd name="connsiteY186" fmla="*/ 35153 h 3187690"/>
              <a:gd name="connsiteX187" fmla="*/ 1898181 w 3959210"/>
              <a:gd name="connsiteY187" fmla="*/ 43142 h 3187690"/>
              <a:gd name="connsiteX188" fmla="*/ 1902970 w 3959210"/>
              <a:gd name="connsiteY188" fmla="*/ 41544 h 3187690"/>
              <a:gd name="connsiteX189" fmla="*/ 1891795 w 3959210"/>
              <a:gd name="connsiteY189" fmla="*/ 51131 h 3187690"/>
              <a:gd name="connsiteX190" fmla="*/ 1910952 w 3959210"/>
              <a:gd name="connsiteY190" fmla="*/ 47935 h 3187690"/>
              <a:gd name="connsiteX191" fmla="*/ 1914145 w 3959210"/>
              <a:gd name="connsiteY191" fmla="*/ 54327 h 3187690"/>
              <a:gd name="connsiteX192" fmla="*/ 1925320 w 3959210"/>
              <a:gd name="connsiteY192" fmla="*/ 49533 h 3187690"/>
              <a:gd name="connsiteX193" fmla="*/ 1917338 w 3959210"/>
              <a:gd name="connsiteY193" fmla="*/ 47935 h 3187690"/>
              <a:gd name="connsiteX194" fmla="*/ 1938092 w 3959210"/>
              <a:gd name="connsiteY194" fmla="*/ 39946 h 3187690"/>
              <a:gd name="connsiteX195" fmla="*/ 1936495 w 3959210"/>
              <a:gd name="connsiteY195" fmla="*/ 51131 h 3187690"/>
              <a:gd name="connsiteX196" fmla="*/ 1926917 w 3959210"/>
              <a:gd name="connsiteY196" fmla="*/ 55925 h 3187690"/>
              <a:gd name="connsiteX197" fmla="*/ 1942881 w 3959210"/>
              <a:gd name="connsiteY197" fmla="*/ 54327 h 3187690"/>
              <a:gd name="connsiteX198" fmla="*/ 1939688 w 3959210"/>
              <a:gd name="connsiteY198" fmla="*/ 46338 h 3187690"/>
              <a:gd name="connsiteX199" fmla="*/ 1952460 w 3959210"/>
              <a:gd name="connsiteY199" fmla="*/ 43142 h 3187690"/>
              <a:gd name="connsiteX200" fmla="*/ 1955653 w 3959210"/>
              <a:gd name="connsiteY200" fmla="*/ 51131 h 3187690"/>
              <a:gd name="connsiteX201" fmla="*/ 1987582 w 3959210"/>
              <a:gd name="connsiteY201" fmla="*/ 46338 h 3187690"/>
              <a:gd name="connsiteX202" fmla="*/ 1984389 w 3959210"/>
              <a:gd name="connsiteY202" fmla="*/ 55925 h 3187690"/>
              <a:gd name="connsiteX203" fmla="*/ 1993968 w 3959210"/>
              <a:gd name="connsiteY203" fmla="*/ 52729 h 3187690"/>
              <a:gd name="connsiteX204" fmla="*/ 1993968 w 3959210"/>
              <a:gd name="connsiteY204" fmla="*/ 57522 h 3187690"/>
              <a:gd name="connsiteX205" fmla="*/ 2001950 w 3959210"/>
              <a:gd name="connsiteY205" fmla="*/ 51131 h 3187690"/>
              <a:gd name="connsiteX206" fmla="*/ 1992371 w 3959210"/>
              <a:gd name="connsiteY206" fmla="*/ 49533 h 3187690"/>
              <a:gd name="connsiteX207" fmla="*/ 1990775 w 3959210"/>
              <a:gd name="connsiteY207" fmla="*/ 41544 h 3187690"/>
              <a:gd name="connsiteX208" fmla="*/ 2013125 w 3959210"/>
              <a:gd name="connsiteY208" fmla="*/ 44740 h 3187690"/>
              <a:gd name="connsiteX209" fmla="*/ 2016318 w 3959210"/>
              <a:gd name="connsiteY209" fmla="*/ 35153 h 3187690"/>
              <a:gd name="connsiteX210" fmla="*/ 2021107 w 3959210"/>
              <a:gd name="connsiteY210" fmla="*/ 44740 h 3187690"/>
              <a:gd name="connsiteX211" fmla="*/ 1998757 w 3959210"/>
              <a:gd name="connsiteY211" fmla="*/ 47935 h 3187690"/>
              <a:gd name="connsiteX212" fmla="*/ 2006739 w 3959210"/>
              <a:gd name="connsiteY212" fmla="*/ 55925 h 3187690"/>
              <a:gd name="connsiteX213" fmla="*/ 2000353 w 3959210"/>
              <a:gd name="connsiteY213" fmla="*/ 67109 h 3187690"/>
              <a:gd name="connsiteX214" fmla="*/ 1992371 w 3959210"/>
              <a:gd name="connsiteY214" fmla="*/ 68707 h 3187690"/>
              <a:gd name="connsiteX215" fmla="*/ 2003546 w 3959210"/>
              <a:gd name="connsiteY215" fmla="*/ 63914 h 3187690"/>
              <a:gd name="connsiteX216" fmla="*/ 2014721 w 3959210"/>
              <a:gd name="connsiteY216" fmla="*/ 62316 h 3187690"/>
              <a:gd name="connsiteX217" fmla="*/ 2008336 w 3959210"/>
              <a:gd name="connsiteY217" fmla="*/ 60718 h 3187690"/>
              <a:gd name="connsiteX218" fmla="*/ 2006739 w 3959210"/>
              <a:gd name="connsiteY218" fmla="*/ 55925 h 3187690"/>
              <a:gd name="connsiteX219" fmla="*/ 2037072 w 3959210"/>
              <a:gd name="connsiteY219" fmla="*/ 60718 h 3187690"/>
              <a:gd name="connsiteX220" fmla="*/ 2049843 w 3959210"/>
              <a:gd name="connsiteY220" fmla="*/ 60718 h 3187690"/>
              <a:gd name="connsiteX221" fmla="*/ 2056229 w 3959210"/>
              <a:gd name="connsiteY221" fmla="*/ 54327 h 3187690"/>
              <a:gd name="connsiteX222" fmla="*/ 2053757 w 3959210"/>
              <a:gd name="connsiteY222" fmla="*/ 52677 h 3187690"/>
              <a:gd name="connsiteX223" fmla="*/ 2055979 w 3959210"/>
              <a:gd name="connsiteY223" fmla="*/ 52071 h 3187690"/>
              <a:gd name="connsiteX224" fmla="*/ 2057227 w 3959210"/>
              <a:gd name="connsiteY224" fmla="*/ 52329 h 3187690"/>
              <a:gd name="connsiteX225" fmla="*/ 2059422 w 3959210"/>
              <a:gd name="connsiteY225" fmla="*/ 51131 h 3187690"/>
              <a:gd name="connsiteX226" fmla="*/ 2055979 w 3959210"/>
              <a:gd name="connsiteY226" fmla="*/ 52071 h 3187690"/>
              <a:gd name="connsiteX227" fmla="*/ 2051440 w 3959210"/>
              <a:gd name="connsiteY227" fmla="*/ 51131 h 3187690"/>
              <a:gd name="connsiteX228" fmla="*/ 2053757 w 3959210"/>
              <a:gd name="connsiteY228" fmla="*/ 52677 h 3187690"/>
              <a:gd name="connsiteX229" fmla="*/ 2041861 w 3959210"/>
              <a:gd name="connsiteY229" fmla="*/ 55925 h 3187690"/>
              <a:gd name="connsiteX230" fmla="*/ 2027493 w 3959210"/>
              <a:gd name="connsiteY230" fmla="*/ 49533 h 3187690"/>
              <a:gd name="connsiteX231" fmla="*/ 2035475 w 3959210"/>
              <a:gd name="connsiteY231" fmla="*/ 49533 h 3187690"/>
              <a:gd name="connsiteX232" fmla="*/ 2035475 w 3959210"/>
              <a:gd name="connsiteY232" fmla="*/ 41544 h 3187690"/>
              <a:gd name="connsiteX233" fmla="*/ 2046650 w 3959210"/>
              <a:gd name="connsiteY233" fmla="*/ 39946 h 3187690"/>
              <a:gd name="connsiteX234" fmla="*/ 2040265 w 3959210"/>
              <a:gd name="connsiteY234" fmla="*/ 51131 h 3187690"/>
              <a:gd name="connsiteX235" fmla="*/ 2053036 w 3959210"/>
              <a:gd name="connsiteY235" fmla="*/ 38348 h 3187690"/>
              <a:gd name="connsiteX236" fmla="*/ 2046650 w 3959210"/>
              <a:gd name="connsiteY236" fmla="*/ 31957 h 3187690"/>
              <a:gd name="connsiteX237" fmla="*/ 2053036 w 3959210"/>
              <a:gd name="connsiteY237" fmla="*/ 31957 h 3187690"/>
              <a:gd name="connsiteX238" fmla="*/ 2061019 w 3959210"/>
              <a:gd name="connsiteY238" fmla="*/ 47935 h 3187690"/>
              <a:gd name="connsiteX239" fmla="*/ 2088158 w 3959210"/>
              <a:gd name="connsiteY239" fmla="*/ 46338 h 3187690"/>
              <a:gd name="connsiteX240" fmla="*/ 2089755 w 3959210"/>
              <a:gd name="connsiteY240" fmla="*/ 41544 h 3187690"/>
              <a:gd name="connsiteX241" fmla="*/ 2094544 w 3959210"/>
              <a:gd name="connsiteY241" fmla="*/ 41544 h 3187690"/>
              <a:gd name="connsiteX242" fmla="*/ 2091351 w 3959210"/>
              <a:gd name="connsiteY242" fmla="*/ 51131 h 3187690"/>
              <a:gd name="connsiteX243" fmla="*/ 2073790 w 3959210"/>
              <a:gd name="connsiteY243" fmla="*/ 47935 h 3187690"/>
              <a:gd name="connsiteX244" fmla="*/ 2073790 w 3959210"/>
              <a:gd name="connsiteY244" fmla="*/ 55925 h 3187690"/>
              <a:gd name="connsiteX245" fmla="*/ 2099333 w 3959210"/>
              <a:gd name="connsiteY245" fmla="*/ 52729 h 3187690"/>
              <a:gd name="connsiteX246" fmla="*/ 2096140 w 3959210"/>
              <a:gd name="connsiteY246" fmla="*/ 46338 h 3187690"/>
              <a:gd name="connsiteX247" fmla="*/ 2118491 w 3959210"/>
              <a:gd name="connsiteY247" fmla="*/ 44740 h 3187690"/>
              <a:gd name="connsiteX248" fmla="*/ 2128069 w 3959210"/>
              <a:gd name="connsiteY248" fmla="*/ 49533 h 3187690"/>
              <a:gd name="connsiteX249" fmla="*/ 2129666 w 3959210"/>
              <a:gd name="connsiteY249" fmla="*/ 55925 h 3187690"/>
              <a:gd name="connsiteX250" fmla="*/ 2123280 w 3959210"/>
              <a:gd name="connsiteY250" fmla="*/ 57522 h 3187690"/>
              <a:gd name="connsiteX251" fmla="*/ 2120087 w 3959210"/>
              <a:gd name="connsiteY251" fmla="*/ 62316 h 3187690"/>
              <a:gd name="connsiteX252" fmla="*/ 2129666 w 3959210"/>
              <a:gd name="connsiteY252" fmla="*/ 63914 h 3187690"/>
              <a:gd name="connsiteX253" fmla="*/ 2132859 w 3959210"/>
              <a:gd name="connsiteY253" fmla="*/ 52729 h 3187690"/>
              <a:gd name="connsiteX254" fmla="*/ 2145630 w 3959210"/>
              <a:gd name="connsiteY254" fmla="*/ 57522 h 3187690"/>
              <a:gd name="connsiteX255" fmla="*/ 2150420 w 3959210"/>
              <a:gd name="connsiteY255" fmla="*/ 60718 h 3187690"/>
              <a:gd name="connsiteX256" fmla="*/ 2139245 w 3959210"/>
              <a:gd name="connsiteY256" fmla="*/ 71903 h 3187690"/>
              <a:gd name="connsiteX257" fmla="*/ 2120087 w 3959210"/>
              <a:gd name="connsiteY257" fmla="*/ 67109 h 3187690"/>
              <a:gd name="connsiteX258" fmla="*/ 2100930 w 3959210"/>
              <a:gd name="connsiteY258" fmla="*/ 67109 h 3187690"/>
              <a:gd name="connsiteX259" fmla="*/ 2113701 w 3959210"/>
              <a:gd name="connsiteY259" fmla="*/ 73501 h 3187690"/>
              <a:gd name="connsiteX260" fmla="*/ 2120087 w 3959210"/>
              <a:gd name="connsiteY260" fmla="*/ 67109 h 3187690"/>
              <a:gd name="connsiteX261" fmla="*/ 2123280 w 3959210"/>
              <a:gd name="connsiteY261" fmla="*/ 75099 h 3187690"/>
              <a:gd name="connsiteX262" fmla="*/ 2129666 w 3959210"/>
              <a:gd name="connsiteY262" fmla="*/ 70305 h 3187690"/>
              <a:gd name="connsiteX263" fmla="*/ 2126473 w 3959210"/>
              <a:gd name="connsiteY263" fmla="*/ 83088 h 3187690"/>
              <a:gd name="connsiteX264" fmla="*/ 2142437 w 3959210"/>
              <a:gd name="connsiteY264" fmla="*/ 86283 h 3187690"/>
              <a:gd name="connsiteX265" fmla="*/ 2140841 w 3959210"/>
              <a:gd name="connsiteY265" fmla="*/ 79892 h 3187690"/>
              <a:gd name="connsiteX266" fmla="*/ 2132859 w 3959210"/>
              <a:gd name="connsiteY266" fmla="*/ 81490 h 3187690"/>
              <a:gd name="connsiteX267" fmla="*/ 2136052 w 3959210"/>
              <a:gd name="connsiteY267" fmla="*/ 73501 h 3187690"/>
              <a:gd name="connsiteX268" fmla="*/ 2134455 w 3959210"/>
              <a:gd name="connsiteY268" fmla="*/ 78294 h 3187690"/>
              <a:gd name="connsiteX269" fmla="*/ 2140841 w 3959210"/>
              <a:gd name="connsiteY269" fmla="*/ 73501 h 3187690"/>
              <a:gd name="connsiteX270" fmla="*/ 2153613 w 3959210"/>
              <a:gd name="connsiteY270" fmla="*/ 75099 h 3187690"/>
              <a:gd name="connsiteX271" fmla="*/ 2144034 w 3959210"/>
              <a:gd name="connsiteY271" fmla="*/ 71903 h 3187690"/>
              <a:gd name="connsiteX272" fmla="*/ 2152016 w 3959210"/>
              <a:gd name="connsiteY272" fmla="*/ 67109 h 3187690"/>
              <a:gd name="connsiteX273" fmla="*/ 2172770 w 3959210"/>
              <a:gd name="connsiteY273" fmla="*/ 70305 h 3187690"/>
              <a:gd name="connsiteX274" fmla="*/ 2179156 w 3959210"/>
              <a:gd name="connsiteY274" fmla="*/ 78294 h 3187690"/>
              <a:gd name="connsiteX275" fmla="*/ 2182349 w 3959210"/>
              <a:gd name="connsiteY275" fmla="*/ 71903 h 3187690"/>
              <a:gd name="connsiteX276" fmla="*/ 2187138 w 3959210"/>
              <a:gd name="connsiteY276" fmla="*/ 70305 h 3187690"/>
              <a:gd name="connsiteX277" fmla="*/ 2198313 w 3959210"/>
              <a:gd name="connsiteY277" fmla="*/ 76696 h 3187690"/>
              <a:gd name="connsiteX278" fmla="*/ 2181550 w 3959210"/>
              <a:gd name="connsiteY278" fmla="*/ 86763 h 3187690"/>
              <a:gd name="connsiteX279" fmla="*/ 2180752 w 3959210"/>
              <a:gd name="connsiteY279" fmla="*/ 86283 h 3187690"/>
              <a:gd name="connsiteX280" fmla="*/ 2179954 w 3959210"/>
              <a:gd name="connsiteY280" fmla="*/ 87721 h 3187690"/>
              <a:gd name="connsiteX281" fmla="*/ 2174366 w 3959210"/>
              <a:gd name="connsiteY281" fmla="*/ 91077 h 3187690"/>
              <a:gd name="connsiteX282" fmla="*/ 2178757 w 3959210"/>
              <a:gd name="connsiteY282" fmla="*/ 89879 h 3187690"/>
              <a:gd name="connsiteX283" fmla="*/ 2179954 w 3959210"/>
              <a:gd name="connsiteY283" fmla="*/ 87721 h 3187690"/>
              <a:gd name="connsiteX284" fmla="*/ 2181550 w 3959210"/>
              <a:gd name="connsiteY284" fmla="*/ 86763 h 3187690"/>
              <a:gd name="connsiteX285" fmla="*/ 2185741 w 3959210"/>
              <a:gd name="connsiteY285" fmla="*/ 89280 h 3187690"/>
              <a:gd name="connsiteX286" fmla="*/ 2191927 w 3959210"/>
              <a:gd name="connsiteY286" fmla="*/ 91077 h 3187690"/>
              <a:gd name="connsiteX287" fmla="*/ 2191927 w 3959210"/>
              <a:gd name="connsiteY287" fmla="*/ 100664 h 3187690"/>
              <a:gd name="connsiteX288" fmla="*/ 2203103 w 3959210"/>
              <a:gd name="connsiteY288" fmla="*/ 102262 h 3187690"/>
              <a:gd name="connsiteX289" fmla="*/ 2207892 w 3959210"/>
              <a:gd name="connsiteY289" fmla="*/ 97468 h 3187690"/>
              <a:gd name="connsiteX290" fmla="*/ 2201506 w 3959210"/>
              <a:gd name="connsiteY290" fmla="*/ 94273 h 3187690"/>
              <a:gd name="connsiteX291" fmla="*/ 2209488 w 3959210"/>
              <a:gd name="connsiteY291" fmla="*/ 91077 h 3187690"/>
              <a:gd name="connsiteX292" fmla="*/ 2203103 w 3959210"/>
              <a:gd name="connsiteY292" fmla="*/ 86283 h 3187690"/>
              <a:gd name="connsiteX293" fmla="*/ 2219067 w 3959210"/>
              <a:gd name="connsiteY293" fmla="*/ 81490 h 3187690"/>
              <a:gd name="connsiteX294" fmla="*/ 2219067 w 3959210"/>
              <a:gd name="connsiteY294" fmla="*/ 87881 h 3187690"/>
              <a:gd name="connsiteX295" fmla="*/ 2235032 w 3959210"/>
              <a:gd name="connsiteY295" fmla="*/ 87881 h 3187690"/>
              <a:gd name="connsiteX296" fmla="*/ 2254189 w 3959210"/>
              <a:gd name="connsiteY296" fmla="*/ 87881 h 3187690"/>
              <a:gd name="connsiteX297" fmla="*/ 2258978 w 3959210"/>
              <a:gd name="connsiteY297" fmla="*/ 87881 h 3187690"/>
              <a:gd name="connsiteX298" fmla="*/ 2262171 w 3959210"/>
              <a:gd name="connsiteY298" fmla="*/ 95871 h 3187690"/>
              <a:gd name="connsiteX299" fmla="*/ 2279732 w 3959210"/>
              <a:gd name="connsiteY299" fmla="*/ 95871 h 3187690"/>
              <a:gd name="connsiteX300" fmla="*/ 2279732 w 3959210"/>
              <a:gd name="connsiteY300" fmla="*/ 103860 h 3187690"/>
              <a:gd name="connsiteX301" fmla="*/ 2286118 w 3959210"/>
              <a:gd name="connsiteY301" fmla="*/ 100664 h 3187690"/>
              <a:gd name="connsiteX302" fmla="*/ 2286118 w 3959210"/>
              <a:gd name="connsiteY302" fmla="*/ 107055 h 3187690"/>
              <a:gd name="connsiteX303" fmla="*/ 2292504 w 3959210"/>
              <a:gd name="connsiteY303" fmla="*/ 108653 h 3187690"/>
              <a:gd name="connsiteX304" fmla="*/ 2294100 w 3959210"/>
              <a:gd name="connsiteY304" fmla="*/ 102262 h 3187690"/>
              <a:gd name="connsiteX305" fmla="*/ 2316451 w 3959210"/>
              <a:gd name="connsiteY305" fmla="*/ 105458 h 3187690"/>
              <a:gd name="connsiteX306" fmla="*/ 2313258 w 3959210"/>
              <a:gd name="connsiteY306" fmla="*/ 110251 h 3187690"/>
              <a:gd name="connsiteX307" fmla="*/ 2322836 w 3959210"/>
              <a:gd name="connsiteY307" fmla="*/ 115045 h 3187690"/>
              <a:gd name="connsiteX308" fmla="*/ 2343590 w 3959210"/>
              <a:gd name="connsiteY308" fmla="*/ 119838 h 3187690"/>
              <a:gd name="connsiteX309" fmla="*/ 2354765 w 3959210"/>
              <a:gd name="connsiteY309" fmla="*/ 121436 h 3187690"/>
              <a:gd name="connsiteX310" fmla="*/ 2362748 w 3959210"/>
              <a:gd name="connsiteY310" fmla="*/ 115045 h 3187690"/>
              <a:gd name="connsiteX311" fmla="*/ 2367537 w 3959210"/>
              <a:gd name="connsiteY311" fmla="*/ 121436 h 3187690"/>
              <a:gd name="connsiteX312" fmla="*/ 2357958 w 3959210"/>
              <a:gd name="connsiteY312" fmla="*/ 123034 h 3187690"/>
              <a:gd name="connsiteX313" fmla="*/ 2351573 w 3959210"/>
              <a:gd name="connsiteY313" fmla="*/ 135817 h 3187690"/>
              <a:gd name="connsiteX314" fmla="*/ 2362748 w 3959210"/>
              <a:gd name="connsiteY314" fmla="*/ 134219 h 3187690"/>
              <a:gd name="connsiteX315" fmla="*/ 2383502 w 3959210"/>
              <a:gd name="connsiteY315" fmla="*/ 137414 h 3187690"/>
              <a:gd name="connsiteX316" fmla="*/ 2383502 w 3959210"/>
              <a:gd name="connsiteY316" fmla="*/ 143806 h 3187690"/>
              <a:gd name="connsiteX317" fmla="*/ 2386694 w 3959210"/>
              <a:gd name="connsiteY317" fmla="*/ 140610 h 3187690"/>
              <a:gd name="connsiteX318" fmla="*/ 2393080 w 3959210"/>
              <a:gd name="connsiteY318" fmla="*/ 145404 h 3187690"/>
              <a:gd name="connsiteX319" fmla="*/ 2402659 w 3959210"/>
              <a:gd name="connsiteY319" fmla="*/ 148599 h 3187690"/>
              <a:gd name="connsiteX320" fmla="*/ 2423413 w 3959210"/>
              <a:gd name="connsiteY320" fmla="*/ 154991 h 3187690"/>
              <a:gd name="connsiteX321" fmla="*/ 2417027 w 3959210"/>
              <a:gd name="connsiteY321" fmla="*/ 143806 h 3187690"/>
              <a:gd name="connsiteX322" fmla="*/ 2410641 w 3959210"/>
              <a:gd name="connsiteY322" fmla="*/ 143806 h 3187690"/>
              <a:gd name="connsiteX323" fmla="*/ 2412238 w 3959210"/>
              <a:gd name="connsiteY323" fmla="*/ 147001 h 3187690"/>
              <a:gd name="connsiteX324" fmla="*/ 2399466 w 3959210"/>
              <a:gd name="connsiteY324" fmla="*/ 142208 h 3187690"/>
              <a:gd name="connsiteX325" fmla="*/ 2388291 w 3959210"/>
              <a:gd name="connsiteY325" fmla="*/ 137414 h 3187690"/>
              <a:gd name="connsiteX326" fmla="*/ 2393080 w 3959210"/>
              <a:gd name="connsiteY326" fmla="*/ 132621 h 3187690"/>
              <a:gd name="connsiteX327" fmla="*/ 2401063 w 3959210"/>
              <a:gd name="connsiteY327" fmla="*/ 137414 h 3187690"/>
              <a:gd name="connsiteX328" fmla="*/ 2421816 w 3959210"/>
              <a:gd name="connsiteY328" fmla="*/ 137414 h 3187690"/>
              <a:gd name="connsiteX329" fmla="*/ 2418623 w 3959210"/>
              <a:gd name="connsiteY329" fmla="*/ 142208 h 3187690"/>
              <a:gd name="connsiteX330" fmla="*/ 2428202 w 3959210"/>
              <a:gd name="connsiteY330" fmla="*/ 143806 h 3187690"/>
              <a:gd name="connsiteX331" fmla="*/ 2426606 w 3959210"/>
              <a:gd name="connsiteY331" fmla="*/ 139012 h 3187690"/>
              <a:gd name="connsiteX332" fmla="*/ 2456938 w 3959210"/>
              <a:gd name="connsiteY332" fmla="*/ 145404 h 3187690"/>
              <a:gd name="connsiteX333" fmla="*/ 2458535 w 3959210"/>
              <a:gd name="connsiteY333" fmla="*/ 153393 h 3187690"/>
              <a:gd name="connsiteX334" fmla="*/ 2464921 w 3959210"/>
              <a:gd name="connsiteY334" fmla="*/ 150197 h 3187690"/>
              <a:gd name="connsiteX335" fmla="*/ 2463324 w 3959210"/>
              <a:gd name="connsiteY335" fmla="*/ 156588 h 3187690"/>
              <a:gd name="connsiteX336" fmla="*/ 2471306 w 3959210"/>
              <a:gd name="connsiteY336" fmla="*/ 156588 h 3187690"/>
              <a:gd name="connsiteX337" fmla="*/ 2469710 w 3959210"/>
              <a:gd name="connsiteY337" fmla="*/ 150197 h 3187690"/>
              <a:gd name="connsiteX338" fmla="*/ 2479289 w 3959210"/>
              <a:gd name="connsiteY338" fmla="*/ 154991 h 3187690"/>
              <a:gd name="connsiteX339" fmla="*/ 2476096 w 3959210"/>
              <a:gd name="connsiteY339" fmla="*/ 159784 h 3187690"/>
              <a:gd name="connsiteX340" fmla="*/ 2484078 w 3959210"/>
              <a:gd name="connsiteY340" fmla="*/ 158186 h 3187690"/>
              <a:gd name="connsiteX341" fmla="*/ 2485674 w 3959210"/>
              <a:gd name="connsiteY341" fmla="*/ 151795 h 3187690"/>
              <a:gd name="connsiteX342" fmla="*/ 2501639 w 3959210"/>
              <a:gd name="connsiteY342" fmla="*/ 159784 h 3187690"/>
              <a:gd name="connsiteX343" fmla="*/ 2496850 w 3959210"/>
              <a:gd name="connsiteY343" fmla="*/ 164578 h 3187690"/>
              <a:gd name="connsiteX344" fmla="*/ 2543147 w 3959210"/>
              <a:gd name="connsiteY344" fmla="*/ 186947 h 3187690"/>
              <a:gd name="connsiteX345" fmla="*/ 2546340 w 3959210"/>
              <a:gd name="connsiteY345" fmla="*/ 182154 h 3187690"/>
              <a:gd name="connsiteX346" fmla="*/ 2547936 w 3959210"/>
              <a:gd name="connsiteY346" fmla="*/ 188545 h 3187690"/>
              <a:gd name="connsiteX347" fmla="*/ 2552725 w 3959210"/>
              <a:gd name="connsiteY347" fmla="*/ 183752 h 3187690"/>
              <a:gd name="connsiteX348" fmla="*/ 2554322 w 3959210"/>
              <a:gd name="connsiteY348" fmla="*/ 191741 h 3187690"/>
              <a:gd name="connsiteX349" fmla="*/ 2568690 w 3959210"/>
              <a:gd name="connsiteY349" fmla="*/ 193339 h 3187690"/>
              <a:gd name="connsiteX350" fmla="*/ 2570286 w 3959210"/>
              <a:gd name="connsiteY350" fmla="*/ 188545 h 3187690"/>
              <a:gd name="connsiteX351" fmla="*/ 2575076 w 3959210"/>
              <a:gd name="connsiteY351" fmla="*/ 188545 h 3187690"/>
              <a:gd name="connsiteX352" fmla="*/ 2591040 w 3959210"/>
              <a:gd name="connsiteY352" fmla="*/ 194937 h 3187690"/>
              <a:gd name="connsiteX353" fmla="*/ 2579865 w 3959210"/>
              <a:gd name="connsiteY353" fmla="*/ 194937 h 3187690"/>
              <a:gd name="connsiteX354" fmla="*/ 2579865 w 3959210"/>
              <a:gd name="connsiteY354" fmla="*/ 199730 h 3187690"/>
              <a:gd name="connsiteX355" fmla="*/ 2600619 w 3959210"/>
              <a:gd name="connsiteY355" fmla="*/ 207719 h 3187690"/>
              <a:gd name="connsiteX356" fmla="*/ 2589444 w 3959210"/>
              <a:gd name="connsiteY356" fmla="*/ 199730 h 3187690"/>
              <a:gd name="connsiteX357" fmla="*/ 2592637 w 3959210"/>
              <a:gd name="connsiteY357" fmla="*/ 194937 h 3187690"/>
              <a:gd name="connsiteX358" fmla="*/ 2602215 w 3959210"/>
              <a:gd name="connsiteY358" fmla="*/ 198132 h 3187690"/>
              <a:gd name="connsiteX359" fmla="*/ 2610198 w 3959210"/>
              <a:gd name="connsiteY359" fmla="*/ 207719 h 3187690"/>
              <a:gd name="connsiteX360" fmla="*/ 2610198 w 3959210"/>
              <a:gd name="connsiteY360" fmla="*/ 198132 h 3187690"/>
              <a:gd name="connsiteX361" fmla="*/ 2616583 w 3959210"/>
              <a:gd name="connsiteY361" fmla="*/ 207719 h 3187690"/>
              <a:gd name="connsiteX362" fmla="*/ 2624566 w 3959210"/>
              <a:gd name="connsiteY362" fmla="*/ 210915 h 3187690"/>
              <a:gd name="connsiteX363" fmla="*/ 2648512 w 3959210"/>
              <a:gd name="connsiteY363" fmla="*/ 217306 h 3187690"/>
              <a:gd name="connsiteX364" fmla="*/ 2659688 w 3959210"/>
              <a:gd name="connsiteY364" fmla="*/ 212513 h 3187690"/>
              <a:gd name="connsiteX365" fmla="*/ 2661284 w 3959210"/>
              <a:gd name="connsiteY365" fmla="*/ 222100 h 3187690"/>
              <a:gd name="connsiteX366" fmla="*/ 2688424 w 3959210"/>
              <a:gd name="connsiteY366" fmla="*/ 218904 h 3187690"/>
              <a:gd name="connsiteX367" fmla="*/ 2698002 w 3959210"/>
              <a:gd name="connsiteY367" fmla="*/ 222100 h 3187690"/>
              <a:gd name="connsiteX368" fmla="*/ 2723546 w 3959210"/>
              <a:gd name="connsiteY368" fmla="*/ 231687 h 3187690"/>
              <a:gd name="connsiteX369" fmla="*/ 2713967 w 3959210"/>
              <a:gd name="connsiteY369" fmla="*/ 236480 h 3187690"/>
              <a:gd name="connsiteX370" fmla="*/ 2720353 w 3959210"/>
              <a:gd name="connsiteY370" fmla="*/ 244470 h 3187690"/>
              <a:gd name="connsiteX371" fmla="*/ 2725142 w 3959210"/>
              <a:gd name="connsiteY371" fmla="*/ 244470 h 3187690"/>
              <a:gd name="connsiteX372" fmla="*/ 2729931 w 3959210"/>
              <a:gd name="connsiteY372" fmla="*/ 236480 h 3187690"/>
              <a:gd name="connsiteX373" fmla="*/ 2726739 w 3959210"/>
              <a:gd name="connsiteY373" fmla="*/ 246067 h 3187690"/>
              <a:gd name="connsiteX374" fmla="*/ 2729931 w 3959210"/>
              <a:gd name="connsiteY374" fmla="*/ 258850 h 3187690"/>
              <a:gd name="connsiteX375" fmla="*/ 2741107 w 3959210"/>
              <a:gd name="connsiteY375" fmla="*/ 247665 h 3187690"/>
              <a:gd name="connsiteX376" fmla="*/ 2749089 w 3959210"/>
              <a:gd name="connsiteY376" fmla="*/ 260448 h 3187690"/>
              <a:gd name="connsiteX377" fmla="*/ 2749089 w 3959210"/>
              <a:gd name="connsiteY377" fmla="*/ 244470 h 3187690"/>
              <a:gd name="connsiteX378" fmla="*/ 2763457 w 3959210"/>
              <a:gd name="connsiteY378" fmla="*/ 257252 h 3187690"/>
              <a:gd name="connsiteX379" fmla="*/ 2750685 w 3959210"/>
              <a:gd name="connsiteY379" fmla="*/ 238078 h 3187690"/>
              <a:gd name="connsiteX380" fmla="*/ 2763457 w 3959210"/>
              <a:gd name="connsiteY380" fmla="*/ 246067 h 3187690"/>
              <a:gd name="connsiteX381" fmla="*/ 2760264 w 3959210"/>
              <a:gd name="connsiteY381" fmla="*/ 244470 h 3187690"/>
              <a:gd name="connsiteX382" fmla="*/ 2769843 w 3959210"/>
              <a:gd name="connsiteY382" fmla="*/ 257252 h 3187690"/>
              <a:gd name="connsiteX383" fmla="*/ 2765053 w 3959210"/>
              <a:gd name="connsiteY383" fmla="*/ 265242 h 3187690"/>
              <a:gd name="connsiteX384" fmla="*/ 2773036 w 3959210"/>
              <a:gd name="connsiteY384" fmla="*/ 268437 h 3187690"/>
              <a:gd name="connsiteX385" fmla="*/ 2773036 w 3959210"/>
              <a:gd name="connsiteY385" fmla="*/ 263644 h 3187690"/>
              <a:gd name="connsiteX386" fmla="*/ 2785807 w 3959210"/>
              <a:gd name="connsiteY386" fmla="*/ 265242 h 3187690"/>
              <a:gd name="connsiteX387" fmla="*/ 2798579 w 3959210"/>
              <a:gd name="connsiteY387" fmla="*/ 270035 h 3187690"/>
              <a:gd name="connsiteX388" fmla="*/ 2800175 w 3959210"/>
              <a:gd name="connsiteY388" fmla="*/ 274829 h 3187690"/>
              <a:gd name="connsiteX389" fmla="*/ 2809754 w 3959210"/>
              <a:gd name="connsiteY389" fmla="*/ 274829 h 3187690"/>
              <a:gd name="connsiteX390" fmla="*/ 2811350 w 3959210"/>
              <a:gd name="connsiteY390" fmla="*/ 286013 h 3187690"/>
              <a:gd name="connsiteX391" fmla="*/ 2828911 w 3959210"/>
              <a:gd name="connsiteY391" fmla="*/ 287611 h 3187690"/>
              <a:gd name="connsiteX392" fmla="*/ 2817736 w 3959210"/>
              <a:gd name="connsiteY392" fmla="*/ 289209 h 3187690"/>
              <a:gd name="connsiteX393" fmla="*/ 2822526 w 3959210"/>
              <a:gd name="connsiteY393" fmla="*/ 295601 h 3187690"/>
              <a:gd name="connsiteX394" fmla="*/ 2840087 w 3959210"/>
              <a:gd name="connsiteY394" fmla="*/ 290807 h 3187690"/>
              <a:gd name="connsiteX395" fmla="*/ 2854455 w 3959210"/>
              <a:gd name="connsiteY395" fmla="*/ 297198 h 3187690"/>
              <a:gd name="connsiteX396" fmla="*/ 2868823 w 3959210"/>
              <a:gd name="connsiteY396" fmla="*/ 305188 h 3187690"/>
              <a:gd name="connsiteX397" fmla="*/ 2875208 w 3959210"/>
              <a:gd name="connsiteY397" fmla="*/ 303590 h 3187690"/>
              <a:gd name="connsiteX398" fmla="*/ 2875208 w 3959210"/>
              <a:gd name="connsiteY398" fmla="*/ 314775 h 3187690"/>
              <a:gd name="connsiteX399" fmla="*/ 2879998 w 3959210"/>
              <a:gd name="connsiteY399" fmla="*/ 308383 h 3187690"/>
              <a:gd name="connsiteX400" fmla="*/ 2897559 w 3959210"/>
              <a:gd name="connsiteY400" fmla="*/ 311579 h 3187690"/>
              <a:gd name="connsiteX401" fmla="*/ 2894366 w 3959210"/>
              <a:gd name="connsiteY401" fmla="*/ 316372 h 3187690"/>
              <a:gd name="connsiteX402" fmla="*/ 2911927 w 3959210"/>
              <a:gd name="connsiteY402" fmla="*/ 319568 h 3187690"/>
              <a:gd name="connsiteX403" fmla="*/ 2924698 w 3959210"/>
              <a:gd name="connsiteY403" fmla="*/ 324362 h 3187690"/>
              <a:gd name="connsiteX404" fmla="*/ 2926295 w 3959210"/>
              <a:gd name="connsiteY404" fmla="*/ 333949 h 3187690"/>
              <a:gd name="connsiteX405" fmla="*/ 2931084 w 3959210"/>
              <a:gd name="connsiteY405" fmla="*/ 333949 h 3187690"/>
              <a:gd name="connsiteX406" fmla="*/ 2935874 w 3959210"/>
              <a:gd name="connsiteY406" fmla="*/ 337144 h 3187690"/>
              <a:gd name="connsiteX407" fmla="*/ 2942259 w 3959210"/>
              <a:gd name="connsiteY407" fmla="*/ 329155 h 3187690"/>
              <a:gd name="connsiteX408" fmla="*/ 2935874 w 3959210"/>
              <a:gd name="connsiteY408" fmla="*/ 343536 h 3187690"/>
              <a:gd name="connsiteX409" fmla="*/ 2940663 w 3959210"/>
              <a:gd name="connsiteY409" fmla="*/ 345134 h 3187690"/>
              <a:gd name="connsiteX410" fmla="*/ 2947049 w 3959210"/>
              <a:gd name="connsiteY410" fmla="*/ 338742 h 3187690"/>
              <a:gd name="connsiteX411" fmla="*/ 2947049 w 3959210"/>
              <a:gd name="connsiteY411" fmla="*/ 345134 h 3187690"/>
              <a:gd name="connsiteX412" fmla="*/ 2951838 w 3959210"/>
              <a:gd name="connsiteY412" fmla="*/ 335547 h 3187690"/>
              <a:gd name="connsiteX413" fmla="*/ 2958224 w 3959210"/>
              <a:gd name="connsiteY413" fmla="*/ 337144 h 3187690"/>
              <a:gd name="connsiteX414" fmla="*/ 2958224 w 3959210"/>
              <a:gd name="connsiteY414" fmla="*/ 341938 h 3187690"/>
              <a:gd name="connsiteX415" fmla="*/ 2953435 w 3959210"/>
              <a:gd name="connsiteY415" fmla="*/ 343536 h 3187690"/>
              <a:gd name="connsiteX416" fmla="*/ 2963013 w 3959210"/>
              <a:gd name="connsiteY416" fmla="*/ 348329 h 3187690"/>
              <a:gd name="connsiteX417" fmla="*/ 2958224 w 3959210"/>
              <a:gd name="connsiteY417" fmla="*/ 341938 h 3187690"/>
              <a:gd name="connsiteX418" fmla="*/ 2974188 w 3959210"/>
              <a:gd name="connsiteY418" fmla="*/ 338742 h 3187690"/>
              <a:gd name="connsiteX419" fmla="*/ 2972592 w 3959210"/>
              <a:gd name="connsiteY419" fmla="*/ 348329 h 3187690"/>
              <a:gd name="connsiteX420" fmla="*/ 2966206 w 3959210"/>
              <a:gd name="connsiteY420" fmla="*/ 353123 h 3187690"/>
              <a:gd name="connsiteX421" fmla="*/ 2980574 w 3959210"/>
              <a:gd name="connsiteY421" fmla="*/ 357916 h 3187690"/>
              <a:gd name="connsiteX422" fmla="*/ 2975785 w 3959210"/>
              <a:gd name="connsiteY422" fmla="*/ 349927 h 3187690"/>
              <a:gd name="connsiteX423" fmla="*/ 2996539 w 3959210"/>
              <a:gd name="connsiteY423" fmla="*/ 349927 h 3187690"/>
              <a:gd name="connsiteX424" fmla="*/ 3004521 w 3959210"/>
              <a:gd name="connsiteY424" fmla="*/ 361112 h 3187690"/>
              <a:gd name="connsiteX425" fmla="*/ 3018889 w 3959210"/>
              <a:gd name="connsiteY425" fmla="*/ 361112 h 3187690"/>
              <a:gd name="connsiteX426" fmla="*/ 3026871 w 3959210"/>
              <a:gd name="connsiteY426" fmla="*/ 369101 h 3187690"/>
              <a:gd name="connsiteX427" fmla="*/ 3017293 w 3959210"/>
              <a:gd name="connsiteY427" fmla="*/ 367503 h 3187690"/>
              <a:gd name="connsiteX428" fmla="*/ 3009310 w 3959210"/>
              <a:gd name="connsiteY428" fmla="*/ 373895 h 3187690"/>
              <a:gd name="connsiteX429" fmla="*/ 3015696 w 3959210"/>
              <a:gd name="connsiteY429" fmla="*/ 378688 h 3187690"/>
              <a:gd name="connsiteX430" fmla="*/ 3039643 w 3959210"/>
              <a:gd name="connsiteY430" fmla="*/ 375492 h 3187690"/>
              <a:gd name="connsiteX431" fmla="*/ 3033257 w 3959210"/>
              <a:gd name="connsiteY431" fmla="*/ 383482 h 3187690"/>
              <a:gd name="connsiteX432" fmla="*/ 3023678 w 3959210"/>
              <a:gd name="connsiteY432" fmla="*/ 385080 h 3187690"/>
              <a:gd name="connsiteX433" fmla="*/ 3039643 w 3959210"/>
              <a:gd name="connsiteY433" fmla="*/ 394666 h 3187690"/>
              <a:gd name="connsiteX434" fmla="*/ 3054011 w 3959210"/>
              <a:gd name="connsiteY434" fmla="*/ 399460 h 3187690"/>
              <a:gd name="connsiteX435" fmla="*/ 3073168 w 3959210"/>
              <a:gd name="connsiteY435" fmla="*/ 397862 h 3187690"/>
              <a:gd name="connsiteX436" fmla="*/ 3061993 w 3959210"/>
              <a:gd name="connsiteY436" fmla="*/ 404254 h 3187690"/>
              <a:gd name="connsiteX437" fmla="*/ 3090729 w 3959210"/>
              <a:gd name="connsiteY437" fmla="*/ 410645 h 3187690"/>
              <a:gd name="connsiteX438" fmla="*/ 3087536 w 3959210"/>
              <a:gd name="connsiteY438" fmla="*/ 407449 h 3187690"/>
              <a:gd name="connsiteX439" fmla="*/ 3095519 w 3959210"/>
              <a:gd name="connsiteY439" fmla="*/ 404254 h 3187690"/>
              <a:gd name="connsiteX440" fmla="*/ 3101905 w 3959210"/>
              <a:gd name="connsiteY440" fmla="*/ 415438 h 3187690"/>
              <a:gd name="connsiteX441" fmla="*/ 3117869 w 3959210"/>
              <a:gd name="connsiteY441" fmla="*/ 413841 h 3187690"/>
              <a:gd name="connsiteX442" fmla="*/ 3121062 w 3959210"/>
              <a:gd name="connsiteY442" fmla="*/ 421830 h 3187690"/>
              <a:gd name="connsiteX443" fmla="*/ 3127448 w 3959210"/>
              <a:gd name="connsiteY443" fmla="*/ 410645 h 3187690"/>
              <a:gd name="connsiteX444" fmla="*/ 3138623 w 3959210"/>
              <a:gd name="connsiteY444" fmla="*/ 429819 h 3187690"/>
              <a:gd name="connsiteX445" fmla="*/ 3140219 w 3959210"/>
              <a:gd name="connsiteY445" fmla="*/ 425025 h 3187690"/>
              <a:gd name="connsiteX446" fmla="*/ 3140219 w 3959210"/>
              <a:gd name="connsiteY446" fmla="*/ 433015 h 3187690"/>
              <a:gd name="connsiteX447" fmla="*/ 3152991 w 3959210"/>
              <a:gd name="connsiteY447" fmla="*/ 437808 h 3187690"/>
              <a:gd name="connsiteX448" fmla="*/ 3157780 w 3959210"/>
              <a:gd name="connsiteY448" fmla="*/ 431417 h 3187690"/>
              <a:gd name="connsiteX449" fmla="*/ 3157780 w 3959210"/>
              <a:gd name="connsiteY449" fmla="*/ 439406 h 3187690"/>
              <a:gd name="connsiteX450" fmla="*/ 3172148 w 3959210"/>
              <a:gd name="connsiteY450" fmla="*/ 444200 h 3187690"/>
              <a:gd name="connsiteX451" fmla="*/ 3178534 w 3959210"/>
              <a:gd name="connsiteY451" fmla="*/ 437808 h 3187690"/>
              <a:gd name="connsiteX452" fmla="*/ 3188113 w 3959210"/>
              <a:gd name="connsiteY452" fmla="*/ 442602 h 3187690"/>
              <a:gd name="connsiteX453" fmla="*/ 3181727 w 3959210"/>
              <a:gd name="connsiteY453" fmla="*/ 447395 h 3187690"/>
              <a:gd name="connsiteX454" fmla="*/ 3229621 w 3959210"/>
              <a:gd name="connsiteY454" fmla="*/ 469765 h 3187690"/>
              <a:gd name="connsiteX455" fmla="*/ 3231217 w 3959210"/>
              <a:gd name="connsiteY455" fmla="*/ 464971 h 3187690"/>
              <a:gd name="connsiteX456" fmla="*/ 3237603 w 3959210"/>
              <a:gd name="connsiteY456" fmla="*/ 469765 h 3187690"/>
              <a:gd name="connsiteX457" fmla="*/ 3234410 w 3959210"/>
              <a:gd name="connsiteY457" fmla="*/ 476156 h 3187690"/>
              <a:gd name="connsiteX458" fmla="*/ 3250374 w 3959210"/>
              <a:gd name="connsiteY458" fmla="*/ 479352 h 3187690"/>
              <a:gd name="connsiteX459" fmla="*/ 3248778 w 3959210"/>
              <a:gd name="connsiteY459" fmla="*/ 485743 h 3187690"/>
              <a:gd name="connsiteX460" fmla="*/ 3267935 w 3959210"/>
              <a:gd name="connsiteY460" fmla="*/ 492135 h 3187690"/>
              <a:gd name="connsiteX461" fmla="*/ 3269532 w 3959210"/>
              <a:gd name="connsiteY461" fmla="*/ 488939 h 3187690"/>
              <a:gd name="connsiteX462" fmla="*/ 3261550 w 3959210"/>
              <a:gd name="connsiteY462" fmla="*/ 482548 h 3187690"/>
              <a:gd name="connsiteX463" fmla="*/ 3277514 w 3959210"/>
              <a:gd name="connsiteY463" fmla="*/ 480950 h 3187690"/>
              <a:gd name="connsiteX464" fmla="*/ 3271128 w 3959210"/>
              <a:gd name="connsiteY464" fmla="*/ 487341 h 3187690"/>
              <a:gd name="connsiteX465" fmla="*/ 3323811 w 3959210"/>
              <a:gd name="connsiteY465" fmla="*/ 503320 h 3187690"/>
              <a:gd name="connsiteX466" fmla="*/ 3331794 w 3959210"/>
              <a:gd name="connsiteY466" fmla="*/ 503320 h 3187690"/>
              <a:gd name="connsiteX467" fmla="*/ 3315829 w 3959210"/>
              <a:gd name="connsiteY467" fmla="*/ 509711 h 3187690"/>
              <a:gd name="connsiteX468" fmla="*/ 3346162 w 3959210"/>
              <a:gd name="connsiteY468" fmla="*/ 519298 h 3187690"/>
              <a:gd name="connsiteX469" fmla="*/ 3344565 w 3959210"/>
              <a:gd name="connsiteY469" fmla="*/ 519298 h 3187690"/>
              <a:gd name="connsiteX470" fmla="*/ 3330197 w 3959210"/>
              <a:gd name="connsiteY470" fmla="*/ 524092 h 3187690"/>
              <a:gd name="connsiteX471" fmla="*/ 3352547 w 3959210"/>
              <a:gd name="connsiteY471" fmla="*/ 525690 h 3187690"/>
              <a:gd name="connsiteX472" fmla="*/ 3350951 w 3959210"/>
              <a:gd name="connsiteY472" fmla="*/ 530483 h 3187690"/>
              <a:gd name="connsiteX473" fmla="*/ 3374898 w 3959210"/>
              <a:gd name="connsiteY473" fmla="*/ 533679 h 3187690"/>
              <a:gd name="connsiteX474" fmla="*/ 3402037 w 3959210"/>
              <a:gd name="connsiteY474" fmla="*/ 532081 h 3187690"/>
              <a:gd name="connsiteX475" fmla="*/ 3397248 w 3959210"/>
              <a:gd name="connsiteY475" fmla="*/ 541668 h 3187690"/>
              <a:gd name="connsiteX476" fmla="*/ 3397248 w 3959210"/>
              <a:gd name="connsiteY476" fmla="*/ 536874 h 3187690"/>
              <a:gd name="connsiteX477" fmla="*/ 3392459 w 3959210"/>
              <a:gd name="connsiteY477" fmla="*/ 538472 h 3187690"/>
              <a:gd name="connsiteX478" fmla="*/ 3400441 w 3959210"/>
              <a:gd name="connsiteY478" fmla="*/ 544863 h 3187690"/>
              <a:gd name="connsiteX479" fmla="*/ 3405230 w 3959210"/>
              <a:gd name="connsiteY479" fmla="*/ 541668 h 3187690"/>
              <a:gd name="connsiteX480" fmla="*/ 3410020 w 3959210"/>
              <a:gd name="connsiteY480" fmla="*/ 549657 h 3187690"/>
              <a:gd name="connsiteX481" fmla="*/ 3413213 w 3959210"/>
              <a:gd name="connsiteY481" fmla="*/ 546462 h 3187690"/>
              <a:gd name="connsiteX482" fmla="*/ 3411616 w 3959210"/>
              <a:gd name="connsiteY482" fmla="*/ 540070 h 3187690"/>
              <a:gd name="connsiteX483" fmla="*/ 3403634 w 3959210"/>
              <a:gd name="connsiteY483" fmla="*/ 535276 h 3187690"/>
              <a:gd name="connsiteX484" fmla="*/ 3403634 w 3959210"/>
              <a:gd name="connsiteY484" fmla="*/ 528885 h 3187690"/>
              <a:gd name="connsiteX485" fmla="*/ 3406827 w 3959210"/>
              <a:gd name="connsiteY485" fmla="*/ 536874 h 3187690"/>
              <a:gd name="connsiteX486" fmla="*/ 3429177 w 3959210"/>
              <a:gd name="connsiteY486" fmla="*/ 541668 h 3187690"/>
              <a:gd name="connsiteX487" fmla="*/ 3413213 w 3959210"/>
              <a:gd name="connsiteY487" fmla="*/ 552853 h 3187690"/>
              <a:gd name="connsiteX488" fmla="*/ 3432370 w 3959210"/>
              <a:gd name="connsiteY488" fmla="*/ 557646 h 3187690"/>
              <a:gd name="connsiteX489" fmla="*/ 3441949 w 3959210"/>
              <a:gd name="connsiteY489" fmla="*/ 565635 h 3187690"/>
              <a:gd name="connsiteX490" fmla="*/ 3456317 w 3959210"/>
              <a:gd name="connsiteY490" fmla="*/ 567233 h 3187690"/>
              <a:gd name="connsiteX491" fmla="*/ 3448334 w 3959210"/>
              <a:gd name="connsiteY491" fmla="*/ 570429 h 3187690"/>
              <a:gd name="connsiteX492" fmla="*/ 3457913 w 3959210"/>
              <a:gd name="connsiteY492" fmla="*/ 572027 h 3187690"/>
              <a:gd name="connsiteX493" fmla="*/ 3461106 w 3959210"/>
              <a:gd name="connsiteY493" fmla="*/ 567233 h 3187690"/>
              <a:gd name="connsiteX494" fmla="*/ 3478667 w 3959210"/>
              <a:gd name="connsiteY494" fmla="*/ 570429 h 3187690"/>
              <a:gd name="connsiteX495" fmla="*/ 3494632 w 3959210"/>
              <a:gd name="connsiteY495" fmla="*/ 584809 h 3187690"/>
              <a:gd name="connsiteX496" fmla="*/ 3505807 w 3959210"/>
              <a:gd name="connsiteY496" fmla="*/ 584809 h 3187690"/>
              <a:gd name="connsiteX497" fmla="*/ 3488246 w 3959210"/>
              <a:gd name="connsiteY497" fmla="*/ 597592 h 3187690"/>
              <a:gd name="connsiteX498" fmla="*/ 3526561 w 3959210"/>
              <a:gd name="connsiteY498" fmla="*/ 603984 h 3187690"/>
              <a:gd name="connsiteX499" fmla="*/ 3561682 w 3959210"/>
              <a:gd name="connsiteY499" fmla="*/ 613571 h 3187690"/>
              <a:gd name="connsiteX500" fmla="*/ 3556893 w 3959210"/>
              <a:gd name="connsiteY500" fmla="*/ 605581 h 3187690"/>
              <a:gd name="connsiteX501" fmla="*/ 3544121 w 3959210"/>
              <a:gd name="connsiteY501" fmla="*/ 602386 h 3187690"/>
              <a:gd name="connsiteX502" fmla="*/ 3526561 w 3959210"/>
              <a:gd name="connsiteY502" fmla="*/ 595994 h 3187690"/>
              <a:gd name="connsiteX503" fmla="*/ 3520175 w 3959210"/>
              <a:gd name="connsiteY503" fmla="*/ 599190 h 3187690"/>
              <a:gd name="connsiteX504" fmla="*/ 3521771 w 3959210"/>
              <a:gd name="connsiteY504" fmla="*/ 594397 h 3187690"/>
              <a:gd name="connsiteX505" fmla="*/ 3496228 w 3959210"/>
              <a:gd name="connsiteY505" fmla="*/ 595994 h 3187690"/>
              <a:gd name="connsiteX506" fmla="*/ 3531350 w 3959210"/>
              <a:gd name="connsiteY506" fmla="*/ 589603 h 3187690"/>
              <a:gd name="connsiteX507" fmla="*/ 3523368 w 3959210"/>
              <a:gd name="connsiteY507" fmla="*/ 595994 h 3187690"/>
              <a:gd name="connsiteX508" fmla="*/ 3550507 w 3959210"/>
              <a:gd name="connsiteY508" fmla="*/ 591201 h 3187690"/>
              <a:gd name="connsiteX509" fmla="*/ 3563279 w 3959210"/>
              <a:gd name="connsiteY509" fmla="*/ 605581 h 3187690"/>
              <a:gd name="connsiteX510" fmla="*/ 3585629 w 3959210"/>
              <a:gd name="connsiteY510" fmla="*/ 600788 h 3187690"/>
              <a:gd name="connsiteX511" fmla="*/ 3580840 w 3959210"/>
              <a:gd name="connsiteY511" fmla="*/ 608777 h 3187690"/>
              <a:gd name="connsiteX512" fmla="*/ 3580840 w 3959210"/>
              <a:gd name="connsiteY512" fmla="*/ 616766 h 3187690"/>
              <a:gd name="connsiteX513" fmla="*/ 3595208 w 3959210"/>
              <a:gd name="connsiteY513" fmla="*/ 613571 h 3187690"/>
              <a:gd name="connsiteX514" fmla="*/ 3603190 w 3959210"/>
              <a:gd name="connsiteY514" fmla="*/ 619962 h 3187690"/>
              <a:gd name="connsiteX515" fmla="*/ 3599997 w 3959210"/>
              <a:gd name="connsiteY515" fmla="*/ 615169 h 3187690"/>
              <a:gd name="connsiteX516" fmla="*/ 3609576 w 3959210"/>
              <a:gd name="connsiteY516" fmla="*/ 610375 h 3187690"/>
              <a:gd name="connsiteX517" fmla="*/ 3615962 w 3959210"/>
              <a:gd name="connsiteY517" fmla="*/ 618364 h 3187690"/>
              <a:gd name="connsiteX518" fmla="*/ 3611172 w 3959210"/>
              <a:gd name="connsiteY518" fmla="*/ 626353 h 3187690"/>
              <a:gd name="connsiteX519" fmla="*/ 3633523 w 3959210"/>
              <a:gd name="connsiteY519" fmla="*/ 618364 h 3187690"/>
              <a:gd name="connsiteX520" fmla="*/ 3647891 w 3959210"/>
              <a:gd name="connsiteY520" fmla="*/ 626353 h 3187690"/>
              <a:gd name="connsiteX521" fmla="*/ 3639909 w 3959210"/>
              <a:gd name="connsiteY521" fmla="*/ 631147 h 3187690"/>
              <a:gd name="connsiteX522" fmla="*/ 3631926 w 3959210"/>
              <a:gd name="connsiteY522" fmla="*/ 626353 h 3187690"/>
              <a:gd name="connsiteX523" fmla="*/ 3630330 w 3959210"/>
              <a:gd name="connsiteY523" fmla="*/ 632745 h 3187690"/>
              <a:gd name="connsiteX524" fmla="*/ 3639909 w 3959210"/>
              <a:gd name="connsiteY524" fmla="*/ 632745 h 3187690"/>
              <a:gd name="connsiteX525" fmla="*/ 3646294 w 3959210"/>
              <a:gd name="connsiteY525" fmla="*/ 640734 h 3187690"/>
              <a:gd name="connsiteX526" fmla="*/ 3615962 w 3959210"/>
              <a:gd name="connsiteY526" fmla="*/ 642332 h 3187690"/>
              <a:gd name="connsiteX527" fmla="*/ 3641505 w 3959210"/>
              <a:gd name="connsiteY527" fmla="*/ 658310 h 3187690"/>
              <a:gd name="connsiteX528" fmla="*/ 3651084 w 3959210"/>
              <a:gd name="connsiteY528" fmla="*/ 658310 h 3187690"/>
              <a:gd name="connsiteX529" fmla="*/ 3652680 w 3959210"/>
              <a:gd name="connsiteY529" fmla="*/ 655114 h 3187690"/>
              <a:gd name="connsiteX530" fmla="*/ 3690995 w 3959210"/>
              <a:gd name="connsiteY530" fmla="*/ 679082 h 3187690"/>
              <a:gd name="connsiteX531" fmla="*/ 3695784 w 3959210"/>
              <a:gd name="connsiteY531" fmla="*/ 675887 h 3187690"/>
              <a:gd name="connsiteX532" fmla="*/ 3703767 w 3959210"/>
              <a:gd name="connsiteY532" fmla="*/ 682278 h 3187690"/>
              <a:gd name="connsiteX533" fmla="*/ 3694188 w 3959210"/>
              <a:gd name="connsiteY533" fmla="*/ 685473 h 3187690"/>
              <a:gd name="connsiteX534" fmla="*/ 3710152 w 3959210"/>
              <a:gd name="connsiteY534" fmla="*/ 695060 h 3187690"/>
              <a:gd name="connsiteX535" fmla="*/ 3708556 w 3959210"/>
              <a:gd name="connsiteY535" fmla="*/ 703050 h 3187690"/>
              <a:gd name="connsiteX536" fmla="*/ 3714942 w 3959210"/>
              <a:gd name="connsiteY536" fmla="*/ 699854 h 3187690"/>
              <a:gd name="connsiteX537" fmla="*/ 3713345 w 3959210"/>
              <a:gd name="connsiteY537" fmla="*/ 709441 h 3187690"/>
              <a:gd name="connsiteX538" fmla="*/ 3722924 w 3959210"/>
              <a:gd name="connsiteY538" fmla="*/ 709441 h 3187690"/>
              <a:gd name="connsiteX539" fmla="*/ 3716538 w 3959210"/>
              <a:gd name="connsiteY539" fmla="*/ 720626 h 3187690"/>
              <a:gd name="connsiteX540" fmla="*/ 3727713 w 3959210"/>
              <a:gd name="connsiteY540" fmla="*/ 727017 h 3187690"/>
              <a:gd name="connsiteX541" fmla="*/ 3724520 w 3959210"/>
              <a:gd name="connsiteY541" fmla="*/ 727017 h 3187690"/>
              <a:gd name="connsiteX542" fmla="*/ 3723722 w 3959210"/>
              <a:gd name="connsiteY542" fmla="*/ 727816 h 3187690"/>
              <a:gd name="connsiteX543" fmla="*/ 3722286 w 3959210"/>
              <a:gd name="connsiteY543" fmla="*/ 727337 h 3187690"/>
              <a:gd name="connsiteX544" fmla="*/ 3720330 w 3959210"/>
              <a:gd name="connsiteY544" fmla="*/ 723422 h 3187690"/>
              <a:gd name="connsiteX545" fmla="*/ 3716538 w 3959210"/>
              <a:gd name="connsiteY545" fmla="*/ 725419 h 3187690"/>
              <a:gd name="connsiteX546" fmla="*/ 3722286 w 3959210"/>
              <a:gd name="connsiteY546" fmla="*/ 727337 h 3187690"/>
              <a:gd name="connsiteX547" fmla="*/ 3722924 w 3959210"/>
              <a:gd name="connsiteY547" fmla="*/ 728615 h 3187690"/>
              <a:gd name="connsiteX548" fmla="*/ 3723722 w 3959210"/>
              <a:gd name="connsiteY548" fmla="*/ 727816 h 3187690"/>
              <a:gd name="connsiteX549" fmla="*/ 3735696 w 3959210"/>
              <a:gd name="connsiteY549" fmla="*/ 731811 h 3187690"/>
              <a:gd name="connsiteX550" fmla="*/ 3735696 w 3959210"/>
              <a:gd name="connsiteY550" fmla="*/ 739800 h 3187690"/>
              <a:gd name="connsiteX551" fmla="*/ 3742081 w 3959210"/>
              <a:gd name="connsiteY551" fmla="*/ 741398 h 3187690"/>
              <a:gd name="connsiteX552" fmla="*/ 3732503 w 3959210"/>
              <a:gd name="connsiteY552" fmla="*/ 750985 h 3187690"/>
              <a:gd name="connsiteX553" fmla="*/ 3719731 w 3959210"/>
              <a:gd name="connsiteY553" fmla="*/ 746191 h 3187690"/>
              <a:gd name="connsiteX554" fmla="*/ 3714942 w 3959210"/>
              <a:gd name="connsiteY554" fmla="*/ 754180 h 3187690"/>
              <a:gd name="connsiteX555" fmla="*/ 3737292 w 3959210"/>
              <a:gd name="connsiteY555" fmla="*/ 758974 h 3187690"/>
              <a:gd name="connsiteX556" fmla="*/ 3740485 w 3959210"/>
              <a:gd name="connsiteY556" fmla="*/ 756418 h 3187690"/>
              <a:gd name="connsiteX557" fmla="*/ 3740485 w 3959210"/>
              <a:gd name="connsiteY557" fmla="*/ 765366 h 3187690"/>
              <a:gd name="connsiteX558" fmla="*/ 3748467 w 3959210"/>
              <a:gd name="connsiteY558" fmla="*/ 763768 h 3187690"/>
              <a:gd name="connsiteX559" fmla="*/ 3746871 w 3959210"/>
              <a:gd name="connsiteY559" fmla="*/ 766963 h 3187690"/>
              <a:gd name="connsiteX560" fmla="*/ 3758046 w 3959210"/>
              <a:gd name="connsiteY560" fmla="*/ 763768 h 3187690"/>
              <a:gd name="connsiteX561" fmla="*/ 3756449 w 3959210"/>
              <a:gd name="connsiteY561" fmla="*/ 773355 h 3187690"/>
              <a:gd name="connsiteX562" fmla="*/ 3769221 w 3959210"/>
              <a:gd name="connsiteY562" fmla="*/ 768561 h 3187690"/>
              <a:gd name="connsiteX563" fmla="*/ 3762835 w 3959210"/>
              <a:gd name="connsiteY563" fmla="*/ 771757 h 3187690"/>
              <a:gd name="connsiteX564" fmla="*/ 3764432 w 3959210"/>
              <a:gd name="connsiteY564" fmla="*/ 778148 h 3187690"/>
              <a:gd name="connsiteX565" fmla="*/ 3785186 w 3959210"/>
              <a:gd name="connsiteY565" fmla="*/ 779746 h 3187690"/>
              <a:gd name="connsiteX566" fmla="*/ 3791571 w 3959210"/>
              <a:gd name="connsiteY566" fmla="*/ 773355 h 3187690"/>
              <a:gd name="connsiteX567" fmla="*/ 3797957 w 3959210"/>
              <a:gd name="connsiteY567" fmla="*/ 773355 h 3187690"/>
              <a:gd name="connsiteX568" fmla="*/ 3802747 w 3959210"/>
              <a:gd name="connsiteY568" fmla="*/ 781344 h 3187690"/>
              <a:gd name="connsiteX569" fmla="*/ 3778800 w 3959210"/>
              <a:gd name="connsiteY569" fmla="*/ 779746 h 3187690"/>
              <a:gd name="connsiteX570" fmla="*/ 3777203 w 3959210"/>
              <a:gd name="connsiteY570" fmla="*/ 782942 h 3187690"/>
              <a:gd name="connsiteX571" fmla="*/ 3825097 w 3959210"/>
              <a:gd name="connsiteY571" fmla="*/ 797322 h 3187690"/>
              <a:gd name="connsiteX572" fmla="*/ 3826693 w 3959210"/>
              <a:gd name="connsiteY572" fmla="*/ 805311 h 3187690"/>
              <a:gd name="connsiteX573" fmla="*/ 3812325 w 3959210"/>
              <a:gd name="connsiteY573" fmla="*/ 805311 h 3187690"/>
              <a:gd name="connsiteX574" fmla="*/ 3794764 w 3959210"/>
              <a:gd name="connsiteY574" fmla="*/ 806909 h 3187690"/>
              <a:gd name="connsiteX575" fmla="*/ 3794764 w 3959210"/>
              <a:gd name="connsiteY575" fmla="*/ 810105 h 3187690"/>
              <a:gd name="connsiteX576" fmla="*/ 3831483 w 3959210"/>
              <a:gd name="connsiteY576" fmla="*/ 822888 h 3187690"/>
              <a:gd name="connsiteX577" fmla="*/ 3858622 w 3959210"/>
              <a:gd name="connsiteY577" fmla="*/ 840464 h 3187690"/>
              <a:gd name="connsiteX578" fmla="*/ 3865008 w 3959210"/>
              <a:gd name="connsiteY578" fmla="*/ 840464 h 3187690"/>
              <a:gd name="connsiteX579" fmla="*/ 3858622 w 3959210"/>
              <a:gd name="connsiteY579" fmla="*/ 845257 h 3187690"/>
              <a:gd name="connsiteX580" fmla="*/ 3861815 w 3959210"/>
              <a:gd name="connsiteY580" fmla="*/ 854845 h 3187690"/>
              <a:gd name="connsiteX581" fmla="*/ 3868201 w 3959210"/>
              <a:gd name="connsiteY581" fmla="*/ 853247 h 3187690"/>
              <a:gd name="connsiteX582" fmla="*/ 3863412 w 3959210"/>
              <a:gd name="connsiteY582" fmla="*/ 851649 h 3187690"/>
              <a:gd name="connsiteX583" fmla="*/ 3879376 w 3959210"/>
              <a:gd name="connsiteY583" fmla="*/ 851649 h 3187690"/>
              <a:gd name="connsiteX584" fmla="*/ 3887358 w 3959210"/>
              <a:gd name="connsiteY584" fmla="*/ 880410 h 3187690"/>
              <a:gd name="connsiteX585" fmla="*/ 3885762 w 3959210"/>
              <a:gd name="connsiteY585" fmla="*/ 896388 h 3187690"/>
              <a:gd name="connsiteX586" fmla="*/ 3836272 w 3959210"/>
              <a:gd name="connsiteY586" fmla="*/ 901182 h 3187690"/>
              <a:gd name="connsiteX587" fmla="*/ 3844254 w 3959210"/>
              <a:gd name="connsiteY587" fmla="*/ 896388 h 3187690"/>
              <a:gd name="connsiteX588" fmla="*/ 3828290 w 3959210"/>
              <a:gd name="connsiteY588" fmla="*/ 889997 h 3187690"/>
              <a:gd name="connsiteX589" fmla="*/ 3783589 w 3959210"/>
              <a:gd name="connsiteY589" fmla="*/ 878812 h 3187690"/>
              <a:gd name="connsiteX590" fmla="*/ 3767625 w 3959210"/>
              <a:gd name="connsiteY590" fmla="*/ 864432 h 3187690"/>
              <a:gd name="connsiteX591" fmla="*/ 3750064 w 3959210"/>
              <a:gd name="connsiteY591" fmla="*/ 861236 h 3187690"/>
              <a:gd name="connsiteX592" fmla="*/ 3756449 w 3959210"/>
              <a:gd name="connsiteY592" fmla="*/ 869225 h 3187690"/>
              <a:gd name="connsiteX593" fmla="*/ 3734099 w 3959210"/>
              <a:gd name="connsiteY593" fmla="*/ 861236 h 3187690"/>
              <a:gd name="connsiteX594" fmla="*/ 3711749 w 3959210"/>
              <a:gd name="connsiteY594" fmla="*/ 851649 h 3187690"/>
              <a:gd name="connsiteX595" fmla="*/ 3713345 w 3959210"/>
              <a:gd name="connsiteY595" fmla="*/ 845257 h 3187690"/>
              <a:gd name="connsiteX596" fmla="*/ 3697381 w 3959210"/>
              <a:gd name="connsiteY596" fmla="*/ 840464 h 3187690"/>
              <a:gd name="connsiteX597" fmla="*/ 3703767 w 3959210"/>
              <a:gd name="connsiteY597" fmla="*/ 842062 h 3187690"/>
              <a:gd name="connsiteX598" fmla="*/ 3692591 w 3959210"/>
              <a:gd name="connsiteY598" fmla="*/ 838866 h 3187690"/>
              <a:gd name="connsiteX599" fmla="*/ 3660662 w 3959210"/>
              <a:gd name="connsiteY599" fmla="*/ 818094 h 3187690"/>
              <a:gd name="connsiteX600" fmla="*/ 3628733 w 3959210"/>
              <a:gd name="connsiteY600" fmla="*/ 819692 h 3187690"/>
              <a:gd name="connsiteX601" fmla="*/ 3623944 w 3959210"/>
              <a:gd name="connsiteY601" fmla="*/ 832475 h 3187690"/>
              <a:gd name="connsiteX602" fmla="*/ 3631926 w 3959210"/>
              <a:gd name="connsiteY602" fmla="*/ 832475 h 3187690"/>
              <a:gd name="connsiteX603" fmla="*/ 3636716 w 3959210"/>
              <a:gd name="connsiteY603" fmla="*/ 826083 h 3187690"/>
              <a:gd name="connsiteX604" fmla="*/ 3654277 w 3959210"/>
              <a:gd name="connsiteY604" fmla="*/ 837268 h 3187690"/>
              <a:gd name="connsiteX605" fmla="*/ 3652680 w 3959210"/>
              <a:gd name="connsiteY605" fmla="*/ 842062 h 3187690"/>
              <a:gd name="connsiteX606" fmla="*/ 3662259 w 3959210"/>
              <a:gd name="connsiteY606" fmla="*/ 845257 h 3187690"/>
              <a:gd name="connsiteX607" fmla="*/ 3663855 w 3959210"/>
              <a:gd name="connsiteY607" fmla="*/ 842062 h 3187690"/>
              <a:gd name="connsiteX608" fmla="*/ 3665452 w 3959210"/>
              <a:gd name="connsiteY608" fmla="*/ 846855 h 3187690"/>
              <a:gd name="connsiteX609" fmla="*/ 3647891 w 3959210"/>
              <a:gd name="connsiteY609" fmla="*/ 851649 h 3187690"/>
              <a:gd name="connsiteX610" fmla="*/ 3668645 w 3959210"/>
              <a:gd name="connsiteY610" fmla="*/ 858040 h 3187690"/>
              <a:gd name="connsiteX611" fmla="*/ 3663855 w 3959210"/>
              <a:gd name="connsiteY611" fmla="*/ 866029 h 3187690"/>
              <a:gd name="connsiteX612" fmla="*/ 3676627 w 3959210"/>
              <a:gd name="connsiteY612" fmla="*/ 875616 h 3187690"/>
              <a:gd name="connsiteX613" fmla="*/ 3668645 w 3959210"/>
              <a:gd name="connsiteY613" fmla="*/ 880410 h 3187690"/>
              <a:gd name="connsiteX614" fmla="*/ 3676627 w 3959210"/>
              <a:gd name="connsiteY614" fmla="*/ 889997 h 3187690"/>
              <a:gd name="connsiteX615" fmla="*/ 3681416 w 3959210"/>
              <a:gd name="connsiteY615" fmla="*/ 888399 h 3187690"/>
              <a:gd name="connsiteX616" fmla="*/ 3692591 w 3959210"/>
              <a:gd name="connsiteY616" fmla="*/ 901182 h 3187690"/>
              <a:gd name="connsiteX617" fmla="*/ 3698977 w 3959210"/>
              <a:gd name="connsiteY617" fmla="*/ 918758 h 3187690"/>
              <a:gd name="connsiteX618" fmla="*/ 3625540 w 3959210"/>
              <a:gd name="connsiteY618" fmla="*/ 893193 h 3187690"/>
              <a:gd name="connsiteX619" fmla="*/ 3603190 w 3959210"/>
              <a:gd name="connsiteY619" fmla="*/ 883605 h 3187690"/>
              <a:gd name="connsiteX620" fmla="*/ 3579243 w 3959210"/>
              <a:gd name="connsiteY620" fmla="*/ 877214 h 3187690"/>
              <a:gd name="connsiteX621" fmla="*/ 3599997 w 3959210"/>
              <a:gd name="connsiteY621" fmla="*/ 882008 h 3187690"/>
              <a:gd name="connsiteX622" fmla="*/ 3568068 w 3959210"/>
              <a:gd name="connsiteY622" fmla="*/ 872421 h 3187690"/>
              <a:gd name="connsiteX623" fmla="*/ 3556893 w 3959210"/>
              <a:gd name="connsiteY623" fmla="*/ 874018 h 3187690"/>
              <a:gd name="connsiteX624" fmla="*/ 3571261 w 3959210"/>
              <a:gd name="connsiteY624" fmla="*/ 869225 h 3187690"/>
              <a:gd name="connsiteX625" fmla="*/ 3545718 w 3959210"/>
              <a:gd name="connsiteY625" fmla="*/ 872421 h 3187690"/>
              <a:gd name="connsiteX626" fmla="*/ 3547314 w 3959210"/>
              <a:gd name="connsiteY626" fmla="*/ 866029 h 3187690"/>
              <a:gd name="connsiteX627" fmla="*/ 3539332 w 3959210"/>
              <a:gd name="connsiteY627" fmla="*/ 859638 h 3187690"/>
              <a:gd name="connsiteX628" fmla="*/ 3536139 w 3959210"/>
              <a:gd name="connsiteY628" fmla="*/ 859638 h 3187690"/>
              <a:gd name="connsiteX629" fmla="*/ 3524964 w 3959210"/>
              <a:gd name="connsiteY629" fmla="*/ 864432 h 3187690"/>
              <a:gd name="connsiteX630" fmla="*/ 3528157 w 3959210"/>
              <a:gd name="connsiteY630" fmla="*/ 867627 h 3187690"/>
              <a:gd name="connsiteX631" fmla="*/ 3536139 w 3959210"/>
              <a:gd name="connsiteY631" fmla="*/ 864432 h 3187690"/>
              <a:gd name="connsiteX632" fmla="*/ 3542525 w 3959210"/>
              <a:gd name="connsiteY632" fmla="*/ 867627 h 3187690"/>
              <a:gd name="connsiteX633" fmla="*/ 3529753 w 3959210"/>
              <a:gd name="connsiteY633" fmla="*/ 869225 h 3187690"/>
              <a:gd name="connsiteX634" fmla="*/ 3531350 w 3959210"/>
              <a:gd name="connsiteY634" fmla="*/ 877214 h 3187690"/>
              <a:gd name="connsiteX635" fmla="*/ 3521771 w 3959210"/>
              <a:gd name="connsiteY635" fmla="*/ 883605 h 3187690"/>
              <a:gd name="connsiteX636" fmla="*/ 3547314 w 3959210"/>
              <a:gd name="connsiteY636" fmla="*/ 885204 h 3187690"/>
              <a:gd name="connsiteX637" fmla="*/ 3556893 w 3959210"/>
              <a:gd name="connsiteY637" fmla="*/ 888399 h 3187690"/>
              <a:gd name="connsiteX638" fmla="*/ 3560086 w 3959210"/>
              <a:gd name="connsiteY638" fmla="*/ 883605 h 3187690"/>
              <a:gd name="connsiteX639" fmla="*/ 3564875 w 3959210"/>
              <a:gd name="connsiteY639" fmla="*/ 889997 h 3187690"/>
              <a:gd name="connsiteX640" fmla="*/ 3644698 w 3959210"/>
              <a:gd name="connsiteY640" fmla="*/ 925149 h 3187690"/>
              <a:gd name="connsiteX641" fmla="*/ 3620751 w 3959210"/>
              <a:gd name="connsiteY641" fmla="*/ 926747 h 3187690"/>
              <a:gd name="connsiteX642" fmla="*/ 3638312 w 3959210"/>
              <a:gd name="connsiteY642" fmla="*/ 936334 h 3187690"/>
              <a:gd name="connsiteX643" fmla="*/ 3639909 w 3959210"/>
              <a:gd name="connsiteY643" fmla="*/ 944323 h 3187690"/>
              <a:gd name="connsiteX644" fmla="*/ 3655873 w 3959210"/>
              <a:gd name="connsiteY644" fmla="*/ 949117 h 3187690"/>
              <a:gd name="connsiteX645" fmla="*/ 3662259 w 3959210"/>
              <a:gd name="connsiteY645" fmla="*/ 957106 h 3187690"/>
              <a:gd name="connsiteX646" fmla="*/ 3652680 w 3959210"/>
              <a:gd name="connsiteY646" fmla="*/ 955508 h 3187690"/>
              <a:gd name="connsiteX647" fmla="*/ 3652680 w 3959210"/>
              <a:gd name="connsiteY647" fmla="*/ 965095 h 3187690"/>
              <a:gd name="connsiteX648" fmla="*/ 3604787 w 3959210"/>
              <a:gd name="connsiteY648" fmla="*/ 963497 h 3187690"/>
              <a:gd name="connsiteX649" fmla="*/ 3563279 w 3959210"/>
              <a:gd name="connsiteY649" fmla="*/ 955508 h 3187690"/>
              <a:gd name="connsiteX650" fmla="*/ 3550507 w 3959210"/>
              <a:gd name="connsiteY650" fmla="*/ 955508 h 3187690"/>
              <a:gd name="connsiteX651" fmla="*/ 3536139 w 3959210"/>
              <a:gd name="connsiteY651" fmla="*/ 952313 h 3187690"/>
              <a:gd name="connsiteX652" fmla="*/ 3512192 w 3959210"/>
              <a:gd name="connsiteY652" fmla="*/ 942726 h 3187690"/>
              <a:gd name="connsiteX653" fmla="*/ 3472281 w 3959210"/>
              <a:gd name="connsiteY653" fmla="*/ 931541 h 3187690"/>
              <a:gd name="connsiteX654" fmla="*/ 3475474 w 3959210"/>
              <a:gd name="connsiteY654" fmla="*/ 928345 h 3187690"/>
              <a:gd name="connsiteX655" fmla="*/ 3457913 w 3959210"/>
              <a:gd name="connsiteY655" fmla="*/ 928345 h 3187690"/>
              <a:gd name="connsiteX656" fmla="*/ 3457913 w 3959210"/>
              <a:gd name="connsiteY656" fmla="*/ 918758 h 3187690"/>
              <a:gd name="connsiteX657" fmla="*/ 3430773 w 3959210"/>
              <a:gd name="connsiteY657" fmla="*/ 915562 h 3187690"/>
              <a:gd name="connsiteX658" fmla="*/ 3402037 w 3959210"/>
              <a:gd name="connsiteY658" fmla="*/ 918758 h 3187690"/>
              <a:gd name="connsiteX659" fmla="*/ 3384476 w 3959210"/>
              <a:gd name="connsiteY659" fmla="*/ 917160 h 3187690"/>
              <a:gd name="connsiteX660" fmla="*/ 3346162 w 3959210"/>
              <a:gd name="connsiteY660" fmla="*/ 886801 h 3187690"/>
              <a:gd name="connsiteX661" fmla="*/ 3350951 w 3959210"/>
              <a:gd name="connsiteY661" fmla="*/ 889997 h 3187690"/>
              <a:gd name="connsiteX662" fmla="*/ 3338179 w 3959210"/>
              <a:gd name="connsiteY662" fmla="*/ 896388 h 3187690"/>
              <a:gd name="connsiteX663" fmla="*/ 3330197 w 3959210"/>
              <a:gd name="connsiteY663" fmla="*/ 893193 h 3187690"/>
              <a:gd name="connsiteX664" fmla="*/ 3325408 w 3959210"/>
              <a:gd name="connsiteY664" fmla="*/ 883605 h 3187690"/>
              <a:gd name="connsiteX665" fmla="*/ 3314233 w 3959210"/>
              <a:gd name="connsiteY665" fmla="*/ 889997 h 3187690"/>
              <a:gd name="connsiteX666" fmla="*/ 3261550 w 3959210"/>
              <a:gd name="connsiteY666" fmla="*/ 859638 h 3187690"/>
              <a:gd name="connsiteX667" fmla="*/ 3245585 w 3959210"/>
              <a:gd name="connsiteY667" fmla="*/ 853247 h 3187690"/>
              <a:gd name="connsiteX668" fmla="*/ 3236006 w 3959210"/>
              <a:gd name="connsiteY668" fmla="*/ 858040 h 3187690"/>
              <a:gd name="connsiteX669" fmla="*/ 3228024 w 3959210"/>
              <a:gd name="connsiteY669" fmla="*/ 872421 h 3187690"/>
              <a:gd name="connsiteX670" fmla="*/ 3231217 w 3959210"/>
              <a:gd name="connsiteY670" fmla="*/ 880410 h 3187690"/>
              <a:gd name="connsiteX671" fmla="*/ 3215253 w 3959210"/>
              <a:gd name="connsiteY671" fmla="*/ 896388 h 3187690"/>
              <a:gd name="connsiteX672" fmla="*/ 3212060 w 3959210"/>
              <a:gd name="connsiteY672" fmla="*/ 901182 h 3187690"/>
              <a:gd name="connsiteX673" fmla="*/ 3231217 w 3959210"/>
              <a:gd name="connsiteY673" fmla="*/ 921954 h 3187690"/>
              <a:gd name="connsiteX674" fmla="*/ 3237603 w 3959210"/>
              <a:gd name="connsiteY674" fmla="*/ 917160 h 3187690"/>
              <a:gd name="connsiteX675" fmla="*/ 3232814 w 3959210"/>
              <a:gd name="connsiteY675" fmla="*/ 910769 h 3187690"/>
              <a:gd name="connsiteX676" fmla="*/ 3240796 w 3959210"/>
              <a:gd name="connsiteY676" fmla="*/ 910769 h 3187690"/>
              <a:gd name="connsiteX677" fmla="*/ 3237603 w 3959210"/>
              <a:gd name="connsiteY677" fmla="*/ 905975 h 3187690"/>
              <a:gd name="connsiteX678" fmla="*/ 3243989 w 3959210"/>
              <a:gd name="connsiteY678" fmla="*/ 907573 h 3187690"/>
              <a:gd name="connsiteX679" fmla="*/ 3245585 w 3959210"/>
              <a:gd name="connsiteY679" fmla="*/ 923552 h 3187690"/>
              <a:gd name="connsiteX680" fmla="*/ 3237603 w 3959210"/>
              <a:gd name="connsiteY680" fmla="*/ 926747 h 3187690"/>
              <a:gd name="connsiteX681" fmla="*/ 3248778 w 3959210"/>
              <a:gd name="connsiteY681" fmla="*/ 933139 h 3187690"/>
              <a:gd name="connsiteX682" fmla="*/ 3237603 w 3959210"/>
              <a:gd name="connsiteY682" fmla="*/ 937932 h 3187690"/>
              <a:gd name="connsiteX683" fmla="*/ 3240796 w 3959210"/>
              <a:gd name="connsiteY683" fmla="*/ 944323 h 3187690"/>
              <a:gd name="connsiteX684" fmla="*/ 3215253 w 3959210"/>
              <a:gd name="connsiteY684" fmla="*/ 961900 h 3187690"/>
              <a:gd name="connsiteX685" fmla="*/ 3213656 w 3959210"/>
              <a:gd name="connsiteY685" fmla="*/ 971487 h 3187690"/>
              <a:gd name="connsiteX686" fmla="*/ 3197692 w 3959210"/>
              <a:gd name="connsiteY686" fmla="*/ 973085 h 3187690"/>
              <a:gd name="connsiteX687" fmla="*/ 3218445 w 3959210"/>
              <a:gd name="connsiteY687" fmla="*/ 984270 h 3187690"/>
              <a:gd name="connsiteX688" fmla="*/ 3207270 w 3959210"/>
              <a:gd name="connsiteY688" fmla="*/ 985867 h 3187690"/>
              <a:gd name="connsiteX689" fmla="*/ 3183324 w 3959210"/>
              <a:gd name="connsiteY689" fmla="*/ 1014628 h 3187690"/>
              <a:gd name="connsiteX690" fmla="*/ 3170552 w 3959210"/>
              <a:gd name="connsiteY690" fmla="*/ 1003443 h 3187690"/>
              <a:gd name="connsiteX691" fmla="*/ 3167359 w 3959210"/>
              <a:gd name="connsiteY691" fmla="*/ 1001846 h 3187690"/>
              <a:gd name="connsiteX692" fmla="*/ 3168955 w 3959210"/>
              <a:gd name="connsiteY692" fmla="*/ 1005042 h 3187690"/>
              <a:gd name="connsiteX693" fmla="*/ 3162570 w 3959210"/>
              <a:gd name="connsiteY693" fmla="*/ 997052 h 3187690"/>
              <a:gd name="connsiteX694" fmla="*/ 3151395 w 3959210"/>
              <a:gd name="connsiteY694" fmla="*/ 1009835 h 3187690"/>
              <a:gd name="connsiteX695" fmla="*/ 3165763 w 3959210"/>
              <a:gd name="connsiteY695" fmla="*/ 1019422 h 3187690"/>
              <a:gd name="connsiteX696" fmla="*/ 3129044 w 3959210"/>
              <a:gd name="connsiteY696" fmla="*/ 1032205 h 3187690"/>
              <a:gd name="connsiteX697" fmla="*/ 3145009 w 3959210"/>
              <a:gd name="connsiteY697" fmla="*/ 1041792 h 3187690"/>
              <a:gd name="connsiteX698" fmla="*/ 3151395 w 3959210"/>
              <a:gd name="connsiteY698" fmla="*/ 1056172 h 3187690"/>
              <a:gd name="connsiteX699" fmla="*/ 3145009 w 3959210"/>
              <a:gd name="connsiteY699" fmla="*/ 1064161 h 3187690"/>
              <a:gd name="connsiteX700" fmla="*/ 3138623 w 3959210"/>
              <a:gd name="connsiteY700" fmla="*/ 1062564 h 3187690"/>
              <a:gd name="connsiteX701" fmla="*/ 3145009 w 3959210"/>
              <a:gd name="connsiteY701" fmla="*/ 1067357 h 3187690"/>
              <a:gd name="connsiteX702" fmla="*/ 3148202 w 3959210"/>
              <a:gd name="connsiteY702" fmla="*/ 1065759 h 3187690"/>
              <a:gd name="connsiteX703" fmla="*/ 3165763 w 3959210"/>
              <a:gd name="connsiteY703" fmla="*/ 1083335 h 3187690"/>
              <a:gd name="connsiteX704" fmla="*/ 3167359 w 3959210"/>
              <a:gd name="connsiteY704" fmla="*/ 1084933 h 3187690"/>
              <a:gd name="connsiteX705" fmla="*/ 3202481 w 3959210"/>
              <a:gd name="connsiteY705" fmla="*/ 1108901 h 3187690"/>
              <a:gd name="connsiteX706" fmla="*/ 3204077 w 3959210"/>
              <a:gd name="connsiteY706" fmla="*/ 1118488 h 3187690"/>
              <a:gd name="connsiteX707" fmla="*/ 3223235 w 3959210"/>
              <a:gd name="connsiteY707" fmla="*/ 1132869 h 3187690"/>
              <a:gd name="connsiteX708" fmla="*/ 3226428 w 3959210"/>
              <a:gd name="connsiteY708" fmla="*/ 1129673 h 3187690"/>
              <a:gd name="connsiteX709" fmla="*/ 3236006 w 3959210"/>
              <a:gd name="connsiteY709" fmla="*/ 1144053 h 3187690"/>
              <a:gd name="connsiteX710" fmla="*/ 3283900 w 3959210"/>
              <a:gd name="connsiteY710" fmla="*/ 1185597 h 3187690"/>
              <a:gd name="connsiteX711" fmla="*/ 3288689 w 3959210"/>
              <a:gd name="connsiteY711" fmla="*/ 1182402 h 3187690"/>
              <a:gd name="connsiteX712" fmla="*/ 3315829 w 3959210"/>
              <a:gd name="connsiteY712" fmla="*/ 1211163 h 3187690"/>
              <a:gd name="connsiteX713" fmla="*/ 3346162 w 3959210"/>
              <a:gd name="connsiteY713" fmla="*/ 1236728 h 3187690"/>
              <a:gd name="connsiteX714" fmla="*/ 3344565 w 3959210"/>
              <a:gd name="connsiteY714" fmla="*/ 1244717 h 3187690"/>
              <a:gd name="connsiteX715" fmla="*/ 3362126 w 3959210"/>
              <a:gd name="connsiteY715" fmla="*/ 1247913 h 3187690"/>
              <a:gd name="connsiteX716" fmla="*/ 3371705 w 3959210"/>
              <a:gd name="connsiteY716" fmla="*/ 1268685 h 3187690"/>
              <a:gd name="connsiteX717" fmla="*/ 3389266 w 3959210"/>
              <a:gd name="connsiteY717" fmla="*/ 1279870 h 3187690"/>
              <a:gd name="connsiteX718" fmla="*/ 3405230 w 3959210"/>
              <a:gd name="connsiteY718" fmla="*/ 1297446 h 3187690"/>
              <a:gd name="connsiteX719" fmla="*/ 3424388 w 3959210"/>
              <a:gd name="connsiteY719" fmla="*/ 1321414 h 3187690"/>
              <a:gd name="connsiteX720" fmla="*/ 3430773 w 3959210"/>
              <a:gd name="connsiteY720" fmla="*/ 1318218 h 3187690"/>
              <a:gd name="connsiteX721" fmla="*/ 3440352 w 3959210"/>
              <a:gd name="connsiteY721" fmla="*/ 1327805 h 3187690"/>
              <a:gd name="connsiteX722" fmla="*/ 3449931 w 3959210"/>
              <a:gd name="connsiteY722" fmla="*/ 1343783 h 3187690"/>
              <a:gd name="connsiteX723" fmla="*/ 3456317 w 3959210"/>
              <a:gd name="connsiteY723" fmla="*/ 1350175 h 3187690"/>
              <a:gd name="connsiteX724" fmla="*/ 3464299 w 3959210"/>
              <a:gd name="connsiteY724" fmla="*/ 1356566 h 3187690"/>
              <a:gd name="connsiteX725" fmla="*/ 3456317 w 3959210"/>
              <a:gd name="connsiteY725" fmla="*/ 1364555 h 3187690"/>
              <a:gd name="connsiteX726" fmla="*/ 3489842 w 3959210"/>
              <a:gd name="connsiteY726" fmla="*/ 1383729 h 3187690"/>
              <a:gd name="connsiteX727" fmla="*/ 3480263 w 3959210"/>
              <a:gd name="connsiteY727" fmla="*/ 1380534 h 3187690"/>
              <a:gd name="connsiteX728" fmla="*/ 3475474 w 3959210"/>
              <a:gd name="connsiteY728" fmla="*/ 1388523 h 3187690"/>
              <a:gd name="connsiteX729" fmla="*/ 3493035 w 3959210"/>
              <a:gd name="connsiteY729" fmla="*/ 1399708 h 3187690"/>
              <a:gd name="connsiteX730" fmla="*/ 3483456 w 3959210"/>
              <a:gd name="connsiteY730" fmla="*/ 1396512 h 3187690"/>
              <a:gd name="connsiteX731" fmla="*/ 3502614 w 3959210"/>
              <a:gd name="connsiteY731" fmla="*/ 1409295 h 3187690"/>
              <a:gd name="connsiteX732" fmla="*/ 3499421 w 3959210"/>
              <a:gd name="connsiteY732" fmla="*/ 1417284 h 3187690"/>
              <a:gd name="connsiteX733" fmla="*/ 3513789 w 3959210"/>
              <a:gd name="connsiteY733" fmla="*/ 1422078 h 3187690"/>
              <a:gd name="connsiteX734" fmla="*/ 3532946 w 3959210"/>
              <a:gd name="connsiteY734" fmla="*/ 1444447 h 3187690"/>
              <a:gd name="connsiteX735" fmla="*/ 3539332 w 3959210"/>
              <a:gd name="connsiteY735" fmla="*/ 1438056 h 3187690"/>
              <a:gd name="connsiteX736" fmla="*/ 3536139 w 3959210"/>
              <a:gd name="connsiteY736" fmla="*/ 1449241 h 3187690"/>
              <a:gd name="connsiteX737" fmla="*/ 3545718 w 3959210"/>
              <a:gd name="connsiteY737" fmla="*/ 1450839 h 3187690"/>
              <a:gd name="connsiteX738" fmla="*/ 3539332 w 3959210"/>
              <a:gd name="connsiteY738" fmla="*/ 1452436 h 3187690"/>
              <a:gd name="connsiteX739" fmla="*/ 3564875 w 3959210"/>
              <a:gd name="connsiteY739" fmla="*/ 1481198 h 3187690"/>
              <a:gd name="connsiteX740" fmla="*/ 3563279 w 3959210"/>
              <a:gd name="connsiteY740" fmla="*/ 1482795 h 3187690"/>
              <a:gd name="connsiteX741" fmla="*/ 3585629 w 3959210"/>
              <a:gd name="connsiteY741" fmla="*/ 1505165 h 3187690"/>
              <a:gd name="connsiteX742" fmla="*/ 3588822 w 3959210"/>
              <a:gd name="connsiteY742" fmla="*/ 1509959 h 3187690"/>
              <a:gd name="connsiteX743" fmla="*/ 3582436 w 3959210"/>
              <a:gd name="connsiteY743" fmla="*/ 1511557 h 3187690"/>
              <a:gd name="connsiteX744" fmla="*/ 3592015 w 3959210"/>
              <a:gd name="connsiteY744" fmla="*/ 1516350 h 3187690"/>
              <a:gd name="connsiteX745" fmla="*/ 3590419 w 3959210"/>
              <a:gd name="connsiteY745" fmla="*/ 1509959 h 3187690"/>
              <a:gd name="connsiteX746" fmla="*/ 3596804 w 3959210"/>
              <a:gd name="connsiteY746" fmla="*/ 1522741 h 3187690"/>
              <a:gd name="connsiteX747" fmla="*/ 3599997 w 3959210"/>
              <a:gd name="connsiteY747" fmla="*/ 1532329 h 3187690"/>
              <a:gd name="connsiteX748" fmla="*/ 3593611 w 3959210"/>
              <a:gd name="connsiteY748" fmla="*/ 1532329 h 3187690"/>
              <a:gd name="connsiteX749" fmla="*/ 3615962 w 3959210"/>
              <a:gd name="connsiteY749" fmla="*/ 1551503 h 3187690"/>
              <a:gd name="connsiteX750" fmla="*/ 3609576 w 3959210"/>
              <a:gd name="connsiteY750" fmla="*/ 1554698 h 3187690"/>
              <a:gd name="connsiteX751" fmla="*/ 3615962 w 3959210"/>
              <a:gd name="connsiteY751" fmla="*/ 1559492 h 3187690"/>
              <a:gd name="connsiteX752" fmla="*/ 3620751 w 3959210"/>
              <a:gd name="connsiteY752" fmla="*/ 1557894 h 3187690"/>
              <a:gd name="connsiteX753" fmla="*/ 3627137 w 3959210"/>
              <a:gd name="connsiteY753" fmla="*/ 1569079 h 3187690"/>
              <a:gd name="connsiteX754" fmla="*/ 3631926 w 3959210"/>
              <a:gd name="connsiteY754" fmla="*/ 1567481 h 3187690"/>
              <a:gd name="connsiteX755" fmla="*/ 3635119 w 3959210"/>
              <a:gd name="connsiteY755" fmla="*/ 1580264 h 3187690"/>
              <a:gd name="connsiteX756" fmla="*/ 3627137 w 3959210"/>
              <a:gd name="connsiteY756" fmla="*/ 1583459 h 3187690"/>
              <a:gd name="connsiteX757" fmla="*/ 3638312 w 3959210"/>
              <a:gd name="connsiteY757" fmla="*/ 1591449 h 3187690"/>
              <a:gd name="connsiteX758" fmla="*/ 3647891 w 3959210"/>
              <a:gd name="connsiteY758" fmla="*/ 1596242 h 3187690"/>
              <a:gd name="connsiteX759" fmla="*/ 3638312 w 3959210"/>
              <a:gd name="connsiteY759" fmla="*/ 1599438 h 3187690"/>
              <a:gd name="connsiteX760" fmla="*/ 3646294 w 3959210"/>
              <a:gd name="connsiteY760" fmla="*/ 1602633 h 3187690"/>
              <a:gd name="connsiteX761" fmla="*/ 3654277 w 3959210"/>
              <a:gd name="connsiteY761" fmla="*/ 1626601 h 3187690"/>
              <a:gd name="connsiteX762" fmla="*/ 3657470 w 3959210"/>
              <a:gd name="connsiteY762" fmla="*/ 1623405 h 3187690"/>
              <a:gd name="connsiteX763" fmla="*/ 3662259 w 3959210"/>
              <a:gd name="connsiteY763" fmla="*/ 1629797 h 3187690"/>
              <a:gd name="connsiteX764" fmla="*/ 3660662 w 3959210"/>
              <a:gd name="connsiteY764" fmla="*/ 1637786 h 3187690"/>
              <a:gd name="connsiteX765" fmla="*/ 3651084 w 3959210"/>
              <a:gd name="connsiteY765" fmla="*/ 1640982 h 3187690"/>
              <a:gd name="connsiteX766" fmla="*/ 3641505 w 3959210"/>
              <a:gd name="connsiteY766" fmla="*/ 1628199 h 3187690"/>
              <a:gd name="connsiteX767" fmla="*/ 3641505 w 3959210"/>
              <a:gd name="connsiteY767" fmla="*/ 1612220 h 3187690"/>
              <a:gd name="connsiteX768" fmla="*/ 3631926 w 3959210"/>
              <a:gd name="connsiteY768" fmla="*/ 1610623 h 3187690"/>
              <a:gd name="connsiteX769" fmla="*/ 3638312 w 3959210"/>
              <a:gd name="connsiteY769" fmla="*/ 1609025 h 3187690"/>
              <a:gd name="connsiteX770" fmla="*/ 3635119 w 3959210"/>
              <a:gd name="connsiteY770" fmla="*/ 1602633 h 3187690"/>
              <a:gd name="connsiteX771" fmla="*/ 3623944 w 3959210"/>
              <a:gd name="connsiteY771" fmla="*/ 1607427 h 3187690"/>
              <a:gd name="connsiteX772" fmla="*/ 3631926 w 3959210"/>
              <a:gd name="connsiteY772" fmla="*/ 1599438 h 3187690"/>
              <a:gd name="connsiteX773" fmla="*/ 3619155 w 3959210"/>
              <a:gd name="connsiteY773" fmla="*/ 1586655 h 3187690"/>
              <a:gd name="connsiteX774" fmla="*/ 3612769 w 3959210"/>
              <a:gd name="connsiteY774" fmla="*/ 1596242 h 3187690"/>
              <a:gd name="connsiteX775" fmla="*/ 3619155 w 3959210"/>
              <a:gd name="connsiteY775" fmla="*/ 1585057 h 3187690"/>
              <a:gd name="connsiteX776" fmla="*/ 3595208 w 3959210"/>
              <a:gd name="connsiteY776" fmla="*/ 1561090 h 3187690"/>
              <a:gd name="connsiteX777" fmla="*/ 3592015 w 3959210"/>
              <a:gd name="connsiteY777" fmla="*/ 1562688 h 3187690"/>
              <a:gd name="connsiteX778" fmla="*/ 3595208 w 3959210"/>
              <a:gd name="connsiteY778" fmla="*/ 1569079 h 3187690"/>
              <a:gd name="connsiteX779" fmla="*/ 3592015 w 3959210"/>
              <a:gd name="connsiteY779" fmla="*/ 1556296 h 3187690"/>
              <a:gd name="connsiteX780" fmla="*/ 3584033 w 3959210"/>
              <a:gd name="connsiteY780" fmla="*/ 1556296 h 3187690"/>
              <a:gd name="connsiteX781" fmla="*/ 3587226 w 3959210"/>
              <a:gd name="connsiteY781" fmla="*/ 1546709 h 3187690"/>
              <a:gd name="connsiteX782" fmla="*/ 3572858 w 3959210"/>
              <a:gd name="connsiteY782" fmla="*/ 1533926 h 3187690"/>
              <a:gd name="connsiteX783" fmla="*/ 3556893 w 3959210"/>
              <a:gd name="connsiteY783" fmla="*/ 1525937 h 3187690"/>
              <a:gd name="connsiteX784" fmla="*/ 3560086 w 3959210"/>
              <a:gd name="connsiteY784" fmla="*/ 1519546 h 3187690"/>
              <a:gd name="connsiteX785" fmla="*/ 3544121 w 3959210"/>
              <a:gd name="connsiteY785" fmla="*/ 1503567 h 3187690"/>
              <a:gd name="connsiteX786" fmla="*/ 3550507 w 3959210"/>
              <a:gd name="connsiteY786" fmla="*/ 1500372 h 3187690"/>
              <a:gd name="connsiteX787" fmla="*/ 3540929 w 3959210"/>
              <a:gd name="connsiteY787" fmla="*/ 1497176 h 3187690"/>
              <a:gd name="connsiteX788" fmla="*/ 3539332 w 3959210"/>
              <a:gd name="connsiteY788" fmla="*/ 1503567 h 3187690"/>
              <a:gd name="connsiteX789" fmla="*/ 3534543 w 3959210"/>
              <a:gd name="connsiteY789" fmla="*/ 1495578 h 3187690"/>
              <a:gd name="connsiteX790" fmla="*/ 3540929 w 3959210"/>
              <a:gd name="connsiteY790" fmla="*/ 1489187 h 3187690"/>
              <a:gd name="connsiteX791" fmla="*/ 3520175 w 3959210"/>
              <a:gd name="connsiteY791" fmla="*/ 1473208 h 3187690"/>
              <a:gd name="connsiteX792" fmla="*/ 3520175 w 3959210"/>
              <a:gd name="connsiteY792" fmla="*/ 1466817 h 3187690"/>
              <a:gd name="connsiteX793" fmla="*/ 3512192 w 3959210"/>
              <a:gd name="connsiteY793" fmla="*/ 1465219 h 3187690"/>
              <a:gd name="connsiteX794" fmla="*/ 3512192 w 3959210"/>
              <a:gd name="connsiteY794" fmla="*/ 1470013 h 3187690"/>
              <a:gd name="connsiteX795" fmla="*/ 3502614 w 3959210"/>
              <a:gd name="connsiteY795" fmla="*/ 1450839 h 3187690"/>
              <a:gd name="connsiteX796" fmla="*/ 3499421 w 3959210"/>
              <a:gd name="connsiteY796" fmla="*/ 1454034 h 3187690"/>
              <a:gd name="connsiteX797" fmla="*/ 3501017 w 3959210"/>
              <a:gd name="connsiteY797" fmla="*/ 1460426 h 3187690"/>
              <a:gd name="connsiteX798" fmla="*/ 3485053 w 3959210"/>
              <a:gd name="connsiteY798" fmla="*/ 1442850 h 3187690"/>
              <a:gd name="connsiteX799" fmla="*/ 3467492 w 3959210"/>
              <a:gd name="connsiteY799" fmla="*/ 1430067 h 3187690"/>
              <a:gd name="connsiteX800" fmla="*/ 3470685 w 3959210"/>
              <a:gd name="connsiteY800" fmla="*/ 1426871 h 3187690"/>
              <a:gd name="connsiteX801" fmla="*/ 3454720 w 3959210"/>
              <a:gd name="connsiteY801" fmla="*/ 1404501 h 3187690"/>
              <a:gd name="connsiteX802" fmla="*/ 3430773 w 3959210"/>
              <a:gd name="connsiteY802" fmla="*/ 1385327 h 3187690"/>
              <a:gd name="connsiteX803" fmla="*/ 3422791 w 3959210"/>
              <a:gd name="connsiteY803" fmla="*/ 1369349 h 3187690"/>
              <a:gd name="connsiteX804" fmla="*/ 3408423 w 3959210"/>
              <a:gd name="connsiteY804" fmla="*/ 1361360 h 3187690"/>
              <a:gd name="connsiteX805" fmla="*/ 3390862 w 3959210"/>
              <a:gd name="connsiteY805" fmla="*/ 1346979 h 3187690"/>
              <a:gd name="connsiteX806" fmla="*/ 3394055 w 3959210"/>
              <a:gd name="connsiteY806" fmla="*/ 1340588 h 3187690"/>
              <a:gd name="connsiteX807" fmla="*/ 3387669 w 3959210"/>
              <a:gd name="connsiteY807" fmla="*/ 1334196 h 3187690"/>
              <a:gd name="connsiteX808" fmla="*/ 3379687 w 3959210"/>
              <a:gd name="connsiteY808" fmla="*/ 1334196 h 3187690"/>
              <a:gd name="connsiteX809" fmla="*/ 3387669 w 3959210"/>
              <a:gd name="connsiteY809" fmla="*/ 1332598 h 3187690"/>
              <a:gd name="connsiteX810" fmla="*/ 3373301 w 3959210"/>
              <a:gd name="connsiteY810" fmla="*/ 1326207 h 3187690"/>
              <a:gd name="connsiteX811" fmla="*/ 3374898 w 3959210"/>
              <a:gd name="connsiteY811" fmla="*/ 1318218 h 3187690"/>
              <a:gd name="connsiteX812" fmla="*/ 3354144 w 3959210"/>
              <a:gd name="connsiteY812" fmla="*/ 1313425 h 3187690"/>
              <a:gd name="connsiteX813" fmla="*/ 3352547 w 3959210"/>
              <a:gd name="connsiteY813" fmla="*/ 1318218 h 3187690"/>
              <a:gd name="connsiteX814" fmla="*/ 3350951 w 3959210"/>
              <a:gd name="connsiteY814" fmla="*/ 1316620 h 3187690"/>
              <a:gd name="connsiteX815" fmla="*/ 3347758 w 3959210"/>
              <a:gd name="connsiteY815" fmla="*/ 1321414 h 3187690"/>
              <a:gd name="connsiteX816" fmla="*/ 3336583 w 3959210"/>
              <a:gd name="connsiteY816" fmla="*/ 1305435 h 3187690"/>
              <a:gd name="connsiteX817" fmla="*/ 3344565 w 3959210"/>
              <a:gd name="connsiteY817" fmla="*/ 1305435 h 3187690"/>
              <a:gd name="connsiteX818" fmla="*/ 3354144 w 3959210"/>
              <a:gd name="connsiteY818" fmla="*/ 1310229 h 3187690"/>
              <a:gd name="connsiteX819" fmla="*/ 3349354 w 3959210"/>
              <a:gd name="connsiteY819" fmla="*/ 1299044 h 3187690"/>
              <a:gd name="connsiteX820" fmla="*/ 3338179 w 3959210"/>
              <a:gd name="connsiteY820" fmla="*/ 1294250 h 3187690"/>
              <a:gd name="connsiteX821" fmla="*/ 3341372 w 3959210"/>
              <a:gd name="connsiteY821" fmla="*/ 1300642 h 3187690"/>
              <a:gd name="connsiteX822" fmla="*/ 3336583 w 3959210"/>
              <a:gd name="connsiteY822" fmla="*/ 1305435 h 3187690"/>
              <a:gd name="connsiteX823" fmla="*/ 3328601 w 3959210"/>
              <a:gd name="connsiteY823" fmla="*/ 1299044 h 3187690"/>
              <a:gd name="connsiteX824" fmla="*/ 3334986 w 3959210"/>
              <a:gd name="connsiteY824" fmla="*/ 1297446 h 3187690"/>
              <a:gd name="connsiteX825" fmla="*/ 3331794 w 3959210"/>
              <a:gd name="connsiteY825" fmla="*/ 1294250 h 3187690"/>
              <a:gd name="connsiteX826" fmla="*/ 3323811 w 3959210"/>
              <a:gd name="connsiteY826" fmla="*/ 1299044 h 3187690"/>
              <a:gd name="connsiteX827" fmla="*/ 3311040 w 3959210"/>
              <a:gd name="connsiteY827" fmla="*/ 1284663 h 3187690"/>
              <a:gd name="connsiteX828" fmla="*/ 3306250 w 3959210"/>
              <a:gd name="connsiteY828" fmla="*/ 1268685 h 3187690"/>
              <a:gd name="connsiteX829" fmla="*/ 3298268 w 3959210"/>
              <a:gd name="connsiteY829" fmla="*/ 1267087 h 3187690"/>
              <a:gd name="connsiteX830" fmla="*/ 3299864 w 3959210"/>
              <a:gd name="connsiteY830" fmla="*/ 1275076 h 3187690"/>
              <a:gd name="connsiteX831" fmla="*/ 3290286 w 3959210"/>
              <a:gd name="connsiteY831" fmla="*/ 1255902 h 3187690"/>
              <a:gd name="connsiteX832" fmla="*/ 3287093 w 3959210"/>
              <a:gd name="connsiteY832" fmla="*/ 1252706 h 3187690"/>
              <a:gd name="connsiteX833" fmla="*/ 3279111 w 3959210"/>
              <a:gd name="connsiteY833" fmla="*/ 1255902 h 3187690"/>
              <a:gd name="connsiteX834" fmla="*/ 3258357 w 3959210"/>
              <a:gd name="connsiteY834" fmla="*/ 1235130 h 3187690"/>
              <a:gd name="connsiteX835" fmla="*/ 3236006 w 3959210"/>
              <a:gd name="connsiteY835" fmla="*/ 1220750 h 3187690"/>
              <a:gd name="connsiteX836" fmla="*/ 3192902 w 3959210"/>
              <a:gd name="connsiteY836" fmla="*/ 1179206 h 3187690"/>
              <a:gd name="connsiteX837" fmla="*/ 3191306 w 3959210"/>
              <a:gd name="connsiteY837" fmla="*/ 1182402 h 3187690"/>
              <a:gd name="connsiteX838" fmla="*/ 3149798 w 3959210"/>
              <a:gd name="connsiteY838" fmla="*/ 1142456 h 3187690"/>
              <a:gd name="connsiteX839" fmla="*/ 3145009 w 3959210"/>
              <a:gd name="connsiteY839" fmla="*/ 1145651 h 3187690"/>
              <a:gd name="connsiteX840" fmla="*/ 3117869 w 3959210"/>
              <a:gd name="connsiteY840" fmla="*/ 1120086 h 3187690"/>
              <a:gd name="connsiteX841" fmla="*/ 3114676 w 3959210"/>
              <a:gd name="connsiteY841" fmla="*/ 1123281 h 3187690"/>
              <a:gd name="connsiteX842" fmla="*/ 3100308 w 3959210"/>
              <a:gd name="connsiteY842" fmla="*/ 1110499 h 3187690"/>
              <a:gd name="connsiteX843" fmla="*/ 3068379 w 3959210"/>
              <a:gd name="connsiteY843" fmla="*/ 1083335 h 3187690"/>
              <a:gd name="connsiteX844" fmla="*/ 3065186 w 3959210"/>
              <a:gd name="connsiteY844" fmla="*/ 1076944 h 3187690"/>
              <a:gd name="connsiteX845" fmla="*/ 3073168 w 3959210"/>
              <a:gd name="connsiteY845" fmla="*/ 1078542 h 3187690"/>
              <a:gd name="connsiteX846" fmla="*/ 3073168 w 3959210"/>
              <a:gd name="connsiteY846" fmla="*/ 1067357 h 3187690"/>
              <a:gd name="connsiteX847" fmla="*/ 3057204 w 3959210"/>
              <a:gd name="connsiteY847" fmla="*/ 1076944 h 3187690"/>
              <a:gd name="connsiteX848" fmla="*/ 3042836 w 3959210"/>
              <a:gd name="connsiteY848" fmla="*/ 1065759 h 3187690"/>
              <a:gd name="connsiteX849" fmla="*/ 3030064 w 3959210"/>
              <a:gd name="connsiteY849" fmla="*/ 1067357 h 3187690"/>
              <a:gd name="connsiteX850" fmla="*/ 3020486 w 3959210"/>
              <a:gd name="connsiteY850" fmla="*/ 1064161 h 3187690"/>
              <a:gd name="connsiteX851" fmla="*/ 3065186 w 3959210"/>
              <a:gd name="connsiteY851" fmla="*/ 1097716 h 3187690"/>
              <a:gd name="connsiteX852" fmla="*/ 3093922 w 3959210"/>
              <a:gd name="connsiteY852" fmla="*/ 1118488 h 3187690"/>
              <a:gd name="connsiteX853" fmla="*/ 3121062 w 3959210"/>
              <a:gd name="connsiteY853" fmla="*/ 1139260 h 3187690"/>
              <a:gd name="connsiteX854" fmla="*/ 3135430 w 3959210"/>
              <a:gd name="connsiteY854" fmla="*/ 1150445 h 3187690"/>
              <a:gd name="connsiteX855" fmla="*/ 3149798 w 3959210"/>
              <a:gd name="connsiteY855" fmla="*/ 1161630 h 3187690"/>
              <a:gd name="connsiteX856" fmla="*/ 3176938 w 3959210"/>
              <a:gd name="connsiteY856" fmla="*/ 1183999 h 3187690"/>
              <a:gd name="connsiteX857" fmla="*/ 3202481 w 3959210"/>
              <a:gd name="connsiteY857" fmla="*/ 1207967 h 3187690"/>
              <a:gd name="connsiteX858" fmla="*/ 3216849 w 3959210"/>
              <a:gd name="connsiteY858" fmla="*/ 1219152 h 3187690"/>
              <a:gd name="connsiteX859" fmla="*/ 3229621 w 3959210"/>
              <a:gd name="connsiteY859" fmla="*/ 1230337 h 3187690"/>
              <a:gd name="connsiteX860" fmla="*/ 3280707 w 3959210"/>
              <a:gd name="connsiteY860" fmla="*/ 1279870 h 3187690"/>
              <a:gd name="connsiteX861" fmla="*/ 3298268 w 3959210"/>
              <a:gd name="connsiteY861" fmla="*/ 1294250 h 3187690"/>
              <a:gd name="connsiteX862" fmla="*/ 3311040 w 3959210"/>
              <a:gd name="connsiteY862" fmla="*/ 1310229 h 3187690"/>
              <a:gd name="connsiteX863" fmla="*/ 3331794 w 3959210"/>
              <a:gd name="connsiteY863" fmla="*/ 1321414 h 3187690"/>
              <a:gd name="connsiteX864" fmla="*/ 3333390 w 3959210"/>
              <a:gd name="connsiteY864" fmla="*/ 1329403 h 3187690"/>
              <a:gd name="connsiteX865" fmla="*/ 3341372 w 3959210"/>
              <a:gd name="connsiteY865" fmla="*/ 1332598 h 3187690"/>
              <a:gd name="connsiteX866" fmla="*/ 3344565 w 3959210"/>
              <a:gd name="connsiteY866" fmla="*/ 1340588 h 3187690"/>
              <a:gd name="connsiteX867" fmla="*/ 3362126 w 3959210"/>
              <a:gd name="connsiteY867" fmla="*/ 1356566 h 3187690"/>
              <a:gd name="connsiteX868" fmla="*/ 3352547 w 3959210"/>
              <a:gd name="connsiteY868" fmla="*/ 1350175 h 3187690"/>
              <a:gd name="connsiteX869" fmla="*/ 3363723 w 3959210"/>
              <a:gd name="connsiteY869" fmla="*/ 1362957 h 3187690"/>
              <a:gd name="connsiteX870" fmla="*/ 3373301 w 3959210"/>
              <a:gd name="connsiteY870" fmla="*/ 1367751 h 3187690"/>
              <a:gd name="connsiteX871" fmla="*/ 3376494 w 3959210"/>
              <a:gd name="connsiteY871" fmla="*/ 1377338 h 3187690"/>
              <a:gd name="connsiteX872" fmla="*/ 3410020 w 3959210"/>
              <a:gd name="connsiteY872" fmla="*/ 1401306 h 3187690"/>
              <a:gd name="connsiteX873" fmla="*/ 3411616 w 3959210"/>
              <a:gd name="connsiteY873" fmla="*/ 1409295 h 3187690"/>
              <a:gd name="connsiteX874" fmla="*/ 3419598 w 3959210"/>
              <a:gd name="connsiteY874" fmla="*/ 1422078 h 3187690"/>
              <a:gd name="connsiteX875" fmla="*/ 3441949 w 3959210"/>
              <a:gd name="connsiteY875" fmla="*/ 1441252 h 3187690"/>
              <a:gd name="connsiteX876" fmla="*/ 3433966 w 3959210"/>
              <a:gd name="connsiteY876" fmla="*/ 1444447 h 3187690"/>
              <a:gd name="connsiteX877" fmla="*/ 3441949 w 3959210"/>
              <a:gd name="connsiteY877" fmla="*/ 1442850 h 3187690"/>
              <a:gd name="connsiteX878" fmla="*/ 3469088 w 3959210"/>
              <a:gd name="connsiteY878" fmla="*/ 1468415 h 3187690"/>
              <a:gd name="connsiteX879" fmla="*/ 3475474 w 3959210"/>
              <a:gd name="connsiteY879" fmla="*/ 1473208 h 3187690"/>
              <a:gd name="connsiteX880" fmla="*/ 3472281 w 3959210"/>
              <a:gd name="connsiteY880" fmla="*/ 1478002 h 3187690"/>
              <a:gd name="connsiteX881" fmla="*/ 3486649 w 3959210"/>
              <a:gd name="connsiteY881" fmla="*/ 1485991 h 3187690"/>
              <a:gd name="connsiteX882" fmla="*/ 3493035 w 3959210"/>
              <a:gd name="connsiteY882" fmla="*/ 1497176 h 3187690"/>
              <a:gd name="connsiteX883" fmla="*/ 3515385 w 3959210"/>
              <a:gd name="connsiteY883" fmla="*/ 1538720 h 3187690"/>
              <a:gd name="connsiteX884" fmla="*/ 3531350 w 3959210"/>
              <a:gd name="connsiteY884" fmla="*/ 1553100 h 3187690"/>
              <a:gd name="connsiteX885" fmla="*/ 3547314 w 3959210"/>
              <a:gd name="connsiteY885" fmla="*/ 1567481 h 3187690"/>
              <a:gd name="connsiteX886" fmla="*/ 3550507 w 3959210"/>
              <a:gd name="connsiteY886" fmla="*/ 1575470 h 3187690"/>
              <a:gd name="connsiteX887" fmla="*/ 3537736 w 3959210"/>
              <a:gd name="connsiteY887" fmla="*/ 1567481 h 3187690"/>
              <a:gd name="connsiteX888" fmla="*/ 3524964 w 3959210"/>
              <a:gd name="connsiteY888" fmla="*/ 1556296 h 3187690"/>
              <a:gd name="connsiteX889" fmla="*/ 3518578 w 3959210"/>
              <a:gd name="connsiteY889" fmla="*/ 1559492 h 3187690"/>
              <a:gd name="connsiteX890" fmla="*/ 3528157 w 3959210"/>
              <a:gd name="connsiteY890" fmla="*/ 1564285 h 3187690"/>
              <a:gd name="connsiteX891" fmla="*/ 3520175 w 3959210"/>
              <a:gd name="connsiteY891" fmla="*/ 1572274 h 3187690"/>
              <a:gd name="connsiteX892" fmla="*/ 3532946 w 3959210"/>
              <a:gd name="connsiteY892" fmla="*/ 1572274 h 3187690"/>
              <a:gd name="connsiteX893" fmla="*/ 3540929 w 3959210"/>
              <a:gd name="connsiteY893" fmla="*/ 1583459 h 3187690"/>
              <a:gd name="connsiteX894" fmla="*/ 3550507 w 3959210"/>
              <a:gd name="connsiteY894" fmla="*/ 1578666 h 3187690"/>
              <a:gd name="connsiteX895" fmla="*/ 3563279 w 3959210"/>
              <a:gd name="connsiteY895" fmla="*/ 1589851 h 3187690"/>
              <a:gd name="connsiteX896" fmla="*/ 3558490 w 3959210"/>
              <a:gd name="connsiteY896" fmla="*/ 1596242 h 3187690"/>
              <a:gd name="connsiteX897" fmla="*/ 3571261 w 3959210"/>
              <a:gd name="connsiteY897" fmla="*/ 1615416 h 3187690"/>
              <a:gd name="connsiteX898" fmla="*/ 3560086 w 3959210"/>
              <a:gd name="connsiteY898" fmla="*/ 1604231 h 3187690"/>
              <a:gd name="connsiteX899" fmla="*/ 3555297 w 3959210"/>
              <a:gd name="connsiteY899" fmla="*/ 1613818 h 3187690"/>
              <a:gd name="connsiteX900" fmla="*/ 3564875 w 3959210"/>
              <a:gd name="connsiteY900" fmla="*/ 1615416 h 3187690"/>
              <a:gd name="connsiteX901" fmla="*/ 3577647 w 3959210"/>
              <a:gd name="connsiteY901" fmla="*/ 1640982 h 3187690"/>
              <a:gd name="connsiteX902" fmla="*/ 3572858 w 3959210"/>
              <a:gd name="connsiteY902" fmla="*/ 1647373 h 3187690"/>
              <a:gd name="connsiteX903" fmla="*/ 3576051 w 3959210"/>
              <a:gd name="connsiteY903" fmla="*/ 1648971 h 3187690"/>
              <a:gd name="connsiteX904" fmla="*/ 3585629 w 3959210"/>
              <a:gd name="connsiteY904" fmla="*/ 1640982 h 3187690"/>
              <a:gd name="connsiteX905" fmla="*/ 3590419 w 3959210"/>
              <a:gd name="connsiteY905" fmla="*/ 1648971 h 3187690"/>
              <a:gd name="connsiteX906" fmla="*/ 3592015 w 3959210"/>
              <a:gd name="connsiteY906" fmla="*/ 1639384 h 3187690"/>
              <a:gd name="connsiteX907" fmla="*/ 3596804 w 3959210"/>
              <a:gd name="connsiteY907" fmla="*/ 1650569 h 3187690"/>
              <a:gd name="connsiteX908" fmla="*/ 3585629 w 3959210"/>
              <a:gd name="connsiteY908" fmla="*/ 1650569 h 3187690"/>
              <a:gd name="connsiteX909" fmla="*/ 3592015 w 3959210"/>
              <a:gd name="connsiteY909" fmla="*/ 1661753 h 3187690"/>
              <a:gd name="connsiteX910" fmla="*/ 3584033 w 3959210"/>
              <a:gd name="connsiteY910" fmla="*/ 1666547 h 3187690"/>
              <a:gd name="connsiteX911" fmla="*/ 3572858 w 3959210"/>
              <a:gd name="connsiteY911" fmla="*/ 1664949 h 3187690"/>
              <a:gd name="connsiteX912" fmla="*/ 3582436 w 3959210"/>
              <a:gd name="connsiteY912" fmla="*/ 1669743 h 3187690"/>
              <a:gd name="connsiteX913" fmla="*/ 3576051 w 3959210"/>
              <a:gd name="connsiteY913" fmla="*/ 1676134 h 3187690"/>
              <a:gd name="connsiteX914" fmla="*/ 3587226 w 3959210"/>
              <a:gd name="connsiteY914" fmla="*/ 1676134 h 3187690"/>
              <a:gd name="connsiteX915" fmla="*/ 3587226 w 3959210"/>
              <a:gd name="connsiteY915" fmla="*/ 1669743 h 3187690"/>
              <a:gd name="connsiteX916" fmla="*/ 3584033 w 3959210"/>
              <a:gd name="connsiteY916" fmla="*/ 1668145 h 3187690"/>
              <a:gd name="connsiteX917" fmla="*/ 3592015 w 3959210"/>
              <a:gd name="connsiteY917" fmla="*/ 1666547 h 3187690"/>
              <a:gd name="connsiteX918" fmla="*/ 3587226 w 3959210"/>
              <a:gd name="connsiteY918" fmla="*/ 1677732 h 3187690"/>
              <a:gd name="connsiteX919" fmla="*/ 3593611 w 3959210"/>
              <a:gd name="connsiteY919" fmla="*/ 1679330 h 3187690"/>
              <a:gd name="connsiteX920" fmla="*/ 3595208 w 3959210"/>
              <a:gd name="connsiteY920" fmla="*/ 1674536 h 3187690"/>
              <a:gd name="connsiteX921" fmla="*/ 3606383 w 3959210"/>
              <a:gd name="connsiteY921" fmla="*/ 1693710 h 3187690"/>
              <a:gd name="connsiteX922" fmla="*/ 3585629 w 3959210"/>
              <a:gd name="connsiteY922" fmla="*/ 1682525 h 3187690"/>
              <a:gd name="connsiteX923" fmla="*/ 3584033 w 3959210"/>
              <a:gd name="connsiteY923" fmla="*/ 1685721 h 3187690"/>
              <a:gd name="connsiteX924" fmla="*/ 3604787 w 3959210"/>
              <a:gd name="connsiteY924" fmla="*/ 1703297 h 3187690"/>
              <a:gd name="connsiteX925" fmla="*/ 3599997 w 3959210"/>
              <a:gd name="connsiteY925" fmla="*/ 1706493 h 3187690"/>
              <a:gd name="connsiteX926" fmla="*/ 3603190 w 3959210"/>
              <a:gd name="connsiteY926" fmla="*/ 1708091 h 3187690"/>
              <a:gd name="connsiteX927" fmla="*/ 3607980 w 3959210"/>
              <a:gd name="connsiteY927" fmla="*/ 1706493 h 3187690"/>
              <a:gd name="connsiteX928" fmla="*/ 3611172 w 3959210"/>
              <a:gd name="connsiteY928" fmla="*/ 1717678 h 3187690"/>
              <a:gd name="connsiteX929" fmla="*/ 3630330 w 3959210"/>
              <a:gd name="connsiteY929" fmla="*/ 1732058 h 3187690"/>
              <a:gd name="connsiteX930" fmla="*/ 3611172 w 3959210"/>
              <a:gd name="connsiteY930" fmla="*/ 1724069 h 3187690"/>
              <a:gd name="connsiteX931" fmla="*/ 3625540 w 3959210"/>
              <a:gd name="connsiteY931" fmla="*/ 1740048 h 3187690"/>
              <a:gd name="connsiteX932" fmla="*/ 3635119 w 3959210"/>
              <a:gd name="connsiteY932" fmla="*/ 1733656 h 3187690"/>
              <a:gd name="connsiteX933" fmla="*/ 3636716 w 3959210"/>
              <a:gd name="connsiteY933" fmla="*/ 1738450 h 3187690"/>
              <a:gd name="connsiteX934" fmla="*/ 3625540 w 3959210"/>
              <a:gd name="connsiteY934" fmla="*/ 1743243 h 3187690"/>
              <a:gd name="connsiteX935" fmla="*/ 3628733 w 3959210"/>
              <a:gd name="connsiteY935" fmla="*/ 1754428 h 3187690"/>
              <a:gd name="connsiteX936" fmla="*/ 3652680 w 3959210"/>
              <a:gd name="connsiteY936" fmla="*/ 1776798 h 3187690"/>
              <a:gd name="connsiteX937" fmla="*/ 3635119 w 3959210"/>
              <a:gd name="connsiteY937" fmla="*/ 1773602 h 3187690"/>
              <a:gd name="connsiteX938" fmla="*/ 3644698 w 3959210"/>
              <a:gd name="connsiteY938" fmla="*/ 1794374 h 3187690"/>
              <a:gd name="connsiteX939" fmla="*/ 3657470 w 3959210"/>
              <a:gd name="connsiteY939" fmla="*/ 1808755 h 3187690"/>
              <a:gd name="connsiteX940" fmla="*/ 3668645 w 3959210"/>
              <a:gd name="connsiteY940" fmla="*/ 1808755 h 3187690"/>
              <a:gd name="connsiteX941" fmla="*/ 3668645 w 3959210"/>
              <a:gd name="connsiteY941" fmla="*/ 1813548 h 3187690"/>
              <a:gd name="connsiteX942" fmla="*/ 3673434 w 3959210"/>
              <a:gd name="connsiteY942" fmla="*/ 1811950 h 3187690"/>
              <a:gd name="connsiteX943" fmla="*/ 3662259 w 3959210"/>
              <a:gd name="connsiteY943" fmla="*/ 1813548 h 3187690"/>
              <a:gd name="connsiteX944" fmla="*/ 3657470 w 3959210"/>
              <a:gd name="connsiteY944" fmla="*/ 1818342 h 3187690"/>
              <a:gd name="connsiteX945" fmla="*/ 3662259 w 3959210"/>
              <a:gd name="connsiteY945" fmla="*/ 1824733 h 3187690"/>
              <a:gd name="connsiteX946" fmla="*/ 3651084 w 3959210"/>
              <a:gd name="connsiteY946" fmla="*/ 1815146 h 3187690"/>
              <a:gd name="connsiteX947" fmla="*/ 3649487 w 3959210"/>
              <a:gd name="connsiteY947" fmla="*/ 1818342 h 3187690"/>
              <a:gd name="connsiteX948" fmla="*/ 3651084 w 3959210"/>
              <a:gd name="connsiteY948" fmla="*/ 1826331 h 3187690"/>
              <a:gd name="connsiteX949" fmla="*/ 3638312 w 3959210"/>
              <a:gd name="connsiteY949" fmla="*/ 1808755 h 3187690"/>
              <a:gd name="connsiteX950" fmla="*/ 3633523 w 3959210"/>
              <a:gd name="connsiteY950" fmla="*/ 1815146 h 3187690"/>
              <a:gd name="connsiteX951" fmla="*/ 3631926 w 3959210"/>
              <a:gd name="connsiteY951" fmla="*/ 1805559 h 3187690"/>
              <a:gd name="connsiteX952" fmla="*/ 3638312 w 3959210"/>
              <a:gd name="connsiteY952" fmla="*/ 1803961 h 3187690"/>
              <a:gd name="connsiteX953" fmla="*/ 3623944 w 3959210"/>
              <a:gd name="connsiteY953" fmla="*/ 1799168 h 3187690"/>
              <a:gd name="connsiteX954" fmla="*/ 3623944 w 3959210"/>
              <a:gd name="connsiteY954" fmla="*/ 1789581 h 3187690"/>
              <a:gd name="connsiteX955" fmla="*/ 3631926 w 3959210"/>
              <a:gd name="connsiteY955" fmla="*/ 1797570 h 3187690"/>
              <a:gd name="connsiteX956" fmla="*/ 3633523 w 3959210"/>
              <a:gd name="connsiteY956" fmla="*/ 1779994 h 3187690"/>
              <a:gd name="connsiteX957" fmla="*/ 3628733 w 3959210"/>
              <a:gd name="connsiteY957" fmla="*/ 1778396 h 3187690"/>
              <a:gd name="connsiteX958" fmla="*/ 3627137 w 3959210"/>
              <a:gd name="connsiteY958" fmla="*/ 1784787 h 3187690"/>
              <a:gd name="connsiteX959" fmla="*/ 3622348 w 3959210"/>
              <a:gd name="connsiteY959" fmla="*/ 1786385 h 3187690"/>
              <a:gd name="connsiteX960" fmla="*/ 3611172 w 3959210"/>
              <a:gd name="connsiteY960" fmla="*/ 1781591 h 3187690"/>
              <a:gd name="connsiteX961" fmla="*/ 3609576 w 3959210"/>
              <a:gd name="connsiteY961" fmla="*/ 1787983 h 3187690"/>
              <a:gd name="connsiteX962" fmla="*/ 3603190 w 3959210"/>
              <a:gd name="connsiteY962" fmla="*/ 1770407 h 3187690"/>
              <a:gd name="connsiteX963" fmla="*/ 3609576 w 3959210"/>
              <a:gd name="connsiteY963" fmla="*/ 1775200 h 3187690"/>
              <a:gd name="connsiteX964" fmla="*/ 3599997 w 3959210"/>
              <a:gd name="connsiteY964" fmla="*/ 1752830 h 3187690"/>
              <a:gd name="connsiteX965" fmla="*/ 3595208 w 3959210"/>
              <a:gd name="connsiteY965" fmla="*/ 1757624 h 3187690"/>
              <a:gd name="connsiteX966" fmla="*/ 3585629 w 3959210"/>
              <a:gd name="connsiteY966" fmla="*/ 1751233 h 3187690"/>
              <a:gd name="connsiteX967" fmla="*/ 3568068 w 3959210"/>
              <a:gd name="connsiteY967" fmla="*/ 1727265 h 3187690"/>
              <a:gd name="connsiteX968" fmla="*/ 3576051 w 3959210"/>
              <a:gd name="connsiteY968" fmla="*/ 1727265 h 3187690"/>
              <a:gd name="connsiteX969" fmla="*/ 3566472 w 3959210"/>
              <a:gd name="connsiteY969" fmla="*/ 1719276 h 3187690"/>
              <a:gd name="connsiteX970" fmla="*/ 3571261 w 3959210"/>
              <a:gd name="connsiteY970" fmla="*/ 1714482 h 3187690"/>
              <a:gd name="connsiteX971" fmla="*/ 3564875 w 3959210"/>
              <a:gd name="connsiteY971" fmla="*/ 1714482 h 3187690"/>
              <a:gd name="connsiteX972" fmla="*/ 3545718 w 3959210"/>
              <a:gd name="connsiteY972" fmla="*/ 1701699 h 3187690"/>
              <a:gd name="connsiteX973" fmla="*/ 3531350 w 3959210"/>
              <a:gd name="connsiteY973" fmla="*/ 1692112 h 3187690"/>
              <a:gd name="connsiteX974" fmla="*/ 3536139 w 3959210"/>
              <a:gd name="connsiteY974" fmla="*/ 1696906 h 3187690"/>
              <a:gd name="connsiteX975" fmla="*/ 3529753 w 3959210"/>
              <a:gd name="connsiteY975" fmla="*/ 1698504 h 3187690"/>
              <a:gd name="connsiteX976" fmla="*/ 3529753 w 3959210"/>
              <a:gd name="connsiteY976" fmla="*/ 1687319 h 3187690"/>
              <a:gd name="connsiteX977" fmla="*/ 3542525 w 3959210"/>
              <a:gd name="connsiteY977" fmla="*/ 1688917 h 3187690"/>
              <a:gd name="connsiteX978" fmla="*/ 3523368 w 3959210"/>
              <a:gd name="connsiteY978" fmla="*/ 1671340 h 3187690"/>
              <a:gd name="connsiteX979" fmla="*/ 3523368 w 3959210"/>
              <a:gd name="connsiteY979" fmla="*/ 1661753 h 3187690"/>
              <a:gd name="connsiteX980" fmla="*/ 3513789 w 3959210"/>
              <a:gd name="connsiteY980" fmla="*/ 1652167 h 3187690"/>
              <a:gd name="connsiteX981" fmla="*/ 3502614 w 3959210"/>
              <a:gd name="connsiteY981" fmla="*/ 1650569 h 3187690"/>
              <a:gd name="connsiteX982" fmla="*/ 3510596 w 3959210"/>
              <a:gd name="connsiteY982" fmla="*/ 1644177 h 3187690"/>
              <a:gd name="connsiteX983" fmla="*/ 3497824 w 3959210"/>
              <a:gd name="connsiteY983" fmla="*/ 1634590 h 3187690"/>
              <a:gd name="connsiteX984" fmla="*/ 3494632 w 3959210"/>
              <a:gd name="connsiteY984" fmla="*/ 1637786 h 3187690"/>
              <a:gd name="connsiteX985" fmla="*/ 3493035 w 3959210"/>
              <a:gd name="connsiteY985" fmla="*/ 1628199 h 3187690"/>
              <a:gd name="connsiteX986" fmla="*/ 3480263 w 3959210"/>
              <a:gd name="connsiteY986" fmla="*/ 1621808 h 3187690"/>
              <a:gd name="connsiteX987" fmla="*/ 3472281 w 3959210"/>
              <a:gd name="connsiteY987" fmla="*/ 1610623 h 3187690"/>
              <a:gd name="connsiteX988" fmla="*/ 3465895 w 3959210"/>
              <a:gd name="connsiteY988" fmla="*/ 1609025 h 3187690"/>
              <a:gd name="connsiteX989" fmla="*/ 3472281 w 3959210"/>
              <a:gd name="connsiteY989" fmla="*/ 1605829 h 3187690"/>
              <a:gd name="connsiteX990" fmla="*/ 3453124 w 3959210"/>
              <a:gd name="connsiteY990" fmla="*/ 1593046 h 3187690"/>
              <a:gd name="connsiteX991" fmla="*/ 3456317 w 3959210"/>
              <a:gd name="connsiteY991" fmla="*/ 1601036 h 3187690"/>
              <a:gd name="connsiteX992" fmla="*/ 3445142 w 3959210"/>
              <a:gd name="connsiteY992" fmla="*/ 1586655 h 3187690"/>
              <a:gd name="connsiteX993" fmla="*/ 3449931 w 3959210"/>
              <a:gd name="connsiteY993" fmla="*/ 1589851 h 3187690"/>
              <a:gd name="connsiteX994" fmla="*/ 3438756 w 3959210"/>
              <a:gd name="connsiteY994" fmla="*/ 1580264 h 3187690"/>
              <a:gd name="connsiteX995" fmla="*/ 3438756 w 3959210"/>
              <a:gd name="connsiteY995" fmla="*/ 1586655 h 3187690"/>
              <a:gd name="connsiteX996" fmla="*/ 3437159 w 3959210"/>
              <a:gd name="connsiteY996" fmla="*/ 1578666 h 3187690"/>
              <a:gd name="connsiteX997" fmla="*/ 3425984 w 3959210"/>
              <a:gd name="connsiteY997" fmla="*/ 1575470 h 3187690"/>
              <a:gd name="connsiteX998" fmla="*/ 3427581 w 3959210"/>
              <a:gd name="connsiteY998" fmla="*/ 1585057 h 3187690"/>
              <a:gd name="connsiteX999" fmla="*/ 3433966 w 3959210"/>
              <a:gd name="connsiteY999" fmla="*/ 1588253 h 3187690"/>
              <a:gd name="connsiteX1000" fmla="*/ 3441949 w 3959210"/>
              <a:gd name="connsiteY1000" fmla="*/ 1602633 h 3187690"/>
              <a:gd name="connsiteX1001" fmla="*/ 3451527 w 3959210"/>
              <a:gd name="connsiteY1001" fmla="*/ 1618612 h 3187690"/>
              <a:gd name="connsiteX1002" fmla="*/ 3465895 w 3959210"/>
              <a:gd name="connsiteY1002" fmla="*/ 1631395 h 3187690"/>
              <a:gd name="connsiteX1003" fmla="*/ 3486649 w 3959210"/>
              <a:gd name="connsiteY1003" fmla="*/ 1658558 h 3187690"/>
              <a:gd name="connsiteX1004" fmla="*/ 3481860 w 3959210"/>
              <a:gd name="connsiteY1004" fmla="*/ 1663351 h 3187690"/>
              <a:gd name="connsiteX1005" fmla="*/ 3486649 w 3959210"/>
              <a:gd name="connsiteY1005" fmla="*/ 1669743 h 3187690"/>
              <a:gd name="connsiteX1006" fmla="*/ 3480263 w 3959210"/>
              <a:gd name="connsiteY1006" fmla="*/ 1680928 h 3187690"/>
              <a:gd name="connsiteX1007" fmla="*/ 3491439 w 3959210"/>
              <a:gd name="connsiteY1007" fmla="*/ 1679330 h 3187690"/>
              <a:gd name="connsiteX1008" fmla="*/ 3493035 w 3959210"/>
              <a:gd name="connsiteY1008" fmla="*/ 1692112 h 3187690"/>
              <a:gd name="connsiteX1009" fmla="*/ 3501017 w 3959210"/>
              <a:gd name="connsiteY1009" fmla="*/ 1693710 h 3187690"/>
              <a:gd name="connsiteX1010" fmla="*/ 3489842 w 3959210"/>
              <a:gd name="connsiteY1010" fmla="*/ 1695308 h 3187690"/>
              <a:gd name="connsiteX1011" fmla="*/ 3494632 w 3959210"/>
              <a:gd name="connsiteY1011" fmla="*/ 1704895 h 3187690"/>
              <a:gd name="connsiteX1012" fmla="*/ 3501017 w 3959210"/>
              <a:gd name="connsiteY1012" fmla="*/ 1709689 h 3187690"/>
              <a:gd name="connsiteX1013" fmla="*/ 3512192 w 3959210"/>
              <a:gd name="connsiteY1013" fmla="*/ 1704895 h 3187690"/>
              <a:gd name="connsiteX1014" fmla="*/ 3505807 w 3959210"/>
              <a:gd name="connsiteY1014" fmla="*/ 1711286 h 3187690"/>
              <a:gd name="connsiteX1015" fmla="*/ 3516982 w 3959210"/>
              <a:gd name="connsiteY1015" fmla="*/ 1725667 h 3187690"/>
              <a:gd name="connsiteX1016" fmla="*/ 3504210 w 3959210"/>
              <a:gd name="connsiteY1016" fmla="*/ 1727265 h 3187690"/>
              <a:gd name="connsiteX1017" fmla="*/ 3496228 w 3959210"/>
              <a:gd name="connsiteY1017" fmla="*/ 1725667 h 3187690"/>
              <a:gd name="connsiteX1018" fmla="*/ 3489842 w 3959210"/>
              <a:gd name="connsiteY1018" fmla="*/ 1716080 h 3187690"/>
              <a:gd name="connsiteX1019" fmla="*/ 3497824 w 3959210"/>
              <a:gd name="connsiteY1019" fmla="*/ 1716080 h 3187690"/>
              <a:gd name="connsiteX1020" fmla="*/ 3488246 w 3959210"/>
              <a:gd name="connsiteY1020" fmla="*/ 1709689 h 3187690"/>
              <a:gd name="connsiteX1021" fmla="*/ 3481860 w 3959210"/>
              <a:gd name="connsiteY1021" fmla="*/ 1687319 h 3187690"/>
              <a:gd name="connsiteX1022" fmla="*/ 3475474 w 3959210"/>
              <a:gd name="connsiteY1022" fmla="*/ 1688917 h 3187690"/>
              <a:gd name="connsiteX1023" fmla="*/ 3473878 w 3959210"/>
              <a:gd name="connsiteY1023" fmla="*/ 1685721 h 3187690"/>
              <a:gd name="connsiteX1024" fmla="*/ 3478667 w 3959210"/>
              <a:gd name="connsiteY1024" fmla="*/ 1682525 h 3187690"/>
              <a:gd name="connsiteX1025" fmla="*/ 3469088 w 3959210"/>
              <a:gd name="connsiteY1025" fmla="*/ 1679330 h 3187690"/>
              <a:gd name="connsiteX1026" fmla="*/ 3472281 w 3959210"/>
              <a:gd name="connsiteY1026" fmla="*/ 1672938 h 3187690"/>
              <a:gd name="connsiteX1027" fmla="*/ 3462702 w 3959210"/>
              <a:gd name="connsiteY1027" fmla="*/ 1658558 h 3187690"/>
              <a:gd name="connsiteX1028" fmla="*/ 3456317 w 3959210"/>
              <a:gd name="connsiteY1028" fmla="*/ 1661753 h 3187690"/>
              <a:gd name="connsiteX1029" fmla="*/ 3451527 w 3959210"/>
              <a:gd name="connsiteY1029" fmla="*/ 1658558 h 3187690"/>
              <a:gd name="connsiteX1030" fmla="*/ 3448334 w 3959210"/>
              <a:gd name="connsiteY1030" fmla="*/ 1650569 h 3187690"/>
              <a:gd name="connsiteX1031" fmla="*/ 3430773 w 3959210"/>
              <a:gd name="connsiteY1031" fmla="*/ 1625003 h 3187690"/>
              <a:gd name="connsiteX1032" fmla="*/ 3414809 w 3959210"/>
              <a:gd name="connsiteY1032" fmla="*/ 1629797 h 3187690"/>
              <a:gd name="connsiteX1033" fmla="*/ 3422791 w 3959210"/>
              <a:gd name="connsiteY1033" fmla="*/ 1629797 h 3187690"/>
              <a:gd name="connsiteX1034" fmla="*/ 3419598 w 3959210"/>
              <a:gd name="connsiteY1034" fmla="*/ 1636188 h 3187690"/>
              <a:gd name="connsiteX1035" fmla="*/ 3433966 w 3959210"/>
              <a:gd name="connsiteY1035" fmla="*/ 1653764 h 3187690"/>
              <a:gd name="connsiteX1036" fmla="*/ 3445142 w 3959210"/>
              <a:gd name="connsiteY1036" fmla="*/ 1676134 h 3187690"/>
              <a:gd name="connsiteX1037" fmla="*/ 3437159 w 3959210"/>
              <a:gd name="connsiteY1037" fmla="*/ 1671340 h 3187690"/>
              <a:gd name="connsiteX1038" fmla="*/ 3430773 w 3959210"/>
              <a:gd name="connsiteY1038" fmla="*/ 1676134 h 3187690"/>
              <a:gd name="connsiteX1039" fmla="*/ 3433966 w 3959210"/>
              <a:gd name="connsiteY1039" fmla="*/ 1672938 h 3187690"/>
              <a:gd name="connsiteX1040" fmla="*/ 3419598 w 3959210"/>
              <a:gd name="connsiteY1040" fmla="*/ 1666547 h 3187690"/>
              <a:gd name="connsiteX1041" fmla="*/ 3430773 w 3959210"/>
              <a:gd name="connsiteY1041" fmla="*/ 1664949 h 3187690"/>
              <a:gd name="connsiteX1042" fmla="*/ 3430773 w 3959210"/>
              <a:gd name="connsiteY1042" fmla="*/ 1671340 h 3187690"/>
              <a:gd name="connsiteX1043" fmla="*/ 3437159 w 3959210"/>
              <a:gd name="connsiteY1043" fmla="*/ 1664949 h 3187690"/>
              <a:gd name="connsiteX1044" fmla="*/ 3427581 w 3959210"/>
              <a:gd name="connsiteY1044" fmla="*/ 1660156 h 3187690"/>
              <a:gd name="connsiteX1045" fmla="*/ 3418002 w 3959210"/>
              <a:gd name="connsiteY1045" fmla="*/ 1661753 h 3187690"/>
              <a:gd name="connsiteX1046" fmla="*/ 3403634 w 3959210"/>
              <a:gd name="connsiteY1046" fmla="*/ 1645775 h 3187690"/>
              <a:gd name="connsiteX1047" fmla="*/ 3392459 w 3959210"/>
              <a:gd name="connsiteY1047" fmla="*/ 1631395 h 3187690"/>
              <a:gd name="connsiteX1048" fmla="*/ 3386073 w 3959210"/>
              <a:gd name="connsiteY1048" fmla="*/ 1634590 h 3187690"/>
              <a:gd name="connsiteX1049" fmla="*/ 3382880 w 3959210"/>
              <a:gd name="connsiteY1049" fmla="*/ 1618612 h 3187690"/>
              <a:gd name="connsiteX1050" fmla="*/ 3392459 w 3959210"/>
              <a:gd name="connsiteY1050" fmla="*/ 1621808 h 3187690"/>
              <a:gd name="connsiteX1051" fmla="*/ 3389266 w 3959210"/>
              <a:gd name="connsiteY1051" fmla="*/ 1625003 h 3187690"/>
              <a:gd name="connsiteX1052" fmla="*/ 3400441 w 3959210"/>
              <a:gd name="connsiteY1052" fmla="*/ 1625003 h 3187690"/>
              <a:gd name="connsiteX1053" fmla="*/ 3378091 w 3959210"/>
              <a:gd name="connsiteY1053" fmla="*/ 1617014 h 3187690"/>
              <a:gd name="connsiteX1054" fmla="*/ 3371705 w 3959210"/>
              <a:gd name="connsiteY1054" fmla="*/ 1607427 h 3187690"/>
              <a:gd name="connsiteX1055" fmla="*/ 3382880 w 3959210"/>
              <a:gd name="connsiteY1055" fmla="*/ 1605829 h 3187690"/>
              <a:gd name="connsiteX1056" fmla="*/ 3373301 w 3959210"/>
              <a:gd name="connsiteY1056" fmla="*/ 1601036 h 3187690"/>
              <a:gd name="connsiteX1057" fmla="*/ 3354144 w 3959210"/>
              <a:gd name="connsiteY1057" fmla="*/ 1596242 h 3187690"/>
              <a:gd name="connsiteX1058" fmla="*/ 3358933 w 3959210"/>
              <a:gd name="connsiteY1058" fmla="*/ 1593046 h 3187690"/>
              <a:gd name="connsiteX1059" fmla="*/ 3350951 w 3959210"/>
              <a:gd name="connsiteY1059" fmla="*/ 1588253 h 3187690"/>
              <a:gd name="connsiteX1060" fmla="*/ 3350951 w 3959210"/>
              <a:gd name="connsiteY1060" fmla="*/ 1578666 h 3187690"/>
              <a:gd name="connsiteX1061" fmla="*/ 3338179 w 3959210"/>
              <a:gd name="connsiteY1061" fmla="*/ 1580264 h 3187690"/>
              <a:gd name="connsiteX1062" fmla="*/ 3338179 w 3959210"/>
              <a:gd name="connsiteY1062" fmla="*/ 1572274 h 3187690"/>
              <a:gd name="connsiteX1063" fmla="*/ 3330197 w 3959210"/>
              <a:gd name="connsiteY1063" fmla="*/ 1569079 h 3187690"/>
              <a:gd name="connsiteX1064" fmla="*/ 3334986 w 3959210"/>
              <a:gd name="connsiteY1064" fmla="*/ 1565883 h 3187690"/>
              <a:gd name="connsiteX1065" fmla="*/ 3328601 w 3959210"/>
              <a:gd name="connsiteY1065" fmla="*/ 1567481 h 3187690"/>
              <a:gd name="connsiteX1066" fmla="*/ 3327004 w 3959210"/>
              <a:gd name="connsiteY1066" fmla="*/ 1561090 h 3187690"/>
              <a:gd name="connsiteX1067" fmla="*/ 3334986 w 3959210"/>
              <a:gd name="connsiteY1067" fmla="*/ 1561090 h 3187690"/>
              <a:gd name="connsiteX1068" fmla="*/ 3320618 w 3959210"/>
              <a:gd name="connsiteY1068" fmla="*/ 1559492 h 3187690"/>
              <a:gd name="connsiteX1069" fmla="*/ 3315829 w 3959210"/>
              <a:gd name="connsiteY1069" fmla="*/ 1551503 h 3187690"/>
              <a:gd name="connsiteX1070" fmla="*/ 3317425 w 3959210"/>
              <a:gd name="connsiteY1070" fmla="*/ 1545111 h 3187690"/>
              <a:gd name="connsiteX1071" fmla="*/ 3290286 w 3959210"/>
              <a:gd name="connsiteY1071" fmla="*/ 1524339 h 3187690"/>
              <a:gd name="connsiteX1072" fmla="*/ 3293479 w 3959210"/>
              <a:gd name="connsiteY1072" fmla="*/ 1517948 h 3187690"/>
              <a:gd name="connsiteX1073" fmla="*/ 3280707 w 3959210"/>
              <a:gd name="connsiteY1073" fmla="*/ 1508361 h 3187690"/>
              <a:gd name="connsiteX1074" fmla="*/ 3269532 w 3959210"/>
              <a:gd name="connsiteY1074" fmla="*/ 1505165 h 3187690"/>
              <a:gd name="connsiteX1075" fmla="*/ 3272725 w 3959210"/>
              <a:gd name="connsiteY1075" fmla="*/ 1500372 h 3187690"/>
              <a:gd name="connsiteX1076" fmla="*/ 3256760 w 3959210"/>
              <a:gd name="connsiteY1076" fmla="*/ 1489187 h 3187690"/>
              <a:gd name="connsiteX1077" fmla="*/ 3236006 w 3959210"/>
              <a:gd name="connsiteY1077" fmla="*/ 1487589 h 3187690"/>
              <a:gd name="connsiteX1078" fmla="*/ 3226428 w 3959210"/>
              <a:gd name="connsiteY1078" fmla="*/ 1465219 h 3187690"/>
              <a:gd name="connsiteX1079" fmla="*/ 3218445 w 3959210"/>
              <a:gd name="connsiteY1079" fmla="*/ 1458828 h 3187690"/>
              <a:gd name="connsiteX1080" fmla="*/ 3224831 w 3959210"/>
              <a:gd name="connsiteY1080" fmla="*/ 1458828 h 3187690"/>
              <a:gd name="connsiteX1081" fmla="*/ 3210463 w 3959210"/>
              <a:gd name="connsiteY1081" fmla="*/ 1454034 h 3187690"/>
              <a:gd name="connsiteX1082" fmla="*/ 3215253 w 3959210"/>
              <a:gd name="connsiteY1082" fmla="*/ 1460426 h 3187690"/>
              <a:gd name="connsiteX1083" fmla="*/ 3202481 w 3959210"/>
              <a:gd name="connsiteY1083" fmla="*/ 1442850 h 3187690"/>
              <a:gd name="connsiteX1084" fmla="*/ 3196095 w 3959210"/>
              <a:gd name="connsiteY1084" fmla="*/ 1446045 h 3187690"/>
              <a:gd name="connsiteX1085" fmla="*/ 3189709 w 3959210"/>
              <a:gd name="connsiteY1085" fmla="*/ 1438056 h 3187690"/>
              <a:gd name="connsiteX1086" fmla="*/ 3188113 w 3959210"/>
              <a:gd name="connsiteY1086" fmla="*/ 1447643 h 3187690"/>
              <a:gd name="connsiteX1087" fmla="*/ 3196095 w 3959210"/>
              <a:gd name="connsiteY1087" fmla="*/ 1457230 h 3187690"/>
              <a:gd name="connsiteX1088" fmla="*/ 3186516 w 3959210"/>
              <a:gd name="connsiteY1088" fmla="*/ 1450839 h 3187690"/>
              <a:gd name="connsiteX1089" fmla="*/ 3184920 w 3959210"/>
              <a:gd name="connsiteY1089" fmla="*/ 1438056 h 3187690"/>
              <a:gd name="connsiteX1090" fmla="*/ 3175341 w 3959210"/>
              <a:gd name="connsiteY1090" fmla="*/ 1441252 h 3187690"/>
              <a:gd name="connsiteX1091" fmla="*/ 3175341 w 3959210"/>
              <a:gd name="connsiteY1091" fmla="*/ 1438056 h 3187690"/>
              <a:gd name="connsiteX1092" fmla="*/ 3173745 w 3959210"/>
              <a:gd name="connsiteY1092" fmla="*/ 1436458 h 3187690"/>
              <a:gd name="connsiteX1093" fmla="*/ 3184920 w 3959210"/>
              <a:gd name="connsiteY1093" fmla="*/ 1433263 h 3187690"/>
              <a:gd name="connsiteX1094" fmla="*/ 3188113 w 3959210"/>
              <a:gd name="connsiteY1094" fmla="*/ 1426871 h 3187690"/>
              <a:gd name="connsiteX1095" fmla="*/ 3175341 w 3959210"/>
              <a:gd name="connsiteY1095" fmla="*/ 1425273 h 3187690"/>
              <a:gd name="connsiteX1096" fmla="*/ 3156184 w 3959210"/>
              <a:gd name="connsiteY1096" fmla="*/ 1415686 h 3187690"/>
              <a:gd name="connsiteX1097" fmla="*/ 3165763 w 3959210"/>
              <a:gd name="connsiteY1097" fmla="*/ 1406099 h 3187690"/>
              <a:gd name="connsiteX1098" fmla="*/ 3160973 w 3959210"/>
              <a:gd name="connsiteY1098" fmla="*/ 1407697 h 3187690"/>
              <a:gd name="connsiteX1099" fmla="*/ 3159377 w 3959210"/>
              <a:gd name="connsiteY1099" fmla="*/ 1407697 h 3187690"/>
              <a:gd name="connsiteX1100" fmla="*/ 3152991 w 3959210"/>
              <a:gd name="connsiteY1100" fmla="*/ 1409295 h 3187690"/>
              <a:gd name="connsiteX1101" fmla="*/ 3141816 w 3959210"/>
              <a:gd name="connsiteY1101" fmla="*/ 1401306 h 3187690"/>
              <a:gd name="connsiteX1102" fmla="*/ 3148202 w 3959210"/>
              <a:gd name="connsiteY1102" fmla="*/ 1393316 h 3187690"/>
              <a:gd name="connsiteX1103" fmla="*/ 3146605 w 3959210"/>
              <a:gd name="connsiteY1103" fmla="*/ 1393316 h 3187690"/>
              <a:gd name="connsiteX1104" fmla="*/ 3146605 w 3959210"/>
              <a:gd name="connsiteY1104" fmla="*/ 1391719 h 3187690"/>
              <a:gd name="connsiteX1105" fmla="*/ 3137026 w 3959210"/>
              <a:gd name="connsiteY1105" fmla="*/ 1393316 h 3187690"/>
              <a:gd name="connsiteX1106" fmla="*/ 3133834 w 3959210"/>
              <a:gd name="connsiteY1106" fmla="*/ 1380534 h 3187690"/>
              <a:gd name="connsiteX1107" fmla="*/ 3129044 w 3959210"/>
              <a:gd name="connsiteY1107" fmla="*/ 1382132 h 3187690"/>
              <a:gd name="connsiteX1108" fmla="*/ 3109887 w 3959210"/>
              <a:gd name="connsiteY1108" fmla="*/ 1374142 h 3187690"/>
              <a:gd name="connsiteX1109" fmla="*/ 3101905 w 3959210"/>
              <a:gd name="connsiteY1109" fmla="*/ 1366153 h 3187690"/>
              <a:gd name="connsiteX1110" fmla="*/ 3090729 w 3959210"/>
              <a:gd name="connsiteY1110" fmla="*/ 1353370 h 3187690"/>
              <a:gd name="connsiteX1111" fmla="*/ 3085940 w 3959210"/>
              <a:gd name="connsiteY1111" fmla="*/ 1351773 h 3187690"/>
              <a:gd name="connsiteX1112" fmla="*/ 3084344 w 3959210"/>
              <a:gd name="connsiteY1112" fmla="*/ 1356566 h 3187690"/>
              <a:gd name="connsiteX1113" fmla="*/ 3074765 w 3959210"/>
              <a:gd name="connsiteY1113" fmla="*/ 1351773 h 3187690"/>
              <a:gd name="connsiteX1114" fmla="*/ 3084344 w 3959210"/>
              <a:gd name="connsiteY1114" fmla="*/ 1350175 h 3187690"/>
              <a:gd name="connsiteX1115" fmla="*/ 3068379 w 3959210"/>
              <a:gd name="connsiteY1115" fmla="*/ 1331001 h 3187690"/>
              <a:gd name="connsiteX1116" fmla="*/ 3060397 w 3959210"/>
              <a:gd name="connsiteY1116" fmla="*/ 1335794 h 3187690"/>
              <a:gd name="connsiteX1117" fmla="*/ 3071572 w 3959210"/>
              <a:gd name="connsiteY1117" fmla="*/ 1338990 h 3187690"/>
              <a:gd name="connsiteX1118" fmla="*/ 3060397 w 3959210"/>
              <a:gd name="connsiteY1118" fmla="*/ 1346979 h 3187690"/>
              <a:gd name="connsiteX1119" fmla="*/ 3060397 w 3959210"/>
              <a:gd name="connsiteY1119" fmla="*/ 1340588 h 3187690"/>
              <a:gd name="connsiteX1120" fmla="*/ 3054011 w 3959210"/>
              <a:gd name="connsiteY1120" fmla="*/ 1334196 h 3187690"/>
              <a:gd name="connsiteX1121" fmla="*/ 3061993 w 3959210"/>
              <a:gd name="connsiteY1121" fmla="*/ 1326207 h 3187690"/>
              <a:gd name="connsiteX1122" fmla="*/ 3054011 w 3959210"/>
              <a:gd name="connsiteY1122" fmla="*/ 1327805 h 3187690"/>
              <a:gd name="connsiteX1123" fmla="*/ 3058800 w 3959210"/>
              <a:gd name="connsiteY1123" fmla="*/ 1323012 h 3187690"/>
              <a:gd name="connsiteX1124" fmla="*/ 3046029 w 3959210"/>
              <a:gd name="connsiteY1124" fmla="*/ 1318218 h 3187690"/>
              <a:gd name="connsiteX1125" fmla="*/ 3028468 w 3959210"/>
              <a:gd name="connsiteY1125" fmla="*/ 1299044 h 3187690"/>
              <a:gd name="connsiteX1126" fmla="*/ 3023678 w 3959210"/>
              <a:gd name="connsiteY1126" fmla="*/ 1302240 h 3187690"/>
              <a:gd name="connsiteX1127" fmla="*/ 3017293 w 3959210"/>
              <a:gd name="connsiteY1127" fmla="*/ 1299044 h 3187690"/>
              <a:gd name="connsiteX1128" fmla="*/ 3004521 w 3959210"/>
              <a:gd name="connsiteY1128" fmla="*/ 1287859 h 3187690"/>
              <a:gd name="connsiteX1129" fmla="*/ 3006117 w 3959210"/>
              <a:gd name="connsiteY1129" fmla="*/ 1281468 h 3187690"/>
              <a:gd name="connsiteX1130" fmla="*/ 3015696 w 3959210"/>
              <a:gd name="connsiteY1130" fmla="*/ 1283065 h 3187690"/>
              <a:gd name="connsiteX1131" fmla="*/ 3001328 w 3959210"/>
              <a:gd name="connsiteY1131" fmla="*/ 1270283 h 3187690"/>
              <a:gd name="connsiteX1132" fmla="*/ 3006117 w 3959210"/>
              <a:gd name="connsiteY1132" fmla="*/ 1278272 h 3187690"/>
              <a:gd name="connsiteX1133" fmla="*/ 2978978 w 3959210"/>
              <a:gd name="connsiteY1133" fmla="*/ 1267087 h 3187690"/>
              <a:gd name="connsiteX1134" fmla="*/ 2977381 w 3959210"/>
              <a:gd name="connsiteY1134" fmla="*/ 1271881 h 3187690"/>
              <a:gd name="connsiteX1135" fmla="*/ 2969399 w 3959210"/>
              <a:gd name="connsiteY1135" fmla="*/ 1271881 h 3187690"/>
              <a:gd name="connsiteX1136" fmla="*/ 2974188 w 3959210"/>
              <a:gd name="connsiteY1136" fmla="*/ 1262294 h 3187690"/>
              <a:gd name="connsiteX1137" fmla="*/ 2963013 w 3959210"/>
              <a:gd name="connsiteY1137" fmla="*/ 1254304 h 3187690"/>
              <a:gd name="connsiteX1138" fmla="*/ 2966206 w 3959210"/>
              <a:gd name="connsiteY1138" fmla="*/ 1265489 h 3187690"/>
              <a:gd name="connsiteX1139" fmla="*/ 2955031 w 3959210"/>
              <a:gd name="connsiteY1139" fmla="*/ 1262294 h 3187690"/>
              <a:gd name="connsiteX1140" fmla="*/ 2961417 w 3959210"/>
              <a:gd name="connsiteY1140" fmla="*/ 1246315 h 3187690"/>
              <a:gd name="connsiteX1141" fmla="*/ 2935874 w 3959210"/>
              <a:gd name="connsiteY1141" fmla="*/ 1246315 h 3187690"/>
              <a:gd name="connsiteX1142" fmla="*/ 2950242 w 3959210"/>
              <a:gd name="connsiteY1142" fmla="*/ 1251109 h 3187690"/>
              <a:gd name="connsiteX1143" fmla="*/ 2942259 w 3959210"/>
              <a:gd name="connsiteY1143" fmla="*/ 1254304 h 3187690"/>
              <a:gd name="connsiteX1144" fmla="*/ 2921506 w 3959210"/>
              <a:gd name="connsiteY1144" fmla="*/ 1238326 h 3187690"/>
              <a:gd name="connsiteX1145" fmla="*/ 2924698 w 3959210"/>
              <a:gd name="connsiteY1145" fmla="*/ 1239924 h 3187690"/>
              <a:gd name="connsiteX1146" fmla="*/ 2927891 w 3959210"/>
              <a:gd name="connsiteY1146" fmla="*/ 1233532 h 3187690"/>
              <a:gd name="connsiteX1147" fmla="*/ 2927891 w 3959210"/>
              <a:gd name="connsiteY1147" fmla="*/ 1238326 h 3187690"/>
              <a:gd name="connsiteX1148" fmla="*/ 2932681 w 3959210"/>
              <a:gd name="connsiteY1148" fmla="*/ 1233532 h 3187690"/>
              <a:gd name="connsiteX1149" fmla="*/ 2945452 w 3959210"/>
              <a:gd name="connsiteY1149" fmla="*/ 1235130 h 3187690"/>
              <a:gd name="connsiteX1150" fmla="*/ 2937470 w 3959210"/>
              <a:gd name="connsiteY1150" fmla="*/ 1227141 h 3187690"/>
              <a:gd name="connsiteX1151" fmla="*/ 2927891 w 3959210"/>
              <a:gd name="connsiteY1151" fmla="*/ 1227141 h 3187690"/>
              <a:gd name="connsiteX1152" fmla="*/ 2934277 w 3959210"/>
              <a:gd name="connsiteY1152" fmla="*/ 1222348 h 3187690"/>
              <a:gd name="connsiteX1153" fmla="*/ 2924698 w 3959210"/>
              <a:gd name="connsiteY1153" fmla="*/ 1223946 h 3187690"/>
              <a:gd name="connsiteX1154" fmla="*/ 2927891 w 3959210"/>
              <a:gd name="connsiteY1154" fmla="*/ 1231935 h 3187690"/>
              <a:gd name="connsiteX1155" fmla="*/ 2918313 w 3959210"/>
              <a:gd name="connsiteY1155" fmla="*/ 1223946 h 3187690"/>
              <a:gd name="connsiteX1156" fmla="*/ 2911927 w 3959210"/>
              <a:gd name="connsiteY1156" fmla="*/ 1227141 h 3187690"/>
              <a:gd name="connsiteX1157" fmla="*/ 2919909 w 3959210"/>
              <a:gd name="connsiteY1157" fmla="*/ 1233532 h 3187690"/>
              <a:gd name="connsiteX1158" fmla="*/ 2910330 w 3959210"/>
              <a:gd name="connsiteY1158" fmla="*/ 1233532 h 3187690"/>
              <a:gd name="connsiteX1159" fmla="*/ 2923102 w 3959210"/>
              <a:gd name="connsiteY1159" fmla="*/ 1243119 h 3187690"/>
              <a:gd name="connsiteX1160" fmla="*/ 2918313 w 3959210"/>
              <a:gd name="connsiteY1160" fmla="*/ 1246315 h 3187690"/>
              <a:gd name="connsiteX1161" fmla="*/ 2926295 w 3959210"/>
              <a:gd name="connsiteY1161" fmla="*/ 1244717 h 3187690"/>
              <a:gd name="connsiteX1162" fmla="*/ 2937470 w 3959210"/>
              <a:gd name="connsiteY1162" fmla="*/ 1252706 h 3187690"/>
              <a:gd name="connsiteX1163" fmla="*/ 2940663 w 3959210"/>
              <a:gd name="connsiteY1163" fmla="*/ 1255902 h 3187690"/>
              <a:gd name="connsiteX1164" fmla="*/ 2939067 w 3959210"/>
              <a:gd name="connsiteY1164" fmla="*/ 1260696 h 3187690"/>
              <a:gd name="connsiteX1165" fmla="*/ 2947049 w 3959210"/>
              <a:gd name="connsiteY1165" fmla="*/ 1260696 h 3187690"/>
              <a:gd name="connsiteX1166" fmla="*/ 2959820 w 3959210"/>
              <a:gd name="connsiteY1166" fmla="*/ 1270283 h 3187690"/>
              <a:gd name="connsiteX1167" fmla="*/ 2956628 w 3959210"/>
              <a:gd name="connsiteY1167" fmla="*/ 1278272 h 3187690"/>
              <a:gd name="connsiteX1168" fmla="*/ 2982171 w 3959210"/>
              <a:gd name="connsiteY1168" fmla="*/ 1289457 h 3187690"/>
              <a:gd name="connsiteX1169" fmla="*/ 2990153 w 3959210"/>
              <a:gd name="connsiteY1169" fmla="*/ 1294250 h 3187690"/>
              <a:gd name="connsiteX1170" fmla="*/ 2988557 w 3959210"/>
              <a:gd name="connsiteY1170" fmla="*/ 1302240 h 3187690"/>
              <a:gd name="connsiteX1171" fmla="*/ 3006117 w 3959210"/>
              <a:gd name="connsiteY1171" fmla="*/ 1316620 h 3187690"/>
              <a:gd name="connsiteX1172" fmla="*/ 3010907 w 3959210"/>
              <a:gd name="connsiteY1172" fmla="*/ 1313425 h 3187690"/>
              <a:gd name="connsiteX1173" fmla="*/ 3020486 w 3959210"/>
              <a:gd name="connsiteY1173" fmla="*/ 1323012 h 3187690"/>
              <a:gd name="connsiteX1174" fmla="*/ 3012503 w 3959210"/>
              <a:gd name="connsiteY1174" fmla="*/ 1326207 h 3187690"/>
              <a:gd name="connsiteX1175" fmla="*/ 3044432 w 3959210"/>
              <a:gd name="connsiteY1175" fmla="*/ 1345381 h 3187690"/>
              <a:gd name="connsiteX1176" fmla="*/ 3050818 w 3959210"/>
              <a:gd name="connsiteY1176" fmla="*/ 1340588 h 3187690"/>
              <a:gd name="connsiteX1177" fmla="*/ 3058800 w 3959210"/>
              <a:gd name="connsiteY1177" fmla="*/ 1348577 h 3187690"/>
              <a:gd name="connsiteX1178" fmla="*/ 3049222 w 3959210"/>
              <a:gd name="connsiteY1178" fmla="*/ 1351773 h 3187690"/>
              <a:gd name="connsiteX1179" fmla="*/ 3074765 w 3959210"/>
              <a:gd name="connsiteY1179" fmla="*/ 1370947 h 3187690"/>
              <a:gd name="connsiteX1180" fmla="*/ 3093922 w 3959210"/>
              <a:gd name="connsiteY1180" fmla="*/ 1391719 h 3187690"/>
              <a:gd name="connsiteX1181" fmla="*/ 3087536 w 3959210"/>
              <a:gd name="connsiteY1181" fmla="*/ 1388523 h 3187690"/>
              <a:gd name="connsiteX1182" fmla="*/ 3085940 w 3959210"/>
              <a:gd name="connsiteY1182" fmla="*/ 1396512 h 3187690"/>
              <a:gd name="connsiteX1183" fmla="*/ 3093922 w 3959210"/>
              <a:gd name="connsiteY1183" fmla="*/ 1404501 h 3187690"/>
              <a:gd name="connsiteX1184" fmla="*/ 3103501 w 3959210"/>
              <a:gd name="connsiteY1184" fmla="*/ 1401306 h 3187690"/>
              <a:gd name="connsiteX1185" fmla="*/ 3105097 w 3959210"/>
              <a:gd name="connsiteY1185" fmla="*/ 1412491 h 3187690"/>
              <a:gd name="connsiteX1186" fmla="*/ 3109887 w 3959210"/>
              <a:gd name="connsiteY1186" fmla="*/ 1409295 h 3187690"/>
              <a:gd name="connsiteX1187" fmla="*/ 3119466 w 3959210"/>
              <a:gd name="connsiteY1187" fmla="*/ 1417284 h 3187690"/>
              <a:gd name="connsiteX1188" fmla="*/ 3111483 w 3959210"/>
              <a:gd name="connsiteY1188" fmla="*/ 1414088 h 3187690"/>
              <a:gd name="connsiteX1189" fmla="*/ 3108290 w 3959210"/>
              <a:gd name="connsiteY1189" fmla="*/ 1426871 h 3187690"/>
              <a:gd name="connsiteX1190" fmla="*/ 3116273 w 3959210"/>
              <a:gd name="connsiteY1190" fmla="*/ 1422078 h 3187690"/>
              <a:gd name="connsiteX1191" fmla="*/ 3132237 w 3959210"/>
              <a:gd name="connsiteY1191" fmla="*/ 1441252 h 3187690"/>
              <a:gd name="connsiteX1192" fmla="*/ 3145009 w 3959210"/>
              <a:gd name="connsiteY1192" fmla="*/ 1439654 h 3187690"/>
              <a:gd name="connsiteX1193" fmla="*/ 3140219 w 3959210"/>
              <a:gd name="connsiteY1193" fmla="*/ 1447643 h 3187690"/>
              <a:gd name="connsiteX1194" fmla="*/ 3156184 w 3959210"/>
              <a:gd name="connsiteY1194" fmla="*/ 1449241 h 3187690"/>
              <a:gd name="connsiteX1195" fmla="*/ 3156184 w 3959210"/>
              <a:gd name="connsiteY1195" fmla="*/ 1444447 h 3187690"/>
              <a:gd name="connsiteX1196" fmla="*/ 3164166 w 3959210"/>
              <a:gd name="connsiteY1196" fmla="*/ 1444447 h 3187690"/>
              <a:gd name="connsiteX1197" fmla="*/ 3170552 w 3959210"/>
              <a:gd name="connsiteY1197" fmla="*/ 1452436 h 3187690"/>
              <a:gd name="connsiteX1198" fmla="*/ 3164166 w 3959210"/>
              <a:gd name="connsiteY1198" fmla="*/ 1449241 h 3187690"/>
              <a:gd name="connsiteX1199" fmla="*/ 3159377 w 3959210"/>
              <a:gd name="connsiteY1199" fmla="*/ 1452436 h 3187690"/>
              <a:gd name="connsiteX1200" fmla="*/ 3162570 w 3959210"/>
              <a:gd name="connsiteY1200" fmla="*/ 1462023 h 3187690"/>
              <a:gd name="connsiteX1201" fmla="*/ 3157780 w 3959210"/>
              <a:gd name="connsiteY1201" fmla="*/ 1462023 h 3187690"/>
              <a:gd name="connsiteX1202" fmla="*/ 3178534 w 3959210"/>
              <a:gd name="connsiteY1202" fmla="*/ 1473208 h 3187690"/>
              <a:gd name="connsiteX1203" fmla="*/ 3170552 w 3959210"/>
              <a:gd name="connsiteY1203" fmla="*/ 1478002 h 3187690"/>
              <a:gd name="connsiteX1204" fmla="*/ 3188113 w 3959210"/>
              <a:gd name="connsiteY1204" fmla="*/ 1482795 h 3187690"/>
              <a:gd name="connsiteX1205" fmla="*/ 3183324 w 3959210"/>
              <a:gd name="connsiteY1205" fmla="*/ 1481198 h 3187690"/>
              <a:gd name="connsiteX1206" fmla="*/ 3194499 w 3959210"/>
              <a:gd name="connsiteY1206" fmla="*/ 1490785 h 3187690"/>
              <a:gd name="connsiteX1207" fmla="*/ 3192902 w 3959210"/>
              <a:gd name="connsiteY1207" fmla="*/ 1498774 h 3187690"/>
              <a:gd name="connsiteX1208" fmla="*/ 3202481 w 3959210"/>
              <a:gd name="connsiteY1208" fmla="*/ 1498774 h 3187690"/>
              <a:gd name="connsiteX1209" fmla="*/ 3204077 w 3959210"/>
              <a:gd name="connsiteY1209" fmla="*/ 1503567 h 3187690"/>
              <a:gd name="connsiteX1210" fmla="*/ 3200885 w 3959210"/>
              <a:gd name="connsiteY1210" fmla="*/ 1506763 h 3187690"/>
              <a:gd name="connsiteX1211" fmla="*/ 3226428 w 3959210"/>
              <a:gd name="connsiteY1211" fmla="*/ 1522741 h 3187690"/>
              <a:gd name="connsiteX1212" fmla="*/ 3216849 w 3959210"/>
              <a:gd name="connsiteY1212" fmla="*/ 1530731 h 3187690"/>
              <a:gd name="connsiteX1213" fmla="*/ 3221239 w 3959210"/>
              <a:gd name="connsiteY1213" fmla="*/ 1534326 h 3187690"/>
              <a:gd name="connsiteX1214" fmla="*/ 3227459 w 3959210"/>
              <a:gd name="connsiteY1214" fmla="*/ 1535424 h 3187690"/>
              <a:gd name="connsiteX1215" fmla="*/ 3229621 w 3959210"/>
              <a:gd name="connsiteY1215" fmla="*/ 1541915 h 3187690"/>
              <a:gd name="connsiteX1216" fmla="*/ 3236006 w 3959210"/>
              <a:gd name="connsiteY1216" fmla="*/ 1535524 h 3187690"/>
              <a:gd name="connsiteX1217" fmla="*/ 3263146 w 3959210"/>
              <a:gd name="connsiteY1217" fmla="*/ 1556296 h 3187690"/>
              <a:gd name="connsiteX1218" fmla="*/ 3256760 w 3959210"/>
              <a:gd name="connsiteY1218" fmla="*/ 1553100 h 3187690"/>
              <a:gd name="connsiteX1219" fmla="*/ 3253567 w 3959210"/>
              <a:gd name="connsiteY1219" fmla="*/ 1561090 h 3187690"/>
              <a:gd name="connsiteX1220" fmla="*/ 3280707 w 3959210"/>
              <a:gd name="connsiteY1220" fmla="*/ 1585057 h 3187690"/>
              <a:gd name="connsiteX1221" fmla="*/ 3275918 w 3959210"/>
              <a:gd name="connsiteY1221" fmla="*/ 1589851 h 3187690"/>
              <a:gd name="connsiteX1222" fmla="*/ 3290286 w 3959210"/>
              <a:gd name="connsiteY1222" fmla="*/ 1593046 h 3187690"/>
              <a:gd name="connsiteX1223" fmla="*/ 3285496 w 3959210"/>
              <a:gd name="connsiteY1223" fmla="*/ 1596242 h 3187690"/>
              <a:gd name="connsiteX1224" fmla="*/ 3309443 w 3959210"/>
              <a:gd name="connsiteY1224" fmla="*/ 1612220 h 3187690"/>
              <a:gd name="connsiteX1225" fmla="*/ 3304654 w 3959210"/>
              <a:gd name="connsiteY1225" fmla="*/ 1615416 h 3187690"/>
              <a:gd name="connsiteX1226" fmla="*/ 3319022 w 3959210"/>
              <a:gd name="connsiteY1226" fmla="*/ 1636188 h 3187690"/>
              <a:gd name="connsiteX1227" fmla="*/ 3312636 w 3959210"/>
              <a:gd name="connsiteY1227" fmla="*/ 1639384 h 3187690"/>
              <a:gd name="connsiteX1228" fmla="*/ 3319022 w 3959210"/>
              <a:gd name="connsiteY1228" fmla="*/ 1645775 h 3187690"/>
              <a:gd name="connsiteX1229" fmla="*/ 3327004 w 3959210"/>
              <a:gd name="connsiteY1229" fmla="*/ 1644177 h 3187690"/>
              <a:gd name="connsiteX1230" fmla="*/ 3328601 w 3959210"/>
              <a:gd name="connsiteY1230" fmla="*/ 1650569 h 3187690"/>
              <a:gd name="connsiteX1231" fmla="*/ 3333390 w 3959210"/>
              <a:gd name="connsiteY1231" fmla="*/ 1645775 h 3187690"/>
              <a:gd name="connsiteX1232" fmla="*/ 3338179 w 3959210"/>
              <a:gd name="connsiteY1232" fmla="*/ 1656960 h 3187690"/>
              <a:gd name="connsiteX1233" fmla="*/ 3341372 w 3959210"/>
              <a:gd name="connsiteY1233" fmla="*/ 1650569 h 3187690"/>
              <a:gd name="connsiteX1234" fmla="*/ 3342969 w 3959210"/>
              <a:gd name="connsiteY1234" fmla="*/ 1676134 h 3187690"/>
              <a:gd name="connsiteX1235" fmla="*/ 3354144 w 3959210"/>
              <a:gd name="connsiteY1235" fmla="*/ 1687319 h 3187690"/>
              <a:gd name="connsiteX1236" fmla="*/ 3349354 w 3959210"/>
              <a:gd name="connsiteY1236" fmla="*/ 1688917 h 3187690"/>
              <a:gd name="connsiteX1237" fmla="*/ 3354144 w 3959210"/>
              <a:gd name="connsiteY1237" fmla="*/ 1698504 h 3187690"/>
              <a:gd name="connsiteX1238" fmla="*/ 3366915 w 3959210"/>
              <a:gd name="connsiteY1238" fmla="*/ 1690515 h 3187690"/>
              <a:gd name="connsiteX1239" fmla="*/ 3373301 w 3959210"/>
              <a:gd name="connsiteY1239" fmla="*/ 1701699 h 3187690"/>
              <a:gd name="connsiteX1240" fmla="*/ 3386073 w 3959210"/>
              <a:gd name="connsiteY1240" fmla="*/ 1722471 h 3187690"/>
              <a:gd name="connsiteX1241" fmla="*/ 3398844 w 3959210"/>
              <a:gd name="connsiteY1241" fmla="*/ 1741646 h 3187690"/>
              <a:gd name="connsiteX1242" fmla="*/ 3424388 w 3959210"/>
              <a:gd name="connsiteY1242" fmla="*/ 1781591 h 3187690"/>
              <a:gd name="connsiteX1243" fmla="*/ 3418002 w 3959210"/>
              <a:gd name="connsiteY1243" fmla="*/ 1775200 h 3187690"/>
              <a:gd name="connsiteX1244" fmla="*/ 3411616 w 3959210"/>
              <a:gd name="connsiteY1244" fmla="*/ 1776798 h 3187690"/>
              <a:gd name="connsiteX1245" fmla="*/ 3413213 w 3959210"/>
              <a:gd name="connsiteY1245" fmla="*/ 1779994 h 3187690"/>
              <a:gd name="connsiteX1246" fmla="*/ 3419598 w 3959210"/>
              <a:gd name="connsiteY1246" fmla="*/ 1779994 h 3187690"/>
              <a:gd name="connsiteX1247" fmla="*/ 3416405 w 3959210"/>
              <a:gd name="connsiteY1247" fmla="*/ 1784787 h 3187690"/>
              <a:gd name="connsiteX1248" fmla="*/ 3419598 w 3959210"/>
              <a:gd name="connsiteY1248" fmla="*/ 1791178 h 3187690"/>
              <a:gd name="connsiteX1249" fmla="*/ 3424388 w 3959210"/>
              <a:gd name="connsiteY1249" fmla="*/ 1787983 h 3187690"/>
              <a:gd name="connsiteX1250" fmla="*/ 3430773 w 3959210"/>
              <a:gd name="connsiteY1250" fmla="*/ 1775200 h 3187690"/>
              <a:gd name="connsiteX1251" fmla="*/ 3433966 w 3959210"/>
              <a:gd name="connsiteY1251" fmla="*/ 1783189 h 3187690"/>
              <a:gd name="connsiteX1252" fmla="*/ 3425984 w 3959210"/>
              <a:gd name="connsiteY1252" fmla="*/ 1784787 h 3187690"/>
              <a:gd name="connsiteX1253" fmla="*/ 3440352 w 3959210"/>
              <a:gd name="connsiteY1253" fmla="*/ 1803961 h 3187690"/>
              <a:gd name="connsiteX1254" fmla="*/ 3441949 w 3959210"/>
              <a:gd name="connsiteY1254" fmla="*/ 1807157 h 3187690"/>
              <a:gd name="connsiteX1255" fmla="*/ 3443545 w 3959210"/>
              <a:gd name="connsiteY1255" fmla="*/ 1816744 h 3187690"/>
              <a:gd name="connsiteX1256" fmla="*/ 3432370 w 3959210"/>
              <a:gd name="connsiteY1256" fmla="*/ 1808755 h 3187690"/>
              <a:gd name="connsiteX1257" fmla="*/ 3443545 w 3959210"/>
              <a:gd name="connsiteY1257" fmla="*/ 1826331 h 3187690"/>
              <a:gd name="connsiteX1258" fmla="*/ 3443545 w 3959210"/>
              <a:gd name="connsiteY1258" fmla="*/ 1835918 h 3187690"/>
              <a:gd name="connsiteX1259" fmla="*/ 3430773 w 3959210"/>
              <a:gd name="connsiteY1259" fmla="*/ 1840712 h 3187690"/>
              <a:gd name="connsiteX1260" fmla="*/ 3440352 w 3959210"/>
              <a:gd name="connsiteY1260" fmla="*/ 1848701 h 3187690"/>
              <a:gd name="connsiteX1261" fmla="*/ 3451527 w 3959210"/>
              <a:gd name="connsiteY1261" fmla="*/ 1845505 h 3187690"/>
              <a:gd name="connsiteX1262" fmla="*/ 3448334 w 3959210"/>
              <a:gd name="connsiteY1262" fmla="*/ 1856690 h 3187690"/>
              <a:gd name="connsiteX1263" fmla="*/ 3437159 w 3959210"/>
              <a:gd name="connsiteY1263" fmla="*/ 1861484 h 3187690"/>
              <a:gd name="connsiteX1264" fmla="*/ 3430773 w 3959210"/>
              <a:gd name="connsiteY1264" fmla="*/ 1855092 h 3187690"/>
              <a:gd name="connsiteX1265" fmla="*/ 3419598 w 3959210"/>
              <a:gd name="connsiteY1265" fmla="*/ 1829527 h 3187690"/>
              <a:gd name="connsiteX1266" fmla="*/ 3406827 w 3959210"/>
              <a:gd name="connsiteY1266" fmla="*/ 1816744 h 3187690"/>
              <a:gd name="connsiteX1267" fmla="*/ 3402037 w 3959210"/>
              <a:gd name="connsiteY1267" fmla="*/ 1819940 h 3187690"/>
              <a:gd name="connsiteX1268" fmla="*/ 3400441 w 3959210"/>
              <a:gd name="connsiteY1268" fmla="*/ 1810353 h 3187690"/>
              <a:gd name="connsiteX1269" fmla="*/ 3408423 w 3959210"/>
              <a:gd name="connsiteY1269" fmla="*/ 1805559 h 3187690"/>
              <a:gd name="connsiteX1270" fmla="*/ 3405230 w 3959210"/>
              <a:gd name="connsiteY1270" fmla="*/ 1803961 h 3187690"/>
              <a:gd name="connsiteX1271" fmla="*/ 3392459 w 3959210"/>
              <a:gd name="connsiteY1271" fmla="*/ 1807157 h 3187690"/>
              <a:gd name="connsiteX1272" fmla="*/ 3386073 w 3959210"/>
              <a:gd name="connsiteY1272" fmla="*/ 1800766 h 3187690"/>
              <a:gd name="connsiteX1273" fmla="*/ 3387669 w 3959210"/>
              <a:gd name="connsiteY1273" fmla="*/ 1797570 h 3187690"/>
              <a:gd name="connsiteX1274" fmla="*/ 3379687 w 3959210"/>
              <a:gd name="connsiteY1274" fmla="*/ 1794374 h 3187690"/>
              <a:gd name="connsiteX1275" fmla="*/ 3392459 w 3959210"/>
              <a:gd name="connsiteY1275" fmla="*/ 1800766 h 3187690"/>
              <a:gd name="connsiteX1276" fmla="*/ 3398844 w 3959210"/>
              <a:gd name="connsiteY1276" fmla="*/ 1794374 h 3187690"/>
              <a:gd name="connsiteX1277" fmla="*/ 3386073 w 3959210"/>
              <a:gd name="connsiteY1277" fmla="*/ 1786385 h 3187690"/>
              <a:gd name="connsiteX1278" fmla="*/ 3382880 w 3959210"/>
              <a:gd name="connsiteY1278" fmla="*/ 1779994 h 3187690"/>
              <a:gd name="connsiteX1279" fmla="*/ 3384476 w 3959210"/>
              <a:gd name="connsiteY1279" fmla="*/ 1773602 h 3187690"/>
              <a:gd name="connsiteX1280" fmla="*/ 3376494 w 3959210"/>
              <a:gd name="connsiteY1280" fmla="*/ 1772005 h 3187690"/>
              <a:gd name="connsiteX1281" fmla="*/ 3378091 w 3959210"/>
              <a:gd name="connsiteY1281" fmla="*/ 1762417 h 3187690"/>
              <a:gd name="connsiteX1282" fmla="*/ 3366915 w 3959210"/>
              <a:gd name="connsiteY1282" fmla="*/ 1770407 h 3187690"/>
              <a:gd name="connsiteX1283" fmla="*/ 3371705 w 3959210"/>
              <a:gd name="connsiteY1283" fmla="*/ 1757624 h 3187690"/>
              <a:gd name="connsiteX1284" fmla="*/ 3360530 w 3959210"/>
              <a:gd name="connsiteY1284" fmla="*/ 1754428 h 3187690"/>
              <a:gd name="connsiteX1285" fmla="*/ 3363723 w 3959210"/>
              <a:gd name="connsiteY1285" fmla="*/ 1765613 h 3187690"/>
              <a:gd name="connsiteX1286" fmla="*/ 3354144 w 3959210"/>
              <a:gd name="connsiteY1286" fmla="*/ 1751233 h 3187690"/>
              <a:gd name="connsiteX1287" fmla="*/ 3336583 w 3959210"/>
              <a:gd name="connsiteY1287" fmla="*/ 1738450 h 3187690"/>
              <a:gd name="connsiteX1288" fmla="*/ 3334986 w 3959210"/>
              <a:gd name="connsiteY1288" fmla="*/ 1762417 h 3187690"/>
              <a:gd name="connsiteX1289" fmla="*/ 3339776 w 3959210"/>
              <a:gd name="connsiteY1289" fmla="*/ 1765613 h 3187690"/>
              <a:gd name="connsiteX1290" fmla="*/ 3344565 w 3959210"/>
              <a:gd name="connsiteY1290" fmla="*/ 1760820 h 3187690"/>
              <a:gd name="connsiteX1291" fmla="*/ 3357337 w 3959210"/>
              <a:gd name="connsiteY1291" fmla="*/ 1765613 h 3187690"/>
              <a:gd name="connsiteX1292" fmla="*/ 3349354 w 3959210"/>
              <a:gd name="connsiteY1292" fmla="*/ 1768809 h 3187690"/>
              <a:gd name="connsiteX1293" fmla="*/ 3350951 w 3959210"/>
              <a:gd name="connsiteY1293" fmla="*/ 1772005 h 3187690"/>
              <a:gd name="connsiteX1294" fmla="*/ 3357337 w 3959210"/>
              <a:gd name="connsiteY1294" fmla="*/ 1772005 h 3187690"/>
              <a:gd name="connsiteX1295" fmla="*/ 3358933 w 3959210"/>
              <a:gd name="connsiteY1295" fmla="*/ 1783189 h 3187690"/>
              <a:gd name="connsiteX1296" fmla="*/ 3347758 w 3959210"/>
              <a:gd name="connsiteY1296" fmla="*/ 1779994 h 3187690"/>
              <a:gd name="connsiteX1297" fmla="*/ 3350951 w 3959210"/>
              <a:gd name="connsiteY1297" fmla="*/ 1786385 h 3187690"/>
              <a:gd name="connsiteX1298" fmla="*/ 3358933 w 3959210"/>
              <a:gd name="connsiteY1298" fmla="*/ 1786385 h 3187690"/>
              <a:gd name="connsiteX1299" fmla="*/ 3362126 w 3959210"/>
              <a:gd name="connsiteY1299" fmla="*/ 1781591 h 3187690"/>
              <a:gd name="connsiteX1300" fmla="*/ 3371705 w 3959210"/>
              <a:gd name="connsiteY1300" fmla="*/ 1797570 h 3187690"/>
              <a:gd name="connsiteX1301" fmla="*/ 3387669 w 3959210"/>
              <a:gd name="connsiteY1301" fmla="*/ 1808755 h 3187690"/>
              <a:gd name="connsiteX1302" fmla="*/ 3398844 w 3959210"/>
              <a:gd name="connsiteY1302" fmla="*/ 1823135 h 3187690"/>
              <a:gd name="connsiteX1303" fmla="*/ 3387669 w 3959210"/>
              <a:gd name="connsiteY1303" fmla="*/ 1826331 h 3187690"/>
              <a:gd name="connsiteX1304" fmla="*/ 3378091 w 3959210"/>
              <a:gd name="connsiteY1304" fmla="*/ 1810353 h 3187690"/>
              <a:gd name="connsiteX1305" fmla="*/ 3373301 w 3959210"/>
              <a:gd name="connsiteY1305" fmla="*/ 1799168 h 3187690"/>
              <a:gd name="connsiteX1306" fmla="*/ 3370108 w 3959210"/>
              <a:gd name="connsiteY1306" fmla="*/ 1808755 h 3187690"/>
              <a:gd name="connsiteX1307" fmla="*/ 3381283 w 3959210"/>
              <a:gd name="connsiteY1307" fmla="*/ 1815146 h 3187690"/>
              <a:gd name="connsiteX1308" fmla="*/ 3386073 w 3959210"/>
              <a:gd name="connsiteY1308" fmla="*/ 1831124 h 3187690"/>
              <a:gd name="connsiteX1309" fmla="*/ 3379687 w 3959210"/>
              <a:gd name="connsiteY1309" fmla="*/ 1831124 h 3187690"/>
              <a:gd name="connsiteX1310" fmla="*/ 3378091 w 3959210"/>
              <a:gd name="connsiteY1310" fmla="*/ 1837516 h 3187690"/>
              <a:gd name="connsiteX1311" fmla="*/ 3387669 w 3959210"/>
              <a:gd name="connsiteY1311" fmla="*/ 1839114 h 3187690"/>
              <a:gd name="connsiteX1312" fmla="*/ 3389266 w 3959210"/>
              <a:gd name="connsiteY1312" fmla="*/ 1834320 h 3187690"/>
              <a:gd name="connsiteX1313" fmla="*/ 3392459 w 3959210"/>
              <a:gd name="connsiteY1313" fmla="*/ 1848701 h 3187690"/>
              <a:gd name="connsiteX1314" fmla="*/ 3386073 w 3959210"/>
              <a:gd name="connsiteY1314" fmla="*/ 1850299 h 3187690"/>
              <a:gd name="connsiteX1315" fmla="*/ 3397248 w 3959210"/>
              <a:gd name="connsiteY1315" fmla="*/ 1853494 h 3187690"/>
              <a:gd name="connsiteX1316" fmla="*/ 3395652 w 3959210"/>
              <a:gd name="connsiteY1316" fmla="*/ 1869473 h 3187690"/>
              <a:gd name="connsiteX1317" fmla="*/ 3398844 w 3959210"/>
              <a:gd name="connsiteY1317" fmla="*/ 1882255 h 3187690"/>
              <a:gd name="connsiteX1318" fmla="*/ 3392459 w 3959210"/>
              <a:gd name="connsiteY1318" fmla="*/ 1883853 h 3187690"/>
              <a:gd name="connsiteX1319" fmla="*/ 3397248 w 3959210"/>
              <a:gd name="connsiteY1319" fmla="*/ 1890245 h 3187690"/>
              <a:gd name="connsiteX1320" fmla="*/ 3392459 w 3959210"/>
              <a:gd name="connsiteY1320" fmla="*/ 1898234 h 3187690"/>
              <a:gd name="connsiteX1321" fmla="*/ 3395652 w 3959210"/>
              <a:gd name="connsiteY1321" fmla="*/ 1903027 h 3187690"/>
              <a:gd name="connsiteX1322" fmla="*/ 3397248 w 3959210"/>
              <a:gd name="connsiteY1322" fmla="*/ 1896636 h 3187690"/>
              <a:gd name="connsiteX1323" fmla="*/ 3405230 w 3959210"/>
              <a:gd name="connsiteY1323" fmla="*/ 1896636 h 3187690"/>
              <a:gd name="connsiteX1324" fmla="*/ 3408423 w 3959210"/>
              <a:gd name="connsiteY1324" fmla="*/ 1901429 h 3187690"/>
              <a:gd name="connsiteX1325" fmla="*/ 3403634 w 3959210"/>
              <a:gd name="connsiteY1325" fmla="*/ 1909419 h 3187690"/>
              <a:gd name="connsiteX1326" fmla="*/ 3398844 w 3959210"/>
              <a:gd name="connsiteY1326" fmla="*/ 1901429 h 3187690"/>
              <a:gd name="connsiteX1327" fmla="*/ 3392459 w 3959210"/>
              <a:gd name="connsiteY1327" fmla="*/ 1912614 h 3187690"/>
              <a:gd name="connsiteX1328" fmla="*/ 3398844 w 3959210"/>
              <a:gd name="connsiteY1328" fmla="*/ 1923799 h 3187690"/>
              <a:gd name="connsiteX1329" fmla="*/ 3390862 w 3959210"/>
              <a:gd name="connsiteY1329" fmla="*/ 1922201 h 3187690"/>
              <a:gd name="connsiteX1330" fmla="*/ 3387669 w 3959210"/>
              <a:gd name="connsiteY1330" fmla="*/ 1911016 h 3187690"/>
              <a:gd name="connsiteX1331" fmla="*/ 3384476 w 3959210"/>
              <a:gd name="connsiteY1331" fmla="*/ 1912614 h 3187690"/>
              <a:gd name="connsiteX1332" fmla="*/ 3371705 w 3959210"/>
              <a:gd name="connsiteY1332" fmla="*/ 1901429 h 3187690"/>
              <a:gd name="connsiteX1333" fmla="*/ 3374898 w 3959210"/>
              <a:gd name="connsiteY1333" fmla="*/ 1895038 h 3187690"/>
              <a:gd name="connsiteX1334" fmla="*/ 3368512 w 3959210"/>
              <a:gd name="connsiteY1334" fmla="*/ 1885451 h 3187690"/>
              <a:gd name="connsiteX1335" fmla="*/ 3371705 w 3959210"/>
              <a:gd name="connsiteY1335" fmla="*/ 1890245 h 3187690"/>
              <a:gd name="connsiteX1336" fmla="*/ 3382880 w 3959210"/>
              <a:gd name="connsiteY1336" fmla="*/ 1887049 h 3187690"/>
              <a:gd name="connsiteX1337" fmla="*/ 3374898 w 3959210"/>
              <a:gd name="connsiteY1337" fmla="*/ 1887049 h 3187690"/>
              <a:gd name="connsiteX1338" fmla="*/ 3371705 w 3959210"/>
              <a:gd name="connsiteY1338" fmla="*/ 1879060 h 3187690"/>
              <a:gd name="connsiteX1339" fmla="*/ 3376494 w 3959210"/>
              <a:gd name="connsiteY1339" fmla="*/ 1874266 h 3187690"/>
              <a:gd name="connsiteX1340" fmla="*/ 3363723 w 3959210"/>
              <a:gd name="connsiteY1340" fmla="*/ 1871071 h 3187690"/>
              <a:gd name="connsiteX1341" fmla="*/ 3354144 w 3959210"/>
              <a:gd name="connsiteY1341" fmla="*/ 1874266 h 3187690"/>
              <a:gd name="connsiteX1342" fmla="*/ 3347758 w 3959210"/>
              <a:gd name="connsiteY1342" fmla="*/ 1859886 h 3187690"/>
              <a:gd name="connsiteX1343" fmla="*/ 3352547 w 3959210"/>
              <a:gd name="connsiteY1343" fmla="*/ 1859886 h 3187690"/>
              <a:gd name="connsiteX1344" fmla="*/ 3346162 w 3959210"/>
              <a:gd name="connsiteY1344" fmla="*/ 1850299 h 3187690"/>
              <a:gd name="connsiteX1345" fmla="*/ 3341372 w 3959210"/>
              <a:gd name="connsiteY1345" fmla="*/ 1837516 h 3187690"/>
              <a:gd name="connsiteX1346" fmla="*/ 3347758 w 3959210"/>
              <a:gd name="connsiteY1346" fmla="*/ 1827929 h 3187690"/>
              <a:gd name="connsiteX1347" fmla="*/ 3334986 w 3959210"/>
              <a:gd name="connsiteY1347" fmla="*/ 1827929 h 3187690"/>
              <a:gd name="connsiteX1348" fmla="*/ 3333390 w 3959210"/>
              <a:gd name="connsiteY1348" fmla="*/ 1821537 h 3187690"/>
              <a:gd name="connsiteX1349" fmla="*/ 3339776 w 3959210"/>
              <a:gd name="connsiteY1349" fmla="*/ 1818342 h 3187690"/>
              <a:gd name="connsiteX1350" fmla="*/ 3333390 w 3959210"/>
              <a:gd name="connsiteY1350" fmla="*/ 1816744 h 3187690"/>
              <a:gd name="connsiteX1351" fmla="*/ 3339776 w 3959210"/>
              <a:gd name="connsiteY1351" fmla="*/ 1810353 h 3187690"/>
              <a:gd name="connsiteX1352" fmla="*/ 3328601 w 3959210"/>
              <a:gd name="connsiteY1352" fmla="*/ 1803961 h 3187690"/>
              <a:gd name="connsiteX1353" fmla="*/ 3330197 w 3959210"/>
              <a:gd name="connsiteY1353" fmla="*/ 1815146 h 3187690"/>
              <a:gd name="connsiteX1354" fmla="*/ 3319022 w 3959210"/>
              <a:gd name="connsiteY1354" fmla="*/ 1799168 h 3187690"/>
              <a:gd name="connsiteX1355" fmla="*/ 3327004 w 3959210"/>
              <a:gd name="connsiteY1355" fmla="*/ 1823135 h 3187690"/>
              <a:gd name="connsiteX1356" fmla="*/ 3331794 w 3959210"/>
              <a:gd name="connsiteY1356" fmla="*/ 1818342 h 3187690"/>
              <a:gd name="connsiteX1357" fmla="*/ 3330197 w 3959210"/>
              <a:gd name="connsiteY1357" fmla="*/ 1827929 h 3187690"/>
              <a:gd name="connsiteX1358" fmla="*/ 3320618 w 3959210"/>
              <a:gd name="connsiteY1358" fmla="*/ 1829527 h 3187690"/>
              <a:gd name="connsiteX1359" fmla="*/ 3309443 w 3959210"/>
              <a:gd name="connsiteY1359" fmla="*/ 1810353 h 3187690"/>
              <a:gd name="connsiteX1360" fmla="*/ 3306250 w 3959210"/>
              <a:gd name="connsiteY1360" fmla="*/ 1805559 h 3187690"/>
              <a:gd name="connsiteX1361" fmla="*/ 3314233 w 3959210"/>
              <a:gd name="connsiteY1361" fmla="*/ 1799168 h 3187690"/>
              <a:gd name="connsiteX1362" fmla="*/ 3309443 w 3959210"/>
              <a:gd name="connsiteY1362" fmla="*/ 1794374 h 3187690"/>
              <a:gd name="connsiteX1363" fmla="*/ 3306250 w 3959210"/>
              <a:gd name="connsiteY1363" fmla="*/ 1800766 h 3187690"/>
              <a:gd name="connsiteX1364" fmla="*/ 3304654 w 3959210"/>
              <a:gd name="connsiteY1364" fmla="*/ 1795972 h 3187690"/>
              <a:gd name="connsiteX1365" fmla="*/ 3293479 w 3959210"/>
              <a:gd name="connsiteY1365" fmla="*/ 1795972 h 3187690"/>
              <a:gd name="connsiteX1366" fmla="*/ 3287093 w 3959210"/>
              <a:gd name="connsiteY1366" fmla="*/ 1800766 h 3187690"/>
              <a:gd name="connsiteX1367" fmla="*/ 3279111 w 3959210"/>
              <a:gd name="connsiteY1367" fmla="*/ 1799168 h 3187690"/>
              <a:gd name="connsiteX1368" fmla="*/ 3287093 w 3959210"/>
              <a:gd name="connsiteY1368" fmla="*/ 1792776 h 3187690"/>
              <a:gd name="connsiteX1369" fmla="*/ 3279111 w 3959210"/>
              <a:gd name="connsiteY1369" fmla="*/ 1783189 h 3187690"/>
              <a:gd name="connsiteX1370" fmla="*/ 3285496 w 3959210"/>
              <a:gd name="connsiteY1370" fmla="*/ 1783189 h 3187690"/>
              <a:gd name="connsiteX1371" fmla="*/ 3287093 w 3959210"/>
              <a:gd name="connsiteY1371" fmla="*/ 1773602 h 3187690"/>
              <a:gd name="connsiteX1372" fmla="*/ 3283900 w 3959210"/>
              <a:gd name="connsiteY1372" fmla="*/ 1765613 h 3187690"/>
              <a:gd name="connsiteX1373" fmla="*/ 3271128 w 3959210"/>
              <a:gd name="connsiteY1373" fmla="*/ 1767211 h 3187690"/>
              <a:gd name="connsiteX1374" fmla="*/ 3277514 w 3959210"/>
              <a:gd name="connsiteY1374" fmla="*/ 1756026 h 3187690"/>
              <a:gd name="connsiteX1375" fmla="*/ 3263146 w 3959210"/>
              <a:gd name="connsiteY1375" fmla="*/ 1752830 h 3187690"/>
              <a:gd name="connsiteX1376" fmla="*/ 3263146 w 3959210"/>
              <a:gd name="connsiteY1376" fmla="*/ 1744841 h 3187690"/>
              <a:gd name="connsiteX1377" fmla="*/ 3263146 w 3959210"/>
              <a:gd name="connsiteY1377" fmla="*/ 1768809 h 3187690"/>
              <a:gd name="connsiteX1378" fmla="*/ 3256760 w 3959210"/>
              <a:gd name="connsiteY1378" fmla="*/ 1754428 h 3187690"/>
              <a:gd name="connsiteX1379" fmla="*/ 3236006 w 3959210"/>
              <a:gd name="connsiteY1379" fmla="*/ 1767211 h 3187690"/>
              <a:gd name="connsiteX1380" fmla="*/ 3218445 w 3959210"/>
              <a:gd name="connsiteY1380" fmla="*/ 1751233 h 3187690"/>
              <a:gd name="connsiteX1381" fmla="*/ 3231217 w 3959210"/>
              <a:gd name="connsiteY1381" fmla="*/ 1751233 h 3187690"/>
              <a:gd name="connsiteX1382" fmla="*/ 3218445 w 3959210"/>
              <a:gd name="connsiteY1382" fmla="*/ 1728863 h 3187690"/>
              <a:gd name="connsiteX1383" fmla="*/ 3210463 w 3959210"/>
              <a:gd name="connsiteY1383" fmla="*/ 1703297 h 3187690"/>
              <a:gd name="connsiteX1384" fmla="*/ 3204077 w 3959210"/>
              <a:gd name="connsiteY1384" fmla="*/ 1700102 h 3187690"/>
              <a:gd name="connsiteX1385" fmla="*/ 3204077 w 3959210"/>
              <a:gd name="connsiteY1385" fmla="*/ 1693710 h 3187690"/>
              <a:gd name="connsiteX1386" fmla="*/ 3194499 w 3959210"/>
              <a:gd name="connsiteY1386" fmla="*/ 1680928 h 3187690"/>
              <a:gd name="connsiteX1387" fmla="*/ 3188113 w 3959210"/>
              <a:gd name="connsiteY1387" fmla="*/ 1666547 h 3187690"/>
              <a:gd name="connsiteX1388" fmla="*/ 3186516 w 3959210"/>
              <a:gd name="connsiteY1388" fmla="*/ 1671340 h 3187690"/>
              <a:gd name="connsiteX1389" fmla="*/ 3181727 w 3959210"/>
              <a:gd name="connsiteY1389" fmla="*/ 1666547 h 3187690"/>
              <a:gd name="connsiteX1390" fmla="*/ 3184920 w 3959210"/>
              <a:gd name="connsiteY1390" fmla="*/ 1663351 h 3187690"/>
              <a:gd name="connsiteX1391" fmla="*/ 3175341 w 3959210"/>
              <a:gd name="connsiteY1391" fmla="*/ 1648971 h 3187690"/>
              <a:gd name="connsiteX1392" fmla="*/ 3183324 w 3959210"/>
              <a:gd name="connsiteY1392" fmla="*/ 1650569 h 3187690"/>
              <a:gd name="connsiteX1393" fmla="*/ 3176938 w 3959210"/>
              <a:gd name="connsiteY1393" fmla="*/ 1639384 h 3187690"/>
              <a:gd name="connsiteX1394" fmla="*/ 3165763 w 3959210"/>
              <a:gd name="connsiteY1394" fmla="*/ 1647373 h 3187690"/>
              <a:gd name="connsiteX1395" fmla="*/ 3165763 w 3959210"/>
              <a:gd name="connsiteY1395" fmla="*/ 1626601 h 3187690"/>
              <a:gd name="connsiteX1396" fmla="*/ 3165763 w 3959210"/>
              <a:gd name="connsiteY1396" fmla="*/ 1632992 h 3187690"/>
              <a:gd name="connsiteX1397" fmla="*/ 3154587 w 3959210"/>
              <a:gd name="connsiteY1397" fmla="*/ 1628199 h 3187690"/>
              <a:gd name="connsiteX1398" fmla="*/ 3151395 w 3959210"/>
              <a:gd name="connsiteY1398" fmla="*/ 1632992 h 3187690"/>
              <a:gd name="connsiteX1399" fmla="*/ 3146605 w 3959210"/>
              <a:gd name="connsiteY1399" fmla="*/ 1629797 h 3187690"/>
              <a:gd name="connsiteX1400" fmla="*/ 3151395 w 3959210"/>
              <a:gd name="connsiteY1400" fmla="*/ 1626601 h 3187690"/>
              <a:gd name="connsiteX1401" fmla="*/ 3145009 w 3959210"/>
              <a:gd name="connsiteY1401" fmla="*/ 1623405 h 3187690"/>
              <a:gd name="connsiteX1402" fmla="*/ 3140219 w 3959210"/>
              <a:gd name="connsiteY1402" fmla="*/ 1625003 h 3187690"/>
              <a:gd name="connsiteX1403" fmla="*/ 3137026 w 3959210"/>
              <a:gd name="connsiteY1403" fmla="*/ 1610623 h 3187690"/>
              <a:gd name="connsiteX1404" fmla="*/ 3135430 w 3959210"/>
              <a:gd name="connsiteY1404" fmla="*/ 1601036 h 3187690"/>
              <a:gd name="connsiteX1405" fmla="*/ 3125851 w 3959210"/>
              <a:gd name="connsiteY1405" fmla="*/ 1599438 h 3187690"/>
              <a:gd name="connsiteX1406" fmla="*/ 3124255 w 3959210"/>
              <a:gd name="connsiteY1406" fmla="*/ 1604231 h 3187690"/>
              <a:gd name="connsiteX1407" fmla="*/ 3109887 w 3959210"/>
              <a:gd name="connsiteY1407" fmla="*/ 1588253 h 3187690"/>
              <a:gd name="connsiteX1408" fmla="*/ 3122658 w 3959210"/>
              <a:gd name="connsiteY1408" fmla="*/ 1593046 h 3187690"/>
              <a:gd name="connsiteX1409" fmla="*/ 3113080 w 3959210"/>
              <a:gd name="connsiteY1409" fmla="*/ 1580264 h 3187690"/>
              <a:gd name="connsiteX1410" fmla="*/ 3113080 w 3959210"/>
              <a:gd name="connsiteY1410" fmla="*/ 1572274 h 3187690"/>
              <a:gd name="connsiteX1411" fmla="*/ 3092326 w 3959210"/>
              <a:gd name="connsiteY1411" fmla="*/ 1556296 h 3187690"/>
              <a:gd name="connsiteX1412" fmla="*/ 3090729 w 3959210"/>
              <a:gd name="connsiteY1412" fmla="*/ 1545111 h 3187690"/>
              <a:gd name="connsiteX1413" fmla="*/ 3100308 w 3959210"/>
              <a:gd name="connsiteY1413" fmla="*/ 1540318 h 3187690"/>
              <a:gd name="connsiteX1414" fmla="*/ 3097115 w 3959210"/>
              <a:gd name="connsiteY1414" fmla="*/ 1538720 h 3187690"/>
              <a:gd name="connsiteX1415" fmla="*/ 3087536 w 3959210"/>
              <a:gd name="connsiteY1415" fmla="*/ 1540318 h 3187690"/>
              <a:gd name="connsiteX1416" fmla="*/ 3095519 w 3959210"/>
              <a:gd name="connsiteY1416" fmla="*/ 1533926 h 3187690"/>
              <a:gd name="connsiteX1417" fmla="*/ 3084344 w 3959210"/>
              <a:gd name="connsiteY1417" fmla="*/ 1530731 h 3187690"/>
              <a:gd name="connsiteX1418" fmla="*/ 3089133 w 3959210"/>
              <a:gd name="connsiteY1418" fmla="*/ 1525937 h 3187690"/>
              <a:gd name="connsiteX1419" fmla="*/ 3079554 w 3959210"/>
              <a:gd name="connsiteY1419" fmla="*/ 1527535 h 3187690"/>
              <a:gd name="connsiteX1420" fmla="*/ 3077958 w 3959210"/>
              <a:gd name="connsiteY1420" fmla="*/ 1522741 h 3187690"/>
              <a:gd name="connsiteX1421" fmla="*/ 3082747 w 3959210"/>
              <a:gd name="connsiteY1421" fmla="*/ 1521144 h 3187690"/>
              <a:gd name="connsiteX1422" fmla="*/ 3069976 w 3959210"/>
              <a:gd name="connsiteY1422" fmla="*/ 1519546 h 3187690"/>
              <a:gd name="connsiteX1423" fmla="*/ 3068379 w 3959210"/>
              <a:gd name="connsiteY1423" fmla="*/ 1529133 h 3187690"/>
              <a:gd name="connsiteX1424" fmla="*/ 3051233 w 3959210"/>
              <a:gd name="connsiteY1424" fmla="*/ 1513532 h 3187690"/>
              <a:gd name="connsiteX1425" fmla="*/ 3053213 w 3959210"/>
              <a:gd name="connsiteY1425" fmla="*/ 1510758 h 3187690"/>
              <a:gd name="connsiteX1426" fmla="*/ 3057204 w 3959210"/>
              <a:gd name="connsiteY1426" fmla="*/ 1505165 h 3187690"/>
              <a:gd name="connsiteX1427" fmla="*/ 3049222 w 3959210"/>
              <a:gd name="connsiteY1427" fmla="*/ 1497176 h 3187690"/>
              <a:gd name="connsiteX1428" fmla="*/ 3044432 w 3959210"/>
              <a:gd name="connsiteY1428" fmla="*/ 1508361 h 3187690"/>
              <a:gd name="connsiteX1429" fmla="*/ 3047625 w 3959210"/>
              <a:gd name="connsiteY1429" fmla="*/ 1498774 h 3187690"/>
              <a:gd name="connsiteX1430" fmla="*/ 3036450 w 3959210"/>
              <a:gd name="connsiteY1430" fmla="*/ 1498774 h 3187690"/>
              <a:gd name="connsiteX1431" fmla="*/ 3025275 w 3959210"/>
              <a:gd name="connsiteY1431" fmla="*/ 1484393 h 3187690"/>
              <a:gd name="connsiteX1432" fmla="*/ 3028468 w 3959210"/>
              <a:gd name="connsiteY1432" fmla="*/ 1487589 h 3187690"/>
              <a:gd name="connsiteX1433" fmla="*/ 3031661 w 3959210"/>
              <a:gd name="connsiteY1433" fmla="*/ 1482795 h 3187690"/>
              <a:gd name="connsiteX1434" fmla="*/ 3010907 w 3959210"/>
              <a:gd name="connsiteY1434" fmla="*/ 1474806 h 3187690"/>
              <a:gd name="connsiteX1435" fmla="*/ 3014100 w 3959210"/>
              <a:gd name="connsiteY1435" fmla="*/ 1466817 h 3187690"/>
              <a:gd name="connsiteX1436" fmla="*/ 3004521 w 3959210"/>
              <a:gd name="connsiteY1436" fmla="*/ 1463621 h 3187690"/>
              <a:gd name="connsiteX1437" fmla="*/ 3009310 w 3959210"/>
              <a:gd name="connsiteY1437" fmla="*/ 1455632 h 3187690"/>
              <a:gd name="connsiteX1438" fmla="*/ 2999732 w 3959210"/>
              <a:gd name="connsiteY1438" fmla="*/ 1450839 h 3187690"/>
              <a:gd name="connsiteX1439" fmla="*/ 3002925 w 3959210"/>
              <a:gd name="connsiteY1439" fmla="*/ 1442850 h 3187690"/>
              <a:gd name="connsiteX1440" fmla="*/ 3023678 w 3959210"/>
              <a:gd name="connsiteY1440" fmla="*/ 1465219 h 3187690"/>
              <a:gd name="connsiteX1441" fmla="*/ 3031661 w 3959210"/>
              <a:gd name="connsiteY1441" fmla="*/ 1460426 h 3187690"/>
              <a:gd name="connsiteX1442" fmla="*/ 3020486 w 3959210"/>
              <a:gd name="connsiteY1442" fmla="*/ 1447643 h 3187690"/>
              <a:gd name="connsiteX1443" fmla="*/ 3017293 w 3959210"/>
              <a:gd name="connsiteY1443" fmla="*/ 1452436 h 3187690"/>
              <a:gd name="connsiteX1444" fmla="*/ 3017293 w 3959210"/>
              <a:gd name="connsiteY1444" fmla="*/ 1444447 h 3187690"/>
              <a:gd name="connsiteX1445" fmla="*/ 2994942 w 3959210"/>
              <a:gd name="connsiteY1445" fmla="*/ 1438056 h 3187690"/>
              <a:gd name="connsiteX1446" fmla="*/ 2996539 w 3959210"/>
              <a:gd name="connsiteY1446" fmla="*/ 1430067 h 3187690"/>
              <a:gd name="connsiteX1447" fmla="*/ 2985364 w 3959210"/>
              <a:gd name="connsiteY1447" fmla="*/ 1423675 h 3187690"/>
              <a:gd name="connsiteX1448" fmla="*/ 2977381 w 3959210"/>
              <a:gd name="connsiteY1448" fmla="*/ 1426871 h 3187690"/>
              <a:gd name="connsiteX1449" fmla="*/ 2985364 w 3959210"/>
              <a:gd name="connsiteY1449" fmla="*/ 1433263 h 3187690"/>
              <a:gd name="connsiteX1450" fmla="*/ 2986960 w 3959210"/>
              <a:gd name="connsiteY1450" fmla="*/ 1428469 h 3187690"/>
              <a:gd name="connsiteX1451" fmla="*/ 2991749 w 3959210"/>
              <a:gd name="connsiteY1451" fmla="*/ 1434860 h 3187690"/>
              <a:gd name="connsiteX1452" fmla="*/ 2982171 w 3959210"/>
              <a:gd name="connsiteY1452" fmla="*/ 1444447 h 3187690"/>
              <a:gd name="connsiteX1453" fmla="*/ 2983767 w 3959210"/>
              <a:gd name="connsiteY1453" fmla="*/ 1436458 h 3187690"/>
              <a:gd name="connsiteX1454" fmla="*/ 2967803 w 3959210"/>
              <a:gd name="connsiteY1454" fmla="*/ 1431665 h 3187690"/>
              <a:gd name="connsiteX1455" fmla="*/ 2963013 w 3959210"/>
              <a:gd name="connsiteY1455" fmla="*/ 1428469 h 3187690"/>
              <a:gd name="connsiteX1456" fmla="*/ 2963013 w 3959210"/>
              <a:gd name="connsiteY1456" fmla="*/ 1422078 h 3187690"/>
              <a:gd name="connsiteX1457" fmla="*/ 2959820 w 3959210"/>
              <a:gd name="connsiteY1457" fmla="*/ 1425273 h 3187690"/>
              <a:gd name="connsiteX1458" fmla="*/ 2950242 w 3959210"/>
              <a:gd name="connsiteY1458" fmla="*/ 1414088 h 3187690"/>
              <a:gd name="connsiteX1459" fmla="*/ 2945452 w 3959210"/>
              <a:gd name="connsiteY1459" fmla="*/ 1417284 h 3187690"/>
              <a:gd name="connsiteX1460" fmla="*/ 2953435 w 3959210"/>
              <a:gd name="connsiteY1460" fmla="*/ 1428469 h 3187690"/>
              <a:gd name="connsiteX1461" fmla="*/ 2939067 w 3959210"/>
              <a:gd name="connsiteY1461" fmla="*/ 1420480 h 3187690"/>
              <a:gd name="connsiteX1462" fmla="*/ 2943856 w 3959210"/>
              <a:gd name="connsiteY1462" fmla="*/ 1415686 h 3187690"/>
              <a:gd name="connsiteX1463" fmla="*/ 2939067 w 3959210"/>
              <a:gd name="connsiteY1463" fmla="*/ 1415686 h 3187690"/>
              <a:gd name="connsiteX1464" fmla="*/ 2932681 w 3959210"/>
              <a:gd name="connsiteY1464" fmla="*/ 1422078 h 3187690"/>
              <a:gd name="connsiteX1465" fmla="*/ 2935874 w 3959210"/>
              <a:gd name="connsiteY1465" fmla="*/ 1423675 h 3187690"/>
              <a:gd name="connsiteX1466" fmla="*/ 2942259 w 3959210"/>
              <a:gd name="connsiteY1466" fmla="*/ 1422078 h 3187690"/>
              <a:gd name="connsiteX1467" fmla="*/ 2943856 w 3959210"/>
              <a:gd name="connsiteY1467" fmla="*/ 1426871 h 3187690"/>
              <a:gd name="connsiteX1468" fmla="*/ 2945452 w 3959210"/>
              <a:gd name="connsiteY1468" fmla="*/ 1426871 h 3187690"/>
              <a:gd name="connsiteX1469" fmla="*/ 2945452 w 3959210"/>
              <a:gd name="connsiteY1469" fmla="*/ 1430067 h 3187690"/>
              <a:gd name="connsiteX1470" fmla="*/ 2948645 w 3959210"/>
              <a:gd name="connsiteY1470" fmla="*/ 1433263 h 3187690"/>
              <a:gd name="connsiteX1471" fmla="*/ 2951838 w 3959210"/>
              <a:gd name="connsiteY1471" fmla="*/ 1438056 h 3187690"/>
              <a:gd name="connsiteX1472" fmla="*/ 2963013 w 3959210"/>
              <a:gd name="connsiteY1472" fmla="*/ 1446045 h 3187690"/>
              <a:gd name="connsiteX1473" fmla="*/ 2956628 w 3959210"/>
              <a:gd name="connsiteY1473" fmla="*/ 1449241 h 3187690"/>
              <a:gd name="connsiteX1474" fmla="*/ 2959820 w 3959210"/>
              <a:gd name="connsiteY1474" fmla="*/ 1447643 h 3187690"/>
              <a:gd name="connsiteX1475" fmla="*/ 2958224 w 3959210"/>
              <a:gd name="connsiteY1475" fmla="*/ 1449241 h 3187690"/>
              <a:gd name="connsiteX1476" fmla="*/ 2967803 w 3959210"/>
              <a:gd name="connsiteY1476" fmla="*/ 1450839 h 3187690"/>
              <a:gd name="connsiteX1477" fmla="*/ 2958224 w 3959210"/>
              <a:gd name="connsiteY1477" fmla="*/ 1455632 h 3187690"/>
              <a:gd name="connsiteX1478" fmla="*/ 2972592 w 3959210"/>
              <a:gd name="connsiteY1478" fmla="*/ 1450839 h 3187690"/>
              <a:gd name="connsiteX1479" fmla="*/ 2966206 w 3959210"/>
              <a:gd name="connsiteY1479" fmla="*/ 1457230 h 3187690"/>
              <a:gd name="connsiteX1480" fmla="*/ 2964610 w 3959210"/>
              <a:gd name="connsiteY1480" fmla="*/ 1460426 h 3187690"/>
              <a:gd name="connsiteX1481" fmla="*/ 2975785 w 3959210"/>
              <a:gd name="connsiteY1481" fmla="*/ 1457230 h 3187690"/>
              <a:gd name="connsiteX1482" fmla="*/ 2983767 w 3959210"/>
              <a:gd name="connsiteY1482" fmla="*/ 1463621 h 3187690"/>
              <a:gd name="connsiteX1483" fmla="*/ 2986960 w 3959210"/>
              <a:gd name="connsiteY1483" fmla="*/ 1465219 h 3187690"/>
              <a:gd name="connsiteX1484" fmla="*/ 2985364 w 3959210"/>
              <a:gd name="connsiteY1484" fmla="*/ 1474806 h 3187690"/>
              <a:gd name="connsiteX1485" fmla="*/ 2993346 w 3959210"/>
              <a:gd name="connsiteY1485" fmla="*/ 1470013 h 3187690"/>
              <a:gd name="connsiteX1486" fmla="*/ 2999732 w 3959210"/>
              <a:gd name="connsiteY1486" fmla="*/ 1479600 h 3187690"/>
              <a:gd name="connsiteX1487" fmla="*/ 2993346 w 3959210"/>
              <a:gd name="connsiteY1487" fmla="*/ 1473208 h 3187690"/>
              <a:gd name="connsiteX1488" fmla="*/ 2999732 w 3959210"/>
              <a:gd name="connsiteY1488" fmla="*/ 1493980 h 3187690"/>
              <a:gd name="connsiteX1489" fmla="*/ 3010907 w 3959210"/>
              <a:gd name="connsiteY1489" fmla="*/ 1500372 h 3187690"/>
              <a:gd name="connsiteX1490" fmla="*/ 3004521 w 3959210"/>
              <a:gd name="connsiteY1490" fmla="*/ 1492382 h 3187690"/>
              <a:gd name="connsiteX1491" fmla="*/ 3004521 w 3959210"/>
              <a:gd name="connsiteY1491" fmla="*/ 1487589 h 3187690"/>
              <a:gd name="connsiteX1492" fmla="*/ 3009310 w 3959210"/>
              <a:gd name="connsiteY1492" fmla="*/ 1485991 h 3187690"/>
              <a:gd name="connsiteX1493" fmla="*/ 3015696 w 3959210"/>
              <a:gd name="connsiteY1493" fmla="*/ 1500372 h 3187690"/>
              <a:gd name="connsiteX1494" fmla="*/ 3009310 w 3959210"/>
              <a:gd name="connsiteY1494" fmla="*/ 1506763 h 3187690"/>
              <a:gd name="connsiteX1495" fmla="*/ 3022082 w 3959210"/>
              <a:gd name="connsiteY1495" fmla="*/ 1519546 h 3187690"/>
              <a:gd name="connsiteX1496" fmla="*/ 3034854 w 3959210"/>
              <a:gd name="connsiteY1496" fmla="*/ 1514752 h 3187690"/>
              <a:gd name="connsiteX1497" fmla="*/ 3038047 w 3959210"/>
              <a:gd name="connsiteY1497" fmla="*/ 1514752 h 3187690"/>
              <a:gd name="connsiteX1498" fmla="*/ 3031661 w 3959210"/>
              <a:gd name="connsiteY1498" fmla="*/ 1525937 h 3187690"/>
              <a:gd name="connsiteX1499" fmla="*/ 3041239 w 3959210"/>
              <a:gd name="connsiteY1499" fmla="*/ 1522741 h 3187690"/>
              <a:gd name="connsiteX1500" fmla="*/ 3047625 w 3959210"/>
              <a:gd name="connsiteY1500" fmla="*/ 1535524 h 3187690"/>
              <a:gd name="connsiteX1501" fmla="*/ 3050818 w 3959210"/>
              <a:gd name="connsiteY1501" fmla="*/ 1543513 h 3187690"/>
              <a:gd name="connsiteX1502" fmla="*/ 3044432 w 3959210"/>
              <a:gd name="connsiteY1502" fmla="*/ 1540318 h 3187690"/>
              <a:gd name="connsiteX1503" fmla="*/ 3050818 w 3959210"/>
              <a:gd name="connsiteY1503" fmla="*/ 1549905 h 3187690"/>
              <a:gd name="connsiteX1504" fmla="*/ 3047625 w 3959210"/>
              <a:gd name="connsiteY1504" fmla="*/ 1549905 h 3187690"/>
              <a:gd name="connsiteX1505" fmla="*/ 3044432 w 3959210"/>
              <a:gd name="connsiteY1505" fmla="*/ 1551503 h 3187690"/>
              <a:gd name="connsiteX1506" fmla="*/ 3042836 w 3959210"/>
              <a:gd name="connsiteY1506" fmla="*/ 1545111 h 3187690"/>
              <a:gd name="connsiteX1507" fmla="*/ 3038047 w 3959210"/>
              <a:gd name="connsiteY1507" fmla="*/ 1548307 h 3187690"/>
              <a:gd name="connsiteX1508" fmla="*/ 3052415 w 3959210"/>
              <a:gd name="connsiteY1508" fmla="*/ 1553100 h 3187690"/>
              <a:gd name="connsiteX1509" fmla="*/ 3066783 w 3959210"/>
              <a:gd name="connsiteY1509" fmla="*/ 1567481 h 3187690"/>
              <a:gd name="connsiteX1510" fmla="*/ 3074765 w 3959210"/>
              <a:gd name="connsiteY1510" fmla="*/ 1559492 h 3187690"/>
              <a:gd name="connsiteX1511" fmla="*/ 3079554 w 3959210"/>
              <a:gd name="connsiteY1511" fmla="*/ 1567481 h 3187690"/>
              <a:gd name="connsiteX1512" fmla="*/ 3066783 w 3959210"/>
              <a:gd name="connsiteY1512" fmla="*/ 1572274 h 3187690"/>
              <a:gd name="connsiteX1513" fmla="*/ 3085940 w 3959210"/>
              <a:gd name="connsiteY1513" fmla="*/ 1586655 h 3187690"/>
              <a:gd name="connsiteX1514" fmla="*/ 3090729 w 3959210"/>
              <a:gd name="connsiteY1514" fmla="*/ 1599438 h 3187690"/>
              <a:gd name="connsiteX1515" fmla="*/ 3097115 w 3959210"/>
              <a:gd name="connsiteY1515" fmla="*/ 1612220 h 3187690"/>
              <a:gd name="connsiteX1516" fmla="*/ 3092326 w 3959210"/>
              <a:gd name="connsiteY1516" fmla="*/ 1612220 h 3187690"/>
              <a:gd name="connsiteX1517" fmla="*/ 3089133 w 3959210"/>
              <a:gd name="connsiteY1517" fmla="*/ 1621808 h 3187690"/>
              <a:gd name="connsiteX1518" fmla="*/ 3095519 w 3959210"/>
              <a:gd name="connsiteY1518" fmla="*/ 1615416 h 3187690"/>
              <a:gd name="connsiteX1519" fmla="*/ 3111483 w 3959210"/>
              <a:gd name="connsiteY1519" fmla="*/ 1623405 h 3187690"/>
              <a:gd name="connsiteX1520" fmla="*/ 3113465 w 3959210"/>
              <a:gd name="connsiteY1520" fmla="*/ 1618446 h 3187690"/>
              <a:gd name="connsiteX1521" fmla="*/ 3114477 w 3959210"/>
              <a:gd name="connsiteY1521" fmla="*/ 1622207 h 3187690"/>
              <a:gd name="connsiteX1522" fmla="*/ 3109887 w 3959210"/>
              <a:gd name="connsiteY1522" fmla="*/ 1625003 h 3187690"/>
              <a:gd name="connsiteX1523" fmla="*/ 3121062 w 3959210"/>
              <a:gd name="connsiteY1523" fmla="*/ 1640982 h 3187690"/>
              <a:gd name="connsiteX1524" fmla="*/ 3119147 w 3959210"/>
              <a:gd name="connsiteY1524" fmla="*/ 1644177 h 3187690"/>
              <a:gd name="connsiteX1525" fmla="*/ 3116273 w 3959210"/>
              <a:gd name="connsiteY1525" fmla="*/ 1644177 h 3187690"/>
              <a:gd name="connsiteX1526" fmla="*/ 3118291 w 3959210"/>
              <a:gd name="connsiteY1526" fmla="*/ 1645604 h 3187690"/>
              <a:gd name="connsiteX1527" fmla="*/ 3116273 w 3959210"/>
              <a:gd name="connsiteY1527" fmla="*/ 1648971 h 3187690"/>
              <a:gd name="connsiteX1528" fmla="*/ 3111483 w 3959210"/>
              <a:gd name="connsiteY1528" fmla="*/ 1644177 h 3187690"/>
              <a:gd name="connsiteX1529" fmla="*/ 3119466 w 3959210"/>
              <a:gd name="connsiteY1529" fmla="*/ 1655362 h 3187690"/>
              <a:gd name="connsiteX1530" fmla="*/ 3124255 w 3959210"/>
              <a:gd name="connsiteY1530" fmla="*/ 1648971 h 3187690"/>
              <a:gd name="connsiteX1531" fmla="*/ 3119665 w 3959210"/>
              <a:gd name="connsiteY1531" fmla="*/ 1646574 h 3187690"/>
              <a:gd name="connsiteX1532" fmla="*/ 3118291 w 3959210"/>
              <a:gd name="connsiteY1532" fmla="*/ 1645604 h 3187690"/>
              <a:gd name="connsiteX1533" fmla="*/ 3119147 w 3959210"/>
              <a:gd name="connsiteY1533" fmla="*/ 1644177 h 3187690"/>
              <a:gd name="connsiteX1534" fmla="*/ 3125851 w 3959210"/>
              <a:gd name="connsiteY1534" fmla="*/ 1644177 h 3187690"/>
              <a:gd name="connsiteX1535" fmla="*/ 3145009 w 3959210"/>
              <a:gd name="connsiteY1535" fmla="*/ 1664949 h 3187690"/>
              <a:gd name="connsiteX1536" fmla="*/ 3143412 w 3959210"/>
              <a:gd name="connsiteY1536" fmla="*/ 1672938 h 3187690"/>
              <a:gd name="connsiteX1537" fmla="*/ 3146605 w 3959210"/>
              <a:gd name="connsiteY1537" fmla="*/ 1674536 h 3187690"/>
              <a:gd name="connsiteX1538" fmla="*/ 3151395 w 3959210"/>
              <a:gd name="connsiteY1538" fmla="*/ 1674536 h 3187690"/>
              <a:gd name="connsiteX1539" fmla="*/ 3168955 w 3959210"/>
              <a:gd name="connsiteY1539" fmla="*/ 1692112 h 3187690"/>
              <a:gd name="connsiteX1540" fmla="*/ 3162570 w 3959210"/>
              <a:gd name="connsiteY1540" fmla="*/ 1696906 h 3187690"/>
              <a:gd name="connsiteX1541" fmla="*/ 3164166 w 3959210"/>
              <a:gd name="connsiteY1541" fmla="*/ 1703297 h 3187690"/>
              <a:gd name="connsiteX1542" fmla="*/ 3167359 w 3959210"/>
              <a:gd name="connsiteY1542" fmla="*/ 1708091 h 3187690"/>
              <a:gd name="connsiteX1543" fmla="*/ 3172148 w 3959210"/>
              <a:gd name="connsiteY1543" fmla="*/ 1706493 h 3187690"/>
              <a:gd name="connsiteX1544" fmla="*/ 3175341 w 3959210"/>
              <a:gd name="connsiteY1544" fmla="*/ 1714482 h 3187690"/>
              <a:gd name="connsiteX1545" fmla="*/ 3170552 w 3959210"/>
              <a:gd name="connsiteY1545" fmla="*/ 1717678 h 3187690"/>
              <a:gd name="connsiteX1546" fmla="*/ 3175341 w 3959210"/>
              <a:gd name="connsiteY1546" fmla="*/ 1720874 h 3187690"/>
              <a:gd name="connsiteX1547" fmla="*/ 3175341 w 3959210"/>
              <a:gd name="connsiteY1547" fmla="*/ 1714482 h 3187690"/>
              <a:gd name="connsiteX1548" fmla="*/ 3183324 w 3959210"/>
              <a:gd name="connsiteY1548" fmla="*/ 1719276 h 3187690"/>
              <a:gd name="connsiteX1549" fmla="*/ 3181727 w 3959210"/>
              <a:gd name="connsiteY1549" fmla="*/ 1730461 h 3187690"/>
              <a:gd name="connsiteX1550" fmla="*/ 3197692 w 3959210"/>
              <a:gd name="connsiteY1550" fmla="*/ 1756026 h 3187690"/>
              <a:gd name="connsiteX1551" fmla="*/ 3200885 w 3959210"/>
              <a:gd name="connsiteY1551" fmla="*/ 1759222 h 3187690"/>
              <a:gd name="connsiteX1552" fmla="*/ 3208867 w 3959210"/>
              <a:gd name="connsiteY1552" fmla="*/ 1767211 h 3187690"/>
              <a:gd name="connsiteX1553" fmla="*/ 3212060 w 3959210"/>
              <a:gd name="connsiteY1553" fmla="*/ 1776798 h 3187690"/>
              <a:gd name="connsiteX1554" fmla="*/ 3216849 w 3959210"/>
              <a:gd name="connsiteY1554" fmla="*/ 1792776 h 3187690"/>
              <a:gd name="connsiteX1555" fmla="*/ 3212060 w 3959210"/>
              <a:gd name="connsiteY1555" fmla="*/ 1791178 h 3187690"/>
              <a:gd name="connsiteX1556" fmla="*/ 3216849 w 3959210"/>
              <a:gd name="connsiteY1556" fmla="*/ 1795972 h 3187690"/>
              <a:gd name="connsiteX1557" fmla="*/ 3220042 w 3959210"/>
              <a:gd name="connsiteY1557" fmla="*/ 1794374 h 3187690"/>
              <a:gd name="connsiteX1558" fmla="*/ 3229621 w 3959210"/>
              <a:gd name="connsiteY1558" fmla="*/ 1802363 h 3187690"/>
              <a:gd name="connsiteX1559" fmla="*/ 3212060 w 3959210"/>
              <a:gd name="connsiteY1559" fmla="*/ 1795972 h 3187690"/>
              <a:gd name="connsiteX1560" fmla="*/ 3197692 w 3959210"/>
              <a:gd name="connsiteY1560" fmla="*/ 1787983 h 3187690"/>
              <a:gd name="connsiteX1561" fmla="*/ 3199288 w 3959210"/>
              <a:gd name="connsiteY1561" fmla="*/ 1778396 h 3187690"/>
              <a:gd name="connsiteX1562" fmla="*/ 3205674 w 3959210"/>
              <a:gd name="connsiteY1562" fmla="*/ 1778396 h 3187690"/>
              <a:gd name="connsiteX1563" fmla="*/ 3183324 w 3959210"/>
              <a:gd name="connsiteY1563" fmla="*/ 1767211 h 3187690"/>
              <a:gd name="connsiteX1564" fmla="*/ 3188113 w 3959210"/>
              <a:gd name="connsiteY1564" fmla="*/ 1757624 h 3187690"/>
              <a:gd name="connsiteX1565" fmla="*/ 3178534 w 3959210"/>
              <a:gd name="connsiteY1565" fmla="*/ 1746439 h 3187690"/>
              <a:gd name="connsiteX1566" fmla="*/ 3186516 w 3959210"/>
              <a:gd name="connsiteY1566" fmla="*/ 1749635 h 3187690"/>
              <a:gd name="connsiteX1567" fmla="*/ 3194499 w 3959210"/>
              <a:gd name="connsiteY1567" fmla="*/ 1756026 h 3187690"/>
              <a:gd name="connsiteX1568" fmla="*/ 3186516 w 3959210"/>
              <a:gd name="connsiteY1568" fmla="*/ 1740048 h 3187690"/>
              <a:gd name="connsiteX1569" fmla="*/ 3181727 w 3959210"/>
              <a:gd name="connsiteY1569" fmla="*/ 1740048 h 3187690"/>
              <a:gd name="connsiteX1570" fmla="*/ 3181727 w 3959210"/>
              <a:gd name="connsiteY1570" fmla="*/ 1746439 h 3187690"/>
              <a:gd name="connsiteX1571" fmla="*/ 3173745 w 3959210"/>
              <a:gd name="connsiteY1571" fmla="*/ 1744841 h 3187690"/>
              <a:gd name="connsiteX1572" fmla="*/ 3159377 w 3959210"/>
              <a:gd name="connsiteY1572" fmla="*/ 1736852 h 3187690"/>
              <a:gd name="connsiteX1573" fmla="*/ 3167359 w 3959210"/>
              <a:gd name="connsiteY1573" fmla="*/ 1735254 h 3187690"/>
              <a:gd name="connsiteX1574" fmla="*/ 3156184 w 3959210"/>
              <a:gd name="connsiteY1574" fmla="*/ 1724069 h 3187690"/>
              <a:gd name="connsiteX1575" fmla="*/ 3157780 w 3959210"/>
              <a:gd name="connsiteY1575" fmla="*/ 1716080 h 3187690"/>
              <a:gd name="connsiteX1576" fmla="*/ 3148202 w 3959210"/>
              <a:gd name="connsiteY1576" fmla="*/ 1714482 h 3187690"/>
              <a:gd name="connsiteX1577" fmla="*/ 3160973 w 3959210"/>
              <a:gd name="connsiteY1577" fmla="*/ 1708091 h 3187690"/>
              <a:gd name="connsiteX1578" fmla="*/ 3156184 w 3959210"/>
              <a:gd name="connsiteY1578" fmla="*/ 1703297 h 3187690"/>
              <a:gd name="connsiteX1579" fmla="*/ 3149798 w 3959210"/>
              <a:gd name="connsiteY1579" fmla="*/ 1700102 h 3187690"/>
              <a:gd name="connsiteX1580" fmla="*/ 3141816 w 3959210"/>
              <a:gd name="connsiteY1580" fmla="*/ 1703297 h 3187690"/>
              <a:gd name="connsiteX1581" fmla="*/ 3140219 w 3959210"/>
              <a:gd name="connsiteY1581" fmla="*/ 1704895 h 3187690"/>
              <a:gd name="connsiteX1582" fmla="*/ 3145009 w 3959210"/>
              <a:gd name="connsiteY1582" fmla="*/ 1696906 h 3187690"/>
              <a:gd name="connsiteX1583" fmla="*/ 3130641 w 3959210"/>
              <a:gd name="connsiteY1583" fmla="*/ 1692112 h 3187690"/>
              <a:gd name="connsiteX1584" fmla="*/ 3137026 w 3959210"/>
              <a:gd name="connsiteY1584" fmla="*/ 1688917 h 3187690"/>
              <a:gd name="connsiteX1585" fmla="*/ 3119466 w 3959210"/>
              <a:gd name="connsiteY1585" fmla="*/ 1685721 h 3187690"/>
              <a:gd name="connsiteX1586" fmla="*/ 3124255 w 3959210"/>
              <a:gd name="connsiteY1586" fmla="*/ 1679330 h 3187690"/>
              <a:gd name="connsiteX1587" fmla="*/ 3137026 w 3959210"/>
              <a:gd name="connsiteY1587" fmla="*/ 1679330 h 3187690"/>
              <a:gd name="connsiteX1588" fmla="*/ 3117869 w 3959210"/>
              <a:gd name="connsiteY1588" fmla="*/ 1674536 h 3187690"/>
              <a:gd name="connsiteX1589" fmla="*/ 3119466 w 3959210"/>
              <a:gd name="connsiteY1589" fmla="*/ 1668145 h 3187690"/>
              <a:gd name="connsiteX1590" fmla="*/ 3109887 w 3959210"/>
              <a:gd name="connsiteY1590" fmla="*/ 1669743 h 3187690"/>
              <a:gd name="connsiteX1591" fmla="*/ 3113080 w 3959210"/>
              <a:gd name="connsiteY1591" fmla="*/ 1676134 h 3187690"/>
              <a:gd name="connsiteX1592" fmla="*/ 3103501 w 3959210"/>
              <a:gd name="connsiteY1592" fmla="*/ 1668145 h 3187690"/>
              <a:gd name="connsiteX1593" fmla="*/ 3124255 w 3959210"/>
              <a:gd name="connsiteY1593" fmla="*/ 1695308 h 3187690"/>
              <a:gd name="connsiteX1594" fmla="*/ 3098712 w 3959210"/>
              <a:gd name="connsiteY1594" fmla="*/ 1676134 h 3187690"/>
              <a:gd name="connsiteX1595" fmla="*/ 3092326 w 3959210"/>
              <a:gd name="connsiteY1595" fmla="*/ 1669743 h 3187690"/>
              <a:gd name="connsiteX1596" fmla="*/ 3097115 w 3959210"/>
              <a:gd name="connsiteY1596" fmla="*/ 1668145 h 3187690"/>
              <a:gd name="connsiteX1597" fmla="*/ 3087536 w 3959210"/>
              <a:gd name="connsiteY1597" fmla="*/ 1652167 h 3187690"/>
              <a:gd name="connsiteX1598" fmla="*/ 3092326 w 3959210"/>
              <a:gd name="connsiteY1598" fmla="*/ 1650569 h 3187690"/>
              <a:gd name="connsiteX1599" fmla="*/ 3084344 w 3959210"/>
              <a:gd name="connsiteY1599" fmla="*/ 1645775 h 3187690"/>
              <a:gd name="connsiteX1600" fmla="*/ 3087536 w 3959210"/>
              <a:gd name="connsiteY1600" fmla="*/ 1652167 h 3187690"/>
              <a:gd name="connsiteX1601" fmla="*/ 3068379 w 3959210"/>
              <a:gd name="connsiteY1601" fmla="*/ 1650569 h 3187690"/>
              <a:gd name="connsiteX1602" fmla="*/ 3060397 w 3959210"/>
              <a:gd name="connsiteY1602" fmla="*/ 1640982 h 3187690"/>
              <a:gd name="connsiteX1603" fmla="*/ 3039643 w 3959210"/>
              <a:gd name="connsiteY1603" fmla="*/ 1621808 h 3187690"/>
              <a:gd name="connsiteX1604" fmla="*/ 3044432 w 3959210"/>
              <a:gd name="connsiteY1604" fmla="*/ 1620210 h 3187690"/>
              <a:gd name="connsiteX1605" fmla="*/ 3042836 w 3959210"/>
              <a:gd name="connsiteY1605" fmla="*/ 1617014 h 3187690"/>
              <a:gd name="connsiteX1606" fmla="*/ 3033257 w 3959210"/>
              <a:gd name="connsiteY1606" fmla="*/ 1615416 h 3187690"/>
              <a:gd name="connsiteX1607" fmla="*/ 3036450 w 3959210"/>
              <a:gd name="connsiteY1607" fmla="*/ 1612220 h 3187690"/>
              <a:gd name="connsiteX1608" fmla="*/ 3031661 w 3959210"/>
              <a:gd name="connsiteY1608" fmla="*/ 1613818 h 3187690"/>
              <a:gd name="connsiteX1609" fmla="*/ 3034854 w 3959210"/>
              <a:gd name="connsiteY1609" fmla="*/ 1609025 h 3187690"/>
              <a:gd name="connsiteX1610" fmla="*/ 3028468 w 3959210"/>
              <a:gd name="connsiteY1610" fmla="*/ 1610623 h 3187690"/>
              <a:gd name="connsiteX1611" fmla="*/ 3014100 w 3959210"/>
              <a:gd name="connsiteY1611" fmla="*/ 1597840 h 3187690"/>
              <a:gd name="connsiteX1612" fmla="*/ 3020486 w 3959210"/>
              <a:gd name="connsiteY1612" fmla="*/ 1591449 h 3187690"/>
              <a:gd name="connsiteX1613" fmla="*/ 3001328 w 3959210"/>
              <a:gd name="connsiteY1613" fmla="*/ 1572274 h 3187690"/>
              <a:gd name="connsiteX1614" fmla="*/ 3002925 w 3959210"/>
              <a:gd name="connsiteY1614" fmla="*/ 1570677 h 3187690"/>
              <a:gd name="connsiteX1615" fmla="*/ 3017293 w 3959210"/>
              <a:gd name="connsiteY1615" fmla="*/ 1565883 h 3187690"/>
              <a:gd name="connsiteX1616" fmla="*/ 3009310 w 3959210"/>
              <a:gd name="connsiteY1616" fmla="*/ 1564285 h 3187690"/>
              <a:gd name="connsiteX1617" fmla="*/ 3001328 w 3959210"/>
              <a:gd name="connsiteY1617" fmla="*/ 1570677 h 3187690"/>
              <a:gd name="connsiteX1618" fmla="*/ 3007714 w 3959210"/>
              <a:gd name="connsiteY1618" fmla="*/ 1562688 h 3187690"/>
              <a:gd name="connsiteX1619" fmla="*/ 3002925 w 3959210"/>
              <a:gd name="connsiteY1619" fmla="*/ 1554698 h 3187690"/>
              <a:gd name="connsiteX1620" fmla="*/ 2969399 w 3959210"/>
              <a:gd name="connsiteY1620" fmla="*/ 1546709 h 3187690"/>
              <a:gd name="connsiteX1621" fmla="*/ 2977381 w 3959210"/>
              <a:gd name="connsiteY1621" fmla="*/ 1541915 h 3187690"/>
              <a:gd name="connsiteX1622" fmla="*/ 2966206 w 3959210"/>
              <a:gd name="connsiteY1622" fmla="*/ 1541915 h 3187690"/>
              <a:gd name="connsiteX1623" fmla="*/ 2959820 w 3959210"/>
              <a:gd name="connsiteY1623" fmla="*/ 1537122 h 3187690"/>
              <a:gd name="connsiteX1624" fmla="*/ 2967803 w 3959210"/>
              <a:gd name="connsiteY1624" fmla="*/ 1532329 h 3187690"/>
              <a:gd name="connsiteX1625" fmla="*/ 2964610 w 3959210"/>
              <a:gd name="connsiteY1625" fmla="*/ 1529133 h 3187690"/>
              <a:gd name="connsiteX1626" fmla="*/ 2958224 w 3959210"/>
              <a:gd name="connsiteY1626" fmla="*/ 1533926 h 3187690"/>
              <a:gd name="connsiteX1627" fmla="*/ 2951838 w 3959210"/>
              <a:gd name="connsiteY1627" fmla="*/ 1532329 h 3187690"/>
              <a:gd name="connsiteX1628" fmla="*/ 2923102 w 3959210"/>
              <a:gd name="connsiteY1628" fmla="*/ 1493980 h 3187690"/>
              <a:gd name="connsiteX1629" fmla="*/ 2910330 w 3959210"/>
              <a:gd name="connsiteY1629" fmla="*/ 1492382 h 3187690"/>
              <a:gd name="connsiteX1630" fmla="*/ 2899155 w 3959210"/>
              <a:gd name="connsiteY1630" fmla="*/ 1487589 h 3187690"/>
              <a:gd name="connsiteX1631" fmla="*/ 2895962 w 3959210"/>
              <a:gd name="connsiteY1631" fmla="*/ 1481198 h 3187690"/>
              <a:gd name="connsiteX1632" fmla="*/ 2895962 w 3959210"/>
              <a:gd name="connsiteY1632" fmla="*/ 1484393 h 3187690"/>
              <a:gd name="connsiteX1633" fmla="*/ 2886384 w 3959210"/>
              <a:gd name="connsiteY1633" fmla="*/ 1481198 h 3187690"/>
              <a:gd name="connsiteX1634" fmla="*/ 2891173 w 3959210"/>
              <a:gd name="connsiteY1634" fmla="*/ 1476404 h 3187690"/>
              <a:gd name="connsiteX1635" fmla="*/ 2894366 w 3959210"/>
              <a:gd name="connsiteY1635" fmla="*/ 1474806 h 3187690"/>
              <a:gd name="connsiteX1636" fmla="*/ 2891173 w 3959210"/>
              <a:gd name="connsiteY1636" fmla="*/ 1466817 h 3187690"/>
              <a:gd name="connsiteX1637" fmla="*/ 2883191 w 3959210"/>
              <a:gd name="connsiteY1637" fmla="*/ 1463621 h 3187690"/>
              <a:gd name="connsiteX1638" fmla="*/ 2887980 w 3959210"/>
              <a:gd name="connsiteY1638" fmla="*/ 1460426 h 3187690"/>
              <a:gd name="connsiteX1639" fmla="*/ 2867226 w 3959210"/>
              <a:gd name="connsiteY1639" fmla="*/ 1447643 h 3187690"/>
              <a:gd name="connsiteX1640" fmla="*/ 2865630 w 3959210"/>
              <a:gd name="connsiteY1640" fmla="*/ 1449241 h 3187690"/>
              <a:gd name="connsiteX1641" fmla="*/ 2865630 w 3959210"/>
              <a:gd name="connsiteY1641" fmla="*/ 1446045 h 3187690"/>
              <a:gd name="connsiteX1642" fmla="*/ 2862437 w 3959210"/>
              <a:gd name="connsiteY1642" fmla="*/ 1444447 h 3187690"/>
              <a:gd name="connsiteX1643" fmla="*/ 2849665 w 3959210"/>
              <a:gd name="connsiteY1643" fmla="*/ 1434860 h 3187690"/>
              <a:gd name="connsiteX1644" fmla="*/ 2836894 w 3959210"/>
              <a:gd name="connsiteY1644" fmla="*/ 1430067 h 3187690"/>
              <a:gd name="connsiteX1645" fmla="*/ 2848069 w 3959210"/>
              <a:gd name="connsiteY1645" fmla="*/ 1442850 h 3187690"/>
              <a:gd name="connsiteX1646" fmla="*/ 2844876 w 3959210"/>
              <a:gd name="connsiteY1646" fmla="*/ 1442850 h 3187690"/>
              <a:gd name="connsiteX1647" fmla="*/ 2851262 w 3959210"/>
              <a:gd name="connsiteY1647" fmla="*/ 1444447 h 3187690"/>
              <a:gd name="connsiteX1648" fmla="*/ 2843279 w 3959210"/>
              <a:gd name="connsiteY1648" fmla="*/ 1454034 h 3187690"/>
              <a:gd name="connsiteX1649" fmla="*/ 2828911 w 3959210"/>
              <a:gd name="connsiteY1649" fmla="*/ 1441252 h 3187690"/>
              <a:gd name="connsiteX1650" fmla="*/ 2824122 w 3959210"/>
              <a:gd name="connsiteY1650" fmla="*/ 1434860 h 3187690"/>
              <a:gd name="connsiteX1651" fmla="*/ 2830508 w 3959210"/>
              <a:gd name="connsiteY1651" fmla="*/ 1433263 h 3187690"/>
              <a:gd name="connsiteX1652" fmla="*/ 2823825 w 3959210"/>
              <a:gd name="connsiteY1652" fmla="*/ 1429249 h 3187690"/>
              <a:gd name="connsiteX1653" fmla="*/ 2830508 w 3959210"/>
              <a:gd name="connsiteY1653" fmla="*/ 1423675 h 3187690"/>
              <a:gd name="connsiteX1654" fmla="*/ 2836894 w 3959210"/>
              <a:gd name="connsiteY1654" fmla="*/ 1428469 h 3187690"/>
              <a:gd name="connsiteX1655" fmla="*/ 2841683 w 3959210"/>
              <a:gd name="connsiteY1655" fmla="*/ 1418882 h 3187690"/>
              <a:gd name="connsiteX1656" fmla="*/ 2835297 w 3959210"/>
              <a:gd name="connsiteY1656" fmla="*/ 1415686 h 3187690"/>
              <a:gd name="connsiteX1657" fmla="*/ 2803368 w 3959210"/>
              <a:gd name="connsiteY1657" fmla="*/ 1418882 h 3187690"/>
              <a:gd name="connsiteX1658" fmla="*/ 2803368 w 3959210"/>
              <a:gd name="connsiteY1658" fmla="*/ 1414088 h 3187690"/>
              <a:gd name="connsiteX1659" fmla="*/ 2790597 w 3959210"/>
              <a:gd name="connsiteY1659" fmla="*/ 1404501 h 3187690"/>
              <a:gd name="connsiteX1660" fmla="*/ 2796982 w 3959210"/>
              <a:gd name="connsiteY1660" fmla="*/ 1401306 h 3187690"/>
              <a:gd name="connsiteX1661" fmla="*/ 2784211 w 3959210"/>
              <a:gd name="connsiteY1661" fmla="*/ 1401306 h 3187690"/>
              <a:gd name="connsiteX1662" fmla="*/ 2779421 w 3959210"/>
              <a:gd name="connsiteY1662" fmla="*/ 1396512 h 3187690"/>
              <a:gd name="connsiteX1663" fmla="*/ 2779421 w 3959210"/>
              <a:gd name="connsiteY1663" fmla="*/ 1386925 h 3187690"/>
              <a:gd name="connsiteX1664" fmla="*/ 2773036 w 3959210"/>
              <a:gd name="connsiteY1664" fmla="*/ 1386925 h 3187690"/>
              <a:gd name="connsiteX1665" fmla="*/ 2774632 w 3959210"/>
              <a:gd name="connsiteY1665" fmla="*/ 1393316 h 3187690"/>
              <a:gd name="connsiteX1666" fmla="*/ 2765053 w 3959210"/>
              <a:gd name="connsiteY1666" fmla="*/ 1390121 h 3187690"/>
              <a:gd name="connsiteX1667" fmla="*/ 2766650 w 3959210"/>
              <a:gd name="connsiteY1667" fmla="*/ 1383729 h 3187690"/>
              <a:gd name="connsiteX1668" fmla="*/ 2761860 w 3959210"/>
              <a:gd name="connsiteY1668" fmla="*/ 1380534 h 3187690"/>
              <a:gd name="connsiteX1669" fmla="*/ 2755475 w 3959210"/>
              <a:gd name="connsiteY1669" fmla="*/ 1386925 h 3187690"/>
              <a:gd name="connsiteX1670" fmla="*/ 2765053 w 3959210"/>
              <a:gd name="connsiteY1670" fmla="*/ 1393316 h 3187690"/>
              <a:gd name="connsiteX1671" fmla="*/ 2758668 w 3959210"/>
              <a:gd name="connsiteY1671" fmla="*/ 1398110 h 3187690"/>
              <a:gd name="connsiteX1672" fmla="*/ 2750685 w 3959210"/>
              <a:gd name="connsiteY1672" fmla="*/ 1393316 h 3187690"/>
              <a:gd name="connsiteX1673" fmla="*/ 2752282 w 3959210"/>
              <a:gd name="connsiteY1673" fmla="*/ 1402903 h 3187690"/>
              <a:gd name="connsiteX1674" fmla="*/ 2747492 w 3959210"/>
              <a:gd name="connsiteY1674" fmla="*/ 1385327 h 3187690"/>
              <a:gd name="connsiteX1675" fmla="*/ 2739510 w 3959210"/>
              <a:gd name="connsiteY1675" fmla="*/ 1372544 h 3187690"/>
              <a:gd name="connsiteX1676" fmla="*/ 2749089 w 3959210"/>
              <a:gd name="connsiteY1676" fmla="*/ 1366153 h 3187690"/>
              <a:gd name="connsiteX1677" fmla="*/ 2737914 w 3959210"/>
              <a:gd name="connsiteY1677" fmla="*/ 1358164 h 3187690"/>
              <a:gd name="connsiteX1678" fmla="*/ 2729931 w 3959210"/>
              <a:gd name="connsiteY1678" fmla="*/ 1359762 h 3187690"/>
              <a:gd name="connsiteX1679" fmla="*/ 2734721 w 3959210"/>
              <a:gd name="connsiteY1679" fmla="*/ 1353370 h 3187690"/>
              <a:gd name="connsiteX1680" fmla="*/ 2729931 w 3959210"/>
              <a:gd name="connsiteY1680" fmla="*/ 1351773 h 3187690"/>
              <a:gd name="connsiteX1681" fmla="*/ 2723546 w 3959210"/>
              <a:gd name="connsiteY1681" fmla="*/ 1358164 h 3187690"/>
              <a:gd name="connsiteX1682" fmla="*/ 2725142 w 3959210"/>
              <a:gd name="connsiteY1682" fmla="*/ 1362957 h 3187690"/>
              <a:gd name="connsiteX1683" fmla="*/ 2718756 w 3959210"/>
              <a:gd name="connsiteY1683" fmla="*/ 1358164 h 3187690"/>
              <a:gd name="connsiteX1684" fmla="*/ 2720353 w 3959210"/>
              <a:gd name="connsiteY1684" fmla="*/ 1364555 h 3187690"/>
              <a:gd name="connsiteX1685" fmla="*/ 2715563 w 3959210"/>
              <a:gd name="connsiteY1685" fmla="*/ 1366153 h 3187690"/>
              <a:gd name="connsiteX1686" fmla="*/ 2717160 w 3959210"/>
              <a:gd name="connsiteY1686" fmla="*/ 1356566 h 3187690"/>
              <a:gd name="connsiteX1687" fmla="*/ 2710774 w 3959210"/>
              <a:gd name="connsiteY1687" fmla="*/ 1351773 h 3187690"/>
              <a:gd name="connsiteX1688" fmla="*/ 2709178 w 3959210"/>
              <a:gd name="connsiteY1688" fmla="*/ 1340588 h 3187690"/>
              <a:gd name="connsiteX1689" fmla="*/ 2701195 w 3959210"/>
              <a:gd name="connsiteY1689" fmla="*/ 1346979 h 3187690"/>
              <a:gd name="connsiteX1690" fmla="*/ 2705985 w 3959210"/>
              <a:gd name="connsiteY1690" fmla="*/ 1337392 h 3187690"/>
              <a:gd name="connsiteX1691" fmla="*/ 2685231 w 3959210"/>
              <a:gd name="connsiteY1691" fmla="*/ 1327805 h 3187690"/>
              <a:gd name="connsiteX1692" fmla="*/ 2677249 w 3959210"/>
              <a:gd name="connsiteY1692" fmla="*/ 1321414 h 3187690"/>
              <a:gd name="connsiteX1693" fmla="*/ 2677249 w 3959210"/>
              <a:gd name="connsiteY1693" fmla="*/ 1311827 h 3187690"/>
              <a:gd name="connsiteX1694" fmla="*/ 2661284 w 3959210"/>
              <a:gd name="connsiteY1694" fmla="*/ 1318218 h 3187690"/>
              <a:gd name="connsiteX1695" fmla="*/ 2659688 w 3959210"/>
              <a:gd name="connsiteY1695" fmla="*/ 1308631 h 3187690"/>
              <a:gd name="connsiteX1696" fmla="*/ 2667670 w 3959210"/>
              <a:gd name="connsiteY1696" fmla="*/ 1307033 h 3187690"/>
              <a:gd name="connsiteX1697" fmla="*/ 2650109 w 3959210"/>
              <a:gd name="connsiteY1697" fmla="*/ 1302240 h 3187690"/>
              <a:gd name="connsiteX1698" fmla="*/ 2654898 w 3959210"/>
              <a:gd name="connsiteY1698" fmla="*/ 1308631 h 3187690"/>
              <a:gd name="connsiteX1699" fmla="*/ 2629355 w 3959210"/>
              <a:gd name="connsiteY1699" fmla="*/ 1295848 h 3187690"/>
              <a:gd name="connsiteX1700" fmla="*/ 2611794 w 3959210"/>
              <a:gd name="connsiteY1700" fmla="*/ 1279870 h 3187690"/>
              <a:gd name="connsiteX1701" fmla="*/ 2610198 w 3959210"/>
              <a:gd name="connsiteY1701" fmla="*/ 1273478 h 3187690"/>
              <a:gd name="connsiteX1702" fmla="*/ 2608601 w 3959210"/>
              <a:gd name="connsiteY1702" fmla="*/ 1279870 h 3187690"/>
              <a:gd name="connsiteX1703" fmla="*/ 2600619 w 3959210"/>
              <a:gd name="connsiteY1703" fmla="*/ 1281468 h 3187690"/>
              <a:gd name="connsiteX1704" fmla="*/ 2591040 w 3959210"/>
              <a:gd name="connsiteY1704" fmla="*/ 1271881 h 3187690"/>
              <a:gd name="connsiteX1705" fmla="*/ 2595830 w 3959210"/>
              <a:gd name="connsiteY1705" fmla="*/ 1268685 h 3187690"/>
              <a:gd name="connsiteX1706" fmla="*/ 2587847 w 3959210"/>
              <a:gd name="connsiteY1706" fmla="*/ 1263891 h 3187690"/>
              <a:gd name="connsiteX1707" fmla="*/ 2578269 w 3959210"/>
              <a:gd name="connsiteY1707" fmla="*/ 1265489 h 3187690"/>
              <a:gd name="connsiteX1708" fmla="*/ 2579865 w 3959210"/>
              <a:gd name="connsiteY1708" fmla="*/ 1259098 h 3187690"/>
              <a:gd name="connsiteX1709" fmla="*/ 2576672 w 3959210"/>
              <a:gd name="connsiteY1709" fmla="*/ 1257500 h 3187690"/>
              <a:gd name="connsiteX1710" fmla="*/ 2591040 w 3959210"/>
              <a:gd name="connsiteY1710" fmla="*/ 1252706 h 3187690"/>
              <a:gd name="connsiteX1711" fmla="*/ 2573479 w 3959210"/>
              <a:gd name="connsiteY1711" fmla="*/ 1247913 h 3187690"/>
              <a:gd name="connsiteX1712" fmla="*/ 2573479 w 3959210"/>
              <a:gd name="connsiteY1712" fmla="*/ 1241522 h 3187690"/>
              <a:gd name="connsiteX1713" fmla="*/ 2562304 w 3959210"/>
              <a:gd name="connsiteY1713" fmla="*/ 1243119 h 3187690"/>
              <a:gd name="connsiteX1714" fmla="*/ 2568690 w 3959210"/>
              <a:gd name="connsiteY1714" fmla="*/ 1246315 h 3187690"/>
              <a:gd name="connsiteX1715" fmla="*/ 2547936 w 3959210"/>
              <a:gd name="connsiteY1715" fmla="*/ 1246315 h 3187690"/>
              <a:gd name="connsiteX1716" fmla="*/ 2552725 w 3959210"/>
              <a:gd name="connsiteY1716" fmla="*/ 1238326 h 3187690"/>
              <a:gd name="connsiteX1717" fmla="*/ 2562304 w 3959210"/>
              <a:gd name="connsiteY1717" fmla="*/ 1236728 h 3187690"/>
              <a:gd name="connsiteX1718" fmla="*/ 2547936 w 3959210"/>
              <a:gd name="connsiteY1718" fmla="*/ 1233532 h 3187690"/>
              <a:gd name="connsiteX1719" fmla="*/ 2547936 w 3959210"/>
              <a:gd name="connsiteY1719" fmla="*/ 1239924 h 3187690"/>
              <a:gd name="connsiteX1720" fmla="*/ 2535164 w 3959210"/>
              <a:gd name="connsiteY1720" fmla="*/ 1239924 h 3187690"/>
              <a:gd name="connsiteX1721" fmla="*/ 2536761 w 3959210"/>
              <a:gd name="connsiteY1721" fmla="*/ 1231935 h 3187690"/>
              <a:gd name="connsiteX1722" fmla="*/ 2528779 w 3959210"/>
              <a:gd name="connsiteY1722" fmla="*/ 1231935 h 3187690"/>
              <a:gd name="connsiteX1723" fmla="*/ 2527182 w 3959210"/>
              <a:gd name="connsiteY1723" fmla="*/ 1231935 h 3187690"/>
              <a:gd name="connsiteX1724" fmla="*/ 2527182 w 3959210"/>
              <a:gd name="connsiteY1724" fmla="*/ 1230337 h 3187690"/>
              <a:gd name="connsiteX1725" fmla="*/ 2508025 w 3959210"/>
              <a:gd name="connsiteY1725" fmla="*/ 1225543 h 3187690"/>
              <a:gd name="connsiteX1726" fmla="*/ 2514411 w 3959210"/>
              <a:gd name="connsiteY1726" fmla="*/ 1217554 h 3187690"/>
              <a:gd name="connsiteX1727" fmla="*/ 2504832 w 3959210"/>
              <a:gd name="connsiteY1727" fmla="*/ 1215956 h 3187690"/>
              <a:gd name="connsiteX1728" fmla="*/ 2506428 w 3959210"/>
              <a:gd name="connsiteY1728" fmla="*/ 1212761 h 3187690"/>
              <a:gd name="connsiteX1729" fmla="*/ 2498446 w 3959210"/>
              <a:gd name="connsiteY1729" fmla="*/ 1215956 h 3187690"/>
              <a:gd name="connsiteX1730" fmla="*/ 2504832 w 3959210"/>
              <a:gd name="connsiteY1730" fmla="*/ 1220750 h 3187690"/>
              <a:gd name="connsiteX1731" fmla="*/ 2503235 w 3959210"/>
              <a:gd name="connsiteY1731" fmla="*/ 1227141 h 3187690"/>
              <a:gd name="connsiteX1732" fmla="*/ 2500042 w 3959210"/>
              <a:gd name="connsiteY1732" fmla="*/ 1227141 h 3187690"/>
              <a:gd name="connsiteX1733" fmla="*/ 2527182 w 3959210"/>
              <a:gd name="connsiteY1733" fmla="*/ 1241522 h 3187690"/>
              <a:gd name="connsiteX1734" fmla="*/ 2528779 w 3959210"/>
              <a:gd name="connsiteY1734" fmla="*/ 1251109 h 3187690"/>
              <a:gd name="connsiteX1735" fmla="*/ 2531972 w 3959210"/>
              <a:gd name="connsiteY1735" fmla="*/ 1251109 h 3187690"/>
              <a:gd name="connsiteX1736" fmla="*/ 2528779 w 3959210"/>
              <a:gd name="connsiteY1736" fmla="*/ 1247913 h 3187690"/>
              <a:gd name="connsiteX1737" fmla="*/ 2538357 w 3959210"/>
              <a:gd name="connsiteY1737" fmla="*/ 1252706 h 3187690"/>
              <a:gd name="connsiteX1738" fmla="*/ 2536761 w 3959210"/>
              <a:gd name="connsiteY1738" fmla="*/ 1252706 h 3187690"/>
              <a:gd name="connsiteX1739" fmla="*/ 2539954 w 3959210"/>
              <a:gd name="connsiteY1739" fmla="*/ 1255902 h 3187690"/>
              <a:gd name="connsiteX1740" fmla="*/ 2543147 w 3959210"/>
              <a:gd name="connsiteY1740" fmla="*/ 1255902 h 3187690"/>
              <a:gd name="connsiteX1741" fmla="*/ 2541550 w 3959210"/>
              <a:gd name="connsiteY1741" fmla="*/ 1257500 h 3187690"/>
              <a:gd name="connsiteX1742" fmla="*/ 2544743 w 3959210"/>
              <a:gd name="connsiteY1742" fmla="*/ 1260696 h 3187690"/>
              <a:gd name="connsiteX1743" fmla="*/ 2544743 w 3959210"/>
              <a:gd name="connsiteY1743" fmla="*/ 1260696 h 3187690"/>
              <a:gd name="connsiteX1744" fmla="*/ 2544743 w 3959210"/>
              <a:gd name="connsiteY1744" fmla="*/ 1260696 h 3187690"/>
              <a:gd name="connsiteX1745" fmla="*/ 2547936 w 3959210"/>
              <a:gd name="connsiteY1745" fmla="*/ 1263891 h 3187690"/>
              <a:gd name="connsiteX1746" fmla="*/ 2549532 w 3959210"/>
              <a:gd name="connsiteY1746" fmla="*/ 1260696 h 3187690"/>
              <a:gd name="connsiteX1747" fmla="*/ 2544743 w 3959210"/>
              <a:gd name="connsiteY1747" fmla="*/ 1260696 h 3187690"/>
              <a:gd name="connsiteX1748" fmla="*/ 2544743 w 3959210"/>
              <a:gd name="connsiteY1748" fmla="*/ 1260696 h 3187690"/>
              <a:gd name="connsiteX1749" fmla="*/ 2546140 w 3959210"/>
              <a:gd name="connsiteY1749" fmla="*/ 1256701 h 3187690"/>
              <a:gd name="connsiteX1750" fmla="*/ 2546340 w 3959210"/>
              <a:gd name="connsiteY1750" fmla="*/ 1252706 h 3187690"/>
              <a:gd name="connsiteX1751" fmla="*/ 2555918 w 3959210"/>
              <a:gd name="connsiteY1751" fmla="*/ 1267087 h 3187690"/>
              <a:gd name="connsiteX1752" fmla="*/ 2551129 w 3959210"/>
              <a:gd name="connsiteY1752" fmla="*/ 1262294 h 3187690"/>
              <a:gd name="connsiteX1753" fmla="*/ 2559111 w 3959210"/>
              <a:gd name="connsiteY1753" fmla="*/ 1273478 h 3187690"/>
              <a:gd name="connsiteX1754" fmla="*/ 2586251 w 3959210"/>
              <a:gd name="connsiteY1754" fmla="*/ 1289457 h 3187690"/>
              <a:gd name="connsiteX1755" fmla="*/ 2607005 w 3959210"/>
              <a:gd name="connsiteY1755" fmla="*/ 1310229 h 3187690"/>
              <a:gd name="connsiteX1756" fmla="*/ 2611794 w 3959210"/>
              <a:gd name="connsiteY1756" fmla="*/ 1307033 h 3187690"/>
              <a:gd name="connsiteX1757" fmla="*/ 2667670 w 3959210"/>
              <a:gd name="connsiteY1757" fmla="*/ 1356566 h 3187690"/>
              <a:gd name="connsiteX1758" fmla="*/ 2666073 w 3959210"/>
              <a:gd name="connsiteY1758" fmla="*/ 1364555 h 3187690"/>
              <a:gd name="connsiteX1759" fmla="*/ 2683634 w 3959210"/>
              <a:gd name="connsiteY1759" fmla="*/ 1366153 h 3187690"/>
              <a:gd name="connsiteX1760" fmla="*/ 2693213 w 3959210"/>
              <a:gd name="connsiteY1760" fmla="*/ 1385327 h 3187690"/>
              <a:gd name="connsiteX1761" fmla="*/ 2726739 w 3959210"/>
              <a:gd name="connsiteY1761" fmla="*/ 1410893 h 3187690"/>
              <a:gd name="connsiteX1762" fmla="*/ 2744300 w 3959210"/>
              <a:gd name="connsiteY1762" fmla="*/ 1433263 h 3187690"/>
              <a:gd name="connsiteX1763" fmla="*/ 2750685 w 3959210"/>
              <a:gd name="connsiteY1763" fmla="*/ 1430067 h 3187690"/>
              <a:gd name="connsiteX1764" fmla="*/ 2760264 w 3959210"/>
              <a:gd name="connsiteY1764" fmla="*/ 1438056 h 3187690"/>
              <a:gd name="connsiteX1765" fmla="*/ 2784211 w 3959210"/>
              <a:gd name="connsiteY1765" fmla="*/ 1463621 h 3187690"/>
              <a:gd name="connsiteX1766" fmla="*/ 2777825 w 3959210"/>
              <a:gd name="connsiteY1766" fmla="*/ 1471611 h 3187690"/>
              <a:gd name="connsiteX1767" fmla="*/ 2809754 w 3959210"/>
              <a:gd name="connsiteY1767" fmla="*/ 1487589 h 3187690"/>
              <a:gd name="connsiteX1768" fmla="*/ 2800175 w 3959210"/>
              <a:gd name="connsiteY1768" fmla="*/ 1485991 h 3187690"/>
              <a:gd name="connsiteX1769" fmla="*/ 2796982 w 3959210"/>
              <a:gd name="connsiteY1769" fmla="*/ 1493980 h 3187690"/>
              <a:gd name="connsiteX1770" fmla="*/ 2812947 w 3959210"/>
              <a:gd name="connsiteY1770" fmla="*/ 1503567 h 3187690"/>
              <a:gd name="connsiteX1771" fmla="*/ 2804965 w 3959210"/>
              <a:gd name="connsiteY1771" fmla="*/ 1500372 h 3187690"/>
              <a:gd name="connsiteX1772" fmla="*/ 2822526 w 3959210"/>
              <a:gd name="connsiteY1772" fmla="*/ 1511557 h 3187690"/>
              <a:gd name="connsiteX1773" fmla="*/ 2820929 w 3959210"/>
              <a:gd name="connsiteY1773" fmla="*/ 1519546 h 3187690"/>
              <a:gd name="connsiteX1774" fmla="*/ 2835297 w 3959210"/>
              <a:gd name="connsiteY1774" fmla="*/ 1522741 h 3187690"/>
              <a:gd name="connsiteX1775" fmla="*/ 2836894 w 3959210"/>
              <a:gd name="connsiteY1775" fmla="*/ 1530731 h 3187690"/>
              <a:gd name="connsiteX1776" fmla="*/ 2838490 w 3959210"/>
              <a:gd name="connsiteY1776" fmla="*/ 1530731 h 3187690"/>
              <a:gd name="connsiteX1777" fmla="*/ 2854455 w 3959210"/>
              <a:gd name="connsiteY1777" fmla="*/ 1535524 h 3187690"/>
              <a:gd name="connsiteX1778" fmla="*/ 2854455 w 3959210"/>
              <a:gd name="connsiteY1778" fmla="*/ 1541915 h 3187690"/>
              <a:gd name="connsiteX1779" fmla="*/ 2857648 w 3959210"/>
              <a:gd name="connsiteY1779" fmla="*/ 1535524 h 3187690"/>
              <a:gd name="connsiteX1780" fmla="*/ 2856051 w 3959210"/>
              <a:gd name="connsiteY1780" fmla="*/ 1546709 h 3187690"/>
              <a:gd name="connsiteX1781" fmla="*/ 2857648 w 3959210"/>
              <a:gd name="connsiteY1781" fmla="*/ 1545111 h 3187690"/>
              <a:gd name="connsiteX1782" fmla="*/ 2860840 w 3959210"/>
              <a:gd name="connsiteY1782" fmla="*/ 1540318 h 3187690"/>
              <a:gd name="connsiteX1783" fmla="*/ 2864033 w 3959210"/>
              <a:gd name="connsiteY1783" fmla="*/ 1543513 h 3187690"/>
              <a:gd name="connsiteX1784" fmla="*/ 2865630 w 3959210"/>
              <a:gd name="connsiteY1784" fmla="*/ 1545111 h 3187690"/>
              <a:gd name="connsiteX1785" fmla="*/ 2876805 w 3959210"/>
              <a:gd name="connsiteY1785" fmla="*/ 1549905 h 3187690"/>
              <a:gd name="connsiteX1786" fmla="*/ 2876805 w 3959210"/>
              <a:gd name="connsiteY1786" fmla="*/ 1554698 h 3187690"/>
              <a:gd name="connsiteX1787" fmla="*/ 2913523 w 3959210"/>
              <a:gd name="connsiteY1787" fmla="*/ 1580264 h 3187690"/>
              <a:gd name="connsiteX1788" fmla="*/ 2929488 w 3959210"/>
              <a:gd name="connsiteY1788" fmla="*/ 1591449 h 3187690"/>
              <a:gd name="connsiteX1789" fmla="*/ 2947049 w 3959210"/>
              <a:gd name="connsiteY1789" fmla="*/ 1605829 h 3187690"/>
              <a:gd name="connsiteX1790" fmla="*/ 2945452 w 3959210"/>
              <a:gd name="connsiteY1790" fmla="*/ 1610623 h 3187690"/>
              <a:gd name="connsiteX1791" fmla="*/ 2948645 w 3959210"/>
              <a:gd name="connsiteY1791" fmla="*/ 1604231 h 3187690"/>
              <a:gd name="connsiteX1792" fmla="*/ 3009310 w 3959210"/>
              <a:gd name="connsiteY1792" fmla="*/ 1655362 h 3187690"/>
              <a:gd name="connsiteX1793" fmla="*/ 3009310 w 3959210"/>
              <a:gd name="connsiteY1793" fmla="*/ 1650569 h 3187690"/>
              <a:gd name="connsiteX1794" fmla="*/ 3017293 w 3959210"/>
              <a:gd name="connsiteY1794" fmla="*/ 1653764 h 3187690"/>
              <a:gd name="connsiteX1795" fmla="*/ 3015696 w 3959210"/>
              <a:gd name="connsiteY1795" fmla="*/ 1660156 h 3187690"/>
              <a:gd name="connsiteX1796" fmla="*/ 3020486 w 3959210"/>
              <a:gd name="connsiteY1796" fmla="*/ 1658558 h 3187690"/>
              <a:gd name="connsiteX1797" fmla="*/ 3018889 w 3959210"/>
              <a:gd name="connsiteY1797" fmla="*/ 1663351 h 3187690"/>
              <a:gd name="connsiteX1798" fmla="*/ 3036450 w 3959210"/>
              <a:gd name="connsiteY1798" fmla="*/ 1679330 h 3187690"/>
              <a:gd name="connsiteX1799" fmla="*/ 3034854 w 3959210"/>
              <a:gd name="connsiteY1799" fmla="*/ 1669743 h 3187690"/>
              <a:gd name="connsiteX1800" fmla="*/ 3047625 w 3959210"/>
              <a:gd name="connsiteY1800" fmla="*/ 1690515 h 3187690"/>
              <a:gd name="connsiteX1801" fmla="*/ 3042836 w 3959210"/>
              <a:gd name="connsiteY1801" fmla="*/ 1679330 h 3187690"/>
              <a:gd name="connsiteX1802" fmla="*/ 3050818 w 3959210"/>
              <a:gd name="connsiteY1802" fmla="*/ 1672938 h 3187690"/>
              <a:gd name="connsiteX1803" fmla="*/ 3044432 w 3959210"/>
              <a:gd name="connsiteY1803" fmla="*/ 1671340 h 3187690"/>
              <a:gd name="connsiteX1804" fmla="*/ 3041239 w 3959210"/>
              <a:gd name="connsiteY1804" fmla="*/ 1664949 h 3187690"/>
              <a:gd name="connsiteX1805" fmla="*/ 3050818 w 3959210"/>
              <a:gd name="connsiteY1805" fmla="*/ 1668145 h 3187690"/>
              <a:gd name="connsiteX1806" fmla="*/ 3058800 w 3959210"/>
              <a:gd name="connsiteY1806" fmla="*/ 1674536 h 3187690"/>
              <a:gd name="connsiteX1807" fmla="*/ 3058800 w 3959210"/>
              <a:gd name="connsiteY1807" fmla="*/ 1679330 h 3187690"/>
              <a:gd name="connsiteX1808" fmla="*/ 3097115 w 3959210"/>
              <a:gd name="connsiteY1808" fmla="*/ 1712884 h 3187690"/>
              <a:gd name="connsiteX1809" fmla="*/ 3089133 w 3959210"/>
              <a:gd name="connsiteY1809" fmla="*/ 1708091 h 3187690"/>
              <a:gd name="connsiteX1810" fmla="*/ 3090729 w 3959210"/>
              <a:gd name="connsiteY1810" fmla="*/ 1716080 h 3187690"/>
              <a:gd name="connsiteX1811" fmla="*/ 3105097 w 3959210"/>
              <a:gd name="connsiteY1811" fmla="*/ 1728863 h 3187690"/>
              <a:gd name="connsiteX1812" fmla="*/ 3106694 w 3959210"/>
              <a:gd name="connsiteY1812" fmla="*/ 1724069 h 3187690"/>
              <a:gd name="connsiteX1813" fmla="*/ 3108290 w 3959210"/>
              <a:gd name="connsiteY1813" fmla="*/ 1717678 h 3187690"/>
              <a:gd name="connsiteX1814" fmla="*/ 3111483 w 3959210"/>
              <a:gd name="connsiteY1814" fmla="*/ 1727265 h 3187690"/>
              <a:gd name="connsiteX1815" fmla="*/ 3117869 w 3959210"/>
              <a:gd name="connsiteY1815" fmla="*/ 1728863 h 3187690"/>
              <a:gd name="connsiteX1816" fmla="*/ 3114676 w 3959210"/>
              <a:gd name="connsiteY1816" fmla="*/ 1733656 h 3187690"/>
              <a:gd name="connsiteX1817" fmla="*/ 3130641 w 3959210"/>
              <a:gd name="connsiteY1817" fmla="*/ 1741646 h 3187690"/>
              <a:gd name="connsiteX1818" fmla="*/ 3145009 w 3959210"/>
              <a:gd name="connsiteY1818" fmla="*/ 1759222 h 3187690"/>
              <a:gd name="connsiteX1819" fmla="*/ 3141816 w 3959210"/>
              <a:gd name="connsiteY1819" fmla="*/ 1762417 h 3187690"/>
              <a:gd name="connsiteX1820" fmla="*/ 3154587 w 3959210"/>
              <a:gd name="connsiteY1820" fmla="*/ 1767211 h 3187690"/>
              <a:gd name="connsiteX1821" fmla="*/ 3173745 w 3959210"/>
              <a:gd name="connsiteY1821" fmla="*/ 1791178 h 3187690"/>
              <a:gd name="connsiteX1822" fmla="*/ 3175341 w 3959210"/>
              <a:gd name="connsiteY1822" fmla="*/ 1789581 h 3187690"/>
              <a:gd name="connsiteX1823" fmla="*/ 3170552 w 3959210"/>
              <a:gd name="connsiteY1823" fmla="*/ 1783189 h 3187690"/>
              <a:gd name="connsiteX1824" fmla="*/ 3176938 w 3959210"/>
              <a:gd name="connsiteY1824" fmla="*/ 1781591 h 3187690"/>
              <a:gd name="connsiteX1825" fmla="*/ 3181727 w 3959210"/>
              <a:gd name="connsiteY1825" fmla="*/ 1786385 h 3187690"/>
              <a:gd name="connsiteX1826" fmla="*/ 3176938 w 3959210"/>
              <a:gd name="connsiteY1826" fmla="*/ 1778396 h 3187690"/>
              <a:gd name="connsiteX1827" fmla="*/ 3189709 w 3959210"/>
              <a:gd name="connsiteY1827" fmla="*/ 1786385 h 3187690"/>
              <a:gd name="connsiteX1828" fmla="*/ 3189709 w 3959210"/>
              <a:gd name="connsiteY1828" fmla="*/ 1792776 h 3187690"/>
              <a:gd name="connsiteX1829" fmla="*/ 3191306 w 3959210"/>
              <a:gd name="connsiteY1829" fmla="*/ 1797570 h 3187690"/>
              <a:gd name="connsiteX1830" fmla="*/ 3210463 w 3959210"/>
              <a:gd name="connsiteY1830" fmla="*/ 1813548 h 3187690"/>
              <a:gd name="connsiteX1831" fmla="*/ 3223235 w 3959210"/>
              <a:gd name="connsiteY1831" fmla="*/ 1813548 h 3187690"/>
              <a:gd name="connsiteX1832" fmla="*/ 3224831 w 3959210"/>
              <a:gd name="connsiteY1832" fmla="*/ 1821537 h 3187690"/>
              <a:gd name="connsiteX1833" fmla="*/ 3234410 w 3959210"/>
              <a:gd name="connsiteY1833" fmla="*/ 1823135 h 3187690"/>
              <a:gd name="connsiteX1834" fmla="*/ 3235474 w 3959210"/>
              <a:gd name="connsiteY1834" fmla="*/ 1829527 h 3187690"/>
              <a:gd name="connsiteX1835" fmla="*/ 3232814 w 3959210"/>
              <a:gd name="connsiteY1835" fmla="*/ 1829527 h 3187690"/>
              <a:gd name="connsiteX1836" fmla="*/ 3236006 w 3959210"/>
              <a:gd name="connsiteY1836" fmla="*/ 1839114 h 3187690"/>
              <a:gd name="connsiteX1837" fmla="*/ 3240796 w 3959210"/>
              <a:gd name="connsiteY1837" fmla="*/ 1832722 h 3187690"/>
              <a:gd name="connsiteX1838" fmla="*/ 3240796 w 3959210"/>
              <a:gd name="connsiteY1838" fmla="*/ 1837516 h 3187690"/>
              <a:gd name="connsiteX1839" fmla="*/ 3247182 w 3959210"/>
              <a:gd name="connsiteY1839" fmla="*/ 1840712 h 3187690"/>
              <a:gd name="connsiteX1840" fmla="*/ 3245585 w 3959210"/>
              <a:gd name="connsiteY1840" fmla="*/ 1832722 h 3187690"/>
              <a:gd name="connsiteX1841" fmla="*/ 3251971 w 3959210"/>
              <a:gd name="connsiteY1841" fmla="*/ 1840712 h 3187690"/>
              <a:gd name="connsiteX1842" fmla="*/ 3253567 w 3959210"/>
              <a:gd name="connsiteY1842" fmla="*/ 1835918 h 3187690"/>
              <a:gd name="connsiteX1843" fmla="*/ 3256760 w 3959210"/>
              <a:gd name="connsiteY1843" fmla="*/ 1851896 h 3187690"/>
              <a:gd name="connsiteX1844" fmla="*/ 3266339 w 3959210"/>
              <a:gd name="connsiteY1844" fmla="*/ 1859886 h 3187690"/>
              <a:gd name="connsiteX1845" fmla="*/ 3267935 w 3959210"/>
              <a:gd name="connsiteY1845" fmla="*/ 1859886 h 3187690"/>
              <a:gd name="connsiteX1846" fmla="*/ 3266339 w 3959210"/>
              <a:gd name="connsiteY1846" fmla="*/ 1853494 h 3187690"/>
              <a:gd name="connsiteX1847" fmla="*/ 3269532 w 3959210"/>
              <a:gd name="connsiteY1847" fmla="*/ 1855092 h 3187690"/>
              <a:gd name="connsiteX1848" fmla="*/ 3274321 w 3959210"/>
              <a:gd name="connsiteY1848" fmla="*/ 1863081 h 3187690"/>
              <a:gd name="connsiteX1849" fmla="*/ 3277514 w 3959210"/>
              <a:gd name="connsiteY1849" fmla="*/ 1858288 h 3187690"/>
              <a:gd name="connsiteX1850" fmla="*/ 3280707 w 3959210"/>
              <a:gd name="connsiteY1850" fmla="*/ 1859886 h 3187690"/>
              <a:gd name="connsiteX1851" fmla="*/ 3277514 w 3959210"/>
              <a:gd name="connsiteY1851" fmla="*/ 1867875 h 3187690"/>
              <a:gd name="connsiteX1852" fmla="*/ 3279111 w 3959210"/>
              <a:gd name="connsiteY1852" fmla="*/ 1874266 h 3187690"/>
              <a:gd name="connsiteX1853" fmla="*/ 3285496 w 3959210"/>
              <a:gd name="connsiteY1853" fmla="*/ 1874266 h 3187690"/>
              <a:gd name="connsiteX1854" fmla="*/ 3283900 w 3959210"/>
              <a:gd name="connsiteY1854" fmla="*/ 1871071 h 3187690"/>
              <a:gd name="connsiteX1855" fmla="*/ 3296672 w 3959210"/>
              <a:gd name="connsiteY1855" fmla="*/ 1883853 h 3187690"/>
              <a:gd name="connsiteX1856" fmla="*/ 3307847 w 3959210"/>
              <a:gd name="connsiteY1856" fmla="*/ 1898234 h 3187690"/>
              <a:gd name="connsiteX1857" fmla="*/ 3309443 w 3959210"/>
              <a:gd name="connsiteY1857" fmla="*/ 1896636 h 3187690"/>
              <a:gd name="connsiteX1858" fmla="*/ 3311040 w 3959210"/>
              <a:gd name="connsiteY1858" fmla="*/ 1885451 h 3187690"/>
              <a:gd name="connsiteX1859" fmla="*/ 3315829 w 3959210"/>
              <a:gd name="connsiteY1859" fmla="*/ 1895038 h 3187690"/>
              <a:gd name="connsiteX1860" fmla="*/ 3315829 w 3959210"/>
              <a:gd name="connsiteY1860" fmla="*/ 1901429 h 3187690"/>
              <a:gd name="connsiteX1861" fmla="*/ 3320618 w 3959210"/>
              <a:gd name="connsiteY1861" fmla="*/ 1899832 h 3187690"/>
              <a:gd name="connsiteX1862" fmla="*/ 3322215 w 3959210"/>
              <a:gd name="connsiteY1862" fmla="*/ 1901429 h 3187690"/>
              <a:gd name="connsiteX1863" fmla="*/ 3322215 w 3959210"/>
              <a:gd name="connsiteY1863" fmla="*/ 1912614 h 3187690"/>
              <a:gd name="connsiteX1864" fmla="*/ 3334986 w 3959210"/>
              <a:gd name="connsiteY1864" fmla="*/ 1899832 h 3187690"/>
              <a:gd name="connsiteX1865" fmla="*/ 3336583 w 3959210"/>
              <a:gd name="connsiteY1865" fmla="*/ 1899832 h 3187690"/>
              <a:gd name="connsiteX1866" fmla="*/ 3339776 w 3959210"/>
              <a:gd name="connsiteY1866" fmla="*/ 1911016 h 3187690"/>
              <a:gd name="connsiteX1867" fmla="*/ 3354144 w 3959210"/>
              <a:gd name="connsiteY1867" fmla="*/ 1906223 h 3187690"/>
              <a:gd name="connsiteX1868" fmla="*/ 3344565 w 3959210"/>
              <a:gd name="connsiteY1868" fmla="*/ 1887049 h 3187690"/>
              <a:gd name="connsiteX1869" fmla="*/ 3347758 w 3959210"/>
              <a:gd name="connsiteY1869" fmla="*/ 1896636 h 3187690"/>
              <a:gd name="connsiteX1870" fmla="*/ 3362126 w 3959210"/>
              <a:gd name="connsiteY1870" fmla="*/ 1903027 h 3187690"/>
              <a:gd name="connsiteX1871" fmla="*/ 3357337 w 3959210"/>
              <a:gd name="connsiteY1871" fmla="*/ 1909419 h 3187690"/>
              <a:gd name="connsiteX1872" fmla="*/ 3374898 w 3959210"/>
              <a:gd name="connsiteY1872" fmla="*/ 1909419 h 3187690"/>
              <a:gd name="connsiteX1873" fmla="*/ 3371705 w 3959210"/>
              <a:gd name="connsiteY1873" fmla="*/ 1915810 h 3187690"/>
              <a:gd name="connsiteX1874" fmla="*/ 3366915 w 3959210"/>
              <a:gd name="connsiteY1874" fmla="*/ 1912614 h 3187690"/>
              <a:gd name="connsiteX1875" fmla="*/ 3362126 w 3959210"/>
              <a:gd name="connsiteY1875" fmla="*/ 1911016 h 3187690"/>
              <a:gd name="connsiteX1876" fmla="*/ 3360530 w 3959210"/>
              <a:gd name="connsiteY1876" fmla="*/ 1917408 h 3187690"/>
              <a:gd name="connsiteX1877" fmla="*/ 3362126 w 3959210"/>
              <a:gd name="connsiteY1877" fmla="*/ 1914212 h 3187690"/>
              <a:gd name="connsiteX1878" fmla="*/ 3368512 w 3959210"/>
              <a:gd name="connsiteY1878" fmla="*/ 1922201 h 3187690"/>
              <a:gd name="connsiteX1879" fmla="*/ 3365319 w 3959210"/>
              <a:gd name="connsiteY1879" fmla="*/ 1930191 h 3187690"/>
              <a:gd name="connsiteX1880" fmla="*/ 3371705 w 3959210"/>
              <a:gd name="connsiteY1880" fmla="*/ 1938180 h 3187690"/>
              <a:gd name="connsiteX1881" fmla="*/ 3374898 w 3959210"/>
              <a:gd name="connsiteY1881" fmla="*/ 1925397 h 3187690"/>
              <a:gd name="connsiteX1882" fmla="*/ 3381283 w 3959210"/>
              <a:gd name="connsiteY1882" fmla="*/ 1930191 h 3187690"/>
              <a:gd name="connsiteX1883" fmla="*/ 3374898 w 3959210"/>
              <a:gd name="connsiteY1883" fmla="*/ 1931788 h 3187690"/>
              <a:gd name="connsiteX1884" fmla="*/ 3381283 w 3959210"/>
              <a:gd name="connsiteY1884" fmla="*/ 1939778 h 3187690"/>
              <a:gd name="connsiteX1885" fmla="*/ 3381283 w 3959210"/>
              <a:gd name="connsiteY1885" fmla="*/ 1933386 h 3187690"/>
              <a:gd name="connsiteX1886" fmla="*/ 3392459 w 3959210"/>
              <a:gd name="connsiteY1886" fmla="*/ 1941375 h 3187690"/>
              <a:gd name="connsiteX1887" fmla="*/ 3410020 w 3959210"/>
              <a:gd name="connsiteY1887" fmla="*/ 1963745 h 3187690"/>
              <a:gd name="connsiteX1888" fmla="*/ 3406827 w 3959210"/>
              <a:gd name="connsiteY1888" fmla="*/ 1962147 h 3187690"/>
              <a:gd name="connsiteX1889" fmla="*/ 3408423 w 3959210"/>
              <a:gd name="connsiteY1889" fmla="*/ 1965343 h 3187690"/>
              <a:gd name="connsiteX1890" fmla="*/ 3400441 w 3959210"/>
              <a:gd name="connsiteY1890" fmla="*/ 1957354 h 3187690"/>
              <a:gd name="connsiteX1891" fmla="*/ 3398844 w 3959210"/>
              <a:gd name="connsiteY1891" fmla="*/ 1958952 h 3187690"/>
              <a:gd name="connsiteX1892" fmla="*/ 3402037 w 3959210"/>
              <a:gd name="connsiteY1892" fmla="*/ 1970137 h 3187690"/>
              <a:gd name="connsiteX1893" fmla="*/ 3413213 w 3959210"/>
              <a:gd name="connsiteY1893" fmla="*/ 1958952 h 3187690"/>
              <a:gd name="connsiteX1894" fmla="*/ 3418002 w 3959210"/>
              <a:gd name="connsiteY1894" fmla="*/ 1962147 h 3187690"/>
              <a:gd name="connsiteX1895" fmla="*/ 3419598 w 3959210"/>
              <a:gd name="connsiteY1895" fmla="*/ 1970137 h 3187690"/>
              <a:gd name="connsiteX1896" fmla="*/ 3421195 w 3959210"/>
              <a:gd name="connsiteY1896" fmla="*/ 1965343 h 3187690"/>
              <a:gd name="connsiteX1897" fmla="*/ 3435563 w 3959210"/>
              <a:gd name="connsiteY1897" fmla="*/ 1970137 h 3187690"/>
              <a:gd name="connsiteX1898" fmla="*/ 3433966 w 3959210"/>
              <a:gd name="connsiteY1898" fmla="*/ 1971734 h 3187690"/>
              <a:gd name="connsiteX1899" fmla="*/ 3433966 w 3959210"/>
              <a:gd name="connsiteY1899" fmla="*/ 1979724 h 3187690"/>
              <a:gd name="connsiteX1900" fmla="*/ 3427581 w 3959210"/>
              <a:gd name="connsiteY1900" fmla="*/ 1973332 h 3187690"/>
              <a:gd name="connsiteX1901" fmla="*/ 3425984 w 3959210"/>
              <a:gd name="connsiteY1901" fmla="*/ 1976528 h 3187690"/>
              <a:gd name="connsiteX1902" fmla="*/ 3433966 w 3959210"/>
              <a:gd name="connsiteY1902" fmla="*/ 1982919 h 3187690"/>
              <a:gd name="connsiteX1903" fmla="*/ 3449931 w 3959210"/>
              <a:gd name="connsiteY1903" fmla="*/ 1987713 h 3187690"/>
              <a:gd name="connsiteX1904" fmla="*/ 3437159 w 3959210"/>
              <a:gd name="connsiteY1904" fmla="*/ 1986115 h 3187690"/>
              <a:gd name="connsiteX1905" fmla="*/ 3435563 w 3959210"/>
              <a:gd name="connsiteY1905" fmla="*/ 1989311 h 3187690"/>
              <a:gd name="connsiteX1906" fmla="*/ 3443545 w 3959210"/>
              <a:gd name="connsiteY1906" fmla="*/ 1990908 h 3187690"/>
              <a:gd name="connsiteX1907" fmla="*/ 3441949 w 3959210"/>
              <a:gd name="connsiteY1907" fmla="*/ 1997300 h 3187690"/>
              <a:gd name="connsiteX1908" fmla="*/ 3449931 w 3959210"/>
              <a:gd name="connsiteY1908" fmla="*/ 2002093 h 3187690"/>
              <a:gd name="connsiteX1909" fmla="*/ 3453124 w 3959210"/>
              <a:gd name="connsiteY1909" fmla="*/ 1997300 h 3187690"/>
              <a:gd name="connsiteX1910" fmla="*/ 3453124 w 3959210"/>
              <a:gd name="connsiteY1910" fmla="*/ 2002093 h 3187690"/>
              <a:gd name="connsiteX1911" fmla="*/ 3457913 w 3959210"/>
              <a:gd name="connsiteY1911" fmla="*/ 2005289 h 3187690"/>
              <a:gd name="connsiteX1912" fmla="*/ 3469088 w 3959210"/>
              <a:gd name="connsiteY1912" fmla="*/ 2002093 h 3187690"/>
              <a:gd name="connsiteX1913" fmla="*/ 3464299 w 3959210"/>
              <a:gd name="connsiteY1913" fmla="*/ 1990908 h 3187690"/>
              <a:gd name="connsiteX1914" fmla="*/ 3457913 w 3959210"/>
              <a:gd name="connsiteY1914" fmla="*/ 1992506 h 3187690"/>
              <a:gd name="connsiteX1915" fmla="*/ 3454720 w 3959210"/>
              <a:gd name="connsiteY1915" fmla="*/ 1986115 h 3187690"/>
              <a:gd name="connsiteX1916" fmla="*/ 3465895 w 3959210"/>
              <a:gd name="connsiteY1916" fmla="*/ 1982919 h 3187690"/>
              <a:gd name="connsiteX1917" fmla="*/ 3462702 w 3959210"/>
              <a:gd name="connsiteY1917" fmla="*/ 1987713 h 3187690"/>
              <a:gd name="connsiteX1918" fmla="*/ 3475474 w 3959210"/>
              <a:gd name="connsiteY1918" fmla="*/ 1995702 h 3187690"/>
              <a:gd name="connsiteX1919" fmla="*/ 3475474 w 3959210"/>
              <a:gd name="connsiteY1919" fmla="*/ 1990908 h 3187690"/>
              <a:gd name="connsiteX1920" fmla="*/ 3486649 w 3959210"/>
              <a:gd name="connsiteY1920" fmla="*/ 2003691 h 3187690"/>
              <a:gd name="connsiteX1921" fmla="*/ 3481860 w 3959210"/>
              <a:gd name="connsiteY1921" fmla="*/ 2005289 h 3187690"/>
              <a:gd name="connsiteX1922" fmla="*/ 3489842 w 3959210"/>
              <a:gd name="connsiteY1922" fmla="*/ 2006887 h 3187690"/>
              <a:gd name="connsiteX1923" fmla="*/ 3488246 w 3959210"/>
              <a:gd name="connsiteY1923" fmla="*/ 2013278 h 3187690"/>
              <a:gd name="connsiteX1924" fmla="*/ 3501017 w 3959210"/>
              <a:gd name="connsiteY1924" fmla="*/ 2030854 h 3187690"/>
              <a:gd name="connsiteX1925" fmla="*/ 3501017 w 3959210"/>
              <a:gd name="connsiteY1925" fmla="*/ 2022865 h 3187690"/>
              <a:gd name="connsiteX1926" fmla="*/ 3504210 w 3959210"/>
              <a:gd name="connsiteY1926" fmla="*/ 2032452 h 3187690"/>
              <a:gd name="connsiteX1927" fmla="*/ 3513789 w 3959210"/>
              <a:gd name="connsiteY1927" fmla="*/ 2040441 h 3187690"/>
              <a:gd name="connsiteX1928" fmla="*/ 3510596 w 3959210"/>
              <a:gd name="connsiteY1928" fmla="*/ 2032452 h 3187690"/>
              <a:gd name="connsiteX1929" fmla="*/ 3521771 w 3959210"/>
              <a:gd name="connsiteY1929" fmla="*/ 2040441 h 3187690"/>
              <a:gd name="connsiteX1930" fmla="*/ 3532946 w 3959210"/>
              <a:gd name="connsiteY1930" fmla="*/ 2054822 h 3187690"/>
              <a:gd name="connsiteX1931" fmla="*/ 3544121 w 3959210"/>
              <a:gd name="connsiteY1931" fmla="*/ 2056420 h 3187690"/>
              <a:gd name="connsiteX1932" fmla="*/ 3544121 w 3959210"/>
              <a:gd name="connsiteY1932" fmla="*/ 2062811 h 3187690"/>
              <a:gd name="connsiteX1933" fmla="*/ 3537736 w 3959210"/>
              <a:gd name="connsiteY1933" fmla="*/ 2058018 h 3187690"/>
              <a:gd name="connsiteX1934" fmla="*/ 3550507 w 3959210"/>
              <a:gd name="connsiteY1934" fmla="*/ 2070800 h 3187690"/>
              <a:gd name="connsiteX1935" fmla="*/ 3544121 w 3959210"/>
              <a:gd name="connsiteY1935" fmla="*/ 2064409 h 3187690"/>
              <a:gd name="connsiteX1936" fmla="*/ 3563279 w 3959210"/>
              <a:gd name="connsiteY1936" fmla="*/ 2075594 h 3187690"/>
              <a:gd name="connsiteX1937" fmla="*/ 3560086 w 3959210"/>
              <a:gd name="connsiteY1937" fmla="*/ 2080387 h 3187690"/>
              <a:gd name="connsiteX1938" fmla="*/ 3553700 w 3959210"/>
              <a:gd name="connsiteY1938" fmla="*/ 2078790 h 3187690"/>
              <a:gd name="connsiteX1939" fmla="*/ 3558490 w 3959210"/>
              <a:gd name="connsiteY1939" fmla="*/ 2083583 h 3187690"/>
              <a:gd name="connsiteX1940" fmla="*/ 3552104 w 3959210"/>
              <a:gd name="connsiteY1940" fmla="*/ 2086779 h 3187690"/>
              <a:gd name="connsiteX1941" fmla="*/ 3568068 w 3959210"/>
              <a:gd name="connsiteY1941" fmla="*/ 2088377 h 3187690"/>
              <a:gd name="connsiteX1942" fmla="*/ 3580840 w 3959210"/>
              <a:gd name="connsiteY1942" fmla="*/ 2109149 h 3187690"/>
              <a:gd name="connsiteX1943" fmla="*/ 3587226 w 3959210"/>
              <a:gd name="connsiteY1943" fmla="*/ 2105953 h 3187690"/>
              <a:gd name="connsiteX1944" fmla="*/ 3587226 w 3959210"/>
              <a:gd name="connsiteY1944" fmla="*/ 2112344 h 3187690"/>
              <a:gd name="connsiteX1945" fmla="*/ 3592015 w 3959210"/>
              <a:gd name="connsiteY1945" fmla="*/ 2118736 h 3187690"/>
              <a:gd name="connsiteX1946" fmla="*/ 3585629 w 3959210"/>
              <a:gd name="connsiteY1946" fmla="*/ 2121931 h 3187690"/>
              <a:gd name="connsiteX1947" fmla="*/ 3595208 w 3959210"/>
              <a:gd name="connsiteY1947" fmla="*/ 2120333 h 3187690"/>
              <a:gd name="connsiteX1948" fmla="*/ 3593611 w 3959210"/>
              <a:gd name="connsiteY1948" fmla="*/ 2115540 h 3187690"/>
              <a:gd name="connsiteX1949" fmla="*/ 3598401 w 3959210"/>
              <a:gd name="connsiteY1949" fmla="*/ 2121931 h 3187690"/>
              <a:gd name="connsiteX1950" fmla="*/ 3604787 w 3959210"/>
              <a:gd name="connsiteY1950" fmla="*/ 2123529 h 3187690"/>
              <a:gd name="connsiteX1951" fmla="*/ 3609576 w 3959210"/>
              <a:gd name="connsiteY1951" fmla="*/ 2136312 h 3187690"/>
              <a:gd name="connsiteX1952" fmla="*/ 3611172 w 3959210"/>
              <a:gd name="connsiteY1952" fmla="*/ 2128323 h 3187690"/>
              <a:gd name="connsiteX1953" fmla="*/ 3622348 w 3959210"/>
              <a:gd name="connsiteY1953" fmla="*/ 2137910 h 3187690"/>
              <a:gd name="connsiteX1954" fmla="*/ 3615962 w 3959210"/>
              <a:gd name="connsiteY1954" fmla="*/ 2133116 h 3187690"/>
              <a:gd name="connsiteX1955" fmla="*/ 3625540 w 3959210"/>
              <a:gd name="connsiteY1955" fmla="*/ 2147497 h 3187690"/>
              <a:gd name="connsiteX1956" fmla="*/ 3630330 w 3959210"/>
              <a:gd name="connsiteY1956" fmla="*/ 2144301 h 3187690"/>
              <a:gd name="connsiteX1957" fmla="*/ 3631926 w 3959210"/>
              <a:gd name="connsiteY1957" fmla="*/ 2153888 h 3187690"/>
              <a:gd name="connsiteX1958" fmla="*/ 3641505 w 3959210"/>
              <a:gd name="connsiteY1958" fmla="*/ 2155486 h 3187690"/>
              <a:gd name="connsiteX1959" fmla="*/ 3649487 w 3959210"/>
              <a:gd name="connsiteY1959" fmla="*/ 2168269 h 3187690"/>
              <a:gd name="connsiteX1960" fmla="*/ 3659066 w 3959210"/>
              <a:gd name="connsiteY1960" fmla="*/ 2177856 h 3187690"/>
              <a:gd name="connsiteX1961" fmla="*/ 3654277 w 3959210"/>
              <a:gd name="connsiteY1961" fmla="*/ 2179453 h 3187690"/>
              <a:gd name="connsiteX1962" fmla="*/ 3687802 w 3959210"/>
              <a:gd name="connsiteY1962" fmla="*/ 2211410 h 3187690"/>
              <a:gd name="connsiteX1963" fmla="*/ 3690995 w 3959210"/>
              <a:gd name="connsiteY1963" fmla="*/ 2214606 h 3187690"/>
              <a:gd name="connsiteX1964" fmla="*/ 3694188 w 3959210"/>
              <a:gd name="connsiteY1964" fmla="*/ 2216204 h 3187690"/>
              <a:gd name="connsiteX1965" fmla="*/ 3692591 w 3959210"/>
              <a:gd name="connsiteY1965" fmla="*/ 2211410 h 3187690"/>
              <a:gd name="connsiteX1966" fmla="*/ 3711749 w 3959210"/>
              <a:gd name="connsiteY1966" fmla="*/ 2227389 h 3187690"/>
              <a:gd name="connsiteX1967" fmla="*/ 3722924 w 3959210"/>
              <a:gd name="connsiteY1967" fmla="*/ 2241769 h 3187690"/>
              <a:gd name="connsiteX1968" fmla="*/ 3750064 w 3959210"/>
              <a:gd name="connsiteY1968" fmla="*/ 2275324 h 3187690"/>
              <a:gd name="connsiteX1969" fmla="*/ 3745274 w 3959210"/>
              <a:gd name="connsiteY1969" fmla="*/ 2275324 h 3187690"/>
              <a:gd name="connsiteX1970" fmla="*/ 3751660 w 3959210"/>
              <a:gd name="connsiteY1970" fmla="*/ 2284911 h 3187690"/>
              <a:gd name="connsiteX1971" fmla="*/ 3754853 w 3959210"/>
              <a:gd name="connsiteY1971" fmla="*/ 2281715 h 3187690"/>
              <a:gd name="connsiteX1972" fmla="*/ 3766028 w 3959210"/>
              <a:gd name="connsiteY1972" fmla="*/ 2294498 h 3187690"/>
              <a:gd name="connsiteX1973" fmla="*/ 3777203 w 3959210"/>
              <a:gd name="connsiteY1973" fmla="*/ 2308878 h 3187690"/>
              <a:gd name="connsiteX1974" fmla="*/ 3774010 w 3959210"/>
              <a:gd name="connsiteY1974" fmla="*/ 2313672 h 3187690"/>
              <a:gd name="connsiteX1975" fmla="*/ 3781993 w 3959210"/>
              <a:gd name="connsiteY1975" fmla="*/ 2320063 h 3187690"/>
              <a:gd name="connsiteX1976" fmla="*/ 3781993 w 3959210"/>
              <a:gd name="connsiteY1976" fmla="*/ 2326455 h 3187690"/>
              <a:gd name="connsiteX1977" fmla="*/ 3786782 w 3959210"/>
              <a:gd name="connsiteY1977" fmla="*/ 2320063 h 3187690"/>
              <a:gd name="connsiteX1978" fmla="*/ 3793168 w 3959210"/>
              <a:gd name="connsiteY1978" fmla="*/ 2329650 h 3187690"/>
              <a:gd name="connsiteX1979" fmla="*/ 3802747 w 3959210"/>
              <a:gd name="connsiteY1979" fmla="*/ 2350422 h 3187690"/>
              <a:gd name="connsiteX1980" fmla="*/ 3804343 w 3959210"/>
              <a:gd name="connsiteY1980" fmla="*/ 2342433 h 3187690"/>
              <a:gd name="connsiteX1981" fmla="*/ 3805939 w 3959210"/>
              <a:gd name="connsiteY1981" fmla="*/ 2345629 h 3187690"/>
              <a:gd name="connsiteX1982" fmla="*/ 3815518 w 3959210"/>
              <a:gd name="connsiteY1982" fmla="*/ 2358411 h 3187690"/>
              <a:gd name="connsiteX1983" fmla="*/ 3818711 w 3959210"/>
              <a:gd name="connsiteY1983" fmla="*/ 2356814 h 3187690"/>
              <a:gd name="connsiteX1984" fmla="*/ 3823500 w 3959210"/>
              <a:gd name="connsiteY1984" fmla="*/ 2367999 h 3187690"/>
              <a:gd name="connsiteX1985" fmla="*/ 3829886 w 3959210"/>
              <a:gd name="connsiteY1985" fmla="*/ 2375988 h 3187690"/>
              <a:gd name="connsiteX1986" fmla="*/ 3833079 w 3959210"/>
              <a:gd name="connsiteY1986" fmla="*/ 2380781 h 3187690"/>
              <a:gd name="connsiteX1987" fmla="*/ 3839465 w 3959210"/>
              <a:gd name="connsiteY1987" fmla="*/ 2383977 h 3187690"/>
              <a:gd name="connsiteX1988" fmla="*/ 3836272 w 3959210"/>
              <a:gd name="connsiteY1988" fmla="*/ 2377586 h 3187690"/>
              <a:gd name="connsiteX1989" fmla="*/ 3849044 w 3959210"/>
              <a:gd name="connsiteY1989" fmla="*/ 2364803 h 3187690"/>
              <a:gd name="connsiteX1990" fmla="*/ 3845851 w 3959210"/>
              <a:gd name="connsiteY1990" fmla="*/ 2409542 h 3187690"/>
              <a:gd name="connsiteX1991" fmla="*/ 3853833 w 3959210"/>
              <a:gd name="connsiteY1991" fmla="*/ 2407945 h 3187690"/>
              <a:gd name="connsiteX1992" fmla="*/ 3855429 w 3959210"/>
              <a:gd name="connsiteY1992" fmla="*/ 2401553 h 3187690"/>
              <a:gd name="connsiteX1993" fmla="*/ 3850640 w 3959210"/>
              <a:gd name="connsiteY1993" fmla="*/ 2395162 h 3187690"/>
              <a:gd name="connsiteX1994" fmla="*/ 3857026 w 3959210"/>
              <a:gd name="connsiteY1994" fmla="*/ 2399955 h 3187690"/>
              <a:gd name="connsiteX1995" fmla="*/ 3863412 w 3959210"/>
              <a:gd name="connsiteY1995" fmla="*/ 2393564 h 3187690"/>
              <a:gd name="connsiteX1996" fmla="*/ 3866605 w 3959210"/>
              <a:gd name="connsiteY1996" fmla="*/ 2382379 h 3187690"/>
              <a:gd name="connsiteX1997" fmla="*/ 3872990 w 3959210"/>
              <a:gd name="connsiteY1997" fmla="*/ 2393564 h 3187690"/>
              <a:gd name="connsiteX1998" fmla="*/ 3863412 w 3959210"/>
              <a:gd name="connsiteY1998" fmla="*/ 2409542 h 3187690"/>
              <a:gd name="connsiteX1999" fmla="*/ 3860219 w 3959210"/>
              <a:gd name="connsiteY1999" fmla="*/ 2419129 h 3187690"/>
              <a:gd name="connsiteX2000" fmla="*/ 3872990 w 3959210"/>
              <a:gd name="connsiteY2000" fmla="*/ 2430314 h 3187690"/>
              <a:gd name="connsiteX2001" fmla="*/ 3868201 w 3959210"/>
              <a:gd name="connsiteY2001" fmla="*/ 2422325 h 3187690"/>
              <a:gd name="connsiteX2002" fmla="*/ 3879376 w 3959210"/>
              <a:gd name="connsiteY2002" fmla="*/ 2414336 h 3187690"/>
              <a:gd name="connsiteX2003" fmla="*/ 3885762 w 3959210"/>
              <a:gd name="connsiteY2003" fmla="*/ 2420727 h 3187690"/>
              <a:gd name="connsiteX2004" fmla="*/ 3880973 w 3959210"/>
              <a:gd name="connsiteY2004" fmla="*/ 2433510 h 3187690"/>
              <a:gd name="connsiteX2005" fmla="*/ 3874587 w 3959210"/>
              <a:gd name="connsiteY2005" fmla="*/ 2430314 h 3187690"/>
              <a:gd name="connsiteX2006" fmla="*/ 3877780 w 3959210"/>
              <a:gd name="connsiteY2006" fmla="*/ 2446293 h 3187690"/>
              <a:gd name="connsiteX2007" fmla="*/ 3884166 w 3959210"/>
              <a:gd name="connsiteY2007" fmla="*/ 2444695 h 3187690"/>
              <a:gd name="connsiteX2008" fmla="*/ 3892148 w 3959210"/>
              <a:gd name="connsiteY2008" fmla="*/ 2451086 h 3187690"/>
              <a:gd name="connsiteX2009" fmla="*/ 3887358 w 3959210"/>
              <a:gd name="connsiteY2009" fmla="*/ 2443097 h 3187690"/>
              <a:gd name="connsiteX2010" fmla="*/ 3893744 w 3959210"/>
              <a:gd name="connsiteY2010" fmla="*/ 2431912 h 3187690"/>
              <a:gd name="connsiteX2011" fmla="*/ 3901727 w 3959210"/>
              <a:gd name="connsiteY2011" fmla="*/ 2430314 h 3187690"/>
              <a:gd name="connsiteX2012" fmla="*/ 3906516 w 3959210"/>
              <a:gd name="connsiteY2012" fmla="*/ 2433510 h 3187690"/>
              <a:gd name="connsiteX2013" fmla="*/ 3908112 w 3959210"/>
              <a:gd name="connsiteY2013" fmla="*/ 2463869 h 3187690"/>
              <a:gd name="connsiteX2014" fmla="*/ 3919287 w 3959210"/>
              <a:gd name="connsiteY2014" fmla="*/ 2457478 h 3187690"/>
              <a:gd name="connsiteX2015" fmla="*/ 3925673 w 3959210"/>
              <a:gd name="connsiteY2015" fmla="*/ 2446293 h 3187690"/>
              <a:gd name="connsiteX2016" fmla="*/ 3912902 w 3959210"/>
              <a:gd name="connsiteY2016" fmla="*/ 2495826 h 3187690"/>
              <a:gd name="connsiteX2017" fmla="*/ 3922480 w 3959210"/>
              <a:gd name="connsiteY2017" fmla="*/ 2495826 h 3187690"/>
              <a:gd name="connsiteX2018" fmla="*/ 3941638 w 3959210"/>
              <a:gd name="connsiteY2018" fmla="*/ 2470260 h 3187690"/>
              <a:gd name="connsiteX2019" fmla="*/ 3938445 w 3959210"/>
              <a:gd name="connsiteY2019" fmla="*/ 2489434 h 3187690"/>
              <a:gd name="connsiteX2020" fmla="*/ 3925673 w 3959210"/>
              <a:gd name="connsiteY2020" fmla="*/ 2508608 h 3187690"/>
              <a:gd name="connsiteX2021" fmla="*/ 3930463 w 3959210"/>
              <a:gd name="connsiteY2021" fmla="*/ 2513402 h 3187690"/>
              <a:gd name="connsiteX2022" fmla="*/ 3925673 w 3959210"/>
              <a:gd name="connsiteY2022" fmla="*/ 2513402 h 3187690"/>
              <a:gd name="connsiteX2023" fmla="*/ 3930463 w 3959210"/>
              <a:gd name="connsiteY2023" fmla="*/ 2527782 h 3187690"/>
              <a:gd name="connsiteX2024" fmla="*/ 3946427 w 3959210"/>
              <a:gd name="connsiteY2024" fmla="*/ 2513402 h 3187690"/>
              <a:gd name="connsiteX2025" fmla="*/ 3957602 w 3959210"/>
              <a:gd name="connsiteY2025" fmla="*/ 2500619 h 3187690"/>
              <a:gd name="connsiteX2026" fmla="*/ 3944831 w 3959210"/>
              <a:gd name="connsiteY2026" fmla="*/ 2529380 h 3187690"/>
              <a:gd name="connsiteX2027" fmla="*/ 3946427 w 3959210"/>
              <a:gd name="connsiteY2027" fmla="*/ 2537370 h 3187690"/>
              <a:gd name="connsiteX2028" fmla="*/ 3927270 w 3959210"/>
              <a:gd name="connsiteY2028" fmla="*/ 2548554 h 3187690"/>
              <a:gd name="connsiteX2029" fmla="*/ 3922480 w 3959210"/>
              <a:gd name="connsiteY2029" fmla="*/ 2553348 h 3187690"/>
              <a:gd name="connsiteX2030" fmla="*/ 3933656 w 3959210"/>
              <a:gd name="connsiteY2030" fmla="*/ 2575718 h 3187690"/>
              <a:gd name="connsiteX2031" fmla="*/ 3940041 w 3959210"/>
              <a:gd name="connsiteY2031" fmla="*/ 2572522 h 3187690"/>
              <a:gd name="connsiteX2032" fmla="*/ 3938445 w 3959210"/>
              <a:gd name="connsiteY2032" fmla="*/ 2564533 h 3187690"/>
              <a:gd name="connsiteX2033" fmla="*/ 3946427 w 3959210"/>
              <a:gd name="connsiteY2033" fmla="*/ 2566131 h 3187690"/>
              <a:gd name="connsiteX2034" fmla="*/ 3943234 w 3959210"/>
              <a:gd name="connsiteY2034" fmla="*/ 2561337 h 3187690"/>
              <a:gd name="connsiteX2035" fmla="*/ 3949620 w 3959210"/>
              <a:gd name="connsiteY2035" fmla="*/ 2562935 h 3187690"/>
              <a:gd name="connsiteX2036" fmla="*/ 3946427 w 3959210"/>
              <a:gd name="connsiteY2036" fmla="*/ 2578913 h 3187690"/>
              <a:gd name="connsiteX2037" fmla="*/ 3938445 w 3959210"/>
              <a:gd name="connsiteY2037" fmla="*/ 2578913 h 3187690"/>
              <a:gd name="connsiteX2038" fmla="*/ 3946427 w 3959210"/>
              <a:gd name="connsiteY2038" fmla="*/ 2586903 h 3187690"/>
              <a:gd name="connsiteX2039" fmla="*/ 3935252 w 3959210"/>
              <a:gd name="connsiteY2039" fmla="*/ 2590098 h 3187690"/>
              <a:gd name="connsiteX2040" fmla="*/ 3936848 w 3959210"/>
              <a:gd name="connsiteY2040" fmla="*/ 2596490 h 3187690"/>
              <a:gd name="connsiteX2041" fmla="*/ 3908112 w 3959210"/>
              <a:gd name="connsiteY2041" fmla="*/ 2607674 h 3187690"/>
              <a:gd name="connsiteX2042" fmla="*/ 3904919 w 3959210"/>
              <a:gd name="connsiteY2042" fmla="*/ 2617262 h 3187690"/>
              <a:gd name="connsiteX2043" fmla="*/ 3888955 w 3959210"/>
              <a:gd name="connsiteY2043" fmla="*/ 2615664 h 3187690"/>
              <a:gd name="connsiteX2044" fmla="*/ 3904919 w 3959210"/>
              <a:gd name="connsiteY2044" fmla="*/ 2628446 h 3187690"/>
              <a:gd name="connsiteX2045" fmla="*/ 3893744 w 3959210"/>
              <a:gd name="connsiteY2045" fmla="*/ 2628446 h 3187690"/>
              <a:gd name="connsiteX2046" fmla="*/ 3865008 w 3959210"/>
              <a:gd name="connsiteY2046" fmla="*/ 2652414 h 3187690"/>
              <a:gd name="connsiteX2047" fmla="*/ 3855429 w 3959210"/>
              <a:gd name="connsiteY2047" fmla="*/ 2639631 h 3187690"/>
              <a:gd name="connsiteX2048" fmla="*/ 3852237 w 3959210"/>
              <a:gd name="connsiteY2048" fmla="*/ 2638033 h 3187690"/>
              <a:gd name="connsiteX2049" fmla="*/ 3853833 w 3959210"/>
              <a:gd name="connsiteY2049" fmla="*/ 2641229 h 3187690"/>
              <a:gd name="connsiteX2050" fmla="*/ 3850640 w 3959210"/>
              <a:gd name="connsiteY2050" fmla="*/ 2633240 h 3187690"/>
              <a:gd name="connsiteX2051" fmla="*/ 3836272 w 3959210"/>
              <a:gd name="connsiteY2051" fmla="*/ 2644425 h 3187690"/>
              <a:gd name="connsiteX2052" fmla="*/ 3847447 w 3959210"/>
              <a:gd name="connsiteY2052" fmla="*/ 2654012 h 3187690"/>
              <a:gd name="connsiteX2053" fmla="*/ 3810729 w 3959210"/>
              <a:gd name="connsiteY2053" fmla="*/ 2660403 h 3187690"/>
              <a:gd name="connsiteX2054" fmla="*/ 3821904 w 3959210"/>
              <a:gd name="connsiteY2054" fmla="*/ 2671588 h 3187690"/>
              <a:gd name="connsiteX2055" fmla="*/ 3823500 w 3959210"/>
              <a:gd name="connsiteY2055" fmla="*/ 2685969 h 3187690"/>
              <a:gd name="connsiteX2056" fmla="*/ 3815518 w 3959210"/>
              <a:gd name="connsiteY2056" fmla="*/ 2690762 h 3187690"/>
              <a:gd name="connsiteX2057" fmla="*/ 3791571 w 3959210"/>
              <a:gd name="connsiteY2057" fmla="*/ 2684371 h 3187690"/>
              <a:gd name="connsiteX2058" fmla="*/ 3791571 w 3959210"/>
              <a:gd name="connsiteY2058" fmla="*/ 2676382 h 3187690"/>
              <a:gd name="connsiteX2059" fmla="*/ 3777203 w 3959210"/>
              <a:gd name="connsiteY2059" fmla="*/ 2663599 h 3187690"/>
              <a:gd name="connsiteX2060" fmla="*/ 3764432 w 3959210"/>
              <a:gd name="connsiteY2060" fmla="*/ 2655610 h 3187690"/>
              <a:gd name="connsiteX2061" fmla="*/ 3762835 w 3959210"/>
              <a:gd name="connsiteY2061" fmla="*/ 2676382 h 3187690"/>
              <a:gd name="connsiteX2062" fmla="*/ 3764432 w 3959210"/>
              <a:gd name="connsiteY2062" fmla="*/ 2677979 h 3187690"/>
              <a:gd name="connsiteX2063" fmla="*/ 3767625 w 3959210"/>
              <a:gd name="connsiteY2063" fmla="*/ 2676382 h 3187690"/>
              <a:gd name="connsiteX2064" fmla="*/ 3769221 w 3959210"/>
              <a:gd name="connsiteY2064" fmla="*/ 2679577 h 3187690"/>
              <a:gd name="connsiteX2065" fmla="*/ 3783589 w 3959210"/>
              <a:gd name="connsiteY2065" fmla="*/ 2681175 h 3187690"/>
              <a:gd name="connsiteX2066" fmla="*/ 3789975 w 3959210"/>
              <a:gd name="connsiteY2066" fmla="*/ 2692360 h 3187690"/>
              <a:gd name="connsiteX2067" fmla="*/ 3775607 w 3959210"/>
              <a:gd name="connsiteY2067" fmla="*/ 2692360 h 3187690"/>
              <a:gd name="connsiteX2068" fmla="*/ 3766028 w 3959210"/>
              <a:gd name="connsiteY2068" fmla="*/ 2687566 h 3187690"/>
              <a:gd name="connsiteX2069" fmla="*/ 3761239 w 3959210"/>
              <a:gd name="connsiteY2069" fmla="*/ 2677979 h 3187690"/>
              <a:gd name="connsiteX2070" fmla="*/ 3751660 w 3959210"/>
              <a:gd name="connsiteY2070" fmla="*/ 2679577 h 3187690"/>
              <a:gd name="connsiteX2071" fmla="*/ 3758046 w 3959210"/>
              <a:gd name="connsiteY2071" fmla="*/ 2673186 h 3187690"/>
              <a:gd name="connsiteX2072" fmla="*/ 3756449 w 3959210"/>
              <a:gd name="connsiteY2072" fmla="*/ 2665197 h 3187690"/>
              <a:gd name="connsiteX2073" fmla="*/ 3751660 w 3959210"/>
              <a:gd name="connsiteY2073" fmla="*/ 2662001 h 3187690"/>
              <a:gd name="connsiteX2074" fmla="*/ 3737292 w 3959210"/>
              <a:gd name="connsiteY2074" fmla="*/ 2684371 h 3187690"/>
              <a:gd name="connsiteX2075" fmla="*/ 3738889 w 3959210"/>
              <a:gd name="connsiteY2075" fmla="*/ 2692360 h 3187690"/>
              <a:gd name="connsiteX2076" fmla="*/ 3719731 w 3959210"/>
              <a:gd name="connsiteY2076" fmla="*/ 2703545 h 3187690"/>
              <a:gd name="connsiteX2077" fmla="*/ 3714942 w 3959210"/>
              <a:gd name="connsiteY2077" fmla="*/ 2708338 h 3187690"/>
              <a:gd name="connsiteX2078" fmla="*/ 3726117 w 3959210"/>
              <a:gd name="connsiteY2078" fmla="*/ 2729110 h 3187690"/>
              <a:gd name="connsiteX2079" fmla="*/ 3734099 w 3959210"/>
              <a:gd name="connsiteY2079" fmla="*/ 2725915 h 3187690"/>
              <a:gd name="connsiteX2080" fmla="*/ 3730906 w 3959210"/>
              <a:gd name="connsiteY2080" fmla="*/ 2719523 h 3187690"/>
              <a:gd name="connsiteX2081" fmla="*/ 3738889 w 3959210"/>
              <a:gd name="connsiteY2081" fmla="*/ 2721121 h 3187690"/>
              <a:gd name="connsiteX2082" fmla="*/ 3735696 w 3959210"/>
              <a:gd name="connsiteY2082" fmla="*/ 2716328 h 3187690"/>
              <a:gd name="connsiteX2083" fmla="*/ 3742081 w 3959210"/>
              <a:gd name="connsiteY2083" fmla="*/ 2717925 h 3187690"/>
              <a:gd name="connsiteX2084" fmla="*/ 3738889 w 3959210"/>
              <a:gd name="connsiteY2084" fmla="*/ 2732306 h 3187690"/>
              <a:gd name="connsiteX2085" fmla="*/ 3732503 w 3959210"/>
              <a:gd name="connsiteY2085" fmla="*/ 2733904 h 3187690"/>
              <a:gd name="connsiteX2086" fmla="*/ 3738889 w 3959210"/>
              <a:gd name="connsiteY2086" fmla="*/ 2741893 h 3187690"/>
              <a:gd name="connsiteX2087" fmla="*/ 3727713 w 3959210"/>
              <a:gd name="connsiteY2087" fmla="*/ 2745089 h 3187690"/>
              <a:gd name="connsiteX2088" fmla="*/ 3729310 w 3959210"/>
              <a:gd name="connsiteY2088" fmla="*/ 2749882 h 3187690"/>
              <a:gd name="connsiteX2089" fmla="*/ 3700574 w 3959210"/>
              <a:gd name="connsiteY2089" fmla="*/ 2762665 h 3187690"/>
              <a:gd name="connsiteX2090" fmla="*/ 3697381 w 3959210"/>
              <a:gd name="connsiteY2090" fmla="*/ 2770654 h 3187690"/>
              <a:gd name="connsiteX2091" fmla="*/ 3681416 w 3959210"/>
              <a:gd name="connsiteY2091" fmla="*/ 2770654 h 3187690"/>
              <a:gd name="connsiteX2092" fmla="*/ 3697381 w 3959210"/>
              <a:gd name="connsiteY2092" fmla="*/ 2783437 h 3187690"/>
              <a:gd name="connsiteX2093" fmla="*/ 3686206 w 3959210"/>
              <a:gd name="connsiteY2093" fmla="*/ 2783437 h 3187690"/>
              <a:gd name="connsiteX2094" fmla="*/ 3657470 w 3959210"/>
              <a:gd name="connsiteY2094" fmla="*/ 2807404 h 3187690"/>
              <a:gd name="connsiteX2095" fmla="*/ 3649487 w 3959210"/>
              <a:gd name="connsiteY2095" fmla="*/ 2794622 h 3187690"/>
              <a:gd name="connsiteX2096" fmla="*/ 3646294 w 3959210"/>
              <a:gd name="connsiteY2096" fmla="*/ 2793024 h 3187690"/>
              <a:gd name="connsiteX2097" fmla="*/ 3646294 w 3959210"/>
              <a:gd name="connsiteY2097" fmla="*/ 2796220 h 3187690"/>
              <a:gd name="connsiteX2098" fmla="*/ 3643101 w 3959210"/>
              <a:gd name="connsiteY2098" fmla="*/ 2788230 h 3187690"/>
              <a:gd name="connsiteX2099" fmla="*/ 3630330 w 3959210"/>
              <a:gd name="connsiteY2099" fmla="*/ 2797817 h 3187690"/>
              <a:gd name="connsiteX2100" fmla="*/ 3639909 w 3959210"/>
              <a:gd name="connsiteY2100" fmla="*/ 2809002 h 3187690"/>
              <a:gd name="connsiteX2101" fmla="*/ 3603190 w 3959210"/>
              <a:gd name="connsiteY2101" fmla="*/ 2815394 h 3187690"/>
              <a:gd name="connsiteX2102" fmla="*/ 3614365 w 3959210"/>
              <a:gd name="connsiteY2102" fmla="*/ 2824981 h 3187690"/>
              <a:gd name="connsiteX2103" fmla="*/ 3617558 w 3959210"/>
              <a:gd name="connsiteY2103" fmla="*/ 2839361 h 3187690"/>
              <a:gd name="connsiteX2104" fmla="*/ 3609576 w 3959210"/>
              <a:gd name="connsiteY2104" fmla="*/ 2845753 h 3187690"/>
              <a:gd name="connsiteX2105" fmla="*/ 3585629 w 3959210"/>
              <a:gd name="connsiteY2105" fmla="*/ 2839361 h 3187690"/>
              <a:gd name="connsiteX2106" fmla="*/ 3584033 w 3959210"/>
              <a:gd name="connsiteY2106" fmla="*/ 2831372 h 3187690"/>
              <a:gd name="connsiteX2107" fmla="*/ 3569665 w 3959210"/>
              <a:gd name="connsiteY2107" fmla="*/ 2818589 h 3187690"/>
              <a:gd name="connsiteX2108" fmla="*/ 3556893 w 3959210"/>
              <a:gd name="connsiteY2108" fmla="*/ 2810600 h 3187690"/>
              <a:gd name="connsiteX2109" fmla="*/ 3556893 w 3959210"/>
              <a:gd name="connsiteY2109" fmla="*/ 2831372 h 3187690"/>
              <a:gd name="connsiteX2110" fmla="*/ 3556893 w 3959210"/>
              <a:gd name="connsiteY2110" fmla="*/ 2832970 h 3187690"/>
              <a:gd name="connsiteX2111" fmla="*/ 3560086 w 3959210"/>
              <a:gd name="connsiteY2111" fmla="*/ 2829774 h 3187690"/>
              <a:gd name="connsiteX2112" fmla="*/ 3563279 w 3959210"/>
              <a:gd name="connsiteY2112" fmla="*/ 2834568 h 3187690"/>
              <a:gd name="connsiteX2113" fmla="*/ 3576051 w 3959210"/>
              <a:gd name="connsiteY2113" fmla="*/ 2836166 h 3187690"/>
              <a:gd name="connsiteX2114" fmla="*/ 3582436 w 3959210"/>
              <a:gd name="connsiteY2114" fmla="*/ 2847350 h 3187690"/>
              <a:gd name="connsiteX2115" fmla="*/ 3568068 w 3959210"/>
              <a:gd name="connsiteY2115" fmla="*/ 2847350 h 3187690"/>
              <a:gd name="connsiteX2116" fmla="*/ 3558490 w 3959210"/>
              <a:gd name="connsiteY2116" fmla="*/ 2842557 h 3187690"/>
              <a:gd name="connsiteX2117" fmla="*/ 3553700 w 3959210"/>
              <a:gd name="connsiteY2117" fmla="*/ 2832970 h 3187690"/>
              <a:gd name="connsiteX2118" fmla="*/ 3545718 w 3959210"/>
              <a:gd name="connsiteY2118" fmla="*/ 2832970 h 3187690"/>
              <a:gd name="connsiteX2119" fmla="*/ 3550507 w 3959210"/>
              <a:gd name="connsiteY2119" fmla="*/ 2826579 h 3187690"/>
              <a:gd name="connsiteX2120" fmla="*/ 3550507 w 3959210"/>
              <a:gd name="connsiteY2120" fmla="*/ 2820187 h 3187690"/>
              <a:gd name="connsiteX2121" fmla="*/ 3518578 w 3959210"/>
              <a:gd name="connsiteY2121" fmla="*/ 2813796 h 3187690"/>
              <a:gd name="connsiteX2122" fmla="*/ 3523368 w 3959210"/>
              <a:gd name="connsiteY2122" fmla="*/ 2823383 h 3187690"/>
              <a:gd name="connsiteX2123" fmla="*/ 3524964 w 3959210"/>
              <a:gd name="connsiteY2123" fmla="*/ 2820187 h 3187690"/>
              <a:gd name="connsiteX2124" fmla="*/ 3528157 w 3959210"/>
              <a:gd name="connsiteY2124" fmla="*/ 2823383 h 3187690"/>
              <a:gd name="connsiteX2125" fmla="*/ 3528157 w 3959210"/>
              <a:gd name="connsiteY2125" fmla="*/ 2829774 h 3187690"/>
              <a:gd name="connsiteX2126" fmla="*/ 3515385 w 3959210"/>
              <a:gd name="connsiteY2126" fmla="*/ 2832970 h 3187690"/>
              <a:gd name="connsiteX2127" fmla="*/ 3502614 w 3959210"/>
              <a:gd name="connsiteY2127" fmla="*/ 2832970 h 3187690"/>
              <a:gd name="connsiteX2128" fmla="*/ 3486649 w 3959210"/>
              <a:gd name="connsiteY2128" fmla="*/ 2823383 h 3187690"/>
              <a:gd name="connsiteX2129" fmla="*/ 3481860 w 3959210"/>
              <a:gd name="connsiteY2129" fmla="*/ 2826579 h 3187690"/>
              <a:gd name="connsiteX2130" fmla="*/ 3469088 w 3959210"/>
              <a:gd name="connsiteY2130" fmla="*/ 2815394 h 3187690"/>
              <a:gd name="connsiteX2131" fmla="*/ 3473878 w 3959210"/>
              <a:gd name="connsiteY2131" fmla="*/ 2810600 h 3187690"/>
              <a:gd name="connsiteX2132" fmla="*/ 3480263 w 3959210"/>
              <a:gd name="connsiteY2132" fmla="*/ 2815394 h 3187690"/>
              <a:gd name="connsiteX2133" fmla="*/ 3483456 w 3959210"/>
              <a:gd name="connsiteY2133" fmla="*/ 2813796 h 3187690"/>
              <a:gd name="connsiteX2134" fmla="*/ 3480263 w 3959210"/>
              <a:gd name="connsiteY2134" fmla="*/ 2805807 h 3187690"/>
              <a:gd name="connsiteX2135" fmla="*/ 3477071 w 3959210"/>
              <a:gd name="connsiteY2135" fmla="*/ 2809002 h 3187690"/>
              <a:gd name="connsiteX2136" fmla="*/ 3467492 w 3959210"/>
              <a:gd name="connsiteY2136" fmla="*/ 2799415 h 3187690"/>
              <a:gd name="connsiteX2137" fmla="*/ 3459510 w 3959210"/>
              <a:gd name="connsiteY2137" fmla="*/ 2801013 h 3187690"/>
              <a:gd name="connsiteX2138" fmla="*/ 3457913 w 3959210"/>
              <a:gd name="connsiteY2138" fmla="*/ 2802611 h 3187690"/>
              <a:gd name="connsiteX2139" fmla="*/ 3467492 w 3959210"/>
              <a:gd name="connsiteY2139" fmla="*/ 2813796 h 3187690"/>
              <a:gd name="connsiteX2140" fmla="*/ 3453124 w 3959210"/>
              <a:gd name="connsiteY2140" fmla="*/ 2802611 h 3187690"/>
              <a:gd name="connsiteX2141" fmla="*/ 3451527 w 3959210"/>
              <a:gd name="connsiteY2141" fmla="*/ 2802611 h 3187690"/>
              <a:gd name="connsiteX2142" fmla="*/ 3445142 w 3959210"/>
              <a:gd name="connsiteY2142" fmla="*/ 2797817 h 3187690"/>
              <a:gd name="connsiteX2143" fmla="*/ 3441949 w 3959210"/>
              <a:gd name="connsiteY2143" fmla="*/ 2802611 h 3187690"/>
              <a:gd name="connsiteX2144" fmla="*/ 3449931 w 3959210"/>
              <a:gd name="connsiteY2144" fmla="*/ 2804209 h 3187690"/>
              <a:gd name="connsiteX2145" fmla="*/ 3453124 w 3959210"/>
              <a:gd name="connsiteY2145" fmla="*/ 2815394 h 3187690"/>
              <a:gd name="connsiteX2146" fmla="*/ 3427581 w 3959210"/>
              <a:gd name="connsiteY2146" fmla="*/ 2805807 h 3187690"/>
              <a:gd name="connsiteX2147" fmla="*/ 3443545 w 3959210"/>
              <a:gd name="connsiteY2147" fmla="*/ 2828176 h 3187690"/>
              <a:gd name="connsiteX2148" fmla="*/ 3451527 w 3959210"/>
              <a:gd name="connsiteY2148" fmla="*/ 2832970 h 3187690"/>
              <a:gd name="connsiteX2149" fmla="*/ 3453124 w 3959210"/>
              <a:gd name="connsiteY2149" fmla="*/ 2828176 h 3187690"/>
              <a:gd name="connsiteX2150" fmla="*/ 3478667 w 3959210"/>
              <a:gd name="connsiteY2150" fmla="*/ 2864927 h 3187690"/>
              <a:gd name="connsiteX2151" fmla="*/ 3483456 w 3959210"/>
              <a:gd name="connsiteY2151" fmla="*/ 2864927 h 3187690"/>
              <a:gd name="connsiteX2152" fmla="*/ 3486649 w 3959210"/>
              <a:gd name="connsiteY2152" fmla="*/ 2872916 h 3187690"/>
              <a:gd name="connsiteX2153" fmla="*/ 3477071 w 3959210"/>
              <a:gd name="connsiteY2153" fmla="*/ 2871318 h 3187690"/>
              <a:gd name="connsiteX2154" fmla="*/ 3488246 w 3959210"/>
              <a:gd name="connsiteY2154" fmla="*/ 2885699 h 3187690"/>
              <a:gd name="connsiteX2155" fmla="*/ 3485053 w 3959210"/>
              <a:gd name="connsiteY2155" fmla="*/ 2892090 h 3187690"/>
              <a:gd name="connsiteX2156" fmla="*/ 3489842 w 3959210"/>
              <a:gd name="connsiteY2156" fmla="*/ 2892090 h 3187690"/>
              <a:gd name="connsiteX2157" fmla="*/ 3486649 w 3959210"/>
              <a:gd name="connsiteY2157" fmla="*/ 2900079 h 3187690"/>
              <a:gd name="connsiteX2158" fmla="*/ 3494632 w 3959210"/>
              <a:gd name="connsiteY2158" fmla="*/ 2903275 h 3187690"/>
              <a:gd name="connsiteX2159" fmla="*/ 3485053 w 3959210"/>
              <a:gd name="connsiteY2159" fmla="*/ 2909666 h 3187690"/>
              <a:gd name="connsiteX2160" fmla="*/ 3491439 w 3959210"/>
              <a:gd name="connsiteY2160" fmla="*/ 2919253 h 3187690"/>
              <a:gd name="connsiteX2161" fmla="*/ 3489842 w 3959210"/>
              <a:gd name="connsiteY2161" fmla="*/ 2919253 h 3187690"/>
              <a:gd name="connsiteX2162" fmla="*/ 3488246 w 3959210"/>
              <a:gd name="connsiteY2162" fmla="*/ 2919253 h 3187690"/>
              <a:gd name="connsiteX2163" fmla="*/ 3486713 w 3959210"/>
              <a:gd name="connsiteY2163" fmla="*/ 2917719 h 3187690"/>
              <a:gd name="connsiteX2164" fmla="*/ 3486849 w 3959210"/>
              <a:gd name="connsiteY2164" fmla="*/ 2914460 h 3187690"/>
              <a:gd name="connsiteX2165" fmla="*/ 3483456 w 3959210"/>
              <a:gd name="connsiteY2165" fmla="*/ 2914460 h 3187690"/>
              <a:gd name="connsiteX2166" fmla="*/ 3486713 w 3959210"/>
              <a:gd name="connsiteY2166" fmla="*/ 2917719 h 3187690"/>
              <a:gd name="connsiteX2167" fmla="*/ 3486649 w 3959210"/>
              <a:gd name="connsiteY2167" fmla="*/ 2919253 h 3187690"/>
              <a:gd name="connsiteX2168" fmla="*/ 3488246 w 3959210"/>
              <a:gd name="connsiteY2168" fmla="*/ 2919253 h 3187690"/>
              <a:gd name="connsiteX2169" fmla="*/ 3496228 w 3959210"/>
              <a:gd name="connsiteY2169" fmla="*/ 2927242 h 3187690"/>
              <a:gd name="connsiteX2170" fmla="*/ 3494632 w 3959210"/>
              <a:gd name="connsiteY2170" fmla="*/ 2935232 h 3187690"/>
              <a:gd name="connsiteX2171" fmla="*/ 3499421 w 3959210"/>
              <a:gd name="connsiteY2171" fmla="*/ 2938427 h 3187690"/>
              <a:gd name="connsiteX2172" fmla="*/ 3488246 w 3959210"/>
              <a:gd name="connsiteY2172" fmla="*/ 2943221 h 3187690"/>
              <a:gd name="connsiteX2173" fmla="*/ 3478667 w 3959210"/>
              <a:gd name="connsiteY2173" fmla="*/ 2933634 h 3187690"/>
              <a:gd name="connsiteX2174" fmla="*/ 3472281 w 3959210"/>
              <a:gd name="connsiteY2174" fmla="*/ 2940025 h 3187690"/>
              <a:gd name="connsiteX2175" fmla="*/ 3489842 w 3959210"/>
              <a:gd name="connsiteY2175" fmla="*/ 2951210 h 3187690"/>
              <a:gd name="connsiteX2176" fmla="*/ 3501017 w 3959210"/>
              <a:gd name="connsiteY2176" fmla="*/ 2954406 h 3187690"/>
              <a:gd name="connsiteX2177" fmla="*/ 3493035 w 3959210"/>
              <a:gd name="connsiteY2177" fmla="*/ 2951210 h 3187690"/>
              <a:gd name="connsiteX2178" fmla="*/ 3489842 w 3959210"/>
              <a:gd name="connsiteY2178" fmla="*/ 2957601 h 3187690"/>
              <a:gd name="connsiteX2179" fmla="*/ 3497824 w 3959210"/>
              <a:gd name="connsiteY2179" fmla="*/ 2959199 h 3187690"/>
              <a:gd name="connsiteX2180" fmla="*/ 3494632 w 3959210"/>
              <a:gd name="connsiteY2180" fmla="*/ 2962395 h 3187690"/>
              <a:gd name="connsiteX2181" fmla="*/ 3505807 w 3959210"/>
              <a:gd name="connsiteY2181" fmla="*/ 2963993 h 3187690"/>
              <a:gd name="connsiteX2182" fmla="*/ 3501017 w 3959210"/>
              <a:gd name="connsiteY2182" fmla="*/ 2970384 h 3187690"/>
              <a:gd name="connsiteX2183" fmla="*/ 3513789 w 3959210"/>
              <a:gd name="connsiteY2183" fmla="*/ 2971982 h 3187690"/>
              <a:gd name="connsiteX2184" fmla="*/ 3507403 w 3959210"/>
              <a:gd name="connsiteY2184" fmla="*/ 2971982 h 3187690"/>
              <a:gd name="connsiteX2185" fmla="*/ 3505807 w 3959210"/>
              <a:gd name="connsiteY2185" fmla="*/ 2978373 h 3187690"/>
              <a:gd name="connsiteX2186" fmla="*/ 3521771 w 3959210"/>
              <a:gd name="connsiteY2186" fmla="*/ 2987960 h 3187690"/>
              <a:gd name="connsiteX2187" fmla="*/ 3529753 w 3959210"/>
              <a:gd name="connsiteY2187" fmla="*/ 2984765 h 3187690"/>
              <a:gd name="connsiteX2188" fmla="*/ 3534543 w 3959210"/>
              <a:gd name="connsiteY2188" fmla="*/ 2987960 h 3187690"/>
              <a:gd name="connsiteX2189" fmla="*/ 3536139 w 3959210"/>
              <a:gd name="connsiteY2189" fmla="*/ 2995950 h 3187690"/>
              <a:gd name="connsiteX2190" fmla="*/ 3516982 w 3959210"/>
              <a:gd name="connsiteY2190" fmla="*/ 2984765 h 3187690"/>
              <a:gd name="connsiteX2191" fmla="*/ 3515385 w 3959210"/>
              <a:gd name="connsiteY2191" fmla="*/ 2987960 h 3187690"/>
              <a:gd name="connsiteX2192" fmla="*/ 3548911 w 3959210"/>
              <a:gd name="connsiteY2192" fmla="*/ 3019917 h 3187690"/>
              <a:gd name="connsiteX2193" fmla="*/ 3547314 w 3959210"/>
              <a:gd name="connsiteY2193" fmla="*/ 3026308 h 3187690"/>
              <a:gd name="connsiteX2194" fmla="*/ 3521771 w 3959210"/>
              <a:gd name="connsiteY2194" fmla="*/ 3015124 h 3187690"/>
              <a:gd name="connsiteX2195" fmla="*/ 3520175 w 3959210"/>
              <a:gd name="connsiteY2195" fmla="*/ 3018319 h 3187690"/>
              <a:gd name="connsiteX2196" fmla="*/ 3545718 w 3959210"/>
              <a:gd name="connsiteY2196" fmla="*/ 3043885 h 3187690"/>
              <a:gd name="connsiteX2197" fmla="*/ 3561682 w 3959210"/>
              <a:gd name="connsiteY2197" fmla="*/ 3069450 h 3187690"/>
              <a:gd name="connsiteX2198" fmla="*/ 3566472 w 3959210"/>
              <a:gd name="connsiteY2198" fmla="*/ 3072646 h 3187690"/>
              <a:gd name="connsiteX2199" fmla="*/ 3560086 w 3959210"/>
              <a:gd name="connsiteY2199" fmla="*/ 3074244 h 3187690"/>
              <a:gd name="connsiteX2200" fmla="*/ 3558490 w 3959210"/>
              <a:gd name="connsiteY2200" fmla="*/ 3083831 h 3187690"/>
              <a:gd name="connsiteX2201" fmla="*/ 3564875 w 3959210"/>
              <a:gd name="connsiteY2201" fmla="*/ 3083831 h 3187690"/>
              <a:gd name="connsiteX2202" fmla="*/ 3561682 w 3959210"/>
              <a:gd name="connsiteY2202" fmla="*/ 3080635 h 3187690"/>
              <a:gd name="connsiteX2203" fmla="*/ 3576051 w 3959210"/>
              <a:gd name="connsiteY2203" fmla="*/ 3088624 h 3187690"/>
              <a:gd name="connsiteX2204" fmla="*/ 3572858 w 3959210"/>
              <a:gd name="connsiteY2204" fmla="*/ 3115787 h 3187690"/>
              <a:gd name="connsiteX2205" fmla="*/ 3564875 w 3959210"/>
              <a:gd name="connsiteY2205" fmla="*/ 3128570 h 3187690"/>
              <a:gd name="connsiteX2206" fmla="*/ 3523368 w 3959210"/>
              <a:gd name="connsiteY2206" fmla="*/ 3112592 h 3187690"/>
              <a:gd name="connsiteX2207" fmla="*/ 3529753 w 3959210"/>
              <a:gd name="connsiteY2207" fmla="*/ 3112592 h 3187690"/>
              <a:gd name="connsiteX2208" fmla="*/ 3520175 w 3959210"/>
              <a:gd name="connsiteY2208" fmla="*/ 3099809 h 3187690"/>
              <a:gd name="connsiteX2209" fmla="*/ 3486649 w 3959210"/>
              <a:gd name="connsiteY2209" fmla="*/ 3072646 h 3187690"/>
              <a:gd name="connsiteX2210" fmla="*/ 3465895 w 3959210"/>
              <a:gd name="connsiteY2210" fmla="*/ 3042287 h 3187690"/>
              <a:gd name="connsiteX2211" fmla="*/ 3469088 w 3959210"/>
              <a:gd name="connsiteY2211" fmla="*/ 3051874 h 3187690"/>
              <a:gd name="connsiteX2212" fmla="*/ 3453124 w 3959210"/>
              <a:gd name="connsiteY2212" fmla="*/ 3037493 h 3187690"/>
              <a:gd name="connsiteX2213" fmla="*/ 3438756 w 3959210"/>
              <a:gd name="connsiteY2213" fmla="*/ 3019917 h 3187690"/>
              <a:gd name="connsiteX2214" fmla="*/ 3441949 w 3959210"/>
              <a:gd name="connsiteY2214" fmla="*/ 3015124 h 3187690"/>
              <a:gd name="connsiteX2215" fmla="*/ 3433966 w 3959210"/>
              <a:gd name="connsiteY2215" fmla="*/ 3010330 h 3187690"/>
              <a:gd name="connsiteX2216" fmla="*/ 3429177 w 3959210"/>
              <a:gd name="connsiteY2216" fmla="*/ 3003939 h 3187690"/>
              <a:gd name="connsiteX2217" fmla="*/ 3435563 w 3959210"/>
              <a:gd name="connsiteY2217" fmla="*/ 3008732 h 3187690"/>
              <a:gd name="connsiteX2218" fmla="*/ 3425984 w 3959210"/>
              <a:gd name="connsiteY2218" fmla="*/ 3002341 h 3187690"/>
              <a:gd name="connsiteX2219" fmla="*/ 3406827 w 3959210"/>
              <a:gd name="connsiteY2219" fmla="*/ 2970384 h 3187690"/>
              <a:gd name="connsiteX2220" fmla="*/ 3381283 w 3959210"/>
              <a:gd name="connsiteY2220" fmla="*/ 2959199 h 3187690"/>
              <a:gd name="connsiteX2221" fmla="*/ 3371705 w 3959210"/>
              <a:gd name="connsiteY2221" fmla="*/ 2968786 h 3187690"/>
              <a:gd name="connsiteX2222" fmla="*/ 3378091 w 3959210"/>
              <a:gd name="connsiteY2222" fmla="*/ 2971982 h 3187690"/>
              <a:gd name="connsiteX2223" fmla="*/ 3386073 w 3959210"/>
              <a:gd name="connsiteY2223" fmla="*/ 2968786 h 3187690"/>
              <a:gd name="connsiteX2224" fmla="*/ 3395652 w 3959210"/>
              <a:gd name="connsiteY2224" fmla="*/ 2984765 h 3187690"/>
              <a:gd name="connsiteX2225" fmla="*/ 3392459 w 3959210"/>
              <a:gd name="connsiteY2225" fmla="*/ 2989558 h 3187690"/>
              <a:gd name="connsiteX2226" fmla="*/ 3400441 w 3959210"/>
              <a:gd name="connsiteY2226" fmla="*/ 2994352 h 3187690"/>
              <a:gd name="connsiteX2227" fmla="*/ 3402037 w 3959210"/>
              <a:gd name="connsiteY2227" fmla="*/ 2992754 h 3187690"/>
              <a:gd name="connsiteX2228" fmla="*/ 3402037 w 3959210"/>
              <a:gd name="connsiteY2228" fmla="*/ 2997547 h 3187690"/>
              <a:gd name="connsiteX2229" fmla="*/ 3384476 w 3959210"/>
              <a:gd name="connsiteY2229" fmla="*/ 2994352 h 3187690"/>
              <a:gd name="connsiteX2230" fmla="*/ 3400441 w 3959210"/>
              <a:gd name="connsiteY2230" fmla="*/ 3008732 h 3187690"/>
              <a:gd name="connsiteX2231" fmla="*/ 3394055 w 3959210"/>
              <a:gd name="connsiteY2231" fmla="*/ 3013526 h 3187690"/>
              <a:gd name="connsiteX2232" fmla="*/ 3402037 w 3959210"/>
              <a:gd name="connsiteY2232" fmla="*/ 3026308 h 3187690"/>
              <a:gd name="connsiteX2233" fmla="*/ 3394055 w 3959210"/>
              <a:gd name="connsiteY2233" fmla="*/ 3026308 h 3187690"/>
              <a:gd name="connsiteX2234" fmla="*/ 3397248 w 3959210"/>
              <a:gd name="connsiteY2234" fmla="*/ 3039091 h 3187690"/>
              <a:gd name="connsiteX2235" fmla="*/ 3400441 w 3959210"/>
              <a:gd name="connsiteY2235" fmla="*/ 3039091 h 3187690"/>
              <a:gd name="connsiteX2236" fmla="*/ 3405230 w 3959210"/>
              <a:gd name="connsiteY2236" fmla="*/ 3055070 h 3187690"/>
              <a:gd name="connsiteX2237" fmla="*/ 3405230 w 3959210"/>
              <a:gd name="connsiteY2237" fmla="*/ 3072646 h 3187690"/>
              <a:gd name="connsiteX2238" fmla="*/ 3379687 w 3959210"/>
              <a:gd name="connsiteY2238" fmla="*/ 3045483 h 3187690"/>
              <a:gd name="connsiteX2239" fmla="*/ 3368512 w 3959210"/>
              <a:gd name="connsiteY2239" fmla="*/ 3032700 h 3187690"/>
              <a:gd name="connsiteX2240" fmla="*/ 3354144 w 3959210"/>
              <a:gd name="connsiteY2240" fmla="*/ 3021515 h 3187690"/>
              <a:gd name="connsiteX2241" fmla="*/ 3338179 w 3959210"/>
              <a:gd name="connsiteY2241" fmla="*/ 3003939 h 3187690"/>
              <a:gd name="connsiteX2242" fmla="*/ 3320618 w 3959210"/>
              <a:gd name="connsiteY2242" fmla="*/ 2989558 h 3187690"/>
              <a:gd name="connsiteX2243" fmla="*/ 3336583 w 3959210"/>
              <a:gd name="connsiteY2243" fmla="*/ 3000743 h 3187690"/>
              <a:gd name="connsiteX2244" fmla="*/ 3312636 w 3959210"/>
              <a:gd name="connsiteY2244" fmla="*/ 2981569 h 3187690"/>
              <a:gd name="connsiteX2245" fmla="*/ 3303057 w 3959210"/>
              <a:gd name="connsiteY2245" fmla="*/ 2976775 h 3187690"/>
              <a:gd name="connsiteX2246" fmla="*/ 3317425 w 3959210"/>
              <a:gd name="connsiteY2246" fmla="*/ 2979971 h 3187690"/>
              <a:gd name="connsiteX2247" fmla="*/ 3295075 w 3959210"/>
              <a:gd name="connsiteY2247" fmla="*/ 2971982 h 3187690"/>
              <a:gd name="connsiteX2248" fmla="*/ 3298268 w 3959210"/>
              <a:gd name="connsiteY2248" fmla="*/ 2967188 h 3187690"/>
              <a:gd name="connsiteX2249" fmla="*/ 3293479 w 3959210"/>
              <a:gd name="connsiteY2249" fmla="*/ 2959199 h 3187690"/>
              <a:gd name="connsiteX2250" fmla="*/ 3290286 w 3959210"/>
              <a:gd name="connsiteY2250" fmla="*/ 2956004 h 3187690"/>
              <a:gd name="connsiteX2251" fmla="*/ 3280707 w 3959210"/>
              <a:gd name="connsiteY2251" fmla="*/ 2957601 h 3187690"/>
              <a:gd name="connsiteX2252" fmla="*/ 3282304 w 3959210"/>
              <a:gd name="connsiteY2252" fmla="*/ 2960797 h 3187690"/>
              <a:gd name="connsiteX2253" fmla="*/ 3288689 w 3959210"/>
              <a:gd name="connsiteY2253" fmla="*/ 2962395 h 3187690"/>
              <a:gd name="connsiteX2254" fmla="*/ 3293479 w 3959210"/>
              <a:gd name="connsiteY2254" fmla="*/ 2967188 h 3187690"/>
              <a:gd name="connsiteX2255" fmla="*/ 3282304 w 3959210"/>
              <a:gd name="connsiteY2255" fmla="*/ 2962395 h 3187690"/>
              <a:gd name="connsiteX2256" fmla="*/ 3282304 w 3959210"/>
              <a:gd name="connsiteY2256" fmla="*/ 2970384 h 3187690"/>
              <a:gd name="connsiteX2257" fmla="*/ 3271128 w 3959210"/>
              <a:gd name="connsiteY2257" fmla="*/ 2971982 h 3187690"/>
              <a:gd name="connsiteX2258" fmla="*/ 3291882 w 3959210"/>
              <a:gd name="connsiteY2258" fmla="*/ 2983167 h 3187690"/>
              <a:gd name="connsiteX2259" fmla="*/ 3298268 w 3959210"/>
              <a:gd name="connsiteY2259" fmla="*/ 2989558 h 3187690"/>
              <a:gd name="connsiteX2260" fmla="*/ 3303057 w 3959210"/>
              <a:gd name="connsiteY2260" fmla="*/ 2986362 h 3187690"/>
              <a:gd name="connsiteX2261" fmla="*/ 3304654 w 3959210"/>
              <a:gd name="connsiteY2261" fmla="*/ 2994352 h 3187690"/>
              <a:gd name="connsiteX2262" fmla="*/ 3334986 w 3959210"/>
              <a:gd name="connsiteY2262" fmla="*/ 3023113 h 3187690"/>
              <a:gd name="connsiteX2263" fmla="*/ 3347758 w 3959210"/>
              <a:gd name="connsiteY2263" fmla="*/ 3040689 h 3187690"/>
              <a:gd name="connsiteX2264" fmla="*/ 3358933 w 3959210"/>
              <a:gd name="connsiteY2264" fmla="*/ 3055070 h 3187690"/>
              <a:gd name="connsiteX2265" fmla="*/ 3339776 w 3959210"/>
              <a:gd name="connsiteY2265" fmla="*/ 3047080 h 3187690"/>
              <a:gd name="connsiteX2266" fmla="*/ 3344565 w 3959210"/>
              <a:gd name="connsiteY2266" fmla="*/ 3055070 h 3187690"/>
              <a:gd name="connsiteX2267" fmla="*/ 3349354 w 3959210"/>
              <a:gd name="connsiteY2267" fmla="*/ 3061461 h 3187690"/>
              <a:gd name="connsiteX2268" fmla="*/ 3347758 w 3959210"/>
              <a:gd name="connsiteY2268" fmla="*/ 3069450 h 3187690"/>
              <a:gd name="connsiteX2269" fmla="*/ 3358933 w 3959210"/>
              <a:gd name="connsiteY2269" fmla="*/ 3080635 h 3187690"/>
              <a:gd name="connsiteX2270" fmla="*/ 3360530 w 3959210"/>
              <a:gd name="connsiteY2270" fmla="*/ 3090222 h 3187690"/>
              <a:gd name="connsiteX2271" fmla="*/ 3354144 w 3959210"/>
              <a:gd name="connsiteY2271" fmla="*/ 3085429 h 3187690"/>
              <a:gd name="connsiteX2272" fmla="*/ 3350951 w 3959210"/>
              <a:gd name="connsiteY2272" fmla="*/ 3091820 h 3187690"/>
              <a:gd name="connsiteX2273" fmla="*/ 3312636 w 3959210"/>
              <a:gd name="connsiteY2273" fmla="*/ 3072646 h 3187690"/>
              <a:gd name="connsiteX2274" fmla="*/ 3282304 w 3959210"/>
              <a:gd name="connsiteY2274" fmla="*/ 3048678 h 3187690"/>
              <a:gd name="connsiteX2275" fmla="*/ 3243989 w 3959210"/>
              <a:gd name="connsiteY2275" fmla="*/ 3018319 h 3187690"/>
              <a:gd name="connsiteX2276" fmla="*/ 3213656 w 3959210"/>
              <a:gd name="connsiteY2276" fmla="*/ 2992754 h 3187690"/>
              <a:gd name="connsiteX2277" fmla="*/ 3218445 w 3959210"/>
              <a:gd name="connsiteY2277" fmla="*/ 2991156 h 3187690"/>
              <a:gd name="connsiteX2278" fmla="*/ 3204077 w 3959210"/>
              <a:gd name="connsiteY2278" fmla="*/ 2984765 h 3187690"/>
              <a:gd name="connsiteX2279" fmla="*/ 3207270 w 3959210"/>
              <a:gd name="connsiteY2279" fmla="*/ 2976775 h 3187690"/>
              <a:gd name="connsiteX2280" fmla="*/ 3186516 w 3959210"/>
              <a:gd name="connsiteY2280" fmla="*/ 2963993 h 3187690"/>
              <a:gd name="connsiteX2281" fmla="*/ 3160973 w 3959210"/>
              <a:gd name="connsiteY2281" fmla="*/ 2956004 h 3187690"/>
              <a:gd name="connsiteX2282" fmla="*/ 3146605 w 3959210"/>
              <a:gd name="connsiteY2282" fmla="*/ 2948014 h 3187690"/>
              <a:gd name="connsiteX2283" fmla="*/ 3140219 w 3959210"/>
              <a:gd name="connsiteY2283" fmla="*/ 2924047 h 3187690"/>
              <a:gd name="connsiteX2284" fmla="*/ 3133834 w 3959210"/>
              <a:gd name="connsiteY2284" fmla="*/ 2912862 h 3187690"/>
              <a:gd name="connsiteX2285" fmla="*/ 3124255 w 3959210"/>
              <a:gd name="connsiteY2285" fmla="*/ 2906471 h 3187690"/>
              <a:gd name="connsiteX2286" fmla="*/ 3127448 w 3959210"/>
              <a:gd name="connsiteY2286" fmla="*/ 2911264 h 3187690"/>
              <a:gd name="connsiteX2287" fmla="*/ 3116273 w 3959210"/>
              <a:gd name="connsiteY2287" fmla="*/ 2911264 h 3187690"/>
              <a:gd name="connsiteX2288" fmla="*/ 3109887 w 3959210"/>
              <a:gd name="connsiteY2288" fmla="*/ 2906471 h 3187690"/>
              <a:gd name="connsiteX2289" fmla="*/ 3108290 w 3959210"/>
              <a:gd name="connsiteY2289" fmla="*/ 2895286 h 3187690"/>
              <a:gd name="connsiteX2290" fmla="*/ 3097115 w 3959210"/>
              <a:gd name="connsiteY2290" fmla="*/ 2896883 h 3187690"/>
              <a:gd name="connsiteX2291" fmla="*/ 3087536 w 3959210"/>
              <a:gd name="connsiteY2291" fmla="*/ 2869720 h 3187690"/>
              <a:gd name="connsiteX2292" fmla="*/ 3076361 w 3959210"/>
              <a:gd name="connsiteY2292" fmla="*/ 2860133 h 3187690"/>
              <a:gd name="connsiteX2293" fmla="*/ 3063590 w 3959210"/>
              <a:gd name="connsiteY2293" fmla="*/ 2850546 h 3187690"/>
              <a:gd name="connsiteX2294" fmla="*/ 3052415 w 3959210"/>
              <a:gd name="connsiteY2294" fmla="*/ 2840959 h 3187690"/>
              <a:gd name="connsiteX2295" fmla="*/ 3030064 w 3959210"/>
              <a:gd name="connsiteY2295" fmla="*/ 2839361 h 3187690"/>
              <a:gd name="connsiteX2296" fmla="*/ 3022082 w 3959210"/>
              <a:gd name="connsiteY2296" fmla="*/ 2821785 h 3187690"/>
              <a:gd name="connsiteX2297" fmla="*/ 3015696 w 3959210"/>
              <a:gd name="connsiteY2297" fmla="*/ 2815394 h 3187690"/>
              <a:gd name="connsiteX2298" fmla="*/ 3007714 w 3959210"/>
              <a:gd name="connsiteY2298" fmla="*/ 2809002 h 3187690"/>
              <a:gd name="connsiteX2299" fmla="*/ 2982171 w 3959210"/>
              <a:gd name="connsiteY2299" fmla="*/ 2785035 h 3187690"/>
              <a:gd name="connsiteX2300" fmla="*/ 2958224 w 3959210"/>
              <a:gd name="connsiteY2300" fmla="*/ 2769056 h 3187690"/>
              <a:gd name="connsiteX2301" fmla="*/ 2924698 w 3959210"/>
              <a:gd name="connsiteY2301" fmla="*/ 2740295 h 3187690"/>
              <a:gd name="connsiteX2302" fmla="*/ 2897559 w 3959210"/>
              <a:gd name="connsiteY2302" fmla="*/ 2724317 h 3187690"/>
              <a:gd name="connsiteX2303" fmla="*/ 2899155 w 3959210"/>
              <a:gd name="connsiteY2303" fmla="*/ 2717925 h 3187690"/>
              <a:gd name="connsiteX2304" fmla="*/ 2879998 w 3959210"/>
              <a:gd name="connsiteY2304" fmla="*/ 2709936 h 3187690"/>
              <a:gd name="connsiteX2305" fmla="*/ 2884787 w 3959210"/>
              <a:gd name="connsiteY2305" fmla="*/ 2709936 h 3187690"/>
              <a:gd name="connsiteX2306" fmla="*/ 2856051 w 3959210"/>
              <a:gd name="connsiteY2306" fmla="*/ 2684371 h 3187690"/>
              <a:gd name="connsiteX2307" fmla="*/ 2867226 w 3959210"/>
              <a:gd name="connsiteY2307" fmla="*/ 2697154 h 3187690"/>
              <a:gd name="connsiteX2308" fmla="*/ 2884787 w 3959210"/>
              <a:gd name="connsiteY2308" fmla="*/ 2703545 h 3187690"/>
              <a:gd name="connsiteX2309" fmla="*/ 2884787 w 3959210"/>
              <a:gd name="connsiteY2309" fmla="*/ 2698751 h 3187690"/>
              <a:gd name="connsiteX2310" fmla="*/ 2895962 w 3959210"/>
              <a:gd name="connsiteY2310" fmla="*/ 2703545 h 3187690"/>
              <a:gd name="connsiteX2311" fmla="*/ 2876805 w 3959210"/>
              <a:gd name="connsiteY2311" fmla="*/ 2693958 h 3187690"/>
              <a:gd name="connsiteX2312" fmla="*/ 2864033 w 3959210"/>
              <a:gd name="connsiteY2312" fmla="*/ 2676382 h 3187690"/>
              <a:gd name="connsiteX2313" fmla="*/ 2852858 w 3959210"/>
              <a:gd name="connsiteY2313" fmla="*/ 2668392 h 3187690"/>
              <a:gd name="connsiteX2314" fmla="*/ 2846472 w 3959210"/>
              <a:gd name="connsiteY2314" fmla="*/ 2658805 h 3187690"/>
              <a:gd name="connsiteX2315" fmla="*/ 2836894 w 3959210"/>
              <a:gd name="connsiteY2315" fmla="*/ 2657208 h 3187690"/>
              <a:gd name="connsiteX2316" fmla="*/ 2835297 w 3959210"/>
              <a:gd name="connsiteY2316" fmla="*/ 2652414 h 3187690"/>
              <a:gd name="connsiteX2317" fmla="*/ 2840087 w 3959210"/>
              <a:gd name="connsiteY2317" fmla="*/ 2650816 h 3187690"/>
              <a:gd name="connsiteX2318" fmla="*/ 2822526 w 3959210"/>
              <a:gd name="connsiteY2318" fmla="*/ 2639631 h 3187690"/>
              <a:gd name="connsiteX2319" fmla="*/ 2822526 w 3959210"/>
              <a:gd name="connsiteY2319" fmla="*/ 2644425 h 3187690"/>
              <a:gd name="connsiteX2320" fmla="*/ 2816140 w 3959210"/>
              <a:gd name="connsiteY2320" fmla="*/ 2638033 h 3187690"/>
              <a:gd name="connsiteX2321" fmla="*/ 2819333 w 3959210"/>
              <a:gd name="connsiteY2321" fmla="*/ 2631642 h 3187690"/>
              <a:gd name="connsiteX2322" fmla="*/ 2803368 w 3959210"/>
              <a:gd name="connsiteY2322" fmla="*/ 2622055 h 3187690"/>
              <a:gd name="connsiteX2323" fmla="*/ 2800175 w 3959210"/>
              <a:gd name="connsiteY2323" fmla="*/ 2626849 h 3187690"/>
              <a:gd name="connsiteX2324" fmla="*/ 2801772 w 3959210"/>
              <a:gd name="connsiteY2324" fmla="*/ 2620457 h 3187690"/>
              <a:gd name="connsiteX2325" fmla="*/ 2773036 w 3959210"/>
              <a:gd name="connsiteY2325" fmla="*/ 2601283 h 3187690"/>
              <a:gd name="connsiteX2326" fmla="*/ 2781018 w 3959210"/>
              <a:gd name="connsiteY2326" fmla="*/ 2601283 h 3187690"/>
              <a:gd name="connsiteX2327" fmla="*/ 2766650 w 3959210"/>
              <a:gd name="connsiteY2327" fmla="*/ 2593294 h 3187690"/>
              <a:gd name="connsiteX2328" fmla="*/ 2769843 w 3959210"/>
              <a:gd name="connsiteY2328" fmla="*/ 2591696 h 3187690"/>
              <a:gd name="connsiteX2329" fmla="*/ 2763457 w 3959210"/>
              <a:gd name="connsiteY2329" fmla="*/ 2586903 h 3187690"/>
              <a:gd name="connsiteX2330" fmla="*/ 2760264 w 3959210"/>
              <a:gd name="connsiteY2330" fmla="*/ 2590098 h 3187690"/>
              <a:gd name="connsiteX2331" fmla="*/ 2753878 w 3959210"/>
              <a:gd name="connsiteY2331" fmla="*/ 2585305 h 3187690"/>
              <a:gd name="connsiteX2332" fmla="*/ 2757071 w 3959210"/>
              <a:gd name="connsiteY2332" fmla="*/ 2580511 h 3187690"/>
              <a:gd name="connsiteX2333" fmla="*/ 2752282 w 3959210"/>
              <a:gd name="connsiteY2333" fmla="*/ 2574120 h 3187690"/>
              <a:gd name="connsiteX2334" fmla="*/ 2745896 w 3959210"/>
              <a:gd name="connsiteY2334" fmla="*/ 2569326 h 3187690"/>
              <a:gd name="connsiteX2335" fmla="*/ 2733124 w 3959210"/>
              <a:gd name="connsiteY2335" fmla="*/ 2561337 h 3187690"/>
              <a:gd name="connsiteX2336" fmla="*/ 2726739 w 3959210"/>
              <a:gd name="connsiteY2336" fmla="*/ 2554946 h 3187690"/>
              <a:gd name="connsiteX2337" fmla="*/ 2729931 w 3959210"/>
              <a:gd name="connsiteY2337" fmla="*/ 2550152 h 3187690"/>
              <a:gd name="connsiteX2338" fmla="*/ 2717160 w 3959210"/>
              <a:gd name="connsiteY2338" fmla="*/ 2537370 h 3187690"/>
              <a:gd name="connsiteX2339" fmla="*/ 2710774 w 3959210"/>
              <a:gd name="connsiteY2339" fmla="*/ 2535772 h 3187690"/>
              <a:gd name="connsiteX2340" fmla="*/ 2705985 w 3959210"/>
              <a:gd name="connsiteY2340" fmla="*/ 2526185 h 3187690"/>
              <a:gd name="connsiteX2341" fmla="*/ 2698002 w 3959210"/>
              <a:gd name="connsiteY2341" fmla="*/ 2515000 h 3187690"/>
              <a:gd name="connsiteX2342" fmla="*/ 2680441 w 3959210"/>
              <a:gd name="connsiteY2342" fmla="*/ 2497424 h 3187690"/>
              <a:gd name="connsiteX2343" fmla="*/ 2661284 w 3959210"/>
              <a:gd name="connsiteY2343" fmla="*/ 2479847 h 3187690"/>
              <a:gd name="connsiteX2344" fmla="*/ 2645320 w 3959210"/>
              <a:gd name="connsiteY2344" fmla="*/ 2460673 h 3187690"/>
              <a:gd name="connsiteX2345" fmla="*/ 2629355 w 3959210"/>
              <a:gd name="connsiteY2345" fmla="*/ 2447891 h 3187690"/>
              <a:gd name="connsiteX2346" fmla="*/ 2622969 w 3959210"/>
              <a:gd name="connsiteY2346" fmla="*/ 2447891 h 3187690"/>
              <a:gd name="connsiteX2347" fmla="*/ 2611794 w 3959210"/>
              <a:gd name="connsiteY2347" fmla="*/ 2436706 h 3187690"/>
              <a:gd name="connsiteX2348" fmla="*/ 2605408 w 3959210"/>
              <a:gd name="connsiteY2348" fmla="*/ 2431912 h 3187690"/>
              <a:gd name="connsiteX2349" fmla="*/ 2562304 w 3959210"/>
              <a:gd name="connsiteY2349" fmla="*/ 2390368 h 3187690"/>
              <a:gd name="connsiteX2350" fmla="*/ 2557515 w 3959210"/>
              <a:gd name="connsiteY2350" fmla="*/ 2390368 h 3187690"/>
              <a:gd name="connsiteX2351" fmla="*/ 2388291 w 3959210"/>
              <a:gd name="connsiteY2351" fmla="*/ 2251356 h 3187690"/>
              <a:gd name="connsiteX2352" fmla="*/ 2212681 w 3959210"/>
              <a:gd name="connsiteY2352" fmla="*/ 2115540 h 3187690"/>
              <a:gd name="connsiteX2353" fmla="*/ 2206295 w 3959210"/>
              <a:gd name="connsiteY2353" fmla="*/ 2113942 h 3187690"/>
              <a:gd name="connsiteX2354" fmla="*/ 2211085 w 3959210"/>
              <a:gd name="connsiteY2354" fmla="*/ 2113942 h 3187690"/>
              <a:gd name="connsiteX2355" fmla="*/ 2203103 w 3959210"/>
              <a:gd name="connsiteY2355" fmla="*/ 2112344 h 3187690"/>
              <a:gd name="connsiteX2356" fmla="*/ 2203103 w 3959210"/>
              <a:gd name="connsiteY2356" fmla="*/ 2107551 h 3187690"/>
              <a:gd name="connsiteX2357" fmla="*/ 2179156 w 3959210"/>
              <a:gd name="connsiteY2357" fmla="*/ 2091572 h 3187690"/>
              <a:gd name="connsiteX2358" fmla="*/ 2155209 w 3959210"/>
              <a:gd name="connsiteY2358" fmla="*/ 2077192 h 3187690"/>
              <a:gd name="connsiteX2359" fmla="*/ 2156806 w 3959210"/>
              <a:gd name="connsiteY2359" fmla="*/ 2073996 h 3187690"/>
              <a:gd name="connsiteX2360" fmla="*/ 2152016 w 3959210"/>
              <a:gd name="connsiteY2360" fmla="*/ 2075594 h 3187690"/>
              <a:gd name="connsiteX2361" fmla="*/ 2059422 w 3959210"/>
              <a:gd name="connsiteY2361" fmla="*/ 2008485 h 3187690"/>
              <a:gd name="connsiteX2362" fmla="*/ 2038668 w 3959210"/>
              <a:gd name="connsiteY2362" fmla="*/ 1995702 h 3187690"/>
              <a:gd name="connsiteX2363" fmla="*/ 2033879 w 3959210"/>
              <a:gd name="connsiteY2363" fmla="*/ 1992506 h 3187690"/>
              <a:gd name="connsiteX2364" fmla="*/ 2041861 w 3959210"/>
              <a:gd name="connsiteY2364" fmla="*/ 2000495 h 3187690"/>
              <a:gd name="connsiteX2365" fmla="*/ 2040177 w 3959210"/>
              <a:gd name="connsiteY2365" fmla="*/ 2002743 h 3187690"/>
              <a:gd name="connsiteX2366" fmla="*/ 2037072 w 3959210"/>
              <a:gd name="connsiteY2366" fmla="*/ 2000495 h 3187690"/>
              <a:gd name="connsiteX2367" fmla="*/ 2040065 w 3959210"/>
              <a:gd name="connsiteY2367" fmla="*/ 2002892 h 3187690"/>
              <a:gd name="connsiteX2368" fmla="*/ 2040177 w 3959210"/>
              <a:gd name="connsiteY2368" fmla="*/ 2002743 h 3187690"/>
              <a:gd name="connsiteX2369" fmla="*/ 2046451 w 3959210"/>
              <a:gd name="connsiteY2369" fmla="*/ 2007286 h 3187690"/>
              <a:gd name="connsiteX2370" fmla="*/ 2054633 w 3959210"/>
              <a:gd name="connsiteY2370" fmla="*/ 2011680 h 3187690"/>
              <a:gd name="connsiteX2371" fmla="*/ 2048247 w 3959210"/>
              <a:gd name="connsiteY2371" fmla="*/ 2008485 h 3187690"/>
              <a:gd name="connsiteX2372" fmla="*/ 2046650 w 3959210"/>
              <a:gd name="connsiteY2372" fmla="*/ 2010083 h 3187690"/>
              <a:gd name="connsiteX2373" fmla="*/ 2027493 w 3959210"/>
              <a:gd name="connsiteY2373" fmla="*/ 2000495 h 3187690"/>
              <a:gd name="connsiteX2374" fmla="*/ 2040265 w 3959210"/>
              <a:gd name="connsiteY2374" fmla="*/ 2008485 h 3187690"/>
              <a:gd name="connsiteX2375" fmla="*/ 2048247 w 3959210"/>
              <a:gd name="connsiteY2375" fmla="*/ 2019670 h 3187690"/>
              <a:gd name="connsiteX2376" fmla="*/ 2041861 w 3959210"/>
              <a:gd name="connsiteY2376" fmla="*/ 2021267 h 3187690"/>
              <a:gd name="connsiteX2377" fmla="*/ 2040265 w 3959210"/>
              <a:gd name="connsiteY2377" fmla="*/ 2014876 h 3187690"/>
              <a:gd name="connsiteX2378" fmla="*/ 2032282 w 3959210"/>
              <a:gd name="connsiteY2378" fmla="*/ 2011680 h 3187690"/>
              <a:gd name="connsiteX2379" fmla="*/ 2032282 w 3959210"/>
              <a:gd name="connsiteY2379" fmla="*/ 2008485 h 3187690"/>
              <a:gd name="connsiteX2380" fmla="*/ 2021107 w 3959210"/>
              <a:gd name="connsiteY2380" fmla="*/ 2000495 h 3187690"/>
              <a:gd name="connsiteX2381" fmla="*/ 2017914 w 3959210"/>
              <a:gd name="connsiteY2381" fmla="*/ 2003691 h 3187690"/>
              <a:gd name="connsiteX2382" fmla="*/ 1985985 w 3959210"/>
              <a:gd name="connsiteY2382" fmla="*/ 1978126 h 3187690"/>
              <a:gd name="connsiteX2383" fmla="*/ 1976407 w 3959210"/>
              <a:gd name="connsiteY2383" fmla="*/ 1963745 h 3187690"/>
              <a:gd name="connsiteX2384" fmla="*/ 1978003 w 3959210"/>
              <a:gd name="connsiteY2384" fmla="*/ 1970137 h 3187690"/>
              <a:gd name="connsiteX2385" fmla="*/ 1984389 w 3959210"/>
              <a:gd name="connsiteY2385" fmla="*/ 1973332 h 3187690"/>
              <a:gd name="connsiteX2386" fmla="*/ 1970021 w 3959210"/>
              <a:gd name="connsiteY2386" fmla="*/ 1965343 h 3187690"/>
              <a:gd name="connsiteX2387" fmla="*/ 1971617 w 3959210"/>
              <a:gd name="connsiteY2387" fmla="*/ 1963745 h 3187690"/>
              <a:gd name="connsiteX2388" fmla="*/ 1958846 w 3959210"/>
              <a:gd name="connsiteY2388" fmla="*/ 1952560 h 3187690"/>
              <a:gd name="connsiteX2389" fmla="*/ 1939688 w 3959210"/>
              <a:gd name="connsiteY2389" fmla="*/ 1952560 h 3187690"/>
              <a:gd name="connsiteX2390" fmla="*/ 1941285 w 3959210"/>
              <a:gd name="connsiteY2390" fmla="*/ 1958952 h 3187690"/>
              <a:gd name="connsiteX2391" fmla="*/ 1939688 w 3959210"/>
              <a:gd name="connsiteY2391" fmla="*/ 1958952 h 3187690"/>
              <a:gd name="connsiteX2392" fmla="*/ 1934899 w 3959210"/>
              <a:gd name="connsiteY2392" fmla="*/ 1952560 h 3187690"/>
              <a:gd name="connsiteX2393" fmla="*/ 1930110 w 3959210"/>
              <a:gd name="connsiteY2393" fmla="*/ 1952560 h 3187690"/>
              <a:gd name="connsiteX2394" fmla="*/ 1936495 w 3959210"/>
              <a:gd name="connsiteY2394" fmla="*/ 1958952 h 3187690"/>
              <a:gd name="connsiteX2395" fmla="*/ 1928513 w 3959210"/>
              <a:gd name="connsiteY2395" fmla="*/ 1958952 h 3187690"/>
              <a:gd name="connsiteX2396" fmla="*/ 1930110 w 3959210"/>
              <a:gd name="connsiteY2396" fmla="*/ 1955756 h 3187690"/>
              <a:gd name="connsiteX2397" fmla="*/ 1918934 w 3959210"/>
              <a:gd name="connsiteY2397" fmla="*/ 1950962 h 3187690"/>
              <a:gd name="connsiteX2398" fmla="*/ 1934899 w 3959210"/>
              <a:gd name="connsiteY2398" fmla="*/ 1949365 h 3187690"/>
              <a:gd name="connsiteX2399" fmla="*/ 1938092 w 3959210"/>
              <a:gd name="connsiteY2399" fmla="*/ 1952560 h 3187690"/>
              <a:gd name="connsiteX2400" fmla="*/ 1946074 w 3959210"/>
              <a:gd name="connsiteY2400" fmla="*/ 1942973 h 3187690"/>
              <a:gd name="connsiteX2401" fmla="*/ 1936495 w 3959210"/>
              <a:gd name="connsiteY2401" fmla="*/ 1936582 h 3187690"/>
              <a:gd name="connsiteX2402" fmla="*/ 1934899 w 3959210"/>
              <a:gd name="connsiteY2402" fmla="*/ 1941375 h 3187690"/>
              <a:gd name="connsiteX2403" fmla="*/ 1933302 w 3959210"/>
              <a:gd name="connsiteY2403" fmla="*/ 1934984 h 3187690"/>
              <a:gd name="connsiteX2404" fmla="*/ 1944478 w 3959210"/>
              <a:gd name="connsiteY2404" fmla="*/ 1939778 h 3187690"/>
              <a:gd name="connsiteX2405" fmla="*/ 1944478 w 3959210"/>
              <a:gd name="connsiteY2405" fmla="*/ 1936582 h 3187690"/>
              <a:gd name="connsiteX2406" fmla="*/ 1920531 w 3959210"/>
              <a:gd name="connsiteY2406" fmla="*/ 1923799 h 3187690"/>
              <a:gd name="connsiteX2407" fmla="*/ 1928513 w 3959210"/>
              <a:gd name="connsiteY2407" fmla="*/ 1925397 h 3187690"/>
              <a:gd name="connsiteX2408" fmla="*/ 1955653 w 3959210"/>
              <a:gd name="connsiteY2408" fmla="*/ 1942973 h 3187690"/>
              <a:gd name="connsiteX2409" fmla="*/ 1939688 w 3959210"/>
              <a:gd name="connsiteY2409" fmla="*/ 1925397 h 3187690"/>
              <a:gd name="connsiteX2410" fmla="*/ 1914145 w 3959210"/>
              <a:gd name="connsiteY2410" fmla="*/ 1911016 h 3187690"/>
              <a:gd name="connsiteX2411" fmla="*/ 1917338 w 3959210"/>
              <a:gd name="connsiteY2411" fmla="*/ 1915810 h 3187690"/>
              <a:gd name="connsiteX2412" fmla="*/ 1906163 w 3959210"/>
              <a:gd name="connsiteY2412" fmla="*/ 1909419 h 3187690"/>
              <a:gd name="connsiteX2413" fmla="*/ 1906163 w 3959210"/>
              <a:gd name="connsiteY2413" fmla="*/ 1911016 h 3187690"/>
              <a:gd name="connsiteX2414" fmla="*/ 1896584 w 3959210"/>
              <a:gd name="connsiteY2414" fmla="*/ 1901429 h 3187690"/>
              <a:gd name="connsiteX2415" fmla="*/ 1888602 w 3959210"/>
              <a:gd name="connsiteY2415" fmla="*/ 1899832 h 3187690"/>
              <a:gd name="connsiteX2416" fmla="*/ 1915741 w 3959210"/>
              <a:gd name="connsiteY2416" fmla="*/ 1919006 h 3187690"/>
              <a:gd name="connsiteX2417" fmla="*/ 1920531 w 3959210"/>
              <a:gd name="connsiteY2417" fmla="*/ 1925397 h 3187690"/>
              <a:gd name="connsiteX2418" fmla="*/ 1906163 w 3959210"/>
              <a:gd name="connsiteY2418" fmla="*/ 1915810 h 3187690"/>
              <a:gd name="connsiteX2419" fmla="*/ 1910952 w 3959210"/>
              <a:gd name="connsiteY2419" fmla="*/ 1928593 h 3187690"/>
              <a:gd name="connsiteX2420" fmla="*/ 1901373 w 3959210"/>
              <a:gd name="connsiteY2420" fmla="*/ 1912614 h 3187690"/>
              <a:gd name="connsiteX2421" fmla="*/ 1896584 w 3959210"/>
              <a:gd name="connsiteY2421" fmla="*/ 1912614 h 3187690"/>
              <a:gd name="connsiteX2422" fmla="*/ 1877427 w 3959210"/>
              <a:gd name="connsiteY2422" fmla="*/ 1898234 h 3187690"/>
              <a:gd name="connsiteX2423" fmla="*/ 1882216 w 3959210"/>
              <a:gd name="connsiteY2423" fmla="*/ 1904625 h 3187690"/>
              <a:gd name="connsiteX2424" fmla="*/ 1858269 w 3959210"/>
              <a:gd name="connsiteY2424" fmla="*/ 1887049 h 3187690"/>
              <a:gd name="connsiteX2425" fmla="*/ 1863059 w 3959210"/>
              <a:gd name="connsiteY2425" fmla="*/ 1895038 h 3187690"/>
              <a:gd name="connsiteX2426" fmla="*/ 1840708 w 3959210"/>
              <a:gd name="connsiteY2426" fmla="*/ 1880657 h 3187690"/>
              <a:gd name="connsiteX2427" fmla="*/ 1837515 w 3959210"/>
              <a:gd name="connsiteY2427" fmla="*/ 1883853 h 3187690"/>
              <a:gd name="connsiteX2428" fmla="*/ 1827937 w 3959210"/>
              <a:gd name="connsiteY2428" fmla="*/ 1875864 h 3187690"/>
              <a:gd name="connsiteX2429" fmla="*/ 1839112 w 3959210"/>
              <a:gd name="connsiteY2429" fmla="*/ 1875864 h 3187690"/>
              <a:gd name="connsiteX2430" fmla="*/ 1829533 w 3959210"/>
              <a:gd name="connsiteY2430" fmla="*/ 1867875 h 3187690"/>
              <a:gd name="connsiteX2431" fmla="*/ 1827937 w 3959210"/>
              <a:gd name="connsiteY2431" fmla="*/ 1869473 h 3187690"/>
              <a:gd name="connsiteX2432" fmla="*/ 1815165 w 3959210"/>
              <a:gd name="connsiteY2432" fmla="*/ 1861484 h 3187690"/>
              <a:gd name="connsiteX2433" fmla="*/ 1821551 w 3959210"/>
              <a:gd name="connsiteY2433" fmla="*/ 1864679 h 3187690"/>
              <a:gd name="connsiteX2434" fmla="*/ 1810376 w 3959210"/>
              <a:gd name="connsiteY2434" fmla="*/ 1856690 h 3187690"/>
              <a:gd name="connsiteX2435" fmla="*/ 1810376 w 3959210"/>
              <a:gd name="connsiteY2435" fmla="*/ 1851896 h 3187690"/>
              <a:gd name="connsiteX2436" fmla="*/ 1805586 w 3959210"/>
              <a:gd name="connsiteY2436" fmla="*/ 1848701 h 3187690"/>
              <a:gd name="connsiteX2437" fmla="*/ 1803990 w 3959210"/>
              <a:gd name="connsiteY2437" fmla="*/ 1851896 h 3187690"/>
              <a:gd name="connsiteX2438" fmla="*/ 1788025 w 3959210"/>
              <a:gd name="connsiteY2438" fmla="*/ 1840712 h 3187690"/>
              <a:gd name="connsiteX2439" fmla="*/ 1791218 w 3959210"/>
              <a:gd name="connsiteY2439" fmla="*/ 1837516 h 3187690"/>
              <a:gd name="connsiteX2440" fmla="*/ 1784832 w 3959210"/>
              <a:gd name="connsiteY2440" fmla="*/ 1832722 h 3187690"/>
              <a:gd name="connsiteX2441" fmla="*/ 1773657 w 3959210"/>
              <a:gd name="connsiteY2441" fmla="*/ 1829527 h 3187690"/>
              <a:gd name="connsiteX2442" fmla="*/ 1772061 w 3959210"/>
              <a:gd name="connsiteY2442" fmla="*/ 1824733 h 3187690"/>
              <a:gd name="connsiteX2443" fmla="*/ 1767272 w 3959210"/>
              <a:gd name="connsiteY2443" fmla="*/ 1824733 h 3187690"/>
              <a:gd name="connsiteX2444" fmla="*/ 1767272 w 3959210"/>
              <a:gd name="connsiteY2444" fmla="*/ 1823135 h 3187690"/>
              <a:gd name="connsiteX2445" fmla="*/ 1757693 w 3959210"/>
              <a:gd name="connsiteY2445" fmla="*/ 1821537 h 3187690"/>
              <a:gd name="connsiteX2446" fmla="*/ 1756096 w 3959210"/>
              <a:gd name="connsiteY2446" fmla="*/ 1821537 h 3187690"/>
              <a:gd name="connsiteX2447" fmla="*/ 1760886 w 3959210"/>
              <a:gd name="connsiteY2447" fmla="*/ 1827929 h 3187690"/>
              <a:gd name="connsiteX2448" fmla="*/ 1751307 w 3959210"/>
              <a:gd name="connsiteY2448" fmla="*/ 1819940 h 3187690"/>
              <a:gd name="connsiteX2449" fmla="*/ 1756096 w 3959210"/>
              <a:gd name="connsiteY2449" fmla="*/ 1819940 h 3187690"/>
              <a:gd name="connsiteX2450" fmla="*/ 1751307 w 3959210"/>
              <a:gd name="connsiteY2450" fmla="*/ 1813548 h 3187690"/>
              <a:gd name="connsiteX2451" fmla="*/ 1748114 w 3959210"/>
              <a:gd name="connsiteY2451" fmla="*/ 1818342 h 3187690"/>
              <a:gd name="connsiteX2452" fmla="*/ 1744921 w 3959210"/>
              <a:gd name="connsiteY2452" fmla="*/ 1813548 h 3187690"/>
              <a:gd name="connsiteX2453" fmla="*/ 1751307 w 3959210"/>
              <a:gd name="connsiteY2453" fmla="*/ 1811950 h 3187690"/>
              <a:gd name="connsiteX2454" fmla="*/ 1757693 w 3959210"/>
              <a:gd name="connsiteY2454" fmla="*/ 1818342 h 3187690"/>
              <a:gd name="connsiteX2455" fmla="*/ 1751307 w 3959210"/>
              <a:gd name="connsiteY2455" fmla="*/ 1810353 h 3187690"/>
              <a:gd name="connsiteX2456" fmla="*/ 1744921 w 3959210"/>
              <a:gd name="connsiteY2456" fmla="*/ 1803961 h 3187690"/>
              <a:gd name="connsiteX2457" fmla="*/ 1720974 w 3959210"/>
              <a:gd name="connsiteY2457" fmla="*/ 1791178 h 3187690"/>
              <a:gd name="connsiteX2458" fmla="*/ 1722571 w 3959210"/>
              <a:gd name="connsiteY2458" fmla="*/ 1794374 h 3187690"/>
              <a:gd name="connsiteX2459" fmla="*/ 1719378 w 3959210"/>
              <a:gd name="connsiteY2459" fmla="*/ 1797570 h 3187690"/>
              <a:gd name="connsiteX2460" fmla="*/ 1717782 w 3959210"/>
              <a:gd name="connsiteY2460" fmla="*/ 1791178 h 3187690"/>
              <a:gd name="connsiteX2461" fmla="*/ 1708203 w 3959210"/>
              <a:gd name="connsiteY2461" fmla="*/ 1789581 h 3187690"/>
              <a:gd name="connsiteX2462" fmla="*/ 1690642 w 3959210"/>
              <a:gd name="connsiteY2462" fmla="*/ 1776798 h 3187690"/>
              <a:gd name="connsiteX2463" fmla="*/ 1687449 w 3959210"/>
              <a:gd name="connsiteY2463" fmla="*/ 1775200 h 3187690"/>
              <a:gd name="connsiteX2464" fmla="*/ 1684256 w 3959210"/>
              <a:gd name="connsiteY2464" fmla="*/ 1778396 h 3187690"/>
              <a:gd name="connsiteX2465" fmla="*/ 1676274 w 3959210"/>
              <a:gd name="connsiteY2465" fmla="*/ 1768809 h 3187690"/>
              <a:gd name="connsiteX2466" fmla="*/ 1666695 w 3959210"/>
              <a:gd name="connsiteY2466" fmla="*/ 1762417 h 3187690"/>
              <a:gd name="connsiteX2467" fmla="*/ 1668292 w 3959210"/>
              <a:gd name="connsiteY2467" fmla="*/ 1768809 h 3187690"/>
              <a:gd name="connsiteX2468" fmla="*/ 1665099 w 3959210"/>
              <a:gd name="connsiteY2468" fmla="*/ 1764015 h 3187690"/>
              <a:gd name="connsiteX2469" fmla="*/ 1652327 w 3959210"/>
              <a:gd name="connsiteY2469" fmla="*/ 1754428 h 3187690"/>
              <a:gd name="connsiteX2470" fmla="*/ 1637959 w 3959210"/>
              <a:gd name="connsiteY2470" fmla="*/ 1749635 h 3187690"/>
              <a:gd name="connsiteX2471" fmla="*/ 1631573 w 3959210"/>
              <a:gd name="connsiteY2471" fmla="*/ 1741646 h 3187690"/>
              <a:gd name="connsiteX2472" fmla="*/ 1628380 w 3959210"/>
              <a:gd name="connsiteY2472" fmla="*/ 1744841 h 3187690"/>
              <a:gd name="connsiteX2473" fmla="*/ 1618802 w 3959210"/>
              <a:gd name="connsiteY2473" fmla="*/ 1738450 h 3187690"/>
              <a:gd name="connsiteX2474" fmla="*/ 1620398 w 3959210"/>
              <a:gd name="connsiteY2474" fmla="*/ 1735254 h 3187690"/>
              <a:gd name="connsiteX2475" fmla="*/ 1612416 w 3959210"/>
              <a:gd name="connsiteY2475" fmla="*/ 1733656 h 3187690"/>
              <a:gd name="connsiteX2476" fmla="*/ 1614012 w 3959210"/>
              <a:gd name="connsiteY2476" fmla="*/ 1736852 h 3187690"/>
              <a:gd name="connsiteX2477" fmla="*/ 1606030 w 3959210"/>
              <a:gd name="connsiteY2477" fmla="*/ 1736852 h 3187690"/>
              <a:gd name="connsiteX2478" fmla="*/ 1609223 w 3959210"/>
              <a:gd name="connsiteY2478" fmla="*/ 1730461 h 3187690"/>
              <a:gd name="connsiteX2479" fmla="*/ 1599644 w 3959210"/>
              <a:gd name="connsiteY2479" fmla="*/ 1732058 h 3187690"/>
              <a:gd name="connsiteX2480" fmla="*/ 1584877 w 3959210"/>
              <a:gd name="connsiteY2480" fmla="*/ 1722671 h 3187690"/>
              <a:gd name="connsiteX2481" fmla="*/ 1567715 w 3959210"/>
              <a:gd name="connsiteY2481" fmla="*/ 1714482 h 3187690"/>
              <a:gd name="connsiteX2482" fmla="*/ 1564522 w 3959210"/>
              <a:gd name="connsiteY2482" fmla="*/ 1711286 h 3187690"/>
              <a:gd name="connsiteX2483" fmla="*/ 1561329 w 3959210"/>
              <a:gd name="connsiteY2483" fmla="*/ 1709689 h 3187690"/>
              <a:gd name="connsiteX2484" fmla="*/ 1559733 w 3959210"/>
              <a:gd name="connsiteY2484" fmla="*/ 1716080 h 3187690"/>
              <a:gd name="connsiteX2485" fmla="*/ 1554944 w 3959210"/>
              <a:gd name="connsiteY2485" fmla="*/ 1716080 h 3187690"/>
              <a:gd name="connsiteX2486" fmla="*/ 1529400 w 3959210"/>
              <a:gd name="connsiteY2486" fmla="*/ 1704895 h 3187690"/>
              <a:gd name="connsiteX2487" fmla="*/ 1537383 w 3959210"/>
              <a:gd name="connsiteY2487" fmla="*/ 1711286 h 3187690"/>
              <a:gd name="connsiteX2488" fmla="*/ 1543768 w 3959210"/>
              <a:gd name="connsiteY2488" fmla="*/ 1711286 h 3187690"/>
              <a:gd name="connsiteX2489" fmla="*/ 1542172 w 3959210"/>
              <a:gd name="connsiteY2489" fmla="*/ 1716080 h 3187690"/>
              <a:gd name="connsiteX2490" fmla="*/ 1545365 w 3959210"/>
              <a:gd name="connsiteY2490" fmla="*/ 1717678 h 3187690"/>
              <a:gd name="connsiteX2491" fmla="*/ 1569312 w 3959210"/>
              <a:gd name="connsiteY2491" fmla="*/ 1735254 h 3187690"/>
              <a:gd name="connsiteX2492" fmla="*/ 1566119 w 3959210"/>
              <a:gd name="connsiteY2492" fmla="*/ 1727265 h 3187690"/>
              <a:gd name="connsiteX2493" fmla="*/ 1574101 w 3959210"/>
              <a:gd name="connsiteY2493" fmla="*/ 1730461 h 3187690"/>
              <a:gd name="connsiteX2494" fmla="*/ 1574101 w 3959210"/>
              <a:gd name="connsiteY2494" fmla="*/ 1728863 h 3187690"/>
              <a:gd name="connsiteX2495" fmla="*/ 1572504 w 3959210"/>
              <a:gd name="connsiteY2495" fmla="*/ 1724069 h 3187690"/>
              <a:gd name="connsiteX2496" fmla="*/ 1580487 w 3959210"/>
              <a:gd name="connsiteY2496" fmla="*/ 1730461 h 3187690"/>
              <a:gd name="connsiteX2497" fmla="*/ 1615609 w 3959210"/>
              <a:gd name="connsiteY2497" fmla="*/ 1759222 h 3187690"/>
              <a:gd name="connsiteX2498" fmla="*/ 1610819 w 3959210"/>
              <a:gd name="connsiteY2498" fmla="*/ 1752830 h 3187690"/>
              <a:gd name="connsiteX2499" fmla="*/ 1621994 w 3959210"/>
              <a:gd name="connsiteY2499" fmla="*/ 1767211 h 3187690"/>
              <a:gd name="connsiteX2500" fmla="*/ 1614012 w 3959210"/>
              <a:gd name="connsiteY2500" fmla="*/ 1762417 h 3187690"/>
              <a:gd name="connsiteX2501" fmla="*/ 1623591 w 3959210"/>
              <a:gd name="connsiteY2501" fmla="*/ 1768809 h 3187690"/>
              <a:gd name="connsiteX2502" fmla="*/ 1626784 w 3959210"/>
              <a:gd name="connsiteY2502" fmla="*/ 1764015 h 3187690"/>
              <a:gd name="connsiteX2503" fmla="*/ 1629977 w 3959210"/>
              <a:gd name="connsiteY2503" fmla="*/ 1770407 h 3187690"/>
              <a:gd name="connsiteX2504" fmla="*/ 1628380 w 3959210"/>
              <a:gd name="connsiteY2504" fmla="*/ 1772005 h 3187690"/>
              <a:gd name="connsiteX2505" fmla="*/ 1610819 w 3959210"/>
              <a:gd name="connsiteY2505" fmla="*/ 1764015 h 3187690"/>
              <a:gd name="connsiteX2506" fmla="*/ 1572504 w 3959210"/>
              <a:gd name="connsiteY2506" fmla="*/ 1738450 h 3187690"/>
              <a:gd name="connsiteX2507" fmla="*/ 1575697 w 3959210"/>
              <a:gd name="connsiteY2507" fmla="*/ 1743243 h 3187690"/>
              <a:gd name="connsiteX2508" fmla="*/ 1585276 w 3959210"/>
              <a:gd name="connsiteY2508" fmla="*/ 1746439 h 3187690"/>
              <a:gd name="connsiteX2509" fmla="*/ 1590065 w 3959210"/>
              <a:gd name="connsiteY2509" fmla="*/ 1757624 h 3187690"/>
              <a:gd name="connsiteX2510" fmla="*/ 1598048 w 3959210"/>
              <a:gd name="connsiteY2510" fmla="*/ 1759222 h 3187690"/>
              <a:gd name="connsiteX2511" fmla="*/ 1602837 w 3959210"/>
              <a:gd name="connsiteY2511" fmla="*/ 1762417 h 3187690"/>
              <a:gd name="connsiteX2512" fmla="*/ 1594855 w 3959210"/>
              <a:gd name="connsiteY2512" fmla="*/ 1762417 h 3187690"/>
              <a:gd name="connsiteX2513" fmla="*/ 1604434 w 3959210"/>
              <a:gd name="connsiteY2513" fmla="*/ 1772005 h 3187690"/>
              <a:gd name="connsiteX2514" fmla="*/ 1601241 w 3959210"/>
              <a:gd name="connsiteY2514" fmla="*/ 1767211 h 3187690"/>
              <a:gd name="connsiteX2515" fmla="*/ 1604434 w 3959210"/>
              <a:gd name="connsiteY2515" fmla="*/ 1768809 h 3187690"/>
              <a:gd name="connsiteX2516" fmla="*/ 1606030 w 3959210"/>
              <a:gd name="connsiteY2516" fmla="*/ 1767211 h 3187690"/>
              <a:gd name="connsiteX2517" fmla="*/ 1623591 w 3959210"/>
              <a:gd name="connsiteY2517" fmla="*/ 1787983 h 3187690"/>
              <a:gd name="connsiteX2518" fmla="*/ 1612416 w 3959210"/>
              <a:gd name="connsiteY2518" fmla="*/ 1772005 h 3187690"/>
              <a:gd name="connsiteX2519" fmla="*/ 1617205 w 3959210"/>
              <a:gd name="connsiteY2519" fmla="*/ 1778396 h 3187690"/>
              <a:gd name="connsiteX2520" fmla="*/ 1628380 w 3959210"/>
              <a:gd name="connsiteY2520" fmla="*/ 1783189 h 3187690"/>
              <a:gd name="connsiteX2521" fmla="*/ 1625187 w 3959210"/>
              <a:gd name="connsiteY2521" fmla="*/ 1776798 h 3187690"/>
              <a:gd name="connsiteX2522" fmla="*/ 1617205 w 3959210"/>
              <a:gd name="connsiteY2522" fmla="*/ 1775200 h 3187690"/>
              <a:gd name="connsiteX2523" fmla="*/ 1618802 w 3959210"/>
              <a:gd name="connsiteY2523" fmla="*/ 1770407 h 3187690"/>
              <a:gd name="connsiteX2524" fmla="*/ 1626784 w 3959210"/>
              <a:gd name="connsiteY2524" fmla="*/ 1773602 h 3187690"/>
              <a:gd name="connsiteX2525" fmla="*/ 1634766 w 3959210"/>
              <a:gd name="connsiteY2525" fmla="*/ 1792776 h 3187690"/>
              <a:gd name="connsiteX2526" fmla="*/ 1644345 w 3959210"/>
              <a:gd name="connsiteY2526" fmla="*/ 1800766 h 3187690"/>
              <a:gd name="connsiteX2527" fmla="*/ 1631573 w 3959210"/>
              <a:gd name="connsiteY2527" fmla="*/ 1792776 h 3187690"/>
              <a:gd name="connsiteX2528" fmla="*/ 1631573 w 3959210"/>
              <a:gd name="connsiteY2528" fmla="*/ 1787983 h 3187690"/>
              <a:gd name="connsiteX2529" fmla="*/ 1625187 w 3959210"/>
              <a:gd name="connsiteY2529" fmla="*/ 1783189 h 3187690"/>
              <a:gd name="connsiteX2530" fmla="*/ 1626784 w 3959210"/>
              <a:gd name="connsiteY2530" fmla="*/ 1789581 h 3187690"/>
              <a:gd name="connsiteX2531" fmla="*/ 1618802 w 3959210"/>
              <a:gd name="connsiteY2531" fmla="*/ 1786385 h 3187690"/>
              <a:gd name="connsiteX2532" fmla="*/ 1620398 w 3959210"/>
              <a:gd name="connsiteY2532" fmla="*/ 1791178 h 3187690"/>
              <a:gd name="connsiteX2533" fmla="*/ 1615609 w 3959210"/>
              <a:gd name="connsiteY2533" fmla="*/ 1787983 h 3187690"/>
              <a:gd name="connsiteX2534" fmla="*/ 1615609 w 3959210"/>
              <a:gd name="connsiteY2534" fmla="*/ 1783189 h 3187690"/>
              <a:gd name="connsiteX2535" fmla="*/ 1609223 w 3959210"/>
              <a:gd name="connsiteY2535" fmla="*/ 1776798 h 3187690"/>
              <a:gd name="connsiteX2536" fmla="*/ 1601241 w 3959210"/>
              <a:gd name="connsiteY2536" fmla="*/ 1776798 h 3187690"/>
              <a:gd name="connsiteX2537" fmla="*/ 1593258 w 3959210"/>
              <a:gd name="connsiteY2537" fmla="*/ 1764015 h 3187690"/>
              <a:gd name="connsiteX2538" fmla="*/ 1585276 w 3959210"/>
              <a:gd name="connsiteY2538" fmla="*/ 1757624 h 3187690"/>
              <a:gd name="connsiteX2539" fmla="*/ 1583680 w 3959210"/>
              <a:gd name="connsiteY2539" fmla="*/ 1760820 h 3187690"/>
              <a:gd name="connsiteX2540" fmla="*/ 1567715 w 3959210"/>
              <a:gd name="connsiteY2540" fmla="*/ 1757624 h 3187690"/>
              <a:gd name="connsiteX2541" fmla="*/ 1562926 w 3959210"/>
              <a:gd name="connsiteY2541" fmla="*/ 1751233 h 3187690"/>
              <a:gd name="connsiteX2542" fmla="*/ 1570908 w 3959210"/>
              <a:gd name="connsiteY2542" fmla="*/ 1762417 h 3187690"/>
              <a:gd name="connsiteX2543" fmla="*/ 1583680 w 3959210"/>
              <a:gd name="connsiteY2543" fmla="*/ 1764015 h 3187690"/>
              <a:gd name="connsiteX2544" fmla="*/ 1582083 w 3959210"/>
              <a:gd name="connsiteY2544" fmla="*/ 1768809 h 3187690"/>
              <a:gd name="connsiteX2545" fmla="*/ 1577294 w 3959210"/>
              <a:gd name="connsiteY2545" fmla="*/ 1765613 h 3187690"/>
              <a:gd name="connsiteX2546" fmla="*/ 1574101 w 3959210"/>
              <a:gd name="connsiteY2546" fmla="*/ 1765613 h 3187690"/>
              <a:gd name="connsiteX2547" fmla="*/ 1570908 w 3959210"/>
              <a:gd name="connsiteY2547" fmla="*/ 1767211 h 3187690"/>
              <a:gd name="connsiteX2548" fmla="*/ 1570908 w 3959210"/>
              <a:gd name="connsiteY2548" fmla="*/ 1770407 h 3187690"/>
              <a:gd name="connsiteX2549" fmla="*/ 1582083 w 3959210"/>
              <a:gd name="connsiteY2549" fmla="*/ 1770407 h 3187690"/>
              <a:gd name="connsiteX2550" fmla="*/ 1583680 w 3959210"/>
              <a:gd name="connsiteY2550" fmla="*/ 1775200 h 3187690"/>
              <a:gd name="connsiteX2551" fmla="*/ 1580487 w 3959210"/>
              <a:gd name="connsiteY2551" fmla="*/ 1775200 h 3187690"/>
              <a:gd name="connsiteX2552" fmla="*/ 1580487 w 3959210"/>
              <a:gd name="connsiteY2552" fmla="*/ 1779994 h 3187690"/>
              <a:gd name="connsiteX2553" fmla="*/ 1594855 w 3959210"/>
              <a:gd name="connsiteY2553" fmla="*/ 1776798 h 3187690"/>
              <a:gd name="connsiteX2554" fmla="*/ 1593258 w 3959210"/>
              <a:gd name="connsiteY2554" fmla="*/ 1781591 h 3187690"/>
              <a:gd name="connsiteX2555" fmla="*/ 1598048 w 3959210"/>
              <a:gd name="connsiteY2555" fmla="*/ 1778396 h 3187690"/>
              <a:gd name="connsiteX2556" fmla="*/ 1602837 w 3959210"/>
              <a:gd name="connsiteY2556" fmla="*/ 1779994 h 3187690"/>
              <a:gd name="connsiteX2557" fmla="*/ 1612416 w 3959210"/>
              <a:gd name="connsiteY2557" fmla="*/ 1786385 h 3187690"/>
              <a:gd name="connsiteX2558" fmla="*/ 1606030 w 3959210"/>
              <a:gd name="connsiteY2558" fmla="*/ 1783189 h 3187690"/>
              <a:gd name="connsiteX2559" fmla="*/ 1602837 w 3959210"/>
              <a:gd name="connsiteY2559" fmla="*/ 1784787 h 3187690"/>
              <a:gd name="connsiteX2560" fmla="*/ 1618802 w 3959210"/>
              <a:gd name="connsiteY2560" fmla="*/ 1791178 h 3187690"/>
              <a:gd name="connsiteX2561" fmla="*/ 1625187 w 3959210"/>
              <a:gd name="connsiteY2561" fmla="*/ 1795972 h 3187690"/>
              <a:gd name="connsiteX2562" fmla="*/ 1621994 w 3959210"/>
              <a:gd name="connsiteY2562" fmla="*/ 1799168 h 3187690"/>
              <a:gd name="connsiteX2563" fmla="*/ 1618802 w 3959210"/>
              <a:gd name="connsiteY2563" fmla="*/ 1794374 h 3187690"/>
              <a:gd name="connsiteX2564" fmla="*/ 1599644 w 3959210"/>
              <a:gd name="connsiteY2564" fmla="*/ 1789581 h 3187690"/>
              <a:gd name="connsiteX2565" fmla="*/ 1596451 w 3959210"/>
              <a:gd name="connsiteY2565" fmla="*/ 1784787 h 3187690"/>
              <a:gd name="connsiteX2566" fmla="*/ 1591662 w 3959210"/>
              <a:gd name="connsiteY2566" fmla="*/ 1783189 h 3187690"/>
              <a:gd name="connsiteX2567" fmla="*/ 1612416 w 3959210"/>
              <a:gd name="connsiteY2567" fmla="*/ 1794374 h 3187690"/>
              <a:gd name="connsiteX2568" fmla="*/ 1614012 w 3959210"/>
              <a:gd name="connsiteY2568" fmla="*/ 1803961 h 3187690"/>
              <a:gd name="connsiteX2569" fmla="*/ 1618802 w 3959210"/>
              <a:gd name="connsiteY2569" fmla="*/ 1802363 h 3187690"/>
              <a:gd name="connsiteX2570" fmla="*/ 1618802 w 3959210"/>
              <a:gd name="connsiteY2570" fmla="*/ 1807157 h 3187690"/>
              <a:gd name="connsiteX2571" fmla="*/ 1607626 w 3959210"/>
              <a:gd name="connsiteY2571" fmla="*/ 1803961 h 3187690"/>
              <a:gd name="connsiteX2572" fmla="*/ 1626784 w 3959210"/>
              <a:gd name="connsiteY2572" fmla="*/ 1818342 h 3187690"/>
              <a:gd name="connsiteX2573" fmla="*/ 1614012 w 3959210"/>
              <a:gd name="connsiteY2573" fmla="*/ 1815146 h 3187690"/>
              <a:gd name="connsiteX2574" fmla="*/ 1628380 w 3959210"/>
              <a:gd name="connsiteY2574" fmla="*/ 1824733 h 3187690"/>
              <a:gd name="connsiteX2575" fmla="*/ 1626784 w 3959210"/>
              <a:gd name="connsiteY2575" fmla="*/ 1816744 h 3187690"/>
              <a:gd name="connsiteX2576" fmla="*/ 1633170 w 3959210"/>
              <a:gd name="connsiteY2576" fmla="*/ 1816744 h 3187690"/>
              <a:gd name="connsiteX2577" fmla="*/ 1631573 w 3959210"/>
              <a:gd name="connsiteY2577" fmla="*/ 1823135 h 3187690"/>
              <a:gd name="connsiteX2578" fmla="*/ 1641152 w 3959210"/>
              <a:gd name="connsiteY2578" fmla="*/ 1826331 h 3187690"/>
              <a:gd name="connsiteX2579" fmla="*/ 1636363 w 3959210"/>
              <a:gd name="connsiteY2579" fmla="*/ 1821537 h 3187690"/>
              <a:gd name="connsiteX2580" fmla="*/ 1645941 w 3959210"/>
              <a:gd name="connsiteY2580" fmla="*/ 1824733 h 3187690"/>
              <a:gd name="connsiteX2581" fmla="*/ 1647538 w 3959210"/>
              <a:gd name="connsiteY2581" fmla="*/ 1832722 h 3187690"/>
              <a:gd name="connsiteX2582" fmla="*/ 1653923 w 3959210"/>
              <a:gd name="connsiteY2582" fmla="*/ 1834320 h 3187690"/>
              <a:gd name="connsiteX2583" fmla="*/ 1652327 w 3959210"/>
              <a:gd name="connsiteY2583" fmla="*/ 1839114 h 3187690"/>
              <a:gd name="connsiteX2584" fmla="*/ 1663502 w 3959210"/>
              <a:gd name="connsiteY2584" fmla="*/ 1837516 h 3187690"/>
              <a:gd name="connsiteX2585" fmla="*/ 1669888 w 3959210"/>
              <a:gd name="connsiteY2585" fmla="*/ 1839114 h 3187690"/>
              <a:gd name="connsiteX2586" fmla="*/ 1666695 w 3959210"/>
              <a:gd name="connsiteY2586" fmla="*/ 1842309 h 3187690"/>
              <a:gd name="connsiteX2587" fmla="*/ 1674677 w 3959210"/>
              <a:gd name="connsiteY2587" fmla="*/ 1847103 h 3187690"/>
              <a:gd name="connsiteX2588" fmla="*/ 1668292 w 3959210"/>
              <a:gd name="connsiteY2588" fmla="*/ 1843907 h 3187690"/>
              <a:gd name="connsiteX2589" fmla="*/ 1671484 w 3959210"/>
              <a:gd name="connsiteY2589" fmla="*/ 1848701 h 3187690"/>
              <a:gd name="connsiteX2590" fmla="*/ 1681063 w 3959210"/>
              <a:gd name="connsiteY2590" fmla="*/ 1856690 h 3187690"/>
              <a:gd name="connsiteX2591" fmla="*/ 1689045 w 3959210"/>
              <a:gd name="connsiteY2591" fmla="*/ 1856690 h 3187690"/>
              <a:gd name="connsiteX2592" fmla="*/ 1682660 w 3959210"/>
              <a:gd name="connsiteY2592" fmla="*/ 1853494 h 3187690"/>
              <a:gd name="connsiteX2593" fmla="*/ 1692238 w 3959210"/>
              <a:gd name="connsiteY2593" fmla="*/ 1856690 h 3187690"/>
              <a:gd name="connsiteX2594" fmla="*/ 1682660 w 3959210"/>
              <a:gd name="connsiteY2594" fmla="*/ 1863081 h 3187690"/>
              <a:gd name="connsiteX2595" fmla="*/ 1668292 w 3959210"/>
              <a:gd name="connsiteY2595" fmla="*/ 1853494 h 3187690"/>
              <a:gd name="connsiteX2596" fmla="*/ 1676274 w 3959210"/>
              <a:gd name="connsiteY2596" fmla="*/ 1860268 h 3187690"/>
              <a:gd name="connsiteX2597" fmla="*/ 1676274 w 3959210"/>
              <a:gd name="connsiteY2597" fmla="*/ 1863681 h 3187690"/>
              <a:gd name="connsiteX2598" fmla="*/ 1676274 w 3959210"/>
              <a:gd name="connsiteY2598" fmla="*/ 1866277 h 3187690"/>
              <a:gd name="connsiteX2599" fmla="*/ 1698624 w 3959210"/>
              <a:gd name="connsiteY2599" fmla="*/ 1882255 h 3187690"/>
              <a:gd name="connsiteX2600" fmla="*/ 1700221 w 3959210"/>
              <a:gd name="connsiteY2600" fmla="*/ 1879060 h 3187690"/>
              <a:gd name="connsiteX2601" fmla="*/ 1708203 w 3959210"/>
              <a:gd name="connsiteY2601" fmla="*/ 1883853 h 3187690"/>
              <a:gd name="connsiteX2602" fmla="*/ 1705010 w 3959210"/>
              <a:gd name="connsiteY2602" fmla="*/ 1880657 h 3187690"/>
              <a:gd name="connsiteX2603" fmla="*/ 1711396 w 3959210"/>
              <a:gd name="connsiteY2603" fmla="*/ 1882255 h 3187690"/>
              <a:gd name="connsiteX2604" fmla="*/ 1705010 w 3959210"/>
              <a:gd name="connsiteY2604" fmla="*/ 1879060 h 3187690"/>
              <a:gd name="connsiteX2605" fmla="*/ 1703413 w 3959210"/>
              <a:gd name="connsiteY2605" fmla="*/ 1875864 h 3187690"/>
              <a:gd name="connsiteX2606" fmla="*/ 1708203 w 3959210"/>
              <a:gd name="connsiteY2606" fmla="*/ 1871071 h 3187690"/>
              <a:gd name="connsiteX2607" fmla="*/ 1714589 w 3959210"/>
              <a:gd name="connsiteY2607" fmla="*/ 1879060 h 3187690"/>
              <a:gd name="connsiteX2608" fmla="*/ 1717782 w 3959210"/>
              <a:gd name="connsiteY2608" fmla="*/ 1875864 h 3187690"/>
              <a:gd name="connsiteX2609" fmla="*/ 1727360 w 3959210"/>
              <a:gd name="connsiteY2609" fmla="*/ 1883853 h 3187690"/>
              <a:gd name="connsiteX2610" fmla="*/ 1714589 w 3959210"/>
              <a:gd name="connsiteY2610" fmla="*/ 1880657 h 3187690"/>
              <a:gd name="connsiteX2611" fmla="*/ 1730553 w 3959210"/>
              <a:gd name="connsiteY2611" fmla="*/ 1891842 h 3187690"/>
              <a:gd name="connsiteX2612" fmla="*/ 1730553 w 3959210"/>
              <a:gd name="connsiteY2612" fmla="*/ 1890245 h 3187690"/>
              <a:gd name="connsiteX2613" fmla="*/ 1740132 w 3959210"/>
              <a:gd name="connsiteY2613" fmla="*/ 1898234 h 3187690"/>
              <a:gd name="connsiteX2614" fmla="*/ 1738535 w 3959210"/>
              <a:gd name="connsiteY2614" fmla="*/ 1895038 h 3187690"/>
              <a:gd name="connsiteX2615" fmla="*/ 1746518 w 3959210"/>
              <a:gd name="connsiteY2615" fmla="*/ 1896636 h 3187690"/>
              <a:gd name="connsiteX2616" fmla="*/ 1741728 w 3959210"/>
              <a:gd name="connsiteY2616" fmla="*/ 1899832 h 3187690"/>
              <a:gd name="connsiteX2617" fmla="*/ 1741728 w 3959210"/>
              <a:gd name="connsiteY2617" fmla="*/ 1901429 h 3187690"/>
              <a:gd name="connsiteX2618" fmla="*/ 1749711 w 3959210"/>
              <a:gd name="connsiteY2618" fmla="*/ 1906223 h 3187690"/>
              <a:gd name="connsiteX2619" fmla="*/ 1765675 w 3959210"/>
              <a:gd name="connsiteY2619" fmla="*/ 1909419 h 3187690"/>
              <a:gd name="connsiteX2620" fmla="*/ 1768669 w 3959210"/>
              <a:gd name="connsiteY2620" fmla="*/ 1911815 h 3187690"/>
              <a:gd name="connsiteX2621" fmla="*/ 1769483 w 3959210"/>
              <a:gd name="connsiteY2621" fmla="*/ 1912902 h 3187690"/>
              <a:gd name="connsiteX2622" fmla="*/ 1768868 w 3959210"/>
              <a:gd name="connsiteY2622" fmla="*/ 1912614 h 3187690"/>
              <a:gd name="connsiteX2623" fmla="*/ 1769506 w 3959210"/>
              <a:gd name="connsiteY2623" fmla="*/ 1912934 h 3187690"/>
              <a:gd name="connsiteX2624" fmla="*/ 1770464 w 3959210"/>
              <a:gd name="connsiteY2624" fmla="*/ 1914212 h 3187690"/>
              <a:gd name="connsiteX2625" fmla="*/ 1772061 w 3959210"/>
              <a:gd name="connsiteY2625" fmla="*/ 1914212 h 3187690"/>
              <a:gd name="connsiteX2626" fmla="*/ 1769506 w 3959210"/>
              <a:gd name="connsiteY2626" fmla="*/ 1912934 h 3187690"/>
              <a:gd name="connsiteX2627" fmla="*/ 1769483 w 3959210"/>
              <a:gd name="connsiteY2627" fmla="*/ 1912902 h 3187690"/>
              <a:gd name="connsiteX2628" fmla="*/ 1778247 w 3959210"/>
              <a:gd name="connsiteY2628" fmla="*/ 1917008 h 3187690"/>
              <a:gd name="connsiteX2629" fmla="*/ 1786429 w 3959210"/>
              <a:gd name="connsiteY2629" fmla="*/ 1923799 h 3187690"/>
              <a:gd name="connsiteX2630" fmla="*/ 1786429 w 3959210"/>
              <a:gd name="connsiteY2630" fmla="*/ 1922658 h 3187690"/>
              <a:gd name="connsiteX2631" fmla="*/ 1791218 w 3959210"/>
              <a:gd name="connsiteY2631" fmla="*/ 1930191 h 3187690"/>
              <a:gd name="connsiteX2632" fmla="*/ 1794411 w 3959210"/>
              <a:gd name="connsiteY2632" fmla="*/ 1926995 h 3187690"/>
              <a:gd name="connsiteX2633" fmla="*/ 1796008 w 3959210"/>
              <a:gd name="connsiteY2633" fmla="*/ 1933386 h 3187690"/>
              <a:gd name="connsiteX2634" fmla="*/ 1792815 w 3959210"/>
              <a:gd name="connsiteY2634" fmla="*/ 1931788 h 3187690"/>
              <a:gd name="connsiteX2635" fmla="*/ 1799201 w 3959210"/>
              <a:gd name="connsiteY2635" fmla="*/ 1933386 h 3187690"/>
              <a:gd name="connsiteX2636" fmla="*/ 1803990 w 3959210"/>
              <a:gd name="connsiteY2636" fmla="*/ 1939778 h 3187690"/>
              <a:gd name="connsiteX2637" fmla="*/ 1813569 w 3959210"/>
              <a:gd name="connsiteY2637" fmla="*/ 1941375 h 3187690"/>
              <a:gd name="connsiteX2638" fmla="*/ 1807183 w 3959210"/>
              <a:gd name="connsiteY2638" fmla="*/ 1941375 h 3187690"/>
              <a:gd name="connsiteX2639" fmla="*/ 1818358 w 3959210"/>
              <a:gd name="connsiteY2639" fmla="*/ 1949365 h 3187690"/>
              <a:gd name="connsiteX2640" fmla="*/ 1848691 w 3959210"/>
              <a:gd name="connsiteY2640" fmla="*/ 1971734 h 3187690"/>
              <a:gd name="connsiteX2641" fmla="*/ 1866251 w 3959210"/>
              <a:gd name="connsiteY2641" fmla="*/ 1976528 h 3187690"/>
              <a:gd name="connsiteX2642" fmla="*/ 1861462 w 3959210"/>
              <a:gd name="connsiteY2642" fmla="*/ 1976528 h 3187690"/>
              <a:gd name="connsiteX2643" fmla="*/ 1869444 w 3959210"/>
              <a:gd name="connsiteY2643" fmla="*/ 1986115 h 3187690"/>
              <a:gd name="connsiteX2644" fmla="*/ 1874990 w 3959210"/>
              <a:gd name="connsiteY2644" fmla="*/ 1989353 h 3187690"/>
              <a:gd name="connsiteX2645" fmla="*/ 1867848 w 3959210"/>
              <a:gd name="connsiteY2645" fmla="*/ 1989710 h 3187690"/>
              <a:gd name="connsiteX2646" fmla="*/ 1859866 w 3959210"/>
              <a:gd name="connsiteY2646" fmla="*/ 1987713 h 3187690"/>
              <a:gd name="connsiteX2647" fmla="*/ 1869444 w 3959210"/>
              <a:gd name="connsiteY2647" fmla="*/ 1992506 h 3187690"/>
              <a:gd name="connsiteX2648" fmla="*/ 1866251 w 3959210"/>
              <a:gd name="connsiteY2648" fmla="*/ 1995702 h 3187690"/>
              <a:gd name="connsiteX2649" fmla="*/ 1872637 w 3959210"/>
              <a:gd name="connsiteY2649" fmla="*/ 1995702 h 3187690"/>
              <a:gd name="connsiteX2650" fmla="*/ 1883812 w 3959210"/>
              <a:gd name="connsiteY2650" fmla="*/ 2010083 h 3187690"/>
              <a:gd name="connsiteX2651" fmla="*/ 1888602 w 3959210"/>
              <a:gd name="connsiteY2651" fmla="*/ 2006887 h 3187690"/>
              <a:gd name="connsiteX2652" fmla="*/ 1890198 w 3959210"/>
              <a:gd name="connsiteY2652" fmla="*/ 2013278 h 3187690"/>
              <a:gd name="connsiteX2653" fmla="*/ 1904566 w 3959210"/>
              <a:gd name="connsiteY2653" fmla="*/ 2019670 h 3187690"/>
              <a:gd name="connsiteX2654" fmla="*/ 1901373 w 3959210"/>
              <a:gd name="connsiteY2654" fmla="*/ 2021267 h 3187690"/>
              <a:gd name="connsiteX2655" fmla="*/ 1909356 w 3959210"/>
              <a:gd name="connsiteY2655" fmla="*/ 2027659 h 3187690"/>
              <a:gd name="connsiteX2656" fmla="*/ 1923724 w 3959210"/>
              <a:gd name="connsiteY2656" fmla="*/ 2035648 h 3187690"/>
              <a:gd name="connsiteX2657" fmla="*/ 1920531 w 3959210"/>
              <a:gd name="connsiteY2657" fmla="*/ 2035648 h 3187690"/>
              <a:gd name="connsiteX2658" fmla="*/ 1931706 w 3959210"/>
              <a:gd name="connsiteY2658" fmla="*/ 2046833 h 3187690"/>
              <a:gd name="connsiteX2659" fmla="*/ 1944478 w 3959210"/>
              <a:gd name="connsiteY2659" fmla="*/ 2051626 h 3187690"/>
              <a:gd name="connsiteX2660" fmla="*/ 1944478 w 3959210"/>
              <a:gd name="connsiteY2660" fmla="*/ 2058018 h 3187690"/>
              <a:gd name="connsiteX2661" fmla="*/ 1952460 w 3959210"/>
              <a:gd name="connsiteY2661" fmla="*/ 2066007 h 3187690"/>
              <a:gd name="connsiteX2662" fmla="*/ 1955653 w 3959210"/>
              <a:gd name="connsiteY2662" fmla="*/ 2067605 h 3187690"/>
              <a:gd name="connsiteX2663" fmla="*/ 1950863 w 3959210"/>
              <a:gd name="connsiteY2663" fmla="*/ 2054822 h 3187690"/>
              <a:gd name="connsiteX2664" fmla="*/ 1963635 w 3959210"/>
              <a:gd name="connsiteY2664" fmla="*/ 2069203 h 3187690"/>
              <a:gd name="connsiteX2665" fmla="*/ 1981196 w 3959210"/>
              <a:gd name="connsiteY2665" fmla="*/ 2077192 h 3187690"/>
              <a:gd name="connsiteX2666" fmla="*/ 1981196 w 3959210"/>
              <a:gd name="connsiteY2666" fmla="*/ 2083583 h 3187690"/>
              <a:gd name="connsiteX2667" fmla="*/ 1985985 w 3959210"/>
              <a:gd name="connsiteY2667" fmla="*/ 2085181 h 3187690"/>
              <a:gd name="connsiteX2668" fmla="*/ 1984389 w 3959210"/>
              <a:gd name="connsiteY2668" fmla="*/ 2086779 h 3187690"/>
              <a:gd name="connsiteX2669" fmla="*/ 1985985 w 3959210"/>
              <a:gd name="connsiteY2669" fmla="*/ 2088377 h 3187690"/>
              <a:gd name="connsiteX2670" fmla="*/ 1985985 w 3959210"/>
              <a:gd name="connsiteY2670" fmla="*/ 2089974 h 3187690"/>
              <a:gd name="connsiteX2671" fmla="*/ 2013125 w 3959210"/>
              <a:gd name="connsiteY2671" fmla="*/ 2109149 h 3187690"/>
              <a:gd name="connsiteX2672" fmla="*/ 2016318 w 3959210"/>
              <a:gd name="connsiteY2672" fmla="*/ 2110746 h 3187690"/>
              <a:gd name="connsiteX2673" fmla="*/ 2014721 w 3959210"/>
              <a:gd name="connsiteY2673" fmla="*/ 2109149 h 3187690"/>
              <a:gd name="connsiteX2674" fmla="*/ 2019511 w 3959210"/>
              <a:gd name="connsiteY2674" fmla="*/ 2110746 h 3187690"/>
              <a:gd name="connsiteX2675" fmla="*/ 2027493 w 3959210"/>
              <a:gd name="connsiteY2675" fmla="*/ 2109149 h 3187690"/>
              <a:gd name="connsiteX2676" fmla="*/ 2022704 w 3959210"/>
              <a:gd name="connsiteY2676" fmla="*/ 2102757 h 3187690"/>
              <a:gd name="connsiteX2677" fmla="*/ 2029089 w 3959210"/>
              <a:gd name="connsiteY2677" fmla="*/ 2105953 h 3187690"/>
              <a:gd name="connsiteX2678" fmla="*/ 2030686 w 3959210"/>
              <a:gd name="connsiteY2678" fmla="*/ 2112344 h 3187690"/>
              <a:gd name="connsiteX2679" fmla="*/ 2030686 w 3959210"/>
              <a:gd name="connsiteY2679" fmla="*/ 2118736 h 3187690"/>
              <a:gd name="connsiteX2680" fmla="*/ 2041861 w 3959210"/>
              <a:gd name="connsiteY2680" fmla="*/ 2118736 h 3187690"/>
              <a:gd name="connsiteX2681" fmla="*/ 2046650 w 3959210"/>
              <a:gd name="connsiteY2681" fmla="*/ 2131518 h 3187690"/>
              <a:gd name="connsiteX2682" fmla="*/ 2046650 w 3959210"/>
              <a:gd name="connsiteY2682" fmla="*/ 2128323 h 3187690"/>
              <a:gd name="connsiteX2683" fmla="*/ 2041861 w 3959210"/>
              <a:gd name="connsiteY2683" fmla="*/ 2126725 h 3187690"/>
              <a:gd name="connsiteX2684" fmla="*/ 2049843 w 3959210"/>
              <a:gd name="connsiteY2684" fmla="*/ 2137910 h 3187690"/>
              <a:gd name="connsiteX2685" fmla="*/ 2053036 w 3959210"/>
              <a:gd name="connsiteY2685" fmla="*/ 2131518 h 3187690"/>
              <a:gd name="connsiteX2686" fmla="*/ 2054633 w 3959210"/>
              <a:gd name="connsiteY2686" fmla="*/ 2136312 h 3187690"/>
              <a:gd name="connsiteX2687" fmla="*/ 2062615 w 3959210"/>
              <a:gd name="connsiteY2687" fmla="*/ 2141105 h 3187690"/>
              <a:gd name="connsiteX2688" fmla="*/ 2057826 w 3959210"/>
              <a:gd name="connsiteY2688" fmla="*/ 2131518 h 3187690"/>
              <a:gd name="connsiteX2689" fmla="*/ 2069001 w 3959210"/>
              <a:gd name="connsiteY2689" fmla="*/ 2141105 h 3187690"/>
              <a:gd name="connsiteX2690" fmla="*/ 2067404 w 3959210"/>
              <a:gd name="connsiteY2690" fmla="*/ 2134714 h 3187690"/>
              <a:gd name="connsiteX2691" fmla="*/ 2076983 w 3959210"/>
              <a:gd name="connsiteY2691" fmla="*/ 2153888 h 3187690"/>
              <a:gd name="connsiteX2692" fmla="*/ 2089755 w 3959210"/>
              <a:gd name="connsiteY2692" fmla="*/ 2163475 h 3187690"/>
              <a:gd name="connsiteX2693" fmla="*/ 2092948 w 3959210"/>
              <a:gd name="connsiteY2693" fmla="*/ 2163475 h 3187690"/>
              <a:gd name="connsiteX2694" fmla="*/ 2089755 w 3959210"/>
              <a:gd name="connsiteY2694" fmla="*/ 2157084 h 3187690"/>
              <a:gd name="connsiteX2695" fmla="*/ 2094544 w 3959210"/>
              <a:gd name="connsiteY2695" fmla="*/ 2158682 h 3187690"/>
              <a:gd name="connsiteX2696" fmla="*/ 2100930 w 3959210"/>
              <a:gd name="connsiteY2696" fmla="*/ 2168269 h 3187690"/>
              <a:gd name="connsiteX2697" fmla="*/ 2104123 w 3959210"/>
              <a:gd name="connsiteY2697" fmla="*/ 2161877 h 3187690"/>
              <a:gd name="connsiteX2698" fmla="*/ 2107316 w 3959210"/>
              <a:gd name="connsiteY2698" fmla="*/ 2163475 h 3187690"/>
              <a:gd name="connsiteX2699" fmla="*/ 2105719 w 3959210"/>
              <a:gd name="connsiteY2699" fmla="*/ 2173062 h 3187690"/>
              <a:gd name="connsiteX2700" fmla="*/ 2110508 w 3959210"/>
              <a:gd name="connsiteY2700" fmla="*/ 2181051 h 3187690"/>
              <a:gd name="connsiteX2701" fmla="*/ 2115298 w 3959210"/>
              <a:gd name="connsiteY2701" fmla="*/ 2181051 h 3187690"/>
              <a:gd name="connsiteX2702" fmla="*/ 2112105 w 3959210"/>
              <a:gd name="connsiteY2702" fmla="*/ 2177856 h 3187690"/>
              <a:gd name="connsiteX2703" fmla="*/ 2113701 w 3959210"/>
              <a:gd name="connsiteY2703" fmla="*/ 2177856 h 3187690"/>
              <a:gd name="connsiteX2704" fmla="*/ 2113701 w 3959210"/>
              <a:gd name="connsiteY2704" fmla="*/ 2176258 h 3187690"/>
              <a:gd name="connsiteX2705" fmla="*/ 2115298 w 3959210"/>
              <a:gd name="connsiteY2705" fmla="*/ 2176258 h 3187690"/>
              <a:gd name="connsiteX2706" fmla="*/ 2132859 w 3959210"/>
              <a:gd name="connsiteY2706" fmla="*/ 2192236 h 3187690"/>
              <a:gd name="connsiteX2707" fmla="*/ 2150420 w 3959210"/>
              <a:gd name="connsiteY2707" fmla="*/ 2209812 h 3187690"/>
              <a:gd name="connsiteX2708" fmla="*/ 2152016 w 3959210"/>
              <a:gd name="connsiteY2708" fmla="*/ 2208215 h 3187690"/>
              <a:gd name="connsiteX2709" fmla="*/ 2148823 w 3959210"/>
              <a:gd name="connsiteY2709" fmla="*/ 2193834 h 3187690"/>
              <a:gd name="connsiteX2710" fmla="*/ 2158402 w 3959210"/>
              <a:gd name="connsiteY2710" fmla="*/ 2205019 h 3187690"/>
              <a:gd name="connsiteX2711" fmla="*/ 2159998 w 3959210"/>
              <a:gd name="connsiteY2711" fmla="*/ 2213008 h 3187690"/>
              <a:gd name="connsiteX2712" fmla="*/ 2164788 w 3959210"/>
              <a:gd name="connsiteY2712" fmla="*/ 2209812 h 3187690"/>
              <a:gd name="connsiteX2713" fmla="*/ 2167981 w 3959210"/>
              <a:gd name="connsiteY2713" fmla="*/ 2213008 h 3187690"/>
              <a:gd name="connsiteX2714" fmla="*/ 2171174 w 3959210"/>
              <a:gd name="connsiteY2714" fmla="*/ 2227389 h 3187690"/>
              <a:gd name="connsiteX2715" fmla="*/ 2182349 w 3959210"/>
              <a:gd name="connsiteY2715" fmla="*/ 2211410 h 3187690"/>
              <a:gd name="connsiteX2716" fmla="*/ 2185542 w 3959210"/>
              <a:gd name="connsiteY2716" fmla="*/ 2211410 h 3187690"/>
              <a:gd name="connsiteX2717" fmla="*/ 2191927 w 3959210"/>
              <a:gd name="connsiteY2717" fmla="*/ 2224193 h 3187690"/>
              <a:gd name="connsiteX2718" fmla="*/ 2206295 w 3959210"/>
              <a:gd name="connsiteY2718" fmla="*/ 2219399 h 3187690"/>
              <a:gd name="connsiteX2719" fmla="*/ 2197443 w 3959210"/>
              <a:gd name="connsiteY2719" fmla="*/ 2210007 h 3187690"/>
              <a:gd name="connsiteX2720" fmla="*/ 2204899 w 3959210"/>
              <a:gd name="connsiteY2720" fmla="*/ 2212009 h 3187690"/>
              <a:gd name="connsiteX2721" fmla="*/ 2214278 w 3959210"/>
              <a:gd name="connsiteY2721" fmla="*/ 2217802 h 3187690"/>
              <a:gd name="connsiteX2722" fmla="*/ 2211085 w 3959210"/>
              <a:gd name="connsiteY2722" fmla="*/ 2222595 h 3187690"/>
              <a:gd name="connsiteX2723" fmla="*/ 2231839 w 3959210"/>
              <a:gd name="connsiteY2723" fmla="*/ 2225791 h 3187690"/>
              <a:gd name="connsiteX2724" fmla="*/ 2230242 w 3959210"/>
              <a:gd name="connsiteY2724" fmla="*/ 2232182 h 3187690"/>
              <a:gd name="connsiteX2725" fmla="*/ 2222260 w 3959210"/>
              <a:gd name="connsiteY2725" fmla="*/ 2227389 h 3187690"/>
              <a:gd name="connsiteX2726" fmla="*/ 2217471 w 3959210"/>
              <a:gd name="connsiteY2726" fmla="*/ 2225791 h 3187690"/>
              <a:gd name="connsiteX2727" fmla="*/ 2217471 w 3959210"/>
              <a:gd name="connsiteY2727" fmla="*/ 2233780 h 3187690"/>
              <a:gd name="connsiteX2728" fmla="*/ 2219067 w 3959210"/>
              <a:gd name="connsiteY2728" fmla="*/ 2228986 h 3187690"/>
              <a:gd name="connsiteX2729" fmla="*/ 2228646 w 3959210"/>
              <a:gd name="connsiteY2729" fmla="*/ 2238574 h 3187690"/>
              <a:gd name="connsiteX2730" fmla="*/ 2227049 w 3959210"/>
              <a:gd name="connsiteY2730" fmla="*/ 2249758 h 3187690"/>
              <a:gd name="connsiteX2731" fmla="*/ 2236628 w 3959210"/>
              <a:gd name="connsiteY2731" fmla="*/ 2259345 h 3187690"/>
              <a:gd name="connsiteX2732" fmla="*/ 2235032 w 3959210"/>
              <a:gd name="connsiteY2732" fmla="*/ 2243367 h 3187690"/>
              <a:gd name="connsiteX2733" fmla="*/ 2244610 w 3959210"/>
              <a:gd name="connsiteY2733" fmla="*/ 2249758 h 3187690"/>
              <a:gd name="connsiteX2734" fmla="*/ 2238225 w 3959210"/>
              <a:gd name="connsiteY2734" fmla="*/ 2249758 h 3187690"/>
              <a:gd name="connsiteX2735" fmla="*/ 2247803 w 3959210"/>
              <a:gd name="connsiteY2735" fmla="*/ 2259345 h 3187690"/>
              <a:gd name="connsiteX2736" fmla="*/ 2244610 w 3959210"/>
              <a:gd name="connsiteY2736" fmla="*/ 2252954 h 3187690"/>
              <a:gd name="connsiteX2737" fmla="*/ 2260575 w 3959210"/>
              <a:gd name="connsiteY2737" fmla="*/ 2262541 h 3187690"/>
              <a:gd name="connsiteX2738" fmla="*/ 2287715 w 3959210"/>
              <a:gd name="connsiteY2738" fmla="*/ 2289704 h 3187690"/>
              <a:gd name="connsiteX2739" fmla="*/ 2282925 w 3959210"/>
              <a:gd name="connsiteY2739" fmla="*/ 2288107 h 3187690"/>
              <a:gd name="connsiteX2740" fmla="*/ 2286118 w 3959210"/>
              <a:gd name="connsiteY2740" fmla="*/ 2291302 h 3187690"/>
              <a:gd name="connsiteX2741" fmla="*/ 2274943 w 3959210"/>
              <a:gd name="connsiteY2741" fmla="*/ 2281715 h 3187690"/>
              <a:gd name="connsiteX2742" fmla="*/ 2271750 w 3959210"/>
              <a:gd name="connsiteY2742" fmla="*/ 2283313 h 3187690"/>
              <a:gd name="connsiteX2743" fmla="*/ 2281329 w 3959210"/>
              <a:gd name="connsiteY2743" fmla="*/ 2296096 h 3187690"/>
              <a:gd name="connsiteX2744" fmla="*/ 2290907 w 3959210"/>
              <a:gd name="connsiteY2744" fmla="*/ 2283313 h 3187690"/>
              <a:gd name="connsiteX2745" fmla="*/ 2295697 w 3959210"/>
              <a:gd name="connsiteY2745" fmla="*/ 2288107 h 3187690"/>
              <a:gd name="connsiteX2746" fmla="*/ 2302083 w 3959210"/>
              <a:gd name="connsiteY2746" fmla="*/ 2297694 h 3187690"/>
              <a:gd name="connsiteX2747" fmla="*/ 2302083 w 3959210"/>
              <a:gd name="connsiteY2747" fmla="*/ 2291302 h 3187690"/>
              <a:gd name="connsiteX2748" fmla="*/ 2319644 w 3959210"/>
              <a:gd name="connsiteY2748" fmla="*/ 2299291 h 3187690"/>
              <a:gd name="connsiteX2749" fmla="*/ 2318047 w 3959210"/>
              <a:gd name="connsiteY2749" fmla="*/ 2300889 h 3187690"/>
              <a:gd name="connsiteX2750" fmla="*/ 2319644 w 3959210"/>
              <a:gd name="connsiteY2750" fmla="*/ 2308878 h 3187690"/>
              <a:gd name="connsiteX2751" fmla="*/ 2310065 w 3959210"/>
              <a:gd name="connsiteY2751" fmla="*/ 2300889 h 3187690"/>
              <a:gd name="connsiteX2752" fmla="*/ 2310065 w 3959210"/>
              <a:gd name="connsiteY2752" fmla="*/ 2305683 h 3187690"/>
              <a:gd name="connsiteX2753" fmla="*/ 2321240 w 3959210"/>
              <a:gd name="connsiteY2753" fmla="*/ 2313672 h 3187690"/>
              <a:gd name="connsiteX2754" fmla="*/ 2340397 w 3959210"/>
              <a:gd name="connsiteY2754" fmla="*/ 2320063 h 3187690"/>
              <a:gd name="connsiteX2755" fmla="*/ 2324433 w 3959210"/>
              <a:gd name="connsiteY2755" fmla="*/ 2316868 h 3187690"/>
              <a:gd name="connsiteX2756" fmla="*/ 2322836 w 3959210"/>
              <a:gd name="connsiteY2756" fmla="*/ 2320063 h 3187690"/>
              <a:gd name="connsiteX2757" fmla="*/ 2334012 w 3959210"/>
              <a:gd name="connsiteY2757" fmla="*/ 2321661 h 3187690"/>
              <a:gd name="connsiteX2758" fmla="*/ 2334012 w 3959210"/>
              <a:gd name="connsiteY2758" fmla="*/ 2329650 h 3187690"/>
              <a:gd name="connsiteX2759" fmla="*/ 2345187 w 3959210"/>
              <a:gd name="connsiteY2759" fmla="*/ 2336042 h 3187690"/>
              <a:gd name="connsiteX2760" fmla="*/ 2346783 w 3959210"/>
              <a:gd name="connsiteY2760" fmla="*/ 2331248 h 3187690"/>
              <a:gd name="connsiteX2761" fmla="*/ 2348380 w 3959210"/>
              <a:gd name="connsiteY2761" fmla="*/ 2336042 h 3187690"/>
              <a:gd name="connsiteX2762" fmla="*/ 2354765 w 3959210"/>
              <a:gd name="connsiteY2762" fmla="*/ 2339237 h 3187690"/>
              <a:gd name="connsiteX2763" fmla="*/ 2367537 w 3959210"/>
              <a:gd name="connsiteY2763" fmla="*/ 2337640 h 3187690"/>
              <a:gd name="connsiteX2764" fmla="*/ 2357958 w 3959210"/>
              <a:gd name="connsiteY2764" fmla="*/ 2323259 h 3187690"/>
              <a:gd name="connsiteX2765" fmla="*/ 2349976 w 3959210"/>
              <a:gd name="connsiteY2765" fmla="*/ 2324857 h 3187690"/>
              <a:gd name="connsiteX2766" fmla="*/ 2345187 w 3959210"/>
              <a:gd name="connsiteY2766" fmla="*/ 2318465 h 3187690"/>
              <a:gd name="connsiteX2767" fmla="*/ 2356362 w 3959210"/>
              <a:gd name="connsiteY2767" fmla="*/ 2315270 h 3187690"/>
              <a:gd name="connsiteX2768" fmla="*/ 2354765 w 3959210"/>
              <a:gd name="connsiteY2768" fmla="*/ 2320063 h 3187690"/>
              <a:gd name="connsiteX2769" fmla="*/ 2370730 w 3959210"/>
              <a:gd name="connsiteY2769" fmla="*/ 2329650 h 3187690"/>
              <a:gd name="connsiteX2770" fmla="*/ 2370730 w 3959210"/>
              <a:gd name="connsiteY2770" fmla="*/ 2323259 h 3187690"/>
              <a:gd name="connsiteX2771" fmla="*/ 2386694 w 3959210"/>
              <a:gd name="connsiteY2771" fmla="*/ 2339237 h 3187690"/>
              <a:gd name="connsiteX2772" fmla="*/ 2381905 w 3959210"/>
              <a:gd name="connsiteY2772" fmla="*/ 2342433 h 3187690"/>
              <a:gd name="connsiteX2773" fmla="*/ 2393080 w 3959210"/>
              <a:gd name="connsiteY2773" fmla="*/ 2342433 h 3187690"/>
              <a:gd name="connsiteX2774" fmla="*/ 2391484 w 3959210"/>
              <a:gd name="connsiteY2774" fmla="*/ 2350422 h 3187690"/>
              <a:gd name="connsiteX2775" fmla="*/ 2410641 w 3959210"/>
              <a:gd name="connsiteY2775" fmla="*/ 2372792 h 3187690"/>
              <a:gd name="connsiteX2776" fmla="*/ 2410641 w 3959210"/>
              <a:gd name="connsiteY2776" fmla="*/ 2363205 h 3187690"/>
              <a:gd name="connsiteX2777" fmla="*/ 2413834 w 3959210"/>
              <a:gd name="connsiteY2777" fmla="*/ 2364803 h 3187690"/>
              <a:gd name="connsiteX2778" fmla="*/ 2412238 w 3959210"/>
              <a:gd name="connsiteY2778" fmla="*/ 2360009 h 3187690"/>
              <a:gd name="connsiteX2779" fmla="*/ 2418623 w 3959210"/>
              <a:gd name="connsiteY2779" fmla="*/ 2361607 h 3187690"/>
              <a:gd name="connsiteX2780" fmla="*/ 2415431 w 3959210"/>
              <a:gd name="connsiteY2780" fmla="*/ 2366401 h 3187690"/>
              <a:gd name="connsiteX2781" fmla="*/ 2415431 w 3959210"/>
              <a:gd name="connsiteY2781" fmla="*/ 2374390 h 3187690"/>
              <a:gd name="connsiteX2782" fmla="*/ 2428202 w 3959210"/>
              <a:gd name="connsiteY2782" fmla="*/ 2383977 h 3187690"/>
              <a:gd name="connsiteX2783" fmla="*/ 2423413 w 3959210"/>
              <a:gd name="connsiteY2783" fmla="*/ 2375988 h 3187690"/>
              <a:gd name="connsiteX2784" fmla="*/ 2434588 w 3959210"/>
              <a:gd name="connsiteY2784" fmla="*/ 2383977 h 3187690"/>
              <a:gd name="connsiteX2785" fmla="*/ 2437781 w 3959210"/>
              <a:gd name="connsiteY2785" fmla="*/ 2382379 h 3187690"/>
              <a:gd name="connsiteX2786" fmla="*/ 2442570 w 3959210"/>
              <a:gd name="connsiteY2786" fmla="*/ 2388770 h 3187690"/>
              <a:gd name="connsiteX2787" fmla="*/ 2437781 w 3959210"/>
              <a:gd name="connsiteY2787" fmla="*/ 2387173 h 3187690"/>
              <a:gd name="connsiteX2788" fmla="*/ 2453745 w 3959210"/>
              <a:gd name="connsiteY2788" fmla="*/ 2403151 h 3187690"/>
              <a:gd name="connsiteX2789" fmla="*/ 2468113 w 3959210"/>
              <a:gd name="connsiteY2789" fmla="*/ 2404749 h 3187690"/>
              <a:gd name="connsiteX2790" fmla="*/ 2469710 w 3959210"/>
              <a:gd name="connsiteY2790" fmla="*/ 2412738 h 3187690"/>
              <a:gd name="connsiteX2791" fmla="*/ 2461728 w 3959210"/>
              <a:gd name="connsiteY2791" fmla="*/ 2407945 h 3187690"/>
              <a:gd name="connsiteX2792" fmla="*/ 2477692 w 3959210"/>
              <a:gd name="connsiteY2792" fmla="*/ 2422325 h 3187690"/>
              <a:gd name="connsiteX2793" fmla="*/ 2469710 w 3959210"/>
              <a:gd name="connsiteY2793" fmla="*/ 2415934 h 3187690"/>
              <a:gd name="connsiteX2794" fmla="*/ 2493657 w 3959210"/>
              <a:gd name="connsiteY2794" fmla="*/ 2428716 h 3187690"/>
              <a:gd name="connsiteX2795" fmla="*/ 2492060 w 3959210"/>
              <a:gd name="connsiteY2795" fmla="*/ 2435108 h 3187690"/>
              <a:gd name="connsiteX2796" fmla="*/ 2484078 w 3959210"/>
              <a:gd name="connsiteY2796" fmla="*/ 2431912 h 3187690"/>
              <a:gd name="connsiteX2797" fmla="*/ 2490464 w 3959210"/>
              <a:gd name="connsiteY2797" fmla="*/ 2438303 h 3187690"/>
              <a:gd name="connsiteX2798" fmla="*/ 2484078 w 3959210"/>
              <a:gd name="connsiteY2798" fmla="*/ 2441499 h 3187690"/>
              <a:gd name="connsiteX2799" fmla="*/ 2503235 w 3959210"/>
              <a:gd name="connsiteY2799" fmla="*/ 2444695 h 3187690"/>
              <a:gd name="connsiteX2800" fmla="*/ 2523989 w 3959210"/>
              <a:gd name="connsiteY2800" fmla="*/ 2468662 h 3187690"/>
              <a:gd name="connsiteX2801" fmla="*/ 2530375 w 3959210"/>
              <a:gd name="connsiteY2801" fmla="*/ 2465467 h 3187690"/>
              <a:gd name="connsiteX2802" fmla="*/ 2530375 w 3959210"/>
              <a:gd name="connsiteY2802" fmla="*/ 2475054 h 3187690"/>
              <a:gd name="connsiteX2803" fmla="*/ 2539954 w 3959210"/>
              <a:gd name="connsiteY2803" fmla="*/ 2483043 h 3187690"/>
              <a:gd name="connsiteX2804" fmla="*/ 2533568 w 3959210"/>
              <a:gd name="connsiteY2804" fmla="*/ 2484641 h 3187690"/>
              <a:gd name="connsiteX2805" fmla="*/ 2543147 w 3959210"/>
              <a:gd name="connsiteY2805" fmla="*/ 2484641 h 3187690"/>
              <a:gd name="connsiteX2806" fmla="*/ 2539954 w 3959210"/>
              <a:gd name="connsiteY2806" fmla="*/ 2479847 h 3187690"/>
              <a:gd name="connsiteX2807" fmla="*/ 2546340 w 3959210"/>
              <a:gd name="connsiteY2807" fmla="*/ 2484641 h 3187690"/>
              <a:gd name="connsiteX2808" fmla="*/ 2555918 w 3959210"/>
              <a:gd name="connsiteY2808" fmla="*/ 2489434 h 3187690"/>
              <a:gd name="connsiteX2809" fmla="*/ 2562304 w 3959210"/>
              <a:gd name="connsiteY2809" fmla="*/ 2503815 h 3187690"/>
              <a:gd name="connsiteX2810" fmla="*/ 2562304 w 3959210"/>
              <a:gd name="connsiteY2810" fmla="*/ 2494228 h 3187690"/>
              <a:gd name="connsiteX2811" fmla="*/ 2578269 w 3959210"/>
              <a:gd name="connsiteY2811" fmla="*/ 2507011 h 3187690"/>
              <a:gd name="connsiteX2812" fmla="*/ 2568690 w 3959210"/>
              <a:gd name="connsiteY2812" fmla="*/ 2500619 h 3187690"/>
              <a:gd name="connsiteX2813" fmla="*/ 2583058 w 3959210"/>
              <a:gd name="connsiteY2813" fmla="*/ 2518195 h 3187690"/>
              <a:gd name="connsiteX2814" fmla="*/ 2589444 w 3959210"/>
              <a:gd name="connsiteY2814" fmla="*/ 2515000 h 3187690"/>
              <a:gd name="connsiteX2815" fmla="*/ 2594233 w 3959210"/>
              <a:gd name="connsiteY2815" fmla="*/ 2526185 h 3187690"/>
              <a:gd name="connsiteX2816" fmla="*/ 2603812 w 3959210"/>
              <a:gd name="connsiteY2816" fmla="*/ 2529380 h 3187690"/>
              <a:gd name="connsiteX2817" fmla="*/ 2630951 w 3959210"/>
              <a:gd name="connsiteY2817" fmla="*/ 2556544 h 3187690"/>
              <a:gd name="connsiteX2818" fmla="*/ 2624566 w 3959210"/>
              <a:gd name="connsiteY2818" fmla="*/ 2558141 h 3187690"/>
              <a:gd name="connsiteX2819" fmla="*/ 2670863 w 3959210"/>
              <a:gd name="connsiteY2819" fmla="*/ 2599685 h 3187690"/>
              <a:gd name="connsiteX2820" fmla="*/ 2675652 w 3959210"/>
              <a:gd name="connsiteY2820" fmla="*/ 2604479 h 3187690"/>
              <a:gd name="connsiteX2821" fmla="*/ 2678845 w 3959210"/>
              <a:gd name="connsiteY2821" fmla="*/ 2606077 h 3187690"/>
              <a:gd name="connsiteX2822" fmla="*/ 2677249 w 3959210"/>
              <a:gd name="connsiteY2822" fmla="*/ 2599685 h 3187690"/>
              <a:gd name="connsiteX2823" fmla="*/ 2701195 w 3959210"/>
              <a:gd name="connsiteY2823" fmla="*/ 2620457 h 3187690"/>
              <a:gd name="connsiteX2824" fmla="*/ 2717160 w 3959210"/>
              <a:gd name="connsiteY2824" fmla="*/ 2638033 h 3187690"/>
              <a:gd name="connsiteX2825" fmla="*/ 2734721 w 3959210"/>
              <a:gd name="connsiteY2825" fmla="*/ 2658805 h 3187690"/>
              <a:gd name="connsiteX2826" fmla="*/ 2757071 w 3959210"/>
              <a:gd name="connsiteY2826" fmla="*/ 2681175 h 3187690"/>
              <a:gd name="connsiteX2827" fmla="*/ 2752282 w 3959210"/>
              <a:gd name="connsiteY2827" fmla="*/ 2679577 h 3187690"/>
              <a:gd name="connsiteX2828" fmla="*/ 2761860 w 3959210"/>
              <a:gd name="connsiteY2828" fmla="*/ 2692360 h 3187690"/>
              <a:gd name="connsiteX2829" fmla="*/ 2763457 w 3959210"/>
              <a:gd name="connsiteY2829" fmla="*/ 2689164 h 3187690"/>
              <a:gd name="connsiteX2830" fmla="*/ 2795386 w 3959210"/>
              <a:gd name="connsiteY2830" fmla="*/ 2724317 h 3187690"/>
              <a:gd name="connsiteX2831" fmla="*/ 2792193 w 3959210"/>
              <a:gd name="connsiteY2831" fmla="*/ 2730708 h 3187690"/>
              <a:gd name="connsiteX2832" fmla="*/ 2803368 w 3959210"/>
              <a:gd name="connsiteY2832" fmla="*/ 2738697 h 3187690"/>
              <a:gd name="connsiteX2833" fmla="*/ 2804965 w 3959210"/>
              <a:gd name="connsiteY2833" fmla="*/ 2746687 h 3187690"/>
              <a:gd name="connsiteX2834" fmla="*/ 2809754 w 3959210"/>
              <a:gd name="connsiteY2834" fmla="*/ 2740295 h 3187690"/>
              <a:gd name="connsiteX2835" fmla="*/ 2817736 w 3959210"/>
              <a:gd name="connsiteY2835" fmla="*/ 2749882 h 3187690"/>
              <a:gd name="connsiteX2836" fmla="*/ 2833701 w 3959210"/>
              <a:gd name="connsiteY2836" fmla="*/ 2777045 h 3187690"/>
              <a:gd name="connsiteX2837" fmla="*/ 2832104 w 3959210"/>
              <a:gd name="connsiteY2837" fmla="*/ 2767458 h 3187690"/>
              <a:gd name="connsiteX2838" fmla="*/ 2835297 w 3959210"/>
              <a:gd name="connsiteY2838" fmla="*/ 2770654 h 3187690"/>
              <a:gd name="connsiteX2839" fmla="*/ 2849665 w 3959210"/>
              <a:gd name="connsiteY2839" fmla="*/ 2788230 h 3187690"/>
              <a:gd name="connsiteX2840" fmla="*/ 2852858 w 3959210"/>
              <a:gd name="connsiteY2840" fmla="*/ 2785035 h 3187690"/>
              <a:gd name="connsiteX2841" fmla="*/ 2859244 w 3959210"/>
              <a:gd name="connsiteY2841" fmla="*/ 2799415 h 3187690"/>
              <a:gd name="connsiteX2842" fmla="*/ 2868823 w 3959210"/>
              <a:gd name="connsiteY2842" fmla="*/ 2809002 h 3187690"/>
              <a:gd name="connsiteX2843" fmla="*/ 2873612 w 3959210"/>
              <a:gd name="connsiteY2843" fmla="*/ 2816991 h 3187690"/>
              <a:gd name="connsiteX2844" fmla="*/ 2883191 w 3959210"/>
              <a:gd name="connsiteY2844" fmla="*/ 2821785 h 3187690"/>
              <a:gd name="connsiteX2845" fmla="*/ 2876805 w 3959210"/>
              <a:gd name="connsiteY2845" fmla="*/ 2812198 h 3187690"/>
              <a:gd name="connsiteX2846" fmla="*/ 2887980 w 3959210"/>
              <a:gd name="connsiteY2846" fmla="*/ 2799415 h 3187690"/>
              <a:gd name="connsiteX2847" fmla="*/ 2894366 w 3959210"/>
              <a:gd name="connsiteY2847" fmla="*/ 2852144 h 3187690"/>
              <a:gd name="connsiteX2848" fmla="*/ 2902348 w 3959210"/>
              <a:gd name="connsiteY2848" fmla="*/ 2850546 h 3187690"/>
              <a:gd name="connsiteX2849" fmla="*/ 2903945 w 3959210"/>
              <a:gd name="connsiteY2849" fmla="*/ 2844155 h 3187690"/>
              <a:gd name="connsiteX2850" fmla="*/ 2895962 w 3959210"/>
              <a:gd name="connsiteY2850" fmla="*/ 2836166 h 3187690"/>
              <a:gd name="connsiteX2851" fmla="*/ 2905541 w 3959210"/>
              <a:gd name="connsiteY2851" fmla="*/ 2842557 h 3187690"/>
              <a:gd name="connsiteX2852" fmla="*/ 2910330 w 3959210"/>
              <a:gd name="connsiteY2852" fmla="*/ 2836166 h 3187690"/>
              <a:gd name="connsiteX2853" fmla="*/ 2913523 w 3959210"/>
              <a:gd name="connsiteY2853" fmla="*/ 2823383 h 3187690"/>
              <a:gd name="connsiteX2854" fmla="*/ 2921506 w 3959210"/>
              <a:gd name="connsiteY2854" fmla="*/ 2836166 h 3187690"/>
              <a:gd name="connsiteX2855" fmla="*/ 2913523 w 3959210"/>
              <a:gd name="connsiteY2855" fmla="*/ 2853742 h 3187690"/>
              <a:gd name="connsiteX2856" fmla="*/ 2911927 w 3959210"/>
              <a:gd name="connsiteY2856" fmla="*/ 2866525 h 3187690"/>
              <a:gd name="connsiteX2857" fmla="*/ 2929488 w 3959210"/>
              <a:gd name="connsiteY2857" fmla="*/ 2880905 h 3187690"/>
              <a:gd name="connsiteX2858" fmla="*/ 2921506 w 3959210"/>
              <a:gd name="connsiteY2858" fmla="*/ 2869720 h 3187690"/>
              <a:gd name="connsiteX2859" fmla="*/ 2932681 w 3959210"/>
              <a:gd name="connsiteY2859" fmla="*/ 2861731 h 3187690"/>
              <a:gd name="connsiteX2860" fmla="*/ 2942259 w 3959210"/>
              <a:gd name="connsiteY2860" fmla="*/ 2871318 h 3187690"/>
              <a:gd name="connsiteX2861" fmla="*/ 2939067 w 3959210"/>
              <a:gd name="connsiteY2861" fmla="*/ 2885699 h 3187690"/>
              <a:gd name="connsiteX2862" fmla="*/ 2932681 w 3959210"/>
              <a:gd name="connsiteY2862" fmla="*/ 2882503 h 3187690"/>
              <a:gd name="connsiteX2863" fmla="*/ 2937470 w 3959210"/>
              <a:gd name="connsiteY2863" fmla="*/ 2901677 h 3187690"/>
              <a:gd name="connsiteX2864" fmla="*/ 2943856 w 3959210"/>
              <a:gd name="connsiteY2864" fmla="*/ 2900079 h 3187690"/>
              <a:gd name="connsiteX2865" fmla="*/ 2955031 w 3959210"/>
              <a:gd name="connsiteY2865" fmla="*/ 2909666 h 3187690"/>
              <a:gd name="connsiteX2866" fmla="*/ 2947049 w 3959210"/>
              <a:gd name="connsiteY2866" fmla="*/ 2898481 h 3187690"/>
              <a:gd name="connsiteX2867" fmla="*/ 2953435 w 3959210"/>
              <a:gd name="connsiteY2867" fmla="*/ 2885699 h 3187690"/>
              <a:gd name="connsiteX2868" fmla="*/ 2961417 w 3959210"/>
              <a:gd name="connsiteY2868" fmla="*/ 2884101 h 3187690"/>
              <a:gd name="connsiteX2869" fmla="*/ 2967803 w 3959210"/>
              <a:gd name="connsiteY2869" fmla="*/ 2888894 h 3187690"/>
              <a:gd name="connsiteX2870" fmla="*/ 2974188 w 3959210"/>
              <a:gd name="connsiteY2870" fmla="*/ 2925645 h 3187690"/>
              <a:gd name="connsiteX2871" fmla="*/ 2985364 w 3959210"/>
              <a:gd name="connsiteY2871" fmla="*/ 2919253 h 3187690"/>
              <a:gd name="connsiteX2872" fmla="*/ 2991749 w 3959210"/>
              <a:gd name="connsiteY2872" fmla="*/ 2906471 h 3187690"/>
              <a:gd name="connsiteX2873" fmla="*/ 2986960 w 3959210"/>
              <a:gd name="connsiteY2873" fmla="*/ 2935232 h 3187690"/>
              <a:gd name="connsiteX2874" fmla="*/ 2982171 w 3959210"/>
              <a:gd name="connsiteY2874" fmla="*/ 2949612 h 3187690"/>
              <a:gd name="connsiteX2875" fmla="*/ 2988557 w 3959210"/>
              <a:gd name="connsiteY2875" fmla="*/ 2965591 h 3187690"/>
              <a:gd name="connsiteX2876" fmla="*/ 2996539 w 3959210"/>
              <a:gd name="connsiteY2876" fmla="*/ 2967188 h 3187690"/>
              <a:gd name="connsiteX2877" fmla="*/ 3014100 w 3959210"/>
              <a:gd name="connsiteY2877" fmla="*/ 2936829 h 3187690"/>
              <a:gd name="connsiteX2878" fmla="*/ 3015696 w 3959210"/>
              <a:gd name="connsiteY2878" fmla="*/ 2960797 h 3187690"/>
              <a:gd name="connsiteX2879" fmla="*/ 3002925 w 3959210"/>
              <a:gd name="connsiteY2879" fmla="*/ 2981569 h 3187690"/>
              <a:gd name="connsiteX2880" fmla="*/ 3009310 w 3959210"/>
              <a:gd name="connsiteY2880" fmla="*/ 2987960 h 3187690"/>
              <a:gd name="connsiteX2881" fmla="*/ 3004521 w 3959210"/>
              <a:gd name="connsiteY2881" fmla="*/ 2986362 h 3187690"/>
              <a:gd name="connsiteX2882" fmla="*/ 3012503 w 3959210"/>
              <a:gd name="connsiteY2882" fmla="*/ 3005537 h 3187690"/>
              <a:gd name="connsiteX2883" fmla="*/ 3026871 w 3959210"/>
              <a:gd name="connsiteY2883" fmla="*/ 2991156 h 3187690"/>
              <a:gd name="connsiteX2884" fmla="*/ 3039643 w 3959210"/>
              <a:gd name="connsiteY2884" fmla="*/ 2976775 h 3187690"/>
              <a:gd name="connsiteX2885" fmla="*/ 3028468 w 3959210"/>
              <a:gd name="connsiteY2885" fmla="*/ 3010330 h 3187690"/>
              <a:gd name="connsiteX2886" fmla="*/ 3031661 w 3959210"/>
              <a:gd name="connsiteY2886" fmla="*/ 3018319 h 3187690"/>
              <a:gd name="connsiteX2887" fmla="*/ 3012503 w 3959210"/>
              <a:gd name="connsiteY2887" fmla="*/ 3031102 h 3187690"/>
              <a:gd name="connsiteX2888" fmla="*/ 3007714 w 3959210"/>
              <a:gd name="connsiteY2888" fmla="*/ 3035896 h 3187690"/>
              <a:gd name="connsiteX2889" fmla="*/ 3012503 w 3959210"/>
              <a:gd name="connsiteY2889" fmla="*/ 3050276 h 3187690"/>
              <a:gd name="connsiteX2890" fmla="*/ 3023678 w 3959210"/>
              <a:gd name="connsiteY2890" fmla="*/ 3063059 h 3187690"/>
              <a:gd name="connsiteX2891" fmla="*/ 3031661 w 3959210"/>
              <a:gd name="connsiteY2891" fmla="*/ 3059863 h 3187690"/>
              <a:gd name="connsiteX2892" fmla="*/ 3028468 w 3959210"/>
              <a:gd name="connsiteY2892" fmla="*/ 3051874 h 3187690"/>
              <a:gd name="connsiteX2893" fmla="*/ 3036450 w 3959210"/>
              <a:gd name="connsiteY2893" fmla="*/ 3053472 h 3187690"/>
              <a:gd name="connsiteX2894" fmla="*/ 3033257 w 3959210"/>
              <a:gd name="connsiteY2894" fmla="*/ 3048678 h 3187690"/>
              <a:gd name="connsiteX2895" fmla="*/ 3039643 w 3959210"/>
              <a:gd name="connsiteY2895" fmla="*/ 3051874 h 3187690"/>
              <a:gd name="connsiteX2896" fmla="*/ 3038047 w 3959210"/>
              <a:gd name="connsiteY2896" fmla="*/ 3069450 h 3187690"/>
              <a:gd name="connsiteX2897" fmla="*/ 3030064 w 3959210"/>
              <a:gd name="connsiteY2897" fmla="*/ 3069450 h 3187690"/>
              <a:gd name="connsiteX2898" fmla="*/ 3039643 w 3959210"/>
              <a:gd name="connsiteY2898" fmla="*/ 3079037 h 3187690"/>
              <a:gd name="connsiteX2899" fmla="*/ 3028468 w 3959210"/>
              <a:gd name="connsiteY2899" fmla="*/ 3082233 h 3187690"/>
              <a:gd name="connsiteX2900" fmla="*/ 3030064 w 3959210"/>
              <a:gd name="connsiteY2900" fmla="*/ 3088624 h 3187690"/>
              <a:gd name="connsiteX2901" fmla="*/ 2999732 w 3959210"/>
              <a:gd name="connsiteY2901" fmla="*/ 3099809 h 3187690"/>
              <a:gd name="connsiteX2902" fmla="*/ 2998135 w 3959210"/>
              <a:gd name="connsiteY2902" fmla="*/ 3109396 h 3187690"/>
              <a:gd name="connsiteX2903" fmla="*/ 2980574 w 3959210"/>
              <a:gd name="connsiteY2903" fmla="*/ 3106200 h 3187690"/>
              <a:gd name="connsiteX2904" fmla="*/ 3001328 w 3959210"/>
              <a:gd name="connsiteY2904" fmla="*/ 3123777 h 3187690"/>
              <a:gd name="connsiteX2905" fmla="*/ 2988557 w 3959210"/>
              <a:gd name="connsiteY2905" fmla="*/ 3122179 h 3187690"/>
              <a:gd name="connsiteX2906" fmla="*/ 2959820 w 3959210"/>
              <a:gd name="connsiteY2906" fmla="*/ 3146146 h 3187690"/>
              <a:gd name="connsiteX2907" fmla="*/ 2947049 w 3959210"/>
              <a:gd name="connsiteY2907" fmla="*/ 3131766 h 3187690"/>
              <a:gd name="connsiteX2908" fmla="*/ 2943856 w 3959210"/>
              <a:gd name="connsiteY2908" fmla="*/ 3128570 h 3187690"/>
              <a:gd name="connsiteX2909" fmla="*/ 2945452 w 3959210"/>
              <a:gd name="connsiteY2909" fmla="*/ 3131766 h 3187690"/>
              <a:gd name="connsiteX2910" fmla="*/ 2940663 w 3959210"/>
              <a:gd name="connsiteY2910" fmla="*/ 3122179 h 3187690"/>
              <a:gd name="connsiteX2911" fmla="*/ 2926295 w 3959210"/>
              <a:gd name="connsiteY2911" fmla="*/ 3133364 h 3187690"/>
              <a:gd name="connsiteX2912" fmla="*/ 2940663 w 3959210"/>
              <a:gd name="connsiteY2912" fmla="*/ 3147744 h 3187690"/>
              <a:gd name="connsiteX2913" fmla="*/ 2899155 w 3959210"/>
              <a:gd name="connsiteY2913" fmla="*/ 3150940 h 3187690"/>
              <a:gd name="connsiteX2914" fmla="*/ 2913523 w 3959210"/>
              <a:gd name="connsiteY2914" fmla="*/ 3163723 h 3187690"/>
              <a:gd name="connsiteX2915" fmla="*/ 2919909 w 3959210"/>
              <a:gd name="connsiteY2915" fmla="*/ 3181299 h 3187690"/>
              <a:gd name="connsiteX2916" fmla="*/ 2910330 w 3959210"/>
              <a:gd name="connsiteY2916" fmla="*/ 3187690 h 3187690"/>
              <a:gd name="connsiteX2917" fmla="*/ 2883191 w 3959210"/>
              <a:gd name="connsiteY2917" fmla="*/ 3176505 h 3187690"/>
              <a:gd name="connsiteX2918" fmla="*/ 2881594 w 3959210"/>
              <a:gd name="connsiteY2918" fmla="*/ 3166918 h 3187690"/>
              <a:gd name="connsiteX2919" fmla="*/ 2862437 w 3959210"/>
              <a:gd name="connsiteY2919" fmla="*/ 3149342 h 3187690"/>
              <a:gd name="connsiteX2920" fmla="*/ 2846472 w 3959210"/>
              <a:gd name="connsiteY2920" fmla="*/ 3138157 h 3187690"/>
              <a:gd name="connsiteX2921" fmla="*/ 2849665 w 3959210"/>
              <a:gd name="connsiteY2921" fmla="*/ 3163723 h 3187690"/>
              <a:gd name="connsiteX2922" fmla="*/ 2851262 w 3959210"/>
              <a:gd name="connsiteY2922" fmla="*/ 3165321 h 3187690"/>
              <a:gd name="connsiteX2923" fmla="*/ 2854455 w 3959210"/>
              <a:gd name="connsiteY2923" fmla="*/ 3162125 h 3187690"/>
              <a:gd name="connsiteX2924" fmla="*/ 2857648 w 3959210"/>
              <a:gd name="connsiteY2924" fmla="*/ 3168516 h 3187690"/>
              <a:gd name="connsiteX2925" fmla="*/ 2872016 w 3959210"/>
              <a:gd name="connsiteY2925" fmla="*/ 3170114 h 3187690"/>
              <a:gd name="connsiteX2926" fmla="*/ 2881594 w 3959210"/>
              <a:gd name="connsiteY2926" fmla="*/ 3186092 h 3187690"/>
              <a:gd name="connsiteX2927" fmla="*/ 2865630 w 3959210"/>
              <a:gd name="connsiteY2927" fmla="*/ 3184495 h 3187690"/>
              <a:gd name="connsiteX2928" fmla="*/ 2854455 w 3959210"/>
              <a:gd name="connsiteY2928" fmla="*/ 3176505 h 3187690"/>
              <a:gd name="connsiteX2929" fmla="*/ 2851262 w 3959210"/>
              <a:gd name="connsiteY2929" fmla="*/ 3170114 h 3187690"/>
              <a:gd name="connsiteX2930" fmla="*/ 2848069 w 3959210"/>
              <a:gd name="connsiteY2930" fmla="*/ 3165321 h 3187690"/>
              <a:gd name="connsiteX2931" fmla="*/ 2838490 w 3959210"/>
              <a:gd name="connsiteY2931" fmla="*/ 3163723 h 3187690"/>
              <a:gd name="connsiteX2932" fmla="*/ 2843279 w 3959210"/>
              <a:gd name="connsiteY2932" fmla="*/ 3157331 h 3187690"/>
              <a:gd name="connsiteX2933" fmla="*/ 2841683 w 3959210"/>
              <a:gd name="connsiteY2933" fmla="*/ 3149342 h 3187690"/>
              <a:gd name="connsiteX2934" fmla="*/ 2804965 w 3959210"/>
              <a:gd name="connsiteY2934" fmla="*/ 3138157 h 3187690"/>
              <a:gd name="connsiteX2935" fmla="*/ 2811350 w 3959210"/>
              <a:gd name="connsiteY2935" fmla="*/ 3149342 h 3187690"/>
              <a:gd name="connsiteX2936" fmla="*/ 2812947 w 3959210"/>
              <a:gd name="connsiteY2936" fmla="*/ 3146146 h 3187690"/>
              <a:gd name="connsiteX2937" fmla="*/ 2817736 w 3959210"/>
              <a:gd name="connsiteY2937" fmla="*/ 3149342 h 3187690"/>
              <a:gd name="connsiteX2938" fmla="*/ 2817736 w 3959210"/>
              <a:gd name="connsiteY2938" fmla="*/ 3157331 h 3187690"/>
              <a:gd name="connsiteX2939" fmla="*/ 2803368 w 3959210"/>
              <a:gd name="connsiteY2939" fmla="*/ 3160527 h 3187690"/>
              <a:gd name="connsiteX2940" fmla="*/ 2789000 w 3959210"/>
              <a:gd name="connsiteY2940" fmla="*/ 3157331 h 3187690"/>
              <a:gd name="connsiteX2941" fmla="*/ 2771439 w 3959210"/>
              <a:gd name="connsiteY2941" fmla="*/ 3146146 h 3187690"/>
              <a:gd name="connsiteX2942" fmla="*/ 2765053 w 3959210"/>
              <a:gd name="connsiteY2942" fmla="*/ 3149342 h 3187690"/>
              <a:gd name="connsiteX2943" fmla="*/ 2749089 w 3959210"/>
              <a:gd name="connsiteY2943" fmla="*/ 3134962 h 3187690"/>
              <a:gd name="connsiteX2944" fmla="*/ 2753878 w 3959210"/>
              <a:gd name="connsiteY2944" fmla="*/ 3128570 h 3187690"/>
              <a:gd name="connsiteX2945" fmla="*/ 2761860 w 3959210"/>
              <a:gd name="connsiteY2945" fmla="*/ 3134962 h 3187690"/>
              <a:gd name="connsiteX2946" fmla="*/ 2765053 w 3959210"/>
              <a:gd name="connsiteY2946" fmla="*/ 3133364 h 3187690"/>
              <a:gd name="connsiteX2947" fmla="*/ 2760264 w 3959210"/>
              <a:gd name="connsiteY2947" fmla="*/ 3123777 h 3187690"/>
              <a:gd name="connsiteX2948" fmla="*/ 2757071 w 3959210"/>
              <a:gd name="connsiteY2948" fmla="*/ 3125375 h 3187690"/>
              <a:gd name="connsiteX2949" fmla="*/ 2744300 w 3959210"/>
              <a:gd name="connsiteY2949" fmla="*/ 3114190 h 3187690"/>
              <a:gd name="connsiteX2950" fmla="*/ 2733124 w 3959210"/>
              <a:gd name="connsiteY2950" fmla="*/ 3112592 h 3187690"/>
              <a:gd name="connsiteX2951" fmla="*/ 2747492 w 3959210"/>
              <a:gd name="connsiteY2951" fmla="*/ 3131766 h 3187690"/>
              <a:gd name="connsiteX2952" fmla="*/ 2707581 w 3959210"/>
              <a:gd name="connsiteY2952" fmla="*/ 3103005 h 3187690"/>
              <a:gd name="connsiteX2953" fmla="*/ 2693213 w 3959210"/>
              <a:gd name="connsiteY2953" fmla="*/ 3080635 h 3187690"/>
              <a:gd name="connsiteX2954" fmla="*/ 2632548 w 3959210"/>
              <a:gd name="connsiteY2954" fmla="*/ 3019917 h 3187690"/>
              <a:gd name="connsiteX2955" fmla="*/ 2634144 w 3959210"/>
              <a:gd name="connsiteY2955" fmla="*/ 3027906 h 3187690"/>
              <a:gd name="connsiteX2956" fmla="*/ 2603812 w 3959210"/>
              <a:gd name="connsiteY2956" fmla="*/ 3000743 h 3187690"/>
              <a:gd name="connsiteX2957" fmla="*/ 2610198 w 3959210"/>
              <a:gd name="connsiteY2957" fmla="*/ 2997547 h 3187690"/>
              <a:gd name="connsiteX2958" fmla="*/ 2607005 w 3959210"/>
              <a:gd name="connsiteY2958" fmla="*/ 2994352 h 3187690"/>
              <a:gd name="connsiteX2959" fmla="*/ 2603812 w 3959210"/>
              <a:gd name="connsiteY2959" fmla="*/ 2997547 h 3187690"/>
              <a:gd name="connsiteX2960" fmla="*/ 2602215 w 3959210"/>
              <a:gd name="connsiteY2960" fmla="*/ 2987960 h 3187690"/>
              <a:gd name="connsiteX2961" fmla="*/ 2592637 w 3959210"/>
              <a:gd name="connsiteY2961" fmla="*/ 2987960 h 3187690"/>
              <a:gd name="connsiteX2962" fmla="*/ 2584654 w 3959210"/>
              <a:gd name="connsiteY2962" fmla="*/ 2979971 h 3187690"/>
              <a:gd name="connsiteX2963" fmla="*/ 2586251 w 3959210"/>
              <a:gd name="connsiteY2963" fmla="*/ 2975178 h 3187690"/>
              <a:gd name="connsiteX2964" fmla="*/ 2578269 w 3959210"/>
              <a:gd name="connsiteY2964" fmla="*/ 2973580 h 3187690"/>
              <a:gd name="connsiteX2965" fmla="*/ 2565497 w 3959210"/>
              <a:gd name="connsiteY2965" fmla="*/ 2952808 h 3187690"/>
              <a:gd name="connsiteX2966" fmla="*/ 2547936 w 3959210"/>
              <a:gd name="connsiteY2966" fmla="*/ 2941623 h 3187690"/>
              <a:gd name="connsiteX2967" fmla="*/ 2528779 w 3959210"/>
              <a:gd name="connsiteY2967" fmla="*/ 2920851 h 3187690"/>
              <a:gd name="connsiteX2968" fmla="*/ 2525586 w 3959210"/>
              <a:gd name="connsiteY2968" fmla="*/ 2908068 h 3187690"/>
              <a:gd name="connsiteX2969" fmla="*/ 2517603 w 3959210"/>
              <a:gd name="connsiteY2969" fmla="*/ 2908068 h 3187690"/>
              <a:gd name="connsiteX2970" fmla="*/ 2504832 w 3959210"/>
              <a:gd name="connsiteY2970" fmla="*/ 2882503 h 3187690"/>
              <a:gd name="connsiteX2971" fmla="*/ 2496850 w 3959210"/>
              <a:gd name="connsiteY2971" fmla="*/ 2874514 h 3187690"/>
              <a:gd name="connsiteX2972" fmla="*/ 2488867 w 3959210"/>
              <a:gd name="connsiteY2972" fmla="*/ 2879307 h 3187690"/>
              <a:gd name="connsiteX2973" fmla="*/ 2474499 w 3959210"/>
              <a:gd name="connsiteY2973" fmla="*/ 2861731 h 3187690"/>
              <a:gd name="connsiteX2974" fmla="*/ 2477692 w 3959210"/>
              <a:gd name="connsiteY2974" fmla="*/ 2855340 h 3187690"/>
              <a:gd name="connsiteX2975" fmla="*/ 2466517 w 3959210"/>
              <a:gd name="connsiteY2975" fmla="*/ 2853742 h 3187690"/>
              <a:gd name="connsiteX2976" fmla="*/ 2450553 w 3959210"/>
              <a:gd name="connsiteY2976" fmla="*/ 2836166 h 3187690"/>
              <a:gd name="connsiteX2977" fmla="*/ 2444167 w 3959210"/>
              <a:gd name="connsiteY2977" fmla="*/ 2824981 h 3187690"/>
              <a:gd name="connsiteX2978" fmla="*/ 2448956 w 3959210"/>
              <a:gd name="connsiteY2978" fmla="*/ 2831372 h 3187690"/>
              <a:gd name="connsiteX2979" fmla="*/ 2440974 w 3959210"/>
              <a:gd name="connsiteY2979" fmla="*/ 2821785 h 3187690"/>
              <a:gd name="connsiteX2980" fmla="*/ 2436184 w 3959210"/>
              <a:gd name="connsiteY2980" fmla="*/ 2815394 h 3187690"/>
              <a:gd name="connsiteX2981" fmla="*/ 2426606 w 3959210"/>
              <a:gd name="connsiteY2981" fmla="*/ 2813796 h 3187690"/>
              <a:gd name="connsiteX2982" fmla="*/ 2431395 w 3959210"/>
              <a:gd name="connsiteY2982" fmla="*/ 2807404 h 3187690"/>
              <a:gd name="connsiteX2983" fmla="*/ 2425009 w 3959210"/>
              <a:gd name="connsiteY2983" fmla="*/ 2810600 h 3187690"/>
              <a:gd name="connsiteX2984" fmla="*/ 2393080 w 3959210"/>
              <a:gd name="connsiteY2984" fmla="*/ 2778643 h 3187690"/>
              <a:gd name="connsiteX2985" fmla="*/ 2396273 w 3959210"/>
              <a:gd name="connsiteY2985" fmla="*/ 2773850 h 3187690"/>
              <a:gd name="connsiteX2986" fmla="*/ 2389887 w 3959210"/>
              <a:gd name="connsiteY2986" fmla="*/ 2775448 h 3187690"/>
              <a:gd name="connsiteX2987" fmla="*/ 2372326 w 3959210"/>
              <a:gd name="connsiteY2987" fmla="*/ 2754676 h 3187690"/>
              <a:gd name="connsiteX2988" fmla="*/ 2364344 w 3959210"/>
              <a:gd name="connsiteY2988" fmla="*/ 2745089 h 3187690"/>
              <a:gd name="connsiteX2989" fmla="*/ 2353169 w 3959210"/>
              <a:gd name="connsiteY2989" fmla="*/ 2733904 h 3187690"/>
              <a:gd name="connsiteX2990" fmla="*/ 2349976 w 3959210"/>
              <a:gd name="connsiteY2990" fmla="*/ 2738697 h 3187690"/>
              <a:gd name="connsiteX2991" fmla="*/ 2340397 w 3959210"/>
              <a:gd name="connsiteY2991" fmla="*/ 2729110 h 3187690"/>
              <a:gd name="connsiteX2992" fmla="*/ 2324433 w 3959210"/>
              <a:gd name="connsiteY2992" fmla="*/ 2706741 h 3187690"/>
              <a:gd name="connsiteX2993" fmla="*/ 2302083 w 3959210"/>
              <a:gd name="connsiteY2993" fmla="*/ 2685969 h 3187690"/>
              <a:gd name="connsiteX2994" fmla="*/ 2278136 w 3959210"/>
              <a:gd name="connsiteY2994" fmla="*/ 2665197 h 3187690"/>
              <a:gd name="connsiteX2995" fmla="*/ 2281329 w 3959210"/>
              <a:gd name="connsiteY2995" fmla="*/ 2660403 h 3187690"/>
              <a:gd name="connsiteX2996" fmla="*/ 2266961 w 3959210"/>
              <a:gd name="connsiteY2996" fmla="*/ 2646023 h 3187690"/>
              <a:gd name="connsiteX2997" fmla="*/ 2250996 w 3959210"/>
              <a:gd name="connsiteY2997" fmla="*/ 2634838 h 3187690"/>
              <a:gd name="connsiteX2998" fmla="*/ 2252593 w 3959210"/>
              <a:gd name="connsiteY2998" fmla="*/ 2631642 h 3187690"/>
              <a:gd name="connsiteX2999" fmla="*/ 2230242 w 3959210"/>
              <a:gd name="connsiteY2999" fmla="*/ 2610870 h 3187690"/>
              <a:gd name="connsiteX3000" fmla="*/ 2206295 w 3959210"/>
              <a:gd name="connsiteY3000" fmla="*/ 2585305 h 3187690"/>
              <a:gd name="connsiteX3001" fmla="*/ 2206295 w 3959210"/>
              <a:gd name="connsiteY3001" fmla="*/ 2588500 h 3187690"/>
              <a:gd name="connsiteX3002" fmla="*/ 2177559 w 3959210"/>
              <a:gd name="connsiteY3002" fmla="*/ 2559739 h 3187690"/>
              <a:gd name="connsiteX3003" fmla="*/ 2159998 w 3959210"/>
              <a:gd name="connsiteY3003" fmla="*/ 2546957 h 3187690"/>
              <a:gd name="connsiteX3004" fmla="*/ 2171174 w 3959210"/>
              <a:gd name="connsiteY3004" fmla="*/ 2550152 h 3187690"/>
              <a:gd name="connsiteX3005" fmla="*/ 2163191 w 3959210"/>
              <a:gd name="connsiteY3005" fmla="*/ 2543761 h 3187690"/>
              <a:gd name="connsiteX3006" fmla="*/ 2158402 w 3959210"/>
              <a:gd name="connsiteY3006" fmla="*/ 2545359 h 3187690"/>
              <a:gd name="connsiteX3007" fmla="*/ 2136052 w 3959210"/>
              <a:gd name="connsiteY3007" fmla="*/ 2524587 h 3187690"/>
              <a:gd name="connsiteX3008" fmla="*/ 2128069 w 3959210"/>
              <a:gd name="connsiteY3008" fmla="*/ 2521391 h 3187690"/>
              <a:gd name="connsiteX3009" fmla="*/ 2118491 w 3959210"/>
              <a:gd name="connsiteY3009" fmla="*/ 2508608 h 3187690"/>
              <a:gd name="connsiteX3010" fmla="*/ 2118491 w 3959210"/>
              <a:gd name="connsiteY3010" fmla="*/ 2507011 h 3187690"/>
              <a:gd name="connsiteX3011" fmla="*/ 2124876 w 3959210"/>
              <a:gd name="connsiteY3011" fmla="*/ 2508608 h 3187690"/>
              <a:gd name="connsiteX3012" fmla="*/ 2123280 w 3959210"/>
              <a:gd name="connsiteY3012" fmla="*/ 2502217 h 3187690"/>
              <a:gd name="connsiteX3013" fmla="*/ 2115298 w 3959210"/>
              <a:gd name="connsiteY3013" fmla="*/ 2503815 h 3187690"/>
              <a:gd name="connsiteX3014" fmla="*/ 2105719 w 3959210"/>
              <a:gd name="connsiteY3014" fmla="*/ 2487837 h 3187690"/>
              <a:gd name="connsiteX3015" fmla="*/ 2102526 w 3959210"/>
              <a:gd name="connsiteY3015" fmla="*/ 2492630 h 3187690"/>
              <a:gd name="connsiteX3016" fmla="*/ 2075387 w 3959210"/>
              <a:gd name="connsiteY3016" fmla="*/ 2468662 h 3187690"/>
              <a:gd name="connsiteX3017" fmla="*/ 2049843 w 3959210"/>
              <a:gd name="connsiteY3017" fmla="*/ 2484641 h 3187690"/>
              <a:gd name="connsiteX3018" fmla="*/ 2048247 w 3959210"/>
              <a:gd name="connsiteY3018" fmla="*/ 2494228 h 3187690"/>
              <a:gd name="connsiteX3019" fmla="*/ 2032282 w 3959210"/>
              <a:gd name="connsiteY3019" fmla="*/ 2495826 h 3187690"/>
              <a:gd name="connsiteX3020" fmla="*/ 2051440 w 3959210"/>
              <a:gd name="connsiteY3020" fmla="*/ 2505413 h 3187690"/>
              <a:gd name="connsiteX3021" fmla="*/ 2040265 w 3959210"/>
              <a:gd name="connsiteY3021" fmla="*/ 2507011 h 3187690"/>
              <a:gd name="connsiteX3022" fmla="*/ 2014721 w 3959210"/>
              <a:gd name="connsiteY3022" fmla="*/ 2535772 h 3187690"/>
              <a:gd name="connsiteX3023" fmla="*/ 2005143 w 3959210"/>
              <a:gd name="connsiteY3023" fmla="*/ 2524587 h 3187690"/>
              <a:gd name="connsiteX3024" fmla="*/ 2001950 w 3959210"/>
              <a:gd name="connsiteY3024" fmla="*/ 2524587 h 3187690"/>
              <a:gd name="connsiteX3025" fmla="*/ 2003546 w 3959210"/>
              <a:gd name="connsiteY3025" fmla="*/ 2526185 h 3187690"/>
              <a:gd name="connsiteX3026" fmla="*/ 1998757 w 3959210"/>
              <a:gd name="connsiteY3026" fmla="*/ 2519793 h 3187690"/>
              <a:gd name="connsiteX3027" fmla="*/ 1985985 w 3959210"/>
              <a:gd name="connsiteY3027" fmla="*/ 2532576 h 3187690"/>
              <a:gd name="connsiteX3028" fmla="*/ 1998757 w 3959210"/>
              <a:gd name="connsiteY3028" fmla="*/ 2540565 h 3187690"/>
              <a:gd name="connsiteX3029" fmla="*/ 1963635 w 3959210"/>
              <a:gd name="connsiteY3029" fmla="*/ 2553348 h 3187690"/>
              <a:gd name="connsiteX3030" fmla="*/ 1976407 w 3959210"/>
              <a:gd name="connsiteY3030" fmla="*/ 2561337 h 3187690"/>
              <a:gd name="connsiteX3031" fmla="*/ 1981196 w 3959210"/>
              <a:gd name="connsiteY3031" fmla="*/ 2575718 h 3187690"/>
              <a:gd name="connsiteX3032" fmla="*/ 1974810 w 3959210"/>
              <a:gd name="connsiteY3032" fmla="*/ 2582109 h 3187690"/>
              <a:gd name="connsiteX3033" fmla="*/ 1949267 w 3959210"/>
              <a:gd name="connsiteY3033" fmla="*/ 2580511 h 3187690"/>
              <a:gd name="connsiteX3034" fmla="*/ 1947670 w 3959210"/>
              <a:gd name="connsiteY3034" fmla="*/ 2572522 h 3187690"/>
              <a:gd name="connsiteX3035" fmla="*/ 1930110 w 3959210"/>
              <a:gd name="connsiteY3035" fmla="*/ 2561337 h 3187690"/>
              <a:gd name="connsiteX3036" fmla="*/ 1917338 w 3959210"/>
              <a:gd name="connsiteY3036" fmla="*/ 2556544 h 3187690"/>
              <a:gd name="connsiteX3037" fmla="*/ 1920531 w 3959210"/>
              <a:gd name="connsiteY3037" fmla="*/ 2577316 h 3187690"/>
              <a:gd name="connsiteX3038" fmla="*/ 1922127 w 3959210"/>
              <a:gd name="connsiteY3038" fmla="*/ 2578913 h 3187690"/>
              <a:gd name="connsiteX3039" fmla="*/ 1923724 w 3959210"/>
              <a:gd name="connsiteY3039" fmla="*/ 2575718 h 3187690"/>
              <a:gd name="connsiteX3040" fmla="*/ 1926917 w 3959210"/>
              <a:gd name="connsiteY3040" fmla="*/ 2580511 h 3187690"/>
              <a:gd name="connsiteX3041" fmla="*/ 1939688 w 3959210"/>
              <a:gd name="connsiteY3041" fmla="*/ 2577316 h 3187690"/>
              <a:gd name="connsiteX3042" fmla="*/ 1947670 w 3959210"/>
              <a:gd name="connsiteY3042" fmla="*/ 2588500 h 3187690"/>
              <a:gd name="connsiteX3043" fmla="*/ 1934899 w 3959210"/>
              <a:gd name="connsiteY3043" fmla="*/ 2591696 h 3187690"/>
              <a:gd name="connsiteX3044" fmla="*/ 1923724 w 3959210"/>
              <a:gd name="connsiteY3044" fmla="*/ 2586903 h 3187690"/>
              <a:gd name="connsiteX3045" fmla="*/ 1918934 w 3959210"/>
              <a:gd name="connsiteY3045" fmla="*/ 2578913 h 3187690"/>
              <a:gd name="connsiteX3046" fmla="*/ 1909356 w 3959210"/>
              <a:gd name="connsiteY3046" fmla="*/ 2582109 h 3187690"/>
              <a:gd name="connsiteX3047" fmla="*/ 1914145 w 3959210"/>
              <a:gd name="connsiteY3047" fmla="*/ 2574120 h 3187690"/>
              <a:gd name="connsiteX3048" fmla="*/ 1912549 w 3959210"/>
              <a:gd name="connsiteY3048" fmla="*/ 2567728 h 3187690"/>
              <a:gd name="connsiteX3049" fmla="*/ 1880620 w 3959210"/>
              <a:gd name="connsiteY3049" fmla="*/ 2566131 h 3187690"/>
              <a:gd name="connsiteX3050" fmla="*/ 1887005 w 3959210"/>
              <a:gd name="connsiteY3050" fmla="*/ 2574120 h 3187690"/>
              <a:gd name="connsiteX3051" fmla="*/ 1887005 w 3959210"/>
              <a:gd name="connsiteY3051" fmla="*/ 2572522 h 3187690"/>
              <a:gd name="connsiteX3052" fmla="*/ 1891795 w 3959210"/>
              <a:gd name="connsiteY3052" fmla="*/ 2574120 h 3187690"/>
              <a:gd name="connsiteX3053" fmla="*/ 1891795 w 3959210"/>
              <a:gd name="connsiteY3053" fmla="*/ 2580511 h 3187690"/>
              <a:gd name="connsiteX3054" fmla="*/ 1879023 w 3959210"/>
              <a:gd name="connsiteY3054" fmla="*/ 2586903 h 3187690"/>
              <a:gd name="connsiteX3055" fmla="*/ 1866251 w 3959210"/>
              <a:gd name="connsiteY3055" fmla="*/ 2588500 h 3187690"/>
              <a:gd name="connsiteX3056" fmla="*/ 1850287 w 3959210"/>
              <a:gd name="connsiteY3056" fmla="*/ 2582109 h 3187690"/>
              <a:gd name="connsiteX3057" fmla="*/ 1845498 w 3959210"/>
              <a:gd name="connsiteY3057" fmla="*/ 2586903 h 3187690"/>
              <a:gd name="connsiteX3058" fmla="*/ 1831130 w 3959210"/>
              <a:gd name="connsiteY3058" fmla="*/ 2577316 h 3187690"/>
              <a:gd name="connsiteX3059" fmla="*/ 1835919 w 3959210"/>
              <a:gd name="connsiteY3059" fmla="*/ 2570924 h 3187690"/>
              <a:gd name="connsiteX3060" fmla="*/ 1842305 w 3959210"/>
              <a:gd name="connsiteY3060" fmla="*/ 2575718 h 3187690"/>
              <a:gd name="connsiteX3061" fmla="*/ 1845498 w 3959210"/>
              <a:gd name="connsiteY3061" fmla="*/ 2572522 h 3187690"/>
              <a:gd name="connsiteX3062" fmla="*/ 1840708 w 3959210"/>
              <a:gd name="connsiteY3062" fmla="*/ 2566131 h 3187690"/>
              <a:gd name="connsiteX3063" fmla="*/ 1837515 w 3959210"/>
              <a:gd name="connsiteY3063" fmla="*/ 2567728 h 3187690"/>
              <a:gd name="connsiteX3064" fmla="*/ 1826340 w 3959210"/>
              <a:gd name="connsiteY3064" fmla="*/ 2561337 h 3187690"/>
              <a:gd name="connsiteX3065" fmla="*/ 1816762 w 3959210"/>
              <a:gd name="connsiteY3065" fmla="*/ 2562935 h 3187690"/>
              <a:gd name="connsiteX3066" fmla="*/ 1829533 w 3959210"/>
              <a:gd name="connsiteY3066" fmla="*/ 2575718 h 3187690"/>
              <a:gd name="connsiteX3067" fmla="*/ 1794411 w 3959210"/>
              <a:gd name="connsiteY3067" fmla="*/ 2559739 h 3187690"/>
              <a:gd name="connsiteX3068" fmla="*/ 1781640 w 3959210"/>
              <a:gd name="connsiteY3068" fmla="*/ 2545359 h 3187690"/>
              <a:gd name="connsiteX3069" fmla="*/ 1727360 w 3959210"/>
              <a:gd name="connsiteY3069" fmla="*/ 2507011 h 3187690"/>
              <a:gd name="connsiteX3070" fmla="*/ 1728957 w 3959210"/>
              <a:gd name="connsiteY3070" fmla="*/ 2513402 h 3187690"/>
              <a:gd name="connsiteX3071" fmla="*/ 1701817 w 3959210"/>
              <a:gd name="connsiteY3071" fmla="*/ 2495826 h 3187690"/>
              <a:gd name="connsiteX3072" fmla="*/ 1708203 w 3959210"/>
              <a:gd name="connsiteY3072" fmla="*/ 2492630 h 3187690"/>
              <a:gd name="connsiteX3073" fmla="*/ 1705010 w 3959210"/>
              <a:gd name="connsiteY3073" fmla="*/ 2491032 h 3187690"/>
              <a:gd name="connsiteX3074" fmla="*/ 1701817 w 3959210"/>
              <a:gd name="connsiteY3074" fmla="*/ 2494228 h 3187690"/>
              <a:gd name="connsiteX3075" fmla="*/ 1701817 w 3959210"/>
              <a:gd name="connsiteY3075" fmla="*/ 2486239 h 3187690"/>
              <a:gd name="connsiteX3076" fmla="*/ 1692238 w 3959210"/>
              <a:gd name="connsiteY3076" fmla="*/ 2487837 h 3187690"/>
              <a:gd name="connsiteX3077" fmla="*/ 1685853 w 3959210"/>
              <a:gd name="connsiteY3077" fmla="*/ 2483043 h 3187690"/>
              <a:gd name="connsiteX3078" fmla="*/ 1687449 w 3959210"/>
              <a:gd name="connsiteY3078" fmla="*/ 2478249 h 3187690"/>
              <a:gd name="connsiteX3079" fmla="*/ 1679467 w 3959210"/>
              <a:gd name="connsiteY3079" fmla="*/ 2479847 h 3187690"/>
              <a:gd name="connsiteX3080" fmla="*/ 1668292 w 3959210"/>
              <a:gd name="connsiteY3080" fmla="*/ 2463869 h 3187690"/>
              <a:gd name="connsiteX3081" fmla="*/ 1637959 w 3959210"/>
              <a:gd name="connsiteY3081" fmla="*/ 2443097 h 3187690"/>
              <a:gd name="connsiteX3082" fmla="*/ 1637959 w 3959210"/>
              <a:gd name="connsiteY3082" fmla="*/ 2439901 h 3187690"/>
              <a:gd name="connsiteX3083" fmla="*/ 1633170 w 3959210"/>
              <a:gd name="connsiteY3083" fmla="*/ 2433510 h 3187690"/>
              <a:gd name="connsiteX3084" fmla="*/ 1628380 w 3959210"/>
              <a:gd name="connsiteY3084" fmla="*/ 2435108 h 3187690"/>
              <a:gd name="connsiteX3085" fmla="*/ 1615609 w 3959210"/>
              <a:gd name="connsiteY3085" fmla="*/ 2415934 h 3187690"/>
              <a:gd name="connsiteX3086" fmla="*/ 1609223 w 3959210"/>
              <a:gd name="connsiteY3086" fmla="*/ 2411140 h 3187690"/>
              <a:gd name="connsiteX3087" fmla="*/ 1602837 w 3959210"/>
              <a:gd name="connsiteY3087" fmla="*/ 2417532 h 3187690"/>
              <a:gd name="connsiteX3088" fmla="*/ 1590065 w 3959210"/>
              <a:gd name="connsiteY3088" fmla="*/ 2403151 h 3187690"/>
              <a:gd name="connsiteX3089" fmla="*/ 1593258 w 3959210"/>
              <a:gd name="connsiteY3089" fmla="*/ 2398357 h 3187690"/>
              <a:gd name="connsiteX3090" fmla="*/ 1583680 w 3959210"/>
              <a:gd name="connsiteY3090" fmla="*/ 2399955 h 3187690"/>
              <a:gd name="connsiteX3091" fmla="*/ 1569312 w 3959210"/>
              <a:gd name="connsiteY3091" fmla="*/ 2387173 h 3187690"/>
              <a:gd name="connsiteX3092" fmla="*/ 1564522 w 3959210"/>
              <a:gd name="connsiteY3092" fmla="*/ 2379183 h 3187690"/>
              <a:gd name="connsiteX3093" fmla="*/ 1569312 w 3959210"/>
              <a:gd name="connsiteY3093" fmla="*/ 2383977 h 3187690"/>
              <a:gd name="connsiteX3094" fmla="*/ 1562926 w 3959210"/>
              <a:gd name="connsiteY3094" fmla="*/ 2375988 h 3187690"/>
              <a:gd name="connsiteX3095" fmla="*/ 1556540 w 3959210"/>
              <a:gd name="connsiteY3095" fmla="*/ 2372792 h 3187690"/>
              <a:gd name="connsiteX3096" fmla="*/ 1548558 w 3959210"/>
              <a:gd name="connsiteY3096" fmla="*/ 2372792 h 3187690"/>
              <a:gd name="connsiteX3097" fmla="*/ 1553347 w 3959210"/>
              <a:gd name="connsiteY3097" fmla="*/ 2366401 h 3187690"/>
              <a:gd name="connsiteX3098" fmla="*/ 1548558 w 3959210"/>
              <a:gd name="connsiteY3098" fmla="*/ 2371194 h 3187690"/>
              <a:gd name="connsiteX3099" fmla="*/ 1521418 w 3959210"/>
              <a:gd name="connsiteY3099" fmla="*/ 2348824 h 3187690"/>
              <a:gd name="connsiteX3100" fmla="*/ 1523015 w 3959210"/>
              <a:gd name="connsiteY3100" fmla="*/ 2344031 h 3187690"/>
              <a:gd name="connsiteX3101" fmla="*/ 1518225 w 3959210"/>
              <a:gd name="connsiteY3101" fmla="*/ 2347227 h 3187690"/>
              <a:gd name="connsiteX3102" fmla="*/ 1503857 w 3959210"/>
              <a:gd name="connsiteY3102" fmla="*/ 2332846 h 3187690"/>
              <a:gd name="connsiteX3103" fmla="*/ 1487893 w 3959210"/>
              <a:gd name="connsiteY3103" fmla="*/ 2318465 h 3187690"/>
              <a:gd name="connsiteX3104" fmla="*/ 1484700 w 3959210"/>
              <a:gd name="connsiteY3104" fmla="*/ 2321661 h 3187690"/>
              <a:gd name="connsiteX3105" fmla="*/ 1476717 w 3959210"/>
              <a:gd name="connsiteY3105" fmla="*/ 2316868 h 3187690"/>
              <a:gd name="connsiteX3106" fmla="*/ 1463946 w 3959210"/>
              <a:gd name="connsiteY3106" fmla="*/ 2299291 h 3187690"/>
              <a:gd name="connsiteX3107" fmla="*/ 1424035 w 3959210"/>
              <a:gd name="connsiteY3107" fmla="*/ 2272128 h 3187690"/>
              <a:gd name="connsiteX3108" fmla="*/ 1428824 w 3959210"/>
              <a:gd name="connsiteY3108" fmla="*/ 2267335 h 3187690"/>
              <a:gd name="connsiteX3109" fmla="*/ 1416052 w 3959210"/>
              <a:gd name="connsiteY3109" fmla="*/ 2257748 h 3187690"/>
              <a:gd name="connsiteX3110" fmla="*/ 1401684 w 3959210"/>
              <a:gd name="connsiteY3110" fmla="*/ 2251356 h 3187690"/>
              <a:gd name="connsiteX3111" fmla="*/ 1404877 w 3959210"/>
              <a:gd name="connsiteY3111" fmla="*/ 2248161 h 3187690"/>
              <a:gd name="connsiteX3112" fmla="*/ 1384123 w 3959210"/>
              <a:gd name="connsiteY3112" fmla="*/ 2233780 h 3187690"/>
              <a:gd name="connsiteX3113" fmla="*/ 1366562 w 3959210"/>
              <a:gd name="connsiteY3113" fmla="*/ 2214606 h 3187690"/>
              <a:gd name="connsiteX3114" fmla="*/ 1364966 w 3959210"/>
              <a:gd name="connsiteY3114" fmla="*/ 2219399 h 3187690"/>
              <a:gd name="connsiteX3115" fmla="*/ 1341019 w 3959210"/>
              <a:gd name="connsiteY3115" fmla="*/ 2198628 h 3187690"/>
              <a:gd name="connsiteX3116" fmla="*/ 1328247 w 3959210"/>
              <a:gd name="connsiteY3116" fmla="*/ 2189040 h 3187690"/>
              <a:gd name="connsiteX3117" fmla="*/ 1336230 w 3959210"/>
              <a:gd name="connsiteY3117" fmla="*/ 2192236 h 3187690"/>
              <a:gd name="connsiteX3118" fmla="*/ 1329844 w 3959210"/>
              <a:gd name="connsiteY3118" fmla="*/ 2187443 h 3187690"/>
              <a:gd name="connsiteX3119" fmla="*/ 1325055 w 3959210"/>
              <a:gd name="connsiteY3119" fmla="*/ 2189040 h 3187690"/>
              <a:gd name="connsiteX3120" fmla="*/ 1307494 w 3959210"/>
              <a:gd name="connsiteY3120" fmla="*/ 2174660 h 3187690"/>
              <a:gd name="connsiteX3121" fmla="*/ 1301108 w 3959210"/>
              <a:gd name="connsiteY3121" fmla="*/ 2174660 h 3187690"/>
              <a:gd name="connsiteX3122" fmla="*/ 1293126 w 3959210"/>
              <a:gd name="connsiteY3122" fmla="*/ 2165073 h 3187690"/>
              <a:gd name="connsiteX3123" fmla="*/ 1293126 w 3959210"/>
              <a:gd name="connsiteY3123" fmla="*/ 2161877 h 3187690"/>
              <a:gd name="connsiteX3124" fmla="*/ 1299511 w 3959210"/>
              <a:gd name="connsiteY3124" fmla="*/ 2161877 h 3187690"/>
              <a:gd name="connsiteX3125" fmla="*/ 1297915 w 3959210"/>
              <a:gd name="connsiteY3125" fmla="*/ 2157084 h 3187690"/>
              <a:gd name="connsiteX3126" fmla="*/ 1291529 w 3959210"/>
              <a:gd name="connsiteY3126" fmla="*/ 2160279 h 3187690"/>
              <a:gd name="connsiteX3127" fmla="*/ 1283547 w 3959210"/>
              <a:gd name="connsiteY3127" fmla="*/ 2147497 h 3187690"/>
              <a:gd name="connsiteX3128" fmla="*/ 1280354 w 3959210"/>
              <a:gd name="connsiteY3128" fmla="*/ 2152290 h 3187690"/>
              <a:gd name="connsiteX3129" fmla="*/ 1261197 w 3959210"/>
              <a:gd name="connsiteY3129" fmla="*/ 2137910 h 3187690"/>
              <a:gd name="connsiteX3130" fmla="*/ 1253214 w 3959210"/>
              <a:gd name="connsiteY3130" fmla="*/ 2131518 h 3187690"/>
              <a:gd name="connsiteX3131" fmla="*/ 1246828 w 3959210"/>
              <a:gd name="connsiteY3131" fmla="*/ 2123529 h 3187690"/>
              <a:gd name="connsiteX3132" fmla="*/ 1243636 w 3959210"/>
              <a:gd name="connsiteY3132" fmla="*/ 2126725 h 3187690"/>
              <a:gd name="connsiteX3133" fmla="*/ 1245232 w 3959210"/>
              <a:gd name="connsiteY3133" fmla="*/ 2118736 h 3187690"/>
              <a:gd name="connsiteX3134" fmla="*/ 1240443 w 3959210"/>
              <a:gd name="connsiteY3134" fmla="*/ 2115540 h 3187690"/>
              <a:gd name="connsiteX3135" fmla="*/ 1237250 w 3959210"/>
              <a:gd name="connsiteY3135" fmla="*/ 2120333 h 3187690"/>
              <a:gd name="connsiteX3136" fmla="*/ 1203724 w 3959210"/>
              <a:gd name="connsiteY3136" fmla="*/ 2094768 h 3187690"/>
              <a:gd name="connsiteX3137" fmla="*/ 1198935 w 3959210"/>
              <a:gd name="connsiteY3137" fmla="*/ 2085181 h 3187690"/>
              <a:gd name="connsiteX3138" fmla="*/ 1202128 w 3959210"/>
              <a:gd name="connsiteY3138" fmla="*/ 2080387 h 3187690"/>
              <a:gd name="connsiteX3139" fmla="*/ 1192549 w 3959210"/>
              <a:gd name="connsiteY3139" fmla="*/ 2070800 h 3187690"/>
              <a:gd name="connsiteX3140" fmla="*/ 1189356 w 3959210"/>
              <a:gd name="connsiteY3140" fmla="*/ 2081985 h 3187690"/>
              <a:gd name="connsiteX3141" fmla="*/ 1182970 w 3959210"/>
              <a:gd name="connsiteY3141" fmla="*/ 2073996 h 3187690"/>
              <a:gd name="connsiteX3142" fmla="*/ 1181374 w 3959210"/>
              <a:gd name="connsiteY3142" fmla="*/ 2075594 h 3187690"/>
              <a:gd name="connsiteX3143" fmla="*/ 1171795 w 3959210"/>
              <a:gd name="connsiteY3143" fmla="*/ 2069203 h 3187690"/>
              <a:gd name="connsiteX3144" fmla="*/ 1176585 w 3959210"/>
              <a:gd name="connsiteY3144" fmla="*/ 2067605 h 3187690"/>
              <a:gd name="connsiteX3145" fmla="*/ 1171795 w 3959210"/>
              <a:gd name="connsiteY3145" fmla="*/ 2064409 h 3187690"/>
              <a:gd name="connsiteX3146" fmla="*/ 1163813 w 3959210"/>
              <a:gd name="connsiteY3146" fmla="*/ 2062811 h 3187690"/>
              <a:gd name="connsiteX3147" fmla="*/ 1167006 w 3959210"/>
              <a:gd name="connsiteY3147" fmla="*/ 2056420 h 3187690"/>
              <a:gd name="connsiteX3148" fmla="*/ 1160620 w 3959210"/>
              <a:gd name="connsiteY3148" fmla="*/ 2059616 h 3187690"/>
              <a:gd name="connsiteX3149" fmla="*/ 1152638 w 3959210"/>
              <a:gd name="connsiteY3149" fmla="*/ 2058018 h 3187690"/>
              <a:gd name="connsiteX3150" fmla="*/ 1157427 w 3959210"/>
              <a:gd name="connsiteY3150" fmla="*/ 2053224 h 3187690"/>
              <a:gd name="connsiteX3151" fmla="*/ 1154234 w 3959210"/>
              <a:gd name="connsiteY3151" fmla="*/ 2046833 h 3187690"/>
              <a:gd name="connsiteX3152" fmla="*/ 1145975 w 3959210"/>
              <a:gd name="connsiteY3152" fmla="*/ 2039747 h 3187690"/>
              <a:gd name="connsiteX3153" fmla="*/ 1143059 w 3959210"/>
              <a:gd name="connsiteY3153" fmla="*/ 2032452 h 3187690"/>
              <a:gd name="connsiteX3154" fmla="*/ 1127095 w 3959210"/>
              <a:gd name="connsiteY3154" fmla="*/ 2026061 h 3187690"/>
              <a:gd name="connsiteX3155" fmla="*/ 1128691 w 3959210"/>
              <a:gd name="connsiteY3155" fmla="*/ 2032452 h 3187690"/>
              <a:gd name="connsiteX3156" fmla="*/ 1120709 w 3959210"/>
              <a:gd name="connsiteY3156" fmla="*/ 2022865 h 3187690"/>
              <a:gd name="connsiteX3157" fmla="*/ 1111130 w 3959210"/>
              <a:gd name="connsiteY3157" fmla="*/ 2016474 h 3187690"/>
              <a:gd name="connsiteX3158" fmla="*/ 1107937 w 3959210"/>
              <a:gd name="connsiteY3158" fmla="*/ 2019670 h 3187690"/>
              <a:gd name="connsiteX3159" fmla="*/ 1098957 w 3959210"/>
              <a:gd name="connsiteY3159" fmla="*/ 2010881 h 3187690"/>
              <a:gd name="connsiteX3160" fmla="*/ 1098794 w 3959210"/>
              <a:gd name="connsiteY3160" fmla="*/ 2008485 h 3187690"/>
              <a:gd name="connsiteX3161" fmla="*/ 1103148 w 3959210"/>
              <a:gd name="connsiteY3161" fmla="*/ 2008485 h 3187690"/>
              <a:gd name="connsiteX3162" fmla="*/ 1103148 w 3959210"/>
              <a:gd name="connsiteY3162" fmla="*/ 2003691 h 3187690"/>
              <a:gd name="connsiteX3163" fmla="*/ 1093569 w 3959210"/>
              <a:gd name="connsiteY3163" fmla="*/ 2002093 h 3187690"/>
              <a:gd name="connsiteX3164" fmla="*/ 1085587 w 3959210"/>
              <a:gd name="connsiteY3164" fmla="*/ 1995702 h 3187690"/>
              <a:gd name="connsiteX3165" fmla="*/ 1088780 w 3959210"/>
              <a:gd name="connsiteY3165" fmla="*/ 1992506 h 3187690"/>
              <a:gd name="connsiteX3166" fmla="*/ 1080798 w 3959210"/>
              <a:gd name="connsiteY3166" fmla="*/ 1987713 h 3187690"/>
              <a:gd name="connsiteX3167" fmla="*/ 1082394 w 3959210"/>
              <a:gd name="connsiteY3167" fmla="*/ 1990908 h 3187690"/>
              <a:gd name="connsiteX3168" fmla="*/ 1066430 w 3959210"/>
              <a:gd name="connsiteY3168" fmla="*/ 1987713 h 3187690"/>
              <a:gd name="connsiteX3169" fmla="*/ 1063237 w 3959210"/>
              <a:gd name="connsiteY3169" fmla="*/ 1979724 h 3187690"/>
              <a:gd name="connsiteX3170" fmla="*/ 1071219 w 3959210"/>
              <a:gd name="connsiteY3170" fmla="*/ 1978126 h 3187690"/>
              <a:gd name="connsiteX3171" fmla="*/ 1080798 w 3959210"/>
              <a:gd name="connsiteY3171" fmla="*/ 1984517 h 3187690"/>
              <a:gd name="connsiteX3172" fmla="*/ 1069622 w 3959210"/>
              <a:gd name="connsiteY3172" fmla="*/ 1974930 h 3187690"/>
              <a:gd name="connsiteX3173" fmla="*/ 1063237 w 3959210"/>
              <a:gd name="connsiteY3173" fmla="*/ 1978126 h 3187690"/>
              <a:gd name="connsiteX3174" fmla="*/ 1048869 w 3959210"/>
              <a:gd name="connsiteY3174" fmla="*/ 1971734 h 3187690"/>
              <a:gd name="connsiteX3175" fmla="*/ 1055254 w 3959210"/>
              <a:gd name="connsiteY3175" fmla="*/ 1971734 h 3187690"/>
              <a:gd name="connsiteX3176" fmla="*/ 1044079 w 3959210"/>
              <a:gd name="connsiteY3176" fmla="*/ 1970137 h 3187690"/>
              <a:gd name="connsiteX3177" fmla="*/ 1045676 w 3959210"/>
              <a:gd name="connsiteY3177" fmla="*/ 1965343 h 3187690"/>
              <a:gd name="connsiteX3178" fmla="*/ 1050465 w 3959210"/>
              <a:gd name="connsiteY3178" fmla="*/ 1966941 h 3187690"/>
              <a:gd name="connsiteX3179" fmla="*/ 1040886 w 3959210"/>
              <a:gd name="connsiteY3179" fmla="*/ 1958952 h 3187690"/>
              <a:gd name="connsiteX3180" fmla="*/ 1042483 w 3959210"/>
              <a:gd name="connsiteY3180" fmla="*/ 1966941 h 3187690"/>
              <a:gd name="connsiteX3181" fmla="*/ 1031308 w 3959210"/>
              <a:gd name="connsiteY3181" fmla="*/ 1952560 h 3187690"/>
              <a:gd name="connsiteX3182" fmla="*/ 1021729 w 3959210"/>
              <a:gd name="connsiteY3182" fmla="*/ 1952560 h 3187690"/>
              <a:gd name="connsiteX3183" fmla="*/ 1012150 w 3959210"/>
              <a:gd name="connsiteY3183" fmla="*/ 1947767 h 3187690"/>
              <a:gd name="connsiteX3184" fmla="*/ 1002572 w 3959210"/>
              <a:gd name="connsiteY3184" fmla="*/ 1936582 h 3187690"/>
              <a:gd name="connsiteX3185" fmla="*/ 999379 w 3959210"/>
              <a:gd name="connsiteY3185" fmla="*/ 1941375 h 3187690"/>
              <a:gd name="connsiteX3186" fmla="*/ 992993 w 3959210"/>
              <a:gd name="connsiteY3186" fmla="*/ 1938180 h 3187690"/>
              <a:gd name="connsiteX3187" fmla="*/ 973835 w 3959210"/>
              <a:gd name="connsiteY3187" fmla="*/ 1917408 h 3187690"/>
              <a:gd name="connsiteX3188" fmla="*/ 969046 w 3959210"/>
              <a:gd name="connsiteY3188" fmla="*/ 1919006 h 3187690"/>
              <a:gd name="connsiteX3189" fmla="*/ 957871 w 3959210"/>
              <a:gd name="connsiteY3189" fmla="*/ 1912614 h 3187690"/>
              <a:gd name="connsiteX3190" fmla="*/ 961064 w 3959210"/>
              <a:gd name="connsiteY3190" fmla="*/ 1909419 h 3187690"/>
              <a:gd name="connsiteX3191" fmla="*/ 933924 w 3959210"/>
              <a:gd name="connsiteY3191" fmla="*/ 1895038 h 3187690"/>
              <a:gd name="connsiteX3192" fmla="*/ 945099 w 3959210"/>
              <a:gd name="connsiteY3192" fmla="*/ 1901429 h 3187690"/>
              <a:gd name="connsiteX3193" fmla="*/ 949889 w 3959210"/>
              <a:gd name="connsiteY3193" fmla="*/ 1890245 h 3187690"/>
              <a:gd name="connsiteX3194" fmla="*/ 956275 w 3959210"/>
              <a:gd name="connsiteY3194" fmla="*/ 1883853 h 3187690"/>
              <a:gd name="connsiteX3195" fmla="*/ 957871 w 3959210"/>
              <a:gd name="connsiteY3195" fmla="*/ 1887049 h 3187690"/>
              <a:gd name="connsiteX3196" fmla="*/ 964257 w 3959210"/>
              <a:gd name="connsiteY3196" fmla="*/ 1885451 h 3187690"/>
              <a:gd name="connsiteX3197" fmla="*/ 962660 w 3959210"/>
              <a:gd name="connsiteY3197" fmla="*/ 1883853 h 3187690"/>
              <a:gd name="connsiteX3198" fmla="*/ 964257 w 3959210"/>
              <a:gd name="connsiteY3198" fmla="*/ 1883853 h 3187690"/>
              <a:gd name="connsiteX3199" fmla="*/ 959467 w 3959210"/>
              <a:gd name="connsiteY3199" fmla="*/ 1880657 h 3187690"/>
              <a:gd name="connsiteX3200" fmla="*/ 962660 w 3959210"/>
              <a:gd name="connsiteY3200" fmla="*/ 1879060 h 3187690"/>
              <a:gd name="connsiteX3201" fmla="*/ 964257 w 3959210"/>
              <a:gd name="connsiteY3201" fmla="*/ 1874266 h 3187690"/>
              <a:gd name="connsiteX3202" fmla="*/ 954678 w 3959210"/>
              <a:gd name="connsiteY3202" fmla="*/ 1866277 h 3187690"/>
              <a:gd name="connsiteX3203" fmla="*/ 953082 w 3959210"/>
              <a:gd name="connsiteY3203" fmla="*/ 1867875 h 3187690"/>
              <a:gd name="connsiteX3204" fmla="*/ 946696 w 3959210"/>
              <a:gd name="connsiteY3204" fmla="*/ 1864679 h 3187690"/>
              <a:gd name="connsiteX3205" fmla="*/ 954678 w 3959210"/>
              <a:gd name="connsiteY3205" fmla="*/ 1861484 h 3187690"/>
              <a:gd name="connsiteX3206" fmla="*/ 945099 w 3959210"/>
              <a:gd name="connsiteY3206" fmla="*/ 1859886 h 3187690"/>
              <a:gd name="connsiteX3207" fmla="*/ 941906 w 3959210"/>
              <a:gd name="connsiteY3207" fmla="*/ 1850299 h 3187690"/>
              <a:gd name="connsiteX3208" fmla="*/ 953082 w 3959210"/>
              <a:gd name="connsiteY3208" fmla="*/ 1851896 h 3187690"/>
              <a:gd name="connsiteX3209" fmla="*/ 949889 w 3959210"/>
              <a:gd name="connsiteY3209" fmla="*/ 1845505 h 3187690"/>
              <a:gd name="connsiteX3210" fmla="*/ 943503 w 3959210"/>
              <a:gd name="connsiteY3210" fmla="*/ 1839114 h 3187690"/>
              <a:gd name="connsiteX3211" fmla="*/ 957871 w 3959210"/>
              <a:gd name="connsiteY3211" fmla="*/ 1845505 h 3187690"/>
              <a:gd name="connsiteX3212" fmla="*/ 967450 w 3959210"/>
              <a:gd name="connsiteY3212" fmla="*/ 1842309 h 3187690"/>
              <a:gd name="connsiteX3213" fmla="*/ 969046 w 3959210"/>
              <a:gd name="connsiteY3213" fmla="*/ 1840712 h 3187690"/>
              <a:gd name="connsiteX3214" fmla="*/ 969046 w 3959210"/>
              <a:gd name="connsiteY3214" fmla="*/ 1839114 h 3187690"/>
              <a:gd name="connsiteX3215" fmla="*/ 967450 w 3959210"/>
              <a:gd name="connsiteY3215" fmla="*/ 1835918 h 3187690"/>
              <a:gd name="connsiteX3216" fmla="*/ 964257 w 3959210"/>
              <a:gd name="connsiteY3216" fmla="*/ 1835918 h 3187690"/>
              <a:gd name="connsiteX3217" fmla="*/ 962660 w 3959210"/>
              <a:gd name="connsiteY3217" fmla="*/ 1842309 h 3187690"/>
              <a:gd name="connsiteX3218" fmla="*/ 940310 w 3959210"/>
              <a:gd name="connsiteY3218" fmla="*/ 1826331 h 3187690"/>
              <a:gd name="connsiteX3219" fmla="*/ 949889 w 3959210"/>
              <a:gd name="connsiteY3219" fmla="*/ 1824733 h 3187690"/>
              <a:gd name="connsiteX3220" fmla="*/ 953082 w 3959210"/>
              <a:gd name="connsiteY3220" fmla="*/ 1810353 h 3187690"/>
              <a:gd name="connsiteX3221" fmla="*/ 933924 w 3959210"/>
              <a:gd name="connsiteY3221" fmla="*/ 1803961 h 3187690"/>
              <a:gd name="connsiteX3222" fmla="*/ 924346 w 3959210"/>
              <a:gd name="connsiteY3222" fmla="*/ 1795972 h 3187690"/>
              <a:gd name="connsiteX3223" fmla="*/ 922749 w 3959210"/>
              <a:gd name="connsiteY3223" fmla="*/ 1805559 h 3187690"/>
              <a:gd name="connsiteX3224" fmla="*/ 922749 w 3959210"/>
              <a:gd name="connsiteY3224" fmla="*/ 1797570 h 3187690"/>
              <a:gd name="connsiteX3225" fmla="*/ 913170 w 3959210"/>
              <a:gd name="connsiteY3225" fmla="*/ 1792776 h 3187690"/>
              <a:gd name="connsiteX3226" fmla="*/ 909977 w 3959210"/>
              <a:gd name="connsiteY3226" fmla="*/ 1794374 h 3187690"/>
              <a:gd name="connsiteX3227" fmla="*/ 919556 w 3959210"/>
              <a:gd name="connsiteY3227" fmla="*/ 1799168 h 3187690"/>
              <a:gd name="connsiteX3228" fmla="*/ 913170 w 3959210"/>
              <a:gd name="connsiteY3228" fmla="*/ 1799168 h 3187690"/>
              <a:gd name="connsiteX3229" fmla="*/ 909977 w 3959210"/>
              <a:gd name="connsiteY3229" fmla="*/ 1803961 h 3187690"/>
              <a:gd name="connsiteX3230" fmla="*/ 914767 w 3959210"/>
              <a:gd name="connsiteY3230" fmla="*/ 1808755 h 3187690"/>
              <a:gd name="connsiteX3231" fmla="*/ 897206 w 3959210"/>
              <a:gd name="connsiteY3231" fmla="*/ 1805559 h 3187690"/>
              <a:gd name="connsiteX3232" fmla="*/ 897206 w 3959210"/>
              <a:gd name="connsiteY3232" fmla="*/ 1795972 h 3187690"/>
              <a:gd name="connsiteX3233" fmla="*/ 903591 w 3959210"/>
              <a:gd name="connsiteY3233" fmla="*/ 1795972 h 3187690"/>
              <a:gd name="connsiteX3234" fmla="*/ 895609 w 3959210"/>
              <a:gd name="connsiteY3234" fmla="*/ 1787983 h 3187690"/>
              <a:gd name="connsiteX3235" fmla="*/ 897206 w 3959210"/>
              <a:gd name="connsiteY3235" fmla="*/ 1778396 h 3187690"/>
              <a:gd name="connsiteX3236" fmla="*/ 889223 w 3959210"/>
              <a:gd name="connsiteY3236" fmla="*/ 1778396 h 3187690"/>
              <a:gd name="connsiteX3237" fmla="*/ 889223 w 3959210"/>
              <a:gd name="connsiteY3237" fmla="*/ 1770407 h 3187690"/>
              <a:gd name="connsiteX3238" fmla="*/ 882838 w 3959210"/>
              <a:gd name="connsiteY3238" fmla="*/ 1765613 h 3187690"/>
              <a:gd name="connsiteX3239" fmla="*/ 876452 w 3959210"/>
              <a:gd name="connsiteY3239" fmla="*/ 1762417 h 3187690"/>
              <a:gd name="connsiteX3240" fmla="*/ 879645 w 3959210"/>
              <a:gd name="connsiteY3240" fmla="*/ 1762417 h 3187690"/>
              <a:gd name="connsiteX3241" fmla="*/ 874855 w 3959210"/>
              <a:gd name="connsiteY3241" fmla="*/ 1759222 h 3187690"/>
              <a:gd name="connsiteX3242" fmla="*/ 873259 w 3959210"/>
              <a:gd name="connsiteY3242" fmla="*/ 1759222 h 3187690"/>
              <a:gd name="connsiteX3243" fmla="*/ 879645 w 3959210"/>
              <a:gd name="connsiteY3243" fmla="*/ 1765613 h 3187690"/>
              <a:gd name="connsiteX3244" fmla="*/ 879645 w 3959210"/>
              <a:gd name="connsiteY3244" fmla="*/ 1767211 h 3187690"/>
              <a:gd name="connsiteX3245" fmla="*/ 881241 w 3959210"/>
              <a:gd name="connsiteY3245" fmla="*/ 1772005 h 3187690"/>
              <a:gd name="connsiteX3246" fmla="*/ 886030 w 3959210"/>
              <a:gd name="connsiteY3246" fmla="*/ 1773602 h 3187690"/>
              <a:gd name="connsiteX3247" fmla="*/ 881241 w 3959210"/>
              <a:gd name="connsiteY3247" fmla="*/ 1776798 h 3187690"/>
              <a:gd name="connsiteX3248" fmla="*/ 878048 w 3959210"/>
              <a:gd name="connsiteY3248" fmla="*/ 1773602 h 3187690"/>
              <a:gd name="connsiteX3249" fmla="*/ 879645 w 3959210"/>
              <a:gd name="connsiteY3249" fmla="*/ 1776798 h 3187690"/>
              <a:gd name="connsiteX3250" fmla="*/ 862084 w 3959210"/>
              <a:gd name="connsiteY3250" fmla="*/ 1773602 h 3187690"/>
              <a:gd name="connsiteX3251" fmla="*/ 855698 w 3959210"/>
              <a:gd name="connsiteY3251" fmla="*/ 1765613 h 3187690"/>
              <a:gd name="connsiteX3252" fmla="*/ 846119 w 3959210"/>
              <a:gd name="connsiteY3252" fmla="*/ 1760820 h 3187690"/>
              <a:gd name="connsiteX3253" fmla="*/ 844523 w 3959210"/>
              <a:gd name="connsiteY3253" fmla="*/ 1760820 h 3187690"/>
              <a:gd name="connsiteX3254" fmla="*/ 842926 w 3959210"/>
              <a:gd name="connsiteY3254" fmla="*/ 1762417 h 3187690"/>
              <a:gd name="connsiteX3255" fmla="*/ 850909 w 3959210"/>
              <a:gd name="connsiteY3255" fmla="*/ 1768809 h 3187690"/>
              <a:gd name="connsiteX3256" fmla="*/ 852321 w 3959210"/>
              <a:gd name="connsiteY3256" fmla="*/ 1767395 h 3187690"/>
              <a:gd name="connsiteX3257" fmla="*/ 857294 w 3959210"/>
              <a:gd name="connsiteY3257" fmla="*/ 1772005 h 3187690"/>
              <a:gd name="connsiteX3258" fmla="*/ 855698 w 3959210"/>
              <a:gd name="connsiteY3258" fmla="*/ 1773602 h 3187690"/>
              <a:gd name="connsiteX3259" fmla="*/ 857294 w 3959210"/>
              <a:gd name="connsiteY3259" fmla="*/ 1775200 h 3187690"/>
              <a:gd name="connsiteX3260" fmla="*/ 852505 w 3959210"/>
              <a:gd name="connsiteY3260" fmla="*/ 1779994 h 3187690"/>
              <a:gd name="connsiteX3261" fmla="*/ 854101 w 3959210"/>
              <a:gd name="connsiteY3261" fmla="*/ 1781591 h 3187690"/>
              <a:gd name="connsiteX3262" fmla="*/ 842926 w 3959210"/>
              <a:gd name="connsiteY3262" fmla="*/ 1775200 h 3187690"/>
              <a:gd name="connsiteX3263" fmla="*/ 847716 w 3959210"/>
              <a:gd name="connsiteY3263" fmla="*/ 1779994 h 3187690"/>
              <a:gd name="connsiteX3264" fmla="*/ 842926 w 3959210"/>
              <a:gd name="connsiteY3264" fmla="*/ 1781591 h 3187690"/>
              <a:gd name="connsiteX3265" fmla="*/ 862084 w 3959210"/>
              <a:gd name="connsiteY3265" fmla="*/ 1792776 h 3187690"/>
              <a:gd name="connsiteX3266" fmla="*/ 878048 w 3959210"/>
              <a:gd name="connsiteY3266" fmla="*/ 1797570 h 3187690"/>
              <a:gd name="connsiteX3267" fmla="*/ 895609 w 3959210"/>
              <a:gd name="connsiteY3267" fmla="*/ 1810353 h 3187690"/>
              <a:gd name="connsiteX3268" fmla="*/ 890820 w 3959210"/>
              <a:gd name="connsiteY3268" fmla="*/ 1811950 h 3187690"/>
              <a:gd name="connsiteX3269" fmla="*/ 927538 w 3959210"/>
              <a:gd name="connsiteY3269" fmla="*/ 1827929 h 3187690"/>
              <a:gd name="connsiteX3270" fmla="*/ 925942 w 3959210"/>
              <a:gd name="connsiteY3270" fmla="*/ 1829527 h 3187690"/>
              <a:gd name="connsiteX3271" fmla="*/ 921153 w 3959210"/>
              <a:gd name="connsiteY3271" fmla="*/ 1834320 h 3187690"/>
              <a:gd name="connsiteX3272" fmla="*/ 911574 w 3959210"/>
              <a:gd name="connsiteY3272" fmla="*/ 1823135 h 3187690"/>
              <a:gd name="connsiteX3273" fmla="*/ 908381 w 3959210"/>
              <a:gd name="connsiteY3273" fmla="*/ 1827929 h 3187690"/>
              <a:gd name="connsiteX3274" fmla="*/ 890820 w 3959210"/>
              <a:gd name="connsiteY3274" fmla="*/ 1819940 h 3187690"/>
              <a:gd name="connsiteX3275" fmla="*/ 911574 w 3959210"/>
              <a:gd name="connsiteY3275" fmla="*/ 1829527 h 3187690"/>
              <a:gd name="connsiteX3276" fmla="*/ 876452 w 3959210"/>
              <a:gd name="connsiteY3276" fmla="*/ 1815146 h 3187690"/>
              <a:gd name="connsiteX3277" fmla="*/ 887627 w 3959210"/>
              <a:gd name="connsiteY3277" fmla="*/ 1818342 h 3187690"/>
              <a:gd name="connsiteX3278" fmla="*/ 878048 w 3959210"/>
              <a:gd name="connsiteY3278" fmla="*/ 1808755 h 3187690"/>
              <a:gd name="connsiteX3279" fmla="*/ 874855 w 3959210"/>
              <a:gd name="connsiteY3279" fmla="*/ 1811950 h 3187690"/>
              <a:gd name="connsiteX3280" fmla="*/ 857294 w 3959210"/>
              <a:gd name="connsiteY3280" fmla="*/ 1800766 h 3187690"/>
              <a:gd name="connsiteX3281" fmla="*/ 858891 w 3959210"/>
              <a:gd name="connsiteY3281" fmla="*/ 1797570 h 3187690"/>
              <a:gd name="connsiteX3282" fmla="*/ 855698 w 3959210"/>
              <a:gd name="connsiteY3282" fmla="*/ 1794374 h 3187690"/>
              <a:gd name="connsiteX3283" fmla="*/ 844523 w 3959210"/>
              <a:gd name="connsiteY3283" fmla="*/ 1792776 h 3187690"/>
              <a:gd name="connsiteX3284" fmla="*/ 834944 w 3959210"/>
              <a:gd name="connsiteY3284" fmla="*/ 1787983 h 3187690"/>
              <a:gd name="connsiteX3285" fmla="*/ 825365 w 3959210"/>
              <a:gd name="connsiteY3285" fmla="*/ 1784787 h 3187690"/>
              <a:gd name="connsiteX3286" fmla="*/ 828558 w 3959210"/>
              <a:gd name="connsiteY3286" fmla="*/ 1781591 h 3187690"/>
              <a:gd name="connsiteX3287" fmla="*/ 803015 w 3959210"/>
              <a:gd name="connsiteY3287" fmla="*/ 1776798 h 3187690"/>
              <a:gd name="connsiteX3288" fmla="*/ 803015 w 3959210"/>
              <a:gd name="connsiteY3288" fmla="*/ 1781591 h 3187690"/>
              <a:gd name="connsiteX3289" fmla="*/ 790244 w 3959210"/>
              <a:gd name="connsiteY3289" fmla="*/ 1772005 h 3187690"/>
              <a:gd name="connsiteX3290" fmla="*/ 783858 w 3959210"/>
              <a:gd name="connsiteY3290" fmla="*/ 1773602 h 3187690"/>
              <a:gd name="connsiteX3291" fmla="*/ 793437 w 3959210"/>
              <a:gd name="connsiteY3291" fmla="*/ 1762417 h 3187690"/>
              <a:gd name="connsiteX3292" fmla="*/ 783858 w 3959210"/>
              <a:gd name="connsiteY3292" fmla="*/ 1762417 h 3187690"/>
              <a:gd name="connsiteX3293" fmla="*/ 780665 w 3959210"/>
              <a:gd name="connsiteY3293" fmla="*/ 1770407 h 3187690"/>
              <a:gd name="connsiteX3294" fmla="*/ 767893 w 3959210"/>
              <a:gd name="connsiteY3294" fmla="*/ 1767211 h 3187690"/>
              <a:gd name="connsiteX3295" fmla="*/ 761508 w 3959210"/>
              <a:gd name="connsiteY3295" fmla="*/ 1762417 h 3187690"/>
              <a:gd name="connsiteX3296" fmla="*/ 759911 w 3959210"/>
              <a:gd name="connsiteY3296" fmla="*/ 1752830 h 3187690"/>
              <a:gd name="connsiteX3297" fmla="*/ 758315 w 3959210"/>
              <a:gd name="connsiteY3297" fmla="*/ 1757624 h 3187690"/>
              <a:gd name="connsiteX3298" fmla="*/ 755122 w 3959210"/>
              <a:gd name="connsiteY3298" fmla="*/ 1756026 h 3187690"/>
              <a:gd name="connsiteX3299" fmla="*/ 753525 w 3959210"/>
              <a:gd name="connsiteY3299" fmla="*/ 1752830 h 3187690"/>
              <a:gd name="connsiteX3300" fmla="*/ 734368 w 3959210"/>
              <a:gd name="connsiteY3300" fmla="*/ 1754428 h 3187690"/>
              <a:gd name="connsiteX3301" fmla="*/ 763104 w 3959210"/>
              <a:gd name="connsiteY3301" fmla="*/ 1768809 h 3187690"/>
              <a:gd name="connsiteX3302" fmla="*/ 763104 w 3959210"/>
              <a:gd name="connsiteY3302" fmla="*/ 1772005 h 3187690"/>
              <a:gd name="connsiteX3303" fmla="*/ 761508 w 3959210"/>
              <a:gd name="connsiteY3303" fmla="*/ 1775200 h 3187690"/>
              <a:gd name="connsiteX3304" fmla="*/ 766297 w 3959210"/>
              <a:gd name="connsiteY3304" fmla="*/ 1776798 h 3187690"/>
              <a:gd name="connsiteX3305" fmla="*/ 770241 w 3959210"/>
              <a:gd name="connsiteY3305" fmla="*/ 1775482 h 3187690"/>
              <a:gd name="connsiteX3306" fmla="*/ 770620 w 3959210"/>
              <a:gd name="connsiteY3306" fmla="*/ 1775667 h 3187690"/>
              <a:gd name="connsiteX3307" fmla="*/ 767893 w 3959210"/>
              <a:gd name="connsiteY3307" fmla="*/ 1778396 h 3187690"/>
              <a:gd name="connsiteX3308" fmla="*/ 775876 w 3959210"/>
              <a:gd name="connsiteY3308" fmla="*/ 1783189 h 3187690"/>
              <a:gd name="connsiteX3309" fmla="*/ 790244 w 3959210"/>
              <a:gd name="connsiteY3309" fmla="*/ 1786385 h 3187690"/>
              <a:gd name="connsiteX3310" fmla="*/ 780665 w 3959210"/>
              <a:gd name="connsiteY3310" fmla="*/ 1786385 h 3187690"/>
              <a:gd name="connsiteX3311" fmla="*/ 779068 w 3959210"/>
              <a:gd name="connsiteY3311" fmla="*/ 1789581 h 3187690"/>
              <a:gd name="connsiteX3312" fmla="*/ 777472 w 3959210"/>
              <a:gd name="connsiteY3312" fmla="*/ 1787983 h 3187690"/>
              <a:gd name="connsiteX3313" fmla="*/ 769490 w 3959210"/>
              <a:gd name="connsiteY3313" fmla="*/ 1792776 h 3187690"/>
              <a:gd name="connsiteX3314" fmla="*/ 753525 w 3959210"/>
              <a:gd name="connsiteY3314" fmla="*/ 1786385 h 3187690"/>
              <a:gd name="connsiteX3315" fmla="*/ 745543 w 3959210"/>
              <a:gd name="connsiteY3315" fmla="*/ 1776798 h 3187690"/>
              <a:gd name="connsiteX3316" fmla="*/ 745543 w 3959210"/>
              <a:gd name="connsiteY3316" fmla="*/ 1778396 h 3187690"/>
              <a:gd name="connsiteX3317" fmla="*/ 739157 w 3959210"/>
              <a:gd name="connsiteY3317" fmla="*/ 1770407 h 3187690"/>
              <a:gd name="connsiteX3318" fmla="*/ 735964 w 3959210"/>
              <a:gd name="connsiteY3318" fmla="*/ 1775200 h 3187690"/>
              <a:gd name="connsiteX3319" fmla="*/ 729578 w 3959210"/>
              <a:gd name="connsiteY3319" fmla="*/ 1770407 h 3187690"/>
              <a:gd name="connsiteX3320" fmla="*/ 732771 w 3959210"/>
              <a:gd name="connsiteY3320" fmla="*/ 1767211 h 3187690"/>
              <a:gd name="connsiteX3321" fmla="*/ 726386 w 3959210"/>
              <a:gd name="connsiteY3321" fmla="*/ 1764015 h 3187690"/>
              <a:gd name="connsiteX3322" fmla="*/ 723192 w 3959210"/>
              <a:gd name="connsiteY3322" fmla="*/ 1767211 h 3187690"/>
              <a:gd name="connsiteX3323" fmla="*/ 721596 w 3959210"/>
              <a:gd name="connsiteY3323" fmla="*/ 1759222 h 3187690"/>
              <a:gd name="connsiteX3324" fmla="*/ 710421 w 3959210"/>
              <a:gd name="connsiteY3324" fmla="*/ 1760820 h 3187690"/>
              <a:gd name="connsiteX3325" fmla="*/ 712018 w 3959210"/>
              <a:gd name="connsiteY3325" fmla="*/ 1757624 h 3187690"/>
              <a:gd name="connsiteX3326" fmla="*/ 705632 w 3959210"/>
              <a:gd name="connsiteY3326" fmla="*/ 1759222 h 3187690"/>
              <a:gd name="connsiteX3327" fmla="*/ 681685 w 3959210"/>
              <a:gd name="connsiteY3327" fmla="*/ 1746439 h 3187690"/>
              <a:gd name="connsiteX3328" fmla="*/ 681685 w 3959210"/>
              <a:gd name="connsiteY3328" fmla="*/ 1741646 h 3187690"/>
              <a:gd name="connsiteX3329" fmla="*/ 673703 w 3959210"/>
              <a:gd name="connsiteY3329" fmla="*/ 1740048 h 3187690"/>
              <a:gd name="connsiteX3330" fmla="*/ 646563 w 3959210"/>
              <a:gd name="connsiteY3330" fmla="*/ 1722471 h 3187690"/>
              <a:gd name="connsiteX3331" fmla="*/ 641774 w 3959210"/>
              <a:gd name="connsiteY3331" fmla="*/ 1719276 h 3187690"/>
              <a:gd name="connsiteX3332" fmla="*/ 644966 w 3959210"/>
              <a:gd name="connsiteY3332" fmla="*/ 1722471 h 3187690"/>
              <a:gd name="connsiteX3333" fmla="*/ 641774 w 3959210"/>
              <a:gd name="connsiteY3333" fmla="*/ 1722471 h 3187690"/>
              <a:gd name="connsiteX3334" fmla="*/ 638581 w 3959210"/>
              <a:gd name="connsiteY3334" fmla="*/ 1724069 h 3187690"/>
              <a:gd name="connsiteX3335" fmla="*/ 638581 w 3959210"/>
              <a:gd name="connsiteY3335" fmla="*/ 1717678 h 3187690"/>
              <a:gd name="connsiteX3336" fmla="*/ 633791 w 3959210"/>
              <a:gd name="connsiteY3336" fmla="*/ 1714482 h 3187690"/>
              <a:gd name="connsiteX3337" fmla="*/ 633791 w 3959210"/>
              <a:gd name="connsiteY3337" fmla="*/ 1709689 h 3187690"/>
              <a:gd name="connsiteX3338" fmla="*/ 646563 w 3959210"/>
              <a:gd name="connsiteY3338" fmla="*/ 1712884 h 3187690"/>
              <a:gd name="connsiteX3339" fmla="*/ 638581 w 3959210"/>
              <a:gd name="connsiteY3339" fmla="*/ 1712884 h 3187690"/>
              <a:gd name="connsiteX3340" fmla="*/ 641774 w 3959210"/>
              <a:gd name="connsiteY3340" fmla="*/ 1717678 h 3187690"/>
              <a:gd name="connsiteX3341" fmla="*/ 652949 w 3959210"/>
              <a:gd name="connsiteY3341" fmla="*/ 1719276 h 3187690"/>
              <a:gd name="connsiteX3342" fmla="*/ 660931 w 3959210"/>
              <a:gd name="connsiteY3342" fmla="*/ 1716080 h 3187690"/>
              <a:gd name="connsiteX3343" fmla="*/ 656142 w 3959210"/>
              <a:gd name="connsiteY3343" fmla="*/ 1720874 h 3187690"/>
              <a:gd name="connsiteX3344" fmla="*/ 667317 w 3959210"/>
              <a:gd name="connsiteY3344" fmla="*/ 1728863 h 3187690"/>
              <a:gd name="connsiteX3345" fmla="*/ 665720 w 3959210"/>
              <a:gd name="connsiteY3345" fmla="*/ 1727265 h 3187690"/>
              <a:gd name="connsiteX3346" fmla="*/ 672106 w 3959210"/>
              <a:gd name="connsiteY3346" fmla="*/ 1724069 h 3187690"/>
              <a:gd name="connsiteX3347" fmla="*/ 699246 w 3959210"/>
              <a:gd name="connsiteY3347" fmla="*/ 1740048 h 3187690"/>
              <a:gd name="connsiteX3348" fmla="*/ 715210 w 3959210"/>
              <a:gd name="connsiteY3348" fmla="*/ 1743243 h 3187690"/>
              <a:gd name="connsiteX3349" fmla="*/ 721596 w 3959210"/>
              <a:gd name="connsiteY3349" fmla="*/ 1748037 h 3187690"/>
              <a:gd name="connsiteX3350" fmla="*/ 726386 w 3959210"/>
              <a:gd name="connsiteY3350" fmla="*/ 1752830 h 3187690"/>
              <a:gd name="connsiteX3351" fmla="*/ 732771 w 3959210"/>
              <a:gd name="connsiteY3351" fmla="*/ 1752830 h 3187690"/>
              <a:gd name="connsiteX3352" fmla="*/ 729977 w 3959210"/>
              <a:gd name="connsiteY3352" fmla="*/ 1748037 h 3187690"/>
              <a:gd name="connsiteX3353" fmla="*/ 729852 w 3959210"/>
              <a:gd name="connsiteY3353" fmla="*/ 1746530 h 3187690"/>
              <a:gd name="connsiteX3354" fmla="*/ 739157 w 3959210"/>
              <a:gd name="connsiteY3354" fmla="*/ 1749635 h 3187690"/>
              <a:gd name="connsiteX3355" fmla="*/ 721596 w 3959210"/>
              <a:gd name="connsiteY3355" fmla="*/ 1735254 h 3187690"/>
              <a:gd name="connsiteX3356" fmla="*/ 702439 w 3959210"/>
              <a:gd name="connsiteY3356" fmla="*/ 1727265 h 3187690"/>
              <a:gd name="connsiteX3357" fmla="*/ 718403 w 3959210"/>
              <a:gd name="connsiteY3357" fmla="*/ 1730461 h 3187690"/>
              <a:gd name="connsiteX3358" fmla="*/ 720000 w 3959210"/>
              <a:gd name="connsiteY3358" fmla="*/ 1722471 h 3187690"/>
              <a:gd name="connsiteX3359" fmla="*/ 727982 w 3959210"/>
              <a:gd name="connsiteY3359" fmla="*/ 1720874 h 3187690"/>
              <a:gd name="connsiteX3360" fmla="*/ 721596 w 3959210"/>
              <a:gd name="connsiteY3360" fmla="*/ 1724069 h 3187690"/>
              <a:gd name="connsiteX3361" fmla="*/ 723192 w 3959210"/>
              <a:gd name="connsiteY3361" fmla="*/ 1730461 h 3187690"/>
              <a:gd name="connsiteX3362" fmla="*/ 735964 w 3959210"/>
              <a:gd name="connsiteY3362" fmla="*/ 1738450 h 3187690"/>
              <a:gd name="connsiteX3363" fmla="*/ 737561 w 3959210"/>
              <a:gd name="connsiteY3363" fmla="*/ 1717678 h 3187690"/>
              <a:gd name="connsiteX3364" fmla="*/ 686474 w 3959210"/>
              <a:gd name="connsiteY3364" fmla="*/ 1696906 h 3187690"/>
              <a:gd name="connsiteX3365" fmla="*/ 678492 w 3959210"/>
              <a:gd name="connsiteY3365" fmla="*/ 1687319 h 3187690"/>
              <a:gd name="connsiteX3366" fmla="*/ 670510 w 3959210"/>
              <a:gd name="connsiteY3366" fmla="*/ 1685721 h 3187690"/>
              <a:gd name="connsiteX3367" fmla="*/ 668913 w 3959210"/>
              <a:gd name="connsiteY3367" fmla="*/ 1682525 h 3187690"/>
              <a:gd name="connsiteX3368" fmla="*/ 664124 w 3959210"/>
              <a:gd name="connsiteY3368" fmla="*/ 1679330 h 3187690"/>
              <a:gd name="connsiteX3369" fmla="*/ 662527 w 3959210"/>
              <a:gd name="connsiteY3369" fmla="*/ 1679330 h 3187690"/>
              <a:gd name="connsiteX3370" fmla="*/ 668913 w 3959210"/>
              <a:gd name="connsiteY3370" fmla="*/ 1685721 h 3187690"/>
              <a:gd name="connsiteX3371" fmla="*/ 657738 w 3959210"/>
              <a:gd name="connsiteY3371" fmla="*/ 1682525 h 3187690"/>
              <a:gd name="connsiteX3372" fmla="*/ 660931 w 3959210"/>
              <a:gd name="connsiteY3372" fmla="*/ 1679330 h 3187690"/>
              <a:gd name="connsiteX3373" fmla="*/ 654545 w 3959210"/>
              <a:gd name="connsiteY3373" fmla="*/ 1676134 h 3187690"/>
              <a:gd name="connsiteX3374" fmla="*/ 662527 w 3959210"/>
              <a:gd name="connsiteY3374" fmla="*/ 1676134 h 3187690"/>
              <a:gd name="connsiteX3375" fmla="*/ 659334 w 3959210"/>
              <a:gd name="connsiteY3375" fmla="*/ 1666547 h 3187690"/>
              <a:gd name="connsiteX3376" fmla="*/ 657738 w 3959210"/>
              <a:gd name="connsiteY3376" fmla="*/ 1668145 h 3187690"/>
              <a:gd name="connsiteX3377" fmla="*/ 651352 w 3959210"/>
              <a:gd name="connsiteY3377" fmla="*/ 1658558 h 3187690"/>
              <a:gd name="connsiteX3378" fmla="*/ 665720 w 3959210"/>
              <a:gd name="connsiteY3378" fmla="*/ 1669743 h 3187690"/>
              <a:gd name="connsiteX3379" fmla="*/ 673703 w 3959210"/>
              <a:gd name="connsiteY3379" fmla="*/ 1671340 h 3187690"/>
              <a:gd name="connsiteX3380" fmla="*/ 649756 w 3959210"/>
              <a:gd name="connsiteY3380" fmla="*/ 1652167 h 3187690"/>
              <a:gd name="connsiteX3381" fmla="*/ 638581 w 3959210"/>
              <a:gd name="connsiteY3381" fmla="*/ 1650569 h 3187690"/>
              <a:gd name="connsiteX3382" fmla="*/ 636984 w 3959210"/>
              <a:gd name="connsiteY3382" fmla="*/ 1652167 h 3187690"/>
              <a:gd name="connsiteX3383" fmla="*/ 640177 w 3959210"/>
              <a:gd name="connsiteY3383" fmla="*/ 1658558 h 3187690"/>
              <a:gd name="connsiteX3384" fmla="*/ 630598 w 3959210"/>
              <a:gd name="connsiteY3384" fmla="*/ 1652167 h 3187690"/>
              <a:gd name="connsiteX3385" fmla="*/ 625809 w 3959210"/>
              <a:gd name="connsiteY3385" fmla="*/ 1653764 h 3187690"/>
              <a:gd name="connsiteX3386" fmla="*/ 609845 w 3959210"/>
              <a:gd name="connsiteY3386" fmla="*/ 1634590 h 3187690"/>
              <a:gd name="connsiteX3387" fmla="*/ 617827 w 3959210"/>
              <a:gd name="connsiteY3387" fmla="*/ 1644177 h 3187690"/>
              <a:gd name="connsiteX3388" fmla="*/ 605055 w 3959210"/>
              <a:gd name="connsiteY3388" fmla="*/ 1640982 h 3187690"/>
              <a:gd name="connsiteX3389" fmla="*/ 605055 w 3959210"/>
              <a:gd name="connsiteY3389" fmla="*/ 1634590 h 3187690"/>
              <a:gd name="connsiteX3390" fmla="*/ 601862 w 3959210"/>
              <a:gd name="connsiteY3390" fmla="*/ 1639384 h 3187690"/>
              <a:gd name="connsiteX3391" fmla="*/ 592284 w 3959210"/>
              <a:gd name="connsiteY3391" fmla="*/ 1631395 h 3187690"/>
              <a:gd name="connsiteX3392" fmla="*/ 585898 w 3959210"/>
              <a:gd name="connsiteY3392" fmla="*/ 1623405 h 3187690"/>
              <a:gd name="connsiteX3393" fmla="*/ 582705 w 3959210"/>
              <a:gd name="connsiteY3393" fmla="*/ 1628199 h 3187690"/>
              <a:gd name="connsiteX3394" fmla="*/ 574723 w 3959210"/>
              <a:gd name="connsiteY3394" fmla="*/ 1612220 h 3187690"/>
              <a:gd name="connsiteX3395" fmla="*/ 573126 w 3959210"/>
              <a:gd name="connsiteY3395" fmla="*/ 1615416 h 3187690"/>
              <a:gd name="connsiteX3396" fmla="*/ 563548 w 3959210"/>
              <a:gd name="connsiteY3396" fmla="*/ 1610623 h 3187690"/>
              <a:gd name="connsiteX3397" fmla="*/ 568337 w 3959210"/>
              <a:gd name="connsiteY3397" fmla="*/ 1613818 h 3187690"/>
              <a:gd name="connsiteX3398" fmla="*/ 566740 w 3959210"/>
              <a:gd name="connsiteY3398" fmla="*/ 1618612 h 3187690"/>
              <a:gd name="connsiteX3399" fmla="*/ 569933 w 3959210"/>
              <a:gd name="connsiteY3399" fmla="*/ 1620210 h 3187690"/>
              <a:gd name="connsiteX3400" fmla="*/ 576319 w 3959210"/>
              <a:gd name="connsiteY3400" fmla="*/ 1618612 h 3187690"/>
              <a:gd name="connsiteX3401" fmla="*/ 552372 w 3959210"/>
              <a:gd name="connsiteY3401" fmla="*/ 1615416 h 3187690"/>
              <a:gd name="connsiteX3402" fmla="*/ 557162 w 3959210"/>
              <a:gd name="connsiteY3402" fmla="*/ 1613818 h 3187690"/>
              <a:gd name="connsiteX3403" fmla="*/ 542794 w 3959210"/>
              <a:gd name="connsiteY3403" fmla="*/ 1605829 h 3187690"/>
              <a:gd name="connsiteX3404" fmla="*/ 536408 w 3959210"/>
              <a:gd name="connsiteY3404" fmla="*/ 1609025 h 3187690"/>
              <a:gd name="connsiteX3405" fmla="*/ 526829 w 3959210"/>
              <a:gd name="connsiteY3405" fmla="*/ 1601036 h 3187690"/>
              <a:gd name="connsiteX3406" fmla="*/ 522040 w 3959210"/>
              <a:gd name="connsiteY3406" fmla="*/ 1602633 h 3187690"/>
              <a:gd name="connsiteX3407" fmla="*/ 518847 w 3959210"/>
              <a:gd name="connsiteY3407" fmla="*/ 1594644 h 3187690"/>
              <a:gd name="connsiteX3408" fmla="*/ 549180 w 3959210"/>
              <a:gd name="connsiteY3408" fmla="*/ 1604231 h 3187690"/>
              <a:gd name="connsiteX3409" fmla="*/ 552372 w 3959210"/>
              <a:gd name="connsiteY3409" fmla="*/ 1602633 h 3187690"/>
              <a:gd name="connsiteX3410" fmla="*/ 549180 w 3959210"/>
              <a:gd name="connsiteY3410" fmla="*/ 1601036 h 3187690"/>
              <a:gd name="connsiteX3411" fmla="*/ 498093 w 3959210"/>
              <a:gd name="connsiteY3411" fmla="*/ 1578666 h 3187690"/>
              <a:gd name="connsiteX3412" fmla="*/ 493304 w 3959210"/>
              <a:gd name="connsiteY3412" fmla="*/ 1577068 h 3187690"/>
              <a:gd name="connsiteX3413" fmla="*/ 490111 w 3959210"/>
              <a:gd name="connsiteY3413" fmla="*/ 1580264 h 3187690"/>
              <a:gd name="connsiteX3414" fmla="*/ 493304 w 3959210"/>
              <a:gd name="connsiteY3414" fmla="*/ 1581861 h 3187690"/>
              <a:gd name="connsiteX3415" fmla="*/ 470953 w 3959210"/>
              <a:gd name="connsiteY3415" fmla="*/ 1583459 h 3187690"/>
              <a:gd name="connsiteX3416" fmla="*/ 418271 w 3959210"/>
              <a:gd name="connsiteY3416" fmla="*/ 1562688 h 3187690"/>
              <a:gd name="connsiteX3417" fmla="*/ 410288 w 3959210"/>
              <a:gd name="connsiteY3417" fmla="*/ 1553100 h 3187690"/>
              <a:gd name="connsiteX3418" fmla="*/ 403902 w 3959210"/>
              <a:gd name="connsiteY3418" fmla="*/ 1554698 h 3187690"/>
              <a:gd name="connsiteX3419" fmla="*/ 395920 w 3959210"/>
              <a:gd name="connsiteY3419" fmla="*/ 1543513 h 3187690"/>
              <a:gd name="connsiteX3420" fmla="*/ 415078 w 3959210"/>
              <a:gd name="connsiteY3420" fmla="*/ 1548307 h 3187690"/>
              <a:gd name="connsiteX3421" fmla="*/ 423060 w 3959210"/>
              <a:gd name="connsiteY3421" fmla="*/ 1557894 h 3187690"/>
              <a:gd name="connsiteX3422" fmla="*/ 447007 w 3959210"/>
              <a:gd name="connsiteY3422" fmla="*/ 1567481 h 3187690"/>
              <a:gd name="connsiteX3423" fmla="*/ 448603 w 3959210"/>
              <a:gd name="connsiteY3423" fmla="*/ 1564285 h 3187690"/>
              <a:gd name="connsiteX3424" fmla="*/ 485321 w 3959210"/>
              <a:gd name="connsiteY3424" fmla="*/ 1578666 h 3187690"/>
              <a:gd name="connsiteX3425" fmla="*/ 488514 w 3959210"/>
              <a:gd name="connsiteY3425" fmla="*/ 1575470 h 3187690"/>
              <a:gd name="connsiteX3426" fmla="*/ 480532 w 3959210"/>
              <a:gd name="connsiteY3426" fmla="*/ 1570677 h 3187690"/>
              <a:gd name="connsiteX3427" fmla="*/ 486918 w 3959210"/>
              <a:gd name="connsiteY3427" fmla="*/ 1572274 h 3187690"/>
              <a:gd name="connsiteX3428" fmla="*/ 490111 w 3959210"/>
              <a:gd name="connsiteY3428" fmla="*/ 1567481 h 3187690"/>
              <a:gd name="connsiteX3429" fmla="*/ 423060 w 3959210"/>
              <a:gd name="connsiteY3429" fmla="*/ 1541915 h 3187690"/>
              <a:gd name="connsiteX3430" fmla="*/ 459778 w 3959210"/>
              <a:gd name="connsiteY3430" fmla="*/ 1553100 h 3187690"/>
              <a:gd name="connsiteX3431" fmla="*/ 499689 w 3959210"/>
              <a:gd name="connsiteY3431" fmla="*/ 1569079 h 3187690"/>
              <a:gd name="connsiteX3432" fmla="*/ 498093 w 3959210"/>
              <a:gd name="connsiteY3432" fmla="*/ 1569079 h 3187690"/>
              <a:gd name="connsiteX3433" fmla="*/ 506075 w 3959210"/>
              <a:gd name="connsiteY3433" fmla="*/ 1575470 h 3187690"/>
              <a:gd name="connsiteX3434" fmla="*/ 498093 w 3959210"/>
              <a:gd name="connsiteY3434" fmla="*/ 1573872 h 3187690"/>
              <a:gd name="connsiteX3435" fmla="*/ 509268 w 3959210"/>
              <a:gd name="connsiteY3435" fmla="*/ 1581861 h 3187690"/>
              <a:gd name="connsiteX3436" fmla="*/ 507672 w 3959210"/>
              <a:gd name="connsiteY3436" fmla="*/ 1577068 h 3187690"/>
              <a:gd name="connsiteX3437" fmla="*/ 515654 w 3959210"/>
              <a:gd name="connsiteY3437" fmla="*/ 1583459 h 3187690"/>
              <a:gd name="connsiteX3438" fmla="*/ 517251 w 3959210"/>
              <a:gd name="connsiteY3438" fmla="*/ 1578666 h 3187690"/>
              <a:gd name="connsiteX3439" fmla="*/ 509268 w 3959210"/>
              <a:gd name="connsiteY3439" fmla="*/ 1573872 h 3187690"/>
              <a:gd name="connsiteX3440" fmla="*/ 517251 w 3959210"/>
              <a:gd name="connsiteY3440" fmla="*/ 1577068 h 3187690"/>
              <a:gd name="connsiteX3441" fmla="*/ 539601 w 3959210"/>
              <a:gd name="connsiteY3441" fmla="*/ 1583459 h 3187690"/>
              <a:gd name="connsiteX3442" fmla="*/ 573126 w 3959210"/>
              <a:gd name="connsiteY3442" fmla="*/ 1597840 h 3187690"/>
              <a:gd name="connsiteX3443" fmla="*/ 609845 w 3959210"/>
              <a:gd name="connsiteY3443" fmla="*/ 1613818 h 3187690"/>
              <a:gd name="connsiteX3444" fmla="*/ 627406 w 3959210"/>
              <a:gd name="connsiteY3444" fmla="*/ 1621808 h 3187690"/>
              <a:gd name="connsiteX3445" fmla="*/ 643370 w 3959210"/>
              <a:gd name="connsiteY3445" fmla="*/ 1629797 h 3187690"/>
              <a:gd name="connsiteX3446" fmla="*/ 633791 w 3959210"/>
              <a:gd name="connsiteY3446" fmla="*/ 1628199 h 3187690"/>
              <a:gd name="connsiteX3447" fmla="*/ 678492 w 3959210"/>
              <a:gd name="connsiteY3447" fmla="*/ 1648971 h 3187690"/>
              <a:gd name="connsiteX3448" fmla="*/ 676895 w 3959210"/>
              <a:gd name="connsiteY3448" fmla="*/ 1652167 h 3187690"/>
              <a:gd name="connsiteX3449" fmla="*/ 689667 w 3959210"/>
              <a:gd name="connsiteY3449" fmla="*/ 1653764 h 3187690"/>
              <a:gd name="connsiteX3450" fmla="*/ 681685 w 3959210"/>
              <a:gd name="connsiteY3450" fmla="*/ 1648971 h 3187690"/>
              <a:gd name="connsiteX3451" fmla="*/ 683281 w 3959210"/>
              <a:gd name="connsiteY3451" fmla="*/ 1648971 h 3187690"/>
              <a:gd name="connsiteX3452" fmla="*/ 680088 w 3959210"/>
              <a:gd name="connsiteY3452" fmla="*/ 1647373 h 3187690"/>
              <a:gd name="connsiteX3453" fmla="*/ 688071 w 3959210"/>
              <a:gd name="connsiteY3453" fmla="*/ 1647373 h 3187690"/>
              <a:gd name="connsiteX3454" fmla="*/ 683281 w 3959210"/>
              <a:gd name="connsiteY3454" fmla="*/ 1642579 h 3187690"/>
              <a:gd name="connsiteX3455" fmla="*/ 700842 w 3959210"/>
              <a:gd name="connsiteY3455" fmla="*/ 1647373 h 3187690"/>
              <a:gd name="connsiteX3456" fmla="*/ 694456 w 3959210"/>
              <a:gd name="connsiteY3456" fmla="*/ 1647373 h 3187690"/>
              <a:gd name="connsiteX3457" fmla="*/ 699246 w 3959210"/>
              <a:gd name="connsiteY3457" fmla="*/ 1652167 h 3187690"/>
              <a:gd name="connsiteX3458" fmla="*/ 697649 w 3959210"/>
              <a:gd name="connsiteY3458" fmla="*/ 1652167 h 3187690"/>
              <a:gd name="connsiteX3459" fmla="*/ 707228 w 3959210"/>
              <a:gd name="connsiteY3459" fmla="*/ 1656960 h 3187690"/>
              <a:gd name="connsiteX3460" fmla="*/ 692860 w 3959210"/>
              <a:gd name="connsiteY3460" fmla="*/ 1652167 h 3187690"/>
              <a:gd name="connsiteX3461" fmla="*/ 696053 w 3959210"/>
              <a:gd name="connsiteY3461" fmla="*/ 1658558 h 3187690"/>
              <a:gd name="connsiteX3462" fmla="*/ 715210 w 3959210"/>
              <a:gd name="connsiteY3462" fmla="*/ 1663351 h 3187690"/>
              <a:gd name="connsiteX3463" fmla="*/ 718403 w 3959210"/>
              <a:gd name="connsiteY3463" fmla="*/ 1669743 h 3187690"/>
              <a:gd name="connsiteX3464" fmla="*/ 753525 w 3959210"/>
              <a:gd name="connsiteY3464" fmla="*/ 1682525 h 3187690"/>
              <a:gd name="connsiteX3465" fmla="*/ 763104 w 3959210"/>
              <a:gd name="connsiteY3465" fmla="*/ 1690515 h 3187690"/>
              <a:gd name="connsiteX3466" fmla="*/ 761508 w 3959210"/>
              <a:gd name="connsiteY3466" fmla="*/ 1690515 h 3187690"/>
              <a:gd name="connsiteX3467" fmla="*/ 767893 w 3959210"/>
              <a:gd name="connsiteY3467" fmla="*/ 1695308 h 3187690"/>
              <a:gd name="connsiteX3468" fmla="*/ 777472 w 3959210"/>
              <a:gd name="connsiteY3468" fmla="*/ 1695308 h 3187690"/>
              <a:gd name="connsiteX3469" fmla="*/ 780665 w 3959210"/>
              <a:gd name="connsiteY3469" fmla="*/ 1701699 h 3187690"/>
              <a:gd name="connsiteX3470" fmla="*/ 783858 w 3959210"/>
              <a:gd name="connsiteY3470" fmla="*/ 1698504 h 3187690"/>
              <a:gd name="connsiteX3471" fmla="*/ 793437 w 3959210"/>
              <a:gd name="connsiteY3471" fmla="*/ 1704895 h 3187690"/>
              <a:gd name="connsiteX3472" fmla="*/ 791840 w 3959210"/>
              <a:gd name="connsiteY3472" fmla="*/ 1709689 h 3187690"/>
              <a:gd name="connsiteX3473" fmla="*/ 803015 w 3959210"/>
              <a:gd name="connsiteY3473" fmla="*/ 1706493 h 3187690"/>
              <a:gd name="connsiteX3474" fmla="*/ 796629 w 3959210"/>
              <a:gd name="connsiteY3474" fmla="*/ 1700102 h 3187690"/>
              <a:gd name="connsiteX3475" fmla="*/ 791840 w 3959210"/>
              <a:gd name="connsiteY3475" fmla="*/ 1700102 h 3187690"/>
              <a:gd name="connsiteX3476" fmla="*/ 767893 w 3959210"/>
              <a:gd name="connsiteY3476" fmla="*/ 1685721 h 3187690"/>
              <a:gd name="connsiteX3477" fmla="*/ 771086 w 3959210"/>
              <a:gd name="connsiteY3477" fmla="*/ 1679330 h 3187690"/>
              <a:gd name="connsiteX3478" fmla="*/ 759911 w 3959210"/>
              <a:gd name="connsiteY3478" fmla="*/ 1674536 h 3187690"/>
              <a:gd name="connsiteX3479" fmla="*/ 769490 w 3959210"/>
              <a:gd name="connsiteY3479" fmla="*/ 1676134 h 3187690"/>
              <a:gd name="connsiteX3480" fmla="*/ 779068 w 3959210"/>
              <a:gd name="connsiteY3480" fmla="*/ 1679330 h 3187690"/>
              <a:gd name="connsiteX3481" fmla="*/ 788647 w 3959210"/>
              <a:gd name="connsiteY3481" fmla="*/ 1690515 h 3187690"/>
              <a:gd name="connsiteX3482" fmla="*/ 796629 w 3959210"/>
              <a:gd name="connsiteY3482" fmla="*/ 1685721 h 3187690"/>
              <a:gd name="connsiteX3483" fmla="*/ 787051 w 3959210"/>
              <a:gd name="connsiteY3483" fmla="*/ 1684123 h 3187690"/>
              <a:gd name="connsiteX3484" fmla="*/ 798226 w 3959210"/>
              <a:gd name="connsiteY3484" fmla="*/ 1671340 h 3187690"/>
              <a:gd name="connsiteX3485" fmla="*/ 795033 w 3959210"/>
              <a:gd name="connsiteY3485" fmla="*/ 1669743 h 3187690"/>
              <a:gd name="connsiteX3486" fmla="*/ 791840 w 3959210"/>
              <a:gd name="connsiteY3486" fmla="*/ 1671340 h 3187690"/>
              <a:gd name="connsiteX3487" fmla="*/ 793437 w 3959210"/>
              <a:gd name="connsiteY3487" fmla="*/ 1672938 h 3187690"/>
              <a:gd name="connsiteX3488" fmla="*/ 791840 w 3959210"/>
              <a:gd name="connsiteY3488" fmla="*/ 1672938 h 3187690"/>
              <a:gd name="connsiteX3489" fmla="*/ 788647 w 3959210"/>
              <a:gd name="connsiteY3489" fmla="*/ 1674536 h 3187690"/>
              <a:gd name="connsiteX3490" fmla="*/ 790244 w 3959210"/>
              <a:gd name="connsiteY3490" fmla="*/ 1676134 h 3187690"/>
              <a:gd name="connsiteX3491" fmla="*/ 777472 w 3959210"/>
              <a:gd name="connsiteY3491" fmla="*/ 1668145 h 3187690"/>
              <a:gd name="connsiteX3492" fmla="*/ 761508 w 3959210"/>
              <a:gd name="connsiteY3492" fmla="*/ 1658558 h 3187690"/>
              <a:gd name="connsiteX3493" fmla="*/ 764700 w 3959210"/>
              <a:gd name="connsiteY3493" fmla="*/ 1653764 h 3187690"/>
              <a:gd name="connsiteX3494" fmla="*/ 761508 w 3959210"/>
              <a:gd name="connsiteY3494" fmla="*/ 1652167 h 3187690"/>
              <a:gd name="connsiteX3495" fmla="*/ 759911 w 3959210"/>
              <a:gd name="connsiteY3495" fmla="*/ 1658558 h 3187690"/>
              <a:gd name="connsiteX3496" fmla="*/ 758315 w 3959210"/>
              <a:gd name="connsiteY3496" fmla="*/ 1652167 h 3187690"/>
              <a:gd name="connsiteX3497" fmla="*/ 753525 w 3959210"/>
              <a:gd name="connsiteY3497" fmla="*/ 1652167 h 3187690"/>
              <a:gd name="connsiteX3498" fmla="*/ 756718 w 3959210"/>
              <a:gd name="connsiteY3498" fmla="*/ 1653764 h 3187690"/>
              <a:gd name="connsiteX3499" fmla="*/ 740754 w 3959210"/>
              <a:gd name="connsiteY3499" fmla="*/ 1648971 h 3187690"/>
              <a:gd name="connsiteX3500" fmla="*/ 745543 w 3959210"/>
              <a:gd name="connsiteY3500" fmla="*/ 1647373 h 3187690"/>
              <a:gd name="connsiteX3501" fmla="*/ 735964 w 3959210"/>
              <a:gd name="connsiteY3501" fmla="*/ 1637786 h 3187690"/>
              <a:gd name="connsiteX3502" fmla="*/ 748736 w 3959210"/>
              <a:gd name="connsiteY3502" fmla="*/ 1639384 h 3187690"/>
              <a:gd name="connsiteX3503" fmla="*/ 740754 w 3959210"/>
              <a:gd name="connsiteY3503" fmla="*/ 1637786 h 3187690"/>
              <a:gd name="connsiteX3504" fmla="*/ 734368 w 3959210"/>
              <a:gd name="connsiteY3504" fmla="*/ 1629797 h 3187690"/>
              <a:gd name="connsiteX3505" fmla="*/ 727982 w 3959210"/>
              <a:gd name="connsiteY3505" fmla="*/ 1631395 h 3187690"/>
              <a:gd name="connsiteX3506" fmla="*/ 724789 w 3959210"/>
              <a:gd name="connsiteY3506" fmla="*/ 1626601 h 3187690"/>
              <a:gd name="connsiteX3507" fmla="*/ 715210 w 3959210"/>
              <a:gd name="connsiteY3507" fmla="*/ 1626601 h 3187690"/>
              <a:gd name="connsiteX3508" fmla="*/ 713614 w 3959210"/>
              <a:gd name="connsiteY3508" fmla="*/ 1625003 h 3187690"/>
              <a:gd name="connsiteX3509" fmla="*/ 667317 w 3959210"/>
              <a:gd name="connsiteY3509" fmla="*/ 1607427 h 3187690"/>
              <a:gd name="connsiteX3510" fmla="*/ 649756 w 3959210"/>
              <a:gd name="connsiteY3510" fmla="*/ 1599438 h 3187690"/>
              <a:gd name="connsiteX3511" fmla="*/ 640177 w 3959210"/>
              <a:gd name="connsiteY3511" fmla="*/ 1596242 h 3187690"/>
              <a:gd name="connsiteX3512" fmla="*/ 629002 w 3959210"/>
              <a:gd name="connsiteY3512" fmla="*/ 1591449 h 3187690"/>
              <a:gd name="connsiteX3513" fmla="*/ 609845 w 3959210"/>
              <a:gd name="connsiteY3513" fmla="*/ 1585057 h 3187690"/>
              <a:gd name="connsiteX3514" fmla="*/ 603459 w 3959210"/>
              <a:gd name="connsiteY3514" fmla="*/ 1585057 h 3187690"/>
              <a:gd name="connsiteX3515" fmla="*/ 605055 w 3959210"/>
              <a:gd name="connsiteY3515" fmla="*/ 1588253 h 3187690"/>
              <a:gd name="connsiteX3516" fmla="*/ 595477 w 3959210"/>
              <a:gd name="connsiteY3516" fmla="*/ 1583459 h 3187690"/>
              <a:gd name="connsiteX3517" fmla="*/ 568337 w 3959210"/>
              <a:gd name="connsiteY3517" fmla="*/ 1572274 h 3187690"/>
              <a:gd name="connsiteX3518" fmla="*/ 539601 w 3959210"/>
              <a:gd name="connsiteY3518" fmla="*/ 1559492 h 3187690"/>
              <a:gd name="connsiteX3519" fmla="*/ 545987 w 3959210"/>
              <a:gd name="connsiteY3519" fmla="*/ 1561090 h 3187690"/>
              <a:gd name="connsiteX3520" fmla="*/ 547583 w 3959210"/>
              <a:gd name="connsiteY3520" fmla="*/ 1559492 h 3187690"/>
              <a:gd name="connsiteX3521" fmla="*/ 544390 w 3959210"/>
              <a:gd name="connsiteY3521" fmla="*/ 1557894 h 3187690"/>
              <a:gd name="connsiteX3522" fmla="*/ 544390 w 3959210"/>
              <a:gd name="connsiteY3522" fmla="*/ 1554698 h 3187690"/>
              <a:gd name="connsiteX3523" fmla="*/ 527428 w 3959210"/>
              <a:gd name="connsiteY3523" fmla="*/ 1551902 h 3187690"/>
              <a:gd name="connsiteX3524" fmla="*/ 512052 w 3959210"/>
              <a:gd name="connsiteY3524" fmla="*/ 1543446 h 3187690"/>
              <a:gd name="connsiteX3525" fmla="*/ 512461 w 3959210"/>
              <a:gd name="connsiteY3525" fmla="*/ 1543513 h 3187690"/>
              <a:gd name="connsiteX3526" fmla="*/ 509268 w 3959210"/>
              <a:gd name="connsiteY3526" fmla="*/ 1541915 h 3187690"/>
              <a:gd name="connsiteX3527" fmla="*/ 512052 w 3959210"/>
              <a:gd name="connsiteY3527" fmla="*/ 1543446 h 3187690"/>
              <a:gd name="connsiteX3528" fmla="*/ 488115 w 3959210"/>
              <a:gd name="connsiteY3528" fmla="*/ 1539519 h 3187690"/>
              <a:gd name="connsiteX3529" fmla="*/ 470953 w 3959210"/>
              <a:gd name="connsiteY3529" fmla="*/ 1530731 h 3187690"/>
              <a:gd name="connsiteX3530" fmla="*/ 464567 w 3959210"/>
              <a:gd name="connsiteY3530" fmla="*/ 1532329 h 3187690"/>
              <a:gd name="connsiteX3531" fmla="*/ 462971 w 3959210"/>
              <a:gd name="connsiteY3531" fmla="*/ 1525937 h 3187690"/>
              <a:gd name="connsiteX3532" fmla="*/ 453571 w 3959210"/>
              <a:gd name="connsiteY3532" fmla="*/ 1520561 h 3187690"/>
              <a:gd name="connsiteX3533" fmla="*/ 454191 w 3959210"/>
              <a:gd name="connsiteY3533" fmla="*/ 1518547 h 3187690"/>
              <a:gd name="connsiteX3534" fmla="*/ 450199 w 3959210"/>
              <a:gd name="connsiteY3534" fmla="*/ 1514752 h 3187690"/>
              <a:gd name="connsiteX3535" fmla="*/ 442217 w 3959210"/>
              <a:gd name="connsiteY3535" fmla="*/ 1514752 h 3187690"/>
              <a:gd name="connsiteX3536" fmla="*/ 443814 w 3959210"/>
              <a:gd name="connsiteY3536" fmla="*/ 1508361 h 3187690"/>
              <a:gd name="connsiteX3537" fmla="*/ 434235 w 3959210"/>
              <a:gd name="connsiteY3537" fmla="*/ 1506763 h 3187690"/>
              <a:gd name="connsiteX3538" fmla="*/ 432639 w 3959210"/>
              <a:gd name="connsiteY3538" fmla="*/ 1503567 h 3187690"/>
              <a:gd name="connsiteX3539" fmla="*/ 443814 w 3959210"/>
              <a:gd name="connsiteY3539" fmla="*/ 1498774 h 3187690"/>
              <a:gd name="connsiteX3540" fmla="*/ 443814 w 3959210"/>
              <a:gd name="connsiteY3540" fmla="*/ 1495578 h 3187690"/>
              <a:gd name="connsiteX3541" fmla="*/ 437428 w 3959210"/>
              <a:gd name="connsiteY3541" fmla="*/ 1493980 h 3187690"/>
              <a:gd name="connsiteX3542" fmla="*/ 432639 w 3959210"/>
              <a:gd name="connsiteY3542" fmla="*/ 1489187 h 3187690"/>
              <a:gd name="connsiteX3543" fmla="*/ 435831 w 3959210"/>
              <a:gd name="connsiteY3543" fmla="*/ 1482795 h 3187690"/>
              <a:gd name="connsiteX3544" fmla="*/ 440621 w 3959210"/>
              <a:gd name="connsiteY3544" fmla="*/ 1484393 h 3187690"/>
              <a:gd name="connsiteX3545" fmla="*/ 447007 w 3959210"/>
              <a:gd name="connsiteY3545" fmla="*/ 1479600 h 3187690"/>
              <a:gd name="connsiteX3546" fmla="*/ 440621 w 3959210"/>
              <a:gd name="connsiteY3546" fmla="*/ 1476404 h 3187690"/>
              <a:gd name="connsiteX3547" fmla="*/ 442217 w 3959210"/>
              <a:gd name="connsiteY3547" fmla="*/ 1470013 h 3187690"/>
              <a:gd name="connsiteX3548" fmla="*/ 454989 w 3959210"/>
              <a:gd name="connsiteY3548" fmla="*/ 1474806 h 3187690"/>
              <a:gd name="connsiteX3549" fmla="*/ 461375 w 3959210"/>
              <a:gd name="connsiteY3549" fmla="*/ 1471611 h 3187690"/>
              <a:gd name="connsiteX3550" fmla="*/ 467760 w 3959210"/>
              <a:gd name="connsiteY3550" fmla="*/ 1473208 h 3187690"/>
              <a:gd name="connsiteX3551" fmla="*/ 478935 w 3959210"/>
              <a:gd name="connsiteY3551" fmla="*/ 1479600 h 3187690"/>
              <a:gd name="connsiteX3552" fmla="*/ 474146 w 3959210"/>
              <a:gd name="connsiteY3552" fmla="*/ 1474806 h 3187690"/>
              <a:gd name="connsiteX3553" fmla="*/ 469357 w 3959210"/>
              <a:gd name="connsiteY3553" fmla="*/ 1465219 h 3187690"/>
              <a:gd name="connsiteX3554" fmla="*/ 464567 w 3959210"/>
              <a:gd name="connsiteY3554" fmla="*/ 1466817 h 3187690"/>
              <a:gd name="connsiteX3555" fmla="*/ 450199 w 3959210"/>
              <a:gd name="connsiteY3555" fmla="*/ 1455632 h 3187690"/>
              <a:gd name="connsiteX3556" fmla="*/ 447007 w 3959210"/>
              <a:gd name="connsiteY3556" fmla="*/ 1455632 h 3187690"/>
              <a:gd name="connsiteX3557" fmla="*/ 443814 w 3959210"/>
              <a:gd name="connsiteY3557" fmla="*/ 1462023 h 3187690"/>
              <a:gd name="connsiteX3558" fmla="*/ 432639 w 3959210"/>
              <a:gd name="connsiteY3558" fmla="*/ 1457230 h 3187690"/>
              <a:gd name="connsiteX3559" fmla="*/ 439024 w 3959210"/>
              <a:gd name="connsiteY3559" fmla="*/ 1457230 h 3187690"/>
              <a:gd name="connsiteX3560" fmla="*/ 439024 w 3959210"/>
              <a:gd name="connsiteY3560" fmla="*/ 1452436 h 3187690"/>
              <a:gd name="connsiteX3561" fmla="*/ 432639 w 3959210"/>
              <a:gd name="connsiteY3561" fmla="*/ 1447643 h 3187690"/>
              <a:gd name="connsiteX3562" fmla="*/ 432639 w 3959210"/>
              <a:gd name="connsiteY3562" fmla="*/ 1446045 h 3187690"/>
              <a:gd name="connsiteX3563" fmla="*/ 442217 w 3959210"/>
              <a:gd name="connsiteY3563" fmla="*/ 1442850 h 3187690"/>
              <a:gd name="connsiteX3564" fmla="*/ 461375 w 3959210"/>
              <a:gd name="connsiteY3564" fmla="*/ 1449241 h 3187690"/>
              <a:gd name="connsiteX3565" fmla="*/ 459778 w 3959210"/>
              <a:gd name="connsiteY3565" fmla="*/ 1447643 h 3187690"/>
              <a:gd name="connsiteX3566" fmla="*/ 456585 w 3959210"/>
              <a:gd name="connsiteY3566" fmla="*/ 1446045 h 3187690"/>
              <a:gd name="connsiteX3567" fmla="*/ 453392 w 3959210"/>
              <a:gd name="connsiteY3567" fmla="*/ 1446045 h 3187690"/>
              <a:gd name="connsiteX3568" fmla="*/ 453392 w 3959210"/>
              <a:gd name="connsiteY3568" fmla="*/ 1444447 h 3187690"/>
              <a:gd name="connsiteX3569" fmla="*/ 445410 w 3959210"/>
              <a:gd name="connsiteY3569" fmla="*/ 1442850 h 3187690"/>
              <a:gd name="connsiteX3570" fmla="*/ 453392 w 3959210"/>
              <a:gd name="connsiteY3570" fmla="*/ 1442850 h 3187690"/>
              <a:gd name="connsiteX3571" fmla="*/ 451796 w 3959210"/>
              <a:gd name="connsiteY3571" fmla="*/ 1438056 h 3187690"/>
              <a:gd name="connsiteX3572" fmla="*/ 461375 w 3959210"/>
              <a:gd name="connsiteY3572" fmla="*/ 1438056 h 3187690"/>
              <a:gd name="connsiteX3573" fmla="*/ 475743 w 3959210"/>
              <a:gd name="connsiteY3573" fmla="*/ 1446045 h 3187690"/>
              <a:gd name="connsiteX3574" fmla="*/ 499689 w 3959210"/>
              <a:gd name="connsiteY3574" fmla="*/ 1444447 h 3187690"/>
              <a:gd name="connsiteX3575" fmla="*/ 485321 w 3959210"/>
              <a:gd name="connsiteY3575" fmla="*/ 1439654 h 3187690"/>
              <a:gd name="connsiteX3576" fmla="*/ 491707 w 3959210"/>
              <a:gd name="connsiteY3576" fmla="*/ 1438056 h 3187690"/>
              <a:gd name="connsiteX3577" fmla="*/ 494900 w 3959210"/>
              <a:gd name="connsiteY3577" fmla="*/ 1436458 h 3187690"/>
              <a:gd name="connsiteX3578" fmla="*/ 496496 w 3959210"/>
              <a:gd name="connsiteY3578" fmla="*/ 1441252 h 3187690"/>
              <a:gd name="connsiteX3579" fmla="*/ 507672 w 3959210"/>
              <a:gd name="connsiteY3579" fmla="*/ 1439654 h 3187690"/>
              <a:gd name="connsiteX3580" fmla="*/ 523636 w 3959210"/>
              <a:gd name="connsiteY3580" fmla="*/ 1442850 h 3187690"/>
              <a:gd name="connsiteX3581" fmla="*/ 507672 w 3959210"/>
              <a:gd name="connsiteY3581" fmla="*/ 1430067 h 3187690"/>
              <a:gd name="connsiteX3582" fmla="*/ 512461 w 3959210"/>
              <a:gd name="connsiteY3582" fmla="*/ 1425273 h 3187690"/>
              <a:gd name="connsiteX3583" fmla="*/ 506075 w 3959210"/>
              <a:gd name="connsiteY3583" fmla="*/ 1415686 h 3187690"/>
              <a:gd name="connsiteX3584" fmla="*/ 504479 w 3959210"/>
              <a:gd name="connsiteY3584" fmla="*/ 1415686 h 3187690"/>
              <a:gd name="connsiteX3585" fmla="*/ 498093 w 3959210"/>
              <a:gd name="connsiteY3585" fmla="*/ 1414088 h 3187690"/>
              <a:gd name="connsiteX3586" fmla="*/ 498093 w 3959210"/>
              <a:gd name="connsiteY3586" fmla="*/ 1417284 h 3187690"/>
              <a:gd name="connsiteX3587" fmla="*/ 488514 w 3959210"/>
              <a:gd name="connsiteY3587" fmla="*/ 1410893 h 3187690"/>
              <a:gd name="connsiteX3588" fmla="*/ 453392 w 3959210"/>
              <a:gd name="connsiteY3588" fmla="*/ 1406099 h 3187690"/>
              <a:gd name="connsiteX3589" fmla="*/ 447007 w 3959210"/>
              <a:gd name="connsiteY3589" fmla="*/ 1401306 h 3187690"/>
              <a:gd name="connsiteX3590" fmla="*/ 443814 w 3959210"/>
              <a:gd name="connsiteY3590" fmla="*/ 1399708 h 3187690"/>
              <a:gd name="connsiteX3591" fmla="*/ 445410 w 3959210"/>
              <a:gd name="connsiteY3591" fmla="*/ 1402903 h 3187690"/>
              <a:gd name="connsiteX3592" fmla="*/ 440621 w 3959210"/>
              <a:gd name="connsiteY3592" fmla="*/ 1402903 h 3187690"/>
              <a:gd name="connsiteX3593" fmla="*/ 408692 w 3959210"/>
              <a:gd name="connsiteY3593" fmla="*/ 1393316 h 3187690"/>
              <a:gd name="connsiteX3594" fmla="*/ 391131 w 3959210"/>
              <a:gd name="connsiteY3594" fmla="*/ 1386925 h 3187690"/>
              <a:gd name="connsiteX3595" fmla="*/ 391131 w 3959210"/>
              <a:gd name="connsiteY3595" fmla="*/ 1383729 h 3187690"/>
              <a:gd name="connsiteX3596" fmla="*/ 381552 w 3959210"/>
              <a:gd name="connsiteY3596" fmla="*/ 1382132 h 3187690"/>
              <a:gd name="connsiteX3597" fmla="*/ 386342 w 3959210"/>
              <a:gd name="connsiteY3597" fmla="*/ 1393316 h 3187690"/>
              <a:gd name="connsiteX3598" fmla="*/ 387938 w 3959210"/>
              <a:gd name="connsiteY3598" fmla="*/ 1393316 h 3187690"/>
              <a:gd name="connsiteX3599" fmla="*/ 387938 w 3959210"/>
              <a:gd name="connsiteY3599" fmla="*/ 1391719 h 3187690"/>
              <a:gd name="connsiteX3600" fmla="*/ 394324 w 3959210"/>
              <a:gd name="connsiteY3600" fmla="*/ 1393316 h 3187690"/>
              <a:gd name="connsiteX3601" fmla="*/ 405499 w 3959210"/>
              <a:gd name="connsiteY3601" fmla="*/ 1399708 h 3187690"/>
              <a:gd name="connsiteX3602" fmla="*/ 387938 w 3959210"/>
              <a:gd name="connsiteY3602" fmla="*/ 1394914 h 3187690"/>
              <a:gd name="connsiteX3603" fmla="*/ 370377 w 3959210"/>
              <a:gd name="connsiteY3603" fmla="*/ 1391719 h 3187690"/>
              <a:gd name="connsiteX3604" fmla="*/ 370377 w 3959210"/>
              <a:gd name="connsiteY3604" fmla="*/ 1385327 h 3187690"/>
              <a:gd name="connsiteX3605" fmla="*/ 368781 w 3959210"/>
              <a:gd name="connsiteY3605" fmla="*/ 1388523 h 3187690"/>
              <a:gd name="connsiteX3606" fmla="*/ 363991 w 3959210"/>
              <a:gd name="connsiteY3606" fmla="*/ 1385327 h 3187690"/>
              <a:gd name="connsiteX3607" fmla="*/ 354412 w 3959210"/>
              <a:gd name="connsiteY3607" fmla="*/ 1382132 h 3187690"/>
              <a:gd name="connsiteX3608" fmla="*/ 343237 w 3959210"/>
              <a:gd name="connsiteY3608" fmla="*/ 1367751 h 3187690"/>
              <a:gd name="connsiteX3609" fmla="*/ 360798 w 3959210"/>
              <a:gd name="connsiteY3609" fmla="*/ 1374142 h 3187690"/>
              <a:gd name="connsiteX3610" fmla="*/ 362395 w 3959210"/>
              <a:gd name="connsiteY3610" fmla="*/ 1372544 h 3187690"/>
              <a:gd name="connsiteX3611" fmla="*/ 352816 w 3959210"/>
              <a:gd name="connsiteY3611" fmla="*/ 1366153 h 3187690"/>
              <a:gd name="connsiteX3612" fmla="*/ 365588 w 3959210"/>
              <a:gd name="connsiteY3612" fmla="*/ 1367751 h 3187690"/>
              <a:gd name="connsiteX3613" fmla="*/ 354412 w 3959210"/>
              <a:gd name="connsiteY3613" fmla="*/ 1359762 h 3187690"/>
              <a:gd name="connsiteX3614" fmla="*/ 365588 w 3959210"/>
              <a:gd name="connsiteY3614" fmla="*/ 1364555 h 3187690"/>
              <a:gd name="connsiteX3615" fmla="*/ 379956 w 3959210"/>
              <a:gd name="connsiteY3615" fmla="*/ 1366153 h 3187690"/>
              <a:gd name="connsiteX3616" fmla="*/ 370377 w 3959210"/>
              <a:gd name="connsiteY3616" fmla="*/ 1356566 h 3187690"/>
              <a:gd name="connsiteX3617" fmla="*/ 370377 w 3959210"/>
              <a:gd name="connsiteY3617" fmla="*/ 1354968 h 3187690"/>
              <a:gd name="connsiteX3618" fmla="*/ 376763 w 3959210"/>
              <a:gd name="connsiteY3618" fmla="*/ 1353370 h 3187690"/>
              <a:gd name="connsiteX3619" fmla="*/ 371973 w 3959210"/>
              <a:gd name="connsiteY3619" fmla="*/ 1345381 h 3187690"/>
              <a:gd name="connsiteX3620" fmla="*/ 336852 w 3959210"/>
              <a:gd name="connsiteY3620" fmla="*/ 1332598 h 3187690"/>
              <a:gd name="connsiteX3621" fmla="*/ 333658 w 3959210"/>
              <a:gd name="connsiteY3621" fmla="*/ 1327805 h 3187690"/>
              <a:gd name="connsiteX3622" fmla="*/ 332062 w 3959210"/>
              <a:gd name="connsiteY3622" fmla="*/ 1334196 h 3187690"/>
              <a:gd name="connsiteX3623" fmla="*/ 324080 w 3959210"/>
              <a:gd name="connsiteY3623" fmla="*/ 1327805 h 3187690"/>
              <a:gd name="connsiteX3624" fmla="*/ 324080 w 3959210"/>
              <a:gd name="connsiteY3624" fmla="*/ 1323012 h 3187690"/>
              <a:gd name="connsiteX3625" fmla="*/ 328869 w 3959210"/>
              <a:gd name="connsiteY3625" fmla="*/ 1323012 h 3187690"/>
              <a:gd name="connsiteX3626" fmla="*/ 324080 w 3959210"/>
              <a:gd name="connsiteY3626" fmla="*/ 1318218 h 3187690"/>
              <a:gd name="connsiteX3627" fmla="*/ 332062 w 3959210"/>
              <a:gd name="connsiteY3627" fmla="*/ 1319816 h 3187690"/>
              <a:gd name="connsiteX3628" fmla="*/ 341641 w 3959210"/>
              <a:gd name="connsiteY3628" fmla="*/ 1313425 h 3187690"/>
              <a:gd name="connsiteX3629" fmla="*/ 340044 w 3959210"/>
              <a:gd name="connsiteY3629" fmla="*/ 1316620 h 3187690"/>
              <a:gd name="connsiteX3630" fmla="*/ 348026 w 3959210"/>
              <a:gd name="connsiteY3630" fmla="*/ 1313425 h 3187690"/>
              <a:gd name="connsiteX3631" fmla="*/ 341641 w 3959210"/>
              <a:gd name="connsiteY3631" fmla="*/ 1311827 h 3187690"/>
              <a:gd name="connsiteX3632" fmla="*/ 352816 w 3959210"/>
              <a:gd name="connsiteY3632" fmla="*/ 1310229 h 3187690"/>
              <a:gd name="connsiteX3633" fmla="*/ 344834 w 3959210"/>
              <a:gd name="connsiteY3633" fmla="*/ 1303837 h 3187690"/>
              <a:gd name="connsiteX3634" fmla="*/ 332062 w 3959210"/>
              <a:gd name="connsiteY3634" fmla="*/ 1287859 h 3187690"/>
              <a:gd name="connsiteX3635" fmla="*/ 338448 w 3959210"/>
              <a:gd name="connsiteY3635" fmla="*/ 1292653 h 3187690"/>
              <a:gd name="connsiteX3636" fmla="*/ 325676 w 3959210"/>
              <a:gd name="connsiteY3636" fmla="*/ 1287859 h 3187690"/>
              <a:gd name="connsiteX3637" fmla="*/ 330466 w 3959210"/>
              <a:gd name="connsiteY3637" fmla="*/ 1279870 h 3187690"/>
              <a:gd name="connsiteX3638" fmla="*/ 338448 w 3959210"/>
              <a:gd name="connsiteY3638" fmla="*/ 1284663 h 3187690"/>
              <a:gd name="connsiteX3639" fmla="*/ 348026 w 3959210"/>
              <a:gd name="connsiteY3639" fmla="*/ 1284663 h 3187690"/>
              <a:gd name="connsiteX3640" fmla="*/ 332062 w 3959210"/>
              <a:gd name="connsiteY3640" fmla="*/ 1278272 h 3187690"/>
              <a:gd name="connsiteX3641" fmla="*/ 351220 w 3959210"/>
              <a:gd name="connsiteY3641" fmla="*/ 1283065 h 3187690"/>
              <a:gd name="connsiteX3642" fmla="*/ 349623 w 3959210"/>
              <a:gd name="connsiteY3642" fmla="*/ 1281468 h 3187690"/>
              <a:gd name="connsiteX3643" fmla="*/ 359202 w 3959210"/>
              <a:gd name="connsiteY3643" fmla="*/ 1289457 h 3187690"/>
              <a:gd name="connsiteX3644" fmla="*/ 368781 w 3959210"/>
              <a:gd name="connsiteY3644" fmla="*/ 1284663 h 3187690"/>
              <a:gd name="connsiteX3645" fmla="*/ 359202 w 3959210"/>
              <a:gd name="connsiteY3645" fmla="*/ 1278272 h 3187690"/>
              <a:gd name="connsiteX3646" fmla="*/ 368781 w 3959210"/>
              <a:gd name="connsiteY3646" fmla="*/ 1281468 h 3187690"/>
              <a:gd name="connsiteX3647" fmla="*/ 375166 w 3959210"/>
              <a:gd name="connsiteY3647" fmla="*/ 1278272 h 3187690"/>
              <a:gd name="connsiteX3648" fmla="*/ 375166 w 3959210"/>
              <a:gd name="connsiteY3648" fmla="*/ 1275076 h 3187690"/>
              <a:gd name="connsiteX3649" fmla="*/ 352816 w 3959210"/>
              <a:gd name="connsiteY3649" fmla="*/ 1273478 h 3187690"/>
              <a:gd name="connsiteX3650" fmla="*/ 352816 w 3959210"/>
              <a:gd name="connsiteY3650" fmla="*/ 1270283 h 3187690"/>
              <a:gd name="connsiteX3651" fmla="*/ 340044 w 3959210"/>
              <a:gd name="connsiteY3651" fmla="*/ 1268685 h 3187690"/>
              <a:gd name="connsiteX3652" fmla="*/ 341641 w 3959210"/>
              <a:gd name="connsiteY3652" fmla="*/ 1263891 h 3187690"/>
              <a:gd name="connsiteX3653" fmla="*/ 340044 w 3959210"/>
              <a:gd name="connsiteY3653" fmla="*/ 1265489 h 3187690"/>
              <a:gd name="connsiteX3654" fmla="*/ 322483 w 3959210"/>
              <a:gd name="connsiteY3654" fmla="*/ 1260696 h 3187690"/>
              <a:gd name="connsiteX3655" fmla="*/ 327273 w 3959210"/>
              <a:gd name="connsiteY3655" fmla="*/ 1265489 h 3187690"/>
              <a:gd name="connsiteX3656" fmla="*/ 328869 w 3959210"/>
              <a:gd name="connsiteY3656" fmla="*/ 1262294 h 3187690"/>
              <a:gd name="connsiteX3657" fmla="*/ 328869 w 3959210"/>
              <a:gd name="connsiteY3657" fmla="*/ 1267087 h 3187690"/>
              <a:gd name="connsiteX3658" fmla="*/ 324080 w 3959210"/>
              <a:gd name="connsiteY3658" fmla="*/ 1267087 h 3187690"/>
              <a:gd name="connsiteX3659" fmla="*/ 320887 w 3959210"/>
              <a:gd name="connsiteY3659" fmla="*/ 1263891 h 3187690"/>
              <a:gd name="connsiteX3660" fmla="*/ 316097 w 3959210"/>
              <a:gd name="connsiteY3660" fmla="*/ 1268685 h 3187690"/>
              <a:gd name="connsiteX3661" fmla="*/ 316097 w 3959210"/>
              <a:gd name="connsiteY3661" fmla="*/ 1263891 h 3187690"/>
              <a:gd name="connsiteX3662" fmla="*/ 308115 w 3959210"/>
              <a:gd name="connsiteY3662" fmla="*/ 1262294 h 3187690"/>
              <a:gd name="connsiteX3663" fmla="*/ 298536 w 3959210"/>
              <a:gd name="connsiteY3663" fmla="*/ 1262294 h 3187690"/>
              <a:gd name="connsiteX3664" fmla="*/ 303326 w 3959210"/>
              <a:gd name="connsiteY3664" fmla="*/ 1262294 h 3187690"/>
              <a:gd name="connsiteX3665" fmla="*/ 295344 w 3959210"/>
              <a:gd name="connsiteY3665" fmla="*/ 1255902 h 3187690"/>
              <a:gd name="connsiteX3666" fmla="*/ 304922 w 3959210"/>
              <a:gd name="connsiteY3666" fmla="*/ 1255902 h 3187690"/>
              <a:gd name="connsiteX3667" fmla="*/ 304922 w 3959210"/>
              <a:gd name="connsiteY3667" fmla="*/ 1260696 h 3187690"/>
              <a:gd name="connsiteX3668" fmla="*/ 308115 w 3959210"/>
              <a:gd name="connsiteY3668" fmla="*/ 1260696 h 3187690"/>
              <a:gd name="connsiteX3669" fmla="*/ 309712 w 3959210"/>
              <a:gd name="connsiteY3669" fmla="*/ 1260696 h 3187690"/>
              <a:gd name="connsiteX3670" fmla="*/ 308115 w 3959210"/>
              <a:gd name="connsiteY3670" fmla="*/ 1259098 h 3187690"/>
              <a:gd name="connsiteX3671" fmla="*/ 312905 w 3959210"/>
              <a:gd name="connsiteY3671" fmla="*/ 1259098 h 3187690"/>
              <a:gd name="connsiteX3672" fmla="*/ 304922 w 3959210"/>
              <a:gd name="connsiteY3672" fmla="*/ 1255902 h 3187690"/>
              <a:gd name="connsiteX3673" fmla="*/ 298536 w 3959210"/>
              <a:gd name="connsiteY3673" fmla="*/ 1249511 h 3187690"/>
              <a:gd name="connsiteX3674" fmla="*/ 295344 w 3959210"/>
              <a:gd name="connsiteY3674" fmla="*/ 1249511 h 3187690"/>
              <a:gd name="connsiteX3675" fmla="*/ 279379 w 3959210"/>
              <a:gd name="connsiteY3675" fmla="*/ 1246315 h 3187690"/>
              <a:gd name="connsiteX3676" fmla="*/ 284168 w 3959210"/>
              <a:gd name="connsiteY3676" fmla="*/ 1246315 h 3187690"/>
              <a:gd name="connsiteX3677" fmla="*/ 280976 w 3959210"/>
              <a:gd name="connsiteY3677" fmla="*/ 1243119 h 3187690"/>
              <a:gd name="connsiteX3678" fmla="*/ 250643 w 3959210"/>
              <a:gd name="connsiteY3678" fmla="*/ 1239924 h 3187690"/>
              <a:gd name="connsiteX3679" fmla="*/ 242661 w 3959210"/>
              <a:gd name="connsiteY3679" fmla="*/ 1235130 h 3187690"/>
              <a:gd name="connsiteX3680" fmla="*/ 249047 w 3959210"/>
              <a:gd name="connsiteY3680" fmla="*/ 1233532 h 3187690"/>
              <a:gd name="connsiteX3681" fmla="*/ 245854 w 3959210"/>
              <a:gd name="connsiteY3681" fmla="*/ 1230337 h 3187690"/>
              <a:gd name="connsiteX3682" fmla="*/ 252240 w 3959210"/>
              <a:gd name="connsiteY3682" fmla="*/ 1230337 h 3187690"/>
              <a:gd name="connsiteX3683" fmla="*/ 233082 w 3959210"/>
              <a:gd name="connsiteY3683" fmla="*/ 1231935 h 3187690"/>
              <a:gd name="connsiteX3684" fmla="*/ 228293 w 3959210"/>
              <a:gd name="connsiteY3684" fmla="*/ 1230337 h 3187690"/>
              <a:gd name="connsiteX3685" fmla="*/ 233082 w 3959210"/>
              <a:gd name="connsiteY3685" fmla="*/ 1233532 h 3187690"/>
              <a:gd name="connsiteX3686" fmla="*/ 215521 w 3959210"/>
              <a:gd name="connsiteY3686" fmla="*/ 1233532 h 3187690"/>
              <a:gd name="connsiteX3687" fmla="*/ 210732 w 3959210"/>
              <a:gd name="connsiteY3687" fmla="*/ 1227141 h 3187690"/>
              <a:gd name="connsiteX3688" fmla="*/ 204346 w 3959210"/>
              <a:gd name="connsiteY3688" fmla="*/ 1230337 h 3187690"/>
              <a:gd name="connsiteX3689" fmla="*/ 194767 w 3959210"/>
              <a:gd name="connsiteY3689" fmla="*/ 1227141 h 3187690"/>
              <a:gd name="connsiteX3690" fmla="*/ 188382 w 3959210"/>
              <a:gd name="connsiteY3690" fmla="*/ 1219152 h 3187690"/>
              <a:gd name="connsiteX3691" fmla="*/ 197960 w 3959210"/>
              <a:gd name="connsiteY3691" fmla="*/ 1215956 h 3187690"/>
              <a:gd name="connsiteX3692" fmla="*/ 175610 w 3959210"/>
              <a:gd name="connsiteY3692" fmla="*/ 1195184 h 3187690"/>
              <a:gd name="connsiteX3693" fmla="*/ 164435 w 3959210"/>
              <a:gd name="connsiteY3693" fmla="*/ 1191989 h 3187690"/>
              <a:gd name="connsiteX3694" fmla="*/ 180399 w 3959210"/>
              <a:gd name="connsiteY3694" fmla="*/ 1185597 h 3187690"/>
              <a:gd name="connsiteX3695" fmla="*/ 174014 w 3959210"/>
              <a:gd name="connsiteY3695" fmla="*/ 1185597 h 3187690"/>
              <a:gd name="connsiteX3696" fmla="*/ 175610 w 3959210"/>
              <a:gd name="connsiteY3696" fmla="*/ 1188793 h 3187690"/>
              <a:gd name="connsiteX3697" fmla="*/ 172417 w 3959210"/>
              <a:gd name="connsiteY3697" fmla="*/ 1180804 h 3187690"/>
              <a:gd name="connsiteX3698" fmla="*/ 164435 w 3959210"/>
              <a:gd name="connsiteY3698" fmla="*/ 1177608 h 3187690"/>
              <a:gd name="connsiteX3699" fmla="*/ 175610 w 3959210"/>
              <a:gd name="connsiteY3699" fmla="*/ 1179206 h 3187690"/>
              <a:gd name="connsiteX3700" fmla="*/ 172417 w 3959210"/>
              <a:gd name="connsiteY3700" fmla="*/ 1176010 h 3187690"/>
              <a:gd name="connsiteX3701" fmla="*/ 186785 w 3959210"/>
              <a:gd name="connsiteY3701" fmla="*/ 1180804 h 3187690"/>
              <a:gd name="connsiteX3702" fmla="*/ 183592 w 3959210"/>
              <a:gd name="connsiteY3702" fmla="*/ 1177608 h 3187690"/>
              <a:gd name="connsiteX3703" fmla="*/ 189978 w 3959210"/>
              <a:gd name="connsiteY3703" fmla="*/ 1182402 h 3187690"/>
              <a:gd name="connsiteX3704" fmla="*/ 197960 w 3959210"/>
              <a:gd name="connsiteY3704" fmla="*/ 1182402 h 3187690"/>
              <a:gd name="connsiteX3705" fmla="*/ 197960 w 3959210"/>
              <a:gd name="connsiteY3705" fmla="*/ 1177608 h 3187690"/>
              <a:gd name="connsiteX3706" fmla="*/ 204346 w 3959210"/>
              <a:gd name="connsiteY3706" fmla="*/ 1182402 h 3187690"/>
              <a:gd name="connsiteX3707" fmla="*/ 209135 w 3959210"/>
              <a:gd name="connsiteY3707" fmla="*/ 1190391 h 3187690"/>
              <a:gd name="connsiteX3708" fmla="*/ 204346 w 3959210"/>
              <a:gd name="connsiteY3708" fmla="*/ 1191989 h 3187690"/>
              <a:gd name="connsiteX3709" fmla="*/ 210732 w 3959210"/>
              <a:gd name="connsiteY3709" fmla="*/ 1193587 h 3187690"/>
              <a:gd name="connsiteX3710" fmla="*/ 215521 w 3959210"/>
              <a:gd name="connsiteY3710" fmla="*/ 1191989 h 3187690"/>
              <a:gd name="connsiteX3711" fmla="*/ 212328 w 3959210"/>
              <a:gd name="connsiteY3711" fmla="*/ 1196782 h 3187690"/>
              <a:gd name="connsiteX3712" fmla="*/ 202750 w 3959210"/>
              <a:gd name="connsiteY3712" fmla="*/ 1195184 h 3187690"/>
              <a:gd name="connsiteX3713" fmla="*/ 212328 w 3959210"/>
              <a:gd name="connsiteY3713" fmla="*/ 1198380 h 3187690"/>
              <a:gd name="connsiteX3714" fmla="*/ 217118 w 3959210"/>
              <a:gd name="connsiteY3714" fmla="*/ 1195184 h 3187690"/>
              <a:gd name="connsiteX3715" fmla="*/ 250643 w 3959210"/>
              <a:gd name="connsiteY3715" fmla="*/ 1204771 h 3187690"/>
              <a:gd name="connsiteX3716" fmla="*/ 253836 w 3959210"/>
              <a:gd name="connsiteY3716" fmla="*/ 1201576 h 3187690"/>
              <a:gd name="connsiteX3717" fmla="*/ 266608 w 3959210"/>
              <a:gd name="connsiteY3717" fmla="*/ 1206369 h 3187690"/>
              <a:gd name="connsiteX3718" fmla="*/ 263415 w 3959210"/>
              <a:gd name="connsiteY3718" fmla="*/ 1199978 h 3187690"/>
              <a:gd name="connsiteX3719" fmla="*/ 272993 w 3959210"/>
              <a:gd name="connsiteY3719" fmla="*/ 1199978 h 3187690"/>
              <a:gd name="connsiteX3720" fmla="*/ 261818 w 3959210"/>
              <a:gd name="connsiteY3720" fmla="*/ 1196782 h 3187690"/>
              <a:gd name="connsiteX3721" fmla="*/ 260222 w 3959210"/>
              <a:gd name="connsiteY3721" fmla="*/ 1193587 h 3187690"/>
              <a:gd name="connsiteX3722" fmla="*/ 271397 w 3959210"/>
              <a:gd name="connsiteY3722" fmla="*/ 1191989 h 3187690"/>
              <a:gd name="connsiteX3723" fmla="*/ 269800 w 3959210"/>
              <a:gd name="connsiteY3723" fmla="*/ 1188793 h 3187690"/>
              <a:gd name="connsiteX3724" fmla="*/ 257029 w 3959210"/>
              <a:gd name="connsiteY3724" fmla="*/ 1188793 h 3187690"/>
              <a:gd name="connsiteX3725" fmla="*/ 237872 w 3959210"/>
              <a:gd name="connsiteY3725" fmla="*/ 1182402 h 3187690"/>
              <a:gd name="connsiteX3726" fmla="*/ 229889 w 3959210"/>
              <a:gd name="connsiteY3726" fmla="*/ 1171217 h 3187690"/>
              <a:gd name="connsiteX3727" fmla="*/ 210732 w 3959210"/>
              <a:gd name="connsiteY3727" fmla="*/ 1169619 h 3187690"/>
              <a:gd name="connsiteX3728" fmla="*/ 221907 w 3959210"/>
              <a:gd name="connsiteY3728" fmla="*/ 1158434 h 3187690"/>
              <a:gd name="connsiteX3729" fmla="*/ 225100 w 3959210"/>
              <a:gd name="connsiteY3729" fmla="*/ 1148847 h 3187690"/>
              <a:gd name="connsiteX3730" fmla="*/ 237872 w 3959210"/>
              <a:gd name="connsiteY3730" fmla="*/ 1155238 h 3187690"/>
              <a:gd name="connsiteX3731" fmla="*/ 241064 w 3959210"/>
              <a:gd name="connsiteY3731" fmla="*/ 1153640 h 3187690"/>
              <a:gd name="connsiteX3732" fmla="*/ 257029 w 3959210"/>
              <a:gd name="connsiteY3732" fmla="*/ 1163227 h 3187690"/>
              <a:gd name="connsiteX3733" fmla="*/ 269800 w 3959210"/>
              <a:gd name="connsiteY3733" fmla="*/ 1163227 h 3187690"/>
              <a:gd name="connsiteX3734" fmla="*/ 269800 w 3959210"/>
              <a:gd name="connsiteY3734" fmla="*/ 1158434 h 3187690"/>
              <a:gd name="connsiteX3735" fmla="*/ 258625 w 3959210"/>
              <a:gd name="connsiteY3735" fmla="*/ 1152043 h 3187690"/>
              <a:gd name="connsiteX3736" fmla="*/ 261818 w 3959210"/>
              <a:gd name="connsiteY3736" fmla="*/ 1144053 h 3187690"/>
              <a:gd name="connsiteX3737" fmla="*/ 241064 w 3959210"/>
              <a:gd name="connsiteY3737" fmla="*/ 1139260 h 3187690"/>
              <a:gd name="connsiteX3738" fmla="*/ 258625 w 3959210"/>
              <a:gd name="connsiteY3738" fmla="*/ 1139260 h 3187690"/>
              <a:gd name="connsiteX3739" fmla="*/ 272993 w 3959210"/>
              <a:gd name="connsiteY3739" fmla="*/ 1144053 h 3187690"/>
              <a:gd name="connsiteX3740" fmla="*/ 255432 w 3959210"/>
              <a:gd name="connsiteY3740" fmla="*/ 1120086 h 3187690"/>
              <a:gd name="connsiteX3741" fmla="*/ 249047 w 3959210"/>
              <a:gd name="connsiteY3741" fmla="*/ 1118488 h 3187690"/>
              <a:gd name="connsiteX3742" fmla="*/ 247450 w 3959210"/>
              <a:gd name="connsiteY3742" fmla="*/ 1116890 h 3187690"/>
              <a:gd name="connsiteX3743" fmla="*/ 252240 w 3959210"/>
              <a:gd name="connsiteY3743" fmla="*/ 1113694 h 3187690"/>
              <a:gd name="connsiteX3744" fmla="*/ 247450 w 3959210"/>
              <a:gd name="connsiteY3744" fmla="*/ 1108901 h 3187690"/>
              <a:gd name="connsiteX3745" fmla="*/ 221907 w 3959210"/>
              <a:gd name="connsiteY3745" fmla="*/ 1097716 h 3187690"/>
              <a:gd name="connsiteX3746" fmla="*/ 217118 w 3959210"/>
              <a:gd name="connsiteY3746" fmla="*/ 1096118 h 3187690"/>
              <a:gd name="connsiteX3747" fmla="*/ 210732 w 3959210"/>
              <a:gd name="connsiteY3747" fmla="*/ 1088129 h 3187690"/>
              <a:gd name="connsiteX3748" fmla="*/ 231486 w 3959210"/>
              <a:gd name="connsiteY3748" fmla="*/ 1073749 h 3187690"/>
              <a:gd name="connsiteX3749" fmla="*/ 229889 w 3959210"/>
              <a:gd name="connsiteY3749" fmla="*/ 1072151 h 3187690"/>
              <a:gd name="connsiteX3750" fmla="*/ 196364 w 3959210"/>
              <a:gd name="connsiteY3750" fmla="*/ 1065759 h 3187690"/>
              <a:gd name="connsiteX3751" fmla="*/ 202750 w 3959210"/>
              <a:gd name="connsiteY3751" fmla="*/ 1075346 h 3187690"/>
              <a:gd name="connsiteX3752" fmla="*/ 196364 w 3959210"/>
              <a:gd name="connsiteY3752" fmla="*/ 1073749 h 3187690"/>
              <a:gd name="connsiteX3753" fmla="*/ 177206 w 3959210"/>
              <a:gd name="connsiteY3753" fmla="*/ 1062564 h 3187690"/>
              <a:gd name="connsiteX3754" fmla="*/ 177206 w 3959210"/>
              <a:gd name="connsiteY3754" fmla="*/ 1057770 h 3187690"/>
              <a:gd name="connsiteX3755" fmla="*/ 161242 w 3959210"/>
              <a:gd name="connsiteY3755" fmla="*/ 1052977 h 3187690"/>
              <a:gd name="connsiteX3756" fmla="*/ 154856 w 3959210"/>
              <a:gd name="connsiteY3756" fmla="*/ 1049781 h 3187690"/>
              <a:gd name="connsiteX3757" fmla="*/ 145962 w 3959210"/>
              <a:gd name="connsiteY3757" fmla="*/ 1049781 h 3187690"/>
              <a:gd name="connsiteX3758" fmla="*/ 148470 w 3959210"/>
              <a:gd name="connsiteY3758" fmla="*/ 1048183 h 3187690"/>
              <a:gd name="connsiteX3759" fmla="*/ 148470 w 3959210"/>
              <a:gd name="connsiteY3759" fmla="*/ 1046585 h 3187690"/>
              <a:gd name="connsiteX3760" fmla="*/ 145277 w 3959210"/>
              <a:gd name="connsiteY3760" fmla="*/ 1044987 h 3187690"/>
              <a:gd name="connsiteX3761" fmla="*/ 103769 w 3959210"/>
              <a:gd name="connsiteY3761" fmla="*/ 1057770 h 3187690"/>
              <a:gd name="connsiteX3762" fmla="*/ 98980 w 3959210"/>
              <a:gd name="connsiteY3762" fmla="*/ 1052977 h 3187690"/>
              <a:gd name="connsiteX3763" fmla="*/ 121330 w 3959210"/>
              <a:gd name="connsiteY3763" fmla="*/ 1033802 h 3187690"/>
              <a:gd name="connsiteX3764" fmla="*/ 119734 w 3959210"/>
              <a:gd name="connsiteY3764" fmla="*/ 1032205 h 3187690"/>
              <a:gd name="connsiteX3765" fmla="*/ 84612 w 3959210"/>
              <a:gd name="connsiteY3765" fmla="*/ 1041792 h 3187690"/>
              <a:gd name="connsiteX3766" fmla="*/ 54280 w 3959210"/>
              <a:gd name="connsiteY3766" fmla="*/ 1044987 h 3187690"/>
              <a:gd name="connsiteX3767" fmla="*/ 49490 w 3959210"/>
              <a:gd name="connsiteY3767" fmla="*/ 1048183 h 3187690"/>
              <a:gd name="connsiteX3768" fmla="*/ 51087 w 3959210"/>
              <a:gd name="connsiteY3768" fmla="*/ 1040194 h 3187690"/>
              <a:gd name="connsiteX3769" fmla="*/ 43105 w 3959210"/>
              <a:gd name="connsiteY3769" fmla="*/ 1035400 h 3187690"/>
              <a:gd name="connsiteX3770" fmla="*/ 39912 w 3959210"/>
              <a:gd name="connsiteY3770" fmla="*/ 1040194 h 3187690"/>
              <a:gd name="connsiteX3771" fmla="*/ 44701 w 3959210"/>
              <a:gd name="connsiteY3771" fmla="*/ 1038596 h 3187690"/>
              <a:gd name="connsiteX3772" fmla="*/ 31929 w 3959210"/>
              <a:gd name="connsiteY3772" fmla="*/ 1048183 h 3187690"/>
              <a:gd name="connsiteX3773" fmla="*/ 7983 w 3959210"/>
              <a:gd name="connsiteY3773" fmla="*/ 1030607 h 3187690"/>
              <a:gd name="connsiteX3774" fmla="*/ 0 w 3959210"/>
              <a:gd name="connsiteY3774" fmla="*/ 1017824 h 3187690"/>
              <a:gd name="connsiteX3775" fmla="*/ 33526 w 3959210"/>
              <a:gd name="connsiteY3775" fmla="*/ 984270 h 3187690"/>
              <a:gd name="connsiteX3776" fmla="*/ 30333 w 3959210"/>
              <a:gd name="connsiteY3776" fmla="*/ 992259 h 3187690"/>
              <a:gd name="connsiteX3777" fmla="*/ 46297 w 3959210"/>
              <a:gd name="connsiteY3777" fmla="*/ 989063 h 3187690"/>
              <a:gd name="connsiteX3778" fmla="*/ 87805 w 3959210"/>
              <a:gd name="connsiteY3778" fmla="*/ 969889 h 3187690"/>
              <a:gd name="connsiteX3779" fmla="*/ 122927 w 3959210"/>
              <a:gd name="connsiteY3779" fmla="*/ 966693 h 3187690"/>
              <a:gd name="connsiteX3780" fmla="*/ 113348 w 3959210"/>
              <a:gd name="connsiteY3780" fmla="*/ 963497 h 3187690"/>
              <a:gd name="connsiteX3781" fmla="*/ 135698 w 3959210"/>
              <a:gd name="connsiteY3781" fmla="*/ 957106 h 3187690"/>
              <a:gd name="connsiteX3782" fmla="*/ 158049 w 3959210"/>
              <a:gd name="connsiteY3782" fmla="*/ 952313 h 3187690"/>
              <a:gd name="connsiteX3783" fmla="*/ 159645 w 3959210"/>
              <a:gd name="connsiteY3783" fmla="*/ 958704 h 3187690"/>
              <a:gd name="connsiteX3784" fmla="*/ 177206 w 3959210"/>
              <a:gd name="connsiteY3784" fmla="*/ 952313 h 3187690"/>
              <a:gd name="connsiteX3785" fmla="*/ 169224 w 3959210"/>
              <a:gd name="connsiteY3785" fmla="*/ 955508 h 3187690"/>
              <a:gd name="connsiteX3786" fmla="*/ 180399 w 3959210"/>
              <a:gd name="connsiteY3786" fmla="*/ 950715 h 3187690"/>
              <a:gd name="connsiteX3787" fmla="*/ 199557 w 3959210"/>
              <a:gd name="connsiteY3787" fmla="*/ 953911 h 3187690"/>
              <a:gd name="connsiteX3788" fmla="*/ 218714 w 3959210"/>
              <a:gd name="connsiteY3788" fmla="*/ 950715 h 3187690"/>
              <a:gd name="connsiteX3789" fmla="*/ 242661 w 3959210"/>
              <a:gd name="connsiteY3789" fmla="*/ 933139 h 3187690"/>
              <a:gd name="connsiteX3790" fmla="*/ 241064 w 3959210"/>
              <a:gd name="connsiteY3790" fmla="*/ 926747 h 3187690"/>
              <a:gd name="connsiteX3791" fmla="*/ 233082 w 3959210"/>
              <a:gd name="connsiteY3791" fmla="*/ 923552 h 3187690"/>
              <a:gd name="connsiteX3792" fmla="*/ 231486 w 3959210"/>
              <a:gd name="connsiteY3792" fmla="*/ 933139 h 3187690"/>
              <a:gd name="connsiteX3793" fmla="*/ 212328 w 3959210"/>
              <a:gd name="connsiteY3793" fmla="*/ 933139 h 3187690"/>
              <a:gd name="connsiteX3794" fmla="*/ 209135 w 3959210"/>
              <a:gd name="connsiteY3794" fmla="*/ 926747 h 3187690"/>
              <a:gd name="connsiteX3795" fmla="*/ 201153 w 3959210"/>
              <a:gd name="connsiteY3795" fmla="*/ 929943 h 3187690"/>
              <a:gd name="connsiteX3796" fmla="*/ 201153 w 3959210"/>
              <a:gd name="connsiteY3796" fmla="*/ 933139 h 3187690"/>
              <a:gd name="connsiteX3797" fmla="*/ 196364 w 3959210"/>
              <a:gd name="connsiteY3797" fmla="*/ 929943 h 3187690"/>
              <a:gd name="connsiteX3798" fmla="*/ 209135 w 3959210"/>
              <a:gd name="connsiteY3798" fmla="*/ 917160 h 3187690"/>
              <a:gd name="connsiteX3799" fmla="*/ 204346 w 3959210"/>
              <a:gd name="connsiteY3799" fmla="*/ 918758 h 3187690"/>
              <a:gd name="connsiteX3800" fmla="*/ 197960 w 3959210"/>
              <a:gd name="connsiteY3800" fmla="*/ 921954 h 3187690"/>
              <a:gd name="connsiteX3801" fmla="*/ 188382 w 3959210"/>
              <a:gd name="connsiteY3801" fmla="*/ 921954 h 3187690"/>
              <a:gd name="connsiteX3802" fmla="*/ 186785 w 3959210"/>
              <a:gd name="connsiteY3802" fmla="*/ 920356 h 3187690"/>
              <a:gd name="connsiteX3803" fmla="*/ 185189 w 3959210"/>
              <a:gd name="connsiteY3803" fmla="*/ 920356 h 3187690"/>
              <a:gd name="connsiteX3804" fmla="*/ 185189 w 3959210"/>
              <a:gd name="connsiteY3804" fmla="*/ 913964 h 3187690"/>
              <a:gd name="connsiteX3805" fmla="*/ 170821 w 3959210"/>
              <a:gd name="connsiteY3805" fmla="*/ 913964 h 3187690"/>
              <a:gd name="connsiteX3806" fmla="*/ 175610 w 3959210"/>
              <a:gd name="connsiteY3806" fmla="*/ 905975 h 3187690"/>
              <a:gd name="connsiteX3807" fmla="*/ 162838 w 3959210"/>
              <a:gd name="connsiteY3807" fmla="*/ 901182 h 3187690"/>
              <a:gd name="connsiteX3808" fmla="*/ 159645 w 3959210"/>
              <a:gd name="connsiteY3808" fmla="*/ 905975 h 3187690"/>
              <a:gd name="connsiteX3809" fmla="*/ 143681 w 3959210"/>
              <a:gd name="connsiteY3809" fmla="*/ 901182 h 3187690"/>
              <a:gd name="connsiteX3810" fmla="*/ 127716 w 3959210"/>
              <a:gd name="connsiteY3810" fmla="*/ 891595 h 3187690"/>
              <a:gd name="connsiteX3811" fmla="*/ 202750 w 3959210"/>
              <a:gd name="connsiteY3811" fmla="*/ 870823 h 3187690"/>
              <a:gd name="connsiteX3812" fmla="*/ 225100 w 3959210"/>
              <a:gd name="connsiteY3812" fmla="*/ 866029 h 3187690"/>
              <a:gd name="connsiteX3813" fmla="*/ 225100 w 3959210"/>
              <a:gd name="connsiteY3813" fmla="*/ 858040 h 3187690"/>
              <a:gd name="connsiteX3814" fmla="*/ 236275 w 3959210"/>
              <a:gd name="connsiteY3814" fmla="*/ 862834 h 3187690"/>
              <a:gd name="connsiteX3815" fmla="*/ 260222 w 3959210"/>
              <a:gd name="connsiteY3815" fmla="*/ 856442 h 3187690"/>
              <a:gd name="connsiteX3816" fmla="*/ 271397 w 3959210"/>
              <a:gd name="connsiteY3816" fmla="*/ 850051 h 3187690"/>
              <a:gd name="connsiteX3817" fmla="*/ 260222 w 3959210"/>
              <a:gd name="connsiteY3817" fmla="*/ 861236 h 3187690"/>
              <a:gd name="connsiteX3818" fmla="*/ 280976 w 3959210"/>
              <a:gd name="connsiteY3818" fmla="*/ 845257 h 3187690"/>
              <a:gd name="connsiteX3819" fmla="*/ 282572 w 3959210"/>
              <a:gd name="connsiteY3819" fmla="*/ 851649 h 3187690"/>
              <a:gd name="connsiteX3820" fmla="*/ 293747 w 3959210"/>
              <a:gd name="connsiteY3820" fmla="*/ 853247 h 3187690"/>
              <a:gd name="connsiteX3821" fmla="*/ 296940 w 3959210"/>
              <a:gd name="connsiteY3821" fmla="*/ 851649 h 3187690"/>
              <a:gd name="connsiteX3822" fmla="*/ 301729 w 3959210"/>
              <a:gd name="connsiteY3822" fmla="*/ 840464 h 3187690"/>
              <a:gd name="connsiteX3823" fmla="*/ 296940 w 3959210"/>
              <a:gd name="connsiteY3823" fmla="*/ 840464 h 3187690"/>
              <a:gd name="connsiteX3824" fmla="*/ 292151 w 3959210"/>
              <a:gd name="connsiteY3824" fmla="*/ 846855 h 3187690"/>
              <a:gd name="connsiteX3825" fmla="*/ 285765 w 3959210"/>
              <a:gd name="connsiteY3825" fmla="*/ 846855 h 3187690"/>
              <a:gd name="connsiteX3826" fmla="*/ 295344 w 3959210"/>
              <a:gd name="connsiteY3826" fmla="*/ 840464 h 3187690"/>
              <a:gd name="connsiteX3827" fmla="*/ 288958 w 3959210"/>
              <a:gd name="connsiteY3827" fmla="*/ 834073 h 3187690"/>
              <a:gd name="connsiteX3828" fmla="*/ 293747 w 3959210"/>
              <a:gd name="connsiteY3828" fmla="*/ 822888 h 3187690"/>
              <a:gd name="connsiteX3829" fmla="*/ 271397 w 3959210"/>
              <a:gd name="connsiteY3829" fmla="*/ 835670 h 3187690"/>
              <a:gd name="connsiteX3830" fmla="*/ 261818 w 3959210"/>
              <a:gd name="connsiteY3830" fmla="*/ 838866 h 3187690"/>
              <a:gd name="connsiteX3831" fmla="*/ 261818 w 3959210"/>
              <a:gd name="connsiteY3831" fmla="*/ 843660 h 3187690"/>
              <a:gd name="connsiteX3832" fmla="*/ 253836 w 3959210"/>
              <a:gd name="connsiteY3832" fmla="*/ 840464 h 3187690"/>
              <a:gd name="connsiteX3833" fmla="*/ 209135 w 3959210"/>
              <a:gd name="connsiteY3833" fmla="*/ 853247 h 3187690"/>
              <a:gd name="connsiteX3834" fmla="*/ 186785 w 3959210"/>
              <a:gd name="connsiteY3834" fmla="*/ 854845 h 3187690"/>
              <a:gd name="connsiteX3835" fmla="*/ 180399 w 3959210"/>
              <a:gd name="connsiteY3835" fmla="*/ 854845 h 3187690"/>
              <a:gd name="connsiteX3836" fmla="*/ 183592 w 3959210"/>
              <a:gd name="connsiteY3836" fmla="*/ 862834 h 3187690"/>
              <a:gd name="connsiteX3837" fmla="*/ 161242 w 3959210"/>
              <a:gd name="connsiteY3837" fmla="*/ 854845 h 3187690"/>
              <a:gd name="connsiteX3838" fmla="*/ 169224 w 3959210"/>
              <a:gd name="connsiteY3838" fmla="*/ 854845 h 3187690"/>
              <a:gd name="connsiteX3839" fmla="*/ 185189 w 3959210"/>
              <a:gd name="connsiteY3839" fmla="*/ 842062 h 3187690"/>
              <a:gd name="connsiteX3840" fmla="*/ 166031 w 3959210"/>
              <a:gd name="connsiteY3840" fmla="*/ 843660 h 3187690"/>
              <a:gd name="connsiteX3841" fmla="*/ 159645 w 3959210"/>
              <a:gd name="connsiteY3841" fmla="*/ 837268 h 3187690"/>
              <a:gd name="connsiteX3842" fmla="*/ 143681 w 3959210"/>
              <a:gd name="connsiteY3842" fmla="*/ 842062 h 3187690"/>
              <a:gd name="connsiteX3843" fmla="*/ 134102 w 3959210"/>
              <a:gd name="connsiteY3843" fmla="*/ 838866 h 3187690"/>
              <a:gd name="connsiteX3844" fmla="*/ 135698 w 3959210"/>
              <a:gd name="connsiteY3844" fmla="*/ 837268 h 3187690"/>
              <a:gd name="connsiteX3845" fmla="*/ 124523 w 3959210"/>
              <a:gd name="connsiteY3845" fmla="*/ 834073 h 3187690"/>
              <a:gd name="connsiteX3846" fmla="*/ 132506 w 3959210"/>
              <a:gd name="connsiteY3846" fmla="*/ 832475 h 3187690"/>
              <a:gd name="connsiteX3847" fmla="*/ 138891 w 3959210"/>
              <a:gd name="connsiteY3847" fmla="*/ 837268 h 3187690"/>
              <a:gd name="connsiteX3848" fmla="*/ 142085 w 3959210"/>
              <a:gd name="connsiteY3848" fmla="*/ 835670 h 3187690"/>
              <a:gd name="connsiteX3849" fmla="*/ 135698 w 3959210"/>
              <a:gd name="connsiteY3849" fmla="*/ 827681 h 3187690"/>
              <a:gd name="connsiteX3850" fmla="*/ 175610 w 3959210"/>
              <a:gd name="connsiteY3850" fmla="*/ 802116 h 3187690"/>
              <a:gd name="connsiteX3851" fmla="*/ 194767 w 3959210"/>
              <a:gd name="connsiteY3851" fmla="*/ 792529 h 3187690"/>
              <a:gd name="connsiteX3852" fmla="*/ 205943 w 3959210"/>
              <a:gd name="connsiteY3852" fmla="*/ 787735 h 3187690"/>
              <a:gd name="connsiteX3853" fmla="*/ 215521 w 3959210"/>
              <a:gd name="connsiteY3853" fmla="*/ 787735 h 3187690"/>
              <a:gd name="connsiteX3854" fmla="*/ 266608 w 3959210"/>
              <a:gd name="connsiteY3854" fmla="*/ 770159 h 3187690"/>
              <a:gd name="connsiteX3855" fmla="*/ 308115 w 3959210"/>
              <a:gd name="connsiteY3855" fmla="*/ 757376 h 3187690"/>
              <a:gd name="connsiteX3856" fmla="*/ 308115 w 3959210"/>
              <a:gd name="connsiteY3856" fmla="*/ 762170 h 3187690"/>
              <a:gd name="connsiteX3857" fmla="*/ 322483 w 3959210"/>
              <a:gd name="connsiteY3857" fmla="*/ 754180 h 3187690"/>
              <a:gd name="connsiteX3858" fmla="*/ 327273 w 3959210"/>
              <a:gd name="connsiteY3858" fmla="*/ 762170 h 3187690"/>
              <a:gd name="connsiteX3859" fmla="*/ 378359 w 3959210"/>
              <a:gd name="connsiteY3859" fmla="*/ 733409 h 3187690"/>
              <a:gd name="connsiteX3860" fmla="*/ 394324 w 3959210"/>
              <a:gd name="connsiteY3860" fmla="*/ 727017 h 3187690"/>
              <a:gd name="connsiteX3861" fmla="*/ 407095 w 3959210"/>
              <a:gd name="connsiteY3861" fmla="*/ 733409 h 3187690"/>
              <a:gd name="connsiteX3862" fmla="*/ 419867 w 3959210"/>
              <a:gd name="connsiteY3862" fmla="*/ 738202 h 3187690"/>
              <a:gd name="connsiteX3863" fmla="*/ 447007 w 3959210"/>
              <a:gd name="connsiteY3863" fmla="*/ 735007 h 3187690"/>
              <a:gd name="connsiteX3864" fmla="*/ 440621 w 3959210"/>
              <a:gd name="connsiteY3864" fmla="*/ 733409 h 3187690"/>
              <a:gd name="connsiteX3865" fmla="*/ 448603 w 3959210"/>
              <a:gd name="connsiteY3865" fmla="*/ 723822 h 3187690"/>
              <a:gd name="connsiteX3866" fmla="*/ 458182 w 3959210"/>
              <a:gd name="connsiteY3866" fmla="*/ 720626 h 3187690"/>
              <a:gd name="connsiteX3867" fmla="*/ 467760 w 3959210"/>
              <a:gd name="connsiteY3867" fmla="*/ 727017 h 3187690"/>
              <a:gd name="connsiteX3868" fmla="*/ 474146 w 3959210"/>
              <a:gd name="connsiteY3868" fmla="*/ 715832 h 3187690"/>
              <a:gd name="connsiteX3869" fmla="*/ 506075 w 3959210"/>
              <a:gd name="connsiteY3869" fmla="*/ 727017 h 3187690"/>
              <a:gd name="connsiteX3870" fmla="*/ 539601 w 3959210"/>
              <a:gd name="connsiteY3870" fmla="*/ 720626 h 3187690"/>
              <a:gd name="connsiteX3871" fmla="*/ 557162 w 3959210"/>
              <a:gd name="connsiteY3871" fmla="*/ 719028 h 3187690"/>
              <a:gd name="connsiteX3872" fmla="*/ 574723 w 3959210"/>
              <a:gd name="connsiteY3872" fmla="*/ 699854 h 3187690"/>
              <a:gd name="connsiteX3873" fmla="*/ 595477 w 3959210"/>
              <a:gd name="connsiteY3873" fmla="*/ 706245 h 3187690"/>
              <a:gd name="connsiteX3874" fmla="*/ 601862 w 3959210"/>
              <a:gd name="connsiteY3874" fmla="*/ 706245 h 3187690"/>
              <a:gd name="connsiteX3875" fmla="*/ 619423 w 3959210"/>
              <a:gd name="connsiteY3875" fmla="*/ 704647 h 3187690"/>
              <a:gd name="connsiteX3876" fmla="*/ 633791 w 3959210"/>
              <a:gd name="connsiteY3876" fmla="*/ 701452 h 3187690"/>
              <a:gd name="connsiteX3877" fmla="*/ 635388 w 3959210"/>
              <a:gd name="connsiteY3877" fmla="*/ 701452 h 3187690"/>
              <a:gd name="connsiteX3878" fmla="*/ 636984 w 3959210"/>
              <a:gd name="connsiteY3878" fmla="*/ 701452 h 3187690"/>
              <a:gd name="connsiteX3879" fmla="*/ 657738 w 3959210"/>
              <a:gd name="connsiteY3879" fmla="*/ 701452 h 3187690"/>
              <a:gd name="connsiteX3880" fmla="*/ 664124 w 3959210"/>
              <a:gd name="connsiteY3880" fmla="*/ 698256 h 3187690"/>
              <a:gd name="connsiteX3881" fmla="*/ 664124 w 3959210"/>
              <a:gd name="connsiteY3881" fmla="*/ 695060 h 3187690"/>
              <a:gd name="connsiteX3882" fmla="*/ 675299 w 3959210"/>
              <a:gd name="connsiteY3882" fmla="*/ 695060 h 3187690"/>
              <a:gd name="connsiteX3883" fmla="*/ 680088 w 3959210"/>
              <a:gd name="connsiteY3883" fmla="*/ 693463 h 3187690"/>
              <a:gd name="connsiteX3884" fmla="*/ 686474 w 3959210"/>
              <a:gd name="connsiteY3884" fmla="*/ 690267 h 3187690"/>
              <a:gd name="connsiteX3885" fmla="*/ 696053 w 3959210"/>
              <a:gd name="connsiteY3885" fmla="*/ 691865 h 3187690"/>
              <a:gd name="connsiteX3886" fmla="*/ 710421 w 3959210"/>
              <a:gd name="connsiteY3886" fmla="*/ 688669 h 3187690"/>
              <a:gd name="connsiteX3887" fmla="*/ 710421 w 3959210"/>
              <a:gd name="connsiteY3887" fmla="*/ 687071 h 3187690"/>
              <a:gd name="connsiteX3888" fmla="*/ 713614 w 3959210"/>
              <a:gd name="connsiteY3888" fmla="*/ 688669 h 3187690"/>
              <a:gd name="connsiteX3889" fmla="*/ 723192 w 3959210"/>
              <a:gd name="connsiteY3889" fmla="*/ 688669 h 3187690"/>
              <a:gd name="connsiteX3890" fmla="*/ 731175 w 3959210"/>
              <a:gd name="connsiteY3890" fmla="*/ 688669 h 3187690"/>
              <a:gd name="connsiteX3891" fmla="*/ 735964 w 3959210"/>
              <a:gd name="connsiteY3891" fmla="*/ 690267 h 3187690"/>
              <a:gd name="connsiteX3892" fmla="*/ 735964 w 3959210"/>
              <a:gd name="connsiteY3892" fmla="*/ 687071 h 3187690"/>
              <a:gd name="connsiteX3893" fmla="*/ 745543 w 3959210"/>
              <a:gd name="connsiteY3893" fmla="*/ 688669 h 3187690"/>
              <a:gd name="connsiteX3894" fmla="*/ 777472 w 3959210"/>
              <a:gd name="connsiteY3894" fmla="*/ 680680 h 3187690"/>
              <a:gd name="connsiteX3895" fmla="*/ 777472 w 3959210"/>
              <a:gd name="connsiteY3895" fmla="*/ 683876 h 3187690"/>
              <a:gd name="connsiteX3896" fmla="*/ 801419 w 3959210"/>
              <a:gd name="connsiteY3896" fmla="*/ 672691 h 3187690"/>
              <a:gd name="connsiteX3897" fmla="*/ 799822 w 3959210"/>
              <a:gd name="connsiteY3897" fmla="*/ 658310 h 3187690"/>
              <a:gd name="connsiteX3898" fmla="*/ 793437 w 3959210"/>
              <a:gd name="connsiteY3898" fmla="*/ 661506 h 3187690"/>
              <a:gd name="connsiteX3899" fmla="*/ 791840 w 3959210"/>
              <a:gd name="connsiteY3899" fmla="*/ 671093 h 3187690"/>
              <a:gd name="connsiteX3900" fmla="*/ 769490 w 3959210"/>
              <a:gd name="connsiteY3900" fmla="*/ 669495 h 3187690"/>
              <a:gd name="connsiteX3901" fmla="*/ 767893 w 3959210"/>
              <a:gd name="connsiteY3901" fmla="*/ 663104 h 3187690"/>
              <a:gd name="connsiteX3902" fmla="*/ 758315 w 3959210"/>
              <a:gd name="connsiteY3902" fmla="*/ 667897 h 3187690"/>
              <a:gd name="connsiteX3903" fmla="*/ 758315 w 3959210"/>
              <a:gd name="connsiteY3903" fmla="*/ 671093 h 3187690"/>
              <a:gd name="connsiteX3904" fmla="*/ 753525 w 3959210"/>
              <a:gd name="connsiteY3904" fmla="*/ 666299 h 3187690"/>
              <a:gd name="connsiteX3905" fmla="*/ 767893 w 3959210"/>
              <a:gd name="connsiteY3905" fmla="*/ 653517 h 3187690"/>
              <a:gd name="connsiteX3906" fmla="*/ 743947 w 3959210"/>
              <a:gd name="connsiteY3906" fmla="*/ 658310 h 3187690"/>
              <a:gd name="connsiteX3907" fmla="*/ 743947 w 3959210"/>
              <a:gd name="connsiteY3907" fmla="*/ 650321 h 3187690"/>
              <a:gd name="connsiteX3908" fmla="*/ 727982 w 3959210"/>
              <a:gd name="connsiteY3908" fmla="*/ 648723 h 3187690"/>
              <a:gd name="connsiteX3909" fmla="*/ 732771 w 3959210"/>
              <a:gd name="connsiteY3909" fmla="*/ 640734 h 3187690"/>
              <a:gd name="connsiteX3910" fmla="*/ 718403 w 3959210"/>
              <a:gd name="connsiteY3910" fmla="*/ 635940 h 3187690"/>
              <a:gd name="connsiteX3911" fmla="*/ 715210 w 3959210"/>
              <a:gd name="connsiteY3911" fmla="*/ 640734 h 3187690"/>
              <a:gd name="connsiteX3912" fmla="*/ 697649 w 3959210"/>
              <a:gd name="connsiteY3912" fmla="*/ 634343 h 3187690"/>
              <a:gd name="connsiteX3913" fmla="*/ 683281 w 3959210"/>
              <a:gd name="connsiteY3913" fmla="*/ 623158 h 3187690"/>
              <a:gd name="connsiteX3914" fmla="*/ 761508 w 3959210"/>
              <a:gd name="connsiteY3914" fmla="*/ 608777 h 3187690"/>
              <a:gd name="connsiteX3915" fmla="*/ 788647 w 3959210"/>
              <a:gd name="connsiteY3915" fmla="*/ 603984 h 3187690"/>
              <a:gd name="connsiteX3916" fmla="*/ 812594 w 3959210"/>
              <a:gd name="connsiteY3916" fmla="*/ 599190 h 3187690"/>
              <a:gd name="connsiteX3917" fmla="*/ 791840 w 3959210"/>
              <a:gd name="connsiteY3917" fmla="*/ 603984 h 3187690"/>
              <a:gd name="connsiteX3918" fmla="*/ 825365 w 3959210"/>
              <a:gd name="connsiteY3918" fmla="*/ 597592 h 3187690"/>
              <a:gd name="connsiteX3919" fmla="*/ 836541 w 3959210"/>
              <a:gd name="connsiteY3919" fmla="*/ 591201 h 3187690"/>
              <a:gd name="connsiteX3920" fmla="*/ 823769 w 3959210"/>
              <a:gd name="connsiteY3920" fmla="*/ 600788 h 3187690"/>
              <a:gd name="connsiteX3921" fmla="*/ 846119 w 3959210"/>
              <a:gd name="connsiteY3921" fmla="*/ 586407 h 3187690"/>
              <a:gd name="connsiteX3922" fmla="*/ 849312 w 3959210"/>
              <a:gd name="connsiteY3922" fmla="*/ 592799 h 3187690"/>
              <a:gd name="connsiteX3923" fmla="*/ 858891 w 3959210"/>
              <a:gd name="connsiteY3923" fmla="*/ 594397 h 3187690"/>
              <a:gd name="connsiteX3924" fmla="*/ 863680 w 3959210"/>
              <a:gd name="connsiteY3924" fmla="*/ 592799 h 3187690"/>
              <a:gd name="connsiteX3925" fmla="*/ 868470 w 3959210"/>
              <a:gd name="connsiteY3925" fmla="*/ 583212 h 3187690"/>
              <a:gd name="connsiteX3926" fmla="*/ 865277 w 3959210"/>
              <a:gd name="connsiteY3926" fmla="*/ 581614 h 3187690"/>
              <a:gd name="connsiteX3927" fmla="*/ 858891 w 3959210"/>
              <a:gd name="connsiteY3927" fmla="*/ 588005 h 3187690"/>
              <a:gd name="connsiteX3928" fmla="*/ 852505 w 3959210"/>
              <a:gd name="connsiteY3928" fmla="*/ 588005 h 3187690"/>
              <a:gd name="connsiteX3929" fmla="*/ 862084 w 3959210"/>
              <a:gd name="connsiteY3929" fmla="*/ 581614 h 3187690"/>
              <a:gd name="connsiteX3930" fmla="*/ 855698 w 3959210"/>
              <a:gd name="connsiteY3930" fmla="*/ 575222 h 3187690"/>
              <a:gd name="connsiteX3931" fmla="*/ 862084 w 3959210"/>
              <a:gd name="connsiteY3931" fmla="*/ 565635 h 3187690"/>
              <a:gd name="connsiteX3932" fmla="*/ 838137 w 3959210"/>
              <a:gd name="connsiteY3932" fmla="*/ 576820 h 3187690"/>
              <a:gd name="connsiteX3933" fmla="*/ 826962 w 3959210"/>
              <a:gd name="connsiteY3933" fmla="*/ 578418 h 3187690"/>
              <a:gd name="connsiteX3934" fmla="*/ 826962 w 3959210"/>
              <a:gd name="connsiteY3934" fmla="*/ 583212 h 3187690"/>
              <a:gd name="connsiteX3935" fmla="*/ 818980 w 3959210"/>
              <a:gd name="connsiteY3935" fmla="*/ 580016 h 3187690"/>
              <a:gd name="connsiteX3936" fmla="*/ 771086 w 3959210"/>
              <a:gd name="connsiteY3936" fmla="*/ 589603 h 3187690"/>
              <a:gd name="connsiteX3937" fmla="*/ 726386 w 3959210"/>
              <a:gd name="connsiteY3937" fmla="*/ 591201 h 3187690"/>
              <a:gd name="connsiteX3938" fmla="*/ 745543 w 3959210"/>
              <a:gd name="connsiteY3938" fmla="*/ 578418 h 3187690"/>
              <a:gd name="connsiteX3939" fmla="*/ 724789 w 3959210"/>
              <a:gd name="connsiteY3939" fmla="*/ 578418 h 3187690"/>
              <a:gd name="connsiteX3940" fmla="*/ 718403 w 3959210"/>
              <a:gd name="connsiteY3940" fmla="*/ 572027 h 3187690"/>
              <a:gd name="connsiteX3941" fmla="*/ 700842 w 3959210"/>
              <a:gd name="connsiteY3941" fmla="*/ 575222 h 3187690"/>
              <a:gd name="connsiteX3942" fmla="*/ 691263 w 3959210"/>
              <a:gd name="connsiteY3942" fmla="*/ 572027 h 3187690"/>
              <a:gd name="connsiteX3943" fmla="*/ 700842 w 3959210"/>
              <a:gd name="connsiteY3943" fmla="*/ 568831 h 3187690"/>
              <a:gd name="connsiteX3944" fmla="*/ 694456 w 3959210"/>
              <a:gd name="connsiteY3944" fmla="*/ 560842 h 3187690"/>
              <a:gd name="connsiteX3945" fmla="*/ 737561 w 3959210"/>
              <a:gd name="connsiteY3945" fmla="*/ 538472 h 3187690"/>
              <a:gd name="connsiteX3946" fmla="*/ 772683 w 3959210"/>
              <a:gd name="connsiteY3946" fmla="*/ 524092 h 3187690"/>
              <a:gd name="connsiteX3947" fmla="*/ 775876 w 3959210"/>
              <a:gd name="connsiteY3947" fmla="*/ 516102 h 3187690"/>
              <a:gd name="connsiteX3948" fmla="*/ 771086 w 3959210"/>
              <a:gd name="connsiteY3948" fmla="*/ 511309 h 3187690"/>
              <a:gd name="connsiteX3949" fmla="*/ 764700 w 3959210"/>
              <a:gd name="connsiteY3949" fmla="*/ 516102 h 3187690"/>
              <a:gd name="connsiteX3950" fmla="*/ 772683 w 3959210"/>
              <a:gd name="connsiteY3950" fmla="*/ 506515 h 3187690"/>
              <a:gd name="connsiteX3951" fmla="*/ 771086 w 3959210"/>
              <a:gd name="connsiteY3951" fmla="*/ 503320 h 3187690"/>
              <a:gd name="connsiteX3952" fmla="*/ 763104 w 3959210"/>
              <a:gd name="connsiteY3952" fmla="*/ 504918 h 3187690"/>
              <a:gd name="connsiteX3953" fmla="*/ 780665 w 3959210"/>
              <a:gd name="connsiteY3953" fmla="*/ 495331 h 3187690"/>
              <a:gd name="connsiteX3954" fmla="*/ 775876 w 3959210"/>
              <a:gd name="connsiteY3954" fmla="*/ 490537 h 3187690"/>
              <a:gd name="connsiteX3955" fmla="*/ 785454 w 3959210"/>
              <a:gd name="connsiteY3955" fmla="*/ 490537 h 3187690"/>
              <a:gd name="connsiteX3956" fmla="*/ 785454 w 3959210"/>
              <a:gd name="connsiteY3956" fmla="*/ 495331 h 3187690"/>
              <a:gd name="connsiteX3957" fmla="*/ 791840 w 3959210"/>
              <a:gd name="connsiteY3957" fmla="*/ 484146 h 3187690"/>
              <a:gd name="connsiteX3958" fmla="*/ 799822 w 3959210"/>
              <a:gd name="connsiteY3958" fmla="*/ 485743 h 3187690"/>
              <a:gd name="connsiteX3959" fmla="*/ 791840 w 3959210"/>
              <a:gd name="connsiteY3959" fmla="*/ 492135 h 3187690"/>
              <a:gd name="connsiteX3960" fmla="*/ 809401 w 3959210"/>
              <a:gd name="connsiteY3960" fmla="*/ 495331 h 3187690"/>
              <a:gd name="connsiteX3961" fmla="*/ 810997 w 3959210"/>
              <a:gd name="connsiteY3961" fmla="*/ 492135 h 3187690"/>
              <a:gd name="connsiteX3962" fmla="*/ 806208 w 3959210"/>
              <a:gd name="connsiteY3962" fmla="*/ 490537 h 3187690"/>
              <a:gd name="connsiteX3963" fmla="*/ 804612 w 3959210"/>
              <a:gd name="connsiteY3963" fmla="*/ 484146 h 3187690"/>
              <a:gd name="connsiteX3964" fmla="*/ 810997 w 3959210"/>
              <a:gd name="connsiteY3964" fmla="*/ 476156 h 3187690"/>
              <a:gd name="connsiteX3965" fmla="*/ 804612 w 3959210"/>
              <a:gd name="connsiteY3965" fmla="*/ 472961 h 3187690"/>
              <a:gd name="connsiteX3966" fmla="*/ 822173 w 3959210"/>
              <a:gd name="connsiteY3966" fmla="*/ 469765 h 3187690"/>
              <a:gd name="connsiteX3967" fmla="*/ 817383 w 3959210"/>
              <a:gd name="connsiteY3967" fmla="*/ 476156 h 3187690"/>
              <a:gd name="connsiteX3968" fmla="*/ 839733 w 3959210"/>
              <a:gd name="connsiteY3968" fmla="*/ 471363 h 3187690"/>
              <a:gd name="connsiteX3969" fmla="*/ 836541 w 3959210"/>
              <a:gd name="connsiteY3969" fmla="*/ 466569 h 3187690"/>
              <a:gd name="connsiteX3970" fmla="*/ 842926 w 3959210"/>
              <a:gd name="connsiteY3970" fmla="*/ 458580 h 3187690"/>
              <a:gd name="connsiteX3971" fmla="*/ 857294 w 3959210"/>
              <a:gd name="connsiteY3971" fmla="*/ 458580 h 3187690"/>
              <a:gd name="connsiteX3972" fmla="*/ 871662 w 3959210"/>
              <a:gd name="connsiteY3972" fmla="*/ 448993 h 3187690"/>
              <a:gd name="connsiteX3973" fmla="*/ 868470 w 3959210"/>
              <a:gd name="connsiteY3973" fmla="*/ 455384 h 3187690"/>
              <a:gd name="connsiteX3974" fmla="*/ 878048 w 3959210"/>
              <a:gd name="connsiteY3974" fmla="*/ 448993 h 3187690"/>
              <a:gd name="connsiteX3975" fmla="*/ 881241 w 3959210"/>
              <a:gd name="connsiteY3975" fmla="*/ 455384 h 3187690"/>
              <a:gd name="connsiteX3976" fmla="*/ 882838 w 3959210"/>
              <a:gd name="connsiteY3976" fmla="*/ 448993 h 3187690"/>
              <a:gd name="connsiteX3977" fmla="*/ 898802 w 3959210"/>
              <a:gd name="connsiteY3977" fmla="*/ 436211 h 3187690"/>
              <a:gd name="connsiteX3978" fmla="*/ 913170 w 3959210"/>
              <a:gd name="connsiteY3978" fmla="*/ 426624 h 3187690"/>
              <a:gd name="connsiteX3979" fmla="*/ 906785 w 3959210"/>
              <a:gd name="connsiteY3979" fmla="*/ 428221 h 3187690"/>
              <a:gd name="connsiteX3980" fmla="*/ 905188 w 3959210"/>
              <a:gd name="connsiteY3980" fmla="*/ 423428 h 3187690"/>
              <a:gd name="connsiteX3981" fmla="*/ 917960 w 3959210"/>
              <a:gd name="connsiteY3981" fmla="*/ 425025 h 3187690"/>
              <a:gd name="connsiteX3982" fmla="*/ 911574 w 3959210"/>
              <a:gd name="connsiteY3982" fmla="*/ 436211 h 3187690"/>
              <a:gd name="connsiteX3983" fmla="*/ 933924 w 3959210"/>
              <a:gd name="connsiteY3983" fmla="*/ 425025 h 3187690"/>
              <a:gd name="connsiteX3984" fmla="*/ 941906 w 3959210"/>
              <a:gd name="connsiteY3984" fmla="*/ 428221 h 3187690"/>
              <a:gd name="connsiteX3985" fmla="*/ 954678 w 3959210"/>
              <a:gd name="connsiteY3985" fmla="*/ 423428 h 3187690"/>
              <a:gd name="connsiteX3986" fmla="*/ 957871 w 3959210"/>
              <a:gd name="connsiteY3986" fmla="*/ 413841 h 3187690"/>
              <a:gd name="connsiteX3987" fmla="*/ 962660 w 3959210"/>
              <a:gd name="connsiteY3987" fmla="*/ 421830 h 3187690"/>
              <a:gd name="connsiteX3988" fmla="*/ 975432 w 3959210"/>
              <a:gd name="connsiteY3988" fmla="*/ 415438 h 3187690"/>
              <a:gd name="connsiteX3989" fmla="*/ 972239 w 3959210"/>
              <a:gd name="connsiteY3989" fmla="*/ 410645 h 3187690"/>
              <a:gd name="connsiteX3990" fmla="*/ 983414 w 3959210"/>
              <a:gd name="connsiteY3990" fmla="*/ 413841 h 3187690"/>
              <a:gd name="connsiteX3991" fmla="*/ 1005764 w 3959210"/>
              <a:gd name="connsiteY3991" fmla="*/ 402656 h 3187690"/>
              <a:gd name="connsiteX3992" fmla="*/ 1007361 w 3959210"/>
              <a:gd name="connsiteY3992" fmla="*/ 396264 h 3187690"/>
              <a:gd name="connsiteX3993" fmla="*/ 1008957 w 3959210"/>
              <a:gd name="connsiteY3993" fmla="*/ 404254 h 3187690"/>
              <a:gd name="connsiteX3994" fmla="*/ 1028115 w 3959210"/>
              <a:gd name="connsiteY3994" fmla="*/ 393069 h 3187690"/>
              <a:gd name="connsiteX3995" fmla="*/ 1020132 w 3959210"/>
              <a:gd name="connsiteY3995" fmla="*/ 391471 h 3187690"/>
              <a:gd name="connsiteX3996" fmla="*/ 1036097 w 3959210"/>
              <a:gd name="connsiteY3996" fmla="*/ 388275 h 3187690"/>
              <a:gd name="connsiteX3997" fmla="*/ 1031308 w 3959210"/>
              <a:gd name="connsiteY3997" fmla="*/ 391471 h 3187690"/>
              <a:gd name="connsiteX3998" fmla="*/ 1044079 w 3959210"/>
              <a:gd name="connsiteY3998" fmla="*/ 385080 h 3187690"/>
              <a:gd name="connsiteX3999" fmla="*/ 1039290 w 3959210"/>
              <a:gd name="connsiteY3999" fmla="*/ 383482 h 3187690"/>
              <a:gd name="connsiteX4000" fmla="*/ 1045676 w 3959210"/>
              <a:gd name="connsiteY4000" fmla="*/ 385080 h 3187690"/>
              <a:gd name="connsiteX4001" fmla="*/ 1053658 w 3959210"/>
              <a:gd name="connsiteY4001" fmla="*/ 377090 h 3187690"/>
              <a:gd name="connsiteX4002" fmla="*/ 1042483 w 3959210"/>
              <a:gd name="connsiteY4002" fmla="*/ 373895 h 3187690"/>
              <a:gd name="connsiteX4003" fmla="*/ 1039290 w 3959210"/>
              <a:gd name="connsiteY4003" fmla="*/ 378688 h 3187690"/>
              <a:gd name="connsiteX4004" fmla="*/ 1004168 w 3959210"/>
              <a:gd name="connsiteY4004" fmla="*/ 381884 h 3187690"/>
              <a:gd name="connsiteX4005" fmla="*/ 988204 w 3959210"/>
              <a:gd name="connsiteY4005" fmla="*/ 389873 h 3187690"/>
              <a:gd name="connsiteX4006" fmla="*/ 956275 w 3959210"/>
              <a:gd name="connsiteY4006" fmla="*/ 397862 h 3187690"/>
              <a:gd name="connsiteX4007" fmla="*/ 953082 w 3959210"/>
              <a:gd name="connsiteY4007" fmla="*/ 389873 h 3187690"/>
              <a:gd name="connsiteX4008" fmla="*/ 945099 w 3959210"/>
              <a:gd name="connsiteY4008" fmla="*/ 393069 h 3187690"/>
              <a:gd name="connsiteX4009" fmla="*/ 937117 w 3959210"/>
              <a:gd name="connsiteY4009" fmla="*/ 383482 h 3187690"/>
              <a:gd name="connsiteX4010" fmla="*/ 933924 w 3959210"/>
              <a:gd name="connsiteY4010" fmla="*/ 394666 h 3187690"/>
              <a:gd name="connsiteX4011" fmla="*/ 922749 w 3959210"/>
              <a:gd name="connsiteY4011" fmla="*/ 391471 h 3187690"/>
              <a:gd name="connsiteX4012" fmla="*/ 917960 w 3959210"/>
              <a:gd name="connsiteY4012" fmla="*/ 397862 h 3187690"/>
              <a:gd name="connsiteX4013" fmla="*/ 919556 w 3959210"/>
              <a:gd name="connsiteY4013" fmla="*/ 386677 h 3187690"/>
              <a:gd name="connsiteX4014" fmla="*/ 908381 w 3959210"/>
              <a:gd name="connsiteY4014" fmla="*/ 388275 h 3187690"/>
              <a:gd name="connsiteX4015" fmla="*/ 903591 w 3959210"/>
              <a:gd name="connsiteY4015" fmla="*/ 394666 h 3187690"/>
              <a:gd name="connsiteX4016" fmla="*/ 903591 w 3959210"/>
              <a:gd name="connsiteY4016" fmla="*/ 404254 h 3187690"/>
              <a:gd name="connsiteX4017" fmla="*/ 900399 w 3959210"/>
              <a:gd name="connsiteY4017" fmla="*/ 397862 h 3187690"/>
              <a:gd name="connsiteX4018" fmla="*/ 884434 w 3959210"/>
              <a:gd name="connsiteY4018" fmla="*/ 402656 h 3187690"/>
              <a:gd name="connsiteX4019" fmla="*/ 884434 w 3959210"/>
              <a:gd name="connsiteY4019" fmla="*/ 391471 h 3187690"/>
              <a:gd name="connsiteX4020" fmla="*/ 889223 w 3959210"/>
              <a:gd name="connsiteY4020" fmla="*/ 385080 h 3187690"/>
              <a:gd name="connsiteX4021" fmla="*/ 898802 w 3959210"/>
              <a:gd name="connsiteY4021" fmla="*/ 381884 h 3187690"/>
              <a:gd name="connsiteX4022" fmla="*/ 897206 w 3959210"/>
              <a:gd name="connsiteY4022" fmla="*/ 389873 h 3187690"/>
              <a:gd name="connsiteX4023" fmla="*/ 906785 w 3959210"/>
              <a:gd name="connsiteY4023" fmla="*/ 381884 h 3187690"/>
              <a:gd name="connsiteX4024" fmla="*/ 929135 w 3959210"/>
              <a:gd name="connsiteY4024" fmla="*/ 383482 h 3187690"/>
              <a:gd name="connsiteX4025" fmla="*/ 929135 w 3959210"/>
              <a:gd name="connsiteY4025" fmla="*/ 377090 h 3187690"/>
              <a:gd name="connsiteX4026" fmla="*/ 933924 w 3959210"/>
              <a:gd name="connsiteY4026" fmla="*/ 375492 h 3187690"/>
              <a:gd name="connsiteX4027" fmla="*/ 935521 w 3959210"/>
              <a:gd name="connsiteY4027" fmla="*/ 381884 h 3187690"/>
              <a:gd name="connsiteX4028" fmla="*/ 940310 w 3959210"/>
              <a:gd name="connsiteY4028" fmla="*/ 373895 h 3187690"/>
              <a:gd name="connsiteX4029" fmla="*/ 946696 w 3959210"/>
              <a:gd name="connsiteY4029" fmla="*/ 380286 h 3187690"/>
              <a:gd name="connsiteX4030" fmla="*/ 962660 w 3959210"/>
              <a:gd name="connsiteY4030" fmla="*/ 375492 h 3187690"/>
              <a:gd name="connsiteX4031" fmla="*/ 962660 w 3959210"/>
              <a:gd name="connsiteY4031" fmla="*/ 369101 h 3187690"/>
              <a:gd name="connsiteX4032" fmla="*/ 965853 w 3959210"/>
              <a:gd name="connsiteY4032" fmla="*/ 365905 h 3187690"/>
              <a:gd name="connsiteX4033" fmla="*/ 975432 w 3959210"/>
              <a:gd name="connsiteY4033" fmla="*/ 365905 h 3187690"/>
              <a:gd name="connsiteX4034" fmla="*/ 991396 w 3959210"/>
              <a:gd name="connsiteY4034" fmla="*/ 361112 h 3187690"/>
              <a:gd name="connsiteX4035" fmla="*/ 1005764 w 3959210"/>
              <a:gd name="connsiteY4035" fmla="*/ 361112 h 3187690"/>
              <a:gd name="connsiteX4036" fmla="*/ 1007361 w 3959210"/>
              <a:gd name="connsiteY4036" fmla="*/ 346731 h 3187690"/>
              <a:gd name="connsiteX4037" fmla="*/ 1004168 w 3959210"/>
              <a:gd name="connsiteY4037" fmla="*/ 353123 h 3187690"/>
              <a:gd name="connsiteX4038" fmla="*/ 999379 w 3959210"/>
              <a:gd name="connsiteY4038" fmla="*/ 346731 h 3187690"/>
              <a:gd name="connsiteX4039" fmla="*/ 988204 w 3959210"/>
              <a:gd name="connsiteY4039" fmla="*/ 349927 h 3187690"/>
              <a:gd name="connsiteX4040" fmla="*/ 977028 w 3959210"/>
              <a:gd name="connsiteY4040" fmla="*/ 353123 h 3187690"/>
              <a:gd name="connsiteX4041" fmla="*/ 951485 w 3959210"/>
              <a:gd name="connsiteY4041" fmla="*/ 354721 h 3187690"/>
              <a:gd name="connsiteX4042" fmla="*/ 959467 w 3959210"/>
              <a:gd name="connsiteY4042" fmla="*/ 349927 h 3187690"/>
              <a:gd name="connsiteX4043" fmla="*/ 956275 w 3959210"/>
              <a:gd name="connsiteY4043" fmla="*/ 341938 h 3187690"/>
              <a:gd name="connsiteX4044" fmla="*/ 959467 w 3959210"/>
              <a:gd name="connsiteY4044" fmla="*/ 346731 h 3187690"/>
              <a:gd name="connsiteX4045" fmla="*/ 969046 w 3959210"/>
              <a:gd name="connsiteY4045" fmla="*/ 335547 h 3187690"/>
              <a:gd name="connsiteX4046" fmla="*/ 969046 w 3959210"/>
              <a:gd name="connsiteY4046" fmla="*/ 345134 h 3187690"/>
              <a:gd name="connsiteX4047" fmla="*/ 962660 w 3959210"/>
              <a:gd name="connsiteY4047" fmla="*/ 343536 h 3187690"/>
              <a:gd name="connsiteX4048" fmla="*/ 965853 w 3959210"/>
              <a:gd name="connsiteY4048" fmla="*/ 351525 h 3187690"/>
              <a:gd name="connsiteX4049" fmla="*/ 973835 w 3959210"/>
              <a:gd name="connsiteY4049" fmla="*/ 345134 h 3187690"/>
              <a:gd name="connsiteX4050" fmla="*/ 975432 w 3959210"/>
              <a:gd name="connsiteY4050" fmla="*/ 335547 h 3187690"/>
              <a:gd name="connsiteX4051" fmla="*/ 1015343 w 3959210"/>
              <a:gd name="connsiteY4051" fmla="*/ 325959 h 3187690"/>
              <a:gd name="connsiteX4052" fmla="*/ 1013747 w 3959210"/>
              <a:gd name="connsiteY4052" fmla="*/ 317970 h 3187690"/>
              <a:gd name="connsiteX4053" fmla="*/ 1029711 w 3959210"/>
              <a:gd name="connsiteY4053" fmla="*/ 322764 h 3187690"/>
              <a:gd name="connsiteX4054" fmla="*/ 1023325 w 3959210"/>
              <a:gd name="connsiteY4054" fmla="*/ 329155 h 3187690"/>
              <a:gd name="connsiteX4055" fmla="*/ 1021729 w 3959210"/>
              <a:gd name="connsiteY4055" fmla="*/ 325959 h 3187690"/>
              <a:gd name="connsiteX4056" fmla="*/ 1016940 w 3959210"/>
              <a:gd name="connsiteY4056" fmla="*/ 335547 h 3187690"/>
              <a:gd name="connsiteX4057" fmla="*/ 1032904 w 3959210"/>
              <a:gd name="connsiteY4057" fmla="*/ 319568 h 3187690"/>
              <a:gd name="connsiteX4058" fmla="*/ 1044079 w 3959210"/>
              <a:gd name="connsiteY4058" fmla="*/ 317970 h 3187690"/>
              <a:gd name="connsiteX4059" fmla="*/ 1040886 w 3959210"/>
              <a:gd name="connsiteY4059" fmla="*/ 327557 h 3187690"/>
              <a:gd name="connsiteX4060" fmla="*/ 1050465 w 3959210"/>
              <a:gd name="connsiteY4060" fmla="*/ 321166 h 3187690"/>
              <a:gd name="connsiteX4061" fmla="*/ 1055254 w 3959210"/>
              <a:gd name="connsiteY4061" fmla="*/ 313177 h 3187690"/>
              <a:gd name="connsiteX4062" fmla="*/ 1063237 w 3959210"/>
              <a:gd name="connsiteY4062" fmla="*/ 308383 h 3187690"/>
              <a:gd name="connsiteX4063" fmla="*/ 1063237 w 3959210"/>
              <a:gd name="connsiteY4063" fmla="*/ 313177 h 3187690"/>
              <a:gd name="connsiteX4064" fmla="*/ 1071219 w 3959210"/>
              <a:gd name="connsiteY4064" fmla="*/ 309981 h 3187690"/>
              <a:gd name="connsiteX4065" fmla="*/ 1079201 w 3959210"/>
              <a:gd name="connsiteY4065" fmla="*/ 313177 h 3187690"/>
              <a:gd name="connsiteX4066" fmla="*/ 1085587 w 3959210"/>
              <a:gd name="connsiteY4066" fmla="*/ 301992 h 3187690"/>
              <a:gd name="connsiteX4067" fmla="*/ 1091973 w 3959210"/>
              <a:gd name="connsiteY4067" fmla="*/ 306785 h 3187690"/>
              <a:gd name="connsiteX4068" fmla="*/ 1098359 w 3959210"/>
              <a:gd name="connsiteY4068" fmla="*/ 300394 h 3187690"/>
              <a:gd name="connsiteX4069" fmla="*/ 1099955 w 3959210"/>
              <a:gd name="connsiteY4069" fmla="*/ 305188 h 3187690"/>
              <a:gd name="connsiteX4070" fmla="*/ 1101552 w 3959210"/>
              <a:gd name="connsiteY4070" fmla="*/ 298796 h 3187690"/>
              <a:gd name="connsiteX4071" fmla="*/ 1106341 w 3959210"/>
              <a:gd name="connsiteY4071" fmla="*/ 301992 h 3187690"/>
              <a:gd name="connsiteX4072" fmla="*/ 1103148 w 3959210"/>
              <a:gd name="connsiteY4072" fmla="*/ 308383 h 3187690"/>
              <a:gd name="connsiteX4073" fmla="*/ 1111130 w 3959210"/>
              <a:gd name="connsiteY4073" fmla="*/ 297198 h 3187690"/>
              <a:gd name="connsiteX4074" fmla="*/ 1122305 w 3959210"/>
              <a:gd name="connsiteY4074" fmla="*/ 297198 h 3187690"/>
              <a:gd name="connsiteX4075" fmla="*/ 1125498 w 3959210"/>
              <a:gd name="connsiteY4075" fmla="*/ 300394 h 3187690"/>
              <a:gd name="connsiteX4076" fmla="*/ 1135077 w 3959210"/>
              <a:gd name="connsiteY4076" fmla="*/ 297198 h 3187690"/>
              <a:gd name="connsiteX4077" fmla="*/ 1141463 w 3959210"/>
              <a:gd name="connsiteY4077" fmla="*/ 295601 h 3187690"/>
              <a:gd name="connsiteX4078" fmla="*/ 1157427 w 3959210"/>
              <a:gd name="connsiteY4078" fmla="*/ 289209 h 3187690"/>
              <a:gd name="connsiteX4079" fmla="*/ 1162217 w 3959210"/>
              <a:gd name="connsiteY4079" fmla="*/ 295601 h 3187690"/>
              <a:gd name="connsiteX4080" fmla="*/ 1176585 w 3959210"/>
              <a:gd name="connsiteY4080" fmla="*/ 290807 h 3187690"/>
              <a:gd name="connsiteX4081" fmla="*/ 1184567 w 3959210"/>
              <a:gd name="connsiteY4081" fmla="*/ 284416 h 3187690"/>
              <a:gd name="connsiteX4082" fmla="*/ 1187760 w 3959210"/>
              <a:gd name="connsiteY4082" fmla="*/ 289209 h 3187690"/>
              <a:gd name="connsiteX4083" fmla="*/ 1205321 w 3959210"/>
              <a:gd name="connsiteY4083" fmla="*/ 282818 h 3187690"/>
              <a:gd name="connsiteX4084" fmla="*/ 1218092 w 3959210"/>
              <a:gd name="connsiteY4084" fmla="*/ 268437 h 3187690"/>
              <a:gd name="connsiteX4085" fmla="*/ 1242039 w 3959210"/>
              <a:gd name="connsiteY4085" fmla="*/ 273231 h 3187690"/>
              <a:gd name="connsiteX4086" fmla="*/ 1251618 w 3959210"/>
              <a:gd name="connsiteY4086" fmla="*/ 270035 h 3187690"/>
              <a:gd name="connsiteX4087" fmla="*/ 1248425 w 3959210"/>
              <a:gd name="connsiteY4087" fmla="*/ 274829 h 3187690"/>
              <a:gd name="connsiteX4088" fmla="*/ 1261197 w 3959210"/>
              <a:gd name="connsiteY4088" fmla="*/ 270035 h 3187690"/>
              <a:gd name="connsiteX4089" fmla="*/ 1256407 w 3959210"/>
              <a:gd name="connsiteY4089" fmla="*/ 270035 h 3187690"/>
              <a:gd name="connsiteX4090" fmla="*/ 1261197 w 3959210"/>
              <a:gd name="connsiteY4090" fmla="*/ 268437 h 3187690"/>
              <a:gd name="connsiteX4091" fmla="*/ 1261197 w 3959210"/>
              <a:gd name="connsiteY4091" fmla="*/ 266839 h 3187690"/>
              <a:gd name="connsiteX4092" fmla="*/ 1251618 w 3959210"/>
              <a:gd name="connsiteY4092" fmla="*/ 266839 h 3187690"/>
              <a:gd name="connsiteX4093" fmla="*/ 1273968 w 3959210"/>
              <a:gd name="connsiteY4093" fmla="*/ 268437 h 3187690"/>
              <a:gd name="connsiteX4094" fmla="*/ 1275565 w 3959210"/>
              <a:gd name="connsiteY4094" fmla="*/ 266839 h 3187690"/>
              <a:gd name="connsiteX4095" fmla="*/ 1273968 w 3959210"/>
              <a:gd name="connsiteY4095" fmla="*/ 263644 h 3187690"/>
              <a:gd name="connsiteX4096" fmla="*/ 1270775 w 3959210"/>
              <a:gd name="connsiteY4096" fmla="*/ 262046 h 3187690"/>
              <a:gd name="connsiteX4097" fmla="*/ 1267582 w 3959210"/>
              <a:gd name="connsiteY4097" fmla="*/ 265242 h 3187690"/>
              <a:gd name="connsiteX4098" fmla="*/ 1262793 w 3959210"/>
              <a:gd name="connsiteY4098" fmla="*/ 262046 h 3187690"/>
              <a:gd name="connsiteX4099" fmla="*/ 1251618 w 3959210"/>
              <a:gd name="connsiteY4099" fmla="*/ 262046 h 3187690"/>
              <a:gd name="connsiteX4100" fmla="*/ 1261197 w 3959210"/>
              <a:gd name="connsiteY4100" fmla="*/ 262046 h 3187690"/>
              <a:gd name="connsiteX4101" fmla="*/ 1261197 w 3959210"/>
              <a:gd name="connsiteY4101" fmla="*/ 255655 h 3187690"/>
              <a:gd name="connsiteX4102" fmla="*/ 1265986 w 3959210"/>
              <a:gd name="connsiteY4102" fmla="*/ 257252 h 3187690"/>
              <a:gd name="connsiteX4103" fmla="*/ 1273968 w 3959210"/>
              <a:gd name="connsiteY4103" fmla="*/ 262046 h 3187690"/>
              <a:gd name="connsiteX4104" fmla="*/ 1275565 w 3959210"/>
              <a:gd name="connsiteY4104" fmla="*/ 262046 h 3187690"/>
              <a:gd name="connsiteX4105" fmla="*/ 1281950 w 3959210"/>
              <a:gd name="connsiteY4105" fmla="*/ 262046 h 3187690"/>
              <a:gd name="connsiteX4106" fmla="*/ 1283547 w 3959210"/>
              <a:gd name="connsiteY4106" fmla="*/ 260448 h 3187690"/>
              <a:gd name="connsiteX4107" fmla="*/ 1278757 w 3959210"/>
              <a:gd name="connsiteY4107" fmla="*/ 254057 h 3187690"/>
              <a:gd name="connsiteX4108" fmla="*/ 1265986 w 3959210"/>
              <a:gd name="connsiteY4108" fmla="*/ 254057 h 3187690"/>
              <a:gd name="connsiteX4109" fmla="*/ 1246828 w 3959210"/>
              <a:gd name="connsiteY4109" fmla="*/ 249263 h 3187690"/>
              <a:gd name="connsiteX4110" fmla="*/ 1246828 w 3959210"/>
              <a:gd name="connsiteY4110" fmla="*/ 242872 h 3187690"/>
              <a:gd name="connsiteX4111" fmla="*/ 1275565 w 3959210"/>
              <a:gd name="connsiteY4111" fmla="*/ 249263 h 3187690"/>
              <a:gd name="connsiteX4112" fmla="*/ 1273968 w 3959210"/>
              <a:gd name="connsiteY4112" fmla="*/ 250861 h 3187690"/>
              <a:gd name="connsiteX4113" fmla="*/ 1267582 w 3959210"/>
              <a:gd name="connsiteY4113" fmla="*/ 252459 h 3187690"/>
              <a:gd name="connsiteX4114" fmla="*/ 1277161 w 3959210"/>
              <a:gd name="connsiteY4114" fmla="*/ 250861 h 3187690"/>
              <a:gd name="connsiteX4115" fmla="*/ 1288336 w 3959210"/>
              <a:gd name="connsiteY4115" fmla="*/ 258850 h 3187690"/>
              <a:gd name="connsiteX4116" fmla="*/ 1289933 w 3959210"/>
              <a:gd name="connsiteY4116" fmla="*/ 249263 h 3187690"/>
              <a:gd name="connsiteX4117" fmla="*/ 1277161 w 3959210"/>
              <a:gd name="connsiteY4117" fmla="*/ 249263 h 3187690"/>
              <a:gd name="connsiteX4118" fmla="*/ 1294722 w 3959210"/>
              <a:gd name="connsiteY4118" fmla="*/ 247665 h 3187690"/>
              <a:gd name="connsiteX4119" fmla="*/ 1297915 w 3959210"/>
              <a:gd name="connsiteY4119" fmla="*/ 250861 h 3187690"/>
              <a:gd name="connsiteX4120" fmla="*/ 1323458 w 3959210"/>
              <a:gd name="connsiteY4120" fmla="*/ 252459 h 3187690"/>
              <a:gd name="connsiteX4121" fmla="*/ 1323458 w 3959210"/>
              <a:gd name="connsiteY4121" fmla="*/ 250861 h 3187690"/>
              <a:gd name="connsiteX4122" fmla="*/ 1325055 w 3959210"/>
              <a:gd name="connsiteY4122" fmla="*/ 254057 h 3187690"/>
              <a:gd name="connsiteX4123" fmla="*/ 1328247 w 3959210"/>
              <a:gd name="connsiteY4123" fmla="*/ 254057 h 3187690"/>
              <a:gd name="connsiteX4124" fmla="*/ 1329844 w 3959210"/>
              <a:gd name="connsiteY4124" fmla="*/ 252459 h 3187690"/>
              <a:gd name="connsiteX4125" fmla="*/ 1333037 w 3959210"/>
              <a:gd name="connsiteY4125" fmla="*/ 254057 h 3187690"/>
              <a:gd name="connsiteX4126" fmla="*/ 1339423 w 3959210"/>
              <a:gd name="connsiteY4126" fmla="*/ 252459 h 3187690"/>
              <a:gd name="connsiteX4127" fmla="*/ 1342616 w 3959210"/>
              <a:gd name="connsiteY4127" fmla="*/ 249263 h 3187690"/>
              <a:gd name="connsiteX4128" fmla="*/ 1342616 w 3959210"/>
              <a:gd name="connsiteY4128" fmla="*/ 257252 h 3187690"/>
              <a:gd name="connsiteX4129" fmla="*/ 1349001 w 3959210"/>
              <a:gd name="connsiteY4129" fmla="*/ 255655 h 3187690"/>
              <a:gd name="connsiteX4130" fmla="*/ 1352194 w 3959210"/>
              <a:gd name="connsiteY4130" fmla="*/ 250861 h 3187690"/>
              <a:gd name="connsiteX4131" fmla="*/ 1364966 w 3959210"/>
              <a:gd name="connsiteY4131" fmla="*/ 257252 h 3187690"/>
              <a:gd name="connsiteX4132" fmla="*/ 1366562 w 3959210"/>
              <a:gd name="connsiteY4132" fmla="*/ 254057 h 3187690"/>
              <a:gd name="connsiteX4133" fmla="*/ 1385720 w 3959210"/>
              <a:gd name="connsiteY4133" fmla="*/ 246067 h 3187690"/>
              <a:gd name="connsiteX4134" fmla="*/ 1395298 w 3959210"/>
              <a:gd name="connsiteY4134" fmla="*/ 244470 h 3187690"/>
              <a:gd name="connsiteX4135" fmla="*/ 1412859 w 3959210"/>
              <a:gd name="connsiteY4135" fmla="*/ 246067 h 3187690"/>
              <a:gd name="connsiteX4136" fmla="*/ 1417649 w 3959210"/>
              <a:gd name="connsiteY4136" fmla="*/ 242872 h 3187690"/>
              <a:gd name="connsiteX4137" fmla="*/ 1414456 w 3959210"/>
              <a:gd name="connsiteY4137" fmla="*/ 239676 h 3187690"/>
              <a:gd name="connsiteX4138" fmla="*/ 1424035 w 3959210"/>
              <a:gd name="connsiteY4138" fmla="*/ 236480 h 3187690"/>
              <a:gd name="connsiteX4139" fmla="*/ 1419245 w 3959210"/>
              <a:gd name="connsiteY4139" fmla="*/ 242872 h 3187690"/>
              <a:gd name="connsiteX4140" fmla="*/ 1443192 w 3959210"/>
              <a:gd name="connsiteY4140" fmla="*/ 246067 h 3187690"/>
              <a:gd name="connsiteX4141" fmla="*/ 1446385 w 3959210"/>
              <a:gd name="connsiteY4141" fmla="*/ 238078 h 3187690"/>
              <a:gd name="connsiteX4142" fmla="*/ 1436806 w 3959210"/>
              <a:gd name="connsiteY4142" fmla="*/ 242872 h 3187690"/>
              <a:gd name="connsiteX4143" fmla="*/ 1436806 w 3959210"/>
              <a:gd name="connsiteY4143" fmla="*/ 230089 h 3187690"/>
              <a:gd name="connsiteX4144" fmla="*/ 1449578 w 3959210"/>
              <a:gd name="connsiteY4144" fmla="*/ 234883 h 3187690"/>
              <a:gd name="connsiteX4145" fmla="*/ 1451174 w 3959210"/>
              <a:gd name="connsiteY4145" fmla="*/ 246067 h 3187690"/>
              <a:gd name="connsiteX4146" fmla="*/ 1455964 w 3959210"/>
              <a:gd name="connsiteY4146" fmla="*/ 239676 h 3187690"/>
              <a:gd name="connsiteX4147" fmla="*/ 1455964 w 3959210"/>
              <a:gd name="connsiteY4147" fmla="*/ 246067 h 3187690"/>
              <a:gd name="connsiteX4148" fmla="*/ 1468735 w 3959210"/>
              <a:gd name="connsiteY4148" fmla="*/ 241274 h 3187690"/>
              <a:gd name="connsiteX4149" fmla="*/ 1492682 w 3959210"/>
              <a:gd name="connsiteY4149" fmla="*/ 244470 h 3187690"/>
              <a:gd name="connsiteX4150" fmla="*/ 1494278 w 3959210"/>
              <a:gd name="connsiteY4150" fmla="*/ 238078 h 3187690"/>
              <a:gd name="connsiteX4151" fmla="*/ 1500664 w 3959210"/>
              <a:gd name="connsiteY4151" fmla="*/ 238078 h 3187690"/>
              <a:gd name="connsiteX4152" fmla="*/ 1503857 w 3959210"/>
              <a:gd name="connsiteY4152" fmla="*/ 241274 h 3187690"/>
              <a:gd name="connsiteX4153" fmla="*/ 1497471 w 3959210"/>
              <a:gd name="connsiteY4153" fmla="*/ 233285 h 3187690"/>
              <a:gd name="connsiteX4154" fmla="*/ 1494278 w 3959210"/>
              <a:gd name="connsiteY4154" fmla="*/ 234883 h 3187690"/>
              <a:gd name="connsiteX4155" fmla="*/ 1484700 w 3959210"/>
              <a:gd name="connsiteY4155" fmla="*/ 226893 h 3187690"/>
              <a:gd name="connsiteX4156" fmla="*/ 1505454 w 3959210"/>
              <a:gd name="connsiteY4156" fmla="*/ 234883 h 3187690"/>
              <a:gd name="connsiteX4157" fmla="*/ 1515032 w 3959210"/>
              <a:gd name="connsiteY4157" fmla="*/ 234883 h 3187690"/>
              <a:gd name="connsiteX4158" fmla="*/ 1481507 w 3959210"/>
              <a:gd name="connsiteY4158" fmla="*/ 222100 h 3187690"/>
              <a:gd name="connsiteX4159" fmla="*/ 1468735 w 3959210"/>
              <a:gd name="connsiteY4159" fmla="*/ 222100 h 3187690"/>
              <a:gd name="connsiteX4160" fmla="*/ 1467139 w 3959210"/>
              <a:gd name="connsiteY4160" fmla="*/ 222100 h 3187690"/>
              <a:gd name="connsiteX4161" fmla="*/ 1471928 w 3959210"/>
              <a:gd name="connsiteY4161" fmla="*/ 230089 h 3187690"/>
              <a:gd name="connsiteX4162" fmla="*/ 1460753 w 3959210"/>
              <a:gd name="connsiteY4162" fmla="*/ 225296 h 3187690"/>
              <a:gd name="connsiteX4163" fmla="*/ 1455964 w 3959210"/>
              <a:gd name="connsiteY4163" fmla="*/ 226893 h 3187690"/>
              <a:gd name="connsiteX4164" fmla="*/ 1451174 w 3959210"/>
              <a:gd name="connsiteY4164" fmla="*/ 222100 h 3187690"/>
              <a:gd name="connsiteX4165" fmla="*/ 1449578 w 3959210"/>
              <a:gd name="connsiteY4165" fmla="*/ 228491 h 3187690"/>
              <a:gd name="connsiteX4166" fmla="*/ 1438403 w 3959210"/>
              <a:gd name="connsiteY4166" fmla="*/ 228491 h 3187690"/>
              <a:gd name="connsiteX4167" fmla="*/ 1441596 w 3959210"/>
              <a:gd name="connsiteY4167" fmla="*/ 220502 h 3187690"/>
              <a:gd name="connsiteX4168" fmla="*/ 1430420 w 3959210"/>
              <a:gd name="connsiteY4168" fmla="*/ 220502 h 3187690"/>
              <a:gd name="connsiteX4169" fmla="*/ 1411263 w 3959210"/>
              <a:gd name="connsiteY4169" fmla="*/ 223698 h 3187690"/>
              <a:gd name="connsiteX4170" fmla="*/ 1408070 w 3959210"/>
              <a:gd name="connsiteY4170" fmla="*/ 223698 h 3187690"/>
              <a:gd name="connsiteX4171" fmla="*/ 1411263 w 3959210"/>
              <a:gd name="connsiteY4171" fmla="*/ 225296 h 3187690"/>
              <a:gd name="connsiteX4172" fmla="*/ 1408070 w 3959210"/>
              <a:gd name="connsiteY4172" fmla="*/ 226893 h 3187690"/>
              <a:gd name="connsiteX4173" fmla="*/ 1395298 w 3959210"/>
              <a:gd name="connsiteY4173" fmla="*/ 225296 h 3187690"/>
              <a:gd name="connsiteX4174" fmla="*/ 1382527 w 3959210"/>
              <a:gd name="connsiteY4174" fmla="*/ 222100 h 3187690"/>
              <a:gd name="connsiteX4175" fmla="*/ 1388913 w 3959210"/>
              <a:gd name="connsiteY4175" fmla="*/ 218904 h 3187690"/>
              <a:gd name="connsiteX4176" fmla="*/ 1384123 w 3959210"/>
              <a:gd name="connsiteY4176" fmla="*/ 214111 h 3187690"/>
              <a:gd name="connsiteX4177" fmla="*/ 1374545 w 3959210"/>
              <a:gd name="connsiteY4177" fmla="*/ 214111 h 3187690"/>
              <a:gd name="connsiteX4178" fmla="*/ 1384123 w 3959210"/>
              <a:gd name="connsiteY4178" fmla="*/ 220502 h 3187690"/>
              <a:gd name="connsiteX4179" fmla="*/ 1368159 w 3959210"/>
              <a:gd name="connsiteY4179" fmla="*/ 222100 h 3187690"/>
              <a:gd name="connsiteX4180" fmla="*/ 1358580 w 3959210"/>
              <a:gd name="connsiteY4180" fmla="*/ 215709 h 3187690"/>
              <a:gd name="connsiteX4181" fmla="*/ 1358580 w 3959210"/>
              <a:gd name="connsiteY4181" fmla="*/ 222100 h 3187690"/>
              <a:gd name="connsiteX4182" fmla="*/ 1345808 w 3959210"/>
              <a:gd name="connsiteY4182" fmla="*/ 222100 h 3187690"/>
              <a:gd name="connsiteX4183" fmla="*/ 1353791 w 3959210"/>
              <a:gd name="connsiteY4183" fmla="*/ 218904 h 3187690"/>
              <a:gd name="connsiteX4184" fmla="*/ 1345808 w 3959210"/>
              <a:gd name="connsiteY4184" fmla="*/ 209317 h 3187690"/>
              <a:gd name="connsiteX4185" fmla="*/ 1344212 w 3959210"/>
              <a:gd name="connsiteY4185" fmla="*/ 209317 h 3187690"/>
              <a:gd name="connsiteX4186" fmla="*/ 1345808 w 3959210"/>
              <a:gd name="connsiteY4186" fmla="*/ 218904 h 3187690"/>
              <a:gd name="connsiteX4187" fmla="*/ 1341019 w 3959210"/>
              <a:gd name="connsiteY4187" fmla="*/ 217306 h 3187690"/>
              <a:gd name="connsiteX4188" fmla="*/ 1318669 w 3959210"/>
              <a:gd name="connsiteY4188" fmla="*/ 218904 h 3187690"/>
              <a:gd name="connsiteX4189" fmla="*/ 1339423 w 3959210"/>
              <a:gd name="connsiteY4189" fmla="*/ 218904 h 3187690"/>
              <a:gd name="connsiteX4190" fmla="*/ 1339423 w 3959210"/>
              <a:gd name="connsiteY4190" fmla="*/ 226893 h 3187690"/>
              <a:gd name="connsiteX4191" fmla="*/ 1317072 w 3959210"/>
              <a:gd name="connsiteY4191" fmla="*/ 222100 h 3187690"/>
              <a:gd name="connsiteX4192" fmla="*/ 1310687 w 3959210"/>
              <a:gd name="connsiteY4192" fmla="*/ 228491 h 3187690"/>
              <a:gd name="connsiteX4193" fmla="*/ 1307494 w 3959210"/>
              <a:gd name="connsiteY4193" fmla="*/ 218904 h 3187690"/>
              <a:gd name="connsiteX4194" fmla="*/ 1296318 w 3959210"/>
              <a:gd name="connsiteY4194" fmla="*/ 230089 h 3187690"/>
              <a:gd name="connsiteX4195" fmla="*/ 1299511 w 3959210"/>
              <a:gd name="connsiteY4195" fmla="*/ 233285 h 3187690"/>
              <a:gd name="connsiteX4196" fmla="*/ 1297915 w 3959210"/>
              <a:gd name="connsiteY4196" fmla="*/ 231687 h 3187690"/>
              <a:gd name="connsiteX4197" fmla="*/ 1310687 w 3959210"/>
              <a:gd name="connsiteY4197" fmla="*/ 233285 h 3187690"/>
              <a:gd name="connsiteX4198" fmla="*/ 1296318 w 3959210"/>
              <a:gd name="connsiteY4198" fmla="*/ 233285 h 3187690"/>
              <a:gd name="connsiteX4199" fmla="*/ 1294722 w 3959210"/>
              <a:gd name="connsiteY4199" fmla="*/ 236480 h 3187690"/>
              <a:gd name="connsiteX4200" fmla="*/ 1297915 w 3959210"/>
              <a:gd name="connsiteY4200" fmla="*/ 238078 h 3187690"/>
              <a:gd name="connsiteX4201" fmla="*/ 1293126 w 3959210"/>
              <a:gd name="connsiteY4201" fmla="*/ 242872 h 3187690"/>
              <a:gd name="connsiteX4202" fmla="*/ 1293126 w 3959210"/>
              <a:gd name="connsiteY4202" fmla="*/ 238078 h 3187690"/>
              <a:gd name="connsiteX4203" fmla="*/ 1285143 w 3959210"/>
              <a:gd name="connsiteY4203" fmla="*/ 238078 h 3187690"/>
              <a:gd name="connsiteX4204" fmla="*/ 1291529 w 3959210"/>
              <a:gd name="connsiteY4204" fmla="*/ 234883 h 3187690"/>
              <a:gd name="connsiteX4205" fmla="*/ 1289933 w 3959210"/>
              <a:gd name="connsiteY4205" fmla="*/ 231687 h 3187690"/>
              <a:gd name="connsiteX4206" fmla="*/ 1286740 w 3959210"/>
              <a:gd name="connsiteY4206" fmla="*/ 231687 h 3187690"/>
              <a:gd name="connsiteX4207" fmla="*/ 1288336 w 3959210"/>
              <a:gd name="connsiteY4207" fmla="*/ 230089 h 3187690"/>
              <a:gd name="connsiteX4208" fmla="*/ 1281950 w 3959210"/>
              <a:gd name="connsiteY4208" fmla="*/ 226893 h 3187690"/>
              <a:gd name="connsiteX4209" fmla="*/ 1285143 w 3959210"/>
              <a:gd name="connsiteY4209" fmla="*/ 223698 h 3187690"/>
              <a:gd name="connsiteX4210" fmla="*/ 1264389 w 3959210"/>
              <a:gd name="connsiteY4210" fmla="*/ 231687 h 3187690"/>
              <a:gd name="connsiteX4211" fmla="*/ 1264389 w 3959210"/>
              <a:gd name="connsiteY4211" fmla="*/ 222100 h 3187690"/>
              <a:gd name="connsiteX4212" fmla="*/ 1250021 w 3959210"/>
              <a:gd name="connsiteY4212" fmla="*/ 233285 h 3187690"/>
              <a:gd name="connsiteX4213" fmla="*/ 1253214 w 3959210"/>
              <a:gd name="connsiteY4213" fmla="*/ 230089 h 3187690"/>
              <a:gd name="connsiteX4214" fmla="*/ 1238846 w 3959210"/>
              <a:gd name="connsiteY4214" fmla="*/ 233285 h 3187690"/>
              <a:gd name="connsiteX4215" fmla="*/ 1232460 w 3959210"/>
              <a:gd name="connsiteY4215" fmla="*/ 228491 h 3187690"/>
              <a:gd name="connsiteX4216" fmla="*/ 1227671 w 3959210"/>
              <a:gd name="connsiteY4216" fmla="*/ 236480 h 3187690"/>
              <a:gd name="connsiteX4217" fmla="*/ 1221285 w 3959210"/>
              <a:gd name="connsiteY4217" fmla="*/ 233285 h 3187690"/>
              <a:gd name="connsiteX4218" fmla="*/ 1221285 w 3959210"/>
              <a:gd name="connsiteY4218" fmla="*/ 228491 h 3187690"/>
              <a:gd name="connsiteX4219" fmla="*/ 1205321 w 3959210"/>
              <a:gd name="connsiteY4219" fmla="*/ 233285 h 3187690"/>
              <a:gd name="connsiteX4220" fmla="*/ 1192549 w 3959210"/>
              <a:gd name="connsiteY4220" fmla="*/ 239676 h 3187690"/>
              <a:gd name="connsiteX4221" fmla="*/ 1192549 w 3959210"/>
              <a:gd name="connsiteY4221" fmla="*/ 238078 h 3187690"/>
              <a:gd name="connsiteX4222" fmla="*/ 1189356 w 3959210"/>
              <a:gd name="connsiteY4222" fmla="*/ 236480 h 3187690"/>
              <a:gd name="connsiteX4223" fmla="*/ 1173392 w 3959210"/>
              <a:gd name="connsiteY4223" fmla="*/ 233285 h 3187690"/>
              <a:gd name="connsiteX4224" fmla="*/ 1176585 w 3959210"/>
              <a:gd name="connsiteY4224" fmla="*/ 241274 h 3187690"/>
              <a:gd name="connsiteX4225" fmla="*/ 1159024 w 3959210"/>
              <a:gd name="connsiteY4225" fmla="*/ 244470 h 3187690"/>
              <a:gd name="connsiteX4226" fmla="*/ 1147849 w 3959210"/>
              <a:gd name="connsiteY4226" fmla="*/ 249263 h 3187690"/>
              <a:gd name="connsiteX4227" fmla="*/ 1170199 w 3959210"/>
              <a:gd name="connsiteY4227" fmla="*/ 249263 h 3187690"/>
              <a:gd name="connsiteX4228" fmla="*/ 1173392 w 3959210"/>
              <a:gd name="connsiteY4228" fmla="*/ 254057 h 3187690"/>
              <a:gd name="connsiteX4229" fmla="*/ 1144656 w 3959210"/>
              <a:gd name="connsiteY4229" fmla="*/ 250861 h 3187690"/>
              <a:gd name="connsiteX4230" fmla="*/ 1138270 w 3959210"/>
              <a:gd name="connsiteY4230" fmla="*/ 249263 h 3187690"/>
              <a:gd name="connsiteX4231" fmla="*/ 1144656 w 3959210"/>
              <a:gd name="connsiteY4231" fmla="*/ 249263 h 3187690"/>
              <a:gd name="connsiteX4232" fmla="*/ 1149445 w 3959210"/>
              <a:gd name="connsiteY4232" fmla="*/ 247665 h 3187690"/>
              <a:gd name="connsiteX4233" fmla="*/ 1144656 w 3959210"/>
              <a:gd name="connsiteY4233" fmla="*/ 241274 h 3187690"/>
              <a:gd name="connsiteX4234" fmla="*/ 1107937 w 3959210"/>
              <a:gd name="connsiteY4234" fmla="*/ 252459 h 3187690"/>
              <a:gd name="connsiteX4235" fmla="*/ 1106341 w 3959210"/>
              <a:gd name="connsiteY4235" fmla="*/ 246067 h 3187690"/>
              <a:gd name="connsiteX4236" fmla="*/ 1096762 w 3959210"/>
              <a:gd name="connsiteY4236" fmla="*/ 255655 h 3187690"/>
              <a:gd name="connsiteX4237" fmla="*/ 1095166 w 3959210"/>
              <a:gd name="connsiteY4237" fmla="*/ 250861 h 3187690"/>
              <a:gd name="connsiteX4238" fmla="*/ 1068026 w 3959210"/>
              <a:gd name="connsiteY4238" fmla="*/ 263644 h 3187690"/>
              <a:gd name="connsiteX4239" fmla="*/ 1066430 w 3959210"/>
              <a:gd name="connsiteY4239" fmla="*/ 257252 h 3187690"/>
              <a:gd name="connsiteX4240" fmla="*/ 1040886 w 3959210"/>
              <a:gd name="connsiteY4240" fmla="*/ 262046 h 3187690"/>
              <a:gd name="connsiteX4241" fmla="*/ 1040886 w 3959210"/>
              <a:gd name="connsiteY4241" fmla="*/ 254057 h 3187690"/>
              <a:gd name="connsiteX4242" fmla="*/ 1032904 w 3959210"/>
              <a:gd name="connsiteY4242" fmla="*/ 257252 h 3187690"/>
              <a:gd name="connsiteX4243" fmla="*/ 1029711 w 3959210"/>
              <a:gd name="connsiteY4243" fmla="*/ 263644 h 3187690"/>
              <a:gd name="connsiteX4244" fmla="*/ 1023325 w 3959210"/>
              <a:gd name="connsiteY4244" fmla="*/ 263644 h 3187690"/>
              <a:gd name="connsiteX4245" fmla="*/ 1026518 w 3959210"/>
              <a:gd name="connsiteY4245" fmla="*/ 268437 h 3187690"/>
              <a:gd name="connsiteX4246" fmla="*/ 1012150 w 3959210"/>
              <a:gd name="connsiteY4246" fmla="*/ 268437 h 3187690"/>
              <a:gd name="connsiteX4247" fmla="*/ 1016940 w 3959210"/>
              <a:gd name="connsiteY4247" fmla="*/ 273231 h 3187690"/>
              <a:gd name="connsiteX4248" fmla="*/ 997782 w 3959210"/>
              <a:gd name="connsiteY4248" fmla="*/ 271633 h 3187690"/>
              <a:gd name="connsiteX4249" fmla="*/ 991396 w 3959210"/>
              <a:gd name="connsiteY4249" fmla="*/ 265242 h 3187690"/>
              <a:gd name="connsiteX4250" fmla="*/ 975432 w 3959210"/>
              <a:gd name="connsiteY4250" fmla="*/ 271633 h 3187690"/>
              <a:gd name="connsiteX4251" fmla="*/ 977028 w 3959210"/>
              <a:gd name="connsiteY4251" fmla="*/ 266839 h 3187690"/>
              <a:gd name="connsiteX4252" fmla="*/ 964257 w 3959210"/>
              <a:gd name="connsiteY4252" fmla="*/ 266839 h 3187690"/>
              <a:gd name="connsiteX4253" fmla="*/ 967450 w 3959210"/>
              <a:gd name="connsiteY4253" fmla="*/ 281220 h 3187690"/>
              <a:gd name="connsiteX4254" fmla="*/ 957871 w 3959210"/>
              <a:gd name="connsiteY4254" fmla="*/ 276426 h 3187690"/>
              <a:gd name="connsiteX4255" fmla="*/ 953082 w 3959210"/>
              <a:gd name="connsiteY4255" fmla="*/ 282818 h 3187690"/>
              <a:gd name="connsiteX4256" fmla="*/ 927538 w 3959210"/>
              <a:gd name="connsiteY4256" fmla="*/ 286013 h 3187690"/>
              <a:gd name="connsiteX4257" fmla="*/ 901995 w 3959210"/>
              <a:gd name="connsiteY4257" fmla="*/ 292405 h 3187690"/>
              <a:gd name="connsiteX4258" fmla="*/ 852505 w 3959210"/>
              <a:gd name="connsiteY4258" fmla="*/ 305188 h 3187690"/>
              <a:gd name="connsiteX4259" fmla="*/ 862084 w 3959210"/>
              <a:gd name="connsiteY4259" fmla="*/ 300394 h 3187690"/>
              <a:gd name="connsiteX4260" fmla="*/ 862084 w 3959210"/>
              <a:gd name="connsiteY4260" fmla="*/ 294003 h 3187690"/>
              <a:gd name="connsiteX4261" fmla="*/ 857294 w 3959210"/>
              <a:gd name="connsiteY4261" fmla="*/ 295601 h 3187690"/>
              <a:gd name="connsiteX4262" fmla="*/ 855698 w 3959210"/>
              <a:gd name="connsiteY4262" fmla="*/ 301992 h 3187690"/>
              <a:gd name="connsiteX4263" fmla="*/ 850909 w 3959210"/>
              <a:gd name="connsiteY4263" fmla="*/ 295601 h 3187690"/>
              <a:gd name="connsiteX4264" fmla="*/ 844523 w 3959210"/>
              <a:gd name="connsiteY4264" fmla="*/ 297198 h 3187690"/>
              <a:gd name="connsiteX4265" fmla="*/ 844523 w 3959210"/>
              <a:gd name="connsiteY4265" fmla="*/ 303590 h 3187690"/>
              <a:gd name="connsiteX4266" fmla="*/ 847245 w 3959210"/>
              <a:gd name="connsiteY4266" fmla="*/ 305292 h 3187690"/>
              <a:gd name="connsiteX4267" fmla="*/ 835144 w 3959210"/>
              <a:gd name="connsiteY4267" fmla="*/ 307984 h 3187690"/>
              <a:gd name="connsiteX4268" fmla="*/ 823769 w 3959210"/>
              <a:gd name="connsiteY4268" fmla="*/ 313177 h 3187690"/>
              <a:gd name="connsiteX4269" fmla="*/ 818980 w 3959210"/>
              <a:gd name="connsiteY4269" fmla="*/ 316372 h 3187690"/>
              <a:gd name="connsiteX4270" fmla="*/ 809401 w 3959210"/>
              <a:gd name="connsiteY4270" fmla="*/ 314775 h 3187690"/>
              <a:gd name="connsiteX4271" fmla="*/ 820576 w 3959210"/>
              <a:gd name="connsiteY4271" fmla="*/ 305188 h 3187690"/>
              <a:gd name="connsiteX4272" fmla="*/ 798226 w 3959210"/>
              <a:gd name="connsiteY4272" fmla="*/ 311579 h 3187690"/>
              <a:gd name="connsiteX4273" fmla="*/ 787051 w 3959210"/>
              <a:gd name="connsiteY4273" fmla="*/ 311579 h 3187690"/>
              <a:gd name="connsiteX4274" fmla="*/ 787051 w 3959210"/>
              <a:gd name="connsiteY4274" fmla="*/ 297198 h 3187690"/>
              <a:gd name="connsiteX4275" fmla="*/ 775876 w 3959210"/>
              <a:gd name="connsiteY4275" fmla="*/ 306785 h 3187690"/>
              <a:gd name="connsiteX4276" fmla="*/ 775876 w 3959210"/>
              <a:gd name="connsiteY4276" fmla="*/ 316372 h 3187690"/>
              <a:gd name="connsiteX4277" fmla="*/ 763104 w 3959210"/>
              <a:gd name="connsiteY4277" fmla="*/ 311579 h 3187690"/>
              <a:gd name="connsiteX4278" fmla="*/ 761508 w 3959210"/>
              <a:gd name="connsiteY4278" fmla="*/ 300394 h 3187690"/>
              <a:gd name="connsiteX4279" fmla="*/ 771086 w 3959210"/>
              <a:gd name="connsiteY4279" fmla="*/ 294003 h 3187690"/>
              <a:gd name="connsiteX4280" fmla="*/ 803015 w 3959210"/>
              <a:gd name="connsiteY4280" fmla="*/ 289209 h 3187690"/>
              <a:gd name="connsiteX4281" fmla="*/ 820576 w 3959210"/>
              <a:gd name="connsiteY4281" fmla="*/ 279622 h 3187690"/>
              <a:gd name="connsiteX4282" fmla="*/ 818980 w 3959210"/>
              <a:gd name="connsiteY4282" fmla="*/ 274829 h 3187690"/>
              <a:gd name="connsiteX4283" fmla="*/ 828558 w 3959210"/>
              <a:gd name="connsiteY4283" fmla="*/ 276426 h 3187690"/>
              <a:gd name="connsiteX4284" fmla="*/ 831751 w 3959210"/>
              <a:gd name="connsiteY4284" fmla="*/ 284416 h 3187690"/>
              <a:gd name="connsiteX4285" fmla="*/ 834944 w 3959210"/>
              <a:gd name="connsiteY4285" fmla="*/ 282818 h 3187690"/>
              <a:gd name="connsiteX4286" fmla="*/ 834944 w 3959210"/>
              <a:gd name="connsiteY4286" fmla="*/ 268437 h 3187690"/>
              <a:gd name="connsiteX4287" fmla="*/ 844523 w 3959210"/>
              <a:gd name="connsiteY4287" fmla="*/ 263644 h 3187690"/>
              <a:gd name="connsiteX4288" fmla="*/ 847716 w 3959210"/>
              <a:gd name="connsiteY4288" fmla="*/ 268437 h 3187690"/>
              <a:gd name="connsiteX4289" fmla="*/ 854101 w 3959210"/>
              <a:gd name="connsiteY4289" fmla="*/ 260448 h 3187690"/>
              <a:gd name="connsiteX4290" fmla="*/ 842926 w 3959210"/>
              <a:gd name="connsiteY4290" fmla="*/ 270035 h 3187690"/>
              <a:gd name="connsiteX4291" fmla="*/ 847716 w 3959210"/>
              <a:gd name="connsiteY4291" fmla="*/ 278024 h 3187690"/>
              <a:gd name="connsiteX4292" fmla="*/ 860487 w 3959210"/>
              <a:gd name="connsiteY4292" fmla="*/ 268437 h 3187690"/>
              <a:gd name="connsiteX4293" fmla="*/ 868470 w 3959210"/>
              <a:gd name="connsiteY4293" fmla="*/ 266839 h 3187690"/>
              <a:gd name="connsiteX4294" fmla="*/ 874855 w 3959210"/>
              <a:gd name="connsiteY4294" fmla="*/ 271633 h 3187690"/>
              <a:gd name="connsiteX4295" fmla="*/ 879645 w 3959210"/>
              <a:gd name="connsiteY4295" fmla="*/ 263644 h 3187690"/>
              <a:gd name="connsiteX4296" fmla="*/ 889223 w 3959210"/>
              <a:gd name="connsiteY4296" fmla="*/ 266839 h 3187690"/>
              <a:gd name="connsiteX4297" fmla="*/ 884434 w 3959210"/>
              <a:gd name="connsiteY4297" fmla="*/ 255655 h 3187690"/>
              <a:gd name="connsiteX4298" fmla="*/ 897206 w 3959210"/>
              <a:gd name="connsiteY4298" fmla="*/ 263644 h 3187690"/>
              <a:gd name="connsiteX4299" fmla="*/ 903591 w 3959210"/>
              <a:gd name="connsiteY4299" fmla="*/ 254057 h 3187690"/>
              <a:gd name="connsiteX4300" fmla="*/ 890820 w 3959210"/>
              <a:gd name="connsiteY4300" fmla="*/ 252459 h 3187690"/>
              <a:gd name="connsiteX4301" fmla="*/ 911574 w 3959210"/>
              <a:gd name="connsiteY4301" fmla="*/ 249263 h 3187690"/>
              <a:gd name="connsiteX4302" fmla="*/ 930731 w 3959210"/>
              <a:gd name="connsiteY4302" fmla="*/ 238078 h 3187690"/>
              <a:gd name="connsiteX4303" fmla="*/ 906785 w 3959210"/>
              <a:gd name="connsiteY4303" fmla="*/ 228491 h 3187690"/>
              <a:gd name="connsiteX4304" fmla="*/ 900399 w 3959210"/>
              <a:gd name="connsiteY4304" fmla="*/ 231687 h 3187690"/>
              <a:gd name="connsiteX4305" fmla="*/ 903591 w 3959210"/>
              <a:gd name="connsiteY4305" fmla="*/ 236480 h 3187690"/>
              <a:gd name="connsiteX4306" fmla="*/ 894013 w 3959210"/>
              <a:gd name="connsiteY4306" fmla="*/ 247665 h 3187690"/>
              <a:gd name="connsiteX4307" fmla="*/ 894013 w 3959210"/>
              <a:gd name="connsiteY4307" fmla="*/ 239676 h 3187690"/>
              <a:gd name="connsiteX4308" fmla="*/ 889223 w 3959210"/>
              <a:gd name="connsiteY4308" fmla="*/ 239676 h 3187690"/>
              <a:gd name="connsiteX4309" fmla="*/ 886030 w 3959210"/>
              <a:gd name="connsiteY4309" fmla="*/ 246067 h 3187690"/>
              <a:gd name="connsiteX4310" fmla="*/ 874855 w 3959210"/>
              <a:gd name="connsiteY4310" fmla="*/ 244470 h 3187690"/>
              <a:gd name="connsiteX4311" fmla="*/ 881241 w 3959210"/>
              <a:gd name="connsiteY4311" fmla="*/ 234883 h 3187690"/>
              <a:gd name="connsiteX4312" fmla="*/ 874855 w 3959210"/>
              <a:gd name="connsiteY4312" fmla="*/ 234883 h 3187690"/>
              <a:gd name="connsiteX4313" fmla="*/ 871662 w 3959210"/>
              <a:gd name="connsiteY4313" fmla="*/ 244470 h 3187690"/>
              <a:gd name="connsiteX4314" fmla="*/ 874855 w 3959210"/>
              <a:gd name="connsiteY4314" fmla="*/ 247665 h 3187690"/>
              <a:gd name="connsiteX4315" fmla="*/ 863680 w 3959210"/>
              <a:gd name="connsiteY4315" fmla="*/ 247665 h 3187690"/>
              <a:gd name="connsiteX4316" fmla="*/ 854101 w 3959210"/>
              <a:gd name="connsiteY4316" fmla="*/ 250861 h 3187690"/>
              <a:gd name="connsiteX4317" fmla="*/ 836541 w 3959210"/>
              <a:gd name="connsiteY4317" fmla="*/ 263644 h 3187690"/>
              <a:gd name="connsiteX4318" fmla="*/ 815787 w 3959210"/>
              <a:gd name="connsiteY4318" fmla="*/ 270035 h 3187690"/>
              <a:gd name="connsiteX4319" fmla="*/ 817383 w 3959210"/>
              <a:gd name="connsiteY4319" fmla="*/ 258850 h 3187690"/>
              <a:gd name="connsiteX4320" fmla="*/ 830155 w 3959210"/>
              <a:gd name="connsiteY4320" fmla="*/ 262046 h 3187690"/>
              <a:gd name="connsiteX4321" fmla="*/ 838137 w 3959210"/>
              <a:gd name="connsiteY4321" fmla="*/ 254057 h 3187690"/>
              <a:gd name="connsiteX4322" fmla="*/ 850909 w 3959210"/>
              <a:gd name="connsiteY4322" fmla="*/ 254057 h 3187690"/>
              <a:gd name="connsiteX4323" fmla="*/ 842926 w 3959210"/>
              <a:gd name="connsiteY4323" fmla="*/ 247665 h 3187690"/>
              <a:gd name="connsiteX4324" fmla="*/ 831751 w 3959210"/>
              <a:gd name="connsiteY4324" fmla="*/ 257252 h 3187690"/>
              <a:gd name="connsiteX4325" fmla="*/ 812594 w 3959210"/>
              <a:gd name="connsiteY4325" fmla="*/ 257252 h 3187690"/>
              <a:gd name="connsiteX4326" fmla="*/ 812594 w 3959210"/>
              <a:gd name="connsiteY4326" fmla="*/ 250861 h 3187690"/>
              <a:gd name="connsiteX4327" fmla="*/ 807805 w 3959210"/>
              <a:gd name="connsiteY4327" fmla="*/ 249263 h 3187690"/>
              <a:gd name="connsiteX4328" fmla="*/ 801419 w 3959210"/>
              <a:gd name="connsiteY4328" fmla="*/ 257252 h 3187690"/>
              <a:gd name="connsiteX4329" fmla="*/ 806208 w 3959210"/>
              <a:gd name="connsiteY4329" fmla="*/ 260448 h 3187690"/>
              <a:gd name="connsiteX4330" fmla="*/ 790244 w 3959210"/>
              <a:gd name="connsiteY4330" fmla="*/ 260448 h 3187690"/>
              <a:gd name="connsiteX4331" fmla="*/ 791840 w 3959210"/>
              <a:gd name="connsiteY4331" fmla="*/ 254057 h 3187690"/>
              <a:gd name="connsiteX4332" fmla="*/ 783858 w 3959210"/>
              <a:gd name="connsiteY4332" fmla="*/ 263644 h 3187690"/>
              <a:gd name="connsiteX4333" fmla="*/ 764700 w 3959210"/>
              <a:gd name="connsiteY4333" fmla="*/ 258850 h 3187690"/>
              <a:gd name="connsiteX4334" fmla="*/ 756718 w 3959210"/>
              <a:gd name="connsiteY4334" fmla="*/ 260448 h 3187690"/>
              <a:gd name="connsiteX4335" fmla="*/ 750332 w 3959210"/>
              <a:gd name="connsiteY4335" fmla="*/ 260448 h 3187690"/>
              <a:gd name="connsiteX4336" fmla="*/ 748736 w 3959210"/>
              <a:gd name="connsiteY4336" fmla="*/ 254057 h 3187690"/>
              <a:gd name="connsiteX4337" fmla="*/ 740754 w 3959210"/>
              <a:gd name="connsiteY4337" fmla="*/ 258850 h 3187690"/>
              <a:gd name="connsiteX4338" fmla="*/ 734368 w 3959210"/>
              <a:gd name="connsiteY4338" fmla="*/ 252459 h 3187690"/>
              <a:gd name="connsiteX4339" fmla="*/ 726386 w 3959210"/>
              <a:gd name="connsiteY4339" fmla="*/ 255655 h 3187690"/>
              <a:gd name="connsiteX4340" fmla="*/ 734368 w 3959210"/>
              <a:gd name="connsiteY4340" fmla="*/ 257252 h 3187690"/>
              <a:gd name="connsiteX4341" fmla="*/ 731175 w 3959210"/>
              <a:gd name="connsiteY4341" fmla="*/ 265242 h 3187690"/>
              <a:gd name="connsiteX4342" fmla="*/ 724789 w 3959210"/>
              <a:gd name="connsiteY4342" fmla="*/ 268437 h 3187690"/>
              <a:gd name="connsiteX4343" fmla="*/ 716807 w 3959210"/>
              <a:gd name="connsiteY4343" fmla="*/ 262046 h 3187690"/>
              <a:gd name="connsiteX4344" fmla="*/ 726386 w 3959210"/>
              <a:gd name="connsiteY4344" fmla="*/ 258850 h 3187690"/>
              <a:gd name="connsiteX4345" fmla="*/ 715210 w 3959210"/>
              <a:gd name="connsiteY4345" fmla="*/ 250861 h 3187690"/>
              <a:gd name="connsiteX4346" fmla="*/ 700842 w 3959210"/>
              <a:gd name="connsiteY4346" fmla="*/ 255655 h 3187690"/>
              <a:gd name="connsiteX4347" fmla="*/ 705632 w 3959210"/>
              <a:gd name="connsiteY4347" fmla="*/ 247665 h 3187690"/>
              <a:gd name="connsiteX4348" fmla="*/ 718403 w 3959210"/>
              <a:gd name="connsiteY4348" fmla="*/ 246067 h 3187690"/>
              <a:gd name="connsiteX4349" fmla="*/ 718403 w 3959210"/>
              <a:gd name="connsiteY4349" fmla="*/ 242872 h 3187690"/>
              <a:gd name="connsiteX4350" fmla="*/ 735964 w 3959210"/>
              <a:gd name="connsiteY4350" fmla="*/ 231687 h 3187690"/>
              <a:gd name="connsiteX4351" fmla="*/ 742350 w 3959210"/>
              <a:gd name="connsiteY4351" fmla="*/ 234883 h 3187690"/>
              <a:gd name="connsiteX4352" fmla="*/ 756718 w 3959210"/>
              <a:gd name="connsiteY4352" fmla="*/ 230089 h 3187690"/>
              <a:gd name="connsiteX4353" fmla="*/ 748736 w 3959210"/>
              <a:gd name="connsiteY4353" fmla="*/ 233285 h 3187690"/>
              <a:gd name="connsiteX4354" fmla="*/ 748736 w 3959210"/>
              <a:gd name="connsiteY4354" fmla="*/ 244470 h 3187690"/>
              <a:gd name="connsiteX4355" fmla="*/ 751929 w 3959210"/>
              <a:gd name="connsiteY4355" fmla="*/ 238078 h 3187690"/>
              <a:gd name="connsiteX4356" fmla="*/ 763104 w 3959210"/>
              <a:gd name="connsiteY4356" fmla="*/ 234883 h 3187690"/>
              <a:gd name="connsiteX4357" fmla="*/ 767893 w 3959210"/>
              <a:gd name="connsiteY4357" fmla="*/ 239676 h 3187690"/>
              <a:gd name="connsiteX4358" fmla="*/ 775876 w 3959210"/>
              <a:gd name="connsiteY4358" fmla="*/ 228491 h 3187690"/>
              <a:gd name="connsiteX4359" fmla="*/ 774279 w 3959210"/>
              <a:gd name="connsiteY4359" fmla="*/ 218904 h 3187690"/>
              <a:gd name="connsiteX4360" fmla="*/ 793437 w 3959210"/>
              <a:gd name="connsiteY4360" fmla="*/ 214111 h 3187690"/>
              <a:gd name="connsiteX4361" fmla="*/ 791840 w 3959210"/>
              <a:gd name="connsiteY4361" fmla="*/ 220502 h 3187690"/>
              <a:gd name="connsiteX4362" fmla="*/ 804612 w 3959210"/>
              <a:gd name="connsiteY4362" fmla="*/ 215709 h 3187690"/>
              <a:gd name="connsiteX4363" fmla="*/ 807805 w 3959210"/>
              <a:gd name="connsiteY4363" fmla="*/ 217306 h 3187690"/>
              <a:gd name="connsiteX4364" fmla="*/ 814190 w 3959210"/>
              <a:gd name="connsiteY4364" fmla="*/ 214111 h 3187690"/>
              <a:gd name="connsiteX4365" fmla="*/ 814190 w 3959210"/>
              <a:gd name="connsiteY4365" fmla="*/ 217306 h 3187690"/>
              <a:gd name="connsiteX4366" fmla="*/ 820576 w 3959210"/>
              <a:gd name="connsiteY4366" fmla="*/ 214111 h 3187690"/>
              <a:gd name="connsiteX4367" fmla="*/ 830155 w 3959210"/>
              <a:gd name="connsiteY4367" fmla="*/ 222100 h 3187690"/>
              <a:gd name="connsiteX4368" fmla="*/ 834944 w 3959210"/>
              <a:gd name="connsiteY4368" fmla="*/ 210915 h 3187690"/>
              <a:gd name="connsiteX4369" fmla="*/ 841330 w 3959210"/>
              <a:gd name="connsiteY4369" fmla="*/ 210915 h 3187690"/>
              <a:gd name="connsiteX4370" fmla="*/ 842926 w 3959210"/>
              <a:gd name="connsiteY4370" fmla="*/ 215709 h 3187690"/>
              <a:gd name="connsiteX4371" fmla="*/ 847716 w 3959210"/>
              <a:gd name="connsiteY4371" fmla="*/ 210915 h 3187690"/>
              <a:gd name="connsiteX4372" fmla="*/ 841330 w 3959210"/>
              <a:gd name="connsiteY4372" fmla="*/ 210915 h 3187690"/>
              <a:gd name="connsiteX4373" fmla="*/ 836541 w 3959210"/>
              <a:gd name="connsiteY4373" fmla="*/ 210915 h 3187690"/>
              <a:gd name="connsiteX4374" fmla="*/ 846119 w 3959210"/>
              <a:gd name="connsiteY4374" fmla="*/ 209317 h 3187690"/>
              <a:gd name="connsiteX4375" fmla="*/ 838137 w 3959210"/>
              <a:gd name="connsiteY4375" fmla="*/ 204524 h 3187690"/>
              <a:gd name="connsiteX4376" fmla="*/ 838137 w 3959210"/>
              <a:gd name="connsiteY4376" fmla="*/ 196534 h 3187690"/>
              <a:gd name="connsiteX4377" fmla="*/ 865277 w 3959210"/>
              <a:gd name="connsiteY4377" fmla="*/ 190143 h 3187690"/>
              <a:gd name="connsiteX4378" fmla="*/ 871662 w 3959210"/>
              <a:gd name="connsiteY4378" fmla="*/ 190143 h 3187690"/>
              <a:gd name="connsiteX4379" fmla="*/ 874855 w 3959210"/>
              <a:gd name="connsiteY4379" fmla="*/ 198132 h 3187690"/>
              <a:gd name="connsiteX4380" fmla="*/ 882838 w 3959210"/>
              <a:gd name="connsiteY4380" fmla="*/ 194937 h 3187690"/>
              <a:gd name="connsiteX4381" fmla="*/ 876452 w 3959210"/>
              <a:gd name="connsiteY4381" fmla="*/ 190143 h 3187690"/>
              <a:gd name="connsiteX4382" fmla="*/ 884434 w 3959210"/>
              <a:gd name="connsiteY4382" fmla="*/ 190143 h 3187690"/>
              <a:gd name="connsiteX4383" fmla="*/ 889223 w 3959210"/>
              <a:gd name="connsiteY4383" fmla="*/ 180556 h 3187690"/>
              <a:gd name="connsiteX4384" fmla="*/ 886030 w 3959210"/>
              <a:gd name="connsiteY4384" fmla="*/ 175763 h 3187690"/>
              <a:gd name="connsiteX4385" fmla="*/ 846119 w 3959210"/>
              <a:gd name="connsiteY4385" fmla="*/ 174165 h 3187690"/>
              <a:gd name="connsiteX4386" fmla="*/ 836541 w 3959210"/>
              <a:gd name="connsiteY4386" fmla="*/ 167773 h 3187690"/>
              <a:gd name="connsiteX4387" fmla="*/ 852505 w 3959210"/>
              <a:gd name="connsiteY4387" fmla="*/ 170969 h 3187690"/>
              <a:gd name="connsiteX4388" fmla="*/ 881241 w 3959210"/>
              <a:gd name="connsiteY4388" fmla="*/ 169371 h 3187690"/>
              <a:gd name="connsiteX4389" fmla="*/ 890820 w 3959210"/>
              <a:gd name="connsiteY4389" fmla="*/ 170969 h 3187690"/>
              <a:gd name="connsiteX4390" fmla="*/ 890820 w 3959210"/>
              <a:gd name="connsiteY4390" fmla="*/ 166176 h 3187690"/>
              <a:gd name="connsiteX4391" fmla="*/ 892416 w 3959210"/>
              <a:gd name="connsiteY4391" fmla="*/ 170969 h 3187690"/>
              <a:gd name="connsiteX4392" fmla="*/ 900399 w 3959210"/>
              <a:gd name="connsiteY4392" fmla="*/ 170969 h 3187690"/>
              <a:gd name="connsiteX4393" fmla="*/ 908381 w 3959210"/>
              <a:gd name="connsiteY4393" fmla="*/ 169371 h 3187690"/>
              <a:gd name="connsiteX4394" fmla="*/ 906785 w 3959210"/>
              <a:gd name="connsiteY4394" fmla="*/ 172567 h 3187690"/>
              <a:gd name="connsiteX4395" fmla="*/ 913170 w 3959210"/>
              <a:gd name="connsiteY4395" fmla="*/ 167773 h 3187690"/>
              <a:gd name="connsiteX4396" fmla="*/ 919556 w 3959210"/>
              <a:gd name="connsiteY4396" fmla="*/ 175763 h 3187690"/>
              <a:gd name="connsiteX4397" fmla="*/ 905188 w 3959210"/>
              <a:gd name="connsiteY4397" fmla="*/ 174165 h 3187690"/>
              <a:gd name="connsiteX4398" fmla="*/ 906785 w 3959210"/>
              <a:gd name="connsiteY4398" fmla="*/ 175763 h 3187690"/>
              <a:gd name="connsiteX4399" fmla="*/ 916363 w 3959210"/>
              <a:gd name="connsiteY4399" fmla="*/ 180556 h 3187690"/>
              <a:gd name="connsiteX4400" fmla="*/ 927538 w 3959210"/>
              <a:gd name="connsiteY4400" fmla="*/ 180556 h 3187690"/>
              <a:gd name="connsiteX4401" fmla="*/ 930731 w 3959210"/>
              <a:gd name="connsiteY4401" fmla="*/ 174165 h 3187690"/>
              <a:gd name="connsiteX4402" fmla="*/ 921153 w 3959210"/>
              <a:gd name="connsiteY4402" fmla="*/ 175763 h 3187690"/>
              <a:gd name="connsiteX4403" fmla="*/ 932328 w 3959210"/>
              <a:gd name="connsiteY4403" fmla="*/ 172567 h 3187690"/>
              <a:gd name="connsiteX4404" fmla="*/ 930731 w 3959210"/>
              <a:gd name="connsiteY4404" fmla="*/ 169371 h 3187690"/>
              <a:gd name="connsiteX4405" fmla="*/ 938714 w 3959210"/>
              <a:gd name="connsiteY4405" fmla="*/ 174165 h 3187690"/>
              <a:gd name="connsiteX4406" fmla="*/ 943503 w 3959210"/>
              <a:gd name="connsiteY4406" fmla="*/ 170969 h 3187690"/>
              <a:gd name="connsiteX4407" fmla="*/ 946696 w 3959210"/>
              <a:gd name="connsiteY4407" fmla="*/ 169371 h 3187690"/>
              <a:gd name="connsiteX4408" fmla="*/ 949889 w 3959210"/>
              <a:gd name="connsiteY4408" fmla="*/ 170969 h 3187690"/>
              <a:gd name="connsiteX4409" fmla="*/ 949889 w 3959210"/>
              <a:gd name="connsiteY4409" fmla="*/ 167773 h 3187690"/>
              <a:gd name="connsiteX4410" fmla="*/ 957871 w 3959210"/>
              <a:gd name="connsiteY4410" fmla="*/ 169371 h 3187690"/>
              <a:gd name="connsiteX4411" fmla="*/ 933924 w 3959210"/>
              <a:gd name="connsiteY4411" fmla="*/ 161382 h 3187690"/>
              <a:gd name="connsiteX4412" fmla="*/ 951485 w 3959210"/>
              <a:gd name="connsiteY4412" fmla="*/ 161382 h 3187690"/>
              <a:gd name="connsiteX4413" fmla="*/ 949889 w 3959210"/>
              <a:gd name="connsiteY4413" fmla="*/ 139012 h 3187690"/>
              <a:gd name="connsiteX4414" fmla="*/ 932328 w 3959210"/>
              <a:gd name="connsiteY4414" fmla="*/ 139012 h 3187690"/>
              <a:gd name="connsiteX4415" fmla="*/ 948292 w 3959210"/>
              <a:gd name="connsiteY4415" fmla="*/ 137414 h 3187690"/>
              <a:gd name="connsiteX4416" fmla="*/ 949889 w 3959210"/>
              <a:gd name="connsiteY4416" fmla="*/ 137414 h 3187690"/>
              <a:gd name="connsiteX4417" fmla="*/ 953082 w 3959210"/>
              <a:gd name="connsiteY4417" fmla="*/ 137414 h 3187690"/>
              <a:gd name="connsiteX4418" fmla="*/ 975432 w 3959210"/>
              <a:gd name="connsiteY4418" fmla="*/ 127827 h 3187690"/>
              <a:gd name="connsiteX4419" fmla="*/ 969046 w 3959210"/>
              <a:gd name="connsiteY4419" fmla="*/ 139012 h 3187690"/>
              <a:gd name="connsiteX4420" fmla="*/ 976230 w 3959210"/>
              <a:gd name="connsiteY4420" fmla="*/ 140450 h 3187690"/>
              <a:gd name="connsiteX4421" fmla="*/ 975432 w 3959210"/>
              <a:gd name="connsiteY4421" fmla="*/ 140610 h 3187690"/>
              <a:gd name="connsiteX4422" fmla="*/ 977028 w 3959210"/>
              <a:gd name="connsiteY4422" fmla="*/ 140610 h 3187690"/>
              <a:gd name="connsiteX4423" fmla="*/ 976230 w 3959210"/>
              <a:gd name="connsiteY4423" fmla="*/ 140450 h 3187690"/>
              <a:gd name="connsiteX4424" fmla="*/ 999379 w 3959210"/>
              <a:gd name="connsiteY4424" fmla="*/ 135817 h 3187690"/>
              <a:gd name="connsiteX4425" fmla="*/ 1031308 w 3959210"/>
              <a:gd name="connsiteY4425" fmla="*/ 139012 h 3187690"/>
              <a:gd name="connsiteX4426" fmla="*/ 1036097 w 3959210"/>
              <a:gd name="connsiteY4426" fmla="*/ 134219 h 3187690"/>
              <a:gd name="connsiteX4427" fmla="*/ 1044079 w 3959210"/>
              <a:gd name="connsiteY4427" fmla="*/ 139012 h 3187690"/>
              <a:gd name="connsiteX4428" fmla="*/ 1080798 w 3959210"/>
              <a:gd name="connsiteY4428" fmla="*/ 135817 h 3187690"/>
              <a:gd name="connsiteX4429" fmla="*/ 1077605 w 3959210"/>
              <a:gd name="connsiteY4429" fmla="*/ 132621 h 3187690"/>
              <a:gd name="connsiteX4430" fmla="*/ 1083990 w 3959210"/>
              <a:gd name="connsiteY4430" fmla="*/ 131023 h 3187690"/>
              <a:gd name="connsiteX4431" fmla="*/ 1085587 w 3959210"/>
              <a:gd name="connsiteY4431" fmla="*/ 135817 h 3187690"/>
              <a:gd name="connsiteX4432" fmla="*/ 1104744 w 3959210"/>
              <a:gd name="connsiteY4432" fmla="*/ 134219 h 3187690"/>
              <a:gd name="connsiteX4433" fmla="*/ 1098359 w 3959210"/>
              <a:gd name="connsiteY4433" fmla="*/ 140610 h 3187690"/>
              <a:gd name="connsiteX4434" fmla="*/ 1114323 w 3959210"/>
              <a:gd name="connsiteY4434" fmla="*/ 140610 h 3187690"/>
              <a:gd name="connsiteX4435" fmla="*/ 1114323 w 3959210"/>
              <a:gd name="connsiteY4435" fmla="*/ 139012 h 3187690"/>
              <a:gd name="connsiteX4436" fmla="*/ 1106341 w 3959210"/>
              <a:gd name="connsiteY4436" fmla="*/ 134219 h 3187690"/>
              <a:gd name="connsiteX4437" fmla="*/ 1114323 w 3959210"/>
              <a:gd name="connsiteY4437" fmla="*/ 135817 h 3187690"/>
              <a:gd name="connsiteX4438" fmla="*/ 1112727 w 3959210"/>
              <a:gd name="connsiteY4438" fmla="*/ 126230 h 3187690"/>
              <a:gd name="connsiteX4439" fmla="*/ 1117516 w 3959210"/>
              <a:gd name="connsiteY4439" fmla="*/ 135817 h 3187690"/>
              <a:gd name="connsiteX4440" fmla="*/ 1119112 w 3959210"/>
              <a:gd name="connsiteY4440" fmla="*/ 135817 h 3187690"/>
              <a:gd name="connsiteX4441" fmla="*/ 1119112 w 3959210"/>
              <a:gd name="connsiteY4441" fmla="*/ 137414 h 3187690"/>
              <a:gd name="connsiteX4442" fmla="*/ 1133480 w 3959210"/>
              <a:gd name="connsiteY4442" fmla="*/ 137414 h 3187690"/>
              <a:gd name="connsiteX4443" fmla="*/ 1127095 w 3959210"/>
              <a:gd name="connsiteY4443" fmla="*/ 134219 h 3187690"/>
              <a:gd name="connsiteX4444" fmla="*/ 1151041 w 3959210"/>
              <a:gd name="connsiteY4444" fmla="*/ 123034 h 3187690"/>
              <a:gd name="connsiteX4445" fmla="*/ 1168602 w 3959210"/>
              <a:gd name="connsiteY4445" fmla="*/ 123034 h 3187690"/>
              <a:gd name="connsiteX4446" fmla="*/ 1179778 w 3959210"/>
              <a:gd name="connsiteY4446" fmla="*/ 123034 h 3187690"/>
              <a:gd name="connsiteX4447" fmla="*/ 1184567 w 3959210"/>
              <a:gd name="connsiteY4447" fmla="*/ 119838 h 3187690"/>
              <a:gd name="connsiteX4448" fmla="*/ 1181374 w 3959210"/>
              <a:gd name="connsiteY4448" fmla="*/ 116642 h 3187690"/>
              <a:gd name="connsiteX4449" fmla="*/ 1205321 w 3959210"/>
              <a:gd name="connsiteY4449" fmla="*/ 113447 h 3187690"/>
              <a:gd name="connsiteX4450" fmla="*/ 1190953 w 3959210"/>
              <a:gd name="connsiteY4450" fmla="*/ 121436 h 3187690"/>
              <a:gd name="connsiteX4451" fmla="*/ 1218092 w 3959210"/>
              <a:gd name="connsiteY4451" fmla="*/ 124632 h 3187690"/>
              <a:gd name="connsiteX4452" fmla="*/ 1246828 w 3959210"/>
              <a:gd name="connsiteY4452" fmla="*/ 116642 h 3187690"/>
              <a:gd name="connsiteX4453" fmla="*/ 1258004 w 3959210"/>
              <a:gd name="connsiteY4453" fmla="*/ 123034 h 3187690"/>
              <a:gd name="connsiteX4454" fmla="*/ 1254811 w 3959210"/>
              <a:gd name="connsiteY4454" fmla="*/ 132621 h 3187690"/>
              <a:gd name="connsiteX4455" fmla="*/ 1259600 w 3959210"/>
              <a:gd name="connsiteY4455" fmla="*/ 131023 h 3187690"/>
              <a:gd name="connsiteX4456" fmla="*/ 1262793 w 3959210"/>
              <a:gd name="connsiteY4456" fmla="*/ 123034 h 3187690"/>
              <a:gd name="connsiteX4457" fmla="*/ 1264389 w 3959210"/>
              <a:gd name="connsiteY4457" fmla="*/ 132621 h 3187690"/>
              <a:gd name="connsiteX4458" fmla="*/ 1273968 w 3959210"/>
              <a:gd name="connsiteY4458" fmla="*/ 127827 h 3187690"/>
              <a:gd name="connsiteX4459" fmla="*/ 1275565 w 3959210"/>
              <a:gd name="connsiteY4459" fmla="*/ 134219 h 3187690"/>
              <a:gd name="connsiteX4460" fmla="*/ 1278757 w 3959210"/>
              <a:gd name="connsiteY4460" fmla="*/ 124632 h 3187690"/>
              <a:gd name="connsiteX4461" fmla="*/ 1286740 w 3959210"/>
              <a:gd name="connsiteY4461" fmla="*/ 126230 h 3187690"/>
              <a:gd name="connsiteX4462" fmla="*/ 1283547 w 3959210"/>
              <a:gd name="connsiteY4462" fmla="*/ 132621 h 3187690"/>
              <a:gd name="connsiteX4463" fmla="*/ 1294722 w 3959210"/>
              <a:gd name="connsiteY4463" fmla="*/ 123034 h 3187690"/>
              <a:gd name="connsiteX4464" fmla="*/ 1286740 w 3959210"/>
              <a:gd name="connsiteY4464" fmla="*/ 115045 h 3187690"/>
              <a:gd name="connsiteX4465" fmla="*/ 1312283 w 3959210"/>
              <a:gd name="connsiteY4465" fmla="*/ 113447 h 3187690"/>
              <a:gd name="connsiteX4466" fmla="*/ 1310687 w 3959210"/>
              <a:gd name="connsiteY4466" fmla="*/ 110251 h 3187690"/>
              <a:gd name="connsiteX4467" fmla="*/ 1315476 w 3959210"/>
              <a:gd name="connsiteY4467" fmla="*/ 123034 h 3187690"/>
              <a:gd name="connsiteX4468" fmla="*/ 1326651 w 3959210"/>
              <a:gd name="connsiteY4468" fmla="*/ 121436 h 3187690"/>
              <a:gd name="connsiteX4469" fmla="*/ 1321862 w 3959210"/>
              <a:gd name="connsiteY4469" fmla="*/ 111849 h 3187690"/>
              <a:gd name="connsiteX4470" fmla="*/ 1329844 w 3959210"/>
              <a:gd name="connsiteY4470" fmla="*/ 119838 h 3187690"/>
              <a:gd name="connsiteX4471" fmla="*/ 1336230 w 3959210"/>
              <a:gd name="connsiteY4471" fmla="*/ 110251 h 3187690"/>
              <a:gd name="connsiteX4472" fmla="*/ 1355387 w 3959210"/>
              <a:gd name="connsiteY4472" fmla="*/ 113447 h 3187690"/>
              <a:gd name="connsiteX4473" fmla="*/ 1352194 w 3959210"/>
              <a:gd name="connsiteY4473" fmla="*/ 113447 h 3187690"/>
              <a:gd name="connsiteX4474" fmla="*/ 1353791 w 3959210"/>
              <a:gd name="connsiteY4474" fmla="*/ 118240 h 3187690"/>
              <a:gd name="connsiteX4475" fmla="*/ 1374545 w 3959210"/>
              <a:gd name="connsiteY4475" fmla="*/ 110251 h 3187690"/>
              <a:gd name="connsiteX4476" fmla="*/ 1379334 w 3959210"/>
              <a:gd name="connsiteY4476" fmla="*/ 116642 h 3187690"/>
              <a:gd name="connsiteX4477" fmla="*/ 1388913 w 3959210"/>
              <a:gd name="connsiteY4477" fmla="*/ 113447 h 3187690"/>
              <a:gd name="connsiteX4478" fmla="*/ 1392106 w 3959210"/>
              <a:gd name="connsiteY4478" fmla="*/ 121436 h 3187690"/>
              <a:gd name="connsiteX4479" fmla="*/ 1401684 w 3959210"/>
              <a:gd name="connsiteY4479" fmla="*/ 118240 h 3187690"/>
              <a:gd name="connsiteX4480" fmla="*/ 1401684 w 3959210"/>
              <a:gd name="connsiteY4480" fmla="*/ 122235 h 3187690"/>
              <a:gd name="connsiteX4481" fmla="*/ 1405313 w 3959210"/>
              <a:gd name="connsiteY4481" fmla="*/ 125261 h 3187690"/>
              <a:gd name="connsiteX4482" fmla="*/ 1393702 w 3959210"/>
              <a:gd name="connsiteY4482" fmla="*/ 126230 h 3187690"/>
              <a:gd name="connsiteX4483" fmla="*/ 1382527 w 3959210"/>
              <a:gd name="connsiteY4483" fmla="*/ 124632 h 3187690"/>
              <a:gd name="connsiteX4484" fmla="*/ 1372948 w 3959210"/>
              <a:gd name="connsiteY4484" fmla="*/ 124632 h 3187690"/>
              <a:gd name="connsiteX4485" fmla="*/ 1371352 w 3959210"/>
              <a:gd name="connsiteY4485" fmla="*/ 134219 h 3187690"/>
              <a:gd name="connsiteX4486" fmla="*/ 1384123 w 3959210"/>
              <a:gd name="connsiteY4486" fmla="*/ 132621 h 3187690"/>
              <a:gd name="connsiteX4487" fmla="*/ 1396895 w 3959210"/>
              <a:gd name="connsiteY4487" fmla="*/ 134219 h 3187690"/>
              <a:gd name="connsiteX4488" fmla="*/ 1416052 w 3959210"/>
              <a:gd name="connsiteY4488" fmla="*/ 123034 h 3187690"/>
              <a:gd name="connsiteX4489" fmla="*/ 1420842 w 3959210"/>
              <a:gd name="connsiteY4489" fmla="*/ 129425 h 3187690"/>
              <a:gd name="connsiteX4490" fmla="*/ 1433613 w 3959210"/>
              <a:gd name="connsiteY4490" fmla="*/ 126230 h 3187690"/>
              <a:gd name="connsiteX4491" fmla="*/ 1438403 w 3959210"/>
              <a:gd name="connsiteY4491" fmla="*/ 119838 h 3187690"/>
              <a:gd name="connsiteX4492" fmla="*/ 1427227 w 3959210"/>
              <a:gd name="connsiteY4492" fmla="*/ 119838 h 3187690"/>
              <a:gd name="connsiteX4493" fmla="*/ 1428824 w 3959210"/>
              <a:gd name="connsiteY4493" fmla="*/ 124632 h 3187690"/>
              <a:gd name="connsiteX4494" fmla="*/ 1420842 w 3959210"/>
              <a:gd name="connsiteY4494" fmla="*/ 123034 h 3187690"/>
              <a:gd name="connsiteX4495" fmla="*/ 1420842 w 3959210"/>
              <a:gd name="connsiteY4495" fmla="*/ 110251 h 3187690"/>
              <a:gd name="connsiteX4496" fmla="*/ 1425631 w 3959210"/>
              <a:gd name="connsiteY4496" fmla="*/ 116642 h 3187690"/>
              <a:gd name="connsiteX4497" fmla="*/ 1436806 w 3959210"/>
              <a:gd name="connsiteY4497" fmla="*/ 115045 h 3187690"/>
              <a:gd name="connsiteX4498" fmla="*/ 1441596 w 3959210"/>
              <a:gd name="connsiteY4498" fmla="*/ 108653 h 3187690"/>
              <a:gd name="connsiteX4499" fmla="*/ 1447981 w 3959210"/>
              <a:gd name="connsiteY4499" fmla="*/ 107055 h 3187690"/>
              <a:gd name="connsiteX4500" fmla="*/ 1454367 w 3959210"/>
              <a:gd name="connsiteY4500" fmla="*/ 113447 h 3187690"/>
              <a:gd name="connsiteX4501" fmla="*/ 1452771 w 3959210"/>
              <a:gd name="connsiteY4501" fmla="*/ 108653 h 3187690"/>
              <a:gd name="connsiteX4502" fmla="*/ 1468735 w 3959210"/>
              <a:gd name="connsiteY4502" fmla="*/ 110251 h 3187690"/>
              <a:gd name="connsiteX4503" fmla="*/ 1470332 w 3959210"/>
              <a:gd name="connsiteY4503" fmla="*/ 105458 h 3187690"/>
              <a:gd name="connsiteX4504" fmla="*/ 1455964 w 3959210"/>
              <a:gd name="connsiteY4504" fmla="*/ 102262 h 3187690"/>
              <a:gd name="connsiteX4505" fmla="*/ 1471928 w 3959210"/>
              <a:gd name="connsiteY4505" fmla="*/ 97468 h 3187690"/>
              <a:gd name="connsiteX4506" fmla="*/ 1473525 w 3959210"/>
              <a:gd name="connsiteY4506" fmla="*/ 105458 h 3187690"/>
              <a:gd name="connsiteX4507" fmla="*/ 1476717 w 3959210"/>
              <a:gd name="connsiteY4507" fmla="*/ 102262 h 3187690"/>
              <a:gd name="connsiteX4508" fmla="*/ 1476717 w 3959210"/>
              <a:gd name="connsiteY4508" fmla="*/ 94273 h 3187690"/>
              <a:gd name="connsiteX4509" fmla="*/ 1462349 w 3959210"/>
              <a:gd name="connsiteY4509" fmla="*/ 97468 h 3187690"/>
              <a:gd name="connsiteX4510" fmla="*/ 1455964 w 3959210"/>
              <a:gd name="connsiteY4510" fmla="*/ 91077 h 3187690"/>
              <a:gd name="connsiteX4511" fmla="*/ 1436806 w 3959210"/>
              <a:gd name="connsiteY4511" fmla="*/ 97468 h 3187690"/>
              <a:gd name="connsiteX4512" fmla="*/ 1424035 w 3959210"/>
              <a:gd name="connsiteY4512" fmla="*/ 95871 h 3187690"/>
              <a:gd name="connsiteX4513" fmla="*/ 1422438 w 3959210"/>
              <a:gd name="connsiteY4513" fmla="*/ 99066 h 3187690"/>
              <a:gd name="connsiteX4514" fmla="*/ 1422438 w 3959210"/>
              <a:gd name="connsiteY4514" fmla="*/ 87881 h 3187690"/>
              <a:gd name="connsiteX4515" fmla="*/ 1416052 w 3959210"/>
              <a:gd name="connsiteY4515" fmla="*/ 97468 h 3187690"/>
              <a:gd name="connsiteX4516" fmla="*/ 1411263 w 3959210"/>
              <a:gd name="connsiteY4516" fmla="*/ 94273 h 3187690"/>
              <a:gd name="connsiteX4517" fmla="*/ 1408070 w 3959210"/>
              <a:gd name="connsiteY4517" fmla="*/ 92675 h 3187690"/>
              <a:gd name="connsiteX4518" fmla="*/ 1404877 w 3959210"/>
              <a:gd name="connsiteY4518" fmla="*/ 97468 h 3187690"/>
              <a:gd name="connsiteX4519" fmla="*/ 1400088 w 3959210"/>
              <a:gd name="connsiteY4519" fmla="*/ 99066 h 3187690"/>
              <a:gd name="connsiteX4520" fmla="*/ 1396895 w 3959210"/>
              <a:gd name="connsiteY4520" fmla="*/ 91077 h 3187690"/>
              <a:gd name="connsiteX4521" fmla="*/ 1396895 w 3959210"/>
              <a:gd name="connsiteY4521" fmla="*/ 92675 h 3187690"/>
              <a:gd name="connsiteX4522" fmla="*/ 1395298 w 3959210"/>
              <a:gd name="connsiteY4522" fmla="*/ 91077 h 3187690"/>
              <a:gd name="connsiteX4523" fmla="*/ 1393702 w 3959210"/>
              <a:gd name="connsiteY4523" fmla="*/ 91077 h 3187690"/>
              <a:gd name="connsiteX4524" fmla="*/ 1392106 w 3959210"/>
              <a:gd name="connsiteY4524" fmla="*/ 100664 h 3187690"/>
              <a:gd name="connsiteX4525" fmla="*/ 1380930 w 3959210"/>
              <a:gd name="connsiteY4525" fmla="*/ 97468 h 3187690"/>
              <a:gd name="connsiteX4526" fmla="*/ 1390509 w 3959210"/>
              <a:gd name="connsiteY4526" fmla="*/ 97468 h 3187690"/>
              <a:gd name="connsiteX4527" fmla="*/ 1376141 w 3959210"/>
              <a:gd name="connsiteY4527" fmla="*/ 95871 h 3187690"/>
              <a:gd name="connsiteX4528" fmla="*/ 1368159 w 3959210"/>
              <a:gd name="connsiteY4528" fmla="*/ 87881 h 3187690"/>
              <a:gd name="connsiteX4529" fmla="*/ 1352194 w 3959210"/>
              <a:gd name="connsiteY4529" fmla="*/ 92675 h 3187690"/>
              <a:gd name="connsiteX4530" fmla="*/ 1364966 w 3959210"/>
              <a:gd name="connsiteY4530" fmla="*/ 92675 h 3187690"/>
              <a:gd name="connsiteX4531" fmla="*/ 1369755 w 3959210"/>
              <a:gd name="connsiteY4531" fmla="*/ 95871 h 3187690"/>
              <a:gd name="connsiteX4532" fmla="*/ 1366562 w 3959210"/>
              <a:gd name="connsiteY4532" fmla="*/ 100664 h 3187690"/>
              <a:gd name="connsiteX4533" fmla="*/ 1349001 w 3959210"/>
              <a:gd name="connsiteY4533" fmla="*/ 95871 h 3187690"/>
              <a:gd name="connsiteX4534" fmla="*/ 1349001 w 3959210"/>
              <a:gd name="connsiteY4534" fmla="*/ 87881 h 3187690"/>
              <a:gd name="connsiteX4535" fmla="*/ 1329844 w 3959210"/>
              <a:gd name="connsiteY4535" fmla="*/ 87881 h 3187690"/>
              <a:gd name="connsiteX4536" fmla="*/ 1323458 w 3959210"/>
              <a:gd name="connsiteY4536" fmla="*/ 100664 h 3187690"/>
              <a:gd name="connsiteX4537" fmla="*/ 1321862 w 3959210"/>
              <a:gd name="connsiteY4537" fmla="*/ 102262 h 3187690"/>
              <a:gd name="connsiteX4538" fmla="*/ 1315476 w 3959210"/>
              <a:gd name="connsiteY4538" fmla="*/ 89479 h 3187690"/>
              <a:gd name="connsiteX4539" fmla="*/ 1312283 w 3959210"/>
              <a:gd name="connsiteY4539" fmla="*/ 100664 h 3187690"/>
              <a:gd name="connsiteX4540" fmla="*/ 1296318 w 3959210"/>
              <a:gd name="connsiteY4540" fmla="*/ 97468 h 3187690"/>
              <a:gd name="connsiteX4541" fmla="*/ 1286740 w 3959210"/>
              <a:gd name="connsiteY4541" fmla="*/ 94273 h 3187690"/>
              <a:gd name="connsiteX4542" fmla="*/ 1294722 w 3959210"/>
              <a:gd name="connsiteY4542" fmla="*/ 91077 h 3187690"/>
              <a:gd name="connsiteX4543" fmla="*/ 1281950 w 3959210"/>
              <a:gd name="connsiteY4543" fmla="*/ 89479 h 3187690"/>
              <a:gd name="connsiteX4544" fmla="*/ 1283547 w 3959210"/>
              <a:gd name="connsiteY4544" fmla="*/ 87881 h 3187690"/>
              <a:gd name="connsiteX4545" fmla="*/ 1285143 w 3959210"/>
              <a:gd name="connsiteY4545" fmla="*/ 84686 h 3187690"/>
              <a:gd name="connsiteX4546" fmla="*/ 1289933 w 3959210"/>
              <a:gd name="connsiteY4546" fmla="*/ 86283 h 3187690"/>
              <a:gd name="connsiteX4547" fmla="*/ 1291529 w 3959210"/>
              <a:gd name="connsiteY4547" fmla="*/ 81490 h 3187690"/>
              <a:gd name="connsiteX4548" fmla="*/ 1277161 w 3959210"/>
              <a:gd name="connsiteY4548" fmla="*/ 87881 h 3187690"/>
              <a:gd name="connsiteX4549" fmla="*/ 1270775 w 3959210"/>
              <a:gd name="connsiteY4549" fmla="*/ 87881 h 3187690"/>
              <a:gd name="connsiteX4550" fmla="*/ 1264389 w 3959210"/>
              <a:gd name="connsiteY4550" fmla="*/ 87881 h 3187690"/>
              <a:gd name="connsiteX4551" fmla="*/ 1253214 w 3959210"/>
              <a:gd name="connsiteY4551" fmla="*/ 91077 h 3187690"/>
              <a:gd name="connsiteX4552" fmla="*/ 1254811 w 3959210"/>
              <a:gd name="connsiteY4552" fmla="*/ 102262 h 3187690"/>
              <a:gd name="connsiteX4553" fmla="*/ 1245232 w 3959210"/>
              <a:gd name="connsiteY4553" fmla="*/ 100664 h 3187690"/>
              <a:gd name="connsiteX4554" fmla="*/ 1250021 w 3959210"/>
              <a:gd name="connsiteY4554" fmla="*/ 87881 h 3187690"/>
              <a:gd name="connsiteX4555" fmla="*/ 1222882 w 3959210"/>
              <a:gd name="connsiteY4555" fmla="*/ 94273 h 3187690"/>
              <a:gd name="connsiteX4556" fmla="*/ 1192549 w 3959210"/>
              <a:gd name="connsiteY4556" fmla="*/ 89479 h 3187690"/>
              <a:gd name="connsiteX4557" fmla="*/ 1194146 w 3959210"/>
              <a:gd name="connsiteY4557" fmla="*/ 84686 h 3187690"/>
              <a:gd name="connsiteX4558" fmla="*/ 1187760 w 3959210"/>
              <a:gd name="connsiteY4558" fmla="*/ 78294 h 3187690"/>
              <a:gd name="connsiteX4559" fmla="*/ 1189356 w 3959210"/>
              <a:gd name="connsiteY4559" fmla="*/ 87881 h 3187690"/>
              <a:gd name="connsiteX4560" fmla="*/ 1184567 w 3959210"/>
              <a:gd name="connsiteY4560" fmla="*/ 91077 h 3187690"/>
              <a:gd name="connsiteX4561" fmla="*/ 1186163 w 3959210"/>
              <a:gd name="connsiteY4561" fmla="*/ 91077 h 3187690"/>
              <a:gd name="connsiteX4562" fmla="*/ 1179778 w 3959210"/>
              <a:gd name="connsiteY4562" fmla="*/ 92675 h 3187690"/>
              <a:gd name="connsiteX4563" fmla="*/ 1171795 w 3959210"/>
              <a:gd name="connsiteY4563" fmla="*/ 94273 h 3187690"/>
              <a:gd name="connsiteX4564" fmla="*/ 1174988 w 3959210"/>
              <a:gd name="connsiteY4564" fmla="*/ 95871 h 3187690"/>
              <a:gd name="connsiteX4565" fmla="*/ 1178181 w 3959210"/>
              <a:gd name="connsiteY4565" fmla="*/ 94273 h 3187690"/>
              <a:gd name="connsiteX4566" fmla="*/ 1203724 w 3959210"/>
              <a:gd name="connsiteY4566" fmla="*/ 97468 h 3187690"/>
              <a:gd name="connsiteX4567" fmla="*/ 1226075 w 3959210"/>
              <a:gd name="connsiteY4567" fmla="*/ 102262 h 3187690"/>
              <a:gd name="connsiteX4568" fmla="*/ 1221285 w 3959210"/>
              <a:gd name="connsiteY4568" fmla="*/ 108653 h 3187690"/>
              <a:gd name="connsiteX4569" fmla="*/ 1176585 w 3959210"/>
              <a:gd name="connsiteY4569" fmla="*/ 103860 h 3187690"/>
              <a:gd name="connsiteX4570" fmla="*/ 1202128 w 3959210"/>
              <a:gd name="connsiteY4570" fmla="*/ 105458 h 3187690"/>
              <a:gd name="connsiteX4571" fmla="*/ 1178181 w 3959210"/>
              <a:gd name="connsiteY4571" fmla="*/ 99066 h 3187690"/>
              <a:gd name="connsiteX4572" fmla="*/ 1176585 w 3959210"/>
              <a:gd name="connsiteY4572" fmla="*/ 102262 h 3187690"/>
              <a:gd name="connsiteX4573" fmla="*/ 1165409 w 3959210"/>
              <a:gd name="connsiteY4573" fmla="*/ 103860 h 3187690"/>
              <a:gd name="connsiteX4574" fmla="*/ 1163813 w 3959210"/>
              <a:gd name="connsiteY4574" fmla="*/ 97468 h 3187690"/>
              <a:gd name="connsiteX4575" fmla="*/ 1174988 w 3959210"/>
              <a:gd name="connsiteY4575" fmla="*/ 99066 h 3187690"/>
              <a:gd name="connsiteX4576" fmla="*/ 1168602 w 3959210"/>
              <a:gd name="connsiteY4576" fmla="*/ 97468 h 3187690"/>
              <a:gd name="connsiteX4577" fmla="*/ 1170199 w 3959210"/>
              <a:gd name="connsiteY4577" fmla="*/ 97468 h 3187690"/>
              <a:gd name="connsiteX4578" fmla="*/ 1170199 w 3959210"/>
              <a:gd name="connsiteY4578" fmla="*/ 92675 h 3187690"/>
              <a:gd name="connsiteX4579" fmla="*/ 1147849 w 3959210"/>
              <a:gd name="connsiteY4579" fmla="*/ 94273 h 3187690"/>
              <a:gd name="connsiteX4580" fmla="*/ 1143059 w 3959210"/>
              <a:gd name="connsiteY4580" fmla="*/ 86283 h 3187690"/>
              <a:gd name="connsiteX4581" fmla="*/ 1151041 w 3959210"/>
              <a:gd name="connsiteY4581" fmla="*/ 83088 h 3187690"/>
              <a:gd name="connsiteX4582" fmla="*/ 1135077 w 3959210"/>
              <a:gd name="connsiteY4582" fmla="*/ 84686 h 3187690"/>
              <a:gd name="connsiteX4583" fmla="*/ 1138270 w 3959210"/>
              <a:gd name="connsiteY4583" fmla="*/ 92675 h 3187690"/>
              <a:gd name="connsiteX4584" fmla="*/ 1147849 w 3959210"/>
              <a:gd name="connsiteY4584" fmla="*/ 89479 h 3187690"/>
              <a:gd name="connsiteX4585" fmla="*/ 1141463 w 3959210"/>
              <a:gd name="connsiteY4585" fmla="*/ 95871 h 3187690"/>
              <a:gd name="connsiteX4586" fmla="*/ 1122305 w 3959210"/>
              <a:gd name="connsiteY4586" fmla="*/ 95871 h 3187690"/>
              <a:gd name="connsiteX4587" fmla="*/ 1107937 w 3959210"/>
              <a:gd name="connsiteY4587" fmla="*/ 102262 h 3187690"/>
              <a:gd name="connsiteX4588" fmla="*/ 1101552 w 3959210"/>
              <a:gd name="connsiteY4588" fmla="*/ 95871 h 3187690"/>
              <a:gd name="connsiteX4589" fmla="*/ 1098359 w 3959210"/>
              <a:gd name="connsiteY4589" fmla="*/ 97468 h 3187690"/>
              <a:gd name="connsiteX4590" fmla="*/ 1095166 w 3959210"/>
              <a:gd name="connsiteY4590" fmla="*/ 102262 h 3187690"/>
              <a:gd name="connsiteX4591" fmla="*/ 1066430 w 3959210"/>
              <a:gd name="connsiteY4591" fmla="*/ 108653 h 3187690"/>
              <a:gd name="connsiteX4592" fmla="*/ 1064833 w 3959210"/>
              <a:gd name="connsiteY4592" fmla="*/ 102262 h 3187690"/>
              <a:gd name="connsiteX4593" fmla="*/ 1058447 w 3959210"/>
              <a:gd name="connsiteY4593" fmla="*/ 100664 h 3187690"/>
              <a:gd name="connsiteX4594" fmla="*/ 1050465 w 3959210"/>
              <a:gd name="connsiteY4594" fmla="*/ 100664 h 3187690"/>
              <a:gd name="connsiteX4595" fmla="*/ 1048869 w 3959210"/>
              <a:gd name="connsiteY4595" fmla="*/ 105458 h 3187690"/>
              <a:gd name="connsiteX4596" fmla="*/ 1039290 w 3959210"/>
              <a:gd name="connsiteY4596" fmla="*/ 103860 h 3187690"/>
              <a:gd name="connsiteX4597" fmla="*/ 1037693 w 3959210"/>
              <a:gd name="connsiteY4597" fmla="*/ 97468 h 3187690"/>
              <a:gd name="connsiteX4598" fmla="*/ 1032904 w 3959210"/>
              <a:gd name="connsiteY4598" fmla="*/ 102262 h 3187690"/>
              <a:gd name="connsiteX4599" fmla="*/ 1039290 w 3959210"/>
              <a:gd name="connsiteY4599" fmla="*/ 103860 h 3187690"/>
              <a:gd name="connsiteX4600" fmla="*/ 1029711 w 3959210"/>
              <a:gd name="connsiteY4600" fmla="*/ 108653 h 3187690"/>
              <a:gd name="connsiteX4601" fmla="*/ 1024922 w 3959210"/>
              <a:gd name="connsiteY4601" fmla="*/ 105458 h 3187690"/>
              <a:gd name="connsiteX4602" fmla="*/ 1018536 w 3959210"/>
              <a:gd name="connsiteY4602" fmla="*/ 103860 h 3187690"/>
              <a:gd name="connsiteX4603" fmla="*/ 981818 w 3959210"/>
              <a:gd name="connsiteY4603" fmla="*/ 107055 h 3187690"/>
              <a:gd name="connsiteX4604" fmla="*/ 975432 w 3959210"/>
              <a:gd name="connsiteY4604" fmla="*/ 108653 h 3187690"/>
              <a:gd name="connsiteX4605" fmla="*/ 951485 w 3959210"/>
              <a:gd name="connsiteY4605" fmla="*/ 111849 h 3187690"/>
              <a:gd name="connsiteX4606" fmla="*/ 930731 w 3959210"/>
              <a:gd name="connsiteY4606" fmla="*/ 110251 h 3187690"/>
              <a:gd name="connsiteX4607" fmla="*/ 935521 w 3959210"/>
              <a:gd name="connsiteY4607" fmla="*/ 107055 h 3187690"/>
              <a:gd name="connsiteX4608" fmla="*/ 925942 w 3959210"/>
              <a:gd name="connsiteY4608" fmla="*/ 110251 h 3187690"/>
              <a:gd name="connsiteX4609" fmla="*/ 927538 w 3959210"/>
              <a:gd name="connsiteY4609" fmla="*/ 111849 h 3187690"/>
              <a:gd name="connsiteX4610" fmla="*/ 929135 w 3959210"/>
              <a:gd name="connsiteY4610" fmla="*/ 111849 h 3187690"/>
              <a:gd name="connsiteX4611" fmla="*/ 927538 w 3959210"/>
              <a:gd name="connsiteY4611" fmla="*/ 113447 h 3187690"/>
              <a:gd name="connsiteX4612" fmla="*/ 921153 w 3959210"/>
              <a:gd name="connsiteY4612" fmla="*/ 115045 h 3187690"/>
              <a:gd name="connsiteX4613" fmla="*/ 913170 w 3959210"/>
              <a:gd name="connsiteY4613" fmla="*/ 119838 h 3187690"/>
              <a:gd name="connsiteX4614" fmla="*/ 916363 w 3959210"/>
              <a:gd name="connsiteY4614" fmla="*/ 115045 h 3187690"/>
              <a:gd name="connsiteX4615" fmla="*/ 919556 w 3959210"/>
              <a:gd name="connsiteY4615" fmla="*/ 111849 h 3187690"/>
              <a:gd name="connsiteX4616" fmla="*/ 930731 w 3959210"/>
              <a:gd name="connsiteY4616" fmla="*/ 105458 h 3187690"/>
              <a:gd name="connsiteX4617" fmla="*/ 946696 w 3959210"/>
              <a:gd name="connsiteY4617" fmla="*/ 95871 h 3187690"/>
              <a:gd name="connsiteX4618" fmla="*/ 956275 w 3959210"/>
              <a:gd name="connsiteY4618" fmla="*/ 99066 h 3187690"/>
              <a:gd name="connsiteX4619" fmla="*/ 953082 w 3959210"/>
              <a:gd name="connsiteY4619" fmla="*/ 105458 h 3187690"/>
              <a:gd name="connsiteX4620" fmla="*/ 978625 w 3959210"/>
              <a:gd name="connsiteY4620" fmla="*/ 89479 h 3187690"/>
              <a:gd name="connsiteX4621" fmla="*/ 985011 w 3959210"/>
              <a:gd name="connsiteY4621" fmla="*/ 99066 h 3187690"/>
              <a:gd name="connsiteX4622" fmla="*/ 1002572 w 3959210"/>
              <a:gd name="connsiteY4622" fmla="*/ 94273 h 3187690"/>
              <a:gd name="connsiteX4623" fmla="*/ 1000975 w 3959210"/>
              <a:gd name="connsiteY4623" fmla="*/ 95870 h 3187690"/>
              <a:gd name="connsiteX4624" fmla="*/ 1000975 w 3959210"/>
              <a:gd name="connsiteY4624" fmla="*/ 95871 h 3187690"/>
              <a:gd name="connsiteX4625" fmla="*/ 1000975 w 3959210"/>
              <a:gd name="connsiteY4625" fmla="*/ 95871 h 3187690"/>
              <a:gd name="connsiteX4626" fmla="*/ 996186 w 3959210"/>
              <a:gd name="connsiteY4626" fmla="*/ 100664 h 3187690"/>
              <a:gd name="connsiteX4627" fmla="*/ 983414 w 3959210"/>
              <a:gd name="connsiteY4627" fmla="*/ 103860 h 3187690"/>
              <a:gd name="connsiteX4628" fmla="*/ 1004168 w 3959210"/>
              <a:gd name="connsiteY4628" fmla="*/ 103860 h 3187690"/>
              <a:gd name="connsiteX4629" fmla="*/ 1007361 w 3959210"/>
              <a:gd name="connsiteY4629" fmla="*/ 99066 h 3187690"/>
              <a:gd name="connsiteX4630" fmla="*/ 1002971 w 3959210"/>
              <a:gd name="connsiteY4630" fmla="*/ 98068 h 3187690"/>
              <a:gd name="connsiteX4631" fmla="*/ 1000975 w 3959210"/>
              <a:gd name="connsiteY4631" fmla="*/ 95871 h 3187690"/>
              <a:gd name="connsiteX4632" fmla="*/ 1000975 w 3959210"/>
              <a:gd name="connsiteY4632" fmla="*/ 95870 h 3187690"/>
              <a:gd name="connsiteX4633" fmla="*/ 1004767 w 3959210"/>
              <a:gd name="connsiteY4633" fmla="*/ 93873 h 3187690"/>
              <a:gd name="connsiteX4634" fmla="*/ 1007361 w 3959210"/>
              <a:gd name="connsiteY4634" fmla="*/ 89479 h 3187690"/>
              <a:gd name="connsiteX4635" fmla="*/ 1024922 w 3959210"/>
              <a:gd name="connsiteY4635" fmla="*/ 81490 h 3187690"/>
              <a:gd name="connsiteX4636" fmla="*/ 1021729 w 3959210"/>
              <a:gd name="connsiteY4636" fmla="*/ 87881 h 3187690"/>
              <a:gd name="connsiteX4637" fmla="*/ 1042483 w 3959210"/>
              <a:gd name="connsiteY4637" fmla="*/ 83088 h 3187690"/>
              <a:gd name="connsiteX4638" fmla="*/ 1047272 w 3959210"/>
              <a:gd name="connsiteY4638" fmla="*/ 89479 h 3187690"/>
              <a:gd name="connsiteX4639" fmla="*/ 1056851 w 3959210"/>
              <a:gd name="connsiteY4639" fmla="*/ 81490 h 3187690"/>
              <a:gd name="connsiteX4640" fmla="*/ 1053658 w 3959210"/>
              <a:gd name="connsiteY4640" fmla="*/ 94273 h 3187690"/>
              <a:gd name="connsiteX4641" fmla="*/ 1061640 w 3959210"/>
              <a:gd name="connsiteY4641" fmla="*/ 92675 h 3187690"/>
              <a:gd name="connsiteX4642" fmla="*/ 1069622 w 3959210"/>
              <a:gd name="connsiteY4642" fmla="*/ 87881 h 3187690"/>
              <a:gd name="connsiteX4643" fmla="*/ 1070022 w 3959210"/>
              <a:gd name="connsiteY4643" fmla="*/ 83288 h 3187690"/>
              <a:gd name="connsiteX4644" fmla="*/ 1072606 w 3959210"/>
              <a:gd name="connsiteY4644" fmla="*/ 80146 h 3187690"/>
              <a:gd name="connsiteX4645" fmla="*/ 1074212 w 3959210"/>
              <a:gd name="connsiteY4645" fmla="*/ 82289 h 3187690"/>
              <a:gd name="connsiteX4646" fmla="*/ 1076008 w 3959210"/>
              <a:gd name="connsiteY4646" fmla="*/ 86283 h 3187690"/>
              <a:gd name="connsiteX4647" fmla="*/ 1090376 w 3959210"/>
              <a:gd name="connsiteY4647" fmla="*/ 76696 h 3187690"/>
              <a:gd name="connsiteX4648" fmla="*/ 1090376 w 3959210"/>
              <a:gd name="connsiteY4648" fmla="*/ 83088 h 3187690"/>
              <a:gd name="connsiteX4649" fmla="*/ 1104744 w 3959210"/>
              <a:gd name="connsiteY4649" fmla="*/ 70305 h 3187690"/>
              <a:gd name="connsiteX4650" fmla="*/ 1107937 w 3959210"/>
              <a:gd name="connsiteY4650" fmla="*/ 76696 h 3187690"/>
              <a:gd name="connsiteX4651" fmla="*/ 1098359 w 3959210"/>
              <a:gd name="connsiteY4651" fmla="*/ 86283 h 3187690"/>
              <a:gd name="connsiteX4652" fmla="*/ 1117516 w 3959210"/>
              <a:gd name="connsiteY4652" fmla="*/ 73501 h 3187690"/>
              <a:gd name="connsiteX4653" fmla="*/ 1122305 w 3959210"/>
              <a:gd name="connsiteY4653" fmla="*/ 78294 h 3187690"/>
              <a:gd name="connsiteX4654" fmla="*/ 1127095 w 3959210"/>
              <a:gd name="connsiteY4654" fmla="*/ 70305 h 3187690"/>
              <a:gd name="connsiteX4655" fmla="*/ 1119112 w 3959210"/>
              <a:gd name="connsiteY4655" fmla="*/ 68707 h 3187690"/>
              <a:gd name="connsiteX4656" fmla="*/ 1131884 w 3959210"/>
              <a:gd name="connsiteY4656" fmla="*/ 65512 h 3187690"/>
              <a:gd name="connsiteX4657" fmla="*/ 1119112 w 3959210"/>
              <a:gd name="connsiteY4657" fmla="*/ 67109 h 3187690"/>
              <a:gd name="connsiteX4658" fmla="*/ 1112727 w 3959210"/>
              <a:gd name="connsiteY4658" fmla="*/ 73501 h 3187690"/>
              <a:gd name="connsiteX4659" fmla="*/ 1114323 w 3959210"/>
              <a:gd name="connsiteY4659" fmla="*/ 67109 h 3187690"/>
              <a:gd name="connsiteX4660" fmla="*/ 1111130 w 3959210"/>
              <a:gd name="connsiteY4660" fmla="*/ 67109 h 3187690"/>
              <a:gd name="connsiteX4661" fmla="*/ 1090376 w 3959210"/>
              <a:gd name="connsiteY4661" fmla="*/ 68707 h 3187690"/>
              <a:gd name="connsiteX4662" fmla="*/ 1112727 w 3959210"/>
              <a:gd name="connsiteY4662" fmla="*/ 63914 h 3187690"/>
              <a:gd name="connsiteX4663" fmla="*/ 1117516 w 3959210"/>
              <a:gd name="connsiteY4663" fmla="*/ 63914 h 3187690"/>
              <a:gd name="connsiteX4664" fmla="*/ 1120709 w 3959210"/>
              <a:gd name="connsiteY4664" fmla="*/ 63914 h 3187690"/>
              <a:gd name="connsiteX4665" fmla="*/ 1127095 w 3959210"/>
              <a:gd name="connsiteY4665" fmla="*/ 57522 h 3187690"/>
              <a:gd name="connsiteX4666" fmla="*/ 1138270 w 3959210"/>
              <a:gd name="connsiteY4666" fmla="*/ 54327 h 3187690"/>
              <a:gd name="connsiteX4667" fmla="*/ 1136673 w 3959210"/>
              <a:gd name="connsiteY4667" fmla="*/ 59120 h 3187690"/>
              <a:gd name="connsiteX4668" fmla="*/ 1159024 w 3959210"/>
              <a:gd name="connsiteY4668" fmla="*/ 60718 h 3187690"/>
              <a:gd name="connsiteX4669" fmla="*/ 1157427 w 3959210"/>
              <a:gd name="connsiteY4669" fmla="*/ 65512 h 3187690"/>
              <a:gd name="connsiteX4670" fmla="*/ 1168602 w 3959210"/>
              <a:gd name="connsiteY4670" fmla="*/ 62316 h 3187690"/>
              <a:gd name="connsiteX4671" fmla="*/ 1159024 w 3959210"/>
              <a:gd name="connsiteY4671" fmla="*/ 60718 h 3187690"/>
              <a:gd name="connsiteX4672" fmla="*/ 1173392 w 3959210"/>
              <a:gd name="connsiteY4672" fmla="*/ 44740 h 3187690"/>
              <a:gd name="connsiteX4673" fmla="*/ 1187760 w 3959210"/>
              <a:gd name="connsiteY4673" fmla="*/ 44740 h 3187690"/>
              <a:gd name="connsiteX4674" fmla="*/ 1203724 w 3959210"/>
              <a:gd name="connsiteY4674" fmla="*/ 38348 h 3187690"/>
              <a:gd name="connsiteX4675" fmla="*/ 1222882 w 3959210"/>
              <a:gd name="connsiteY4675" fmla="*/ 38348 h 3187690"/>
              <a:gd name="connsiteX4676" fmla="*/ 1221285 w 3959210"/>
              <a:gd name="connsiteY4676" fmla="*/ 43142 h 3187690"/>
              <a:gd name="connsiteX4677" fmla="*/ 1224478 w 3959210"/>
              <a:gd name="connsiteY4677" fmla="*/ 44740 h 3187690"/>
              <a:gd name="connsiteX4678" fmla="*/ 1232460 w 3959210"/>
              <a:gd name="connsiteY4678" fmla="*/ 38348 h 3187690"/>
              <a:gd name="connsiteX4679" fmla="*/ 1234057 w 3959210"/>
              <a:gd name="connsiteY4679" fmla="*/ 43142 h 3187690"/>
              <a:gd name="connsiteX4680" fmla="*/ 1237250 w 3959210"/>
              <a:gd name="connsiteY4680" fmla="*/ 38348 h 3187690"/>
              <a:gd name="connsiteX4681" fmla="*/ 1240443 w 3959210"/>
              <a:gd name="connsiteY4681" fmla="*/ 43142 h 3187690"/>
              <a:gd name="connsiteX4682" fmla="*/ 1242039 w 3959210"/>
              <a:gd name="connsiteY4682" fmla="*/ 36750 h 3187690"/>
              <a:gd name="connsiteX4683" fmla="*/ 1265986 w 3959210"/>
              <a:gd name="connsiteY4683" fmla="*/ 33555 h 3187690"/>
              <a:gd name="connsiteX4684" fmla="*/ 1265986 w 3959210"/>
              <a:gd name="connsiteY4684" fmla="*/ 41544 h 3187690"/>
              <a:gd name="connsiteX4685" fmla="*/ 1297915 w 3959210"/>
              <a:gd name="connsiteY4685" fmla="*/ 38348 h 3187690"/>
              <a:gd name="connsiteX4686" fmla="*/ 1297915 w 3959210"/>
              <a:gd name="connsiteY4686" fmla="*/ 41544 h 3187690"/>
              <a:gd name="connsiteX4687" fmla="*/ 1289933 w 3959210"/>
              <a:gd name="connsiteY4687" fmla="*/ 55925 h 3187690"/>
              <a:gd name="connsiteX4688" fmla="*/ 1299511 w 3959210"/>
              <a:gd name="connsiteY4688" fmla="*/ 49533 h 3187690"/>
              <a:gd name="connsiteX4689" fmla="*/ 1299511 w 3959210"/>
              <a:gd name="connsiteY4689" fmla="*/ 39946 h 3187690"/>
              <a:gd name="connsiteX4690" fmla="*/ 1301108 w 3959210"/>
              <a:gd name="connsiteY4690" fmla="*/ 41544 h 3187690"/>
              <a:gd name="connsiteX4691" fmla="*/ 1313879 w 3959210"/>
              <a:gd name="connsiteY4691" fmla="*/ 43142 h 3187690"/>
              <a:gd name="connsiteX4692" fmla="*/ 1301108 w 3959210"/>
              <a:gd name="connsiteY4692" fmla="*/ 43142 h 3187690"/>
              <a:gd name="connsiteX4693" fmla="*/ 1301108 w 3959210"/>
              <a:gd name="connsiteY4693" fmla="*/ 46338 h 3187690"/>
              <a:gd name="connsiteX4694" fmla="*/ 1304301 w 3959210"/>
              <a:gd name="connsiteY4694" fmla="*/ 44740 h 3187690"/>
              <a:gd name="connsiteX4695" fmla="*/ 1305897 w 3959210"/>
              <a:gd name="connsiteY4695" fmla="*/ 51131 h 3187690"/>
              <a:gd name="connsiteX4696" fmla="*/ 1312283 w 3959210"/>
              <a:gd name="connsiteY4696" fmla="*/ 51131 h 3187690"/>
              <a:gd name="connsiteX4697" fmla="*/ 1321862 w 3959210"/>
              <a:gd name="connsiteY4697" fmla="*/ 41544 h 3187690"/>
              <a:gd name="connsiteX4698" fmla="*/ 1301108 w 3959210"/>
              <a:gd name="connsiteY4698" fmla="*/ 35153 h 3187690"/>
              <a:gd name="connsiteX4699" fmla="*/ 1326651 w 3959210"/>
              <a:gd name="connsiteY4699" fmla="*/ 39946 h 3187690"/>
              <a:gd name="connsiteX4700" fmla="*/ 1345808 w 3959210"/>
              <a:gd name="connsiteY4700" fmla="*/ 33555 h 3187690"/>
              <a:gd name="connsiteX4701" fmla="*/ 1342616 w 3959210"/>
              <a:gd name="connsiteY4701" fmla="*/ 39946 h 3187690"/>
              <a:gd name="connsiteX4702" fmla="*/ 1347405 w 3959210"/>
              <a:gd name="connsiteY4702" fmla="*/ 39946 h 3187690"/>
              <a:gd name="connsiteX4703" fmla="*/ 1352194 w 3959210"/>
              <a:gd name="connsiteY4703" fmla="*/ 33555 h 3187690"/>
              <a:gd name="connsiteX4704" fmla="*/ 1361773 w 3959210"/>
              <a:gd name="connsiteY4704" fmla="*/ 30359 h 3187690"/>
              <a:gd name="connsiteX4705" fmla="*/ 1358580 w 3959210"/>
              <a:gd name="connsiteY4705" fmla="*/ 41544 h 3187690"/>
              <a:gd name="connsiteX4706" fmla="*/ 1363369 w 3959210"/>
              <a:gd name="connsiteY4706" fmla="*/ 41544 h 3187690"/>
              <a:gd name="connsiteX4707" fmla="*/ 1366562 w 3959210"/>
              <a:gd name="connsiteY4707" fmla="*/ 31957 h 3187690"/>
              <a:gd name="connsiteX4708" fmla="*/ 1372948 w 3959210"/>
              <a:gd name="connsiteY4708" fmla="*/ 30359 h 3187690"/>
              <a:gd name="connsiteX4709" fmla="*/ 1403281 w 3959210"/>
              <a:gd name="connsiteY4709" fmla="*/ 28761 h 3187690"/>
              <a:gd name="connsiteX4710" fmla="*/ 1428824 w 3959210"/>
              <a:gd name="connsiteY4710" fmla="*/ 35153 h 3187690"/>
              <a:gd name="connsiteX4711" fmla="*/ 1439999 w 3959210"/>
              <a:gd name="connsiteY4711" fmla="*/ 28761 h 3187690"/>
              <a:gd name="connsiteX4712" fmla="*/ 1452771 w 3959210"/>
              <a:gd name="connsiteY4712" fmla="*/ 25566 h 3187690"/>
              <a:gd name="connsiteX4713" fmla="*/ 1468735 w 3959210"/>
              <a:gd name="connsiteY4713" fmla="*/ 22370 h 3187690"/>
              <a:gd name="connsiteX4714" fmla="*/ 1467139 w 3959210"/>
              <a:gd name="connsiteY4714" fmla="*/ 30359 h 3187690"/>
              <a:gd name="connsiteX4715" fmla="*/ 1476717 w 3959210"/>
              <a:gd name="connsiteY4715" fmla="*/ 35153 h 3187690"/>
              <a:gd name="connsiteX4716" fmla="*/ 1486296 w 3959210"/>
              <a:gd name="connsiteY4716" fmla="*/ 31957 h 3187690"/>
              <a:gd name="connsiteX4717" fmla="*/ 1483103 w 3959210"/>
              <a:gd name="connsiteY4717" fmla="*/ 36750 h 3187690"/>
              <a:gd name="connsiteX4718" fmla="*/ 1518225 w 3959210"/>
              <a:gd name="connsiteY4718" fmla="*/ 31957 h 3187690"/>
              <a:gd name="connsiteX4719" fmla="*/ 1535786 w 3959210"/>
              <a:gd name="connsiteY4719" fmla="*/ 30359 h 3187690"/>
              <a:gd name="connsiteX4720" fmla="*/ 1551751 w 3959210"/>
              <a:gd name="connsiteY4720" fmla="*/ 27163 h 3187690"/>
              <a:gd name="connsiteX4721" fmla="*/ 1540575 w 3959210"/>
              <a:gd name="connsiteY4721" fmla="*/ 27163 h 3187690"/>
              <a:gd name="connsiteX4722" fmla="*/ 1532593 w 3959210"/>
              <a:gd name="connsiteY4722" fmla="*/ 23968 h 3187690"/>
              <a:gd name="connsiteX4723" fmla="*/ 1535786 w 3959210"/>
              <a:gd name="connsiteY4723" fmla="*/ 22370 h 3187690"/>
              <a:gd name="connsiteX4724" fmla="*/ 1529400 w 3959210"/>
              <a:gd name="connsiteY4724" fmla="*/ 25566 h 3187690"/>
              <a:gd name="connsiteX4725" fmla="*/ 1527804 w 3959210"/>
              <a:gd name="connsiteY4725" fmla="*/ 12783 h 3187690"/>
              <a:gd name="connsiteX4726" fmla="*/ 1550154 w 3959210"/>
              <a:gd name="connsiteY4726" fmla="*/ 14381 h 3187690"/>
              <a:gd name="connsiteX4727" fmla="*/ 1559733 w 3959210"/>
              <a:gd name="connsiteY4727" fmla="*/ 17576 h 3187690"/>
              <a:gd name="connsiteX4728" fmla="*/ 1554944 w 3959210"/>
              <a:gd name="connsiteY4728" fmla="*/ 20772 h 3187690"/>
              <a:gd name="connsiteX4729" fmla="*/ 1559733 w 3959210"/>
              <a:gd name="connsiteY4729" fmla="*/ 23169 h 3187690"/>
              <a:gd name="connsiteX4730" fmla="*/ 1563245 w 3959210"/>
              <a:gd name="connsiteY4730" fmla="*/ 21411 h 3187690"/>
              <a:gd name="connsiteX4731" fmla="*/ 1561329 w 3959210"/>
              <a:gd name="connsiteY4731" fmla="*/ 27163 h 3187690"/>
              <a:gd name="connsiteX4732" fmla="*/ 1553347 w 3959210"/>
              <a:gd name="connsiteY4732" fmla="*/ 28761 h 3187690"/>
              <a:gd name="connsiteX4733" fmla="*/ 1554944 w 3959210"/>
              <a:gd name="connsiteY4733" fmla="*/ 39946 h 3187690"/>
              <a:gd name="connsiteX4734" fmla="*/ 1562926 w 3959210"/>
              <a:gd name="connsiteY4734" fmla="*/ 38348 h 3187690"/>
              <a:gd name="connsiteX4735" fmla="*/ 1588469 w 3959210"/>
              <a:gd name="connsiteY4735" fmla="*/ 15979 h 3187690"/>
              <a:gd name="connsiteX4736" fmla="*/ 1593258 w 3959210"/>
              <a:gd name="connsiteY4736" fmla="*/ 20772 h 3187690"/>
              <a:gd name="connsiteX4737" fmla="*/ 1610819 w 3959210"/>
              <a:gd name="connsiteY4737" fmla="*/ 20772 h 3187690"/>
              <a:gd name="connsiteX4738" fmla="*/ 1607626 w 3959210"/>
              <a:gd name="connsiteY4738" fmla="*/ 25566 h 3187690"/>
              <a:gd name="connsiteX4739" fmla="*/ 1618802 w 3959210"/>
              <a:gd name="connsiteY4739" fmla="*/ 19174 h 3187690"/>
              <a:gd name="connsiteX4740" fmla="*/ 1626784 w 3959210"/>
              <a:gd name="connsiteY4740" fmla="*/ 20772 h 3187690"/>
              <a:gd name="connsiteX4741" fmla="*/ 1633170 w 3959210"/>
              <a:gd name="connsiteY4741" fmla="*/ 28761 h 3187690"/>
              <a:gd name="connsiteX4742" fmla="*/ 1639555 w 3959210"/>
              <a:gd name="connsiteY4742" fmla="*/ 25566 h 3187690"/>
              <a:gd name="connsiteX4743" fmla="*/ 1634766 w 3959210"/>
              <a:gd name="connsiteY4743" fmla="*/ 20772 h 3187690"/>
              <a:gd name="connsiteX4744" fmla="*/ 1644345 w 3959210"/>
              <a:gd name="connsiteY4744" fmla="*/ 17576 h 3187690"/>
              <a:gd name="connsiteX4745" fmla="*/ 1647538 w 3959210"/>
              <a:gd name="connsiteY4745" fmla="*/ 23968 h 3187690"/>
              <a:gd name="connsiteX4746" fmla="*/ 1653923 w 3959210"/>
              <a:gd name="connsiteY4746" fmla="*/ 22370 h 3187690"/>
              <a:gd name="connsiteX4747" fmla="*/ 1655520 w 3959210"/>
              <a:gd name="connsiteY4747" fmla="*/ 14381 h 3187690"/>
              <a:gd name="connsiteX4748" fmla="*/ 1642748 w 3959210"/>
              <a:gd name="connsiteY4748" fmla="*/ 14381 h 3187690"/>
              <a:gd name="connsiteX4749" fmla="*/ 1644345 w 3959210"/>
              <a:gd name="connsiteY4749" fmla="*/ 7989 h 3187690"/>
              <a:gd name="connsiteX4750" fmla="*/ 1655520 w 3959210"/>
              <a:gd name="connsiteY4750" fmla="*/ 7989 h 3187690"/>
              <a:gd name="connsiteX4751" fmla="*/ 1649134 w 3959210"/>
              <a:gd name="connsiteY4751" fmla="*/ 0 h 318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Lst>
            <a:rect l="l" t="t" r="r" b="b"/>
            <a:pathLst>
              <a:path w="3959210" h="3187690">
                <a:moveTo>
                  <a:pt x="2196561" y="2209072"/>
                </a:moveTo>
                <a:lnTo>
                  <a:pt x="2197443" y="2210007"/>
                </a:lnTo>
                <a:lnTo>
                  <a:pt x="2196717" y="2209812"/>
                </a:lnTo>
                <a:close/>
                <a:moveTo>
                  <a:pt x="2188735" y="2197030"/>
                </a:moveTo>
                <a:cubicBezTo>
                  <a:pt x="2191130" y="2197030"/>
                  <a:pt x="2193524" y="2199426"/>
                  <a:pt x="2195121" y="2202223"/>
                </a:cubicBezTo>
                <a:lnTo>
                  <a:pt x="2196561" y="2209072"/>
                </a:lnTo>
                <a:lnTo>
                  <a:pt x="2196318" y="2208814"/>
                </a:lnTo>
                <a:cubicBezTo>
                  <a:pt x="2191928" y="2205019"/>
                  <a:pt x="2187936" y="2201024"/>
                  <a:pt x="2188735" y="2197030"/>
                </a:cubicBezTo>
                <a:close/>
                <a:moveTo>
                  <a:pt x="1985985" y="2088377"/>
                </a:moveTo>
                <a:cubicBezTo>
                  <a:pt x="1990775" y="2089974"/>
                  <a:pt x="1997160" y="2093170"/>
                  <a:pt x="1995564" y="2096366"/>
                </a:cubicBezTo>
                <a:cubicBezTo>
                  <a:pt x="1992371" y="2089974"/>
                  <a:pt x="1989178" y="2093170"/>
                  <a:pt x="1985985" y="2088377"/>
                </a:cubicBezTo>
                <a:close/>
                <a:moveTo>
                  <a:pt x="1143059" y="2037246"/>
                </a:moveTo>
                <a:lnTo>
                  <a:pt x="1145975" y="2039747"/>
                </a:lnTo>
                <a:lnTo>
                  <a:pt x="1146252" y="2040441"/>
                </a:lnTo>
                <a:cubicBezTo>
                  <a:pt x="1144656" y="2038844"/>
                  <a:pt x="1144656" y="2035648"/>
                  <a:pt x="1143059" y="2037246"/>
                </a:cubicBezTo>
                <a:close/>
                <a:moveTo>
                  <a:pt x="1098359" y="2002093"/>
                </a:moveTo>
                <a:lnTo>
                  <a:pt x="1098794" y="2008485"/>
                </a:lnTo>
                <a:lnTo>
                  <a:pt x="1098359" y="2008485"/>
                </a:lnTo>
                <a:cubicBezTo>
                  <a:pt x="1099955" y="2006887"/>
                  <a:pt x="1101552" y="2005289"/>
                  <a:pt x="1098359" y="2002093"/>
                </a:cubicBezTo>
                <a:close/>
                <a:moveTo>
                  <a:pt x="1875830" y="1989843"/>
                </a:moveTo>
                <a:lnTo>
                  <a:pt x="1888602" y="1997300"/>
                </a:lnTo>
                <a:cubicBezTo>
                  <a:pt x="1883812" y="1995702"/>
                  <a:pt x="1877427" y="1989311"/>
                  <a:pt x="1877427" y="1994104"/>
                </a:cubicBezTo>
                <a:cubicBezTo>
                  <a:pt x="1874234" y="1995702"/>
                  <a:pt x="1882216" y="1994104"/>
                  <a:pt x="1880620" y="1997300"/>
                </a:cubicBezTo>
                <a:cubicBezTo>
                  <a:pt x="1880620" y="1994104"/>
                  <a:pt x="1887005" y="1998898"/>
                  <a:pt x="1885409" y="2002093"/>
                </a:cubicBezTo>
                <a:cubicBezTo>
                  <a:pt x="1887005" y="2003691"/>
                  <a:pt x="1888602" y="2003691"/>
                  <a:pt x="1891795" y="2003691"/>
                </a:cubicBezTo>
                <a:cubicBezTo>
                  <a:pt x="1885409" y="1997300"/>
                  <a:pt x="1890198" y="2000495"/>
                  <a:pt x="1896584" y="2003691"/>
                </a:cubicBezTo>
                <a:cubicBezTo>
                  <a:pt x="1894988" y="2005289"/>
                  <a:pt x="1894988" y="2006887"/>
                  <a:pt x="1894988" y="2008485"/>
                </a:cubicBezTo>
                <a:cubicBezTo>
                  <a:pt x="1909356" y="2013278"/>
                  <a:pt x="1917338" y="2026061"/>
                  <a:pt x="1931706" y="2032452"/>
                </a:cubicBezTo>
                <a:cubicBezTo>
                  <a:pt x="1928513" y="2032452"/>
                  <a:pt x="1931706" y="2034050"/>
                  <a:pt x="1928513" y="2037246"/>
                </a:cubicBezTo>
                <a:cubicBezTo>
                  <a:pt x="1926917" y="2035648"/>
                  <a:pt x="1925320" y="2034050"/>
                  <a:pt x="1923724" y="2034050"/>
                </a:cubicBezTo>
                <a:cubicBezTo>
                  <a:pt x="1925320" y="2032452"/>
                  <a:pt x="1928513" y="2035648"/>
                  <a:pt x="1928513" y="2034050"/>
                </a:cubicBezTo>
                <a:cubicBezTo>
                  <a:pt x="1925320" y="2029257"/>
                  <a:pt x="1920531" y="2029257"/>
                  <a:pt x="1914145" y="2024463"/>
                </a:cubicBezTo>
                <a:cubicBezTo>
                  <a:pt x="1910952" y="2022865"/>
                  <a:pt x="1910952" y="2027659"/>
                  <a:pt x="1909356" y="2026061"/>
                </a:cubicBezTo>
                <a:cubicBezTo>
                  <a:pt x="1909356" y="2024463"/>
                  <a:pt x="1910952" y="2021267"/>
                  <a:pt x="1906163" y="2018072"/>
                </a:cubicBezTo>
                <a:cubicBezTo>
                  <a:pt x="1898181" y="2016474"/>
                  <a:pt x="1902970" y="2016474"/>
                  <a:pt x="1896584" y="2013278"/>
                </a:cubicBezTo>
                <a:cubicBezTo>
                  <a:pt x="1896584" y="2013278"/>
                  <a:pt x="1896584" y="2011680"/>
                  <a:pt x="1898181" y="2011680"/>
                </a:cubicBezTo>
                <a:cubicBezTo>
                  <a:pt x="1893391" y="2010083"/>
                  <a:pt x="1893391" y="2008485"/>
                  <a:pt x="1890198" y="2005289"/>
                </a:cubicBezTo>
                <a:cubicBezTo>
                  <a:pt x="1887005" y="2003691"/>
                  <a:pt x="1885409" y="2008485"/>
                  <a:pt x="1882216" y="2005289"/>
                </a:cubicBezTo>
                <a:cubicBezTo>
                  <a:pt x="1885409" y="2003691"/>
                  <a:pt x="1882216" y="2003691"/>
                  <a:pt x="1882216" y="2000495"/>
                </a:cubicBezTo>
                <a:cubicBezTo>
                  <a:pt x="1875830" y="1998898"/>
                  <a:pt x="1877427" y="1997300"/>
                  <a:pt x="1871041" y="1994104"/>
                </a:cubicBezTo>
                <a:cubicBezTo>
                  <a:pt x="1872637" y="1990908"/>
                  <a:pt x="1875830" y="1994104"/>
                  <a:pt x="1875830" y="1992506"/>
                </a:cubicBezTo>
                <a:close/>
                <a:moveTo>
                  <a:pt x="1875830" y="1989311"/>
                </a:moveTo>
                <a:lnTo>
                  <a:pt x="1875830" y="1989843"/>
                </a:lnTo>
                <a:lnTo>
                  <a:pt x="1874990" y="1989353"/>
                </a:lnTo>
                <a:close/>
                <a:moveTo>
                  <a:pt x="1785892" y="1921812"/>
                </a:moveTo>
                <a:lnTo>
                  <a:pt x="1786429" y="1922201"/>
                </a:lnTo>
                <a:lnTo>
                  <a:pt x="1786429" y="1922658"/>
                </a:lnTo>
                <a:close/>
                <a:moveTo>
                  <a:pt x="1772061" y="1911016"/>
                </a:moveTo>
                <a:cubicBezTo>
                  <a:pt x="1773657" y="1906223"/>
                  <a:pt x="1776850" y="1915810"/>
                  <a:pt x="1780043" y="1912614"/>
                </a:cubicBezTo>
                <a:lnTo>
                  <a:pt x="1785892" y="1921812"/>
                </a:lnTo>
                <a:lnTo>
                  <a:pt x="1782837" y="1919605"/>
                </a:lnTo>
                <a:cubicBezTo>
                  <a:pt x="1780842" y="1919006"/>
                  <a:pt x="1778447" y="1918207"/>
                  <a:pt x="1776850" y="1915810"/>
                </a:cubicBezTo>
                <a:cubicBezTo>
                  <a:pt x="1784832" y="1915810"/>
                  <a:pt x="1775254" y="1914212"/>
                  <a:pt x="1772061" y="1911016"/>
                </a:cubicBezTo>
                <a:close/>
                <a:moveTo>
                  <a:pt x="1678396" y="1861810"/>
                </a:moveTo>
                <a:lnTo>
                  <a:pt x="1689045" y="1867875"/>
                </a:lnTo>
                <a:cubicBezTo>
                  <a:pt x="1687449" y="1868674"/>
                  <a:pt x="1685055" y="1867475"/>
                  <a:pt x="1682660" y="1865678"/>
                </a:cubicBezTo>
                <a:close/>
                <a:moveTo>
                  <a:pt x="1676274" y="1859886"/>
                </a:moveTo>
                <a:lnTo>
                  <a:pt x="1678396" y="1861810"/>
                </a:lnTo>
                <a:lnTo>
                  <a:pt x="1677471" y="1861284"/>
                </a:lnTo>
                <a:lnTo>
                  <a:pt x="1676274" y="1860268"/>
                </a:lnTo>
                <a:close/>
                <a:moveTo>
                  <a:pt x="3235474" y="1829527"/>
                </a:moveTo>
                <a:lnTo>
                  <a:pt x="3236006" y="1829527"/>
                </a:lnTo>
                <a:cubicBezTo>
                  <a:pt x="3236006" y="1831124"/>
                  <a:pt x="3234410" y="1831124"/>
                  <a:pt x="3236006" y="1832722"/>
                </a:cubicBezTo>
                <a:close/>
                <a:moveTo>
                  <a:pt x="1690642" y="1776798"/>
                </a:moveTo>
                <a:cubicBezTo>
                  <a:pt x="1689045" y="1778396"/>
                  <a:pt x="1692238" y="1779994"/>
                  <a:pt x="1690642" y="1781591"/>
                </a:cubicBezTo>
                <a:cubicBezTo>
                  <a:pt x="1685853" y="1776798"/>
                  <a:pt x="1687449" y="1784787"/>
                  <a:pt x="1684256" y="1781591"/>
                </a:cubicBezTo>
                <a:cubicBezTo>
                  <a:pt x="1685853" y="1778396"/>
                  <a:pt x="1689045" y="1779994"/>
                  <a:pt x="1690642" y="1776798"/>
                </a:cubicBezTo>
                <a:close/>
                <a:moveTo>
                  <a:pt x="763104" y="1772005"/>
                </a:moveTo>
                <a:cubicBezTo>
                  <a:pt x="767893" y="1772005"/>
                  <a:pt x="771086" y="1772005"/>
                  <a:pt x="775876" y="1775200"/>
                </a:cubicBezTo>
                <a:cubicBezTo>
                  <a:pt x="782261" y="1776798"/>
                  <a:pt x="787051" y="1781591"/>
                  <a:pt x="793437" y="1783189"/>
                </a:cubicBezTo>
                <a:cubicBezTo>
                  <a:pt x="787849" y="1783988"/>
                  <a:pt x="783059" y="1781991"/>
                  <a:pt x="778270" y="1779394"/>
                </a:cubicBezTo>
                <a:lnTo>
                  <a:pt x="770620" y="1775667"/>
                </a:lnTo>
                <a:lnTo>
                  <a:pt x="771086" y="1775200"/>
                </a:lnTo>
                <a:lnTo>
                  <a:pt x="770241" y="1775482"/>
                </a:lnTo>
                <a:close/>
                <a:moveTo>
                  <a:pt x="847716" y="1765613"/>
                </a:moveTo>
                <a:cubicBezTo>
                  <a:pt x="852505" y="1767211"/>
                  <a:pt x="852505" y="1767211"/>
                  <a:pt x="852505" y="1767211"/>
                </a:cubicBezTo>
                <a:lnTo>
                  <a:pt x="852321" y="1767395"/>
                </a:lnTo>
                <a:lnTo>
                  <a:pt x="851907" y="1767011"/>
                </a:lnTo>
                <a:cubicBezTo>
                  <a:pt x="850909" y="1765214"/>
                  <a:pt x="850111" y="1764015"/>
                  <a:pt x="847716" y="1765613"/>
                </a:cubicBezTo>
                <a:close/>
                <a:moveTo>
                  <a:pt x="729578" y="1743243"/>
                </a:moveTo>
                <a:lnTo>
                  <a:pt x="729852" y="1746530"/>
                </a:lnTo>
                <a:lnTo>
                  <a:pt x="729578" y="1746439"/>
                </a:lnTo>
                <a:cubicBezTo>
                  <a:pt x="729578" y="1744841"/>
                  <a:pt x="731175" y="1743243"/>
                  <a:pt x="729578" y="1743243"/>
                </a:cubicBezTo>
                <a:close/>
                <a:moveTo>
                  <a:pt x="1567715" y="1714482"/>
                </a:moveTo>
                <a:lnTo>
                  <a:pt x="1572704" y="1717079"/>
                </a:lnTo>
                <a:cubicBezTo>
                  <a:pt x="1574500" y="1717678"/>
                  <a:pt x="1575698" y="1718477"/>
                  <a:pt x="1574101" y="1720874"/>
                </a:cubicBezTo>
                <a:close/>
                <a:moveTo>
                  <a:pt x="1567715" y="1714482"/>
                </a:moveTo>
                <a:lnTo>
                  <a:pt x="1567715" y="1714482"/>
                </a:lnTo>
                <a:lnTo>
                  <a:pt x="1567715" y="1714482"/>
                </a:lnTo>
                <a:close/>
                <a:moveTo>
                  <a:pt x="3113080" y="1617014"/>
                </a:moveTo>
                <a:lnTo>
                  <a:pt x="3113479" y="1618412"/>
                </a:lnTo>
                <a:lnTo>
                  <a:pt x="3113465" y="1618446"/>
                </a:lnTo>
                <a:close/>
                <a:moveTo>
                  <a:pt x="3114676" y="1615416"/>
                </a:moveTo>
                <a:cubicBezTo>
                  <a:pt x="3117869" y="1617014"/>
                  <a:pt x="3117869" y="1621808"/>
                  <a:pt x="3121062" y="1623405"/>
                </a:cubicBezTo>
                <a:cubicBezTo>
                  <a:pt x="3117869" y="1623405"/>
                  <a:pt x="3119466" y="1626601"/>
                  <a:pt x="3116273" y="1628199"/>
                </a:cubicBezTo>
                <a:lnTo>
                  <a:pt x="3113479" y="1618412"/>
                </a:lnTo>
                <a:close/>
                <a:moveTo>
                  <a:pt x="3227226" y="1534725"/>
                </a:moveTo>
                <a:lnTo>
                  <a:pt x="3228024" y="1535524"/>
                </a:lnTo>
                <a:lnTo>
                  <a:pt x="3227459" y="1535424"/>
                </a:lnTo>
                <a:close/>
                <a:moveTo>
                  <a:pt x="3224831" y="1527535"/>
                </a:moveTo>
                <a:lnTo>
                  <a:pt x="3227226" y="1534725"/>
                </a:lnTo>
                <a:lnTo>
                  <a:pt x="3223434" y="1530930"/>
                </a:lnTo>
                <a:cubicBezTo>
                  <a:pt x="3221638" y="1529932"/>
                  <a:pt x="3220840" y="1529133"/>
                  <a:pt x="3224831" y="1527535"/>
                </a:cubicBezTo>
                <a:close/>
                <a:moveTo>
                  <a:pt x="451796" y="1519546"/>
                </a:moveTo>
                <a:lnTo>
                  <a:pt x="453571" y="1520561"/>
                </a:lnTo>
                <a:lnTo>
                  <a:pt x="453392" y="1521144"/>
                </a:lnTo>
                <a:cubicBezTo>
                  <a:pt x="453392" y="1521144"/>
                  <a:pt x="453392" y="1519546"/>
                  <a:pt x="451796" y="1519546"/>
                </a:cubicBezTo>
                <a:close/>
                <a:moveTo>
                  <a:pt x="3050818" y="1513154"/>
                </a:moveTo>
                <a:lnTo>
                  <a:pt x="3051233" y="1513532"/>
                </a:lnTo>
                <a:lnTo>
                  <a:pt x="3049222" y="1516350"/>
                </a:lnTo>
                <a:cubicBezTo>
                  <a:pt x="3050818" y="1516350"/>
                  <a:pt x="3050818" y="1514752"/>
                  <a:pt x="3050818" y="1513154"/>
                </a:cubicBezTo>
                <a:close/>
                <a:moveTo>
                  <a:pt x="2822526" y="1428469"/>
                </a:moveTo>
                <a:lnTo>
                  <a:pt x="2823825" y="1429249"/>
                </a:lnTo>
                <a:lnTo>
                  <a:pt x="2820929" y="1431665"/>
                </a:lnTo>
                <a:cubicBezTo>
                  <a:pt x="2822526" y="1431665"/>
                  <a:pt x="2822526" y="1430067"/>
                  <a:pt x="2822526" y="1428469"/>
                </a:cubicBezTo>
                <a:close/>
                <a:moveTo>
                  <a:pt x="143681" y="1051234"/>
                </a:moveTo>
                <a:lnTo>
                  <a:pt x="143681" y="1059368"/>
                </a:lnTo>
                <a:cubicBezTo>
                  <a:pt x="140488" y="1056172"/>
                  <a:pt x="137295" y="1057770"/>
                  <a:pt x="137295" y="1062564"/>
                </a:cubicBezTo>
                <a:cubicBezTo>
                  <a:pt x="135698" y="1059368"/>
                  <a:pt x="132506" y="1062564"/>
                  <a:pt x="130909" y="1059368"/>
                </a:cubicBezTo>
                <a:close/>
                <a:moveTo>
                  <a:pt x="143681" y="1049781"/>
                </a:moveTo>
                <a:lnTo>
                  <a:pt x="145962" y="1049781"/>
                </a:lnTo>
                <a:lnTo>
                  <a:pt x="143681" y="1051234"/>
                </a:lnTo>
                <a:close/>
                <a:moveTo>
                  <a:pt x="3740485" y="755778"/>
                </a:moveTo>
                <a:lnTo>
                  <a:pt x="3741146" y="755889"/>
                </a:lnTo>
                <a:lnTo>
                  <a:pt x="3740485" y="756418"/>
                </a:lnTo>
                <a:close/>
                <a:moveTo>
                  <a:pt x="3744277" y="753382"/>
                </a:moveTo>
                <a:cubicBezTo>
                  <a:pt x="3746871" y="752583"/>
                  <a:pt x="3749266" y="753382"/>
                  <a:pt x="3750064" y="757376"/>
                </a:cubicBezTo>
                <a:lnTo>
                  <a:pt x="3741146" y="755889"/>
                </a:lnTo>
                <a:close/>
                <a:moveTo>
                  <a:pt x="848220" y="305902"/>
                </a:moveTo>
                <a:lnTo>
                  <a:pt x="857294" y="311579"/>
                </a:lnTo>
                <a:cubicBezTo>
                  <a:pt x="854101" y="309981"/>
                  <a:pt x="852505" y="314775"/>
                  <a:pt x="847716" y="313177"/>
                </a:cubicBezTo>
                <a:cubicBezTo>
                  <a:pt x="848514" y="311579"/>
                  <a:pt x="849711" y="309981"/>
                  <a:pt x="850110" y="308583"/>
                </a:cubicBezTo>
                <a:close/>
                <a:moveTo>
                  <a:pt x="847716" y="305188"/>
                </a:moveTo>
                <a:lnTo>
                  <a:pt x="848220" y="305902"/>
                </a:lnTo>
                <a:lnTo>
                  <a:pt x="847245" y="305292"/>
                </a:lnTo>
                <a:close/>
                <a:moveTo>
                  <a:pt x="1276363" y="260049"/>
                </a:moveTo>
                <a:cubicBezTo>
                  <a:pt x="1278359" y="260848"/>
                  <a:pt x="1281152" y="262046"/>
                  <a:pt x="1281950" y="262046"/>
                </a:cubicBezTo>
                <a:cubicBezTo>
                  <a:pt x="1278757" y="262046"/>
                  <a:pt x="1277161" y="260448"/>
                  <a:pt x="1275565" y="260448"/>
                </a:cubicBezTo>
                <a:cubicBezTo>
                  <a:pt x="1273170" y="258850"/>
                  <a:pt x="1274367" y="259250"/>
                  <a:pt x="1276363" y="260049"/>
                </a:cubicBezTo>
                <a:close/>
                <a:moveTo>
                  <a:pt x="1407838" y="125051"/>
                </a:moveTo>
                <a:lnTo>
                  <a:pt x="1406474" y="126230"/>
                </a:lnTo>
                <a:lnTo>
                  <a:pt x="1405313" y="125261"/>
                </a:lnTo>
                <a:close/>
                <a:moveTo>
                  <a:pt x="1410864" y="122435"/>
                </a:moveTo>
                <a:cubicBezTo>
                  <a:pt x="1412460" y="122235"/>
                  <a:pt x="1413658" y="123034"/>
                  <a:pt x="1412859" y="124632"/>
                </a:cubicBezTo>
                <a:lnTo>
                  <a:pt x="1407838" y="125051"/>
                </a:lnTo>
                <a:close/>
                <a:moveTo>
                  <a:pt x="1071219" y="78294"/>
                </a:moveTo>
                <a:cubicBezTo>
                  <a:pt x="1071219" y="79892"/>
                  <a:pt x="1071219" y="79892"/>
                  <a:pt x="1072815" y="79892"/>
                </a:cubicBezTo>
                <a:lnTo>
                  <a:pt x="1072606" y="80146"/>
                </a:lnTo>
                <a:close/>
                <a:moveTo>
                  <a:pt x="1564522" y="17576"/>
                </a:moveTo>
                <a:cubicBezTo>
                  <a:pt x="1562926" y="17576"/>
                  <a:pt x="1564522" y="19174"/>
                  <a:pt x="1564522" y="20772"/>
                </a:cubicBezTo>
                <a:lnTo>
                  <a:pt x="1563245" y="21411"/>
                </a:lnTo>
                <a:close/>
                <a:moveTo>
                  <a:pt x="1649134" y="0"/>
                </a:moveTo>
                <a:cubicBezTo>
                  <a:pt x="1658713" y="1598"/>
                  <a:pt x="1660309" y="4794"/>
                  <a:pt x="1663502" y="11185"/>
                </a:cubicBezTo>
                <a:cubicBezTo>
                  <a:pt x="1669888" y="7989"/>
                  <a:pt x="1674677" y="17576"/>
                  <a:pt x="1679467" y="19174"/>
                </a:cubicBezTo>
                <a:cubicBezTo>
                  <a:pt x="1679467" y="22370"/>
                  <a:pt x="1676274" y="25566"/>
                  <a:pt x="1676274" y="28761"/>
                </a:cubicBezTo>
                <a:cubicBezTo>
                  <a:pt x="1681063" y="28761"/>
                  <a:pt x="1685853" y="30359"/>
                  <a:pt x="1692238" y="28761"/>
                </a:cubicBezTo>
                <a:cubicBezTo>
                  <a:pt x="1693835" y="27163"/>
                  <a:pt x="1693835" y="20772"/>
                  <a:pt x="1697028" y="23968"/>
                </a:cubicBezTo>
                <a:cubicBezTo>
                  <a:pt x="1697028" y="27163"/>
                  <a:pt x="1692238" y="27163"/>
                  <a:pt x="1695431" y="31957"/>
                </a:cubicBezTo>
                <a:cubicBezTo>
                  <a:pt x="1698624" y="25566"/>
                  <a:pt x="1698624" y="30359"/>
                  <a:pt x="1703413" y="30359"/>
                </a:cubicBezTo>
                <a:cubicBezTo>
                  <a:pt x="1703413" y="27163"/>
                  <a:pt x="1705010" y="23968"/>
                  <a:pt x="1705010" y="22370"/>
                </a:cubicBezTo>
                <a:cubicBezTo>
                  <a:pt x="1703413" y="22370"/>
                  <a:pt x="1697028" y="20772"/>
                  <a:pt x="1698624" y="19174"/>
                </a:cubicBezTo>
                <a:cubicBezTo>
                  <a:pt x="1701817" y="19174"/>
                  <a:pt x="1705010" y="22370"/>
                  <a:pt x="1708203" y="19174"/>
                </a:cubicBezTo>
                <a:cubicBezTo>
                  <a:pt x="1706606" y="14381"/>
                  <a:pt x="1701817" y="17576"/>
                  <a:pt x="1703413" y="14381"/>
                </a:cubicBezTo>
                <a:cubicBezTo>
                  <a:pt x="1705010" y="15979"/>
                  <a:pt x="1706606" y="12783"/>
                  <a:pt x="1706606" y="11185"/>
                </a:cubicBezTo>
                <a:cubicBezTo>
                  <a:pt x="1711396" y="14381"/>
                  <a:pt x="1712992" y="17576"/>
                  <a:pt x="1711396" y="19174"/>
                </a:cubicBezTo>
                <a:cubicBezTo>
                  <a:pt x="1714589" y="19174"/>
                  <a:pt x="1717782" y="22370"/>
                  <a:pt x="1720974" y="20772"/>
                </a:cubicBezTo>
                <a:cubicBezTo>
                  <a:pt x="1724167" y="23968"/>
                  <a:pt x="1724167" y="31957"/>
                  <a:pt x="1728957" y="28761"/>
                </a:cubicBezTo>
                <a:cubicBezTo>
                  <a:pt x="1735342" y="27163"/>
                  <a:pt x="1725764" y="22370"/>
                  <a:pt x="1733746" y="19174"/>
                </a:cubicBezTo>
                <a:cubicBezTo>
                  <a:pt x="1738535" y="23968"/>
                  <a:pt x="1728957" y="25566"/>
                  <a:pt x="1733746" y="30359"/>
                </a:cubicBezTo>
                <a:cubicBezTo>
                  <a:pt x="1741728" y="31957"/>
                  <a:pt x="1751307" y="33555"/>
                  <a:pt x="1759289" y="27163"/>
                </a:cubicBezTo>
                <a:cubicBezTo>
                  <a:pt x="1757693" y="35153"/>
                  <a:pt x="1767272" y="28761"/>
                  <a:pt x="1768868" y="28761"/>
                </a:cubicBezTo>
                <a:cubicBezTo>
                  <a:pt x="1773657" y="31957"/>
                  <a:pt x="1772061" y="38348"/>
                  <a:pt x="1776850" y="36750"/>
                </a:cubicBezTo>
                <a:cubicBezTo>
                  <a:pt x="1781640" y="33555"/>
                  <a:pt x="1786429" y="27163"/>
                  <a:pt x="1789622" y="25566"/>
                </a:cubicBezTo>
                <a:cubicBezTo>
                  <a:pt x="1789622" y="27163"/>
                  <a:pt x="1792815" y="28761"/>
                  <a:pt x="1796008" y="31957"/>
                </a:cubicBezTo>
                <a:cubicBezTo>
                  <a:pt x="1796008" y="38348"/>
                  <a:pt x="1788025" y="31957"/>
                  <a:pt x="1789622" y="36750"/>
                </a:cubicBezTo>
                <a:cubicBezTo>
                  <a:pt x="1794411" y="38348"/>
                  <a:pt x="1805586" y="39946"/>
                  <a:pt x="1807183" y="33555"/>
                </a:cubicBezTo>
                <a:cubicBezTo>
                  <a:pt x="1803990" y="31957"/>
                  <a:pt x="1799201" y="35153"/>
                  <a:pt x="1800797" y="30359"/>
                </a:cubicBezTo>
                <a:cubicBezTo>
                  <a:pt x="1810376" y="25566"/>
                  <a:pt x="1824744" y="36750"/>
                  <a:pt x="1831130" y="30359"/>
                </a:cubicBezTo>
                <a:cubicBezTo>
                  <a:pt x="1837515" y="33555"/>
                  <a:pt x="1842305" y="36750"/>
                  <a:pt x="1845498" y="38348"/>
                </a:cubicBezTo>
                <a:cubicBezTo>
                  <a:pt x="1850287" y="39946"/>
                  <a:pt x="1853480" y="39946"/>
                  <a:pt x="1856673" y="36750"/>
                </a:cubicBezTo>
                <a:cubicBezTo>
                  <a:pt x="1858269" y="39946"/>
                  <a:pt x="1858269" y="43142"/>
                  <a:pt x="1863059" y="41544"/>
                </a:cubicBezTo>
                <a:cubicBezTo>
                  <a:pt x="1861462" y="39946"/>
                  <a:pt x="1863059" y="36750"/>
                  <a:pt x="1859866" y="35153"/>
                </a:cubicBezTo>
                <a:cubicBezTo>
                  <a:pt x="1863059" y="33555"/>
                  <a:pt x="1864655" y="31957"/>
                  <a:pt x="1867848" y="28761"/>
                </a:cubicBezTo>
                <a:cubicBezTo>
                  <a:pt x="1867848" y="39946"/>
                  <a:pt x="1882216" y="27163"/>
                  <a:pt x="1882216" y="35153"/>
                </a:cubicBezTo>
                <a:cubicBezTo>
                  <a:pt x="1880620" y="31957"/>
                  <a:pt x="1877427" y="36750"/>
                  <a:pt x="1877427" y="39946"/>
                </a:cubicBezTo>
                <a:cubicBezTo>
                  <a:pt x="1882216" y="36750"/>
                  <a:pt x="1885409" y="44740"/>
                  <a:pt x="1888602" y="39946"/>
                </a:cubicBezTo>
                <a:cubicBezTo>
                  <a:pt x="1887005" y="35153"/>
                  <a:pt x="1893391" y="38348"/>
                  <a:pt x="1898181" y="35153"/>
                </a:cubicBezTo>
                <a:cubicBezTo>
                  <a:pt x="1902970" y="38348"/>
                  <a:pt x="1894988" y="39946"/>
                  <a:pt x="1898181" y="43142"/>
                </a:cubicBezTo>
                <a:cubicBezTo>
                  <a:pt x="1899777" y="41544"/>
                  <a:pt x="1901373" y="39946"/>
                  <a:pt x="1902970" y="41544"/>
                </a:cubicBezTo>
                <a:cubicBezTo>
                  <a:pt x="1901373" y="46338"/>
                  <a:pt x="1890198" y="43142"/>
                  <a:pt x="1891795" y="51131"/>
                </a:cubicBezTo>
                <a:cubicBezTo>
                  <a:pt x="1898181" y="46338"/>
                  <a:pt x="1907759" y="60718"/>
                  <a:pt x="1910952" y="47935"/>
                </a:cubicBezTo>
                <a:cubicBezTo>
                  <a:pt x="1914145" y="51131"/>
                  <a:pt x="1912549" y="52729"/>
                  <a:pt x="1914145" y="54327"/>
                </a:cubicBezTo>
                <a:cubicBezTo>
                  <a:pt x="1918934" y="49533"/>
                  <a:pt x="1923724" y="55925"/>
                  <a:pt x="1925320" y="49533"/>
                </a:cubicBezTo>
                <a:cubicBezTo>
                  <a:pt x="1922127" y="46338"/>
                  <a:pt x="1918934" y="52729"/>
                  <a:pt x="1917338" y="47935"/>
                </a:cubicBezTo>
                <a:cubicBezTo>
                  <a:pt x="1926917" y="44740"/>
                  <a:pt x="1931706" y="47935"/>
                  <a:pt x="1938092" y="39946"/>
                </a:cubicBezTo>
                <a:cubicBezTo>
                  <a:pt x="1939688" y="44740"/>
                  <a:pt x="1934899" y="46338"/>
                  <a:pt x="1936495" y="51131"/>
                </a:cubicBezTo>
                <a:cubicBezTo>
                  <a:pt x="1933302" y="43142"/>
                  <a:pt x="1925320" y="51131"/>
                  <a:pt x="1926917" y="55925"/>
                </a:cubicBezTo>
                <a:cubicBezTo>
                  <a:pt x="1933302" y="52729"/>
                  <a:pt x="1938092" y="55925"/>
                  <a:pt x="1942881" y="54327"/>
                </a:cubicBezTo>
                <a:cubicBezTo>
                  <a:pt x="1942881" y="51131"/>
                  <a:pt x="1942881" y="49533"/>
                  <a:pt x="1939688" y="46338"/>
                </a:cubicBezTo>
                <a:cubicBezTo>
                  <a:pt x="1944478" y="41544"/>
                  <a:pt x="1949267" y="44740"/>
                  <a:pt x="1952460" y="43142"/>
                </a:cubicBezTo>
                <a:cubicBezTo>
                  <a:pt x="1957249" y="46338"/>
                  <a:pt x="1954056" y="47935"/>
                  <a:pt x="1955653" y="51131"/>
                </a:cubicBezTo>
                <a:cubicBezTo>
                  <a:pt x="1965231" y="43142"/>
                  <a:pt x="1978003" y="52729"/>
                  <a:pt x="1987582" y="46338"/>
                </a:cubicBezTo>
                <a:cubicBezTo>
                  <a:pt x="1987582" y="49533"/>
                  <a:pt x="1984389" y="52729"/>
                  <a:pt x="1984389" y="55925"/>
                </a:cubicBezTo>
                <a:cubicBezTo>
                  <a:pt x="1992371" y="59120"/>
                  <a:pt x="1989178" y="49533"/>
                  <a:pt x="1993968" y="52729"/>
                </a:cubicBezTo>
                <a:cubicBezTo>
                  <a:pt x="1992371" y="54327"/>
                  <a:pt x="1990775" y="55925"/>
                  <a:pt x="1993968" y="57522"/>
                </a:cubicBezTo>
                <a:cubicBezTo>
                  <a:pt x="1995564" y="55925"/>
                  <a:pt x="2000353" y="54327"/>
                  <a:pt x="2001950" y="51131"/>
                </a:cubicBezTo>
                <a:cubicBezTo>
                  <a:pt x="1998757" y="51131"/>
                  <a:pt x="1993968" y="51131"/>
                  <a:pt x="1992371" y="49533"/>
                </a:cubicBezTo>
                <a:cubicBezTo>
                  <a:pt x="1993968" y="46338"/>
                  <a:pt x="1992371" y="44740"/>
                  <a:pt x="1990775" y="41544"/>
                </a:cubicBezTo>
                <a:cubicBezTo>
                  <a:pt x="1998757" y="41544"/>
                  <a:pt x="2005143" y="44740"/>
                  <a:pt x="2013125" y="44740"/>
                </a:cubicBezTo>
                <a:cubicBezTo>
                  <a:pt x="2019511" y="43142"/>
                  <a:pt x="2016318" y="38348"/>
                  <a:pt x="2016318" y="35153"/>
                </a:cubicBezTo>
                <a:cubicBezTo>
                  <a:pt x="2022704" y="39946"/>
                  <a:pt x="2017914" y="38348"/>
                  <a:pt x="2021107" y="44740"/>
                </a:cubicBezTo>
                <a:cubicBezTo>
                  <a:pt x="2009932" y="51131"/>
                  <a:pt x="2006739" y="46338"/>
                  <a:pt x="1998757" y="47935"/>
                </a:cubicBezTo>
                <a:cubicBezTo>
                  <a:pt x="2003546" y="51131"/>
                  <a:pt x="2001950" y="52729"/>
                  <a:pt x="2006739" y="55925"/>
                </a:cubicBezTo>
                <a:cubicBezTo>
                  <a:pt x="2003546" y="60718"/>
                  <a:pt x="2000353" y="60718"/>
                  <a:pt x="2000353" y="67109"/>
                </a:cubicBezTo>
                <a:cubicBezTo>
                  <a:pt x="1998757" y="63914"/>
                  <a:pt x="1990775" y="67109"/>
                  <a:pt x="1992371" y="68707"/>
                </a:cubicBezTo>
                <a:cubicBezTo>
                  <a:pt x="1993968" y="73501"/>
                  <a:pt x="2005143" y="68707"/>
                  <a:pt x="2003546" y="63914"/>
                </a:cubicBezTo>
                <a:cubicBezTo>
                  <a:pt x="2005143" y="68707"/>
                  <a:pt x="2014721" y="65512"/>
                  <a:pt x="2014721" y="62316"/>
                </a:cubicBezTo>
                <a:cubicBezTo>
                  <a:pt x="2013125" y="57522"/>
                  <a:pt x="2009932" y="63914"/>
                  <a:pt x="2008336" y="60718"/>
                </a:cubicBezTo>
                <a:cubicBezTo>
                  <a:pt x="2008336" y="59120"/>
                  <a:pt x="2008336" y="57522"/>
                  <a:pt x="2006739" y="55925"/>
                </a:cubicBezTo>
                <a:cubicBezTo>
                  <a:pt x="2014721" y="52729"/>
                  <a:pt x="2027493" y="57522"/>
                  <a:pt x="2037072" y="60718"/>
                </a:cubicBezTo>
                <a:cubicBezTo>
                  <a:pt x="2041861" y="62316"/>
                  <a:pt x="2046650" y="62316"/>
                  <a:pt x="2049843" y="60718"/>
                </a:cubicBezTo>
                <a:cubicBezTo>
                  <a:pt x="2053036" y="60718"/>
                  <a:pt x="2054633" y="59120"/>
                  <a:pt x="2056229" y="54327"/>
                </a:cubicBezTo>
                <a:lnTo>
                  <a:pt x="2053757" y="52677"/>
                </a:lnTo>
                <a:lnTo>
                  <a:pt x="2055979" y="52071"/>
                </a:lnTo>
                <a:lnTo>
                  <a:pt x="2057227" y="52329"/>
                </a:lnTo>
                <a:cubicBezTo>
                  <a:pt x="2059023" y="52729"/>
                  <a:pt x="2060220" y="52729"/>
                  <a:pt x="2059422" y="51131"/>
                </a:cubicBezTo>
                <a:lnTo>
                  <a:pt x="2055979" y="52071"/>
                </a:lnTo>
                <a:lnTo>
                  <a:pt x="2051440" y="51131"/>
                </a:lnTo>
                <a:lnTo>
                  <a:pt x="2053757" y="52677"/>
                </a:lnTo>
                <a:lnTo>
                  <a:pt x="2041861" y="55925"/>
                </a:lnTo>
                <a:cubicBezTo>
                  <a:pt x="2038668" y="46338"/>
                  <a:pt x="2032282" y="55925"/>
                  <a:pt x="2027493" y="49533"/>
                </a:cubicBezTo>
                <a:cubicBezTo>
                  <a:pt x="2030686" y="46338"/>
                  <a:pt x="2032282" y="51131"/>
                  <a:pt x="2035475" y="49533"/>
                </a:cubicBezTo>
                <a:cubicBezTo>
                  <a:pt x="2035475" y="47935"/>
                  <a:pt x="2037072" y="44740"/>
                  <a:pt x="2035475" y="41544"/>
                </a:cubicBezTo>
                <a:cubicBezTo>
                  <a:pt x="2041861" y="39946"/>
                  <a:pt x="2041861" y="35153"/>
                  <a:pt x="2046650" y="39946"/>
                </a:cubicBezTo>
                <a:cubicBezTo>
                  <a:pt x="2045054" y="44740"/>
                  <a:pt x="2035475" y="44740"/>
                  <a:pt x="2040265" y="51131"/>
                </a:cubicBezTo>
                <a:cubicBezTo>
                  <a:pt x="2046650" y="44740"/>
                  <a:pt x="2053036" y="43142"/>
                  <a:pt x="2053036" y="38348"/>
                </a:cubicBezTo>
                <a:cubicBezTo>
                  <a:pt x="2051440" y="35153"/>
                  <a:pt x="2043458" y="38348"/>
                  <a:pt x="2046650" y="31957"/>
                </a:cubicBezTo>
                <a:cubicBezTo>
                  <a:pt x="2048247" y="33555"/>
                  <a:pt x="2049843" y="33555"/>
                  <a:pt x="2053036" y="31957"/>
                </a:cubicBezTo>
                <a:cubicBezTo>
                  <a:pt x="2054633" y="41544"/>
                  <a:pt x="2065808" y="36750"/>
                  <a:pt x="2061019" y="47935"/>
                </a:cubicBezTo>
                <a:cubicBezTo>
                  <a:pt x="2065808" y="41544"/>
                  <a:pt x="2083369" y="38348"/>
                  <a:pt x="2088158" y="46338"/>
                </a:cubicBezTo>
                <a:cubicBezTo>
                  <a:pt x="2088158" y="44740"/>
                  <a:pt x="2088158" y="43142"/>
                  <a:pt x="2089755" y="41544"/>
                </a:cubicBezTo>
                <a:cubicBezTo>
                  <a:pt x="2091351" y="43142"/>
                  <a:pt x="2091351" y="44740"/>
                  <a:pt x="2094544" y="41544"/>
                </a:cubicBezTo>
                <a:cubicBezTo>
                  <a:pt x="2094544" y="46338"/>
                  <a:pt x="2094544" y="47935"/>
                  <a:pt x="2091351" y="51131"/>
                </a:cubicBezTo>
                <a:cubicBezTo>
                  <a:pt x="2086562" y="47935"/>
                  <a:pt x="2080176" y="47935"/>
                  <a:pt x="2073790" y="47935"/>
                </a:cubicBezTo>
                <a:cubicBezTo>
                  <a:pt x="2075387" y="51131"/>
                  <a:pt x="2070597" y="52729"/>
                  <a:pt x="2073790" y="55925"/>
                </a:cubicBezTo>
                <a:cubicBezTo>
                  <a:pt x="2078579" y="49533"/>
                  <a:pt x="2089755" y="57522"/>
                  <a:pt x="2099333" y="52729"/>
                </a:cubicBezTo>
                <a:cubicBezTo>
                  <a:pt x="2096140" y="49533"/>
                  <a:pt x="2092948" y="49533"/>
                  <a:pt x="2096140" y="46338"/>
                </a:cubicBezTo>
                <a:cubicBezTo>
                  <a:pt x="2104123" y="44740"/>
                  <a:pt x="2116894" y="54327"/>
                  <a:pt x="2118491" y="44740"/>
                </a:cubicBezTo>
                <a:cubicBezTo>
                  <a:pt x="2118491" y="49533"/>
                  <a:pt x="2120087" y="55925"/>
                  <a:pt x="2128069" y="49533"/>
                </a:cubicBezTo>
                <a:cubicBezTo>
                  <a:pt x="2129666" y="52729"/>
                  <a:pt x="2128069" y="54327"/>
                  <a:pt x="2129666" y="55925"/>
                </a:cubicBezTo>
                <a:cubicBezTo>
                  <a:pt x="2126473" y="60718"/>
                  <a:pt x="2126473" y="52729"/>
                  <a:pt x="2123280" y="57522"/>
                </a:cubicBezTo>
                <a:cubicBezTo>
                  <a:pt x="2129666" y="63914"/>
                  <a:pt x="2118491" y="57522"/>
                  <a:pt x="2120087" y="62316"/>
                </a:cubicBezTo>
                <a:cubicBezTo>
                  <a:pt x="2123280" y="65512"/>
                  <a:pt x="2126473" y="62316"/>
                  <a:pt x="2129666" y="63914"/>
                </a:cubicBezTo>
                <a:cubicBezTo>
                  <a:pt x="2126473" y="57522"/>
                  <a:pt x="2134455" y="59120"/>
                  <a:pt x="2132859" y="52729"/>
                </a:cubicBezTo>
                <a:cubicBezTo>
                  <a:pt x="2134455" y="55925"/>
                  <a:pt x="2142437" y="63914"/>
                  <a:pt x="2145630" y="57522"/>
                </a:cubicBezTo>
                <a:cubicBezTo>
                  <a:pt x="2147227" y="59120"/>
                  <a:pt x="2148823" y="59120"/>
                  <a:pt x="2150420" y="60718"/>
                </a:cubicBezTo>
                <a:cubicBezTo>
                  <a:pt x="2150420" y="70305"/>
                  <a:pt x="2136052" y="63914"/>
                  <a:pt x="2139245" y="71903"/>
                </a:cubicBezTo>
                <a:cubicBezTo>
                  <a:pt x="2132859" y="67109"/>
                  <a:pt x="2126473" y="67109"/>
                  <a:pt x="2120087" y="67109"/>
                </a:cubicBezTo>
                <a:cubicBezTo>
                  <a:pt x="2113701" y="67109"/>
                  <a:pt x="2107316" y="67109"/>
                  <a:pt x="2100930" y="67109"/>
                </a:cubicBezTo>
                <a:cubicBezTo>
                  <a:pt x="2104123" y="75099"/>
                  <a:pt x="2113701" y="65512"/>
                  <a:pt x="2113701" y="73501"/>
                </a:cubicBezTo>
                <a:cubicBezTo>
                  <a:pt x="2118491" y="73501"/>
                  <a:pt x="2118491" y="71903"/>
                  <a:pt x="2120087" y="67109"/>
                </a:cubicBezTo>
                <a:cubicBezTo>
                  <a:pt x="2128069" y="73501"/>
                  <a:pt x="2123280" y="68707"/>
                  <a:pt x="2123280" y="75099"/>
                </a:cubicBezTo>
                <a:cubicBezTo>
                  <a:pt x="2128069" y="73501"/>
                  <a:pt x="2129666" y="76696"/>
                  <a:pt x="2129666" y="70305"/>
                </a:cubicBezTo>
                <a:cubicBezTo>
                  <a:pt x="2137648" y="73501"/>
                  <a:pt x="2126473" y="79892"/>
                  <a:pt x="2126473" y="83088"/>
                </a:cubicBezTo>
                <a:cubicBezTo>
                  <a:pt x="2132859" y="81490"/>
                  <a:pt x="2136052" y="89479"/>
                  <a:pt x="2142437" y="86283"/>
                </a:cubicBezTo>
                <a:cubicBezTo>
                  <a:pt x="2140841" y="84686"/>
                  <a:pt x="2142437" y="83088"/>
                  <a:pt x="2140841" y="79892"/>
                </a:cubicBezTo>
                <a:cubicBezTo>
                  <a:pt x="2137648" y="83088"/>
                  <a:pt x="2136052" y="79892"/>
                  <a:pt x="2132859" y="81490"/>
                </a:cubicBezTo>
                <a:cubicBezTo>
                  <a:pt x="2131262" y="79892"/>
                  <a:pt x="2132859" y="71903"/>
                  <a:pt x="2136052" y="73501"/>
                </a:cubicBezTo>
                <a:cubicBezTo>
                  <a:pt x="2132859" y="75099"/>
                  <a:pt x="2131262" y="79892"/>
                  <a:pt x="2134455" y="78294"/>
                </a:cubicBezTo>
                <a:cubicBezTo>
                  <a:pt x="2137648" y="76696"/>
                  <a:pt x="2139245" y="75099"/>
                  <a:pt x="2140841" y="73501"/>
                </a:cubicBezTo>
                <a:cubicBezTo>
                  <a:pt x="2144034" y="73501"/>
                  <a:pt x="2152016" y="79892"/>
                  <a:pt x="2153613" y="75099"/>
                </a:cubicBezTo>
                <a:cubicBezTo>
                  <a:pt x="2150420" y="70305"/>
                  <a:pt x="2145630" y="75099"/>
                  <a:pt x="2144034" y="71903"/>
                </a:cubicBezTo>
                <a:cubicBezTo>
                  <a:pt x="2147227" y="67109"/>
                  <a:pt x="2150420" y="73501"/>
                  <a:pt x="2152016" y="67109"/>
                </a:cubicBezTo>
                <a:cubicBezTo>
                  <a:pt x="2152016" y="76696"/>
                  <a:pt x="2171174" y="79892"/>
                  <a:pt x="2172770" y="70305"/>
                </a:cubicBezTo>
                <a:cubicBezTo>
                  <a:pt x="2177559" y="75099"/>
                  <a:pt x="2174366" y="79892"/>
                  <a:pt x="2179156" y="78294"/>
                </a:cubicBezTo>
                <a:cubicBezTo>
                  <a:pt x="2180752" y="76696"/>
                  <a:pt x="2180752" y="73501"/>
                  <a:pt x="2182349" y="71903"/>
                </a:cubicBezTo>
                <a:cubicBezTo>
                  <a:pt x="2183945" y="76696"/>
                  <a:pt x="2185542" y="71903"/>
                  <a:pt x="2187138" y="70305"/>
                </a:cubicBezTo>
                <a:cubicBezTo>
                  <a:pt x="2191927" y="71903"/>
                  <a:pt x="2193524" y="75099"/>
                  <a:pt x="2198313" y="76696"/>
                </a:cubicBezTo>
                <a:lnTo>
                  <a:pt x="2181550" y="86763"/>
                </a:lnTo>
                <a:lnTo>
                  <a:pt x="2180752" y="86283"/>
                </a:lnTo>
                <a:lnTo>
                  <a:pt x="2179954" y="87721"/>
                </a:lnTo>
                <a:lnTo>
                  <a:pt x="2174366" y="91077"/>
                </a:lnTo>
                <a:cubicBezTo>
                  <a:pt x="2176761" y="91876"/>
                  <a:pt x="2177959" y="91077"/>
                  <a:pt x="2178757" y="89879"/>
                </a:cubicBezTo>
                <a:lnTo>
                  <a:pt x="2179954" y="87721"/>
                </a:lnTo>
                <a:lnTo>
                  <a:pt x="2181550" y="86763"/>
                </a:lnTo>
                <a:lnTo>
                  <a:pt x="2185741" y="89280"/>
                </a:lnTo>
                <a:cubicBezTo>
                  <a:pt x="2187936" y="89080"/>
                  <a:pt x="2190331" y="88680"/>
                  <a:pt x="2191927" y="91077"/>
                </a:cubicBezTo>
                <a:cubicBezTo>
                  <a:pt x="2188735" y="94273"/>
                  <a:pt x="2190331" y="97468"/>
                  <a:pt x="2191927" y="100664"/>
                </a:cubicBezTo>
                <a:cubicBezTo>
                  <a:pt x="2198313" y="94273"/>
                  <a:pt x="2201506" y="102262"/>
                  <a:pt x="2203103" y="102262"/>
                </a:cubicBezTo>
                <a:cubicBezTo>
                  <a:pt x="2204699" y="100664"/>
                  <a:pt x="2207892" y="100664"/>
                  <a:pt x="2207892" y="97468"/>
                </a:cubicBezTo>
                <a:cubicBezTo>
                  <a:pt x="2206295" y="95871"/>
                  <a:pt x="2198313" y="99066"/>
                  <a:pt x="2201506" y="94273"/>
                </a:cubicBezTo>
                <a:cubicBezTo>
                  <a:pt x="2203103" y="95871"/>
                  <a:pt x="2211085" y="92675"/>
                  <a:pt x="2209488" y="91077"/>
                </a:cubicBezTo>
                <a:cubicBezTo>
                  <a:pt x="2207892" y="94273"/>
                  <a:pt x="2199910" y="91077"/>
                  <a:pt x="2203103" y="86283"/>
                </a:cubicBezTo>
                <a:cubicBezTo>
                  <a:pt x="2211085" y="79892"/>
                  <a:pt x="2214278" y="87881"/>
                  <a:pt x="2219067" y="81490"/>
                </a:cubicBezTo>
                <a:cubicBezTo>
                  <a:pt x="2220664" y="84686"/>
                  <a:pt x="2219067" y="86283"/>
                  <a:pt x="2219067" y="87881"/>
                </a:cubicBezTo>
                <a:cubicBezTo>
                  <a:pt x="2223856" y="87881"/>
                  <a:pt x="2231839" y="92675"/>
                  <a:pt x="2235032" y="87881"/>
                </a:cubicBezTo>
                <a:cubicBezTo>
                  <a:pt x="2241417" y="95871"/>
                  <a:pt x="2246207" y="87881"/>
                  <a:pt x="2254189" y="87881"/>
                </a:cubicBezTo>
                <a:cubicBezTo>
                  <a:pt x="2254189" y="87881"/>
                  <a:pt x="2257382" y="95871"/>
                  <a:pt x="2258978" y="87881"/>
                </a:cubicBezTo>
                <a:cubicBezTo>
                  <a:pt x="2262171" y="91077"/>
                  <a:pt x="2258978" y="92675"/>
                  <a:pt x="2262171" y="95871"/>
                </a:cubicBezTo>
                <a:cubicBezTo>
                  <a:pt x="2265364" y="89479"/>
                  <a:pt x="2273346" y="97468"/>
                  <a:pt x="2279732" y="95871"/>
                </a:cubicBezTo>
                <a:cubicBezTo>
                  <a:pt x="2278136" y="97468"/>
                  <a:pt x="2278136" y="100664"/>
                  <a:pt x="2279732" y="103860"/>
                </a:cubicBezTo>
                <a:cubicBezTo>
                  <a:pt x="2284522" y="107055"/>
                  <a:pt x="2282925" y="99066"/>
                  <a:pt x="2286118" y="100664"/>
                </a:cubicBezTo>
                <a:cubicBezTo>
                  <a:pt x="2286118" y="102262"/>
                  <a:pt x="2284522" y="105458"/>
                  <a:pt x="2286118" y="107055"/>
                </a:cubicBezTo>
                <a:cubicBezTo>
                  <a:pt x="2289311" y="102262"/>
                  <a:pt x="2289311" y="111849"/>
                  <a:pt x="2292504" y="108653"/>
                </a:cubicBezTo>
                <a:cubicBezTo>
                  <a:pt x="2295697" y="107055"/>
                  <a:pt x="2292504" y="103860"/>
                  <a:pt x="2294100" y="102262"/>
                </a:cubicBezTo>
                <a:cubicBezTo>
                  <a:pt x="2300486" y="107055"/>
                  <a:pt x="2310065" y="100664"/>
                  <a:pt x="2316451" y="105458"/>
                </a:cubicBezTo>
                <a:cubicBezTo>
                  <a:pt x="2313258" y="107055"/>
                  <a:pt x="2313258" y="108653"/>
                  <a:pt x="2313258" y="110251"/>
                </a:cubicBezTo>
                <a:cubicBezTo>
                  <a:pt x="2321240" y="107055"/>
                  <a:pt x="2324433" y="107055"/>
                  <a:pt x="2322836" y="115045"/>
                </a:cubicBezTo>
                <a:cubicBezTo>
                  <a:pt x="2330819" y="113447"/>
                  <a:pt x="2341994" y="111849"/>
                  <a:pt x="2343590" y="119838"/>
                </a:cubicBezTo>
                <a:cubicBezTo>
                  <a:pt x="2348380" y="116642"/>
                  <a:pt x="2351573" y="121436"/>
                  <a:pt x="2354765" y="121436"/>
                </a:cubicBezTo>
                <a:cubicBezTo>
                  <a:pt x="2356362" y="118240"/>
                  <a:pt x="2359555" y="119838"/>
                  <a:pt x="2362748" y="115045"/>
                </a:cubicBezTo>
                <a:cubicBezTo>
                  <a:pt x="2364344" y="119838"/>
                  <a:pt x="2362748" y="121436"/>
                  <a:pt x="2367537" y="121436"/>
                </a:cubicBezTo>
                <a:cubicBezTo>
                  <a:pt x="2365941" y="126230"/>
                  <a:pt x="2361151" y="123034"/>
                  <a:pt x="2357958" y="123034"/>
                </a:cubicBezTo>
                <a:cubicBezTo>
                  <a:pt x="2359555" y="127827"/>
                  <a:pt x="2354765" y="131023"/>
                  <a:pt x="2351573" y="135817"/>
                </a:cubicBezTo>
                <a:cubicBezTo>
                  <a:pt x="2354765" y="137414"/>
                  <a:pt x="2359555" y="139012"/>
                  <a:pt x="2362748" y="134219"/>
                </a:cubicBezTo>
                <a:cubicBezTo>
                  <a:pt x="2369134" y="137414"/>
                  <a:pt x="2373923" y="143806"/>
                  <a:pt x="2383502" y="137414"/>
                </a:cubicBezTo>
                <a:cubicBezTo>
                  <a:pt x="2386694" y="140610"/>
                  <a:pt x="2380309" y="145404"/>
                  <a:pt x="2383502" y="143806"/>
                </a:cubicBezTo>
                <a:cubicBezTo>
                  <a:pt x="2385098" y="142208"/>
                  <a:pt x="2385098" y="142208"/>
                  <a:pt x="2386694" y="140610"/>
                </a:cubicBezTo>
                <a:cubicBezTo>
                  <a:pt x="2388291" y="143806"/>
                  <a:pt x="2389887" y="145404"/>
                  <a:pt x="2393080" y="145404"/>
                </a:cubicBezTo>
                <a:cubicBezTo>
                  <a:pt x="2396273" y="147001"/>
                  <a:pt x="2399466" y="147001"/>
                  <a:pt x="2402659" y="148599"/>
                </a:cubicBezTo>
                <a:cubicBezTo>
                  <a:pt x="2410641" y="150197"/>
                  <a:pt x="2417027" y="150197"/>
                  <a:pt x="2423413" y="154991"/>
                </a:cubicBezTo>
                <a:cubicBezTo>
                  <a:pt x="2420220" y="148599"/>
                  <a:pt x="2418623" y="150197"/>
                  <a:pt x="2417027" y="143806"/>
                </a:cubicBezTo>
                <a:cubicBezTo>
                  <a:pt x="2413834" y="147001"/>
                  <a:pt x="2413834" y="139012"/>
                  <a:pt x="2410641" y="143806"/>
                </a:cubicBezTo>
                <a:cubicBezTo>
                  <a:pt x="2410641" y="145404"/>
                  <a:pt x="2413834" y="145404"/>
                  <a:pt x="2412238" y="147001"/>
                </a:cubicBezTo>
                <a:cubicBezTo>
                  <a:pt x="2405852" y="145404"/>
                  <a:pt x="2402659" y="143806"/>
                  <a:pt x="2399466" y="142208"/>
                </a:cubicBezTo>
                <a:cubicBezTo>
                  <a:pt x="2396273" y="140610"/>
                  <a:pt x="2393080" y="137414"/>
                  <a:pt x="2388291" y="137414"/>
                </a:cubicBezTo>
                <a:cubicBezTo>
                  <a:pt x="2391484" y="135817"/>
                  <a:pt x="2396273" y="137414"/>
                  <a:pt x="2393080" y="132621"/>
                </a:cubicBezTo>
                <a:cubicBezTo>
                  <a:pt x="2397870" y="129425"/>
                  <a:pt x="2399466" y="132621"/>
                  <a:pt x="2401063" y="137414"/>
                </a:cubicBezTo>
                <a:cubicBezTo>
                  <a:pt x="2404255" y="135817"/>
                  <a:pt x="2417027" y="134219"/>
                  <a:pt x="2421816" y="137414"/>
                </a:cubicBezTo>
                <a:cubicBezTo>
                  <a:pt x="2420220" y="139012"/>
                  <a:pt x="2417027" y="140610"/>
                  <a:pt x="2418623" y="142208"/>
                </a:cubicBezTo>
                <a:cubicBezTo>
                  <a:pt x="2420220" y="147001"/>
                  <a:pt x="2425009" y="142208"/>
                  <a:pt x="2428202" y="143806"/>
                </a:cubicBezTo>
                <a:cubicBezTo>
                  <a:pt x="2428202" y="142208"/>
                  <a:pt x="2426606" y="140610"/>
                  <a:pt x="2426606" y="139012"/>
                </a:cubicBezTo>
                <a:cubicBezTo>
                  <a:pt x="2436184" y="142208"/>
                  <a:pt x="2447360" y="143806"/>
                  <a:pt x="2456938" y="145404"/>
                </a:cubicBezTo>
                <a:cubicBezTo>
                  <a:pt x="2460131" y="148599"/>
                  <a:pt x="2456938" y="150197"/>
                  <a:pt x="2458535" y="153393"/>
                </a:cubicBezTo>
                <a:cubicBezTo>
                  <a:pt x="2461728" y="151795"/>
                  <a:pt x="2463324" y="151795"/>
                  <a:pt x="2464921" y="150197"/>
                </a:cubicBezTo>
                <a:cubicBezTo>
                  <a:pt x="2466517" y="153393"/>
                  <a:pt x="2464921" y="153393"/>
                  <a:pt x="2463324" y="156588"/>
                </a:cubicBezTo>
                <a:cubicBezTo>
                  <a:pt x="2466517" y="154991"/>
                  <a:pt x="2468113" y="158186"/>
                  <a:pt x="2471306" y="156588"/>
                </a:cubicBezTo>
                <a:cubicBezTo>
                  <a:pt x="2469710" y="153393"/>
                  <a:pt x="2468113" y="151795"/>
                  <a:pt x="2469710" y="150197"/>
                </a:cubicBezTo>
                <a:cubicBezTo>
                  <a:pt x="2472903" y="153393"/>
                  <a:pt x="2477692" y="151795"/>
                  <a:pt x="2479289" y="154991"/>
                </a:cubicBezTo>
                <a:cubicBezTo>
                  <a:pt x="2477692" y="156588"/>
                  <a:pt x="2474499" y="156588"/>
                  <a:pt x="2476096" y="159784"/>
                </a:cubicBezTo>
                <a:cubicBezTo>
                  <a:pt x="2479289" y="158186"/>
                  <a:pt x="2480885" y="161382"/>
                  <a:pt x="2484078" y="158186"/>
                </a:cubicBezTo>
                <a:cubicBezTo>
                  <a:pt x="2482482" y="154991"/>
                  <a:pt x="2484078" y="153393"/>
                  <a:pt x="2485674" y="151795"/>
                </a:cubicBezTo>
                <a:cubicBezTo>
                  <a:pt x="2487271" y="162980"/>
                  <a:pt x="2496850" y="154991"/>
                  <a:pt x="2501639" y="159784"/>
                </a:cubicBezTo>
                <a:cubicBezTo>
                  <a:pt x="2501639" y="161382"/>
                  <a:pt x="2496850" y="162980"/>
                  <a:pt x="2496850" y="164578"/>
                </a:cubicBezTo>
                <a:cubicBezTo>
                  <a:pt x="2508025" y="175763"/>
                  <a:pt x="2531972" y="169371"/>
                  <a:pt x="2543147" y="186947"/>
                </a:cubicBezTo>
                <a:cubicBezTo>
                  <a:pt x="2546340" y="185350"/>
                  <a:pt x="2543147" y="182154"/>
                  <a:pt x="2546340" y="182154"/>
                </a:cubicBezTo>
                <a:cubicBezTo>
                  <a:pt x="2551129" y="183752"/>
                  <a:pt x="2544743" y="183752"/>
                  <a:pt x="2547936" y="188545"/>
                </a:cubicBezTo>
                <a:cubicBezTo>
                  <a:pt x="2552725" y="190143"/>
                  <a:pt x="2547936" y="185350"/>
                  <a:pt x="2552725" y="183752"/>
                </a:cubicBezTo>
                <a:cubicBezTo>
                  <a:pt x="2554322" y="186947"/>
                  <a:pt x="2551129" y="188545"/>
                  <a:pt x="2554322" y="191741"/>
                </a:cubicBezTo>
                <a:cubicBezTo>
                  <a:pt x="2559111" y="190143"/>
                  <a:pt x="2562304" y="196534"/>
                  <a:pt x="2568690" y="193339"/>
                </a:cubicBezTo>
                <a:cubicBezTo>
                  <a:pt x="2567093" y="191741"/>
                  <a:pt x="2568690" y="190143"/>
                  <a:pt x="2570286" y="188545"/>
                </a:cubicBezTo>
                <a:cubicBezTo>
                  <a:pt x="2570286" y="190143"/>
                  <a:pt x="2571883" y="188545"/>
                  <a:pt x="2575076" y="188545"/>
                </a:cubicBezTo>
                <a:cubicBezTo>
                  <a:pt x="2579865" y="196534"/>
                  <a:pt x="2587847" y="190143"/>
                  <a:pt x="2591040" y="194937"/>
                </a:cubicBezTo>
                <a:cubicBezTo>
                  <a:pt x="2587847" y="201328"/>
                  <a:pt x="2583058" y="194937"/>
                  <a:pt x="2579865" y="194937"/>
                </a:cubicBezTo>
                <a:cubicBezTo>
                  <a:pt x="2579865" y="196534"/>
                  <a:pt x="2578269" y="198132"/>
                  <a:pt x="2579865" y="199730"/>
                </a:cubicBezTo>
                <a:cubicBezTo>
                  <a:pt x="2586251" y="201328"/>
                  <a:pt x="2594233" y="204524"/>
                  <a:pt x="2600619" y="207719"/>
                </a:cubicBezTo>
                <a:cubicBezTo>
                  <a:pt x="2599022" y="202926"/>
                  <a:pt x="2594233" y="199730"/>
                  <a:pt x="2589444" y="199730"/>
                </a:cubicBezTo>
                <a:cubicBezTo>
                  <a:pt x="2592637" y="198132"/>
                  <a:pt x="2591040" y="196534"/>
                  <a:pt x="2592637" y="194937"/>
                </a:cubicBezTo>
                <a:cubicBezTo>
                  <a:pt x="2597426" y="202926"/>
                  <a:pt x="2597426" y="194937"/>
                  <a:pt x="2602215" y="198132"/>
                </a:cubicBezTo>
                <a:cubicBezTo>
                  <a:pt x="2603812" y="201328"/>
                  <a:pt x="2605408" y="207719"/>
                  <a:pt x="2610198" y="207719"/>
                </a:cubicBezTo>
                <a:cubicBezTo>
                  <a:pt x="2610198" y="202926"/>
                  <a:pt x="2610198" y="202926"/>
                  <a:pt x="2610198" y="198132"/>
                </a:cubicBezTo>
                <a:cubicBezTo>
                  <a:pt x="2611794" y="202926"/>
                  <a:pt x="2616583" y="201328"/>
                  <a:pt x="2616583" y="207719"/>
                </a:cubicBezTo>
                <a:cubicBezTo>
                  <a:pt x="2618180" y="202926"/>
                  <a:pt x="2626162" y="204524"/>
                  <a:pt x="2624566" y="210915"/>
                </a:cubicBezTo>
                <a:cubicBezTo>
                  <a:pt x="2635741" y="207719"/>
                  <a:pt x="2642127" y="212513"/>
                  <a:pt x="2648512" y="217306"/>
                </a:cubicBezTo>
                <a:cubicBezTo>
                  <a:pt x="2654898" y="217306"/>
                  <a:pt x="2656495" y="209317"/>
                  <a:pt x="2659688" y="212513"/>
                </a:cubicBezTo>
                <a:cubicBezTo>
                  <a:pt x="2654898" y="217306"/>
                  <a:pt x="2662881" y="215709"/>
                  <a:pt x="2661284" y="222100"/>
                </a:cubicBezTo>
                <a:cubicBezTo>
                  <a:pt x="2672459" y="215709"/>
                  <a:pt x="2680441" y="226893"/>
                  <a:pt x="2688424" y="218904"/>
                </a:cubicBezTo>
                <a:cubicBezTo>
                  <a:pt x="2690020" y="223698"/>
                  <a:pt x="2696406" y="220502"/>
                  <a:pt x="2698002" y="222100"/>
                </a:cubicBezTo>
                <a:cubicBezTo>
                  <a:pt x="2688424" y="231687"/>
                  <a:pt x="2717160" y="233285"/>
                  <a:pt x="2723546" y="231687"/>
                </a:cubicBezTo>
                <a:cubicBezTo>
                  <a:pt x="2721949" y="239676"/>
                  <a:pt x="2713967" y="233285"/>
                  <a:pt x="2713967" y="236480"/>
                </a:cubicBezTo>
                <a:cubicBezTo>
                  <a:pt x="2715563" y="239676"/>
                  <a:pt x="2717160" y="242872"/>
                  <a:pt x="2720353" y="244470"/>
                </a:cubicBezTo>
                <a:cubicBezTo>
                  <a:pt x="2720353" y="238078"/>
                  <a:pt x="2721949" y="242872"/>
                  <a:pt x="2725142" y="244470"/>
                </a:cubicBezTo>
                <a:cubicBezTo>
                  <a:pt x="2726739" y="239676"/>
                  <a:pt x="2726739" y="239676"/>
                  <a:pt x="2729931" y="236480"/>
                </a:cubicBezTo>
                <a:cubicBezTo>
                  <a:pt x="2733124" y="241274"/>
                  <a:pt x="2726739" y="241274"/>
                  <a:pt x="2726739" y="246067"/>
                </a:cubicBezTo>
                <a:cubicBezTo>
                  <a:pt x="2728335" y="250861"/>
                  <a:pt x="2734721" y="252459"/>
                  <a:pt x="2729931" y="258850"/>
                </a:cubicBezTo>
                <a:cubicBezTo>
                  <a:pt x="2734721" y="255655"/>
                  <a:pt x="2736317" y="250861"/>
                  <a:pt x="2741107" y="247665"/>
                </a:cubicBezTo>
                <a:cubicBezTo>
                  <a:pt x="2741107" y="254057"/>
                  <a:pt x="2747492" y="255655"/>
                  <a:pt x="2749089" y="260448"/>
                </a:cubicBezTo>
                <a:cubicBezTo>
                  <a:pt x="2752282" y="257252"/>
                  <a:pt x="2745896" y="249263"/>
                  <a:pt x="2749089" y="244470"/>
                </a:cubicBezTo>
                <a:cubicBezTo>
                  <a:pt x="2757071" y="246067"/>
                  <a:pt x="2750685" y="262046"/>
                  <a:pt x="2763457" y="257252"/>
                </a:cubicBezTo>
                <a:cubicBezTo>
                  <a:pt x="2755475" y="250861"/>
                  <a:pt x="2760264" y="244470"/>
                  <a:pt x="2750685" y="238078"/>
                </a:cubicBezTo>
                <a:cubicBezTo>
                  <a:pt x="2755475" y="239676"/>
                  <a:pt x="2765053" y="241274"/>
                  <a:pt x="2763457" y="246067"/>
                </a:cubicBezTo>
                <a:cubicBezTo>
                  <a:pt x="2763457" y="244470"/>
                  <a:pt x="2761860" y="244470"/>
                  <a:pt x="2760264" y="244470"/>
                </a:cubicBezTo>
                <a:cubicBezTo>
                  <a:pt x="2761860" y="252459"/>
                  <a:pt x="2765053" y="255655"/>
                  <a:pt x="2769843" y="257252"/>
                </a:cubicBezTo>
                <a:cubicBezTo>
                  <a:pt x="2766650" y="260448"/>
                  <a:pt x="2763457" y="258850"/>
                  <a:pt x="2765053" y="265242"/>
                </a:cubicBezTo>
                <a:cubicBezTo>
                  <a:pt x="2768246" y="266839"/>
                  <a:pt x="2769843" y="270035"/>
                  <a:pt x="2773036" y="268437"/>
                </a:cubicBezTo>
                <a:cubicBezTo>
                  <a:pt x="2773036" y="263644"/>
                  <a:pt x="2766650" y="265242"/>
                  <a:pt x="2773036" y="263644"/>
                </a:cubicBezTo>
                <a:cubicBezTo>
                  <a:pt x="2777825" y="266839"/>
                  <a:pt x="2777825" y="271633"/>
                  <a:pt x="2785807" y="265242"/>
                </a:cubicBezTo>
                <a:cubicBezTo>
                  <a:pt x="2785807" y="273231"/>
                  <a:pt x="2796982" y="276426"/>
                  <a:pt x="2798579" y="270035"/>
                </a:cubicBezTo>
                <a:cubicBezTo>
                  <a:pt x="2798579" y="271633"/>
                  <a:pt x="2800175" y="273231"/>
                  <a:pt x="2800175" y="274829"/>
                </a:cubicBezTo>
                <a:cubicBezTo>
                  <a:pt x="2804965" y="271633"/>
                  <a:pt x="2804965" y="274829"/>
                  <a:pt x="2809754" y="274829"/>
                </a:cubicBezTo>
                <a:cubicBezTo>
                  <a:pt x="2811350" y="281220"/>
                  <a:pt x="2808158" y="281220"/>
                  <a:pt x="2811350" y="286013"/>
                </a:cubicBezTo>
                <a:cubicBezTo>
                  <a:pt x="2817736" y="284416"/>
                  <a:pt x="2824122" y="281220"/>
                  <a:pt x="2828911" y="287611"/>
                </a:cubicBezTo>
                <a:cubicBezTo>
                  <a:pt x="2824122" y="289209"/>
                  <a:pt x="2819333" y="284416"/>
                  <a:pt x="2817736" y="289209"/>
                </a:cubicBezTo>
                <a:cubicBezTo>
                  <a:pt x="2822526" y="290807"/>
                  <a:pt x="2820929" y="295601"/>
                  <a:pt x="2822526" y="295601"/>
                </a:cubicBezTo>
                <a:cubicBezTo>
                  <a:pt x="2832104" y="294003"/>
                  <a:pt x="2833701" y="297198"/>
                  <a:pt x="2840087" y="290807"/>
                </a:cubicBezTo>
                <a:cubicBezTo>
                  <a:pt x="2843279" y="297198"/>
                  <a:pt x="2849665" y="295601"/>
                  <a:pt x="2854455" y="297198"/>
                </a:cubicBezTo>
                <a:cubicBezTo>
                  <a:pt x="2860840" y="297198"/>
                  <a:pt x="2867226" y="297198"/>
                  <a:pt x="2868823" y="305188"/>
                </a:cubicBezTo>
                <a:cubicBezTo>
                  <a:pt x="2870419" y="303590"/>
                  <a:pt x="2872016" y="301992"/>
                  <a:pt x="2875208" y="303590"/>
                </a:cubicBezTo>
                <a:cubicBezTo>
                  <a:pt x="2878401" y="308383"/>
                  <a:pt x="2870419" y="313177"/>
                  <a:pt x="2875208" y="314775"/>
                </a:cubicBezTo>
                <a:cubicBezTo>
                  <a:pt x="2879998" y="313177"/>
                  <a:pt x="2875208" y="308383"/>
                  <a:pt x="2879998" y="308383"/>
                </a:cubicBezTo>
                <a:cubicBezTo>
                  <a:pt x="2887980" y="309981"/>
                  <a:pt x="2891173" y="314775"/>
                  <a:pt x="2897559" y="311579"/>
                </a:cubicBezTo>
                <a:cubicBezTo>
                  <a:pt x="2902348" y="316372"/>
                  <a:pt x="2892769" y="313177"/>
                  <a:pt x="2894366" y="316372"/>
                </a:cubicBezTo>
                <a:cubicBezTo>
                  <a:pt x="2899155" y="319568"/>
                  <a:pt x="2905541" y="324362"/>
                  <a:pt x="2911927" y="319568"/>
                </a:cubicBezTo>
                <a:cubicBezTo>
                  <a:pt x="2915120" y="321166"/>
                  <a:pt x="2918313" y="325959"/>
                  <a:pt x="2924698" y="324362"/>
                </a:cubicBezTo>
                <a:cubicBezTo>
                  <a:pt x="2926295" y="327557"/>
                  <a:pt x="2923102" y="329155"/>
                  <a:pt x="2926295" y="333949"/>
                </a:cubicBezTo>
                <a:cubicBezTo>
                  <a:pt x="2929488" y="330753"/>
                  <a:pt x="2929488" y="332351"/>
                  <a:pt x="2931084" y="333949"/>
                </a:cubicBezTo>
                <a:cubicBezTo>
                  <a:pt x="2932681" y="335547"/>
                  <a:pt x="2932681" y="337144"/>
                  <a:pt x="2935874" y="337144"/>
                </a:cubicBezTo>
                <a:cubicBezTo>
                  <a:pt x="2937470" y="333949"/>
                  <a:pt x="2940663" y="332351"/>
                  <a:pt x="2942259" y="329155"/>
                </a:cubicBezTo>
                <a:cubicBezTo>
                  <a:pt x="2943856" y="335547"/>
                  <a:pt x="2934277" y="335547"/>
                  <a:pt x="2935874" y="343536"/>
                </a:cubicBezTo>
                <a:cubicBezTo>
                  <a:pt x="2939067" y="341938"/>
                  <a:pt x="2939067" y="343536"/>
                  <a:pt x="2940663" y="345134"/>
                </a:cubicBezTo>
                <a:cubicBezTo>
                  <a:pt x="2942259" y="341938"/>
                  <a:pt x="2942259" y="338742"/>
                  <a:pt x="2947049" y="338742"/>
                </a:cubicBezTo>
                <a:cubicBezTo>
                  <a:pt x="2948645" y="341938"/>
                  <a:pt x="2942259" y="343536"/>
                  <a:pt x="2947049" y="345134"/>
                </a:cubicBezTo>
                <a:cubicBezTo>
                  <a:pt x="2951838" y="343536"/>
                  <a:pt x="2951838" y="340340"/>
                  <a:pt x="2951838" y="335547"/>
                </a:cubicBezTo>
                <a:cubicBezTo>
                  <a:pt x="2953435" y="343536"/>
                  <a:pt x="2955031" y="332351"/>
                  <a:pt x="2958224" y="337144"/>
                </a:cubicBezTo>
                <a:cubicBezTo>
                  <a:pt x="2955031" y="338742"/>
                  <a:pt x="2958224" y="338742"/>
                  <a:pt x="2958224" y="341938"/>
                </a:cubicBezTo>
                <a:cubicBezTo>
                  <a:pt x="2956628" y="343536"/>
                  <a:pt x="2955031" y="340340"/>
                  <a:pt x="2953435" y="343536"/>
                </a:cubicBezTo>
                <a:cubicBezTo>
                  <a:pt x="2955031" y="349927"/>
                  <a:pt x="2959820" y="346731"/>
                  <a:pt x="2963013" y="348329"/>
                </a:cubicBezTo>
                <a:cubicBezTo>
                  <a:pt x="2963013" y="343536"/>
                  <a:pt x="2958224" y="348329"/>
                  <a:pt x="2958224" y="341938"/>
                </a:cubicBezTo>
                <a:cubicBezTo>
                  <a:pt x="2967803" y="338742"/>
                  <a:pt x="2969399" y="346731"/>
                  <a:pt x="2974188" y="338742"/>
                </a:cubicBezTo>
                <a:cubicBezTo>
                  <a:pt x="2970996" y="343536"/>
                  <a:pt x="2974188" y="345134"/>
                  <a:pt x="2972592" y="348329"/>
                </a:cubicBezTo>
                <a:cubicBezTo>
                  <a:pt x="2970996" y="348329"/>
                  <a:pt x="2967803" y="349927"/>
                  <a:pt x="2966206" y="353123"/>
                </a:cubicBezTo>
                <a:cubicBezTo>
                  <a:pt x="2969399" y="356318"/>
                  <a:pt x="2975785" y="364308"/>
                  <a:pt x="2980574" y="357916"/>
                </a:cubicBezTo>
                <a:cubicBezTo>
                  <a:pt x="2975785" y="357916"/>
                  <a:pt x="2972592" y="353123"/>
                  <a:pt x="2975785" y="349927"/>
                </a:cubicBezTo>
                <a:cubicBezTo>
                  <a:pt x="2982171" y="348329"/>
                  <a:pt x="2986960" y="353123"/>
                  <a:pt x="2996539" y="349927"/>
                </a:cubicBezTo>
                <a:cubicBezTo>
                  <a:pt x="2998135" y="357916"/>
                  <a:pt x="3009310" y="353123"/>
                  <a:pt x="3004521" y="361112"/>
                </a:cubicBezTo>
                <a:cubicBezTo>
                  <a:pt x="3010907" y="359514"/>
                  <a:pt x="3014100" y="362710"/>
                  <a:pt x="3018889" y="361112"/>
                </a:cubicBezTo>
                <a:cubicBezTo>
                  <a:pt x="3014100" y="367503"/>
                  <a:pt x="3026871" y="362710"/>
                  <a:pt x="3026871" y="369101"/>
                </a:cubicBezTo>
                <a:cubicBezTo>
                  <a:pt x="3022082" y="372297"/>
                  <a:pt x="3022082" y="365905"/>
                  <a:pt x="3017293" y="367503"/>
                </a:cubicBezTo>
                <a:cubicBezTo>
                  <a:pt x="3020486" y="378688"/>
                  <a:pt x="3010907" y="365905"/>
                  <a:pt x="3009310" y="373895"/>
                </a:cubicBezTo>
                <a:cubicBezTo>
                  <a:pt x="3010907" y="377090"/>
                  <a:pt x="3014100" y="377090"/>
                  <a:pt x="3015696" y="378688"/>
                </a:cubicBezTo>
                <a:cubicBezTo>
                  <a:pt x="3023678" y="375492"/>
                  <a:pt x="3031661" y="378688"/>
                  <a:pt x="3039643" y="375492"/>
                </a:cubicBezTo>
                <a:cubicBezTo>
                  <a:pt x="3039643" y="378688"/>
                  <a:pt x="3033257" y="378688"/>
                  <a:pt x="3033257" y="383482"/>
                </a:cubicBezTo>
                <a:cubicBezTo>
                  <a:pt x="3030064" y="385080"/>
                  <a:pt x="3025275" y="380286"/>
                  <a:pt x="3023678" y="385080"/>
                </a:cubicBezTo>
                <a:cubicBezTo>
                  <a:pt x="3030064" y="385080"/>
                  <a:pt x="3038047" y="386677"/>
                  <a:pt x="3039643" y="394666"/>
                </a:cubicBezTo>
                <a:cubicBezTo>
                  <a:pt x="3044432" y="394666"/>
                  <a:pt x="3052415" y="391471"/>
                  <a:pt x="3054011" y="399460"/>
                </a:cubicBezTo>
                <a:cubicBezTo>
                  <a:pt x="3060397" y="402656"/>
                  <a:pt x="3069976" y="389873"/>
                  <a:pt x="3073168" y="397862"/>
                </a:cubicBezTo>
                <a:cubicBezTo>
                  <a:pt x="3066783" y="397862"/>
                  <a:pt x="3066783" y="401058"/>
                  <a:pt x="3061993" y="404254"/>
                </a:cubicBezTo>
                <a:cubicBezTo>
                  <a:pt x="3073168" y="404254"/>
                  <a:pt x="3084344" y="417036"/>
                  <a:pt x="3090729" y="410645"/>
                </a:cubicBezTo>
                <a:cubicBezTo>
                  <a:pt x="3090729" y="402656"/>
                  <a:pt x="3087536" y="413841"/>
                  <a:pt x="3087536" y="407449"/>
                </a:cubicBezTo>
                <a:cubicBezTo>
                  <a:pt x="3089133" y="405852"/>
                  <a:pt x="3092326" y="405852"/>
                  <a:pt x="3095519" y="404254"/>
                </a:cubicBezTo>
                <a:cubicBezTo>
                  <a:pt x="3092326" y="410645"/>
                  <a:pt x="3098712" y="413841"/>
                  <a:pt x="3101905" y="415438"/>
                </a:cubicBezTo>
                <a:cubicBezTo>
                  <a:pt x="3108290" y="409047"/>
                  <a:pt x="3111483" y="415438"/>
                  <a:pt x="3117869" y="413841"/>
                </a:cubicBezTo>
                <a:cubicBezTo>
                  <a:pt x="3121062" y="418634"/>
                  <a:pt x="3117869" y="420232"/>
                  <a:pt x="3121062" y="421830"/>
                </a:cubicBezTo>
                <a:cubicBezTo>
                  <a:pt x="3130641" y="420232"/>
                  <a:pt x="3116273" y="409047"/>
                  <a:pt x="3127448" y="410645"/>
                </a:cubicBezTo>
                <a:cubicBezTo>
                  <a:pt x="3122658" y="417036"/>
                  <a:pt x="3130641" y="429819"/>
                  <a:pt x="3138623" y="429819"/>
                </a:cubicBezTo>
                <a:cubicBezTo>
                  <a:pt x="3138623" y="428221"/>
                  <a:pt x="3138623" y="426624"/>
                  <a:pt x="3140219" y="425025"/>
                </a:cubicBezTo>
                <a:cubicBezTo>
                  <a:pt x="3143412" y="428221"/>
                  <a:pt x="3140219" y="429819"/>
                  <a:pt x="3140219" y="433015"/>
                </a:cubicBezTo>
                <a:cubicBezTo>
                  <a:pt x="3148202" y="436211"/>
                  <a:pt x="3151395" y="429819"/>
                  <a:pt x="3152991" y="437808"/>
                </a:cubicBezTo>
                <a:cubicBezTo>
                  <a:pt x="3156184" y="436211"/>
                  <a:pt x="3154587" y="433015"/>
                  <a:pt x="3157780" y="431417"/>
                </a:cubicBezTo>
                <a:cubicBezTo>
                  <a:pt x="3160973" y="434613"/>
                  <a:pt x="3156184" y="436211"/>
                  <a:pt x="3157780" y="439406"/>
                </a:cubicBezTo>
                <a:cubicBezTo>
                  <a:pt x="3164166" y="437808"/>
                  <a:pt x="3170552" y="437808"/>
                  <a:pt x="3172148" y="444200"/>
                </a:cubicBezTo>
                <a:cubicBezTo>
                  <a:pt x="3176938" y="444200"/>
                  <a:pt x="3172148" y="437808"/>
                  <a:pt x="3178534" y="437808"/>
                </a:cubicBezTo>
                <a:cubicBezTo>
                  <a:pt x="3181727" y="441004"/>
                  <a:pt x="3184920" y="439406"/>
                  <a:pt x="3188113" y="442602"/>
                </a:cubicBezTo>
                <a:cubicBezTo>
                  <a:pt x="3183324" y="442602"/>
                  <a:pt x="3181727" y="444200"/>
                  <a:pt x="3181727" y="447395"/>
                </a:cubicBezTo>
                <a:cubicBezTo>
                  <a:pt x="3200885" y="453787"/>
                  <a:pt x="3212060" y="458580"/>
                  <a:pt x="3229621" y="469765"/>
                </a:cubicBezTo>
                <a:cubicBezTo>
                  <a:pt x="3229621" y="466569"/>
                  <a:pt x="3229621" y="464971"/>
                  <a:pt x="3231217" y="464971"/>
                </a:cubicBezTo>
                <a:cubicBezTo>
                  <a:pt x="3231217" y="469765"/>
                  <a:pt x="3236006" y="468167"/>
                  <a:pt x="3237603" y="469765"/>
                </a:cubicBezTo>
                <a:cubicBezTo>
                  <a:pt x="3236006" y="471363"/>
                  <a:pt x="3234410" y="472961"/>
                  <a:pt x="3234410" y="476156"/>
                </a:cubicBezTo>
                <a:cubicBezTo>
                  <a:pt x="3240796" y="476156"/>
                  <a:pt x="3242392" y="480950"/>
                  <a:pt x="3250374" y="479352"/>
                </a:cubicBezTo>
                <a:cubicBezTo>
                  <a:pt x="3250374" y="482548"/>
                  <a:pt x="3248778" y="482548"/>
                  <a:pt x="3248778" y="485743"/>
                </a:cubicBezTo>
                <a:cubicBezTo>
                  <a:pt x="3259953" y="482548"/>
                  <a:pt x="3259953" y="492135"/>
                  <a:pt x="3267935" y="492135"/>
                </a:cubicBezTo>
                <a:cubicBezTo>
                  <a:pt x="3267935" y="490537"/>
                  <a:pt x="3269532" y="490537"/>
                  <a:pt x="3269532" y="488939"/>
                </a:cubicBezTo>
                <a:cubicBezTo>
                  <a:pt x="3264743" y="488939"/>
                  <a:pt x="3263146" y="485743"/>
                  <a:pt x="3261550" y="482548"/>
                </a:cubicBezTo>
                <a:cubicBezTo>
                  <a:pt x="3266339" y="484146"/>
                  <a:pt x="3272725" y="485743"/>
                  <a:pt x="3277514" y="480950"/>
                </a:cubicBezTo>
                <a:cubicBezTo>
                  <a:pt x="3280707" y="485743"/>
                  <a:pt x="3269532" y="482548"/>
                  <a:pt x="3271128" y="487341"/>
                </a:cubicBezTo>
                <a:cubicBezTo>
                  <a:pt x="3283900" y="492135"/>
                  <a:pt x="3315829" y="490537"/>
                  <a:pt x="3323811" y="503320"/>
                </a:cubicBezTo>
                <a:cubicBezTo>
                  <a:pt x="3328601" y="500124"/>
                  <a:pt x="3328601" y="501722"/>
                  <a:pt x="3331794" y="503320"/>
                </a:cubicBezTo>
                <a:cubicBezTo>
                  <a:pt x="3327004" y="511309"/>
                  <a:pt x="3315829" y="501722"/>
                  <a:pt x="3315829" y="509711"/>
                </a:cubicBezTo>
                <a:cubicBezTo>
                  <a:pt x="3322215" y="514505"/>
                  <a:pt x="3333390" y="517700"/>
                  <a:pt x="3346162" y="519298"/>
                </a:cubicBezTo>
                <a:cubicBezTo>
                  <a:pt x="3349354" y="524092"/>
                  <a:pt x="3344565" y="525690"/>
                  <a:pt x="3344565" y="519298"/>
                </a:cubicBezTo>
                <a:cubicBezTo>
                  <a:pt x="3344565" y="522494"/>
                  <a:pt x="3331794" y="519298"/>
                  <a:pt x="3330197" y="524092"/>
                </a:cubicBezTo>
                <a:cubicBezTo>
                  <a:pt x="3336583" y="527287"/>
                  <a:pt x="3349354" y="527287"/>
                  <a:pt x="3352547" y="525690"/>
                </a:cubicBezTo>
                <a:cubicBezTo>
                  <a:pt x="3350951" y="525690"/>
                  <a:pt x="3350951" y="528885"/>
                  <a:pt x="3350951" y="530483"/>
                </a:cubicBezTo>
                <a:cubicBezTo>
                  <a:pt x="3360530" y="530483"/>
                  <a:pt x="3366915" y="533679"/>
                  <a:pt x="3374898" y="533679"/>
                </a:cubicBezTo>
                <a:cubicBezTo>
                  <a:pt x="3382880" y="535276"/>
                  <a:pt x="3390862" y="535276"/>
                  <a:pt x="3402037" y="532081"/>
                </a:cubicBezTo>
                <a:cubicBezTo>
                  <a:pt x="3403634" y="536874"/>
                  <a:pt x="3400441" y="538472"/>
                  <a:pt x="3397248" y="541668"/>
                </a:cubicBezTo>
                <a:cubicBezTo>
                  <a:pt x="3397248" y="538472"/>
                  <a:pt x="3398844" y="536874"/>
                  <a:pt x="3397248" y="536874"/>
                </a:cubicBezTo>
                <a:cubicBezTo>
                  <a:pt x="3394055" y="535276"/>
                  <a:pt x="3392459" y="535276"/>
                  <a:pt x="3392459" y="538472"/>
                </a:cubicBezTo>
                <a:cubicBezTo>
                  <a:pt x="3395652" y="540070"/>
                  <a:pt x="3397248" y="544863"/>
                  <a:pt x="3400441" y="544863"/>
                </a:cubicBezTo>
                <a:cubicBezTo>
                  <a:pt x="3400441" y="543266"/>
                  <a:pt x="3403634" y="543266"/>
                  <a:pt x="3405230" y="541668"/>
                </a:cubicBezTo>
                <a:cubicBezTo>
                  <a:pt x="3408423" y="541668"/>
                  <a:pt x="3405230" y="549657"/>
                  <a:pt x="3410020" y="549657"/>
                </a:cubicBezTo>
                <a:cubicBezTo>
                  <a:pt x="3411616" y="548059"/>
                  <a:pt x="3413213" y="548059"/>
                  <a:pt x="3413213" y="546462"/>
                </a:cubicBezTo>
                <a:cubicBezTo>
                  <a:pt x="3408423" y="544863"/>
                  <a:pt x="3410020" y="544863"/>
                  <a:pt x="3411616" y="540070"/>
                </a:cubicBezTo>
                <a:cubicBezTo>
                  <a:pt x="3408423" y="540070"/>
                  <a:pt x="3405230" y="536874"/>
                  <a:pt x="3403634" y="535276"/>
                </a:cubicBezTo>
                <a:cubicBezTo>
                  <a:pt x="3408423" y="533679"/>
                  <a:pt x="3398844" y="530483"/>
                  <a:pt x="3403634" y="528885"/>
                </a:cubicBezTo>
                <a:cubicBezTo>
                  <a:pt x="3408423" y="530483"/>
                  <a:pt x="3405230" y="530483"/>
                  <a:pt x="3406827" y="536874"/>
                </a:cubicBezTo>
                <a:cubicBezTo>
                  <a:pt x="3414809" y="543266"/>
                  <a:pt x="3422791" y="536874"/>
                  <a:pt x="3429177" y="541668"/>
                </a:cubicBezTo>
                <a:cubicBezTo>
                  <a:pt x="3422791" y="544863"/>
                  <a:pt x="3413213" y="546462"/>
                  <a:pt x="3413213" y="552853"/>
                </a:cubicBezTo>
                <a:cubicBezTo>
                  <a:pt x="3416405" y="559244"/>
                  <a:pt x="3427581" y="552853"/>
                  <a:pt x="3432370" y="557646"/>
                </a:cubicBezTo>
                <a:cubicBezTo>
                  <a:pt x="3432370" y="564038"/>
                  <a:pt x="3438756" y="564038"/>
                  <a:pt x="3441949" y="565635"/>
                </a:cubicBezTo>
                <a:cubicBezTo>
                  <a:pt x="3445142" y="562440"/>
                  <a:pt x="3457913" y="562440"/>
                  <a:pt x="3456317" y="567233"/>
                </a:cubicBezTo>
                <a:cubicBezTo>
                  <a:pt x="3453124" y="565635"/>
                  <a:pt x="3446738" y="564038"/>
                  <a:pt x="3448334" y="570429"/>
                </a:cubicBezTo>
                <a:cubicBezTo>
                  <a:pt x="3453124" y="568831"/>
                  <a:pt x="3454720" y="572027"/>
                  <a:pt x="3457913" y="572027"/>
                </a:cubicBezTo>
                <a:cubicBezTo>
                  <a:pt x="3457913" y="568831"/>
                  <a:pt x="3462702" y="570429"/>
                  <a:pt x="3461106" y="567233"/>
                </a:cubicBezTo>
                <a:cubicBezTo>
                  <a:pt x="3470685" y="568831"/>
                  <a:pt x="3467492" y="568831"/>
                  <a:pt x="3478667" y="570429"/>
                </a:cubicBezTo>
                <a:cubicBezTo>
                  <a:pt x="3480263" y="583212"/>
                  <a:pt x="3494632" y="570429"/>
                  <a:pt x="3494632" y="584809"/>
                </a:cubicBezTo>
                <a:cubicBezTo>
                  <a:pt x="3499421" y="583212"/>
                  <a:pt x="3499421" y="586407"/>
                  <a:pt x="3505807" y="584809"/>
                </a:cubicBezTo>
                <a:cubicBezTo>
                  <a:pt x="3499421" y="591201"/>
                  <a:pt x="3494632" y="594397"/>
                  <a:pt x="3488246" y="597592"/>
                </a:cubicBezTo>
                <a:cubicBezTo>
                  <a:pt x="3499421" y="603984"/>
                  <a:pt x="3510596" y="613571"/>
                  <a:pt x="3526561" y="603984"/>
                </a:cubicBezTo>
                <a:cubicBezTo>
                  <a:pt x="3534543" y="610375"/>
                  <a:pt x="3547314" y="619962"/>
                  <a:pt x="3561682" y="613571"/>
                </a:cubicBezTo>
                <a:cubicBezTo>
                  <a:pt x="3561682" y="608777"/>
                  <a:pt x="3560086" y="607179"/>
                  <a:pt x="3556893" y="605581"/>
                </a:cubicBezTo>
                <a:cubicBezTo>
                  <a:pt x="3552104" y="603984"/>
                  <a:pt x="3548911" y="603984"/>
                  <a:pt x="3544121" y="602386"/>
                </a:cubicBezTo>
                <a:cubicBezTo>
                  <a:pt x="3536139" y="602386"/>
                  <a:pt x="3528157" y="602386"/>
                  <a:pt x="3526561" y="595994"/>
                </a:cubicBezTo>
                <a:cubicBezTo>
                  <a:pt x="3528157" y="599190"/>
                  <a:pt x="3520175" y="602386"/>
                  <a:pt x="3520175" y="599190"/>
                </a:cubicBezTo>
                <a:cubicBezTo>
                  <a:pt x="3521771" y="597592"/>
                  <a:pt x="3523368" y="597592"/>
                  <a:pt x="3521771" y="594397"/>
                </a:cubicBezTo>
                <a:cubicBezTo>
                  <a:pt x="3515385" y="592799"/>
                  <a:pt x="3504210" y="603984"/>
                  <a:pt x="3496228" y="595994"/>
                </a:cubicBezTo>
                <a:cubicBezTo>
                  <a:pt x="3505807" y="591201"/>
                  <a:pt x="3523368" y="584809"/>
                  <a:pt x="3531350" y="589603"/>
                </a:cubicBezTo>
                <a:cubicBezTo>
                  <a:pt x="3531350" y="592799"/>
                  <a:pt x="3521771" y="589603"/>
                  <a:pt x="3523368" y="595994"/>
                </a:cubicBezTo>
                <a:cubicBezTo>
                  <a:pt x="3532946" y="594397"/>
                  <a:pt x="3539332" y="595994"/>
                  <a:pt x="3550507" y="591201"/>
                </a:cubicBezTo>
                <a:cubicBezTo>
                  <a:pt x="3553700" y="597592"/>
                  <a:pt x="3558490" y="600788"/>
                  <a:pt x="3563279" y="605581"/>
                </a:cubicBezTo>
                <a:cubicBezTo>
                  <a:pt x="3574454" y="602386"/>
                  <a:pt x="3577647" y="608777"/>
                  <a:pt x="3585629" y="600788"/>
                </a:cubicBezTo>
                <a:cubicBezTo>
                  <a:pt x="3587226" y="605581"/>
                  <a:pt x="3579243" y="603984"/>
                  <a:pt x="3580840" y="608777"/>
                </a:cubicBezTo>
                <a:cubicBezTo>
                  <a:pt x="3587226" y="613571"/>
                  <a:pt x="3584033" y="610375"/>
                  <a:pt x="3580840" y="616766"/>
                </a:cubicBezTo>
                <a:cubicBezTo>
                  <a:pt x="3580840" y="616766"/>
                  <a:pt x="3580840" y="616766"/>
                  <a:pt x="3595208" y="613571"/>
                </a:cubicBezTo>
                <a:cubicBezTo>
                  <a:pt x="3596804" y="618364"/>
                  <a:pt x="3599997" y="619962"/>
                  <a:pt x="3603190" y="619962"/>
                </a:cubicBezTo>
                <a:cubicBezTo>
                  <a:pt x="3604787" y="615169"/>
                  <a:pt x="3601594" y="616766"/>
                  <a:pt x="3599997" y="615169"/>
                </a:cubicBezTo>
                <a:cubicBezTo>
                  <a:pt x="3604787" y="615169"/>
                  <a:pt x="3607980" y="613571"/>
                  <a:pt x="3609576" y="610375"/>
                </a:cubicBezTo>
                <a:cubicBezTo>
                  <a:pt x="3611172" y="613571"/>
                  <a:pt x="3617558" y="611973"/>
                  <a:pt x="3615962" y="618364"/>
                </a:cubicBezTo>
                <a:cubicBezTo>
                  <a:pt x="3612769" y="619962"/>
                  <a:pt x="3609576" y="621560"/>
                  <a:pt x="3611172" y="626353"/>
                </a:cubicBezTo>
                <a:cubicBezTo>
                  <a:pt x="3617558" y="623158"/>
                  <a:pt x="3625540" y="621560"/>
                  <a:pt x="3633523" y="618364"/>
                </a:cubicBezTo>
                <a:cubicBezTo>
                  <a:pt x="3631926" y="629549"/>
                  <a:pt x="3649487" y="616766"/>
                  <a:pt x="3647891" y="626353"/>
                </a:cubicBezTo>
                <a:cubicBezTo>
                  <a:pt x="3643101" y="629549"/>
                  <a:pt x="3641505" y="626353"/>
                  <a:pt x="3639909" y="631147"/>
                </a:cubicBezTo>
                <a:cubicBezTo>
                  <a:pt x="3639909" y="626353"/>
                  <a:pt x="3633523" y="629549"/>
                  <a:pt x="3631926" y="626353"/>
                </a:cubicBezTo>
                <a:cubicBezTo>
                  <a:pt x="3631926" y="629549"/>
                  <a:pt x="3628733" y="629549"/>
                  <a:pt x="3630330" y="632745"/>
                </a:cubicBezTo>
                <a:cubicBezTo>
                  <a:pt x="3633523" y="632745"/>
                  <a:pt x="3636716" y="632745"/>
                  <a:pt x="3639909" y="632745"/>
                </a:cubicBezTo>
                <a:cubicBezTo>
                  <a:pt x="3636716" y="639136"/>
                  <a:pt x="3644698" y="635940"/>
                  <a:pt x="3646294" y="640734"/>
                </a:cubicBezTo>
                <a:cubicBezTo>
                  <a:pt x="3635119" y="642332"/>
                  <a:pt x="3628733" y="632745"/>
                  <a:pt x="3615962" y="642332"/>
                </a:cubicBezTo>
                <a:cubicBezTo>
                  <a:pt x="3622348" y="650321"/>
                  <a:pt x="3649487" y="642332"/>
                  <a:pt x="3641505" y="658310"/>
                </a:cubicBezTo>
                <a:cubicBezTo>
                  <a:pt x="3643101" y="659908"/>
                  <a:pt x="3647891" y="659908"/>
                  <a:pt x="3651084" y="658310"/>
                </a:cubicBezTo>
                <a:cubicBezTo>
                  <a:pt x="3651084" y="656712"/>
                  <a:pt x="3651084" y="655114"/>
                  <a:pt x="3652680" y="655114"/>
                </a:cubicBezTo>
                <a:cubicBezTo>
                  <a:pt x="3662259" y="666299"/>
                  <a:pt x="3683013" y="666299"/>
                  <a:pt x="3690995" y="679082"/>
                </a:cubicBezTo>
                <a:cubicBezTo>
                  <a:pt x="3692591" y="677484"/>
                  <a:pt x="3695784" y="677484"/>
                  <a:pt x="3695784" y="675887"/>
                </a:cubicBezTo>
                <a:cubicBezTo>
                  <a:pt x="3695784" y="682278"/>
                  <a:pt x="3702170" y="677484"/>
                  <a:pt x="3703767" y="682278"/>
                </a:cubicBezTo>
                <a:cubicBezTo>
                  <a:pt x="3697381" y="683876"/>
                  <a:pt x="3694188" y="679082"/>
                  <a:pt x="3694188" y="685473"/>
                </a:cubicBezTo>
                <a:cubicBezTo>
                  <a:pt x="3698977" y="688669"/>
                  <a:pt x="3703767" y="693463"/>
                  <a:pt x="3710152" y="695060"/>
                </a:cubicBezTo>
                <a:cubicBezTo>
                  <a:pt x="3711749" y="699854"/>
                  <a:pt x="3708556" y="699854"/>
                  <a:pt x="3708556" y="703050"/>
                </a:cubicBezTo>
                <a:cubicBezTo>
                  <a:pt x="3710152" y="701452"/>
                  <a:pt x="3711749" y="699854"/>
                  <a:pt x="3714942" y="699854"/>
                </a:cubicBezTo>
                <a:cubicBezTo>
                  <a:pt x="3714942" y="704647"/>
                  <a:pt x="3711749" y="704647"/>
                  <a:pt x="3713345" y="709441"/>
                </a:cubicBezTo>
                <a:cubicBezTo>
                  <a:pt x="3719731" y="709441"/>
                  <a:pt x="3718135" y="711039"/>
                  <a:pt x="3722924" y="709441"/>
                </a:cubicBezTo>
                <a:cubicBezTo>
                  <a:pt x="3721328" y="712637"/>
                  <a:pt x="3716538" y="715832"/>
                  <a:pt x="3716538" y="720626"/>
                </a:cubicBezTo>
                <a:cubicBezTo>
                  <a:pt x="3719731" y="720626"/>
                  <a:pt x="3726117" y="720626"/>
                  <a:pt x="3727713" y="727017"/>
                </a:cubicBezTo>
                <a:cubicBezTo>
                  <a:pt x="3726117" y="727017"/>
                  <a:pt x="3724520" y="727017"/>
                  <a:pt x="3724520" y="727017"/>
                </a:cubicBezTo>
                <a:lnTo>
                  <a:pt x="3723722" y="727816"/>
                </a:lnTo>
                <a:lnTo>
                  <a:pt x="3722286" y="727337"/>
                </a:lnTo>
                <a:lnTo>
                  <a:pt x="3720330" y="723422"/>
                </a:lnTo>
                <a:cubicBezTo>
                  <a:pt x="3718534" y="722623"/>
                  <a:pt x="3716538" y="723023"/>
                  <a:pt x="3716538" y="725419"/>
                </a:cubicBezTo>
                <a:lnTo>
                  <a:pt x="3722286" y="727337"/>
                </a:lnTo>
                <a:lnTo>
                  <a:pt x="3722924" y="728615"/>
                </a:lnTo>
                <a:lnTo>
                  <a:pt x="3723722" y="727816"/>
                </a:lnTo>
                <a:lnTo>
                  <a:pt x="3735696" y="731811"/>
                </a:lnTo>
                <a:cubicBezTo>
                  <a:pt x="3732503" y="736604"/>
                  <a:pt x="3738889" y="736604"/>
                  <a:pt x="3735696" y="739800"/>
                </a:cubicBezTo>
                <a:cubicBezTo>
                  <a:pt x="3737292" y="738202"/>
                  <a:pt x="3740485" y="738202"/>
                  <a:pt x="3742081" y="741398"/>
                </a:cubicBezTo>
                <a:cubicBezTo>
                  <a:pt x="3735696" y="741398"/>
                  <a:pt x="3732503" y="744594"/>
                  <a:pt x="3732503" y="750985"/>
                </a:cubicBezTo>
                <a:cubicBezTo>
                  <a:pt x="3727713" y="749387"/>
                  <a:pt x="3724520" y="747789"/>
                  <a:pt x="3719731" y="746191"/>
                </a:cubicBezTo>
                <a:cubicBezTo>
                  <a:pt x="3719731" y="750985"/>
                  <a:pt x="3713345" y="749387"/>
                  <a:pt x="3714942" y="754180"/>
                </a:cubicBezTo>
                <a:cubicBezTo>
                  <a:pt x="3726117" y="750985"/>
                  <a:pt x="3730906" y="754180"/>
                  <a:pt x="3737292" y="758974"/>
                </a:cubicBezTo>
                <a:lnTo>
                  <a:pt x="3740485" y="756418"/>
                </a:lnTo>
                <a:lnTo>
                  <a:pt x="3740485" y="765366"/>
                </a:lnTo>
                <a:cubicBezTo>
                  <a:pt x="3742081" y="765366"/>
                  <a:pt x="3746871" y="758974"/>
                  <a:pt x="3748467" y="763768"/>
                </a:cubicBezTo>
                <a:cubicBezTo>
                  <a:pt x="3746871" y="762170"/>
                  <a:pt x="3743678" y="768561"/>
                  <a:pt x="3746871" y="766963"/>
                </a:cubicBezTo>
                <a:cubicBezTo>
                  <a:pt x="3751660" y="766963"/>
                  <a:pt x="3751660" y="762170"/>
                  <a:pt x="3758046" y="763768"/>
                </a:cubicBezTo>
                <a:cubicBezTo>
                  <a:pt x="3758046" y="766963"/>
                  <a:pt x="3753257" y="771757"/>
                  <a:pt x="3756449" y="773355"/>
                </a:cubicBezTo>
                <a:cubicBezTo>
                  <a:pt x="3758046" y="770159"/>
                  <a:pt x="3766028" y="765366"/>
                  <a:pt x="3769221" y="768561"/>
                </a:cubicBezTo>
                <a:cubicBezTo>
                  <a:pt x="3767625" y="773355"/>
                  <a:pt x="3764432" y="770159"/>
                  <a:pt x="3762835" y="771757"/>
                </a:cubicBezTo>
                <a:cubicBezTo>
                  <a:pt x="3769221" y="771757"/>
                  <a:pt x="3759642" y="778148"/>
                  <a:pt x="3764432" y="778148"/>
                </a:cubicBezTo>
                <a:cubicBezTo>
                  <a:pt x="3769221" y="768561"/>
                  <a:pt x="3781993" y="773355"/>
                  <a:pt x="3785186" y="779746"/>
                </a:cubicBezTo>
                <a:cubicBezTo>
                  <a:pt x="3788379" y="778148"/>
                  <a:pt x="3789975" y="776550"/>
                  <a:pt x="3791571" y="773355"/>
                </a:cubicBezTo>
                <a:cubicBezTo>
                  <a:pt x="3793168" y="778148"/>
                  <a:pt x="3794764" y="778148"/>
                  <a:pt x="3797957" y="773355"/>
                </a:cubicBezTo>
                <a:cubicBezTo>
                  <a:pt x="3797957" y="778148"/>
                  <a:pt x="3802747" y="776550"/>
                  <a:pt x="3802747" y="781344"/>
                </a:cubicBezTo>
                <a:cubicBezTo>
                  <a:pt x="3796361" y="782942"/>
                  <a:pt x="3785186" y="781344"/>
                  <a:pt x="3778800" y="779746"/>
                </a:cubicBezTo>
                <a:cubicBezTo>
                  <a:pt x="3778800" y="781344"/>
                  <a:pt x="3777203" y="781344"/>
                  <a:pt x="3777203" y="782942"/>
                </a:cubicBezTo>
                <a:cubicBezTo>
                  <a:pt x="3796361" y="786137"/>
                  <a:pt x="3802747" y="795725"/>
                  <a:pt x="3825097" y="797322"/>
                </a:cubicBezTo>
                <a:cubicBezTo>
                  <a:pt x="3823500" y="802116"/>
                  <a:pt x="3826693" y="802116"/>
                  <a:pt x="3826693" y="805311"/>
                </a:cubicBezTo>
                <a:cubicBezTo>
                  <a:pt x="3821904" y="806909"/>
                  <a:pt x="3817115" y="805311"/>
                  <a:pt x="3812325" y="805311"/>
                </a:cubicBezTo>
                <a:cubicBezTo>
                  <a:pt x="3805939" y="803714"/>
                  <a:pt x="3801150" y="803714"/>
                  <a:pt x="3794764" y="806909"/>
                </a:cubicBezTo>
                <a:cubicBezTo>
                  <a:pt x="3794764" y="808507"/>
                  <a:pt x="3794764" y="808507"/>
                  <a:pt x="3794764" y="810105"/>
                </a:cubicBezTo>
                <a:cubicBezTo>
                  <a:pt x="3810729" y="811703"/>
                  <a:pt x="3829886" y="808507"/>
                  <a:pt x="3831483" y="822888"/>
                </a:cubicBezTo>
                <a:cubicBezTo>
                  <a:pt x="3842658" y="826083"/>
                  <a:pt x="3858622" y="829279"/>
                  <a:pt x="3858622" y="840464"/>
                </a:cubicBezTo>
                <a:cubicBezTo>
                  <a:pt x="3860219" y="837268"/>
                  <a:pt x="3863412" y="838866"/>
                  <a:pt x="3865008" y="840464"/>
                </a:cubicBezTo>
                <a:cubicBezTo>
                  <a:pt x="3860219" y="840464"/>
                  <a:pt x="3857026" y="842062"/>
                  <a:pt x="3858622" y="845257"/>
                </a:cubicBezTo>
                <a:cubicBezTo>
                  <a:pt x="3860219" y="846855"/>
                  <a:pt x="3861815" y="850051"/>
                  <a:pt x="3861815" y="854845"/>
                </a:cubicBezTo>
                <a:cubicBezTo>
                  <a:pt x="3865008" y="854845"/>
                  <a:pt x="3866605" y="856442"/>
                  <a:pt x="3868201" y="853247"/>
                </a:cubicBezTo>
                <a:cubicBezTo>
                  <a:pt x="3865008" y="853247"/>
                  <a:pt x="3863412" y="853247"/>
                  <a:pt x="3863412" y="851649"/>
                </a:cubicBezTo>
                <a:cubicBezTo>
                  <a:pt x="3868201" y="846855"/>
                  <a:pt x="3872990" y="853247"/>
                  <a:pt x="3879376" y="851649"/>
                </a:cubicBezTo>
                <a:cubicBezTo>
                  <a:pt x="3872990" y="862834"/>
                  <a:pt x="3884166" y="870823"/>
                  <a:pt x="3887358" y="880410"/>
                </a:cubicBezTo>
                <a:cubicBezTo>
                  <a:pt x="3882569" y="883605"/>
                  <a:pt x="3885762" y="889997"/>
                  <a:pt x="3885762" y="896388"/>
                </a:cubicBezTo>
                <a:cubicBezTo>
                  <a:pt x="3874587" y="905975"/>
                  <a:pt x="3853833" y="904377"/>
                  <a:pt x="3836272" y="901182"/>
                </a:cubicBezTo>
                <a:cubicBezTo>
                  <a:pt x="3837868" y="896388"/>
                  <a:pt x="3841061" y="899584"/>
                  <a:pt x="3844254" y="896388"/>
                </a:cubicBezTo>
                <a:cubicBezTo>
                  <a:pt x="3841061" y="889997"/>
                  <a:pt x="3831483" y="896388"/>
                  <a:pt x="3828290" y="889997"/>
                </a:cubicBezTo>
                <a:cubicBezTo>
                  <a:pt x="3812325" y="902780"/>
                  <a:pt x="3796361" y="877214"/>
                  <a:pt x="3783589" y="878812"/>
                </a:cubicBezTo>
                <a:cubicBezTo>
                  <a:pt x="3780396" y="872421"/>
                  <a:pt x="3774010" y="867627"/>
                  <a:pt x="3767625" y="864432"/>
                </a:cubicBezTo>
                <a:cubicBezTo>
                  <a:pt x="3761239" y="862834"/>
                  <a:pt x="3754853" y="861236"/>
                  <a:pt x="3750064" y="861236"/>
                </a:cubicBezTo>
                <a:cubicBezTo>
                  <a:pt x="3751660" y="862834"/>
                  <a:pt x="3762835" y="862834"/>
                  <a:pt x="3756449" y="869225"/>
                </a:cubicBezTo>
                <a:cubicBezTo>
                  <a:pt x="3746871" y="866029"/>
                  <a:pt x="3743678" y="859638"/>
                  <a:pt x="3734099" y="861236"/>
                </a:cubicBezTo>
                <a:cubicBezTo>
                  <a:pt x="3729310" y="854845"/>
                  <a:pt x="3718135" y="846855"/>
                  <a:pt x="3711749" y="851649"/>
                </a:cubicBezTo>
                <a:cubicBezTo>
                  <a:pt x="3708556" y="848453"/>
                  <a:pt x="3714942" y="850051"/>
                  <a:pt x="3713345" y="845257"/>
                </a:cubicBezTo>
                <a:cubicBezTo>
                  <a:pt x="3708556" y="843660"/>
                  <a:pt x="3697381" y="846855"/>
                  <a:pt x="3697381" y="840464"/>
                </a:cubicBezTo>
                <a:cubicBezTo>
                  <a:pt x="3700574" y="838866"/>
                  <a:pt x="3702170" y="846855"/>
                  <a:pt x="3703767" y="842062"/>
                </a:cubicBezTo>
                <a:cubicBezTo>
                  <a:pt x="3700574" y="838866"/>
                  <a:pt x="3695784" y="830877"/>
                  <a:pt x="3692591" y="838866"/>
                </a:cubicBezTo>
                <a:cubicBezTo>
                  <a:pt x="3684609" y="829279"/>
                  <a:pt x="3671838" y="822888"/>
                  <a:pt x="3660662" y="818094"/>
                </a:cubicBezTo>
                <a:cubicBezTo>
                  <a:pt x="3652680" y="822888"/>
                  <a:pt x="3636716" y="822888"/>
                  <a:pt x="3628733" y="819692"/>
                </a:cubicBezTo>
                <a:cubicBezTo>
                  <a:pt x="3627137" y="822888"/>
                  <a:pt x="3625540" y="827681"/>
                  <a:pt x="3623944" y="832475"/>
                </a:cubicBezTo>
                <a:cubicBezTo>
                  <a:pt x="3625540" y="832475"/>
                  <a:pt x="3627137" y="834073"/>
                  <a:pt x="3631926" y="832475"/>
                </a:cubicBezTo>
                <a:cubicBezTo>
                  <a:pt x="3631926" y="829279"/>
                  <a:pt x="3633523" y="826083"/>
                  <a:pt x="3636716" y="826083"/>
                </a:cubicBezTo>
                <a:cubicBezTo>
                  <a:pt x="3641505" y="830877"/>
                  <a:pt x="3646294" y="835670"/>
                  <a:pt x="3654277" y="837268"/>
                </a:cubicBezTo>
                <a:cubicBezTo>
                  <a:pt x="3655873" y="838866"/>
                  <a:pt x="3652680" y="840464"/>
                  <a:pt x="3652680" y="842062"/>
                </a:cubicBezTo>
                <a:cubicBezTo>
                  <a:pt x="3659066" y="838866"/>
                  <a:pt x="3657470" y="843660"/>
                  <a:pt x="3662259" y="845257"/>
                </a:cubicBezTo>
                <a:cubicBezTo>
                  <a:pt x="3662259" y="843660"/>
                  <a:pt x="3662259" y="842062"/>
                  <a:pt x="3663855" y="842062"/>
                </a:cubicBezTo>
                <a:cubicBezTo>
                  <a:pt x="3663855" y="843660"/>
                  <a:pt x="3663855" y="845257"/>
                  <a:pt x="3665452" y="846855"/>
                </a:cubicBezTo>
                <a:cubicBezTo>
                  <a:pt x="3660662" y="846855"/>
                  <a:pt x="3649487" y="845257"/>
                  <a:pt x="3647891" y="851649"/>
                </a:cubicBezTo>
                <a:cubicBezTo>
                  <a:pt x="3655873" y="854845"/>
                  <a:pt x="3665452" y="851649"/>
                  <a:pt x="3668645" y="858040"/>
                </a:cubicBezTo>
                <a:cubicBezTo>
                  <a:pt x="3670241" y="862834"/>
                  <a:pt x="3662259" y="861236"/>
                  <a:pt x="3663855" y="866029"/>
                </a:cubicBezTo>
                <a:cubicBezTo>
                  <a:pt x="3667048" y="869225"/>
                  <a:pt x="3675030" y="869225"/>
                  <a:pt x="3676627" y="875616"/>
                </a:cubicBezTo>
                <a:cubicBezTo>
                  <a:pt x="3673434" y="875616"/>
                  <a:pt x="3668645" y="875616"/>
                  <a:pt x="3668645" y="880410"/>
                </a:cubicBezTo>
                <a:cubicBezTo>
                  <a:pt x="3670241" y="885204"/>
                  <a:pt x="3678223" y="882008"/>
                  <a:pt x="3676627" y="889997"/>
                </a:cubicBezTo>
                <a:cubicBezTo>
                  <a:pt x="3678223" y="889997"/>
                  <a:pt x="3679820" y="888399"/>
                  <a:pt x="3681416" y="888399"/>
                </a:cubicBezTo>
                <a:cubicBezTo>
                  <a:pt x="3681416" y="896388"/>
                  <a:pt x="3686206" y="899584"/>
                  <a:pt x="3692591" y="901182"/>
                </a:cubicBezTo>
                <a:cubicBezTo>
                  <a:pt x="3690995" y="910769"/>
                  <a:pt x="3698977" y="912367"/>
                  <a:pt x="3698977" y="918758"/>
                </a:cubicBezTo>
                <a:cubicBezTo>
                  <a:pt x="3671838" y="913964"/>
                  <a:pt x="3655873" y="896388"/>
                  <a:pt x="3625540" y="893193"/>
                </a:cubicBezTo>
                <a:cubicBezTo>
                  <a:pt x="3622348" y="885204"/>
                  <a:pt x="3612769" y="883605"/>
                  <a:pt x="3603190" y="883605"/>
                </a:cubicBezTo>
                <a:cubicBezTo>
                  <a:pt x="3601594" y="875616"/>
                  <a:pt x="3588822" y="870823"/>
                  <a:pt x="3579243" y="877214"/>
                </a:cubicBezTo>
                <a:cubicBezTo>
                  <a:pt x="3585629" y="878812"/>
                  <a:pt x="3596804" y="875616"/>
                  <a:pt x="3599997" y="882008"/>
                </a:cubicBezTo>
                <a:cubicBezTo>
                  <a:pt x="3588822" y="880410"/>
                  <a:pt x="3574454" y="882008"/>
                  <a:pt x="3568068" y="872421"/>
                </a:cubicBezTo>
                <a:cubicBezTo>
                  <a:pt x="3566472" y="878812"/>
                  <a:pt x="3558490" y="875616"/>
                  <a:pt x="3556893" y="874018"/>
                </a:cubicBezTo>
                <a:cubicBezTo>
                  <a:pt x="3561682" y="872421"/>
                  <a:pt x="3569665" y="874018"/>
                  <a:pt x="3571261" y="869225"/>
                </a:cubicBezTo>
                <a:cubicBezTo>
                  <a:pt x="3563279" y="866029"/>
                  <a:pt x="3555297" y="874018"/>
                  <a:pt x="3545718" y="872421"/>
                </a:cubicBezTo>
                <a:cubicBezTo>
                  <a:pt x="3545718" y="869225"/>
                  <a:pt x="3547314" y="869225"/>
                  <a:pt x="3547314" y="866029"/>
                </a:cubicBezTo>
                <a:cubicBezTo>
                  <a:pt x="3542525" y="864432"/>
                  <a:pt x="3532946" y="864432"/>
                  <a:pt x="3539332" y="859638"/>
                </a:cubicBezTo>
                <a:cubicBezTo>
                  <a:pt x="3537736" y="859638"/>
                  <a:pt x="3537736" y="859638"/>
                  <a:pt x="3536139" y="859638"/>
                </a:cubicBezTo>
                <a:cubicBezTo>
                  <a:pt x="3532946" y="861236"/>
                  <a:pt x="3528157" y="862834"/>
                  <a:pt x="3524964" y="864432"/>
                </a:cubicBezTo>
                <a:cubicBezTo>
                  <a:pt x="3524964" y="866029"/>
                  <a:pt x="3526561" y="867627"/>
                  <a:pt x="3528157" y="867627"/>
                </a:cubicBezTo>
                <a:cubicBezTo>
                  <a:pt x="3531350" y="867627"/>
                  <a:pt x="3531350" y="864432"/>
                  <a:pt x="3536139" y="864432"/>
                </a:cubicBezTo>
                <a:cubicBezTo>
                  <a:pt x="3534543" y="870823"/>
                  <a:pt x="3542525" y="864432"/>
                  <a:pt x="3542525" y="867627"/>
                </a:cubicBezTo>
                <a:cubicBezTo>
                  <a:pt x="3534543" y="872421"/>
                  <a:pt x="3537736" y="867627"/>
                  <a:pt x="3529753" y="869225"/>
                </a:cubicBezTo>
                <a:cubicBezTo>
                  <a:pt x="3526561" y="872421"/>
                  <a:pt x="3528157" y="877214"/>
                  <a:pt x="3531350" y="877214"/>
                </a:cubicBezTo>
                <a:cubicBezTo>
                  <a:pt x="3526561" y="878812"/>
                  <a:pt x="3521771" y="878812"/>
                  <a:pt x="3521771" y="883605"/>
                </a:cubicBezTo>
                <a:cubicBezTo>
                  <a:pt x="3529753" y="880410"/>
                  <a:pt x="3550507" y="874018"/>
                  <a:pt x="3547314" y="885204"/>
                </a:cubicBezTo>
                <a:cubicBezTo>
                  <a:pt x="3550507" y="886801"/>
                  <a:pt x="3553700" y="886801"/>
                  <a:pt x="3556893" y="888399"/>
                </a:cubicBezTo>
                <a:cubicBezTo>
                  <a:pt x="3556893" y="886801"/>
                  <a:pt x="3558490" y="885204"/>
                  <a:pt x="3560086" y="883605"/>
                </a:cubicBezTo>
                <a:cubicBezTo>
                  <a:pt x="3560086" y="886801"/>
                  <a:pt x="3561682" y="889997"/>
                  <a:pt x="3564875" y="889997"/>
                </a:cubicBezTo>
                <a:cubicBezTo>
                  <a:pt x="3596804" y="894790"/>
                  <a:pt x="3623944" y="912367"/>
                  <a:pt x="3644698" y="925149"/>
                </a:cubicBezTo>
                <a:cubicBezTo>
                  <a:pt x="3631926" y="926747"/>
                  <a:pt x="3630330" y="925149"/>
                  <a:pt x="3620751" y="926747"/>
                </a:cubicBezTo>
                <a:cubicBezTo>
                  <a:pt x="3627137" y="929943"/>
                  <a:pt x="3631926" y="933139"/>
                  <a:pt x="3638312" y="936334"/>
                </a:cubicBezTo>
                <a:cubicBezTo>
                  <a:pt x="3639909" y="937932"/>
                  <a:pt x="3636716" y="944323"/>
                  <a:pt x="3639909" y="944323"/>
                </a:cubicBezTo>
                <a:cubicBezTo>
                  <a:pt x="3646294" y="939530"/>
                  <a:pt x="3646294" y="952313"/>
                  <a:pt x="3655873" y="949117"/>
                </a:cubicBezTo>
                <a:cubicBezTo>
                  <a:pt x="3654277" y="955508"/>
                  <a:pt x="3659066" y="953911"/>
                  <a:pt x="3662259" y="957106"/>
                </a:cubicBezTo>
                <a:cubicBezTo>
                  <a:pt x="3657470" y="958704"/>
                  <a:pt x="3657470" y="955508"/>
                  <a:pt x="3652680" y="955508"/>
                </a:cubicBezTo>
                <a:cubicBezTo>
                  <a:pt x="3651084" y="960302"/>
                  <a:pt x="3649487" y="961900"/>
                  <a:pt x="3652680" y="965095"/>
                </a:cubicBezTo>
                <a:cubicBezTo>
                  <a:pt x="3636716" y="968291"/>
                  <a:pt x="3620751" y="965095"/>
                  <a:pt x="3604787" y="963497"/>
                </a:cubicBezTo>
                <a:cubicBezTo>
                  <a:pt x="3595208" y="963497"/>
                  <a:pt x="3571261" y="961900"/>
                  <a:pt x="3563279" y="955508"/>
                </a:cubicBezTo>
                <a:cubicBezTo>
                  <a:pt x="3558490" y="955508"/>
                  <a:pt x="3553700" y="955508"/>
                  <a:pt x="3550507" y="955508"/>
                </a:cubicBezTo>
                <a:cubicBezTo>
                  <a:pt x="3545718" y="955508"/>
                  <a:pt x="3540929" y="953911"/>
                  <a:pt x="3536139" y="952313"/>
                </a:cubicBezTo>
                <a:cubicBezTo>
                  <a:pt x="3528157" y="949117"/>
                  <a:pt x="3520175" y="945921"/>
                  <a:pt x="3512192" y="942726"/>
                </a:cubicBezTo>
                <a:cubicBezTo>
                  <a:pt x="3497824" y="944323"/>
                  <a:pt x="3485053" y="937932"/>
                  <a:pt x="3472281" y="931541"/>
                </a:cubicBezTo>
                <a:cubicBezTo>
                  <a:pt x="3473878" y="931541"/>
                  <a:pt x="3473878" y="929943"/>
                  <a:pt x="3475474" y="928345"/>
                </a:cubicBezTo>
                <a:cubicBezTo>
                  <a:pt x="3469088" y="928345"/>
                  <a:pt x="3461106" y="921954"/>
                  <a:pt x="3457913" y="928345"/>
                </a:cubicBezTo>
                <a:cubicBezTo>
                  <a:pt x="3457913" y="925149"/>
                  <a:pt x="3457913" y="921954"/>
                  <a:pt x="3457913" y="918758"/>
                </a:cubicBezTo>
                <a:cubicBezTo>
                  <a:pt x="3449931" y="917160"/>
                  <a:pt x="3440352" y="915562"/>
                  <a:pt x="3430773" y="915562"/>
                </a:cubicBezTo>
                <a:cubicBezTo>
                  <a:pt x="3421195" y="915562"/>
                  <a:pt x="3411616" y="915562"/>
                  <a:pt x="3402037" y="918758"/>
                </a:cubicBezTo>
                <a:cubicBezTo>
                  <a:pt x="3397248" y="913964"/>
                  <a:pt x="3392459" y="912367"/>
                  <a:pt x="3384476" y="917160"/>
                </a:cubicBezTo>
                <a:cubicBezTo>
                  <a:pt x="3379687" y="899584"/>
                  <a:pt x="3362126" y="888399"/>
                  <a:pt x="3346162" y="886801"/>
                </a:cubicBezTo>
                <a:cubicBezTo>
                  <a:pt x="3346162" y="889997"/>
                  <a:pt x="3350951" y="886801"/>
                  <a:pt x="3350951" y="889997"/>
                </a:cubicBezTo>
                <a:cubicBezTo>
                  <a:pt x="3346162" y="893193"/>
                  <a:pt x="3344565" y="891595"/>
                  <a:pt x="3338179" y="896388"/>
                </a:cubicBezTo>
                <a:cubicBezTo>
                  <a:pt x="3336583" y="894790"/>
                  <a:pt x="3334986" y="891595"/>
                  <a:pt x="3330197" y="893193"/>
                </a:cubicBezTo>
                <a:cubicBezTo>
                  <a:pt x="3330197" y="888399"/>
                  <a:pt x="3328601" y="885204"/>
                  <a:pt x="3325408" y="883605"/>
                </a:cubicBezTo>
                <a:cubicBezTo>
                  <a:pt x="3323811" y="888399"/>
                  <a:pt x="3319022" y="889997"/>
                  <a:pt x="3314233" y="889997"/>
                </a:cubicBezTo>
                <a:cubicBezTo>
                  <a:pt x="3304654" y="870823"/>
                  <a:pt x="3287093" y="859638"/>
                  <a:pt x="3261550" y="859638"/>
                </a:cubicBezTo>
                <a:cubicBezTo>
                  <a:pt x="3263146" y="850051"/>
                  <a:pt x="3250374" y="858040"/>
                  <a:pt x="3245585" y="853247"/>
                </a:cubicBezTo>
                <a:cubicBezTo>
                  <a:pt x="3243989" y="858040"/>
                  <a:pt x="3240796" y="858040"/>
                  <a:pt x="3236006" y="858040"/>
                </a:cubicBezTo>
                <a:cubicBezTo>
                  <a:pt x="3236006" y="866029"/>
                  <a:pt x="3231217" y="872421"/>
                  <a:pt x="3228024" y="872421"/>
                </a:cubicBezTo>
                <a:cubicBezTo>
                  <a:pt x="3226428" y="874018"/>
                  <a:pt x="3229621" y="877214"/>
                  <a:pt x="3231217" y="880410"/>
                </a:cubicBezTo>
                <a:cubicBezTo>
                  <a:pt x="3221638" y="880410"/>
                  <a:pt x="3226428" y="899584"/>
                  <a:pt x="3215253" y="896388"/>
                </a:cubicBezTo>
                <a:cubicBezTo>
                  <a:pt x="3220042" y="901182"/>
                  <a:pt x="3218445" y="901182"/>
                  <a:pt x="3212060" y="901182"/>
                </a:cubicBezTo>
                <a:cubicBezTo>
                  <a:pt x="3218445" y="910769"/>
                  <a:pt x="3216849" y="917160"/>
                  <a:pt x="3231217" y="921954"/>
                </a:cubicBezTo>
                <a:cubicBezTo>
                  <a:pt x="3231217" y="918758"/>
                  <a:pt x="3229621" y="913964"/>
                  <a:pt x="3237603" y="917160"/>
                </a:cubicBezTo>
                <a:cubicBezTo>
                  <a:pt x="3237603" y="915562"/>
                  <a:pt x="3236006" y="913964"/>
                  <a:pt x="3232814" y="910769"/>
                </a:cubicBezTo>
                <a:cubicBezTo>
                  <a:pt x="3234410" y="907573"/>
                  <a:pt x="3239199" y="912367"/>
                  <a:pt x="3240796" y="910769"/>
                </a:cubicBezTo>
                <a:cubicBezTo>
                  <a:pt x="3242392" y="907573"/>
                  <a:pt x="3237603" y="910769"/>
                  <a:pt x="3237603" y="905975"/>
                </a:cubicBezTo>
                <a:cubicBezTo>
                  <a:pt x="3239199" y="904377"/>
                  <a:pt x="3242392" y="909171"/>
                  <a:pt x="3243989" y="907573"/>
                </a:cubicBezTo>
                <a:cubicBezTo>
                  <a:pt x="3248778" y="915562"/>
                  <a:pt x="3242392" y="917160"/>
                  <a:pt x="3245585" y="923552"/>
                </a:cubicBezTo>
                <a:cubicBezTo>
                  <a:pt x="3239199" y="921954"/>
                  <a:pt x="3242392" y="926747"/>
                  <a:pt x="3237603" y="926747"/>
                </a:cubicBezTo>
                <a:cubicBezTo>
                  <a:pt x="3240796" y="926747"/>
                  <a:pt x="3243989" y="929943"/>
                  <a:pt x="3248778" y="933139"/>
                </a:cubicBezTo>
                <a:cubicBezTo>
                  <a:pt x="3240796" y="933139"/>
                  <a:pt x="3242392" y="937932"/>
                  <a:pt x="3237603" y="937932"/>
                </a:cubicBezTo>
                <a:cubicBezTo>
                  <a:pt x="3237603" y="939530"/>
                  <a:pt x="3239199" y="942726"/>
                  <a:pt x="3240796" y="944323"/>
                </a:cubicBezTo>
                <a:cubicBezTo>
                  <a:pt x="3232814" y="949117"/>
                  <a:pt x="3228024" y="963497"/>
                  <a:pt x="3215253" y="961900"/>
                </a:cubicBezTo>
                <a:cubicBezTo>
                  <a:pt x="3215253" y="965095"/>
                  <a:pt x="3220042" y="968291"/>
                  <a:pt x="3213656" y="971487"/>
                </a:cubicBezTo>
                <a:cubicBezTo>
                  <a:pt x="3205674" y="963497"/>
                  <a:pt x="3202481" y="971487"/>
                  <a:pt x="3197692" y="973085"/>
                </a:cubicBezTo>
                <a:cubicBezTo>
                  <a:pt x="3204077" y="977878"/>
                  <a:pt x="3210463" y="979476"/>
                  <a:pt x="3218445" y="984270"/>
                </a:cubicBezTo>
                <a:cubicBezTo>
                  <a:pt x="3208867" y="981074"/>
                  <a:pt x="3216849" y="989063"/>
                  <a:pt x="3207270" y="985867"/>
                </a:cubicBezTo>
                <a:cubicBezTo>
                  <a:pt x="3205674" y="998650"/>
                  <a:pt x="3197692" y="1008237"/>
                  <a:pt x="3183324" y="1014628"/>
                </a:cubicBezTo>
                <a:cubicBezTo>
                  <a:pt x="3178534" y="1011433"/>
                  <a:pt x="3172148" y="1006639"/>
                  <a:pt x="3170552" y="1003443"/>
                </a:cubicBezTo>
                <a:cubicBezTo>
                  <a:pt x="3168955" y="1001846"/>
                  <a:pt x="3168955" y="1003443"/>
                  <a:pt x="3167359" y="1001846"/>
                </a:cubicBezTo>
                <a:cubicBezTo>
                  <a:pt x="3165763" y="1001846"/>
                  <a:pt x="3167359" y="1003443"/>
                  <a:pt x="3168955" y="1005042"/>
                </a:cubicBezTo>
                <a:cubicBezTo>
                  <a:pt x="3164166" y="1006639"/>
                  <a:pt x="3164166" y="998650"/>
                  <a:pt x="3162570" y="997052"/>
                </a:cubicBezTo>
                <a:cubicBezTo>
                  <a:pt x="3157780" y="1001846"/>
                  <a:pt x="3151395" y="1001846"/>
                  <a:pt x="3151395" y="1009835"/>
                </a:cubicBezTo>
                <a:cubicBezTo>
                  <a:pt x="3157780" y="1014628"/>
                  <a:pt x="3162570" y="1014628"/>
                  <a:pt x="3165763" y="1019422"/>
                </a:cubicBezTo>
                <a:cubicBezTo>
                  <a:pt x="3157780" y="1027411"/>
                  <a:pt x="3141816" y="1027411"/>
                  <a:pt x="3129044" y="1032205"/>
                </a:cubicBezTo>
                <a:cubicBezTo>
                  <a:pt x="3130641" y="1035400"/>
                  <a:pt x="3141816" y="1040194"/>
                  <a:pt x="3145009" y="1041792"/>
                </a:cubicBezTo>
                <a:cubicBezTo>
                  <a:pt x="3149798" y="1046585"/>
                  <a:pt x="3146605" y="1051379"/>
                  <a:pt x="3151395" y="1056172"/>
                </a:cubicBezTo>
                <a:cubicBezTo>
                  <a:pt x="3148202" y="1060966"/>
                  <a:pt x="3148202" y="1059368"/>
                  <a:pt x="3145009" y="1064161"/>
                </a:cubicBezTo>
                <a:cubicBezTo>
                  <a:pt x="3143412" y="1062564"/>
                  <a:pt x="3140219" y="1062564"/>
                  <a:pt x="3138623" y="1062564"/>
                </a:cubicBezTo>
                <a:cubicBezTo>
                  <a:pt x="3140219" y="1064161"/>
                  <a:pt x="3143412" y="1065759"/>
                  <a:pt x="3145009" y="1067357"/>
                </a:cubicBezTo>
                <a:cubicBezTo>
                  <a:pt x="3146605" y="1067357"/>
                  <a:pt x="3146605" y="1065759"/>
                  <a:pt x="3148202" y="1065759"/>
                </a:cubicBezTo>
                <a:cubicBezTo>
                  <a:pt x="3154587" y="1072151"/>
                  <a:pt x="3159377" y="1078542"/>
                  <a:pt x="3165763" y="1083335"/>
                </a:cubicBezTo>
                <a:cubicBezTo>
                  <a:pt x="3167359" y="1083335"/>
                  <a:pt x="3167359" y="1083335"/>
                  <a:pt x="3167359" y="1084933"/>
                </a:cubicBezTo>
                <a:cubicBezTo>
                  <a:pt x="3178534" y="1094520"/>
                  <a:pt x="3189709" y="1102510"/>
                  <a:pt x="3202481" y="1108901"/>
                </a:cubicBezTo>
                <a:cubicBezTo>
                  <a:pt x="3202481" y="1112097"/>
                  <a:pt x="3204077" y="1115292"/>
                  <a:pt x="3204077" y="1118488"/>
                </a:cubicBezTo>
                <a:cubicBezTo>
                  <a:pt x="3215253" y="1120086"/>
                  <a:pt x="3220042" y="1128075"/>
                  <a:pt x="3223235" y="1132869"/>
                </a:cubicBezTo>
                <a:cubicBezTo>
                  <a:pt x="3226428" y="1132869"/>
                  <a:pt x="3224831" y="1131271"/>
                  <a:pt x="3226428" y="1129673"/>
                </a:cubicBezTo>
                <a:cubicBezTo>
                  <a:pt x="3231217" y="1132869"/>
                  <a:pt x="3229621" y="1142456"/>
                  <a:pt x="3236006" y="1144053"/>
                </a:cubicBezTo>
                <a:cubicBezTo>
                  <a:pt x="3255164" y="1153640"/>
                  <a:pt x="3271128" y="1168021"/>
                  <a:pt x="3283900" y="1185597"/>
                </a:cubicBezTo>
                <a:cubicBezTo>
                  <a:pt x="3283900" y="1183999"/>
                  <a:pt x="3287093" y="1182402"/>
                  <a:pt x="3288689" y="1182402"/>
                </a:cubicBezTo>
                <a:cubicBezTo>
                  <a:pt x="3296672" y="1193587"/>
                  <a:pt x="3306250" y="1201576"/>
                  <a:pt x="3315829" y="1211163"/>
                </a:cubicBezTo>
                <a:cubicBezTo>
                  <a:pt x="3325408" y="1219152"/>
                  <a:pt x="3336583" y="1227141"/>
                  <a:pt x="3346162" y="1236728"/>
                </a:cubicBezTo>
                <a:cubicBezTo>
                  <a:pt x="3347758" y="1239924"/>
                  <a:pt x="3342969" y="1239924"/>
                  <a:pt x="3344565" y="1244717"/>
                </a:cubicBezTo>
                <a:cubicBezTo>
                  <a:pt x="3354144" y="1241522"/>
                  <a:pt x="3354144" y="1249511"/>
                  <a:pt x="3362126" y="1247913"/>
                </a:cubicBezTo>
                <a:cubicBezTo>
                  <a:pt x="3360530" y="1259098"/>
                  <a:pt x="3371705" y="1259098"/>
                  <a:pt x="3371705" y="1268685"/>
                </a:cubicBezTo>
                <a:cubicBezTo>
                  <a:pt x="3378091" y="1268685"/>
                  <a:pt x="3384476" y="1275076"/>
                  <a:pt x="3389266" y="1279870"/>
                </a:cubicBezTo>
                <a:cubicBezTo>
                  <a:pt x="3395652" y="1286261"/>
                  <a:pt x="3400441" y="1292653"/>
                  <a:pt x="3405230" y="1297446"/>
                </a:cubicBezTo>
                <a:cubicBezTo>
                  <a:pt x="3398844" y="1305435"/>
                  <a:pt x="3422791" y="1310229"/>
                  <a:pt x="3424388" y="1321414"/>
                </a:cubicBezTo>
                <a:cubicBezTo>
                  <a:pt x="3429177" y="1323012"/>
                  <a:pt x="3427581" y="1318218"/>
                  <a:pt x="3430773" y="1318218"/>
                </a:cubicBezTo>
                <a:cubicBezTo>
                  <a:pt x="3432370" y="1321414"/>
                  <a:pt x="3430773" y="1329403"/>
                  <a:pt x="3440352" y="1327805"/>
                </a:cubicBezTo>
                <a:cubicBezTo>
                  <a:pt x="3443545" y="1334196"/>
                  <a:pt x="3446738" y="1338990"/>
                  <a:pt x="3449931" y="1343783"/>
                </a:cubicBezTo>
                <a:cubicBezTo>
                  <a:pt x="3453124" y="1345381"/>
                  <a:pt x="3454720" y="1348577"/>
                  <a:pt x="3456317" y="1350175"/>
                </a:cubicBezTo>
                <a:cubicBezTo>
                  <a:pt x="3456317" y="1350175"/>
                  <a:pt x="3456317" y="1350175"/>
                  <a:pt x="3464299" y="1356566"/>
                </a:cubicBezTo>
                <a:cubicBezTo>
                  <a:pt x="3464299" y="1361360"/>
                  <a:pt x="3454720" y="1356566"/>
                  <a:pt x="3456317" y="1364555"/>
                </a:cubicBezTo>
                <a:cubicBezTo>
                  <a:pt x="3470685" y="1367751"/>
                  <a:pt x="3480263" y="1372544"/>
                  <a:pt x="3489842" y="1383729"/>
                </a:cubicBezTo>
                <a:cubicBezTo>
                  <a:pt x="3486649" y="1386925"/>
                  <a:pt x="3485053" y="1380534"/>
                  <a:pt x="3480263" y="1380534"/>
                </a:cubicBezTo>
                <a:cubicBezTo>
                  <a:pt x="3480263" y="1385327"/>
                  <a:pt x="3475474" y="1383729"/>
                  <a:pt x="3475474" y="1388523"/>
                </a:cubicBezTo>
                <a:cubicBezTo>
                  <a:pt x="3483456" y="1390121"/>
                  <a:pt x="3493035" y="1393316"/>
                  <a:pt x="3493035" y="1399708"/>
                </a:cubicBezTo>
                <a:cubicBezTo>
                  <a:pt x="3489842" y="1399708"/>
                  <a:pt x="3486649" y="1393316"/>
                  <a:pt x="3483456" y="1396512"/>
                </a:cubicBezTo>
                <a:cubicBezTo>
                  <a:pt x="3488246" y="1402903"/>
                  <a:pt x="3493035" y="1407697"/>
                  <a:pt x="3502614" y="1409295"/>
                </a:cubicBezTo>
                <a:cubicBezTo>
                  <a:pt x="3502614" y="1414088"/>
                  <a:pt x="3499421" y="1412491"/>
                  <a:pt x="3499421" y="1417284"/>
                </a:cubicBezTo>
                <a:cubicBezTo>
                  <a:pt x="3505807" y="1420480"/>
                  <a:pt x="3505807" y="1425273"/>
                  <a:pt x="3513789" y="1422078"/>
                </a:cubicBezTo>
                <a:cubicBezTo>
                  <a:pt x="3515385" y="1434860"/>
                  <a:pt x="3526561" y="1436458"/>
                  <a:pt x="3532946" y="1444447"/>
                </a:cubicBezTo>
                <a:cubicBezTo>
                  <a:pt x="3537736" y="1444447"/>
                  <a:pt x="3532946" y="1434860"/>
                  <a:pt x="3539332" y="1438056"/>
                </a:cubicBezTo>
                <a:cubicBezTo>
                  <a:pt x="3540929" y="1444447"/>
                  <a:pt x="3531350" y="1444447"/>
                  <a:pt x="3536139" y="1449241"/>
                </a:cubicBezTo>
                <a:cubicBezTo>
                  <a:pt x="3539332" y="1446045"/>
                  <a:pt x="3547314" y="1442850"/>
                  <a:pt x="3545718" y="1450839"/>
                </a:cubicBezTo>
                <a:cubicBezTo>
                  <a:pt x="3544121" y="1450839"/>
                  <a:pt x="3539332" y="1449241"/>
                  <a:pt x="3539332" y="1452436"/>
                </a:cubicBezTo>
                <a:cubicBezTo>
                  <a:pt x="3545718" y="1463621"/>
                  <a:pt x="3555297" y="1473208"/>
                  <a:pt x="3564875" y="1481198"/>
                </a:cubicBezTo>
                <a:cubicBezTo>
                  <a:pt x="3564875" y="1481198"/>
                  <a:pt x="3564875" y="1481198"/>
                  <a:pt x="3563279" y="1482795"/>
                </a:cubicBezTo>
                <a:cubicBezTo>
                  <a:pt x="3568068" y="1490785"/>
                  <a:pt x="3577647" y="1508361"/>
                  <a:pt x="3585629" y="1505165"/>
                </a:cubicBezTo>
                <a:cubicBezTo>
                  <a:pt x="3584033" y="1506763"/>
                  <a:pt x="3587226" y="1508361"/>
                  <a:pt x="3588822" y="1509959"/>
                </a:cubicBezTo>
                <a:cubicBezTo>
                  <a:pt x="3585629" y="1509959"/>
                  <a:pt x="3582436" y="1508361"/>
                  <a:pt x="3582436" y="1511557"/>
                </a:cubicBezTo>
                <a:cubicBezTo>
                  <a:pt x="3588822" y="1509959"/>
                  <a:pt x="3585629" y="1517948"/>
                  <a:pt x="3592015" y="1516350"/>
                </a:cubicBezTo>
                <a:cubicBezTo>
                  <a:pt x="3592015" y="1513154"/>
                  <a:pt x="3590419" y="1511557"/>
                  <a:pt x="3590419" y="1509959"/>
                </a:cubicBezTo>
                <a:cubicBezTo>
                  <a:pt x="3599997" y="1509959"/>
                  <a:pt x="3587226" y="1521144"/>
                  <a:pt x="3596804" y="1522741"/>
                </a:cubicBezTo>
                <a:cubicBezTo>
                  <a:pt x="3595208" y="1527535"/>
                  <a:pt x="3601594" y="1527535"/>
                  <a:pt x="3599997" y="1532329"/>
                </a:cubicBezTo>
                <a:cubicBezTo>
                  <a:pt x="3596804" y="1533926"/>
                  <a:pt x="3595208" y="1527535"/>
                  <a:pt x="3593611" y="1532329"/>
                </a:cubicBezTo>
                <a:cubicBezTo>
                  <a:pt x="3598401" y="1540318"/>
                  <a:pt x="3604787" y="1548307"/>
                  <a:pt x="3615962" y="1551503"/>
                </a:cubicBezTo>
                <a:cubicBezTo>
                  <a:pt x="3612769" y="1553100"/>
                  <a:pt x="3611172" y="1553100"/>
                  <a:pt x="3609576" y="1554698"/>
                </a:cubicBezTo>
                <a:cubicBezTo>
                  <a:pt x="3612769" y="1556296"/>
                  <a:pt x="3612769" y="1559492"/>
                  <a:pt x="3615962" y="1559492"/>
                </a:cubicBezTo>
                <a:cubicBezTo>
                  <a:pt x="3619155" y="1559492"/>
                  <a:pt x="3619155" y="1557894"/>
                  <a:pt x="3620751" y="1557894"/>
                </a:cubicBezTo>
                <a:cubicBezTo>
                  <a:pt x="3620751" y="1562688"/>
                  <a:pt x="3623944" y="1565883"/>
                  <a:pt x="3627137" y="1569079"/>
                </a:cubicBezTo>
                <a:cubicBezTo>
                  <a:pt x="3625540" y="1567481"/>
                  <a:pt x="3631926" y="1564285"/>
                  <a:pt x="3631926" y="1567481"/>
                </a:cubicBezTo>
                <a:cubicBezTo>
                  <a:pt x="3622348" y="1572274"/>
                  <a:pt x="3636716" y="1575470"/>
                  <a:pt x="3635119" y="1580264"/>
                </a:cubicBezTo>
                <a:cubicBezTo>
                  <a:pt x="3633523" y="1583459"/>
                  <a:pt x="3627137" y="1580264"/>
                  <a:pt x="3627137" y="1583459"/>
                </a:cubicBezTo>
                <a:cubicBezTo>
                  <a:pt x="3635119" y="1583459"/>
                  <a:pt x="3633523" y="1589851"/>
                  <a:pt x="3638312" y="1591449"/>
                </a:cubicBezTo>
                <a:cubicBezTo>
                  <a:pt x="3639909" y="1585057"/>
                  <a:pt x="3647891" y="1593046"/>
                  <a:pt x="3647891" y="1596242"/>
                </a:cubicBezTo>
                <a:cubicBezTo>
                  <a:pt x="3644698" y="1594644"/>
                  <a:pt x="3638312" y="1594644"/>
                  <a:pt x="3638312" y="1599438"/>
                </a:cubicBezTo>
                <a:cubicBezTo>
                  <a:pt x="3639909" y="1601036"/>
                  <a:pt x="3646294" y="1599438"/>
                  <a:pt x="3646294" y="1602633"/>
                </a:cubicBezTo>
                <a:cubicBezTo>
                  <a:pt x="3633523" y="1605829"/>
                  <a:pt x="3649487" y="1621808"/>
                  <a:pt x="3654277" y="1626601"/>
                </a:cubicBezTo>
                <a:cubicBezTo>
                  <a:pt x="3654277" y="1625003"/>
                  <a:pt x="3654277" y="1623405"/>
                  <a:pt x="3657470" y="1623405"/>
                </a:cubicBezTo>
                <a:cubicBezTo>
                  <a:pt x="3655873" y="1631395"/>
                  <a:pt x="3659066" y="1626601"/>
                  <a:pt x="3662259" y="1629797"/>
                </a:cubicBezTo>
                <a:cubicBezTo>
                  <a:pt x="3662259" y="1629797"/>
                  <a:pt x="3662259" y="1629797"/>
                  <a:pt x="3660662" y="1637786"/>
                </a:cubicBezTo>
                <a:cubicBezTo>
                  <a:pt x="3654277" y="1634590"/>
                  <a:pt x="3654277" y="1639384"/>
                  <a:pt x="3651084" y="1640982"/>
                </a:cubicBezTo>
                <a:cubicBezTo>
                  <a:pt x="3649487" y="1632992"/>
                  <a:pt x="3649487" y="1631395"/>
                  <a:pt x="3641505" y="1628199"/>
                </a:cubicBezTo>
                <a:cubicBezTo>
                  <a:pt x="3644698" y="1618612"/>
                  <a:pt x="3639909" y="1623405"/>
                  <a:pt x="3641505" y="1612220"/>
                </a:cubicBezTo>
                <a:cubicBezTo>
                  <a:pt x="3638312" y="1617014"/>
                  <a:pt x="3631926" y="1613818"/>
                  <a:pt x="3631926" y="1610623"/>
                </a:cubicBezTo>
                <a:cubicBezTo>
                  <a:pt x="3633523" y="1610623"/>
                  <a:pt x="3636716" y="1612220"/>
                  <a:pt x="3638312" y="1609025"/>
                </a:cubicBezTo>
                <a:cubicBezTo>
                  <a:pt x="3635119" y="1609025"/>
                  <a:pt x="3641505" y="1604231"/>
                  <a:pt x="3635119" y="1602633"/>
                </a:cubicBezTo>
                <a:cubicBezTo>
                  <a:pt x="3631926" y="1604231"/>
                  <a:pt x="3628733" y="1609025"/>
                  <a:pt x="3623944" y="1607427"/>
                </a:cubicBezTo>
                <a:cubicBezTo>
                  <a:pt x="3623944" y="1602633"/>
                  <a:pt x="3633523" y="1607427"/>
                  <a:pt x="3631926" y="1599438"/>
                </a:cubicBezTo>
                <a:cubicBezTo>
                  <a:pt x="3622348" y="1599438"/>
                  <a:pt x="3630330" y="1586655"/>
                  <a:pt x="3619155" y="1586655"/>
                </a:cubicBezTo>
                <a:cubicBezTo>
                  <a:pt x="3617558" y="1591449"/>
                  <a:pt x="3617558" y="1596242"/>
                  <a:pt x="3612769" y="1596242"/>
                </a:cubicBezTo>
                <a:cubicBezTo>
                  <a:pt x="3615962" y="1589851"/>
                  <a:pt x="3614365" y="1589851"/>
                  <a:pt x="3619155" y="1585057"/>
                </a:cubicBezTo>
                <a:cubicBezTo>
                  <a:pt x="3604787" y="1583459"/>
                  <a:pt x="3603190" y="1570677"/>
                  <a:pt x="3595208" y="1561090"/>
                </a:cubicBezTo>
                <a:cubicBezTo>
                  <a:pt x="3595208" y="1562688"/>
                  <a:pt x="3593611" y="1562688"/>
                  <a:pt x="3592015" y="1562688"/>
                </a:cubicBezTo>
                <a:cubicBezTo>
                  <a:pt x="3592015" y="1565883"/>
                  <a:pt x="3596804" y="1565883"/>
                  <a:pt x="3595208" y="1569079"/>
                </a:cubicBezTo>
                <a:cubicBezTo>
                  <a:pt x="3587226" y="1567481"/>
                  <a:pt x="3595208" y="1559492"/>
                  <a:pt x="3592015" y="1556296"/>
                </a:cubicBezTo>
                <a:cubicBezTo>
                  <a:pt x="3588822" y="1559492"/>
                  <a:pt x="3585629" y="1561090"/>
                  <a:pt x="3584033" y="1556296"/>
                </a:cubicBezTo>
                <a:cubicBezTo>
                  <a:pt x="3592015" y="1557894"/>
                  <a:pt x="3585629" y="1553100"/>
                  <a:pt x="3587226" y="1546709"/>
                </a:cubicBezTo>
                <a:cubicBezTo>
                  <a:pt x="3582436" y="1545111"/>
                  <a:pt x="3577647" y="1538720"/>
                  <a:pt x="3572858" y="1533926"/>
                </a:cubicBezTo>
                <a:cubicBezTo>
                  <a:pt x="3568068" y="1529133"/>
                  <a:pt x="3563279" y="1524339"/>
                  <a:pt x="3556893" y="1525937"/>
                </a:cubicBezTo>
                <a:cubicBezTo>
                  <a:pt x="3555297" y="1521144"/>
                  <a:pt x="3560086" y="1522741"/>
                  <a:pt x="3560086" y="1519546"/>
                </a:cubicBezTo>
                <a:cubicBezTo>
                  <a:pt x="3555297" y="1514752"/>
                  <a:pt x="3552104" y="1506763"/>
                  <a:pt x="3544121" y="1503567"/>
                </a:cubicBezTo>
                <a:cubicBezTo>
                  <a:pt x="3547314" y="1503567"/>
                  <a:pt x="3550507" y="1503567"/>
                  <a:pt x="3550507" y="1500372"/>
                </a:cubicBezTo>
                <a:cubicBezTo>
                  <a:pt x="3547314" y="1498774"/>
                  <a:pt x="3547314" y="1495578"/>
                  <a:pt x="3540929" y="1497176"/>
                </a:cubicBezTo>
                <a:cubicBezTo>
                  <a:pt x="3540929" y="1498774"/>
                  <a:pt x="3540929" y="1503567"/>
                  <a:pt x="3539332" y="1503567"/>
                </a:cubicBezTo>
                <a:cubicBezTo>
                  <a:pt x="3539332" y="1500372"/>
                  <a:pt x="3532946" y="1500372"/>
                  <a:pt x="3534543" y="1495578"/>
                </a:cubicBezTo>
                <a:cubicBezTo>
                  <a:pt x="3539332" y="1495578"/>
                  <a:pt x="3542525" y="1493980"/>
                  <a:pt x="3540929" y="1489187"/>
                </a:cubicBezTo>
                <a:cubicBezTo>
                  <a:pt x="3528157" y="1489187"/>
                  <a:pt x="3534543" y="1468415"/>
                  <a:pt x="3520175" y="1473208"/>
                </a:cubicBezTo>
                <a:cubicBezTo>
                  <a:pt x="3518578" y="1470013"/>
                  <a:pt x="3518578" y="1468415"/>
                  <a:pt x="3520175" y="1466817"/>
                </a:cubicBezTo>
                <a:cubicBezTo>
                  <a:pt x="3515385" y="1468415"/>
                  <a:pt x="3513789" y="1460426"/>
                  <a:pt x="3512192" y="1465219"/>
                </a:cubicBezTo>
                <a:cubicBezTo>
                  <a:pt x="3512192" y="1466817"/>
                  <a:pt x="3515385" y="1468415"/>
                  <a:pt x="3512192" y="1470013"/>
                </a:cubicBezTo>
                <a:cubicBezTo>
                  <a:pt x="3507403" y="1465219"/>
                  <a:pt x="3507403" y="1455632"/>
                  <a:pt x="3502614" y="1450839"/>
                </a:cubicBezTo>
                <a:cubicBezTo>
                  <a:pt x="3502614" y="1452436"/>
                  <a:pt x="3499421" y="1452436"/>
                  <a:pt x="3499421" y="1454034"/>
                </a:cubicBezTo>
                <a:cubicBezTo>
                  <a:pt x="3499421" y="1457230"/>
                  <a:pt x="3501017" y="1457230"/>
                  <a:pt x="3501017" y="1460426"/>
                </a:cubicBezTo>
                <a:cubicBezTo>
                  <a:pt x="3493035" y="1457230"/>
                  <a:pt x="3489842" y="1449241"/>
                  <a:pt x="3485053" y="1442850"/>
                </a:cubicBezTo>
                <a:cubicBezTo>
                  <a:pt x="3481860" y="1436458"/>
                  <a:pt x="3477071" y="1431665"/>
                  <a:pt x="3467492" y="1430067"/>
                </a:cubicBezTo>
                <a:cubicBezTo>
                  <a:pt x="3467492" y="1422078"/>
                  <a:pt x="3470685" y="1430067"/>
                  <a:pt x="3470685" y="1426871"/>
                </a:cubicBezTo>
                <a:cubicBezTo>
                  <a:pt x="3467492" y="1417284"/>
                  <a:pt x="3457913" y="1412491"/>
                  <a:pt x="3454720" y="1404501"/>
                </a:cubicBezTo>
                <a:cubicBezTo>
                  <a:pt x="3438756" y="1404501"/>
                  <a:pt x="3443545" y="1380534"/>
                  <a:pt x="3430773" y="1385327"/>
                </a:cubicBezTo>
                <a:cubicBezTo>
                  <a:pt x="3433966" y="1377338"/>
                  <a:pt x="3419598" y="1378936"/>
                  <a:pt x="3422791" y="1369349"/>
                </a:cubicBezTo>
                <a:cubicBezTo>
                  <a:pt x="3413213" y="1369349"/>
                  <a:pt x="3413213" y="1364555"/>
                  <a:pt x="3408423" y="1361360"/>
                </a:cubicBezTo>
                <a:cubicBezTo>
                  <a:pt x="3414809" y="1354968"/>
                  <a:pt x="3400441" y="1345381"/>
                  <a:pt x="3390862" y="1346979"/>
                </a:cubicBezTo>
                <a:cubicBezTo>
                  <a:pt x="3389266" y="1342186"/>
                  <a:pt x="3394055" y="1343783"/>
                  <a:pt x="3394055" y="1340588"/>
                </a:cubicBezTo>
                <a:cubicBezTo>
                  <a:pt x="3389266" y="1340588"/>
                  <a:pt x="3392459" y="1332598"/>
                  <a:pt x="3387669" y="1334196"/>
                </a:cubicBezTo>
                <a:cubicBezTo>
                  <a:pt x="3386073" y="1335794"/>
                  <a:pt x="3379687" y="1338990"/>
                  <a:pt x="3379687" y="1334196"/>
                </a:cubicBezTo>
                <a:cubicBezTo>
                  <a:pt x="3381283" y="1332598"/>
                  <a:pt x="3387669" y="1335794"/>
                  <a:pt x="3387669" y="1332598"/>
                </a:cubicBezTo>
                <a:cubicBezTo>
                  <a:pt x="3387669" y="1326207"/>
                  <a:pt x="3376494" y="1329403"/>
                  <a:pt x="3373301" y="1326207"/>
                </a:cubicBezTo>
                <a:cubicBezTo>
                  <a:pt x="3376494" y="1323012"/>
                  <a:pt x="3374898" y="1321414"/>
                  <a:pt x="3374898" y="1318218"/>
                </a:cubicBezTo>
                <a:cubicBezTo>
                  <a:pt x="3365319" y="1318218"/>
                  <a:pt x="3363723" y="1313425"/>
                  <a:pt x="3354144" y="1313425"/>
                </a:cubicBezTo>
                <a:cubicBezTo>
                  <a:pt x="3357337" y="1316620"/>
                  <a:pt x="3357337" y="1318218"/>
                  <a:pt x="3352547" y="1318218"/>
                </a:cubicBezTo>
                <a:cubicBezTo>
                  <a:pt x="3352547" y="1318218"/>
                  <a:pt x="3352547" y="1316620"/>
                  <a:pt x="3350951" y="1316620"/>
                </a:cubicBezTo>
                <a:cubicBezTo>
                  <a:pt x="3349354" y="1316620"/>
                  <a:pt x="3350951" y="1321414"/>
                  <a:pt x="3347758" y="1321414"/>
                </a:cubicBezTo>
                <a:cubicBezTo>
                  <a:pt x="3344565" y="1311827"/>
                  <a:pt x="3338179" y="1318218"/>
                  <a:pt x="3336583" y="1305435"/>
                </a:cubicBezTo>
                <a:cubicBezTo>
                  <a:pt x="3339776" y="1305435"/>
                  <a:pt x="3344565" y="1315022"/>
                  <a:pt x="3344565" y="1305435"/>
                </a:cubicBezTo>
                <a:cubicBezTo>
                  <a:pt x="3350951" y="1303837"/>
                  <a:pt x="3350951" y="1313425"/>
                  <a:pt x="3354144" y="1310229"/>
                </a:cubicBezTo>
                <a:cubicBezTo>
                  <a:pt x="3352547" y="1307033"/>
                  <a:pt x="3347758" y="1305435"/>
                  <a:pt x="3349354" y="1299044"/>
                </a:cubicBezTo>
                <a:cubicBezTo>
                  <a:pt x="3342969" y="1300642"/>
                  <a:pt x="3344565" y="1294250"/>
                  <a:pt x="3338179" y="1294250"/>
                </a:cubicBezTo>
                <a:cubicBezTo>
                  <a:pt x="3336583" y="1299044"/>
                  <a:pt x="3341372" y="1297446"/>
                  <a:pt x="3341372" y="1300642"/>
                </a:cubicBezTo>
                <a:cubicBezTo>
                  <a:pt x="3336583" y="1300642"/>
                  <a:pt x="3338179" y="1303837"/>
                  <a:pt x="3336583" y="1305435"/>
                </a:cubicBezTo>
                <a:cubicBezTo>
                  <a:pt x="3331794" y="1307033"/>
                  <a:pt x="3328601" y="1303837"/>
                  <a:pt x="3328601" y="1299044"/>
                </a:cubicBezTo>
                <a:cubicBezTo>
                  <a:pt x="3330197" y="1299044"/>
                  <a:pt x="3334986" y="1300642"/>
                  <a:pt x="3334986" y="1297446"/>
                </a:cubicBezTo>
                <a:cubicBezTo>
                  <a:pt x="3333390" y="1297446"/>
                  <a:pt x="3333390" y="1295848"/>
                  <a:pt x="3331794" y="1294250"/>
                </a:cubicBezTo>
                <a:cubicBezTo>
                  <a:pt x="3327004" y="1294250"/>
                  <a:pt x="3328601" y="1299044"/>
                  <a:pt x="3323811" y="1299044"/>
                </a:cubicBezTo>
                <a:cubicBezTo>
                  <a:pt x="3320618" y="1292653"/>
                  <a:pt x="3315829" y="1289457"/>
                  <a:pt x="3311040" y="1284663"/>
                </a:cubicBezTo>
                <a:cubicBezTo>
                  <a:pt x="3307847" y="1279870"/>
                  <a:pt x="3304654" y="1276674"/>
                  <a:pt x="3306250" y="1268685"/>
                </a:cubicBezTo>
                <a:cubicBezTo>
                  <a:pt x="3304654" y="1268685"/>
                  <a:pt x="3299864" y="1262294"/>
                  <a:pt x="3298268" y="1267087"/>
                </a:cubicBezTo>
                <a:cubicBezTo>
                  <a:pt x="3296672" y="1270283"/>
                  <a:pt x="3306250" y="1271881"/>
                  <a:pt x="3299864" y="1275076"/>
                </a:cubicBezTo>
                <a:cubicBezTo>
                  <a:pt x="3296672" y="1268685"/>
                  <a:pt x="3279111" y="1262294"/>
                  <a:pt x="3290286" y="1255902"/>
                </a:cubicBezTo>
                <a:cubicBezTo>
                  <a:pt x="3290286" y="1252706"/>
                  <a:pt x="3288689" y="1252706"/>
                  <a:pt x="3287093" y="1252706"/>
                </a:cubicBezTo>
                <a:cubicBezTo>
                  <a:pt x="3282304" y="1251109"/>
                  <a:pt x="3283900" y="1255902"/>
                  <a:pt x="3279111" y="1255902"/>
                </a:cubicBezTo>
                <a:cubicBezTo>
                  <a:pt x="3272725" y="1249511"/>
                  <a:pt x="3266339" y="1241522"/>
                  <a:pt x="3258357" y="1235130"/>
                </a:cubicBezTo>
                <a:cubicBezTo>
                  <a:pt x="3250374" y="1228739"/>
                  <a:pt x="3243989" y="1222348"/>
                  <a:pt x="3236006" y="1220750"/>
                </a:cubicBezTo>
                <a:cubicBezTo>
                  <a:pt x="3224831" y="1201576"/>
                  <a:pt x="3207270" y="1191989"/>
                  <a:pt x="3192902" y="1179206"/>
                </a:cubicBezTo>
                <a:cubicBezTo>
                  <a:pt x="3192902" y="1179206"/>
                  <a:pt x="3192902" y="1182402"/>
                  <a:pt x="3191306" y="1182402"/>
                </a:cubicBezTo>
                <a:cubicBezTo>
                  <a:pt x="3186516" y="1164825"/>
                  <a:pt x="3160973" y="1156836"/>
                  <a:pt x="3149798" y="1142456"/>
                </a:cubicBezTo>
                <a:cubicBezTo>
                  <a:pt x="3148202" y="1144053"/>
                  <a:pt x="3146605" y="1145651"/>
                  <a:pt x="3145009" y="1145651"/>
                </a:cubicBezTo>
                <a:cubicBezTo>
                  <a:pt x="3137026" y="1136064"/>
                  <a:pt x="3125851" y="1129673"/>
                  <a:pt x="3117869" y="1120086"/>
                </a:cubicBezTo>
                <a:cubicBezTo>
                  <a:pt x="3117869" y="1121684"/>
                  <a:pt x="3117869" y="1123281"/>
                  <a:pt x="3114676" y="1123281"/>
                </a:cubicBezTo>
                <a:cubicBezTo>
                  <a:pt x="3113080" y="1113694"/>
                  <a:pt x="3108290" y="1107303"/>
                  <a:pt x="3100308" y="1110499"/>
                </a:cubicBezTo>
                <a:cubicBezTo>
                  <a:pt x="3093922" y="1096118"/>
                  <a:pt x="3074765" y="1097716"/>
                  <a:pt x="3068379" y="1083335"/>
                </a:cubicBezTo>
                <a:cubicBezTo>
                  <a:pt x="3065186" y="1088129"/>
                  <a:pt x="3057204" y="1078542"/>
                  <a:pt x="3065186" y="1076944"/>
                </a:cubicBezTo>
                <a:cubicBezTo>
                  <a:pt x="3063590" y="1081738"/>
                  <a:pt x="3071572" y="1081738"/>
                  <a:pt x="3073168" y="1078542"/>
                </a:cubicBezTo>
                <a:cubicBezTo>
                  <a:pt x="3068379" y="1073749"/>
                  <a:pt x="3073168" y="1073749"/>
                  <a:pt x="3073168" y="1067357"/>
                </a:cubicBezTo>
                <a:cubicBezTo>
                  <a:pt x="3063590" y="1064161"/>
                  <a:pt x="3058800" y="1073749"/>
                  <a:pt x="3057204" y="1076944"/>
                </a:cubicBezTo>
                <a:cubicBezTo>
                  <a:pt x="3054011" y="1072151"/>
                  <a:pt x="3049222" y="1068955"/>
                  <a:pt x="3042836" y="1065759"/>
                </a:cubicBezTo>
                <a:cubicBezTo>
                  <a:pt x="3036450" y="1062564"/>
                  <a:pt x="3033257" y="1060966"/>
                  <a:pt x="3030064" y="1067357"/>
                </a:cubicBezTo>
                <a:cubicBezTo>
                  <a:pt x="3026871" y="1064161"/>
                  <a:pt x="3023678" y="1065759"/>
                  <a:pt x="3020486" y="1064161"/>
                </a:cubicBezTo>
                <a:cubicBezTo>
                  <a:pt x="3036450" y="1075346"/>
                  <a:pt x="3050818" y="1086531"/>
                  <a:pt x="3065186" y="1097716"/>
                </a:cubicBezTo>
                <a:cubicBezTo>
                  <a:pt x="3074765" y="1104108"/>
                  <a:pt x="3084344" y="1110499"/>
                  <a:pt x="3093922" y="1118488"/>
                </a:cubicBezTo>
                <a:cubicBezTo>
                  <a:pt x="3093922" y="1118488"/>
                  <a:pt x="3093922" y="1118488"/>
                  <a:pt x="3121062" y="1139260"/>
                </a:cubicBezTo>
                <a:cubicBezTo>
                  <a:pt x="3121062" y="1139260"/>
                  <a:pt x="3121062" y="1139260"/>
                  <a:pt x="3135430" y="1150445"/>
                </a:cubicBezTo>
                <a:cubicBezTo>
                  <a:pt x="3140219" y="1153640"/>
                  <a:pt x="3145009" y="1158434"/>
                  <a:pt x="3149798" y="1161630"/>
                </a:cubicBezTo>
                <a:cubicBezTo>
                  <a:pt x="3149798" y="1161630"/>
                  <a:pt x="3149798" y="1161630"/>
                  <a:pt x="3176938" y="1183999"/>
                </a:cubicBezTo>
                <a:cubicBezTo>
                  <a:pt x="3184920" y="1191989"/>
                  <a:pt x="3194499" y="1199978"/>
                  <a:pt x="3202481" y="1207967"/>
                </a:cubicBezTo>
                <a:cubicBezTo>
                  <a:pt x="3202481" y="1207967"/>
                  <a:pt x="3202481" y="1207967"/>
                  <a:pt x="3216849" y="1219152"/>
                </a:cubicBezTo>
                <a:cubicBezTo>
                  <a:pt x="3220042" y="1222348"/>
                  <a:pt x="3224831" y="1227141"/>
                  <a:pt x="3229621" y="1230337"/>
                </a:cubicBezTo>
                <a:cubicBezTo>
                  <a:pt x="3247182" y="1246315"/>
                  <a:pt x="3263146" y="1262294"/>
                  <a:pt x="3280707" y="1279870"/>
                </a:cubicBezTo>
                <a:cubicBezTo>
                  <a:pt x="3285496" y="1284663"/>
                  <a:pt x="3291882" y="1289457"/>
                  <a:pt x="3298268" y="1294250"/>
                </a:cubicBezTo>
                <a:cubicBezTo>
                  <a:pt x="3303057" y="1300642"/>
                  <a:pt x="3307847" y="1305435"/>
                  <a:pt x="3311040" y="1310229"/>
                </a:cubicBezTo>
                <a:cubicBezTo>
                  <a:pt x="3320618" y="1311827"/>
                  <a:pt x="3322215" y="1319816"/>
                  <a:pt x="3331794" y="1321414"/>
                </a:cubicBezTo>
                <a:cubicBezTo>
                  <a:pt x="3333390" y="1323012"/>
                  <a:pt x="3330197" y="1329403"/>
                  <a:pt x="3333390" y="1329403"/>
                </a:cubicBezTo>
                <a:cubicBezTo>
                  <a:pt x="3336583" y="1326207"/>
                  <a:pt x="3338179" y="1329403"/>
                  <a:pt x="3341372" y="1332598"/>
                </a:cubicBezTo>
                <a:cubicBezTo>
                  <a:pt x="3342969" y="1335794"/>
                  <a:pt x="3344565" y="1338990"/>
                  <a:pt x="3344565" y="1340588"/>
                </a:cubicBezTo>
                <a:cubicBezTo>
                  <a:pt x="3349354" y="1348577"/>
                  <a:pt x="3363723" y="1350175"/>
                  <a:pt x="3362126" y="1356566"/>
                </a:cubicBezTo>
                <a:cubicBezTo>
                  <a:pt x="3358933" y="1353370"/>
                  <a:pt x="3354144" y="1353370"/>
                  <a:pt x="3352547" y="1350175"/>
                </a:cubicBezTo>
                <a:cubicBezTo>
                  <a:pt x="3350951" y="1356566"/>
                  <a:pt x="3357337" y="1359762"/>
                  <a:pt x="3363723" y="1362957"/>
                </a:cubicBezTo>
                <a:cubicBezTo>
                  <a:pt x="3366915" y="1364555"/>
                  <a:pt x="3370108" y="1366153"/>
                  <a:pt x="3373301" y="1367751"/>
                </a:cubicBezTo>
                <a:cubicBezTo>
                  <a:pt x="3374898" y="1370947"/>
                  <a:pt x="3376494" y="1372544"/>
                  <a:pt x="3376494" y="1377338"/>
                </a:cubicBezTo>
                <a:cubicBezTo>
                  <a:pt x="3392459" y="1378936"/>
                  <a:pt x="3397248" y="1406099"/>
                  <a:pt x="3410020" y="1401306"/>
                </a:cubicBezTo>
                <a:cubicBezTo>
                  <a:pt x="3408423" y="1404501"/>
                  <a:pt x="3413213" y="1404501"/>
                  <a:pt x="3411616" y="1409295"/>
                </a:cubicBezTo>
                <a:cubicBezTo>
                  <a:pt x="3416405" y="1406099"/>
                  <a:pt x="3425984" y="1415686"/>
                  <a:pt x="3419598" y="1422078"/>
                </a:cubicBezTo>
                <a:cubicBezTo>
                  <a:pt x="3425984" y="1428469"/>
                  <a:pt x="3440352" y="1430067"/>
                  <a:pt x="3441949" y="1441252"/>
                </a:cubicBezTo>
                <a:cubicBezTo>
                  <a:pt x="3441949" y="1444447"/>
                  <a:pt x="3435563" y="1441252"/>
                  <a:pt x="3433966" y="1444447"/>
                </a:cubicBezTo>
                <a:cubicBezTo>
                  <a:pt x="3437159" y="1444447"/>
                  <a:pt x="3441949" y="1447643"/>
                  <a:pt x="3441949" y="1442850"/>
                </a:cubicBezTo>
                <a:cubicBezTo>
                  <a:pt x="3454720" y="1449241"/>
                  <a:pt x="3454720" y="1463621"/>
                  <a:pt x="3469088" y="1468415"/>
                </a:cubicBezTo>
                <a:cubicBezTo>
                  <a:pt x="3464299" y="1471611"/>
                  <a:pt x="3470685" y="1476404"/>
                  <a:pt x="3475474" y="1473208"/>
                </a:cubicBezTo>
                <a:cubicBezTo>
                  <a:pt x="3475474" y="1476404"/>
                  <a:pt x="3472281" y="1476404"/>
                  <a:pt x="3472281" y="1478002"/>
                </a:cubicBezTo>
                <a:cubicBezTo>
                  <a:pt x="3477071" y="1479600"/>
                  <a:pt x="3477071" y="1489187"/>
                  <a:pt x="3486649" y="1485991"/>
                </a:cubicBezTo>
                <a:cubicBezTo>
                  <a:pt x="3488246" y="1489187"/>
                  <a:pt x="3491439" y="1492382"/>
                  <a:pt x="3493035" y="1497176"/>
                </a:cubicBezTo>
                <a:cubicBezTo>
                  <a:pt x="3488246" y="1509959"/>
                  <a:pt x="3515385" y="1521144"/>
                  <a:pt x="3515385" y="1538720"/>
                </a:cubicBezTo>
                <a:cubicBezTo>
                  <a:pt x="3524964" y="1540318"/>
                  <a:pt x="3528157" y="1546709"/>
                  <a:pt x="3531350" y="1553100"/>
                </a:cubicBezTo>
                <a:cubicBezTo>
                  <a:pt x="3534543" y="1559492"/>
                  <a:pt x="3537736" y="1565883"/>
                  <a:pt x="3547314" y="1567481"/>
                </a:cubicBezTo>
                <a:cubicBezTo>
                  <a:pt x="3544121" y="1573872"/>
                  <a:pt x="3552104" y="1570677"/>
                  <a:pt x="3550507" y="1575470"/>
                </a:cubicBezTo>
                <a:cubicBezTo>
                  <a:pt x="3544121" y="1573872"/>
                  <a:pt x="3540929" y="1570677"/>
                  <a:pt x="3537736" y="1567481"/>
                </a:cubicBezTo>
                <a:cubicBezTo>
                  <a:pt x="3534543" y="1562688"/>
                  <a:pt x="3531350" y="1559492"/>
                  <a:pt x="3524964" y="1556296"/>
                </a:cubicBezTo>
                <a:cubicBezTo>
                  <a:pt x="3523368" y="1556296"/>
                  <a:pt x="3520175" y="1557894"/>
                  <a:pt x="3518578" y="1559492"/>
                </a:cubicBezTo>
                <a:cubicBezTo>
                  <a:pt x="3520175" y="1562688"/>
                  <a:pt x="3521771" y="1565883"/>
                  <a:pt x="3528157" y="1564285"/>
                </a:cubicBezTo>
                <a:cubicBezTo>
                  <a:pt x="3529753" y="1570677"/>
                  <a:pt x="3518578" y="1564285"/>
                  <a:pt x="3520175" y="1572274"/>
                </a:cubicBezTo>
                <a:cubicBezTo>
                  <a:pt x="3524964" y="1569079"/>
                  <a:pt x="3529753" y="1580264"/>
                  <a:pt x="3532946" y="1572274"/>
                </a:cubicBezTo>
                <a:cubicBezTo>
                  <a:pt x="3532946" y="1580264"/>
                  <a:pt x="3542525" y="1578666"/>
                  <a:pt x="3540929" y="1583459"/>
                </a:cubicBezTo>
                <a:cubicBezTo>
                  <a:pt x="3544121" y="1578666"/>
                  <a:pt x="3545718" y="1581861"/>
                  <a:pt x="3550507" y="1578666"/>
                </a:cubicBezTo>
                <a:cubicBezTo>
                  <a:pt x="3550507" y="1588253"/>
                  <a:pt x="3556893" y="1589851"/>
                  <a:pt x="3563279" y="1589851"/>
                </a:cubicBezTo>
                <a:cubicBezTo>
                  <a:pt x="3563279" y="1594644"/>
                  <a:pt x="3558490" y="1593046"/>
                  <a:pt x="3558490" y="1596242"/>
                </a:cubicBezTo>
                <a:cubicBezTo>
                  <a:pt x="3564875" y="1599438"/>
                  <a:pt x="3572858" y="1610623"/>
                  <a:pt x="3571261" y="1615416"/>
                </a:cubicBezTo>
                <a:cubicBezTo>
                  <a:pt x="3569665" y="1610623"/>
                  <a:pt x="3561682" y="1609025"/>
                  <a:pt x="3560086" y="1604231"/>
                </a:cubicBezTo>
                <a:cubicBezTo>
                  <a:pt x="3558490" y="1609025"/>
                  <a:pt x="3553700" y="1607427"/>
                  <a:pt x="3555297" y="1613818"/>
                </a:cubicBezTo>
                <a:cubicBezTo>
                  <a:pt x="3558490" y="1612220"/>
                  <a:pt x="3558490" y="1615416"/>
                  <a:pt x="3564875" y="1615416"/>
                </a:cubicBezTo>
                <a:cubicBezTo>
                  <a:pt x="3556893" y="1618612"/>
                  <a:pt x="3568068" y="1642579"/>
                  <a:pt x="3577647" y="1640982"/>
                </a:cubicBezTo>
                <a:cubicBezTo>
                  <a:pt x="3579243" y="1645775"/>
                  <a:pt x="3571261" y="1642579"/>
                  <a:pt x="3572858" y="1647373"/>
                </a:cubicBezTo>
                <a:cubicBezTo>
                  <a:pt x="3574454" y="1647373"/>
                  <a:pt x="3574454" y="1648971"/>
                  <a:pt x="3576051" y="1648971"/>
                </a:cubicBezTo>
                <a:cubicBezTo>
                  <a:pt x="3580840" y="1645775"/>
                  <a:pt x="3585629" y="1647373"/>
                  <a:pt x="3585629" y="1640982"/>
                </a:cubicBezTo>
                <a:cubicBezTo>
                  <a:pt x="3585629" y="1644177"/>
                  <a:pt x="3588822" y="1645775"/>
                  <a:pt x="3590419" y="1648971"/>
                </a:cubicBezTo>
                <a:cubicBezTo>
                  <a:pt x="3593611" y="1644177"/>
                  <a:pt x="3587226" y="1640982"/>
                  <a:pt x="3592015" y="1639384"/>
                </a:cubicBezTo>
                <a:cubicBezTo>
                  <a:pt x="3590419" y="1645775"/>
                  <a:pt x="3599997" y="1644177"/>
                  <a:pt x="3596804" y="1650569"/>
                </a:cubicBezTo>
                <a:cubicBezTo>
                  <a:pt x="3590419" y="1652167"/>
                  <a:pt x="3590419" y="1648971"/>
                  <a:pt x="3585629" y="1650569"/>
                </a:cubicBezTo>
                <a:cubicBezTo>
                  <a:pt x="3585629" y="1656960"/>
                  <a:pt x="3592015" y="1656960"/>
                  <a:pt x="3592015" y="1661753"/>
                </a:cubicBezTo>
                <a:cubicBezTo>
                  <a:pt x="3588822" y="1660156"/>
                  <a:pt x="3588822" y="1666547"/>
                  <a:pt x="3584033" y="1666547"/>
                </a:cubicBezTo>
                <a:cubicBezTo>
                  <a:pt x="3582436" y="1664949"/>
                  <a:pt x="3574454" y="1660156"/>
                  <a:pt x="3572858" y="1664949"/>
                </a:cubicBezTo>
                <a:cubicBezTo>
                  <a:pt x="3574454" y="1668145"/>
                  <a:pt x="3582436" y="1666547"/>
                  <a:pt x="3582436" y="1669743"/>
                </a:cubicBezTo>
                <a:cubicBezTo>
                  <a:pt x="3576051" y="1669743"/>
                  <a:pt x="3582436" y="1679330"/>
                  <a:pt x="3576051" y="1676134"/>
                </a:cubicBezTo>
                <a:cubicBezTo>
                  <a:pt x="3579243" y="1680928"/>
                  <a:pt x="3585629" y="1684123"/>
                  <a:pt x="3587226" y="1676134"/>
                </a:cubicBezTo>
                <a:cubicBezTo>
                  <a:pt x="3579243" y="1677732"/>
                  <a:pt x="3587226" y="1672938"/>
                  <a:pt x="3587226" y="1669743"/>
                </a:cubicBezTo>
                <a:cubicBezTo>
                  <a:pt x="3585629" y="1669743"/>
                  <a:pt x="3584033" y="1669743"/>
                  <a:pt x="3584033" y="1668145"/>
                </a:cubicBezTo>
                <a:cubicBezTo>
                  <a:pt x="3587226" y="1668145"/>
                  <a:pt x="3588822" y="1666547"/>
                  <a:pt x="3592015" y="1666547"/>
                </a:cubicBezTo>
                <a:cubicBezTo>
                  <a:pt x="3595208" y="1671340"/>
                  <a:pt x="3587226" y="1671340"/>
                  <a:pt x="3587226" y="1677732"/>
                </a:cubicBezTo>
                <a:cubicBezTo>
                  <a:pt x="3590419" y="1677732"/>
                  <a:pt x="3590419" y="1680928"/>
                  <a:pt x="3593611" y="1679330"/>
                </a:cubicBezTo>
                <a:cubicBezTo>
                  <a:pt x="3596804" y="1677732"/>
                  <a:pt x="3590419" y="1674536"/>
                  <a:pt x="3595208" y="1674536"/>
                </a:cubicBezTo>
                <a:cubicBezTo>
                  <a:pt x="3596804" y="1680928"/>
                  <a:pt x="3606383" y="1684123"/>
                  <a:pt x="3606383" y="1693710"/>
                </a:cubicBezTo>
                <a:cubicBezTo>
                  <a:pt x="3598401" y="1688917"/>
                  <a:pt x="3593611" y="1688917"/>
                  <a:pt x="3585629" y="1682525"/>
                </a:cubicBezTo>
                <a:cubicBezTo>
                  <a:pt x="3585629" y="1684123"/>
                  <a:pt x="3584033" y="1684123"/>
                  <a:pt x="3584033" y="1685721"/>
                </a:cubicBezTo>
                <a:cubicBezTo>
                  <a:pt x="3590419" y="1692112"/>
                  <a:pt x="3599997" y="1695308"/>
                  <a:pt x="3604787" y="1703297"/>
                </a:cubicBezTo>
                <a:cubicBezTo>
                  <a:pt x="3604787" y="1706493"/>
                  <a:pt x="3601594" y="1704895"/>
                  <a:pt x="3599997" y="1706493"/>
                </a:cubicBezTo>
                <a:cubicBezTo>
                  <a:pt x="3601594" y="1706493"/>
                  <a:pt x="3603190" y="1708091"/>
                  <a:pt x="3603190" y="1708091"/>
                </a:cubicBezTo>
                <a:cubicBezTo>
                  <a:pt x="3606383" y="1709689"/>
                  <a:pt x="3606383" y="1706493"/>
                  <a:pt x="3607980" y="1706493"/>
                </a:cubicBezTo>
                <a:cubicBezTo>
                  <a:pt x="3611172" y="1708091"/>
                  <a:pt x="3615962" y="1712884"/>
                  <a:pt x="3611172" y="1717678"/>
                </a:cubicBezTo>
                <a:cubicBezTo>
                  <a:pt x="3617558" y="1720874"/>
                  <a:pt x="3635119" y="1724069"/>
                  <a:pt x="3630330" y="1732058"/>
                </a:cubicBezTo>
                <a:cubicBezTo>
                  <a:pt x="3628733" y="1730461"/>
                  <a:pt x="3620751" y="1728863"/>
                  <a:pt x="3611172" y="1724069"/>
                </a:cubicBezTo>
                <a:cubicBezTo>
                  <a:pt x="3614365" y="1730461"/>
                  <a:pt x="3625540" y="1732058"/>
                  <a:pt x="3625540" y="1740048"/>
                </a:cubicBezTo>
                <a:cubicBezTo>
                  <a:pt x="3625540" y="1735254"/>
                  <a:pt x="3633523" y="1738450"/>
                  <a:pt x="3635119" y="1733656"/>
                </a:cubicBezTo>
                <a:cubicBezTo>
                  <a:pt x="3635119" y="1736852"/>
                  <a:pt x="3638312" y="1735254"/>
                  <a:pt x="3636716" y="1738450"/>
                </a:cubicBezTo>
                <a:cubicBezTo>
                  <a:pt x="3633523" y="1736852"/>
                  <a:pt x="3627137" y="1738450"/>
                  <a:pt x="3625540" y="1743243"/>
                </a:cubicBezTo>
                <a:cubicBezTo>
                  <a:pt x="3633523" y="1744841"/>
                  <a:pt x="3631926" y="1748037"/>
                  <a:pt x="3628733" y="1754428"/>
                </a:cubicBezTo>
                <a:cubicBezTo>
                  <a:pt x="3644698" y="1759222"/>
                  <a:pt x="3641505" y="1768809"/>
                  <a:pt x="3652680" y="1776798"/>
                </a:cubicBezTo>
                <a:cubicBezTo>
                  <a:pt x="3644698" y="1781591"/>
                  <a:pt x="3643101" y="1768809"/>
                  <a:pt x="3635119" y="1773602"/>
                </a:cubicBezTo>
                <a:cubicBezTo>
                  <a:pt x="3636716" y="1781591"/>
                  <a:pt x="3649487" y="1781591"/>
                  <a:pt x="3644698" y="1794374"/>
                </a:cubicBezTo>
                <a:cubicBezTo>
                  <a:pt x="3652680" y="1797570"/>
                  <a:pt x="3654277" y="1803961"/>
                  <a:pt x="3657470" y="1808755"/>
                </a:cubicBezTo>
                <a:cubicBezTo>
                  <a:pt x="3662259" y="1810353"/>
                  <a:pt x="3663855" y="1807157"/>
                  <a:pt x="3668645" y="1808755"/>
                </a:cubicBezTo>
                <a:cubicBezTo>
                  <a:pt x="3667048" y="1810353"/>
                  <a:pt x="3667048" y="1813548"/>
                  <a:pt x="3668645" y="1813548"/>
                </a:cubicBezTo>
                <a:cubicBezTo>
                  <a:pt x="3668645" y="1810353"/>
                  <a:pt x="3671838" y="1808755"/>
                  <a:pt x="3673434" y="1811950"/>
                </a:cubicBezTo>
                <a:cubicBezTo>
                  <a:pt x="3671838" y="1819940"/>
                  <a:pt x="3667048" y="1813548"/>
                  <a:pt x="3662259" y="1813548"/>
                </a:cubicBezTo>
                <a:cubicBezTo>
                  <a:pt x="3665452" y="1818342"/>
                  <a:pt x="3657470" y="1813548"/>
                  <a:pt x="3657470" y="1818342"/>
                </a:cubicBezTo>
                <a:cubicBezTo>
                  <a:pt x="3663855" y="1816744"/>
                  <a:pt x="3668645" y="1819940"/>
                  <a:pt x="3662259" y="1824733"/>
                </a:cubicBezTo>
                <a:cubicBezTo>
                  <a:pt x="3657470" y="1819940"/>
                  <a:pt x="3652680" y="1821537"/>
                  <a:pt x="3651084" y="1815146"/>
                </a:cubicBezTo>
                <a:cubicBezTo>
                  <a:pt x="3651084" y="1816744"/>
                  <a:pt x="3649487" y="1816744"/>
                  <a:pt x="3649487" y="1818342"/>
                </a:cubicBezTo>
                <a:cubicBezTo>
                  <a:pt x="3647891" y="1823135"/>
                  <a:pt x="3657470" y="1823135"/>
                  <a:pt x="3651084" y="1826331"/>
                </a:cubicBezTo>
                <a:cubicBezTo>
                  <a:pt x="3644698" y="1821537"/>
                  <a:pt x="3646294" y="1813548"/>
                  <a:pt x="3638312" y="1808755"/>
                </a:cubicBezTo>
                <a:cubicBezTo>
                  <a:pt x="3635119" y="1810353"/>
                  <a:pt x="3636716" y="1815146"/>
                  <a:pt x="3633523" y="1815146"/>
                </a:cubicBezTo>
                <a:cubicBezTo>
                  <a:pt x="3635119" y="1810353"/>
                  <a:pt x="3628733" y="1810353"/>
                  <a:pt x="3631926" y="1805559"/>
                </a:cubicBezTo>
                <a:cubicBezTo>
                  <a:pt x="3635119" y="1805559"/>
                  <a:pt x="3636716" y="1805559"/>
                  <a:pt x="3638312" y="1803961"/>
                </a:cubicBezTo>
                <a:cubicBezTo>
                  <a:pt x="3635119" y="1800766"/>
                  <a:pt x="3627137" y="1794374"/>
                  <a:pt x="3623944" y="1799168"/>
                </a:cubicBezTo>
                <a:cubicBezTo>
                  <a:pt x="3625540" y="1794374"/>
                  <a:pt x="3622348" y="1794374"/>
                  <a:pt x="3623944" y="1789581"/>
                </a:cubicBezTo>
                <a:cubicBezTo>
                  <a:pt x="3631926" y="1789581"/>
                  <a:pt x="3625540" y="1797570"/>
                  <a:pt x="3631926" y="1797570"/>
                </a:cubicBezTo>
                <a:cubicBezTo>
                  <a:pt x="3631926" y="1789581"/>
                  <a:pt x="3628733" y="1789581"/>
                  <a:pt x="3633523" y="1779994"/>
                </a:cubicBezTo>
                <a:cubicBezTo>
                  <a:pt x="3631926" y="1779994"/>
                  <a:pt x="3630330" y="1779994"/>
                  <a:pt x="3628733" y="1778396"/>
                </a:cubicBezTo>
                <a:cubicBezTo>
                  <a:pt x="3625540" y="1781591"/>
                  <a:pt x="3628733" y="1779994"/>
                  <a:pt x="3627137" y="1784787"/>
                </a:cubicBezTo>
                <a:cubicBezTo>
                  <a:pt x="3625540" y="1784787"/>
                  <a:pt x="3623944" y="1784787"/>
                  <a:pt x="3622348" y="1786385"/>
                </a:cubicBezTo>
                <a:cubicBezTo>
                  <a:pt x="3615962" y="1786385"/>
                  <a:pt x="3617558" y="1781591"/>
                  <a:pt x="3611172" y="1781591"/>
                </a:cubicBezTo>
                <a:cubicBezTo>
                  <a:pt x="3607980" y="1784787"/>
                  <a:pt x="3617558" y="1789581"/>
                  <a:pt x="3609576" y="1787983"/>
                </a:cubicBezTo>
                <a:cubicBezTo>
                  <a:pt x="3607980" y="1783189"/>
                  <a:pt x="3601594" y="1773602"/>
                  <a:pt x="3603190" y="1770407"/>
                </a:cubicBezTo>
                <a:cubicBezTo>
                  <a:pt x="3601594" y="1773602"/>
                  <a:pt x="3606383" y="1773602"/>
                  <a:pt x="3609576" y="1775200"/>
                </a:cubicBezTo>
                <a:cubicBezTo>
                  <a:pt x="3611172" y="1764015"/>
                  <a:pt x="3598401" y="1759222"/>
                  <a:pt x="3599997" y="1752830"/>
                </a:cubicBezTo>
                <a:cubicBezTo>
                  <a:pt x="3596804" y="1752830"/>
                  <a:pt x="3595208" y="1754428"/>
                  <a:pt x="3595208" y="1757624"/>
                </a:cubicBezTo>
                <a:cubicBezTo>
                  <a:pt x="3588822" y="1757624"/>
                  <a:pt x="3588822" y="1754428"/>
                  <a:pt x="3585629" y="1751233"/>
                </a:cubicBezTo>
                <a:cubicBezTo>
                  <a:pt x="3588822" y="1740048"/>
                  <a:pt x="3577647" y="1733656"/>
                  <a:pt x="3568068" y="1727265"/>
                </a:cubicBezTo>
                <a:cubicBezTo>
                  <a:pt x="3571261" y="1725667"/>
                  <a:pt x="3572858" y="1732058"/>
                  <a:pt x="3576051" y="1727265"/>
                </a:cubicBezTo>
                <a:cubicBezTo>
                  <a:pt x="3577647" y="1720874"/>
                  <a:pt x="3566472" y="1722471"/>
                  <a:pt x="3566472" y="1719276"/>
                </a:cubicBezTo>
                <a:cubicBezTo>
                  <a:pt x="3568068" y="1717678"/>
                  <a:pt x="3571261" y="1719276"/>
                  <a:pt x="3571261" y="1714482"/>
                </a:cubicBezTo>
                <a:cubicBezTo>
                  <a:pt x="3569665" y="1714482"/>
                  <a:pt x="3568068" y="1714482"/>
                  <a:pt x="3564875" y="1714482"/>
                </a:cubicBezTo>
                <a:cubicBezTo>
                  <a:pt x="3566472" y="1703297"/>
                  <a:pt x="3550507" y="1708091"/>
                  <a:pt x="3545718" y="1701699"/>
                </a:cubicBezTo>
                <a:cubicBezTo>
                  <a:pt x="3548911" y="1692112"/>
                  <a:pt x="3537736" y="1685721"/>
                  <a:pt x="3531350" y="1692112"/>
                </a:cubicBezTo>
                <a:cubicBezTo>
                  <a:pt x="3532946" y="1692112"/>
                  <a:pt x="3542525" y="1693710"/>
                  <a:pt x="3536139" y="1696906"/>
                </a:cubicBezTo>
                <a:cubicBezTo>
                  <a:pt x="3534543" y="1692112"/>
                  <a:pt x="3532946" y="1700102"/>
                  <a:pt x="3529753" y="1698504"/>
                </a:cubicBezTo>
                <a:cubicBezTo>
                  <a:pt x="3529753" y="1695308"/>
                  <a:pt x="3529753" y="1690515"/>
                  <a:pt x="3529753" y="1687319"/>
                </a:cubicBezTo>
                <a:cubicBezTo>
                  <a:pt x="3537736" y="1685721"/>
                  <a:pt x="3536139" y="1685721"/>
                  <a:pt x="3542525" y="1688917"/>
                </a:cubicBezTo>
                <a:cubicBezTo>
                  <a:pt x="3539332" y="1679330"/>
                  <a:pt x="3531350" y="1669743"/>
                  <a:pt x="3523368" y="1671340"/>
                </a:cubicBezTo>
                <a:cubicBezTo>
                  <a:pt x="3526561" y="1669743"/>
                  <a:pt x="3524964" y="1663351"/>
                  <a:pt x="3523368" y="1661753"/>
                </a:cubicBezTo>
                <a:cubicBezTo>
                  <a:pt x="3515385" y="1666547"/>
                  <a:pt x="3518578" y="1653764"/>
                  <a:pt x="3513789" y="1652167"/>
                </a:cubicBezTo>
                <a:cubicBezTo>
                  <a:pt x="3512192" y="1653764"/>
                  <a:pt x="3502614" y="1653764"/>
                  <a:pt x="3502614" y="1650569"/>
                </a:cubicBezTo>
                <a:cubicBezTo>
                  <a:pt x="3505807" y="1648971"/>
                  <a:pt x="3509000" y="1648971"/>
                  <a:pt x="3510596" y="1644177"/>
                </a:cubicBezTo>
                <a:cubicBezTo>
                  <a:pt x="3501017" y="1644177"/>
                  <a:pt x="3510596" y="1634590"/>
                  <a:pt x="3497824" y="1634590"/>
                </a:cubicBezTo>
                <a:cubicBezTo>
                  <a:pt x="3501017" y="1637786"/>
                  <a:pt x="3497824" y="1637786"/>
                  <a:pt x="3494632" y="1637786"/>
                </a:cubicBezTo>
                <a:cubicBezTo>
                  <a:pt x="3491439" y="1632992"/>
                  <a:pt x="3483456" y="1626601"/>
                  <a:pt x="3493035" y="1628199"/>
                </a:cubicBezTo>
                <a:cubicBezTo>
                  <a:pt x="3489842" y="1626601"/>
                  <a:pt x="3485053" y="1625003"/>
                  <a:pt x="3480263" y="1621808"/>
                </a:cubicBezTo>
                <a:cubicBezTo>
                  <a:pt x="3477071" y="1618612"/>
                  <a:pt x="3473878" y="1615416"/>
                  <a:pt x="3472281" y="1610623"/>
                </a:cubicBezTo>
                <a:cubicBezTo>
                  <a:pt x="3470685" y="1610623"/>
                  <a:pt x="3467492" y="1610623"/>
                  <a:pt x="3465895" y="1609025"/>
                </a:cubicBezTo>
                <a:cubicBezTo>
                  <a:pt x="3464299" y="1604231"/>
                  <a:pt x="3472281" y="1609025"/>
                  <a:pt x="3472281" y="1605829"/>
                </a:cubicBezTo>
                <a:cubicBezTo>
                  <a:pt x="3465895" y="1599438"/>
                  <a:pt x="3459510" y="1601036"/>
                  <a:pt x="3453124" y="1593046"/>
                </a:cubicBezTo>
                <a:cubicBezTo>
                  <a:pt x="3451527" y="1597840"/>
                  <a:pt x="3457913" y="1596242"/>
                  <a:pt x="3456317" y="1601036"/>
                </a:cubicBezTo>
                <a:cubicBezTo>
                  <a:pt x="3453124" y="1594644"/>
                  <a:pt x="3440352" y="1591449"/>
                  <a:pt x="3445142" y="1586655"/>
                </a:cubicBezTo>
                <a:cubicBezTo>
                  <a:pt x="3445142" y="1588253"/>
                  <a:pt x="3449931" y="1593046"/>
                  <a:pt x="3449931" y="1589851"/>
                </a:cubicBezTo>
                <a:cubicBezTo>
                  <a:pt x="3446738" y="1585057"/>
                  <a:pt x="3446738" y="1580264"/>
                  <a:pt x="3438756" y="1580264"/>
                </a:cubicBezTo>
                <a:cubicBezTo>
                  <a:pt x="3440352" y="1583459"/>
                  <a:pt x="3443545" y="1585057"/>
                  <a:pt x="3438756" y="1586655"/>
                </a:cubicBezTo>
                <a:cubicBezTo>
                  <a:pt x="3437159" y="1581861"/>
                  <a:pt x="3430773" y="1581861"/>
                  <a:pt x="3437159" y="1578666"/>
                </a:cubicBezTo>
                <a:cubicBezTo>
                  <a:pt x="3430773" y="1581861"/>
                  <a:pt x="3430773" y="1577068"/>
                  <a:pt x="3425984" y="1575470"/>
                </a:cubicBezTo>
                <a:cubicBezTo>
                  <a:pt x="3425984" y="1578666"/>
                  <a:pt x="3427581" y="1580264"/>
                  <a:pt x="3427581" y="1585057"/>
                </a:cubicBezTo>
                <a:cubicBezTo>
                  <a:pt x="3430773" y="1585057"/>
                  <a:pt x="3430773" y="1588253"/>
                  <a:pt x="3433966" y="1588253"/>
                </a:cubicBezTo>
                <a:cubicBezTo>
                  <a:pt x="3430773" y="1594644"/>
                  <a:pt x="3435563" y="1599438"/>
                  <a:pt x="3441949" y="1602633"/>
                </a:cubicBezTo>
                <a:cubicBezTo>
                  <a:pt x="3446738" y="1605829"/>
                  <a:pt x="3453124" y="1610623"/>
                  <a:pt x="3451527" y="1618612"/>
                </a:cubicBezTo>
                <a:cubicBezTo>
                  <a:pt x="3461106" y="1620210"/>
                  <a:pt x="3456317" y="1631395"/>
                  <a:pt x="3465895" y="1631395"/>
                </a:cubicBezTo>
                <a:cubicBezTo>
                  <a:pt x="3472281" y="1640982"/>
                  <a:pt x="3477071" y="1650569"/>
                  <a:pt x="3486649" y="1658558"/>
                </a:cubicBezTo>
                <a:cubicBezTo>
                  <a:pt x="3485053" y="1658558"/>
                  <a:pt x="3483456" y="1663351"/>
                  <a:pt x="3481860" y="1663351"/>
                </a:cubicBezTo>
                <a:cubicBezTo>
                  <a:pt x="3483456" y="1664949"/>
                  <a:pt x="3481860" y="1669743"/>
                  <a:pt x="3486649" y="1669743"/>
                </a:cubicBezTo>
                <a:cubicBezTo>
                  <a:pt x="3486649" y="1676134"/>
                  <a:pt x="3481860" y="1677732"/>
                  <a:pt x="3480263" y="1680928"/>
                </a:cubicBezTo>
                <a:cubicBezTo>
                  <a:pt x="3485053" y="1680928"/>
                  <a:pt x="3489842" y="1680928"/>
                  <a:pt x="3491439" y="1679330"/>
                </a:cubicBezTo>
                <a:cubicBezTo>
                  <a:pt x="3494632" y="1684123"/>
                  <a:pt x="3493035" y="1688917"/>
                  <a:pt x="3493035" y="1692112"/>
                </a:cubicBezTo>
                <a:cubicBezTo>
                  <a:pt x="3497824" y="1690515"/>
                  <a:pt x="3499421" y="1690515"/>
                  <a:pt x="3501017" y="1693710"/>
                </a:cubicBezTo>
                <a:cubicBezTo>
                  <a:pt x="3496228" y="1696906"/>
                  <a:pt x="3491439" y="1690515"/>
                  <a:pt x="3489842" y="1695308"/>
                </a:cubicBezTo>
                <a:cubicBezTo>
                  <a:pt x="3493035" y="1698504"/>
                  <a:pt x="3499421" y="1700102"/>
                  <a:pt x="3494632" y="1704895"/>
                </a:cubicBezTo>
                <a:cubicBezTo>
                  <a:pt x="3497824" y="1704895"/>
                  <a:pt x="3497824" y="1708091"/>
                  <a:pt x="3501017" y="1709689"/>
                </a:cubicBezTo>
                <a:cubicBezTo>
                  <a:pt x="3502614" y="1706493"/>
                  <a:pt x="3505807" y="1703297"/>
                  <a:pt x="3512192" y="1704895"/>
                </a:cubicBezTo>
                <a:cubicBezTo>
                  <a:pt x="3510596" y="1709689"/>
                  <a:pt x="3507403" y="1704895"/>
                  <a:pt x="3505807" y="1711286"/>
                </a:cubicBezTo>
                <a:cubicBezTo>
                  <a:pt x="3513789" y="1712884"/>
                  <a:pt x="3510596" y="1719276"/>
                  <a:pt x="3516982" y="1725667"/>
                </a:cubicBezTo>
                <a:cubicBezTo>
                  <a:pt x="3509000" y="1724069"/>
                  <a:pt x="3509000" y="1722471"/>
                  <a:pt x="3504210" y="1727265"/>
                </a:cubicBezTo>
                <a:cubicBezTo>
                  <a:pt x="3505807" y="1724069"/>
                  <a:pt x="3499421" y="1725667"/>
                  <a:pt x="3496228" y="1725667"/>
                </a:cubicBezTo>
                <a:cubicBezTo>
                  <a:pt x="3496228" y="1720874"/>
                  <a:pt x="3493035" y="1719276"/>
                  <a:pt x="3489842" y="1716080"/>
                </a:cubicBezTo>
                <a:cubicBezTo>
                  <a:pt x="3494632" y="1714482"/>
                  <a:pt x="3496228" y="1720874"/>
                  <a:pt x="3497824" y="1716080"/>
                </a:cubicBezTo>
                <a:cubicBezTo>
                  <a:pt x="3491439" y="1716080"/>
                  <a:pt x="3497824" y="1704895"/>
                  <a:pt x="3488246" y="1709689"/>
                </a:cubicBezTo>
                <a:cubicBezTo>
                  <a:pt x="3488246" y="1700102"/>
                  <a:pt x="3486649" y="1696906"/>
                  <a:pt x="3481860" y="1687319"/>
                </a:cubicBezTo>
                <a:cubicBezTo>
                  <a:pt x="3480263" y="1687319"/>
                  <a:pt x="3477071" y="1687319"/>
                  <a:pt x="3475474" y="1688917"/>
                </a:cubicBezTo>
                <a:cubicBezTo>
                  <a:pt x="3475474" y="1687319"/>
                  <a:pt x="3475474" y="1685721"/>
                  <a:pt x="3473878" y="1685721"/>
                </a:cubicBezTo>
                <a:cubicBezTo>
                  <a:pt x="3470685" y="1680928"/>
                  <a:pt x="3478667" y="1685721"/>
                  <a:pt x="3478667" y="1682525"/>
                </a:cubicBezTo>
                <a:cubicBezTo>
                  <a:pt x="3477071" y="1676134"/>
                  <a:pt x="3472281" y="1676134"/>
                  <a:pt x="3469088" y="1679330"/>
                </a:cubicBezTo>
                <a:cubicBezTo>
                  <a:pt x="3469088" y="1676134"/>
                  <a:pt x="3472281" y="1676134"/>
                  <a:pt x="3472281" y="1672938"/>
                </a:cubicBezTo>
                <a:cubicBezTo>
                  <a:pt x="3467492" y="1666547"/>
                  <a:pt x="3461106" y="1669743"/>
                  <a:pt x="3462702" y="1658558"/>
                </a:cubicBezTo>
                <a:cubicBezTo>
                  <a:pt x="3459510" y="1658558"/>
                  <a:pt x="3459510" y="1661753"/>
                  <a:pt x="3456317" y="1661753"/>
                </a:cubicBezTo>
                <a:cubicBezTo>
                  <a:pt x="3453124" y="1655362"/>
                  <a:pt x="3453124" y="1653764"/>
                  <a:pt x="3451527" y="1658558"/>
                </a:cubicBezTo>
                <a:cubicBezTo>
                  <a:pt x="3448334" y="1656960"/>
                  <a:pt x="3449931" y="1652167"/>
                  <a:pt x="3448334" y="1650569"/>
                </a:cubicBezTo>
                <a:cubicBezTo>
                  <a:pt x="3433966" y="1645775"/>
                  <a:pt x="3435563" y="1631395"/>
                  <a:pt x="3430773" y="1625003"/>
                </a:cubicBezTo>
                <a:cubicBezTo>
                  <a:pt x="3424388" y="1625003"/>
                  <a:pt x="3416405" y="1623405"/>
                  <a:pt x="3414809" y="1629797"/>
                </a:cubicBezTo>
                <a:cubicBezTo>
                  <a:pt x="3419598" y="1629797"/>
                  <a:pt x="3421195" y="1626601"/>
                  <a:pt x="3422791" y="1629797"/>
                </a:cubicBezTo>
                <a:cubicBezTo>
                  <a:pt x="3424388" y="1634590"/>
                  <a:pt x="3418002" y="1631395"/>
                  <a:pt x="3419598" y="1636188"/>
                </a:cubicBezTo>
                <a:cubicBezTo>
                  <a:pt x="3424388" y="1642579"/>
                  <a:pt x="3429177" y="1647373"/>
                  <a:pt x="3433966" y="1653764"/>
                </a:cubicBezTo>
                <a:cubicBezTo>
                  <a:pt x="3438756" y="1661753"/>
                  <a:pt x="3443545" y="1668145"/>
                  <a:pt x="3445142" y="1676134"/>
                </a:cubicBezTo>
                <a:cubicBezTo>
                  <a:pt x="3440352" y="1676134"/>
                  <a:pt x="3440352" y="1671340"/>
                  <a:pt x="3437159" y="1671340"/>
                </a:cubicBezTo>
                <a:cubicBezTo>
                  <a:pt x="3432370" y="1672938"/>
                  <a:pt x="3437159" y="1676134"/>
                  <a:pt x="3430773" y="1676134"/>
                </a:cubicBezTo>
                <a:cubicBezTo>
                  <a:pt x="3432370" y="1674536"/>
                  <a:pt x="3432370" y="1672938"/>
                  <a:pt x="3433966" y="1672938"/>
                </a:cubicBezTo>
                <a:cubicBezTo>
                  <a:pt x="3425984" y="1669743"/>
                  <a:pt x="3422791" y="1671340"/>
                  <a:pt x="3419598" y="1666547"/>
                </a:cubicBezTo>
                <a:cubicBezTo>
                  <a:pt x="3425984" y="1671340"/>
                  <a:pt x="3424388" y="1664949"/>
                  <a:pt x="3430773" y="1664949"/>
                </a:cubicBezTo>
                <a:cubicBezTo>
                  <a:pt x="3429177" y="1666547"/>
                  <a:pt x="3429177" y="1669743"/>
                  <a:pt x="3430773" y="1671340"/>
                </a:cubicBezTo>
                <a:cubicBezTo>
                  <a:pt x="3432370" y="1668145"/>
                  <a:pt x="3437159" y="1669743"/>
                  <a:pt x="3437159" y="1664949"/>
                </a:cubicBezTo>
                <a:cubicBezTo>
                  <a:pt x="3430773" y="1671340"/>
                  <a:pt x="3435563" y="1660156"/>
                  <a:pt x="3427581" y="1660156"/>
                </a:cubicBezTo>
                <a:cubicBezTo>
                  <a:pt x="3427581" y="1664949"/>
                  <a:pt x="3419598" y="1661753"/>
                  <a:pt x="3418002" y="1661753"/>
                </a:cubicBezTo>
                <a:cubicBezTo>
                  <a:pt x="3416405" y="1656960"/>
                  <a:pt x="3408423" y="1652167"/>
                  <a:pt x="3403634" y="1645775"/>
                </a:cubicBezTo>
                <a:cubicBezTo>
                  <a:pt x="3397248" y="1640982"/>
                  <a:pt x="3392459" y="1636188"/>
                  <a:pt x="3392459" y="1631395"/>
                </a:cubicBezTo>
                <a:cubicBezTo>
                  <a:pt x="3389266" y="1631395"/>
                  <a:pt x="3390862" y="1636188"/>
                  <a:pt x="3386073" y="1634590"/>
                </a:cubicBezTo>
                <a:cubicBezTo>
                  <a:pt x="3389266" y="1625003"/>
                  <a:pt x="3387669" y="1625003"/>
                  <a:pt x="3382880" y="1618612"/>
                </a:cubicBezTo>
                <a:cubicBezTo>
                  <a:pt x="3387669" y="1621808"/>
                  <a:pt x="3390862" y="1617014"/>
                  <a:pt x="3392459" y="1621808"/>
                </a:cubicBezTo>
                <a:cubicBezTo>
                  <a:pt x="3390862" y="1621808"/>
                  <a:pt x="3389266" y="1621808"/>
                  <a:pt x="3389266" y="1625003"/>
                </a:cubicBezTo>
                <a:cubicBezTo>
                  <a:pt x="3392459" y="1625003"/>
                  <a:pt x="3397248" y="1626601"/>
                  <a:pt x="3400441" y="1625003"/>
                </a:cubicBezTo>
                <a:cubicBezTo>
                  <a:pt x="3395652" y="1623405"/>
                  <a:pt x="3390862" y="1609025"/>
                  <a:pt x="3378091" y="1617014"/>
                </a:cubicBezTo>
                <a:cubicBezTo>
                  <a:pt x="3378091" y="1612220"/>
                  <a:pt x="3373301" y="1612220"/>
                  <a:pt x="3371705" y="1607427"/>
                </a:cubicBezTo>
                <a:cubicBezTo>
                  <a:pt x="3378091" y="1605829"/>
                  <a:pt x="3381283" y="1612220"/>
                  <a:pt x="3382880" y="1605829"/>
                </a:cubicBezTo>
                <a:cubicBezTo>
                  <a:pt x="3382880" y="1601036"/>
                  <a:pt x="3373301" y="1605829"/>
                  <a:pt x="3373301" y="1601036"/>
                </a:cubicBezTo>
                <a:cubicBezTo>
                  <a:pt x="3365319" y="1609025"/>
                  <a:pt x="3360530" y="1593046"/>
                  <a:pt x="3354144" y="1596242"/>
                </a:cubicBezTo>
                <a:cubicBezTo>
                  <a:pt x="3355740" y="1591449"/>
                  <a:pt x="3357337" y="1594644"/>
                  <a:pt x="3358933" y="1593046"/>
                </a:cubicBezTo>
                <a:cubicBezTo>
                  <a:pt x="3358933" y="1589851"/>
                  <a:pt x="3355740" y="1585057"/>
                  <a:pt x="3350951" y="1588253"/>
                </a:cubicBezTo>
                <a:cubicBezTo>
                  <a:pt x="3352547" y="1581861"/>
                  <a:pt x="3347758" y="1585057"/>
                  <a:pt x="3350951" y="1578666"/>
                </a:cubicBezTo>
                <a:cubicBezTo>
                  <a:pt x="3346162" y="1577068"/>
                  <a:pt x="3341372" y="1575470"/>
                  <a:pt x="3338179" y="1580264"/>
                </a:cubicBezTo>
                <a:cubicBezTo>
                  <a:pt x="3333390" y="1577068"/>
                  <a:pt x="3344565" y="1573872"/>
                  <a:pt x="3338179" y="1572274"/>
                </a:cubicBezTo>
                <a:cubicBezTo>
                  <a:pt x="3336583" y="1575470"/>
                  <a:pt x="3331794" y="1575470"/>
                  <a:pt x="3330197" y="1569079"/>
                </a:cubicBezTo>
                <a:cubicBezTo>
                  <a:pt x="3330197" y="1565883"/>
                  <a:pt x="3333390" y="1567481"/>
                  <a:pt x="3334986" y="1565883"/>
                </a:cubicBezTo>
                <a:cubicBezTo>
                  <a:pt x="3331794" y="1562688"/>
                  <a:pt x="3331794" y="1567481"/>
                  <a:pt x="3328601" y="1567481"/>
                </a:cubicBezTo>
                <a:cubicBezTo>
                  <a:pt x="3328601" y="1564285"/>
                  <a:pt x="3327004" y="1564285"/>
                  <a:pt x="3327004" y="1561090"/>
                </a:cubicBezTo>
                <a:cubicBezTo>
                  <a:pt x="3330197" y="1556296"/>
                  <a:pt x="3331794" y="1565883"/>
                  <a:pt x="3334986" y="1561090"/>
                </a:cubicBezTo>
                <a:cubicBezTo>
                  <a:pt x="3333390" y="1554698"/>
                  <a:pt x="3323811" y="1554698"/>
                  <a:pt x="3320618" y="1559492"/>
                </a:cubicBezTo>
                <a:cubicBezTo>
                  <a:pt x="3323811" y="1553100"/>
                  <a:pt x="3322215" y="1545111"/>
                  <a:pt x="3315829" y="1551503"/>
                </a:cubicBezTo>
                <a:cubicBezTo>
                  <a:pt x="3312636" y="1548307"/>
                  <a:pt x="3315829" y="1548307"/>
                  <a:pt x="3317425" y="1545111"/>
                </a:cubicBezTo>
                <a:cubicBezTo>
                  <a:pt x="3304654" y="1538720"/>
                  <a:pt x="3303057" y="1529133"/>
                  <a:pt x="3290286" y="1524339"/>
                </a:cubicBezTo>
                <a:cubicBezTo>
                  <a:pt x="3288689" y="1519546"/>
                  <a:pt x="3291882" y="1519546"/>
                  <a:pt x="3293479" y="1517948"/>
                </a:cubicBezTo>
                <a:cubicBezTo>
                  <a:pt x="3287093" y="1513154"/>
                  <a:pt x="3277514" y="1516350"/>
                  <a:pt x="3280707" y="1508361"/>
                </a:cubicBezTo>
                <a:cubicBezTo>
                  <a:pt x="3274321" y="1509959"/>
                  <a:pt x="3274321" y="1503567"/>
                  <a:pt x="3269532" y="1505165"/>
                </a:cubicBezTo>
                <a:cubicBezTo>
                  <a:pt x="3272725" y="1503567"/>
                  <a:pt x="3272725" y="1501970"/>
                  <a:pt x="3272725" y="1500372"/>
                </a:cubicBezTo>
                <a:cubicBezTo>
                  <a:pt x="3267935" y="1500372"/>
                  <a:pt x="3248778" y="1495578"/>
                  <a:pt x="3256760" y="1489187"/>
                </a:cubicBezTo>
                <a:cubicBezTo>
                  <a:pt x="3248778" y="1489187"/>
                  <a:pt x="3240796" y="1484393"/>
                  <a:pt x="3236006" y="1487589"/>
                </a:cubicBezTo>
                <a:cubicBezTo>
                  <a:pt x="3239199" y="1474806"/>
                  <a:pt x="3213656" y="1468415"/>
                  <a:pt x="3226428" y="1465219"/>
                </a:cubicBezTo>
                <a:cubicBezTo>
                  <a:pt x="3224831" y="1458828"/>
                  <a:pt x="3218445" y="1466817"/>
                  <a:pt x="3218445" y="1458828"/>
                </a:cubicBezTo>
                <a:cubicBezTo>
                  <a:pt x="3218445" y="1454034"/>
                  <a:pt x="3223235" y="1465219"/>
                  <a:pt x="3224831" y="1458828"/>
                </a:cubicBezTo>
                <a:cubicBezTo>
                  <a:pt x="3221638" y="1454034"/>
                  <a:pt x="3215253" y="1446045"/>
                  <a:pt x="3210463" y="1454034"/>
                </a:cubicBezTo>
                <a:cubicBezTo>
                  <a:pt x="3213656" y="1454034"/>
                  <a:pt x="3218445" y="1460426"/>
                  <a:pt x="3215253" y="1460426"/>
                </a:cubicBezTo>
                <a:cubicBezTo>
                  <a:pt x="3210463" y="1455632"/>
                  <a:pt x="3202481" y="1449241"/>
                  <a:pt x="3202481" y="1442850"/>
                </a:cubicBezTo>
                <a:cubicBezTo>
                  <a:pt x="3197692" y="1441252"/>
                  <a:pt x="3200885" y="1447643"/>
                  <a:pt x="3196095" y="1446045"/>
                </a:cubicBezTo>
                <a:cubicBezTo>
                  <a:pt x="3196095" y="1438056"/>
                  <a:pt x="3192902" y="1442850"/>
                  <a:pt x="3189709" y="1438056"/>
                </a:cubicBezTo>
                <a:cubicBezTo>
                  <a:pt x="3189709" y="1442850"/>
                  <a:pt x="3189709" y="1446045"/>
                  <a:pt x="3188113" y="1447643"/>
                </a:cubicBezTo>
                <a:cubicBezTo>
                  <a:pt x="3192902" y="1449241"/>
                  <a:pt x="3197692" y="1450839"/>
                  <a:pt x="3196095" y="1457230"/>
                </a:cubicBezTo>
                <a:cubicBezTo>
                  <a:pt x="3191306" y="1457230"/>
                  <a:pt x="3192902" y="1450839"/>
                  <a:pt x="3186516" y="1450839"/>
                </a:cubicBezTo>
                <a:cubicBezTo>
                  <a:pt x="3184920" y="1444447"/>
                  <a:pt x="3191306" y="1438056"/>
                  <a:pt x="3184920" y="1438056"/>
                </a:cubicBezTo>
                <a:cubicBezTo>
                  <a:pt x="3180131" y="1438056"/>
                  <a:pt x="3180131" y="1441252"/>
                  <a:pt x="3175341" y="1441252"/>
                </a:cubicBezTo>
                <a:cubicBezTo>
                  <a:pt x="3175341" y="1439654"/>
                  <a:pt x="3175341" y="1439654"/>
                  <a:pt x="3175341" y="1438056"/>
                </a:cubicBezTo>
                <a:cubicBezTo>
                  <a:pt x="3175341" y="1438056"/>
                  <a:pt x="3173745" y="1438056"/>
                  <a:pt x="3173745" y="1436458"/>
                </a:cubicBezTo>
                <a:cubicBezTo>
                  <a:pt x="3178534" y="1436458"/>
                  <a:pt x="3183324" y="1436458"/>
                  <a:pt x="3184920" y="1433263"/>
                </a:cubicBezTo>
                <a:cubicBezTo>
                  <a:pt x="3178534" y="1430067"/>
                  <a:pt x="3184920" y="1430067"/>
                  <a:pt x="3188113" y="1426871"/>
                </a:cubicBezTo>
                <a:cubicBezTo>
                  <a:pt x="3184920" y="1420480"/>
                  <a:pt x="3181727" y="1426871"/>
                  <a:pt x="3175341" y="1425273"/>
                </a:cubicBezTo>
                <a:cubicBezTo>
                  <a:pt x="3173745" y="1417284"/>
                  <a:pt x="3164166" y="1407697"/>
                  <a:pt x="3156184" y="1415686"/>
                </a:cubicBezTo>
                <a:cubicBezTo>
                  <a:pt x="3156184" y="1409295"/>
                  <a:pt x="3165763" y="1410893"/>
                  <a:pt x="3165763" y="1406099"/>
                </a:cubicBezTo>
                <a:cubicBezTo>
                  <a:pt x="3164166" y="1406099"/>
                  <a:pt x="3162570" y="1407697"/>
                  <a:pt x="3160973" y="1407697"/>
                </a:cubicBezTo>
                <a:cubicBezTo>
                  <a:pt x="3159377" y="1407697"/>
                  <a:pt x="3159377" y="1407697"/>
                  <a:pt x="3159377" y="1407697"/>
                </a:cubicBezTo>
                <a:cubicBezTo>
                  <a:pt x="3157780" y="1407697"/>
                  <a:pt x="3154587" y="1409295"/>
                  <a:pt x="3152991" y="1409295"/>
                </a:cubicBezTo>
                <a:cubicBezTo>
                  <a:pt x="3151395" y="1404501"/>
                  <a:pt x="3149798" y="1401306"/>
                  <a:pt x="3141816" y="1401306"/>
                </a:cubicBezTo>
                <a:cubicBezTo>
                  <a:pt x="3141816" y="1396512"/>
                  <a:pt x="3149798" y="1399708"/>
                  <a:pt x="3148202" y="1393316"/>
                </a:cubicBezTo>
                <a:cubicBezTo>
                  <a:pt x="3148202" y="1393316"/>
                  <a:pt x="3148202" y="1393316"/>
                  <a:pt x="3146605" y="1393316"/>
                </a:cubicBezTo>
                <a:cubicBezTo>
                  <a:pt x="3146605" y="1393316"/>
                  <a:pt x="3146605" y="1393316"/>
                  <a:pt x="3146605" y="1391719"/>
                </a:cubicBezTo>
                <a:cubicBezTo>
                  <a:pt x="3143412" y="1393316"/>
                  <a:pt x="3140219" y="1393316"/>
                  <a:pt x="3137026" y="1393316"/>
                </a:cubicBezTo>
                <a:cubicBezTo>
                  <a:pt x="3143412" y="1388523"/>
                  <a:pt x="3135430" y="1386925"/>
                  <a:pt x="3133834" y="1380534"/>
                </a:cubicBezTo>
                <a:cubicBezTo>
                  <a:pt x="3132237" y="1380534"/>
                  <a:pt x="3132237" y="1382132"/>
                  <a:pt x="3129044" y="1382132"/>
                </a:cubicBezTo>
                <a:cubicBezTo>
                  <a:pt x="3127448" y="1375740"/>
                  <a:pt x="3119466" y="1367751"/>
                  <a:pt x="3109887" y="1374142"/>
                </a:cubicBezTo>
                <a:cubicBezTo>
                  <a:pt x="3113080" y="1367751"/>
                  <a:pt x="3106694" y="1362957"/>
                  <a:pt x="3101905" y="1366153"/>
                </a:cubicBezTo>
                <a:cubicBezTo>
                  <a:pt x="3105097" y="1354968"/>
                  <a:pt x="3092326" y="1359762"/>
                  <a:pt x="3090729" y="1353370"/>
                </a:cubicBezTo>
                <a:cubicBezTo>
                  <a:pt x="3087536" y="1356566"/>
                  <a:pt x="3089133" y="1353370"/>
                  <a:pt x="3085940" y="1351773"/>
                </a:cubicBezTo>
                <a:cubicBezTo>
                  <a:pt x="3085940" y="1354968"/>
                  <a:pt x="3084344" y="1354968"/>
                  <a:pt x="3084344" y="1356566"/>
                </a:cubicBezTo>
                <a:cubicBezTo>
                  <a:pt x="3079554" y="1356566"/>
                  <a:pt x="3074765" y="1356566"/>
                  <a:pt x="3074765" y="1351773"/>
                </a:cubicBezTo>
                <a:cubicBezTo>
                  <a:pt x="3079554" y="1351773"/>
                  <a:pt x="3082747" y="1358164"/>
                  <a:pt x="3084344" y="1350175"/>
                </a:cubicBezTo>
                <a:cubicBezTo>
                  <a:pt x="3074765" y="1348577"/>
                  <a:pt x="3076361" y="1334196"/>
                  <a:pt x="3068379" y="1331001"/>
                </a:cubicBezTo>
                <a:cubicBezTo>
                  <a:pt x="3065186" y="1331001"/>
                  <a:pt x="3061993" y="1331001"/>
                  <a:pt x="3060397" y="1335794"/>
                </a:cubicBezTo>
                <a:cubicBezTo>
                  <a:pt x="3061993" y="1345381"/>
                  <a:pt x="3068379" y="1332598"/>
                  <a:pt x="3071572" y="1338990"/>
                </a:cubicBezTo>
                <a:cubicBezTo>
                  <a:pt x="3063590" y="1338990"/>
                  <a:pt x="3063590" y="1345381"/>
                  <a:pt x="3060397" y="1346979"/>
                </a:cubicBezTo>
                <a:cubicBezTo>
                  <a:pt x="3061993" y="1343783"/>
                  <a:pt x="3060397" y="1342186"/>
                  <a:pt x="3060397" y="1340588"/>
                </a:cubicBezTo>
                <a:cubicBezTo>
                  <a:pt x="3058800" y="1338990"/>
                  <a:pt x="3055607" y="1337392"/>
                  <a:pt x="3054011" y="1334196"/>
                </a:cubicBezTo>
                <a:cubicBezTo>
                  <a:pt x="3058800" y="1332598"/>
                  <a:pt x="3063590" y="1331001"/>
                  <a:pt x="3061993" y="1326207"/>
                </a:cubicBezTo>
                <a:cubicBezTo>
                  <a:pt x="3058800" y="1326207"/>
                  <a:pt x="3055607" y="1331001"/>
                  <a:pt x="3054011" y="1327805"/>
                </a:cubicBezTo>
                <a:cubicBezTo>
                  <a:pt x="3055607" y="1326207"/>
                  <a:pt x="3057204" y="1324609"/>
                  <a:pt x="3058800" y="1323012"/>
                </a:cubicBezTo>
                <a:cubicBezTo>
                  <a:pt x="3054011" y="1321414"/>
                  <a:pt x="3049222" y="1319816"/>
                  <a:pt x="3046029" y="1318218"/>
                </a:cubicBezTo>
                <a:cubicBezTo>
                  <a:pt x="3047625" y="1308631"/>
                  <a:pt x="3033257" y="1307033"/>
                  <a:pt x="3028468" y="1299044"/>
                </a:cubicBezTo>
                <a:cubicBezTo>
                  <a:pt x="3028468" y="1300642"/>
                  <a:pt x="3025275" y="1300642"/>
                  <a:pt x="3023678" y="1302240"/>
                </a:cubicBezTo>
                <a:cubicBezTo>
                  <a:pt x="3023678" y="1300642"/>
                  <a:pt x="3022082" y="1295848"/>
                  <a:pt x="3017293" y="1299044"/>
                </a:cubicBezTo>
                <a:cubicBezTo>
                  <a:pt x="3020486" y="1287859"/>
                  <a:pt x="3010907" y="1291055"/>
                  <a:pt x="3004521" y="1287859"/>
                </a:cubicBezTo>
                <a:cubicBezTo>
                  <a:pt x="3009310" y="1286261"/>
                  <a:pt x="3001328" y="1284663"/>
                  <a:pt x="3006117" y="1281468"/>
                </a:cubicBezTo>
                <a:cubicBezTo>
                  <a:pt x="3010907" y="1279870"/>
                  <a:pt x="3014100" y="1281468"/>
                  <a:pt x="3015696" y="1283065"/>
                </a:cubicBezTo>
                <a:cubicBezTo>
                  <a:pt x="3018889" y="1275076"/>
                  <a:pt x="3009310" y="1271881"/>
                  <a:pt x="3001328" y="1270283"/>
                </a:cubicBezTo>
                <a:cubicBezTo>
                  <a:pt x="3002925" y="1273478"/>
                  <a:pt x="3007714" y="1273478"/>
                  <a:pt x="3006117" y="1278272"/>
                </a:cubicBezTo>
                <a:cubicBezTo>
                  <a:pt x="2996539" y="1275076"/>
                  <a:pt x="2990153" y="1268685"/>
                  <a:pt x="2978978" y="1267087"/>
                </a:cubicBezTo>
                <a:cubicBezTo>
                  <a:pt x="2977381" y="1267087"/>
                  <a:pt x="2977381" y="1268685"/>
                  <a:pt x="2977381" y="1271881"/>
                </a:cubicBezTo>
                <a:cubicBezTo>
                  <a:pt x="2977381" y="1271881"/>
                  <a:pt x="2977381" y="1271881"/>
                  <a:pt x="2969399" y="1271881"/>
                </a:cubicBezTo>
                <a:cubicBezTo>
                  <a:pt x="2967803" y="1267087"/>
                  <a:pt x="2974188" y="1267087"/>
                  <a:pt x="2974188" y="1262294"/>
                </a:cubicBezTo>
                <a:cubicBezTo>
                  <a:pt x="2969399" y="1254304"/>
                  <a:pt x="2963013" y="1262294"/>
                  <a:pt x="2963013" y="1254304"/>
                </a:cubicBezTo>
                <a:cubicBezTo>
                  <a:pt x="2956628" y="1257500"/>
                  <a:pt x="2963013" y="1263891"/>
                  <a:pt x="2966206" y="1265489"/>
                </a:cubicBezTo>
                <a:cubicBezTo>
                  <a:pt x="2958224" y="1268685"/>
                  <a:pt x="2959820" y="1257500"/>
                  <a:pt x="2955031" y="1262294"/>
                </a:cubicBezTo>
                <a:cubicBezTo>
                  <a:pt x="2953435" y="1255902"/>
                  <a:pt x="2963013" y="1255902"/>
                  <a:pt x="2961417" y="1246315"/>
                </a:cubicBezTo>
                <a:cubicBezTo>
                  <a:pt x="2953435" y="1246315"/>
                  <a:pt x="2942259" y="1231935"/>
                  <a:pt x="2935874" y="1246315"/>
                </a:cubicBezTo>
                <a:cubicBezTo>
                  <a:pt x="2942259" y="1246315"/>
                  <a:pt x="2945452" y="1247913"/>
                  <a:pt x="2950242" y="1251109"/>
                </a:cubicBezTo>
                <a:cubicBezTo>
                  <a:pt x="2947049" y="1255902"/>
                  <a:pt x="2945452" y="1247913"/>
                  <a:pt x="2942259" y="1254304"/>
                </a:cubicBezTo>
                <a:cubicBezTo>
                  <a:pt x="2937470" y="1246315"/>
                  <a:pt x="2923102" y="1243119"/>
                  <a:pt x="2921506" y="1238326"/>
                </a:cubicBezTo>
                <a:cubicBezTo>
                  <a:pt x="2921506" y="1239924"/>
                  <a:pt x="2923102" y="1239924"/>
                  <a:pt x="2924698" y="1239924"/>
                </a:cubicBezTo>
                <a:cubicBezTo>
                  <a:pt x="2924698" y="1235130"/>
                  <a:pt x="2919909" y="1233532"/>
                  <a:pt x="2927891" y="1233532"/>
                </a:cubicBezTo>
                <a:cubicBezTo>
                  <a:pt x="2932681" y="1233532"/>
                  <a:pt x="2923102" y="1238326"/>
                  <a:pt x="2927891" y="1238326"/>
                </a:cubicBezTo>
                <a:cubicBezTo>
                  <a:pt x="2935874" y="1238326"/>
                  <a:pt x="2927891" y="1235130"/>
                  <a:pt x="2932681" y="1233532"/>
                </a:cubicBezTo>
                <a:cubicBezTo>
                  <a:pt x="2935874" y="1236728"/>
                  <a:pt x="2939067" y="1230337"/>
                  <a:pt x="2945452" y="1235130"/>
                </a:cubicBezTo>
                <a:cubicBezTo>
                  <a:pt x="2945452" y="1230337"/>
                  <a:pt x="2940663" y="1228739"/>
                  <a:pt x="2937470" y="1227141"/>
                </a:cubicBezTo>
                <a:cubicBezTo>
                  <a:pt x="2934277" y="1228739"/>
                  <a:pt x="2929488" y="1231935"/>
                  <a:pt x="2927891" y="1227141"/>
                </a:cubicBezTo>
                <a:cubicBezTo>
                  <a:pt x="2931084" y="1225543"/>
                  <a:pt x="2934277" y="1225543"/>
                  <a:pt x="2934277" y="1222348"/>
                </a:cubicBezTo>
                <a:cubicBezTo>
                  <a:pt x="2931084" y="1220750"/>
                  <a:pt x="2926295" y="1219152"/>
                  <a:pt x="2924698" y="1223946"/>
                </a:cubicBezTo>
                <a:cubicBezTo>
                  <a:pt x="2929488" y="1223946"/>
                  <a:pt x="2923102" y="1230337"/>
                  <a:pt x="2927891" y="1231935"/>
                </a:cubicBezTo>
                <a:cubicBezTo>
                  <a:pt x="2919909" y="1235130"/>
                  <a:pt x="2921506" y="1227141"/>
                  <a:pt x="2918313" y="1223946"/>
                </a:cubicBezTo>
                <a:cubicBezTo>
                  <a:pt x="2916716" y="1225543"/>
                  <a:pt x="2913523" y="1225543"/>
                  <a:pt x="2911927" y="1227141"/>
                </a:cubicBezTo>
                <a:cubicBezTo>
                  <a:pt x="2916716" y="1227141"/>
                  <a:pt x="2918313" y="1230337"/>
                  <a:pt x="2919909" y="1233532"/>
                </a:cubicBezTo>
                <a:cubicBezTo>
                  <a:pt x="2913523" y="1238326"/>
                  <a:pt x="2916716" y="1231935"/>
                  <a:pt x="2910330" y="1233532"/>
                </a:cubicBezTo>
                <a:cubicBezTo>
                  <a:pt x="2913523" y="1238326"/>
                  <a:pt x="2918313" y="1239924"/>
                  <a:pt x="2923102" y="1243119"/>
                </a:cubicBezTo>
                <a:cubicBezTo>
                  <a:pt x="2919909" y="1244717"/>
                  <a:pt x="2918313" y="1244717"/>
                  <a:pt x="2918313" y="1246315"/>
                </a:cubicBezTo>
                <a:cubicBezTo>
                  <a:pt x="2921506" y="1247913"/>
                  <a:pt x="2923102" y="1249511"/>
                  <a:pt x="2926295" y="1244717"/>
                </a:cubicBezTo>
                <a:cubicBezTo>
                  <a:pt x="2929488" y="1249511"/>
                  <a:pt x="2932681" y="1254304"/>
                  <a:pt x="2937470" y="1252706"/>
                </a:cubicBezTo>
                <a:cubicBezTo>
                  <a:pt x="2932681" y="1254304"/>
                  <a:pt x="2937470" y="1257500"/>
                  <a:pt x="2940663" y="1255902"/>
                </a:cubicBezTo>
                <a:cubicBezTo>
                  <a:pt x="2940663" y="1257500"/>
                  <a:pt x="2940663" y="1259098"/>
                  <a:pt x="2939067" y="1260696"/>
                </a:cubicBezTo>
                <a:cubicBezTo>
                  <a:pt x="2942259" y="1262294"/>
                  <a:pt x="2943856" y="1262294"/>
                  <a:pt x="2947049" y="1260696"/>
                </a:cubicBezTo>
                <a:cubicBezTo>
                  <a:pt x="2947049" y="1270283"/>
                  <a:pt x="2953435" y="1270283"/>
                  <a:pt x="2959820" y="1270283"/>
                </a:cubicBezTo>
                <a:cubicBezTo>
                  <a:pt x="2956628" y="1271881"/>
                  <a:pt x="2959820" y="1276674"/>
                  <a:pt x="2956628" y="1278272"/>
                </a:cubicBezTo>
                <a:cubicBezTo>
                  <a:pt x="2969399" y="1276674"/>
                  <a:pt x="2970996" y="1295848"/>
                  <a:pt x="2982171" y="1289457"/>
                </a:cubicBezTo>
                <a:cubicBezTo>
                  <a:pt x="2980574" y="1295848"/>
                  <a:pt x="2986960" y="1292653"/>
                  <a:pt x="2990153" y="1294250"/>
                </a:cubicBezTo>
                <a:cubicBezTo>
                  <a:pt x="2991749" y="1297446"/>
                  <a:pt x="2988557" y="1299044"/>
                  <a:pt x="2988557" y="1302240"/>
                </a:cubicBezTo>
                <a:cubicBezTo>
                  <a:pt x="2998135" y="1297446"/>
                  <a:pt x="2999732" y="1315022"/>
                  <a:pt x="3006117" y="1316620"/>
                </a:cubicBezTo>
                <a:cubicBezTo>
                  <a:pt x="3007714" y="1316620"/>
                  <a:pt x="3009310" y="1315022"/>
                  <a:pt x="3010907" y="1313425"/>
                </a:cubicBezTo>
                <a:cubicBezTo>
                  <a:pt x="3014100" y="1318218"/>
                  <a:pt x="3015696" y="1318218"/>
                  <a:pt x="3020486" y="1323012"/>
                </a:cubicBezTo>
                <a:cubicBezTo>
                  <a:pt x="3018889" y="1326207"/>
                  <a:pt x="3014100" y="1321414"/>
                  <a:pt x="3012503" y="1326207"/>
                </a:cubicBezTo>
                <a:cubicBezTo>
                  <a:pt x="3030064" y="1321414"/>
                  <a:pt x="3036450" y="1338990"/>
                  <a:pt x="3044432" y="1345381"/>
                </a:cubicBezTo>
                <a:cubicBezTo>
                  <a:pt x="3046029" y="1342186"/>
                  <a:pt x="3046029" y="1340588"/>
                  <a:pt x="3050818" y="1340588"/>
                </a:cubicBezTo>
                <a:cubicBezTo>
                  <a:pt x="3050818" y="1345381"/>
                  <a:pt x="3057204" y="1343783"/>
                  <a:pt x="3058800" y="1348577"/>
                </a:cubicBezTo>
                <a:cubicBezTo>
                  <a:pt x="3054011" y="1348577"/>
                  <a:pt x="3050818" y="1350175"/>
                  <a:pt x="3049222" y="1351773"/>
                </a:cubicBezTo>
                <a:cubicBezTo>
                  <a:pt x="3055607" y="1359762"/>
                  <a:pt x="3065186" y="1364555"/>
                  <a:pt x="3074765" y="1370947"/>
                </a:cubicBezTo>
                <a:cubicBezTo>
                  <a:pt x="3082747" y="1377338"/>
                  <a:pt x="3090729" y="1382132"/>
                  <a:pt x="3093922" y="1391719"/>
                </a:cubicBezTo>
                <a:cubicBezTo>
                  <a:pt x="3092326" y="1390121"/>
                  <a:pt x="3090729" y="1386925"/>
                  <a:pt x="3087536" y="1388523"/>
                </a:cubicBezTo>
                <a:cubicBezTo>
                  <a:pt x="3087536" y="1391719"/>
                  <a:pt x="3084344" y="1391719"/>
                  <a:pt x="3085940" y="1396512"/>
                </a:cubicBezTo>
                <a:cubicBezTo>
                  <a:pt x="3095519" y="1393316"/>
                  <a:pt x="3090729" y="1402903"/>
                  <a:pt x="3093922" y="1404501"/>
                </a:cubicBezTo>
                <a:cubicBezTo>
                  <a:pt x="3098712" y="1404501"/>
                  <a:pt x="3098712" y="1401306"/>
                  <a:pt x="3103501" y="1401306"/>
                </a:cubicBezTo>
                <a:cubicBezTo>
                  <a:pt x="3100308" y="1407697"/>
                  <a:pt x="3103501" y="1407697"/>
                  <a:pt x="3105097" y="1412491"/>
                </a:cubicBezTo>
                <a:cubicBezTo>
                  <a:pt x="3108290" y="1412491"/>
                  <a:pt x="3108290" y="1409295"/>
                  <a:pt x="3109887" y="1409295"/>
                </a:cubicBezTo>
                <a:cubicBezTo>
                  <a:pt x="3111483" y="1412491"/>
                  <a:pt x="3122658" y="1414088"/>
                  <a:pt x="3119466" y="1417284"/>
                </a:cubicBezTo>
                <a:cubicBezTo>
                  <a:pt x="3116273" y="1417284"/>
                  <a:pt x="3116273" y="1412491"/>
                  <a:pt x="3111483" y="1414088"/>
                </a:cubicBezTo>
                <a:cubicBezTo>
                  <a:pt x="3116273" y="1420480"/>
                  <a:pt x="3109887" y="1420480"/>
                  <a:pt x="3108290" y="1426871"/>
                </a:cubicBezTo>
                <a:cubicBezTo>
                  <a:pt x="3113080" y="1426871"/>
                  <a:pt x="3113080" y="1425273"/>
                  <a:pt x="3116273" y="1422078"/>
                </a:cubicBezTo>
                <a:cubicBezTo>
                  <a:pt x="3121062" y="1425273"/>
                  <a:pt x="3127448" y="1433263"/>
                  <a:pt x="3132237" y="1441252"/>
                </a:cubicBezTo>
                <a:cubicBezTo>
                  <a:pt x="3137026" y="1436458"/>
                  <a:pt x="3140219" y="1439654"/>
                  <a:pt x="3145009" y="1439654"/>
                </a:cubicBezTo>
                <a:cubicBezTo>
                  <a:pt x="3146605" y="1444447"/>
                  <a:pt x="3138623" y="1442850"/>
                  <a:pt x="3140219" y="1447643"/>
                </a:cubicBezTo>
                <a:cubicBezTo>
                  <a:pt x="3148202" y="1446045"/>
                  <a:pt x="3151395" y="1447643"/>
                  <a:pt x="3156184" y="1449241"/>
                </a:cubicBezTo>
                <a:cubicBezTo>
                  <a:pt x="3157780" y="1446045"/>
                  <a:pt x="3154587" y="1446045"/>
                  <a:pt x="3156184" y="1444447"/>
                </a:cubicBezTo>
                <a:cubicBezTo>
                  <a:pt x="3157780" y="1449241"/>
                  <a:pt x="3164166" y="1447643"/>
                  <a:pt x="3164166" y="1444447"/>
                </a:cubicBezTo>
                <a:cubicBezTo>
                  <a:pt x="3165763" y="1447643"/>
                  <a:pt x="3170552" y="1447643"/>
                  <a:pt x="3170552" y="1452436"/>
                </a:cubicBezTo>
                <a:cubicBezTo>
                  <a:pt x="3165763" y="1454034"/>
                  <a:pt x="3167359" y="1450839"/>
                  <a:pt x="3164166" y="1449241"/>
                </a:cubicBezTo>
                <a:cubicBezTo>
                  <a:pt x="3165763" y="1454034"/>
                  <a:pt x="3160973" y="1452436"/>
                  <a:pt x="3159377" y="1452436"/>
                </a:cubicBezTo>
                <a:cubicBezTo>
                  <a:pt x="3162570" y="1454034"/>
                  <a:pt x="3164166" y="1458828"/>
                  <a:pt x="3162570" y="1462023"/>
                </a:cubicBezTo>
                <a:cubicBezTo>
                  <a:pt x="3162570" y="1460426"/>
                  <a:pt x="3157780" y="1460426"/>
                  <a:pt x="3157780" y="1462023"/>
                </a:cubicBezTo>
                <a:cubicBezTo>
                  <a:pt x="3160973" y="1470013"/>
                  <a:pt x="3172148" y="1468415"/>
                  <a:pt x="3178534" y="1473208"/>
                </a:cubicBezTo>
                <a:cubicBezTo>
                  <a:pt x="3173745" y="1473208"/>
                  <a:pt x="3168955" y="1471611"/>
                  <a:pt x="3170552" y="1478002"/>
                </a:cubicBezTo>
                <a:cubicBezTo>
                  <a:pt x="3176938" y="1474806"/>
                  <a:pt x="3189709" y="1474806"/>
                  <a:pt x="3188113" y="1482795"/>
                </a:cubicBezTo>
                <a:cubicBezTo>
                  <a:pt x="3188113" y="1481198"/>
                  <a:pt x="3183324" y="1478002"/>
                  <a:pt x="3183324" y="1481198"/>
                </a:cubicBezTo>
                <a:cubicBezTo>
                  <a:pt x="3186516" y="1484393"/>
                  <a:pt x="3189709" y="1489187"/>
                  <a:pt x="3194499" y="1490785"/>
                </a:cubicBezTo>
                <a:cubicBezTo>
                  <a:pt x="3196095" y="1493980"/>
                  <a:pt x="3194499" y="1497176"/>
                  <a:pt x="3192902" y="1498774"/>
                </a:cubicBezTo>
                <a:cubicBezTo>
                  <a:pt x="3197692" y="1500372"/>
                  <a:pt x="3196095" y="1498774"/>
                  <a:pt x="3202481" y="1498774"/>
                </a:cubicBezTo>
                <a:cubicBezTo>
                  <a:pt x="3202481" y="1500372"/>
                  <a:pt x="3204077" y="1501970"/>
                  <a:pt x="3204077" y="1503567"/>
                </a:cubicBezTo>
                <a:cubicBezTo>
                  <a:pt x="3204077" y="1505165"/>
                  <a:pt x="3200885" y="1505165"/>
                  <a:pt x="3200885" y="1506763"/>
                </a:cubicBezTo>
                <a:cubicBezTo>
                  <a:pt x="3205674" y="1517948"/>
                  <a:pt x="3218445" y="1517948"/>
                  <a:pt x="3226428" y="1522741"/>
                </a:cubicBezTo>
                <a:cubicBezTo>
                  <a:pt x="3223235" y="1525937"/>
                  <a:pt x="3220042" y="1527535"/>
                  <a:pt x="3216849" y="1530731"/>
                </a:cubicBezTo>
                <a:cubicBezTo>
                  <a:pt x="3218446" y="1531530"/>
                  <a:pt x="3219643" y="1533127"/>
                  <a:pt x="3221239" y="1534326"/>
                </a:cubicBezTo>
                <a:lnTo>
                  <a:pt x="3227459" y="1535424"/>
                </a:lnTo>
                <a:lnTo>
                  <a:pt x="3229621" y="1541915"/>
                </a:lnTo>
                <a:cubicBezTo>
                  <a:pt x="3239199" y="1543513"/>
                  <a:pt x="3231217" y="1537122"/>
                  <a:pt x="3236006" y="1535524"/>
                </a:cubicBezTo>
                <a:cubicBezTo>
                  <a:pt x="3240796" y="1546709"/>
                  <a:pt x="3253567" y="1549905"/>
                  <a:pt x="3263146" y="1556296"/>
                </a:cubicBezTo>
                <a:cubicBezTo>
                  <a:pt x="3258357" y="1557894"/>
                  <a:pt x="3259953" y="1553100"/>
                  <a:pt x="3256760" y="1553100"/>
                </a:cubicBezTo>
                <a:cubicBezTo>
                  <a:pt x="3256760" y="1557894"/>
                  <a:pt x="3251971" y="1556296"/>
                  <a:pt x="3253567" y="1561090"/>
                </a:cubicBezTo>
                <a:cubicBezTo>
                  <a:pt x="3271128" y="1561090"/>
                  <a:pt x="3269532" y="1578666"/>
                  <a:pt x="3280707" y="1585057"/>
                </a:cubicBezTo>
                <a:cubicBezTo>
                  <a:pt x="3277514" y="1585057"/>
                  <a:pt x="3274321" y="1586655"/>
                  <a:pt x="3275918" y="1589851"/>
                </a:cubicBezTo>
                <a:cubicBezTo>
                  <a:pt x="3282304" y="1589851"/>
                  <a:pt x="3287093" y="1589851"/>
                  <a:pt x="3290286" y="1593046"/>
                </a:cubicBezTo>
                <a:cubicBezTo>
                  <a:pt x="3287093" y="1593046"/>
                  <a:pt x="3287093" y="1594644"/>
                  <a:pt x="3285496" y="1596242"/>
                </a:cubicBezTo>
                <a:cubicBezTo>
                  <a:pt x="3296672" y="1599438"/>
                  <a:pt x="3298268" y="1610623"/>
                  <a:pt x="3309443" y="1612220"/>
                </a:cubicBezTo>
                <a:cubicBezTo>
                  <a:pt x="3306250" y="1612220"/>
                  <a:pt x="3306250" y="1613818"/>
                  <a:pt x="3304654" y="1615416"/>
                </a:cubicBezTo>
                <a:cubicBezTo>
                  <a:pt x="3317425" y="1625003"/>
                  <a:pt x="3314233" y="1625003"/>
                  <a:pt x="3319022" y="1636188"/>
                </a:cubicBezTo>
                <a:cubicBezTo>
                  <a:pt x="3315829" y="1636188"/>
                  <a:pt x="3314233" y="1637786"/>
                  <a:pt x="3312636" y="1639384"/>
                </a:cubicBezTo>
                <a:cubicBezTo>
                  <a:pt x="3320618" y="1639384"/>
                  <a:pt x="3312636" y="1644177"/>
                  <a:pt x="3319022" y="1645775"/>
                </a:cubicBezTo>
                <a:cubicBezTo>
                  <a:pt x="3322215" y="1645775"/>
                  <a:pt x="3325408" y="1645775"/>
                  <a:pt x="3327004" y="1644177"/>
                </a:cubicBezTo>
                <a:cubicBezTo>
                  <a:pt x="3327004" y="1647373"/>
                  <a:pt x="3327004" y="1648971"/>
                  <a:pt x="3328601" y="1650569"/>
                </a:cubicBezTo>
                <a:cubicBezTo>
                  <a:pt x="3331794" y="1650569"/>
                  <a:pt x="3330197" y="1645775"/>
                  <a:pt x="3333390" y="1645775"/>
                </a:cubicBezTo>
                <a:cubicBezTo>
                  <a:pt x="3336583" y="1652167"/>
                  <a:pt x="3331794" y="1650569"/>
                  <a:pt x="3338179" y="1656960"/>
                </a:cubicBezTo>
                <a:cubicBezTo>
                  <a:pt x="3338179" y="1655362"/>
                  <a:pt x="3336583" y="1650569"/>
                  <a:pt x="3341372" y="1650569"/>
                </a:cubicBezTo>
                <a:cubicBezTo>
                  <a:pt x="3339776" y="1663351"/>
                  <a:pt x="3357337" y="1672938"/>
                  <a:pt x="3342969" y="1676134"/>
                </a:cubicBezTo>
                <a:cubicBezTo>
                  <a:pt x="3344565" y="1682525"/>
                  <a:pt x="3352547" y="1682525"/>
                  <a:pt x="3354144" y="1687319"/>
                </a:cubicBezTo>
                <a:cubicBezTo>
                  <a:pt x="3352547" y="1687319"/>
                  <a:pt x="3349354" y="1687319"/>
                  <a:pt x="3349354" y="1688917"/>
                </a:cubicBezTo>
                <a:cubicBezTo>
                  <a:pt x="3355740" y="1690515"/>
                  <a:pt x="3347758" y="1696906"/>
                  <a:pt x="3354144" y="1698504"/>
                </a:cubicBezTo>
                <a:cubicBezTo>
                  <a:pt x="3358933" y="1696906"/>
                  <a:pt x="3360530" y="1692112"/>
                  <a:pt x="3366915" y="1690515"/>
                </a:cubicBezTo>
                <a:cubicBezTo>
                  <a:pt x="3362126" y="1695308"/>
                  <a:pt x="3365319" y="1706493"/>
                  <a:pt x="3373301" y="1701699"/>
                </a:cubicBezTo>
                <a:cubicBezTo>
                  <a:pt x="3378091" y="1709689"/>
                  <a:pt x="3381283" y="1716080"/>
                  <a:pt x="3386073" y="1722471"/>
                </a:cubicBezTo>
                <a:cubicBezTo>
                  <a:pt x="3389266" y="1728863"/>
                  <a:pt x="3394055" y="1735254"/>
                  <a:pt x="3398844" y="1741646"/>
                </a:cubicBezTo>
                <a:cubicBezTo>
                  <a:pt x="3408423" y="1754428"/>
                  <a:pt x="3416405" y="1767211"/>
                  <a:pt x="3424388" y="1781591"/>
                </a:cubicBezTo>
                <a:cubicBezTo>
                  <a:pt x="3418002" y="1781591"/>
                  <a:pt x="3422791" y="1775200"/>
                  <a:pt x="3418002" y="1775200"/>
                </a:cubicBezTo>
                <a:cubicBezTo>
                  <a:pt x="3414809" y="1776798"/>
                  <a:pt x="3413213" y="1772005"/>
                  <a:pt x="3411616" y="1776798"/>
                </a:cubicBezTo>
                <a:cubicBezTo>
                  <a:pt x="3413213" y="1776798"/>
                  <a:pt x="3411616" y="1779994"/>
                  <a:pt x="3413213" y="1779994"/>
                </a:cubicBezTo>
                <a:cubicBezTo>
                  <a:pt x="3416405" y="1779994"/>
                  <a:pt x="3416405" y="1778396"/>
                  <a:pt x="3419598" y="1779994"/>
                </a:cubicBezTo>
                <a:cubicBezTo>
                  <a:pt x="3421195" y="1783189"/>
                  <a:pt x="3416405" y="1783189"/>
                  <a:pt x="3416405" y="1784787"/>
                </a:cubicBezTo>
                <a:cubicBezTo>
                  <a:pt x="3416405" y="1786385"/>
                  <a:pt x="3418002" y="1789581"/>
                  <a:pt x="3419598" y="1791178"/>
                </a:cubicBezTo>
                <a:cubicBezTo>
                  <a:pt x="3421195" y="1791178"/>
                  <a:pt x="3422791" y="1789581"/>
                  <a:pt x="3424388" y="1787983"/>
                </a:cubicBezTo>
                <a:cubicBezTo>
                  <a:pt x="3424388" y="1781591"/>
                  <a:pt x="3427581" y="1778396"/>
                  <a:pt x="3430773" y="1775200"/>
                </a:cubicBezTo>
                <a:cubicBezTo>
                  <a:pt x="3430773" y="1778396"/>
                  <a:pt x="3435563" y="1778396"/>
                  <a:pt x="3433966" y="1783189"/>
                </a:cubicBezTo>
                <a:cubicBezTo>
                  <a:pt x="3430773" y="1783189"/>
                  <a:pt x="3425984" y="1781591"/>
                  <a:pt x="3425984" y="1784787"/>
                </a:cubicBezTo>
                <a:cubicBezTo>
                  <a:pt x="3433966" y="1789581"/>
                  <a:pt x="3429177" y="1802363"/>
                  <a:pt x="3440352" y="1803961"/>
                </a:cubicBezTo>
                <a:cubicBezTo>
                  <a:pt x="3437159" y="1808755"/>
                  <a:pt x="3438756" y="1808755"/>
                  <a:pt x="3441949" y="1807157"/>
                </a:cubicBezTo>
                <a:cubicBezTo>
                  <a:pt x="3440352" y="1811950"/>
                  <a:pt x="3443545" y="1813548"/>
                  <a:pt x="3443545" y="1816744"/>
                </a:cubicBezTo>
                <a:cubicBezTo>
                  <a:pt x="3438756" y="1815146"/>
                  <a:pt x="3438756" y="1810353"/>
                  <a:pt x="3432370" y="1808755"/>
                </a:cubicBezTo>
                <a:cubicBezTo>
                  <a:pt x="3429177" y="1819940"/>
                  <a:pt x="3440352" y="1819940"/>
                  <a:pt x="3443545" y="1826331"/>
                </a:cubicBezTo>
                <a:cubicBezTo>
                  <a:pt x="3437159" y="1829527"/>
                  <a:pt x="3445142" y="1832722"/>
                  <a:pt x="3443545" y="1835918"/>
                </a:cubicBezTo>
                <a:cubicBezTo>
                  <a:pt x="3440352" y="1839114"/>
                  <a:pt x="3432370" y="1835918"/>
                  <a:pt x="3430773" y="1840712"/>
                </a:cubicBezTo>
                <a:cubicBezTo>
                  <a:pt x="3437159" y="1840712"/>
                  <a:pt x="3437159" y="1845505"/>
                  <a:pt x="3440352" y="1848701"/>
                </a:cubicBezTo>
                <a:cubicBezTo>
                  <a:pt x="3446738" y="1848701"/>
                  <a:pt x="3445142" y="1847103"/>
                  <a:pt x="3451527" y="1845505"/>
                </a:cubicBezTo>
                <a:cubicBezTo>
                  <a:pt x="3448334" y="1851896"/>
                  <a:pt x="3449931" y="1850299"/>
                  <a:pt x="3448334" y="1856690"/>
                </a:cubicBezTo>
                <a:cubicBezTo>
                  <a:pt x="3443545" y="1856690"/>
                  <a:pt x="3443545" y="1858288"/>
                  <a:pt x="3437159" y="1861484"/>
                </a:cubicBezTo>
                <a:cubicBezTo>
                  <a:pt x="3435563" y="1858288"/>
                  <a:pt x="3437159" y="1853494"/>
                  <a:pt x="3430773" y="1855092"/>
                </a:cubicBezTo>
                <a:cubicBezTo>
                  <a:pt x="3430773" y="1843907"/>
                  <a:pt x="3422791" y="1839114"/>
                  <a:pt x="3419598" y="1829527"/>
                </a:cubicBezTo>
                <a:cubicBezTo>
                  <a:pt x="3406827" y="1831124"/>
                  <a:pt x="3411616" y="1819940"/>
                  <a:pt x="3406827" y="1816744"/>
                </a:cubicBezTo>
                <a:cubicBezTo>
                  <a:pt x="3405230" y="1818342"/>
                  <a:pt x="3405230" y="1819940"/>
                  <a:pt x="3402037" y="1819940"/>
                </a:cubicBezTo>
                <a:cubicBezTo>
                  <a:pt x="3403634" y="1815146"/>
                  <a:pt x="3398844" y="1816744"/>
                  <a:pt x="3400441" y="1810353"/>
                </a:cubicBezTo>
                <a:cubicBezTo>
                  <a:pt x="3403634" y="1808755"/>
                  <a:pt x="3408423" y="1810353"/>
                  <a:pt x="3408423" y="1805559"/>
                </a:cubicBezTo>
                <a:cubicBezTo>
                  <a:pt x="3406827" y="1805559"/>
                  <a:pt x="3406827" y="1803961"/>
                  <a:pt x="3405230" y="1803961"/>
                </a:cubicBezTo>
                <a:cubicBezTo>
                  <a:pt x="3398844" y="1802363"/>
                  <a:pt x="3398844" y="1808755"/>
                  <a:pt x="3392459" y="1807157"/>
                </a:cubicBezTo>
                <a:cubicBezTo>
                  <a:pt x="3394055" y="1802363"/>
                  <a:pt x="3392459" y="1800766"/>
                  <a:pt x="3386073" y="1800766"/>
                </a:cubicBezTo>
                <a:cubicBezTo>
                  <a:pt x="3386073" y="1799168"/>
                  <a:pt x="3387669" y="1797570"/>
                  <a:pt x="3387669" y="1797570"/>
                </a:cubicBezTo>
                <a:cubicBezTo>
                  <a:pt x="3386073" y="1795972"/>
                  <a:pt x="3381283" y="1795972"/>
                  <a:pt x="3379687" y="1794374"/>
                </a:cubicBezTo>
                <a:cubicBezTo>
                  <a:pt x="3386073" y="1787983"/>
                  <a:pt x="3387669" y="1797570"/>
                  <a:pt x="3392459" y="1800766"/>
                </a:cubicBezTo>
                <a:cubicBezTo>
                  <a:pt x="3394055" y="1797570"/>
                  <a:pt x="3398844" y="1799168"/>
                  <a:pt x="3398844" y="1794374"/>
                </a:cubicBezTo>
                <a:cubicBezTo>
                  <a:pt x="3392459" y="1792776"/>
                  <a:pt x="3392459" y="1787983"/>
                  <a:pt x="3386073" y="1786385"/>
                </a:cubicBezTo>
                <a:cubicBezTo>
                  <a:pt x="3384476" y="1783189"/>
                  <a:pt x="3389266" y="1779994"/>
                  <a:pt x="3382880" y="1779994"/>
                </a:cubicBezTo>
                <a:cubicBezTo>
                  <a:pt x="3382880" y="1776798"/>
                  <a:pt x="3386073" y="1778396"/>
                  <a:pt x="3384476" y="1773602"/>
                </a:cubicBezTo>
                <a:cubicBezTo>
                  <a:pt x="3379687" y="1773602"/>
                  <a:pt x="3379687" y="1772005"/>
                  <a:pt x="3376494" y="1772005"/>
                </a:cubicBezTo>
                <a:cubicBezTo>
                  <a:pt x="3376494" y="1768809"/>
                  <a:pt x="3381283" y="1764015"/>
                  <a:pt x="3378091" y="1762417"/>
                </a:cubicBezTo>
                <a:cubicBezTo>
                  <a:pt x="3374898" y="1767211"/>
                  <a:pt x="3373301" y="1770407"/>
                  <a:pt x="3366915" y="1770407"/>
                </a:cubicBezTo>
                <a:cubicBezTo>
                  <a:pt x="3373301" y="1762417"/>
                  <a:pt x="3365319" y="1765613"/>
                  <a:pt x="3371705" y="1757624"/>
                </a:cubicBezTo>
                <a:cubicBezTo>
                  <a:pt x="3363723" y="1757624"/>
                  <a:pt x="3365319" y="1756026"/>
                  <a:pt x="3360530" y="1754428"/>
                </a:cubicBezTo>
                <a:cubicBezTo>
                  <a:pt x="3360530" y="1759222"/>
                  <a:pt x="3368512" y="1762417"/>
                  <a:pt x="3363723" y="1765613"/>
                </a:cubicBezTo>
                <a:cubicBezTo>
                  <a:pt x="3358933" y="1762417"/>
                  <a:pt x="3357337" y="1754428"/>
                  <a:pt x="3354144" y="1751233"/>
                </a:cubicBezTo>
                <a:cubicBezTo>
                  <a:pt x="3347758" y="1756026"/>
                  <a:pt x="3342969" y="1741646"/>
                  <a:pt x="3336583" y="1738450"/>
                </a:cubicBezTo>
                <a:cubicBezTo>
                  <a:pt x="3336583" y="1744841"/>
                  <a:pt x="3344565" y="1759222"/>
                  <a:pt x="3334986" y="1762417"/>
                </a:cubicBezTo>
                <a:cubicBezTo>
                  <a:pt x="3334986" y="1764015"/>
                  <a:pt x="3336583" y="1765613"/>
                  <a:pt x="3339776" y="1765613"/>
                </a:cubicBezTo>
                <a:cubicBezTo>
                  <a:pt x="3339776" y="1762417"/>
                  <a:pt x="3341372" y="1760820"/>
                  <a:pt x="3344565" y="1760820"/>
                </a:cubicBezTo>
                <a:cubicBezTo>
                  <a:pt x="3346162" y="1768809"/>
                  <a:pt x="3354144" y="1759222"/>
                  <a:pt x="3357337" y="1765613"/>
                </a:cubicBezTo>
                <a:cubicBezTo>
                  <a:pt x="3354144" y="1765613"/>
                  <a:pt x="3349354" y="1765613"/>
                  <a:pt x="3349354" y="1768809"/>
                </a:cubicBezTo>
                <a:cubicBezTo>
                  <a:pt x="3349354" y="1770407"/>
                  <a:pt x="3349354" y="1772005"/>
                  <a:pt x="3350951" y="1772005"/>
                </a:cubicBezTo>
                <a:cubicBezTo>
                  <a:pt x="3352547" y="1772005"/>
                  <a:pt x="3355740" y="1772005"/>
                  <a:pt x="3357337" y="1772005"/>
                </a:cubicBezTo>
                <a:cubicBezTo>
                  <a:pt x="3357337" y="1776798"/>
                  <a:pt x="3358933" y="1778396"/>
                  <a:pt x="3358933" y="1783189"/>
                </a:cubicBezTo>
                <a:cubicBezTo>
                  <a:pt x="3352547" y="1784787"/>
                  <a:pt x="3352547" y="1779994"/>
                  <a:pt x="3347758" y="1779994"/>
                </a:cubicBezTo>
                <a:cubicBezTo>
                  <a:pt x="3347758" y="1783189"/>
                  <a:pt x="3347758" y="1784787"/>
                  <a:pt x="3350951" y="1786385"/>
                </a:cubicBezTo>
                <a:cubicBezTo>
                  <a:pt x="3354144" y="1786385"/>
                  <a:pt x="3355740" y="1786385"/>
                  <a:pt x="3358933" y="1786385"/>
                </a:cubicBezTo>
                <a:cubicBezTo>
                  <a:pt x="3358933" y="1783189"/>
                  <a:pt x="3358933" y="1781591"/>
                  <a:pt x="3362126" y="1781591"/>
                </a:cubicBezTo>
                <a:cubicBezTo>
                  <a:pt x="3362126" y="1789581"/>
                  <a:pt x="3368512" y="1792776"/>
                  <a:pt x="3371705" y="1797570"/>
                </a:cubicBezTo>
                <a:cubicBezTo>
                  <a:pt x="3382880" y="1794374"/>
                  <a:pt x="3386073" y="1800766"/>
                  <a:pt x="3387669" y="1808755"/>
                </a:cubicBezTo>
                <a:cubicBezTo>
                  <a:pt x="3389266" y="1815146"/>
                  <a:pt x="3390862" y="1823135"/>
                  <a:pt x="3398844" y="1823135"/>
                </a:cubicBezTo>
                <a:cubicBezTo>
                  <a:pt x="3392459" y="1823135"/>
                  <a:pt x="3389266" y="1824733"/>
                  <a:pt x="3387669" y="1826331"/>
                </a:cubicBezTo>
                <a:cubicBezTo>
                  <a:pt x="3387669" y="1818342"/>
                  <a:pt x="3387669" y="1807157"/>
                  <a:pt x="3378091" y="1810353"/>
                </a:cubicBezTo>
                <a:cubicBezTo>
                  <a:pt x="3379687" y="1803961"/>
                  <a:pt x="3376494" y="1802363"/>
                  <a:pt x="3373301" y="1799168"/>
                </a:cubicBezTo>
                <a:cubicBezTo>
                  <a:pt x="3370108" y="1803961"/>
                  <a:pt x="3376494" y="1803961"/>
                  <a:pt x="3370108" y="1808755"/>
                </a:cubicBezTo>
                <a:cubicBezTo>
                  <a:pt x="3381283" y="1805559"/>
                  <a:pt x="3370108" y="1819940"/>
                  <a:pt x="3381283" y="1815146"/>
                </a:cubicBezTo>
                <a:cubicBezTo>
                  <a:pt x="3378091" y="1823135"/>
                  <a:pt x="3386073" y="1824733"/>
                  <a:pt x="3386073" y="1831124"/>
                </a:cubicBezTo>
                <a:cubicBezTo>
                  <a:pt x="3382880" y="1829527"/>
                  <a:pt x="3381283" y="1827929"/>
                  <a:pt x="3379687" y="1831124"/>
                </a:cubicBezTo>
                <a:cubicBezTo>
                  <a:pt x="3382880" y="1832722"/>
                  <a:pt x="3379687" y="1835918"/>
                  <a:pt x="3378091" y="1837516"/>
                </a:cubicBezTo>
                <a:cubicBezTo>
                  <a:pt x="3382880" y="1834320"/>
                  <a:pt x="3381283" y="1840712"/>
                  <a:pt x="3387669" y="1839114"/>
                </a:cubicBezTo>
                <a:cubicBezTo>
                  <a:pt x="3386073" y="1837516"/>
                  <a:pt x="3386073" y="1835918"/>
                  <a:pt x="3389266" y="1834320"/>
                </a:cubicBezTo>
                <a:cubicBezTo>
                  <a:pt x="3389266" y="1840712"/>
                  <a:pt x="3395652" y="1840712"/>
                  <a:pt x="3392459" y="1848701"/>
                </a:cubicBezTo>
                <a:cubicBezTo>
                  <a:pt x="3390862" y="1848701"/>
                  <a:pt x="3387669" y="1847103"/>
                  <a:pt x="3386073" y="1850299"/>
                </a:cubicBezTo>
                <a:cubicBezTo>
                  <a:pt x="3389266" y="1853494"/>
                  <a:pt x="3392459" y="1850299"/>
                  <a:pt x="3397248" y="1853494"/>
                </a:cubicBezTo>
                <a:cubicBezTo>
                  <a:pt x="3392459" y="1861484"/>
                  <a:pt x="3400441" y="1861484"/>
                  <a:pt x="3395652" y="1869473"/>
                </a:cubicBezTo>
                <a:cubicBezTo>
                  <a:pt x="3398844" y="1872668"/>
                  <a:pt x="3398844" y="1879060"/>
                  <a:pt x="3398844" y="1882255"/>
                </a:cubicBezTo>
                <a:cubicBezTo>
                  <a:pt x="3397248" y="1880657"/>
                  <a:pt x="3394055" y="1883853"/>
                  <a:pt x="3392459" y="1883853"/>
                </a:cubicBezTo>
                <a:cubicBezTo>
                  <a:pt x="3395652" y="1887049"/>
                  <a:pt x="3392459" y="1896636"/>
                  <a:pt x="3397248" y="1890245"/>
                </a:cubicBezTo>
                <a:cubicBezTo>
                  <a:pt x="3398844" y="1896636"/>
                  <a:pt x="3395652" y="1893440"/>
                  <a:pt x="3392459" y="1898234"/>
                </a:cubicBezTo>
                <a:cubicBezTo>
                  <a:pt x="3397248" y="1896636"/>
                  <a:pt x="3392459" y="1903027"/>
                  <a:pt x="3395652" y="1903027"/>
                </a:cubicBezTo>
                <a:cubicBezTo>
                  <a:pt x="3402037" y="1901429"/>
                  <a:pt x="3397248" y="1899832"/>
                  <a:pt x="3397248" y="1896636"/>
                </a:cubicBezTo>
                <a:cubicBezTo>
                  <a:pt x="3402037" y="1893440"/>
                  <a:pt x="3400441" y="1896636"/>
                  <a:pt x="3405230" y="1896636"/>
                </a:cubicBezTo>
                <a:cubicBezTo>
                  <a:pt x="3403634" y="1899832"/>
                  <a:pt x="3405230" y="1901429"/>
                  <a:pt x="3408423" y="1901429"/>
                </a:cubicBezTo>
                <a:cubicBezTo>
                  <a:pt x="3405230" y="1904625"/>
                  <a:pt x="3410020" y="1909419"/>
                  <a:pt x="3403634" y="1909419"/>
                </a:cubicBezTo>
                <a:cubicBezTo>
                  <a:pt x="3403634" y="1907821"/>
                  <a:pt x="3408423" y="1901429"/>
                  <a:pt x="3398844" y="1901429"/>
                </a:cubicBezTo>
                <a:cubicBezTo>
                  <a:pt x="3400441" y="1909419"/>
                  <a:pt x="3395652" y="1907821"/>
                  <a:pt x="3392459" y="1912614"/>
                </a:cubicBezTo>
                <a:cubicBezTo>
                  <a:pt x="3400441" y="1912614"/>
                  <a:pt x="3394055" y="1922201"/>
                  <a:pt x="3398844" y="1923799"/>
                </a:cubicBezTo>
                <a:cubicBezTo>
                  <a:pt x="3394055" y="1923799"/>
                  <a:pt x="3395652" y="1920603"/>
                  <a:pt x="3390862" y="1922201"/>
                </a:cubicBezTo>
                <a:cubicBezTo>
                  <a:pt x="3394055" y="1915810"/>
                  <a:pt x="3390862" y="1914212"/>
                  <a:pt x="3387669" y="1911016"/>
                </a:cubicBezTo>
                <a:cubicBezTo>
                  <a:pt x="3386073" y="1912614"/>
                  <a:pt x="3384476" y="1914212"/>
                  <a:pt x="3384476" y="1912614"/>
                </a:cubicBezTo>
                <a:cubicBezTo>
                  <a:pt x="3387669" y="1907821"/>
                  <a:pt x="3378091" y="1903027"/>
                  <a:pt x="3371705" y="1901429"/>
                </a:cubicBezTo>
                <a:cubicBezTo>
                  <a:pt x="3371705" y="1898234"/>
                  <a:pt x="3374898" y="1899832"/>
                  <a:pt x="3374898" y="1895038"/>
                </a:cubicBezTo>
                <a:cubicBezTo>
                  <a:pt x="3370108" y="1893440"/>
                  <a:pt x="3365319" y="1888647"/>
                  <a:pt x="3368512" y="1885451"/>
                </a:cubicBezTo>
                <a:cubicBezTo>
                  <a:pt x="3374898" y="1882255"/>
                  <a:pt x="3366915" y="1890245"/>
                  <a:pt x="3371705" y="1890245"/>
                </a:cubicBezTo>
                <a:cubicBezTo>
                  <a:pt x="3374898" y="1888647"/>
                  <a:pt x="3381283" y="1891842"/>
                  <a:pt x="3382880" y="1887049"/>
                </a:cubicBezTo>
                <a:cubicBezTo>
                  <a:pt x="3381283" y="1883853"/>
                  <a:pt x="3379687" y="1887049"/>
                  <a:pt x="3374898" y="1887049"/>
                </a:cubicBezTo>
                <a:cubicBezTo>
                  <a:pt x="3376494" y="1882255"/>
                  <a:pt x="3371705" y="1882255"/>
                  <a:pt x="3371705" y="1879060"/>
                </a:cubicBezTo>
                <a:cubicBezTo>
                  <a:pt x="3370108" y="1874266"/>
                  <a:pt x="3376494" y="1879060"/>
                  <a:pt x="3376494" y="1874266"/>
                </a:cubicBezTo>
                <a:cubicBezTo>
                  <a:pt x="3371705" y="1877462"/>
                  <a:pt x="3365319" y="1872668"/>
                  <a:pt x="3363723" y="1871071"/>
                </a:cubicBezTo>
                <a:cubicBezTo>
                  <a:pt x="3358933" y="1872668"/>
                  <a:pt x="3358933" y="1874266"/>
                  <a:pt x="3354144" y="1874266"/>
                </a:cubicBezTo>
                <a:cubicBezTo>
                  <a:pt x="3354144" y="1867875"/>
                  <a:pt x="3346162" y="1866277"/>
                  <a:pt x="3347758" y="1859886"/>
                </a:cubicBezTo>
                <a:cubicBezTo>
                  <a:pt x="3350951" y="1858288"/>
                  <a:pt x="3350951" y="1864679"/>
                  <a:pt x="3352547" y="1859886"/>
                </a:cubicBezTo>
                <a:cubicBezTo>
                  <a:pt x="3347758" y="1856690"/>
                  <a:pt x="3352547" y="1853494"/>
                  <a:pt x="3346162" y="1850299"/>
                </a:cubicBezTo>
                <a:cubicBezTo>
                  <a:pt x="3349354" y="1848701"/>
                  <a:pt x="3346162" y="1839114"/>
                  <a:pt x="3341372" y="1837516"/>
                </a:cubicBezTo>
                <a:cubicBezTo>
                  <a:pt x="3341372" y="1832722"/>
                  <a:pt x="3347758" y="1834320"/>
                  <a:pt x="3347758" y="1827929"/>
                </a:cubicBezTo>
                <a:cubicBezTo>
                  <a:pt x="3342969" y="1831124"/>
                  <a:pt x="3341372" y="1824733"/>
                  <a:pt x="3334986" y="1827929"/>
                </a:cubicBezTo>
                <a:cubicBezTo>
                  <a:pt x="3338179" y="1823135"/>
                  <a:pt x="3333390" y="1824733"/>
                  <a:pt x="3333390" y="1821537"/>
                </a:cubicBezTo>
                <a:cubicBezTo>
                  <a:pt x="3336583" y="1821537"/>
                  <a:pt x="3339776" y="1821537"/>
                  <a:pt x="3339776" y="1818342"/>
                </a:cubicBezTo>
                <a:cubicBezTo>
                  <a:pt x="3336583" y="1819940"/>
                  <a:pt x="3336583" y="1816744"/>
                  <a:pt x="3333390" y="1816744"/>
                </a:cubicBezTo>
                <a:cubicBezTo>
                  <a:pt x="3333390" y="1813548"/>
                  <a:pt x="3338179" y="1813548"/>
                  <a:pt x="3339776" y="1810353"/>
                </a:cubicBezTo>
                <a:cubicBezTo>
                  <a:pt x="3330197" y="1811950"/>
                  <a:pt x="3333390" y="1805559"/>
                  <a:pt x="3328601" y="1803961"/>
                </a:cubicBezTo>
                <a:cubicBezTo>
                  <a:pt x="3328601" y="1808755"/>
                  <a:pt x="3328601" y="1811950"/>
                  <a:pt x="3330197" y="1815146"/>
                </a:cubicBezTo>
                <a:cubicBezTo>
                  <a:pt x="3323811" y="1813548"/>
                  <a:pt x="3325408" y="1802363"/>
                  <a:pt x="3319022" y="1799168"/>
                </a:cubicBezTo>
                <a:cubicBezTo>
                  <a:pt x="3320618" y="1807157"/>
                  <a:pt x="3320618" y="1818342"/>
                  <a:pt x="3327004" y="1823135"/>
                </a:cubicBezTo>
                <a:cubicBezTo>
                  <a:pt x="3328601" y="1821537"/>
                  <a:pt x="3328601" y="1818342"/>
                  <a:pt x="3331794" y="1818342"/>
                </a:cubicBezTo>
                <a:cubicBezTo>
                  <a:pt x="3330197" y="1824733"/>
                  <a:pt x="3328601" y="1823135"/>
                  <a:pt x="3330197" y="1827929"/>
                </a:cubicBezTo>
                <a:cubicBezTo>
                  <a:pt x="3327004" y="1829527"/>
                  <a:pt x="3323811" y="1829527"/>
                  <a:pt x="3320618" y="1829527"/>
                </a:cubicBezTo>
                <a:cubicBezTo>
                  <a:pt x="3322215" y="1818342"/>
                  <a:pt x="3319022" y="1808755"/>
                  <a:pt x="3309443" y="1810353"/>
                </a:cubicBezTo>
                <a:cubicBezTo>
                  <a:pt x="3312636" y="1808755"/>
                  <a:pt x="3311040" y="1803961"/>
                  <a:pt x="3306250" y="1805559"/>
                </a:cubicBezTo>
                <a:cubicBezTo>
                  <a:pt x="3306250" y="1800766"/>
                  <a:pt x="3312636" y="1803961"/>
                  <a:pt x="3314233" y="1799168"/>
                </a:cubicBezTo>
                <a:cubicBezTo>
                  <a:pt x="3311040" y="1799168"/>
                  <a:pt x="3311040" y="1795972"/>
                  <a:pt x="3309443" y="1794374"/>
                </a:cubicBezTo>
                <a:cubicBezTo>
                  <a:pt x="3307847" y="1795972"/>
                  <a:pt x="3312636" y="1802363"/>
                  <a:pt x="3306250" y="1800766"/>
                </a:cubicBezTo>
                <a:cubicBezTo>
                  <a:pt x="3301461" y="1802363"/>
                  <a:pt x="3307847" y="1794374"/>
                  <a:pt x="3304654" y="1795972"/>
                </a:cubicBezTo>
                <a:cubicBezTo>
                  <a:pt x="3296672" y="1797570"/>
                  <a:pt x="3298268" y="1797570"/>
                  <a:pt x="3293479" y="1795972"/>
                </a:cubicBezTo>
                <a:cubicBezTo>
                  <a:pt x="3293479" y="1800766"/>
                  <a:pt x="3290286" y="1799168"/>
                  <a:pt x="3287093" y="1800766"/>
                </a:cubicBezTo>
                <a:cubicBezTo>
                  <a:pt x="3288689" y="1794374"/>
                  <a:pt x="3280707" y="1799168"/>
                  <a:pt x="3279111" y="1799168"/>
                </a:cubicBezTo>
                <a:cubicBezTo>
                  <a:pt x="3279111" y="1794374"/>
                  <a:pt x="3287093" y="1797570"/>
                  <a:pt x="3287093" y="1792776"/>
                </a:cubicBezTo>
                <a:cubicBezTo>
                  <a:pt x="3282304" y="1791178"/>
                  <a:pt x="3280707" y="1787983"/>
                  <a:pt x="3279111" y="1783189"/>
                </a:cubicBezTo>
                <a:cubicBezTo>
                  <a:pt x="3282304" y="1784787"/>
                  <a:pt x="3282304" y="1786385"/>
                  <a:pt x="3285496" y="1783189"/>
                </a:cubicBezTo>
                <a:cubicBezTo>
                  <a:pt x="3282304" y="1779994"/>
                  <a:pt x="3287093" y="1778396"/>
                  <a:pt x="3287093" y="1773602"/>
                </a:cubicBezTo>
                <a:cubicBezTo>
                  <a:pt x="3280707" y="1778396"/>
                  <a:pt x="3282304" y="1770407"/>
                  <a:pt x="3283900" y="1765613"/>
                </a:cubicBezTo>
                <a:cubicBezTo>
                  <a:pt x="3277514" y="1764015"/>
                  <a:pt x="3274321" y="1762417"/>
                  <a:pt x="3271128" y="1767211"/>
                </a:cubicBezTo>
                <a:cubicBezTo>
                  <a:pt x="3271128" y="1760820"/>
                  <a:pt x="3274321" y="1757624"/>
                  <a:pt x="3277514" y="1756026"/>
                </a:cubicBezTo>
                <a:cubicBezTo>
                  <a:pt x="3269532" y="1757624"/>
                  <a:pt x="3269532" y="1748037"/>
                  <a:pt x="3263146" y="1752830"/>
                </a:cubicBezTo>
                <a:cubicBezTo>
                  <a:pt x="3263146" y="1749635"/>
                  <a:pt x="3266339" y="1744841"/>
                  <a:pt x="3263146" y="1744841"/>
                </a:cubicBezTo>
                <a:cubicBezTo>
                  <a:pt x="3253567" y="1752830"/>
                  <a:pt x="3271128" y="1760820"/>
                  <a:pt x="3263146" y="1768809"/>
                </a:cubicBezTo>
                <a:cubicBezTo>
                  <a:pt x="3261550" y="1764015"/>
                  <a:pt x="3259953" y="1757624"/>
                  <a:pt x="3256760" y="1754428"/>
                </a:cubicBezTo>
                <a:cubicBezTo>
                  <a:pt x="3250374" y="1762417"/>
                  <a:pt x="3242392" y="1760820"/>
                  <a:pt x="3236006" y="1767211"/>
                </a:cubicBezTo>
                <a:cubicBezTo>
                  <a:pt x="3237603" y="1759222"/>
                  <a:pt x="3224831" y="1757624"/>
                  <a:pt x="3218445" y="1751233"/>
                </a:cubicBezTo>
                <a:cubicBezTo>
                  <a:pt x="3223235" y="1751233"/>
                  <a:pt x="3226428" y="1749635"/>
                  <a:pt x="3231217" y="1751233"/>
                </a:cubicBezTo>
                <a:cubicBezTo>
                  <a:pt x="3231217" y="1740048"/>
                  <a:pt x="3229621" y="1730461"/>
                  <a:pt x="3218445" y="1728863"/>
                </a:cubicBezTo>
                <a:cubicBezTo>
                  <a:pt x="3221638" y="1714482"/>
                  <a:pt x="3207270" y="1717678"/>
                  <a:pt x="3210463" y="1703297"/>
                </a:cubicBezTo>
                <a:cubicBezTo>
                  <a:pt x="3205674" y="1704895"/>
                  <a:pt x="3207270" y="1700102"/>
                  <a:pt x="3204077" y="1700102"/>
                </a:cubicBezTo>
                <a:cubicBezTo>
                  <a:pt x="3204077" y="1698504"/>
                  <a:pt x="3204077" y="1695308"/>
                  <a:pt x="3204077" y="1693710"/>
                </a:cubicBezTo>
                <a:cubicBezTo>
                  <a:pt x="3199288" y="1692112"/>
                  <a:pt x="3196095" y="1685721"/>
                  <a:pt x="3194499" y="1680928"/>
                </a:cubicBezTo>
                <a:cubicBezTo>
                  <a:pt x="3192902" y="1674536"/>
                  <a:pt x="3191306" y="1669743"/>
                  <a:pt x="3188113" y="1666547"/>
                </a:cubicBezTo>
                <a:cubicBezTo>
                  <a:pt x="3188113" y="1668145"/>
                  <a:pt x="3188113" y="1669743"/>
                  <a:pt x="3186516" y="1671340"/>
                </a:cubicBezTo>
                <a:cubicBezTo>
                  <a:pt x="3184920" y="1669743"/>
                  <a:pt x="3178534" y="1671340"/>
                  <a:pt x="3181727" y="1666547"/>
                </a:cubicBezTo>
                <a:cubicBezTo>
                  <a:pt x="3181727" y="1669743"/>
                  <a:pt x="3186516" y="1666547"/>
                  <a:pt x="3184920" y="1663351"/>
                </a:cubicBezTo>
                <a:cubicBezTo>
                  <a:pt x="3181727" y="1663351"/>
                  <a:pt x="3176938" y="1650569"/>
                  <a:pt x="3175341" y="1648971"/>
                </a:cubicBezTo>
                <a:cubicBezTo>
                  <a:pt x="3178534" y="1648971"/>
                  <a:pt x="3181727" y="1653764"/>
                  <a:pt x="3183324" y="1650569"/>
                </a:cubicBezTo>
                <a:cubicBezTo>
                  <a:pt x="3181727" y="1645775"/>
                  <a:pt x="3178534" y="1642579"/>
                  <a:pt x="3176938" y="1639384"/>
                </a:cubicBezTo>
                <a:cubicBezTo>
                  <a:pt x="3172148" y="1640982"/>
                  <a:pt x="3170552" y="1645775"/>
                  <a:pt x="3165763" y="1647373"/>
                </a:cubicBezTo>
                <a:cubicBezTo>
                  <a:pt x="3172148" y="1640982"/>
                  <a:pt x="3178534" y="1629797"/>
                  <a:pt x="3165763" y="1626601"/>
                </a:cubicBezTo>
                <a:cubicBezTo>
                  <a:pt x="3165763" y="1631395"/>
                  <a:pt x="3162570" y="1629797"/>
                  <a:pt x="3165763" y="1632992"/>
                </a:cubicBezTo>
                <a:cubicBezTo>
                  <a:pt x="3159377" y="1632992"/>
                  <a:pt x="3156184" y="1631395"/>
                  <a:pt x="3154587" y="1628199"/>
                </a:cubicBezTo>
                <a:cubicBezTo>
                  <a:pt x="3151395" y="1629797"/>
                  <a:pt x="3151395" y="1631395"/>
                  <a:pt x="3151395" y="1632992"/>
                </a:cubicBezTo>
                <a:cubicBezTo>
                  <a:pt x="3148202" y="1632992"/>
                  <a:pt x="3148202" y="1631395"/>
                  <a:pt x="3146605" y="1629797"/>
                </a:cubicBezTo>
                <a:cubicBezTo>
                  <a:pt x="3146605" y="1626601"/>
                  <a:pt x="3149798" y="1628199"/>
                  <a:pt x="3151395" y="1626601"/>
                </a:cubicBezTo>
                <a:cubicBezTo>
                  <a:pt x="3149798" y="1625003"/>
                  <a:pt x="3148202" y="1623405"/>
                  <a:pt x="3145009" y="1623405"/>
                </a:cubicBezTo>
                <a:cubicBezTo>
                  <a:pt x="3145009" y="1625003"/>
                  <a:pt x="3143412" y="1626601"/>
                  <a:pt x="3140219" y="1625003"/>
                </a:cubicBezTo>
                <a:cubicBezTo>
                  <a:pt x="3143412" y="1621808"/>
                  <a:pt x="3137026" y="1617014"/>
                  <a:pt x="3137026" y="1610623"/>
                </a:cubicBezTo>
                <a:cubicBezTo>
                  <a:pt x="3135430" y="1607427"/>
                  <a:pt x="3133834" y="1605829"/>
                  <a:pt x="3135430" y="1601036"/>
                </a:cubicBezTo>
                <a:cubicBezTo>
                  <a:pt x="3130641" y="1602633"/>
                  <a:pt x="3132237" y="1596242"/>
                  <a:pt x="3125851" y="1599438"/>
                </a:cubicBezTo>
                <a:cubicBezTo>
                  <a:pt x="3125851" y="1601036"/>
                  <a:pt x="3125851" y="1602633"/>
                  <a:pt x="3124255" y="1604231"/>
                </a:cubicBezTo>
                <a:cubicBezTo>
                  <a:pt x="3125851" y="1594644"/>
                  <a:pt x="3111483" y="1597840"/>
                  <a:pt x="3109887" y="1588253"/>
                </a:cubicBezTo>
                <a:cubicBezTo>
                  <a:pt x="3117869" y="1586655"/>
                  <a:pt x="3119466" y="1597840"/>
                  <a:pt x="3122658" y="1593046"/>
                </a:cubicBezTo>
                <a:cubicBezTo>
                  <a:pt x="3122658" y="1589851"/>
                  <a:pt x="3116273" y="1585057"/>
                  <a:pt x="3113080" y="1580264"/>
                </a:cubicBezTo>
                <a:cubicBezTo>
                  <a:pt x="3109887" y="1577068"/>
                  <a:pt x="3106694" y="1573872"/>
                  <a:pt x="3113080" y="1572274"/>
                </a:cubicBezTo>
                <a:cubicBezTo>
                  <a:pt x="3106694" y="1567481"/>
                  <a:pt x="3095519" y="1565883"/>
                  <a:pt x="3092326" y="1556296"/>
                </a:cubicBezTo>
                <a:cubicBezTo>
                  <a:pt x="3090729" y="1549905"/>
                  <a:pt x="3093922" y="1548307"/>
                  <a:pt x="3090729" y="1545111"/>
                </a:cubicBezTo>
                <a:cubicBezTo>
                  <a:pt x="3093922" y="1540318"/>
                  <a:pt x="3097115" y="1543513"/>
                  <a:pt x="3100308" y="1540318"/>
                </a:cubicBezTo>
                <a:cubicBezTo>
                  <a:pt x="3100308" y="1538720"/>
                  <a:pt x="3098712" y="1538720"/>
                  <a:pt x="3097115" y="1538720"/>
                </a:cubicBezTo>
                <a:cubicBezTo>
                  <a:pt x="3093922" y="1538720"/>
                  <a:pt x="3092326" y="1541915"/>
                  <a:pt x="3087536" y="1540318"/>
                </a:cubicBezTo>
                <a:cubicBezTo>
                  <a:pt x="3085940" y="1535524"/>
                  <a:pt x="3093922" y="1537122"/>
                  <a:pt x="3095519" y="1533926"/>
                </a:cubicBezTo>
                <a:cubicBezTo>
                  <a:pt x="3095519" y="1527535"/>
                  <a:pt x="3085940" y="1537122"/>
                  <a:pt x="3084344" y="1530731"/>
                </a:cubicBezTo>
                <a:cubicBezTo>
                  <a:pt x="3087536" y="1530731"/>
                  <a:pt x="3089133" y="1529133"/>
                  <a:pt x="3089133" y="1525937"/>
                </a:cubicBezTo>
                <a:cubicBezTo>
                  <a:pt x="3084344" y="1524339"/>
                  <a:pt x="3084344" y="1525937"/>
                  <a:pt x="3079554" y="1527535"/>
                </a:cubicBezTo>
                <a:cubicBezTo>
                  <a:pt x="3082747" y="1522741"/>
                  <a:pt x="3074765" y="1527535"/>
                  <a:pt x="3077958" y="1522741"/>
                </a:cubicBezTo>
                <a:cubicBezTo>
                  <a:pt x="3079554" y="1519546"/>
                  <a:pt x="3081151" y="1524339"/>
                  <a:pt x="3082747" y="1521144"/>
                </a:cubicBezTo>
                <a:cubicBezTo>
                  <a:pt x="3084344" y="1514752"/>
                  <a:pt x="3073168" y="1519546"/>
                  <a:pt x="3069976" y="1519546"/>
                </a:cubicBezTo>
                <a:cubicBezTo>
                  <a:pt x="3073168" y="1521144"/>
                  <a:pt x="3074765" y="1529133"/>
                  <a:pt x="3068379" y="1529133"/>
                </a:cubicBezTo>
                <a:lnTo>
                  <a:pt x="3051233" y="1513532"/>
                </a:lnTo>
                <a:lnTo>
                  <a:pt x="3053213" y="1510758"/>
                </a:lnTo>
                <a:cubicBezTo>
                  <a:pt x="3055608" y="1509559"/>
                  <a:pt x="3058002" y="1508361"/>
                  <a:pt x="3057204" y="1505165"/>
                </a:cubicBezTo>
                <a:cubicBezTo>
                  <a:pt x="3050818" y="1508361"/>
                  <a:pt x="3055607" y="1497176"/>
                  <a:pt x="3049222" y="1497176"/>
                </a:cubicBezTo>
                <a:cubicBezTo>
                  <a:pt x="3047625" y="1501970"/>
                  <a:pt x="3054011" y="1505165"/>
                  <a:pt x="3044432" y="1508361"/>
                </a:cubicBezTo>
                <a:cubicBezTo>
                  <a:pt x="3044432" y="1503567"/>
                  <a:pt x="3046029" y="1501970"/>
                  <a:pt x="3047625" y="1498774"/>
                </a:cubicBezTo>
                <a:cubicBezTo>
                  <a:pt x="3042836" y="1498774"/>
                  <a:pt x="3039643" y="1498774"/>
                  <a:pt x="3036450" y="1498774"/>
                </a:cubicBezTo>
                <a:cubicBezTo>
                  <a:pt x="3034854" y="1492382"/>
                  <a:pt x="3026871" y="1490785"/>
                  <a:pt x="3025275" y="1484393"/>
                </a:cubicBezTo>
                <a:cubicBezTo>
                  <a:pt x="3031661" y="1482795"/>
                  <a:pt x="3023678" y="1487589"/>
                  <a:pt x="3028468" y="1487589"/>
                </a:cubicBezTo>
                <a:cubicBezTo>
                  <a:pt x="3030064" y="1485991"/>
                  <a:pt x="3030064" y="1482795"/>
                  <a:pt x="3031661" y="1482795"/>
                </a:cubicBezTo>
                <a:cubicBezTo>
                  <a:pt x="3025275" y="1482795"/>
                  <a:pt x="3015696" y="1479600"/>
                  <a:pt x="3010907" y="1474806"/>
                </a:cubicBezTo>
                <a:cubicBezTo>
                  <a:pt x="3010907" y="1470013"/>
                  <a:pt x="3015696" y="1471611"/>
                  <a:pt x="3014100" y="1466817"/>
                </a:cubicBezTo>
                <a:cubicBezTo>
                  <a:pt x="3010907" y="1462023"/>
                  <a:pt x="3012503" y="1460426"/>
                  <a:pt x="3004521" y="1463621"/>
                </a:cubicBezTo>
                <a:cubicBezTo>
                  <a:pt x="3002925" y="1457230"/>
                  <a:pt x="3007714" y="1458828"/>
                  <a:pt x="3009310" y="1455632"/>
                </a:cubicBezTo>
                <a:cubicBezTo>
                  <a:pt x="3006117" y="1454034"/>
                  <a:pt x="3002925" y="1452436"/>
                  <a:pt x="2999732" y="1450839"/>
                </a:cubicBezTo>
                <a:cubicBezTo>
                  <a:pt x="3007714" y="1449241"/>
                  <a:pt x="3002925" y="1447643"/>
                  <a:pt x="3002925" y="1442850"/>
                </a:cubicBezTo>
                <a:cubicBezTo>
                  <a:pt x="3010907" y="1449241"/>
                  <a:pt x="3017293" y="1457230"/>
                  <a:pt x="3023678" y="1465219"/>
                </a:cubicBezTo>
                <a:cubicBezTo>
                  <a:pt x="3023678" y="1462023"/>
                  <a:pt x="3030064" y="1462023"/>
                  <a:pt x="3031661" y="1460426"/>
                </a:cubicBezTo>
                <a:cubicBezTo>
                  <a:pt x="3026871" y="1457230"/>
                  <a:pt x="3023678" y="1452436"/>
                  <a:pt x="3020486" y="1447643"/>
                </a:cubicBezTo>
                <a:cubicBezTo>
                  <a:pt x="3020486" y="1449241"/>
                  <a:pt x="3018889" y="1450839"/>
                  <a:pt x="3017293" y="1452436"/>
                </a:cubicBezTo>
                <a:cubicBezTo>
                  <a:pt x="3017293" y="1449241"/>
                  <a:pt x="3017293" y="1447643"/>
                  <a:pt x="3017293" y="1444447"/>
                </a:cubicBezTo>
                <a:cubicBezTo>
                  <a:pt x="3010907" y="1438056"/>
                  <a:pt x="3004521" y="1433263"/>
                  <a:pt x="2994942" y="1438056"/>
                </a:cubicBezTo>
                <a:cubicBezTo>
                  <a:pt x="2991749" y="1434860"/>
                  <a:pt x="2998135" y="1434860"/>
                  <a:pt x="2996539" y="1430067"/>
                </a:cubicBezTo>
                <a:cubicBezTo>
                  <a:pt x="2991749" y="1430067"/>
                  <a:pt x="2990153" y="1426871"/>
                  <a:pt x="2985364" y="1423675"/>
                </a:cubicBezTo>
                <a:cubicBezTo>
                  <a:pt x="2982171" y="1426871"/>
                  <a:pt x="2980574" y="1423675"/>
                  <a:pt x="2977381" y="1426871"/>
                </a:cubicBezTo>
                <a:cubicBezTo>
                  <a:pt x="2980574" y="1430067"/>
                  <a:pt x="2980574" y="1433263"/>
                  <a:pt x="2985364" y="1433263"/>
                </a:cubicBezTo>
                <a:cubicBezTo>
                  <a:pt x="2986960" y="1431665"/>
                  <a:pt x="2985364" y="1428469"/>
                  <a:pt x="2986960" y="1428469"/>
                </a:cubicBezTo>
                <a:cubicBezTo>
                  <a:pt x="2986960" y="1431665"/>
                  <a:pt x="2991749" y="1431665"/>
                  <a:pt x="2991749" y="1434860"/>
                </a:cubicBezTo>
                <a:cubicBezTo>
                  <a:pt x="2986960" y="1436458"/>
                  <a:pt x="2986960" y="1442850"/>
                  <a:pt x="2982171" y="1444447"/>
                </a:cubicBezTo>
                <a:cubicBezTo>
                  <a:pt x="2977381" y="1441252"/>
                  <a:pt x="2983767" y="1441252"/>
                  <a:pt x="2983767" y="1436458"/>
                </a:cubicBezTo>
                <a:cubicBezTo>
                  <a:pt x="2972592" y="1439654"/>
                  <a:pt x="2977381" y="1420480"/>
                  <a:pt x="2967803" y="1431665"/>
                </a:cubicBezTo>
                <a:cubicBezTo>
                  <a:pt x="2966206" y="1430067"/>
                  <a:pt x="2964610" y="1428469"/>
                  <a:pt x="2963013" y="1428469"/>
                </a:cubicBezTo>
                <a:cubicBezTo>
                  <a:pt x="2959820" y="1425273"/>
                  <a:pt x="2967803" y="1422078"/>
                  <a:pt x="2963013" y="1422078"/>
                </a:cubicBezTo>
                <a:cubicBezTo>
                  <a:pt x="2959820" y="1422078"/>
                  <a:pt x="2961417" y="1425273"/>
                  <a:pt x="2959820" y="1425273"/>
                </a:cubicBezTo>
                <a:cubicBezTo>
                  <a:pt x="2956628" y="1422078"/>
                  <a:pt x="2951838" y="1418882"/>
                  <a:pt x="2950242" y="1414088"/>
                </a:cubicBezTo>
                <a:cubicBezTo>
                  <a:pt x="2950242" y="1420480"/>
                  <a:pt x="2943856" y="1412491"/>
                  <a:pt x="2945452" y="1417284"/>
                </a:cubicBezTo>
                <a:cubicBezTo>
                  <a:pt x="2950242" y="1417284"/>
                  <a:pt x="2951838" y="1423675"/>
                  <a:pt x="2953435" y="1428469"/>
                </a:cubicBezTo>
                <a:cubicBezTo>
                  <a:pt x="2948645" y="1422078"/>
                  <a:pt x="2945452" y="1423675"/>
                  <a:pt x="2939067" y="1420480"/>
                </a:cubicBezTo>
                <a:cubicBezTo>
                  <a:pt x="2940663" y="1418882"/>
                  <a:pt x="2945452" y="1418882"/>
                  <a:pt x="2943856" y="1415686"/>
                </a:cubicBezTo>
                <a:cubicBezTo>
                  <a:pt x="2942259" y="1415686"/>
                  <a:pt x="2942259" y="1414088"/>
                  <a:pt x="2939067" y="1415686"/>
                </a:cubicBezTo>
                <a:cubicBezTo>
                  <a:pt x="2937470" y="1417284"/>
                  <a:pt x="2934277" y="1418882"/>
                  <a:pt x="2932681" y="1422078"/>
                </a:cubicBezTo>
                <a:cubicBezTo>
                  <a:pt x="2934277" y="1422078"/>
                  <a:pt x="2935874" y="1422078"/>
                  <a:pt x="2935874" y="1423675"/>
                </a:cubicBezTo>
                <a:cubicBezTo>
                  <a:pt x="2937470" y="1422078"/>
                  <a:pt x="2939067" y="1422078"/>
                  <a:pt x="2942259" y="1422078"/>
                </a:cubicBezTo>
                <a:cubicBezTo>
                  <a:pt x="2942259" y="1425273"/>
                  <a:pt x="2942259" y="1426871"/>
                  <a:pt x="2943856" y="1426871"/>
                </a:cubicBezTo>
                <a:cubicBezTo>
                  <a:pt x="2943856" y="1426871"/>
                  <a:pt x="2945452" y="1426871"/>
                  <a:pt x="2945452" y="1426871"/>
                </a:cubicBezTo>
                <a:cubicBezTo>
                  <a:pt x="2945452" y="1428469"/>
                  <a:pt x="2945452" y="1430067"/>
                  <a:pt x="2945452" y="1430067"/>
                </a:cubicBezTo>
                <a:cubicBezTo>
                  <a:pt x="2947049" y="1431665"/>
                  <a:pt x="2947049" y="1431665"/>
                  <a:pt x="2948645" y="1433263"/>
                </a:cubicBezTo>
                <a:cubicBezTo>
                  <a:pt x="2948645" y="1434860"/>
                  <a:pt x="2950242" y="1436458"/>
                  <a:pt x="2951838" y="1438056"/>
                </a:cubicBezTo>
                <a:cubicBezTo>
                  <a:pt x="2956628" y="1438056"/>
                  <a:pt x="2961417" y="1438056"/>
                  <a:pt x="2963013" y="1446045"/>
                </a:cubicBezTo>
                <a:cubicBezTo>
                  <a:pt x="2961417" y="1449241"/>
                  <a:pt x="2956628" y="1444447"/>
                  <a:pt x="2956628" y="1449241"/>
                </a:cubicBezTo>
                <a:cubicBezTo>
                  <a:pt x="2958224" y="1447643"/>
                  <a:pt x="2958224" y="1447643"/>
                  <a:pt x="2959820" y="1447643"/>
                </a:cubicBezTo>
                <a:cubicBezTo>
                  <a:pt x="2958224" y="1447643"/>
                  <a:pt x="2958224" y="1449241"/>
                  <a:pt x="2958224" y="1449241"/>
                </a:cubicBezTo>
                <a:cubicBezTo>
                  <a:pt x="2963013" y="1447643"/>
                  <a:pt x="2964610" y="1447643"/>
                  <a:pt x="2967803" y="1450839"/>
                </a:cubicBezTo>
                <a:cubicBezTo>
                  <a:pt x="2966206" y="1454034"/>
                  <a:pt x="2958224" y="1447643"/>
                  <a:pt x="2958224" y="1455632"/>
                </a:cubicBezTo>
                <a:cubicBezTo>
                  <a:pt x="2964610" y="1452436"/>
                  <a:pt x="2966206" y="1457230"/>
                  <a:pt x="2972592" y="1450839"/>
                </a:cubicBezTo>
                <a:cubicBezTo>
                  <a:pt x="2974188" y="1458828"/>
                  <a:pt x="2967803" y="1454034"/>
                  <a:pt x="2966206" y="1457230"/>
                </a:cubicBezTo>
                <a:cubicBezTo>
                  <a:pt x="2964610" y="1458828"/>
                  <a:pt x="2964610" y="1458828"/>
                  <a:pt x="2964610" y="1460426"/>
                </a:cubicBezTo>
                <a:cubicBezTo>
                  <a:pt x="2972592" y="1458828"/>
                  <a:pt x="2972592" y="1465219"/>
                  <a:pt x="2975785" y="1457230"/>
                </a:cubicBezTo>
                <a:cubicBezTo>
                  <a:pt x="2975785" y="1465219"/>
                  <a:pt x="2978978" y="1468415"/>
                  <a:pt x="2983767" y="1463621"/>
                </a:cubicBezTo>
                <a:cubicBezTo>
                  <a:pt x="2983767" y="1465219"/>
                  <a:pt x="2983767" y="1466817"/>
                  <a:pt x="2986960" y="1465219"/>
                </a:cubicBezTo>
                <a:cubicBezTo>
                  <a:pt x="2986960" y="1468415"/>
                  <a:pt x="2980574" y="1473208"/>
                  <a:pt x="2985364" y="1474806"/>
                </a:cubicBezTo>
                <a:cubicBezTo>
                  <a:pt x="2988557" y="1473208"/>
                  <a:pt x="2990153" y="1471611"/>
                  <a:pt x="2993346" y="1470013"/>
                </a:cubicBezTo>
                <a:cubicBezTo>
                  <a:pt x="2994942" y="1471611"/>
                  <a:pt x="3002925" y="1474806"/>
                  <a:pt x="2999732" y="1479600"/>
                </a:cubicBezTo>
                <a:cubicBezTo>
                  <a:pt x="2998135" y="1474806"/>
                  <a:pt x="2994942" y="1474806"/>
                  <a:pt x="2993346" y="1473208"/>
                </a:cubicBezTo>
                <a:cubicBezTo>
                  <a:pt x="2994942" y="1482795"/>
                  <a:pt x="3009310" y="1482795"/>
                  <a:pt x="2999732" y="1493980"/>
                </a:cubicBezTo>
                <a:cubicBezTo>
                  <a:pt x="3006117" y="1493980"/>
                  <a:pt x="3004521" y="1501970"/>
                  <a:pt x="3010907" y="1500372"/>
                </a:cubicBezTo>
                <a:cubicBezTo>
                  <a:pt x="3009310" y="1498774"/>
                  <a:pt x="3010907" y="1490785"/>
                  <a:pt x="3004521" y="1492382"/>
                </a:cubicBezTo>
                <a:cubicBezTo>
                  <a:pt x="3004521" y="1492382"/>
                  <a:pt x="3004521" y="1492382"/>
                  <a:pt x="3004521" y="1487589"/>
                </a:cubicBezTo>
                <a:cubicBezTo>
                  <a:pt x="3006117" y="1487589"/>
                  <a:pt x="3007714" y="1485991"/>
                  <a:pt x="3009310" y="1485991"/>
                </a:cubicBezTo>
                <a:cubicBezTo>
                  <a:pt x="3009310" y="1490785"/>
                  <a:pt x="3014100" y="1493980"/>
                  <a:pt x="3015696" y="1500372"/>
                </a:cubicBezTo>
                <a:cubicBezTo>
                  <a:pt x="3014100" y="1501970"/>
                  <a:pt x="3009310" y="1501970"/>
                  <a:pt x="3009310" y="1506763"/>
                </a:cubicBezTo>
                <a:cubicBezTo>
                  <a:pt x="3018889" y="1506763"/>
                  <a:pt x="3020486" y="1516350"/>
                  <a:pt x="3022082" y="1519546"/>
                </a:cubicBezTo>
                <a:cubicBezTo>
                  <a:pt x="3026871" y="1514752"/>
                  <a:pt x="3031661" y="1519546"/>
                  <a:pt x="3034854" y="1514752"/>
                </a:cubicBezTo>
                <a:cubicBezTo>
                  <a:pt x="3034854" y="1514752"/>
                  <a:pt x="3034854" y="1516350"/>
                  <a:pt x="3038047" y="1514752"/>
                </a:cubicBezTo>
                <a:cubicBezTo>
                  <a:pt x="3033257" y="1521144"/>
                  <a:pt x="3036450" y="1524339"/>
                  <a:pt x="3031661" y="1525937"/>
                </a:cubicBezTo>
                <a:cubicBezTo>
                  <a:pt x="3034854" y="1529133"/>
                  <a:pt x="3039643" y="1524339"/>
                  <a:pt x="3041239" y="1522741"/>
                </a:cubicBezTo>
                <a:cubicBezTo>
                  <a:pt x="3042836" y="1529133"/>
                  <a:pt x="3058800" y="1532329"/>
                  <a:pt x="3047625" y="1535524"/>
                </a:cubicBezTo>
                <a:cubicBezTo>
                  <a:pt x="3047625" y="1537122"/>
                  <a:pt x="3055607" y="1540318"/>
                  <a:pt x="3050818" y="1543513"/>
                </a:cubicBezTo>
                <a:cubicBezTo>
                  <a:pt x="3047625" y="1541915"/>
                  <a:pt x="3047625" y="1538720"/>
                  <a:pt x="3044432" y="1540318"/>
                </a:cubicBezTo>
                <a:cubicBezTo>
                  <a:pt x="3042836" y="1546709"/>
                  <a:pt x="3049222" y="1545111"/>
                  <a:pt x="3050818" y="1549905"/>
                </a:cubicBezTo>
                <a:cubicBezTo>
                  <a:pt x="3049222" y="1549905"/>
                  <a:pt x="3047625" y="1549905"/>
                  <a:pt x="3047625" y="1549905"/>
                </a:cubicBezTo>
                <a:cubicBezTo>
                  <a:pt x="3047625" y="1551503"/>
                  <a:pt x="3046029" y="1551503"/>
                  <a:pt x="3044432" y="1551503"/>
                </a:cubicBezTo>
                <a:cubicBezTo>
                  <a:pt x="3044432" y="1549905"/>
                  <a:pt x="3044432" y="1546709"/>
                  <a:pt x="3042836" y="1545111"/>
                </a:cubicBezTo>
                <a:cubicBezTo>
                  <a:pt x="3041239" y="1546709"/>
                  <a:pt x="3038047" y="1546709"/>
                  <a:pt x="3038047" y="1548307"/>
                </a:cubicBezTo>
                <a:cubicBezTo>
                  <a:pt x="3041239" y="1551503"/>
                  <a:pt x="3044432" y="1557894"/>
                  <a:pt x="3052415" y="1553100"/>
                </a:cubicBezTo>
                <a:cubicBezTo>
                  <a:pt x="3055607" y="1559492"/>
                  <a:pt x="3058800" y="1565883"/>
                  <a:pt x="3066783" y="1567481"/>
                </a:cubicBezTo>
                <a:cubicBezTo>
                  <a:pt x="3068379" y="1564285"/>
                  <a:pt x="3069976" y="1561090"/>
                  <a:pt x="3074765" y="1559492"/>
                </a:cubicBezTo>
                <a:cubicBezTo>
                  <a:pt x="3068379" y="1569079"/>
                  <a:pt x="3077958" y="1561090"/>
                  <a:pt x="3079554" y="1567481"/>
                </a:cubicBezTo>
                <a:cubicBezTo>
                  <a:pt x="3073168" y="1572274"/>
                  <a:pt x="3068379" y="1565883"/>
                  <a:pt x="3066783" y="1572274"/>
                </a:cubicBezTo>
                <a:cubicBezTo>
                  <a:pt x="3071572" y="1577068"/>
                  <a:pt x="3074765" y="1586655"/>
                  <a:pt x="3085940" y="1586655"/>
                </a:cubicBezTo>
                <a:cubicBezTo>
                  <a:pt x="3084344" y="1591449"/>
                  <a:pt x="3087536" y="1596242"/>
                  <a:pt x="3090729" y="1599438"/>
                </a:cubicBezTo>
                <a:cubicBezTo>
                  <a:pt x="3093922" y="1604231"/>
                  <a:pt x="3097115" y="1607427"/>
                  <a:pt x="3097115" y="1612220"/>
                </a:cubicBezTo>
                <a:cubicBezTo>
                  <a:pt x="3093922" y="1612220"/>
                  <a:pt x="3092326" y="1610623"/>
                  <a:pt x="3092326" y="1612220"/>
                </a:cubicBezTo>
                <a:cubicBezTo>
                  <a:pt x="3093922" y="1617014"/>
                  <a:pt x="3084344" y="1618612"/>
                  <a:pt x="3089133" y="1621808"/>
                </a:cubicBezTo>
                <a:cubicBezTo>
                  <a:pt x="3092326" y="1620210"/>
                  <a:pt x="3093922" y="1617014"/>
                  <a:pt x="3095519" y="1615416"/>
                </a:cubicBezTo>
                <a:cubicBezTo>
                  <a:pt x="3103501" y="1615416"/>
                  <a:pt x="3105097" y="1621808"/>
                  <a:pt x="3111483" y="1623405"/>
                </a:cubicBezTo>
                <a:lnTo>
                  <a:pt x="3113465" y="1618446"/>
                </a:lnTo>
                <a:lnTo>
                  <a:pt x="3114477" y="1622207"/>
                </a:lnTo>
                <a:cubicBezTo>
                  <a:pt x="3114277" y="1623006"/>
                  <a:pt x="3113080" y="1623405"/>
                  <a:pt x="3109887" y="1625003"/>
                </a:cubicBezTo>
                <a:cubicBezTo>
                  <a:pt x="3114676" y="1629797"/>
                  <a:pt x="3117869" y="1636188"/>
                  <a:pt x="3121062" y="1640982"/>
                </a:cubicBezTo>
                <a:lnTo>
                  <a:pt x="3119147" y="1644177"/>
                </a:lnTo>
                <a:lnTo>
                  <a:pt x="3116273" y="1644177"/>
                </a:lnTo>
                <a:lnTo>
                  <a:pt x="3118291" y="1645604"/>
                </a:lnTo>
                <a:lnTo>
                  <a:pt x="3116273" y="1648971"/>
                </a:lnTo>
                <a:cubicBezTo>
                  <a:pt x="3111483" y="1652167"/>
                  <a:pt x="3116273" y="1642579"/>
                  <a:pt x="3111483" y="1644177"/>
                </a:cubicBezTo>
                <a:cubicBezTo>
                  <a:pt x="3108290" y="1648971"/>
                  <a:pt x="3108290" y="1655362"/>
                  <a:pt x="3119466" y="1655362"/>
                </a:cubicBezTo>
                <a:cubicBezTo>
                  <a:pt x="3121062" y="1648971"/>
                  <a:pt x="3119466" y="1650569"/>
                  <a:pt x="3124255" y="1648971"/>
                </a:cubicBezTo>
                <a:cubicBezTo>
                  <a:pt x="3123457" y="1645775"/>
                  <a:pt x="3121461" y="1646175"/>
                  <a:pt x="3119665" y="1646574"/>
                </a:cubicBezTo>
                <a:lnTo>
                  <a:pt x="3118291" y="1645604"/>
                </a:lnTo>
                <a:lnTo>
                  <a:pt x="3119147" y="1644177"/>
                </a:lnTo>
                <a:lnTo>
                  <a:pt x="3125851" y="1644177"/>
                </a:lnTo>
                <a:cubicBezTo>
                  <a:pt x="3130641" y="1652167"/>
                  <a:pt x="3135430" y="1664949"/>
                  <a:pt x="3145009" y="1664949"/>
                </a:cubicBezTo>
                <a:cubicBezTo>
                  <a:pt x="3146605" y="1669743"/>
                  <a:pt x="3141816" y="1669743"/>
                  <a:pt x="3143412" y="1672938"/>
                </a:cubicBezTo>
                <a:cubicBezTo>
                  <a:pt x="3145009" y="1672938"/>
                  <a:pt x="3145009" y="1674536"/>
                  <a:pt x="3146605" y="1674536"/>
                </a:cubicBezTo>
                <a:cubicBezTo>
                  <a:pt x="3148202" y="1676134"/>
                  <a:pt x="3151395" y="1669743"/>
                  <a:pt x="3151395" y="1674536"/>
                </a:cubicBezTo>
                <a:cubicBezTo>
                  <a:pt x="3149798" y="1680928"/>
                  <a:pt x="3159377" y="1695308"/>
                  <a:pt x="3168955" y="1692112"/>
                </a:cubicBezTo>
                <a:cubicBezTo>
                  <a:pt x="3170552" y="1696906"/>
                  <a:pt x="3162570" y="1693710"/>
                  <a:pt x="3162570" y="1696906"/>
                </a:cubicBezTo>
                <a:cubicBezTo>
                  <a:pt x="3165763" y="1696906"/>
                  <a:pt x="3164166" y="1700102"/>
                  <a:pt x="3164166" y="1703297"/>
                </a:cubicBezTo>
                <a:cubicBezTo>
                  <a:pt x="3168955" y="1700102"/>
                  <a:pt x="3168955" y="1704895"/>
                  <a:pt x="3167359" y="1708091"/>
                </a:cubicBezTo>
                <a:cubicBezTo>
                  <a:pt x="3170552" y="1708091"/>
                  <a:pt x="3170552" y="1706493"/>
                  <a:pt x="3172148" y="1706493"/>
                </a:cubicBezTo>
                <a:cubicBezTo>
                  <a:pt x="3172148" y="1711286"/>
                  <a:pt x="3175341" y="1711286"/>
                  <a:pt x="3175341" y="1714482"/>
                </a:cubicBezTo>
                <a:cubicBezTo>
                  <a:pt x="3172148" y="1714482"/>
                  <a:pt x="3170552" y="1716080"/>
                  <a:pt x="3170552" y="1717678"/>
                </a:cubicBezTo>
                <a:cubicBezTo>
                  <a:pt x="3172148" y="1719276"/>
                  <a:pt x="3173745" y="1720874"/>
                  <a:pt x="3175341" y="1720874"/>
                </a:cubicBezTo>
                <a:cubicBezTo>
                  <a:pt x="3176938" y="1717678"/>
                  <a:pt x="3173745" y="1717678"/>
                  <a:pt x="3175341" y="1714482"/>
                </a:cubicBezTo>
                <a:cubicBezTo>
                  <a:pt x="3178534" y="1717678"/>
                  <a:pt x="3180131" y="1719276"/>
                  <a:pt x="3183324" y="1719276"/>
                </a:cubicBezTo>
                <a:cubicBezTo>
                  <a:pt x="3175341" y="1722471"/>
                  <a:pt x="3188113" y="1725667"/>
                  <a:pt x="3181727" y="1730461"/>
                </a:cubicBezTo>
                <a:cubicBezTo>
                  <a:pt x="3191306" y="1735254"/>
                  <a:pt x="3196095" y="1743243"/>
                  <a:pt x="3197692" y="1756026"/>
                </a:cubicBezTo>
                <a:cubicBezTo>
                  <a:pt x="3204077" y="1754428"/>
                  <a:pt x="3200885" y="1756026"/>
                  <a:pt x="3200885" y="1759222"/>
                </a:cubicBezTo>
                <a:cubicBezTo>
                  <a:pt x="3204077" y="1760820"/>
                  <a:pt x="3207270" y="1764015"/>
                  <a:pt x="3208867" y="1767211"/>
                </a:cubicBezTo>
                <a:cubicBezTo>
                  <a:pt x="3212060" y="1770407"/>
                  <a:pt x="3213656" y="1773602"/>
                  <a:pt x="3212060" y="1776798"/>
                </a:cubicBezTo>
                <a:cubicBezTo>
                  <a:pt x="3220042" y="1775200"/>
                  <a:pt x="3218445" y="1789581"/>
                  <a:pt x="3216849" y="1792776"/>
                </a:cubicBezTo>
                <a:cubicBezTo>
                  <a:pt x="3216849" y="1791178"/>
                  <a:pt x="3212060" y="1787983"/>
                  <a:pt x="3212060" y="1791178"/>
                </a:cubicBezTo>
                <a:cubicBezTo>
                  <a:pt x="3212060" y="1794374"/>
                  <a:pt x="3213656" y="1795972"/>
                  <a:pt x="3216849" y="1795972"/>
                </a:cubicBezTo>
                <a:cubicBezTo>
                  <a:pt x="3216849" y="1794374"/>
                  <a:pt x="3218445" y="1792776"/>
                  <a:pt x="3220042" y="1794374"/>
                </a:cubicBezTo>
                <a:cubicBezTo>
                  <a:pt x="3221638" y="1797570"/>
                  <a:pt x="3226428" y="1799168"/>
                  <a:pt x="3229621" y="1802363"/>
                </a:cubicBezTo>
                <a:cubicBezTo>
                  <a:pt x="3216849" y="1799168"/>
                  <a:pt x="3210463" y="1805559"/>
                  <a:pt x="3212060" y="1795972"/>
                </a:cubicBezTo>
                <a:cubicBezTo>
                  <a:pt x="3204077" y="1794374"/>
                  <a:pt x="3204077" y="1787983"/>
                  <a:pt x="3197692" y="1787983"/>
                </a:cubicBezTo>
                <a:cubicBezTo>
                  <a:pt x="3197692" y="1783189"/>
                  <a:pt x="3202481" y="1781591"/>
                  <a:pt x="3199288" y="1778396"/>
                </a:cubicBezTo>
                <a:cubicBezTo>
                  <a:pt x="3202481" y="1776798"/>
                  <a:pt x="3204077" y="1783189"/>
                  <a:pt x="3205674" y="1778396"/>
                </a:cubicBezTo>
                <a:cubicBezTo>
                  <a:pt x="3199288" y="1772005"/>
                  <a:pt x="3191306" y="1764015"/>
                  <a:pt x="3183324" y="1767211"/>
                </a:cubicBezTo>
                <a:cubicBezTo>
                  <a:pt x="3183324" y="1760820"/>
                  <a:pt x="3188113" y="1762417"/>
                  <a:pt x="3188113" y="1757624"/>
                </a:cubicBezTo>
                <a:cubicBezTo>
                  <a:pt x="3180131" y="1759222"/>
                  <a:pt x="3180131" y="1748037"/>
                  <a:pt x="3178534" y="1746439"/>
                </a:cubicBezTo>
                <a:cubicBezTo>
                  <a:pt x="3180131" y="1748037"/>
                  <a:pt x="3183324" y="1749635"/>
                  <a:pt x="3186516" y="1749635"/>
                </a:cubicBezTo>
                <a:cubicBezTo>
                  <a:pt x="3184920" y="1754428"/>
                  <a:pt x="3191306" y="1759222"/>
                  <a:pt x="3194499" y="1756026"/>
                </a:cubicBezTo>
                <a:cubicBezTo>
                  <a:pt x="3194499" y="1748037"/>
                  <a:pt x="3186516" y="1748037"/>
                  <a:pt x="3186516" y="1740048"/>
                </a:cubicBezTo>
                <a:cubicBezTo>
                  <a:pt x="3184920" y="1740048"/>
                  <a:pt x="3183324" y="1740048"/>
                  <a:pt x="3181727" y="1740048"/>
                </a:cubicBezTo>
                <a:cubicBezTo>
                  <a:pt x="3180131" y="1743243"/>
                  <a:pt x="3184920" y="1746439"/>
                  <a:pt x="3181727" y="1746439"/>
                </a:cubicBezTo>
                <a:cubicBezTo>
                  <a:pt x="3181727" y="1743243"/>
                  <a:pt x="3175341" y="1746439"/>
                  <a:pt x="3173745" y="1744841"/>
                </a:cubicBezTo>
                <a:cubicBezTo>
                  <a:pt x="3175341" y="1733656"/>
                  <a:pt x="3162570" y="1743243"/>
                  <a:pt x="3159377" y="1736852"/>
                </a:cubicBezTo>
                <a:cubicBezTo>
                  <a:pt x="3164166" y="1733656"/>
                  <a:pt x="3167359" y="1738450"/>
                  <a:pt x="3167359" y="1735254"/>
                </a:cubicBezTo>
                <a:cubicBezTo>
                  <a:pt x="3164166" y="1732058"/>
                  <a:pt x="3160973" y="1725667"/>
                  <a:pt x="3156184" y="1724069"/>
                </a:cubicBezTo>
                <a:cubicBezTo>
                  <a:pt x="3154587" y="1719276"/>
                  <a:pt x="3157780" y="1719276"/>
                  <a:pt x="3157780" y="1716080"/>
                </a:cubicBezTo>
                <a:cubicBezTo>
                  <a:pt x="3154587" y="1716080"/>
                  <a:pt x="3149798" y="1714482"/>
                  <a:pt x="3148202" y="1714482"/>
                </a:cubicBezTo>
                <a:cubicBezTo>
                  <a:pt x="3149798" y="1709689"/>
                  <a:pt x="3157780" y="1711286"/>
                  <a:pt x="3160973" y="1708091"/>
                </a:cubicBezTo>
                <a:cubicBezTo>
                  <a:pt x="3160973" y="1704895"/>
                  <a:pt x="3157780" y="1704895"/>
                  <a:pt x="3156184" y="1703297"/>
                </a:cubicBezTo>
                <a:cubicBezTo>
                  <a:pt x="3152991" y="1708091"/>
                  <a:pt x="3149798" y="1703297"/>
                  <a:pt x="3149798" y="1700102"/>
                </a:cubicBezTo>
                <a:cubicBezTo>
                  <a:pt x="3145009" y="1706493"/>
                  <a:pt x="3143412" y="1700102"/>
                  <a:pt x="3141816" y="1703297"/>
                </a:cubicBezTo>
                <a:cubicBezTo>
                  <a:pt x="3141816" y="1703297"/>
                  <a:pt x="3140219" y="1704895"/>
                  <a:pt x="3140219" y="1704895"/>
                </a:cubicBezTo>
                <a:cubicBezTo>
                  <a:pt x="3138623" y="1698504"/>
                  <a:pt x="3145009" y="1701699"/>
                  <a:pt x="3145009" y="1696906"/>
                </a:cubicBezTo>
                <a:cubicBezTo>
                  <a:pt x="3143412" y="1690515"/>
                  <a:pt x="3130641" y="1696906"/>
                  <a:pt x="3130641" y="1692112"/>
                </a:cubicBezTo>
                <a:cubicBezTo>
                  <a:pt x="3133834" y="1692112"/>
                  <a:pt x="3137026" y="1690515"/>
                  <a:pt x="3137026" y="1688917"/>
                </a:cubicBezTo>
                <a:cubicBezTo>
                  <a:pt x="3135430" y="1679330"/>
                  <a:pt x="3121062" y="1685721"/>
                  <a:pt x="3119466" y="1685721"/>
                </a:cubicBezTo>
                <a:cubicBezTo>
                  <a:pt x="3122658" y="1684123"/>
                  <a:pt x="3122658" y="1680928"/>
                  <a:pt x="3124255" y="1679330"/>
                </a:cubicBezTo>
                <a:cubicBezTo>
                  <a:pt x="3127448" y="1679330"/>
                  <a:pt x="3133834" y="1682525"/>
                  <a:pt x="3137026" y="1679330"/>
                </a:cubicBezTo>
                <a:cubicBezTo>
                  <a:pt x="3132237" y="1669743"/>
                  <a:pt x="3125851" y="1677732"/>
                  <a:pt x="3117869" y="1674536"/>
                </a:cubicBezTo>
                <a:cubicBezTo>
                  <a:pt x="3117869" y="1671340"/>
                  <a:pt x="3119466" y="1671340"/>
                  <a:pt x="3119466" y="1668145"/>
                </a:cubicBezTo>
                <a:cubicBezTo>
                  <a:pt x="3116273" y="1668145"/>
                  <a:pt x="3113080" y="1668145"/>
                  <a:pt x="3109887" y="1669743"/>
                </a:cubicBezTo>
                <a:cubicBezTo>
                  <a:pt x="3109887" y="1671340"/>
                  <a:pt x="3117869" y="1672938"/>
                  <a:pt x="3113080" y="1676134"/>
                </a:cubicBezTo>
                <a:cubicBezTo>
                  <a:pt x="3109887" y="1672938"/>
                  <a:pt x="3108290" y="1668145"/>
                  <a:pt x="3103501" y="1668145"/>
                </a:cubicBezTo>
                <a:cubicBezTo>
                  <a:pt x="3109887" y="1677732"/>
                  <a:pt x="3117869" y="1685721"/>
                  <a:pt x="3124255" y="1695308"/>
                </a:cubicBezTo>
                <a:cubicBezTo>
                  <a:pt x="3111483" y="1693710"/>
                  <a:pt x="3109887" y="1669743"/>
                  <a:pt x="3098712" y="1676134"/>
                </a:cubicBezTo>
                <a:cubicBezTo>
                  <a:pt x="3093922" y="1676134"/>
                  <a:pt x="3093922" y="1672938"/>
                  <a:pt x="3092326" y="1669743"/>
                </a:cubicBezTo>
                <a:cubicBezTo>
                  <a:pt x="3093922" y="1669743"/>
                  <a:pt x="3095519" y="1669743"/>
                  <a:pt x="3097115" y="1668145"/>
                </a:cubicBezTo>
                <a:cubicBezTo>
                  <a:pt x="3092326" y="1663351"/>
                  <a:pt x="3090729" y="1656960"/>
                  <a:pt x="3087536" y="1652167"/>
                </a:cubicBezTo>
                <a:cubicBezTo>
                  <a:pt x="3089133" y="1652167"/>
                  <a:pt x="3092326" y="1652167"/>
                  <a:pt x="3092326" y="1650569"/>
                </a:cubicBezTo>
                <a:cubicBezTo>
                  <a:pt x="3087536" y="1650569"/>
                  <a:pt x="3089133" y="1644177"/>
                  <a:pt x="3084344" y="1645775"/>
                </a:cubicBezTo>
                <a:cubicBezTo>
                  <a:pt x="3085940" y="1647373"/>
                  <a:pt x="3087536" y="1648971"/>
                  <a:pt x="3087536" y="1652167"/>
                </a:cubicBezTo>
                <a:cubicBezTo>
                  <a:pt x="3079554" y="1650569"/>
                  <a:pt x="3077958" y="1647373"/>
                  <a:pt x="3068379" y="1650569"/>
                </a:cubicBezTo>
                <a:cubicBezTo>
                  <a:pt x="3066783" y="1644177"/>
                  <a:pt x="3063590" y="1652167"/>
                  <a:pt x="3060397" y="1640982"/>
                </a:cubicBezTo>
                <a:cubicBezTo>
                  <a:pt x="3050818" y="1644177"/>
                  <a:pt x="3046029" y="1628199"/>
                  <a:pt x="3039643" y="1621808"/>
                </a:cubicBezTo>
                <a:cubicBezTo>
                  <a:pt x="3041239" y="1621808"/>
                  <a:pt x="3044432" y="1621808"/>
                  <a:pt x="3044432" y="1620210"/>
                </a:cubicBezTo>
                <a:cubicBezTo>
                  <a:pt x="3042836" y="1620210"/>
                  <a:pt x="3042836" y="1618612"/>
                  <a:pt x="3042836" y="1617014"/>
                </a:cubicBezTo>
                <a:cubicBezTo>
                  <a:pt x="3039643" y="1621808"/>
                  <a:pt x="3033257" y="1621808"/>
                  <a:pt x="3033257" y="1615416"/>
                </a:cubicBezTo>
                <a:cubicBezTo>
                  <a:pt x="3033257" y="1613818"/>
                  <a:pt x="3036450" y="1613818"/>
                  <a:pt x="3036450" y="1612220"/>
                </a:cubicBezTo>
                <a:cubicBezTo>
                  <a:pt x="3033257" y="1612220"/>
                  <a:pt x="3033257" y="1615416"/>
                  <a:pt x="3031661" y="1613818"/>
                </a:cubicBezTo>
                <a:cubicBezTo>
                  <a:pt x="3030064" y="1610623"/>
                  <a:pt x="3033257" y="1610623"/>
                  <a:pt x="3034854" y="1609025"/>
                </a:cubicBezTo>
                <a:cubicBezTo>
                  <a:pt x="3031661" y="1609025"/>
                  <a:pt x="3031661" y="1610623"/>
                  <a:pt x="3028468" y="1610623"/>
                </a:cubicBezTo>
                <a:cubicBezTo>
                  <a:pt x="3023678" y="1607427"/>
                  <a:pt x="3020486" y="1594644"/>
                  <a:pt x="3014100" y="1597840"/>
                </a:cubicBezTo>
                <a:cubicBezTo>
                  <a:pt x="3012503" y="1593046"/>
                  <a:pt x="3020486" y="1596242"/>
                  <a:pt x="3020486" y="1591449"/>
                </a:cubicBezTo>
                <a:cubicBezTo>
                  <a:pt x="3002925" y="1593046"/>
                  <a:pt x="3001328" y="1581861"/>
                  <a:pt x="3001328" y="1572274"/>
                </a:cubicBezTo>
                <a:cubicBezTo>
                  <a:pt x="3001328" y="1573872"/>
                  <a:pt x="3002925" y="1573872"/>
                  <a:pt x="3002925" y="1570677"/>
                </a:cubicBezTo>
                <a:cubicBezTo>
                  <a:pt x="3006117" y="1573872"/>
                  <a:pt x="3015696" y="1572274"/>
                  <a:pt x="3017293" y="1565883"/>
                </a:cubicBezTo>
                <a:cubicBezTo>
                  <a:pt x="3012503" y="1565883"/>
                  <a:pt x="3010907" y="1569079"/>
                  <a:pt x="3009310" y="1564285"/>
                </a:cubicBezTo>
                <a:cubicBezTo>
                  <a:pt x="3007714" y="1567481"/>
                  <a:pt x="3006117" y="1570677"/>
                  <a:pt x="3001328" y="1570677"/>
                </a:cubicBezTo>
                <a:cubicBezTo>
                  <a:pt x="3001328" y="1565883"/>
                  <a:pt x="3007714" y="1565883"/>
                  <a:pt x="3007714" y="1562688"/>
                </a:cubicBezTo>
                <a:cubicBezTo>
                  <a:pt x="3006117" y="1559492"/>
                  <a:pt x="3007714" y="1556296"/>
                  <a:pt x="3002925" y="1554698"/>
                </a:cubicBezTo>
                <a:cubicBezTo>
                  <a:pt x="2988557" y="1561090"/>
                  <a:pt x="2980574" y="1548307"/>
                  <a:pt x="2969399" y="1546709"/>
                </a:cubicBezTo>
                <a:cubicBezTo>
                  <a:pt x="2974188" y="1546709"/>
                  <a:pt x="2977381" y="1545111"/>
                  <a:pt x="2977381" y="1541915"/>
                </a:cubicBezTo>
                <a:cubicBezTo>
                  <a:pt x="2972592" y="1538720"/>
                  <a:pt x="2974188" y="1535524"/>
                  <a:pt x="2966206" y="1541915"/>
                </a:cubicBezTo>
                <a:cubicBezTo>
                  <a:pt x="2966206" y="1532329"/>
                  <a:pt x="2961417" y="1545111"/>
                  <a:pt x="2959820" y="1537122"/>
                </a:cubicBezTo>
                <a:cubicBezTo>
                  <a:pt x="2964610" y="1537122"/>
                  <a:pt x="2966206" y="1533926"/>
                  <a:pt x="2967803" y="1532329"/>
                </a:cubicBezTo>
                <a:cubicBezTo>
                  <a:pt x="2967803" y="1530731"/>
                  <a:pt x="2966206" y="1530731"/>
                  <a:pt x="2964610" y="1529133"/>
                </a:cubicBezTo>
                <a:cubicBezTo>
                  <a:pt x="2963013" y="1532329"/>
                  <a:pt x="2963013" y="1533926"/>
                  <a:pt x="2958224" y="1533926"/>
                </a:cubicBezTo>
                <a:cubicBezTo>
                  <a:pt x="2961417" y="1527535"/>
                  <a:pt x="2955031" y="1527535"/>
                  <a:pt x="2951838" y="1532329"/>
                </a:cubicBezTo>
                <a:cubicBezTo>
                  <a:pt x="2942259" y="1514752"/>
                  <a:pt x="2919909" y="1511557"/>
                  <a:pt x="2923102" y="1493980"/>
                </a:cubicBezTo>
                <a:cubicBezTo>
                  <a:pt x="2916716" y="1495578"/>
                  <a:pt x="2916716" y="1490785"/>
                  <a:pt x="2910330" y="1492382"/>
                </a:cubicBezTo>
                <a:cubicBezTo>
                  <a:pt x="2911927" y="1484393"/>
                  <a:pt x="2905541" y="1484393"/>
                  <a:pt x="2899155" y="1487589"/>
                </a:cubicBezTo>
                <a:cubicBezTo>
                  <a:pt x="2897559" y="1484393"/>
                  <a:pt x="2897559" y="1482795"/>
                  <a:pt x="2895962" y="1481198"/>
                </a:cubicBezTo>
                <a:cubicBezTo>
                  <a:pt x="2895962" y="1481198"/>
                  <a:pt x="2895962" y="1482795"/>
                  <a:pt x="2895962" y="1484393"/>
                </a:cubicBezTo>
                <a:cubicBezTo>
                  <a:pt x="2892769" y="1482795"/>
                  <a:pt x="2892769" y="1479600"/>
                  <a:pt x="2886384" y="1481198"/>
                </a:cubicBezTo>
                <a:cubicBezTo>
                  <a:pt x="2886384" y="1478002"/>
                  <a:pt x="2889577" y="1476404"/>
                  <a:pt x="2891173" y="1476404"/>
                </a:cubicBezTo>
                <a:cubicBezTo>
                  <a:pt x="2892769" y="1476404"/>
                  <a:pt x="2894366" y="1476404"/>
                  <a:pt x="2894366" y="1474806"/>
                </a:cubicBezTo>
                <a:cubicBezTo>
                  <a:pt x="2894366" y="1470013"/>
                  <a:pt x="2887980" y="1473208"/>
                  <a:pt x="2891173" y="1466817"/>
                </a:cubicBezTo>
                <a:cubicBezTo>
                  <a:pt x="2886384" y="1468415"/>
                  <a:pt x="2884787" y="1466817"/>
                  <a:pt x="2883191" y="1463621"/>
                </a:cubicBezTo>
                <a:cubicBezTo>
                  <a:pt x="2884787" y="1462023"/>
                  <a:pt x="2887980" y="1462023"/>
                  <a:pt x="2887980" y="1460426"/>
                </a:cubicBezTo>
                <a:cubicBezTo>
                  <a:pt x="2881594" y="1457230"/>
                  <a:pt x="2873612" y="1452436"/>
                  <a:pt x="2867226" y="1447643"/>
                </a:cubicBezTo>
                <a:cubicBezTo>
                  <a:pt x="2867226" y="1447643"/>
                  <a:pt x="2865630" y="1447643"/>
                  <a:pt x="2865630" y="1449241"/>
                </a:cubicBezTo>
                <a:cubicBezTo>
                  <a:pt x="2865630" y="1447643"/>
                  <a:pt x="2865630" y="1447643"/>
                  <a:pt x="2865630" y="1446045"/>
                </a:cubicBezTo>
                <a:cubicBezTo>
                  <a:pt x="2864033" y="1446045"/>
                  <a:pt x="2864033" y="1444447"/>
                  <a:pt x="2862437" y="1444447"/>
                </a:cubicBezTo>
                <a:cubicBezTo>
                  <a:pt x="2857648" y="1441252"/>
                  <a:pt x="2854455" y="1438056"/>
                  <a:pt x="2849665" y="1434860"/>
                </a:cubicBezTo>
                <a:cubicBezTo>
                  <a:pt x="2844876" y="1433263"/>
                  <a:pt x="2841683" y="1431665"/>
                  <a:pt x="2836894" y="1430067"/>
                </a:cubicBezTo>
                <a:cubicBezTo>
                  <a:pt x="2838490" y="1434860"/>
                  <a:pt x="2849665" y="1438056"/>
                  <a:pt x="2848069" y="1442850"/>
                </a:cubicBezTo>
                <a:cubicBezTo>
                  <a:pt x="2848069" y="1441252"/>
                  <a:pt x="2844876" y="1439654"/>
                  <a:pt x="2844876" y="1442850"/>
                </a:cubicBezTo>
                <a:cubicBezTo>
                  <a:pt x="2846472" y="1446045"/>
                  <a:pt x="2848069" y="1449241"/>
                  <a:pt x="2851262" y="1444447"/>
                </a:cubicBezTo>
                <a:cubicBezTo>
                  <a:pt x="2856051" y="1449241"/>
                  <a:pt x="2849665" y="1452436"/>
                  <a:pt x="2843279" y="1454034"/>
                </a:cubicBezTo>
                <a:cubicBezTo>
                  <a:pt x="2841683" y="1446045"/>
                  <a:pt x="2838490" y="1433263"/>
                  <a:pt x="2828911" y="1441252"/>
                </a:cubicBezTo>
                <a:cubicBezTo>
                  <a:pt x="2830508" y="1434860"/>
                  <a:pt x="2824122" y="1439654"/>
                  <a:pt x="2824122" y="1434860"/>
                </a:cubicBezTo>
                <a:cubicBezTo>
                  <a:pt x="2827315" y="1431665"/>
                  <a:pt x="2830508" y="1436458"/>
                  <a:pt x="2830508" y="1433263"/>
                </a:cubicBezTo>
                <a:lnTo>
                  <a:pt x="2823825" y="1429249"/>
                </a:lnTo>
                <a:lnTo>
                  <a:pt x="2830508" y="1423675"/>
                </a:lnTo>
                <a:cubicBezTo>
                  <a:pt x="2832104" y="1426871"/>
                  <a:pt x="2830508" y="1430067"/>
                  <a:pt x="2836894" y="1428469"/>
                </a:cubicBezTo>
                <a:cubicBezTo>
                  <a:pt x="2833701" y="1423675"/>
                  <a:pt x="2843279" y="1423675"/>
                  <a:pt x="2841683" y="1418882"/>
                </a:cubicBezTo>
                <a:cubicBezTo>
                  <a:pt x="2838490" y="1418882"/>
                  <a:pt x="2838490" y="1417284"/>
                  <a:pt x="2835297" y="1415686"/>
                </a:cubicBezTo>
                <a:cubicBezTo>
                  <a:pt x="2825719" y="1425273"/>
                  <a:pt x="2811350" y="1423675"/>
                  <a:pt x="2803368" y="1418882"/>
                </a:cubicBezTo>
                <a:cubicBezTo>
                  <a:pt x="2809754" y="1418882"/>
                  <a:pt x="2804965" y="1414088"/>
                  <a:pt x="2803368" y="1414088"/>
                </a:cubicBezTo>
                <a:cubicBezTo>
                  <a:pt x="2796982" y="1417284"/>
                  <a:pt x="2793789" y="1407697"/>
                  <a:pt x="2790597" y="1404501"/>
                </a:cubicBezTo>
                <a:cubicBezTo>
                  <a:pt x="2792193" y="1402903"/>
                  <a:pt x="2795386" y="1402903"/>
                  <a:pt x="2796982" y="1401306"/>
                </a:cubicBezTo>
                <a:cubicBezTo>
                  <a:pt x="2793789" y="1396512"/>
                  <a:pt x="2785807" y="1404501"/>
                  <a:pt x="2784211" y="1401306"/>
                </a:cubicBezTo>
                <a:cubicBezTo>
                  <a:pt x="2790597" y="1396512"/>
                  <a:pt x="2781018" y="1398110"/>
                  <a:pt x="2779421" y="1396512"/>
                </a:cubicBezTo>
                <a:cubicBezTo>
                  <a:pt x="2782614" y="1394914"/>
                  <a:pt x="2779421" y="1390121"/>
                  <a:pt x="2779421" y="1386925"/>
                </a:cubicBezTo>
                <a:cubicBezTo>
                  <a:pt x="2777825" y="1388523"/>
                  <a:pt x="2776229" y="1385327"/>
                  <a:pt x="2773036" y="1386925"/>
                </a:cubicBezTo>
                <a:cubicBezTo>
                  <a:pt x="2776229" y="1388523"/>
                  <a:pt x="2779421" y="1390121"/>
                  <a:pt x="2774632" y="1393316"/>
                </a:cubicBezTo>
                <a:cubicBezTo>
                  <a:pt x="2773036" y="1386925"/>
                  <a:pt x="2768246" y="1383729"/>
                  <a:pt x="2765053" y="1390121"/>
                </a:cubicBezTo>
                <a:cubicBezTo>
                  <a:pt x="2763457" y="1385327"/>
                  <a:pt x="2769843" y="1388523"/>
                  <a:pt x="2766650" y="1383729"/>
                </a:cubicBezTo>
                <a:cubicBezTo>
                  <a:pt x="2758668" y="1386925"/>
                  <a:pt x="2765053" y="1382132"/>
                  <a:pt x="2761860" y="1380534"/>
                </a:cubicBezTo>
                <a:cubicBezTo>
                  <a:pt x="2757071" y="1380534"/>
                  <a:pt x="2757071" y="1383729"/>
                  <a:pt x="2755475" y="1386925"/>
                </a:cubicBezTo>
                <a:cubicBezTo>
                  <a:pt x="2760264" y="1382132"/>
                  <a:pt x="2761860" y="1391719"/>
                  <a:pt x="2765053" y="1393316"/>
                </a:cubicBezTo>
                <a:cubicBezTo>
                  <a:pt x="2760264" y="1393316"/>
                  <a:pt x="2761860" y="1396512"/>
                  <a:pt x="2758668" y="1398110"/>
                </a:cubicBezTo>
                <a:cubicBezTo>
                  <a:pt x="2757071" y="1394914"/>
                  <a:pt x="2755475" y="1391719"/>
                  <a:pt x="2750685" y="1393316"/>
                </a:cubicBezTo>
                <a:cubicBezTo>
                  <a:pt x="2749089" y="1396512"/>
                  <a:pt x="2750685" y="1398110"/>
                  <a:pt x="2752282" y="1402903"/>
                </a:cubicBezTo>
                <a:cubicBezTo>
                  <a:pt x="2745896" y="1396512"/>
                  <a:pt x="2747492" y="1393316"/>
                  <a:pt x="2747492" y="1385327"/>
                </a:cubicBezTo>
                <a:cubicBezTo>
                  <a:pt x="2741107" y="1385327"/>
                  <a:pt x="2742703" y="1375740"/>
                  <a:pt x="2739510" y="1372544"/>
                </a:cubicBezTo>
                <a:cubicBezTo>
                  <a:pt x="2742703" y="1369349"/>
                  <a:pt x="2747492" y="1367751"/>
                  <a:pt x="2749089" y="1366153"/>
                </a:cubicBezTo>
                <a:cubicBezTo>
                  <a:pt x="2744300" y="1362957"/>
                  <a:pt x="2742703" y="1358164"/>
                  <a:pt x="2737914" y="1358164"/>
                </a:cubicBezTo>
                <a:cubicBezTo>
                  <a:pt x="2734721" y="1359762"/>
                  <a:pt x="2731528" y="1364555"/>
                  <a:pt x="2729931" y="1359762"/>
                </a:cubicBezTo>
                <a:cubicBezTo>
                  <a:pt x="2731528" y="1356566"/>
                  <a:pt x="2736317" y="1359762"/>
                  <a:pt x="2734721" y="1353370"/>
                </a:cubicBezTo>
                <a:cubicBezTo>
                  <a:pt x="2729931" y="1356566"/>
                  <a:pt x="2733124" y="1353370"/>
                  <a:pt x="2729931" y="1351773"/>
                </a:cubicBezTo>
                <a:cubicBezTo>
                  <a:pt x="2726739" y="1353370"/>
                  <a:pt x="2725142" y="1354968"/>
                  <a:pt x="2723546" y="1358164"/>
                </a:cubicBezTo>
                <a:cubicBezTo>
                  <a:pt x="2725142" y="1358164"/>
                  <a:pt x="2729931" y="1361360"/>
                  <a:pt x="2725142" y="1362957"/>
                </a:cubicBezTo>
                <a:cubicBezTo>
                  <a:pt x="2723546" y="1361360"/>
                  <a:pt x="2723546" y="1356566"/>
                  <a:pt x="2718756" y="1358164"/>
                </a:cubicBezTo>
                <a:cubicBezTo>
                  <a:pt x="2717160" y="1362957"/>
                  <a:pt x="2723546" y="1362957"/>
                  <a:pt x="2720353" y="1364555"/>
                </a:cubicBezTo>
                <a:cubicBezTo>
                  <a:pt x="2718756" y="1362957"/>
                  <a:pt x="2715563" y="1364555"/>
                  <a:pt x="2715563" y="1366153"/>
                </a:cubicBezTo>
                <a:cubicBezTo>
                  <a:pt x="2713967" y="1361360"/>
                  <a:pt x="2715563" y="1358164"/>
                  <a:pt x="2717160" y="1356566"/>
                </a:cubicBezTo>
                <a:cubicBezTo>
                  <a:pt x="2713967" y="1354968"/>
                  <a:pt x="2713967" y="1351773"/>
                  <a:pt x="2710774" y="1351773"/>
                </a:cubicBezTo>
                <a:cubicBezTo>
                  <a:pt x="2710774" y="1346979"/>
                  <a:pt x="2715563" y="1338990"/>
                  <a:pt x="2709178" y="1340588"/>
                </a:cubicBezTo>
                <a:cubicBezTo>
                  <a:pt x="2702792" y="1340588"/>
                  <a:pt x="2707581" y="1346979"/>
                  <a:pt x="2701195" y="1346979"/>
                </a:cubicBezTo>
                <a:cubicBezTo>
                  <a:pt x="2699599" y="1340588"/>
                  <a:pt x="2707581" y="1343783"/>
                  <a:pt x="2705985" y="1337392"/>
                </a:cubicBezTo>
                <a:cubicBezTo>
                  <a:pt x="2699599" y="1332598"/>
                  <a:pt x="2694810" y="1327805"/>
                  <a:pt x="2685231" y="1327805"/>
                </a:cubicBezTo>
                <a:cubicBezTo>
                  <a:pt x="2690020" y="1323012"/>
                  <a:pt x="2678845" y="1324609"/>
                  <a:pt x="2677249" y="1321414"/>
                </a:cubicBezTo>
                <a:cubicBezTo>
                  <a:pt x="2675652" y="1318218"/>
                  <a:pt x="2682038" y="1313425"/>
                  <a:pt x="2677249" y="1311827"/>
                </a:cubicBezTo>
                <a:cubicBezTo>
                  <a:pt x="2670863" y="1313425"/>
                  <a:pt x="2664477" y="1316620"/>
                  <a:pt x="2661284" y="1318218"/>
                </a:cubicBezTo>
                <a:cubicBezTo>
                  <a:pt x="2661284" y="1315022"/>
                  <a:pt x="2661284" y="1311827"/>
                  <a:pt x="2659688" y="1308631"/>
                </a:cubicBezTo>
                <a:cubicBezTo>
                  <a:pt x="2661284" y="1303837"/>
                  <a:pt x="2664477" y="1311827"/>
                  <a:pt x="2667670" y="1307033"/>
                </a:cubicBezTo>
                <a:cubicBezTo>
                  <a:pt x="2662881" y="1303837"/>
                  <a:pt x="2654898" y="1297446"/>
                  <a:pt x="2650109" y="1302240"/>
                </a:cubicBezTo>
                <a:cubicBezTo>
                  <a:pt x="2651705" y="1305435"/>
                  <a:pt x="2658091" y="1303837"/>
                  <a:pt x="2654898" y="1308631"/>
                </a:cubicBezTo>
                <a:cubicBezTo>
                  <a:pt x="2643723" y="1307033"/>
                  <a:pt x="2638934" y="1292653"/>
                  <a:pt x="2629355" y="1295848"/>
                </a:cubicBezTo>
                <a:cubicBezTo>
                  <a:pt x="2622969" y="1286261"/>
                  <a:pt x="2622969" y="1276674"/>
                  <a:pt x="2611794" y="1279870"/>
                </a:cubicBezTo>
                <a:cubicBezTo>
                  <a:pt x="2611794" y="1276674"/>
                  <a:pt x="2614987" y="1273478"/>
                  <a:pt x="2610198" y="1273478"/>
                </a:cubicBezTo>
                <a:cubicBezTo>
                  <a:pt x="2608601" y="1275076"/>
                  <a:pt x="2607005" y="1276674"/>
                  <a:pt x="2608601" y="1279870"/>
                </a:cubicBezTo>
                <a:cubicBezTo>
                  <a:pt x="2605408" y="1279870"/>
                  <a:pt x="2602215" y="1281468"/>
                  <a:pt x="2600619" y="1281468"/>
                </a:cubicBezTo>
                <a:cubicBezTo>
                  <a:pt x="2605408" y="1271881"/>
                  <a:pt x="2586251" y="1278272"/>
                  <a:pt x="2591040" y="1271881"/>
                </a:cubicBezTo>
                <a:cubicBezTo>
                  <a:pt x="2591040" y="1275076"/>
                  <a:pt x="2595830" y="1271881"/>
                  <a:pt x="2595830" y="1268685"/>
                </a:cubicBezTo>
                <a:cubicBezTo>
                  <a:pt x="2592637" y="1270283"/>
                  <a:pt x="2594233" y="1262294"/>
                  <a:pt x="2587847" y="1263891"/>
                </a:cubicBezTo>
                <a:cubicBezTo>
                  <a:pt x="2586251" y="1270283"/>
                  <a:pt x="2583058" y="1263891"/>
                  <a:pt x="2578269" y="1265489"/>
                </a:cubicBezTo>
                <a:cubicBezTo>
                  <a:pt x="2576672" y="1260696"/>
                  <a:pt x="2583058" y="1262294"/>
                  <a:pt x="2579865" y="1259098"/>
                </a:cubicBezTo>
                <a:cubicBezTo>
                  <a:pt x="2579865" y="1259098"/>
                  <a:pt x="2578269" y="1259098"/>
                  <a:pt x="2576672" y="1257500"/>
                </a:cubicBezTo>
                <a:cubicBezTo>
                  <a:pt x="2581462" y="1254304"/>
                  <a:pt x="2587847" y="1260696"/>
                  <a:pt x="2591040" y="1252706"/>
                </a:cubicBezTo>
                <a:cubicBezTo>
                  <a:pt x="2583058" y="1254304"/>
                  <a:pt x="2581462" y="1239924"/>
                  <a:pt x="2573479" y="1247913"/>
                </a:cubicBezTo>
                <a:cubicBezTo>
                  <a:pt x="2571883" y="1246315"/>
                  <a:pt x="2573479" y="1244717"/>
                  <a:pt x="2573479" y="1241522"/>
                </a:cubicBezTo>
                <a:cubicBezTo>
                  <a:pt x="2568690" y="1244717"/>
                  <a:pt x="2565497" y="1238326"/>
                  <a:pt x="2562304" y="1243119"/>
                </a:cubicBezTo>
                <a:cubicBezTo>
                  <a:pt x="2562304" y="1246315"/>
                  <a:pt x="2568690" y="1241522"/>
                  <a:pt x="2568690" y="1246315"/>
                </a:cubicBezTo>
                <a:cubicBezTo>
                  <a:pt x="2557515" y="1246315"/>
                  <a:pt x="2555918" y="1241522"/>
                  <a:pt x="2547936" y="1246315"/>
                </a:cubicBezTo>
                <a:cubicBezTo>
                  <a:pt x="2547936" y="1243119"/>
                  <a:pt x="2552725" y="1241522"/>
                  <a:pt x="2552725" y="1238326"/>
                </a:cubicBezTo>
                <a:cubicBezTo>
                  <a:pt x="2552725" y="1244717"/>
                  <a:pt x="2562304" y="1241522"/>
                  <a:pt x="2562304" y="1236728"/>
                </a:cubicBezTo>
                <a:cubicBezTo>
                  <a:pt x="2557515" y="1236728"/>
                  <a:pt x="2554322" y="1233532"/>
                  <a:pt x="2547936" y="1233532"/>
                </a:cubicBezTo>
                <a:cubicBezTo>
                  <a:pt x="2547936" y="1235130"/>
                  <a:pt x="2546340" y="1236728"/>
                  <a:pt x="2547936" y="1239924"/>
                </a:cubicBezTo>
                <a:cubicBezTo>
                  <a:pt x="2541550" y="1243119"/>
                  <a:pt x="2539954" y="1239924"/>
                  <a:pt x="2535164" y="1239924"/>
                </a:cubicBezTo>
                <a:cubicBezTo>
                  <a:pt x="2533568" y="1235130"/>
                  <a:pt x="2536761" y="1235130"/>
                  <a:pt x="2536761" y="1231935"/>
                </a:cubicBezTo>
                <a:cubicBezTo>
                  <a:pt x="2533568" y="1231935"/>
                  <a:pt x="2530375" y="1231935"/>
                  <a:pt x="2528779" y="1231935"/>
                </a:cubicBezTo>
                <a:cubicBezTo>
                  <a:pt x="2528779" y="1231935"/>
                  <a:pt x="2528779" y="1231935"/>
                  <a:pt x="2527182" y="1231935"/>
                </a:cubicBezTo>
                <a:cubicBezTo>
                  <a:pt x="2527182" y="1230337"/>
                  <a:pt x="2527182" y="1230337"/>
                  <a:pt x="2527182" y="1230337"/>
                </a:cubicBezTo>
                <a:cubicBezTo>
                  <a:pt x="2520796" y="1228739"/>
                  <a:pt x="2516007" y="1222348"/>
                  <a:pt x="2508025" y="1225543"/>
                </a:cubicBezTo>
                <a:cubicBezTo>
                  <a:pt x="2508025" y="1220750"/>
                  <a:pt x="2512814" y="1219152"/>
                  <a:pt x="2514411" y="1217554"/>
                </a:cubicBezTo>
                <a:cubicBezTo>
                  <a:pt x="2509621" y="1211163"/>
                  <a:pt x="2508025" y="1222348"/>
                  <a:pt x="2504832" y="1215956"/>
                </a:cubicBezTo>
                <a:cubicBezTo>
                  <a:pt x="2506428" y="1215956"/>
                  <a:pt x="2508025" y="1214358"/>
                  <a:pt x="2506428" y="1212761"/>
                </a:cubicBezTo>
                <a:cubicBezTo>
                  <a:pt x="2504832" y="1212761"/>
                  <a:pt x="2500042" y="1212761"/>
                  <a:pt x="2498446" y="1215956"/>
                </a:cubicBezTo>
                <a:cubicBezTo>
                  <a:pt x="2500042" y="1217554"/>
                  <a:pt x="2503235" y="1219152"/>
                  <a:pt x="2504832" y="1220750"/>
                </a:cubicBezTo>
                <a:cubicBezTo>
                  <a:pt x="2503235" y="1222348"/>
                  <a:pt x="2503235" y="1223946"/>
                  <a:pt x="2503235" y="1227141"/>
                </a:cubicBezTo>
                <a:cubicBezTo>
                  <a:pt x="2501639" y="1227141"/>
                  <a:pt x="2501639" y="1227141"/>
                  <a:pt x="2500042" y="1227141"/>
                </a:cubicBezTo>
                <a:cubicBezTo>
                  <a:pt x="2508025" y="1233532"/>
                  <a:pt x="2517603" y="1238326"/>
                  <a:pt x="2527182" y="1241522"/>
                </a:cubicBezTo>
                <a:cubicBezTo>
                  <a:pt x="2527182" y="1244717"/>
                  <a:pt x="2528779" y="1247913"/>
                  <a:pt x="2528779" y="1251109"/>
                </a:cubicBezTo>
                <a:cubicBezTo>
                  <a:pt x="2530375" y="1251109"/>
                  <a:pt x="2531972" y="1251109"/>
                  <a:pt x="2531972" y="1251109"/>
                </a:cubicBezTo>
                <a:cubicBezTo>
                  <a:pt x="2531972" y="1249511"/>
                  <a:pt x="2530375" y="1249511"/>
                  <a:pt x="2528779" y="1247913"/>
                </a:cubicBezTo>
                <a:cubicBezTo>
                  <a:pt x="2533568" y="1247913"/>
                  <a:pt x="2535164" y="1251109"/>
                  <a:pt x="2538357" y="1252706"/>
                </a:cubicBezTo>
                <a:cubicBezTo>
                  <a:pt x="2536761" y="1252706"/>
                  <a:pt x="2536761" y="1252706"/>
                  <a:pt x="2536761" y="1252706"/>
                </a:cubicBezTo>
                <a:cubicBezTo>
                  <a:pt x="2538357" y="1254304"/>
                  <a:pt x="2538357" y="1254304"/>
                  <a:pt x="2539954" y="1255902"/>
                </a:cubicBezTo>
                <a:cubicBezTo>
                  <a:pt x="2541550" y="1254304"/>
                  <a:pt x="2543147" y="1254304"/>
                  <a:pt x="2543147" y="1255902"/>
                </a:cubicBezTo>
                <a:cubicBezTo>
                  <a:pt x="2543147" y="1255902"/>
                  <a:pt x="2543147" y="1257500"/>
                  <a:pt x="2541550" y="1257500"/>
                </a:cubicBezTo>
                <a:lnTo>
                  <a:pt x="2544743" y="1260696"/>
                </a:lnTo>
                <a:lnTo>
                  <a:pt x="2544743" y="1260696"/>
                </a:lnTo>
                <a:lnTo>
                  <a:pt x="2544743" y="1260696"/>
                </a:lnTo>
                <a:lnTo>
                  <a:pt x="2547936" y="1263891"/>
                </a:lnTo>
                <a:cubicBezTo>
                  <a:pt x="2549532" y="1263891"/>
                  <a:pt x="2549532" y="1262294"/>
                  <a:pt x="2549532" y="1260696"/>
                </a:cubicBezTo>
                <a:lnTo>
                  <a:pt x="2544743" y="1260696"/>
                </a:lnTo>
                <a:lnTo>
                  <a:pt x="2544743" y="1260696"/>
                </a:lnTo>
                <a:lnTo>
                  <a:pt x="2546140" y="1256701"/>
                </a:lnTo>
                <a:cubicBezTo>
                  <a:pt x="2545142" y="1255103"/>
                  <a:pt x="2543945" y="1253505"/>
                  <a:pt x="2546340" y="1252706"/>
                </a:cubicBezTo>
                <a:cubicBezTo>
                  <a:pt x="2549532" y="1257500"/>
                  <a:pt x="2557515" y="1262294"/>
                  <a:pt x="2555918" y="1267087"/>
                </a:cubicBezTo>
                <a:cubicBezTo>
                  <a:pt x="2555918" y="1263891"/>
                  <a:pt x="2552725" y="1262294"/>
                  <a:pt x="2551129" y="1262294"/>
                </a:cubicBezTo>
                <a:cubicBezTo>
                  <a:pt x="2554322" y="1265489"/>
                  <a:pt x="2554322" y="1273478"/>
                  <a:pt x="2559111" y="1273478"/>
                </a:cubicBezTo>
                <a:cubicBezTo>
                  <a:pt x="2570286" y="1276674"/>
                  <a:pt x="2578269" y="1283065"/>
                  <a:pt x="2586251" y="1289457"/>
                </a:cubicBezTo>
                <a:cubicBezTo>
                  <a:pt x="2594233" y="1295848"/>
                  <a:pt x="2600619" y="1303837"/>
                  <a:pt x="2607005" y="1310229"/>
                </a:cubicBezTo>
                <a:cubicBezTo>
                  <a:pt x="2607005" y="1308631"/>
                  <a:pt x="2608601" y="1308631"/>
                  <a:pt x="2611794" y="1307033"/>
                </a:cubicBezTo>
                <a:cubicBezTo>
                  <a:pt x="2626162" y="1327805"/>
                  <a:pt x="2648512" y="1340588"/>
                  <a:pt x="2667670" y="1356566"/>
                </a:cubicBezTo>
                <a:cubicBezTo>
                  <a:pt x="2669266" y="1359762"/>
                  <a:pt x="2664477" y="1359762"/>
                  <a:pt x="2666073" y="1364555"/>
                </a:cubicBezTo>
                <a:cubicBezTo>
                  <a:pt x="2675652" y="1361360"/>
                  <a:pt x="2675652" y="1367751"/>
                  <a:pt x="2683634" y="1366153"/>
                </a:cubicBezTo>
                <a:cubicBezTo>
                  <a:pt x="2682038" y="1377338"/>
                  <a:pt x="2693213" y="1375740"/>
                  <a:pt x="2693213" y="1385327"/>
                </a:cubicBezTo>
                <a:cubicBezTo>
                  <a:pt x="2705985" y="1386925"/>
                  <a:pt x="2715563" y="1402903"/>
                  <a:pt x="2726739" y="1410893"/>
                </a:cubicBezTo>
                <a:cubicBezTo>
                  <a:pt x="2720353" y="1418882"/>
                  <a:pt x="2744300" y="1422078"/>
                  <a:pt x="2744300" y="1433263"/>
                </a:cubicBezTo>
                <a:cubicBezTo>
                  <a:pt x="2749089" y="1433263"/>
                  <a:pt x="2747492" y="1430067"/>
                  <a:pt x="2750685" y="1430067"/>
                </a:cubicBezTo>
                <a:cubicBezTo>
                  <a:pt x="2752282" y="1431665"/>
                  <a:pt x="2752282" y="1439654"/>
                  <a:pt x="2760264" y="1438056"/>
                </a:cubicBezTo>
                <a:cubicBezTo>
                  <a:pt x="2765053" y="1449241"/>
                  <a:pt x="2774632" y="1455632"/>
                  <a:pt x="2784211" y="1463621"/>
                </a:cubicBezTo>
                <a:cubicBezTo>
                  <a:pt x="2784211" y="1468415"/>
                  <a:pt x="2774632" y="1465219"/>
                  <a:pt x="2777825" y="1471611"/>
                </a:cubicBezTo>
                <a:cubicBezTo>
                  <a:pt x="2790597" y="1474806"/>
                  <a:pt x="2800175" y="1478002"/>
                  <a:pt x="2809754" y="1487589"/>
                </a:cubicBezTo>
                <a:cubicBezTo>
                  <a:pt x="2806561" y="1490785"/>
                  <a:pt x="2804965" y="1485991"/>
                  <a:pt x="2800175" y="1485991"/>
                </a:cubicBezTo>
                <a:cubicBezTo>
                  <a:pt x="2800175" y="1490785"/>
                  <a:pt x="2795386" y="1489187"/>
                  <a:pt x="2796982" y="1493980"/>
                </a:cubicBezTo>
                <a:cubicBezTo>
                  <a:pt x="2803368" y="1493980"/>
                  <a:pt x="2812947" y="1497176"/>
                  <a:pt x="2812947" y="1503567"/>
                </a:cubicBezTo>
                <a:cubicBezTo>
                  <a:pt x="2811350" y="1501970"/>
                  <a:pt x="2806561" y="1497176"/>
                  <a:pt x="2804965" y="1500372"/>
                </a:cubicBezTo>
                <a:cubicBezTo>
                  <a:pt x="2809754" y="1505165"/>
                  <a:pt x="2812947" y="1511557"/>
                  <a:pt x="2822526" y="1511557"/>
                </a:cubicBezTo>
                <a:cubicBezTo>
                  <a:pt x="2822526" y="1516350"/>
                  <a:pt x="2819333" y="1516350"/>
                  <a:pt x="2820929" y="1519546"/>
                </a:cubicBezTo>
                <a:cubicBezTo>
                  <a:pt x="2825719" y="1521144"/>
                  <a:pt x="2827315" y="1527535"/>
                  <a:pt x="2835297" y="1522741"/>
                </a:cubicBezTo>
                <a:cubicBezTo>
                  <a:pt x="2835297" y="1525937"/>
                  <a:pt x="2835297" y="1529133"/>
                  <a:pt x="2836894" y="1530731"/>
                </a:cubicBezTo>
                <a:cubicBezTo>
                  <a:pt x="2838490" y="1530731"/>
                  <a:pt x="2838490" y="1530731"/>
                  <a:pt x="2838490" y="1530731"/>
                </a:cubicBezTo>
                <a:cubicBezTo>
                  <a:pt x="2844876" y="1529133"/>
                  <a:pt x="2848069" y="1537122"/>
                  <a:pt x="2854455" y="1535524"/>
                </a:cubicBezTo>
                <a:cubicBezTo>
                  <a:pt x="2854455" y="1537122"/>
                  <a:pt x="2854455" y="1540318"/>
                  <a:pt x="2854455" y="1541915"/>
                </a:cubicBezTo>
                <a:cubicBezTo>
                  <a:pt x="2856051" y="1540318"/>
                  <a:pt x="2852858" y="1533926"/>
                  <a:pt x="2857648" y="1535524"/>
                </a:cubicBezTo>
                <a:cubicBezTo>
                  <a:pt x="2860840" y="1541915"/>
                  <a:pt x="2851262" y="1543513"/>
                  <a:pt x="2856051" y="1546709"/>
                </a:cubicBezTo>
                <a:cubicBezTo>
                  <a:pt x="2856051" y="1546709"/>
                  <a:pt x="2857648" y="1545111"/>
                  <a:pt x="2857648" y="1545111"/>
                </a:cubicBezTo>
                <a:cubicBezTo>
                  <a:pt x="2857648" y="1543513"/>
                  <a:pt x="2859244" y="1541915"/>
                  <a:pt x="2860840" y="1540318"/>
                </a:cubicBezTo>
                <a:cubicBezTo>
                  <a:pt x="2862437" y="1541915"/>
                  <a:pt x="2864033" y="1543513"/>
                  <a:pt x="2864033" y="1543513"/>
                </a:cubicBezTo>
                <a:cubicBezTo>
                  <a:pt x="2865630" y="1543513"/>
                  <a:pt x="2865630" y="1543513"/>
                  <a:pt x="2865630" y="1545111"/>
                </a:cubicBezTo>
                <a:cubicBezTo>
                  <a:pt x="2868823" y="1548307"/>
                  <a:pt x="2870419" y="1551503"/>
                  <a:pt x="2876805" y="1549905"/>
                </a:cubicBezTo>
                <a:cubicBezTo>
                  <a:pt x="2878401" y="1551503"/>
                  <a:pt x="2878401" y="1553100"/>
                  <a:pt x="2876805" y="1554698"/>
                </a:cubicBezTo>
                <a:cubicBezTo>
                  <a:pt x="2891173" y="1565883"/>
                  <a:pt x="2902348" y="1572274"/>
                  <a:pt x="2913523" y="1580264"/>
                </a:cubicBezTo>
                <a:cubicBezTo>
                  <a:pt x="2918313" y="1583459"/>
                  <a:pt x="2923102" y="1586655"/>
                  <a:pt x="2929488" y="1591449"/>
                </a:cubicBezTo>
                <a:cubicBezTo>
                  <a:pt x="2934277" y="1594644"/>
                  <a:pt x="2940663" y="1599438"/>
                  <a:pt x="2947049" y="1605829"/>
                </a:cubicBezTo>
                <a:cubicBezTo>
                  <a:pt x="2945452" y="1607427"/>
                  <a:pt x="2943856" y="1609025"/>
                  <a:pt x="2945452" y="1610623"/>
                </a:cubicBezTo>
                <a:cubicBezTo>
                  <a:pt x="2950242" y="1613818"/>
                  <a:pt x="2945452" y="1605829"/>
                  <a:pt x="2948645" y="1604231"/>
                </a:cubicBezTo>
                <a:cubicBezTo>
                  <a:pt x="2969399" y="1625003"/>
                  <a:pt x="2986960" y="1636188"/>
                  <a:pt x="3009310" y="1655362"/>
                </a:cubicBezTo>
                <a:cubicBezTo>
                  <a:pt x="3010907" y="1653764"/>
                  <a:pt x="3010907" y="1652167"/>
                  <a:pt x="3009310" y="1650569"/>
                </a:cubicBezTo>
                <a:cubicBezTo>
                  <a:pt x="3010907" y="1650569"/>
                  <a:pt x="3012503" y="1652167"/>
                  <a:pt x="3017293" y="1653764"/>
                </a:cubicBezTo>
                <a:cubicBezTo>
                  <a:pt x="3012503" y="1655362"/>
                  <a:pt x="3012503" y="1656960"/>
                  <a:pt x="3015696" y="1660156"/>
                </a:cubicBezTo>
                <a:cubicBezTo>
                  <a:pt x="3017293" y="1661753"/>
                  <a:pt x="3018889" y="1658558"/>
                  <a:pt x="3020486" y="1658558"/>
                </a:cubicBezTo>
                <a:cubicBezTo>
                  <a:pt x="3022082" y="1660156"/>
                  <a:pt x="3022082" y="1661753"/>
                  <a:pt x="3018889" y="1663351"/>
                </a:cubicBezTo>
                <a:cubicBezTo>
                  <a:pt x="3025275" y="1668145"/>
                  <a:pt x="3031661" y="1674536"/>
                  <a:pt x="3036450" y="1679330"/>
                </a:cubicBezTo>
                <a:cubicBezTo>
                  <a:pt x="3038047" y="1674536"/>
                  <a:pt x="3033257" y="1674536"/>
                  <a:pt x="3034854" y="1669743"/>
                </a:cubicBezTo>
                <a:cubicBezTo>
                  <a:pt x="3047625" y="1671340"/>
                  <a:pt x="3031661" y="1682525"/>
                  <a:pt x="3047625" y="1690515"/>
                </a:cubicBezTo>
                <a:cubicBezTo>
                  <a:pt x="3050818" y="1687319"/>
                  <a:pt x="3044432" y="1684123"/>
                  <a:pt x="3042836" y="1679330"/>
                </a:cubicBezTo>
                <a:cubicBezTo>
                  <a:pt x="3050818" y="1680928"/>
                  <a:pt x="3046029" y="1676134"/>
                  <a:pt x="3050818" y="1672938"/>
                </a:cubicBezTo>
                <a:cubicBezTo>
                  <a:pt x="3049222" y="1672938"/>
                  <a:pt x="3046029" y="1671340"/>
                  <a:pt x="3044432" y="1671340"/>
                </a:cubicBezTo>
                <a:cubicBezTo>
                  <a:pt x="3046029" y="1668145"/>
                  <a:pt x="3050818" y="1671340"/>
                  <a:pt x="3041239" y="1664949"/>
                </a:cubicBezTo>
                <a:cubicBezTo>
                  <a:pt x="3044432" y="1664949"/>
                  <a:pt x="3047625" y="1666547"/>
                  <a:pt x="3050818" y="1668145"/>
                </a:cubicBezTo>
                <a:cubicBezTo>
                  <a:pt x="3054011" y="1671340"/>
                  <a:pt x="3055607" y="1674536"/>
                  <a:pt x="3058800" y="1674536"/>
                </a:cubicBezTo>
                <a:cubicBezTo>
                  <a:pt x="3060397" y="1676134"/>
                  <a:pt x="3057204" y="1677732"/>
                  <a:pt x="3058800" y="1679330"/>
                </a:cubicBezTo>
                <a:cubicBezTo>
                  <a:pt x="3071572" y="1685721"/>
                  <a:pt x="3089133" y="1700102"/>
                  <a:pt x="3097115" y="1712884"/>
                </a:cubicBezTo>
                <a:cubicBezTo>
                  <a:pt x="3093922" y="1717678"/>
                  <a:pt x="3093922" y="1708091"/>
                  <a:pt x="3089133" y="1708091"/>
                </a:cubicBezTo>
                <a:cubicBezTo>
                  <a:pt x="3089133" y="1711286"/>
                  <a:pt x="3092326" y="1714482"/>
                  <a:pt x="3090729" y="1716080"/>
                </a:cubicBezTo>
                <a:cubicBezTo>
                  <a:pt x="3097115" y="1719276"/>
                  <a:pt x="3097115" y="1722471"/>
                  <a:pt x="3105097" y="1728863"/>
                </a:cubicBezTo>
                <a:cubicBezTo>
                  <a:pt x="3103501" y="1725667"/>
                  <a:pt x="3098712" y="1717678"/>
                  <a:pt x="3106694" y="1724069"/>
                </a:cubicBezTo>
                <a:cubicBezTo>
                  <a:pt x="3108290" y="1722471"/>
                  <a:pt x="3105097" y="1719276"/>
                  <a:pt x="3108290" y="1717678"/>
                </a:cubicBezTo>
                <a:cubicBezTo>
                  <a:pt x="3109887" y="1720874"/>
                  <a:pt x="3109887" y="1724069"/>
                  <a:pt x="3111483" y="1727265"/>
                </a:cubicBezTo>
                <a:cubicBezTo>
                  <a:pt x="3113080" y="1728863"/>
                  <a:pt x="3114676" y="1725667"/>
                  <a:pt x="3117869" y="1728863"/>
                </a:cubicBezTo>
                <a:cubicBezTo>
                  <a:pt x="3117869" y="1730461"/>
                  <a:pt x="3116273" y="1732058"/>
                  <a:pt x="3114676" y="1733656"/>
                </a:cubicBezTo>
                <a:cubicBezTo>
                  <a:pt x="3122658" y="1738450"/>
                  <a:pt x="3124255" y="1741646"/>
                  <a:pt x="3130641" y="1741646"/>
                </a:cubicBezTo>
                <a:cubicBezTo>
                  <a:pt x="3140219" y="1749635"/>
                  <a:pt x="3133834" y="1754428"/>
                  <a:pt x="3145009" y="1759222"/>
                </a:cubicBezTo>
                <a:cubicBezTo>
                  <a:pt x="3146605" y="1762417"/>
                  <a:pt x="3145009" y="1760820"/>
                  <a:pt x="3141816" y="1762417"/>
                </a:cubicBezTo>
                <a:cubicBezTo>
                  <a:pt x="3146605" y="1767211"/>
                  <a:pt x="3151395" y="1768809"/>
                  <a:pt x="3154587" y="1767211"/>
                </a:cubicBezTo>
                <a:cubicBezTo>
                  <a:pt x="3151395" y="1778396"/>
                  <a:pt x="3167359" y="1779994"/>
                  <a:pt x="3173745" y="1791178"/>
                </a:cubicBezTo>
                <a:cubicBezTo>
                  <a:pt x="3173745" y="1791178"/>
                  <a:pt x="3175341" y="1789581"/>
                  <a:pt x="3175341" y="1789581"/>
                </a:cubicBezTo>
                <a:cubicBezTo>
                  <a:pt x="3176938" y="1787983"/>
                  <a:pt x="3172148" y="1784787"/>
                  <a:pt x="3170552" y="1783189"/>
                </a:cubicBezTo>
                <a:cubicBezTo>
                  <a:pt x="3175341" y="1784787"/>
                  <a:pt x="3172148" y="1781591"/>
                  <a:pt x="3176938" y="1781591"/>
                </a:cubicBezTo>
                <a:cubicBezTo>
                  <a:pt x="3178534" y="1783189"/>
                  <a:pt x="3180131" y="1784787"/>
                  <a:pt x="3181727" y="1786385"/>
                </a:cubicBezTo>
                <a:cubicBezTo>
                  <a:pt x="3183324" y="1784787"/>
                  <a:pt x="3175341" y="1781591"/>
                  <a:pt x="3176938" y="1778396"/>
                </a:cubicBezTo>
                <a:cubicBezTo>
                  <a:pt x="3183324" y="1779994"/>
                  <a:pt x="3184920" y="1783189"/>
                  <a:pt x="3189709" y="1786385"/>
                </a:cubicBezTo>
                <a:cubicBezTo>
                  <a:pt x="3188113" y="1787983"/>
                  <a:pt x="3192902" y="1791178"/>
                  <a:pt x="3189709" y="1792776"/>
                </a:cubicBezTo>
                <a:cubicBezTo>
                  <a:pt x="3191306" y="1795972"/>
                  <a:pt x="3196095" y="1794374"/>
                  <a:pt x="3191306" y="1797570"/>
                </a:cubicBezTo>
                <a:cubicBezTo>
                  <a:pt x="3202481" y="1805559"/>
                  <a:pt x="3202481" y="1805559"/>
                  <a:pt x="3210463" y="1813548"/>
                </a:cubicBezTo>
                <a:cubicBezTo>
                  <a:pt x="3215253" y="1816744"/>
                  <a:pt x="3220042" y="1813548"/>
                  <a:pt x="3223235" y="1813548"/>
                </a:cubicBezTo>
                <a:cubicBezTo>
                  <a:pt x="3228024" y="1816744"/>
                  <a:pt x="3224831" y="1819940"/>
                  <a:pt x="3224831" y="1821537"/>
                </a:cubicBezTo>
                <a:cubicBezTo>
                  <a:pt x="3228024" y="1824733"/>
                  <a:pt x="3231217" y="1819940"/>
                  <a:pt x="3234410" y="1823135"/>
                </a:cubicBezTo>
                <a:lnTo>
                  <a:pt x="3235474" y="1829527"/>
                </a:lnTo>
                <a:lnTo>
                  <a:pt x="3232814" y="1829527"/>
                </a:lnTo>
                <a:cubicBezTo>
                  <a:pt x="3228024" y="1832722"/>
                  <a:pt x="3239199" y="1834320"/>
                  <a:pt x="3236006" y="1839114"/>
                </a:cubicBezTo>
                <a:cubicBezTo>
                  <a:pt x="3240796" y="1840712"/>
                  <a:pt x="3236006" y="1829527"/>
                  <a:pt x="3240796" y="1832722"/>
                </a:cubicBezTo>
                <a:cubicBezTo>
                  <a:pt x="3243989" y="1834320"/>
                  <a:pt x="3242392" y="1835918"/>
                  <a:pt x="3240796" y="1837516"/>
                </a:cubicBezTo>
                <a:cubicBezTo>
                  <a:pt x="3243989" y="1840712"/>
                  <a:pt x="3245585" y="1837516"/>
                  <a:pt x="3247182" y="1840712"/>
                </a:cubicBezTo>
                <a:cubicBezTo>
                  <a:pt x="3250374" y="1839114"/>
                  <a:pt x="3239199" y="1834320"/>
                  <a:pt x="3245585" y="1832722"/>
                </a:cubicBezTo>
                <a:cubicBezTo>
                  <a:pt x="3247182" y="1835918"/>
                  <a:pt x="3250374" y="1837516"/>
                  <a:pt x="3251971" y="1840712"/>
                </a:cubicBezTo>
                <a:cubicBezTo>
                  <a:pt x="3255164" y="1839114"/>
                  <a:pt x="3255164" y="1837516"/>
                  <a:pt x="3253567" y="1835918"/>
                </a:cubicBezTo>
                <a:cubicBezTo>
                  <a:pt x="3261550" y="1837516"/>
                  <a:pt x="3255164" y="1843907"/>
                  <a:pt x="3256760" y="1851896"/>
                </a:cubicBezTo>
                <a:cubicBezTo>
                  <a:pt x="3261550" y="1855092"/>
                  <a:pt x="3264743" y="1855092"/>
                  <a:pt x="3266339" y="1859886"/>
                </a:cubicBezTo>
                <a:cubicBezTo>
                  <a:pt x="3267935" y="1861484"/>
                  <a:pt x="3266339" y="1856690"/>
                  <a:pt x="3267935" y="1859886"/>
                </a:cubicBezTo>
                <a:cubicBezTo>
                  <a:pt x="3267935" y="1858288"/>
                  <a:pt x="3267935" y="1856690"/>
                  <a:pt x="3266339" y="1853494"/>
                </a:cubicBezTo>
                <a:cubicBezTo>
                  <a:pt x="3264743" y="1847103"/>
                  <a:pt x="3272725" y="1861484"/>
                  <a:pt x="3269532" y="1855092"/>
                </a:cubicBezTo>
                <a:cubicBezTo>
                  <a:pt x="3274321" y="1855092"/>
                  <a:pt x="3271128" y="1861484"/>
                  <a:pt x="3274321" y="1863081"/>
                </a:cubicBezTo>
                <a:cubicBezTo>
                  <a:pt x="3279111" y="1866277"/>
                  <a:pt x="3272725" y="1858288"/>
                  <a:pt x="3277514" y="1858288"/>
                </a:cubicBezTo>
                <a:cubicBezTo>
                  <a:pt x="3279111" y="1859886"/>
                  <a:pt x="3280707" y="1859886"/>
                  <a:pt x="3280707" y="1859886"/>
                </a:cubicBezTo>
                <a:cubicBezTo>
                  <a:pt x="3282304" y="1863081"/>
                  <a:pt x="3280707" y="1864679"/>
                  <a:pt x="3277514" y="1867875"/>
                </a:cubicBezTo>
                <a:cubicBezTo>
                  <a:pt x="3275918" y="1869473"/>
                  <a:pt x="3280707" y="1872668"/>
                  <a:pt x="3279111" y="1874266"/>
                </a:cubicBezTo>
                <a:cubicBezTo>
                  <a:pt x="3283900" y="1879060"/>
                  <a:pt x="3280707" y="1872668"/>
                  <a:pt x="3285496" y="1874266"/>
                </a:cubicBezTo>
                <a:cubicBezTo>
                  <a:pt x="3285496" y="1872668"/>
                  <a:pt x="3282304" y="1872668"/>
                  <a:pt x="3283900" y="1871071"/>
                </a:cubicBezTo>
                <a:cubicBezTo>
                  <a:pt x="3288689" y="1867875"/>
                  <a:pt x="3285496" y="1891842"/>
                  <a:pt x="3296672" y="1883853"/>
                </a:cubicBezTo>
                <a:cubicBezTo>
                  <a:pt x="3299864" y="1888647"/>
                  <a:pt x="3301461" y="1893440"/>
                  <a:pt x="3307847" y="1898234"/>
                </a:cubicBezTo>
                <a:cubicBezTo>
                  <a:pt x="3307847" y="1896636"/>
                  <a:pt x="3307847" y="1896636"/>
                  <a:pt x="3309443" y="1896636"/>
                </a:cubicBezTo>
                <a:cubicBezTo>
                  <a:pt x="3307847" y="1891842"/>
                  <a:pt x="3311040" y="1893440"/>
                  <a:pt x="3311040" y="1885451"/>
                </a:cubicBezTo>
                <a:cubicBezTo>
                  <a:pt x="3312636" y="1887049"/>
                  <a:pt x="3309443" y="1895038"/>
                  <a:pt x="3315829" y="1895038"/>
                </a:cubicBezTo>
                <a:cubicBezTo>
                  <a:pt x="3314233" y="1896636"/>
                  <a:pt x="3312636" y="1898234"/>
                  <a:pt x="3315829" y="1901429"/>
                </a:cubicBezTo>
                <a:cubicBezTo>
                  <a:pt x="3317425" y="1903027"/>
                  <a:pt x="3319022" y="1899832"/>
                  <a:pt x="3320618" y="1899832"/>
                </a:cubicBezTo>
                <a:cubicBezTo>
                  <a:pt x="3320618" y="1901429"/>
                  <a:pt x="3323811" y="1906223"/>
                  <a:pt x="3322215" y="1901429"/>
                </a:cubicBezTo>
                <a:cubicBezTo>
                  <a:pt x="3330197" y="1904625"/>
                  <a:pt x="3323811" y="1912614"/>
                  <a:pt x="3322215" y="1912614"/>
                </a:cubicBezTo>
                <a:cubicBezTo>
                  <a:pt x="3334986" y="1919006"/>
                  <a:pt x="3328601" y="1904625"/>
                  <a:pt x="3334986" y="1899832"/>
                </a:cubicBezTo>
                <a:cubicBezTo>
                  <a:pt x="3334986" y="1903027"/>
                  <a:pt x="3339776" y="1903027"/>
                  <a:pt x="3336583" y="1899832"/>
                </a:cubicBezTo>
                <a:cubicBezTo>
                  <a:pt x="3347758" y="1903027"/>
                  <a:pt x="3333390" y="1904625"/>
                  <a:pt x="3339776" y="1911016"/>
                </a:cubicBezTo>
                <a:cubicBezTo>
                  <a:pt x="3350951" y="1911016"/>
                  <a:pt x="3347758" y="1901429"/>
                  <a:pt x="3354144" y="1906223"/>
                </a:cubicBezTo>
                <a:cubicBezTo>
                  <a:pt x="3354144" y="1901429"/>
                  <a:pt x="3339776" y="1893440"/>
                  <a:pt x="3344565" y="1887049"/>
                </a:cubicBezTo>
                <a:cubicBezTo>
                  <a:pt x="3347758" y="1887049"/>
                  <a:pt x="3350951" y="1895038"/>
                  <a:pt x="3347758" y="1896636"/>
                </a:cubicBezTo>
                <a:cubicBezTo>
                  <a:pt x="3352547" y="1899832"/>
                  <a:pt x="3355740" y="1896636"/>
                  <a:pt x="3362126" y="1903027"/>
                </a:cubicBezTo>
                <a:cubicBezTo>
                  <a:pt x="3357337" y="1904625"/>
                  <a:pt x="3360530" y="1907821"/>
                  <a:pt x="3357337" y="1909419"/>
                </a:cubicBezTo>
                <a:cubicBezTo>
                  <a:pt x="3363723" y="1911016"/>
                  <a:pt x="3368512" y="1904625"/>
                  <a:pt x="3374898" y="1909419"/>
                </a:cubicBezTo>
                <a:cubicBezTo>
                  <a:pt x="3370108" y="1909419"/>
                  <a:pt x="3366915" y="1909419"/>
                  <a:pt x="3371705" y="1915810"/>
                </a:cubicBezTo>
                <a:cubicBezTo>
                  <a:pt x="3371705" y="1917408"/>
                  <a:pt x="3365319" y="1912614"/>
                  <a:pt x="3366915" y="1912614"/>
                </a:cubicBezTo>
                <a:cubicBezTo>
                  <a:pt x="3365319" y="1911016"/>
                  <a:pt x="3363723" y="1912614"/>
                  <a:pt x="3362126" y="1911016"/>
                </a:cubicBezTo>
                <a:cubicBezTo>
                  <a:pt x="3358933" y="1912614"/>
                  <a:pt x="3363723" y="1915810"/>
                  <a:pt x="3360530" y="1917408"/>
                </a:cubicBezTo>
                <a:cubicBezTo>
                  <a:pt x="3363723" y="1919006"/>
                  <a:pt x="3366915" y="1915810"/>
                  <a:pt x="3362126" y="1914212"/>
                </a:cubicBezTo>
                <a:cubicBezTo>
                  <a:pt x="3366915" y="1912614"/>
                  <a:pt x="3368512" y="1919006"/>
                  <a:pt x="3368512" y="1922201"/>
                </a:cubicBezTo>
                <a:cubicBezTo>
                  <a:pt x="3360530" y="1920603"/>
                  <a:pt x="3373301" y="1931788"/>
                  <a:pt x="3365319" y="1930191"/>
                </a:cubicBezTo>
                <a:cubicBezTo>
                  <a:pt x="3370108" y="1933386"/>
                  <a:pt x="3368512" y="1934984"/>
                  <a:pt x="3371705" y="1938180"/>
                </a:cubicBezTo>
                <a:cubicBezTo>
                  <a:pt x="3370108" y="1931788"/>
                  <a:pt x="3373301" y="1931788"/>
                  <a:pt x="3374898" y="1925397"/>
                </a:cubicBezTo>
                <a:cubicBezTo>
                  <a:pt x="3376494" y="1925397"/>
                  <a:pt x="3379687" y="1926995"/>
                  <a:pt x="3381283" y="1930191"/>
                </a:cubicBezTo>
                <a:cubicBezTo>
                  <a:pt x="3376494" y="1928593"/>
                  <a:pt x="3379687" y="1933386"/>
                  <a:pt x="3374898" y="1931788"/>
                </a:cubicBezTo>
                <a:cubicBezTo>
                  <a:pt x="3376494" y="1934984"/>
                  <a:pt x="3379687" y="1939778"/>
                  <a:pt x="3381283" y="1939778"/>
                </a:cubicBezTo>
                <a:cubicBezTo>
                  <a:pt x="3384476" y="1938180"/>
                  <a:pt x="3381283" y="1934984"/>
                  <a:pt x="3381283" y="1933386"/>
                </a:cubicBezTo>
                <a:cubicBezTo>
                  <a:pt x="3386073" y="1933386"/>
                  <a:pt x="3387669" y="1944571"/>
                  <a:pt x="3392459" y="1941375"/>
                </a:cubicBezTo>
                <a:cubicBezTo>
                  <a:pt x="3394055" y="1949365"/>
                  <a:pt x="3400441" y="1952560"/>
                  <a:pt x="3410020" y="1963745"/>
                </a:cubicBezTo>
                <a:cubicBezTo>
                  <a:pt x="3410020" y="1965343"/>
                  <a:pt x="3408423" y="1962147"/>
                  <a:pt x="3406827" y="1962147"/>
                </a:cubicBezTo>
                <a:cubicBezTo>
                  <a:pt x="3406827" y="1963745"/>
                  <a:pt x="3408423" y="1963745"/>
                  <a:pt x="3408423" y="1965343"/>
                </a:cubicBezTo>
                <a:cubicBezTo>
                  <a:pt x="3403634" y="1965343"/>
                  <a:pt x="3405230" y="1958952"/>
                  <a:pt x="3400441" y="1957354"/>
                </a:cubicBezTo>
                <a:cubicBezTo>
                  <a:pt x="3400441" y="1957354"/>
                  <a:pt x="3398844" y="1957354"/>
                  <a:pt x="3398844" y="1958952"/>
                </a:cubicBezTo>
                <a:cubicBezTo>
                  <a:pt x="3398844" y="1962147"/>
                  <a:pt x="3405230" y="1966941"/>
                  <a:pt x="3402037" y="1970137"/>
                </a:cubicBezTo>
                <a:cubicBezTo>
                  <a:pt x="3406827" y="1968539"/>
                  <a:pt x="3414809" y="1965343"/>
                  <a:pt x="3413213" y="1958952"/>
                </a:cubicBezTo>
                <a:cubicBezTo>
                  <a:pt x="3414809" y="1960550"/>
                  <a:pt x="3418002" y="1966941"/>
                  <a:pt x="3418002" y="1962147"/>
                </a:cubicBezTo>
                <a:cubicBezTo>
                  <a:pt x="3421195" y="1962147"/>
                  <a:pt x="3418002" y="1968539"/>
                  <a:pt x="3419598" y="1970137"/>
                </a:cubicBezTo>
                <a:cubicBezTo>
                  <a:pt x="3421195" y="1968539"/>
                  <a:pt x="3422791" y="1966941"/>
                  <a:pt x="3421195" y="1965343"/>
                </a:cubicBezTo>
                <a:cubicBezTo>
                  <a:pt x="3425984" y="1966941"/>
                  <a:pt x="3432370" y="1973332"/>
                  <a:pt x="3435563" y="1970137"/>
                </a:cubicBezTo>
                <a:cubicBezTo>
                  <a:pt x="3437159" y="1971734"/>
                  <a:pt x="3435563" y="1973332"/>
                  <a:pt x="3433966" y="1971734"/>
                </a:cubicBezTo>
                <a:cubicBezTo>
                  <a:pt x="3432370" y="1974930"/>
                  <a:pt x="3438756" y="1978126"/>
                  <a:pt x="3433966" y="1979724"/>
                </a:cubicBezTo>
                <a:cubicBezTo>
                  <a:pt x="3429177" y="1978126"/>
                  <a:pt x="3432370" y="1976528"/>
                  <a:pt x="3427581" y="1973332"/>
                </a:cubicBezTo>
                <a:cubicBezTo>
                  <a:pt x="3425984" y="1973332"/>
                  <a:pt x="3427581" y="1974930"/>
                  <a:pt x="3425984" y="1976528"/>
                </a:cubicBezTo>
                <a:cubicBezTo>
                  <a:pt x="3429177" y="1982919"/>
                  <a:pt x="3433966" y="1978126"/>
                  <a:pt x="3433966" y="1982919"/>
                </a:cubicBezTo>
                <a:cubicBezTo>
                  <a:pt x="3440352" y="1979724"/>
                  <a:pt x="3445142" y="1981321"/>
                  <a:pt x="3449931" y="1987713"/>
                </a:cubicBezTo>
                <a:cubicBezTo>
                  <a:pt x="3445142" y="1990908"/>
                  <a:pt x="3440352" y="1987713"/>
                  <a:pt x="3437159" y="1986115"/>
                </a:cubicBezTo>
                <a:cubicBezTo>
                  <a:pt x="3437159" y="1987713"/>
                  <a:pt x="3435563" y="1987713"/>
                  <a:pt x="3435563" y="1989311"/>
                </a:cubicBezTo>
                <a:cubicBezTo>
                  <a:pt x="3437159" y="1989311"/>
                  <a:pt x="3440352" y="1990908"/>
                  <a:pt x="3443545" y="1990908"/>
                </a:cubicBezTo>
                <a:cubicBezTo>
                  <a:pt x="3446738" y="1992506"/>
                  <a:pt x="3445142" y="1994104"/>
                  <a:pt x="3441949" y="1997300"/>
                </a:cubicBezTo>
                <a:cubicBezTo>
                  <a:pt x="3445142" y="1997300"/>
                  <a:pt x="3449931" y="1997300"/>
                  <a:pt x="3449931" y="2002093"/>
                </a:cubicBezTo>
                <a:cubicBezTo>
                  <a:pt x="3451527" y="2000495"/>
                  <a:pt x="3454720" y="2000495"/>
                  <a:pt x="3453124" y="1997300"/>
                </a:cubicBezTo>
                <a:cubicBezTo>
                  <a:pt x="3456317" y="1995702"/>
                  <a:pt x="3456317" y="2002093"/>
                  <a:pt x="3453124" y="2002093"/>
                </a:cubicBezTo>
                <a:cubicBezTo>
                  <a:pt x="3454720" y="2003691"/>
                  <a:pt x="3459510" y="2000495"/>
                  <a:pt x="3457913" y="2005289"/>
                </a:cubicBezTo>
                <a:cubicBezTo>
                  <a:pt x="3459510" y="2005289"/>
                  <a:pt x="3462702" y="1997300"/>
                  <a:pt x="3469088" y="2002093"/>
                </a:cubicBezTo>
                <a:cubicBezTo>
                  <a:pt x="3472281" y="1998898"/>
                  <a:pt x="3464299" y="1994104"/>
                  <a:pt x="3464299" y="1990908"/>
                </a:cubicBezTo>
                <a:cubicBezTo>
                  <a:pt x="3461106" y="1989311"/>
                  <a:pt x="3459510" y="1989311"/>
                  <a:pt x="3457913" y="1992506"/>
                </a:cubicBezTo>
                <a:cubicBezTo>
                  <a:pt x="3457913" y="1987713"/>
                  <a:pt x="3457913" y="1989311"/>
                  <a:pt x="3454720" y="1986115"/>
                </a:cubicBezTo>
                <a:cubicBezTo>
                  <a:pt x="3457913" y="1982919"/>
                  <a:pt x="3462702" y="1989311"/>
                  <a:pt x="3465895" y="1982919"/>
                </a:cubicBezTo>
                <a:cubicBezTo>
                  <a:pt x="3470685" y="1987713"/>
                  <a:pt x="3464299" y="1987713"/>
                  <a:pt x="3462702" y="1987713"/>
                </a:cubicBezTo>
                <a:cubicBezTo>
                  <a:pt x="3469088" y="1992506"/>
                  <a:pt x="3469088" y="1992506"/>
                  <a:pt x="3475474" y="1995702"/>
                </a:cubicBezTo>
                <a:cubicBezTo>
                  <a:pt x="3475474" y="1994104"/>
                  <a:pt x="3473878" y="1990908"/>
                  <a:pt x="3475474" y="1990908"/>
                </a:cubicBezTo>
                <a:cubicBezTo>
                  <a:pt x="3478667" y="1995702"/>
                  <a:pt x="3480263" y="2000495"/>
                  <a:pt x="3486649" y="2003691"/>
                </a:cubicBezTo>
                <a:cubicBezTo>
                  <a:pt x="3481860" y="2002093"/>
                  <a:pt x="3483456" y="2002093"/>
                  <a:pt x="3481860" y="2005289"/>
                </a:cubicBezTo>
                <a:cubicBezTo>
                  <a:pt x="3483456" y="2005289"/>
                  <a:pt x="3488246" y="2008485"/>
                  <a:pt x="3489842" y="2006887"/>
                </a:cubicBezTo>
                <a:cubicBezTo>
                  <a:pt x="3491439" y="2008485"/>
                  <a:pt x="3489842" y="2010083"/>
                  <a:pt x="3488246" y="2013278"/>
                </a:cubicBezTo>
                <a:cubicBezTo>
                  <a:pt x="3494632" y="2018072"/>
                  <a:pt x="3501017" y="2024463"/>
                  <a:pt x="3501017" y="2030854"/>
                </a:cubicBezTo>
                <a:cubicBezTo>
                  <a:pt x="3504210" y="2032452"/>
                  <a:pt x="3505807" y="2026061"/>
                  <a:pt x="3501017" y="2022865"/>
                </a:cubicBezTo>
                <a:cubicBezTo>
                  <a:pt x="3505807" y="2021267"/>
                  <a:pt x="3510596" y="2030854"/>
                  <a:pt x="3504210" y="2032452"/>
                </a:cubicBezTo>
                <a:cubicBezTo>
                  <a:pt x="3507403" y="2035648"/>
                  <a:pt x="3510596" y="2038844"/>
                  <a:pt x="3513789" y="2040441"/>
                </a:cubicBezTo>
                <a:cubicBezTo>
                  <a:pt x="3513789" y="2035648"/>
                  <a:pt x="3509000" y="2037246"/>
                  <a:pt x="3510596" y="2032452"/>
                </a:cubicBezTo>
                <a:cubicBezTo>
                  <a:pt x="3513789" y="2034050"/>
                  <a:pt x="3518578" y="2037246"/>
                  <a:pt x="3521771" y="2040441"/>
                </a:cubicBezTo>
                <a:cubicBezTo>
                  <a:pt x="3526561" y="2045235"/>
                  <a:pt x="3529753" y="2050028"/>
                  <a:pt x="3532946" y="2054822"/>
                </a:cubicBezTo>
                <a:cubicBezTo>
                  <a:pt x="3529753" y="2046833"/>
                  <a:pt x="3540929" y="2058018"/>
                  <a:pt x="3544121" y="2056420"/>
                </a:cubicBezTo>
                <a:cubicBezTo>
                  <a:pt x="3545718" y="2058018"/>
                  <a:pt x="3542525" y="2059616"/>
                  <a:pt x="3544121" y="2062811"/>
                </a:cubicBezTo>
                <a:cubicBezTo>
                  <a:pt x="3540929" y="2062811"/>
                  <a:pt x="3542525" y="2061213"/>
                  <a:pt x="3537736" y="2058018"/>
                </a:cubicBezTo>
                <a:cubicBezTo>
                  <a:pt x="3536139" y="2061213"/>
                  <a:pt x="3545718" y="2069203"/>
                  <a:pt x="3550507" y="2070800"/>
                </a:cubicBezTo>
                <a:cubicBezTo>
                  <a:pt x="3552104" y="2069203"/>
                  <a:pt x="3545718" y="2069203"/>
                  <a:pt x="3544121" y="2064409"/>
                </a:cubicBezTo>
                <a:cubicBezTo>
                  <a:pt x="3552104" y="2064409"/>
                  <a:pt x="3555297" y="2070800"/>
                  <a:pt x="3563279" y="2075594"/>
                </a:cubicBezTo>
                <a:cubicBezTo>
                  <a:pt x="3561682" y="2077192"/>
                  <a:pt x="3558490" y="2078790"/>
                  <a:pt x="3560086" y="2080387"/>
                </a:cubicBezTo>
                <a:cubicBezTo>
                  <a:pt x="3558490" y="2081985"/>
                  <a:pt x="3556893" y="2075594"/>
                  <a:pt x="3553700" y="2078790"/>
                </a:cubicBezTo>
                <a:cubicBezTo>
                  <a:pt x="3555297" y="2080387"/>
                  <a:pt x="3558490" y="2083583"/>
                  <a:pt x="3558490" y="2083583"/>
                </a:cubicBezTo>
                <a:cubicBezTo>
                  <a:pt x="3560086" y="2088377"/>
                  <a:pt x="3553700" y="2081985"/>
                  <a:pt x="3552104" y="2086779"/>
                </a:cubicBezTo>
                <a:cubicBezTo>
                  <a:pt x="3561682" y="2086779"/>
                  <a:pt x="3560086" y="2089974"/>
                  <a:pt x="3568068" y="2088377"/>
                </a:cubicBezTo>
                <a:cubicBezTo>
                  <a:pt x="3572858" y="2094768"/>
                  <a:pt x="3585629" y="2102757"/>
                  <a:pt x="3580840" y="2109149"/>
                </a:cubicBezTo>
                <a:cubicBezTo>
                  <a:pt x="3584033" y="2110746"/>
                  <a:pt x="3585629" y="2105953"/>
                  <a:pt x="3587226" y="2105953"/>
                </a:cubicBezTo>
                <a:cubicBezTo>
                  <a:pt x="3588822" y="2107551"/>
                  <a:pt x="3590419" y="2113942"/>
                  <a:pt x="3587226" y="2112344"/>
                </a:cubicBezTo>
                <a:cubicBezTo>
                  <a:pt x="3588822" y="2115540"/>
                  <a:pt x="3592015" y="2115540"/>
                  <a:pt x="3592015" y="2118736"/>
                </a:cubicBezTo>
                <a:cubicBezTo>
                  <a:pt x="3590419" y="2121931"/>
                  <a:pt x="3588822" y="2118736"/>
                  <a:pt x="3585629" y="2121931"/>
                </a:cubicBezTo>
                <a:cubicBezTo>
                  <a:pt x="3590419" y="2125127"/>
                  <a:pt x="3592015" y="2121931"/>
                  <a:pt x="3595208" y="2120333"/>
                </a:cubicBezTo>
                <a:cubicBezTo>
                  <a:pt x="3598401" y="2117138"/>
                  <a:pt x="3590419" y="2118736"/>
                  <a:pt x="3593611" y="2115540"/>
                </a:cubicBezTo>
                <a:cubicBezTo>
                  <a:pt x="3595208" y="2113942"/>
                  <a:pt x="3601594" y="2120333"/>
                  <a:pt x="3598401" y="2121931"/>
                </a:cubicBezTo>
                <a:cubicBezTo>
                  <a:pt x="3599997" y="2121931"/>
                  <a:pt x="3603190" y="2121931"/>
                  <a:pt x="3604787" y="2123529"/>
                </a:cubicBezTo>
                <a:cubicBezTo>
                  <a:pt x="3609576" y="2128323"/>
                  <a:pt x="3606383" y="2131518"/>
                  <a:pt x="3609576" y="2136312"/>
                </a:cubicBezTo>
                <a:cubicBezTo>
                  <a:pt x="3609576" y="2131518"/>
                  <a:pt x="3612769" y="2128323"/>
                  <a:pt x="3611172" y="2128323"/>
                </a:cubicBezTo>
                <a:cubicBezTo>
                  <a:pt x="3611172" y="2123529"/>
                  <a:pt x="3622348" y="2134714"/>
                  <a:pt x="3622348" y="2137910"/>
                </a:cubicBezTo>
                <a:cubicBezTo>
                  <a:pt x="3620751" y="2139507"/>
                  <a:pt x="3619155" y="2133116"/>
                  <a:pt x="3615962" y="2133116"/>
                </a:cubicBezTo>
                <a:cubicBezTo>
                  <a:pt x="3615962" y="2139507"/>
                  <a:pt x="3627137" y="2139507"/>
                  <a:pt x="3625540" y="2147497"/>
                </a:cubicBezTo>
                <a:cubicBezTo>
                  <a:pt x="3628733" y="2149094"/>
                  <a:pt x="3627137" y="2142703"/>
                  <a:pt x="3630330" y="2144301"/>
                </a:cubicBezTo>
                <a:cubicBezTo>
                  <a:pt x="3630330" y="2147497"/>
                  <a:pt x="3631926" y="2150692"/>
                  <a:pt x="3631926" y="2153888"/>
                </a:cubicBezTo>
                <a:cubicBezTo>
                  <a:pt x="3635119" y="2152290"/>
                  <a:pt x="3638312" y="2158682"/>
                  <a:pt x="3641505" y="2155486"/>
                </a:cubicBezTo>
                <a:cubicBezTo>
                  <a:pt x="3644698" y="2160279"/>
                  <a:pt x="3646294" y="2165073"/>
                  <a:pt x="3649487" y="2168269"/>
                </a:cubicBezTo>
                <a:cubicBezTo>
                  <a:pt x="3652680" y="2171464"/>
                  <a:pt x="3654277" y="2174660"/>
                  <a:pt x="3659066" y="2177856"/>
                </a:cubicBezTo>
                <a:cubicBezTo>
                  <a:pt x="3657470" y="2177856"/>
                  <a:pt x="3655873" y="2177856"/>
                  <a:pt x="3654277" y="2179453"/>
                </a:cubicBezTo>
                <a:cubicBezTo>
                  <a:pt x="3667048" y="2181051"/>
                  <a:pt x="3678223" y="2201823"/>
                  <a:pt x="3687802" y="2211410"/>
                </a:cubicBezTo>
                <a:cubicBezTo>
                  <a:pt x="3689399" y="2213008"/>
                  <a:pt x="3690995" y="2209812"/>
                  <a:pt x="3690995" y="2214606"/>
                </a:cubicBezTo>
                <a:cubicBezTo>
                  <a:pt x="3692591" y="2216204"/>
                  <a:pt x="3692591" y="2216204"/>
                  <a:pt x="3694188" y="2216204"/>
                </a:cubicBezTo>
                <a:cubicBezTo>
                  <a:pt x="3694188" y="2214606"/>
                  <a:pt x="3694188" y="2213008"/>
                  <a:pt x="3692591" y="2211410"/>
                </a:cubicBezTo>
                <a:cubicBezTo>
                  <a:pt x="3697381" y="2214606"/>
                  <a:pt x="3702170" y="2227389"/>
                  <a:pt x="3711749" y="2227389"/>
                </a:cubicBezTo>
                <a:cubicBezTo>
                  <a:pt x="3711749" y="2232182"/>
                  <a:pt x="3714942" y="2240171"/>
                  <a:pt x="3722924" y="2241769"/>
                </a:cubicBezTo>
                <a:cubicBezTo>
                  <a:pt x="3724520" y="2249758"/>
                  <a:pt x="3740485" y="2265737"/>
                  <a:pt x="3750064" y="2275324"/>
                </a:cubicBezTo>
                <a:cubicBezTo>
                  <a:pt x="3748467" y="2275324"/>
                  <a:pt x="3746871" y="2273726"/>
                  <a:pt x="3745274" y="2275324"/>
                </a:cubicBezTo>
                <a:cubicBezTo>
                  <a:pt x="3750064" y="2278520"/>
                  <a:pt x="3750064" y="2281715"/>
                  <a:pt x="3751660" y="2284911"/>
                </a:cubicBezTo>
                <a:cubicBezTo>
                  <a:pt x="3754853" y="2286509"/>
                  <a:pt x="3753257" y="2283313"/>
                  <a:pt x="3754853" y="2281715"/>
                </a:cubicBezTo>
                <a:cubicBezTo>
                  <a:pt x="3759642" y="2283313"/>
                  <a:pt x="3762835" y="2288107"/>
                  <a:pt x="3766028" y="2294498"/>
                </a:cubicBezTo>
                <a:cubicBezTo>
                  <a:pt x="3769221" y="2299291"/>
                  <a:pt x="3772414" y="2305683"/>
                  <a:pt x="3777203" y="2308878"/>
                </a:cubicBezTo>
                <a:cubicBezTo>
                  <a:pt x="3775607" y="2310476"/>
                  <a:pt x="3774010" y="2312074"/>
                  <a:pt x="3774010" y="2313672"/>
                </a:cubicBezTo>
                <a:cubicBezTo>
                  <a:pt x="3778800" y="2316868"/>
                  <a:pt x="3777203" y="2321661"/>
                  <a:pt x="3781993" y="2320063"/>
                </a:cubicBezTo>
                <a:cubicBezTo>
                  <a:pt x="3785186" y="2323259"/>
                  <a:pt x="3780396" y="2324857"/>
                  <a:pt x="3781993" y="2326455"/>
                </a:cubicBezTo>
                <a:cubicBezTo>
                  <a:pt x="3786782" y="2329650"/>
                  <a:pt x="3783589" y="2321661"/>
                  <a:pt x="3786782" y="2320063"/>
                </a:cubicBezTo>
                <a:cubicBezTo>
                  <a:pt x="3788379" y="2324857"/>
                  <a:pt x="3791571" y="2324857"/>
                  <a:pt x="3793168" y="2329650"/>
                </a:cubicBezTo>
                <a:cubicBezTo>
                  <a:pt x="3780396" y="2329650"/>
                  <a:pt x="3799554" y="2344031"/>
                  <a:pt x="3802747" y="2350422"/>
                </a:cubicBezTo>
                <a:cubicBezTo>
                  <a:pt x="3801150" y="2347227"/>
                  <a:pt x="3805939" y="2345629"/>
                  <a:pt x="3804343" y="2342433"/>
                </a:cubicBezTo>
                <a:cubicBezTo>
                  <a:pt x="3805939" y="2340835"/>
                  <a:pt x="3805939" y="2344031"/>
                  <a:pt x="3805939" y="2345629"/>
                </a:cubicBezTo>
                <a:cubicBezTo>
                  <a:pt x="3812325" y="2355216"/>
                  <a:pt x="3815518" y="2350422"/>
                  <a:pt x="3815518" y="2358411"/>
                </a:cubicBezTo>
                <a:cubicBezTo>
                  <a:pt x="3817115" y="2360009"/>
                  <a:pt x="3815518" y="2356814"/>
                  <a:pt x="3818711" y="2356814"/>
                </a:cubicBezTo>
                <a:cubicBezTo>
                  <a:pt x="3823500" y="2361607"/>
                  <a:pt x="3820308" y="2364803"/>
                  <a:pt x="3823500" y="2367999"/>
                </a:cubicBezTo>
                <a:cubicBezTo>
                  <a:pt x="3825097" y="2367999"/>
                  <a:pt x="3833079" y="2369596"/>
                  <a:pt x="3829886" y="2375988"/>
                </a:cubicBezTo>
                <a:cubicBezTo>
                  <a:pt x="3831483" y="2375988"/>
                  <a:pt x="3837868" y="2379183"/>
                  <a:pt x="3833079" y="2380781"/>
                </a:cubicBezTo>
                <a:cubicBezTo>
                  <a:pt x="3834676" y="2383977"/>
                  <a:pt x="3837868" y="2382379"/>
                  <a:pt x="3839465" y="2383977"/>
                </a:cubicBezTo>
                <a:cubicBezTo>
                  <a:pt x="3842658" y="2382379"/>
                  <a:pt x="3836272" y="2379183"/>
                  <a:pt x="3836272" y="2377586"/>
                </a:cubicBezTo>
                <a:cubicBezTo>
                  <a:pt x="3844254" y="2374390"/>
                  <a:pt x="3842658" y="2367999"/>
                  <a:pt x="3849044" y="2364803"/>
                </a:cubicBezTo>
                <a:cubicBezTo>
                  <a:pt x="3849044" y="2380781"/>
                  <a:pt x="3845851" y="2393564"/>
                  <a:pt x="3845851" y="2409542"/>
                </a:cubicBezTo>
                <a:cubicBezTo>
                  <a:pt x="3850640" y="2412738"/>
                  <a:pt x="3847447" y="2398357"/>
                  <a:pt x="3853833" y="2407945"/>
                </a:cubicBezTo>
                <a:cubicBezTo>
                  <a:pt x="3855429" y="2406347"/>
                  <a:pt x="3850640" y="2403151"/>
                  <a:pt x="3855429" y="2401553"/>
                </a:cubicBezTo>
                <a:cubicBezTo>
                  <a:pt x="3852237" y="2396760"/>
                  <a:pt x="3850640" y="2399955"/>
                  <a:pt x="3850640" y="2395162"/>
                </a:cubicBezTo>
                <a:cubicBezTo>
                  <a:pt x="3852237" y="2393564"/>
                  <a:pt x="3855429" y="2396760"/>
                  <a:pt x="3857026" y="2399955"/>
                </a:cubicBezTo>
                <a:cubicBezTo>
                  <a:pt x="3857026" y="2398357"/>
                  <a:pt x="3858622" y="2391966"/>
                  <a:pt x="3863412" y="2393564"/>
                </a:cubicBezTo>
                <a:cubicBezTo>
                  <a:pt x="3863412" y="2390368"/>
                  <a:pt x="3861815" y="2382379"/>
                  <a:pt x="3866605" y="2382379"/>
                </a:cubicBezTo>
                <a:cubicBezTo>
                  <a:pt x="3868201" y="2385575"/>
                  <a:pt x="3871394" y="2390368"/>
                  <a:pt x="3872990" y="2393564"/>
                </a:cubicBezTo>
                <a:cubicBezTo>
                  <a:pt x="3866605" y="2399955"/>
                  <a:pt x="3871394" y="2407945"/>
                  <a:pt x="3863412" y="2409542"/>
                </a:cubicBezTo>
                <a:cubicBezTo>
                  <a:pt x="3865008" y="2414336"/>
                  <a:pt x="3863412" y="2417532"/>
                  <a:pt x="3860219" y="2419129"/>
                </a:cubicBezTo>
                <a:cubicBezTo>
                  <a:pt x="3865008" y="2422325"/>
                  <a:pt x="3868201" y="2430314"/>
                  <a:pt x="3872990" y="2430314"/>
                </a:cubicBezTo>
                <a:cubicBezTo>
                  <a:pt x="3872990" y="2427119"/>
                  <a:pt x="3868201" y="2427119"/>
                  <a:pt x="3868201" y="2422325"/>
                </a:cubicBezTo>
                <a:cubicBezTo>
                  <a:pt x="3869798" y="2417532"/>
                  <a:pt x="3882569" y="2420727"/>
                  <a:pt x="3879376" y="2414336"/>
                </a:cubicBezTo>
                <a:cubicBezTo>
                  <a:pt x="3882569" y="2412738"/>
                  <a:pt x="3880973" y="2417532"/>
                  <a:pt x="3885762" y="2420727"/>
                </a:cubicBezTo>
                <a:cubicBezTo>
                  <a:pt x="3882569" y="2425521"/>
                  <a:pt x="3876183" y="2425521"/>
                  <a:pt x="3880973" y="2433510"/>
                </a:cubicBezTo>
                <a:cubicBezTo>
                  <a:pt x="3877780" y="2433510"/>
                  <a:pt x="3879376" y="2430314"/>
                  <a:pt x="3874587" y="2430314"/>
                </a:cubicBezTo>
                <a:cubicBezTo>
                  <a:pt x="3877780" y="2436706"/>
                  <a:pt x="3874587" y="2441499"/>
                  <a:pt x="3877780" y="2446293"/>
                </a:cubicBezTo>
                <a:cubicBezTo>
                  <a:pt x="3879376" y="2447891"/>
                  <a:pt x="3880973" y="2444695"/>
                  <a:pt x="3884166" y="2444695"/>
                </a:cubicBezTo>
                <a:cubicBezTo>
                  <a:pt x="3885762" y="2449488"/>
                  <a:pt x="3888955" y="2454282"/>
                  <a:pt x="3892148" y="2451086"/>
                </a:cubicBezTo>
                <a:cubicBezTo>
                  <a:pt x="3895341" y="2449488"/>
                  <a:pt x="3888955" y="2446293"/>
                  <a:pt x="3887358" y="2443097"/>
                </a:cubicBezTo>
                <a:cubicBezTo>
                  <a:pt x="3885762" y="2433510"/>
                  <a:pt x="3900130" y="2439901"/>
                  <a:pt x="3893744" y="2431912"/>
                </a:cubicBezTo>
                <a:cubicBezTo>
                  <a:pt x="3898534" y="2435108"/>
                  <a:pt x="3900130" y="2435108"/>
                  <a:pt x="3901727" y="2430314"/>
                </a:cubicBezTo>
                <a:cubicBezTo>
                  <a:pt x="3903323" y="2431912"/>
                  <a:pt x="3904919" y="2433510"/>
                  <a:pt x="3906516" y="2433510"/>
                </a:cubicBezTo>
                <a:cubicBezTo>
                  <a:pt x="3906516" y="2441499"/>
                  <a:pt x="3888955" y="2462271"/>
                  <a:pt x="3908112" y="2463869"/>
                </a:cubicBezTo>
                <a:cubicBezTo>
                  <a:pt x="3908112" y="2459075"/>
                  <a:pt x="3911305" y="2457478"/>
                  <a:pt x="3919287" y="2457478"/>
                </a:cubicBezTo>
                <a:cubicBezTo>
                  <a:pt x="3919287" y="2452684"/>
                  <a:pt x="3917691" y="2444695"/>
                  <a:pt x="3925673" y="2446293"/>
                </a:cubicBezTo>
                <a:cubicBezTo>
                  <a:pt x="3932059" y="2467065"/>
                  <a:pt x="3901727" y="2476652"/>
                  <a:pt x="3912902" y="2495826"/>
                </a:cubicBezTo>
                <a:cubicBezTo>
                  <a:pt x="3916095" y="2499021"/>
                  <a:pt x="3919287" y="2494228"/>
                  <a:pt x="3922480" y="2495826"/>
                </a:cubicBezTo>
                <a:cubicBezTo>
                  <a:pt x="3922480" y="2486239"/>
                  <a:pt x="3938445" y="2478249"/>
                  <a:pt x="3941638" y="2470260"/>
                </a:cubicBezTo>
                <a:cubicBezTo>
                  <a:pt x="3949620" y="2479847"/>
                  <a:pt x="3932059" y="2478249"/>
                  <a:pt x="3938445" y="2489434"/>
                </a:cubicBezTo>
                <a:cubicBezTo>
                  <a:pt x="3930463" y="2495826"/>
                  <a:pt x="3933656" y="2503815"/>
                  <a:pt x="3925673" y="2508608"/>
                </a:cubicBezTo>
                <a:cubicBezTo>
                  <a:pt x="3927270" y="2510206"/>
                  <a:pt x="3928866" y="2510206"/>
                  <a:pt x="3930463" y="2513402"/>
                </a:cubicBezTo>
                <a:cubicBezTo>
                  <a:pt x="3928866" y="2513402"/>
                  <a:pt x="3927270" y="2510206"/>
                  <a:pt x="3925673" y="2513402"/>
                </a:cubicBezTo>
                <a:cubicBezTo>
                  <a:pt x="3927270" y="2516598"/>
                  <a:pt x="3925673" y="2521391"/>
                  <a:pt x="3930463" y="2527782"/>
                </a:cubicBezTo>
                <a:cubicBezTo>
                  <a:pt x="3940041" y="2522989"/>
                  <a:pt x="3936848" y="2513402"/>
                  <a:pt x="3946427" y="2513402"/>
                </a:cubicBezTo>
                <a:cubicBezTo>
                  <a:pt x="3944831" y="2505413"/>
                  <a:pt x="3949620" y="2503815"/>
                  <a:pt x="3957602" y="2500619"/>
                </a:cubicBezTo>
                <a:cubicBezTo>
                  <a:pt x="3963988" y="2513402"/>
                  <a:pt x="3949620" y="2529380"/>
                  <a:pt x="3944831" y="2529380"/>
                </a:cubicBezTo>
                <a:cubicBezTo>
                  <a:pt x="3943234" y="2530978"/>
                  <a:pt x="3944831" y="2534174"/>
                  <a:pt x="3946427" y="2537370"/>
                </a:cubicBezTo>
                <a:cubicBezTo>
                  <a:pt x="3936848" y="2535772"/>
                  <a:pt x="3936848" y="2553348"/>
                  <a:pt x="3927270" y="2548554"/>
                </a:cubicBezTo>
                <a:cubicBezTo>
                  <a:pt x="3928866" y="2554946"/>
                  <a:pt x="3927270" y="2553348"/>
                  <a:pt x="3922480" y="2553348"/>
                </a:cubicBezTo>
                <a:cubicBezTo>
                  <a:pt x="3925673" y="2562935"/>
                  <a:pt x="3922480" y="2569326"/>
                  <a:pt x="3933656" y="2575718"/>
                </a:cubicBezTo>
                <a:cubicBezTo>
                  <a:pt x="3935252" y="2570924"/>
                  <a:pt x="3935252" y="2567728"/>
                  <a:pt x="3940041" y="2572522"/>
                </a:cubicBezTo>
                <a:cubicBezTo>
                  <a:pt x="3941638" y="2569326"/>
                  <a:pt x="3940041" y="2567728"/>
                  <a:pt x="3938445" y="2564533"/>
                </a:cubicBezTo>
                <a:cubicBezTo>
                  <a:pt x="3940041" y="2561337"/>
                  <a:pt x="3943234" y="2567728"/>
                  <a:pt x="3946427" y="2566131"/>
                </a:cubicBezTo>
                <a:cubicBezTo>
                  <a:pt x="3948024" y="2564533"/>
                  <a:pt x="3943234" y="2564533"/>
                  <a:pt x="3943234" y="2561337"/>
                </a:cubicBezTo>
                <a:cubicBezTo>
                  <a:pt x="3944831" y="2559739"/>
                  <a:pt x="3948024" y="2564533"/>
                  <a:pt x="3949620" y="2562935"/>
                </a:cubicBezTo>
                <a:cubicBezTo>
                  <a:pt x="3951217" y="2570924"/>
                  <a:pt x="3946427" y="2572522"/>
                  <a:pt x="3946427" y="2578913"/>
                </a:cubicBezTo>
                <a:cubicBezTo>
                  <a:pt x="3941638" y="2575718"/>
                  <a:pt x="3941638" y="2580511"/>
                  <a:pt x="3938445" y="2578913"/>
                </a:cubicBezTo>
                <a:cubicBezTo>
                  <a:pt x="3941638" y="2580511"/>
                  <a:pt x="3943234" y="2583707"/>
                  <a:pt x="3946427" y="2586903"/>
                </a:cubicBezTo>
                <a:cubicBezTo>
                  <a:pt x="3938445" y="2585305"/>
                  <a:pt x="3940041" y="2590098"/>
                  <a:pt x="3935252" y="2590098"/>
                </a:cubicBezTo>
                <a:cubicBezTo>
                  <a:pt x="3935252" y="2591696"/>
                  <a:pt x="3935252" y="2593294"/>
                  <a:pt x="3936848" y="2596490"/>
                </a:cubicBezTo>
                <a:cubicBezTo>
                  <a:pt x="3927270" y="2599685"/>
                  <a:pt x="3919287" y="2610870"/>
                  <a:pt x="3908112" y="2607674"/>
                </a:cubicBezTo>
                <a:cubicBezTo>
                  <a:pt x="3908112" y="2610870"/>
                  <a:pt x="3909709" y="2615664"/>
                  <a:pt x="3904919" y="2617262"/>
                </a:cubicBezTo>
                <a:cubicBezTo>
                  <a:pt x="3898534" y="2609272"/>
                  <a:pt x="3893744" y="2615664"/>
                  <a:pt x="3888955" y="2615664"/>
                </a:cubicBezTo>
                <a:cubicBezTo>
                  <a:pt x="3893744" y="2622055"/>
                  <a:pt x="3900130" y="2623653"/>
                  <a:pt x="3904919" y="2628446"/>
                </a:cubicBezTo>
                <a:cubicBezTo>
                  <a:pt x="3896937" y="2625251"/>
                  <a:pt x="3901727" y="2633240"/>
                  <a:pt x="3893744" y="2628446"/>
                </a:cubicBezTo>
                <a:cubicBezTo>
                  <a:pt x="3888955" y="2641229"/>
                  <a:pt x="3877780" y="2649218"/>
                  <a:pt x="3865008" y="2652414"/>
                </a:cubicBezTo>
                <a:cubicBezTo>
                  <a:pt x="3861815" y="2647620"/>
                  <a:pt x="3855429" y="2642827"/>
                  <a:pt x="3855429" y="2639631"/>
                </a:cubicBezTo>
                <a:cubicBezTo>
                  <a:pt x="3855429" y="2639631"/>
                  <a:pt x="3853833" y="2639631"/>
                  <a:pt x="3852237" y="2638033"/>
                </a:cubicBezTo>
                <a:cubicBezTo>
                  <a:pt x="3852237" y="2638033"/>
                  <a:pt x="3853833" y="2639631"/>
                  <a:pt x="3853833" y="2641229"/>
                </a:cubicBezTo>
                <a:cubicBezTo>
                  <a:pt x="3849044" y="2641229"/>
                  <a:pt x="3850640" y="2634838"/>
                  <a:pt x="3850640" y="2633240"/>
                </a:cubicBezTo>
                <a:cubicBezTo>
                  <a:pt x="3844254" y="2636436"/>
                  <a:pt x="3837868" y="2636436"/>
                  <a:pt x="3836272" y="2644425"/>
                </a:cubicBezTo>
                <a:cubicBezTo>
                  <a:pt x="3841061" y="2647620"/>
                  <a:pt x="3845851" y="2649218"/>
                  <a:pt x="3847447" y="2654012"/>
                </a:cubicBezTo>
                <a:cubicBezTo>
                  <a:pt x="3837868" y="2660403"/>
                  <a:pt x="3823500" y="2657208"/>
                  <a:pt x="3810729" y="2660403"/>
                </a:cubicBezTo>
                <a:cubicBezTo>
                  <a:pt x="3810729" y="2663599"/>
                  <a:pt x="3818711" y="2669990"/>
                  <a:pt x="3821904" y="2671588"/>
                </a:cubicBezTo>
                <a:cubicBezTo>
                  <a:pt x="3825097" y="2676382"/>
                  <a:pt x="3820308" y="2679577"/>
                  <a:pt x="3823500" y="2685969"/>
                </a:cubicBezTo>
                <a:cubicBezTo>
                  <a:pt x="3818711" y="2689164"/>
                  <a:pt x="3818711" y="2687566"/>
                  <a:pt x="3815518" y="2690762"/>
                </a:cubicBezTo>
                <a:cubicBezTo>
                  <a:pt x="3807536" y="2687566"/>
                  <a:pt x="3799554" y="2689164"/>
                  <a:pt x="3791571" y="2684371"/>
                </a:cubicBezTo>
                <a:cubicBezTo>
                  <a:pt x="3789975" y="2681175"/>
                  <a:pt x="3793168" y="2679577"/>
                  <a:pt x="3791571" y="2676382"/>
                </a:cubicBezTo>
                <a:cubicBezTo>
                  <a:pt x="3786782" y="2674784"/>
                  <a:pt x="3777203" y="2668392"/>
                  <a:pt x="3777203" y="2663599"/>
                </a:cubicBezTo>
                <a:cubicBezTo>
                  <a:pt x="3775607" y="2668392"/>
                  <a:pt x="3766028" y="2662001"/>
                  <a:pt x="3764432" y="2655610"/>
                </a:cubicBezTo>
                <a:cubicBezTo>
                  <a:pt x="3764432" y="2665197"/>
                  <a:pt x="3754853" y="2665197"/>
                  <a:pt x="3762835" y="2676382"/>
                </a:cubicBezTo>
                <a:cubicBezTo>
                  <a:pt x="3764432" y="2669990"/>
                  <a:pt x="3766028" y="2673186"/>
                  <a:pt x="3764432" y="2677979"/>
                </a:cubicBezTo>
                <a:cubicBezTo>
                  <a:pt x="3766028" y="2679577"/>
                  <a:pt x="3766028" y="2676382"/>
                  <a:pt x="3767625" y="2676382"/>
                </a:cubicBezTo>
                <a:cubicBezTo>
                  <a:pt x="3769221" y="2677979"/>
                  <a:pt x="3769221" y="2677979"/>
                  <a:pt x="3769221" y="2679577"/>
                </a:cubicBezTo>
                <a:cubicBezTo>
                  <a:pt x="3774010" y="2682773"/>
                  <a:pt x="3778800" y="2681175"/>
                  <a:pt x="3783589" y="2681175"/>
                </a:cubicBezTo>
                <a:cubicBezTo>
                  <a:pt x="3783589" y="2684371"/>
                  <a:pt x="3785186" y="2687566"/>
                  <a:pt x="3789975" y="2692360"/>
                </a:cubicBezTo>
                <a:cubicBezTo>
                  <a:pt x="3783589" y="2695556"/>
                  <a:pt x="3777203" y="2685969"/>
                  <a:pt x="3775607" y="2692360"/>
                </a:cubicBezTo>
                <a:cubicBezTo>
                  <a:pt x="3772414" y="2689164"/>
                  <a:pt x="3769221" y="2684371"/>
                  <a:pt x="3766028" y="2687566"/>
                </a:cubicBezTo>
                <a:cubicBezTo>
                  <a:pt x="3767625" y="2684371"/>
                  <a:pt x="3759642" y="2681175"/>
                  <a:pt x="3761239" y="2677979"/>
                </a:cubicBezTo>
                <a:cubicBezTo>
                  <a:pt x="3758046" y="2677979"/>
                  <a:pt x="3754853" y="2677979"/>
                  <a:pt x="3751660" y="2679577"/>
                </a:cubicBezTo>
                <a:cubicBezTo>
                  <a:pt x="3750064" y="2676382"/>
                  <a:pt x="3756449" y="2674784"/>
                  <a:pt x="3758046" y="2673186"/>
                </a:cubicBezTo>
                <a:cubicBezTo>
                  <a:pt x="3758046" y="2669990"/>
                  <a:pt x="3756449" y="2666795"/>
                  <a:pt x="3756449" y="2665197"/>
                </a:cubicBezTo>
                <a:cubicBezTo>
                  <a:pt x="3754853" y="2663599"/>
                  <a:pt x="3753257" y="2663599"/>
                  <a:pt x="3751660" y="2662001"/>
                </a:cubicBezTo>
                <a:cubicBezTo>
                  <a:pt x="3751660" y="2673186"/>
                  <a:pt x="3742081" y="2684371"/>
                  <a:pt x="3737292" y="2684371"/>
                </a:cubicBezTo>
                <a:cubicBezTo>
                  <a:pt x="3735696" y="2685969"/>
                  <a:pt x="3738889" y="2689164"/>
                  <a:pt x="3738889" y="2692360"/>
                </a:cubicBezTo>
                <a:cubicBezTo>
                  <a:pt x="3729310" y="2690762"/>
                  <a:pt x="3729310" y="2708338"/>
                  <a:pt x="3719731" y="2703545"/>
                </a:cubicBezTo>
                <a:cubicBezTo>
                  <a:pt x="3721328" y="2709936"/>
                  <a:pt x="3721328" y="2708338"/>
                  <a:pt x="3714942" y="2708338"/>
                </a:cubicBezTo>
                <a:cubicBezTo>
                  <a:pt x="3718135" y="2716328"/>
                  <a:pt x="3714942" y="2724317"/>
                  <a:pt x="3726117" y="2729110"/>
                </a:cubicBezTo>
                <a:cubicBezTo>
                  <a:pt x="3727713" y="2725915"/>
                  <a:pt x="3727713" y="2721121"/>
                  <a:pt x="3734099" y="2725915"/>
                </a:cubicBezTo>
                <a:cubicBezTo>
                  <a:pt x="3734099" y="2724317"/>
                  <a:pt x="3732503" y="2722719"/>
                  <a:pt x="3730906" y="2719523"/>
                </a:cubicBezTo>
                <a:cubicBezTo>
                  <a:pt x="3734099" y="2716328"/>
                  <a:pt x="3735696" y="2721121"/>
                  <a:pt x="3738889" y="2721121"/>
                </a:cubicBezTo>
                <a:cubicBezTo>
                  <a:pt x="3740485" y="2717925"/>
                  <a:pt x="3735696" y="2719523"/>
                  <a:pt x="3735696" y="2716328"/>
                </a:cubicBezTo>
                <a:cubicBezTo>
                  <a:pt x="3738889" y="2714730"/>
                  <a:pt x="3740485" y="2719523"/>
                  <a:pt x="3742081" y="2717925"/>
                </a:cubicBezTo>
                <a:cubicBezTo>
                  <a:pt x="3743678" y="2725915"/>
                  <a:pt x="3738889" y="2725915"/>
                  <a:pt x="3738889" y="2732306"/>
                </a:cubicBezTo>
                <a:cubicBezTo>
                  <a:pt x="3734099" y="2730708"/>
                  <a:pt x="3735696" y="2733904"/>
                  <a:pt x="3732503" y="2733904"/>
                </a:cubicBezTo>
                <a:cubicBezTo>
                  <a:pt x="3734099" y="2735502"/>
                  <a:pt x="3737292" y="2737099"/>
                  <a:pt x="3738889" y="2741893"/>
                </a:cubicBezTo>
                <a:cubicBezTo>
                  <a:pt x="3732503" y="2740295"/>
                  <a:pt x="3732503" y="2745089"/>
                  <a:pt x="3727713" y="2745089"/>
                </a:cubicBezTo>
                <a:cubicBezTo>
                  <a:pt x="3727713" y="2746687"/>
                  <a:pt x="3727713" y="2748284"/>
                  <a:pt x="3729310" y="2749882"/>
                </a:cubicBezTo>
                <a:cubicBezTo>
                  <a:pt x="3719731" y="2754676"/>
                  <a:pt x="3711749" y="2765861"/>
                  <a:pt x="3700574" y="2762665"/>
                </a:cubicBezTo>
                <a:cubicBezTo>
                  <a:pt x="3700574" y="2765861"/>
                  <a:pt x="3702170" y="2769056"/>
                  <a:pt x="3697381" y="2770654"/>
                </a:cubicBezTo>
                <a:cubicBezTo>
                  <a:pt x="3692591" y="2764263"/>
                  <a:pt x="3686206" y="2769056"/>
                  <a:pt x="3681416" y="2770654"/>
                </a:cubicBezTo>
                <a:cubicBezTo>
                  <a:pt x="3686206" y="2777045"/>
                  <a:pt x="3692591" y="2778643"/>
                  <a:pt x="3697381" y="2783437"/>
                </a:cubicBezTo>
                <a:cubicBezTo>
                  <a:pt x="3689399" y="2780241"/>
                  <a:pt x="3694188" y="2788230"/>
                  <a:pt x="3686206" y="2783437"/>
                </a:cubicBezTo>
                <a:cubicBezTo>
                  <a:pt x="3681416" y="2796220"/>
                  <a:pt x="3671838" y="2804209"/>
                  <a:pt x="3657470" y="2807404"/>
                </a:cubicBezTo>
                <a:cubicBezTo>
                  <a:pt x="3654277" y="2802611"/>
                  <a:pt x="3649487" y="2797817"/>
                  <a:pt x="3649487" y="2794622"/>
                </a:cubicBezTo>
                <a:cubicBezTo>
                  <a:pt x="3647891" y="2793024"/>
                  <a:pt x="3646294" y="2794622"/>
                  <a:pt x="3646294" y="2793024"/>
                </a:cubicBezTo>
                <a:cubicBezTo>
                  <a:pt x="3644698" y="2793024"/>
                  <a:pt x="3646294" y="2794622"/>
                  <a:pt x="3646294" y="2796220"/>
                </a:cubicBezTo>
                <a:cubicBezTo>
                  <a:pt x="3643101" y="2796220"/>
                  <a:pt x="3644698" y="2789828"/>
                  <a:pt x="3643101" y="2788230"/>
                </a:cubicBezTo>
                <a:cubicBezTo>
                  <a:pt x="3636716" y="2791426"/>
                  <a:pt x="3631926" y="2791426"/>
                  <a:pt x="3630330" y="2797817"/>
                </a:cubicBezTo>
                <a:cubicBezTo>
                  <a:pt x="3633523" y="2802611"/>
                  <a:pt x="3638312" y="2804209"/>
                  <a:pt x="3639909" y="2809002"/>
                </a:cubicBezTo>
                <a:cubicBezTo>
                  <a:pt x="3630330" y="2815394"/>
                  <a:pt x="3615962" y="2812198"/>
                  <a:pt x="3603190" y="2815394"/>
                </a:cubicBezTo>
                <a:cubicBezTo>
                  <a:pt x="3603190" y="2818589"/>
                  <a:pt x="3611172" y="2824981"/>
                  <a:pt x="3614365" y="2824981"/>
                </a:cubicBezTo>
                <a:cubicBezTo>
                  <a:pt x="3617558" y="2831372"/>
                  <a:pt x="3612769" y="2834568"/>
                  <a:pt x="3617558" y="2839361"/>
                </a:cubicBezTo>
                <a:cubicBezTo>
                  <a:pt x="3612769" y="2842557"/>
                  <a:pt x="3612769" y="2842557"/>
                  <a:pt x="3609576" y="2845753"/>
                </a:cubicBezTo>
                <a:cubicBezTo>
                  <a:pt x="3601594" y="2842557"/>
                  <a:pt x="3593611" y="2842557"/>
                  <a:pt x="3585629" y="2839361"/>
                </a:cubicBezTo>
                <a:cubicBezTo>
                  <a:pt x="3584033" y="2836166"/>
                  <a:pt x="3585629" y="2834568"/>
                  <a:pt x="3584033" y="2831372"/>
                </a:cubicBezTo>
                <a:cubicBezTo>
                  <a:pt x="3579243" y="2829774"/>
                  <a:pt x="3571261" y="2823383"/>
                  <a:pt x="3569665" y="2818589"/>
                </a:cubicBezTo>
                <a:cubicBezTo>
                  <a:pt x="3568068" y="2823383"/>
                  <a:pt x="3558490" y="2816991"/>
                  <a:pt x="3556893" y="2810600"/>
                </a:cubicBezTo>
                <a:cubicBezTo>
                  <a:pt x="3556893" y="2820187"/>
                  <a:pt x="3548911" y="2820187"/>
                  <a:pt x="3556893" y="2831372"/>
                </a:cubicBezTo>
                <a:cubicBezTo>
                  <a:pt x="3556893" y="2824981"/>
                  <a:pt x="3558490" y="2828176"/>
                  <a:pt x="3556893" y="2832970"/>
                </a:cubicBezTo>
                <a:cubicBezTo>
                  <a:pt x="3560086" y="2834568"/>
                  <a:pt x="3558490" y="2831372"/>
                  <a:pt x="3560086" y="2829774"/>
                </a:cubicBezTo>
                <a:cubicBezTo>
                  <a:pt x="3563279" y="2832970"/>
                  <a:pt x="3561682" y="2832970"/>
                  <a:pt x="3563279" y="2834568"/>
                </a:cubicBezTo>
                <a:cubicBezTo>
                  <a:pt x="3566472" y="2836166"/>
                  <a:pt x="3571261" y="2836166"/>
                  <a:pt x="3576051" y="2836166"/>
                </a:cubicBezTo>
                <a:cubicBezTo>
                  <a:pt x="3576051" y="2839361"/>
                  <a:pt x="3577647" y="2842557"/>
                  <a:pt x="3582436" y="2847350"/>
                </a:cubicBezTo>
                <a:cubicBezTo>
                  <a:pt x="3577647" y="2850546"/>
                  <a:pt x="3569665" y="2840959"/>
                  <a:pt x="3568068" y="2847350"/>
                </a:cubicBezTo>
                <a:cubicBezTo>
                  <a:pt x="3564875" y="2844155"/>
                  <a:pt x="3561682" y="2839361"/>
                  <a:pt x="3558490" y="2842557"/>
                </a:cubicBezTo>
                <a:cubicBezTo>
                  <a:pt x="3560086" y="2839361"/>
                  <a:pt x="3552104" y="2834568"/>
                  <a:pt x="3553700" y="2832970"/>
                </a:cubicBezTo>
                <a:cubicBezTo>
                  <a:pt x="3552104" y="2832970"/>
                  <a:pt x="3548911" y="2832970"/>
                  <a:pt x="3545718" y="2832970"/>
                </a:cubicBezTo>
                <a:cubicBezTo>
                  <a:pt x="3544121" y="2829774"/>
                  <a:pt x="3550507" y="2829774"/>
                  <a:pt x="3550507" y="2826579"/>
                </a:cubicBezTo>
                <a:cubicBezTo>
                  <a:pt x="3552104" y="2824981"/>
                  <a:pt x="3548911" y="2821785"/>
                  <a:pt x="3550507" y="2820187"/>
                </a:cubicBezTo>
                <a:cubicBezTo>
                  <a:pt x="3537736" y="2810600"/>
                  <a:pt x="3531350" y="2821785"/>
                  <a:pt x="3518578" y="2813796"/>
                </a:cubicBezTo>
                <a:cubicBezTo>
                  <a:pt x="3516982" y="2815394"/>
                  <a:pt x="3524964" y="2820187"/>
                  <a:pt x="3523368" y="2823383"/>
                </a:cubicBezTo>
                <a:cubicBezTo>
                  <a:pt x="3524964" y="2824981"/>
                  <a:pt x="3524964" y="2821785"/>
                  <a:pt x="3524964" y="2820187"/>
                </a:cubicBezTo>
                <a:cubicBezTo>
                  <a:pt x="3528157" y="2816991"/>
                  <a:pt x="3524964" y="2824981"/>
                  <a:pt x="3528157" y="2823383"/>
                </a:cubicBezTo>
                <a:cubicBezTo>
                  <a:pt x="3531350" y="2826579"/>
                  <a:pt x="3526561" y="2826579"/>
                  <a:pt x="3528157" y="2829774"/>
                </a:cubicBezTo>
                <a:cubicBezTo>
                  <a:pt x="3521771" y="2826579"/>
                  <a:pt x="3521771" y="2831372"/>
                  <a:pt x="3515385" y="2832970"/>
                </a:cubicBezTo>
                <a:cubicBezTo>
                  <a:pt x="3510596" y="2829774"/>
                  <a:pt x="3505807" y="2828176"/>
                  <a:pt x="3502614" y="2832970"/>
                </a:cubicBezTo>
                <a:cubicBezTo>
                  <a:pt x="3497824" y="2826579"/>
                  <a:pt x="3491439" y="2831372"/>
                  <a:pt x="3486649" y="2823383"/>
                </a:cubicBezTo>
                <a:cubicBezTo>
                  <a:pt x="3486649" y="2823383"/>
                  <a:pt x="3486649" y="2823383"/>
                  <a:pt x="3481860" y="2826579"/>
                </a:cubicBezTo>
                <a:cubicBezTo>
                  <a:pt x="3477071" y="2824981"/>
                  <a:pt x="3473878" y="2821785"/>
                  <a:pt x="3469088" y="2815394"/>
                </a:cubicBezTo>
                <a:cubicBezTo>
                  <a:pt x="3469088" y="2813796"/>
                  <a:pt x="3472281" y="2812198"/>
                  <a:pt x="3473878" y="2810600"/>
                </a:cubicBezTo>
                <a:cubicBezTo>
                  <a:pt x="3477071" y="2813796"/>
                  <a:pt x="3478667" y="2815394"/>
                  <a:pt x="3480263" y="2815394"/>
                </a:cubicBezTo>
                <a:cubicBezTo>
                  <a:pt x="3481860" y="2815394"/>
                  <a:pt x="3478667" y="2809002"/>
                  <a:pt x="3483456" y="2813796"/>
                </a:cubicBezTo>
                <a:cubicBezTo>
                  <a:pt x="3483456" y="2812198"/>
                  <a:pt x="3483456" y="2809002"/>
                  <a:pt x="3480263" y="2805807"/>
                </a:cubicBezTo>
                <a:cubicBezTo>
                  <a:pt x="3478667" y="2804209"/>
                  <a:pt x="3480263" y="2807404"/>
                  <a:pt x="3477071" y="2809002"/>
                </a:cubicBezTo>
                <a:cubicBezTo>
                  <a:pt x="3477071" y="2799415"/>
                  <a:pt x="3467492" y="2807404"/>
                  <a:pt x="3467492" y="2799415"/>
                </a:cubicBezTo>
                <a:cubicBezTo>
                  <a:pt x="3464299" y="2804209"/>
                  <a:pt x="3462702" y="2802611"/>
                  <a:pt x="3459510" y="2801013"/>
                </a:cubicBezTo>
                <a:cubicBezTo>
                  <a:pt x="3459510" y="2801013"/>
                  <a:pt x="3459510" y="2802611"/>
                  <a:pt x="3457913" y="2802611"/>
                </a:cubicBezTo>
                <a:cubicBezTo>
                  <a:pt x="3461106" y="2807404"/>
                  <a:pt x="3465895" y="2809002"/>
                  <a:pt x="3467492" y="2813796"/>
                </a:cubicBezTo>
                <a:cubicBezTo>
                  <a:pt x="3462702" y="2813796"/>
                  <a:pt x="3457913" y="2807404"/>
                  <a:pt x="3453124" y="2802611"/>
                </a:cubicBezTo>
                <a:cubicBezTo>
                  <a:pt x="3451527" y="2802611"/>
                  <a:pt x="3451527" y="2802611"/>
                  <a:pt x="3451527" y="2802611"/>
                </a:cubicBezTo>
                <a:cubicBezTo>
                  <a:pt x="3451527" y="2799415"/>
                  <a:pt x="3446738" y="2799415"/>
                  <a:pt x="3445142" y="2797817"/>
                </a:cubicBezTo>
                <a:cubicBezTo>
                  <a:pt x="3443545" y="2799415"/>
                  <a:pt x="3441949" y="2799415"/>
                  <a:pt x="3441949" y="2802611"/>
                </a:cubicBezTo>
                <a:cubicBezTo>
                  <a:pt x="3445142" y="2802611"/>
                  <a:pt x="3448334" y="2804209"/>
                  <a:pt x="3449931" y="2804209"/>
                </a:cubicBezTo>
                <a:cubicBezTo>
                  <a:pt x="3445142" y="2809002"/>
                  <a:pt x="3453124" y="2810600"/>
                  <a:pt x="3453124" y="2815394"/>
                </a:cubicBezTo>
                <a:cubicBezTo>
                  <a:pt x="3443545" y="2812198"/>
                  <a:pt x="3441949" y="2801013"/>
                  <a:pt x="3427581" y="2805807"/>
                </a:cubicBezTo>
                <a:cubicBezTo>
                  <a:pt x="3429177" y="2813796"/>
                  <a:pt x="3454720" y="2816991"/>
                  <a:pt x="3443545" y="2828176"/>
                </a:cubicBezTo>
                <a:cubicBezTo>
                  <a:pt x="3443545" y="2829774"/>
                  <a:pt x="3448334" y="2831372"/>
                  <a:pt x="3451527" y="2832970"/>
                </a:cubicBezTo>
                <a:cubicBezTo>
                  <a:pt x="3451527" y="2831372"/>
                  <a:pt x="3451527" y="2828176"/>
                  <a:pt x="3453124" y="2828176"/>
                </a:cubicBezTo>
                <a:cubicBezTo>
                  <a:pt x="3457913" y="2842557"/>
                  <a:pt x="3473878" y="2850546"/>
                  <a:pt x="3478667" y="2864927"/>
                </a:cubicBezTo>
                <a:cubicBezTo>
                  <a:pt x="3478667" y="2863329"/>
                  <a:pt x="3481860" y="2864927"/>
                  <a:pt x="3483456" y="2864927"/>
                </a:cubicBezTo>
                <a:cubicBezTo>
                  <a:pt x="3480263" y="2868122"/>
                  <a:pt x="3486649" y="2868122"/>
                  <a:pt x="3486649" y="2872916"/>
                </a:cubicBezTo>
                <a:cubicBezTo>
                  <a:pt x="3481860" y="2872916"/>
                  <a:pt x="3480263" y="2866525"/>
                  <a:pt x="3477071" y="2871318"/>
                </a:cubicBezTo>
                <a:cubicBezTo>
                  <a:pt x="3480263" y="2876112"/>
                  <a:pt x="3483456" y="2882503"/>
                  <a:pt x="3488246" y="2885699"/>
                </a:cubicBezTo>
                <a:cubicBezTo>
                  <a:pt x="3488246" y="2890492"/>
                  <a:pt x="3485053" y="2888894"/>
                  <a:pt x="3485053" y="2892090"/>
                </a:cubicBezTo>
                <a:cubicBezTo>
                  <a:pt x="3486649" y="2892090"/>
                  <a:pt x="3488246" y="2890492"/>
                  <a:pt x="3489842" y="2892090"/>
                </a:cubicBezTo>
                <a:cubicBezTo>
                  <a:pt x="3489842" y="2895286"/>
                  <a:pt x="3486649" y="2895286"/>
                  <a:pt x="3486649" y="2900079"/>
                </a:cubicBezTo>
                <a:cubicBezTo>
                  <a:pt x="3491439" y="2901677"/>
                  <a:pt x="3489842" y="2903275"/>
                  <a:pt x="3494632" y="2903275"/>
                </a:cubicBezTo>
                <a:cubicBezTo>
                  <a:pt x="3491439" y="2906471"/>
                  <a:pt x="3486649" y="2906471"/>
                  <a:pt x="3485053" y="2909666"/>
                </a:cubicBezTo>
                <a:cubicBezTo>
                  <a:pt x="3488246" y="2912862"/>
                  <a:pt x="3493035" y="2914460"/>
                  <a:pt x="3491439" y="2919253"/>
                </a:cubicBezTo>
                <a:cubicBezTo>
                  <a:pt x="3491439" y="2919253"/>
                  <a:pt x="3489842" y="2919253"/>
                  <a:pt x="3489842" y="2919253"/>
                </a:cubicBezTo>
                <a:lnTo>
                  <a:pt x="3488246" y="2919253"/>
                </a:lnTo>
                <a:lnTo>
                  <a:pt x="3486713" y="2917719"/>
                </a:lnTo>
                <a:lnTo>
                  <a:pt x="3486849" y="2914460"/>
                </a:lnTo>
                <a:cubicBezTo>
                  <a:pt x="3485851" y="2913261"/>
                  <a:pt x="3484255" y="2912862"/>
                  <a:pt x="3483456" y="2914460"/>
                </a:cubicBezTo>
                <a:lnTo>
                  <a:pt x="3486713" y="2917719"/>
                </a:lnTo>
                <a:lnTo>
                  <a:pt x="3486649" y="2919253"/>
                </a:lnTo>
                <a:lnTo>
                  <a:pt x="3488246" y="2919253"/>
                </a:lnTo>
                <a:lnTo>
                  <a:pt x="3496228" y="2927242"/>
                </a:lnTo>
                <a:cubicBezTo>
                  <a:pt x="3491439" y="2930438"/>
                  <a:pt x="3497824" y="2932036"/>
                  <a:pt x="3494632" y="2935232"/>
                </a:cubicBezTo>
                <a:cubicBezTo>
                  <a:pt x="3496228" y="2933634"/>
                  <a:pt x="3499421" y="2935232"/>
                  <a:pt x="3499421" y="2938427"/>
                </a:cubicBezTo>
                <a:cubicBezTo>
                  <a:pt x="3493035" y="2936829"/>
                  <a:pt x="3489842" y="2938427"/>
                  <a:pt x="3488246" y="2943221"/>
                </a:cubicBezTo>
                <a:cubicBezTo>
                  <a:pt x="3485053" y="2940025"/>
                  <a:pt x="3481860" y="2936829"/>
                  <a:pt x="3478667" y="2933634"/>
                </a:cubicBezTo>
                <a:cubicBezTo>
                  <a:pt x="3477071" y="2936829"/>
                  <a:pt x="3472281" y="2933634"/>
                  <a:pt x="3472281" y="2940025"/>
                </a:cubicBezTo>
                <a:cubicBezTo>
                  <a:pt x="3481860" y="2940025"/>
                  <a:pt x="3485053" y="2944819"/>
                  <a:pt x="3489842" y="2951210"/>
                </a:cubicBezTo>
                <a:cubicBezTo>
                  <a:pt x="3493035" y="2948014"/>
                  <a:pt x="3501017" y="2948014"/>
                  <a:pt x="3501017" y="2954406"/>
                </a:cubicBezTo>
                <a:cubicBezTo>
                  <a:pt x="3497824" y="2952808"/>
                  <a:pt x="3497824" y="2951210"/>
                  <a:pt x="3493035" y="2951210"/>
                </a:cubicBezTo>
                <a:cubicBezTo>
                  <a:pt x="3489842" y="2952808"/>
                  <a:pt x="3489842" y="2957601"/>
                  <a:pt x="3489842" y="2957601"/>
                </a:cubicBezTo>
                <a:cubicBezTo>
                  <a:pt x="3491439" y="2959199"/>
                  <a:pt x="3497824" y="2954406"/>
                  <a:pt x="3497824" y="2959199"/>
                </a:cubicBezTo>
                <a:cubicBezTo>
                  <a:pt x="3496228" y="2957601"/>
                  <a:pt x="3491439" y="2960797"/>
                  <a:pt x="3494632" y="2962395"/>
                </a:cubicBezTo>
                <a:cubicBezTo>
                  <a:pt x="3499421" y="2963993"/>
                  <a:pt x="3501017" y="2959199"/>
                  <a:pt x="3505807" y="2963993"/>
                </a:cubicBezTo>
                <a:cubicBezTo>
                  <a:pt x="3504210" y="2967188"/>
                  <a:pt x="3499421" y="2968786"/>
                  <a:pt x="3501017" y="2970384"/>
                </a:cubicBezTo>
                <a:cubicBezTo>
                  <a:pt x="3502614" y="2968786"/>
                  <a:pt x="3512192" y="2968786"/>
                  <a:pt x="3513789" y="2971982"/>
                </a:cubicBezTo>
                <a:cubicBezTo>
                  <a:pt x="3510596" y="2975178"/>
                  <a:pt x="3509000" y="2970384"/>
                  <a:pt x="3507403" y="2971982"/>
                </a:cubicBezTo>
                <a:cubicBezTo>
                  <a:pt x="3510596" y="2975178"/>
                  <a:pt x="3502614" y="2976775"/>
                  <a:pt x="3505807" y="2978373"/>
                </a:cubicBezTo>
                <a:cubicBezTo>
                  <a:pt x="3512192" y="2971982"/>
                  <a:pt x="3521771" y="2981569"/>
                  <a:pt x="3521771" y="2987960"/>
                </a:cubicBezTo>
                <a:cubicBezTo>
                  <a:pt x="3524964" y="2987960"/>
                  <a:pt x="3528157" y="2986362"/>
                  <a:pt x="3529753" y="2984765"/>
                </a:cubicBezTo>
                <a:cubicBezTo>
                  <a:pt x="3528157" y="2989558"/>
                  <a:pt x="3531350" y="2991156"/>
                  <a:pt x="3534543" y="2987960"/>
                </a:cubicBezTo>
                <a:cubicBezTo>
                  <a:pt x="3532946" y="2991156"/>
                  <a:pt x="3537736" y="2992754"/>
                  <a:pt x="3536139" y="2995950"/>
                </a:cubicBezTo>
                <a:cubicBezTo>
                  <a:pt x="3529753" y="2995950"/>
                  <a:pt x="3521771" y="2989558"/>
                  <a:pt x="3516982" y="2984765"/>
                </a:cubicBezTo>
                <a:cubicBezTo>
                  <a:pt x="3516982" y="2986362"/>
                  <a:pt x="3515385" y="2986362"/>
                  <a:pt x="3515385" y="2987960"/>
                </a:cubicBezTo>
                <a:cubicBezTo>
                  <a:pt x="3529753" y="2999145"/>
                  <a:pt x="3531350" y="3010330"/>
                  <a:pt x="3548911" y="3019917"/>
                </a:cubicBezTo>
                <a:cubicBezTo>
                  <a:pt x="3545718" y="3023113"/>
                  <a:pt x="3548911" y="3024711"/>
                  <a:pt x="3547314" y="3026308"/>
                </a:cubicBezTo>
                <a:cubicBezTo>
                  <a:pt x="3537736" y="3024711"/>
                  <a:pt x="3532946" y="3015124"/>
                  <a:pt x="3521771" y="3015124"/>
                </a:cubicBezTo>
                <a:cubicBezTo>
                  <a:pt x="3520175" y="3016721"/>
                  <a:pt x="3520175" y="3018319"/>
                  <a:pt x="3520175" y="3018319"/>
                </a:cubicBezTo>
                <a:cubicBezTo>
                  <a:pt x="3531350" y="3024711"/>
                  <a:pt x="3548911" y="3029504"/>
                  <a:pt x="3545718" y="3043885"/>
                </a:cubicBezTo>
                <a:cubicBezTo>
                  <a:pt x="3553700" y="3050276"/>
                  <a:pt x="3564875" y="3061461"/>
                  <a:pt x="3561682" y="3069450"/>
                </a:cubicBezTo>
                <a:cubicBezTo>
                  <a:pt x="3564875" y="3067852"/>
                  <a:pt x="3566472" y="3069450"/>
                  <a:pt x="3566472" y="3072646"/>
                </a:cubicBezTo>
                <a:cubicBezTo>
                  <a:pt x="3563279" y="3071048"/>
                  <a:pt x="3560086" y="3071048"/>
                  <a:pt x="3560086" y="3074244"/>
                </a:cubicBezTo>
                <a:cubicBezTo>
                  <a:pt x="3561682" y="3075842"/>
                  <a:pt x="3561682" y="3079037"/>
                  <a:pt x="3558490" y="3083831"/>
                </a:cubicBezTo>
                <a:cubicBezTo>
                  <a:pt x="3563279" y="3083831"/>
                  <a:pt x="3561682" y="3087026"/>
                  <a:pt x="3564875" y="3083831"/>
                </a:cubicBezTo>
                <a:cubicBezTo>
                  <a:pt x="3563279" y="3082233"/>
                  <a:pt x="3561682" y="3082233"/>
                  <a:pt x="3561682" y="3080635"/>
                </a:cubicBezTo>
                <a:cubicBezTo>
                  <a:pt x="3568068" y="3079037"/>
                  <a:pt x="3569665" y="3087026"/>
                  <a:pt x="3576051" y="3088624"/>
                </a:cubicBezTo>
                <a:cubicBezTo>
                  <a:pt x="3564875" y="3095016"/>
                  <a:pt x="3572858" y="3106200"/>
                  <a:pt x="3572858" y="3115787"/>
                </a:cubicBezTo>
                <a:cubicBezTo>
                  <a:pt x="3566472" y="3115787"/>
                  <a:pt x="3566472" y="3123777"/>
                  <a:pt x="3564875" y="3128570"/>
                </a:cubicBezTo>
                <a:cubicBezTo>
                  <a:pt x="3552104" y="3133364"/>
                  <a:pt x="3536139" y="3123777"/>
                  <a:pt x="3523368" y="3112592"/>
                </a:cubicBezTo>
                <a:cubicBezTo>
                  <a:pt x="3526561" y="3109396"/>
                  <a:pt x="3528157" y="3112592"/>
                  <a:pt x="3529753" y="3112592"/>
                </a:cubicBezTo>
                <a:cubicBezTo>
                  <a:pt x="3531350" y="3104603"/>
                  <a:pt x="3521771" y="3106200"/>
                  <a:pt x="3520175" y="3099809"/>
                </a:cubicBezTo>
                <a:cubicBezTo>
                  <a:pt x="3502614" y="3104603"/>
                  <a:pt x="3497824" y="3075842"/>
                  <a:pt x="3486649" y="3072646"/>
                </a:cubicBezTo>
                <a:cubicBezTo>
                  <a:pt x="3488246" y="3058265"/>
                  <a:pt x="3472281" y="3047080"/>
                  <a:pt x="3465895" y="3042287"/>
                </a:cubicBezTo>
                <a:cubicBezTo>
                  <a:pt x="3467492" y="3045483"/>
                  <a:pt x="3475474" y="3050276"/>
                  <a:pt x="3469088" y="3051874"/>
                </a:cubicBezTo>
                <a:cubicBezTo>
                  <a:pt x="3462702" y="3047080"/>
                  <a:pt x="3461106" y="3039091"/>
                  <a:pt x="3453124" y="3037493"/>
                </a:cubicBezTo>
                <a:cubicBezTo>
                  <a:pt x="3451527" y="3029504"/>
                  <a:pt x="3445142" y="3018319"/>
                  <a:pt x="3438756" y="3019917"/>
                </a:cubicBezTo>
                <a:cubicBezTo>
                  <a:pt x="3437159" y="3015124"/>
                  <a:pt x="3441949" y="3019917"/>
                  <a:pt x="3441949" y="3015124"/>
                </a:cubicBezTo>
                <a:cubicBezTo>
                  <a:pt x="3440352" y="3013526"/>
                  <a:pt x="3437159" y="3011928"/>
                  <a:pt x="3433966" y="3010330"/>
                </a:cubicBezTo>
                <a:cubicBezTo>
                  <a:pt x="3430773" y="3008732"/>
                  <a:pt x="3429177" y="3007134"/>
                  <a:pt x="3429177" y="3003939"/>
                </a:cubicBezTo>
                <a:cubicBezTo>
                  <a:pt x="3433966" y="3003939"/>
                  <a:pt x="3432370" y="3011928"/>
                  <a:pt x="3435563" y="3008732"/>
                </a:cubicBezTo>
                <a:cubicBezTo>
                  <a:pt x="3433966" y="3003939"/>
                  <a:pt x="3432370" y="2995950"/>
                  <a:pt x="3425984" y="3002341"/>
                </a:cubicBezTo>
                <a:cubicBezTo>
                  <a:pt x="3422791" y="2989558"/>
                  <a:pt x="3414809" y="2979971"/>
                  <a:pt x="3406827" y="2970384"/>
                </a:cubicBezTo>
                <a:cubicBezTo>
                  <a:pt x="3398844" y="2971982"/>
                  <a:pt x="3386073" y="2965591"/>
                  <a:pt x="3381283" y="2959199"/>
                </a:cubicBezTo>
                <a:cubicBezTo>
                  <a:pt x="3378091" y="2962395"/>
                  <a:pt x="3374898" y="2963993"/>
                  <a:pt x="3371705" y="2968786"/>
                </a:cubicBezTo>
                <a:cubicBezTo>
                  <a:pt x="3373301" y="2970384"/>
                  <a:pt x="3374898" y="2970384"/>
                  <a:pt x="3378091" y="2971982"/>
                </a:cubicBezTo>
                <a:cubicBezTo>
                  <a:pt x="3379687" y="2968786"/>
                  <a:pt x="3381283" y="2967188"/>
                  <a:pt x="3386073" y="2968786"/>
                </a:cubicBezTo>
                <a:cubicBezTo>
                  <a:pt x="3387669" y="2975178"/>
                  <a:pt x="3389266" y="2979971"/>
                  <a:pt x="3395652" y="2984765"/>
                </a:cubicBezTo>
                <a:cubicBezTo>
                  <a:pt x="3395652" y="2986362"/>
                  <a:pt x="3394055" y="2986362"/>
                  <a:pt x="3392459" y="2989558"/>
                </a:cubicBezTo>
                <a:cubicBezTo>
                  <a:pt x="3398844" y="2987960"/>
                  <a:pt x="3395652" y="2992754"/>
                  <a:pt x="3400441" y="2994352"/>
                </a:cubicBezTo>
                <a:cubicBezTo>
                  <a:pt x="3400441" y="2994352"/>
                  <a:pt x="3400441" y="2991156"/>
                  <a:pt x="3402037" y="2992754"/>
                </a:cubicBezTo>
                <a:cubicBezTo>
                  <a:pt x="3402037" y="2994352"/>
                  <a:pt x="3400441" y="2995950"/>
                  <a:pt x="3402037" y="2997547"/>
                </a:cubicBezTo>
                <a:cubicBezTo>
                  <a:pt x="3397248" y="2995950"/>
                  <a:pt x="3389266" y="2989558"/>
                  <a:pt x="3384476" y="2994352"/>
                </a:cubicBezTo>
                <a:cubicBezTo>
                  <a:pt x="3390862" y="3000743"/>
                  <a:pt x="3398844" y="3000743"/>
                  <a:pt x="3400441" y="3008732"/>
                </a:cubicBezTo>
                <a:cubicBezTo>
                  <a:pt x="3400441" y="3011928"/>
                  <a:pt x="3395652" y="3008732"/>
                  <a:pt x="3394055" y="3013526"/>
                </a:cubicBezTo>
                <a:cubicBezTo>
                  <a:pt x="3395652" y="3018319"/>
                  <a:pt x="3403634" y="3019917"/>
                  <a:pt x="3402037" y="3026308"/>
                </a:cubicBezTo>
                <a:cubicBezTo>
                  <a:pt x="3398844" y="3024711"/>
                  <a:pt x="3395652" y="3024711"/>
                  <a:pt x="3394055" y="3026308"/>
                </a:cubicBezTo>
                <a:cubicBezTo>
                  <a:pt x="3392459" y="3031102"/>
                  <a:pt x="3400441" y="3032700"/>
                  <a:pt x="3397248" y="3039091"/>
                </a:cubicBezTo>
                <a:cubicBezTo>
                  <a:pt x="3398844" y="3039091"/>
                  <a:pt x="3398844" y="3037493"/>
                  <a:pt x="3400441" y="3039091"/>
                </a:cubicBezTo>
                <a:cubicBezTo>
                  <a:pt x="3398844" y="3045483"/>
                  <a:pt x="3400441" y="3051874"/>
                  <a:pt x="3405230" y="3055070"/>
                </a:cubicBezTo>
                <a:cubicBezTo>
                  <a:pt x="3402037" y="3063059"/>
                  <a:pt x="3406827" y="3066254"/>
                  <a:pt x="3405230" y="3072646"/>
                </a:cubicBezTo>
                <a:cubicBezTo>
                  <a:pt x="3394055" y="3064657"/>
                  <a:pt x="3387669" y="3055070"/>
                  <a:pt x="3379687" y="3045483"/>
                </a:cubicBezTo>
                <a:cubicBezTo>
                  <a:pt x="3376494" y="3040689"/>
                  <a:pt x="3373301" y="3037493"/>
                  <a:pt x="3368512" y="3032700"/>
                </a:cubicBezTo>
                <a:cubicBezTo>
                  <a:pt x="3363723" y="3027906"/>
                  <a:pt x="3358933" y="3024711"/>
                  <a:pt x="3354144" y="3021515"/>
                </a:cubicBezTo>
                <a:cubicBezTo>
                  <a:pt x="3354144" y="3013526"/>
                  <a:pt x="3346162" y="3008732"/>
                  <a:pt x="3338179" y="3003939"/>
                </a:cubicBezTo>
                <a:cubicBezTo>
                  <a:pt x="3339776" y="2995950"/>
                  <a:pt x="3331794" y="2987960"/>
                  <a:pt x="3320618" y="2989558"/>
                </a:cubicBezTo>
                <a:cubicBezTo>
                  <a:pt x="3325408" y="2992754"/>
                  <a:pt x="3336583" y="2994352"/>
                  <a:pt x="3336583" y="3000743"/>
                </a:cubicBezTo>
                <a:cubicBezTo>
                  <a:pt x="3327004" y="2995950"/>
                  <a:pt x="3314233" y="2991156"/>
                  <a:pt x="3312636" y="2981569"/>
                </a:cubicBezTo>
                <a:cubicBezTo>
                  <a:pt x="3309443" y="2984765"/>
                  <a:pt x="3304654" y="2979971"/>
                  <a:pt x="3303057" y="2976775"/>
                </a:cubicBezTo>
                <a:cubicBezTo>
                  <a:pt x="3307847" y="2976775"/>
                  <a:pt x="3314233" y="2981569"/>
                  <a:pt x="3317425" y="2979971"/>
                </a:cubicBezTo>
                <a:cubicBezTo>
                  <a:pt x="3311040" y="2973580"/>
                  <a:pt x="3301461" y="2976775"/>
                  <a:pt x="3295075" y="2971982"/>
                </a:cubicBezTo>
                <a:cubicBezTo>
                  <a:pt x="3295075" y="2968786"/>
                  <a:pt x="3296672" y="2968786"/>
                  <a:pt x="3298268" y="2967188"/>
                </a:cubicBezTo>
                <a:cubicBezTo>
                  <a:pt x="3295075" y="2963993"/>
                  <a:pt x="3287093" y="2959199"/>
                  <a:pt x="3293479" y="2959199"/>
                </a:cubicBezTo>
                <a:cubicBezTo>
                  <a:pt x="3291882" y="2957601"/>
                  <a:pt x="3291882" y="2957601"/>
                  <a:pt x="3290286" y="2956004"/>
                </a:cubicBezTo>
                <a:cubicBezTo>
                  <a:pt x="3288689" y="2957601"/>
                  <a:pt x="3283900" y="2956004"/>
                  <a:pt x="3280707" y="2957601"/>
                </a:cubicBezTo>
                <a:cubicBezTo>
                  <a:pt x="3280707" y="2959199"/>
                  <a:pt x="3280707" y="2960797"/>
                  <a:pt x="3282304" y="2960797"/>
                </a:cubicBezTo>
                <a:cubicBezTo>
                  <a:pt x="3285496" y="2962395"/>
                  <a:pt x="3285496" y="2959199"/>
                  <a:pt x="3288689" y="2962395"/>
                </a:cubicBezTo>
                <a:cubicBezTo>
                  <a:pt x="3285496" y="2965591"/>
                  <a:pt x="3295075" y="2963993"/>
                  <a:pt x="3293479" y="2967188"/>
                </a:cubicBezTo>
                <a:cubicBezTo>
                  <a:pt x="3285496" y="2967188"/>
                  <a:pt x="3288689" y="2963993"/>
                  <a:pt x="3282304" y="2962395"/>
                </a:cubicBezTo>
                <a:cubicBezTo>
                  <a:pt x="3279111" y="2963993"/>
                  <a:pt x="3279111" y="2968786"/>
                  <a:pt x="3282304" y="2970384"/>
                </a:cubicBezTo>
                <a:cubicBezTo>
                  <a:pt x="3277514" y="2970384"/>
                  <a:pt x="3272725" y="2967188"/>
                  <a:pt x="3271128" y="2971982"/>
                </a:cubicBezTo>
                <a:cubicBezTo>
                  <a:pt x="3279111" y="2973580"/>
                  <a:pt x="3298268" y="2975178"/>
                  <a:pt x="3291882" y="2983167"/>
                </a:cubicBezTo>
                <a:cubicBezTo>
                  <a:pt x="3293479" y="2984765"/>
                  <a:pt x="3296672" y="2986362"/>
                  <a:pt x="3298268" y="2989558"/>
                </a:cubicBezTo>
                <a:cubicBezTo>
                  <a:pt x="3299864" y="2987960"/>
                  <a:pt x="3301461" y="2986362"/>
                  <a:pt x="3303057" y="2986362"/>
                </a:cubicBezTo>
                <a:cubicBezTo>
                  <a:pt x="3301461" y="2989558"/>
                  <a:pt x="3301461" y="2992754"/>
                  <a:pt x="3304654" y="2994352"/>
                </a:cubicBezTo>
                <a:cubicBezTo>
                  <a:pt x="3315829" y="3002341"/>
                  <a:pt x="3327004" y="3013526"/>
                  <a:pt x="3334986" y="3023113"/>
                </a:cubicBezTo>
                <a:cubicBezTo>
                  <a:pt x="3339776" y="3029504"/>
                  <a:pt x="3344565" y="3034298"/>
                  <a:pt x="3347758" y="3040689"/>
                </a:cubicBezTo>
                <a:cubicBezTo>
                  <a:pt x="3352547" y="3045483"/>
                  <a:pt x="3355740" y="3050276"/>
                  <a:pt x="3358933" y="3055070"/>
                </a:cubicBezTo>
                <a:cubicBezTo>
                  <a:pt x="3347758" y="3051874"/>
                  <a:pt x="3346162" y="3050276"/>
                  <a:pt x="3339776" y="3047080"/>
                </a:cubicBezTo>
                <a:cubicBezTo>
                  <a:pt x="3341372" y="3050276"/>
                  <a:pt x="3342969" y="3051874"/>
                  <a:pt x="3344565" y="3055070"/>
                </a:cubicBezTo>
                <a:cubicBezTo>
                  <a:pt x="3346162" y="3056667"/>
                  <a:pt x="3347758" y="3059863"/>
                  <a:pt x="3349354" y="3061461"/>
                </a:cubicBezTo>
                <a:cubicBezTo>
                  <a:pt x="3349354" y="3064657"/>
                  <a:pt x="3346162" y="3069450"/>
                  <a:pt x="3347758" y="3069450"/>
                </a:cubicBezTo>
                <a:cubicBezTo>
                  <a:pt x="3355740" y="3067852"/>
                  <a:pt x="3350951" y="3079037"/>
                  <a:pt x="3358933" y="3080635"/>
                </a:cubicBezTo>
                <a:cubicBezTo>
                  <a:pt x="3355740" y="3085429"/>
                  <a:pt x="3360530" y="3085429"/>
                  <a:pt x="3360530" y="3090222"/>
                </a:cubicBezTo>
                <a:cubicBezTo>
                  <a:pt x="3357337" y="3088624"/>
                  <a:pt x="3358933" y="3085429"/>
                  <a:pt x="3354144" y="3085429"/>
                </a:cubicBezTo>
                <a:cubicBezTo>
                  <a:pt x="3352547" y="3088624"/>
                  <a:pt x="3349354" y="3088624"/>
                  <a:pt x="3350951" y="3091820"/>
                </a:cubicBezTo>
                <a:cubicBezTo>
                  <a:pt x="3336583" y="3088624"/>
                  <a:pt x="3325408" y="3080635"/>
                  <a:pt x="3312636" y="3072646"/>
                </a:cubicBezTo>
                <a:cubicBezTo>
                  <a:pt x="3304654" y="3067852"/>
                  <a:pt x="3285496" y="3058265"/>
                  <a:pt x="3282304" y="3048678"/>
                </a:cubicBezTo>
                <a:cubicBezTo>
                  <a:pt x="3266339" y="3043885"/>
                  <a:pt x="3253567" y="3029504"/>
                  <a:pt x="3243989" y="3018319"/>
                </a:cubicBezTo>
                <a:cubicBezTo>
                  <a:pt x="3231217" y="3013526"/>
                  <a:pt x="3223235" y="3003939"/>
                  <a:pt x="3213656" y="2992754"/>
                </a:cubicBezTo>
                <a:cubicBezTo>
                  <a:pt x="3215253" y="2992754"/>
                  <a:pt x="3216849" y="2992754"/>
                  <a:pt x="3218445" y="2991156"/>
                </a:cubicBezTo>
                <a:cubicBezTo>
                  <a:pt x="3212060" y="2989558"/>
                  <a:pt x="3208867" y="2979971"/>
                  <a:pt x="3204077" y="2984765"/>
                </a:cubicBezTo>
                <a:cubicBezTo>
                  <a:pt x="3205674" y="2981569"/>
                  <a:pt x="3205674" y="2979971"/>
                  <a:pt x="3207270" y="2976775"/>
                </a:cubicBezTo>
                <a:cubicBezTo>
                  <a:pt x="3200885" y="2971982"/>
                  <a:pt x="3194499" y="2967188"/>
                  <a:pt x="3186516" y="2963993"/>
                </a:cubicBezTo>
                <a:cubicBezTo>
                  <a:pt x="3178534" y="2959199"/>
                  <a:pt x="3170552" y="2956004"/>
                  <a:pt x="3160973" y="2956004"/>
                </a:cubicBezTo>
                <a:cubicBezTo>
                  <a:pt x="3159377" y="2949612"/>
                  <a:pt x="3154587" y="2946416"/>
                  <a:pt x="3146605" y="2948014"/>
                </a:cubicBezTo>
                <a:cubicBezTo>
                  <a:pt x="3148202" y="2938427"/>
                  <a:pt x="3145009" y="2930438"/>
                  <a:pt x="3140219" y="2924047"/>
                </a:cubicBezTo>
                <a:cubicBezTo>
                  <a:pt x="3138623" y="2919253"/>
                  <a:pt x="3137026" y="2916058"/>
                  <a:pt x="3133834" y="2912862"/>
                </a:cubicBezTo>
                <a:cubicBezTo>
                  <a:pt x="3130641" y="2911264"/>
                  <a:pt x="3127448" y="2908068"/>
                  <a:pt x="3124255" y="2906471"/>
                </a:cubicBezTo>
                <a:cubicBezTo>
                  <a:pt x="3124255" y="2909666"/>
                  <a:pt x="3129044" y="2908068"/>
                  <a:pt x="3127448" y="2911264"/>
                </a:cubicBezTo>
                <a:cubicBezTo>
                  <a:pt x="3122658" y="2912862"/>
                  <a:pt x="3121062" y="2909666"/>
                  <a:pt x="3116273" y="2911264"/>
                </a:cubicBezTo>
                <a:cubicBezTo>
                  <a:pt x="3114676" y="2909666"/>
                  <a:pt x="3114676" y="2906471"/>
                  <a:pt x="3109887" y="2906471"/>
                </a:cubicBezTo>
                <a:cubicBezTo>
                  <a:pt x="3111483" y="2901677"/>
                  <a:pt x="3109887" y="2898481"/>
                  <a:pt x="3108290" y="2895286"/>
                </a:cubicBezTo>
                <a:cubicBezTo>
                  <a:pt x="3105097" y="2898481"/>
                  <a:pt x="3101905" y="2898481"/>
                  <a:pt x="3097115" y="2896883"/>
                </a:cubicBezTo>
                <a:cubicBezTo>
                  <a:pt x="3095519" y="2887296"/>
                  <a:pt x="3092326" y="2877709"/>
                  <a:pt x="3087536" y="2869720"/>
                </a:cubicBezTo>
                <a:cubicBezTo>
                  <a:pt x="3084344" y="2866525"/>
                  <a:pt x="3081151" y="2863329"/>
                  <a:pt x="3076361" y="2860133"/>
                </a:cubicBezTo>
                <a:cubicBezTo>
                  <a:pt x="3073168" y="2856937"/>
                  <a:pt x="3068379" y="2853742"/>
                  <a:pt x="3063590" y="2850546"/>
                </a:cubicBezTo>
                <a:cubicBezTo>
                  <a:pt x="3066783" y="2842557"/>
                  <a:pt x="3054011" y="2844155"/>
                  <a:pt x="3052415" y="2840959"/>
                </a:cubicBezTo>
                <a:cubicBezTo>
                  <a:pt x="3042836" y="2847350"/>
                  <a:pt x="3036450" y="2828176"/>
                  <a:pt x="3030064" y="2839361"/>
                </a:cubicBezTo>
                <a:cubicBezTo>
                  <a:pt x="3028468" y="2832970"/>
                  <a:pt x="3026871" y="2826579"/>
                  <a:pt x="3022082" y="2821785"/>
                </a:cubicBezTo>
                <a:cubicBezTo>
                  <a:pt x="3020486" y="2820187"/>
                  <a:pt x="3018889" y="2816991"/>
                  <a:pt x="3015696" y="2815394"/>
                </a:cubicBezTo>
                <a:cubicBezTo>
                  <a:pt x="3014100" y="2812198"/>
                  <a:pt x="3010907" y="2810600"/>
                  <a:pt x="3007714" y="2809002"/>
                </a:cubicBezTo>
                <a:cubicBezTo>
                  <a:pt x="2998135" y="2799415"/>
                  <a:pt x="2985364" y="2793024"/>
                  <a:pt x="2982171" y="2785035"/>
                </a:cubicBezTo>
                <a:cubicBezTo>
                  <a:pt x="2974188" y="2783437"/>
                  <a:pt x="2963013" y="2775448"/>
                  <a:pt x="2958224" y="2769056"/>
                </a:cubicBezTo>
                <a:cubicBezTo>
                  <a:pt x="2942259" y="2762665"/>
                  <a:pt x="2932681" y="2751480"/>
                  <a:pt x="2924698" y="2740295"/>
                </a:cubicBezTo>
                <a:cubicBezTo>
                  <a:pt x="2911927" y="2735502"/>
                  <a:pt x="2908734" y="2729110"/>
                  <a:pt x="2897559" y="2724317"/>
                </a:cubicBezTo>
                <a:cubicBezTo>
                  <a:pt x="2895962" y="2722719"/>
                  <a:pt x="2902348" y="2721121"/>
                  <a:pt x="2899155" y="2717925"/>
                </a:cubicBezTo>
                <a:cubicBezTo>
                  <a:pt x="2891173" y="2722719"/>
                  <a:pt x="2883191" y="2714730"/>
                  <a:pt x="2879998" y="2709936"/>
                </a:cubicBezTo>
                <a:cubicBezTo>
                  <a:pt x="2881594" y="2709936"/>
                  <a:pt x="2884787" y="2711534"/>
                  <a:pt x="2884787" y="2709936"/>
                </a:cubicBezTo>
                <a:cubicBezTo>
                  <a:pt x="2872016" y="2706741"/>
                  <a:pt x="2857648" y="2695556"/>
                  <a:pt x="2856051" y="2684371"/>
                </a:cubicBezTo>
                <a:cubicBezTo>
                  <a:pt x="2859244" y="2685969"/>
                  <a:pt x="2875208" y="2690762"/>
                  <a:pt x="2867226" y="2697154"/>
                </a:cubicBezTo>
                <a:cubicBezTo>
                  <a:pt x="2872016" y="2700349"/>
                  <a:pt x="2879998" y="2700349"/>
                  <a:pt x="2884787" y="2703545"/>
                </a:cubicBezTo>
                <a:cubicBezTo>
                  <a:pt x="2886384" y="2701947"/>
                  <a:pt x="2884787" y="2700349"/>
                  <a:pt x="2884787" y="2698751"/>
                </a:cubicBezTo>
                <a:cubicBezTo>
                  <a:pt x="2889577" y="2698751"/>
                  <a:pt x="2891173" y="2706741"/>
                  <a:pt x="2895962" y="2703545"/>
                </a:cubicBezTo>
                <a:cubicBezTo>
                  <a:pt x="2891173" y="2700349"/>
                  <a:pt x="2886384" y="2692360"/>
                  <a:pt x="2876805" y="2693958"/>
                </a:cubicBezTo>
                <a:cubicBezTo>
                  <a:pt x="2878401" y="2685969"/>
                  <a:pt x="2870419" y="2681175"/>
                  <a:pt x="2864033" y="2676382"/>
                </a:cubicBezTo>
                <a:cubicBezTo>
                  <a:pt x="2860840" y="2673186"/>
                  <a:pt x="2856051" y="2671588"/>
                  <a:pt x="2852858" y="2668392"/>
                </a:cubicBezTo>
                <a:cubicBezTo>
                  <a:pt x="2849665" y="2665197"/>
                  <a:pt x="2848069" y="2662001"/>
                  <a:pt x="2846472" y="2658805"/>
                </a:cubicBezTo>
                <a:cubicBezTo>
                  <a:pt x="2841683" y="2658805"/>
                  <a:pt x="2840087" y="2652414"/>
                  <a:pt x="2836894" y="2657208"/>
                </a:cubicBezTo>
                <a:cubicBezTo>
                  <a:pt x="2840087" y="2654012"/>
                  <a:pt x="2835297" y="2654012"/>
                  <a:pt x="2835297" y="2652414"/>
                </a:cubicBezTo>
                <a:cubicBezTo>
                  <a:pt x="2836894" y="2652414"/>
                  <a:pt x="2840087" y="2652414"/>
                  <a:pt x="2840087" y="2650816"/>
                </a:cubicBezTo>
                <a:cubicBezTo>
                  <a:pt x="2830508" y="2649218"/>
                  <a:pt x="2830508" y="2641229"/>
                  <a:pt x="2822526" y="2639631"/>
                </a:cubicBezTo>
                <a:cubicBezTo>
                  <a:pt x="2822526" y="2641229"/>
                  <a:pt x="2827315" y="2646023"/>
                  <a:pt x="2822526" y="2644425"/>
                </a:cubicBezTo>
                <a:cubicBezTo>
                  <a:pt x="2822526" y="2636436"/>
                  <a:pt x="2817736" y="2641229"/>
                  <a:pt x="2816140" y="2638033"/>
                </a:cubicBezTo>
                <a:cubicBezTo>
                  <a:pt x="2822526" y="2639631"/>
                  <a:pt x="2816140" y="2634838"/>
                  <a:pt x="2819333" y="2631642"/>
                </a:cubicBezTo>
                <a:cubicBezTo>
                  <a:pt x="2811350" y="2628446"/>
                  <a:pt x="2809754" y="2623653"/>
                  <a:pt x="2803368" y="2622055"/>
                </a:cubicBezTo>
                <a:cubicBezTo>
                  <a:pt x="2804965" y="2626849"/>
                  <a:pt x="2796982" y="2628446"/>
                  <a:pt x="2800175" y="2626849"/>
                </a:cubicBezTo>
                <a:cubicBezTo>
                  <a:pt x="2801772" y="2623653"/>
                  <a:pt x="2801772" y="2622055"/>
                  <a:pt x="2801772" y="2620457"/>
                </a:cubicBezTo>
                <a:cubicBezTo>
                  <a:pt x="2792193" y="2614066"/>
                  <a:pt x="2784211" y="2606077"/>
                  <a:pt x="2773036" y="2601283"/>
                </a:cubicBezTo>
                <a:cubicBezTo>
                  <a:pt x="2776229" y="2601283"/>
                  <a:pt x="2777825" y="2607674"/>
                  <a:pt x="2781018" y="2601283"/>
                </a:cubicBezTo>
                <a:cubicBezTo>
                  <a:pt x="2777825" y="2598087"/>
                  <a:pt x="2771439" y="2594892"/>
                  <a:pt x="2766650" y="2593294"/>
                </a:cubicBezTo>
                <a:cubicBezTo>
                  <a:pt x="2768246" y="2593294"/>
                  <a:pt x="2769843" y="2593294"/>
                  <a:pt x="2769843" y="2591696"/>
                </a:cubicBezTo>
                <a:cubicBezTo>
                  <a:pt x="2765053" y="2591696"/>
                  <a:pt x="2766650" y="2588500"/>
                  <a:pt x="2763457" y="2586903"/>
                </a:cubicBezTo>
                <a:cubicBezTo>
                  <a:pt x="2761860" y="2588500"/>
                  <a:pt x="2761860" y="2590098"/>
                  <a:pt x="2760264" y="2590098"/>
                </a:cubicBezTo>
                <a:cubicBezTo>
                  <a:pt x="2761860" y="2583707"/>
                  <a:pt x="2753878" y="2586903"/>
                  <a:pt x="2753878" y="2585305"/>
                </a:cubicBezTo>
                <a:cubicBezTo>
                  <a:pt x="2755475" y="2583707"/>
                  <a:pt x="2757071" y="2583707"/>
                  <a:pt x="2757071" y="2580511"/>
                </a:cubicBezTo>
                <a:cubicBezTo>
                  <a:pt x="2755475" y="2578913"/>
                  <a:pt x="2753878" y="2577316"/>
                  <a:pt x="2752282" y="2574120"/>
                </a:cubicBezTo>
                <a:cubicBezTo>
                  <a:pt x="2750685" y="2572522"/>
                  <a:pt x="2747492" y="2570924"/>
                  <a:pt x="2745896" y="2569326"/>
                </a:cubicBezTo>
                <a:cubicBezTo>
                  <a:pt x="2742703" y="2564533"/>
                  <a:pt x="2737914" y="2561337"/>
                  <a:pt x="2733124" y="2561337"/>
                </a:cubicBezTo>
                <a:cubicBezTo>
                  <a:pt x="2733124" y="2558141"/>
                  <a:pt x="2734721" y="2551750"/>
                  <a:pt x="2726739" y="2554946"/>
                </a:cubicBezTo>
                <a:cubicBezTo>
                  <a:pt x="2728335" y="2551750"/>
                  <a:pt x="2729931" y="2551750"/>
                  <a:pt x="2729931" y="2550152"/>
                </a:cubicBezTo>
                <a:cubicBezTo>
                  <a:pt x="2723546" y="2550152"/>
                  <a:pt x="2717160" y="2543761"/>
                  <a:pt x="2717160" y="2537370"/>
                </a:cubicBezTo>
                <a:cubicBezTo>
                  <a:pt x="2715563" y="2537370"/>
                  <a:pt x="2713967" y="2537370"/>
                  <a:pt x="2710774" y="2535772"/>
                </a:cubicBezTo>
                <a:cubicBezTo>
                  <a:pt x="2709178" y="2532576"/>
                  <a:pt x="2707581" y="2529380"/>
                  <a:pt x="2705985" y="2526185"/>
                </a:cubicBezTo>
                <a:cubicBezTo>
                  <a:pt x="2702792" y="2521391"/>
                  <a:pt x="2699599" y="2518195"/>
                  <a:pt x="2698002" y="2515000"/>
                </a:cubicBezTo>
                <a:cubicBezTo>
                  <a:pt x="2691617" y="2508608"/>
                  <a:pt x="2686827" y="2503815"/>
                  <a:pt x="2680441" y="2497424"/>
                </a:cubicBezTo>
                <a:cubicBezTo>
                  <a:pt x="2674056" y="2492630"/>
                  <a:pt x="2667670" y="2486239"/>
                  <a:pt x="2661284" y="2479847"/>
                </a:cubicBezTo>
                <a:cubicBezTo>
                  <a:pt x="2654898" y="2475054"/>
                  <a:pt x="2650109" y="2468662"/>
                  <a:pt x="2645320" y="2460673"/>
                </a:cubicBezTo>
                <a:cubicBezTo>
                  <a:pt x="2637337" y="2459075"/>
                  <a:pt x="2632548" y="2452684"/>
                  <a:pt x="2629355" y="2447891"/>
                </a:cubicBezTo>
                <a:cubicBezTo>
                  <a:pt x="2626162" y="2447891"/>
                  <a:pt x="2624566" y="2447891"/>
                  <a:pt x="2622969" y="2447891"/>
                </a:cubicBezTo>
                <a:cubicBezTo>
                  <a:pt x="2622969" y="2441499"/>
                  <a:pt x="2614987" y="2436706"/>
                  <a:pt x="2611794" y="2436706"/>
                </a:cubicBezTo>
                <a:cubicBezTo>
                  <a:pt x="2614987" y="2431912"/>
                  <a:pt x="2608601" y="2433510"/>
                  <a:pt x="2605408" y="2431912"/>
                </a:cubicBezTo>
                <a:cubicBezTo>
                  <a:pt x="2595830" y="2414336"/>
                  <a:pt x="2573479" y="2406347"/>
                  <a:pt x="2562304" y="2390368"/>
                </a:cubicBezTo>
                <a:cubicBezTo>
                  <a:pt x="2560708" y="2390368"/>
                  <a:pt x="2559111" y="2390368"/>
                  <a:pt x="2557515" y="2390368"/>
                </a:cubicBezTo>
                <a:cubicBezTo>
                  <a:pt x="2503235" y="2340835"/>
                  <a:pt x="2445763" y="2294498"/>
                  <a:pt x="2388291" y="2251356"/>
                </a:cubicBezTo>
                <a:cubicBezTo>
                  <a:pt x="2329222" y="2206617"/>
                  <a:pt x="2270154" y="2163475"/>
                  <a:pt x="2212681" y="2115540"/>
                </a:cubicBezTo>
                <a:cubicBezTo>
                  <a:pt x="2211085" y="2118736"/>
                  <a:pt x="2207892" y="2117138"/>
                  <a:pt x="2206295" y="2113942"/>
                </a:cubicBezTo>
                <a:cubicBezTo>
                  <a:pt x="2209488" y="2113942"/>
                  <a:pt x="2209488" y="2115540"/>
                  <a:pt x="2211085" y="2113942"/>
                </a:cubicBezTo>
                <a:cubicBezTo>
                  <a:pt x="2207892" y="2107551"/>
                  <a:pt x="2206295" y="2113942"/>
                  <a:pt x="2203103" y="2112344"/>
                </a:cubicBezTo>
                <a:cubicBezTo>
                  <a:pt x="2203103" y="2110746"/>
                  <a:pt x="2203103" y="2109149"/>
                  <a:pt x="2203103" y="2107551"/>
                </a:cubicBezTo>
                <a:cubicBezTo>
                  <a:pt x="2193524" y="2101159"/>
                  <a:pt x="2185542" y="2096366"/>
                  <a:pt x="2179156" y="2091572"/>
                </a:cubicBezTo>
                <a:cubicBezTo>
                  <a:pt x="2171174" y="2086779"/>
                  <a:pt x="2164788" y="2081985"/>
                  <a:pt x="2155209" y="2077192"/>
                </a:cubicBezTo>
                <a:cubicBezTo>
                  <a:pt x="2156806" y="2077192"/>
                  <a:pt x="2158402" y="2073996"/>
                  <a:pt x="2156806" y="2073996"/>
                </a:cubicBezTo>
                <a:cubicBezTo>
                  <a:pt x="2155209" y="2073996"/>
                  <a:pt x="2153613" y="2073996"/>
                  <a:pt x="2152016" y="2075594"/>
                </a:cubicBezTo>
                <a:cubicBezTo>
                  <a:pt x="2123280" y="2050028"/>
                  <a:pt x="2088158" y="2032452"/>
                  <a:pt x="2059422" y="2008485"/>
                </a:cubicBezTo>
                <a:cubicBezTo>
                  <a:pt x="2053036" y="2003691"/>
                  <a:pt x="2045054" y="2000495"/>
                  <a:pt x="2038668" y="1995702"/>
                </a:cubicBezTo>
                <a:cubicBezTo>
                  <a:pt x="2037072" y="1994104"/>
                  <a:pt x="2035475" y="1992506"/>
                  <a:pt x="2033879" y="1992506"/>
                </a:cubicBezTo>
                <a:cubicBezTo>
                  <a:pt x="2037072" y="1995702"/>
                  <a:pt x="2038668" y="1998898"/>
                  <a:pt x="2041861" y="2000495"/>
                </a:cubicBezTo>
                <a:lnTo>
                  <a:pt x="2040177" y="2002743"/>
                </a:lnTo>
                <a:lnTo>
                  <a:pt x="2037072" y="2000495"/>
                </a:lnTo>
                <a:cubicBezTo>
                  <a:pt x="2039467" y="2003691"/>
                  <a:pt x="2039866" y="2003691"/>
                  <a:pt x="2040065" y="2002892"/>
                </a:cubicBezTo>
                <a:lnTo>
                  <a:pt x="2040177" y="2002743"/>
                </a:lnTo>
                <a:lnTo>
                  <a:pt x="2046451" y="2007286"/>
                </a:lnTo>
                <a:cubicBezTo>
                  <a:pt x="2049843" y="2008085"/>
                  <a:pt x="2053036" y="2008484"/>
                  <a:pt x="2054633" y="2011680"/>
                </a:cubicBezTo>
                <a:cubicBezTo>
                  <a:pt x="2051440" y="2013278"/>
                  <a:pt x="2053036" y="2010083"/>
                  <a:pt x="2048247" y="2008485"/>
                </a:cubicBezTo>
                <a:cubicBezTo>
                  <a:pt x="2048247" y="2008485"/>
                  <a:pt x="2046650" y="2010083"/>
                  <a:pt x="2046650" y="2010083"/>
                </a:cubicBezTo>
                <a:cubicBezTo>
                  <a:pt x="2040265" y="2005289"/>
                  <a:pt x="2030686" y="2000495"/>
                  <a:pt x="2027493" y="2000495"/>
                </a:cubicBezTo>
                <a:cubicBezTo>
                  <a:pt x="2029089" y="2003691"/>
                  <a:pt x="2037072" y="2006887"/>
                  <a:pt x="2040265" y="2008485"/>
                </a:cubicBezTo>
                <a:cubicBezTo>
                  <a:pt x="2038668" y="2010083"/>
                  <a:pt x="2043458" y="2014876"/>
                  <a:pt x="2048247" y="2019670"/>
                </a:cubicBezTo>
                <a:cubicBezTo>
                  <a:pt x="2045054" y="2019670"/>
                  <a:pt x="2045054" y="2021267"/>
                  <a:pt x="2041861" y="2021267"/>
                </a:cubicBezTo>
                <a:cubicBezTo>
                  <a:pt x="2041861" y="2019670"/>
                  <a:pt x="2043458" y="2016474"/>
                  <a:pt x="2040265" y="2014876"/>
                </a:cubicBezTo>
                <a:cubicBezTo>
                  <a:pt x="2035475" y="2018072"/>
                  <a:pt x="2037072" y="2011680"/>
                  <a:pt x="2032282" y="2011680"/>
                </a:cubicBezTo>
                <a:cubicBezTo>
                  <a:pt x="2029089" y="2008485"/>
                  <a:pt x="2029089" y="2008485"/>
                  <a:pt x="2032282" y="2008485"/>
                </a:cubicBezTo>
                <a:cubicBezTo>
                  <a:pt x="2025897" y="2003691"/>
                  <a:pt x="2024300" y="2005289"/>
                  <a:pt x="2021107" y="2000495"/>
                </a:cubicBezTo>
                <a:cubicBezTo>
                  <a:pt x="2017914" y="1998898"/>
                  <a:pt x="2021107" y="2003691"/>
                  <a:pt x="2017914" y="2003691"/>
                </a:cubicBezTo>
                <a:cubicBezTo>
                  <a:pt x="2003546" y="1992506"/>
                  <a:pt x="1998757" y="1986115"/>
                  <a:pt x="1985985" y="1978126"/>
                </a:cubicBezTo>
                <a:cubicBezTo>
                  <a:pt x="1987582" y="1973332"/>
                  <a:pt x="1987582" y="1970137"/>
                  <a:pt x="1976407" y="1963745"/>
                </a:cubicBezTo>
                <a:cubicBezTo>
                  <a:pt x="1974810" y="1965343"/>
                  <a:pt x="1979600" y="1968539"/>
                  <a:pt x="1978003" y="1970137"/>
                </a:cubicBezTo>
                <a:cubicBezTo>
                  <a:pt x="1979600" y="1973332"/>
                  <a:pt x="1984389" y="1971734"/>
                  <a:pt x="1984389" y="1973332"/>
                </a:cubicBezTo>
                <a:cubicBezTo>
                  <a:pt x="1981196" y="1976528"/>
                  <a:pt x="1971617" y="1966941"/>
                  <a:pt x="1970021" y="1965343"/>
                </a:cubicBezTo>
                <a:cubicBezTo>
                  <a:pt x="1970021" y="1965343"/>
                  <a:pt x="1971617" y="1965343"/>
                  <a:pt x="1971617" y="1963745"/>
                </a:cubicBezTo>
                <a:cubicBezTo>
                  <a:pt x="1965231" y="1960550"/>
                  <a:pt x="1958846" y="1958952"/>
                  <a:pt x="1958846" y="1952560"/>
                </a:cubicBezTo>
                <a:cubicBezTo>
                  <a:pt x="1947670" y="1942973"/>
                  <a:pt x="1949267" y="1950962"/>
                  <a:pt x="1939688" y="1952560"/>
                </a:cubicBezTo>
                <a:cubicBezTo>
                  <a:pt x="1936495" y="1955756"/>
                  <a:pt x="1944478" y="1955756"/>
                  <a:pt x="1941285" y="1958952"/>
                </a:cubicBezTo>
                <a:cubicBezTo>
                  <a:pt x="1941285" y="1957354"/>
                  <a:pt x="1939688" y="1958952"/>
                  <a:pt x="1939688" y="1958952"/>
                </a:cubicBezTo>
                <a:cubicBezTo>
                  <a:pt x="1938092" y="1957354"/>
                  <a:pt x="1938092" y="1955756"/>
                  <a:pt x="1934899" y="1952560"/>
                </a:cubicBezTo>
                <a:cubicBezTo>
                  <a:pt x="1933302" y="1952560"/>
                  <a:pt x="1931706" y="1954158"/>
                  <a:pt x="1930110" y="1952560"/>
                </a:cubicBezTo>
                <a:cubicBezTo>
                  <a:pt x="1931706" y="1955756"/>
                  <a:pt x="1933302" y="1957354"/>
                  <a:pt x="1936495" y="1958952"/>
                </a:cubicBezTo>
                <a:cubicBezTo>
                  <a:pt x="1934899" y="1962147"/>
                  <a:pt x="1930110" y="1955756"/>
                  <a:pt x="1928513" y="1958952"/>
                </a:cubicBezTo>
                <a:cubicBezTo>
                  <a:pt x="1926917" y="1957354"/>
                  <a:pt x="1930110" y="1957354"/>
                  <a:pt x="1930110" y="1955756"/>
                </a:cubicBezTo>
                <a:cubicBezTo>
                  <a:pt x="1925320" y="1950962"/>
                  <a:pt x="1920531" y="1955756"/>
                  <a:pt x="1918934" y="1950962"/>
                </a:cubicBezTo>
                <a:cubicBezTo>
                  <a:pt x="1923724" y="1950962"/>
                  <a:pt x="1931706" y="1955756"/>
                  <a:pt x="1934899" y="1949365"/>
                </a:cubicBezTo>
                <a:cubicBezTo>
                  <a:pt x="1936495" y="1950962"/>
                  <a:pt x="1936495" y="1950962"/>
                  <a:pt x="1938092" y="1952560"/>
                </a:cubicBezTo>
                <a:cubicBezTo>
                  <a:pt x="1942881" y="1947767"/>
                  <a:pt x="1944478" y="1950962"/>
                  <a:pt x="1946074" y="1942973"/>
                </a:cubicBezTo>
                <a:cubicBezTo>
                  <a:pt x="1942881" y="1941375"/>
                  <a:pt x="1939688" y="1938180"/>
                  <a:pt x="1936495" y="1936582"/>
                </a:cubicBezTo>
                <a:cubicBezTo>
                  <a:pt x="1934899" y="1938180"/>
                  <a:pt x="1936495" y="1939778"/>
                  <a:pt x="1934899" y="1941375"/>
                </a:cubicBezTo>
                <a:cubicBezTo>
                  <a:pt x="1931706" y="1938180"/>
                  <a:pt x="1933302" y="1936582"/>
                  <a:pt x="1933302" y="1934984"/>
                </a:cubicBezTo>
                <a:cubicBezTo>
                  <a:pt x="1938092" y="1938180"/>
                  <a:pt x="1939688" y="1936582"/>
                  <a:pt x="1944478" y="1939778"/>
                </a:cubicBezTo>
                <a:cubicBezTo>
                  <a:pt x="1946074" y="1939778"/>
                  <a:pt x="1944478" y="1938180"/>
                  <a:pt x="1944478" y="1936582"/>
                </a:cubicBezTo>
                <a:cubicBezTo>
                  <a:pt x="1938092" y="1933386"/>
                  <a:pt x="1925320" y="1931788"/>
                  <a:pt x="1920531" y="1923799"/>
                </a:cubicBezTo>
                <a:cubicBezTo>
                  <a:pt x="1923724" y="1923799"/>
                  <a:pt x="1930110" y="1928593"/>
                  <a:pt x="1928513" y="1925397"/>
                </a:cubicBezTo>
                <a:cubicBezTo>
                  <a:pt x="1938092" y="1930191"/>
                  <a:pt x="1944478" y="1934984"/>
                  <a:pt x="1955653" y="1942973"/>
                </a:cubicBezTo>
                <a:cubicBezTo>
                  <a:pt x="1958846" y="1938180"/>
                  <a:pt x="1936495" y="1931788"/>
                  <a:pt x="1939688" y="1925397"/>
                </a:cubicBezTo>
                <a:cubicBezTo>
                  <a:pt x="1930110" y="1925397"/>
                  <a:pt x="1926917" y="1917408"/>
                  <a:pt x="1914145" y="1911016"/>
                </a:cubicBezTo>
                <a:cubicBezTo>
                  <a:pt x="1914145" y="1912614"/>
                  <a:pt x="1914145" y="1914212"/>
                  <a:pt x="1917338" y="1915810"/>
                </a:cubicBezTo>
                <a:cubicBezTo>
                  <a:pt x="1915741" y="1919006"/>
                  <a:pt x="1910952" y="1909419"/>
                  <a:pt x="1906163" y="1909419"/>
                </a:cubicBezTo>
                <a:cubicBezTo>
                  <a:pt x="1906163" y="1909419"/>
                  <a:pt x="1906163" y="1911016"/>
                  <a:pt x="1906163" y="1911016"/>
                </a:cubicBezTo>
                <a:cubicBezTo>
                  <a:pt x="1904566" y="1911016"/>
                  <a:pt x="1901373" y="1904625"/>
                  <a:pt x="1896584" y="1901429"/>
                </a:cubicBezTo>
                <a:cubicBezTo>
                  <a:pt x="1891795" y="1901429"/>
                  <a:pt x="1894988" y="1906223"/>
                  <a:pt x="1888602" y="1899832"/>
                </a:cubicBezTo>
                <a:cubicBezTo>
                  <a:pt x="1891795" y="1909419"/>
                  <a:pt x="1904566" y="1914212"/>
                  <a:pt x="1915741" y="1919006"/>
                </a:cubicBezTo>
                <a:cubicBezTo>
                  <a:pt x="1914145" y="1922201"/>
                  <a:pt x="1918934" y="1923799"/>
                  <a:pt x="1920531" y="1925397"/>
                </a:cubicBezTo>
                <a:cubicBezTo>
                  <a:pt x="1912549" y="1923799"/>
                  <a:pt x="1914145" y="1919006"/>
                  <a:pt x="1906163" y="1915810"/>
                </a:cubicBezTo>
                <a:cubicBezTo>
                  <a:pt x="1907759" y="1920603"/>
                  <a:pt x="1915741" y="1925397"/>
                  <a:pt x="1910952" y="1928593"/>
                </a:cubicBezTo>
                <a:cubicBezTo>
                  <a:pt x="1910952" y="1925397"/>
                  <a:pt x="1906163" y="1917408"/>
                  <a:pt x="1901373" y="1912614"/>
                </a:cubicBezTo>
                <a:cubicBezTo>
                  <a:pt x="1899777" y="1912614"/>
                  <a:pt x="1898181" y="1914212"/>
                  <a:pt x="1896584" y="1912614"/>
                </a:cubicBezTo>
                <a:cubicBezTo>
                  <a:pt x="1888602" y="1907821"/>
                  <a:pt x="1883812" y="1901429"/>
                  <a:pt x="1877427" y="1898234"/>
                </a:cubicBezTo>
                <a:cubicBezTo>
                  <a:pt x="1877427" y="1899832"/>
                  <a:pt x="1880620" y="1903027"/>
                  <a:pt x="1882216" y="1904625"/>
                </a:cubicBezTo>
                <a:cubicBezTo>
                  <a:pt x="1875830" y="1901429"/>
                  <a:pt x="1867848" y="1890245"/>
                  <a:pt x="1858269" y="1887049"/>
                </a:cubicBezTo>
                <a:cubicBezTo>
                  <a:pt x="1856673" y="1888647"/>
                  <a:pt x="1863059" y="1891842"/>
                  <a:pt x="1863059" y="1895038"/>
                </a:cubicBezTo>
                <a:cubicBezTo>
                  <a:pt x="1858269" y="1888647"/>
                  <a:pt x="1843901" y="1885451"/>
                  <a:pt x="1840708" y="1880657"/>
                </a:cubicBezTo>
                <a:cubicBezTo>
                  <a:pt x="1835919" y="1880657"/>
                  <a:pt x="1840708" y="1883853"/>
                  <a:pt x="1837515" y="1883853"/>
                </a:cubicBezTo>
                <a:cubicBezTo>
                  <a:pt x="1835919" y="1880657"/>
                  <a:pt x="1831130" y="1879060"/>
                  <a:pt x="1827937" y="1875864"/>
                </a:cubicBezTo>
                <a:cubicBezTo>
                  <a:pt x="1826340" y="1872668"/>
                  <a:pt x="1834322" y="1871071"/>
                  <a:pt x="1839112" y="1875864"/>
                </a:cubicBezTo>
                <a:cubicBezTo>
                  <a:pt x="1840708" y="1871071"/>
                  <a:pt x="1834322" y="1871071"/>
                  <a:pt x="1829533" y="1867875"/>
                </a:cubicBezTo>
                <a:cubicBezTo>
                  <a:pt x="1829533" y="1867875"/>
                  <a:pt x="1827937" y="1869473"/>
                  <a:pt x="1827937" y="1869473"/>
                </a:cubicBezTo>
                <a:cubicBezTo>
                  <a:pt x="1824744" y="1866277"/>
                  <a:pt x="1818358" y="1867875"/>
                  <a:pt x="1815165" y="1861484"/>
                </a:cubicBezTo>
                <a:cubicBezTo>
                  <a:pt x="1815165" y="1859886"/>
                  <a:pt x="1819954" y="1864679"/>
                  <a:pt x="1821551" y="1864679"/>
                </a:cubicBezTo>
                <a:cubicBezTo>
                  <a:pt x="1823147" y="1861484"/>
                  <a:pt x="1815165" y="1859886"/>
                  <a:pt x="1810376" y="1856690"/>
                </a:cubicBezTo>
                <a:cubicBezTo>
                  <a:pt x="1808779" y="1855092"/>
                  <a:pt x="1810376" y="1853494"/>
                  <a:pt x="1810376" y="1851896"/>
                </a:cubicBezTo>
                <a:cubicBezTo>
                  <a:pt x="1808779" y="1848701"/>
                  <a:pt x="1803990" y="1850299"/>
                  <a:pt x="1805586" y="1848701"/>
                </a:cubicBezTo>
                <a:cubicBezTo>
                  <a:pt x="1802393" y="1847103"/>
                  <a:pt x="1805586" y="1851896"/>
                  <a:pt x="1803990" y="1851896"/>
                </a:cubicBezTo>
                <a:cubicBezTo>
                  <a:pt x="1799201" y="1848701"/>
                  <a:pt x="1794411" y="1843907"/>
                  <a:pt x="1788025" y="1840712"/>
                </a:cubicBezTo>
                <a:cubicBezTo>
                  <a:pt x="1788025" y="1837516"/>
                  <a:pt x="1786429" y="1835918"/>
                  <a:pt x="1791218" y="1837516"/>
                </a:cubicBezTo>
                <a:cubicBezTo>
                  <a:pt x="1789622" y="1835918"/>
                  <a:pt x="1788025" y="1834320"/>
                  <a:pt x="1784832" y="1832722"/>
                </a:cubicBezTo>
                <a:cubicBezTo>
                  <a:pt x="1788025" y="1840712"/>
                  <a:pt x="1780043" y="1831124"/>
                  <a:pt x="1773657" y="1829527"/>
                </a:cubicBezTo>
                <a:cubicBezTo>
                  <a:pt x="1773657" y="1827929"/>
                  <a:pt x="1775254" y="1827929"/>
                  <a:pt x="1772061" y="1824733"/>
                </a:cubicBezTo>
                <a:cubicBezTo>
                  <a:pt x="1767272" y="1823135"/>
                  <a:pt x="1770464" y="1827929"/>
                  <a:pt x="1767272" y="1824733"/>
                </a:cubicBezTo>
                <a:cubicBezTo>
                  <a:pt x="1764079" y="1823135"/>
                  <a:pt x="1767272" y="1824733"/>
                  <a:pt x="1767272" y="1823135"/>
                </a:cubicBezTo>
                <a:cubicBezTo>
                  <a:pt x="1762482" y="1816744"/>
                  <a:pt x="1762482" y="1824733"/>
                  <a:pt x="1757693" y="1821537"/>
                </a:cubicBezTo>
                <a:cubicBezTo>
                  <a:pt x="1762482" y="1816744"/>
                  <a:pt x="1756096" y="1819940"/>
                  <a:pt x="1756096" y="1821537"/>
                </a:cubicBezTo>
                <a:cubicBezTo>
                  <a:pt x="1756096" y="1823135"/>
                  <a:pt x="1760886" y="1826331"/>
                  <a:pt x="1760886" y="1827929"/>
                </a:cubicBezTo>
                <a:cubicBezTo>
                  <a:pt x="1759289" y="1827929"/>
                  <a:pt x="1754500" y="1823135"/>
                  <a:pt x="1751307" y="1819940"/>
                </a:cubicBezTo>
                <a:cubicBezTo>
                  <a:pt x="1752903" y="1819940"/>
                  <a:pt x="1754500" y="1818342"/>
                  <a:pt x="1756096" y="1819940"/>
                </a:cubicBezTo>
                <a:cubicBezTo>
                  <a:pt x="1756096" y="1818342"/>
                  <a:pt x="1752903" y="1816744"/>
                  <a:pt x="1751307" y="1813548"/>
                </a:cubicBezTo>
                <a:cubicBezTo>
                  <a:pt x="1746518" y="1811950"/>
                  <a:pt x="1751307" y="1819940"/>
                  <a:pt x="1748114" y="1818342"/>
                </a:cubicBezTo>
                <a:cubicBezTo>
                  <a:pt x="1741728" y="1815146"/>
                  <a:pt x="1751307" y="1816744"/>
                  <a:pt x="1744921" y="1813548"/>
                </a:cubicBezTo>
                <a:cubicBezTo>
                  <a:pt x="1746518" y="1811950"/>
                  <a:pt x="1749711" y="1813548"/>
                  <a:pt x="1751307" y="1811950"/>
                </a:cubicBezTo>
                <a:cubicBezTo>
                  <a:pt x="1756096" y="1813548"/>
                  <a:pt x="1756096" y="1816744"/>
                  <a:pt x="1757693" y="1818342"/>
                </a:cubicBezTo>
                <a:cubicBezTo>
                  <a:pt x="1760886" y="1815146"/>
                  <a:pt x="1756096" y="1811950"/>
                  <a:pt x="1751307" y="1810353"/>
                </a:cubicBezTo>
                <a:cubicBezTo>
                  <a:pt x="1759289" y="1808755"/>
                  <a:pt x="1746518" y="1805559"/>
                  <a:pt x="1744921" y="1803961"/>
                </a:cubicBezTo>
                <a:cubicBezTo>
                  <a:pt x="1738535" y="1800766"/>
                  <a:pt x="1728957" y="1787983"/>
                  <a:pt x="1720974" y="1791178"/>
                </a:cubicBezTo>
                <a:cubicBezTo>
                  <a:pt x="1719378" y="1792776"/>
                  <a:pt x="1720974" y="1792776"/>
                  <a:pt x="1722571" y="1794374"/>
                </a:cubicBezTo>
                <a:cubicBezTo>
                  <a:pt x="1722571" y="1795972"/>
                  <a:pt x="1720974" y="1795972"/>
                  <a:pt x="1719378" y="1797570"/>
                </a:cubicBezTo>
                <a:cubicBezTo>
                  <a:pt x="1714589" y="1795972"/>
                  <a:pt x="1719378" y="1792776"/>
                  <a:pt x="1717782" y="1791178"/>
                </a:cubicBezTo>
                <a:cubicBezTo>
                  <a:pt x="1714589" y="1791178"/>
                  <a:pt x="1711396" y="1786385"/>
                  <a:pt x="1708203" y="1789581"/>
                </a:cubicBezTo>
                <a:cubicBezTo>
                  <a:pt x="1705010" y="1781591"/>
                  <a:pt x="1697028" y="1781591"/>
                  <a:pt x="1690642" y="1776798"/>
                </a:cubicBezTo>
                <a:cubicBezTo>
                  <a:pt x="1690642" y="1776798"/>
                  <a:pt x="1690642" y="1776798"/>
                  <a:pt x="1687449" y="1775200"/>
                </a:cubicBezTo>
                <a:cubicBezTo>
                  <a:pt x="1684256" y="1773602"/>
                  <a:pt x="1685853" y="1776798"/>
                  <a:pt x="1684256" y="1778396"/>
                </a:cubicBezTo>
                <a:cubicBezTo>
                  <a:pt x="1682660" y="1773602"/>
                  <a:pt x="1674677" y="1773602"/>
                  <a:pt x="1676274" y="1768809"/>
                </a:cubicBezTo>
                <a:cubicBezTo>
                  <a:pt x="1669888" y="1768809"/>
                  <a:pt x="1669888" y="1767211"/>
                  <a:pt x="1666695" y="1762417"/>
                </a:cubicBezTo>
                <a:cubicBezTo>
                  <a:pt x="1666695" y="1764015"/>
                  <a:pt x="1666695" y="1767211"/>
                  <a:pt x="1668292" y="1768809"/>
                </a:cubicBezTo>
                <a:cubicBezTo>
                  <a:pt x="1665099" y="1770407"/>
                  <a:pt x="1663502" y="1765613"/>
                  <a:pt x="1665099" y="1764015"/>
                </a:cubicBezTo>
                <a:cubicBezTo>
                  <a:pt x="1661906" y="1760820"/>
                  <a:pt x="1657116" y="1757624"/>
                  <a:pt x="1652327" y="1754428"/>
                </a:cubicBezTo>
                <a:cubicBezTo>
                  <a:pt x="1647538" y="1751233"/>
                  <a:pt x="1642748" y="1749635"/>
                  <a:pt x="1637959" y="1749635"/>
                </a:cubicBezTo>
                <a:cubicBezTo>
                  <a:pt x="1634766" y="1748037"/>
                  <a:pt x="1633170" y="1744841"/>
                  <a:pt x="1631573" y="1741646"/>
                </a:cubicBezTo>
                <a:cubicBezTo>
                  <a:pt x="1626784" y="1740048"/>
                  <a:pt x="1631573" y="1744841"/>
                  <a:pt x="1628380" y="1744841"/>
                </a:cubicBezTo>
                <a:cubicBezTo>
                  <a:pt x="1621994" y="1741646"/>
                  <a:pt x="1623591" y="1743243"/>
                  <a:pt x="1618802" y="1738450"/>
                </a:cubicBezTo>
                <a:cubicBezTo>
                  <a:pt x="1618802" y="1735254"/>
                  <a:pt x="1621994" y="1738450"/>
                  <a:pt x="1620398" y="1735254"/>
                </a:cubicBezTo>
                <a:cubicBezTo>
                  <a:pt x="1617205" y="1733656"/>
                  <a:pt x="1614012" y="1732058"/>
                  <a:pt x="1612416" y="1733656"/>
                </a:cubicBezTo>
                <a:cubicBezTo>
                  <a:pt x="1618802" y="1736852"/>
                  <a:pt x="1612416" y="1736852"/>
                  <a:pt x="1614012" y="1736852"/>
                </a:cubicBezTo>
                <a:cubicBezTo>
                  <a:pt x="1617205" y="1740048"/>
                  <a:pt x="1610819" y="1740048"/>
                  <a:pt x="1606030" y="1736852"/>
                </a:cubicBezTo>
                <a:cubicBezTo>
                  <a:pt x="1612416" y="1738450"/>
                  <a:pt x="1609223" y="1735254"/>
                  <a:pt x="1609223" y="1730461"/>
                </a:cubicBezTo>
                <a:cubicBezTo>
                  <a:pt x="1607626" y="1735254"/>
                  <a:pt x="1604434" y="1730461"/>
                  <a:pt x="1599644" y="1732058"/>
                </a:cubicBezTo>
                <a:cubicBezTo>
                  <a:pt x="1593259" y="1729662"/>
                  <a:pt x="1589267" y="1726067"/>
                  <a:pt x="1584877" y="1722671"/>
                </a:cubicBezTo>
                <a:lnTo>
                  <a:pt x="1567715" y="1714482"/>
                </a:lnTo>
                <a:lnTo>
                  <a:pt x="1564522" y="1711286"/>
                </a:lnTo>
                <a:cubicBezTo>
                  <a:pt x="1561329" y="1711286"/>
                  <a:pt x="1562926" y="1712884"/>
                  <a:pt x="1561329" y="1709689"/>
                </a:cubicBezTo>
                <a:cubicBezTo>
                  <a:pt x="1556540" y="1708091"/>
                  <a:pt x="1562926" y="1714482"/>
                  <a:pt x="1559733" y="1716080"/>
                </a:cubicBezTo>
                <a:cubicBezTo>
                  <a:pt x="1558136" y="1716080"/>
                  <a:pt x="1556540" y="1714482"/>
                  <a:pt x="1554944" y="1716080"/>
                </a:cubicBezTo>
                <a:cubicBezTo>
                  <a:pt x="1546961" y="1709689"/>
                  <a:pt x="1535786" y="1703297"/>
                  <a:pt x="1529400" y="1704895"/>
                </a:cubicBezTo>
                <a:cubicBezTo>
                  <a:pt x="1530997" y="1708091"/>
                  <a:pt x="1540575" y="1708091"/>
                  <a:pt x="1537383" y="1711286"/>
                </a:cubicBezTo>
                <a:cubicBezTo>
                  <a:pt x="1540575" y="1712884"/>
                  <a:pt x="1542172" y="1712884"/>
                  <a:pt x="1543768" y="1711286"/>
                </a:cubicBezTo>
                <a:cubicBezTo>
                  <a:pt x="1548558" y="1714482"/>
                  <a:pt x="1542172" y="1712884"/>
                  <a:pt x="1542172" y="1716080"/>
                </a:cubicBezTo>
                <a:cubicBezTo>
                  <a:pt x="1542172" y="1716080"/>
                  <a:pt x="1542172" y="1716080"/>
                  <a:pt x="1545365" y="1717678"/>
                </a:cubicBezTo>
                <a:cubicBezTo>
                  <a:pt x="1551751" y="1709689"/>
                  <a:pt x="1561329" y="1727265"/>
                  <a:pt x="1569312" y="1735254"/>
                </a:cubicBezTo>
                <a:cubicBezTo>
                  <a:pt x="1570908" y="1732058"/>
                  <a:pt x="1562926" y="1730461"/>
                  <a:pt x="1566119" y="1727265"/>
                </a:cubicBezTo>
                <a:cubicBezTo>
                  <a:pt x="1567715" y="1727265"/>
                  <a:pt x="1570908" y="1728863"/>
                  <a:pt x="1574101" y="1730461"/>
                </a:cubicBezTo>
                <a:cubicBezTo>
                  <a:pt x="1575697" y="1730461"/>
                  <a:pt x="1567715" y="1725667"/>
                  <a:pt x="1574101" y="1728863"/>
                </a:cubicBezTo>
                <a:cubicBezTo>
                  <a:pt x="1577294" y="1727265"/>
                  <a:pt x="1572504" y="1725667"/>
                  <a:pt x="1572504" y="1724069"/>
                </a:cubicBezTo>
                <a:cubicBezTo>
                  <a:pt x="1577294" y="1722471"/>
                  <a:pt x="1577294" y="1732058"/>
                  <a:pt x="1580487" y="1730461"/>
                </a:cubicBezTo>
                <a:cubicBezTo>
                  <a:pt x="1575697" y="1740048"/>
                  <a:pt x="1599644" y="1748037"/>
                  <a:pt x="1615609" y="1759222"/>
                </a:cubicBezTo>
                <a:cubicBezTo>
                  <a:pt x="1617205" y="1757624"/>
                  <a:pt x="1614012" y="1756026"/>
                  <a:pt x="1610819" y="1752830"/>
                </a:cubicBezTo>
                <a:cubicBezTo>
                  <a:pt x="1617205" y="1754428"/>
                  <a:pt x="1621994" y="1762417"/>
                  <a:pt x="1621994" y="1767211"/>
                </a:cubicBezTo>
                <a:cubicBezTo>
                  <a:pt x="1618802" y="1764015"/>
                  <a:pt x="1615609" y="1762417"/>
                  <a:pt x="1614012" y="1762417"/>
                </a:cubicBezTo>
                <a:cubicBezTo>
                  <a:pt x="1615609" y="1765613"/>
                  <a:pt x="1620398" y="1765613"/>
                  <a:pt x="1623591" y="1768809"/>
                </a:cubicBezTo>
                <a:cubicBezTo>
                  <a:pt x="1625187" y="1768809"/>
                  <a:pt x="1625187" y="1765613"/>
                  <a:pt x="1626784" y="1764015"/>
                </a:cubicBezTo>
                <a:cubicBezTo>
                  <a:pt x="1629977" y="1765613"/>
                  <a:pt x="1625187" y="1768809"/>
                  <a:pt x="1629977" y="1770407"/>
                </a:cubicBezTo>
                <a:cubicBezTo>
                  <a:pt x="1629977" y="1772005"/>
                  <a:pt x="1628380" y="1772005"/>
                  <a:pt x="1628380" y="1772005"/>
                </a:cubicBezTo>
                <a:cubicBezTo>
                  <a:pt x="1621994" y="1770407"/>
                  <a:pt x="1618802" y="1767211"/>
                  <a:pt x="1610819" y="1764015"/>
                </a:cubicBezTo>
                <a:cubicBezTo>
                  <a:pt x="1609223" y="1756026"/>
                  <a:pt x="1588469" y="1744841"/>
                  <a:pt x="1572504" y="1738450"/>
                </a:cubicBezTo>
                <a:cubicBezTo>
                  <a:pt x="1574101" y="1741646"/>
                  <a:pt x="1580487" y="1741646"/>
                  <a:pt x="1575697" y="1743243"/>
                </a:cubicBezTo>
                <a:cubicBezTo>
                  <a:pt x="1580487" y="1748037"/>
                  <a:pt x="1582083" y="1744841"/>
                  <a:pt x="1585276" y="1746439"/>
                </a:cubicBezTo>
                <a:cubicBezTo>
                  <a:pt x="1577294" y="1748037"/>
                  <a:pt x="1598048" y="1760820"/>
                  <a:pt x="1590065" y="1757624"/>
                </a:cubicBezTo>
                <a:cubicBezTo>
                  <a:pt x="1591662" y="1762417"/>
                  <a:pt x="1596451" y="1760820"/>
                  <a:pt x="1598048" y="1759222"/>
                </a:cubicBezTo>
                <a:cubicBezTo>
                  <a:pt x="1599644" y="1760820"/>
                  <a:pt x="1599644" y="1762417"/>
                  <a:pt x="1602837" y="1762417"/>
                </a:cubicBezTo>
                <a:cubicBezTo>
                  <a:pt x="1601241" y="1764015"/>
                  <a:pt x="1596451" y="1760820"/>
                  <a:pt x="1594855" y="1762417"/>
                </a:cubicBezTo>
                <a:cubicBezTo>
                  <a:pt x="1596451" y="1765613"/>
                  <a:pt x="1601241" y="1768809"/>
                  <a:pt x="1604434" y="1772005"/>
                </a:cubicBezTo>
                <a:cubicBezTo>
                  <a:pt x="1607626" y="1773602"/>
                  <a:pt x="1604434" y="1768809"/>
                  <a:pt x="1601241" y="1767211"/>
                </a:cubicBezTo>
                <a:cubicBezTo>
                  <a:pt x="1602837" y="1765613"/>
                  <a:pt x="1604434" y="1767211"/>
                  <a:pt x="1604434" y="1768809"/>
                </a:cubicBezTo>
                <a:cubicBezTo>
                  <a:pt x="1606030" y="1768809"/>
                  <a:pt x="1604434" y="1767211"/>
                  <a:pt x="1606030" y="1767211"/>
                </a:cubicBezTo>
                <a:cubicBezTo>
                  <a:pt x="1609223" y="1776798"/>
                  <a:pt x="1618802" y="1783189"/>
                  <a:pt x="1623591" y="1787983"/>
                </a:cubicBezTo>
                <a:cubicBezTo>
                  <a:pt x="1621994" y="1781591"/>
                  <a:pt x="1612416" y="1778396"/>
                  <a:pt x="1612416" y="1772005"/>
                </a:cubicBezTo>
                <a:cubicBezTo>
                  <a:pt x="1614012" y="1775200"/>
                  <a:pt x="1620398" y="1776798"/>
                  <a:pt x="1617205" y="1778396"/>
                </a:cubicBezTo>
                <a:cubicBezTo>
                  <a:pt x="1623591" y="1781591"/>
                  <a:pt x="1625187" y="1781591"/>
                  <a:pt x="1628380" y="1783189"/>
                </a:cubicBezTo>
                <a:cubicBezTo>
                  <a:pt x="1629977" y="1781591"/>
                  <a:pt x="1626784" y="1779994"/>
                  <a:pt x="1625187" y="1776798"/>
                </a:cubicBezTo>
                <a:cubicBezTo>
                  <a:pt x="1620398" y="1773602"/>
                  <a:pt x="1620398" y="1776798"/>
                  <a:pt x="1617205" y="1775200"/>
                </a:cubicBezTo>
                <a:cubicBezTo>
                  <a:pt x="1617205" y="1773602"/>
                  <a:pt x="1617205" y="1772005"/>
                  <a:pt x="1618802" y="1770407"/>
                </a:cubicBezTo>
                <a:cubicBezTo>
                  <a:pt x="1620398" y="1775200"/>
                  <a:pt x="1621994" y="1772005"/>
                  <a:pt x="1626784" y="1773602"/>
                </a:cubicBezTo>
                <a:cubicBezTo>
                  <a:pt x="1626784" y="1779994"/>
                  <a:pt x="1637959" y="1786385"/>
                  <a:pt x="1634766" y="1792776"/>
                </a:cubicBezTo>
                <a:cubicBezTo>
                  <a:pt x="1639555" y="1795972"/>
                  <a:pt x="1647538" y="1795972"/>
                  <a:pt x="1644345" y="1800766"/>
                </a:cubicBezTo>
                <a:cubicBezTo>
                  <a:pt x="1637959" y="1797570"/>
                  <a:pt x="1637959" y="1795972"/>
                  <a:pt x="1631573" y="1792776"/>
                </a:cubicBezTo>
                <a:cubicBezTo>
                  <a:pt x="1633170" y="1791178"/>
                  <a:pt x="1628380" y="1786385"/>
                  <a:pt x="1631573" y="1787983"/>
                </a:cubicBezTo>
                <a:cubicBezTo>
                  <a:pt x="1629977" y="1786385"/>
                  <a:pt x="1628380" y="1784787"/>
                  <a:pt x="1625187" y="1783189"/>
                </a:cubicBezTo>
                <a:cubicBezTo>
                  <a:pt x="1621994" y="1784787"/>
                  <a:pt x="1628380" y="1787983"/>
                  <a:pt x="1626784" y="1789581"/>
                </a:cubicBezTo>
                <a:cubicBezTo>
                  <a:pt x="1623591" y="1789581"/>
                  <a:pt x="1621994" y="1789581"/>
                  <a:pt x="1618802" y="1786385"/>
                </a:cubicBezTo>
                <a:cubicBezTo>
                  <a:pt x="1618802" y="1787983"/>
                  <a:pt x="1620398" y="1789581"/>
                  <a:pt x="1620398" y="1791178"/>
                </a:cubicBezTo>
                <a:cubicBezTo>
                  <a:pt x="1623591" y="1795972"/>
                  <a:pt x="1617205" y="1786385"/>
                  <a:pt x="1615609" y="1787983"/>
                </a:cubicBezTo>
                <a:cubicBezTo>
                  <a:pt x="1614012" y="1786385"/>
                  <a:pt x="1612416" y="1783189"/>
                  <a:pt x="1615609" y="1783189"/>
                </a:cubicBezTo>
                <a:cubicBezTo>
                  <a:pt x="1614012" y="1781591"/>
                  <a:pt x="1609223" y="1779994"/>
                  <a:pt x="1609223" y="1776798"/>
                </a:cubicBezTo>
                <a:cubicBezTo>
                  <a:pt x="1607626" y="1776798"/>
                  <a:pt x="1606030" y="1779994"/>
                  <a:pt x="1601241" y="1776798"/>
                </a:cubicBezTo>
                <a:cubicBezTo>
                  <a:pt x="1602837" y="1772005"/>
                  <a:pt x="1593258" y="1768809"/>
                  <a:pt x="1593258" y="1764015"/>
                </a:cubicBezTo>
                <a:cubicBezTo>
                  <a:pt x="1591662" y="1767211"/>
                  <a:pt x="1588469" y="1760820"/>
                  <a:pt x="1585276" y="1757624"/>
                </a:cubicBezTo>
                <a:cubicBezTo>
                  <a:pt x="1582083" y="1756026"/>
                  <a:pt x="1580487" y="1760820"/>
                  <a:pt x="1583680" y="1760820"/>
                </a:cubicBezTo>
                <a:cubicBezTo>
                  <a:pt x="1580487" y="1760820"/>
                  <a:pt x="1574101" y="1757624"/>
                  <a:pt x="1567715" y="1757624"/>
                </a:cubicBezTo>
                <a:cubicBezTo>
                  <a:pt x="1566119" y="1756026"/>
                  <a:pt x="1567715" y="1752830"/>
                  <a:pt x="1562926" y="1751233"/>
                </a:cubicBezTo>
                <a:cubicBezTo>
                  <a:pt x="1559733" y="1754428"/>
                  <a:pt x="1564522" y="1757624"/>
                  <a:pt x="1570908" y="1762417"/>
                </a:cubicBezTo>
                <a:cubicBezTo>
                  <a:pt x="1574101" y="1760820"/>
                  <a:pt x="1577294" y="1762417"/>
                  <a:pt x="1583680" y="1764015"/>
                </a:cubicBezTo>
                <a:cubicBezTo>
                  <a:pt x="1582083" y="1764015"/>
                  <a:pt x="1578890" y="1767211"/>
                  <a:pt x="1582083" y="1768809"/>
                </a:cubicBezTo>
                <a:cubicBezTo>
                  <a:pt x="1580487" y="1770407"/>
                  <a:pt x="1574101" y="1767211"/>
                  <a:pt x="1577294" y="1765613"/>
                </a:cubicBezTo>
                <a:cubicBezTo>
                  <a:pt x="1575697" y="1765613"/>
                  <a:pt x="1575697" y="1765613"/>
                  <a:pt x="1574101" y="1765613"/>
                </a:cubicBezTo>
                <a:cubicBezTo>
                  <a:pt x="1572504" y="1767211"/>
                  <a:pt x="1577294" y="1770407"/>
                  <a:pt x="1570908" y="1767211"/>
                </a:cubicBezTo>
                <a:cubicBezTo>
                  <a:pt x="1572504" y="1768809"/>
                  <a:pt x="1572504" y="1768809"/>
                  <a:pt x="1570908" y="1770407"/>
                </a:cubicBezTo>
                <a:cubicBezTo>
                  <a:pt x="1577294" y="1770407"/>
                  <a:pt x="1577294" y="1775200"/>
                  <a:pt x="1582083" y="1770407"/>
                </a:cubicBezTo>
                <a:cubicBezTo>
                  <a:pt x="1586873" y="1773602"/>
                  <a:pt x="1577294" y="1773602"/>
                  <a:pt x="1583680" y="1775200"/>
                </a:cubicBezTo>
                <a:cubicBezTo>
                  <a:pt x="1582083" y="1776798"/>
                  <a:pt x="1580487" y="1775200"/>
                  <a:pt x="1580487" y="1775200"/>
                </a:cubicBezTo>
                <a:cubicBezTo>
                  <a:pt x="1580487" y="1776798"/>
                  <a:pt x="1583680" y="1778396"/>
                  <a:pt x="1580487" y="1779994"/>
                </a:cubicBezTo>
                <a:cubicBezTo>
                  <a:pt x="1585276" y="1779994"/>
                  <a:pt x="1590065" y="1778396"/>
                  <a:pt x="1594855" y="1776798"/>
                </a:cubicBezTo>
                <a:cubicBezTo>
                  <a:pt x="1598048" y="1779994"/>
                  <a:pt x="1594855" y="1778396"/>
                  <a:pt x="1593258" y="1781591"/>
                </a:cubicBezTo>
                <a:cubicBezTo>
                  <a:pt x="1598048" y="1783189"/>
                  <a:pt x="1598048" y="1781591"/>
                  <a:pt x="1598048" y="1778396"/>
                </a:cubicBezTo>
                <a:cubicBezTo>
                  <a:pt x="1601241" y="1781591"/>
                  <a:pt x="1602837" y="1781591"/>
                  <a:pt x="1602837" y="1779994"/>
                </a:cubicBezTo>
                <a:cubicBezTo>
                  <a:pt x="1607626" y="1781591"/>
                  <a:pt x="1609223" y="1783189"/>
                  <a:pt x="1612416" y="1786385"/>
                </a:cubicBezTo>
                <a:cubicBezTo>
                  <a:pt x="1610819" y="1787983"/>
                  <a:pt x="1607626" y="1783189"/>
                  <a:pt x="1606030" y="1783189"/>
                </a:cubicBezTo>
                <a:cubicBezTo>
                  <a:pt x="1604434" y="1781591"/>
                  <a:pt x="1604434" y="1784787"/>
                  <a:pt x="1602837" y="1784787"/>
                </a:cubicBezTo>
                <a:cubicBezTo>
                  <a:pt x="1610819" y="1784787"/>
                  <a:pt x="1615609" y="1794374"/>
                  <a:pt x="1618802" y="1791178"/>
                </a:cubicBezTo>
                <a:cubicBezTo>
                  <a:pt x="1621994" y="1792776"/>
                  <a:pt x="1620398" y="1797570"/>
                  <a:pt x="1625187" y="1795972"/>
                </a:cubicBezTo>
                <a:cubicBezTo>
                  <a:pt x="1628380" y="1800766"/>
                  <a:pt x="1621994" y="1795972"/>
                  <a:pt x="1621994" y="1799168"/>
                </a:cubicBezTo>
                <a:cubicBezTo>
                  <a:pt x="1620398" y="1797570"/>
                  <a:pt x="1617205" y="1795972"/>
                  <a:pt x="1618802" y="1794374"/>
                </a:cubicBezTo>
                <a:cubicBezTo>
                  <a:pt x="1612416" y="1792776"/>
                  <a:pt x="1604434" y="1786385"/>
                  <a:pt x="1599644" y="1789581"/>
                </a:cubicBezTo>
                <a:cubicBezTo>
                  <a:pt x="1594855" y="1787983"/>
                  <a:pt x="1599644" y="1786385"/>
                  <a:pt x="1596451" y="1784787"/>
                </a:cubicBezTo>
                <a:cubicBezTo>
                  <a:pt x="1594855" y="1787983"/>
                  <a:pt x="1594855" y="1783189"/>
                  <a:pt x="1591662" y="1783189"/>
                </a:cubicBezTo>
                <a:cubicBezTo>
                  <a:pt x="1594855" y="1791178"/>
                  <a:pt x="1604434" y="1792776"/>
                  <a:pt x="1612416" y="1794374"/>
                </a:cubicBezTo>
                <a:cubicBezTo>
                  <a:pt x="1607626" y="1795972"/>
                  <a:pt x="1614012" y="1800766"/>
                  <a:pt x="1614012" y="1803961"/>
                </a:cubicBezTo>
                <a:cubicBezTo>
                  <a:pt x="1615609" y="1803961"/>
                  <a:pt x="1618802" y="1805559"/>
                  <a:pt x="1618802" y="1802363"/>
                </a:cubicBezTo>
                <a:cubicBezTo>
                  <a:pt x="1623591" y="1805559"/>
                  <a:pt x="1617205" y="1803961"/>
                  <a:pt x="1618802" y="1807157"/>
                </a:cubicBezTo>
                <a:cubicBezTo>
                  <a:pt x="1614012" y="1805559"/>
                  <a:pt x="1612416" y="1810353"/>
                  <a:pt x="1607626" y="1803961"/>
                </a:cubicBezTo>
                <a:cubicBezTo>
                  <a:pt x="1610819" y="1810353"/>
                  <a:pt x="1621994" y="1811950"/>
                  <a:pt x="1626784" y="1818342"/>
                </a:cubicBezTo>
                <a:cubicBezTo>
                  <a:pt x="1623591" y="1819940"/>
                  <a:pt x="1618802" y="1815146"/>
                  <a:pt x="1614012" y="1815146"/>
                </a:cubicBezTo>
                <a:cubicBezTo>
                  <a:pt x="1618802" y="1816744"/>
                  <a:pt x="1620398" y="1819940"/>
                  <a:pt x="1628380" y="1824733"/>
                </a:cubicBezTo>
                <a:cubicBezTo>
                  <a:pt x="1629977" y="1821537"/>
                  <a:pt x="1628380" y="1819940"/>
                  <a:pt x="1626784" y="1816744"/>
                </a:cubicBezTo>
                <a:cubicBezTo>
                  <a:pt x="1629977" y="1816744"/>
                  <a:pt x="1633170" y="1823135"/>
                  <a:pt x="1633170" y="1816744"/>
                </a:cubicBezTo>
                <a:cubicBezTo>
                  <a:pt x="1637959" y="1821537"/>
                  <a:pt x="1633170" y="1819940"/>
                  <a:pt x="1631573" y="1823135"/>
                </a:cubicBezTo>
                <a:cubicBezTo>
                  <a:pt x="1633170" y="1826331"/>
                  <a:pt x="1639555" y="1827929"/>
                  <a:pt x="1641152" y="1826331"/>
                </a:cubicBezTo>
                <a:cubicBezTo>
                  <a:pt x="1641152" y="1824733"/>
                  <a:pt x="1636363" y="1824733"/>
                  <a:pt x="1636363" y="1821537"/>
                </a:cubicBezTo>
                <a:cubicBezTo>
                  <a:pt x="1639555" y="1819940"/>
                  <a:pt x="1639555" y="1823135"/>
                  <a:pt x="1645941" y="1824733"/>
                </a:cubicBezTo>
                <a:cubicBezTo>
                  <a:pt x="1644345" y="1826331"/>
                  <a:pt x="1649134" y="1829527"/>
                  <a:pt x="1647538" y="1832722"/>
                </a:cubicBezTo>
                <a:cubicBezTo>
                  <a:pt x="1650731" y="1834320"/>
                  <a:pt x="1650731" y="1832722"/>
                  <a:pt x="1653923" y="1834320"/>
                </a:cubicBezTo>
                <a:cubicBezTo>
                  <a:pt x="1650731" y="1835918"/>
                  <a:pt x="1652327" y="1835918"/>
                  <a:pt x="1652327" y="1839114"/>
                </a:cubicBezTo>
                <a:cubicBezTo>
                  <a:pt x="1658713" y="1843907"/>
                  <a:pt x="1668292" y="1842309"/>
                  <a:pt x="1663502" y="1837516"/>
                </a:cubicBezTo>
                <a:cubicBezTo>
                  <a:pt x="1665099" y="1837516"/>
                  <a:pt x="1666695" y="1837516"/>
                  <a:pt x="1669888" y="1839114"/>
                </a:cubicBezTo>
                <a:cubicBezTo>
                  <a:pt x="1668292" y="1839114"/>
                  <a:pt x="1666695" y="1840712"/>
                  <a:pt x="1666695" y="1842309"/>
                </a:cubicBezTo>
                <a:cubicBezTo>
                  <a:pt x="1669888" y="1843907"/>
                  <a:pt x="1677870" y="1842309"/>
                  <a:pt x="1674677" y="1847103"/>
                </a:cubicBezTo>
                <a:cubicBezTo>
                  <a:pt x="1671484" y="1845505"/>
                  <a:pt x="1671484" y="1843907"/>
                  <a:pt x="1668292" y="1843907"/>
                </a:cubicBezTo>
                <a:cubicBezTo>
                  <a:pt x="1668292" y="1845505"/>
                  <a:pt x="1674677" y="1847103"/>
                  <a:pt x="1671484" y="1848701"/>
                </a:cubicBezTo>
                <a:cubicBezTo>
                  <a:pt x="1674677" y="1853494"/>
                  <a:pt x="1679467" y="1851896"/>
                  <a:pt x="1681063" y="1856690"/>
                </a:cubicBezTo>
                <a:cubicBezTo>
                  <a:pt x="1684256" y="1858288"/>
                  <a:pt x="1687449" y="1858288"/>
                  <a:pt x="1689045" y="1856690"/>
                </a:cubicBezTo>
                <a:cubicBezTo>
                  <a:pt x="1689045" y="1853494"/>
                  <a:pt x="1685853" y="1856690"/>
                  <a:pt x="1682660" y="1853494"/>
                </a:cubicBezTo>
                <a:cubicBezTo>
                  <a:pt x="1682660" y="1853494"/>
                  <a:pt x="1689045" y="1853494"/>
                  <a:pt x="1692238" y="1856690"/>
                </a:cubicBezTo>
                <a:cubicBezTo>
                  <a:pt x="1689045" y="1859886"/>
                  <a:pt x="1685853" y="1859886"/>
                  <a:pt x="1682660" y="1863081"/>
                </a:cubicBezTo>
                <a:cubicBezTo>
                  <a:pt x="1677870" y="1858288"/>
                  <a:pt x="1677870" y="1856690"/>
                  <a:pt x="1668292" y="1853494"/>
                </a:cubicBezTo>
                <a:lnTo>
                  <a:pt x="1676274" y="1860268"/>
                </a:lnTo>
                <a:lnTo>
                  <a:pt x="1676274" y="1863681"/>
                </a:lnTo>
                <a:cubicBezTo>
                  <a:pt x="1677471" y="1865478"/>
                  <a:pt x="1678669" y="1867076"/>
                  <a:pt x="1676274" y="1866277"/>
                </a:cubicBezTo>
                <a:cubicBezTo>
                  <a:pt x="1687449" y="1871071"/>
                  <a:pt x="1690642" y="1877462"/>
                  <a:pt x="1698624" y="1882255"/>
                </a:cubicBezTo>
                <a:cubicBezTo>
                  <a:pt x="1701817" y="1883853"/>
                  <a:pt x="1698624" y="1880657"/>
                  <a:pt x="1700221" y="1879060"/>
                </a:cubicBezTo>
                <a:cubicBezTo>
                  <a:pt x="1705010" y="1880657"/>
                  <a:pt x="1703413" y="1883853"/>
                  <a:pt x="1708203" y="1883853"/>
                </a:cubicBezTo>
                <a:cubicBezTo>
                  <a:pt x="1708203" y="1883853"/>
                  <a:pt x="1705010" y="1879060"/>
                  <a:pt x="1705010" y="1880657"/>
                </a:cubicBezTo>
                <a:cubicBezTo>
                  <a:pt x="1701817" y="1877462"/>
                  <a:pt x="1709799" y="1880657"/>
                  <a:pt x="1711396" y="1882255"/>
                </a:cubicBezTo>
                <a:cubicBezTo>
                  <a:pt x="1712992" y="1880657"/>
                  <a:pt x="1706606" y="1877462"/>
                  <a:pt x="1705010" y="1879060"/>
                </a:cubicBezTo>
                <a:cubicBezTo>
                  <a:pt x="1703413" y="1877462"/>
                  <a:pt x="1709799" y="1874266"/>
                  <a:pt x="1703413" y="1875864"/>
                </a:cubicBezTo>
                <a:cubicBezTo>
                  <a:pt x="1701817" y="1872668"/>
                  <a:pt x="1708203" y="1875864"/>
                  <a:pt x="1708203" y="1871071"/>
                </a:cubicBezTo>
                <a:cubicBezTo>
                  <a:pt x="1708203" y="1874266"/>
                  <a:pt x="1714589" y="1875864"/>
                  <a:pt x="1714589" y="1879060"/>
                </a:cubicBezTo>
                <a:cubicBezTo>
                  <a:pt x="1719378" y="1880657"/>
                  <a:pt x="1714589" y="1877462"/>
                  <a:pt x="1717782" y="1875864"/>
                </a:cubicBezTo>
                <a:cubicBezTo>
                  <a:pt x="1717782" y="1877462"/>
                  <a:pt x="1720974" y="1880657"/>
                  <a:pt x="1727360" y="1883853"/>
                </a:cubicBezTo>
                <a:cubicBezTo>
                  <a:pt x="1724167" y="1885451"/>
                  <a:pt x="1719378" y="1882255"/>
                  <a:pt x="1714589" y="1880657"/>
                </a:cubicBezTo>
                <a:cubicBezTo>
                  <a:pt x="1720974" y="1885451"/>
                  <a:pt x="1725764" y="1885451"/>
                  <a:pt x="1730553" y="1891842"/>
                </a:cubicBezTo>
                <a:cubicBezTo>
                  <a:pt x="1732150" y="1893440"/>
                  <a:pt x="1732150" y="1890245"/>
                  <a:pt x="1730553" y="1890245"/>
                </a:cubicBezTo>
                <a:cubicBezTo>
                  <a:pt x="1736939" y="1888647"/>
                  <a:pt x="1733746" y="1895038"/>
                  <a:pt x="1740132" y="1898234"/>
                </a:cubicBezTo>
                <a:cubicBezTo>
                  <a:pt x="1741728" y="1899832"/>
                  <a:pt x="1740132" y="1895038"/>
                  <a:pt x="1738535" y="1895038"/>
                </a:cubicBezTo>
                <a:cubicBezTo>
                  <a:pt x="1738535" y="1891842"/>
                  <a:pt x="1744921" y="1898234"/>
                  <a:pt x="1746518" y="1896636"/>
                </a:cubicBezTo>
                <a:cubicBezTo>
                  <a:pt x="1749711" y="1899832"/>
                  <a:pt x="1743325" y="1898234"/>
                  <a:pt x="1741728" y="1899832"/>
                </a:cubicBezTo>
                <a:cubicBezTo>
                  <a:pt x="1741728" y="1899832"/>
                  <a:pt x="1743325" y="1901429"/>
                  <a:pt x="1741728" y="1901429"/>
                </a:cubicBezTo>
                <a:cubicBezTo>
                  <a:pt x="1748114" y="1904625"/>
                  <a:pt x="1749711" y="1901429"/>
                  <a:pt x="1749711" y="1906223"/>
                </a:cubicBezTo>
                <a:cubicBezTo>
                  <a:pt x="1752903" y="1899832"/>
                  <a:pt x="1767272" y="1915810"/>
                  <a:pt x="1765675" y="1909419"/>
                </a:cubicBezTo>
                <a:cubicBezTo>
                  <a:pt x="1768070" y="1910218"/>
                  <a:pt x="1768469" y="1911016"/>
                  <a:pt x="1768669" y="1911815"/>
                </a:cubicBezTo>
                <a:lnTo>
                  <a:pt x="1769483" y="1912902"/>
                </a:lnTo>
                <a:lnTo>
                  <a:pt x="1768868" y="1912614"/>
                </a:lnTo>
                <a:lnTo>
                  <a:pt x="1769506" y="1912934"/>
                </a:lnTo>
                <a:lnTo>
                  <a:pt x="1770464" y="1914212"/>
                </a:lnTo>
                <a:cubicBezTo>
                  <a:pt x="1770464" y="1914212"/>
                  <a:pt x="1772061" y="1914212"/>
                  <a:pt x="1772061" y="1914212"/>
                </a:cubicBezTo>
                <a:lnTo>
                  <a:pt x="1769506" y="1912934"/>
                </a:lnTo>
                <a:lnTo>
                  <a:pt x="1769483" y="1912902"/>
                </a:lnTo>
                <a:lnTo>
                  <a:pt x="1778247" y="1917008"/>
                </a:lnTo>
                <a:cubicBezTo>
                  <a:pt x="1780842" y="1919405"/>
                  <a:pt x="1783236" y="1922201"/>
                  <a:pt x="1786429" y="1923799"/>
                </a:cubicBezTo>
                <a:lnTo>
                  <a:pt x="1786429" y="1922658"/>
                </a:lnTo>
                <a:lnTo>
                  <a:pt x="1791218" y="1930191"/>
                </a:lnTo>
                <a:cubicBezTo>
                  <a:pt x="1792815" y="1930191"/>
                  <a:pt x="1794411" y="1928593"/>
                  <a:pt x="1794411" y="1926995"/>
                </a:cubicBezTo>
                <a:cubicBezTo>
                  <a:pt x="1796008" y="1930191"/>
                  <a:pt x="1797604" y="1931788"/>
                  <a:pt x="1796008" y="1933386"/>
                </a:cubicBezTo>
                <a:cubicBezTo>
                  <a:pt x="1794411" y="1931788"/>
                  <a:pt x="1792815" y="1930191"/>
                  <a:pt x="1792815" y="1931788"/>
                </a:cubicBezTo>
                <a:cubicBezTo>
                  <a:pt x="1791218" y="1933386"/>
                  <a:pt x="1799201" y="1934984"/>
                  <a:pt x="1799201" y="1933386"/>
                </a:cubicBezTo>
                <a:cubicBezTo>
                  <a:pt x="1802393" y="1934984"/>
                  <a:pt x="1800797" y="1938180"/>
                  <a:pt x="1803990" y="1939778"/>
                </a:cubicBezTo>
                <a:cubicBezTo>
                  <a:pt x="1805586" y="1938180"/>
                  <a:pt x="1810376" y="1939778"/>
                  <a:pt x="1813569" y="1941375"/>
                </a:cubicBezTo>
                <a:cubicBezTo>
                  <a:pt x="1813569" y="1946169"/>
                  <a:pt x="1808779" y="1939778"/>
                  <a:pt x="1807183" y="1941375"/>
                </a:cubicBezTo>
                <a:cubicBezTo>
                  <a:pt x="1810376" y="1944571"/>
                  <a:pt x="1815165" y="1950962"/>
                  <a:pt x="1818358" y="1949365"/>
                </a:cubicBezTo>
                <a:cubicBezTo>
                  <a:pt x="1824744" y="1962147"/>
                  <a:pt x="1843901" y="1960550"/>
                  <a:pt x="1848691" y="1971734"/>
                </a:cubicBezTo>
                <a:cubicBezTo>
                  <a:pt x="1855076" y="1970137"/>
                  <a:pt x="1859866" y="1974930"/>
                  <a:pt x="1866251" y="1976528"/>
                </a:cubicBezTo>
                <a:cubicBezTo>
                  <a:pt x="1869444" y="1981321"/>
                  <a:pt x="1861462" y="1976528"/>
                  <a:pt x="1861462" y="1976528"/>
                </a:cubicBezTo>
                <a:cubicBezTo>
                  <a:pt x="1859866" y="1979724"/>
                  <a:pt x="1875830" y="1986115"/>
                  <a:pt x="1869444" y="1986115"/>
                </a:cubicBezTo>
                <a:lnTo>
                  <a:pt x="1874990" y="1989353"/>
                </a:lnTo>
                <a:lnTo>
                  <a:pt x="1867848" y="1989710"/>
                </a:lnTo>
                <a:cubicBezTo>
                  <a:pt x="1866252" y="1990509"/>
                  <a:pt x="1864655" y="1990908"/>
                  <a:pt x="1859866" y="1987713"/>
                </a:cubicBezTo>
                <a:cubicBezTo>
                  <a:pt x="1858269" y="1989311"/>
                  <a:pt x="1867848" y="1995702"/>
                  <a:pt x="1869444" y="1992506"/>
                </a:cubicBezTo>
                <a:cubicBezTo>
                  <a:pt x="1872637" y="1992506"/>
                  <a:pt x="1867848" y="1995702"/>
                  <a:pt x="1866251" y="1995702"/>
                </a:cubicBezTo>
                <a:cubicBezTo>
                  <a:pt x="1869444" y="1998898"/>
                  <a:pt x="1871041" y="1998898"/>
                  <a:pt x="1872637" y="1995702"/>
                </a:cubicBezTo>
                <a:cubicBezTo>
                  <a:pt x="1872637" y="2002093"/>
                  <a:pt x="1883812" y="2005289"/>
                  <a:pt x="1883812" y="2010083"/>
                </a:cubicBezTo>
                <a:cubicBezTo>
                  <a:pt x="1888602" y="2011680"/>
                  <a:pt x="1883812" y="2005289"/>
                  <a:pt x="1888602" y="2006887"/>
                </a:cubicBezTo>
                <a:cubicBezTo>
                  <a:pt x="1890198" y="2008485"/>
                  <a:pt x="1890198" y="2011680"/>
                  <a:pt x="1890198" y="2013278"/>
                </a:cubicBezTo>
                <a:cubicBezTo>
                  <a:pt x="1894988" y="2016474"/>
                  <a:pt x="1901373" y="2021267"/>
                  <a:pt x="1904566" y="2019670"/>
                </a:cubicBezTo>
                <a:cubicBezTo>
                  <a:pt x="1907759" y="2022865"/>
                  <a:pt x="1902970" y="2021267"/>
                  <a:pt x="1901373" y="2021267"/>
                </a:cubicBezTo>
                <a:cubicBezTo>
                  <a:pt x="1901373" y="2024463"/>
                  <a:pt x="1910952" y="2027659"/>
                  <a:pt x="1909356" y="2027659"/>
                </a:cubicBezTo>
                <a:cubicBezTo>
                  <a:pt x="1912549" y="2026061"/>
                  <a:pt x="1917338" y="2029257"/>
                  <a:pt x="1923724" y="2035648"/>
                </a:cubicBezTo>
                <a:cubicBezTo>
                  <a:pt x="1923724" y="2037246"/>
                  <a:pt x="1922127" y="2034050"/>
                  <a:pt x="1920531" y="2035648"/>
                </a:cubicBezTo>
                <a:cubicBezTo>
                  <a:pt x="1923724" y="2038844"/>
                  <a:pt x="1926917" y="2043637"/>
                  <a:pt x="1931706" y="2046833"/>
                </a:cubicBezTo>
                <a:cubicBezTo>
                  <a:pt x="1936495" y="2050028"/>
                  <a:pt x="1939688" y="2051626"/>
                  <a:pt x="1944478" y="2051626"/>
                </a:cubicBezTo>
                <a:cubicBezTo>
                  <a:pt x="1944478" y="2053224"/>
                  <a:pt x="1947670" y="2056420"/>
                  <a:pt x="1944478" y="2058018"/>
                </a:cubicBezTo>
                <a:cubicBezTo>
                  <a:pt x="1949267" y="2061213"/>
                  <a:pt x="1954056" y="2064409"/>
                  <a:pt x="1952460" y="2066007"/>
                </a:cubicBezTo>
                <a:cubicBezTo>
                  <a:pt x="1954056" y="2067605"/>
                  <a:pt x="1954056" y="2066007"/>
                  <a:pt x="1955653" y="2067605"/>
                </a:cubicBezTo>
                <a:cubicBezTo>
                  <a:pt x="1957249" y="2064409"/>
                  <a:pt x="1947670" y="2059616"/>
                  <a:pt x="1950863" y="2054822"/>
                </a:cubicBezTo>
                <a:cubicBezTo>
                  <a:pt x="1955653" y="2059616"/>
                  <a:pt x="1958846" y="2064409"/>
                  <a:pt x="1963635" y="2069203"/>
                </a:cubicBezTo>
                <a:cubicBezTo>
                  <a:pt x="1970021" y="2070800"/>
                  <a:pt x="1973214" y="2073996"/>
                  <a:pt x="1981196" y="2077192"/>
                </a:cubicBezTo>
                <a:cubicBezTo>
                  <a:pt x="1979600" y="2078790"/>
                  <a:pt x="1982792" y="2081985"/>
                  <a:pt x="1981196" y="2083583"/>
                </a:cubicBezTo>
                <a:cubicBezTo>
                  <a:pt x="1982792" y="2083583"/>
                  <a:pt x="1984389" y="2085181"/>
                  <a:pt x="1985985" y="2085181"/>
                </a:cubicBezTo>
                <a:cubicBezTo>
                  <a:pt x="1985985" y="2086779"/>
                  <a:pt x="1985985" y="2086779"/>
                  <a:pt x="1984389" y="2086779"/>
                </a:cubicBezTo>
                <a:cubicBezTo>
                  <a:pt x="1985985" y="2086779"/>
                  <a:pt x="1987582" y="2086779"/>
                  <a:pt x="1985985" y="2088377"/>
                </a:cubicBezTo>
                <a:cubicBezTo>
                  <a:pt x="1985985" y="2089974"/>
                  <a:pt x="1985985" y="2089974"/>
                  <a:pt x="1985985" y="2089974"/>
                </a:cubicBezTo>
                <a:cubicBezTo>
                  <a:pt x="2000353" y="2099561"/>
                  <a:pt x="2000353" y="2099561"/>
                  <a:pt x="2013125" y="2109149"/>
                </a:cubicBezTo>
                <a:cubicBezTo>
                  <a:pt x="2013125" y="2109149"/>
                  <a:pt x="2014721" y="2109149"/>
                  <a:pt x="2016318" y="2110746"/>
                </a:cubicBezTo>
                <a:cubicBezTo>
                  <a:pt x="2016318" y="2109149"/>
                  <a:pt x="2016318" y="2109149"/>
                  <a:pt x="2014721" y="2109149"/>
                </a:cubicBezTo>
                <a:cubicBezTo>
                  <a:pt x="2016318" y="2109149"/>
                  <a:pt x="2017914" y="2109149"/>
                  <a:pt x="2019511" y="2110746"/>
                </a:cubicBezTo>
                <a:cubicBezTo>
                  <a:pt x="2022704" y="2110746"/>
                  <a:pt x="2024300" y="2109149"/>
                  <a:pt x="2027493" y="2109149"/>
                </a:cubicBezTo>
                <a:cubicBezTo>
                  <a:pt x="2027493" y="2107551"/>
                  <a:pt x="2027493" y="2105953"/>
                  <a:pt x="2022704" y="2102757"/>
                </a:cubicBezTo>
                <a:cubicBezTo>
                  <a:pt x="2024300" y="2101159"/>
                  <a:pt x="2027493" y="2105953"/>
                  <a:pt x="2029089" y="2105953"/>
                </a:cubicBezTo>
                <a:cubicBezTo>
                  <a:pt x="2027493" y="2107551"/>
                  <a:pt x="2030686" y="2110746"/>
                  <a:pt x="2030686" y="2112344"/>
                </a:cubicBezTo>
                <a:cubicBezTo>
                  <a:pt x="2032282" y="2113942"/>
                  <a:pt x="2030686" y="2115540"/>
                  <a:pt x="2030686" y="2118736"/>
                </a:cubicBezTo>
                <a:cubicBezTo>
                  <a:pt x="2035475" y="2121931"/>
                  <a:pt x="2037072" y="2117138"/>
                  <a:pt x="2041861" y="2118736"/>
                </a:cubicBezTo>
                <a:cubicBezTo>
                  <a:pt x="2045054" y="2123529"/>
                  <a:pt x="2049843" y="2128323"/>
                  <a:pt x="2046650" y="2131518"/>
                </a:cubicBezTo>
                <a:cubicBezTo>
                  <a:pt x="2045054" y="2129920"/>
                  <a:pt x="2046650" y="2128323"/>
                  <a:pt x="2046650" y="2128323"/>
                </a:cubicBezTo>
                <a:cubicBezTo>
                  <a:pt x="2045054" y="2126725"/>
                  <a:pt x="2043458" y="2126725"/>
                  <a:pt x="2041861" y="2126725"/>
                </a:cubicBezTo>
                <a:cubicBezTo>
                  <a:pt x="2038668" y="2131518"/>
                  <a:pt x="2053036" y="2133116"/>
                  <a:pt x="2049843" y="2137910"/>
                </a:cubicBezTo>
                <a:cubicBezTo>
                  <a:pt x="2054633" y="2141105"/>
                  <a:pt x="2046650" y="2128323"/>
                  <a:pt x="2053036" y="2131518"/>
                </a:cubicBezTo>
                <a:cubicBezTo>
                  <a:pt x="2057826" y="2133116"/>
                  <a:pt x="2054633" y="2134714"/>
                  <a:pt x="2054633" y="2136312"/>
                </a:cubicBezTo>
                <a:cubicBezTo>
                  <a:pt x="2057826" y="2141105"/>
                  <a:pt x="2059422" y="2137910"/>
                  <a:pt x="2062615" y="2141105"/>
                </a:cubicBezTo>
                <a:cubicBezTo>
                  <a:pt x="2065808" y="2137910"/>
                  <a:pt x="2051440" y="2133116"/>
                  <a:pt x="2057826" y="2131518"/>
                </a:cubicBezTo>
                <a:cubicBezTo>
                  <a:pt x="2061019" y="2134714"/>
                  <a:pt x="2065808" y="2137910"/>
                  <a:pt x="2069001" y="2141105"/>
                </a:cubicBezTo>
                <a:cubicBezTo>
                  <a:pt x="2070597" y="2139507"/>
                  <a:pt x="2070597" y="2137910"/>
                  <a:pt x="2067404" y="2134714"/>
                </a:cubicBezTo>
                <a:cubicBezTo>
                  <a:pt x="2078579" y="2136312"/>
                  <a:pt x="2072194" y="2145899"/>
                  <a:pt x="2076983" y="2153888"/>
                </a:cubicBezTo>
                <a:cubicBezTo>
                  <a:pt x="2083369" y="2158682"/>
                  <a:pt x="2088158" y="2158682"/>
                  <a:pt x="2089755" y="2163475"/>
                </a:cubicBezTo>
                <a:cubicBezTo>
                  <a:pt x="2092948" y="2165073"/>
                  <a:pt x="2089755" y="2160279"/>
                  <a:pt x="2092948" y="2163475"/>
                </a:cubicBezTo>
                <a:cubicBezTo>
                  <a:pt x="2092948" y="2161877"/>
                  <a:pt x="2091351" y="2158682"/>
                  <a:pt x="2089755" y="2157084"/>
                </a:cubicBezTo>
                <a:cubicBezTo>
                  <a:pt x="2084965" y="2149094"/>
                  <a:pt x="2099333" y="2166671"/>
                  <a:pt x="2094544" y="2158682"/>
                </a:cubicBezTo>
                <a:cubicBezTo>
                  <a:pt x="2099333" y="2158682"/>
                  <a:pt x="2096140" y="2165073"/>
                  <a:pt x="2100930" y="2168269"/>
                </a:cubicBezTo>
                <a:cubicBezTo>
                  <a:pt x="2107316" y="2171464"/>
                  <a:pt x="2097737" y="2161877"/>
                  <a:pt x="2104123" y="2161877"/>
                </a:cubicBezTo>
                <a:cubicBezTo>
                  <a:pt x="2105719" y="2163475"/>
                  <a:pt x="2107316" y="2163475"/>
                  <a:pt x="2107316" y="2163475"/>
                </a:cubicBezTo>
                <a:cubicBezTo>
                  <a:pt x="2108912" y="2166671"/>
                  <a:pt x="2108912" y="2169866"/>
                  <a:pt x="2105719" y="2173062"/>
                </a:cubicBezTo>
                <a:cubicBezTo>
                  <a:pt x="2104123" y="2174660"/>
                  <a:pt x="2110508" y="2179453"/>
                  <a:pt x="2110508" y="2181051"/>
                </a:cubicBezTo>
                <a:cubicBezTo>
                  <a:pt x="2115298" y="2184247"/>
                  <a:pt x="2113701" y="2181051"/>
                  <a:pt x="2115298" y="2181051"/>
                </a:cubicBezTo>
                <a:cubicBezTo>
                  <a:pt x="2115298" y="2179453"/>
                  <a:pt x="2113701" y="2177856"/>
                  <a:pt x="2112105" y="2177856"/>
                </a:cubicBezTo>
                <a:cubicBezTo>
                  <a:pt x="2113701" y="2177856"/>
                  <a:pt x="2113701" y="2177856"/>
                  <a:pt x="2113701" y="2177856"/>
                </a:cubicBezTo>
                <a:cubicBezTo>
                  <a:pt x="2113701" y="2177856"/>
                  <a:pt x="2113701" y="2176258"/>
                  <a:pt x="2113701" y="2176258"/>
                </a:cubicBezTo>
                <a:cubicBezTo>
                  <a:pt x="2115298" y="2176258"/>
                  <a:pt x="2115298" y="2176258"/>
                  <a:pt x="2115298" y="2176258"/>
                </a:cubicBezTo>
                <a:cubicBezTo>
                  <a:pt x="2120087" y="2177856"/>
                  <a:pt x="2123280" y="2200225"/>
                  <a:pt x="2132859" y="2192236"/>
                </a:cubicBezTo>
                <a:cubicBezTo>
                  <a:pt x="2137648" y="2198628"/>
                  <a:pt x="2140841" y="2203421"/>
                  <a:pt x="2150420" y="2209812"/>
                </a:cubicBezTo>
                <a:cubicBezTo>
                  <a:pt x="2150420" y="2208215"/>
                  <a:pt x="2150420" y="2206617"/>
                  <a:pt x="2152016" y="2208215"/>
                </a:cubicBezTo>
                <a:cubicBezTo>
                  <a:pt x="2148823" y="2200225"/>
                  <a:pt x="2152016" y="2203421"/>
                  <a:pt x="2148823" y="2193834"/>
                </a:cubicBezTo>
                <a:cubicBezTo>
                  <a:pt x="2152016" y="2197030"/>
                  <a:pt x="2152016" y="2205019"/>
                  <a:pt x="2158402" y="2205019"/>
                </a:cubicBezTo>
                <a:cubicBezTo>
                  <a:pt x="2156806" y="2206617"/>
                  <a:pt x="2156806" y="2209812"/>
                  <a:pt x="2159998" y="2213008"/>
                </a:cubicBezTo>
                <a:cubicBezTo>
                  <a:pt x="2163191" y="2214606"/>
                  <a:pt x="2163191" y="2211410"/>
                  <a:pt x="2164788" y="2209812"/>
                </a:cubicBezTo>
                <a:cubicBezTo>
                  <a:pt x="2166384" y="2213008"/>
                  <a:pt x="2171174" y="2219399"/>
                  <a:pt x="2167981" y="2213008"/>
                </a:cubicBezTo>
                <a:cubicBezTo>
                  <a:pt x="2177559" y="2217802"/>
                  <a:pt x="2172770" y="2225791"/>
                  <a:pt x="2171174" y="2227389"/>
                </a:cubicBezTo>
                <a:cubicBezTo>
                  <a:pt x="2187138" y="2233780"/>
                  <a:pt x="2177559" y="2217802"/>
                  <a:pt x="2182349" y="2211410"/>
                </a:cubicBezTo>
                <a:cubicBezTo>
                  <a:pt x="2182349" y="2214606"/>
                  <a:pt x="2188735" y="2216204"/>
                  <a:pt x="2185542" y="2211410"/>
                </a:cubicBezTo>
                <a:cubicBezTo>
                  <a:pt x="2198313" y="2216204"/>
                  <a:pt x="2182349" y="2217802"/>
                  <a:pt x="2191927" y="2224193"/>
                </a:cubicBezTo>
                <a:cubicBezTo>
                  <a:pt x="2204699" y="2225791"/>
                  <a:pt x="2196717" y="2214606"/>
                  <a:pt x="2206295" y="2219399"/>
                </a:cubicBezTo>
                <a:lnTo>
                  <a:pt x="2197443" y="2210007"/>
                </a:lnTo>
                <a:lnTo>
                  <a:pt x="2204899" y="2212009"/>
                </a:lnTo>
                <a:cubicBezTo>
                  <a:pt x="2207493" y="2212609"/>
                  <a:pt x="2210287" y="2213807"/>
                  <a:pt x="2214278" y="2217802"/>
                </a:cubicBezTo>
                <a:cubicBezTo>
                  <a:pt x="2211085" y="2217802"/>
                  <a:pt x="2214278" y="2220997"/>
                  <a:pt x="2211085" y="2222595"/>
                </a:cubicBezTo>
                <a:cubicBezTo>
                  <a:pt x="2219067" y="2225791"/>
                  <a:pt x="2223856" y="2219399"/>
                  <a:pt x="2231839" y="2225791"/>
                </a:cubicBezTo>
                <a:cubicBezTo>
                  <a:pt x="2225453" y="2225791"/>
                  <a:pt x="2222260" y="2225791"/>
                  <a:pt x="2230242" y="2232182"/>
                </a:cubicBezTo>
                <a:cubicBezTo>
                  <a:pt x="2228646" y="2232182"/>
                  <a:pt x="2220664" y="2228986"/>
                  <a:pt x="2222260" y="2227389"/>
                </a:cubicBezTo>
                <a:cubicBezTo>
                  <a:pt x="2220664" y="2225791"/>
                  <a:pt x="2220664" y="2228986"/>
                  <a:pt x="2217471" y="2225791"/>
                </a:cubicBezTo>
                <a:cubicBezTo>
                  <a:pt x="2214278" y="2227389"/>
                  <a:pt x="2219067" y="2230584"/>
                  <a:pt x="2217471" y="2233780"/>
                </a:cubicBezTo>
                <a:cubicBezTo>
                  <a:pt x="2220664" y="2236976"/>
                  <a:pt x="2223856" y="2230584"/>
                  <a:pt x="2219067" y="2228986"/>
                </a:cubicBezTo>
                <a:cubicBezTo>
                  <a:pt x="2223856" y="2228986"/>
                  <a:pt x="2227049" y="2236976"/>
                  <a:pt x="2228646" y="2238574"/>
                </a:cubicBezTo>
                <a:cubicBezTo>
                  <a:pt x="2217471" y="2236976"/>
                  <a:pt x="2235032" y="2251356"/>
                  <a:pt x="2227049" y="2249758"/>
                </a:cubicBezTo>
                <a:cubicBezTo>
                  <a:pt x="2233435" y="2252954"/>
                  <a:pt x="2230242" y="2254552"/>
                  <a:pt x="2236628" y="2259345"/>
                </a:cubicBezTo>
                <a:cubicBezTo>
                  <a:pt x="2231839" y="2249758"/>
                  <a:pt x="2236628" y="2249758"/>
                  <a:pt x="2235032" y="2243367"/>
                </a:cubicBezTo>
                <a:cubicBezTo>
                  <a:pt x="2238225" y="2244965"/>
                  <a:pt x="2241417" y="2246563"/>
                  <a:pt x="2244610" y="2249758"/>
                </a:cubicBezTo>
                <a:cubicBezTo>
                  <a:pt x="2238225" y="2246563"/>
                  <a:pt x="2243014" y="2251356"/>
                  <a:pt x="2238225" y="2249758"/>
                </a:cubicBezTo>
                <a:cubicBezTo>
                  <a:pt x="2239821" y="2252954"/>
                  <a:pt x="2244610" y="2259345"/>
                  <a:pt x="2247803" y="2259345"/>
                </a:cubicBezTo>
                <a:cubicBezTo>
                  <a:pt x="2250996" y="2257748"/>
                  <a:pt x="2246207" y="2254552"/>
                  <a:pt x="2244610" y="2252954"/>
                </a:cubicBezTo>
                <a:cubicBezTo>
                  <a:pt x="2250996" y="2252954"/>
                  <a:pt x="2257382" y="2267335"/>
                  <a:pt x="2260575" y="2262541"/>
                </a:cubicBezTo>
                <a:cubicBezTo>
                  <a:pt x="2265364" y="2272128"/>
                  <a:pt x="2273346" y="2275324"/>
                  <a:pt x="2287715" y="2289704"/>
                </a:cubicBezTo>
                <a:cubicBezTo>
                  <a:pt x="2286118" y="2289704"/>
                  <a:pt x="2284522" y="2288107"/>
                  <a:pt x="2282925" y="2288107"/>
                </a:cubicBezTo>
                <a:cubicBezTo>
                  <a:pt x="2282925" y="2288107"/>
                  <a:pt x="2284522" y="2289704"/>
                  <a:pt x="2286118" y="2291302"/>
                </a:cubicBezTo>
                <a:cubicBezTo>
                  <a:pt x="2281329" y="2291302"/>
                  <a:pt x="2281329" y="2284911"/>
                  <a:pt x="2274943" y="2281715"/>
                </a:cubicBezTo>
                <a:cubicBezTo>
                  <a:pt x="2273346" y="2281715"/>
                  <a:pt x="2273346" y="2281715"/>
                  <a:pt x="2271750" y="2283313"/>
                </a:cubicBezTo>
                <a:cubicBezTo>
                  <a:pt x="2273346" y="2286509"/>
                  <a:pt x="2282925" y="2292900"/>
                  <a:pt x="2281329" y="2296096"/>
                </a:cubicBezTo>
                <a:cubicBezTo>
                  <a:pt x="2284522" y="2294498"/>
                  <a:pt x="2294100" y="2292900"/>
                  <a:pt x="2290907" y="2283313"/>
                </a:cubicBezTo>
                <a:cubicBezTo>
                  <a:pt x="2292504" y="2284911"/>
                  <a:pt x="2298890" y="2292900"/>
                  <a:pt x="2295697" y="2288107"/>
                </a:cubicBezTo>
                <a:cubicBezTo>
                  <a:pt x="2300486" y="2288107"/>
                  <a:pt x="2297293" y="2294498"/>
                  <a:pt x="2302083" y="2297694"/>
                </a:cubicBezTo>
                <a:cubicBezTo>
                  <a:pt x="2302083" y="2296096"/>
                  <a:pt x="2303679" y="2294498"/>
                  <a:pt x="2302083" y="2291302"/>
                </a:cubicBezTo>
                <a:cubicBezTo>
                  <a:pt x="2306872" y="2292900"/>
                  <a:pt x="2314854" y="2302487"/>
                  <a:pt x="2319644" y="2299291"/>
                </a:cubicBezTo>
                <a:cubicBezTo>
                  <a:pt x="2321240" y="2300889"/>
                  <a:pt x="2319644" y="2302487"/>
                  <a:pt x="2318047" y="2300889"/>
                </a:cubicBezTo>
                <a:cubicBezTo>
                  <a:pt x="2316451" y="2302487"/>
                  <a:pt x="2326029" y="2307281"/>
                  <a:pt x="2319644" y="2308878"/>
                </a:cubicBezTo>
                <a:cubicBezTo>
                  <a:pt x="2314854" y="2307281"/>
                  <a:pt x="2316451" y="2305683"/>
                  <a:pt x="2310065" y="2300889"/>
                </a:cubicBezTo>
                <a:cubicBezTo>
                  <a:pt x="2308468" y="2302487"/>
                  <a:pt x="2311661" y="2304085"/>
                  <a:pt x="2310065" y="2305683"/>
                </a:cubicBezTo>
                <a:cubicBezTo>
                  <a:pt x="2314854" y="2312074"/>
                  <a:pt x="2319644" y="2307281"/>
                  <a:pt x="2321240" y="2313672"/>
                </a:cubicBezTo>
                <a:cubicBezTo>
                  <a:pt x="2326029" y="2310476"/>
                  <a:pt x="2332415" y="2312074"/>
                  <a:pt x="2340397" y="2320063"/>
                </a:cubicBezTo>
                <a:cubicBezTo>
                  <a:pt x="2335608" y="2321661"/>
                  <a:pt x="2329222" y="2318465"/>
                  <a:pt x="2324433" y="2316868"/>
                </a:cubicBezTo>
                <a:cubicBezTo>
                  <a:pt x="2324433" y="2318465"/>
                  <a:pt x="2324433" y="2318465"/>
                  <a:pt x="2322836" y="2320063"/>
                </a:cubicBezTo>
                <a:cubicBezTo>
                  <a:pt x="2326029" y="2320063"/>
                  <a:pt x="2330819" y="2321661"/>
                  <a:pt x="2334012" y="2321661"/>
                </a:cubicBezTo>
                <a:cubicBezTo>
                  <a:pt x="2338801" y="2324857"/>
                  <a:pt x="2335608" y="2328053"/>
                  <a:pt x="2334012" y="2329650"/>
                </a:cubicBezTo>
                <a:cubicBezTo>
                  <a:pt x="2337204" y="2329650"/>
                  <a:pt x="2343590" y="2329650"/>
                  <a:pt x="2345187" y="2336042"/>
                </a:cubicBezTo>
                <a:cubicBezTo>
                  <a:pt x="2346783" y="2334444"/>
                  <a:pt x="2349976" y="2334444"/>
                  <a:pt x="2346783" y="2331248"/>
                </a:cubicBezTo>
                <a:cubicBezTo>
                  <a:pt x="2349976" y="2329650"/>
                  <a:pt x="2353169" y="2336042"/>
                  <a:pt x="2348380" y="2336042"/>
                </a:cubicBezTo>
                <a:cubicBezTo>
                  <a:pt x="2349976" y="2337640"/>
                  <a:pt x="2356362" y="2336042"/>
                  <a:pt x="2354765" y="2339237"/>
                </a:cubicBezTo>
                <a:cubicBezTo>
                  <a:pt x="2356362" y="2339237"/>
                  <a:pt x="2357958" y="2329650"/>
                  <a:pt x="2367537" y="2337640"/>
                </a:cubicBezTo>
                <a:cubicBezTo>
                  <a:pt x="2369134" y="2334444"/>
                  <a:pt x="2357958" y="2328053"/>
                  <a:pt x="2357958" y="2323259"/>
                </a:cubicBezTo>
                <a:cubicBezTo>
                  <a:pt x="2354765" y="2321661"/>
                  <a:pt x="2351573" y="2321661"/>
                  <a:pt x="2349976" y="2324857"/>
                </a:cubicBezTo>
                <a:cubicBezTo>
                  <a:pt x="2348380" y="2320063"/>
                  <a:pt x="2351573" y="2321661"/>
                  <a:pt x="2345187" y="2318465"/>
                </a:cubicBezTo>
                <a:cubicBezTo>
                  <a:pt x="2348380" y="2313672"/>
                  <a:pt x="2354765" y="2321661"/>
                  <a:pt x="2356362" y="2315270"/>
                </a:cubicBezTo>
                <a:cubicBezTo>
                  <a:pt x="2364344" y="2320063"/>
                  <a:pt x="2356362" y="2320063"/>
                  <a:pt x="2354765" y="2320063"/>
                </a:cubicBezTo>
                <a:cubicBezTo>
                  <a:pt x="2364344" y="2326455"/>
                  <a:pt x="2364344" y="2326455"/>
                  <a:pt x="2370730" y="2329650"/>
                </a:cubicBezTo>
                <a:cubicBezTo>
                  <a:pt x="2370730" y="2328053"/>
                  <a:pt x="2367537" y="2324857"/>
                  <a:pt x="2370730" y="2323259"/>
                </a:cubicBezTo>
                <a:cubicBezTo>
                  <a:pt x="2377116" y="2329650"/>
                  <a:pt x="2378712" y="2336042"/>
                  <a:pt x="2386694" y="2339237"/>
                </a:cubicBezTo>
                <a:cubicBezTo>
                  <a:pt x="2381905" y="2339237"/>
                  <a:pt x="2383502" y="2337640"/>
                  <a:pt x="2381905" y="2342433"/>
                </a:cubicBezTo>
                <a:cubicBezTo>
                  <a:pt x="2385098" y="2340835"/>
                  <a:pt x="2389887" y="2347227"/>
                  <a:pt x="2393080" y="2342433"/>
                </a:cubicBezTo>
                <a:cubicBezTo>
                  <a:pt x="2394677" y="2345629"/>
                  <a:pt x="2391484" y="2348824"/>
                  <a:pt x="2391484" y="2350422"/>
                </a:cubicBezTo>
                <a:cubicBezTo>
                  <a:pt x="2401063" y="2356814"/>
                  <a:pt x="2409045" y="2366401"/>
                  <a:pt x="2410641" y="2372792"/>
                </a:cubicBezTo>
                <a:cubicBezTo>
                  <a:pt x="2415431" y="2375988"/>
                  <a:pt x="2415431" y="2367999"/>
                  <a:pt x="2410641" y="2363205"/>
                </a:cubicBezTo>
                <a:cubicBezTo>
                  <a:pt x="2410641" y="2363205"/>
                  <a:pt x="2412238" y="2363205"/>
                  <a:pt x="2413834" y="2364803"/>
                </a:cubicBezTo>
                <a:cubicBezTo>
                  <a:pt x="2413834" y="2363205"/>
                  <a:pt x="2415431" y="2361607"/>
                  <a:pt x="2412238" y="2360009"/>
                </a:cubicBezTo>
                <a:cubicBezTo>
                  <a:pt x="2409045" y="2356814"/>
                  <a:pt x="2417027" y="2363205"/>
                  <a:pt x="2418623" y="2361607"/>
                </a:cubicBezTo>
                <a:cubicBezTo>
                  <a:pt x="2420220" y="2364803"/>
                  <a:pt x="2415431" y="2364803"/>
                  <a:pt x="2415431" y="2366401"/>
                </a:cubicBezTo>
                <a:cubicBezTo>
                  <a:pt x="2418623" y="2369596"/>
                  <a:pt x="2418623" y="2372792"/>
                  <a:pt x="2415431" y="2374390"/>
                </a:cubicBezTo>
                <a:cubicBezTo>
                  <a:pt x="2420220" y="2377586"/>
                  <a:pt x="2425009" y="2382379"/>
                  <a:pt x="2428202" y="2383977"/>
                </a:cubicBezTo>
                <a:cubicBezTo>
                  <a:pt x="2428202" y="2379183"/>
                  <a:pt x="2421816" y="2380781"/>
                  <a:pt x="2423413" y="2375988"/>
                </a:cubicBezTo>
                <a:cubicBezTo>
                  <a:pt x="2426606" y="2377586"/>
                  <a:pt x="2431395" y="2380781"/>
                  <a:pt x="2434588" y="2383977"/>
                </a:cubicBezTo>
                <a:cubicBezTo>
                  <a:pt x="2436184" y="2383977"/>
                  <a:pt x="2437781" y="2382379"/>
                  <a:pt x="2437781" y="2382379"/>
                </a:cubicBezTo>
                <a:cubicBezTo>
                  <a:pt x="2439377" y="2383977"/>
                  <a:pt x="2437781" y="2385575"/>
                  <a:pt x="2442570" y="2388770"/>
                </a:cubicBezTo>
                <a:cubicBezTo>
                  <a:pt x="2440974" y="2388770"/>
                  <a:pt x="2439377" y="2387173"/>
                  <a:pt x="2437781" y="2387173"/>
                </a:cubicBezTo>
                <a:cubicBezTo>
                  <a:pt x="2444167" y="2390368"/>
                  <a:pt x="2448956" y="2396760"/>
                  <a:pt x="2453745" y="2403151"/>
                </a:cubicBezTo>
                <a:cubicBezTo>
                  <a:pt x="2448956" y="2393564"/>
                  <a:pt x="2463324" y="2407945"/>
                  <a:pt x="2468113" y="2404749"/>
                </a:cubicBezTo>
                <a:cubicBezTo>
                  <a:pt x="2471306" y="2407945"/>
                  <a:pt x="2466517" y="2409542"/>
                  <a:pt x="2469710" y="2412738"/>
                </a:cubicBezTo>
                <a:cubicBezTo>
                  <a:pt x="2466517" y="2412738"/>
                  <a:pt x="2466517" y="2409542"/>
                  <a:pt x="2461728" y="2407945"/>
                </a:cubicBezTo>
                <a:cubicBezTo>
                  <a:pt x="2460131" y="2411140"/>
                  <a:pt x="2472903" y="2420727"/>
                  <a:pt x="2477692" y="2422325"/>
                </a:cubicBezTo>
                <a:cubicBezTo>
                  <a:pt x="2479289" y="2420727"/>
                  <a:pt x="2472903" y="2420727"/>
                  <a:pt x="2469710" y="2415934"/>
                </a:cubicBezTo>
                <a:cubicBezTo>
                  <a:pt x="2479289" y="2415934"/>
                  <a:pt x="2484078" y="2422325"/>
                  <a:pt x="2493657" y="2428716"/>
                </a:cubicBezTo>
                <a:cubicBezTo>
                  <a:pt x="2492060" y="2430314"/>
                  <a:pt x="2490464" y="2431912"/>
                  <a:pt x="2492060" y="2435108"/>
                </a:cubicBezTo>
                <a:cubicBezTo>
                  <a:pt x="2490464" y="2435108"/>
                  <a:pt x="2487271" y="2428716"/>
                  <a:pt x="2484078" y="2431912"/>
                </a:cubicBezTo>
                <a:cubicBezTo>
                  <a:pt x="2485674" y="2435108"/>
                  <a:pt x="2490464" y="2436706"/>
                  <a:pt x="2490464" y="2438303"/>
                </a:cubicBezTo>
                <a:cubicBezTo>
                  <a:pt x="2495253" y="2443097"/>
                  <a:pt x="2484078" y="2436706"/>
                  <a:pt x="2484078" y="2441499"/>
                </a:cubicBezTo>
                <a:cubicBezTo>
                  <a:pt x="2495253" y="2443097"/>
                  <a:pt x="2495253" y="2446293"/>
                  <a:pt x="2503235" y="2444695"/>
                </a:cubicBezTo>
                <a:cubicBezTo>
                  <a:pt x="2511218" y="2452684"/>
                  <a:pt x="2528779" y="2462271"/>
                  <a:pt x="2523989" y="2468662"/>
                </a:cubicBezTo>
                <a:cubicBezTo>
                  <a:pt x="2527182" y="2471858"/>
                  <a:pt x="2528779" y="2467065"/>
                  <a:pt x="2530375" y="2465467"/>
                </a:cubicBezTo>
                <a:cubicBezTo>
                  <a:pt x="2531972" y="2468662"/>
                  <a:pt x="2536761" y="2476652"/>
                  <a:pt x="2530375" y="2475054"/>
                </a:cubicBezTo>
                <a:cubicBezTo>
                  <a:pt x="2535164" y="2478249"/>
                  <a:pt x="2538357" y="2478249"/>
                  <a:pt x="2539954" y="2483043"/>
                </a:cubicBezTo>
                <a:cubicBezTo>
                  <a:pt x="2538357" y="2486239"/>
                  <a:pt x="2535164" y="2483043"/>
                  <a:pt x="2533568" y="2484641"/>
                </a:cubicBezTo>
                <a:cubicBezTo>
                  <a:pt x="2538357" y="2489434"/>
                  <a:pt x="2539954" y="2486239"/>
                  <a:pt x="2543147" y="2484641"/>
                </a:cubicBezTo>
                <a:cubicBezTo>
                  <a:pt x="2546340" y="2481445"/>
                  <a:pt x="2536761" y="2481445"/>
                  <a:pt x="2539954" y="2479847"/>
                </a:cubicBezTo>
                <a:cubicBezTo>
                  <a:pt x="2539954" y="2475054"/>
                  <a:pt x="2549532" y="2484641"/>
                  <a:pt x="2546340" y="2484641"/>
                </a:cubicBezTo>
                <a:cubicBezTo>
                  <a:pt x="2549532" y="2486239"/>
                  <a:pt x="2551129" y="2486239"/>
                  <a:pt x="2555918" y="2489434"/>
                </a:cubicBezTo>
                <a:cubicBezTo>
                  <a:pt x="2562304" y="2494228"/>
                  <a:pt x="2557515" y="2497424"/>
                  <a:pt x="2562304" y="2503815"/>
                </a:cubicBezTo>
                <a:cubicBezTo>
                  <a:pt x="2560708" y="2497424"/>
                  <a:pt x="2563901" y="2494228"/>
                  <a:pt x="2562304" y="2494228"/>
                </a:cubicBezTo>
                <a:cubicBezTo>
                  <a:pt x="2562304" y="2487837"/>
                  <a:pt x="2576672" y="2502217"/>
                  <a:pt x="2578269" y="2507011"/>
                </a:cubicBezTo>
                <a:cubicBezTo>
                  <a:pt x="2576672" y="2508608"/>
                  <a:pt x="2573479" y="2500619"/>
                  <a:pt x="2568690" y="2500619"/>
                </a:cubicBezTo>
                <a:cubicBezTo>
                  <a:pt x="2571883" y="2508608"/>
                  <a:pt x="2584654" y="2510206"/>
                  <a:pt x="2583058" y="2518195"/>
                </a:cubicBezTo>
                <a:cubicBezTo>
                  <a:pt x="2589444" y="2521391"/>
                  <a:pt x="2584654" y="2511804"/>
                  <a:pt x="2589444" y="2515000"/>
                </a:cubicBezTo>
                <a:cubicBezTo>
                  <a:pt x="2591040" y="2518195"/>
                  <a:pt x="2591040" y="2522989"/>
                  <a:pt x="2594233" y="2526185"/>
                </a:cubicBezTo>
                <a:cubicBezTo>
                  <a:pt x="2597426" y="2524587"/>
                  <a:pt x="2602215" y="2532576"/>
                  <a:pt x="2603812" y="2529380"/>
                </a:cubicBezTo>
                <a:cubicBezTo>
                  <a:pt x="2614987" y="2542163"/>
                  <a:pt x="2618180" y="2548554"/>
                  <a:pt x="2630951" y="2556544"/>
                </a:cubicBezTo>
                <a:cubicBezTo>
                  <a:pt x="2627759" y="2556544"/>
                  <a:pt x="2626162" y="2556544"/>
                  <a:pt x="2624566" y="2558141"/>
                </a:cubicBezTo>
                <a:cubicBezTo>
                  <a:pt x="2638934" y="2561337"/>
                  <a:pt x="2658091" y="2586903"/>
                  <a:pt x="2670863" y="2599685"/>
                </a:cubicBezTo>
                <a:cubicBezTo>
                  <a:pt x="2674056" y="2602881"/>
                  <a:pt x="2675652" y="2598087"/>
                  <a:pt x="2675652" y="2604479"/>
                </a:cubicBezTo>
                <a:cubicBezTo>
                  <a:pt x="2677249" y="2604479"/>
                  <a:pt x="2677249" y="2604479"/>
                  <a:pt x="2678845" y="2606077"/>
                </a:cubicBezTo>
                <a:cubicBezTo>
                  <a:pt x="2678845" y="2604479"/>
                  <a:pt x="2678845" y="2601283"/>
                  <a:pt x="2677249" y="2599685"/>
                </a:cubicBezTo>
                <a:cubicBezTo>
                  <a:pt x="2682038" y="2604479"/>
                  <a:pt x="2691617" y="2620457"/>
                  <a:pt x="2701195" y="2620457"/>
                </a:cubicBezTo>
                <a:cubicBezTo>
                  <a:pt x="2704388" y="2625251"/>
                  <a:pt x="2709178" y="2636436"/>
                  <a:pt x="2717160" y="2638033"/>
                </a:cubicBezTo>
                <a:cubicBezTo>
                  <a:pt x="2720353" y="2644425"/>
                  <a:pt x="2726739" y="2650816"/>
                  <a:pt x="2734721" y="2658805"/>
                </a:cubicBezTo>
                <a:cubicBezTo>
                  <a:pt x="2742703" y="2666795"/>
                  <a:pt x="2750685" y="2674784"/>
                  <a:pt x="2757071" y="2681175"/>
                </a:cubicBezTo>
                <a:cubicBezTo>
                  <a:pt x="2755475" y="2681175"/>
                  <a:pt x="2753878" y="2679577"/>
                  <a:pt x="2752282" y="2679577"/>
                </a:cubicBezTo>
                <a:cubicBezTo>
                  <a:pt x="2757071" y="2684371"/>
                  <a:pt x="2758668" y="2687566"/>
                  <a:pt x="2761860" y="2692360"/>
                </a:cubicBezTo>
                <a:cubicBezTo>
                  <a:pt x="2763457" y="2693958"/>
                  <a:pt x="2761860" y="2690762"/>
                  <a:pt x="2763457" y="2689164"/>
                </a:cubicBezTo>
                <a:cubicBezTo>
                  <a:pt x="2776229" y="2695556"/>
                  <a:pt x="2782614" y="2713132"/>
                  <a:pt x="2795386" y="2724317"/>
                </a:cubicBezTo>
                <a:cubicBezTo>
                  <a:pt x="2793789" y="2725915"/>
                  <a:pt x="2792193" y="2727512"/>
                  <a:pt x="2792193" y="2730708"/>
                </a:cubicBezTo>
                <a:cubicBezTo>
                  <a:pt x="2798579" y="2733904"/>
                  <a:pt x="2798579" y="2740295"/>
                  <a:pt x="2803368" y="2738697"/>
                </a:cubicBezTo>
                <a:cubicBezTo>
                  <a:pt x="2806561" y="2741893"/>
                  <a:pt x="2801772" y="2743491"/>
                  <a:pt x="2804965" y="2746687"/>
                </a:cubicBezTo>
                <a:cubicBezTo>
                  <a:pt x="2809754" y="2749882"/>
                  <a:pt x="2804965" y="2740295"/>
                  <a:pt x="2809754" y="2740295"/>
                </a:cubicBezTo>
                <a:cubicBezTo>
                  <a:pt x="2811350" y="2745089"/>
                  <a:pt x="2814543" y="2743491"/>
                  <a:pt x="2817736" y="2749882"/>
                </a:cubicBezTo>
                <a:cubicBezTo>
                  <a:pt x="2803368" y="2748284"/>
                  <a:pt x="2828911" y="2767458"/>
                  <a:pt x="2833701" y="2777045"/>
                </a:cubicBezTo>
                <a:cubicBezTo>
                  <a:pt x="2830508" y="2772252"/>
                  <a:pt x="2836894" y="2770654"/>
                  <a:pt x="2832104" y="2767458"/>
                </a:cubicBezTo>
                <a:cubicBezTo>
                  <a:pt x="2835297" y="2765861"/>
                  <a:pt x="2835297" y="2769056"/>
                  <a:pt x="2835297" y="2770654"/>
                </a:cubicBezTo>
                <a:cubicBezTo>
                  <a:pt x="2844876" y="2783437"/>
                  <a:pt x="2848069" y="2778643"/>
                  <a:pt x="2849665" y="2788230"/>
                </a:cubicBezTo>
                <a:cubicBezTo>
                  <a:pt x="2851262" y="2789828"/>
                  <a:pt x="2849665" y="2786633"/>
                  <a:pt x="2852858" y="2785035"/>
                </a:cubicBezTo>
                <a:cubicBezTo>
                  <a:pt x="2859244" y="2791426"/>
                  <a:pt x="2857648" y="2794622"/>
                  <a:pt x="2859244" y="2799415"/>
                </a:cubicBezTo>
                <a:cubicBezTo>
                  <a:pt x="2862437" y="2799415"/>
                  <a:pt x="2872016" y="2802611"/>
                  <a:pt x="2868823" y="2809002"/>
                </a:cubicBezTo>
                <a:cubicBezTo>
                  <a:pt x="2870419" y="2810600"/>
                  <a:pt x="2878401" y="2815394"/>
                  <a:pt x="2873612" y="2816991"/>
                </a:cubicBezTo>
                <a:cubicBezTo>
                  <a:pt x="2876805" y="2820187"/>
                  <a:pt x="2879998" y="2818589"/>
                  <a:pt x="2883191" y="2821785"/>
                </a:cubicBezTo>
                <a:cubicBezTo>
                  <a:pt x="2884787" y="2820187"/>
                  <a:pt x="2878401" y="2815394"/>
                  <a:pt x="2876805" y="2812198"/>
                </a:cubicBezTo>
                <a:cubicBezTo>
                  <a:pt x="2884787" y="2809002"/>
                  <a:pt x="2881594" y="2802611"/>
                  <a:pt x="2887980" y="2799415"/>
                </a:cubicBezTo>
                <a:cubicBezTo>
                  <a:pt x="2892769" y="2816991"/>
                  <a:pt x="2891173" y="2832970"/>
                  <a:pt x="2894366" y="2852144"/>
                </a:cubicBezTo>
                <a:cubicBezTo>
                  <a:pt x="2900752" y="2856937"/>
                  <a:pt x="2892769" y="2839361"/>
                  <a:pt x="2902348" y="2850546"/>
                </a:cubicBezTo>
                <a:cubicBezTo>
                  <a:pt x="2903945" y="2848948"/>
                  <a:pt x="2899155" y="2845753"/>
                  <a:pt x="2903945" y="2844155"/>
                </a:cubicBezTo>
                <a:cubicBezTo>
                  <a:pt x="2899155" y="2839361"/>
                  <a:pt x="2897559" y="2840959"/>
                  <a:pt x="2895962" y="2836166"/>
                </a:cubicBezTo>
                <a:cubicBezTo>
                  <a:pt x="2899155" y="2834568"/>
                  <a:pt x="2902348" y="2839361"/>
                  <a:pt x="2905541" y="2842557"/>
                </a:cubicBezTo>
                <a:cubicBezTo>
                  <a:pt x="2905541" y="2840959"/>
                  <a:pt x="2905541" y="2832970"/>
                  <a:pt x="2910330" y="2836166"/>
                </a:cubicBezTo>
                <a:cubicBezTo>
                  <a:pt x="2910330" y="2831372"/>
                  <a:pt x="2907138" y="2821785"/>
                  <a:pt x="2913523" y="2823383"/>
                </a:cubicBezTo>
                <a:cubicBezTo>
                  <a:pt x="2915120" y="2826579"/>
                  <a:pt x="2919909" y="2831372"/>
                  <a:pt x="2921506" y="2836166"/>
                </a:cubicBezTo>
                <a:cubicBezTo>
                  <a:pt x="2915120" y="2842557"/>
                  <a:pt x="2923102" y="2853742"/>
                  <a:pt x="2913523" y="2853742"/>
                </a:cubicBezTo>
                <a:cubicBezTo>
                  <a:pt x="2916716" y="2860133"/>
                  <a:pt x="2915120" y="2863329"/>
                  <a:pt x="2911927" y="2866525"/>
                </a:cubicBezTo>
                <a:cubicBezTo>
                  <a:pt x="2919909" y="2871318"/>
                  <a:pt x="2923102" y="2880905"/>
                  <a:pt x="2929488" y="2880905"/>
                </a:cubicBezTo>
                <a:cubicBezTo>
                  <a:pt x="2929488" y="2877709"/>
                  <a:pt x="2923102" y="2876112"/>
                  <a:pt x="2921506" y="2869720"/>
                </a:cubicBezTo>
                <a:cubicBezTo>
                  <a:pt x="2923102" y="2864927"/>
                  <a:pt x="2939067" y="2871318"/>
                  <a:pt x="2932681" y="2861731"/>
                </a:cubicBezTo>
                <a:cubicBezTo>
                  <a:pt x="2937470" y="2860133"/>
                  <a:pt x="2935874" y="2864927"/>
                  <a:pt x="2942259" y="2871318"/>
                </a:cubicBezTo>
                <a:cubicBezTo>
                  <a:pt x="2939067" y="2876112"/>
                  <a:pt x="2932681" y="2876112"/>
                  <a:pt x="2939067" y="2885699"/>
                </a:cubicBezTo>
                <a:cubicBezTo>
                  <a:pt x="2935874" y="2884101"/>
                  <a:pt x="2935874" y="2882503"/>
                  <a:pt x="2932681" y="2882503"/>
                </a:cubicBezTo>
                <a:cubicBezTo>
                  <a:pt x="2935874" y="2888894"/>
                  <a:pt x="2932681" y="2893688"/>
                  <a:pt x="2937470" y="2901677"/>
                </a:cubicBezTo>
                <a:cubicBezTo>
                  <a:pt x="2939067" y="2901677"/>
                  <a:pt x="2940663" y="2898481"/>
                  <a:pt x="2943856" y="2900079"/>
                </a:cubicBezTo>
                <a:cubicBezTo>
                  <a:pt x="2947049" y="2904873"/>
                  <a:pt x="2951838" y="2911264"/>
                  <a:pt x="2955031" y="2909666"/>
                </a:cubicBezTo>
                <a:cubicBezTo>
                  <a:pt x="2958224" y="2906471"/>
                  <a:pt x="2950242" y="2901677"/>
                  <a:pt x="2947049" y="2898481"/>
                </a:cubicBezTo>
                <a:cubicBezTo>
                  <a:pt x="2943856" y="2887296"/>
                  <a:pt x="2961417" y="2895286"/>
                  <a:pt x="2953435" y="2885699"/>
                </a:cubicBezTo>
                <a:cubicBezTo>
                  <a:pt x="2958224" y="2888894"/>
                  <a:pt x="2961417" y="2888894"/>
                  <a:pt x="2961417" y="2884101"/>
                </a:cubicBezTo>
                <a:cubicBezTo>
                  <a:pt x="2964610" y="2885699"/>
                  <a:pt x="2966206" y="2888894"/>
                  <a:pt x="2967803" y="2888894"/>
                </a:cubicBezTo>
                <a:cubicBezTo>
                  <a:pt x="2969399" y="2900079"/>
                  <a:pt x="2951838" y="2920851"/>
                  <a:pt x="2974188" y="2925645"/>
                </a:cubicBezTo>
                <a:cubicBezTo>
                  <a:pt x="2975785" y="2919253"/>
                  <a:pt x="2978978" y="2917655"/>
                  <a:pt x="2985364" y="2919253"/>
                </a:cubicBezTo>
                <a:cubicBezTo>
                  <a:pt x="2985364" y="2914460"/>
                  <a:pt x="2983767" y="2904873"/>
                  <a:pt x="2991749" y="2906471"/>
                </a:cubicBezTo>
                <a:cubicBezTo>
                  <a:pt x="2996539" y="2919253"/>
                  <a:pt x="2991749" y="2927242"/>
                  <a:pt x="2986960" y="2935232"/>
                </a:cubicBezTo>
                <a:cubicBezTo>
                  <a:pt x="2985364" y="2940025"/>
                  <a:pt x="2982171" y="2944819"/>
                  <a:pt x="2982171" y="2949612"/>
                </a:cubicBezTo>
                <a:cubicBezTo>
                  <a:pt x="2982171" y="2954406"/>
                  <a:pt x="2983767" y="2959199"/>
                  <a:pt x="2988557" y="2965591"/>
                </a:cubicBezTo>
                <a:cubicBezTo>
                  <a:pt x="2991749" y="2968786"/>
                  <a:pt x="2993346" y="2963993"/>
                  <a:pt x="2996539" y="2967188"/>
                </a:cubicBezTo>
                <a:cubicBezTo>
                  <a:pt x="2996539" y="2954406"/>
                  <a:pt x="3012503" y="2946416"/>
                  <a:pt x="3014100" y="2936829"/>
                </a:cubicBezTo>
                <a:cubicBezTo>
                  <a:pt x="3025275" y="2951210"/>
                  <a:pt x="3004521" y="2946416"/>
                  <a:pt x="3015696" y="2960797"/>
                </a:cubicBezTo>
                <a:cubicBezTo>
                  <a:pt x="3007714" y="2967188"/>
                  <a:pt x="3010907" y="2976775"/>
                  <a:pt x="3002925" y="2981569"/>
                </a:cubicBezTo>
                <a:cubicBezTo>
                  <a:pt x="3006117" y="2984765"/>
                  <a:pt x="3007714" y="2984765"/>
                  <a:pt x="3009310" y="2987960"/>
                </a:cubicBezTo>
                <a:cubicBezTo>
                  <a:pt x="3007714" y="2987960"/>
                  <a:pt x="3006117" y="2984765"/>
                  <a:pt x="3004521" y="2986362"/>
                </a:cubicBezTo>
                <a:cubicBezTo>
                  <a:pt x="3006117" y="2992754"/>
                  <a:pt x="3006117" y="2997547"/>
                  <a:pt x="3012503" y="3005537"/>
                </a:cubicBezTo>
                <a:cubicBezTo>
                  <a:pt x="3022082" y="3002341"/>
                  <a:pt x="3015696" y="2989558"/>
                  <a:pt x="3026871" y="2991156"/>
                </a:cubicBezTo>
                <a:cubicBezTo>
                  <a:pt x="3025275" y="2981569"/>
                  <a:pt x="3030064" y="2978373"/>
                  <a:pt x="3039643" y="2976775"/>
                </a:cubicBezTo>
                <a:cubicBezTo>
                  <a:pt x="3047625" y="2992754"/>
                  <a:pt x="3034854" y="3010330"/>
                  <a:pt x="3028468" y="3010330"/>
                </a:cubicBezTo>
                <a:cubicBezTo>
                  <a:pt x="3026871" y="3011928"/>
                  <a:pt x="3030064" y="3016721"/>
                  <a:pt x="3031661" y="3018319"/>
                </a:cubicBezTo>
                <a:cubicBezTo>
                  <a:pt x="3020486" y="3016721"/>
                  <a:pt x="3023678" y="3037493"/>
                  <a:pt x="3012503" y="3031102"/>
                </a:cubicBezTo>
                <a:cubicBezTo>
                  <a:pt x="3015696" y="3039091"/>
                  <a:pt x="3014100" y="3037493"/>
                  <a:pt x="3007714" y="3035896"/>
                </a:cubicBezTo>
                <a:cubicBezTo>
                  <a:pt x="3010907" y="3042287"/>
                  <a:pt x="3010907" y="3045483"/>
                  <a:pt x="3012503" y="3050276"/>
                </a:cubicBezTo>
                <a:cubicBezTo>
                  <a:pt x="3014100" y="3055070"/>
                  <a:pt x="3017293" y="3058265"/>
                  <a:pt x="3023678" y="3063059"/>
                </a:cubicBezTo>
                <a:cubicBezTo>
                  <a:pt x="3025275" y="3058265"/>
                  <a:pt x="3025275" y="3053472"/>
                  <a:pt x="3031661" y="3059863"/>
                </a:cubicBezTo>
                <a:cubicBezTo>
                  <a:pt x="3031661" y="3058265"/>
                  <a:pt x="3030064" y="3055070"/>
                  <a:pt x="3028468" y="3051874"/>
                </a:cubicBezTo>
                <a:cubicBezTo>
                  <a:pt x="3030064" y="3048678"/>
                  <a:pt x="3033257" y="3055070"/>
                  <a:pt x="3036450" y="3053472"/>
                </a:cubicBezTo>
                <a:cubicBezTo>
                  <a:pt x="3038047" y="3051874"/>
                  <a:pt x="3033257" y="3051874"/>
                  <a:pt x="3033257" y="3048678"/>
                </a:cubicBezTo>
                <a:cubicBezTo>
                  <a:pt x="3034854" y="3045483"/>
                  <a:pt x="3038047" y="3051874"/>
                  <a:pt x="3039643" y="3051874"/>
                </a:cubicBezTo>
                <a:cubicBezTo>
                  <a:pt x="3042836" y="3061461"/>
                  <a:pt x="3038047" y="3061461"/>
                  <a:pt x="3038047" y="3069450"/>
                </a:cubicBezTo>
                <a:cubicBezTo>
                  <a:pt x="3033257" y="3064657"/>
                  <a:pt x="3034854" y="3071048"/>
                  <a:pt x="3030064" y="3069450"/>
                </a:cubicBezTo>
                <a:cubicBezTo>
                  <a:pt x="3033257" y="3071048"/>
                  <a:pt x="3036450" y="3074244"/>
                  <a:pt x="3039643" y="3079037"/>
                </a:cubicBezTo>
                <a:cubicBezTo>
                  <a:pt x="3031661" y="3077439"/>
                  <a:pt x="3033257" y="3082233"/>
                  <a:pt x="3028468" y="3082233"/>
                </a:cubicBezTo>
                <a:cubicBezTo>
                  <a:pt x="3028468" y="3083831"/>
                  <a:pt x="3028468" y="3087026"/>
                  <a:pt x="3030064" y="3088624"/>
                </a:cubicBezTo>
                <a:cubicBezTo>
                  <a:pt x="3020486" y="3091820"/>
                  <a:pt x="3014100" y="3104603"/>
                  <a:pt x="2999732" y="3099809"/>
                </a:cubicBezTo>
                <a:cubicBezTo>
                  <a:pt x="3001328" y="3103005"/>
                  <a:pt x="3004521" y="3107798"/>
                  <a:pt x="2998135" y="3109396"/>
                </a:cubicBezTo>
                <a:cubicBezTo>
                  <a:pt x="2991749" y="3099809"/>
                  <a:pt x="2985364" y="3106200"/>
                  <a:pt x="2980574" y="3106200"/>
                </a:cubicBezTo>
                <a:cubicBezTo>
                  <a:pt x="2986960" y="3114190"/>
                  <a:pt x="2993346" y="3117385"/>
                  <a:pt x="3001328" y="3123777"/>
                </a:cubicBezTo>
                <a:cubicBezTo>
                  <a:pt x="2991749" y="3118983"/>
                  <a:pt x="2998135" y="3130168"/>
                  <a:pt x="2988557" y="3122179"/>
                </a:cubicBezTo>
                <a:cubicBezTo>
                  <a:pt x="2983767" y="3136559"/>
                  <a:pt x="2974188" y="3144549"/>
                  <a:pt x="2959820" y="3146146"/>
                </a:cubicBezTo>
                <a:cubicBezTo>
                  <a:pt x="2955031" y="3141353"/>
                  <a:pt x="2948645" y="3134962"/>
                  <a:pt x="2947049" y="3131766"/>
                </a:cubicBezTo>
                <a:cubicBezTo>
                  <a:pt x="2947049" y="3130168"/>
                  <a:pt x="2945452" y="3130168"/>
                  <a:pt x="2943856" y="3128570"/>
                </a:cubicBezTo>
                <a:cubicBezTo>
                  <a:pt x="2942259" y="3128570"/>
                  <a:pt x="2945452" y="3131766"/>
                  <a:pt x="2945452" y="3131766"/>
                </a:cubicBezTo>
                <a:cubicBezTo>
                  <a:pt x="2940663" y="3131766"/>
                  <a:pt x="2940663" y="3125375"/>
                  <a:pt x="2940663" y="3122179"/>
                </a:cubicBezTo>
                <a:cubicBezTo>
                  <a:pt x="2934277" y="3125375"/>
                  <a:pt x="2927891" y="3125375"/>
                  <a:pt x="2926295" y="3133364"/>
                </a:cubicBezTo>
                <a:cubicBezTo>
                  <a:pt x="2932681" y="3138157"/>
                  <a:pt x="2937470" y="3141353"/>
                  <a:pt x="2940663" y="3147744"/>
                </a:cubicBezTo>
                <a:cubicBezTo>
                  <a:pt x="2929488" y="3154136"/>
                  <a:pt x="2913523" y="3147744"/>
                  <a:pt x="2899155" y="3150940"/>
                </a:cubicBezTo>
                <a:cubicBezTo>
                  <a:pt x="2900752" y="3152538"/>
                  <a:pt x="2910330" y="3162125"/>
                  <a:pt x="2913523" y="3163723"/>
                </a:cubicBezTo>
                <a:cubicBezTo>
                  <a:pt x="2918313" y="3170114"/>
                  <a:pt x="2913523" y="3174908"/>
                  <a:pt x="2919909" y="3181299"/>
                </a:cubicBezTo>
                <a:cubicBezTo>
                  <a:pt x="2915120" y="3184495"/>
                  <a:pt x="2913523" y="3182897"/>
                  <a:pt x="2910330" y="3187690"/>
                </a:cubicBezTo>
                <a:cubicBezTo>
                  <a:pt x="2902348" y="3182897"/>
                  <a:pt x="2892769" y="3182897"/>
                  <a:pt x="2883191" y="3176505"/>
                </a:cubicBezTo>
                <a:cubicBezTo>
                  <a:pt x="2881594" y="3171712"/>
                  <a:pt x="2883191" y="3170114"/>
                  <a:pt x="2881594" y="3166918"/>
                </a:cubicBezTo>
                <a:cubicBezTo>
                  <a:pt x="2875208" y="3163723"/>
                  <a:pt x="2865630" y="3155733"/>
                  <a:pt x="2862437" y="3149342"/>
                </a:cubicBezTo>
                <a:cubicBezTo>
                  <a:pt x="2860840" y="3155733"/>
                  <a:pt x="2849665" y="3146146"/>
                  <a:pt x="2846472" y="3138157"/>
                </a:cubicBezTo>
                <a:cubicBezTo>
                  <a:pt x="2849665" y="3149342"/>
                  <a:pt x="2838490" y="3149342"/>
                  <a:pt x="2849665" y="3163723"/>
                </a:cubicBezTo>
                <a:cubicBezTo>
                  <a:pt x="2849665" y="3155733"/>
                  <a:pt x="2852858" y="3158929"/>
                  <a:pt x="2851262" y="3165321"/>
                </a:cubicBezTo>
                <a:cubicBezTo>
                  <a:pt x="2854455" y="3166918"/>
                  <a:pt x="2852858" y="3163723"/>
                  <a:pt x="2854455" y="3162125"/>
                </a:cubicBezTo>
                <a:cubicBezTo>
                  <a:pt x="2857648" y="3165321"/>
                  <a:pt x="2856051" y="3166918"/>
                  <a:pt x="2857648" y="3168516"/>
                </a:cubicBezTo>
                <a:cubicBezTo>
                  <a:pt x="2862437" y="3171712"/>
                  <a:pt x="2867226" y="3170114"/>
                  <a:pt x="2872016" y="3170114"/>
                </a:cubicBezTo>
                <a:cubicBezTo>
                  <a:pt x="2873612" y="3174908"/>
                  <a:pt x="2875208" y="3179701"/>
                  <a:pt x="2881594" y="3186092"/>
                </a:cubicBezTo>
                <a:cubicBezTo>
                  <a:pt x="2876805" y="3189288"/>
                  <a:pt x="2867226" y="3174908"/>
                  <a:pt x="2865630" y="3184495"/>
                </a:cubicBezTo>
                <a:cubicBezTo>
                  <a:pt x="2860840" y="3179701"/>
                  <a:pt x="2857648" y="3173310"/>
                  <a:pt x="2854455" y="3176505"/>
                </a:cubicBezTo>
                <a:cubicBezTo>
                  <a:pt x="2854455" y="3174908"/>
                  <a:pt x="2852858" y="3173310"/>
                  <a:pt x="2851262" y="3170114"/>
                </a:cubicBezTo>
                <a:cubicBezTo>
                  <a:pt x="2849665" y="3168516"/>
                  <a:pt x="2846472" y="3165321"/>
                  <a:pt x="2848069" y="3165321"/>
                </a:cubicBezTo>
                <a:cubicBezTo>
                  <a:pt x="2844876" y="3163723"/>
                  <a:pt x="2841683" y="3163723"/>
                  <a:pt x="2838490" y="3163723"/>
                </a:cubicBezTo>
                <a:cubicBezTo>
                  <a:pt x="2835297" y="3160527"/>
                  <a:pt x="2841683" y="3160527"/>
                  <a:pt x="2843279" y="3157331"/>
                </a:cubicBezTo>
                <a:cubicBezTo>
                  <a:pt x="2843279" y="3154136"/>
                  <a:pt x="2840087" y="3150940"/>
                  <a:pt x="2841683" y="3149342"/>
                </a:cubicBezTo>
                <a:cubicBezTo>
                  <a:pt x="2825719" y="3136559"/>
                  <a:pt x="2820929" y="3147744"/>
                  <a:pt x="2804965" y="3138157"/>
                </a:cubicBezTo>
                <a:cubicBezTo>
                  <a:pt x="2803368" y="3139755"/>
                  <a:pt x="2812947" y="3146146"/>
                  <a:pt x="2811350" y="3149342"/>
                </a:cubicBezTo>
                <a:cubicBezTo>
                  <a:pt x="2814543" y="3150940"/>
                  <a:pt x="2812947" y="3147744"/>
                  <a:pt x="2812947" y="3146146"/>
                </a:cubicBezTo>
                <a:cubicBezTo>
                  <a:pt x="2814543" y="3142951"/>
                  <a:pt x="2814543" y="3152538"/>
                  <a:pt x="2817736" y="3149342"/>
                </a:cubicBezTo>
                <a:cubicBezTo>
                  <a:pt x="2819333" y="3154136"/>
                  <a:pt x="2814543" y="3154136"/>
                  <a:pt x="2817736" y="3157331"/>
                </a:cubicBezTo>
                <a:cubicBezTo>
                  <a:pt x="2809754" y="3152538"/>
                  <a:pt x="2809754" y="3158929"/>
                  <a:pt x="2803368" y="3160527"/>
                </a:cubicBezTo>
                <a:cubicBezTo>
                  <a:pt x="2798579" y="3154136"/>
                  <a:pt x="2793789" y="3152538"/>
                  <a:pt x="2789000" y="3157331"/>
                </a:cubicBezTo>
                <a:cubicBezTo>
                  <a:pt x="2782614" y="3150940"/>
                  <a:pt x="2777825" y="3155733"/>
                  <a:pt x="2771439" y="3146146"/>
                </a:cubicBezTo>
                <a:cubicBezTo>
                  <a:pt x="2771439" y="3146146"/>
                  <a:pt x="2771439" y="3146146"/>
                  <a:pt x="2765053" y="3149342"/>
                </a:cubicBezTo>
                <a:cubicBezTo>
                  <a:pt x="2760264" y="3146146"/>
                  <a:pt x="2755475" y="3141353"/>
                  <a:pt x="2749089" y="3134962"/>
                </a:cubicBezTo>
                <a:cubicBezTo>
                  <a:pt x="2749089" y="3131766"/>
                  <a:pt x="2752282" y="3130168"/>
                  <a:pt x="2753878" y="3128570"/>
                </a:cubicBezTo>
                <a:cubicBezTo>
                  <a:pt x="2757071" y="3131766"/>
                  <a:pt x="2760264" y="3134962"/>
                  <a:pt x="2761860" y="3134962"/>
                </a:cubicBezTo>
                <a:cubicBezTo>
                  <a:pt x="2763457" y="3134962"/>
                  <a:pt x="2760264" y="3126972"/>
                  <a:pt x="2765053" y="3133364"/>
                </a:cubicBezTo>
                <a:cubicBezTo>
                  <a:pt x="2765053" y="3130168"/>
                  <a:pt x="2763457" y="3126972"/>
                  <a:pt x="2760264" y="3123777"/>
                </a:cubicBezTo>
                <a:cubicBezTo>
                  <a:pt x="2758668" y="3122179"/>
                  <a:pt x="2760264" y="3125375"/>
                  <a:pt x="2757071" y="3125375"/>
                </a:cubicBezTo>
                <a:cubicBezTo>
                  <a:pt x="2755475" y="3114190"/>
                  <a:pt x="2745896" y="3123777"/>
                  <a:pt x="2744300" y="3114190"/>
                </a:cubicBezTo>
                <a:cubicBezTo>
                  <a:pt x="2741107" y="3120581"/>
                  <a:pt x="2739510" y="3117385"/>
                  <a:pt x="2733124" y="3112592"/>
                </a:cubicBezTo>
                <a:cubicBezTo>
                  <a:pt x="2734721" y="3120581"/>
                  <a:pt x="2744300" y="3123777"/>
                  <a:pt x="2747492" y="3131766"/>
                </a:cubicBezTo>
                <a:cubicBezTo>
                  <a:pt x="2734721" y="3130168"/>
                  <a:pt x="2717160" y="3096613"/>
                  <a:pt x="2707581" y="3103005"/>
                </a:cubicBezTo>
                <a:cubicBezTo>
                  <a:pt x="2702792" y="3095016"/>
                  <a:pt x="2698002" y="3088624"/>
                  <a:pt x="2693213" y="3080635"/>
                </a:cubicBezTo>
                <a:cubicBezTo>
                  <a:pt x="2675652" y="3071048"/>
                  <a:pt x="2651705" y="3047080"/>
                  <a:pt x="2632548" y="3019917"/>
                </a:cubicBezTo>
                <a:cubicBezTo>
                  <a:pt x="2629355" y="3021515"/>
                  <a:pt x="2638934" y="3027906"/>
                  <a:pt x="2634144" y="3027906"/>
                </a:cubicBezTo>
                <a:cubicBezTo>
                  <a:pt x="2624566" y="3018319"/>
                  <a:pt x="2618180" y="3010330"/>
                  <a:pt x="2603812" y="3000743"/>
                </a:cubicBezTo>
                <a:cubicBezTo>
                  <a:pt x="2607005" y="3000743"/>
                  <a:pt x="2608601" y="2999145"/>
                  <a:pt x="2610198" y="2997547"/>
                </a:cubicBezTo>
                <a:cubicBezTo>
                  <a:pt x="2608601" y="2995950"/>
                  <a:pt x="2608601" y="2995950"/>
                  <a:pt x="2607005" y="2994352"/>
                </a:cubicBezTo>
                <a:cubicBezTo>
                  <a:pt x="2602215" y="2989558"/>
                  <a:pt x="2607005" y="2997547"/>
                  <a:pt x="2603812" y="2997547"/>
                </a:cubicBezTo>
                <a:cubicBezTo>
                  <a:pt x="2599022" y="2992754"/>
                  <a:pt x="2603812" y="2991156"/>
                  <a:pt x="2602215" y="2987960"/>
                </a:cubicBezTo>
                <a:cubicBezTo>
                  <a:pt x="2597426" y="2983167"/>
                  <a:pt x="2599022" y="2991156"/>
                  <a:pt x="2592637" y="2987960"/>
                </a:cubicBezTo>
                <a:cubicBezTo>
                  <a:pt x="2589444" y="2984765"/>
                  <a:pt x="2591040" y="2976775"/>
                  <a:pt x="2584654" y="2979971"/>
                </a:cubicBezTo>
                <a:cubicBezTo>
                  <a:pt x="2583058" y="2978373"/>
                  <a:pt x="2586251" y="2976775"/>
                  <a:pt x="2586251" y="2975178"/>
                </a:cubicBezTo>
                <a:cubicBezTo>
                  <a:pt x="2583058" y="2973580"/>
                  <a:pt x="2581462" y="2975178"/>
                  <a:pt x="2578269" y="2973580"/>
                </a:cubicBezTo>
                <a:cubicBezTo>
                  <a:pt x="2573479" y="2963993"/>
                  <a:pt x="2562304" y="2959199"/>
                  <a:pt x="2565497" y="2952808"/>
                </a:cubicBezTo>
                <a:cubicBezTo>
                  <a:pt x="2562304" y="2952808"/>
                  <a:pt x="2555918" y="2948014"/>
                  <a:pt x="2547936" y="2941623"/>
                </a:cubicBezTo>
                <a:cubicBezTo>
                  <a:pt x="2541550" y="2935232"/>
                  <a:pt x="2535164" y="2927242"/>
                  <a:pt x="2528779" y="2920851"/>
                </a:cubicBezTo>
                <a:cubicBezTo>
                  <a:pt x="2533568" y="2924047"/>
                  <a:pt x="2525586" y="2908068"/>
                  <a:pt x="2525586" y="2908068"/>
                </a:cubicBezTo>
                <a:cubicBezTo>
                  <a:pt x="2522393" y="2906471"/>
                  <a:pt x="2520796" y="2906471"/>
                  <a:pt x="2517603" y="2908068"/>
                </a:cubicBezTo>
                <a:cubicBezTo>
                  <a:pt x="2508025" y="2898481"/>
                  <a:pt x="2500042" y="2888894"/>
                  <a:pt x="2504832" y="2882503"/>
                </a:cubicBezTo>
                <a:cubicBezTo>
                  <a:pt x="2501639" y="2880905"/>
                  <a:pt x="2500042" y="2877709"/>
                  <a:pt x="2496850" y="2874514"/>
                </a:cubicBezTo>
                <a:cubicBezTo>
                  <a:pt x="2496850" y="2879307"/>
                  <a:pt x="2493657" y="2879307"/>
                  <a:pt x="2488867" y="2879307"/>
                </a:cubicBezTo>
                <a:cubicBezTo>
                  <a:pt x="2485674" y="2869720"/>
                  <a:pt x="2482482" y="2869720"/>
                  <a:pt x="2474499" y="2861731"/>
                </a:cubicBezTo>
                <a:cubicBezTo>
                  <a:pt x="2477692" y="2860133"/>
                  <a:pt x="2474499" y="2856937"/>
                  <a:pt x="2477692" y="2855340"/>
                </a:cubicBezTo>
                <a:cubicBezTo>
                  <a:pt x="2469710" y="2845753"/>
                  <a:pt x="2471306" y="2855340"/>
                  <a:pt x="2466517" y="2853742"/>
                </a:cubicBezTo>
                <a:cubicBezTo>
                  <a:pt x="2464921" y="2845753"/>
                  <a:pt x="2460131" y="2839361"/>
                  <a:pt x="2450553" y="2836166"/>
                </a:cubicBezTo>
                <a:cubicBezTo>
                  <a:pt x="2461728" y="2839361"/>
                  <a:pt x="2448956" y="2826579"/>
                  <a:pt x="2444167" y="2824981"/>
                </a:cubicBezTo>
                <a:cubicBezTo>
                  <a:pt x="2442570" y="2824981"/>
                  <a:pt x="2447360" y="2832970"/>
                  <a:pt x="2448956" y="2831372"/>
                </a:cubicBezTo>
                <a:cubicBezTo>
                  <a:pt x="2452149" y="2839361"/>
                  <a:pt x="2432992" y="2824981"/>
                  <a:pt x="2440974" y="2821785"/>
                </a:cubicBezTo>
                <a:cubicBezTo>
                  <a:pt x="2439377" y="2820187"/>
                  <a:pt x="2437781" y="2818589"/>
                  <a:pt x="2436184" y="2815394"/>
                </a:cubicBezTo>
                <a:cubicBezTo>
                  <a:pt x="2431395" y="2812198"/>
                  <a:pt x="2431395" y="2821785"/>
                  <a:pt x="2426606" y="2813796"/>
                </a:cubicBezTo>
                <a:cubicBezTo>
                  <a:pt x="2428202" y="2812198"/>
                  <a:pt x="2432992" y="2812198"/>
                  <a:pt x="2431395" y="2807404"/>
                </a:cubicBezTo>
                <a:cubicBezTo>
                  <a:pt x="2426606" y="2804209"/>
                  <a:pt x="2431395" y="2813796"/>
                  <a:pt x="2425009" y="2810600"/>
                </a:cubicBezTo>
                <a:cubicBezTo>
                  <a:pt x="2420220" y="2799415"/>
                  <a:pt x="2407448" y="2794622"/>
                  <a:pt x="2393080" y="2778643"/>
                </a:cubicBezTo>
                <a:cubicBezTo>
                  <a:pt x="2396273" y="2778643"/>
                  <a:pt x="2394677" y="2775448"/>
                  <a:pt x="2396273" y="2773850"/>
                </a:cubicBezTo>
                <a:cubicBezTo>
                  <a:pt x="2393080" y="2772252"/>
                  <a:pt x="2391484" y="2775448"/>
                  <a:pt x="2389887" y="2775448"/>
                </a:cubicBezTo>
                <a:cubicBezTo>
                  <a:pt x="2383502" y="2767458"/>
                  <a:pt x="2377116" y="2761067"/>
                  <a:pt x="2372326" y="2754676"/>
                </a:cubicBezTo>
                <a:cubicBezTo>
                  <a:pt x="2369134" y="2753078"/>
                  <a:pt x="2365941" y="2749882"/>
                  <a:pt x="2364344" y="2745089"/>
                </a:cubicBezTo>
                <a:cubicBezTo>
                  <a:pt x="2361151" y="2741893"/>
                  <a:pt x="2357958" y="2738697"/>
                  <a:pt x="2353169" y="2733904"/>
                </a:cubicBezTo>
                <a:cubicBezTo>
                  <a:pt x="2348380" y="2730708"/>
                  <a:pt x="2353169" y="2737099"/>
                  <a:pt x="2349976" y="2738697"/>
                </a:cubicBezTo>
                <a:cubicBezTo>
                  <a:pt x="2353169" y="2733904"/>
                  <a:pt x="2340397" y="2730708"/>
                  <a:pt x="2340397" y="2729110"/>
                </a:cubicBezTo>
                <a:cubicBezTo>
                  <a:pt x="2334012" y="2724317"/>
                  <a:pt x="2332415" y="2714730"/>
                  <a:pt x="2324433" y="2706741"/>
                </a:cubicBezTo>
                <a:cubicBezTo>
                  <a:pt x="2318047" y="2698751"/>
                  <a:pt x="2310065" y="2692360"/>
                  <a:pt x="2302083" y="2685969"/>
                </a:cubicBezTo>
                <a:cubicBezTo>
                  <a:pt x="2294100" y="2679577"/>
                  <a:pt x="2286118" y="2671588"/>
                  <a:pt x="2278136" y="2665197"/>
                </a:cubicBezTo>
                <a:cubicBezTo>
                  <a:pt x="2278136" y="2665197"/>
                  <a:pt x="2278136" y="2665197"/>
                  <a:pt x="2281329" y="2660403"/>
                </a:cubicBezTo>
                <a:cubicBezTo>
                  <a:pt x="2274943" y="2655610"/>
                  <a:pt x="2268557" y="2652414"/>
                  <a:pt x="2266961" y="2646023"/>
                </a:cubicBezTo>
                <a:cubicBezTo>
                  <a:pt x="2258978" y="2642827"/>
                  <a:pt x="2257382" y="2641229"/>
                  <a:pt x="2250996" y="2634838"/>
                </a:cubicBezTo>
                <a:cubicBezTo>
                  <a:pt x="2250996" y="2634838"/>
                  <a:pt x="2252593" y="2633240"/>
                  <a:pt x="2252593" y="2631642"/>
                </a:cubicBezTo>
                <a:cubicBezTo>
                  <a:pt x="2243014" y="2626849"/>
                  <a:pt x="2231839" y="2618859"/>
                  <a:pt x="2230242" y="2610870"/>
                </a:cubicBezTo>
                <a:cubicBezTo>
                  <a:pt x="2219067" y="2607674"/>
                  <a:pt x="2209488" y="2593294"/>
                  <a:pt x="2206295" y="2585305"/>
                </a:cubicBezTo>
                <a:cubicBezTo>
                  <a:pt x="2204699" y="2582109"/>
                  <a:pt x="2204699" y="2586903"/>
                  <a:pt x="2206295" y="2588500"/>
                </a:cubicBezTo>
                <a:cubicBezTo>
                  <a:pt x="2191927" y="2583707"/>
                  <a:pt x="2187138" y="2569326"/>
                  <a:pt x="2177559" y="2559739"/>
                </a:cubicBezTo>
                <a:cubicBezTo>
                  <a:pt x="2171174" y="2558141"/>
                  <a:pt x="2158402" y="2553348"/>
                  <a:pt x="2159998" y="2546957"/>
                </a:cubicBezTo>
                <a:cubicBezTo>
                  <a:pt x="2166384" y="2553348"/>
                  <a:pt x="2169577" y="2558141"/>
                  <a:pt x="2171174" y="2550152"/>
                </a:cubicBezTo>
                <a:cubicBezTo>
                  <a:pt x="2167981" y="2546957"/>
                  <a:pt x="2161595" y="2546957"/>
                  <a:pt x="2163191" y="2543761"/>
                </a:cubicBezTo>
                <a:cubicBezTo>
                  <a:pt x="2159998" y="2542163"/>
                  <a:pt x="2159998" y="2545359"/>
                  <a:pt x="2158402" y="2545359"/>
                </a:cubicBezTo>
                <a:cubicBezTo>
                  <a:pt x="2147227" y="2538967"/>
                  <a:pt x="2137648" y="2534174"/>
                  <a:pt x="2136052" y="2524587"/>
                </a:cubicBezTo>
                <a:cubicBezTo>
                  <a:pt x="2131262" y="2522989"/>
                  <a:pt x="2136052" y="2530978"/>
                  <a:pt x="2128069" y="2521391"/>
                </a:cubicBezTo>
                <a:cubicBezTo>
                  <a:pt x="2132859" y="2518195"/>
                  <a:pt x="2124876" y="2511804"/>
                  <a:pt x="2118491" y="2508608"/>
                </a:cubicBezTo>
                <a:cubicBezTo>
                  <a:pt x="2120087" y="2508608"/>
                  <a:pt x="2120087" y="2507011"/>
                  <a:pt x="2118491" y="2507011"/>
                </a:cubicBezTo>
                <a:cubicBezTo>
                  <a:pt x="2120087" y="2505413"/>
                  <a:pt x="2123280" y="2505413"/>
                  <a:pt x="2124876" y="2508608"/>
                </a:cubicBezTo>
                <a:cubicBezTo>
                  <a:pt x="2128069" y="2507011"/>
                  <a:pt x="2126473" y="2505413"/>
                  <a:pt x="2123280" y="2502217"/>
                </a:cubicBezTo>
                <a:cubicBezTo>
                  <a:pt x="2120087" y="2500619"/>
                  <a:pt x="2116894" y="2500619"/>
                  <a:pt x="2115298" y="2503815"/>
                </a:cubicBezTo>
                <a:cubicBezTo>
                  <a:pt x="2110508" y="2497424"/>
                  <a:pt x="2108912" y="2492630"/>
                  <a:pt x="2105719" y="2487837"/>
                </a:cubicBezTo>
                <a:cubicBezTo>
                  <a:pt x="2100930" y="2484641"/>
                  <a:pt x="2105719" y="2492630"/>
                  <a:pt x="2102526" y="2492630"/>
                </a:cubicBezTo>
                <a:cubicBezTo>
                  <a:pt x="2094544" y="2483043"/>
                  <a:pt x="2083369" y="2475054"/>
                  <a:pt x="2075387" y="2468662"/>
                </a:cubicBezTo>
                <a:cubicBezTo>
                  <a:pt x="2067404" y="2473456"/>
                  <a:pt x="2061019" y="2486239"/>
                  <a:pt x="2049843" y="2484641"/>
                </a:cubicBezTo>
                <a:cubicBezTo>
                  <a:pt x="2051440" y="2487837"/>
                  <a:pt x="2053036" y="2491032"/>
                  <a:pt x="2048247" y="2494228"/>
                </a:cubicBezTo>
                <a:cubicBezTo>
                  <a:pt x="2041861" y="2487837"/>
                  <a:pt x="2037072" y="2494228"/>
                  <a:pt x="2032282" y="2495826"/>
                </a:cubicBezTo>
                <a:cubicBezTo>
                  <a:pt x="2038668" y="2500619"/>
                  <a:pt x="2045054" y="2502217"/>
                  <a:pt x="2051440" y="2505413"/>
                </a:cubicBezTo>
                <a:cubicBezTo>
                  <a:pt x="2041861" y="2503815"/>
                  <a:pt x="2048247" y="2511804"/>
                  <a:pt x="2040265" y="2507011"/>
                </a:cubicBezTo>
                <a:cubicBezTo>
                  <a:pt x="2037072" y="2521391"/>
                  <a:pt x="2029089" y="2529380"/>
                  <a:pt x="2014721" y="2535772"/>
                </a:cubicBezTo>
                <a:cubicBezTo>
                  <a:pt x="2011529" y="2532576"/>
                  <a:pt x="2005143" y="2527782"/>
                  <a:pt x="2005143" y="2524587"/>
                </a:cubicBezTo>
                <a:cubicBezTo>
                  <a:pt x="2003546" y="2524587"/>
                  <a:pt x="2001950" y="2524587"/>
                  <a:pt x="2001950" y="2524587"/>
                </a:cubicBezTo>
                <a:cubicBezTo>
                  <a:pt x="2000353" y="2524587"/>
                  <a:pt x="2001950" y="2526185"/>
                  <a:pt x="2003546" y="2526185"/>
                </a:cubicBezTo>
                <a:cubicBezTo>
                  <a:pt x="1998757" y="2527782"/>
                  <a:pt x="1998757" y="2521391"/>
                  <a:pt x="1998757" y="2519793"/>
                </a:cubicBezTo>
                <a:cubicBezTo>
                  <a:pt x="1992371" y="2524587"/>
                  <a:pt x="1985985" y="2524587"/>
                  <a:pt x="1985985" y="2532576"/>
                </a:cubicBezTo>
                <a:cubicBezTo>
                  <a:pt x="1990775" y="2535772"/>
                  <a:pt x="1995564" y="2535772"/>
                  <a:pt x="1998757" y="2540565"/>
                </a:cubicBezTo>
                <a:cubicBezTo>
                  <a:pt x="1989178" y="2548554"/>
                  <a:pt x="1974810" y="2548554"/>
                  <a:pt x="1963635" y="2553348"/>
                </a:cubicBezTo>
                <a:cubicBezTo>
                  <a:pt x="1963635" y="2556544"/>
                  <a:pt x="1973214" y="2561337"/>
                  <a:pt x="1976407" y="2561337"/>
                </a:cubicBezTo>
                <a:cubicBezTo>
                  <a:pt x="1979600" y="2566131"/>
                  <a:pt x="1976407" y="2570924"/>
                  <a:pt x="1981196" y="2575718"/>
                </a:cubicBezTo>
                <a:cubicBezTo>
                  <a:pt x="1976407" y="2578913"/>
                  <a:pt x="1976407" y="2578913"/>
                  <a:pt x="1974810" y="2582109"/>
                </a:cubicBezTo>
                <a:cubicBezTo>
                  <a:pt x="1965231" y="2580511"/>
                  <a:pt x="1958846" y="2582109"/>
                  <a:pt x="1949267" y="2580511"/>
                </a:cubicBezTo>
                <a:cubicBezTo>
                  <a:pt x="1947670" y="2577316"/>
                  <a:pt x="1949267" y="2575718"/>
                  <a:pt x="1947670" y="2572522"/>
                </a:cubicBezTo>
                <a:cubicBezTo>
                  <a:pt x="1942881" y="2572522"/>
                  <a:pt x="1933302" y="2567728"/>
                  <a:pt x="1930110" y="2561337"/>
                </a:cubicBezTo>
                <a:cubicBezTo>
                  <a:pt x="1930110" y="2567728"/>
                  <a:pt x="1920531" y="2562935"/>
                  <a:pt x="1917338" y="2556544"/>
                </a:cubicBezTo>
                <a:cubicBezTo>
                  <a:pt x="1918934" y="2566131"/>
                  <a:pt x="1909356" y="2567728"/>
                  <a:pt x="1920531" y="2577316"/>
                </a:cubicBezTo>
                <a:cubicBezTo>
                  <a:pt x="1918934" y="2570924"/>
                  <a:pt x="1922127" y="2574120"/>
                  <a:pt x="1922127" y="2578913"/>
                </a:cubicBezTo>
                <a:cubicBezTo>
                  <a:pt x="1923724" y="2580511"/>
                  <a:pt x="1922127" y="2577316"/>
                  <a:pt x="1923724" y="2575718"/>
                </a:cubicBezTo>
                <a:cubicBezTo>
                  <a:pt x="1926917" y="2577316"/>
                  <a:pt x="1925320" y="2578913"/>
                  <a:pt x="1926917" y="2580511"/>
                </a:cubicBezTo>
                <a:cubicBezTo>
                  <a:pt x="1931706" y="2580511"/>
                  <a:pt x="1934899" y="2578913"/>
                  <a:pt x="1939688" y="2577316"/>
                </a:cubicBezTo>
                <a:cubicBezTo>
                  <a:pt x="1941285" y="2582109"/>
                  <a:pt x="1942881" y="2585305"/>
                  <a:pt x="1947670" y="2588500"/>
                </a:cubicBezTo>
                <a:cubicBezTo>
                  <a:pt x="1944478" y="2593294"/>
                  <a:pt x="1934899" y="2583707"/>
                  <a:pt x="1934899" y="2591696"/>
                </a:cubicBezTo>
                <a:cubicBezTo>
                  <a:pt x="1930110" y="2588500"/>
                  <a:pt x="1926917" y="2585305"/>
                  <a:pt x="1923724" y="2586903"/>
                </a:cubicBezTo>
                <a:cubicBezTo>
                  <a:pt x="1925320" y="2585305"/>
                  <a:pt x="1917338" y="2582109"/>
                  <a:pt x="1918934" y="2578913"/>
                </a:cubicBezTo>
                <a:cubicBezTo>
                  <a:pt x="1915741" y="2580511"/>
                  <a:pt x="1912549" y="2580511"/>
                  <a:pt x="1909356" y="2582109"/>
                </a:cubicBezTo>
                <a:cubicBezTo>
                  <a:pt x="1907759" y="2578913"/>
                  <a:pt x="1912549" y="2577316"/>
                  <a:pt x="1914145" y="2574120"/>
                </a:cubicBezTo>
                <a:cubicBezTo>
                  <a:pt x="1914145" y="2572522"/>
                  <a:pt x="1910952" y="2569326"/>
                  <a:pt x="1912549" y="2567728"/>
                </a:cubicBezTo>
                <a:cubicBezTo>
                  <a:pt x="1898181" y="2559739"/>
                  <a:pt x="1894988" y="2572522"/>
                  <a:pt x="1880620" y="2566131"/>
                </a:cubicBezTo>
                <a:cubicBezTo>
                  <a:pt x="1879023" y="2569326"/>
                  <a:pt x="1887005" y="2572522"/>
                  <a:pt x="1887005" y="2574120"/>
                </a:cubicBezTo>
                <a:cubicBezTo>
                  <a:pt x="1888602" y="2575718"/>
                  <a:pt x="1888602" y="2574120"/>
                  <a:pt x="1887005" y="2572522"/>
                </a:cubicBezTo>
                <a:cubicBezTo>
                  <a:pt x="1888602" y="2569326"/>
                  <a:pt x="1888602" y="2577316"/>
                  <a:pt x="1891795" y="2574120"/>
                </a:cubicBezTo>
                <a:cubicBezTo>
                  <a:pt x="1893391" y="2577316"/>
                  <a:pt x="1888602" y="2578913"/>
                  <a:pt x="1891795" y="2580511"/>
                </a:cubicBezTo>
                <a:cubicBezTo>
                  <a:pt x="1885409" y="2578913"/>
                  <a:pt x="1885409" y="2583707"/>
                  <a:pt x="1879023" y="2586903"/>
                </a:cubicBezTo>
                <a:cubicBezTo>
                  <a:pt x="1874234" y="2583707"/>
                  <a:pt x="1869444" y="2582109"/>
                  <a:pt x="1866251" y="2588500"/>
                </a:cubicBezTo>
                <a:cubicBezTo>
                  <a:pt x="1861462" y="2583707"/>
                  <a:pt x="1856673" y="2588500"/>
                  <a:pt x="1850287" y="2582109"/>
                </a:cubicBezTo>
                <a:cubicBezTo>
                  <a:pt x="1850287" y="2582109"/>
                  <a:pt x="1850287" y="2582109"/>
                  <a:pt x="1845498" y="2586903"/>
                </a:cubicBezTo>
                <a:cubicBezTo>
                  <a:pt x="1840708" y="2585305"/>
                  <a:pt x="1837515" y="2582109"/>
                  <a:pt x="1831130" y="2577316"/>
                </a:cubicBezTo>
                <a:cubicBezTo>
                  <a:pt x="1831130" y="2575718"/>
                  <a:pt x="1832726" y="2572522"/>
                  <a:pt x="1835919" y="2570924"/>
                </a:cubicBezTo>
                <a:cubicBezTo>
                  <a:pt x="1837515" y="2574120"/>
                  <a:pt x="1840708" y="2575718"/>
                  <a:pt x="1842305" y="2575718"/>
                </a:cubicBezTo>
                <a:cubicBezTo>
                  <a:pt x="1843901" y="2574120"/>
                  <a:pt x="1840708" y="2567728"/>
                  <a:pt x="1845498" y="2572522"/>
                </a:cubicBezTo>
                <a:cubicBezTo>
                  <a:pt x="1845498" y="2570924"/>
                  <a:pt x="1843901" y="2567728"/>
                  <a:pt x="1840708" y="2566131"/>
                </a:cubicBezTo>
                <a:cubicBezTo>
                  <a:pt x="1839112" y="2564533"/>
                  <a:pt x="1840708" y="2567728"/>
                  <a:pt x="1837515" y="2567728"/>
                </a:cubicBezTo>
                <a:cubicBezTo>
                  <a:pt x="1835919" y="2559739"/>
                  <a:pt x="1827937" y="2569326"/>
                  <a:pt x="1826340" y="2561337"/>
                </a:cubicBezTo>
                <a:cubicBezTo>
                  <a:pt x="1824744" y="2567728"/>
                  <a:pt x="1821551" y="2566131"/>
                  <a:pt x="1816762" y="2562935"/>
                </a:cubicBezTo>
                <a:cubicBezTo>
                  <a:pt x="1818358" y="2569326"/>
                  <a:pt x="1826340" y="2570924"/>
                  <a:pt x="1829533" y="2575718"/>
                </a:cubicBezTo>
                <a:cubicBezTo>
                  <a:pt x="1818358" y="2577316"/>
                  <a:pt x="1803990" y="2553348"/>
                  <a:pt x="1794411" y="2559739"/>
                </a:cubicBezTo>
                <a:cubicBezTo>
                  <a:pt x="1789622" y="2554946"/>
                  <a:pt x="1786429" y="2550152"/>
                  <a:pt x="1781640" y="2545359"/>
                </a:cubicBezTo>
                <a:cubicBezTo>
                  <a:pt x="1765675" y="2540565"/>
                  <a:pt x="1744921" y="2526185"/>
                  <a:pt x="1727360" y="2507011"/>
                </a:cubicBezTo>
                <a:cubicBezTo>
                  <a:pt x="1725764" y="2508608"/>
                  <a:pt x="1733746" y="2511804"/>
                  <a:pt x="1728957" y="2513402"/>
                </a:cubicBezTo>
                <a:cubicBezTo>
                  <a:pt x="1720974" y="2507011"/>
                  <a:pt x="1714589" y="2502217"/>
                  <a:pt x="1701817" y="2495826"/>
                </a:cubicBezTo>
                <a:cubicBezTo>
                  <a:pt x="1705010" y="2495826"/>
                  <a:pt x="1706606" y="2495826"/>
                  <a:pt x="1708203" y="2492630"/>
                </a:cubicBezTo>
                <a:cubicBezTo>
                  <a:pt x="1706606" y="2492630"/>
                  <a:pt x="1706606" y="2491032"/>
                  <a:pt x="1705010" y="2491032"/>
                </a:cubicBezTo>
                <a:cubicBezTo>
                  <a:pt x="1701817" y="2487837"/>
                  <a:pt x="1705010" y="2494228"/>
                  <a:pt x="1701817" y="2494228"/>
                </a:cubicBezTo>
                <a:cubicBezTo>
                  <a:pt x="1698624" y="2491032"/>
                  <a:pt x="1703413" y="2487837"/>
                  <a:pt x="1701817" y="2486239"/>
                </a:cubicBezTo>
                <a:cubicBezTo>
                  <a:pt x="1695431" y="2483043"/>
                  <a:pt x="1698624" y="2489434"/>
                  <a:pt x="1692238" y="2487837"/>
                </a:cubicBezTo>
                <a:cubicBezTo>
                  <a:pt x="1689045" y="2486239"/>
                  <a:pt x="1690642" y="2478249"/>
                  <a:pt x="1685853" y="2483043"/>
                </a:cubicBezTo>
                <a:cubicBezTo>
                  <a:pt x="1684256" y="2481445"/>
                  <a:pt x="1685853" y="2479847"/>
                  <a:pt x="1687449" y="2478249"/>
                </a:cubicBezTo>
                <a:cubicBezTo>
                  <a:pt x="1684256" y="2478249"/>
                  <a:pt x="1682660" y="2479847"/>
                  <a:pt x="1679467" y="2479847"/>
                </a:cubicBezTo>
                <a:cubicBezTo>
                  <a:pt x="1676274" y="2471858"/>
                  <a:pt x="1665099" y="2470260"/>
                  <a:pt x="1668292" y="2463869"/>
                </a:cubicBezTo>
                <a:cubicBezTo>
                  <a:pt x="1663502" y="2465467"/>
                  <a:pt x="1645941" y="2454282"/>
                  <a:pt x="1637959" y="2443097"/>
                </a:cubicBezTo>
                <a:cubicBezTo>
                  <a:pt x="1639555" y="2444695"/>
                  <a:pt x="1637959" y="2443097"/>
                  <a:pt x="1637959" y="2439901"/>
                </a:cubicBezTo>
                <a:cubicBezTo>
                  <a:pt x="1636363" y="2436706"/>
                  <a:pt x="1634766" y="2433510"/>
                  <a:pt x="1633170" y="2433510"/>
                </a:cubicBezTo>
                <a:cubicBezTo>
                  <a:pt x="1631573" y="2433510"/>
                  <a:pt x="1629977" y="2433510"/>
                  <a:pt x="1628380" y="2435108"/>
                </a:cubicBezTo>
                <a:cubicBezTo>
                  <a:pt x="1618802" y="2428716"/>
                  <a:pt x="1612416" y="2422325"/>
                  <a:pt x="1615609" y="2415934"/>
                </a:cubicBezTo>
                <a:cubicBezTo>
                  <a:pt x="1614012" y="2414336"/>
                  <a:pt x="1612416" y="2412738"/>
                  <a:pt x="1609223" y="2411140"/>
                </a:cubicBezTo>
                <a:cubicBezTo>
                  <a:pt x="1609223" y="2415934"/>
                  <a:pt x="1606030" y="2415934"/>
                  <a:pt x="1602837" y="2417532"/>
                </a:cubicBezTo>
                <a:cubicBezTo>
                  <a:pt x="1599644" y="2407945"/>
                  <a:pt x="1596451" y="2409542"/>
                  <a:pt x="1590065" y="2403151"/>
                </a:cubicBezTo>
                <a:cubicBezTo>
                  <a:pt x="1593258" y="2401553"/>
                  <a:pt x="1590065" y="2399955"/>
                  <a:pt x="1593258" y="2398357"/>
                </a:cubicBezTo>
                <a:cubicBezTo>
                  <a:pt x="1585276" y="2390368"/>
                  <a:pt x="1588469" y="2399955"/>
                  <a:pt x="1583680" y="2399955"/>
                </a:cubicBezTo>
                <a:cubicBezTo>
                  <a:pt x="1582083" y="2391966"/>
                  <a:pt x="1577294" y="2388770"/>
                  <a:pt x="1569312" y="2387173"/>
                </a:cubicBezTo>
                <a:cubicBezTo>
                  <a:pt x="1578890" y="2388770"/>
                  <a:pt x="1567715" y="2379183"/>
                  <a:pt x="1564522" y="2379183"/>
                </a:cubicBezTo>
                <a:cubicBezTo>
                  <a:pt x="1562926" y="2379183"/>
                  <a:pt x="1566119" y="2385575"/>
                  <a:pt x="1569312" y="2383977"/>
                </a:cubicBezTo>
                <a:cubicBezTo>
                  <a:pt x="1570908" y="2390368"/>
                  <a:pt x="1554944" y="2380781"/>
                  <a:pt x="1562926" y="2375988"/>
                </a:cubicBezTo>
                <a:cubicBezTo>
                  <a:pt x="1561329" y="2375988"/>
                  <a:pt x="1558136" y="2374390"/>
                  <a:pt x="1556540" y="2372792"/>
                </a:cubicBezTo>
                <a:cubicBezTo>
                  <a:pt x="1553347" y="2371194"/>
                  <a:pt x="1553347" y="2379183"/>
                  <a:pt x="1548558" y="2372792"/>
                </a:cubicBezTo>
                <a:cubicBezTo>
                  <a:pt x="1551751" y="2371194"/>
                  <a:pt x="1554944" y="2371194"/>
                  <a:pt x="1553347" y="2366401"/>
                </a:cubicBezTo>
                <a:cubicBezTo>
                  <a:pt x="1550154" y="2364803"/>
                  <a:pt x="1553347" y="2371194"/>
                  <a:pt x="1548558" y="2371194"/>
                </a:cubicBezTo>
                <a:cubicBezTo>
                  <a:pt x="1543768" y="2361607"/>
                  <a:pt x="1532593" y="2360009"/>
                  <a:pt x="1521418" y="2348824"/>
                </a:cubicBezTo>
                <a:cubicBezTo>
                  <a:pt x="1523015" y="2347227"/>
                  <a:pt x="1523015" y="2345629"/>
                  <a:pt x="1523015" y="2344031"/>
                </a:cubicBezTo>
                <a:cubicBezTo>
                  <a:pt x="1521418" y="2344031"/>
                  <a:pt x="1519822" y="2345629"/>
                  <a:pt x="1518225" y="2347227"/>
                </a:cubicBezTo>
                <a:cubicBezTo>
                  <a:pt x="1511839" y="2340835"/>
                  <a:pt x="1508646" y="2337640"/>
                  <a:pt x="1503857" y="2332846"/>
                </a:cubicBezTo>
                <a:cubicBezTo>
                  <a:pt x="1499068" y="2328053"/>
                  <a:pt x="1494278" y="2323259"/>
                  <a:pt x="1487893" y="2318465"/>
                </a:cubicBezTo>
                <a:cubicBezTo>
                  <a:pt x="1483103" y="2315270"/>
                  <a:pt x="1487893" y="2321661"/>
                  <a:pt x="1484700" y="2321661"/>
                </a:cubicBezTo>
                <a:cubicBezTo>
                  <a:pt x="1487893" y="2316868"/>
                  <a:pt x="1476717" y="2318465"/>
                  <a:pt x="1476717" y="2316868"/>
                </a:cubicBezTo>
                <a:cubicBezTo>
                  <a:pt x="1471928" y="2313672"/>
                  <a:pt x="1470332" y="2304085"/>
                  <a:pt x="1463946" y="2299291"/>
                </a:cubicBezTo>
                <a:cubicBezTo>
                  <a:pt x="1451174" y="2289704"/>
                  <a:pt x="1438403" y="2281715"/>
                  <a:pt x="1424035" y="2272128"/>
                </a:cubicBezTo>
                <a:cubicBezTo>
                  <a:pt x="1424035" y="2272128"/>
                  <a:pt x="1424035" y="2272128"/>
                  <a:pt x="1428824" y="2267335"/>
                </a:cubicBezTo>
                <a:cubicBezTo>
                  <a:pt x="1422438" y="2264139"/>
                  <a:pt x="1417649" y="2262541"/>
                  <a:pt x="1416052" y="2257748"/>
                </a:cubicBezTo>
                <a:cubicBezTo>
                  <a:pt x="1409666" y="2256150"/>
                  <a:pt x="1406474" y="2254552"/>
                  <a:pt x="1401684" y="2251356"/>
                </a:cubicBezTo>
                <a:cubicBezTo>
                  <a:pt x="1403281" y="2249758"/>
                  <a:pt x="1403281" y="2249758"/>
                  <a:pt x="1404877" y="2248161"/>
                </a:cubicBezTo>
                <a:cubicBezTo>
                  <a:pt x="1395298" y="2244965"/>
                  <a:pt x="1387316" y="2240171"/>
                  <a:pt x="1384123" y="2233780"/>
                </a:cubicBezTo>
                <a:cubicBezTo>
                  <a:pt x="1376141" y="2232182"/>
                  <a:pt x="1368159" y="2220997"/>
                  <a:pt x="1366562" y="2214606"/>
                </a:cubicBezTo>
                <a:cubicBezTo>
                  <a:pt x="1363369" y="2213008"/>
                  <a:pt x="1364966" y="2217802"/>
                  <a:pt x="1364966" y="2219399"/>
                </a:cubicBezTo>
                <a:cubicBezTo>
                  <a:pt x="1353791" y="2217802"/>
                  <a:pt x="1349001" y="2205019"/>
                  <a:pt x="1341019" y="2198628"/>
                </a:cubicBezTo>
                <a:cubicBezTo>
                  <a:pt x="1336230" y="2197030"/>
                  <a:pt x="1325055" y="2195432"/>
                  <a:pt x="1328247" y="2189040"/>
                </a:cubicBezTo>
                <a:cubicBezTo>
                  <a:pt x="1333037" y="2193834"/>
                  <a:pt x="1336230" y="2198628"/>
                  <a:pt x="1336230" y="2192236"/>
                </a:cubicBezTo>
                <a:cubicBezTo>
                  <a:pt x="1334633" y="2187443"/>
                  <a:pt x="1328247" y="2190638"/>
                  <a:pt x="1329844" y="2187443"/>
                </a:cubicBezTo>
                <a:cubicBezTo>
                  <a:pt x="1328247" y="2185845"/>
                  <a:pt x="1326651" y="2189040"/>
                  <a:pt x="1325055" y="2189040"/>
                </a:cubicBezTo>
                <a:cubicBezTo>
                  <a:pt x="1317072" y="2185845"/>
                  <a:pt x="1309090" y="2182649"/>
                  <a:pt x="1307494" y="2174660"/>
                </a:cubicBezTo>
                <a:cubicBezTo>
                  <a:pt x="1304301" y="2174660"/>
                  <a:pt x="1307494" y="2181051"/>
                  <a:pt x="1301108" y="2174660"/>
                </a:cubicBezTo>
                <a:cubicBezTo>
                  <a:pt x="1305897" y="2169866"/>
                  <a:pt x="1297915" y="2166671"/>
                  <a:pt x="1293126" y="2165073"/>
                </a:cubicBezTo>
                <a:cubicBezTo>
                  <a:pt x="1294722" y="2163475"/>
                  <a:pt x="1294722" y="2161877"/>
                  <a:pt x="1293126" y="2161877"/>
                </a:cubicBezTo>
                <a:cubicBezTo>
                  <a:pt x="1294722" y="2160279"/>
                  <a:pt x="1297915" y="2160279"/>
                  <a:pt x="1299511" y="2161877"/>
                </a:cubicBezTo>
                <a:cubicBezTo>
                  <a:pt x="1301108" y="2160279"/>
                  <a:pt x="1301108" y="2158682"/>
                  <a:pt x="1297915" y="2157084"/>
                </a:cubicBezTo>
                <a:cubicBezTo>
                  <a:pt x="1294722" y="2155486"/>
                  <a:pt x="1293126" y="2157084"/>
                  <a:pt x="1291529" y="2160279"/>
                </a:cubicBezTo>
                <a:cubicBezTo>
                  <a:pt x="1286740" y="2155486"/>
                  <a:pt x="1285143" y="2152290"/>
                  <a:pt x="1283547" y="2147497"/>
                </a:cubicBezTo>
                <a:cubicBezTo>
                  <a:pt x="1278757" y="2145899"/>
                  <a:pt x="1283547" y="2150692"/>
                  <a:pt x="1280354" y="2152290"/>
                </a:cubicBezTo>
                <a:cubicBezTo>
                  <a:pt x="1275565" y="2145899"/>
                  <a:pt x="1267582" y="2141105"/>
                  <a:pt x="1261197" y="2137910"/>
                </a:cubicBezTo>
                <a:cubicBezTo>
                  <a:pt x="1258004" y="2134714"/>
                  <a:pt x="1256407" y="2133116"/>
                  <a:pt x="1253214" y="2131518"/>
                </a:cubicBezTo>
                <a:cubicBezTo>
                  <a:pt x="1250021" y="2128323"/>
                  <a:pt x="1248425" y="2126725"/>
                  <a:pt x="1246828" y="2123529"/>
                </a:cubicBezTo>
                <a:cubicBezTo>
                  <a:pt x="1243636" y="2121931"/>
                  <a:pt x="1246828" y="2126725"/>
                  <a:pt x="1243636" y="2126725"/>
                </a:cubicBezTo>
                <a:cubicBezTo>
                  <a:pt x="1237250" y="2121931"/>
                  <a:pt x="1240443" y="2117138"/>
                  <a:pt x="1245232" y="2118736"/>
                </a:cubicBezTo>
                <a:cubicBezTo>
                  <a:pt x="1245232" y="2117138"/>
                  <a:pt x="1243636" y="2117138"/>
                  <a:pt x="1240443" y="2115540"/>
                </a:cubicBezTo>
                <a:cubicBezTo>
                  <a:pt x="1240443" y="2115540"/>
                  <a:pt x="1240443" y="2115540"/>
                  <a:pt x="1237250" y="2120333"/>
                </a:cubicBezTo>
                <a:cubicBezTo>
                  <a:pt x="1229268" y="2107551"/>
                  <a:pt x="1218092" y="2101159"/>
                  <a:pt x="1203724" y="2094768"/>
                </a:cubicBezTo>
                <a:cubicBezTo>
                  <a:pt x="1210110" y="2093170"/>
                  <a:pt x="1205321" y="2088377"/>
                  <a:pt x="1198935" y="2085181"/>
                </a:cubicBezTo>
                <a:cubicBezTo>
                  <a:pt x="1200531" y="2083583"/>
                  <a:pt x="1200531" y="2081985"/>
                  <a:pt x="1202128" y="2080387"/>
                </a:cubicBezTo>
                <a:cubicBezTo>
                  <a:pt x="1194146" y="2080387"/>
                  <a:pt x="1197338" y="2073996"/>
                  <a:pt x="1192549" y="2070800"/>
                </a:cubicBezTo>
                <a:cubicBezTo>
                  <a:pt x="1187760" y="2070800"/>
                  <a:pt x="1194146" y="2081985"/>
                  <a:pt x="1189356" y="2081985"/>
                </a:cubicBezTo>
                <a:cubicBezTo>
                  <a:pt x="1186163" y="2077192"/>
                  <a:pt x="1186163" y="2075594"/>
                  <a:pt x="1182970" y="2073996"/>
                </a:cubicBezTo>
                <a:cubicBezTo>
                  <a:pt x="1181374" y="2072398"/>
                  <a:pt x="1182970" y="2075594"/>
                  <a:pt x="1181374" y="2075594"/>
                </a:cubicBezTo>
                <a:cubicBezTo>
                  <a:pt x="1176585" y="2073996"/>
                  <a:pt x="1178181" y="2070800"/>
                  <a:pt x="1171795" y="2069203"/>
                </a:cubicBezTo>
                <a:cubicBezTo>
                  <a:pt x="1173392" y="2067605"/>
                  <a:pt x="1174988" y="2069203"/>
                  <a:pt x="1176585" y="2067605"/>
                </a:cubicBezTo>
                <a:cubicBezTo>
                  <a:pt x="1176585" y="2067605"/>
                  <a:pt x="1170199" y="2066007"/>
                  <a:pt x="1171795" y="2064409"/>
                </a:cubicBezTo>
                <a:cubicBezTo>
                  <a:pt x="1168602" y="2062811"/>
                  <a:pt x="1167006" y="2067605"/>
                  <a:pt x="1163813" y="2062811"/>
                </a:cubicBezTo>
                <a:cubicBezTo>
                  <a:pt x="1165409" y="2059616"/>
                  <a:pt x="1167006" y="2061213"/>
                  <a:pt x="1167006" y="2056420"/>
                </a:cubicBezTo>
                <a:cubicBezTo>
                  <a:pt x="1163813" y="2054822"/>
                  <a:pt x="1154234" y="2056420"/>
                  <a:pt x="1160620" y="2059616"/>
                </a:cubicBezTo>
                <a:cubicBezTo>
                  <a:pt x="1159024" y="2061213"/>
                  <a:pt x="1155831" y="2059616"/>
                  <a:pt x="1152638" y="2058018"/>
                </a:cubicBezTo>
                <a:cubicBezTo>
                  <a:pt x="1155831" y="2056420"/>
                  <a:pt x="1152638" y="2053224"/>
                  <a:pt x="1157427" y="2053224"/>
                </a:cubicBezTo>
                <a:cubicBezTo>
                  <a:pt x="1155831" y="2050028"/>
                  <a:pt x="1151041" y="2048431"/>
                  <a:pt x="1154234" y="2046833"/>
                </a:cubicBezTo>
                <a:lnTo>
                  <a:pt x="1145975" y="2039747"/>
                </a:lnTo>
                <a:lnTo>
                  <a:pt x="1143059" y="2032452"/>
                </a:lnTo>
                <a:cubicBezTo>
                  <a:pt x="1138270" y="2034050"/>
                  <a:pt x="1133480" y="2030854"/>
                  <a:pt x="1127095" y="2026061"/>
                </a:cubicBezTo>
                <a:cubicBezTo>
                  <a:pt x="1127095" y="2027659"/>
                  <a:pt x="1131884" y="2029257"/>
                  <a:pt x="1128691" y="2032452"/>
                </a:cubicBezTo>
                <a:cubicBezTo>
                  <a:pt x="1122305" y="2029257"/>
                  <a:pt x="1127095" y="2026061"/>
                  <a:pt x="1120709" y="2022865"/>
                </a:cubicBezTo>
                <a:cubicBezTo>
                  <a:pt x="1120709" y="2027659"/>
                  <a:pt x="1112727" y="2021267"/>
                  <a:pt x="1111130" y="2016474"/>
                </a:cubicBezTo>
                <a:cubicBezTo>
                  <a:pt x="1107937" y="2014876"/>
                  <a:pt x="1111130" y="2019670"/>
                  <a:pt x="1107937" y="2019670"/>
                </a:cubicBezTo>
                <a:cubicBezTo>
                  <a:pt x="1103148" y="2016474"/>
                  <a:pt x="1100354" y="2013678"/>
                  <a:pt x="1098957" y="2010881"/>
                </a:cubicBezTo>
                <a:lnTo>
                  <a:pt x="1098794" y="2008485"/>
                </a:lnTo>
                <a:lnTo>
                  <a:pt x="1103148" y="2008485"/>
                </a:lnTo>
                <a:cubicBezTo>
                  <a:pt x="1103148" y="2006887"/>
                  <a:pt x="1098359" y="2006887"/>
                  <a:pt x="1103148" y="2003691"/>
                </a:cubicBezTo>
                <a:cubicBezTo>
                  <a:pt x="1096762" y="1998898"/>
                  <a:pt x="1096762" y="2000495"/>
                  <a:pt x="1093569" y="2002093"/>
                </a:cubicBezTo>
                <a:cubicBezTo>
                  <a:pt x="1093569" y="2000495"/>
                  <a:pt x="1090376" y="1992506"/>
                  <a:pt x="1085587" y="1995702"/>
                </a:cubicBezTo>
                <a:cubicBezTo>
                  <a:pt x="1082394" y="1992506"/>
                  <a:pt x="1087183" y="1992506"/>
                  <a:pt x="1088780" y="1992506"/>
                </a:cubicBezTo>
                <a:cubicBezTo>
                  <a:pt x="1090376" y="1990908"/>
                  <a:pt x="1082394" y="1987713"/>
                  <a:pt x="1080798" y="1987713"/>
                </a:cubicBezTo>
                <a:cubicBezTo>
                  <a:pt x="1079201" y="1989311"/>
                  <a:pt x="1080798" y="1989311"/>
                  <a:pt x="1082394" y="1990908"/>
                </a:cubicBezTo>
                <a:cubicBezTo>
                  <a:pt x="1077605" y="1989311"/>
                  <a:pt x="1071219" y="1979724"/>
                  <a:pt x="1066430" y="1987713"/>
                </a:cubicBezTo>
                <a:cubicBezTo>
                  <a:pt x="1063237" y="1984517"/>
                  <a:pt x="1068026" y="1981321"/>
                  <a:pt x="1063237" y="1979724"/>
                </a:cubicBezTo>
                <a:cubicBezTo>
                  <a:pt x="1066430" y="1979724"/>
                  <a:pt x="1069622" y="1979724"/>
                  <a:pt x="1071219" y="1978126"/>
                </a:cubicBezTo>
                <a:cubicBezTo>
                  <a:pt x="1074412" y="1982919"/>
                  <a:pt x="1076008" y="1981321"/>
                  <a:pt x="1080798" y="1984517"/>
                </a:cubicBezTo>
                <a:cubicBezTo>
                  <a:pt x="1080798" y="1981321"/>
                  <a:pt x="1069622" y="1978126"/>
                  <a:pt x="1069622" y="1974930"/>
                </a:cubicBezTo>
                <a:cubicBezTo>
                  <a:pt x="1064833" y="1971734"/>
                  <a:pt x="1068026" y="1979724"/>
                  <a:pt x="1063237" y="1978126"/>
                </a:cubicBezTo>
                <a:cubicBezTo>
                  <a:pt x="1058447" y="1971734"/>
                  <a:pt x="1055254" y="1976528"/>
                  <a:pt x="1048869" y="1971734"/>
                </a:cubicBezTo>
                <a:cubicBezTo>
                  <a:pt x="1050465" y="1970137"/>
                  <a:pt x="1053658" y="1973332"/>
                  <a:pt x="1055254" y="1971734"/>
                </a:cubicBezTo>
                <a:cubicBezTo>
                  <a:pt x="1055254" y="1968539"/>
                  <a:pt x="1045676" y="1966941"/>
                  <a:pt x="1044079" y="1970137"/>
                </a:cubicBezTo>
                <a:cubicBezTo>
                  <a:pt x="1040886" y="1966941"/>
                  <a:pt x="1050465" y="1968539"/>
                  <a:pt x="1045676" y="1965343"/>
                </a:cubicBezTo>
                <a:cubicBezTo>
                  <a:pt x="1047272" y="1965343"/>
                  <a:pt x="1050465" y="1968539"/>
                  <a:pt x="1050465" y="1966941"/>
                </a:cubicBezTo>
                <a:cubicBezTo>
                  <a:pt x="1050465" y="1965343"/>
                  <a:pt x="1044079" y="1958952"/>
                  <a:pt x="1040886" y="1958952"/>
                </a:cubicBezTo>
                <a:cubicBezTo>
                  <a:pt x="1039290" y="1962147"/>
                  <a:pt x="1047272" y="1963745"/>
                  <a:pt x="1042483" y="1966941"/>
                </a:cubicBezTo>
                <a:cubicBezTo>
                  <a:pt x="1037693" y="1958952"/>
                  <a:pt x="1032904" y="1958952"/>
                  <a:pt x="1031308" y="1952560"/>
                </a:cubicBezTo>
                <a:cubicBezTo>
                  <a:pt x="1028115" y="1952560"/>
                  <a:pt x="1024922" y="1952560"/>
                  <a:pt x="1021729" y="1952560"/>
                </a:cubicBezTo>
                <a:cubicBezTo>
                  <a:pt x="1023325" y="1950962"/>
                  <a:pt x="1016940" y="1939778"/>
                  <a:pt x="1012150" y="1947767"/>
                </a:cubicBezTo>
                <a:cubicBezTo>
                  <a:pt x="1004168" y="1942973"/>
                  <a:pt x="1007361" y="1939778"/>
                  <a:pt x="1002572" y="1936582"/>
                </a:cubicBezTo>
                <a:cubicBezTo>
                  <a:pt x="997782" y="1934984"/>
                  <a:pt x="1000975" y="1939778"/>
                  <a:pt x="999379" y="1941375"/>
                </a:cubicBezTo>
                <a:cubicBezTo>
                  <a:pt x="997782" y="1939778"/>
                  <a:pt x="996186" y="1938180"/>
                  <a:pt x="992993" y="1938180"/>
                </a:cubicBezTo>
                <a:cubicBezTo>
                  <a:pt x="1004168" y="1931788"/>
                  <a:pt x="975432" y="1926995"/>
                  <a:pt x="973835" y="1917408"/>
                </a:cubicBezTo>
                <a:cubicBezTo>
                  <a:pt x="972239" y="1917408"/>
                  <a:pt x="970643" y="1917408"/>
                  <a:pt x="969046" y="1919006"/>
                </a:cubicBezTo>
                <a:cubicBezTo>
                  <a:pt x="967450" y="1914212"/>
                  <a:pt x="961064" y="1914212"/>
                  <a:pt x="957871" y="1912614"/>
                </a:cubicBezTo>
                <a:cubicBezTo>
                  <a:pt x="959467" y="1912614"/>
                  <a:pt x="961064" y="1911016"/>
                  <a:pt x="961064" y="1909419"/>
                </a:cubicBezTo>
                <a:cubicBezTo>
                  <a:pt x="948292" y="1904625"/>
                  <a:pt x="943503" y="1904625"/>
                  <a:pt x="933924" y="1895038"/>
                </a:cubicBezTo>
                <a:cubicBezTo>
                  <a:pt x="937117" y="1893440"/>
                  <a:pt x="945099" y="1898234"/>
                  <a:pt x="945099" y="1901429"/>
                </a:cubicBezTo>
                <a:cubicBezTo>
                  <a:pt x="945099" y="1899832"/>
                  <a:pt x="954678" y="1890245"/>
                  <a:pt x="949889" y="1890245"/>
                </a:cubicBezTo>
                <a:cubicBezTo>
                  <a:pt x="949889" y="1888647"/>
                  <a:pt x="953082" y="1885451"/>
                  <a:pt x="956275" y="1883853"/>
                </a:cubicBezTo>
                <a:cubicBezTo>
                  <a:pt x="957871" y="1885451"/>
                  <a:pt x="957871" y="1887049"/>
                  <a:pt x="957871" y="1887049"/>
                </a:cubicBezTo>
                <a:cubicBezTo>
                  <a:pt x="961064" y="1890245"/>
                  <a:pt x="961064" y="1880657"/>
                  <a:pt x="964257" y="1885451"/>
                </a:cubicBezTo>
                <a:cubicBezTo>
                  <a:pt x="964257" y="1883853"/>
                  <a:pt x="962660" y="1883853"/>
                  <a:pt x="962660" y="1883853"/>
                </a:cubicBezTo>
                <a:cubicBezTo>
                  <a:pt x="962660" y="1882255"/>
                  <a:pt x="964257" y="1882255"/>
                  <a:pt x="964257" y="1883853"/>
                </a:cubicBezTo>
                <a:cubicBezTo>
                  <a:pt x="962660" y="1882255"/>
                  <a:pt x="961064" y="1880657"/>
                  <a:pt x="959467" y="1880657"/>
                </a:cubicBezTo>
                <a:cubicBezTo>
                  <a:pt x="959467" y="1879060"/>
                  <a:pt x="961064" y="1879060"/>
                  <a:pt x="962660" y="1879060"/>
                </a:cubicBezTo>
                <a:cubicBezTo>
                  <a:pt x="962660" y="1877462"/>
                  <a:pt x="964257" y="1875864"/>
                  <a:pt x="964257" y="1874266"/>
                </a:cubicBezTo>
                <a:cubicBezTo>
                  <a:pt x="959467" y="1872668"/>
                  <a:pt x="956275" y="1869473"/>
                  <a:pt x="954678" y="1866277"/>
                </a:cubicBezTo>
                <a:cubicBezTo>
                  <a:pt x="953082" y="1864679"/>
                  <a:pt x="954678" y="1867875"/>
                  <a:pt x="953082" y="1867875"/>
                </a:cubicBezTo>
                <a:cubicBezTo>
                  <a:pt x="949889" y="1864679"/>
                  <a:pt x="945099" y="1866277"/>
                  <a:pt x="946696" y="1864679"/>
                </a:cubicBezTo>
                <a:cubicBezTo>
                  <a:pt x="949889" y="1863081"/>
                  <a:pt x="951485" y="1866277"/>
                  <a:pt x="954678" y="1861484"/>
                </a:cubicBezTo>
                <a:cubicBezTo>
                  <a:pt x="949889" y="1856690"/>
                  <a:pt x="949889" y="1863081"/>
                  <a:pt x="945099" y="1859886"/>
                </a:cubicBezTo>
                <a:cubicBezTo>
                  <a:pt x="945099" y="1853494"/>
                  <a:pt x="951485" y="1851896"/>
                  <a:pt x="941906" y="1850299"/>
                </a:cubicBezTo>
                <a:cubicBezTo>
                  <a:pt x="945099" y="1847103"/>
                  <a:pt x="949889" y="1851896"/>
                  <a:pt x="953082" y="1851896"/>
                </a:cubicBezTo>
                <a:cubicBezTo>
                  <a:pt x="949889" y="1850299"/>
                  <a:pt x="949889" y="1848701"/>
                  <a:pt x="949889" y="1845505"/>
                </a:cubicBezTo>
                <a:cubicBezTo>
                  <a:pt x="948292" y="1843907"/>
                  <a:pt x="946696" y="1842309"/>
                  <a:pt x="943503" y="1839114"/>
                </a:cubicBezTo>
                <a:cubicBezTo>
                  <a:pt x="948292" y="1839114"/>
                  <a:pt x="953082" y="1843907"/>
                  <a:pt x="957871" y="1845505"/>
                </a:cubicBezTo>
                <a:cubicBezTo>
                  <a:pt x="962660" y="1847103"/>
                  <a:pt x="965853" y="1847103"/>
                  <a:pt x="967450" y="1842309"/>
                </a:cubicBezTo>
                <a:cubicBezTo>
                  <a:pt x="967450" y="1840712"/>
                  <a:pt x="967450" y="1840712"/>
                  <a:pt x="969046" y="1840712"/>
                </a:cubicBezTo>
                <a:cubicBezTo>
                  <a:pt x="969046" y="1840712"/>
                  <a:pt x="969046" y="1840712"/>
                  <a:pt x="969046" y="1839114"/>
                </a:cubicBezTo>
                <a:cubicBezTo>
                  <a:pt x="970643" y="1839114"/>
                  <a:pt x="967450" y="1837516"/>
                  <a:pt x="967450" y="1835918"/>
                </a:cubicBezTo>
                <a:cubicBezTo>
                  <a:pt x="964257" y="1832722"/>
                  <a:pt x="969046" y="1840712"/>
                  <a:pt x="964257" y="1835918"/>
                </a:cubicBezTo>
                <a:cubicBezTo>
                  <a:pt x="962660" y="1839114"/>
                  <a:pt x="967450" y="1840712"/>
                  <a:pt x="962660" y="1842309"/>
                </a:cubicBezTo>
                <a:cubicBezTo>
                  <a:pt x="953082" y="1837516"/>
                  <a:pt x="938714" y="1837516"/>
                  <a:pt x="940310" y="1826331"/>
                </a:cubicBezTo>
                <a:cubicBezTo>
                  <a:pt x="945099" y="1834320"/>
                  <a:pt x="941906" y="1818342"/>
                  <a:pt x="949889" y="1824733"/>
                </a:cubicBezTo>
                <a:cubicBezTo>
                  <a:pt x="953082" y="1819940"/>
                  <a:pt x="946696" y="1810353"/>
                  <a:pt x="953082" y="1810353"/>
                </a:cubicBezTo>
                <a:cubicBezTo>
                  <a:pt x="953082" y="1808755"/>
                  <a:pt x="940310" y="1800766"/>
                  <a:pt x="933924" y="1803961"/>
                </a:cubicBezTo>
                <a:cubicBezTo>
                  <a:pt x="925942" y="1797570"/>
                  <a:pt x="937117" y="1800766"/>
                  <a:pt x="924346" y="1795972"/>
                </a:cubicBezTo>
                <a:cubicBezTo>
                  <a:pt x="929135" y="1800766"/>
                  <a:pt x="924346" y="1800766"/>
                  <a:pt x="922749" y="1805559"/>
                </a:cubicBezTo>
                <a:cubicBezTo>
                  <a:pt x="914767" y="1802363"/>
                  <a:pt x="924346" y="1800766"/>
                  <a:pt x="922749" y="1797570"/>
                </a:cubicBezTo>
                <a:cubicBezTo>
                  <a:pt x="919556" y="1795972"/>
                  <a:pt x="914767" y="1795972"/>
                  <a:pt x="913170" y="1792776"/>
                </a:cubicBezTo>
                <a:cubicBezTo>
                  <a:pt x="911574" y="1792776"/>
                  <a:pt x="911574" y="1794374"/>
                  <a:pt x="909977" y="1794374"/>
                </a:cubicBezTo>
                <a:cubicBezTo>
                  <a:pt x="909977" y="1799168"/>
                  <a:pt x="919556" y="1795972"/>
                  <a:pt x="919556" y="1799168"/>
                </a:cubicBezTo>
                <a:cubicBezTo>
                  <a:pt x="917960" y="1802363"/>
                  <a:pt x="914767" y="1802363"/>
                  <a:pt x="913170" y="1799168"/>
                </a:cubicBezTo>
                <a:cubicBezTo>
                  <a:pt x="909977" y="1800766"/>
                  <a:pt x="917960" y="1808755"/>
                  <a:pt x="909977" y="1803961"/>
                </a:cubicBezTo>
                <a:cubicBezTo>
                  <a:pt x="909977" y="1805559"/>
                  <a:pt x="913170" y="1807157"/>
                  <a:pt x="914767" y="1808755"/>
                </a:cubicBezTo>
                <a:cubicBezTo>
                  <a:pt x="906785" y="1811950"/>
                  <a:pt x="901995" y="1800766"/>
                  <a:pt x="897206" y="1805559"/>
                </a:cubicBezTo>
                <a:cubicBezTo>
                  <a:pt x="898802" y="1802363"/>
                  <a:pt x="905188" y="1799168"/>
                  <a:pt x="897206" y="1795972"/>
                </a:cubicBezTo>
                <a:cubicBezTo>
                  <a:pt x="898802" y="1794374"/>
                  <a:pt x="900399" y="1794374"/>
                  <a:pt x="903591" y="1795972"/>
                </a:cubicBezTo>
                <a:cubicBezTo>
                  <a:pt x="903591" y="1792776"/>
                  <a:pt x="900399" y="1791178"/>
                  <a:pt x="895609" y="1787983"/>
                </a:cubicBezTo>
                <a:cubicBezTo>
                  <a:pt x="895609" y="1784787"/>
                  <a:pt x="895609" y="1781591"/>
                  <a:pt x="897206" y="1778396"/>
                </a:cubicBezTo>
                <a:cubicBezTo>
                  <a:pt x="892416" y="1773602"/>
                  <a:pt x="894013" y="1783189"/>
                  <a:pt x="889223" y="1778396"/>
                </a:cubicBezTo>
                <a:cubicBezTo>
                  <a:pt x="897206" y="1776798"/>
                  <a:pt x="886030" y="1773602"/>
                  <a:pt x="889223" y="1770407"/>
                </a:cubicBezTo>
                <a:cubicBezTo>
                  <a:pt x="886030" y="1768809"/>
                  <a:pt x="884434" y="1767211"/>
                  <a:pt x="882838" y="1765613"/>
                </a:cubicBezTo>
                <a:cubicBezTo>
                  <a:pt x="881241" y="1764015"/>
                  <a:pt x="878048" y="1764015"/>
                  <a:pt x="876452" y="1762417"/>
                </a:cubicBezTo>
                <a:cubicBezTo>
                  <a:pt x="876452" y="1762417"/>
                  <a:pt x="878048" y="1762417"/>
                  <a:pt x="879645" y="1762417"/>
                </a:cubicBezTo>
                <a:cubicBezTo>
                  <a:pt x="879645" y="1762417"/>
                  <a:pt x="876452" y="1760820"/>
                  <a:pt x="874855" y="1759222"/>
                </a:cubicBezTo>
                <a:cubicBezTo>
                  <a:pt x="874855" y="1759222"/>
                  <a:pt x="873259" y="1759222"/>
                  <a:pt x="873259" y="1759222"/>
                </a:cubicBezTo>
                <a:cubicBezTo>
                  <a:pt x="873259" y="1760820"/>
                  <a:pt x="876452" y="1764015"/>
                  <a:pt x="879645" y="1765613"/>
                </a:cubicBezTo>
                <a:cubicBezTo>
                  <a:pt x="879645" y="1767211"/>
                  <a:pt x="879645" y="1767211"/>
                  <a:pt x="879645" y="1767211"/>
                </a:cubicBezTo>
                <a:cubicBezTo>
                  <a:pt x="881241" y="1768809"/>
                  <a:pt x="881241" y="1770407"/>
                  <a:pt x="881241" y="1772005"/>
                </a:cubicBezTo>
                <a:cubicBezTo>
                  <a:pt x="882838" y="1772005"/>
                  <a:pt x="884434" y="1772005"/>
                  <a:pt x="886030" y="1773602"/>
                </a:cubicBezTo>
                <a:cubicBezTo>
                  <a:pt x="884434" y="1775200"/>
                  <a:pt x="882838" y="1775200"/>
                  <a:pt x="881241" y="1776798"/>
                </a:cubicBezTo>
                <a:cubicBezTo>
                  <a:pt x="881241" y="1775200"/>
                  <a:pt x="879645" y="1773602"/>
                  <a:pt x="878048" y="1773602"/>
                </a:cubicBezTo>
                <a:cubicBezTo>
                  <a:pt x="876452" y="1773602"/>
                  <a:pt x="876452" y="1775200"/>
                  <a:pt x="879645" y="1776798"/>
                </a:cubicBezTo>
                <a:cubicBezTo>
                  <a:pt x="874855" y="1778396"/>
                  <a:pt x="865277" y="1768809"/>
                  <a:pt x="862084" y="1773602"/>
                </a:cubicBezTo>
                <a:cubicBezTo>
                  <a:pt x="860487" y="1768809"/>
                  <a:pt x="857294" y="1767211"/>
                  <a:pt x="855698" y="1765613"/>
                </a:cubicBezTo>
                <a:cubicBezTo>
                  <a:pt x="852505" y="1765613"/>
                  <a:pt x="849312" y="1764015"/>
                  <a:pt x="846119" y="1760820"/>
                </a:cubicBezTo>
                <a:cubicBezTo>
                  <a:pt x="844523" y="1760820"/>
                  <a:pt x="844523" y="1760820"/>
                  <a:pt x="844523" y="1760820"/>
                </a:cubicBezTo>
                <a:cubicBezTo>
                  <a:pt x="842926" y="1760820"/>
                  <a:pt x="842926" y="1762417"/>
                  <a:pt x="842926" y="1762417"/>
                </a:cubicBezTo>
                <a:cubicBezTo>
                  <a:pt x="846119" y="1764015"/>
                  <a:pt x="847716" y="1765613"/>
                  <a:pt x="850909" y="1768809"/>
                </a:cubicBezTo>
                <a:lnTo>
                  <a:pt x="852321" y="1767395"/>
                </a:lnTo>
                <a:lnTo>
                  <a:pt x="857294" y="1772005"/>
                </a:lnTo>
                <a:cubicBezTo>
                  <a:pt x="857294" y="1772005"/>
                  <a:pt x="855698" y="1772005"/>
                  <a:pt x="855698" y="1773602"/>
                </a:cubicBezTo>
                <a:cubicBezTo>
                  <a:pt x="857294" y="1773602"/>
                  <a:pt x="857294" y="1775200"/>
                  <a:pt x="857294" y="1775200"/>
                </a:cubicBezTo>
                <a:cubicBezTo>
                  <a:pt x="854101" y="1775200"/>
                  <a:pt x="852505" y="1776798"/>
                  <a:pt x="852505" y="1779994"/>
                </a:cubicBezTo>
                <a:cubicBezTo>
                  <a:pt x="852505" y="1779994"/>
                  <a:pt x="852505" y="1781591"/>
                  <a:pt x="854101" y="1781591"/>
                </a:cubicBezTo>
                <a:cubicBezTo>
                  <a:pt x="852505" y="1779994"/>
                  <a:pt x="846119" y="1776798"/>
                  <a:pt x="842926" y="1775200"/>
                </a:cubicBezTo>
                <a:cubicBezTo>
                  <a:pt x="844523" y="1776798"/>
                  <a:pt x="846119" y="1778396"/>
                  <a:pt x="847716" y="1779994"/>
                </a:cubicBezTo>
                <a:cubicBezTo>
                  <a:pt x="846119" y="1781591"/>
                  <a:pt x="844523" y="1781591"/>
                  <a:pt x="842926" y="1781591"/>
                </a:cubicBezTo>
                <a:cubicBezTo>
                  <a:pt x="847716" y="1784787"/>
                  <a:pt x="862084" y="1784787"/>
                  <a:pt x="862084" y="1792776"/>
                </a:cubicBezTo>
                <a:cubicBezTo>
                  <a:pt x="866873" y="1792776"/>
                  <a:pt x="873259" y="1797570"/>
                  <a:pt x="878048" y="1797570"/>
                </a:cubicBezTo>
                <a:cubicBezTo>
                  <a:pt x="878048" y="1802363"/>
                  <a:pt x="887627" y="1807157"/>
                  <a:pt x="895609" y="1810353"/>
                </a:cubicBezTo>
                <a:cubicBezTo>
                  <a:pt x="894013" y="1810353"/>
                  <a:pt x="892416" y="1810353"/>
                  <a:pt x="890820" y="1811950"/>
                </a:cubicBezTo>
                <a:cubicBezTo>
                  <a:pt x="905188" y="1811950"/>
                  <a:pt x="911574" y="1821537"/>
                  <a:pt x="927538" y="1827929"/>
                </a:cubicBezTo>
                <a:cubicBezTo>
                  <a:pt x="924346" y="1826331"/>
                  <a:pt x="921153" y="1831124"/>
                  <a:pt x="925942" y="1829527"/>
                </a:cubicBezTo>
                <a:cubicBezTo>
                  <a:pt x="929135" y="1834320"/>
                  <a:pt x="921153" y="1831124"/>
                  <a:pt x="921153" y="1834320"/>
                </a:cubicBezTo>
                <a:cubicBezTo>
                  <a:pt x="916363" y="1831124"/>
                  <a:pt x="914767" y="1826331"/>
                  <a:pt x="911574" y="1823135"/>
                </a:cubicBezTo>
                <a:cubicBezTo>
                  <a:pt x="906785" y="1819940"/>
                  <a:pt x="911574" y="1826331"/>
                  <a:pt x="908381" y="1827929"/>
                </a:cubicBezTo>
                <a:cubicBezTo>
                  <a:pt x="900399" y="1823135"/>
                  <a:pt x="897206" y="1819940"/>
                  <a:pt x="890820" y="1819940"/>
                </a:cubicBezTo>
                <a:cubicBezTo>
                  <a:pt x="897206" y="1823135"/>
                  <a:pt x="903591" y="1826331"/>
                  <a:pt x="911574" y="1829527"/>
                </a:cubicBezTo>
                <a:cubicBezTo>
                  <a:pt x="900399" y="1831124"/>
                  <a:pt x="886030" y="1819940"/>
                  <a:pt x="876452" y="1815146"/>
                </a:cubicBezTo>
                <a:cubicBezTo>
                  <a:pt x="881241" y="1815146"/>
                  <a:pt x="884434" y="1816744"/>
                  <a:pt x="887627" y="1818342"/>
                </a:cubicBezTo>
                <a:cubicBezTo>
                  <a:pt x="886030" y="1815146"/>
                  <a:pt x="879645" y="1813548"/>
                  <a:pt x="878048" y="1808755"/>
                </a:cubicBezTo>
                <a:cubicBezTo>
                  <a:pt x="876452" y="1808755"/>
                  <a:pt x="876452" y="1810353"/>
                  <a:pt x="874855" y="1811950"/>
                </a:cubicBezTo>
                <a:cubicBezTo>
                  <a:pt x="871662" y="1803961"/>
                  <a:pt x="865277" y="1805559"/>
                  <a:pt x="857294" y="1800766"/>
                </a:cubicBezTo>
                <a:cubicBezTo>
                  <a:pt x="857294" y="1800766"/>
                  <a:pt x="857294" y="1800766"/>
                  <a:pt x="858891" y="1797570"/>
                </a:cubicBezTo>
                <a:cubicBezTo>
                  <a:pt x="857294" y="1795972"/>
                  <a:pt x="854101" y="1794374"/>
                  <a:pt x="855698" y="1794374"/>
                </a:cubicBezTo>
                <a:cubicBezTo>
                  <a:pt x="854101" y="1795972"/>
                  <a:pt x="849312" y="1794374"/>
                  <a:pt x="844523" y="1792776"/>
                </a:cubicBezTo>
                <a:cubicBezTo>
                  <a:pt x="841330" y="1791178"/>
                  <a:pt x="838137" y="1789581"/>
                  <a:pt x="834944" y="1787983"/>
                </a:cubicBezTo>
                <a:cubicBezTo>
                  <a:pt x="831751" y="1786385"/>
                  <a:pt x="828558" y="1784787"/>
                  <a:pt x="825365" y="1784787"/>
                </a:cubicBezTo>
                <a:cubicBezTo>
                  <a:pt x="825365" y="1784787"/>
                  <a:pt x="825365" y="1784787"/>
                  <a:pt x="828558" y="1781591"/>
                </a:cubicBezTo>
                <a:cubicBezTo>
                  <a:pt x="817383" y="1775200"/>
                  <a:pt x="815787" y="1783189"/>
                  <a:pt x="803015" y="1776798"/>
                </a:cubicBezTo>
                <a:cubicBezTo>
                  <a:pt x="804612" y="1779994"/>
                  <a:pt x="801419" y="1778396"/>
                  <a:pt x="803015" y="1781591"/>
                </a:cubicBezTo>
                <a:cubicBezTo>
                  <a:pt x="798226" y="1779994"/>
                  <a:pt x="788647" y="1775200"/>
                  <a:pt x="790244" y="1772005"/>
                </a:cubicBezTo>
                <a:cubicBezTo>
                  <a:pt x="787051" y="1772005"/>
                  <a:pt x="785454" y="1775200"/>
                  <a:pt x="783858" y="1773602"/>
                </a:cubicBezTo>
                <a:cubicBezTo>
                  <a:pt x="783858" y="1767211"/>
                  <a:pt x="788647" y="1765613"/>
                  <a:pt x="793437" y="1762417"/>
                </a:cubicBezTo>
                <a:cubicBezTo>
                  <a:pt x="788647" y="1759222"/>
                  <a:pt x="788647" y="1767211"/>
                  <a:pt x="783858" y="1762417"/>
                </a:cubicBezTo>
                <a:cubicBezTo>
                  <a:pt x="782261" y="1765613"/>
                  <a:pt x="783858" y="1767211"/>
                  <a:pt x="780665" y="1770407"/>
                </a:cubicBezTo>
                <a:cubicBezTo>
                  <a:pt x="774279" y="1764015"/>
                  <a:pt x="774279" y="1767211"/>
                  <a:pt x="767893" y="1767211"/>
                </a:cubicBezTo>
                <a:cubicBezTo>
                  <a:pt x="767893" y="1762417"/>
                  <a:pt x="763104" y="1764015"/>
                  <a:pt x="761508" y="1762417"/>
                </a:cubicBezTo>
                <a:cubicBezTo>
                  <a:pt x="763104" y="1762417"/>
                  <a:pt x="764700" y="1759222"/>
                  <a:pt x="759911" y="1752830"/>
                </a:cubicBezTo>
                <a:cubicBezTo>
                  <a:pt x="755122" y="1751233"/>
                  <a:pt x="763104" y="1756026"/>
                  <a:pt x="758315" y="1757624"/>
                </a:cubicBezTo>
                <a:cubicBezTo>
                  <a:pt x="755122" y="1757624"/>
                  <a:pt x="751929" y="1751233"/>
                  <a:pt x="755122" y="1756026"/>
                </a:cubicBezTo>
                <a:cubicBezTo>
                  <a:pt x="751929" y="1757624"/>
                  <a:pt x="750332" y="1752830"/>
                  <a:pt x="753525" y="1752830"/>
                </a:cubicBezTo>
                <a:cubicBezTo>
                  <a:pt x="747139" y="1752830"/>
                  <a:pt x="740754" y="1756026"/>
                  <a:pt x="734368" y="1754428"/>
                </a:cubicBezTo>
                <a:cubicBezTo>
                  <a:pt x="742350" y="1759222"/>
                  <a:pt x="750332" y="1767211"/>
                  <a:pt x="763104" y="1768809"/>
                </a:cubicBezTo>
                <a:cubicBezTo>
                  <a:pt x="763104" y="1770407"/>
                  <a:pt x="763104" y="1770407"/>
                  <a:pt x="763104" y="1772005"/>
                </a:cubicBezTo>
                <a:cubicBezTo>
                  <a:pt x="761508" y="1773602"/>
                  <a:pt x="759911" y="1773602"/>
                  <a:pt x="761508" y="1775200"/>
                </a:cubicBezTo>
                <a:cubicBezTo>
                  <a:pt x="763104" y="1775200"/>
                  <a:pt x="764700" y="1776798"/>
                  <a:pt x="766297" y="1776798"/>
                </a:cubicBezTo>
                <a:lnTo>
                  <a:pt x="770241" y="1775482"/>
                </a:lnTo>
                <a:lnTo>
                  <a:pt x="770620" y="1775667"/>
                </a:lnTo>
                <a:lnTo>
                  <a:pt x="767893" y="1778396"/>
                </a:lnTo>
                <a:cubicBezTo>
                  <a:pt x="771086" y="1779994"/>
                  <a:pt x="774279" y="1781591"/>
                  <a:pt x="775876" y="1783189"/>
                </a:cubicBezTo>
                <a:cubicBezTo>
                  <a:pt x="779068" y="1776798"/>
                  <a:pt x="787051" y="1786385"/>
                  <a:pt x="790244" y="1786385"/>
                </a:cubicBezTo>
                <a:cubicBezTo>
                  <a:pt x="793437" y="1791178"/>
                  <a:pt x="785454" y="1789581"/>
                  <a:pt x="780665" y="1786385"/>
                </a:cubicBezTo>
                <a:cubicBezTo>
                  <a:pt x="780665" y="1786385"/>
                  <a:pt x="779068" y="1787983"/>
                  <a:pt x="779068" y="1789581"/>
                </a:cubicBezTo>
                <a:cubicBezTo>
                  <a:pt x="779068" y="1787983"/>
                  <a:pt x="779068" y="1787983"/>
                  <a:pt x="777472" y="1787983"/>
                </a:cubicBezTo>
                <a:cubicBezTo>
                  <a:pt x="775876" y="1789581"/>
                  <a:pt x="771086" y="1789581"/>
                  <a:pt x="769490" y="1792776"/>
                </a:cubicBezTo>
                <a:cubicBezTo>
                  <a:pt x="766297" y="1789581"/>
                  <a:pt x="756718" y="1783189"/>
                  <a:pt x="753525" y="1786385"/>
                </a:cubicBezTo>
                <a:cubicBezTo>
                  <a:pt x="750332" y="1783189"/>
                  <a:pt x="748736" y="1779994"/>
                  <a:pt x="745543" y="1776798"/>
                </a:cubicBezTo>
                <a:cubicBezTo>
                  <a:pt x="742350" y="1775200"/>
                  <a:pt x="743947" y="1778396"/>
                  <a:pt x="745543" y="1778396"/>
                </a:cubicBezTo>
                <a:cubicBezTo>
                  <a:pt x="737561" y="1779994"/>
                  <a:pt x="740754" y="1773602"/>
                  <a:pt x="739157" y="1770407"/>
                </a:cubicBezTo>
                <a:cubicBezTo>
                  <a:pt x="734368" y="1768809"/>
                  <a:pt x="739157" y="1773602"/>
                  <a:pt x="735964" y="1775200"/>
                </a:cubicBezTo>
                <a:cubicBezTo>
                  <a:pt x="732771" y="1772005"/>
                  <a:pt x="734368" y="1772005"/>
                  <a:pt x="729578" y="1770407"/>
                </a:cubicBezTo>
                <a:cubicBezTo>
                  <a:pt x="729578" y="1768809"/>
                  <a:pt x="731175" y="1767211"/>
                  <a:pt x="732771" y="1767211"/>
                </a:cubicBezTo>
                <a:cubicBezTo>
                  <a:pt x="731175" y="1765613"/>
                  <a:pt x="727982" y="1764015"/>
                  <a:pt x="726386" y="1764015"/>
                </a:cubicBezTo>
                <a:cubicBezTo>
                  <a:pt x="724789" y="1764015"/>
                  <a:pt x="723192" y="1765613"/>
                  <a:pt x="723192" y="1767211"/>
                </a:cubicBezTo>
                <a:cubicBezTo>
                  <a:pt x="716807" y="1765613"/>
                  <a:pt x="723192" y="1762417"/>
                  <a:pt x="721596" y="1759222"/>
                </a:cubicBezTo>
                <a:cubicBezTo>
                  <a:pt x="720000" y="1759222"/>
                  <a:pt x="716807" y="1765613"/>
                  <a:pt x="710421" y="1760820"/>
                </a:cubicBezTo>
                <a:cubicBezTo>
                  <a:pt x="713614" y="1759222"/>
                  <a:pt x="712018" y="1759222"/>
                  <a:pt x="712018" y="1757624"/>
                </a:cubicBezTo>
                <a:cubicBezTo>
                  <a:pt x="710421" y="1757624"/>
                  <a:pt x="707228" y="1759222"/>
                  <a:pt x="705632" y="1759222"/>
                </a:cubicBezTo>
                <a:cubicBezTo>
                  <a:pt x="697649" y="1752830"/>
                  <a:pt x="689667" y="1749635"/>
                  <a:pt x="681685" y="1746439"/>
                </a:cubicBezTo>
                <a:cubicBezTo>
                  <a:pt x="681685" y="1744841"/>
                  <a:pt x="681685" y="1743243"/>
                  <a:pt x="681685" y="1741646"/>
                </a:cubicBezTo>
                <a:cubicBezTo>
                  <a:pt x="678492" y="1738450"/>
                  <a:pt x="676895" y="1743243"/>
                  <a:pt x="673703" y="1740048"/>
                </a:cubicBezTo>
                <a:cubicBezTo>
                  <a:pt x="664124" y="1732058"/>
                  <a:pt x="648159" y="1732058"/>
                  <a:pt x="646563" y="1722471"/>
                </a:cubicBezTo>
                <a:cubicBezTo>
                  <a:pt x="644966" y="1720874"/>
                  <a:pt x="643370" y="1720874"/>
                  <a:pt x="641774" y="1719276"/>
                </a:cubicBezTo>
                <a:cubicBezTo>
                  <a:pt x="641774" y="1720874"/>
                  <a:pt x="641774" y="1720874"/>
                  <a:pt x="644966" y="1722471"/>
                </a:cubicBezTo>
                <a:cubicBezTo>
                  <a:pt x="643370" y="1724069"/>
                  <a:pt x="641774" y="1724069"/>
                  <a:pt x="641774" y="1722471"/>
                </a:cubicBezTo>
                <a:cubicBezTo>
                  <a:pt x="640177" y="1722471"/>
                  <a:pt x="640177" y="1724069"/>
                  <a:pt x="638581" y="1724069"/>
                </a:cubicBezTo>
                <a:cubicBezTo>
                  <a:pt x="633791" y="1722471"/>
                  <a:pt x="635388" y="1719276"/>
                  <a:pt x="638581" y="1717678"/>
                </a:cubicBezTo>
                <a:cubicBezTo>
                  <a:pt x="636984" y="1716080"/>
                  <a:pt x="635388" y="1714482"/>
                  <a:pt x="633791" y="1714482"/>
                </a:cubicBezTo>
                <a:cubicBezTo>
                  <a:pt x="633791" y="1712884"/>
                  <a:pt x="635388" y="1711286"/>
                  <a:pt x="633791" y="1709689"/>
                </a:cubicBezTo>
                <a:cubicBezTo>
                  <a:pt x="638581" y="1708091"/>
                  <a:pt x="643370" y="1712884"/>
                  <a:pt x="646563" y="1712884"/>
                </a:cubicBezTo>
                <a:cubicBezTo>
                  <a:pt x="649756" y="1717678"/>
                  <a:pt x="641774" y="1716080"/>
                  <a:pt x="638581" y="1712884"/>
                </a:cubicBezTo>
                <a:cubicBezTo>
                  <a:pt x="640177" y="1714482"/>
                  <a:pt x="643370" y="1716080"/>
                  <a:pt x="641774" y="1717678"/>
                </a:cubicBezTo>
                <a:cubicBezTo>
                  <a:pt x="646563" y="1719276"/>
                  <a:pt x="648159" y="1719276"/>
                  <a:pt x="652949" y="1719276"/>
                </a:cubicBezTo>
                <a:cubicBezTo>
                  <a:pt x="644966" y="1714482"/>
                  <a:pt x="656142" y="1714482"/>
                  <a:pt x="660931" y="1716080"/>
                </a:cubicBezTo>
                <a:cubicBezTo>
                  <a:pt x="654545" y="1714482"/>
                  <a:pt x="662527" y="1722471"/>
                  <a:pt x="656142" y="1720874"/>
                </a:cubicBezTo>
                <a:cubicBezTo>
                  <a:pt x="657738" y="1724069"/>
                  <a:pt x="662527" y="1727265"/>
                  <a:pt x="667317" y="1728863"/>
                </a:cubicBezTo>
                <a:cubicBezTo>
                  <a:pt x="667317" y="1728863"/>
                  <a:pt x="665720" y="1727265"/>
                  <a:pt x="665720" y="1727265"/>
                </a:cubicBezTo>
                <a:cubicBezTo>
                  <a:pt x="668913" y="1727265"/>
                  <a:pt x="670510" y="1724069"/>
                  <a:pt x="672106" y="1724069"/>
                </a:cubicBezTo>
                <a:cubicBezTo>
                  <a:pt x="676895" y="1732058"/>
                  <a:pt x="696053" y="1728863"/>
                  <a:pt x="699246" y="1740048"/>
                </a:cubicBezTo>
                <a:cubicBezTo>
                  <a:pt x="705632" y="1740048"/>
                  <a:pt x="710421" y="1741646"/>
                  <a:pt x="715210" y="1743243"/>
                </a:cubicBezTo>
                <a:cubicBezTo>
                  <a:pt x="718403" y="1744841"/>
                  <a:pt x="720000" y="1746439"/>
                  <a:pt x="721596" y="1748037"/>
                </a:cubicBezTo>
                <a:cubicBezTo>
                  <a:pt x="724789" y="1749635"/>
                  <a:pt x="726386" y="1751233"/>
                  <a:pt x="726386" y="1752830"/>
                </a:cubicBezTo>
                <a:cubicBezTo>
                  <a:pt x="729578" y="1754428"/>
                  <a:pt x="731175" y="1754428"/>
                  <a:pt x="732771" y="1752830"/>
                </a:cubicBezTo>
                <a:cubicBezTo>
                  <a:pt x="733570" y="1751232"/>
                  <a:pt x="731574" y="1749635"/>
                  <a:pt x="729977" y="1748037"/>
                </a:cubicBezTo>
                <a:lnTo>
                  <a:pt x="729852" y="1746530"/>
                </a:lnTo>
                <a:lnTo>
                  <a:pt x="739157" y="1749635"/>
                </a:lnTo>
                <a:cubicBezTo>
                  <a:pt x="732771" y="1741646"/>
                  <a:pt x="726386" y="1736852"/>
                  <a:pt x="721596" y="1735254"/>
                </a:cubicBezTo>
                <a:cubicBezTo>
                  <a:pt x="716807" y="1732058"/>
                  <a:pt x="710421" y="1730461"/>
                  <a:pt x="702439" y="1727265"/>
                </a:cubicBezTo>
                <a:cubicBezTo>
                  <a:pt x="705632" y="1722471"/>
                  <a:pt x="713614" y="1730461"/>
                  <a:pt x="718403" y="1730461"/>
                </a:cubicBezTo>
                <a:cubicBezTo>
                  <a:pt x="715210" y="1725667"/>
                  <a:pt x="721596" y="1725667"/>
                  <a:pt x="720000" y="1722471"/>
                </a:cubicBezTo>
                <a:cubicBezTo>
                  <a:pt x="721596" y="1719276"/>
                  <a:pt x="726386" y="1722471"/>
                  <a:pt x="727982" y="1720874"/>
                </a:cubicBezTo>
                <a:cubicBezTo>
                  <a:pt x="731175" y="1724069"/>
                  <a:pt x="724789" y="1728863"/>
                  <a:pt x="721596" y="1724069"/>
                </a:cubicBezTo>
                <a:cubicBezTo>
                  <a:pt x="721596" y="1727265"/>
                  <a:pt x="729578" y="1730461"/>
                  <a:pt x="723192" y="1730461"/>
                </a:cubicBezTo>
                <a:cubicBezTo>
                  <a:pt x="729578" y="1736852"/>
                  <a:pt x="731175" y="1732058"/>
                  <a:pt x="735964" y="1738450"/>
                </a:cubicBezTo>
                <a:cubicBezTo>
                  <a:pt x="745543" y="1735254"/>
                  <a:pt x="750332" y="1724069"/>
                  <a:pt x="737561" y="1717678"/>
                </a:cubicBezTo>
                <a:cubicBezTo>
                  <a:pt x="720000" y="1717678"/>
                  <a:pt x="708824" y="1696906"/>
                  <a:pt x="686474" y="1696906"/>
                </a:cubicBezTo>
                <a:cubicBezTo>
                  <a:pt x="684878" y="1692112"/>
                  <a:pt x="681685" y="1688917"/>
                  <a:pt x="678492" y="1687319"/>
                </a:cubicBezTo>
                <a:cubicBezTo>
                  <a:pt x="676895" y="1687319"/>
                  <a:pt x="673703" y="1685721"/>
                  <a:pt x="670510" y="1685721"/>
                </a:cubicBezTo>
                <a:cubicBezTo>
                  <a:pt x="668913" y="1684123"/>
                  <a:pt x="668913" y="1684123"/>
                  <a:pt x="668913" y="1682525"/>
                </a:cubicBezTo>
                <a:cubicBezTo>
                  <a:pt x="667317" y="1682525"/>
                  <a:pt x="665720" y="1680928"/>
                  <a:pt x="664124" y="1679330"/>
                </a:cubicBezTo>
                <a:cubicBezTo>
                  <a:pt x="664124" y="1679330"/>
                  <a:pt x="664124" y="1679330"/>
                  <a:pt x="662527" y="1679330"/>
                </a:cubicBezTo>
                <a:cubicBezTo>
                  <a:pt x="660931" y="1682525"/>
                  <a:pt x="664124" y="1684123"/>
                  <a:pt x="668913" y="1685721"/>
                </a:cubicBezTo>
                <a:cubicBezTo>
                  <a:pt x="662527" y="1688917"/>
                  <a:pt x="664124" y="1680928"/>
                  <a:pt x="657738" y="1682525"/>
                </a:cubicBezTo>
                <a:cubicBezTo>
                  <a:pt x="657738" y="1680928"/>
                  <a:pt x="659334" y="1679330"/>
                  <a:pt x="660931" y="1679330"/>
                </a:cubicBezTo>
                <a:cubicBezTo>
                  <a:pt x="659334" y="1677732"/>
                  <a:pt x="657738" y="1676134"/>
                  <a:pt x="654545" y="1676134"/>
                </a:cubicBezTo>
                <a:cubicBezTo>
                  <a:pt x="656142" y="1672938"/>
                  <a:pt x="659334" y="1674536"/>
                  <a:pt x="662527" y="1676134"/>
                </a:cubicBezTo>
                <a:cubicBezTo>
                  <a:pt x="664124" y="1672938"/>
                  <a:pt x="664124" y="1669743"/>
                  <a:pt x="659334" y="1666547"/>
                </a:cubicBezTo>
                <a:cubicBezTo>
                  <a:pt x="657738" y="1664949"/>
                  <a:pt x="657738" y="1666547"/>
                  <a:pt x="657738" y="1668145"/>
                </a:cubicBezTo>
                <a:cubicBezTo>
                  <a:pt x="657738" y="1664949"/>
                  <a:pt x="648159" y="1661753"/>
                  <a:pt x="651352" y="1658558"/>
                </a:cubicBezTo>
                <a:cubicBezTo>
                  <a:pt x="657738" y="1663351"/>
                  <a:pt x="664124" y="1661753"/>
                  <a:pt x="665720" y="1669743"/>
                </a:cubicBezTo>
                <a:cubicBezTo>
                  <a:pt x="667317" y="1669743"/>
                  <a:pt x="670510" y="1668145"/>
                  <a:pt x="673703" y="1671340"/>
                </a:cubicBezTo>
                <a:cubicBezTo>
                  <a:pt x="672106" y="1661753"/>
                  <a:pt x="656142" y="1658558"/>
                  <a:pt x="649756" y="1652167"/>
                </a:cubicBezTo>
                <a:cubicBezTo>
                  <a:pt x="646563" y="1652167"/>
                  <a:pt x="644966" y="1655362"/>
                  <a:pt x="638581" y="1650569"/>
                </a:cubicBezTo>
                <a:cubicBezTo>
                  <a:pt x="640177" y="1652167"/>
                  <a:pt x="638581" y="1653764"/>
                  <a:pt x="636984" y="1652167"/>
                </a:cubicBezTo>
                <a:cubicBezTo>
                  <a:pt x="638581" y="1653764"/>
                  <a:pt x="641774" y="1655362"/>
                  <a:pt x="640177" y="1658558"/>
                </a:cubicBezTo>
                <a:cubicBezTo>
                  <a:pt x="633791" y="1655362"/>
                  <a:pt x="635388" y="1656960"/>
                  <a:pt x="630598" y="1652167"/>
                </a:cubicBezTo>
                <a:cubicBezTo>
                  <a:pt x="627406" y="1652167"/>
                  <a:pt x="629002" y="1653764"/>
                  <a:pt x="625809" y="1653764"/>
                </a:cubicBezTo>
                <a:cubicBezTo>
                  <a:pt x="624213" y="1647373"/>
                  <a:pt x="621020" y="1637786"/>
                  <a:pt x="609845" y="1634590"/>
                </a:cubicBezTo>
                <a:cubicBezTo>
                  <a:pt x="609845" y="1636188"/>
                  <a:pt x="613038" y="1640982"/>
                  <a:pt x="617827" y="1644177"/>
                </a:cubicBezTo>
                <a:cubicBezTo>
                  <a:pt x="613038" y="1644177"/>
                  <a:pt x="609845" y="1642579"/>
                  <a:pt x="605055" y="1640982"/>
                </a:cubicBezTo>
                <a:cubicBezTo>
                  <a:pt x="606652" y="1639384"/>
                  <a:pt x="608248" y="1636188"/>
                  <a:pt x="605055" y="1634590"/>
                </a:cubicBezTo>
                <a:cubicBezTo>
                  <a:pt x="600266" y="1632992"/>
                  <a:pt x="603459" y="1636188"/>
                  <a:pt x="601862" y="1639384"/>
                </a:cubicBezTo>
                <a:cubicBezTo>
                  <a:pt x="598669" y="1636188"/>
                  <a:pt x="598669" y="1629797"/>
                  <a:pt x="592284" y="1631395"/>
                </a:cubicBezTo>
                <a:cubicBezTo>
                  <a:pt x="592284" y="1628199"/>
                  <a:pt x="585898" y="1626601"/>
                  <a:pt x="585898" y="1623405"/>
                </a:cubicBezTo>
                <a:cubicBezTo>
                  <a:pt x="581109" y="1621808"/>
                  <a:pt x="589091" y="1628199"/>
                  <a:pt x="582705" y="1628199"/>
                </a:cubicBezTo>
                <a:cubicBezTo>
                  <a:pt x="582705" y="1620210"/>
                  <a:pt x="584301" y="1617014"/>
                  <a:pt x="574723" y="1612220"/>
                </a:cubicBezTo>
                <a:cubicBezTo>
                  <a:pt x="573126" y="1610623"/>
                  <a:pt x="571530" y="1613818"/>
                  <a:pt x="573126" y="1615416"/>
                </a:cubicBezTo>
                <a:cubicBezTo>
                  <a:pt x="571530" y="1613818"/>
                  <a:pt x="568337" y="1612220"/>
                  <a:pt x="563548" y="1610623"/>
                </a:cubicBezTo>
                <a:cubicBezTo>
                  <a:pt x="566740" y="1612220"/>
                  <a:pt x="566740" y="1615416"/>
                  <a:pt x="568337" y="1613818"/>
                </a:cubicBezTo>
                <a:cubicBezTo>
                  <a:pt x="573126" y="1617014"/>
                  <a:pt x="565144" y="1615416"/>
                  <a:pt x="566740" y="1618612"/>
                </a:cubicBezTo>
                <a:cubicBezTo>
                  <a:pt x="568337" y="1618612"/>
                  <a:pt x="568337" y="1620210"/>
                  <a:pt x="569933" y="1620210"/>
                </a:cubicBezTo>
                <a:cubicBezTo>
                  <a:pt x="573126" y="1620210"/>
                  <a:pt x="569933" y="1618612"/>
                  <a:pt x="576319" y="1618612"/>
                </a:cubicBezTo>
                <a:cubicBezTo>
                  <a:pt x="579512" y="1625003"/>
                  <a:pt x="565144" y="1625003"/>
                  <a:pt x="552372" y="1615416"/>
                </a:cubicBezTo>
                <a:cubicBezTo>
                  <a:pt x="553969" y="1615416"/>
                  <a:pt x="555565" y="1615416"/>
                  <a:pt x="557162" y="1613818"/>
                </a:cubicBezTo>
                <a:cubicBezTo>
                  <a:pt x="555565" y="1610623"/>
                  <a:pt x="545987" y="1607427"/>
                  <a:pt x="542794" y="1605829"/>
                </a:cubicBezTo>
                <a:cubicBezTo>
                  <a:pt x="538004" y="1604231"/>
                  <a:pt x="536408" y="1604231"/>
                  <a:pt x="536408" y="1609025"/>
                </a:cubicBezTo>
                <a:cubicBezTo>
                  <a:pt x="528425" y="1607427"/>
                  <a:pt x="528425" y="1604231"/>
                  <a:pt x="526829" y="1601036"/>
                </a:cubicBezTo>
                <a:cubicBezTo>
                  <a:pt x="518847" y="1597840"/>
                  <a:pt x="528425" y="1605829"/>
                  <a:pt x="522040" y="1602633"/>
                </a:cubicBezTo>
                <a:cubicBezTo>
                  <a:pt x="515654" y="1601036"/>
                  <a:pt x="520443" y="1597840"/>
                  <a:pt x="518847" y="1594644"/>
                </a:cubicBezTo>
                <a:cubicBezTo>
                  <a:pt x="528425" y="1599438"/>
                  <a:pt x="539601" y="1601036"/>
                  <a:pt x="549180" y="1604231"/>
                </a:cubicBezTo>
                <a:cubicBezTo>
                  <a:pt x="549180" y="1604231"/>
                  <a:pt x="550776" y="1604231"/>
                  <a:pt x="552372" y="1602633"/>
                </a:cubicBezTo>
                <a:cubicBezTo>
                  <a:pt x="550776" y="1602633"/>
                  <a:pt x="549180" y="1601036"/>
                  <a:pt x="549180" y="1601036"/>
                </a:cubicBezTo>
                <a:cubicBezTo>
                  <a:pt x="533215" y="1596242"/>
                  <a:pt x="514057" y="1591449"/>
                  <a:pt x="498093" y="1578666"/>
                </a:cubicBezTo>
                <a:cubicBezTo>
                  <a:pt x="494900" y="1577068"/>
                  <a:pt x="493304" y="1578666"/>
                  <a:pt x="493304" y="1577068"/>
                </a:cubicBezTo>
                <a:cubicBezTo>
                  <a:pt x="490111" y="1577068"/>
                  <a:pt x="491707" y="1580264"/>
                  <a:pt x="490111" y="1580264"/>
                </a:cubicBezTo>
                <a:cubicBezTo>
                  <a:pt x="491707" y="1580264"/>
                  <a:pt x="491707" y="1581861"/>
                  <a:pt x="493304" y="1581861"/>
                </a:cubicBezTo>
                <a:cubicBezTo>
                  <a:pt x="486918" y="1581861"/>
                  <a:pt x="477339" y="1578666"/>
                  <a:pt x="470953" y="1583459"/>
                </a:cubicBezTo>
                <a:cubicBezTo>
                  <a:pt x="447007" y="1575470"/>
                  <a:pt x="437428" y="1561090"/>
                  <a:pt x="418271" y="1562688"/>
                </a:cubicBezTo>
                <a:cubicBezTo>
                  <a:pt x="426253" y="1562688"/>
                  <a:pt x="410288" y="1557894"/>
                  <a:pt x="410288" y="1553100"/>
                </a:cubicBezTo>
                <a:cubicBezTo>
                  <a:pt x="407095" y="1553100"/>
                  <a:pt x="407095" y="1556296"/>
                  <a:pt x="403902" y="1554698"/>
                </a:cubicBezTo>
                <a:cubicBezTo>
                  <a:pt x="399113" y="1551503"/>
                  <a:pt x="391131" y="1548307"/>
                  <a:pt x="395920" y="1543513"/>
                </a:cubicBezTo>
                <a:cubicBezTo>
                  <a:pt x="402306" y="1546709"/>
                  <a:pt x="410288" y="1548307"/>
                  <a:pt x="415078" y="1548307"/>
                </a:cubicBezTo>
                <a:cubicBezTo>
                  <a:pt x="418271" y="1551503"/>
                  <a:pt x="418271" y="1554698"/>
                  <a:pt x="423060" y="1557894"/>
                </a:cubicBezTo>
                <a:cubicBezTo>
                  <a:pt x="432639" y="1562688"/>
                  <a:pt x="443814" y="1559492"/>
                  <a:pt x="447007" y="1567481"/>
                </a:cubicBezTo>
                <a:cubicBezTo>
                  <a:pt x="450199" y="1567481"/>
                  <a:pt x="447007" y="1565883"/>
                  <a:pt x="448603" y="1564285"/>
                </a:cubicBezTo>
                <a:cubicBezTo>
                  <a:pt x="459778" y="1572274"/>
                  <a:pt x="472550" y="1572274"/>
                  <a:pt x="485321" y="1578666"/>
                </a:cubicBezTo>
                <a:cubicBezTo>
                  <a:pt x="485321" y="1575470"/>
                  <a:pt x="486918" y="1577068"/>
                  <a:pt x="488514" y="1575470"/>
                </a:cubicBezTo>
                <a:cubicBezTo>
                  <a:pt x="485321" y="1572274"/>
                  <a:pt x="480532" y="1575470"/>
                  <a:pt x="480532" y="1570677"/>
                </a:cubicBezTo>
                <a:cubicBezTo>
                  <a:pt x="482128" y="1569079"/>
                  <a:pt x="483725" y="1570677"/>
                  <a:pt x="486918" y="1572274"/>
                </a:cubicBezTo>
                <a:cubicBezTo>
                  <a:pt x="486918" y="1570677"/>
                  <a:pt x="490111" y="1570677"/>
                  <a:pt x="490111" y="1567481"/>
                </a:cubicBezTo>
                <a:cubicBezTo>
                  <a:pt x="461375" y="1559492"/>
                  <a:pt x="440621" y="1551503"/>
                  <a:pt x="423060" y="1541915"/>
                </a:cubicBezTo>
                <a:cubicBezTo>
                  <a:pt x="434235" y="1543513"/>
                  <a:pt x="447007" y="1548307"/>
                  <a:pt x="459778" y="1553100"/>
                </a:cubicBezTo>
                <a:cubicBezTo>
                  <a:pt x="472550" y="1557894"/>
                  <a:pt x="485321" y="1564285"/>
                  <a:pt x="499689" y="1569079"/>
                </a:cubicBezTo>
                <a:cubicBezTo>
                  <a:pt x="499689" y="1569079"/>
                  <a:pt x="498093" y="1569079"/>
                  <a:pt x="498093" y="1569079"/>
                </a:cubicBezTo>
                <a:cubicBezTo>
                  <a:pt x="501286" y="1570677"/>
                  <a:pt x="504479" y="1573872"/>
                  <a:pt x="506075" y="1575470"/>
                </a:cubicBezTo>
                <a:cubicBezTo>
                  <a:pt x="504479" y="1577068"/>
                  <a:pt x="499689" y="1572274"/>
                  <a:pt x="498093" y="1573872"/>
                </a:cubicBezTo>
                <a:cubicBezTo>
                  <a:pt x="501286" y="1577068"/>
                  <a:pt x="502882" y="1581861"/>
                  <a:pt x="509268" y="1581861"/>
                </a:cubicBezTo>
                <a:cubicBezTo>
                  <a:pt x="509268" y="1580264"/>
                  <a:pt x="506075" y="1578666"/>
                  <a:pt x="507672" y="1577068"/>
                </a:cubicBezTo>
                <a:cubicBezTo>
                  <a:pt x="514057" y="1577068"/>
                  <a:pt x="512461" y="1581861"/>
                  <a:pt x="515654" y="1583459"/>
                </a:cubicBezTo>
                <a:cubicBezTo>
                  <a:pt x="518847" y="1585057"/>
                  <a:pt x="517251" y="1580264"/>
                  <a:pt x="517251" y="1578666"/>
                </a:cubicBezTo>
                <a:cubicBezTo>
                  <a:pt x="514057" y="1577068"/>
                  <a:pt x="512461" y="1575470"/>
                  <a:pt x="509268" y="1573872"/>
                </a:cubicBezTo>
                <a:cubicBezTo>
                  <a:pt x="510864" y="1573872"/>
                  <a:pt x="514057" y="1575470"/>
                  <a:pt x="517251" y="1577068"/>
                </a:cubicBezTo>
                <a:cubicBezTo>
                  <a:pt x="525233" y="1578666"/>
                  <a:pt x="531619" y="1580264"/>
                  <a:pt x="539601" y="1583459"/>
                </a:cubicBezTo>
                <a:cubicBezTo>
                  <a:pt x="549180" y="1588253"/>
                  <a:pt x="561951" y="1593046"/>
                  <a:pt x="573126" y="1597840"/>
                </a:cubicBezTo>
                <a:cubicBezTo>
                  <a:pt x="584301" y="1602633"/>
                  <a:pt x="597073" y="1607427"/>
                  <a:pt x="609845" y="1613818"/>
                </a:cubicBezTo>
                <a:cubicBezTo>
                  <a:pt x="614634" y="1615416"/>
                  <a:pt x="621020" y="1618612"/>
                  <a:pt x="627406" y="1621808"/>
                </a:cubicBezTo>
                <a:cubicBezTo>
                  <a:pt x="633791" y="1625003"/>
                  <a:pt x="638581" y="1626601"/>
                  <a:pt x="643370" y="1629797"/>
                </a:cubicBezTo>
                <a:cubicBezTo>
                  <a:pt x="641774" y="1631395"/>
                  <a:pt x="638581" y="1629797"/>
                  <a:pt x="633791" y="1628199"/>
                </a:cubicBezTo>
                <a:cubicBezTo>
                  <a:pt x="648159" y="1634590"/>
                  <a:pt x="664124" y="1640982"/>
                  <a:pt x="678492" y="1648971"/>
                </a:cubicBezTo>
                <a:cubicBezTo>
                  <a:pt x="678492" y="1648971"/>
                  <a:pt x="678492" y="1648971"/>
                  <a:pt x="676895" y="1652167"/>
                </a:cubicBezTo>
                <a:cubicBezTo>
                  <a:pt x="680088" y="1648971"/>
                  <a:pt x="684878" y="1652167"/>
                  <a:pt x="689667" y="1653764"/>
                </a:cubicBezTo>
                <a:cubicBezTo>
                  <a:pt x="689667" y="1648971"/>
                  <a:pt x="684878" y="1652167"/>
                  <a:pt x="681685" y="1648971"/>
                </a:cubicBezTo>
                <a:cubicBezTo>
                  <a:pt x="683281" y="1648971"/>
                  <a:pt x="683281" y="1648971"/>
                  <a:pt x="683281" y="1648971"/>
                </a:cubicBezTo>
                <a:cubicBezTo>
                  <a:pt x="681685" y="1647373"/>
                  <a:pt x="680088" y="1647373"/>
                  <a:pt x="680088" y="1647373"/>
                </a:cubicBezTo>
                <a:cubicBezTo>
                  <a:pt x="681685" y="1645775"/>
                  <a:pt x="684878" y="1645775"/>
                  <a:pt x="688071" y="1647373"/>
                </a:cubicBezTo>
                <a:cubicBezTo>
                  <a:pt x="688071" y="1645775"/>
                  <a:pt x="686474" y="1644177"/>
                  <a:pt x="683281" y="1642579"/>
                </a:cubicBezTo>
                <a:cubicBezTo>
                  <a:pt x="686474" y="1636188"/>
                  <a:pt x="700842" y="1642579"/>
                  <a:pt x="700842" y="1647373"/>
                </a:cubicBezTo>
                <a:cubicBezTo>
                  <a:pt x="699246" y="1648971"/>
                  <a:pt x="697649" y="1644177"/>
                  <a:pt x="694456" y="1647373"/>
                </a:cubicBezTo>
                <a:cubicBezTo>
                  <a:pt x="694456" y="1650569"/>
                  <a:pt x="699246" y="1647373"/>
                  <a:pt x="699246" y="1652167"/>
                </a:cubicBezTo>
                <a:cubicBezTo>
                  <a:pt x="699246" y="1652167"/>
                  <a:pt x="699246" y="1652167"/>
                  <a:pt x="697649" y="1652167"/>
                </a:cubicBezTo>
                <a:cubicBezTo>
                  <a:pt x="700842" y="1653764"/>
                  <a:pt x="704035" y="1655362"/>
                  <a:pt x="707228" y="1656960"/>
                </a:cubicBezTo>
                <a:cubicBezTo>
                  <a:pt x="700842" y="1656960"/>
                  <a:pt x="696053" y="1653764"/>
                  <a:pt x="692860" y="1652167"/>
                </a:cubicBezTo>
                <a:cubicBezTo>
                  <a:pt x="692860" y="1653764"/>
                  <a:pt x="694456" y="1656960"/>
                  <a:pt x="696053" y="1658558"/>
                </a:cubicBezTo>
                <a:cubicBezTo>
                  <a:pt x="700842" y="1653764"/>
                  <a:pt x="708824" y="1668145"/>
                  <a:pt x="715210" y="1663351"/>
                </a:cubicBezTo>
                <a:cubicBezTo>
                  <a:pt x="718403" y="1668145"/>
                  <a:pt x="712018" y="1664949"/>
                  <a:pt x="718403" y="1669743"/>
                </a:cubicBezTo>
                <a:cubicBezTo>
                  <a:pt x="729578" y="1666547"/>
                  <a:pt x="739157" y="1677732"/>
                  <a:pt x="753525" y="1682525"/>
                </a:cubicBezTo>
                <a:cubicBezTo>
                  <a:pt x="742350" y="1684123"/>
                  <a:pt x="758315" y="1688917"/>
                  <a:pt x="763104" y="1690515"/>
                </a:cubicBezTo>
                <a:cubicBezTo>
                  <a:pt x="763104" y="1690515"/>
                  <a:pt x="761508" y="1690515"/>
                  <a:pt x="761508" y="1690515"/>
                </a:cubicBezTo>
                <a:cubicBezTo>
                  <a:pt x="764700" y="1690515"/>
                  <a:pt x="763104" y="1693710"/>
                  <a:pt x="767893" y="1695308"/>
                </a:cubicBezTo>
                <a:cubicBezTo>
                  <a:pt x="769490" y="1688917"/>
                  <a:pt x="777472" y="1700102"/>
                  <a:pt x="777472" y="1695308"/>
                </a:cubicBezTo>
                <a:cubicBezTo>
                  <a:pt x="780665" y="1692112"/>
                  <a:pt x="780665" y="1700102"/>
                  <a:pt x="780665" y="1701699"/>
                </a:cubicBezTo>
                <a:cubicBezTo>
                  <a:pt x="782261" y="1701699"/>
                  <a:pt x="782261" y="1700102"/>
                  <a:pt x="783858" y="1698504"/>
                </a:cubicBezTo>
                <a:cubicBezTo>
                  <a:pt x="783858" y="1703297"/>
                  <a:pt x="787051" y="1701699"/>
                  <a:pt x="793437" y="1704895"/>
                </a:cubicBezTo>
                <a:cubicBezTo>
                  <a:pt x="790244" y="1706493"/>
                  <a:pt x="790244" y="1706493"/>
                  <a:pt x="791840" y="1709689"/>
                </a:cubicBezTo>
                <a:cubicBezTo>
                  <a:pt x="801419" y="1714482"/>
                  <a:pt x="796629" y="1703297"/>
                  <a:pt x="803015" y="1706493"/>
                </a:cubicBezTo>
                <a:cubicBezTo>
                  <a:pt x="804612" y="1703297"/>
                  <a:pt x="796629" y="1701699"/>
                  <a:pt x="796629" y="1700102"/>
                </a:cubicBezTo>
                <a:cubicBezTo>
                  <a:pt x="795033" y="1698504"/>
                  <a:pt x="793437" y="1698504"/>
                  <a:pt x="791840" y="1700102"/>
                </a:cubicBezTo>
                <a:cubicBezTo>
                  <a:pt x="787051" y="1690515"/>
                  <a:pt x="780665" y="1690515"/>
                  <a:pt x="767893" y="1685721"/>
                </a:cubicBezTo>
                <a:cubicBezTo>
                  <a:pt x="767893" y="1682525"/>
                  <a:pt x="766297" y="1679330"/>
                  <a:pt x="771086" y="1679330"/>
                </a:cubicBezTo>
                <a:cubicBezTo>
                  <a:pt x="769490" y="1677732"/>
                  <a:pt x="766297" y="1676134"/>
                  <a:pt x="759911" y="1674536"/>
                </a:cubicBezTo>
                <a:cubicBezTo>
                  <a:pt x="763104" y="1674536"/>
                  <a:pt x="766297" y="1674536"/>
                  <a:pt x="769490" y="1676134"/>
                </a:cubicBezTo>
                <a:cubicBezTo>
                  <a:pt x="772683" y="1677732"/>
                  <a:pt x="775876" y="1677732"/>
                  <a:pt x="779068" y="1679330"/>
                </a:cubicBezTo>
                <a:cubicBezTo>
                  <a:pt x="783858" y="1682525"/>
                  <a:pt x="788647" y="1685721"/>
                  <a:pt x="788647" y="1690515"/>
                </a:cubicBezTo>
                <a:cubicBezTo>
                  <a:pt x="791840" y="1690515"/>
                  <a:pt x="793437" y="1687319"/>
                  <a:pt x="796629" y="1685721"/>
                </a:cubicBezTo>
                <a:cubicBezTo>
                  <a:pt x="791840" y="1682525"/>
                  <a:pt x="791840" y="1687319"/>
                  <a:pt x="787051" y="1684123"/>
                </a:cubicBezTo>
                <a:cubicBezTo>
                  <a:pt x="798226" y="1685721"/>
                  <a:pt x="790244" y="1674536"/>
                  <a:pt x="798226" y="1671340"/>
                </a:cubicBezTo>
                <a:cubicBezTo>
                  <a:pt x="798226" y="1671340"/>
                  <a:pt x="798226" y="1671340"/>
                  <a:pt x="795033" y="1669743"/>
                </a:cubicBezTo>
                <a:cubicBezTo>
                  <a:pt x="793437" y="1669743"/>
                  <a:pt x="793437" y="1671340"/>
                  <a:pt x="791840" y="1671340"/>
                </a:cubicBezTo>
                <a:cubicBezTo>
                  <a:pt x="793437" y="1671340"/>
                  <a:pt x="793437" y="1672938"/>
                  <a:pt x="793437" y="1672938"/>
                </a:cubicBezTo>
                <a:cubicBezTo>
                  <a:pt x="793437" y="1672938"/>
                  <a:pt x="793437" y="1672938"/>
                  <a:pt x="791840" y="1672938"/>
                </a:cubicBezTo>
                <a:cubicBezTo>
                  <a:pt x="791840" y="1672938"/>
                  <a:pt x="790244" y="1674536"/>
                  <a:pt x="788647" y="1674536"/>
                </a:cubicBezTo>
                <a:cubicBezTo>
                  <a:pt x="788647" y="1674536"/>
                  <a:pt x="788647" y="1674536"/>
                  <a:pt x="790244" y="1676134"/>
                </a:cubicBezTo>
                <a:cubicBezTo>
                  <a:pt x="787051" y="1674536"/>
                  <a:pt x="782261" y="1671340"/>
                  <a:pt x="777472" y="1668145"/>
                </a:cubicBezTo>
                <a:cubicBezTo>
                  <a:pt x="771086" y="1664949"/>
                  <a:pt x="766297" y="1661753"/>
                  <a:pt x="761508" y="1658558"/>
                </a:cubicBezTo>
                <a:cubicBezTo>
                  <a:pt x="761508" y="1656960"/>
                  <a:pt x="763104" y="1653764"/>
                  <a:pt x="764700" y="1653764"/>
                </a:cubicBezTo>
                <a:cubicBezTo>
                  <a:pt x="763104" y="1653764"/>
                  <a:pt x="763104" y="1652167"/>
                  <a:pt x="761508" y="1652167"/>
                </a:cubicBezTo>
                <a:cubicBezTo>
                  <a:pt x="758315" y="1653764"/>
                  <a:pt x="761508" y="1655362"/>
                  <a:pt x="759911" y="1658558"/>
                </a:cubicBezTo>
                <a:cubicBezTo>
                  <a:pt x="758315" y="1660156"/>
                  <a:pt x="758315" y="1653764"/>
                  <a:pt x="758315" y="1652167"/>
                </a:cubicBezTo>
                <a:cubicBezTo>
                  <a:pt x="756718" y="1652167"/>
                  <a:pt x="755122" y="1652167"/>
                  <a:pt x="753525" y="1652167"/>
                </a:cubicBezTo>
                <a:cubicBezTo>
                  <a:pt x="753525" y="1652167"/>
                  <a:pt x="755122" y="1652167"/>
                  <a:pt x="756718" y="1653764"/>
                </a:cubicBezTo>
                <a:cubicBezTo>
                  <a:pt x="750332" y="1653764"/>
                  <a:pt x="745543" y="1650569"/>
                  <a:pt x="740754" y="1648971"/>
                </a:cubicBezTo>
                <a:cubicBezTo>
                  <a:pt x="742350" y="1648971"/>
                  <a:pt x="743947" y="1647373"/>
                  <a:pt x="745543" y="1647373"/>
                </a:cubicBezTo>
                <a:cubicBezTo>
                  <a:pt x="751929" y="1644177"/>
                  <a:pt x="739157" y="1642579"/>
                  <a:pt x="735964" y="1637786"/>
                </a:cubicBezTo>
                <a:cubicBezTo>
                  <a:pt x="740754" y="1636188"/>
                  <a:pt x="743947" y="1642579"/>
                  <a:pt x="748736" y="1639384"/>
                </a:cubicBezTo>
                <a:cubicBezTo>
                  <a:pt x="745543" y="1637786"/>
                  <a:pt x="743947" y="1634590"/>
                  <a:pt x="740754" y="1637786"/>
                </a:cubicBezTo>
                <a:cubicBezTo>
                  <a:pt x="737561" y="1634590"/>
                  <a:pt x="737561" y="1631395"/>
                  <a:pt x="734368" y="1629797"/>
                </a:cubicBezTo>
                <a:cubicBezTo>
                  <a:pt x="735964" y="1631395"/>
                  <a:pt x="732771" y="1629797"/>
                  <a:pt x="727982" y="1631395"/>
                </a:cubicBezTo>
                <a:cubicBezTo>
                  <a:pt x="724789" y="1629797"/>
                  <a:pt x="727982" y="1628199"/>
                  <a:pt x="724789" y="1626601"/>
                </a:cubicBezTo>
                <a:cubicBezTo>
                  <a:pt x="720000" y="1623405"/>
                  <a:pt x="720000" y="1629797"/>
                  <a:pt x="715210" y="1626601"/>
                </a:cubicBezTo>
                <a:cubicBezTo>
                  <a:pt x="716807" y="1625003"/>
                  <a:pt x="715210" y="1625003"/>
                  <a:pt x="713614" y="1625003"/>
                </a:cubicBezTo>
                <a:cubicBezTo>
                  <a:pt x="699246" y="1625003"/>
                  <a:pt x="678492" y="1609025"/>
                  <a:pt x="667317" y="1607427"/>
                </a:cubicBezTo>
                <a:cubicBezTo>
                  <a:pt x="662527" y="1604231"/>
                  <a:pt x="657738" y="1602633"/>
                  <a:pt x="649756" y="1599438"/>
                </a:cubicBezTo>
                <a:cubicBezTo>
                  <a:pt x="646563" y="1599438"/>
                  <a:pt x="643370" y="1597840"/>
                  <a:pt x="640177" y="1596242"/>
                </a:cubicBezTo>
                <a:cubicBezTo>
                  <a:pt x="636984" y="1594644"/>
                  <a:pt x="632195" y="1593046"/>
                  <a:pt x="629002" y="1591449"/>
                </a:cubicBezTo>
                <a:cubicBezTo>
                  <a:pt x="622616" y="1591449"/>
                  <a:pt x="611441" y="1588253"/>
                  <a:pt x="609845" y="1585057"/>
                </a:cubicBezTo>
                <a:cubicBezTo>
                  <a:pt x="606652" y="1583459"/>
                  <a:pt x="605055" y="1585057"/>
                  <a:pt x="603459" y="1585057"/>
                </a:cubicBezTo>
                <a:cubicBezTo>
                  <a:pt x="603459" y="1585057"/>
                  <a:pt x="605055" y="1586655"/>
                  <a:pt x="605055" y="1588253"/>
                </a:cubicBezTo>
                <a:cubicBezTo>
                  <a:pt x="603459" y="1583459"/>
                  <a:pt x="598669" y="1585057"/>
                  <a:pt x="595477" y="1583459"/>
                </a:cubicBezTo>
                <a:cubicBezTo>
                  <a:pt x="587494" y="1580264"/>
                  <a:pt x="577916" y="1577068"/>
                  <a:pt x="568337" y="1572274"/>
                </a:cubicBezTo>
                <a:cubicBezTo>
                  <a:pt x="558758" y="1567481"/>
                  <a:pt x="549180" y="1564285"/>
                  <a:pt x="539601" y="1559492"/>
                </a:cubicBezTo>
                <a:cubicBezTo>
                  <a:pt x="541197" y="1557894"/>
                  <a:pt x="542794" y="1559492"/>
                  <a:pt x="545987" y="1561090"/>
                </a:cubicBezTo>
                <a:cubicBezTo>
                  <a:pt x="545987" y="1559492"/>
                  <a:pt x="545987" y="1559492"/>
                  <a:pt x="547583" y="1559492"/>
                </a:cubicBezTo>
                <a:cubicBezTo>
                  <a:pt x="547583" y="1557894"/>
                  <a:pt x="545987" y="1557894"/>
                  <a:pt x="544390" y="1557894"/>
                </a:cubicBezTo>
                <a:cubicBezTo>
                  <a:pt x="541197" y="1556296"/>
                  <a:pt x="547583" y="1556296"/>
                  <a:pt x="544390" y="1554698"/>
                </a:cubicBezTo>
                <a:cubicBezTo>
                  <a:pt x="538803" y="1557095"/>
                  <a:pt x="533215" y="1555098"/>
                  <a:pt x="527428" y="1551902"/>
                </a:cubicBezTo>
                <a:lnTo>
                  <a:pt x="512052" y="1543446"/>
                </a:lnTo>
                <a:lnTo>
                  <a:pt x="512461" y="1543513"/>
                </a:lnTo>
                <a:cubicBezTo>
                  <a:pt x="510864" y="1543513"/>
                  <a:pt x="509268" y="1541915"/>
                  <a:pt x="509268" y="1541915"/>
                </a:cubicBezTo>
                <a:lnTo>
                  <a:pt x="512052" y="1543446"/>
                </a:lnTo>
                <a:lnTo>
                  <a:pt x="488115" y="1539519"/>
                </a:lnTo>
                <a:cubicBezTo>
                  <a:pt x="480532" y="1537122"/>
                  <a:pt x="474146" y="1533926"/>
                  <a:pt x="470953" y="1530731"/>
                </a:cubicBezTo>
                <a:cubicBezTo>
                  <a:pt x="467760" y="1527535"/>
                  <a:pt x="469357" y="1533926"/>
                  <a:pt x="464567" y="1532329"/>
                </a:cubicBezTo>
                <a:cubicBezTo>
                  <a:pt x="469357" y="1530731"/>
                  <a:pt x="459778" y="1527535"/>
                  <a:pt x="462971" y="1525937"/>
                </a:cubicBezTo>
                <a:lnTo>
                  <a:pt x="453571" y="1520561"/>
                </a:lnTo>
                <a:lnTo>
                  <a:pt x="454191" y="1518547"/>
                </a:lnTo>
                <a:cubicBezTo>
                  <a:pt x="452993" y="1517149"/>
                  <a:pt x="450998" y="1515551"/>
                  <a:pt x="450199" y="1514752"/>
                </a:cubicBezTo>
                <a:lnTo>
                  <a:pt x="442217" y="1514752"/>
                </a:lnTo>
                <a:cubicBezTo>
                  <a:pt x="443814" y="1513154"/>
                  <a:pt x="445410" y="1513154"/>
                  <a:pt x="443814" y="1508361"/>
                </a:cubicBezTo>
                <a:cubicBezTo>
                  <a:pt x="439024" y="1511557"/>
                  <a:pt x="440621" y="1505165"/>
                  <a:pt x="434235" y="1506763"/>
                </a:cubicBezTo>
                <a:cubicBezTo>
                  <a:pt x="434235" y="1505165"/>
                  <a:pt x="434235" y="1505165"/>
                  <a:pt x="432639" y="1503567"/>
                </a:cubicBezTo>
                <a:cubicBezTo>
                  <a:pt x="437428" y="1501970"/>
                  <a:pt x="439024" y="1497176"/>
                  <a:pt x="443814" y="1498774"/>
                </a:cubicBezTo>
                <a:cubicBezTo>
                  <a:pt x="442217" y="1497176"/>
                  <a:pt x="442217" y="1497176"/>
                  <a:pt x="443814" y="1495578"/>
                </a:cubicBezTo>
                <a:cubicBezTo>
                  <a:pt x="440621" y="1493980"/>
                  <a:pt x="440621" y="1495578"/>
                  <a:pt x="437428" y="1493980"/>
                </a:cubicBezTo>
                <a:cubicBezTo>
                  <a:pt x="439024" y="1492382"/>
                  <a:pt x="437428" y="1490785"/>
                  <a:pt x="432639" y="1489187"/>
                </a:cubicBezTo>
                <a:cubicBezTo>
                  <a:pt x="437428" y="1489187"/>
                  <a:pt x="437428" y="1485991"/>
                  <a:pt x="435831" y="1482795"/>
                </a:cubicBezTo>
                <a:cubicBezTo>
                  <a:pt x="437428" y="1484393"/>
                  <a:pt x="439024" y="1484393"/>
                  <a:pt x="440621" y="1484393"/>
                </a:cubicBezTo>
                <a:cubicBezTo>
                  <a:pt x="439024" y="1481198"/>
                  <a:pt x="442217" y="1478002"/>
                  <a:pt x="447007" y="1479600"/>
                </a:cubicBezTo>
                <a:cubicBezTo>
                  <a:pt x="447007" y="1476404"/>
                  <a:pt x="443814" y="1479600"/>
                  <a:pt x="440621" y="1476404"/>
                </a:cubicBezTo>
                <a:cubicBezTo>
                  <a:pt x="440621" y="1474806"/>
                  <a:pt x="442217" y="1473208"/>
                  <a:pt x="442217" y="1470013"/>
                </a:cubicBezTo>
                <a:cubicBezTo>
                  <a:pt x="447007" y="1473208"/>
                  <a:pt x="448603" y="1470013"/>
                  <a:pt x="454989" y="1474806"/>
                </a:cubicBezTo>
                <a:cubicBezTo>
                  <a:pt x="456585" y="1473208"/>
                  <a:pt x="459778" y="1471611"/>
                  <a:pt x="461375" y="1471611"/>
                </a:cubicBezTo>
                <a:cubicBezTo>
                  <a:pt x="462971" y="1473208"/>
                  <a:pt x="464567" y="1473208"/>
                  <a:pt x="467760" y="1473208"/>
                </a:cubicBezTo>
                <a:cubicBezTo>
                  <a:pt x="467760" y="1476404"/>
                  <a:pt x="477339" y="1479600"/>
                  <a:pt x="478935" y="1479600"/>
                </a:cubicBezTo>
                <a:cubicBezTo>
                  <a:pt x="477339" y="1478002"/>
                  <a:pt x="477339" y="1476404"/>
                  <a:pt x="474146" y="1474806"/>
                </a:cubicBezTo>
                <a:cubicBezTo>
                  <a:pt x="478935" y="1471611"/>
                  <a:pt x="475743" y="1468415"/>
                  <a:pt x="469357" y="1465219"/>
                </a:cubicBezTo>
                <a:cubicBezTo>
                  <a:pt x="467760" y="1465219"/>
                  <a:pt x="466164" y="1466817"/>
                  <a:pt x="464567" y="1466817"/>
                </a:cubicBezTo>
                <a:cubicBezTo>
                  <a:pt x="464567" y="1460426"/>
                  <a:pt x="453392" y="1460426"/>
                  <a:pt x="450199" y="1455632"/>
                </a:cubicBezTo>
                <a:cubicBezTo>
                  <a:pt x="448603" y="1455632"/>
                  <a:pt x="448603" y="1455632"/>
                  <a:pt x="447007" y="1455632"/>
                </a:cubicBezTo>
                <a:cubicBezTo>
                  <a:pt x="443814" y="1455632"/>
                  <a:pt x="437428" y="1458828"/>
                  <a:pt x="443814" y="1462023"/>
                </a:cubicBezTo>
                <a:cubicBezTo>
                  <a:pt x="442217" y="1463621"/>
                  <a:pt x="434235" y="1458828"/>
                  <a:pt x="432639" y="1457230"/>
                </a:cubicBezTo>
                <a:cubicBezTo>
                  <a:pt x="432639" y="1454034"/>
                  <a:pt x="437428" y="1458828"/>
                  <a:pt x="439024" y="1457230"/>
                </a:cubicBezTo>
                <a:cubicBezTo>
                  <a:pt x="439024" y="1454034"/>
                  <a:pt x="432639" y="1450839"/>
                  <a:pt x="439024" y="1452436"/>
                </a:cubicBezTo>
                <a:cubicBezTo>
                  <a:pt x="435831" y="1450839"/>
                  <a:pt x="435831" y="1449241"/>
                  <a:pt x="432639" y="1447643"/>
                </a:cubicBezTo>
                <a:cubicBezTo>
                  <a:pt x="432639" y="1446045"/>
                  <a:pt x="432639" y="1446045"/>
                  <a:pt x="432639" y="1446045"/>
                </a:cubicBezTo>
                <a:cubicBezTo>
                  <a:pt x="435831" y="1444447"/>
                  <a:pt x="443814" y="1446045"/>
                  <a:pt x="442217" y="1442850"/>
                </a:cubicBezTo>
                <a:cubicBezTo>
                  <a:pt x="448603" y="1444447"/>
                  <a:pt x="453392" y="1447643"/>
                  <a:pt x="461375" y="1449241"/>
                </a:cubicBezTo>
                <a:cubicBezTo>
                  <a:pt x="461375" y="1447643"/>
                  <a:pt x="461375" y="1447643"/>
                  <a:pt x="459778" y="1447643"/>
                </a:cubicBezTo>
                <a:cubicBezTo>
                  <a:pt x="459778" y="1447643"/>
                  <a:pt x="458182" y="1446045"/>
                  <a:pt x="456585" y="1446045"/>
                </a:cubicBezTo>
                <a:cubicBezTo>
                  <a:pt x="454989" y="1446045"/>
                  <a:pt x="454989" y="1446045"/>
                  <a:pt x="453392" y="1446045"/>
                </a:cubicBezTo>
                <a:cubicBezTo>
                  <a:pt x="453392" y="1446045"/>
                  <a:pt x="453392" y="1444447"/>
                  <a:pt x="453392" y="1444447"/>
                </a:cubicBezTo>
                <a:cubicBezTo>
                  <a:pt x="451796" y="1444447"/>
                  <a:pt x="448603" y="1442850"/>
                  <a:pt x="445410" y="1442850"/>
                </a:cubicBezTo>
                <a:cubicBezTo>
                  <a:pt x="448603" y="1441252"/>
                  <a:pt x="450199" y="1442850"/>
                  <a:pt x="453392" y="1442850"/>
                </a:cubicBezTo>
                <a:cubicBezTo>
                  <a:pt x="451796" y="1441252"/>
                  <a:pt x="450199" y="1441252"/>
                  <a:pt x="451796" y="1438056"/>
                </a:cubicBezTo>
                <a:cubicBezTo>
                  <a:pt x="453392" y="1438056"/>
                  <a:pt x="464567" y="1442850"/>
                  <a:pt x="461375" y="1438056"/>
                </a:cubicBezTo>
                <a:cubicBezTo>
                  <a:pt x="466164" y="1441252"/>
                  <a:pt x="467760" y="1442850"/>
                  <a:pt x="475743" y="1446045"/>
                </a:cubicBezTo>
                <a:cubicBezTo>
                  <a:pt x="480532" y="1439654"/>
                  <a:pt x="491707" y="1446045"/>
                  <a:pt x="499689" y="1444447"/>
                </a:cubicBezTo>
                <a:cubicBezTo>
                  <a:pt x="494900" y="1441252"/>
                  <a:pt x="491707" y="1444447"/>
                  <a:pt x="485321" y="1439654"/>
                </a:cubicBezTo>
                <a:cubicBezTo>
                  <a:pt x="485321" y="1436458"/>
                  <a:pt x="490111" y="1442850"/>
                  <a:pt x="491707" y="1438056"/>
                </a:cubicBezTo>
                <a:cubicBezTo>
                  <a:pt x="491707" y="1441252"/>
                  <a:pt x="494900" y="1441252"/>
                  <a:pt x="494900" y="1436458"/>
                </a:cubicBezTo>
                <a:cubicBezTo>
                  <a:pt x="496496" y="1438056"/>
                  <a:pt x="498093" y="1439654"/>
                  <a:pt x="496496" y="1441252"/>
                </a:cubicBezTo>
                <a:cubicBezTo>
                  <a:pt x="501286" y="1442850"/>
                  <a:pt x="502882" y="1442850"/>
                  <a:pt x="507672" y="1439654"/>
                </a:cubicBezTo>
                <a:cubicBezTo>
                  <a:pt x="512461" y="1444447"/>
                  <a:pt x="518847" y="1441252"/>
                  <a:pt x="523636" y="1442850"/>
                </a:cubicBezTo>
                <a:cubicBezTo>
                  <a:pt x="522040" y="1438056"/>
                  <a:pt x="510864" y="1428469"/>
                  <a:pt x="507672" y="1430067"/>
                </a:cubicBezTo>
                <a:cubicBezTo>
                  <a:pt x="502882" y="1426871"/>
                  <a:pt x="510864" y="1428469"/>
                  <a:pt x="512461" y="1425273"/>
                </a:cubicBezTo>
                <a:cubicBezTo>
                  <a:pt x="509268" y="1422078"/>
                  <a:pt x="510864" y="1417284"/>
                  <a:pt x="506075" y="1415686"/>
                </a:cubicBezTo>
                <a:cubicBezTo>
                  <a:pt x="504479" y="1415686"/>
                  <a:pt x="504479" y="1415686"/>
                  <a:pt x="504479" y="1415686"/>
                </a:cubicBezTo>
                <a:cubicBezTo>
                  <a:pt x="502882" y="1418882"/>
                  <a:pt x="502882" y="1414088"/>
                  <a:pt x="498093" y="1414088"/>
                </a:cubicBezTo>
                <a:cubicBezTo>
                  <a:pt x="494900" y="1412491"/>
                  <a:pt x="498093" y="1417284"/>
                  <a:pt x="498093" y="1417284"/>
                </a:cubicBezTo>
                <a:cubicBezTo>
                  <a:pt x="496496" y="1417284"/>
                  <a:pt x="488514" y="1412491"/>
                  <a:pt x="488514" y="1410893"/>
                </a:cubicBezTo>
                <a:cubicBezTo>
                  <a:pt x="478935" y="1410893"/>
                  <a:pt x="456585" y="1402903"/>
                  <a:pt x="453392" y="1406099"/>
                </a:cubicBezTo>
                <a:cubicBezTo>
                  <a:pt x="450199" y="1407697"/>
                  <a:pt x="448603" y="1402903"/>
                  <a:pt x="447007" y="1401306"/>
                </a:cubicBezTo>
                <a:cubicBezTo>
                  <a:pt x="445410" y="1399708"/>
                  <a:pt x="445410" y="1401306"/>
                  <a:pt x="443814" y="1399708"/>
                </a:cubicBezTo>
                <a:cubicBezTo>
                  <a:pt x="440621" y="1401306"/>
                  <a:pt x="450199" y="1404501"/>
                  <a:pt x="445410" y="1402903"/>
                </a:cubicBezTo>
                <a:cubicBezTo>
                  <a:pt x="443814" y="1402903"/>
                  <a:pt x="442217" y="1402903"/>
                  <a:pt x="440621" y="1402903"/>
                </a:cubicBezTo>
                <a:cubicBezTo>
                  <a:pt x="442217" y="1394914"/>
                  <a:pt x="416674" y="1393316"/>
                  <a:pt x="408692" y="1393316"/>
                </a:cubicBezTo>
                <a:cubicBezTo>
                  <a:pt x="405499" y="1388523"/>
                  <a:pt x="397517" y="1383729"/>
                  <a:pt x="391131" y="1386925"/>
                </a:cubicBezTo>
                <a:cubicBezTo>
                  <a:pt x="387938" y="1385327"/>
                  <a:pt x="391131" y="1385327"/>
                  <a:pt x="391131" y="1383729"/>
                </a:cubicBezTo>
                <a:cubicBezTo>
                  <a:pt x="387938" y="1383729"/>
                  <a:pt x="384745" y="1383729"/>
                  <a:pt x="381552" y="1382132"/>
                </a:cubicBezTo>
                <a:cubicBezTo>
                  <a:pt x="386342" y="1386925"/>
                  <a:pt x="383149" y="1388523"/>
                  <a:pt x="386342" y="1393316"/>
                </a:cubicBezTo>
                <a:cubicBezTo>
                  <a:pt x="387938" y="1393316"/>
                  <a:pt x="387938" y="1393316"/>
                  <a:pt x="387938" y="1393316"/>
                </a:cubicBezTo>
                <a:cubicBezTo>
                  <a:pt x="387938" y="1393316"/>
                  <a:pt x="387938" y="1393316"/>
                  <a:pt x="387938" y="1391719"/>
                </a:cubicBezTo>
                <a:cubicBezTo>
                  <a:pt x="389534" y="1393316"/>
                  <a:pt x="392727" y="1393316"/>
                  <a:pt x="394324" y="1393316"/>
                </a:cubicBezTo>
                <a:cubicBezTo>
                  <a:pt x="391131" y="1398110"/>
                  <a:pt x="402306" y="1394914"/>
                  <a:pt x="405499" y="1399708"/>
                </a:cubicBezTo>
                <a:cubicBezTo>
                  <a:pt x="400710" y="1399708"/>
                  <a:pt x="392727" y="1398110"/>
                  <a:pt x="387938" y="1394914"/>
                </a:cubicBezTo>
                <a:cubicBezTo>
                  <a:pt x="383149" y="1394914"/>
                  <a:pt x="376763" y="1393316"/>
                  <a:pt x="370377" y="1391719"/>
                </a:cubicBezTo>
                <a:cubicBezTo>
                  <a:pt x="370377" y="1388523"/>
                  <a:pt x="367184" y="1385327"/>
                  <a:pt x="370377" y="1385327"/>
                </a:cubicBezTo>
                <a:cubicBezTo>
                  <a:pt x="367184" y="1383729"/>
                  <a:pt x="363991" y="1386925"/>
                  <a:pt x="368781" y="1388523"/>
                </a:cubicBezTo>
                <a:cubicBezTo>
                  <a:pt x="367184" y="1391719"/>
                  <a:pt x="357605" y="1382132"/>
                  <a:pt x="363991" y="1385327"/>
                </a:cubicBezTo>
                <a:cubicBezTo>
                  <a:pt x="362395" y="1382132"/>
                  <a:pt x="359202" y="1385327"/>
                  <a:pt x="354412" y="1382132"/>
                </a:cubicBezTo>
                <a:cubicBezTo>
                  <a:pt x="354412" y="1377338"/>
                  <a:pt x="351220" y="1372544"/>
                  <a:pt x="343237" y="1367751"/>
                </a:cubicBezTo>
                <a:cubicBezTo>
                  <a:pt x="344834" y="1364555"/>
                  <a:pt x="356009" y="1370947"/>
                  <a:pt x="360798" y="1374142"/>
                </a:cubicBezTo>
                <a:cubicBezTo>
                  <a:pt x="362395" y="1374142"/>
                  <a:pt x="362395" y="1372544"/>
                  <a:pt x="362395" y="1372544"/>
                </a:cubicBezTo>
                <a:cubicBezTo>
                  <a:pt x="360798" y="1370947"/>
                  <a:pt x="359202" y="1367751"/>
                  <a:pt x="352816" y="1366153"/>
                </a:cubicBezTo>
                <a:cubicBezTo>
                  <a:pt x="356009" y="1362957"/>
                  <a:pt x="360798" y="1366153"/>
                  <a:pt x="365588" y="1367751"/>
                </a:cubicBezTo>
                <a:cubicBezTo>
                  <a:pt x="365588" y="1362957"/>
                  <a:pt x="357605" y="1362957"/>
                  <a:pt x="354412" y="1359762"/>
                </a:cubicBezTo>
                <a:cubicBezTo>
                  <a:pt x="357605" y="1358164"/>
                  <a:pt x="367184" y="1361360"/>
                  <a:pt x="365588" y="1364555"/>
                </a:cubicBezTo>
                <a:cubicBezTo>
                  <a:pt x="373570" y="1366153"/>
                  <a:pt x="371973" y="1359762"/>
                  <a:pt x="379956" y="1366153"/>
                </a:cubicBezTo>
                <a:cubicBezTo>
                  <a:pt x="376763" y="1362957"/>
                  <a:pt x="375166" y="1359762"/>
                  <a:pt x="370377" y="1356566"/>
                </a:cubicBezTo>
                <a:cubicBezTo>
                  <a:pt x="370377" y="1356566"/>
                  <a:pt x="371973" y="1354968"/>
                  <a:pt x="370377" y="1354968"/>
                </a:cubicBezTo>
                <a:cubicBezTo>
                  <a:pt x="371973" y="1353370"/>
                  <a:pt x="376763" y="1356566"/>
                  <a:pt x="376763" y="1353370"/>
                </a:cubicBezTo>
                <a:cubicBezTo>
                  <a:pt x="376763" y="1350175"/>
                  <a:pt x="373570" y="1348577"/>
                  <a:pt x="371973" y="1345381"/>
                </a:cubicBezTo>
                <a:cubicBezTo>
                  <a:pt x="360798" y="1342186"/>
                  <a:pt x="351220" y="1337392"/>
                  <a:pt x="336852" y="1332598"/>
                </a:cubicBezTo>
                <a:cubicBezTo>
                  <a:pt x="340044" y="1332598"/>
                  <a:pt x="335255" y="1329403"/>
                  <a:pt x="333658" y="1327805"/>
                </a:cubicBezTo>
                <a:cubicBezTo>
                  <a:pt x="336852" y="1332598"/>
                  <a:pt x="333658" y="1329403"/>
                  <a:pt x="332062" y="1334196"/>
                </a:cubicBezTo>
                <a:cubicBezTo>
                  <a:pt x="332062" y="1329403"/>
                  <a:pt x="327273" y="1329403"/>
                  <a:pt x="324080" y="1327805"/>
                </a:cubicBezTo>
                <a:cubicBezTo>
                  <a:pt x="322483" y="1324609"/>
                  <a:pt x="328869" y="1324609"/>
                  <a:pt x="324080" y="1323012"/>
                </a:cubicBezTo>
                <a:cubicBezTo>
                  <a:pt x="325676" y="1321414"/>
                  <a:pt x="328869" y="1323012"/>
                  <a:pt x="328869" y="1323012"/>
                </a:cubicBezTo>
                <a:cubicBezTo>
                  <a:pt x="332062" y="1319816"/>
                  <a:pt x="322483" y="1319816"/>
                  <a:pt x="324080" y="1318218"/>
                </a:cubicBezTo>
                <a:cubicBezTo>
                  <a:pt x="325676" y="1315022"/>
                  <a:pt x="330466" y="1318218"/>
                  <a:pt x="332062" y="1319816"/>
                </a:cubicBezTo>
                <a:cubicBezTo>
                  <a:pt x="336852" y="1319816"/>
                  <a:pt x="333658" y="1310229"/>
                  <a:pt x="341641" y="1313425"/>
                </a:cubicBezTo>
                <a:cubicBezTo>
                  <a:pt x="340044" y="1315022"/>
                  <a:pt x="340044" y="1316620"/>
                  <a:pt x="340044" y="1316620"/>
                </a:cubicBezTo>
                <a:cubicBezTo>
                  <a:pt x="348026" y="1318218"/>
                  <a:pt x="341641" y="1311827"/>
                  <a:pt x="348026" y="1313425"/>
                </a:cubicBezTo>
                <a:cubicBezTo>
                  <a:pt x="346430" y="1310229"/>
                  <a:pt x="344834" y="1313425"/>
                  <a:pt x="341641" y="1311827"/>
                </a:cubicBezTo>
                <a:cubicBezTo>
                  <a:pt x="341641" y="1307033"/>
                  <a:pt x="351220" y="1313425"/>
                  <a:pt x="352816" y="1310229"/>
                </a:cubicBezTo>
                <a:cubicBezTo>
                  <a:pt x="351220" y="1307033"/>
                  <a:pt x="348026" y="1305435"/>
                  <a:pt x="344834" y="1303837"/>
                </a:cubicBezTo>
                <a:cubicBezTo>
                  <a:pt x="346430" y="1300642"/>
                  <a:pt x="348026" y="1287859"/>
                  <a:pt x="332062" y="1287859"/>
                </a:cubicBezTo>
                <a:cubicBezTo>
                  <a:pt x="333658" y="1289457"/>
                  <a:pt x="335255" y="1292653"/>
                  <a:pt x="338448" y="1292653"/>
                </a:cubicBezTo>
                <a:cubicBezTo>
                  <a:pt x="335255" y="1294250"/>
                  <a:pt x="328869" y="1289457"/>
                  <a:pt x="325676" y="1287859"/>
                </a:cubicBezTo>
                <a:cubicBezTo>
                  <a:pt x="330466" y="1287859"/>
                  <a:pt x="325676" y="1281468"/>
                  <a:pt x="330466" y="1279870"/>
                </a:cubicBezTo>
                <a:cubicBezTo>
                  <a:pt x="333658" y="1281468"/>
                  <a:pt x="335255" y="1283065"/>
                  <a:pt x="338448" y="1284663"/>
                </a:cubicBezTo>
                <a:cubicBezTo>
                  <a:pt x="343237" y="1286261"/>
                  <a:pt x="346430" y="1286261"/>
                  <a:pt x="348026" y="1284663"/>
                </a:cubicBezTo>
                <a:cubicBezTo>
                  <a:pt x="343237" y="1281468"/>
                  <a:pt x="336852" y="1279870"/>
                  <a:pt x="332062" y="1278272"/>
                </a:cubicBezTo>
                <a:cubicBezTo>
                  <a:pt x="338448" y="1275076"/>
                  <a:pt x="343237" y="1281468"/>
                  <a:pt x="351220" y="1283065"/>
                </a:cubicBezTo>
                <a:cubicBezTo>
                  <a:pt x="351220" y="1283065"/>
                  <a:pt x="351220" y="1281468"/>
                  <a:pt x="349623" y="1281468"/>
                </a:cubicBezTo>
                <a:cubicBezTo>
                  <a:pt x="349623" y="1278272"/>
                  <a:pt x="356009" y="1286261"/>
                  <a:pt x="359202" y="1289457"/>
                </a:cubicBezTo>
                <a:cubicBezTo>
                  <a:pt x="363991" y="1287859"/>
                  <a:pt x="362395" y="1283065"/>
                  <a:pt x="368781" y="1284663"/>
                </a:cubicBezTo>
                <a:cubicBezTo>
                  <a:pt x="367184" y="1283065"/>
                  <a:pt x="363991" y="1279870"/>
                  <a:pt x="359202" y="1278272"/>
                </a:cubicBezTo>
                <a:cubicBezTo>
                  <a:pt x="360798" y="1276674"/>
                  <a:pt x="363991" y="1281468"/>
                  <a:pt x="368781" y="1281468"/>
                </a:cubicBezTo>
                <a:cubicBezTo>
                  <a:pt x="371973" y="1279870"/>
                  <a:pt x="371973" y="1278272"/>
                  <a:pt x="375166" y="1278272"/>
                </a:cubicBezTo>
                <a:cubicBezTo>
                  <a:pt x="375166" y="1276674"/>
                  <a:pt x="375166" y="1276674"/>
                  <a:pt x="375166" y="1275076"/>
                </a:cubicBezTo>
                <a:cubicBezTo>
                  <a:pt x="368781" y="1275076"/>
                  <a:pt x="348026" y="1273478"/>
                  <a:pt x="352816" y="1273478"/>
                </a:cubicBezTo>
                <a:cubicBezTo>
                  <a:pt x="354412" y="1271881"/>
                  <a:pt x="352816" y="1271881"/>
                  <a:pt x="352816" y="1270283"/>
                </a:cubicBezTo>
                <a:cubicBezTo>
                  <a:pt x="348026" y="1270283"/>
                  <a:pt x="346430" y="1271881"/>
                  <a:pt x="340044" y="1268685"/>
                </a:cubicBezTo>
                <a:cubicBezTo>
                  <a:pt x="338448" y="1265489"/>
                  <a:pt x="343237" y="1267087"/>
                  <a:pt x="341641" y="1263891"/>
                </a:cubicBezTo>
                <a:cubicBezTo>
                  <a:pt x="340044" y="1262294"/>
                  <a:pt x="338448" y="1263891"/>
                  <a:pt x="340044" y="1265489"/>
                </a:cubicBezTo>
                <a:cubicBezTo>
                  <a:pt x="336852" y="1265489"/>
                  <a:pt x="327273" y="1259098"/>
                  <a:pt x="322483" y="1260696"/>
                </a:cubicBezTo>
                <a:cubicBezTo>
                  <a:pt x="324080" y="1262294"/>
                  <a:pt x="324080" y="1263891"/>
                  <a:pt x="327273" y="1265489"/>
                </a:cubicBezTo>
                <a:cubicBezTo>
                  <a:pt x="332062" y="1265489"/>
                  <a:pt x="325676" y="1263891"/>
                  <a:pt x="328869" y="1262294"/>
                </a:cubicBezTo>
                <a:cubicBezTo>
                  <a:pt x="335255" y="1263891"/>
                  <a:pt x="330466" y="1265489"/>
                  <a:pt x="328869" y="1267087"/>
                </a:cubicBezTo>
                <a:cubicBezTo>
                  <a:pt x="327273" y="1267087"/>
                  <a:pt x="325676" y="1265489"/>
                  <a:pt x="324080" y="1267087"/>
                </a:cubicBezTo>
                <a:cubicBezTo>
                  <a:pt x="322483" y="1265489"/>
                  <a:pt x="324080" y="1263891"/>
                  <a:pt x="320887" y="1263891"/>
                </a:cubicBezTo>
                <a:cubicBezTo>
                  <a:pt x="319290" y="1263891"/>
                  <a:pt x="317694" y="1265489"/>
                  <a:pt x="316097" y="1268685"/>
                </a:cubicBezTo>
                <a:cubicBezTo>
                  <a:pt x="314501" y="1267087"/>
                  <a:pt x="316097" y="1265489"/>
                  <a:pt x="316097" y="1263891"/>
                </a:cubicBezTo>
                <a:cubicBezTo>
                  <a:pt x="312905" y="1263891"/>
                  <a:pt x="311308" y="1262294"/>
                  <a:pt x="308115" y="1262294"/>
                </a:cubicBezTo>
                <a:cubicBezTo>
                  <a:pt x="304922" y="1262294"/>
                  <a:pt x="303326" y="1267087"/>
                  <a:pt x="298536" y="1262294"/>
                </a:cubicBezTo>
                <a:cubicBezTo>
                  <a:pt x="298536" y="1262294"/>
                  <a:pt x="301729" y="1263891"/>
                  <a:pt x="303326" y="1262294"/>
                </a:cubicBezTo>
                <a:cubicBezTo>
                  <a:pt x="298536" y="1260696"/>
                  <a:pt x="298536" y="1257500"/>
                  <a:pt x="295344" y="1255902"/>
                </a:cubicBezTo>
                <a:cubicBezTo>
                  <a:pt x="301729" y="1257500"/>
                  <a:pt x="296940" y="1255902"/>
                  <a:pt x="304922" y="1255902"/>
                </a:cubicBezTo>
                <a:cubicBezTo>
                  <a:pt x="304922" y="1259098"/>
                  <a:pt x="308115" y="1259098"/>
                  <a:pt x="304922" y="1260696"/>
                </a:cubicBezTo>
                <a:cubicBezTo>
                  <a:pt x="304922" y="1260696"/>
                  <a:pt x="306519" y="1260696"/>
                  <a:pt x="308115" y="1260696"/>
                </a:cubicBezTo>
                <a:cubicBezTo>
                  <a:pt x="308115" y="1260696"/>
                  <a:pt x="309712" y="1260696"/>
                  <a:pt x="309712" y="1260696"/>
                </a:cubicBezTo>
                <a:cubicBezTo>
                  <a:pt x="308115" y="1260696"/>
                  <a:pt x="308115" y="1260696"/>
                  <a:pt x="308115" y="1259098"/>
                </a:cubicBezTo>
                <a:cubicBezTo>
                  <a:pt x="309712" y="1260696"/>
                  <a:pt x="311308" y="1259098"/>
                  <a:pt x="312905" y="1259098"/>
                </a:cubicBezTo>
                <a:cubicBezTo>
                  <a:pt x="309712" y="1257500"/>
                  <a:pt x="308115" y="1255902"/>
                  <a:pt x="304922" y="1255902"/>
                </a:cubicBezTo>
                <a:cubicBezTo>
                  <a:pt x="308115" y="1252706"/>
                  <a:pt x="304922" y="1251109"/>
                  <a:pt x="298536" y="1249511"/>
                </a:cubicBezTo>
                <a:cubicBezTo>
                  <a:pt x="300133" y="1254304"/>
                  <a:pt x="295344" y="1251109"/>
                  <a:pt x="295344" y="1249511"/>
                </a:cubicBezTo>
                <a:cubicBezTo>
                  <a:pt x="288958" y="1246315"/>
                  <a:pt x="287361" y="1249511"/>
                  <a:pt x="279379" y="1246315"/>
                </a:cubicBezTo>
                <a:cubicBezTo>
                  <a:pt x="279379" y="1244717"/>
                  <a:pt x="280976" y="1246315"/>
                  <a:pt x="284168" y="1246315"/>
                </a:cubicBezTo>
                <a:cubicBezTo>
                  <a:pt x="284168" y="1244717"/>
                  <a:pt x="280976" y="1244717"/>
                  <a:pt x="280976" y="1243119"/>
                </a:cubicBezTo>
                <a:cubicBezTo>
                  <a:pt x="271397" y="1243119"/>
                  <a:pt x="258625" y="1238326"/>
                  <a:pt x="250643" y="1239924"/>
                </a:cubicBezTo>
                <a:cubicBezTo>
                  <a:pt x="247450" y="1238326"/>
                  <a:pt x="247450" y="1235130"/>
                  <a:pt x="242661" y="1235130"/>
                </a:cubicBezTo>
                <a:cubicBezTo>
                  <a:pt x="242661" y="1231935"/>
                  <a:pt x="247450" y="1231935"/>
                  <a:pt x="249047" y="1233532"/>
                </a:cubicBezTo>
                <a:cubicBezTo>
                  <a:pt x="250643" y="1231935"/>
                  <a:pt x="250643" y="1230337"/>
                  <a:pt x="245854" y="1230337"/>
                </a:cubicBezTo>
                <a:cubicBezTo>
                  <a:pt x="241064" y="1227141"/>
                  <a:pt x="250643" y="1230337"/>
                  <a:pt x="252240" y="1230337"/>
                </a:cubicBezTo>
                <a:cubicBezTo>
                  <a:pt x="249047" y="1222348"/>
                  <a:pt x="226696" y="1222348"/>
                  <a:pt x="233082" y="1231935"/>
                </a:cubicBezTo>
                <a:cubicBezTo>
                  <a:pt x="231486" y="1231935"/>
                  <a:pt x="229889" y="1231935"/>
                  <a:pt x="228293" y="1230337"/>
                </a:cubicBezTo>
                <a:cubicBezTo>
                  <a:pt x="229889" y="1231935"/>
                  <a:pt x="231486" y="1233532"/>
                  <a:pt x="233082" y="1233532"/>
                </a:cubicBezTo>
                <a:cubicBezTo>
                  <a:pt x="229889" y="1238326"/>
                  <a:pt x="221907" y="1233532"/>
                  <a:pt x="215521" y="1233532"/>
                </a:cubicBezTo>
                <a:cubicBezTo>
                  <a:pt x="220311" y="1231935"/>
                  <a:pt x="213925" y="1228739"/>
                  <a:pt x="210732" y="1227141"/>
                </a:cubicBezTo>
                <a:cubicBezTo>
                  <a:pt x="205943" y="1225543"/>
                  <a:pt x="207539" y="1228739"/>
                  <a:pt x="204346" y="1230337"/>
                </a:cubicBezTo>
                <a:cubicBezTo>
                  <a:pt x="201153" y="1227141"/>
                  <a:pt x="199557" y="1227141"/>
                  <a:pt x="194767" y="1227141"/>
                </a:cubicBezTo>
                <a:cubicBezTo>
                  <a:pt x="194767" y="1222348"/>
                  <a:pt x="194767" y="1220750"/>
                  <a:pt x="188382" y="1219152"/>
                </a:cubicBezTo>
                <a:cubicBezTo>
                  <a:pt x="191574" y="1217554"/>
                  <a:pt x="191574" y="1212761"/>
                  <a:pt x="197960" y="1215956"/>
                </a:cubicBezTo>
                <a:cubicBezTo>
                  <a:pt x="186785" y="1212761"/>
                  <a:pt x="175610" y="1204771"/>
                  <a:pt x="175610" y="1195184"/>
                </a:cubicBezTo>
                <a:cubicBezTo>
                  <a:pt x="174014" y="1191989"/>
                  <a:pt x="169224" y="1191989"/>
                  <a:pt x="164435" y="1191989"/>
                </a:cubicBezTo>
                <a:cubicBezTo>
                  <a:pt x="170821" y="1187195"/>
                  <a:pt x="181996" y="1195184"/>
                  <a:pt x="180399" y="1185597"/>
                </a:cubicBezTo>
                <a:cubicBezTo>
                  <a:pt x="177206" y="1183999"/>
                  <a:pt x="178803" y="1188793"/>
                  <a:pt x="174014" y="1185597"/>
                </a:cubicBezTo>
                <a:cubicBezTo>
                  <a:pt x="178803" y="1180804"/>
                  <a:pt x="164435" y="1185597"/>
                  <a:pt x="175610" y="1188793"/>
                </a:cubicBezTo>
                <a:cubicBezTo>
                  <a:pt x="172417" y="1191989"/>
                  <a:pt x="164435" y="1180804"/>
                  <a:pt x="172417" y="1180804"/>
                </a:cubicBezTo>
                <a:cubicBezTo>
                  <a:pt x="170821" y="1177608"/>
                  <a:pt x="167627" y="1179206"/>
                  <a:pt x="164435" y="1177608"/>
                </a:cubicBezTo>
                <a:cubicBezTo>
                  <a:pt x="166031" y="1176010"/>
                  <a:pt x="172417" y="1176010"/>
                  <a:pt x="175610" y="1179206"/>
                </a:cubicBezTo>
                <a:cubicBezTo>
                  <a:pt x="174014" y="1177608"/>
                  <a:pt x="175610" y="1176010"/>
                  <a:pt x="172417" y="1176010"/>
                </a:cubicBezTo>
                <a:cubicBezTo>
                  <a:pt x="178803" y="1174412"/>
                  <a:pt x="178803" y="1179206"/>
                  <a:pt x="186785" y="1180804"/>
                </a:cubicBezTo>
                <a:cubicBezTo>
                  <a:pt x="186785" y="1179206"/>
                  <a:pt x="185189" y="1179206"/>
                  <a:pt x="183592" y="1177608"/>
                </a:cubicBezTo>
                <a:cubicBezTo>
                  <a:pt x="186785" y="1176010"/>
                  <a:pt x="194767" y="1182402"/>
                  <a:pt x="189978" y="1182402"/>
                </a:cubicBezTo>
                <a:cubicBezTo>
                  <a:pt x="191574" y="1182402"/>
                  <a:pt x="196364" y="1182402"/>
                  <a:pt x="197960" y="1182402"/>
                </a:cubicBezTo>
                <a:cubicBezTo>
                  <a:pt x="197960" y="1180804"/>
                  <a:pt x="196364" y="1179206"/>
                  <a:pt x="197960" y="1177608"/>
                </a:cubicBezTo>
                <a:cubicBezTo>
                  <a:pt x="201153" y="1180804"/>
                  <a:pt x="199557" y="1180804"/>
                  <a:pt x="204346" y="1182402"/>
                </a:cubicBezTo>
                <a:cubicBezTo>
                  <a:pt x="201153" y="1185597"/>
                  <a:pt x="201153" y="1187195"/>
                  <a:pt x="209135" y="1190391"/>
                </a:cubicBezTo>
                <a:cubicBezTo>
                  <a:pt x="209135" y="1191989"/>
                  <a:pt x="205943" y="1190391"/>
                  <a:pt x="204346" y="1191989"/>
                </a:cubicBezTo>
                <a:cubicBezTo>
                  <a:pt x="204346" y="1193587"/>
                  <a:pt x="209135" y="1193587"/>
                  <a:pt x="210732" y="1193587"/>
                </a:cubicBezTo>
                <a:cubicBezTo>
                  <a:pt x="213925" y="1195184"/>
                  <a:pt x="210732" y="1188793"/>
                  <a:pt x="215521" y="1191989"/>
                </a:cubicBezTo>
                <a:cubicBezTo>
                  <a:pt x="212328" y="1193587"/>
                  <a:pt x="215521" y="1193587"/>
                  <a:pt x="212328" y="1196782"/>
                </a:cubicBezTo>
                <a:cubicBezTo>
                  <a:pt x="207539" y="1195184"/>
                  <a:pt x="205943" y="1193587"/>
                  <a:pt x="202750" y="1195184"/>
                </a:cubicBezTo>
                <a:cubicBezTo>
                  <a:pt x="204346" y="1198380"/>
                  <a:pt x="212328" y="1195184"/>
                  <a:pt x="212328" y="1198380"/>
                </a:cubicBezTo>
                <a:cubicBezTo>
                  <a:pt x="217118" y="1199978"/>
                  <a:pt x="223504" y="1198380"/>
                  <a:pt x="217118" y="1195184"/>
                </a:cubicBezTo>
                <a:cubicBezTo>
                  <a:pt x="226696" y="1199978"/>
                  <a:pt x="236275" y="1199978"/>
                  <a:pt x="250643" y="1204771"/>
                </a:cubicBezTo>
                <a:cubicBezTo>
                  <a:pt x="253836" y="1204771"/>
                  <a:pt x="250643" y="1203173"/>
                  <a:pt x="253836" y="1201576"/>
                </a:cubicBezTo>
                <a:cubicBezTo>
                  <a:pt x="257029" y="1203173"/>
                  <a:pt x="261818" y="1206369"/>
                  <a:pt x="266608" y="1206369"/>
                </a:cubicBezTo>
                <a:cubicBezTo>
                  <a:pt x="261818" y="1201576"/>
                  <a:pt x="271397" y="1199978"/>
                  <a:pt x="263415" y="1199978"/>
                </a:cubicBezTo>
                <a:cubicBezTo>
                  <a:pt x="261818" y="1196782"/>
                  <a:pt x="268204" y="1199978"/>
                  <a:pt x="272993" y="1199978"/>
                </a:cubicBezTo>
                <a:cubicBezTo>
                  <a:pt x="272993" y="1196782"/>
                  <a:pt x="265011" y="1196782"/>
                  <a:pt x="261818" y="1196782"/>
                </a:cubicBezTo>
                <a:cubicBezTo>
                  <a:pt x="263415" y="1195184"/>
                  <a:pt x="263415" y="1193587"/>
                  <a:pt x="260222" y="1193587"/>
                </a:cubicBezTo>
                <a:cubicBezTo>
                  <a:pt x="265011" y="1193587"/>
                  <a:pt x="268204" y="1193587"/>
                  <a:pt x="271397" y="1191989"/>
                </a:cubicBezTo>
                <a:cubicBezTo>
                  <a:pt x="271397" y="1190391"/>
                  <a:pt x="269800" y="1190391"/>
                  <a:pt x="269800" y="1188793"/>
                </a:cubicBezTo>
                <a:cubicBezTo>
                  <a:pt x="265011" y="1188793"/>
                  <a:pt x="261818" y="1188793"/>
                  <a:pt x="257029" y="1188793"/>
                </a:cubicBezTo>
                <a:cubicBezTo>
                  <a:pt x="255432" y="1183999"/>
                  <a:pt x="241064" y="1174412"/>
                  <a:pt x="237872" y="1182402"/>
                </a:cubicBezTo>
                <a:cubicBezTo>
                  <a:pt x="233082" y="1179206"/>
                  <a:pt x="231486" y="1176010"/>
                  <a:pt x="229889" y="1171217"/>
                </a:cubicBezTo>
                <a:cubicBezTo>
                  <a:pt x="225100" y="1174412"/>
                  <a:pt x="218714" y="1169619"/>
                  <a:pt x="210732" y="1169619"/>
                </a:cubicBezTo>
                <a:cubicBezTo>
                  <a:pt x="217118" y="1166423"/>
                  <a:pt x="210732" y="1156836"/>
                  <a:pt x="221907" y="1158434"/>
                </a:cubicBezTo>
                <a:cubicBezTo>
                  <a:pt x="220311" y="1155238"/>
                  <a:pt x="225100" y="1153640"/>
                  <a:pt x="225100" y="1148847"/>
                </a:cubicBezTo>
                <a:cubicBezTo>
                  <a:pt x="231486" y="1150445"/>
                  <a:pt x="236275" y="1153640"/>
                  <a:pt x="237872" y="1155238"/>
                </a:cubicBezTo>
                <a:cubicBezTo>
                  <a:pt x="239468" y="1155238"/>
                  <a:pt x="239468" y="1153640"/>
                  <a:pt x="241064" y="1153640"/>
                </a:cubicBezTo>
                <a:cubicBezTo>
                  <a:pt x="247450" y="1156836"/>
                  <a:pt x="255432" y="1160032"/>
                  <a:pt x="257029" y="1163227"/>
                </a:cubicBezTo>
                <a:cubicBezTo>
                  <a:pt x="260222" y="1163227"/>
                  <a:pt x="261818" y="1160032"/>
                  <a:pt x="269800" y="1163227"/>
                </a:cubicBezTo>
                <a:cubicBezTo>
                  <a:pt x="271397" y="1161630"/>
                  <a:pt x="265011" y="1158434"/>
                  <a:pt x="269800" y="1158434"/>
                </a:cubicBezTo>
                <a:cubicBezTo>
                  <a:pt x="268204" y="1156836"/>
                  <a:pt x="265011" y="1155238"/>
                  <a:pt x="258625" y="1152043"/>
                </a:cubicBezTo>
                <a:cubicBezTo>
                  <a:pt x="266608" y="1152043"/>
                  <a:pt x="258625" y="1148847"/>
                  <a:pt x="261818" y="1144053"/>
                </a:cubicBezTo>
                <a:cubicBezTo>
                  <a:pt x="253836" y="1145651"/>
                  <a:pt x="250643" y="1140858"/>
                  <a:pt x="241064" y="1139260"/>
                </a:cubicBezTo>
                <a:cubicBezTo>
                  <a:pt x="247450" y="1136064"/>
                  <a:pt x="255432" y="1144053"/>
                  <a:pt x="258625" y="1139260"/>
                </a:cubicBezTo>
                <a:cubicBezTo>
                  <a:pt x="261818" y="1142456"/>
                  <a:pt x="268204" y="1142456"/>
                  <a:pt x="272993" y="1144053"/>
                </a:cubicBezTo>
                <a:cubicBezTo>
                  <a:pt x="292151" y="1139260"/>
                  <a:pt x="258625" y="1128075"/>
                  <a:pt x="255432" y="1120086"/>
                </a:cubicBezTo>
                <a:cubicBezTo>
                  <a:pt x="253836" y="1120086"/>
                  <a:pt x="250643" y="1120086"/>
                  <a:pt x="249047" y="1118488"/>
                </a:cubicBezTo>
                <a:cubicBezTo>
                  <a:pt x="249047" y="1118488"/>
                  <a:pt x="249047" y="1116890"/>
                  <a:pt x="247450" y="1116890"/>
                </a:cubicBezTo>
                <a:cubicBezTo>
                  <a:pt x="245854" y="1113694"/>
                  <a:pt x="252240" y="1116890"/>
                  <a:pt x="252240" y="1113694"/>
                </a:cubicBezTo>
                <a:cubicBezTo>
                  <a:pt x="247450" y="1112097"/>
                  <a:pt x="249047" y="1112097"/>
                  <a:pt x="247450" y="1108901"/>
                </a:cubicBezTo>
                <a:cubicBezTo>
                  <a:pt x="236275" y="1107303"/>
                  <a:pt x="225100" y="1104108"/>
                  <a:pt x="221907" y="1097716"/>
                </a:cubicBezTo>
                <a:cubicBezTo>
                  <a:pt x="221907" y="1097716"/>
                  <a:pt x="218714" y="1097716"/>
                  <a:pt x="217118" y="1096118"/>
                </a:cubicBezTo>
                <a:cubicBezTo>
                  <a:pt x="217118" y="1092923"/>
                  <a:pt x="210732" y="1091325"/>
                  <a:pt x="210732" y="1088129"/>
                </a:cubicBezTo>
                <a:cubicBezTo>
                  <a:pt x="212328" y="1078542"/>
                  <a:pt x="226696" y="1080140"/>
                  <a:pt x="231486" y="1073749"/>
                </a:cubicBezTo>
                <a:cubicBezTo>
                  <a:pt x="231486" y="1073749"/>
                  <a:pt x="231486" y="1073749"/>
                  <a:pt x="229889" y="1072151"/>
                </a:cubicBezTo>
                <a:cubicBezTo>
                  <a:pt x="218714" y="1067357"/>
                  <a:pt x="212328" y="1070553"/>
                  <a:pt x="196364" y="1065759"/>
                </a:cubicBezTo>
                <a:cubicBezTo>
                  <a:pt x="197960" y="1070553"/>
                  <a:pt x="201153" y="1073749"/>
                  <a:pt x="202750" y="1075346"/>
                </a:cubicBezTo>
                <a:cubicBezTo>
                  <a:pt x="199557" y="1075346"/>
                  <a:pt x="197960" y="1070553"/>
                  <a:pt x="196364" y="1073749"/>
                </a:cubicBezTo>
                <a:cubicBezTo>
                  <a:pt x="193171" y="1068955"/>
                  <a:pt x="188382" y="1064161"/>
                  <a:pt x="177206" y="1062564"/>
                </a:cubicBezTo>
                <a:cubicBezTo>
                  <a:pt x="175610" y="1059368"/>
                  <a:pt x="178803" y="1060966"/>
                  <a:pt x="177206" y="1057770"/>
                </a:cubicBezTo>
                <a:cubicBezTo>
                  <a:pt x="170821" y="1056172"/>
                  <a:pt x="166031" y="1054574"/>
                  <a:pt x="161242" y="1052977"/>
                </a:cubicBezTo>
                <a:cubicBezTo>
                  <a:pt x="159645" y="1051379"/>
                  <a:pt x="156453" y="1051379"/>
                  <a:pt x="154856" y="1049781"/>
                </a:cubicBezTo>
                <a:lnTo>
                  <a:pt x="145962" y="1049781"/>
                </a:lnTo>
                <a:lnTo>
                  <a:pt x="148470" y="1048183"/>
                </a:lnTo>
                <a:cubicBezTo>
                  <a:pt x="148470" y="1048183"/>
                  <a:pt x="148470" y="1046585"/>
                  <a:pt x="148470" y="1046585"/>
                </a:cubicBezTo>
                <a:cubicBezTo>
                  <a:pt x="146874" y="1046585"/>
                  <a:pt x="145277" y="1046585"/>
                  <a:pt x="145277" y="1044987"/>
                </a:cubicBezTo>
                <a:cubicBezTo>
                  <a:pt x="129313" y="1051379"/>
                  <a:pt x="119734" y="1048183"/>
                  <a:pt x="103769" y="1057770"/>
                </a:cubicBezTo>
                <a:cubicBezTo>
                  <a:pt x="102173" y="1054574"/>
                  <a:pt x="100577" y="1056172"/>
                  <a:pt x="98980" y="1052977"/>
                </a:cubicBezTo>
                <a:cubicBezTo>
                  <a:pt x="103769" y="1044987"/>
                  <a:pt x="114945" y="1044987"/>
                  <a:pt x="121330" y="1033802"/>
                </a:cubicBezTo>
                <a:cubicBezTo>
                  <a:pt x="119734" y="1033802"/>
                  <a:pt x="119734" y="1032205"/>
                  <a:pt x="119734" y="1032205"/>
                </a:cubicBezTo>
                <a:cubicBezTo>
                  <a:pt x="106962" y="1038596"/>
                  <a:pt x="94191" y="1052977"/>
                  <a:pt x="84612" y="1041792"/>
                </a:cubicBezTo>
                <a:cubicBezTo>
                  <a:pt x="75033" y="1046585"/>
                  <a:pt x="60665" y="1052977"/>
                  <a:pt x="54280" y="1044987"/>
                </a:cubicBezTo>
                <a:cubicBezTo>
                  <a:pt x="54280" y="1048183"/>
                  <a:pt x="52683" y="1048183"/>
                  <a:pt x="49490" y="1048183"/>
                </a:cubicBezTo>
                <a:cubicBezTo>
                  <a:pt x="52683" y="1044987"/>
                  <a:pt x="54280" y="1043389"/>
                  <a:pt x="51087" y="1040194"/>
                </a:cubicBezTo>
                <a:cubicBezTo>
                  <a:pt x="47894" y="1040194"/>
                  <a:pt x="46297" y="1040194"/>
                  <a:pt x="43105" y="1035400"/>
                </a:cubicBezTo>
                <a:cubicBezTo>
                  <a:pt x="41508" y="1036998"/>
                  <a:pt x="38315" y="1036998"/>
                  <a:pt x="39912" y="1040194"/>
                </a:cubicBezTo>
                <a:cubicBezTo>
                  <a:pt x="41508" y="1040194"/>
                  <a:pt x="43105" y="1036998"/>
                  <a:pt x="44701" y="1038596"/>
                </a:cubicBezTo>
                <a:cubicBezTo>
                  <a:pt x="43105" y="1044987"/>
                  <a:pt x="36719" y="1043389"/>
                  <a:pt x="31929" y="1048183"/>
                </a:cubicBezTo>
                <a:cubicBezTo>
                  <a:pt x="30333" y="1035400"/>
                  <a:pt x="15965" y="1035400"/>
                  <a:pt x="7983" y="1030607"/>
                </a:cubicBezTo>
                <a:cubicBezTo>
                  <a:pt x="9579" y="1025813"/>
                  <a:pt x="3193" y="1021020"/>
                  <a:pt x="0" y="1017824"/>
                </a:cubicBezTo>
                <a:cubicBezTo>
                  <a:pt x="1597" y="1003443"/>
                  <a:pt x="17561" y="992259"/>
                  <a:pt x="33526" y="984270"/>
                </a:cubicBezTo>
                <a:cubicBezTo>
                  <a:pt x="35122" y="989063"/>
                  <a:pt x="30333" y="989063"/>
                  <a:pt x="30333" y="992259"/>
                </a:cubicBezTo>
                <a:cubicBezTo>
                  <a:pt x="36719" y="995454"/>
                  <a:pt x="39912" y="985867"/>
                  <a:pt x="46297" y="989063"/>
                </a:cubicBezTo>
                <a:cubicBezTo>
                  <a:pt x="49490" y="969889"/>
                  <a:pt x="78226" y="979476"/>
                  <a:pt x="87805" y="969889"/>
                </a:cubicBezTo>
                <a:cubicBezTo>
                  <a:pt x="98980" y="977878"/>
                  <a:pt x="116541" y="969889"/>
                  <a:pt x="122927" y="966693"/>
                </a:cubicBezTo>
                <a:cubicBezTo>
                  <a:pt x="121330" y="965095"/>
                  <a:pt x="111752" y="971487"/>
                  <a:pt x="113348" y="963497"/>
                </a:cubicBezTo>
                <a:cubicBezTo>
                  <a:pt x="121330" y="960302"/>
                  <a:pt x="129313" y="963497"/>
                  <a:pt x="135698" y="957106"/>
                </a:cubicBezTo>
                <a:cubicBezTo>
                  <a:pt x="142085" y="958704"/>
                  <a:pt x="156453" y="960302"/>
                  <a:pt x="158049" y="952313"/>
                </a:cubicBezTo>
                <a:cubicBezTo>
                  <a:pt x="162838" y="952313"/>
                  <a:pt x="156453" y="955508"/>
                  <a:pt x="159645" y="958704"/>
                </a:cubicBezTo>
                <a:cubicBezTo>
                  <a:pt x="166031" y="957106"/>
                  <a:pt x="172417" y="947519"/>
                  <a:pt x="177206" y="952313"/>
                </a:cubicBezTo>
                <a:cubicBezTo>
                  <a:pt x="174014" y="955508"/>
                  <a:pt x="167627" y="950715"/>
                  <a:pt x="169224" y="955508"/>
                </a:cubicBezTo>
                <a:cubicBezTo>
                  <a:pt x="174014" y="957106"/>
                  <a:pt x="183592" y="960302"/>
                  <a:pt x="180399" y="950715"/>
                </a:cubicBezTo>
                <a:cubicBezTo>
                  <a:pt x="186785" y="953911"/>
                  <a:pt x="193171" y="953911"/>
                  <a:pt x="199557" y="953911"/>
                </a:cubicBezTo>
                <a:cubicBezTo>
                  <a:pt x="205943" y="952313"/>
                  <a:pt x="212328" y="952313"/>
                  <a:pt x="218714" y="950715"/>
                </a:cubicBezTo>
                <a:cubicBezTo>
                  <a:pt x="221907" y="942726"/>
                  <a:pt x="234679" y="934736"/>
                  <a:pt x="242661" y="933139"/>
                </a:cubicBezTo>
                <a:cubicBezTo>
                  <a:pt x="242661" y="931541"/>
                  <a:pt x="241064" y="928345"/>
                  <a:pt x="241064" y="926747"/>
                </a:cubicBezTo>
                <a:cubicBezTo>
                  <a:pt x="239468" y="926747"/>
                  <a:pt x="234679" y="925149"/>
                  <a:pt x="233082" y="923552"/>
                </a:cubicBezTo>
                <a:cubicBezTo>
                  <a:pt x="234679" y="926747"/>
                  <a:pt x="234679" y="929943"/>
                  <a:pt x="231486" y="933139"/>
                </a:cubicBezTo>
                <a:cubicBezTo>
                  <a:pt x="225100" y="931541"/>
                  <a:pt x="218714" y="929943"/>
                  <a:pt x="212328" y="933139"/>
                </a:cubicBezTo>
                <a:cubicBezTo>
                  <a:pt x="210732" y="929943"/>
                  <a:pt x="210732" y="928345"/>
                  <a:pt x="209135" y="926747"/>
                </a:cubicBezTo>
                <a:cubicBezTo>
                  <a:pt x="207539" y="933139"/>
                  <a:pt x="205943" y="928345"/>
                  <a:pt x="201153" y="929943"/>
                </a:cubicBezTo>
                <a:cubicBezTo>
                  <a:pt x="201153" y="931541"/>
                  <a:pt x="202750" y="933139"/>
                  <a:pt x="201153" y="933139"/>
                </a:cubicBezTo>
                <a:cubicBezTo>
                  <a:pt x="199557" y="931541"/>
                  <a:pt x="199557" y="929943"/>
                  <a:pt x="196364" y="929943"/>
                </a:cubicBezTo>
                <a:cubicBezTo>
                  <a:pt x="201153" y="926747"/>
                  <a:pt x="212328" y="923552"/>
                  <a:pt x="209135" y="917160"/>
                </a:cubicBezTo>
                <a:cubicBezTo>
                  <a:pt x="207539" y="917160"/>
                  <a:pt x="205943" y="917160"/>
                  <a:pt x="204346" y="918758"/>
                </a:cubicBezTo>
                <a:cubicBezTo>
                  <a:pt x="202750" y="918758"/>
                  <a:pt x="199557" y="920356"/>
                  <a:pt x="197960" y="921954"/>
                </a:cubicBezTo>
                <a:cubicBezTo>
                  <a:pt x="194767" y="923552"/>
                  <a:pt x="191574" y="925149"/>
                  <a:pt x="188382" y="921954"/>
                </a:cubicBezTo>
                <a:cubicBezTo>
                  <a:pt x="186785" y="921954"/>
                  <a:pt x="186785" y="920356"/>
                  <a:pt x="186785" y="920356"/>
                </a:cubicBezTo>
                <a:cubicBezTo>
                  <a:pt x="186785" y="920356"/>
                  <a:pt x="185189" y="920356"/>
                  <a:pt x="185189" y="920356"/>
                </a:cubicBezTo>
                <a:cubicBezTo>
                  <a:pt x="186785" y="918758"/>
                  <a:pt x="183592" y="915562"/>
                  <a:pt x="185189" y="913964"/>
                </a:cubicBezTo>
                <a:cubicBezTo>
                  <a:pt x="180399" y="913964"/>
                  <a:pt x="175610" y="917160"/>
                  <a:pt x="170821" y="913964"/>
                </a:cubicBezTo>
                <a:cubicBezTo>
                  <a:pt x="174014" y="910769"/>
                  <a:pt x="177206" y="909171"/>
                  <a:pt x="175610" y="905975"/>
                </a:cubicBezTo>
                <a:cubicBezTo>
                  <a:pt x="170821" y="902780"/>
                  <a:pt x="166031" y="909171"/>
                  <a:pt x="162838" y="901182"/>
                </a:cubicBezTo>
                <a:cubicBezTo>
                  <a:pt x="161242" y="902780"/>
                  <a:pt x="162838" y="904377"/>
                  <a:pt x="159645" y="905975"/>
                </a:cubicBezTo>
                <a:cubicBezTo>
                  <a:pt x="154856" y="899584"/>
                  <a:pt x="148470" y="899584"/>
                  <a:pt x="143681" y="901182"/>
                </a:cubicBezTo>
                <a:cubicBezTo>
                  <a:pt x="138891" y="893193"/>
                  <a:pt x="132506" y="896388"/>
                  <a:pt x="127716" y="891595"/>
                </a:cubicBezTo>
                <a:cubicBezTo>
                  <a:pt x="153259" y="880410"/>
                  <a:pt x="177206" y="885204"/>
                  <a:pt x="202750" y="870823"/>
                </a:cubicBezTo>
                <a:cubicBezTo>
                  <a:pt x="209135" y="875616"/>
                  <a:pt x="217118" y="870823"/>
                  <a:pt x="225100" y="866029"/>
                </a:cubicBezTo>
                <a:cubicBezTo>
                  <a:pt x="226696" y="862834"/>
                  <a:pt x="225100" y="861236"/>
                  <a:pt x="225100" y="858040"/>
                </a:cubicBezTo>
                <a:cubicBezTo>
                  <a:pt x="228293" y="861236"/>
                  <a:pt x="231486" y="864432"/>
                  <a:pt x="236275" y="862834"/>
                </a:cubicBezTo>
                <a:cubicBezTo>
                  <a:pt x="244257" y="858040"/>
                  <a:pt x="253836" y="853247"/>
                  <a:pt x="260222" y="856442"/>
                </a:cubicBezTo>
                <a:cubicBezTo>
                  <a:pt x="258625" y="851649"/>
                  <a:pt x="266608" y="850051"/>
                  <a:pt x="271397" y="850051"/>
                </a:cubicBezTo>
                <a:cubicBezTo>
                  <a:pt x="268204" y="854845"/>
                  <a:pt x="260222" y="858040"/>
                  <a:pt x="260222" y="861236"/>
                </a:cubicBezTo>
                <a:cubicBezTo>
                  <a:pt x="268204" y="859638"/>
                  <a:pt x="271397" y="848453"/>
                  <a:pt x="280976" y="845257"/>
                </a:cubicBezTo>
                <a:cubicBezTo>
                  <a:pt x="282572" y="848453"/>
                  <a:pt x="280976" y="850051"/>
                  <a:pt x="282572" y="851649"/>
                </a:cubicBezTo>
                <a:cubicBezTo>
                  <a:pt x="287361" y="850051"/>
                  <a:pt x="295344" y="845257"/>
                  <a:pt x="293747" y="853247"/>
                </a:cubicBezTo>
                <a:cubicBezTo>
                  <a:pt x="293747" y="851649"/>
                  <a:pt x="295344" y="851649"/>
                  <a:pt x="296940" y="851649"/>
                </a:cubicBezTo>
                <a:cubicBezTo>
                  <a:pt x="296940" y="848453"/>
                  <a:pt x="301729" y="845257"/>
                  <a:pt x="301729" y="840464"/>
                </a:cubicBezTo>
                <a:cubicBezTo>
                  <a:pt x="300133" y="840464"/>
                  <a:pt x="298536" y="840464"/>
                  <a:pt x="296940" y="840464"/>
                </a:cubicBezTo>
                <a:cubicBezTo>
                  <a:pt x="293747" y="842062"/>
                  <a:pt x="296940" y="845257"/>
                  <a:pt x="292151" y="846855"/>
                </a:cubicBezTo>
                <a:cubicBezTo>
                  <a:pt x="290554" y="840464"/>
                  <a:pt x="287361" y="850051"/>
                  <a:pt x="285765" y="846855"/>
                </a:cubicBezTo>
                <a:cubicBezTo>
                  <a:pt x="288958" y="840464"/>
                  <a:pt x="290554" y="845257"/>
                  <a:pt x="295344" y="840464"/>
                </a:cubicBezTo>
                <a:cubicBezTo>
                  <a:pt x="295344" y="835670"/>
                  <a:pt x="292151" y="832475"/>
                  <a:pt x="288958" y="834073"/>
                </a:cubicBezTo>
                <a:cubicBezTo>
                  <a:pt x="292151" y="830877"/>
                  <a:pt x="296940" y="827681"/>
                  <a:pt x="293747" y="822888"/>
                </a:cubicBezTo>
                <a:cubicBezTo>
                  <a:pt x="288958" y="830877"/>
                  <a:pt x="274590" y="846855"/>
                  <a:pt x="271397" y="835670"/>
                </a:cubicBezTo>
                <a:cubicBezTo>
                  <a:pt x="268204" y="837268"/>
                  <a:pt x="265011" y="838866"/>
                  <a:pt x="261818" y="838866"/>
                </a:cubicBezTo>
                <a:cubicBezTo>
                  <a:pt x="261818" y="840464"/>
                  <a:pt x="263415" y="842062"/>
                  <a:pt x="261818" y="843660"/>
                </a:cubicBezTo>
                <a:cubicBezTo>
                  <a:pt x="260222" y="842062"/>
                  <a:pt x="257029" y="840464"/>
                  <a:pt x="253836" y="840464"/>
                </a:cubicBezTo>
                <a:cubicBezTo>
                  <a:pt x="239468" y="846855"/>
                  <a:pt x="223504" y="850051"/>
                  <a:pt x="209135" y="853247"/>
                </a:cubicBezTo>
                <a:cubicBezTo>
                  <a:pt x="201153" y="853247"/>
                  <a:pt x="194767" y="854845"/>
                  <a:pt x="186785" y="854845"/>
                </a:cubicBezTo>
                <a:cubicBezTo>
                  <a:pt x="185189" y="854845"/>
                  <a:pt x="181996" y="854845"/>
                  <a:pt x="180399" y="854845"/>
                </a:cubicBezTo>
                <a:cubicBezTo>
                  <a:pt x="181996" y="856442"/>
                  <a:pt x="183592" y="859638"/>
                  <a:pt x="183592" y="862834"/>
                </a:cubicBezTo>
                <a:cubicBezTo>
                  <a:pt x="175610" y="862834"/>
                  <a:pt x="167627" y="861236"/>
                  <a:pt x="161242" y="854845"/>
                </a:cubicBezTo>
                <a:cubicBezTo>
                  <a:pt x="162838" y="854845"/>
                  <a:pt x="166031" y="854845"/>
                  <a:pt x="169224" y="854845"/>
                </a:cubicBezTo>
                <a:cubicBezTo>
                  <a:pt x="177206" y="846855"/>
                  <a:pt x="180399" y="846855"/>
                  <a:pt x="185189" y="842062"/>
                </a:cubicBezTo>
                <a:cubicBezTo>
                  <a:pt x="178803" y="842062"/>
                  <a:pt x="172417" y="842062"/>
                  <a:pt x="166031" y="843660"/>
                </a:cubicBezTo>
                <a:cubicBezTo>
                  <a:pt x="162838" y="842062"/>
                  <a:pt x="161242" y="835670"/>
                  <a:pt x="159645" y="837268"/>
                </a:cubicBezTo>
                <a:cubicBezTo>
                  <a:pt x="156453" y="845257"/>
                  <a:pt x="148470" y="834073"/>
                  <a:pt x="143681" y="842062"/>
                </a:cubicBezTo>
                <a:cubicBezTo>
                  <a:pt x="140488" y="837268"/>
                  <a:pt x="138891" y="842062"/>
                  <a:pt x="134102" y="838866"/>
                </a:cubicBezTo>
                <a:cubicBezTo>
                  <a:pt x="134102" y="838866"/>
                  <a:pt x="134102" y="837268"/>
                  <a:pt x="135698" y="837268"/>
                </a:cubicBezTo>
                <a:cubicBezTo>
                  <a:pt x="130909" y="837268"/>
                  <a:pt x="122927" y="838866"/>
                  <a:pt x="124523" y="834073"/>
                </a:cubicBezTo>
                <a:cubicBezTo>
                  <a:pt x="129313" y="837268"/>
                  <a:pt x="127716" y="835670"/>
                  <a:pt x="132506" y="832475"/>
                </a:cubicBezTo>
                <a:cubicBezTo>
                  <a:pt x="134102" y="835670"/>
                  <a:pt x="138891" y="835670"/>
                  <a:pt x="138891" y="837268"/>
                </a:cubicBezTo>
                <a:cubicBezTo>
                  <a:pt x="138891" y="837268"/>
                  <a:pt x="140488" y="837268"/>
                  <a:pt x="142085" y="835670"/>
                </a:cubicBezTo>
                <a:cubicBezTo>
                  <a:pt x="140488" y="832475"/>
                  <a:pt x="140488" y="829279"/>
                  <a:pt x="135698" y="827681"/>
                </a:cubicBezTo>
                <a:cubicBezTo>
                  <a:pt x="148470" y="816496"/>
                  <a:pt x="161242" y="810105"/>
                  <a:pt x="175610" y="802116"/>
                </a:cubicBezTo>
                <a:cubicBezTo>
                  <a:pt x="180399" y="800518"/>
                  <a:pt x="186785" y="795725"/>
                  <a:pt x="194767" y="792529"/>
                </a:cubicBezTo>
                <a:cubicBezTo>
                  <a:pt x="199557" y="790931"/>
                  <a:pt x="202750" y="789333"/>
                  <a:pt x="205943" y="787735"/>
                </a:cubicBezTo>
                <a:cubicBezTo>
                  <a:pt x="209135" y="787735"/>
                  <a:pt x="212328" y="786137"/>
                  <a:pt x="215521" y="787735"/>
                </a:cubicBezTo>
                <a:cubicBezTo>
                  <a:pt x="229889" y="774952"/>
                  <a:pt x="250643" y="771757"/>
                  <a:pt x="266608" y="770159"/>
                </a:cubicBezTo>
                <a:cubicBezTo>
                  <a:pt x="279379" y="760572"/>
                  <a:pt x="293747" y="760572"/>
                  <a:pt x="308115" y="757376"/>
                </a:cubicBezTo>
                <a:cubicBezTo>
                  <a:pt x="308115" y="758974"/>
                  <a:pt x="308115" y="760572"/>
                  <a:pt x="308115" y="762170"/>
                </a:cubicBezTo>
                <a:cubicBezTo>
                  <a:pt x="312905" y="758974"/>
                  <a:pt x="324080" y="762170"/>
                  <a:pt x="322483" y="754180"/>
                </a:cubicBezTo>
                <a:cubicBezTo>
                  <a:pt x="324080" y="757376"/>
                  <a:pt x="325676" y="758974"/>
                  <a:pt x="327273" y="762170"/>
                </a:cubicBezTo>
                <a:cubicBezTo>
                  <a:pt x="344834" y="757376"/>
                  <a:pt x="362395" y="749387"/>
                  <a:pt x="378359" y="733409"/>
                </a:cubicBezTo>
                <a:cubicBezTo>
                  <a:pt x="384745" y="735007"/>
                  <a:pt x="391131" y="735007"/>
                  <a:pt x="394324" y="727017"/>
                </a:cubicBezTo>
                <a:cubicBezTo>
                  <a:pt x="397517" y="730213"/>
                  <a:pt x="402306" y="731811"/>
                  <a:pt x="407095" y="733409"/>
                </a:cubicBezTo>
                <a:cubicBezTo>
                  <a:pt x="410288" y="735007"/>
                  <a:pt x="415078" y="736604"/>
                  <a:pt x="419867" y="738202"/>
                </a:cubicBezTo>
                <a:cubicBezTo>
                  <a:pt x="429446" y="738202"/>
                  <a:pt x="439024" y="738202"/>
                  <a:pt x="447007" y="735007"/>
                </a:cubicBezTo>
                <a:cubicBezTo>
                  <a:pt x="445410" y="731811"/>
                  <a:pt x="442217" y="736604"/>
                  <a:pt x="440621" y="733409"/>
                </a:cubicBezTo>
                <a:cubicBezTo>
                  <a:pt x="443814" y="728615"/>
                  <a:pt x="445410" y="728615"/>
                  <a:pt x="448603" y="723822"/>
                </a:cubicBezTo>
                <a:cubicBezTo>
                  <a:pt x="451796" y="723822"/>
                  <a:pt x="453392" y="725419"/>
                  <a:pt x="458182" y="720626"/>
                </a:cubicBezTo>
                <a:cubicBezTo>
                  <a:pt x="461375" y="725419"/>
                  <a:pt x="464567" y="728615"/>
                  <a:pt x="467760" y="727017"/>
                </a:cubicBezTo>
                <a:cubicBezTo>
                  <a:pt x="466164" y="723822"/>
                  <a:pt x="470953" y="720626"/>
                  <a:pt x="474146" y="715832"/>
                </a:cubicBezTo>
                <a:cubicBezTo>
                  <a:pt x="483725" y="722224"/>
                  <a:pt x="494900" y="725419"/>
                  <a:pt x="506075" y="727017"/>
                </a:cubicBezTo>
                <a:cubicBezTo>
                  <a:pt x="515654" y="727017"/>
                  <a:pt x="528425" y="725419"/>
                  <a:pt x="539601" y="720626"/>
                </a:cubicBezTo>
                <a:cubicBezTo>
                  <a:pt x="544390" y="728615"/>
                  <a:pt x="552372" y="717430"/>
                  <a:pt x="557162" y="719028"/>
                </a:cubicBezTo>
                <a:cubicBezTo>
                  <a:pt x="557162" y="706245"/>
                  <a:pt x="579512" y="714235"/>
                  <a:pt x="574723" y="699854"/>
                </a:cubicBezTo>
                <a:cubicBezTo>
                  <a:pt x="581109" y="704647"/>
                  <a:pt x="587494" y="706245"/>
                  <a:pt x="595477" y="706245"/>
                </a:cubicBezTo>
                <a:cubicBezTo>
                  <a:pt x="597073" y="706245"/>
                  <a:pt x="598669" y="706245"/>
                  <a:pt x="601862" y="706245"/>
                </a:cubicBezTo>
                <a:cubicBezTo>
                  <a:pt x="606652" y="704647"/>
                  <a:pt x="613038" y="704647"/>
                  <a:pt x="619423" y="704647"/>
                </a:cubicBezTo>
                <a:cubicBezTo>
                  <a:pt x="624213" y="704647"/>
                  <a:pt x="629002" y="703050"/>
                  <a:pt x="633791" y="701452"/>
                </a:cubicBezTo>
                <a:cubicBezTo>
                  <a:pt x="633791" y="701452"/>
                  <a:pt x="635388" y="701452"/>
                  <a:pt x="635388" y="701452"/>
                </a:cubicBezTo>
                <a:cubicBezTo>
                  <a:pt x="635388" y="701452"/>
                  <a:pt x="635388" y="701452"/>
                  <a:pt x="636984" y="701452"/>
                </a:cubicBezTo>
                <a:cubicBezTo>
                  <a:pt x="644966" y="699854"/>
                  <a:pt x="651352" y="699854"/>
                  <a:pt x="657738" y="701452"/>
                </a:cubicBezTo>
                <a:cubicBezTo>
                  <a:pt x="659334" y="699854"/>
                  <a:pt x="660931" y="699854"/>
                  <a:pt x="664124" y="698256"/>
                </a:cubicBezTo>
                <a:cubicBezTo>
                  <a:pt x="664124" y="696658"/>
                  <a:pt x="664124" y="696658"/>
                  <a:pt x="664124" y="695060"/>
                </a:cubicBezTo>
                <a:cubicBezTo>
                  <a:pt x="668913" y="693463"/>
                  <a:pt x="672106" y="695060"/>
                  <a:pt x="675299" y="695060"/>
                </a:cubicBezTo>
                <a:cubicBezTo>
                  <a:pt x="676895" y="693463"/>
                  <a:pt x="678492" y="693463"/>
                  <a:pt x="680088" y="693463"/>
                </a:cubicBezTo>
                <a:cubicBezTo>
                  <a:pt x="681685" y="693463"/>
                  <a:pt x="684878" y="691865"/>
                  <a:pt x="686474" y="690267"/>
                </a:cubicBezTo>
                <a:cubicBezTo>
                  <a:pt x="689667" y="691865"/>
                  <a:pt x="692860" y="691865"/>
                  <a:pt x="696053" y="691865"/>
                </a:cubicBezTo>
                <a:cubicBezTo>
                  <a:pt x="700842" y="690267"/>
                  <a:pt x="705632" y="690267"/>
                  <a:pt x="710421" y="688669"/>
                </a:cubicBezTo>
                <a:cubicBezTo>
                  <a:pt x="710421" y="688669"/>
                  <a:pt x="710421" y="687071"/>
                  <a:pt x="710421" y="687071"/>
                </a:cubicBezTo>
                <a:cubicBezTo>
                  <a:pt x="713614" y="687071"/>
                  <a:pt x="713614" y="687071"/>
                  <a:pt x="713614" y="688669"/>
                </a:cubicBezTo>
                <a:cubicBezTo>
                  <a:pt x="716807" y="688669"/>
                  <a:pt x="720000" y="688669"/>
                  <a:pt x="723192" y="688669"/>
                </a:cubicBezTo>
                <a:cubicBezTo>
                  <a:pt x="726386" y="687071"/>
                  <a:pt x="729578" y="685473"/>
                  <a:pt x="731175" y="688669"/>
                </a:cubicBezTo>
                <a:cubicBezTo>
                  <a:pt x="732771" y="688669"/>
                  <a:pt x="734368" y="690267"/>
                  <a:pt x="735964" y="690267"/>
                </a:cubicBezTo>
                <a:cubicBezTo>
                  <a:pt x="735964" y="688669"/>
                  <a:pt x="735964" y="688669"/>
                  <a:pt x="735964" y="687071"/>
                </a:cubicBezTo>
                <a:cubicBezTo>
                  <a:pt x="739157" y="687071"/>
                  <a:pt x="742350" y="688669"/>
                  <a:pt x="745543" y="688669"/>
                </a:cubicBezTo>
                <a:cubicBezTo>
                  <a:pt x="756718" y="683876"/>
                  <a:pt x="764700" y="685473"/>
                  <a:pt x="777472" y="680680"/>
                </a:cubicBezTo>
                <a:cubicBezTo>
                  <a:pt x="777472" y="680680"/>
                  <a:pt x="777472" y="682278"/>
                  <a:pt x="777472" y="683876"/>
                </a:cubicBezTo>
                <a:cubicBezTo>
                  <a:pt x="783858" y="677484"/>
                  <a:pt x="795033" y="672691"/>
                  <a:pt x="801419" y="672691"/>
                </a:cubicBezTo>
                <a:cubicBezTo>
                  <a:pt x="801419" y="667897"/>
                  <a:pt x="801419" y="663104"/>
                  <a:pt x="799822" y="658310"/>
                </a:cubicBezTo>
                <a:cubicBezTo>
                  <a:pt x="798226" y="658310"/>
                  <a:pt x="795033" y="659908"/>
                  <a:pt x="793437" y="661506"/>
                </a:cubicBezTo>
                <a:cubicBezTo>
                  <a:pt x="795033" y="664701"/>
                  <a:pt x="795033" y="667897"/>
                  <a:pt x="791840" y="671093"/>
                </a:cubicBezTo>
                <a:cubicBezTo>
                  <a:pt x="783858" y="669495"/>
                  <a:pt x="777472" y="666299"/>
                  <a:pt x="769490" y="669495"/>
                </a:cubicBezTo>
                <a:cubicBezTo>
                  <a:pt x="767893" y="667897"/>
                  <a:pt x="769490" y="666299"/>
                  <a:pt x="767893" y="663104"/>
                </a:cubicBezTo>
                <a:cubicBezTo>
                  <a:pt x="764700" y="669495"/>
                  <a:pt x="763104" y="664701"/>
                  <a:pt x="758315" y="667897"/>
                </a:cubicBezTo>
                <a:cubicBezTo>
                  <a:pt x="758315" y="667897"/>
                  <a:pt x="759911" y="669495"/>
                  <a:pt x="758315" y="671093"/>
                </a:cubicBezTo>
                <a:cubicBezTo>
                  <a:pt x="756718" y="667897"/>
                  <a:pt x="755122" y="666299"/>
                  <a:pt x="753525" y="666299"/>
                </a:cubicBezTo>
                <a:cubicBezTo>
                  <a:pt x="758315" y="663104"/>
                  <a:pt x="769490" y="659908"/>
                  <a:pt x="767893" y="653517"/>
                </a:cubicBezTo>
                <a:cubicBezTo>
                  <a:pt x="758315" y="655114"/>
                  <a:pt x="751929" y="663104"/>
                  <a:pt x="743947" y="658310"/>
                </a:cubicBezTo>
                <a:cubicBezTo>
                  <a:pt x="742350" y="655114"/>
                  <a:pt x="748736" y="653517"/>
                  <a:pt x="743947" y="650321"/>
                </a:cubicBezTo>
                <a:cubicBezTo>
                  <a:pt x="739157" y="648723"/>
                  <a:pt x="732771" y="653517"/>
                  <a:pt x="727982" y="648723"/>
                </a:cubicBezTo>
                <a:cubicBezTo>
                  <a:pt x="731175" y="647125"/>
                  <a:pt x="734368" y="643930"/>
                  <a:pt x="732771" y="640734"/>
                </a:cubicBezTo>
                <a:cubicBezTo>
                  <a:pt x="727982" y="637538"/>
                  <a:pt x="721596" y="643930"/>
                  <a:pt x="718403" y="635940"/>
                </a:cubicBezTo>
                <a:cubicBezTo>
                  <a:pt x="716807" y="637538"/>
                  <a:pt x="718403" y="639136"/>
                  <a:pt x="715210" y="640734"/>
                </a:cubicBezTo>
                <a:cubicBezTo>
                  <a:pt x="710421" y="634343"/>
                  <a:pt x="704035" y="632745"/>
                  <a:pt x="697649" y="634343"/>
                </a:cubicBezTo>
                <a:cubicBezTo>
                  <a:pt x="694456" y="626353"/>
                  <a:pt x="688071" y="629549"/>
                  <a:pt x="683281" y="623158"/>
                </a:cubicBezTo>
                <a:cubicBezTo>
                  <a:pt x="710421" y="613571"/>
                  <a:pt x="734368" y="621560"/>
                  <a:pt x="761508" y="608777"/>
                </a:cubicBezTo>
                <a:cubicBezTo>
                  <a:pt x="769490" y="613571"/>
                  <a:pt x="779068" y="608777"/>
                  <a:pt x="788647" y="603984"/>
                </a:cubicBezTo>
                <a:cubicBezTo>
                  <a:pt x="793437" y="610375"/>
                  <a:pt x="807805" y="608777"/>
                  <a:pt x="812594" y="599190"/>
                </a:cubicBezTo>
                <a:cubicBezTo>
                  <a:pt x="806208" y="600788"/>
                  <a:pt x="798226" y="608777"/>
                  <a:pt x="791840" y="603984"/>
                </a:cubicBezTo>
                <a:cubicBezTo>
                  <a:pt x="803015" y="600788"/>
                  <a:pt x="815787" y="592799"/>
                  <a:pt x="825365" y="597592"/>
                </a:cubicBezTo>
                <a:cubicBezTo>
                  <a:pt x="823769" y="591201"/>
                  <a:pt x="831751" y="589603"/>
                  <a:pt x="836541" y="591201"/>
                </a:cubicBezTo>
                <a:cubicBezTo>
                  <a:pt x="833348" y="594397"/>
                  <a:pt x="823769" y="597592"/>
                  <a:pt x="823769" y="600788"/>
                </a:cubicBezTo>
                <a:cubicBezTo>
                  <a:pt x="833348" y="600788"/>
                  <a:pt x="836541" y="589603"/>
                  <a:pt x="846119" y="586407"/>
                </a:cubicBezTo>
                <a:cubicBezTo>
                  <a:pt x="849312" y="588005"/>
                  <a:pt x="847716" y="589603"/>
                  <a:pt x="849312" y="592799"/>
                </a:cubicBezTo>
                <a:cubicBezTo>
                  <a:pt x="852505" y="591201"/>
                  <a:pt x="863680" y="588005"/>
                  <a:pt x="858891" y="594397"/>
                </a:cubicBezTo>
                <a:cubicBezTo>
                  <a:pt x="860487" y="592799"/>
                  <a:pt x="862084" y="594397"/>
                  <a:pt x="863680" y="592799"/>
                </a:cubicBezTo>
                <a:cubicBezTo>
                  <a:pt x="863680" y="589603"/>
                  <a:pt x="868470" y="586407"/>
                  <a:pt x="868470" y="583212"/>
                </a:cubicBezTo>
                <a:cubicBezTo>
                  <a:pt x="868470" y="581614"/>
                  <a:pt x="866873" y="581614"/>
                  <a:pt x="865277" y="581614"/>
                </a:cubicBezTo>
                <a:cubicBezTo>
                  <a:pt x="862084" y="584809"/>
                  <a:pt x="863680" y="586407"/>
                  <a:pt x="858891" y="588005"/>
                </a:cubicBezTo>
                <a:cubicBezTo>
                  <a:pt x="857294" y="581614"/>
                  <a:pt x="854101" y="591201"/>
                  <a:pt x="852505" y="588005"/>
                </a:cubicBezTo>
                <a:cubicBezTo>
                  <a:pt x="855698" y="581614"/>
                  <a:pt x="857294" y="586407"/>
                  <a:pt x="862084" y="581614"/>
                </a:cubicBezTo>
                <a:cubicBezTo>
                  <a:pt x="863680" y="578418"/>
                  <a:pt x="858891" y="575222"/>
                  <a:pt x="855698" y="575222"/>
                </a:cubicBezTo>
                <a:cubicBezTo>
                  <a:pt x="860487" y="572027"/>
                  <a:pt x="865277" y="568831"/>
                  <a:pt x="862084" y="565635"/>
                </a:cubicBezTo>
                <a:cubicBezTo>
                  <a:pt x="855698" y="572027"/>
                  <a:pt x="841330" y="586407"/>
                  <a:pt x="838137" y="576820"/>
                </a:cubicBezTo>
                <a:cubicBezTo>
                  <a:pt x="833348" y="576820"/>
                  <a:pt x="830155" y="578418"/>
                  <a:pt x="826962" y="578418"/>
                </a:cubicBezTo>
                <a:cubicBezTo>
                  <a:pt x="826962" y="580016"/>
                  <a:pt x="828558" y="581614"/>
                  <a:pt x="826962" y="583212"/>
                </a:cubicBezTo>
                <a:cubicBezTo>
                  <a:pt x="825365" y="581614"/>
                  <a:pt x="822173" y="580016"/>
                  <a:pt x="818980" y="580016"/>
                </a:cubicBezTo>
                <a:cubicBezTo>
                  <a:pt x="803015" y="586407"/>
                  <a:pt x="787051" y="588005"/>
                  <a:pt x="771086" y="589603"/>
                </a:cubicBezTo>
                <a:cubicBezTo>
                  <a:pt x="755122" y="591201"/>
                  <a:pt x="739157" y="591201"/>
                  <a:pt x="726386" y="591201"/>
                </a:cubicBezTo>
                <a:cubicBezTo>
                  <a:pt x="735964" y="583212"/>
                  <a:pt x="739157" y="583212"/>
                  <a:pt x="745543" y="578418"/>
                </a:cubicBezTo>
                <a:cubicBezTo>
                  <a:pt x="739157" y="578418"/>
                  <a:pt x="732771" y="578418"/>
                  <a:pt x="724789" y="578418"/>
                </a:cubicBezTo>
                <a:cubicBezTo>
                  <a:pt x="723192" y="576820"/>
                  <a:pt x="721596" y="570429"/>
                  <a:pt x="718403" y="572027"/>
                </a:cubicBezTo>
                <a:cubicBezTo>
                  <a:pt x="715210" y="580016"/>
                  <a:pt x="707228" y="568831"/>
                  <a:pt x="700842" y="575222"/>
                </a:cubicBezTo>
                <a:cubicBezTo>
                  <a:pt x="699246" y="570429"/>
                  <a:pt x="696053" y="575222"/>
                  <a:pt x="691263" y="572027"/>
                </a:cubicBezTo>
                <a:cubicBezTo>
                  <a:pt x="694456" y="568831"/>
                  <a:pt x="697649" y="572027"/>
                  <a:pt x="700842" y="568831"/>
                </a:cubicBezTo>
                <a:cubicBezTo>
                  <a:pt x="699246" y="565635"/>
                  <a:pt x="699246" y="562440"/>
                  <a:pt x="694456" y="560842"/>
                </a:cubicBezTo>
                <a:cubicBezTo>
                  <a:pt x="707228" y="551255"/>
                  <a:pt x="721596" y="544863"/>
                  <a:pt x="737561" y="538472"/>
                </a:cubicBezTo>
                <a:cubicBezTo>
                  <a:pt x="745543" y="535276"/>
                  <a:pt x="761508" y="527287"/>
                  <a:pt x="772683" y="524092"/>
                </a:cubicBezTo>
                <a:cubicBezTo>
                  <a:pt x="772683" y="522494"/>
                  <a:pt x="774279" y="519298"/>
                  <a:pt x="775876" y="516102"/>
                </a:cubicBezTo>
                <a:cubicBezTo>
                  <a:pt x="769490" y="519298"/>
                  <a:pt x="775876" y="512907"/>
                  <a:pt x="771086" y="511309"/>
                </a:cubicBezTo>
                <a:cubicBezTo>
                  <a:pt x="771086" y="517700"/>
                  <a:pt x="767893" y="520896"/>
                  <a:pt x="764700" y="516102"/>
                </a:cubicBezTo>
                <a:cubicBezTo>
                  <a:pt x="767893" y="511309"/>
                  <a:pt x="767893" y="506515"/>
                  <a:pt x="772683" y="506515"/>
                </a:cubicBezTo>
                <a:cubicBezTo>
                  <a:pt x="771086" y="506515"/>
                  <a:pt x="771086" y="504918"/>
                  <a:pt x="771086" y="503320"/>
                </a:cubicBezTo>
                <a:cubicBezTo>
                  <a:pt x="766297" y="503320"/>
                  <a:pt x="764700" y="511309"/>
                  <a:pt x="763104" y="504918"/>
                </a:cubicBezTo>
                <a:cubicBezTo>
                  <a:pt x="767893" y="500124"/>
                  <a:pt x="775876" y="501722"/>
                  <a:pt x="780665" y="495331"/>
                </a:cubicBezTo>
                <a:cubicBezTo>
                  <a:pt x="780665" y="493733"/>
                  <a:pt x="775876" y="493733"/>
                  <a:pt x="775876" y="490537"/>
                </a:cubicBezTo>
                <a:cubicBezTo>
                  <a:pt x="780665" y="492135"/>
                  <a:pt x="780665" y="487341"/>
                  <a:pt x="785454" y="490537"/>
                </a:cubicBezTo>
                <a:cubicBezTo>
                  <a:pt x="785454" y="492135"/>
                  <a:pt x="783858" y="495331"/>
                  <a:pt x="785454" y="495331"/>
                </a:cubicBezTo>
                <a:cubicBezTo>
                  <a:pt x="788647" y="493733"/>
                  <a:pt x="795033" y="487341"/>
                  <a:pt x="791840" y="484146"/>
                </a:cubicBezTo>
                <a:cubicBezTo>
                  <a:pt x="795033" y="487341"/>
                  <a:pt x="796629" y="484146"/>
                  <a:pt x="799822" y="485743"/>
                </a:cubicBezTo>
                <a:cubicBezTo>
                  <a:pt x="799822" y="492135"/>
                  <a:pt x="793437" y="485743"/>
                  <a:pt x="791840" y="492135"/>
                </a:cubicBezTo>
                <a:cubicBezTo>
                  <a:pt x="799822" y="493733"/>
                  <a:pt x="799822" y="490537"/>
                  <a:pt x="809401" y="495331"/>
                </a:cubicBezTo>
                <a:cubicBezTo>
                  <a:pt x="809401" y="493733"/>
                  <a:pt x="810997" y="492135"/>
                  <a:pt x="810997" y="492135"/>
                </a:cubicBezTo>
                <a:cubicBezTo>
                  <a:pt x="809401" y="488939"/>
                  <a:pt x="809401" y="492135"/>
                  <a:pt x="806208" y="490537"/>
                </a:cubicBezTo>
                <a:cubicBezTo>
                  <a:pt x="806208" y="487341"/>
                  <a:pt x="806208" y="485743"/>
                  <a:pt x="804612" y="484146"/>
                </a:cubicBezTo>
                <a:cubicBezTo>
                  <a:pt x="804612" y="479352"/>
                  <a:pt x="809401" y="480950"/>
                  <a:pt x="810997" y="476156"/>
                </a:cubicBezTo>
                <a:cubicBezTo>
                  <a:pt x="807805" y="471363"/>
                  <a:pt x="803015" y="480950"/>
                  <a:pt x="804612" y="472961"/>
                </a:cubicBezTo>
                <a:cubicBezTo>
                  <a:pt x="809401" y="471363"/>
                  <a:pt x="818980" y="468167"/>
                  <a:pt x="822173" y="469765"/>
                </a:cubicBezTo>
                <a:cubicBezTo>
                  <a:pt x="818980" y="469765"/>
                  <a:pt x="818980" y="472961"/>
                  <a:pt x="817383" y="476156"/>
                </a:cubicBezTo>
                <a:cubicBezTo>
                  <a:pt x="826962" y="479352"/>
                  <a:pt x="833348" y="468167"/>
                  <a:pt x="839733" y="471363"/>
                </a:cubicBezTo>
                <a:cubicBezTo>
                  <a:pt x="841330" y="468167"/>
                  <a:pt x="839733" y="466569"/>
                  <a:pt x="836541" y="466569"/>
                </a:cubicBezTo>
                <a:cubicBezTo>
                  <a:pt x="836541" y="460178"/>
                  <a:pt x="841330" y="460178"/>
                  <a:pt x="842926" y="458580"/>
                </a:cubicBezTo>
                <a:cubicBezTo>
                  <a:pt x="849312" y="460178"/>
                  <a:pt x="854101" y="460178"/>
                  <a:pt x="857294" y="458580"/>
                </a:cubicBezTo>
                <a:cubicBezTo>
                  <a:pt x="862084" y="455384"/>
                  <a:pt x="866873" y="452189"/>
                  <a:pt x="871662" y="448993"/>
                </a:cubicBezTo>
                <a:cubicBezTo>
                  <a:pt x="871662" y="450591"/>
                  <a:pt x="865277" y="452189"/>
                  <a:pt x="868470" y="455384"/>
                </a:cubicBezTo>
                <a:cubicBezTo>
                  <a:pt x="874855" y="458580"/>
                  <a:pt x="874855" y="448993"/>
                  <a:pt x="878048" y="448993"/>
                </a:cubicBezTo>
                <a:cubicBezTo>
                  <a:pt x="879645" y="450591"/>
                  <a:pt x="878048" y="453787"/>
                  <a:pt x="881241" y="455384"/>
                </a:cubicBezTo>
                <a:cubicBezTo>
                  <a:pt x="882838" y="452189"/>
                  <a:pt x="882838" y="450591"/>
                  <a:pt x="882838" y="448993"/>
                </a:cubicBezTo>
                <a:cubicBezTo>
                  <a:pt x="892416" y="453787"/>
                  <a:pt x="892416" y="437808"/>
                  <a:pt x="898802" y="436211"/>
                </a:cubicBezTo>
                <a:cubicBezTo>
                  <a:pt x="906785" y="441004"/>
                  <a:pt x="916363" y="433015"/>
                  <a:pt x="913170" y="426624"/>
                </a:cubicBezTo>
                <a:cubicBezTo>
                  <a:pt x="911574" y="426624"/>
                  <a:pt x="906785" y="434613"/>
                  <a:pt x="906785" y="428221"/>
                </a:cubicBezTo>
                <a:cubicBezTo>
                  <a:pt x="911574" y="428221"/>
                  <a:pt x="903591" y="425025"/>
                  <a:pt x="905188" y="423428"/>
                </a:cubicBezTo>
                <a:cubicBezTo>
                  <a:pt x="909977" y="423428"/>
                  <a:pt x="913170" y="425025"/>
                  <a:pt x="917960" y="425025"/>
                </a:cubicBezTo>
                <a:cubicBezTo>
                  <a:pt x="916363" y="433015"/>
                  <a:pt x="916363" y="431417"/>
                  <a:pt x="911574" y="436211"/>
                </a:cubicBezTo>
                <a:cubicBezTo>
                  <a:pt x="922749" y="436211"/>
                  <a:pt x="932328" y="431417"/>
                  <a:pt x="933924" y="425025"/>
                </a:cubicBezTo>
                <a:cubicBezTo>
                  <a:pt x="933924" y="428221"/>
                  <a:pt x="940310" y="428221"/>
                  <a:pt x="941906" y="428221"/>
                </a:cubicBezTo>
                <a:cubicBezTo>
                  <a:pt x="940310" y="420232"/>
                  <a:pt x="951485" y="426624"/>
                  <a:pt x="954678" y="423428"/>
                </a:cubicBezTo>
                <a:cubicBezTo>
                  <a:pt x="953082" y="420232"/>
                  <a:pt x="954678" y="412243"/>
                  <a:pt x="957871" y="413841"/>
                </a:cubicBezTo>
                <a:cubicBezTo>
                  <a:pt x="959467" y="417036"/>
                  <a:pt x="959467" y="420232"/>
                  <a:pt x="962660" y="421830"/>
                </a:cubicBezTo>
                <a:cubicBezTo>
                  <a:pt x="965853" y="413841"/>
                  <a:pt x="972239" y="425025"/>
                  <a:pt x="975432" y="415438"/>
                </a:cubicBezTo>
                <a:cubicBezTo>
                  <a:pt x="970643" y="417036"/>
                  <a:pt x="972239" y="413841"/>
                  <a:pt x="972239" y="410645"/>
                </a:cubicBezTo>
                <a:cubicBezTo>
                  <a:pt x="977028" y="410645"/>
                  <a:pt x="986607" y="405852"/>
                  <a:pt x="983414" y="413841"/>
                </a:cubicBezTo>
                <a:cubicBezTo>
                  <a:pt x="986607" y="407449"/>
                  <a:pt x="996186" y="401058"/>
                  <a:pt x="1005764" y="402656"/>
                </a:cubicBezTo>
                <a:cubicBezTo>
                  <a:pt x="1005764" y="401058"/>
                  <a:pt x="1007361" y="397862"/>
                  <a:pt x="1007361" y="396264"/>
                </a:cubicBezTo>
                <a:cubicBezTo>
                  <a:pt x="1013747" y="397862"/>
                  <a:pt x="1005764" y="402656"/>
                  <a:pt x="1008957" y="404254"/>
                </a:cubicBezTo>
                <a:cubicBezTo>
                  <a:pt x="1016940" y="401058"/>
                  <a:pt x="1018536" y="394666"/>
                  <a:pt x="1028115" y="393069"/>
                </a:cubicBezTo>
                <a:cubicBezTo>
                  <a:pt x="1023325" y="389873"/>
                  <a:pt x="1023325" y="394666"/>
                  <a:pt x="1020132" y="391471"/>
                </a:cubicBezTo>
                <a:cubicBezTo>
                  <a:pt x="1024922" y="391471"/>
                  <a:pt x="1032904" y="383482"/>
                  <a:pt x="1036097" y="388275"/>
                </a:cubicBezTo>
                <a:cubicBezTo>
                  <a:pt x="1034500" y="386677"/>
                  <a:pt x="1029711" y="389873"/>
                  <a:pt x="1031308" y="391471"/>
                </a:cubicBezTo>
                <a:cubicBezTo>
                  <a:pt x="1036097" y="389873"/>
                  <a:pt x="1040886" y="391471"/>
                  <a:pt x="1044079" y="385080"/>
                </a:cubicBezTo>
                <a:cubicBezTo>
                  <a:pt x="1040886" y="385080"/>
                  <a:pt x="1037693" y="388275"/>
                  <a:pt x="1039290" y="383482"/>
                </a:cubicBezTo>
                <a:cubicBezTo>
                  <a:pt x="1042483" y="383482"/>
                  <a:pt x="1045676" y="378688"/>
                  <a:pt x="1045676" y="385080"/>
                </a:cubicBezTo>
                <a:cubicBezTo>
                  <a:pt x="1045676" y="377090"/>
                  <a:pt x="1050465" y="381884"/>
                  <a:pt x="1053658" y="377090"/>
                </a:cubicBezTo>
                <a:cubicBezTo>
                  <a:pt x="1050465" y="375492"/>
                  <a:pt x="1047272" y="377090"/>
                  <a:pt x="1042483" y="373895"/>
                </a:cubicBezTo>
                <a:cubicBezTo>
                  <a:pt x="1042483" y="377090"/>
                  <a:pt x="1039290" y="375492"/>
                  <a:pt x="1039290" y="378688"/>
                </a:cubicBezTo>
                <a:cubicBezTo>
                  <a:pt x="1026518" y="367503"/>
                  <a:pt x="1018536" y="389873"/>
                  <a:pt x="1004168" y="381884"/>
                </a:cubicBezTo>
                <a:cubicBezTo>
                  <a:pt x="1000975" y="388275"/>
                  <a:pt x="991396" y="380286"/>
                  <a:pt x="988204" y="389873"/>
                </a:cubicBezTo>
                <a:cubicBezTo>
                  <a:pt x="977028" y="389873"/>
                  <a:pt x="965853" y="391471"/>
                  <a:pt x="956275" y="397862"/>
                </a:cubicBezTo>
                <a:cubicBezTo>
                  <a:pt x="956275" y="394666"/>
                  <a:pt x="953082" y="393069"/>
                  <a:pt x="953082" y="389873"/>
                </a:cubicBezTo>
                <a:cubicBezTo>
                  <a:pt x="949889" y="391471"/>
                  <a:pt x="946696" y="389873"/>
                  <a:pt x="945099" y="393069"/>
                </a:cubicBezTo>
                <a:cubicBezTo>
                  <a:pt x="938714" y="391471"/>
                  <a:pt x="940310" y="386677"/>
                  <a:pt x="937117" y="383482"/>
                </a:cubicBezTo>
                <a:cubicBezTo>
                  <a:pt x="935521" y="388275"/>
                  <a:pt x="933924" y="391471"/>
                  <a:pt x="933924" y="394666"/>
                </a:cubicBezTo>
                <a:cubicBezTo>
                  <a:pt x="929135" y="396264"/>
                  <a:pt x="924346" y="393069"/>
                  <a:pt x="922749" y="391471"/>
                </a:cubicBezTo>
                <a:cubicBezTo>
                  <a:pt x="921153" y="396264"/>
                  <a:pt x="922749" y="397862"/>
                  <a:pt x="917960" y="397862"/>
                </a:cubicBezTo>
                <a:cubicBezTo>
                  <a:pt x="916363" y="393069"/>
                  <a:pt x="924346" y="389873"/>
                  <a:pt x="919556" y="386677"/>
                </a:cubicBezTo>
                <a:cubicBezTo>
                  <a:pt x="916363" y="389873"/>
                  <a:pt x="911574" y="394666"/>
                  <a:pt x="908381" y="388275"/>
                </a:cubicBezTo>
                <a:cubicBezTo>
                  <a:pt x="908381" y="391471"/>
                  <a:pt x="905188" y="391471"/>
                  <a:pt x="903591" y="394666"/>
                </a:cubicBezTo>
                <a:cubicBezTo>
                  <a:pt x="905188" y="396264"/>
                  <a:pt x="906785" y="399460"/>
                  <a:pt x="903591" y="404254"/>
                </a:cubicBezTo>
                <a:cubicBezTo>
                  <a:pt x="898802" y="402656"/>
                  <a:pt x="905188" y="401058"/>
                  <a:pt x="900399" y="397862"/>
                </a:cubicBezTo>
                <a:cubicBezTo>
                  <a:pt x="895609" y="404254"/>
                  <a:pt x="890820" y="399460"/>
                  <a:pt x="884434" y="402656"/>
                </a:cubicBezTo>
                <a:cubicBezTo>
                  <a:pt x="886030" y="396264"/>
                  <a:pt x="887627" y="396264"/>
                  <a:pt x="884434" y="391471"/>
                </a:cubicBezTo>
                <a:cubicBezTo>
                  <a:pt x="887627" y="393069"/>
                  <a:pt x="887627" y="386677"/>
                  <a:pt x="889223" y="385080"/>
                </a:cubicBezTo>
                <a:cubicBezTo>
                  <a:pt x="892416" y="386677"/>
                  <a:pt x="895609" y="383482"/>
                  <a:pt x="898802" y="381884"/>
                </a:cubicBezTo>
                <a:cubicBezTo>
                  <a:pt x="900399" y="386677"/>
                  <a:pt x="892416" y="386677"/>
                  <a:pt x="897206" y="389873"/>
                </a:cubicBezTo>
                <a:cubicBezTo>
                  <a:pt x="898802" y="381884"/>
                  <a:pt x="908381" y="391471"/>
                  <a:pt x="906785" y="381884"/>
                </a:cubicBezTo>
                <a:cubicBezTo>
                  <a:pt x="914767" y="385080"/>
                  <a:pt x="919556" y="383482"/>
                  <a:pt x="929135" y="383482"/>
                </a:cubicBezTo>
                <a:cubicBezTo>
                  <a:pt x="930731" y="381884"/>
                  <a:pt x="930731" y="378688"/>
                  <a:pt x="929135" y="377090"/>
                </a:cubicBezTo>
                <a:cubicBezTo>
                  <a:pt x="930731" y="378688"/>
                  <a:pt x="933924" y="378688"/>
                  <a:pt x="933924" y="375492"/>
                </a:cubicBezTo>
                <a:cubicBezTo>
                  <a:pt x="938714" y="377090"/>
                  <a:pt x="932328" y="380286"/>
                  <a:pt x="935521" y="381884"/>
                </a:cubicBezTo>
                <a:cubicBezTo>
                  <a:pt x="941906" y="383482"/>
                  <a:pt x="943503" y="378688"/>
                  <a:pt x="940310" y="373895"/>
                </a:cubicBezTo>
                <a:cubicBezTo>
                  <a:pt x="945099" y="375492"/>
                  <a:pt x="943503" y="378688"/>
                  <a:pt x="946696" y="380286"/>
                </a:cubicBezTo>
                <a:cubicBezTo>
                  <a:pt x="953082" y="377090"/>
                  <a:pt x="953082" y="370699"/>
                  <a:pt x="962660" y="375492"/>
                </a:cubicBezTo>
                <a:cubicBezTo>
                  <a:pt x="964257" y="373895"/>
                  <a:pt x="961064" y="372297"/>
                  <a:pt x="962660" y="369101"/>
                </a:cubicBezTo>
                <a:cubicBezTo>
                  <a:pt x="969046" y="369101"/>
                  <a:pt x="970643" y="369101"/>
                  <a:pt x="965853" y="365905"/>
                </a:cubicBezTo>
                <a:cubicBezTo>
                  <a:pt x="969046" y="364308"/>
                  <a:pt x="973835" y="367503"/>
                  <a:pt x="975432" y="365905"/>
                </a:cubicBezTo>
                <a:cubicBezTo>
                  <a:pt x="980221" y="361112"/>
                  <a:pt x="985011" y="361112"/>
                  <a:pt x="991396" y="361112"/>
                </a:cubicBezTo>
                <a:cubicBezTo>
                  <a:pt x="996186" y="361112"/>
                  <a:pt x="1000975" y="361112"/>
                  <a:pt x="1005764" y="361112"/>
                </a:cubicBezTo>
                <a:cubicBezTo>
                  <a:pt x="1007361" y="354721"/>
                  <a:pt x="1012150" y="348329"/>
                  <a:pt x="1007361" y="346731"/>
                </a:cubicBezTo>
                <a:cubicBezTo>
                  <a:pt x="1005764" y="349927"/>
                  <a:pt x="1007361" y="351525"/>
                  <a:pt x="1004168" y="353123"/>
                </a:cubicBezTo>
                <a:cubicBezTo>
                  <a:pt x="999379" y="351525"/>
                  <a:pt x="1004168" y="348329"/>
                  <a:pt x="999379" y="346731"/>
                </a:cubicBezTo>
                <a:cubicBezTo>
                  <a:pt x="999379" y="346731"/>
                  <a:pt x="999379" y="346731"/>
                  <a:pt x="988204" y="349927"/>
                </a:cubicBezTo>
                <a:cubicBezTo>
                  <a:pt x="985011" y="351525"/>
                  <a:pt x="980221" y="351525"/>
                  <a:pt x="977028" y="353123"/>
                </a:cubicBezTo>
                <a:cubicBezTo>
                  <a:pt x="969046" y="354721"/>
                  <a:pt x="961064" y="354721"/>
                  <a:pt x="951485" y="354721"/>
                </a:cubicBezTo>
                <a:cubicBezTo>
                  <a:pt x="953082" y="349927"/>
                  <a:pt x="957871" y="353123"/>
                  <a:pt x="959467" y="349927"/>
                </a:cubicBezTo>
                <a:cubicBezTo>
                  <a:pt x="959467" y="345134"/>
                  <a:pt x="954678" y="346731"/>
                  <a:pt x="956275" y="341938"/>
                </a:cubicBezTo>
                <a:cubicBezTo>
                  <a:pt x="957871" y="343536"/>
                  <a:pt x="959467" y="345134"/>
                  <a:pt x="959467" y="346731"/>
                </a:cubicBezTo>
                <a:cubicBezTo>
                  <a:pt x="964257" y="340340"/>
                  <a:pt x="964257" y="337144"/>
                  <a:pt x="969046" y="335547"/>
                </a:cubicBezTo>
                <a:cubicBezTo>
                  <a:pt x="964257" y="340340"/>
                  <a:pt x="970643" y="340340"/>
                  <a:pt x="969046" y="345134"/>
                </a:cubicBezTo>
                <a:cubicBezTo>
                  <a:pt x="965853" y="345134"/>
                  <a:pt x="964257" y="341938"/>
                  <a:pt x="962660" y="343536"/>
                </a:cubicBezTo>
                <a:cubicBezTo>
                  <a:pt x="964257" y="346731"/>
                  <a:pt x="961064" y="349927"/>
                  <a:pt x="965853" y="351525"/>
                </a:cubicBezTo>
                <a:cubicBezTo>
                  <a:pt x="962660" y="343536"/>
                  <a:pt x="970643" y="351525"/>
                  <a:pt x="973835" y="345134"/>
                </a:cubicBezTo>
                <a:cubicBezTo>
                  <a:pt x="969046" y="343536"/>
                  <a:pt x="975432" y="337144"/>
                  <a:pt x="975432" y="335547"/>
                </a:cubicBezTo>
                <a:cubicBezTo>
                  <a:pt x="985011" y="335547"/>
                  <a:pt x="1005764" y="321166"/>
                  <a:pt x="1015343" y="325959"/>
                </a:cubicBezTo>
                <a:cubicBezTo>
                  <a:pt x="1015343" y="322764"/>
                  <a:pt x="1010554" y="322764"/>
                  <a:pt x="1013747" y="317970"/>
                </a:cubicBezTo>
                <a:cubicBezTo>
                  <a:pt x="1021729" y="325959"/>
                  <a:pt x="1023325" y="324362"/>
                  <a:pt x="1029711" y="322764"/>
                </a:cubicBezTo>
                <a:cubicBezTo>
                  <a:pt x="1024922" y="325959"/>
                  <a:pt x="1028115" y="330753"/>
                  <a:pt x="1023325" y="329155"/>
                </a:cubicBezTo>
                <a:cubicBezTo>
                  <a:pt x="1023325" y="327557"/>
                  <a:pt x="1024922" y="325959"/>
                  <a:pt x="1021729" y="325959"/>
                </a:cubicBezTo>
                <a:cubicBezTo>
                  <a:pt x="1020132" y="327557"/>
                  <a:pt x="1016940" y="330753"/>
                  <a:pt x="1016940" y="335547"/>
                </a:cubicBezTo>
                <a:cubicBezTo>
                  <a:pt x="1020132" y="330753"/>
                  <a:pt x="1036097" y="333949"/>
                  <a:pt x="1032904" y="319568"/>
                </a:cubicBezTo>
                <a:cubicBezTo>
                  <a:pt x="1037693" y="321166"/>
                  <a:pt x="1040886" y="316372"/>
                  <a:pt x="1044079" y="317970"/>
                </a:cubicBezTo>
                <a:cubicBezTo>
                  <a:pt x="1044079" y="324362"/>
                  <a:pt x="1037693" y="324362"/>
                  <a:pt x="1040886" y="327557"/>
                </a:cubicBezTo>
                <a:cubicBezTo>
                  <a:pt x="1045676" y="330753"/>
                  <a:pt x="1047272" y="319568"/>
                  <a:pt x="1050465" y="321166"/>
                </a:cubicBezTo>
                <a:cubicBezTo>
                  <a:pt x="1048869" y="316372"/>
                  <a:pt x="1052061" y="314775"/>
                  <a:pt x="1055254" y="313177"/>
                </a:cubicBezTo>
                <a:cubicBezTo>
                  <a:pt x="1058447" y="313177"/>
                  <a:pt x="1063237" y="311579"/>
                  <a:pt x="1063237" y="308383"/>
                </a:cubicBezTo>
                <a:cubicBezTo>
                  <a:pt x="1064833" y="311579"/>
                  <a:pt x="1063237" y="311579"/>
                  <a:pt x="1063237" y="313177"/>
                </a:cubicBezTo>
                <a:cubicBezTo>
                  <a:pt x="1068026" y="314775"/>
                  <a:pt x="1072815" y="313177"/>
                  <a:pt x="1071219" y="309981"/>
                </a:cubicBezTo>
                <a:cubicBezTo>
                  <a:pt x="1076008" y="313177"/>
                  <a:pt x="1076008" y="306785"/>
                  <a:pt x="1079201" y="313177"/>
                </a:cubicBezTo>
                <a:cubicBezTo>
                  <a:pt x="1083990" y="309981"/>
                  <a:pt x="1087183" y="306785"/>
                  <a:pt x="1085587" y="301992"/>
                </a:cubicBezTo>
                <a:cubicBezTo>
                  <a:pt x="1090376" y="298796"/>
                  <a:pt x="1087183" y="309981"/>
                  <a:pt x="1091973" y="306785"/>
                </a:cubicBezTo>
                <a:cubicBezTo>
                  <a:pt x="1090376" y="301992"/>
                  <a:pt x="1091973" y="298796"/>
                  <a:pt x="1098359" y="300394"/>
                </a:cubicBezTo>
                <a:cubicBezTo>
                  <a:pt x="1101552" y="300394"/>
                  <a:pt x="1098359" y="303590"/>
                  <a:pt x="1099955" y="305188"/>
                </a:cubicBezTo>
                <a:cubicBezTo>
                  <a:pt x="1103148" y="303590"/>
                  <a:pt x="1099955" y="301992"/>
                  <a:pt x="1101552" y="298796"/>
                </a:cubicBezTo>
                <a:cubicBezTo>
                  <a:pt x="1103148" y="300394"/>
                  <a:pt x="1104744" y="300394"/>
                  <a:pt x="1106341" y="301992"/>
                </a:cubicBezTo>
                <a:cubicBezTo>
                  <a:pt x="1109534" y="306785"/>
                  <a:pt x="1099955" y="303590"/>
                  <a:pt x="1103148" y="308383"/>
                </a:cubicBezTo>
                <a:cubicBezTo>
                  <a:pt x="1109534" y="308383"/>
                  <a:pt x="1114323" y="303590"/>
                  <a:pt x="1111130" y="297198"/>
                </a:cubicBezTo>
                <a:cubicBezTo>
                  <a:pt x="1115919" y="301992"/>
                  <a:pt x="1123902" y="305188"/>
                  <a:pt x="1122305" y="297198"/>
                </a:cubicBezTo>
                <a:cubicBezTo>
                  <a:pt x="1125498" y="295601"/>
                  <a:pt x="1123902" y="298796"/>
                  <a:pt x="1125498" y="300394"/>
                </a:cubicBezTo>
                <a:cubicBezTo>
                  <a:pt x="1128691" y="298796"/>
                  <a:pt x="1131884" y="298796"/>
                  <a:pt x="1135077" y="297198"/>
                </a:cubicBezTo>
                <a:cubicBezTo>
                  <a:pt x="1136673" y="297198"/>
                  <a:pt x="1139866" y="297198"/>
                  <a:pt x="1141463" y="295601"/>
                </a:cubicBezTo>
                <a:cubicBezTo>
                  <a:pt x="1146252" y="295601"/>
                  <a:pt x="1151041" y="294003"/>
                  <a:pt x="1157427" y="289209"/>
                </a:cubicBezTo>
                <a:cubicBezTo>
                  <a:pt x="1162217" y="290807"/>
                  <a:pt x="1160620" y="294003"/>
                  <a:pt x="1162217" y="295601"/>
                </a:cubicBezTo>
                <a:cubicBezTo>
                  <a:pt x="1168602" y="292405"/>
                  <a:pt x="1170199" y="284416"/>
                  <a:pt x="1176585" y="290807"/>
                </a:cubicBezTo>
                <a:cubicBezTo>
                  <a:pt x="1178181" y="286013"/>
                  <a:pt x="1184567" y="287611"/>
                  <a:pt x="1184567" y="284416"/>
                </a:cubicBezTo>
                <a:cubicBezTo>
                  <a:pt x="1184567" y="286013"/>
                  <a:pt x="1186163" y="287611"/>
                  <a:pt x="1187760" y="289209"/>
                </a:cubicBezTo>
                <a:cubicBezTo>
                  <a:pt x="1189356" y="284416"/>
                  <a:pt x="1203724" y="273231"/>
                  <a:pt x="1205321" y="282818"/>
                </a:cubicBezTo>
                <a:cubicBezTo>
                  <a:pt x="1210110" y="276426"/>
                  <a:pt x="1216496" y="273231"/>
                  <a:pt x="1218092" y="268437"/>
                </a:cubicBezTo>
                <a:cubicBezTo>
                  <a:pt x="1227671" y="276426"/>
                  <a:pt x="1246828" y="260448"/>
                  <a:pt x="1242039" y="273231"/>
                </a:cubicBezTo>
                <a:cubicBezTo>
                  <a:pt x="1248425" y="274829"/>
                  <a:pt x="1245232" y="265242"/>
                  <a:pt x="1251618" y="270035"/>
                </a:cubicBezTo>
                <a:cubicBezTo>
                  <a:pt x="1254811" y="273231"/>
                  <a:pt x="1243636" y="270035"/>
                  <a:pt x="1248425" y="274829"/>
                </a:cubicBezTo>
                <a:cubicBezTo>
                  <a:pt x="1253214" y="276426"/>
                  <a:pt x="1261197" y="274829"/>
                  <a:pt x="1261197" y="270035"/>
                </a:cubicBezTo>
                <a:cubicBezTo>
                  <a:pt x="1259600" y="270035"/>
                  <a:pt x="1258004" y="270035"/>
                  <a:pt x="1256407" y="270035"/>
                </a:cubicBezTo>
                <a:cubicBezTo>
                  <a:pt x="1258004" y="268437"/>
                  <a:pt x="1259600" y="268437"/>
                  <a:pt x="1261197" y="268437"/>
                </a:cubicBezTo>
                <a:cubicBezTo>
                  <a:pt x="1261197" y="266839"/>
                  <a:pt x="1261197" y="266839"/>
                  <a:pt x="1261197" y="266839"/>
                </a:cubicBezTo>
                <a:cubicBezTo>
                  <a:pt x="1258004" y="268437"/>
                  <a:pt x="1251618" y="270035"/>
                  <a:pt x="1251618" y="266839"/>
                </a:cubicBezTo>
                <a:cubicBezTo>
                  <a:pt x="1259600" y="266839"/>
                  <a:pt x="1269179" y="263644"/>
                  <a:pt x="1273968" y="268437"/>
                </a:cubicBezTo>
                <a:cubicBezTo>
                  <a:pt x="1275565" y="268437"/>
                  <a:pt x="1275565" y="266839"/>
                  <a:pt x="1275565" y="266839"/>
                </a:cubicBezTo>
                <a:cubicBezTo>
                  <a:pt x="1275565" y="266839"/>
                  <a:pt x="1273968" y="265242"/>
                  <a:pt x="1273968" y="263644"/>
                </a:cubicBezTo>
                <a:cubicBezTo>
                  <a:pt x="1273968" y="262046"/>
                  <a:pt x="1272372" y="262046"/>
                  <a:pt x="1270775" y="262046"/>
                </a:cubicBezTo>
                <a:cubicBezTo>
                  <a:pt x="1265986" y="262046"/>
                  <a:pt x="1272372" y="265242"/>
                  <a:pt x="1267582" y="265242"/>
                </a:cubicBezTo>
                <a:cubicBezTo>
                  <a:pt x="1265986" y="265242"/>
                  <a:pt x="1265986" y="262046"/>
                  <a:pt x="1262793" y="262046"/>
                </a:cubicBezTo>
                <a:cubicBezTo>
                  <a:pt x="1265986" y="266839"/>
                  <a:pt x="1258004" y="262046"/>
                  <a:pt x="1251618" y="262046"/>
                </a:cubicBezTo>
                <a:cubicBezTo>
                  <a:pt x="1253214" y="260448"/>
                  <a:pt x="1256407" y="260448"/>
                  <a:pt x="1261197" y="262046"/>
                </a:cubicBezTo>
                <a:cubicBezTo>
                  <a:pt x="1259600" y="258850"/>
                  <a:pt x="1256407" y="257252"/>
                  <a:pt x="1261197" y="255655"/>
                </a:cubicBezTo>
                <a:cubicBezTo>
                  <a:pt x="1262793" y="257252"/>
                  <a:pt x="1262793" y="262046"/>
                  <a:pt x="1265986" y="257252"/>
                </a:cubicBezTo>
                <a:cubicBezTo>
                  <a:pt x="1267582" y="260448"/>
                  <a:pt x="1270775" y="262046"/>
                  <a:pt x="1273968" y="262046"/>
                </a:cubicBezTo>
                <a:cubicBezTo>
                  <a:pt x="1273968" y="262046"/>
                  <a:pt x="1275565" y="262046"/>
                  <a:pt x="1275565" y="262046"/>
                </a:cubicBezTo>
                <a:cubicBezTo>
                  <a:pt x="1278757" y="263644"/>
                  <a:pt x="1280354" y="263644"/>
                  <a:pt x="1281950" y="262046"/>
                </a:cubicBezTo>
                <a:cubicBezTo>
                  <a:pt x="1281950" y="262046"/>
                  <a:pt x="1283547" y="262046"/>
                  <a:pt x="1283547" y="260448"/>
                </a:cubicBezTo>
                <a:cubicBezTo>
                  <a:pt x="1280354" y="258850"/>
                  <a:pt x="1278757" y="255655"/>
                  <a:pt x="1278757" y="254057"/>
                </a:cubicBezTo>
                <a:cubicBezTo>
                  <a:pt x="1273968" y="257252"/>
                  <a:pt x="1270775" y="258850"/>
                  <a:pt x="1265986" y="254057"/>
                </a:cubicBezTo>
                <a:cubicBezTo>
                  <a:pt x="1259600" y="249263"/>
                  <a:pt x="1256407" y="250861"/>
                  <a:pt x="1246828" y="249263"/>
                </a:cubicBezTo>
                <a:cubicBezTo>
                  <a:pt x="1248425" y="246067"/>
                  <a:pt x="1243636" y="246067"/>
                  <a:pt x="1246828" y="242872"/>
                </a:cubicBezTo>
                <a:cubicBezTo>
                  <a:pt x="1258004" y="249263"/>
                  <a:pt x="1261197" y="247665"/>
                  <a:pt x="1275565" y="249263"/>
                </a:cubicBezTo>
                <a:cubicBezTo>
                  <a:pt x="1275565" y="250861"/>
                  <a:pt x="1273968" y="250861"/>
                  <a:pt x="1273968" y="250861"/>
                </a:cubicBezTo>
                <a:cubicBezTo>
                  <a:pt x="1269179" y="249263"/>
                  <a:pt x="1267582" y="250861"/>
                  <a:pt x="1267582" y="252459"/>
                </a:cubicBezTo>
                <a:cubicBezTo>
                  <a:pt x="1270775" y="252459"/>
                  <a:pt x="1273968" y="255655"/>
                  <a:pt x="1277161" y="250861"/>
                </a:cubicBezTo>
                <a:cubicBezTo>
                  <a:pt x="1283547" y="254057"/>
                  <a:pt x="1283547" y="262046"/>
                  <a:pt x="1288336" y="258850"/>
                </a:cubicBezTo>
                <a:cubicBezTo>
                  <a:pt x="1291529" y="255655"/>
                  <a:pt x="1288336" y="252459"/>
                  <a:pt x="1289933" y="249263"/>
                </a:cubicBezTo>
                <a:cubicBezTo>
                  <a:pt x="1286740" y="249263"/>
                  <a:pt x="1281950" y="247665"/>
                  <a:pt x="1277161" y="249263"/>
                </a:cubicBezTo>
                <a:cubicBezTo>
                  <a:pt x="1281950" y="246067"/>
                  <a:pt x="1289933" y="247665"/>
                  <a:pt x="1294722" y="247665"/>
                </a:cubicBezTo>
                <a:cubicBezTo>
                  <a:pt x="1294722" y="249263"/>
                  <a:pt x="1296318" y="250861"/>
                  <a:pt x="1297915" y="250861"/>
                </a:cubicBezTo>
                <a:cubicBezTo>
                  <a:pt x="1304301" y="249263"/>
                  <a:pt x="1315476" y="250861"/>
                  <a:pt x="1323458" y="252459"/>
                </a:cubicBezTo>
                <a:cubicBezTo>
                  <a:pt x="1323458" y="252459"/>
                  <a:pt x="1323458" y="252459"/>
                  <a:pt x="1323458" y="250861"/>
                </a:cubicBezTo>
                <a:cubicBezTo>
                  <a:pt x="1323458" y="252459"/>
                  <a:pt x="1325055" y="252459"/>
                  <a:pt x="1325055" y="254057"/>
                </a:cubicBezTo>
                <a:cubicBezTo>
                  <a:pt x="1326651" y="254057"/>
                  <a:pt x="1328247" y="254057"/>
                  <a:pt x="1328247" y="254057"/>
                </a:cubicBezTo>
                <a:cubicBezTo>
                  <a:pt x="1329844" y="254057"/>
                  <a:pt x="1329844" y="252459"/>
                  <a:pt x="1329844" y="252459"/>
                </a:cubicBezTo>
                <a:cubicBezTo>
                  <a:pt x="1331440" y="252459"/>
                  <a:pt x="1331440" y="252459"/>
                  <a:pt x="1333037" y="254057"/>
                </a:cubicBezTo>
                <a:cubicBezTo>
                  <a:pt x="1334633" y="252459"/>
                  <a:pt x="1336230" y="252459"/>
                  <a:pt x="1339423" y="252459"/>
                </a:cubicBezTo>
                <a:cubicBezTo>
                  <a:pt x="1339423" y="252459"/>
                  <a:pt x="1341019" y="250861"/>
                  <a:pt x="1342616" y="249263"/>
                </a:cubicBezTo>
                <a:cubicBezTo>
                  <a:pt x="1345808" y="250861"/>
                  <a:pt x="1342616" y="254057"/>
                  <a:pt x="1342616" y="257252"/>
                </a:cubicBezTo>
                <a:cubicBezTo>
                  <a:pt x="1344212" y="255655"/>
                  <a:pt x="1347405" y="255655"/>
                  <a:pt x="1349001" y="255655"/>
                </a:cubicBezTo>
                <a:cubicBezTo>
                  <a:pt x="1350598" y="254057"/>
                  <a:pt x="1350598" y="252459"/>
                  <a:pt x="1352194" y="250861"/>
                </a:cubicBezTo>
                <a:cubicBezTo>
                  <a:pt x="1353791" y="258850"/>
                  <a:pt x="1358580" y="254057"/>
                  <a:pt x="1364966" y="257252"/>
                </a:cubicBezTo>
                <a:cubicBezTo>
                  <a:pt x="1364966" y="255655"/>
                  <a:pt x="1364966" y="255655"/>
                  <a:pt x="1366562" y="254057"/>
                </a:cubicBezTo>
                <a:cubicBezTo>
                  <a:pt x="1372948" y="255655"/>
                  <a:pt x="1382527" y="255655"/>
                  <a:pt x="1385720" y="246067"/>
                </a:cubicBezTo>
                <a:cubicBezTo>
                  <a:pt x="1387316" y="250861"/>
                  <a:pt x="1395298" y="249263"/>
                  <a:pt x="1395298" y="244470"/>
                </a:cubicBezTo>
                <a:cubicBezTo>
                  <a:pt x="1401684" y="254057"/>
                  <a:pt x="1406474" y="242872"/>
                  <a:pt x="1412859" y="246067"/>
                </a:cubicBezTo>
                <a:cubicBezTo>
                  <a:pt x="1412859" y="241274"/>
                  <a:pt x="1414456" y="244470"/>
                  <a:pt x="1417649" y="242872"/>
                </a:cubicBezTo>
                <a:cubicBezTo>
                  <a:pt x="1416052" y="242872"/>
                  <a:pt x="1414456" y="241274"/>
                  <a:pt x="1414456" y="239676"/>
                </a:cubicBezTo>
                <a:cubicBezTo>
                  <a:pt x="1417649" y="238078"/>
                  <a:pt x="1420842" y="233285"/>
                  <a:pt x="1424035" y="236480"/>
                </a:cubicBezTo>
                <a:cubicBezTo>
                  <a:pt x="1422438" y="239676"/>
                  <a:pt x="1416052" y="238078"/>
                  <a:pt x="1419245" y="242872"/>
                </a:cubicBezTo>
                <a:cubicBezTo>
                  <a:pt x="1427227" y="239676"/>
                  <a:pt x="1435210" y="249263"/>
                  <a:pt x="1443192" y="246067"/>
                </a:cubicBezTo>
                <a:cubicBezTo>
                  <a:pt x="1446385" y="244470"/>
                  <a:pt x="1447981" y="241274"/>
                  <a:pt x="1446385" y="238078"/>
                </a:cubicBezTo>
                <a:cubicBezTo>
                  <a:pt x="1438403" y="233285"/>
                  <a:pt x="1443192" y="246067"/>
                  <a:pt x="1436806" y="242872"/>
                </a:cubicBezTo>
                <a:cubicBezTo>
                  <a:pt x="1441596" y="238078"/>
                  <a:pt x="1436806" y="233285"/>
                  <a:pt x="1436806" y="230089"/>
                </a:cubicBezTo>
                <a:cubicBezTo>
                  <a:pt x="1439999" y="236480"/>
                  <a:pt x="1444788" y="233285"/>
                  <a:pt x="1449578" y="234883"/>
                </a:cubicBezTo>
                <a:cubicBezTo>
                  <a:pt x="1449578" y="238078"/>
                  <a:pt x="1446385" y="242872"/>
                  <a:pt x="1451174" y="246067"/>
                </a:cubicBezTo>
                <a:cubicBezTo>
                  <a:pt x="1454367" y="244470"/>
                  <a:pt x="1451174" y="238078"/>
                  <a:pt x="1455964" y="239676"/>
                </a:cubicBezTo>
                <a:cubicBezTo>
                  <a:pt x="1455964" y="242872"/>
                  <a:pt x="1454367" y="244470"/>
                  <a:pt x="1455964" y="246067"/>
                </a:cubicBezTo>
                <a:cubicBezTo>
                  <a:pt x="1459156" y="244470"/>
                  <a:pt x="1463946" y="242872"/>
                  <a:pt x="1468735" y="241274"/>
                </a:cubicBezTo>
                <a:cubicBezTo>
                  <a:pt x="1473525" y="249263"/>
                  <a:pt x="1486296" y="241274"/>
                  <a:pt x="1492682" y="244470"/>
                </a:cubicBezTo>
                <a:cubicBezTo>
                  <a:pt x="1492682" y="242872"/>
                  <a:pt x="1494278" y="241274"/>
                  <a:pt x="1494278" y="238078"/>
                </a:cubicBezTo>
                <a:cubicBezTo>
                  <a:pt x="1495875" y="239676"/>
                  <a:pt x="1499068" y="241274"/>
                  <a:pt x="1500664" y="238078"/>
                </a:cubicBezTo>
                <a:cubicBezTo>
                  <a:pt x="1502261" y="239676"/>
                  <a:pt x="1502261" y="239676"/>
                  <a:pt x="1503857" y="241274"/>
                </a:cubicBezTo>
                <a:cubicBezTo>
                  <a:pt x="1503857" y="238078"/>
                  <a:pt x="1502261" y="234883"/>
                  <a:pt x="1497471" y="233285"/>
                </a:cubicBezTo>
                <a:cubicBezTo>
                  <a:pt x="1495875" y="233285"/>
                  <a:pt x="1495875" y="234883"/>
                  <a:pt x="1494278" y="234883"/>
                </a:cubicBezTo>
                <a:cubicBezTo>
                  <a:pt x="1494278" y="231687"/>
                  <a:pt x="1483103" y="231687"/>
                  <a:pt x="1484700" y="226893"/>
                </a:cubicBezTo>
                <a:cubicBezTo>
                  <a:pt x="1494278" y="230089"/>
                  <a:pt x="1502261" y="228491"/>
                  <a:pt x="1505454" y="234883"/>
                </a:cubicBezTo>
                <a:cubicBezTo>
                  <a:pt x="1507050" y="234883"/>
                  <a:pt x="1508646" y="233285"/>
                  <a:pt x="1515032" y="234883"/>
                </a:cubicBezTo>
                <a:cubicBezTo>
                  <a:pt x="1508646" y="226893"/>
                  <a:pt x="1491085" y="226893"/>
                  <a:pt x="1481507" y="222100"/>
                </a:cubicBezTo>
                <a:cubicBezTo>
                  <a:pt x="1478314" y="222100"/>
                  <a:pt x="1476717" y="225296"/>
                  <a:pt x="1468735" y="222100"/>
                </a:cubicBezTo>
                <a:cubicBezTo>
                  <a:pt x="1468735" y="222100"/>
                  <a:pt x="1467139" y="222100"/>
                  <a:pt x="1467139" y="222100"/>
                </a:cubicBezTo>
                <a:cubicBezTo>
                  <a:pt x="1467139" y="225296"/>
                  <a:pt x="1473525" y="226893"/>
                  <a:pt x="1471928" y="230089"/>
                </a:cubicBezTo>
                <a:cubicBezTo>
                  <a:pt x="1463946" y="226893"/>
                  <a:pt x="1467139" y="228491"/>
                  <a:pt x="1460753" y="225296"/>
                </a:cubicBezTo>
                <a:cubicBezTo>
                  <a:pt x="1457560" y="225296"/>
                  <a:pt x="1460753" y="226893"/>
                  <a:pt x="1455964" y="226893"/>
                </a:cubicBezTo>
                <a:cubicBezTo>
                  <a:pt x="1454367" y="225296"/>
                  <a:pt x="1452771" y="223698"/>
                  <a:pt x="1451174" y="222100"/>
                </a:cubicBezTo>
                <a:cubicBezTo>
                  <a:pt x="1451174" y="223698"/>
                  <a:pt x="1452771" y="225296"/>
                  <a:pt x="1449578" y="228491"/>
                </a:cubicBezTo>
                <a:cubicBezTo>
                  <a:pt x="1446385" y="225296"/>
                  <a:pt x="1441596" y="230089"/>
                  <a:pt x="1438403" y="228491"/>
                </a:cubicBezTo>
                <a:cubicBezTo>
                  <a:pt x="1439999" y="225296"/>
                  <a:pt x="1441596" y="222100"/>
                  <a:pt x="1441596" y="220502"/>
                </a:cubicBezTo>
                <a:lnTo>
                  <a:pt x="1430420" y="220502"/>
                </a:lnTo>
                <a:cubicBezTo>
                  <a:pt x="1424035" y="220502"/>
                  <a:pt x="1417649" y="222100"/>
                  <a:pt x="1411263" y="223698"/>
                </a:cubicBezTo>
                <a:cubicBezTo>
                  <a:pt x="1409666" y="223698"/>
                  <a:pt x="1409666" y="223698"/>
                  <a:pt x="1408070" y="223698"/>
                </a:cubicBezTo>
                <a:cubicBezTo>
                  <a:pt x="1409666" y="223698"/>
                  <a:pt x="1409666" y="223698"/>
                  <a:pt x="1411263" y="225296"/>
                </a:cubicBezTo>
                <a:cubicBezTo>
                  <a:pt x="1409666" y="225296"/>
                  <a:pt x="1408070" y="225296"/>
                  <a:pt x="1408070" y="226893"/>
                </a:cubicBezTo>
                <a:cubicBezTo>
                  <a:pt x="1403281" y="226893"/>
                  <a:pt x="1398491" y="225296"/>
                  <a:pt x="1395298" y="225296"/>
                </a:cubicBezTo>
                <a:cubicBezTo>
                  <a:pt x="1390509" y="223698"/>
                  <a:pt x="1385720" y="223698"/>
                  <a:pt x="1382527" y="222100"/>
                </a:cubicBezTo>
                <a:cubicBezTo>
                  <a:pt x="1384123" y="222100"/>
                  <a:pt x="1387316" y="222100"/>
                  <a:pt x="1388913" y="218904"/>
                </a:cubicBezTo>
                <a:cubicBezTo>
                  <a:pt x="1385720" y="217306"/>
                  <a:pt x="1387316" y="215709"/>
                  <a:pt x="1384123" y="214111"/>
                </a:cubicBezTo>
                <a:cubicBezTo>
                  <a:pt x="1380930" y="220502"/>
                  <a:pt x="1377737" y="215709"/>
                  <a:pt x="1374545" y="214111"/>
                </a:cubicBezTo>
                <a:cubicBezTo>
                  <a:pt x="1372948" y="218904"/>
                  <a:pt x="1380930" y="218904"/>
                  <a:pt x="1384123" y="220502"/>
                </a:cubicBezTo>
                <a:cubicBezTo>
                  <a:pt x="1377737" y="222100"/>
                  <a:pt x="1376141" y="225296"/>
                  <a:pt x="1368159" y="222100"/>
                </a:cubicBezTo>
                <a:cubicBezTo>
                  <a:pt x="1364966" y="215709"/>
                  <a:pt x="1363369" y="217306"/>
                  <a:pt x="1358580" y="215709"/>
                </a:cubicBezTo>
                <a:cubicBezTo>
                  <a:pt x="1356984" y="218904"/>
                  <a:pt x="1358580" y="220502"/>
                  <a:pt x="1358580" y="222100"/>
                </a:cubicBezTo>
                <a:cubicBezTo>
                  <a:pt x="1355387" y="220502"/>
                  <a:pt x="1345808" y="228491"/>
                  <a:pt x="1345808" y="222100"/>
                </a:cubicBezTo>
                <a:cubicBezTo>
                  <a:pt x="1347405" y="220502"/>
                  <a:pt x="1350598" y="223698"/>
                  <a:pt x="1353791" y="218904"/>
                </a:cubicBezTo>
                <a:cubicBezTo>
                  <a:pt x="1344212" y="218904"/>
                  <a:pt x="1349001" y="214111"/>
                  <a:pt x="1345808" y="209317"/>
                </a:cubicBezTo>
                <a:cubicBezTo>
                  <a:pt x="1345808" y="209317"/>
                  <a:pt x="1344212" y="209317"/>
                  <a:pt x="1344212" y="209317"/>
                </a:cubicBezTo>
                <a:cubicBezTo>
                  <a:pt x="1344212" y="212513"/>
                  <a:pt x="1344212" y="214111"/>
                  <a:pt x="1345808" y="218904"/>
                </a:cubicBezTo>
                <a:cubicBezTo>
                  <a:pt x="1344212" y="218904"/>
                  <a:pt x="1342616" y="218904"/>
                  <a:pt x="1341019" y="217306"/>
                </a:cubicBezTo>
                <a:cubicBezTo>
                  <a:pt x="1336230" y="218904"/>
                  <a:pt x="1326651" y="218904"/>
                  <a:pt x="1318669" y="218904"/>
                </a:cubicBezTo>
                <a:cubicBezTo>
                  <a:pt x="1325055" y="222100"/>
                  <a:pt x="1339423" y="222100"/>
                  <a:pt x="1339423" y="218904"/>
                </a:cubicBezTo>
                <a:cubicBezTo>
                  <a:pt x="1347405" y="222100"/>
                  <a:pt x="1341019" y="223698"/>
                  <a:pt x="1339423" y="226893"/>
                </a:cubicBezTo>
                <a:cubicBezTo>
                  <a:pt x="1337826" y="225296"/>
                  <a:pt x="1325055" y="222100"/>
                  <a:pt x="1317072" y="222100"/>
                </a:cubicBezTo>
                <a:cubicBezTo>
                  <a:pt x="1315476" y="223698"/>
                  <a:pt x="1312283" y="225296"/>
                  <a:pt x="1310687" y="228491"/>
                </a:cubicBezTo>
                <a:cubicBezTo>
                  <a:pt x="1305897" y="225296"/>
                  <a:pt x="1312283" y="222100"/>
                  <a:pt x="1307494" y="218904"/>
                </a:cubicBezTo>
                <a:cubicBezTo>
                  <a:pt x="1304301" y="226893"/>
                  <a:pt x="1299511" y="226893"/>
                  <a:pt x="1296318" y="230089"/>
                </a:cubicBezTo>
                <a:cubicBezTo>
                  <a:pt x="1297915" y="231687"/>
                  <a:pt x="1301108" y="230089"/>
                  <a:pt x="1299511" y="233285"/>
                </a:cubicBezTo>
                <a:cubicBezTo>
                  <a:pt x="1299511" y="233285"/>
                  <a:pt x="1299511" y="231687"/>
                  <a:pt x="1297915" y="231687"/>
                </a:cubicBezTo>
                <a:cubicBezTo>
                  <a:pt x="1302704" y="233285"/>
                  <a:pt x="1305897" y="234883"/>
                  <a:pt x="1310687" y="233285"/>
                </a:cubicBezTo>
                <a:cubicBezTo>
                  <a:pt x="1309090" y="238078"/>
                  <a:pt x="1302704" y="234883"/>
                  <a:pt x="1296318" y="233285"/>
                </a:cubicBezTo>
                <a:cubicBezTo>
                  <a:pt x="1294722" y="234883"/>
                  <a:pt x="1294722" y="236480"/>
                  <a:pt x="1294722" y="236480"/>
                </a:cubicBezTo>
                <a:cubicBezTo>
                  <a:pt x="1296318" y="236480"/>
                  <a:pt x="1296318" y="238078"/>
                  <a:pt x="1297915" y="238078"/>
                </a:cubicBezTo>
                <a:cubicBezTo>
                  <a:pt x="1297915" y="241274"/>
                  <a:pt x="1299511" y="244470"/>
                  <a:pt x="1293126" y="242872"/>
                </a:cubicBezTo>
                <a:cubicBezTo>
                  <a:pt x="1293126" y="241274"/>
                  <a:pt x="1293126" y="239676"/>
                  <a:pt x="1293126" y="238078"/>
                </a:cubicBezTo>
                <a:cubicBezTo>
                  <a:pt x="1289933" y="239676"/>
                  <a:pt x="1288336" y="241274"/>
                  <a:pt x="1285143" y="238078"/>
                </a:cubicBezTo>
                <a:cubicBezTo>
                  <a:pt x="1286740" y="233285"/>
                  <a:pt x="1288336" y="236480"/>
                  <a:pt x="1291529" y="234883"/>
                </a:cubicBezTo>
                <a:cubicBezTo>
                  <a:pt x="1288336" y="234883"/>
                  <a:pt x="1288336" y="233285"/>
                  <a:pt x="1289933" y="231687"/>
                </a:cubicBezTo>
                <a:cubicBezTo>
                  <a:pt x="1288336" y="231687"/>
                  <a:pt x="1288336" y="231687"/>
                  <a:pt x="1286740" y="231687"/>
                </a:cubicBezTo>
                <a:cubicBezTo>
                  <a:pt x="1288336" y="231687"/>
                  <a:pt x="1288336" y="231687"/>
                  <a:pt x="1288336" y="230089"/>
                </a:cubicBezTo>
                <a:cubicBezTo>
                  <a:pt x="1285143" y="230089"/>
                  <a:pt x="1283547" y="230089"/>
                  <a:pt x="1281950" y="226893"/>
                </a:cubicBezTo>
                <a:cubicBezTo>
                  <a:pt x="1283547" y="228491"/>
                  <a:pt x="1286740" y="223698"/>
                  <a:pt x="1285143" y="223698"/>
                </a:cubicBezTo>
                <a:cubicBezTo>
                  <a:pt x="1277161" y="220502"/>
                  <a:pt x="1270775" y="230089"/>
                  <a:pt x="1264389" y="231687"/>
                </a:cubicBezTo>
                <a:cubicBezTo>
                  <a:pt x="1265986" y="228491"/>
                  <a:pt x="1270775" y="225296"/>
                  <a:pt x="1264389" y="222100"/>
                </a:cubicBezTo>
                <a:cubicBezTo>
                  <a:pt x="1262793" y="230089"/>
                  <a:pt x="1254811" y="239676"/>
                  <a:pt x="1250021" y="233285"/>
                </a:cubicBezTo>
                <a:cubicBezTo>
                  <a:pt x="1251618" y="234883"/>
                  <a:pt x="1256407" y="231687"/>
                  <a:pt x="1253214" y="230089"/>
                </a:cubicBezTo>
                <a:cubicBezTo>
                  <a:pt x="1248425" y="231687"/>
                  <a:pt x="1243636" y="230089"/>
                  <a:pt x="1238846" y="233285"/>
                </a:cubicBezTo>
                <a:cubicBezTo>
                  <a:pt x="1235653" y="231687"/>
                  <a:pt x="1234057" y="230089"/>
                  <a:pt x="1232460" y="228491"/>
                </a:cubicBezTo>
                <a:cubicBezTo>
                  <a:pt x="1229268" y="231687"/>
                  <a:pt x="1230864" y="231687"/>
                  <a:pt x="1227671" y="236480"/>
                </a:cubicBezTo>
                <a:cubicBezTo>
                  <a:pt x="1226075" y="233285"/>
                  <a:pt x="1224478" y="234883"/>
                  <a:pt x="1221285" y="233285"/>
                </a:cubicBezTo>
                <a:cubicBezTo>
                  <a:pt x="1219689" y="231687"/>
                  <a:pt x="1222882" y="230089"/>
                  <a:pt x="1221285" y="228491"/>
                </a:cubicBezTo>
                <a:cubicBezTo>
                  <a:pt x="1214899" y="228491"/>
                  <a:pt x="1210110" y="230089"/>
                  <a:pt x="1205321" y="233285"/>
                </a:cubicBezTo>
                <a:cubicBezTo>
                  <a:pt x="1200531" y="234883"/>
                  <a:pt x="1197338" y="238078"/>
                  <a:pt x="1192549" y="239676"/>
                </a:cubicBezTo>
                <a:cubicBezTo>
                  <a:pt x="1192549" y="239676"/>
                  <a:pt x="1192549" y="238078"/>
                  <a:pt x="1192549" y="238078"/>
                </a:cubicBezTo>
                <a:cubicBezTo>
                  <a:pt x="1190953" y="238078"/>
                  <a:pt x="1189356" y="236480"/>
                  <a:pt x="1189356" y="236480"/>
                </a:cubicBezTo>
                <a:cubicBezTo>
                  <a:pt x="1184567" y="239676"/>
                  <a:pt x="1179778" y="236480"/>
                  <a:pt x="1173392" y="233285"/>
                </a:cubicBezTo>
                <a:cubicBezTo>
                  <a:pt x="1168602" y="239676"/>
                  <a:pt x="1178181" y="236480"/>
                  <a:pt x="1176585" y="241274"/>
                </a:cubicBezTo>
                <a:cubicBezTo>
                  <a:pt x="1170199" y="239676"/>
                  <a:pt x="1163813" y="241274"/>
                  <a:pt x="1159024" y="244470"/>
                </a:cubicBezTo>
                <a:cubicBezTo>
                  <a:pt x="1154234" y="246067"/>
                  <a:pt x="1151041" y="247665"/>
                  <a:pt x="1147849" y="249263"/>
                </a:cubicBezTo>
                <a:cubicBezTo>
                  <a:pt x="1155831" y="250861"/>
                  <a:pt x="1163813" y="252459"/>
                  <a:pt x="1170199" y="249263"/>
                </a:cubicBezTo>
                <a:cubicBezTo>
                  <a:pt x="1167006" y="250861"/>
                  <a:pt x="1167006" y="254057"/>
                  <a:pt x="1173392" y="254057"/>
                </a:cubicBezTo>
                <a:cubicBezTo>
                  <a:pt x="1171795" y="257252"/>
                  <a:pt x="1154234" y="254057"/>
                  <a:pt x="1144656" y="250861"/>
                </a:cubicBezTo>
                <a:cubicBezTo>
                  <a:pt x="1141463" y="250861"/>
                  <a:pt x="1139866" y="250861"/>
                  <a:pt x="1138270" y="249263"/>
                </a:cubicBezTo>
                <a:cubicBezTo>
                  <a:pt x="1141463" y="249263"/>
                  <a:pt x="1143059" y="249263"/>
                  <a:pt x="1144656" y="249263"/>
                </a:cubicBezTo>
                <a:cubicBezTo>
                  <a:pt x="1146252" y="249263"/>
                  <a:pt x="1147849" y="249263"/>
                  <a:pt x="1149445" y="247665"/>
                </a:cubicBezTo>
                <a:cubicBezTo>
                  <a:pt x="1144656" y="246067"/>
                  <a:pt x="1149445" y="242872"/>
                  <a:pt x="1144656" y="241274"/>
                </a:cubicBezTo>
                <a:cubicBezTo>
                  <a:pt x="1135077" y="255655"/>
                  <a:pt x="1119112" y="246067"/>
                  <a:pt x="1107937" y="252459"/>
                </a:cubicBezTo>
                <a:cubicBezTo>
                  <a:pt x="1109534" y="249263"/>
                  <a:pt x="1109534" y="247665"/>
                  <a:pt x="1106341" y="246067"/>
                </a:cubicBezTo>
                <a:cubicBezTo>
                  <a:pt x="1103148" y="250861"/>
                  <a:pt x="1099955" y="255655"/>
                  <a:pt x="1096762" y="255655"/>
                </a:cubicBezTo>
                <a:cubicBezTo>
                  <a:pt x="1096762" y="254057"/>
                  <a:pt x="1096762" y="252459"/>
                  <a:pt x="1095166" y="250861"/>
                </a:cubicBezTo>
                <a:cubicBezTo>
                  <a:pt x="1087183" y="258850"/>
                  <a:pt x="1076008" y="254057"/>
                  <a:pt x="1068026" y="263644"/>
                </a:cubicBezTo>
                <a:cubicBezTo>
                  <a:pt x="1069622" y="260448"/>
                  <a:pt x="1068026" y="258850"/>
                  <a:pt x="1066430" y="257252"/>
                </a:cubicBezTo>
                <a:cubicBezTo>
                  <a:pt x="1052061" y="265242"/>
                  <a:pt x="1053658" y="260448"/>
                  <a:pt x="1040886" y="262046"/>
                </a:cubicBezTo>
                <a:cubicBezTo>
                  <a:pt x="1042483" y="258850"/>
                  <a:pt x="1042483" y="255655"/>
                  <a:pt x="1040886" y="254057"/>
                </a:cubicBezTo>
                <a:cubicBezTo>
                  <a:pt x="1037693" y="262046"/>
                  <a:pt x="1036097" y="252459"/>
                  <a:pt x="1032904" y="257252"/>
                </a:cubicBezTo>
                <a:cubicBezTo>
                  <a:pt x="1029711" y="258850"/>
                  <a:pt x="1029711" y="262046"/>
                  <a:pt x="1029711" y="263644"/>
                </a:cubicBezTo>
                <a:cubicBezTo>
                  <a:pt x="1028115" y="263644"/>
                  <a:pt x="1024922" y="262046"/>
                  <a:pt x="1023325" y="263644"/>
                </a:cubicBezTo>
                <a:cubicBezTo>
                  <a:pt x="1021729" y="266839"/>
                  <a:pt x="1026518" y="266839"/>
                  <a:pt x="1026518" y="268437"/>
                </a:cubicBezTo>
                <a:cubicBezTo>
                  <a:pt x="1016940" y="268437"/>
                  <a:pt x="1020132" y="266839"/>
                  <a:pt x="1012150" y="268437"/>
                </a:cubicBezTo>
                <a:cubicBezTo>
                  <a:pt x="1013747" y="270035"/>
                  <a:pt x="1020132" y="270035"/>
                  <a:pt x="1016940" y="273231"/>
                </a:cubicBezTo>
                <a:cubicBezTo>
                  <a:pt x="1010554" y="271633"/>
                  <a:pt x="1004168" y="271633"/>
                  <a:pt x="997782" y="271633"/>
                </a:cubicBezTo>
                <a:cubicBezTo>
                  <a:pt x="992993" y="273231"/>
                  <a:pt x="989800" y="271633"/>
                  <a:pt x="991396" y="265242"/>
                </a:cubicBezTo>
                <a:cubicBezTo>
                  <a:pt x="985011" y="263644"/>
                  <a:pt x="981818" y="270035"/>
                  <a:pt x="975432" y="271633"/>
                </a:cubicBezTo>
                <a:cubicBezTo>
                  <a:pt x="977028" y="270035"/>
                  <a:pt x="978625" y="266839"/>
                  <a:pt x="977028" y="266839"/>
                </a:cubicBezTo>
                <a:cubicBezTo>
                  <a:pt x="972239" y="271633"/>
                  <a:pt x="969046" y="262046"/>
                  <a:pt x="964257" y="266839"/>
                </a:cubicBezTo>
                <a:cubicBezTo>
                  <a:pt x="962660" y="271633"/>
                  <a:pt x="967450" y="274829"/>
                  <a:pt x="967450" y="281220"/>
                </a:cubicBezTo>
                <a:cubicBezTo>
                  <a:pt x="965853" y="278024"/>
                  <a:pt x="961064" y="276426"/>
                  <a:pt x="957871" y="276426"/>
                </a:cubicBezTo>
                <a:cubicBezTo>
                  <a:pt x="954678" y="276426"/>
                  <a:pt x="951485" y="278024"/>
                  <a:pt x="953082" y="282818"/>
                </a:cubicBezTo>
                <a:cubicBezTo>
                  <a:pt x="943503" y="284416"/>
                  <a:pt x="935521" y="284416"/>
                  <a:pt x="927538" y="286013"/>
                </a:cubicBezTo>
                <a:cubicBezTo>
                  <a:pt x="919556" y="287611"/>
                  <a:pt x="909977" y="290807"/>
                  <a:pt x="901995" y="292405"/>
                </a:cubicBezTo>
                <a:cubicBezTo>
                  <a:pt x="886030" y="295601"/>
                  <a:pt x="870066" y="301992"/>
                  <a:pt x="852505" y="305188"/>
                </a:cubicBezTo>
                <a:cubicBezTo>
                  <a:pt x="854101" y="298796"/>
                  <a:pt x="860487" y="303590"/>
                  <a:pt x="862084" y="300394"/>
                </a:cubicBezTo>
                <a:cubicBezTo>
                  <a:pt x="860487" y="297198"/>
                  <a:pt x="865277" y="297198"/>
                  <a:pt x="862084" y="294003"/>
                </a:cubicBezTo>
                <a:cubicBezTo>
                  <a:pt x="860487" y="295601"/>
                  <a:pt x="858891" y="294003"/>
                  <a:pt x="857294" y="295601"/>
                </a:cubicBezTo>
                <a:cubicBezTo>
                  <a:pt x="857294" y="297198"/>
                  <a:pt x="858891" y="298796"/>
                  <a:pt x="855698" y="301992"/>
                </a:cubicBezTo>
                <a:cubicBezTo>
                  <a:pt x="850909" y="300394"/>
                  <a:pt x="854101" y="297198"/>
                  <a:pt x="850909" y="295601"/>
                </a:cubicBezTo>
                <a:cubicBezTo>
                  <a:pt x="849312" y="297198"/>
                  <a:pt x="846119" y="295601"/>
                  <a:pt x="844523" y="297198"/>
                </a:cubicBezTo>
                <a:cubicBezTo>
                  <a:pt x="844523" y="300394"/>
                  <a:pt x="844523" y="301992"/>
                  <a:pt x="844523" y="303590"/>
                </a:cubicBezTo>
                <a:lnTo>
                  <a:pt x="847245" y="305292"/>
                </a:lnTo>
                <a:lnTo>
                  <a:pt x="835144" y="307984"/>
                </a:lnTo>
                <a:cubicBezTo>
                  <a:pt x="830554" y="307984"/>
                  <a:pt x="826164" y="308383"/>
                  <a:pt x="823769" y="313177"/>
                </a:cubicBezTo>
                <a:cubicBezTo>
                  <a:pt x="820576" y="309981"/>
                  <a:pt x="818980" y="311579"/>
                  <a:pt x="818980" y="316372"/>
                </a:cubicBezTo>
                <a:cubicBezTo>
                  <a:pt x="815787" y="311579"/>
                  <a:pt x="812594" y="314775"/>
                  <a:pt x="809401" y="314775"/>
                </a:cubicBezTo>
                <a:cubicBezTo>
                  <a:pt x="812594" y="309981"/>
                  <a:pt x="817383" y="309981"/>
                  <a:pt x="820576" y="305188"/>
                </a:cubicBezTo>
                <a:cubicBezTo>
                  <a:pt x="809401" y="300394"/>
                  <a:pt x="806208" y="311579"/>
                  <a:pt x="798226" y="311579"/>
                </a:cubicBezTo>
                <a:cubicBezTo>
                  <a:pt x="796629" y="305188"/>
                  <a:pt x="791840" y="313177"/>
                  <a:pt x="787051" y="311579"/>
                </a:cubicBezTo>
                <a:cubicBezTo>
                  <a:pt x="787051" y="306785"/>
                  <a:pt x="791840" y="300394"/>
                  <a:pt x="787051" y="297198"/>
                </a:cubicBezTo>
                <a:cubicBezTo>
                  <a:pt x="785454" y="305188"/>
                  <a:pt x="779068" y="303590"/>
                  <a:pt x="775876" y="306785"/>
                </a:cubicBezTo>
                <a:cubicBezTo>
                  <a:pt x="774279" y="311579"/>
                  <a:pt x="774279" y="309981"/>
                  <a:pt x="775876" y="316372"/>
                </a:cubicBezTo>
                <a:cubicBezTo>
                  <a:pt x="769490" y="313177"/>
                  <a:pt x="769490" y="313177"/>
                  <a:pt x="763104" y="311579"/>
                </a:cubicBezTo>
                <a:cubicBezTo>
                  <a:pt x="764700" y="306785"/>
                  <a:pt x="763104" y="306785"/>
                  <a:pt x="761508" y="300394"/>
                </a:cubicBezTo>
                <a:cubicBezTo>
                  <a:pt x="764700" y="298796"/>
                  <a:pt x="769490" y="301992"/>
                  <a:pt x="771086" y="294003"/>
                </a:cubicBezTo>
                <a:cubicBezTo>
                  <a:pt x="783858" y="297198"/>
                  <a:pt x="790244" y="289209"/>
                  <a:pt x="803015" y="289209"/>
                </a:cubicBezTo>
                <a:cubicBezTo>
                  <a:pt x="804612" y="276426"/>
                  <a:pt x="815787" y="284416"/>
                  <a:pt x="820576" y="279622"/>
                </a:cubicBezTo>
                <a:cubicBezTo>
                  <a:pt x="818980" y="278024"/>
                  <a:pt x="817383" y="278024"/>
                  <a:pt x="818980" y="274829"/>
                </a:cubicBezTo>
                <a:cubicBezTo>
                  <a:pt x="823769" y="278024"/>
                  <a:pt x="823769" y="271633"/>
                  <a:pt x="828558" y="276426"/>
                </a:cubicBezTo>
                <a:cubicBezTo>
                  <a:pt x="830155" y="279622"/>
                  <a:pt x="826962" y="282818"/>
                  <a:pt x="831751" y="284416"/>
                </a:cubicBezTo>
                <a:cubicBezTo>
                  <a:pt x="833348" y="282818"/>
                  <a:pt x="834944" y="282818"/>
                  <a:pt x="834944" y="282818"/>
                </a:cubicBezTo>
                <a:cubicBezTo>
                  <a:pt x="839733" y="276426"/>
                  <a:pt x="831751" y="274829"/>
                  <a:pt x="834944" y="268437"/>
                </a:cubicBezTo>
                <a:cubicBezTo>
                  <a:pt x="841330" y="271633"/>
                  <a:pt x="841330" y="270035"/>
                  <a:pt x="844523" y="263644"/>
                </a:cubicBezTo>
                <a:cubicBezTo>
                  <a:pt x="846119" y="265242"/>
                  <a:pt x="847716" y="266839"/>
                  <a:pt x="847716" y="268437"/>
                </a:cubicBezTo>
                <a:cubicBezTo>
                  <a:pt x="850909" y="265242"/>
                  <a:pt x="852505" y="260448"/>
                  <a:pt x="854101" y="260448"/>
                </a:cubicBezTo>
                <a:cubicBezTo>
                  <a:pt x="858891" y="268437"/>
                  <a:pt x="847716" y="266839"/>
                  <a:pt x="842926" y="270035"/>
                </a:cubicBezTo>
                <a:cubicBezTo>
                  <a:pt x="846119" y="271633"/>
                  <a:pt x="842926" y="276426"/>
                  <a:pt x="847716" y="278024"/>
                </a:cubicBezTo>
                <a:cubicBezTo>
                  <a:pt x="850909" y="271633"/>
                  <a:pt x="857294" y="273231"/>
                  <a:pt x="860487" y="268437"/>
                </a:cubicBezTo>
                <a:cubicBezTo>
                  <a:pt x="865277" y="266839"/>
                  <a:pt x="865277" y="273231"/>
                  <a:pt x="868470" y="266839"/>
                </a:cubicBezTo>
                <a:cubicBezTo>
                  <a:pt x="871662" y="266839"/>
                  <a:pt x="870066" y="270035"/>
                  <a:pt x="874855" y="271633"/>
                </a:cubicBezTo>
                <a:cubicBezTo>
                  <a:pt x="874855" y="266839"/>
                  <a:pt x="878048" y="266839"/>
                  <a:pt x="879645" y="263644"/>
                </a:cubicBezTo>
                <a:cubicBezTo>
                  <a:pt x="882838" y="263644"/>
                  <a:pt x="886030" y="270035"/>
                  <a:pt x="889223" y="266839"/>
                </a:cubicBezTo>
                <a:cubicBezTo>
                  <a:pt x="886030" y="263644"/>
                  <a:pt x="881241" y="260448"/>
                  <a:pt x="884434" y="255655"/>
                </a:cubicBezTo>
                <a:cubicBezTo>
                  <a:pt x="890820" y="263644"/>
                  <a:pt x="890820" y="254057"/>
                  <a:pt x="897206" y="263644"/>
                </a:cubicBezTo>
                <a:cubicBezTo>
                  <a:pt x="898802" y="255655"/>
                  <a:pt x="898802" y="258850"/>
                  <a:pt x="903591" y="254057"/>
                </a:cubicBezTo>
                <a:cubicBezTo>
                  <a:pt x="900399" y="252459"/>
                  <a:pt x="892416" y="258850"/>
                  <a:pt x="890820" y="252459"/>
                </a:cubicBezTo>
                <a:cubicBezTo>
                  <a:pt x="897206" y="249263"/>
                  <a:pt x="905188" y="250861"/>
                  <a:pt x="911574" y="249263"/>
                </a:cubicBezTo>
                <a:cubicBezTo>
                  <a:pt x="906785" y="241274"/>
                  <a:pt x="925942" y="242872"/>
                  <a:pt x="930731" y="238078"/>
                </a:cubicBezTo>
                <a:cubicBezTo>
                  <a:pt x="922749" y="234883"/>
                  <a:pt x="906785" y="238078"/>
                  <a:pt x="906785" y="228491"/>
                </a:cubicBezTo>
                <a:cubicBezTo>
                  <a:pt x="903591" y="228491"/>
                  <a:pt x="901995" y="230089"/>
                  <a:pt x="900399" y="231687"/>
                </a:cubicBezTo>
                <a:cubicBezTo>
                  <a:pt x="903591" y="233285"/>
                  <a:pt x="903591" y="234883"/>
                  <a:pt x="903591" y="236480"/>
                </a:cubicBezTo>
                <a:cubicBezTo>
                  <a:pt x="894013" y="236480"/>
                  <a:pt x="901995" y="246067"/>
                  <a:pt x="894013" y="247665"/>
                </a:cubicBezTo>
                <a:cubicBezTo>
                  <a:pt x="895609" y="244470"/>
                  <a:pt x="897206" y="241274"/>
                  <a:pt x="894013" y="239676"/>
                </a:cubicBezTo>
                <a:cubicBezTo>
                  <a:pt x="892416" y="239676"/>
                  <a:pt x="890820" y="239676"/>
                  <a:pt x="889223" y="239676"/>
                </a:cubicBezTo>
                <a:cubicBezTo>
                  <a:pt x="887627" y="241274"/>
                  <a:pt x="887627" y="244470"/>
                  <a:pt x="886030" y="246067"/>
                </a:cubicBezTo>
                <a:cubicBezTo>
                  <a:pt x="881241" y="244470"/>
                  <a:pt x="878048" y="246067"/>
                  <a:pt x="874855" y="244470"/>
                </a:cubicBezTo>
                <a:cubicBezTo>
                  <a:pt x="874855" y="236480"/>
                  <a:pt x="879645" y="239676"/>
                  <a:pt x="881241" y="234883"/>
                </a:cubicBezTo>
                <a:cubicBezTo>
                  <a:pt x="879645" y="234883"/>
                  <a:pt x="876452" y="233285"/>
                  <a:pt x="874855" y="234883"/>
                </a:cubicBezTo>
                <a:cubicBezTo>
                  <a:pt x="873259" y="238078"/>
                  <a:pt x="871662" y="241274"/>
                  <a:pt x="871662" y="244470"/>
                </a:cubicBezTo>
                <a:cubicBezTo>
                  <a:pt x="873259" y="242872"/>
                  <a:pt x="874855" y="244470"/>
                  <a:pt x="874855" y="247665"/>
                </a:cubicBezTo>
                <a:cubicBezTo>
                  <a:pt x="870066" y="246067"/>
                  <a:pt x="866873" y="247665"/>
                  <a:pt x="863680" y="247665"/>
                </a:cubicBezTo>
                <a:cubicBezTo>
                  <a:pt x="860487" y="249263"/>
                  <a:pt x="857294" y="250861"/>
                  <a:pt x="854101" y="250861"/>
                </a:cubicBezTo>
                <a:cubicBezTo>
                  <a:pt x="852505" y="262046"/>
                  <a:pt x="844523" y="263644"/>
                  <a:pt x="836541" y="263644"/>
                </a:cubicBezTo>
                <a:cubicBezTo>
                  <a:pt x="826962" y="263644"/>
                  <a:pt x="818980" y="263644"/>
                  <a:pt x="815787" y="270035"/>
                </a:cubicBezTo>
                <a:cubicBezTo>
                  <a:pt x="818980" y="265242"/>
                  <a:pt x="817383" y="262046"/>
                  <a:pt x="817383" y="258850"/>
                </a:cubicBezTo>
                <a:cubicBezTo>
                  <a:pt x="820576" y="260448"/>
                  <a:pt x="826962" y="262046"/>
                  <a:pt x="830155" y="262046"/>
                </a:cubicBezTo>
                <a:cubicBezTo>
                  <a:pt x="834944" y="262046"/>
                  <a:pt x="838137" y="260448"/>
                  <a:pt x="838137" y="254057"/>
                </a:cubicBezTo>
                <a:cubicBezTo>
                  <a:pt x="844523" y="258850"/>
                  <a:pt x="847716" y="255655"/>
                  <a:pt x="850909" y="254057"/>
                </a:cubicBezTo>
                <a:cubicBezTo>
                  <a:pt x="847716" y="249263"/>
                  <a:pt x="844523" y="255655"/>
                  <a:pt x="842926" y="247665"/>
                </a:cubicBezTo>
                <a:cubicBezTo>
                  <a:pt x="841330" y="258850"/>
                  <a:pt x="828558" y="246067"/>
                  <a:pt x="831751" y="257252"/>
                </a:cubicBezTo>
                <a:cubicBezTo>
                  <a:pt x="823769" y="252459"/>
                  <a:pt x="818980" y="258850"/>
                  <a:pt x="812594" y="257252"/>
                </a:cubicBezTo>
                <a:cubicBezTo>
                  <a:pt x="814190" y="254057"/>
                  <a:pt x="817383" y="254057"/>
                  <a:pt x="812594" y="250861"/>
                </a:cubicBezTo>
                <a:cubicBezTo>
                  <a:pt x="810997" y="254057"/>
                  <a:pt x="807805" y="249263"/>
                  <a:pt x="807805" y="249263"/>
                </a:cubicBezTo>
                <a:cubicBezTo>
                  <a:pt x="809401" y="254057"/>
                  <a:pt x="803015" y="250861"/>
                  <a:pt x="801419" y="257252"/>
                </a:cubicBezTo>
                <a:cubicBezTo>
                  <a:pt x="804612" y="255655"/>
                  <a:pt x="806208" y="257252"/>
                  <a:pt x="806208" y="260448"/>
                </a:cubicBezTo>
                <a:cubicBezTo>
                  <a:pt x="799822" y="258850"/>
                  <a:pt x="798226" y="265242"/>
                  <a:pt x="790244" y="260448"/>
                </a:cubicBezTo>
                <a:cubicBezTo>
                  <a:pt x="790244" y="258850"/>
                  <a:pt x="793437" y="255655"/>
                  <a:pt x="791840" y="254057"/>
                </a:cubicBezTo>
                <a:cubicBezTo>
                  <a:pt x="785454" y="255655"/>
                  <a:pt x="788647" y="260448"/>
                  <a:pt x="783858" y="263644"/>
                </a:cubicBezTo>
                <a:cubicBezTo>
                  <a:pt x="775876" y="257252"/>
                  <a:pt x="772683" y="265242"/>
                  <a:pt x="764700" y="258850"/>
                </a:cubicBezTo>
                <a:cubicBezTo>
                  <a:pt x="763104" y="260448"/>
                  <a:pt x="759911" y="262046"/>
                  <a:pt x="756718" y="260448"/>
                </a:cubicBezTo>
                <a:cubicBezTo>
                  <a:pt x="753525" y="260448"/>
                  <a:pt x="751929" y="260448"/>
                  <a:pt x="750332" y="260448"/>
                </a:cubicBezTo>
                <a:cubicBezTo>
                  <a:pt x="750332" y="258850"/>
                  <a:pt x="750332" y="255655"/>
                  <a:pt x="748736" y="254057"/>
                </a:cubicBezTo>
                <a:cubicBezTo>
                  <a:pt x="745543" y="257252"/>
                  <a:pt x="734368" y="252459"/>
                  <a:pt x="740754" y="258850"/>
                </a:cubicBezTo>
                <a:cubicBezTo>
                  <a:pt x="732771" y="258850"/>
                  <a:pt x="737561" y="255655"/>
                  <a:pt x="734368" y="252459"/>
                </a:cubicBezTo>
                <a:cubicBezTo>
                  <a:pt x="732771" y="257252"/>
                  <a:pt x="727982" y="252459"/>
                  <a:pt x="726386" y="255655"/>
                </a:cubicBezTo>
                <a:cubicBezTo>
                  <a:pt x="727982" y="260448"/>
                  <a:pt x="729578" y="257252"/>
                  <a:pt x="734368" y="257252"/>
                </a:cubicBezTo>
                <a:cubicBezTo>
                  <a:pt x="735964" y="262046"/>
                  <a:pt x="731175" y="260448"/>
                  <a:pt x="731175" y="265242"/>
                </a:cubicBezTo>
                <a:cubicBezTo>
                  <a:pt x="726386" y="262046"/>
                  <a:pt x="724789" y="263644"/>
                  <a:pt x="724789" y="268437"/>
                </a:cubicBezTo>
                <a:cubicBezTo>
                  <a:pt x="721596" y="263644"/>
                  <a:pt x="715210" y="268437"/>
                  <a:pt x="716807" y="262046"/>
                </a:cubicBezTo>
                <a:cubicBezTo>
                  <a:pt x="718403" y="262046"/>
                  <a:pt x="723192" y="268437"/>
                  <a:pt x="726386" y="258850"/>
                </a:cubicBezTo>
                <a:cubicBezTo>
                  <a:pt x="716807" y="258850"/>
                  <a:pt x="720000" y="254057"/>
                  <a:pt x="715210" y="250861"/>
                </a:cubicBezTo>
                <a:cubicBezTo>
                  <a:pt x="713614" y="258850"/>
                  <a:pt x="704035" y="250861"/>
                  <a:pt x="700842" y="255655"/>
                </a:cubicBezTo>
                <a:cubicBezTo>
                  <a:pt x="700842" y="250861"/>
                  <a:pt x="705632" y="252459"/>
                  <a:pt x="705632" y="247665"/>
                </a:cubicBezTo>
                <a:cubicBezTo>
                  <a:pt x="712018" y="250861"/>
                  <a:pt x="715210" y="247665"/>
                  <a:pt x="718403" y="246067"/>
                </a:cubicBezTo>
                <a:cubicBezTo>
                  <a:pt x="716807" y="244470"/>
                  <a:pt x="716807" y="242872"/>
                  <a:pt x="718403" y="242872"/>
                </a:cubicBezTo>
                <a:cubicBezTo>
                  <a:pt x="723192" y="246067"/>
                  <a:pt x="731175" y="238078"/>
                  <a:pt x="735964" y="231687"/>
                </a:cubicBezTo>
                <a:cubicBezTo>
                  <a:pt x="739157" y="231687"/>
                  <a:pt x="737561" y="234883"/>
                  <a:pt x="742350" y="234883"/>
                </a:cubicBezTo>
                <a:cubicBezTo>
                  <a:pt x="745543" y="230089"/>
                  <a:pt x="753525" y="226893"/>
                  <a:pt x="756718" y="230089"/>
                </a:cubicBezTo>
                <a:cubicBezTo>
                  <a:pt x="756718" y="238078"/>
                  <a:pt x="750332" y="228491"/>
                  <a:pt x="748736" y="233285"/>
                </a:cubicBezTo>
                <a:cubicBezTo>
                  <a:pt x="750332" y="236480"/>
                  <a:pt x="743947" y="242872"/>
                  <a:pt x="748736" y="244470"/>
                </a:cubicBezTo>
                <a:cubicBezTo>
                  <a:pt x="753525" y="242872"/>
                  <a:pt x="748736" y="241274"/>
                  <a:pt x="751929" y="238078"/>
                </a:cubicBezTo>
                <a:cubicBezTo>
                  <a:pt x="756718" y="239676"/>
                  <a:pt x="758315" y="234883"/>
                  <a:pt x="763104" y="234883"/>
                </a:cubicBezTo>
                <a:cubicBezTo>
                  <a:pt x="767893" y="234883"/>
                  <a:pt x="761508" y="239676"/>
                  <a:pt x="767893" y="239676"/>
                </a:cubicBezTo>
                <a:cubicBezTo>
                  <a:pt x="764700" y="234883"/>
                  <a:pt x="771086" y="230089"/>
                  <a:pt x="775876" y="228491"/>
                </a:cubicBezTo>
                <a:cubicBezTo>
                  <a:pt x="772683" y="223698"/>
                  <a:pt x="772683" y="223698"/>
                  <a:pt x="774279" y="218904"/>
                </a:cubicBezTo>
                <a:cubicBezTo>
                  <a:pt x="782261" y="218904"/>
                  <a:pt x="785454" y="212513"/>
                  <a:pt x="793437" y="214111"/>
                </a:cubicBezTo>
                <a:cubicBezTo>
                  <a:pt x="793437" y="217306"/>
                  <a:pt x="787051" y="217306"/>
                  <a:pt x="791840" y="220502"/>
                </a:cubicBezTo>
                <a:cubicBezTo>
                  <a:pt x="796629" y="215709"/>
                  <a:pt x="799822" y="222100"/>
                  <a:pt x="804612" y="215709"/>
                </a:cubicBezTo>
                <a:cubicBezTo>
                  <a:pt x="804612" y="215709"/>
                  <a:pt x="806208" y="217306"/>
                  <a:pt x="807805" y="217306"/>
                </a:cubicBezTo>
                <a:cubicBezTo>
                  <a:pt x="809401" y="215709"/>
                  <a:pt x="810997" y="214111"/>
                  <a:pt x="814190" y="214111"/>
                </a:cubicBezTo>
                <a:cubicBezTo>
                  <a:pt x="814190" y="215709"/>
                  <a:pt x="814190" y="215709"/>
                  <a:pt x="814190" y="217306"/>
                </a:cubicBezTo>
                <a:cubicBezTo>
                  <a:pt x="817383" y="217306"/>
                  <a:pt x="818980" y="215709"/>
                  <a:pt x="820576" y="214111"/>
                </a:cubicBezTo>
                <a:cubicBezTo>
                  <a:pt x="826962" y="215709"/>
                  <a:pt x="822173" y="220502"/>
                  <a:pt x="830155" y="222100"/>
                </a:cubicBezTo>
                <a:cubicBezTo>
                  <a:pt x="826962" y="215709"/>
                  <a:pt x="836541" y="217306"/>
                  <a:pt x="834944" y="210915"/>
                </a:cubicBezTo>
                <a:cubicBezTo>
                  <a:pt x="838137" y="214111"/>
                  <a:pt x="839733" y="209317"/>
                  <a:pt x="841330" y="210915"/>
                </a:cubicBezTo>
                <a:cubicBezTo>
                  <a:pt x="841330" y="212513"/>
                  <a:pt x="839733" y="215709"/>
                  <a:pt x="842926" y="215709"/>
                </a:cubicBezTo>
                <a:cubicBezTo>
                  <a:pt x="844523" y="214111"/>
                  <a:pt x="846119" y="214111"/>
                  <a:pt x="847716" y="210915"/>
                </a:cubicBezTo>
                <a:lnTo>
                  <a:pt x="841330" y="210915"/>
                </a:lnTo>
                <a:lnTo>
                  <a:pt x="836541" y="210915"/>
                </a:lnTo>
                <a:cubicBezTo>
                  <a:pt x="834944" y="206121"/>
                  <a:pt x="839733" y="207719"/>
                  <a:pt x="846119" y="209317"/>
                </a:cubicBezTo>
                <a:cubicBezTo>
                  <a:pt x="841330" y="206121"/>
                  <a:pt x="842926" y="206121"/>
                  <a:pt x="838137" y="204524"/>
                </a:cubicBezTo>
                <a:cubicBezTo>
                  <a:pt x="836541" y="202926"/>
                  <a:pt x="838137" y="199730"/>
                  <a:pt x="838137" y="196534"/>
                </a:cubicBezTo>
                <a:cubicBezTo>
                  <a:pt x="850909" y="201328"/>
                  <a:pt x="862084" y="201328"/>
                  <a:pt x="865277" y="190143"/>
                </a:cubicBezTo>
                <a:cubicBezTo>
                  <a:pt x="865277" y="193339"/>
                  <a:pt x="871662" y="194937"/>
                  <a:pt x="871662" y="190143"/>
                </a:cubicBezTo>
                <a:cubicBezTo>
                  <a:pt x="878048" y="190143"/>
                  <a:pt x="871662" y="196534"/>
                  <a:pt x="874855" y="198132"/>
                </a:cubicBezTo>
                <a:cubicBezTo>
                  <a:pt x="876452" y="194937"/>
                  <a:pt x="881241" y="196534"/>
                  <a:pt x="882838" y="194937"/>
                </a:cubicBezTo>
                <a:cubicBezTo>
                  <a:pt x="881241" y="193339"/>
                  <a:pt x="873259" y="196534"/>
                  <a:pt x="876452" y="190143"/>
                </a:cubicBezTo>
                <a:cubicBezTo>
                  <a:pt x="878048" y="185350"/>
                  <a:pt x="882838" y="194937"/>
                  <a:pt x="884434" y="190143"/>
                </a:cubicBezTo>
                <a:cubicBezTo>
                  <a:pt x="884434" y="183752"/>
                  <a:pt x="884434" y="183752"/>
                  <a:pt x="889223" y="180556"/>
                </a:cubicBezTo>
                <a:cubicBezTo>
                  <a:pt x="884434" y="178958"/>
                  <a:pt x="884434" y="177360"/>
                  <a:pt x="886030" y="175763"/>
                </a:cubicBezTo>
                <a:cubicBezTo>
                  <a:pt x="871662" y="174165"/>
                  <a:pt x="854101" y="170969"/>
                  <a:pt x="846119" y="174165"/>
                </a:cubicBezTo>
                <a:cubicBezTo>
                  <a:pt x="841330" y="170969"/>
                  <a:pt x="838137" y="170969"/>
                  <a:pt x="836541" y="167773"/>
                </a:cubicBezTo>
                <a:cubicBezTo>
                  <a:pt x="841330" y="170969"/>
                  <a:pt x="850909" y="166176"/>
                  <a:pt x="852505" y="170969"/>
                </a:cubicBezTo>
                <a:cubicBezTo>
                  <a:pt x="860487" y="170969"/>
                  <a:pt x="870066" y="169371"/>
                  <a:pt x="881241" y="169371"/>
                </a:cubicBezTo>
                <a:cubicBezTo>
                  <a:pt x="884434" y="169371"/>
                  <a:pt x="887627" y="170969"/>
                  <a:pt x="890820" y="170969"/>
                </a:cubicBezTo>
                <a:cubicBezTo>
                  <a:pt x="890820" y="167773"/>
                  <a:pt x="890820" y="166176"/>
                  <a:pt x="890820" y="166176"/>
                </a:cubicBezTo>
                <a:cubicBezTo>
                  <a:pt x="894013" y="166176"/>
                  <a:pt x="894013" y="167773"/>
                  <a:pt x="892416" y="170969"/>
                </a:cubicBezTo>
                <a:cubicBezTo>
                  <a:pt x="895609" y="170969"/>
                  <a:pt x="898802" y="170969"/>
                  <a:pt x="900399" y="170969"/>
                </a:cubicBezTo>
                <a:cubicBezTo>
                  <a:pt x="903591" y="170969"/>
                  <a:pt x="906785" y="170969"/>
                  <a:pt x="908381" y="169371"/>
                </a:cubicBezTo>
                <a:cubicBezTo>
                  <a:pt x="908381" y="170969"/>
                  <a:pt x="906785" y="172567"/>
                  <a:pt x="906785" y="172567"/>
                </a:cubicBezTo>
                <a:cubicBezTo>
                  <a:pt x="909977" y="172567"/>
                  <a:pt x="913170" y="170969"/>
                  <a:pt x="913170" y="167773"/>
                </a:cubicBezTo>
                <a:cubicBezTo>
                  <a:pt x="913170" y="170969"/>
                  <a:pt x="919556" y="172567"/>
                  <a:pt x="919556" y="175763"/>
                </a:cubicBezTo>
                <a:cubicBezTo>
                  <a:pt x="917960" y="177360"/>
                  <a:pt x="909977" y="175763"/>
                  <a:pt x="905188" y="174165"/>
                </a:cubicBezTo>
                <a:cubicBezTo>
                  <a:pt x="905188" y="174165"/>
                  <a:pt x="905188" y="175763"/>
                  <a:pt x="906785" y="175763"/>
                </a:cubicBezTo>
                <a:cubicBezTo>
                  <a:pt x="911574" y="174165"/>
                  <a:pt x="911574" y="178958"/>
                  <a:pt x="916363" y="180556"/>
                </a:cubicBezTo>
                <a:cubicBezTo>
                  <a:pt x="913170" y="174165"/>
                  <a:pt x="922749" y="177360"/>
                  <a:pt x="927538" y="180556"/>
                </a:cubicBezTo>
                <a:cubicBezTo>
                  <a:pt x="929135" y="177360"/>
                  <a:pt x="930731" y="175763"/>
                  <a:pt x="930731" y="174165"/>
                </a:cubicBezTo>
                <a:cubicBezTo>
                  <a:pt x="929135" y="175763"/>
                  <a:pt x="925942" y="174165"/>
                  <a:pt x="921153" y="175763"/>
                </a:cubicBezTo>
                <a:cubicBezTo>
                  <a:pt x="921153" y="170969"/>
                  <a:pt x="925942" y="170969"/>
                  <a:pt x="932328" y="172567"/>
                </a:cubicBezTo>
                <a:cubicBezTo>
                  <a:pt x="932328" y="170969"/>
                  <a:pt x="932328" y="169371"/>
                  <a:pt x="930731" y="169371"/>
                </a:cubicBezTo>
                <a:cubicBezTo>
                  <a:pt x="935521" y="169371"/>
                  <a:pt x="937117" y="172567"/>
                  <a:pt x="938714" y="174165"/>
                </a:cubicBezTo>
                <a:cubicBezTo>
                  <a:pt x="941906" y="174165"/>
                  <a:pt x="945099" y="172567"/>
                  <a:pt x="943503" y="170969"/>
                </a:cubicBezTo>
                <a:cubicBezTo>
                  <a:pt x="943503" y="167773"/>
                  <a:pt x="948292" y="174165"/>
                  <a:pt x="946696" y="169371"/>
                </a:cubicBezTo>
                <a:cubicBezTo>
                  <a:pt x="948292" y="169371"/>
                  <a:pt x="948292" y="170969"/>
                  <a:pt x="949889" y="170969"/>
                </a:cubicBezTo>
                <a:cubicBezTo>
                  <a:pt x="949889" y="169371"/>
                  <a:pt x="949889" y="169371"/>
                  <a:pt x="949889" y="167773"/>
                </a:cubicBezTo>
                <a:cubicBezTo>
                  <a:pt x="953082" y="167773"/>
                  <a:pt x="956275" y="172567"/>
                  <a:pt x="957871" y="169371"/>
                </a:cubicBezTo>
                <a:cubicBezTo>
                  <a:pt x="954678" y="158186"/>
                  <a:pt x="937117" y="170969"/>
                  <a:pt x="933924" y="161382"/>
                </a:cubicBezTo>
                <a:cubicBezTo>
                  <a:pt x="938714" y="161382"/>
                  <a:pt x="945099" y="161382"/>
                  <a:pt x="951485" y="161382"/>
                </a:cubicBezTo>
                <a:cubicBezTo>
                  <a:pt x="946696" y="153393"/>
                  <a:pt x="949889" y="147001"/>
                  <a:pt x="949889" y="139012"/>
                </a:cubicBezTo>
                <a:cubicBezTo>
                  <a:pt x="943503" y="139012"/>
                  <a:pt x="937117" y="139012"/>
                  <a:pt x="932328" y="139012"/>
                </a:cubicBezTo>
                <a:cubicBezTo>
                  <a:pt x="933924" y="134219"/>
                  <a:pt x="941906" y="135817"/>
                  <a:pt x="948292" y="137414"/>
                </a:cubicBezTo>
                <a:cubicBezTo>
                  <a:pt x="948292" y="137414"/>
                  <a:pt x="949889" y="137414"/>
                  <a:pt x="949889" y="137414"/>
                </a:cubicBezTo>
                <a:cubicBezTo>
                  <a:pt x="951485" y="137414"/>
                  <a:pt x="951485" y="137414"/>
                  <a:pt x="953082" y="137414"/>
                </a:cubicBezTo>
                <a:cubicBezTo>
                  <a:pt x="959467" y="137414"/>
                  <a:pt x="967450" y="131023"/>
                  <a:pt x="975432" y="127827"/>
                </a:cubicBezTo>
                <a:cubicBezTo>
                  <a:pt x="972239" y="131023"/>
                  <a:pt x="972239" y="134219"/>
                  <a:pt x="969046" y="139012"/>
                </a:cubicBezTo>
                <a:lnTo>
                  <a:pt x="976230" y="140450"/>
                </a:lnTo>
                <a:lnTo>
                  <a:pt x="975432" y="140610"/>
                </a:lnTo>
                <a:cubicBezTo>
                  <a:pt x="975432" y="140610"/>
                  <a:pt x="977028" y="140610"/>
                  <a:pt x="977028" y="140610"/>
                </a:cubicBezTo>
                <a:lnTo>
                  <a:pt x="976230" y="140450"/>
                </a:lnTo>
                <a:lnTo>
                  <a:pt x="999379" y="135817"/>
                </a:lnTo>
                <a:cubicBezTo>
                  <a:pt x="1012150" y="143806"/>
                  <a:pt x="1018536" y="129425"/>
                  <a:pt x="1031308" y="139012"/>
                </a:cubicBezTo>
                <a:cubicBezTo>
                  <a:pt x="1031308" y="134219"/>
                  <a:pt x="1034500" y="137414"/>
                  <a:pt x="1036097" y="134219"/>
                </a:cubicBezTo>
                <a:cubicBezTo>
                  <a:pt x="1039290" y="135817"/>
                  <a:pt x="1040886" y="137414"/>
                  <a:pt x="1044079" y="139012"/>
                </a:cubicBezTo>
                <a:cubicBezTo>
                  <a:pt x="1053658" y="129425"/>
                  <a:pt x="1071219" y="139012"/>
                  <a:pt x="1080798" y="135817"/>
                </a:cubicBezTo>
                <a:cubicBezTo>
                  <a:pt x="1079201" y="135817"/>
                  <a:pt x="1076008" y="134219"/>
                  <a:pt x="1077605" y="132621"/>
                </a:cubicBezTo>
                <a:cubicBezTo>
                  <a:pt x="1079201" y="132621"/>
                  <a:pt x="1082394" y="126230"/>
                  <a:pt x="1083990" y="131023"/>
                </a:cubicBezTo>
                <a:cubicBezTo>
                  <a:pt x="1080798" y="129425"/>
                  <a:pt x="1082394" y="135817"/>
                  <a:pt x="1085587" y="135817"/>
                </a:cubicBezTo>
                <a:cubicBezTo>
                  <a:pt x="1087183" y="134219"/>
                  <a:pt x="1101552" y="134219"/>
                  <a:pt x="1104744" y="134219"/>
                </a:cubicBezTo>
                <a:cubicBezTo>
                  <a:pt x="1103148" y="137414"/>
                  <a:pt x="1096762" y="137414"/>
                  <a:pt x="1098359" y="140610"/>
                </a:cubicBezTo>
                <a:cubicBezTo>
                  <a:pt x="1104744" y="142208"/>
                  <a:pt x="1109534" y="140610"/>
                  <a:pt x="1114323" y="140610"/>
                </a:cubicBezTo>
                <a:cubicBezTo>
                  <a:pt x="1114323" y="139012"/>
                  <a:pt x="1114323" y="139012"/>
                  <a:pt x="1114323" y="139012"/>
                </a:cubicBezTo>
                <a:cubicBezTo>
                  <a:pt x="1109534" y="137414"/>
                  <a:pt x="1106341" y="137414"/>
                  <a:pt x="1106341" y="134219"/>
                </a:cubicBezTo>
                <a:cubicBezTo>
                  <a:pt x="1107937" y="135817"/>
                  <a:pt x="1111130" y="135817"/>
                  <a:pt x="1114323" y="135817"/>
                </a:cubicBezTo>
                <a:cubicBezTo>
                  <a:pt x="1112727" y="132621"/>
                  <a:pt x="1112727" y="131023"/>
                  <a:pt x="1112727" y="126230"/>
                </a:cubicBezTo>
                <a:cubicBezTo>
                  <a:pt x="1114323" y="129425"/>
                  <a:pt x="1115919" y="134219"/>
                  <a:pt x="1117516" y="135817"/>
                </a:cubicBezTo>
                <a:cubicBezTo>
                  <a:pt x="1117516" y="135817"/>
                  <a:pt x="1119112" y="135817"/>
                  <a:pt x="1119112" y="135817"/>
                </a:cubicBezTo>
                <a:cubicBezTo>
                  <a:pt x="1119112" y="137414"/>
                  <a:pt x="1119112" y="137414"/>
                  <a:pt x="1119112" y="137414"/>
                </a:cubicBezTo>
                <a:cubicBezTo>
                  <a:pt x="1122305" y="140610"/>
                  <a:pt x="1127095" y="142208"/>
                  <a:pt x="1133480" y="137414"/>
                </a:cubicBezTo>
                <a:cubicBezTo>
                  <a:pt x="1128691" y="134219"/>
                  <a:pt x="1131884" y="132621"/>
                  <a:pt x="1127095" y="134219"/>
                </a:cubicBezTo>
                <a:cubicBezTo>
                  <a:pt x="1133480" y="124632"/>
                  <a:pt x="1141463" y="129425"/>
                  <a:pt x="1151041" y="123034"/>
                </a:cubicBezTo>
                <a:cubicBezTo>
                  <a:pt x="1155831" y="127827"/>
                  <a:pt x="1162217" y="121436"/>
                  <a:pt x="1168602" y="123034"/>
                </a:cubicBezTo>
                <a:cubicBezTo>
                  <a:pt x="1170199" y="119838"/>
                  <a:pt x="1176585" y="121436"/>
                  <a:pt x="1179778" y="123034"/>
                </a:cubicBezTo>
                <a:cubicBezTo>
                  <a:pt x="1181374" y="123034"/>
                  <a:pt x="1182970" y="123034"/>
                  <a:pt x="1184567" y="119838"/>
                </a:cubicBezTo>
                <a:cubicBezTo>
                  <a:pt x="1182970" y="118240"/>
                  <a:pt x="1179778" y="118240"/>
                  <a:pt x="1181374" y="116642"/>
                </a:cubicBezTo>
                <a:cubicBezTo>
                  <a:pt x="1189356" y="121436"/>
                  <a:pt x="1194146" y="108653"/>
                  <a:pt x="1205321" y="113447"/>
                </a:cubicBezTo>
                <a:cubicBezTo>
                  <a:pt x="1202128" y="119838"/>
                  <a:pt x="1190953" y="115045"/>
                  <a:pt x="1190953" y="121436"/>
                </a:cubicBezTo>
                <a:cubicBezTo>
                  <a:pt x="1200531" y="123034"/>
                  <a:pt x="1222882" y="115045"/>
                  <a:pt x="1218092" y="124632"/>
                </a:cubicBezTo>
                <a:cubicBezTo>
                  <a:pt x="1226075" y="121436"/>
                  <a:pt x="1235653" y="115045"/>
                  <a:pt x="1246828" y="116642"/>
                </a:cubicBezTo>
                <a:cubicBezTo>
                  <a:pt x="1253214" y="121436"/>
                  <a:pt x="1251618" y="124632"/>
                  <a:pt x="1258004" y="123034"/>
                </a:cubicBezTo>
                <a:cubicBezTo>
                  <a:pt x="1259600" y="127827"/>
                  <a:pt x="1254811" y="129425"/>
                  <a:pt x="1254811" y="132621"/>
                </a:cubicBezTo>
                <a:cubicBezTo>
                  <a:pt x="1256407" y="132621"/>
                  <a:pt x="1258004" y="132621"/>
                  <a:pt x="1259600" y="131023"/>
                </a:cubicBezTo>
                <a:cubicBezTo>
                  <a:pt x="1261197" y="129425"/>
                  <a:pt x="1259600" y="126230"/>
                  <a:pt x="1262793" y="123034"/>
                </a:cubicBezTo>
                <a:cubicBezTo>
                  <a:pt x="1269179" y="126230"/>
                  <a:pt x="1261197" y="129425"/>
                  <a:pt x="1264389" y="132621"/>
                </a:cubicBezTo>
                <a:cubicBezTo>
                  <a:pt x="1270775" y="137414"/>
                  <a:pt x="1267582" y="123034"/>
                  <a:pt x="1273968" y="127827"/>
                </a:cubicBezTo>
                <a:cubicBezTo>
                  <a:pt x="1272372" y="129425"/>
                  <a:pt x="1272372" y="132621"/>
                  <a:pt x="1275565" y="134219"/>
                </a:cubicBezTo>
                <a:cubicBezTo>
                  <a:pt x="1280354" y="131023"/>
                  <a:pt x="1277161" y="129425"/>
                  <a:pt x="1278757" y="124632"/>
                </a:cubicBezTo>
                <a:cubicBezTo>
                  <a:pt x="1281950" y="129425"/>
                  <a:pt x="1283547" y="121436"/>
                  <a:pt x="1286740" y="126230"/>
                </a:cubicBezTo>
                <a:cubicBezTo>
                  <a:pt x="1288336" y="131023"/>
                  <a:pt x="1281950" y="127827"/>
                  <a:pt x="1283547" y="132621"/>
                </a:cubicBezTo>
                <a:cubicBezTo>
                  <a:pt x="1288336" y="137414"/>
                  <a:pt x="1291529" y="126230"/>
                  <a:pt x="1294722" y="123034"/>
                </a:cubicBezTo>
                <a:cubicBezTo>
                  <a:pt x="1291529" y="124632"/>
                  <a:pt x="1283547" y="119838"/>
                  <a:pt x="1286740" y="115045"/>
                </a:cubicBezTo>
                <a:cubicBezTo>
                  <a:pt x="1296318" y="115045"/>
                  <a:pt x="1304301" y="118240"/>
                  <a:pt x="1312283" y="113447"/>
                </a:cubicBezTo>
                <a:cubicBezTo>
                  <a:pt x="1312283" y="111849"/>
                  <a:pt x="1310687" y="110251"/>
                  <a:pt x="1310687" y="110251"/>
                </a:cubicBezTo>
                <a:cubicBezTo>
                  <a:pt x="1318669" y="113447"/>
                  <a:pt x="1309090" y="118240"/>
                  <a:pt x="1315476" y="123034"/>
                </a:cubicBezTo>
                <a:cubicBezTo>
                  <a:pt x="1318669" y="115045"/>
                  <a:pt x="1323458" y="126230"/>
                  <a:pt x="1326651" y="121436"/>
                </a:cubicBezTo>
                <a:cubicBezTo>
                  <a:pt x="1325055" y="118240"/>
                  <a:pt x="1318669" y="119838"/>
                  <a:pt x="1321862" y="111849"/>
                </a:cubicBezTo>
                <a:cubicBezTo>
                  <a:pt x="1326651" y="113447"/>
                  <a:pt x="1326651" y="116642"/>
                  <a:pt x="1329844" y="119838"/>
                </a:cubicBezTo>
                <a:cubicBezTo>
                  <a:pt x="1331440" y="116642"/>
                  <a:pt x="1333037" y="113447"/>
                  <a:pt x="1336230" y="110251"/>
                </a:cubicBezTo>
                <a:cubicBezTo>
                  <a:pt x="1342616" y="113447"/>
                  <a:pt x="1349001" y="110251"/>
                  <a:pt x="1355387" y="113447"/>
                </a:cubicBezTo>
                <a:cubicBezTo>
                  <a:pt x="1352194" y="119838"/>
                  <a:pt x="1353791" y="110251"/>
                  <a:pt x="1352194" y="113447"/>
                </a:cubicBezTo>
                <a:cubicBezTo>
                  <a:pt x="1350598" y="115045"/>
                  <a:pt x="1353791" y="116642"/>
                  <a:pt x="1353791" y="118240"/>
                </a:cubicBezTo>
                <a:cubicBezTo>
                  <a:pt x="1356984" y="113447"/>
                  <a:pt x="1366562" y="108653"/>
                  <a:pt x="1374545" y="110251"/>
                </a:cubicBezTo>
                <a:cubicBezTo>
                  <a:pt x="1379334" y="111849"/>
                  <a:pt x="1374545" y="115045"/>
                  <a:pt x="1379334" y="116642"/>
                </a:cubicBezTo>
                <a:cubicBezTo>
                  <a:pt x="1384123" y="118240"/>
                  <a:pt x="1385720" y="119838"/>
                  <a:pt x="1388913" y="113447"/>
                </a:cubicBezTo>
                <a:cubicBezTo>
                  <a:pt x="1393702" y="115045"/>
                  <a:pt x="1390509" y="118240"/>
                  <a:pt x="1392106" y="121436"/>
                </a:cubicBezTo>
                <a:cubicBezTo>
                  <a:pt x="1395298" y="121436"/>
                  <a:pt x="1398491" y="119838"/>
                  <a:pt x="1401684" y="118240"/>
                </a:cubicBezTo>
                <a:cubicBezTo>
                  <a:pt x="1400088" y="120637"/>
                  <a:pt x="1400487" y="121436"/>
                  <a:pt x="1401684" y="122235"/>
                </a:cubicBezTo>
                <a:lnTo>
                  <a:pt x="1405313" y="125261"/>
                </a:lnTo>
                <a:lnTo>
                  <a:pt x="1393702" y="126230"/>
                </a:lnTo>
                <a:cubicBezTo>
                  <a:pt x="1390509" y="126230"/>
                  <a:pt x="1385720" y="124632"/>
                  <a:pt x="1382527" y="124632"/>
                </a:cubicBezTo>
                <a:cubicBezTo>
                  <a:pt x="1379334" y="124632"/>
                  <a:pt x="1376141" y="124632"/>
                  <a:pt x="1372948" y="124632"/>
                </a:cubicBezTo>
                <a:cubicBezTo>
                  <a:pt x="1376141" y="127827"/>
                  <a:pt x="1371352" y="131023"/>
                  <a:pt x="1371352" y="134219"/>
                </a:cubicBezTo>
                <a:cubicBezTo>
                  <a:pt x="1374545" y="132621"/>
                  <a:pt x="1379334" y="132621"/>
                  <a:pt x="1384123" y="132621"/>
                </a:cubicBezTo>
                <a:cubicBezTo>
                  <a:pt x="1388913" y="134219"/>
                  <a:pt x="1392106" y="134219"/>
                  <a:pt x="1396895" y="134219"/>
                </a:cubicBezTo>
                <a:cubicBezTo>
                  <a:pt x="1406474" y="134219"/>
                  <a:pt x="1412859" y="132621"/>
                  <a:pt x="1416052" y="123034"/>
                </a:cubicBezTo>
                <a:cubicBezTo>
                  <a:pt x="1420842" y="123034"/>
                  <a:pt x="1416052" y="127827"/>
                  <a:pt x="1420842" y="129425"/>
                </a:cubicBezTo>
                <a:cubicBezTo>
                  <a:pt x="1425631" y="126230"/>
                  <a:pt x="1428824" y="127827"/>
                  <a:pt x="1433613" y="126230"/>
                </a:cubicBezTo>
                <a:cubicBezTo>
                  <a:pt x="1433613" y="121436"/>
                  <a:pt x="1438403" y="123034"/>
                  <a:pt x="1438403" y="119838"/>
                </a:cubicBezTo>
                <a:cubicBezTo>
                  <a:pt x="1433613" y="118240"/>
                  <a:pt x="1430420" y="116642"/>
                  <a:pt x="1427227" y="119838"/>
                </a:cubicBezTo>
                <a:cubicBezTo>
                  <a:pt x="1427227" y="121436"/>
                  <a:pt x="1430420" y="123034"/>
                  <a:pt x="1428824" y="124632"/>
                </a:cubicBezTo>
                <a:cubicBezTo>
                  <a:pt x="1425631" y="121436"/>
                  <a:pt x="1424035" y="126230"/>
                  <a:pt x="1420842" y="123034"/>
                </a:cubicBezTo>
                <a:cubicBezTo>
                  <a:pt x="1424035" y="118240"/>
                  <a:pt x="1419245" y="115045"/>
                  <a:pt x="1420842" y="110251"/>
                </a:cubicBezTo>
                <a:cubicBezTo>
                  <a:pt x="1427227" y="108653"/>
                  <a:pt x="1422438" y="113447"/>
                  <a:pt x="1425631" y="116642"/>
                </a:cubicBezTo>
                <a:cubicBezTo>
                  <a:pt x="1428824" y="111849"/>
                  <a:pt x="1433613" y="113447"/>
                  <a:pt x="1436806" y="115045"/>
                </a:cubicBezTo>
                <a:cubicBezTo>
                  <a:pt x="1439999" y="115045"/>
                  <a:pt x="1443192" y="116642"/>
                  <a:pt x="1441596" y="108653"/>
                </a:cubicBezTo>
                <a:cubicBezTo>
                  <a:pt x="1444788" y="110251"/>
                  <a:pt x="1446385" y="110251"/>
                  <a:pt x="1447981" y="107055"/>
                </a:cubicBezTo>
                <a:cubicBezTo>
                  <a:pt x="1452771" y="108653"/>
                  <a:pt x="1449578" y="115045"/>
                  <a:pt x="1454367" y="113447"/>
                </a:cubicBezTo>
                <a:cubicBezTo>
                  <a:pt x="1454367" y="111849"/>
                  <a:pt x="1452771" y="110251"/>
                  <a:pt x="1452771" y="108653"/>
                </a:cubicBezTo>
                <a:cubicBezTo>
                  <a:pt x="1459156" y="108653"/>
                  <a:pt x="1463946" y="107055"/>
                  <a:pt x="1468735" y="110251"/>
                </a:cubicBezTo>
                <a:cubicBezTo>
                  <a:pt x="1465542" y="105458"/>
                  <a:pt x="1475121" y="108653"/>
                  <a:pt x="1470332" y="105458"/>
                </a:cubicBezTo>
                <a:cubicBezTo>
                  <a:pt x="1465542" y="107055"/>
                  <a:pt x="1460753" y="103860"/>
                  <a:pt x="1455964" y="102262"/>
                </a:cubicBezTo>
                <a:cubicBezTo>
                  <a:pt x="1463946" y="103860"/>
                  <a:pt x="1465542" y="99066"/>
                  <a:pt x="1471928" y="97468"/>
                </a:cubicBezTo>
                <a:cubicBezTo>
                  <a:pt x="1473525" y="100664"/>
                  <a:pt x="1468735" y="102262"/>
                  <a:pt x="1473525" y="105458"/>
                </a:cubicBezTo>
                <a:cubicBezTo>
                  <a:pt x="1475121" y="103860"/>
                  <a:pt x="1475121" y="103860"/>
                  <a:pt x="1476717" y="102262"/>
                </a:cubicBezTo>
                <a:cubicBezTo>
                  <a:pt x="1476717" y="99066"/>
                  <a:pt x="1478314" y="95871"/>
                  <a:pt x="1476717" y="94273"/>
                </a:cubicBezTo>
                <a:cubicBezTo>
                  <a:pt x="1471928" y="97468"/>
                  <a:pt x="1467139" y="92675"/>
                  <a:pt x="1462349" y="97468"/>
                </a:cubicBezTo>
                <a:cubicBezTo>
                  <a:pt x="1457560" y="95871"/>
                  <a:pt x="1459156" y="92675"/>
                  <a:pt x="1455964" y="91077"/>
                </a:cubicBezTo>
                <a:cubicBezTo>
                  <a:pt x="1447981" y="94273"/>
                  <a:pt x="1444788" y="102262"/>
                  <a:pt x="1436806" y="97468"/>
                </a:cubicBezTo>
                <a:cubicBezTo>
                  <a:pt x="1432017" y="97468"/>
                  <a:pt x="1427227" y="95871"/>
                  <a:pt x="1424035" y="95871"/>
                </a:cubicBezTo>
                <a:cubicBezTo>
                  <a:pt x="1422438" y="95871"/>
                  <a:pt x="1422438" y="97468"/>
                  <a:pt x="1422438" y="99066"/>
                </a:cubicBezTo>
                <a:cubicBezTo>
                  <a:pt x="1414456" y="94273"/>
                  <a:pt x="1428824" y="92675"/>
                  <a:pt x="1422438" y="87881"/>
                </a:cubicBezTo>
                <a:cubicBezTo>
                  <a:pt x="1417649" y="94273"/>
                  <a:pt x="1411263" y="89479"/>
                  <a:pt x="1416052" y="97468"/>
                </a:cubicBezTo>
                <a:cubicBezTo>
                  <a:pt x="1414456" y="95871"/>
                  <a:pt x="1412859" y="94273"/>
                  <a:pt x="1411263" y="94273"/>
                </a:cubicBezTo>
                <a:cubicBezTo>
                  <a:pt x="1409666" y="94273"/>
                  <a:pt x="1409666" y="92675"/>
                  <a:pt x="1408070" y="92675"/>
                </a:cubicBezTo>
                <a:cubicBezTo>
                  <a:pt x="1404877" y="92675"/>
                  <a:pt x="1404877" y="94273"/>
                  <a:pt x="1404877" y="97468"/>
                </a:cubicBezTo>
                <a:cubicBezTo>
                  <a:pt x="1403281" y="97468"/>
                  <a:pt x="1401684" y="95871"/>
                  <a:pt x="1400088" y="99066"/>
                </a:cubicBezTo>
                <a:cubicBezTo>
                  <a:pt x="1398491" y="97468"/>
                  <a:pt x="1398491" y="92675"/>
                  <a:pt x="1396895" y="91077"/>
                </a:cubicBezTo>
                <a:cubicBezTo>
                  <a:pt x="1396895" y="91077"/>
                  <a:pt x="1396895" y="92675"/>
                  <a:pt x="1396895" y="92675"/>
                </a:cubicBezTo>
                <a:cubicBezTo>
                  <a:pt x="1396895" y="91077"/>
                  <a:pt x="1395298" y="91077"/>
                  <a:pt x="1395298" y="91077"/>
                </a:cubicBezTo>
                <a:cubicBezTo>
                  <a:pt x="1395298" y="91077"/>
                  <a:pt x="1395298" y="91077"/>
                  <a:pt x="1393702" y="91077"/>
                </a:cubicBezTo>
                <a:cubicBezTo>
                  <a:pt x="1392106" y="94273"/>
                  <a:pt x="1393702" y="97468"/>
                  <a:pt x="1392106" y="100664"/>
                </a:cubicBezTo>
                <a:cubicBezTo>
                  <a:pt x="1388913" y="100664"/>
                  <a:pt x="1380930" y="103860"/>
                  <a:pt x="1380930" y="97468"/>
                </a:cubicBezTo>
                <a:cubicBezTo>
                  <a:pt x="1384123" y="100664"/>
                  <a:pt x="1387316" y="97468"/>
                  <a:pt x="1390509" y="97468"/>
                </a:cubicBezTo>
                <a:cubicBezTo>
                  <a:pt x="1385720" y="95871"/>
                  <a:pt x="1380930" y="95871"/>
                  <a:pt x="1376141" y="95871"/>
                </a:cubicBezTo>
                <a:cubicBezTo>
                  <a:pt x="1371352" y="95871"/>
                  <a:pt x="1368159" y="94273"/>
                  <a:pt x="1368159" y="87881"/>
                </a:cubicBezTo>
                <a:cubicBezTo>
                  <a:pt x="1363369" y="92675"/>
                  <a:pt x="1356984" y="86283"/>
                  <a:pt x="1352194" y="92675"/>
                </a:cubicBezTo>
                <a:cubicBezTo>
                  <a:pt x="1356984" y="92675"/>
                  <a:pt x="1361773" y="99066"/>
                  <a:pt x="1364966" y="92675"/>
                </a:cubicBezTo>
                <a:cubicBezTo>
                  <a:pt x="1364966" y="92675"/>
                  <a:pt x="1364966" y="92675"/>
                  <a:pt x="1369755" y="95871"/>
                </a:cubicBezTo>
                <a:cubicBezTo>
                  <a:pt x="1368159" y="97468"/>
                  <a:pt x="1366562" y="99066"/>
                  <a:pt x="1366562" y="100664"/>
                </a:cubicBezTo>
                <a:cubicBezTo>
                  <a:pt x="1361773" y="97468"/>
                  <a:pt x="1356984" y="97468"/>
                  <a:pt x="1349001" y="95871"/>
                </a:cubicBezTo>
                <a:cubicBezTo>
                  <a:pt x="1349001" y="92675"/>
                  <a:pt x="1352194" y="89479"/>
                  <a:pt x="1349001" y="87881"/>
                </a:cubicBezTo>
                <a:cubicBezTo>
                  <a:pt x="1342616" y="94273"/>
                  <a:pt x="1333037" y="89479"/>
                  <a:pt x="1329844" y="87881"/>
                </a:cubicBezTo>
                <a:cubicBezTo>
                  <a:pt x="1328247" y="94273"/>
                  <a:pt x="1321862" y="94273"/>
                  <a:pt x="1323458" y="100664"/>
                </a:cubicBezTo>
                <a:cubicBezTo>
                  <a:pt x="1323458" y="99066"/>
                  <a:pt x="1321862" y="100664"/>
                  <a:pt x="1321862" y="102262"/>
                </a:cubicBezTo>
                <a:cubicBezTo>
                  <a:pt x="1320265" y="95871"/>
                  <a:pt x="1313879" y="95871"/>
                  <a:pt x="1315476" y="89479"/>
                </a:cubicBezTo>
                <a:cubicBezTo>
                  <a:pt x="1310687" y="91077"/>
                  <a:pt x="1310687" y="97468"/>
                  <a:pt x="1312283" y="100664"/>
                </a:cubicBezTo>
                <a:cubicBezTo>
                  <a:pt x="1305897" y="97468"/>
                  <a:pt x="1291529" y="107055"/>
                  <a:pt x="1296318" y="97468"/>
                </a:cubicBezTo>
                <a:cubicBezTo>
                  <a:pt x="1294722" y="95871"/>
                  <a:pt x="1286740" y="100664"/>
                  <a:pt x="1286740" y="94273"/>
                </a:cubicBezTo>
                <a:cubicBezTo>
                  <a:pt x="1289933" y="92675"/>
                  <a:pt x="1293126" y="94273"/>
                  <a:pt x="1294722" y="91077"/>
                </a:cubicBezTo>
                <a:cubicBezTo>
                  <a:pt x="1289933" y="84686"/>
                  <a:pt x="1286740" y="92675"/>
                  <a:pt x="1281950" y="89479"/>
                </a:cubicBezTo>
                <a:cubicBezTo>
                  <a:pt x="1281950" y="89479"/>
                  <a:pt x="1283547" y="87881"/>
                  <a:pt x="1283547" y="87881"/>
                </a:cubicBezTo>
                <a:cubicBezTo>
                  <a:pt x="1283547" y="86283"/>
                  <a:pt x="1283547" y="86283"/>
                  <a:pt x="1285143" y="84686"/>
                </a:cubicBezTo>
                <a:cubicBezTo>
                  <a:pt x="1286740" y="84686"/>
                  <a:pt x="1288336" y="87881"/>
                  <a:pt x="1289933" y="86283"/>
                </a:cubicBezTo>
                <a:cubicBezTo>
                  <a:pt x="1291529" y="84686"/>
                  <a:pt x="1293126" y="83088"/>
                  <a:pt x="1291529" y="81490"/>
                </a:cubicBezTo>
                <a:cubicBezTo>
                  <a:pt x="1286740" y="81490"/>
                  <a:pt x="1278757" y="79892"/>
                  <a:pt x="1277161" y="87881"/>
                </a:cubicBezTo>
                <a:cubicBezTo>
                  <a:pt x="1275565" y="87881"/>
                  <a:pt x="1272372" y="87881"/>
                  <a:pt x="1270775" y="87881"/>
                </a:cubicBezTo>
                <a:cubicBezTo>
                  <a:pt x="1269179" y="87881"/>
                  <a:pt x="1267582" y="87881"/>
                  <a:pt x="1264389" y="87881"/>
                </a:cubicBezTo>
                <a:cubicBezTo>
                  <a:pt x="1261197" y="87881"/>
                  <a:pt x="1258004" y="89479"/>
                  <a:pt x="1253214" y="91077"/>
                </a:cubicBezTo>
                <a:cubicBezTo>
                  <a:pt x="1256407" y="94273"/>
                  <a:pt x="1256407" y="97468"/>
                  <a:pt x="1254811" y="102262"/>
                </a:cubicBezTo>
                <a:cubicBezTo>
                  <a:pt x="1251618" y="91077"/>
                  <a:pt x="1251618" y="103860"/>
                  <a:pt x="1245232" y="100664"/>
                </a:cubicBezTo>
                <a:cubicBezTo>
                  <a:pt x="1243636" y="94273"/>
                  <a:pt x="1253214" y="94273"/>
                  <a:pt x="1250021" y="87881"/>
                </a:cubicBezTo>
                <a:cubicBezTo>
                  <a:pt x="1240443" y="89479"/>
                  <a:pt x="1230864" y="86283"/>
                  <a:pt x="1222882" y="94273"/>
                </a:cubicBezTo>
                <a:cubicBezTo>
                  <a:pt x="1213303" y="87881"/>
                  <a:pt x="1200531" y="95871"/>
                  <a:pt x="1192549" y="89479"/>
                </a:cubicBezTo>
                <a:cubicBezTo>
                  <a:pt x="1192549" y="86283"/>
                  <a:pt x="1195742" y="87881"/>
                  <a:pt x="1194146" y="84686"/>
                </a:cubicBezTo>
                <a:cubicBezTo>
                  <a:pt x="1189356" y="84686"/>
                  <a:pt x="1194146" y="76696"/>
                  <a:pt x="1187760" y="78294"/>
                </a:cubicBezTo>
                <a:cubicBezTo>
                  <a:pt x="1186163" y="81490"/>
                  <a:pt x="1189356" y="84686"/>
                  <a:pt x="1189356" y="87881"/>
                </a:cubicBezTo>
                <a:cubicBezTo>
                  <a:pt x="1187760" y="89479"/>
                  <a:pt x="1186163" y="91077"/>
                  <a:pt x="1184567" y="91077"/>
                </a:cubicBezTo>
                <a:cubicBezTo>
                  <a:pt x="1184567" y="91077"/>
                  <a:pt x="1186163" y="91077"/>
                  <a:pt x="1186163" y="91077"/>
                </a:cubicBezTo>
                <a:cubicBezTo>
                  <a:pt x="1184567" y="92675"/>
                  <a:pt x="1182970" y="92675"/>
                  <a:pt x="1179778" y="92675"/>
                </a:cubicBezTo>
                <a:cubicBezTo>
                  <a:pt x="1176585" y="92675"/>
                  <a:pt x="1173392" y="92675"/>
                  <a:pt x="1171795" y="94273"/>
                </a:cubicBezTo>
                <a:cubicBezTo>
                  <a:pt x="1171795" y="95871"/>
                  <a:pt x="1173392" y="95871"/>
                  <a:pt x="1174988" y="95871"/>
                </a:cubicBezTo>
                <a:cubicBezTo>
                  <a:pt x="1174988" y="95871"/>
                  <a:pt x="1173392" y="94273"/>
                  <a:pt x="1178181" y="94273"/>
                </a:cubicBezTo>
                <a:cubicBezTo>
                  <a:pt x="1189356" y="95871"/>
                  <a:pt x="1195742" y="95871"/>
                  <a:pt x="1203724" y="97468"/>
                </a:cubicBezTo>
                <a:cubicBezTo>
                  <a:pt x="1211707" y="97468"/>
                  <a:pt x="1218092" y="99066"/>
                  <a:pt x="1226075" y="102262"/>
                </a:cubicBezTo>
                <a:cubicBezTo>
                  <a:pt x="1226075" y="105458"/>
                  <a:pt x="1214899" y="103860"/>
                  <a:pt x="1221285" y="108653"/>
                </a:cubicBezTo>
                <a:cubicBezTo>
                  <a:pt x="1205321" y="107055"/>
                  <a:pt x="1190953" y="107055"/>
                  <a:pt x="1176585" y="103860"/>
                </a:cubicBezTo>
                <a:cubicBezTo>
                  <a:pt x="1184567" y="99066"/>
                  <a:pt x="1192549" y="105458"/>
                  <a:pt x="1202128" y="105458"/>
                </a:cubicBezTo>
                <a:cubicBezTo>
                  <a:pt x="1202128" y="99066"/>
                  <a:pt x="1189356" y="100664"/>
                  <a:pt x="1178181" y="99066"/>
                </a:cubicBezTo>
                <a:cubicBezTo>
                  <a:pt x="1178181" y="100664"/>
                  <a:pt x="1178181" y="100664"/>
                  <a:pt x="1176585" y="102262"/>
                </a:cubicBezTo>
                <a:cubicBezTo>
                  <a:pt x="1173392" y="103860"/>
                  <a:pt x="1168602" y="100664"/>
                  <a:pt x="1165409" y="103860"/>
                </a:cubicBezTo>
                <a:cubicBezTo>
                  <a:pt x="1167006" y="100664"/>
                  <a:pt x="1162217" y="99066"/>
                  <a:pt x="1163813" y="97468"/>
                </a:cubicBezTo>
                <a:cubicBezTo>
                  <a:pt x="1168602" y="100664"/>
                  <a:pt x="1171795" y="100664"/>
                  <a:pt x="1174988" y="99066"/>
                </a:cubicBezTo>
                <a:cubicBezTo>
                  <a:pt x="1173392" y="99066"/>
                  <a:pt x="1171795" y="99066"/>
                  <a:pt x="1168602" y="97468"/>
                </a:cubicBezTo>
                <a:cubicBezTo>
                  <a:pt x="1170199" y="97468"/>
                  <a:pt x="1170199" y="97468"/>
                  <a:pt x="1170199" y="97468"/>
                </a:cubicBezTo>
                <a:cubicBezTo>
                  <a:pt x="1168602" y="97468"/>
                  <a:pt x="1170199" y="95871"/>
                  <a:pt x="1170199" y="92675"/>
                </a:cubicBezTo>
                <a:cubicBezTo>
                  <a:pt x="1162217" y="94273"/>
                  <a:pt x="1154234" y="92675"/>
                  <a:pt x="1147849" y="94273"/>
                </a:cubicBezTo>
                <a:cubicBezTo>
                  <a:pt x="1151041" y="91077"/>
                  <a:pt x="1147849" y="84686"/>
                  <a:pt x="1143059" y="86283"/>
                </a:cubicBezTo>
                <a:cubicBezTo>
                  <a:pt x="1144656" y="79892"/>
                  <a:pt x="1149445" y="87881"/>
                  <a:pt x="1151041" y="83088"/>
                </a:cubicBezTo>
                <a:cubicBezTo>
                  <a:pt x="1147849" y="78294"/>
                  <a:pt x="1141463" y="76696"/>
                  <a:pt x="1135077" y="84686"/>
                </a:cubicBezTo>
                <a:cubicBezTo>
                  <a:pt x="1139866" y="89479"/>
                  <a:pt x="1139866" y="87881"/>
                  <a:pt x="1138270" y="92675"/>
                </a:cubicBezTo>
                <a:cubicBezTo>
                  <a:pt x="1144656" y="94273"/>
                  <a:pt x="1141463" y="84686"/>
                  <a:pt x="1147849" y="89479"/>
                </a:cubicBezTo>
                <a:cubicBezTo>
                  <a:pt x="1146252" y="92675"/>
                  <a:pt x="1143059" y="91077"/>
                  <a:pt x="1141463" y="95871"/>
                </a:cubicBezTo>
                <a:cubicBezTo>
                  <a:pt x="1135077" y="95871"/>
                  <a:pt x="1128691" y="95871"/>
                  <a:pt x="1122305" y="95871"/>
                </a:cubicBezTo>
                <a:cubicBezTo>
                  <a:pt x="1115919" y="95871"/>
                  <a:pt x="1111130" y="97468"/>
                  <a:pt x="1107937" y="102262"/>
                </a:cubicBezTo>
                <a:cubicBezTo>
                  <a:pt x="1103148" y="100664"/>
                  <a:pt x="1106341" y="97468"/>
                  <a:pt x="1101552" y="95871"/>
                </a:cubicBezTo>
                <a:cubicBezTo>
                  <a:pt x="1099955" y="97468"/>
                  <a:pt x="1098359" y="95871"/>
                  <a:pt x="1098359" y="97468"/>
                </a:cubicBezTo>
                <a:cubicBezTo>
                  <a:pt x="1095166" y="99066"/>
                  <a:pt x="1098359" y="103860"/>
                  <a:pt x="1095166" y="102262"/>
                </a:cubicBezTo>
                <a:cubicBezTo>
                  <a:pt x="1088780" y="97468"/>
                  <a:pt x="1068026" y="99066"/>
                  <a:pt x="1066430" y="108653"/>
                </a:cubicBezTo>
                <a:cubicBezTo>
                  <a:pt x="1060044" y="107055"/>
                  <a:pt x="1068026" y="103860"/>
                  <a:pt x="1064833" y="102262"/>
                </a:cubicBezTo>
                <a:cubicBezTo>
                  <a:pt x="1063237" y="103860"/>
                  <a:pt x="1060044" y="100664"/>
                  <a:pt x="1058447" y="100664"/>
                </a:cubicBezTo>
                <a:cubicBezTo>
                  <a:pt x="1056851" y="105458"/>
                  <a:pt x="1053658" y="103860"/>
                  <a:pt x="1050465" y="100664"/>
                </a:cubicBezTo>
                <a:cubicBezTo>
                  <a:pt x="1048869" y="102262"/>
                  <a:pt x="1050465" y="103860"/>
                  <a:pt x="1048869" y="105458"/>
                </a:cubicBezTo>
                <a:cubicBezTo>
                  <a:pt x="1045676" y="102262"/>
                  <a:pt x="1042483" y="107055"/>
                  <a:pt x="1039290" y="103860"/>
                </a:cubicBezTo>
                <a:cubicBezTo>
                  <a:pt x="1040886" y="100664"/>
                  <a:pt x="1039290" y="99066"/>
                  <a:pt x="1037693" y="97468"/>
                </a:cubicBezTo>
                <a:cubicBezTo>
                  <a:pt x="1036097" y="99066"/>
                  <a:pt x="1034500" y="100664"/>
                  <a:pt x="1032904" y="102262"/>
                </a:cubicBezTo>
                <a:cubicBezTo>
                  <a:pt x="1034500" y="103860"/>
                  <a:pt x="1036097" y="102262"/>
                  <a:pt x="1039290" y="103860"/>
                </a:cubicBezTo>
                <a:cubicBezTo>
                  <a:pt x="1034500" y="105458"/>
                  <a:pt x="1031308" y="107055"/>
                  <a:pt x="1029711" y="108653"/>
                </a:cubicBezTo>
                <a:cubicBezTo>
                  <a:pt x="1029711" y="105458"/>
                  <a:pt x="1028115" y="105458"/>
                  <a:pt x="1024922" y="105458"/>
                </a:cubicBezTo>
                <a:cubicBezTo>
                  <a:pt x="1023325" y="107055"/>
                  <a:pt x="1020132" y="107055"/>
                  <a:pt x="1018536" y="103860"/>
                </a:cubicBezTo>
                <a:cubicBezTo>
                  <a:pt x="1007361" y="110251"/>
                  <a:pt x="996186" y="111849"/>
                  <a:pt x="981818" y="107055"/>
                </a:cubicBezTo>
                <a:cubicBezTo>
                  <a:pt x="978625" y="113447"/>
                  <a:pt x="980221" y="110251"/>
                  <a:pt x="975432" y="108653"/>
                </a:cubicBezTo>
                <a:cubicBezTo>
                  <a:pt x="969046" y="113447"/>
                  <a:pt x="956275" y="116642"/>
                  <a:pt x="951485" y="111849"/>
                </a:cubicBezTo>
                <a:cubicBezTo>
                  <a:pt x="948292" y="119838"/>
                  <a:pt x="933924" y="113447"/>
                  <a:pt x="930731" y="110251"/>
                </a:cubicBezTo>
                <a:cubicBezTo>
                  <a:pt x="932328" y="110251"/>
                  <a:pt x="938714" y="108653"/>
                  <a:pt x="935521" y="107055"/>
                </a:cubicBezTo>
                <a:cubicBezTo>
                  <a:pt x="932328" y="107055"/>
                  <a:pt x="929135" y="107055"/>
                  <a:pt x="925942" y="110251"/>
                </a:cubicBezTo>
                <a:cubicBezTo>
                  <a:pt x="927538" y="110251"/>
                  <a:pt x="927538" y="110251"/>
                  <a:pt x="927538" y="111849"/>
                </a:cubicBezTo>
                <a:cubicBezTo>
                  <a:pt x="929135" y="111849"/>
                  <a:pt x="929135" y="111849"/>
                  <a:pt x="929135" y="111849"/>
                </a:cubicBezTo>
                <a:cubicBezTo>
                  <a:pt x="929135" y="111849"/>
                  <a:pt x="929135" y="113447"/>
                  <a:pt x="927538" y="113447"/>
                </a:cubicBezTo>
                <a:cubicBezTo>
                  <a:pt x="925942" y="113447"/>
                  <a:pt x="922749" y="115045"/>
                  <a:pt x="921153" y="115045"/>
                </a:cubicBezTo>
                <a:cubicBezTo>
                  <a:pt x="917960" y="116642"/>
                  <a:pt x="916363" y="118240"/>
                  <a:pt x="913170" y="119838"/>
                </a:cubicBezTo>
                <a:cubicBezTo>
                  <a:pt x="914767" y="118240"/>
                  <a:pt x="916363" y="116642"/>
                  <a:pt x="916363" y="115045"/>
                </a:cubicBezTo>
                <a:cubicBezTo>
                  <a:pt x="900399" y="110251"/>
                  <a:pt x="906785" y="111849"/>
                  <a:pt x="919556" y="111849"/>
                </a:cubicBezTo>
                <a:cubicBezTo>
                  <a:pt x="922749" y="105458"/>
                  <a:pt x="922749" y="102262"/>
                  <a:pt x="930731" y="105458"/>
                </a:cubicBezTo>
                <a:cubicBezTo>
                  <a:pt x="935521" y="99066"/>
                  <a:pt x="941906" y="100664"/>
                  <a:pt x="946696" y="95871"/>
                </a:cubicBezTo>
                <a:cubicBezTo>
                  <a:pt x="953082" y="97468"/>
                  <a:pt x="951485" y="100664"/>
                  <a:pt x="956275" y="99066"/>
                </a:cubicBezTo>
                <a:cubicBezTo>
                  <a:pt x="956275" y="102262"/>
                  <a:pt x="949889" y="102262"/>
                  <a:pt x="953082" y="105458"/>
                </a:cubicBezTo>
                <a:cubicBezTo>
                  <a:pt x="962660" y="102262"/>
                  <a:pt x="977028" y="99066"/>
                  <a:pt x="978625" y="89479"/>
                </a:cubicBezTo>
                <a:cubicBezTo>
                  <a:pt x="985011" y="91077"/>
                  <a:pt x="980221" y="95871"/>
                  <a:pt x="985011" y="99066"/>
                </a:cubicBezTo>
                <a:cubicBezTo>
                  <a:pt x="988204" y="89479"/>
                  <a:pt x="999379" y="94273"/>
                  <a:pt x="1002572" y="94273"/>
                </a:cubicBezTo>
                <a:lnTo>
                  <a:pt x="1000975" y="95870"/>
                </a:lnTo>
                <a:lnTo>
                  <a:pt x="1000975" y="95871"/>
                </a:lnTo>
                <a:lnTo>
                  <a:pt x="1000975" y="95871"/>
                </a:lnTo>
                <a:lnTo>
                  <a:pt x="996186" y="100664"/>
                </a:lnTo>
                <a:cubicBezTo>
                  <a:pt x="989800" y="95871"/>
                  <a:pt x="981818" y="99066"/>
                  <a:pt x="983414" y="103860"/>
                </a:cubicBezTo>
                <a:cubicBezTo>
                  <a:pt x="991396" y="107055"/>
                  <a:pt x="997782" y="100664"/>
                  <a:pt x="1004168" y="103860"/>
                </a:cubicBezTo>
                <a:cubicBezTo>
                  <a:pt x="1005764" y="102262"/>
                  <a:pt x="1005764" y="100664"/>
                  <a:pt x="1007361" y="99066"/>
                </a:cubicBezTo>
                <a:cubicBezTo>
                  <a:pt x="1006563" y="97468"/>
                  <a:pt x="1004567" y="97868"/>
                  <a:pt x="1002971" y="98068"/>
                </a:cubicBezTo>
                <a:lnTo>
                  <a:pt x="1000975" y="95871"/>
                </a:lnTo>
                <a:lnTo>
                  <a:pt x="1000975" y="95870"/>
                </a:lnTo>
                <a:lnTo>
                  <a:pt x="1004767" y="93873"/>
                </a:lnTo>
                <a:cubicBezTo>
                  <a:pt x="1005764" y="92275"/>
                  <a:pt x="1006563" y="90278"/>
                  <a:pt x="1007361" y="89479"/>
                </a:cubicBezTo>
                <a:cubicBezTo>
                  <a:pt x="1018536" y="95871"/>
                  <a:pt x="1015343" y="81490"/>
                  <a:pt x="1024922" y="81490"/>
                </a:cubicBezTo>
                <a:cubicBezTo>
                  <a:pt x="1024922" y="86283"/>
                  <a:pt x="1018536" y="86283"/>
                  <a:pt x="1021729" y="87881"/>
                </a:cubicBezTo>
                <a:cubicBezTo>
                  <a:pt x="1028115" y="86283"/>
                  <a:pt x="1034500" y="86283"/>
                  <a:pt x="1042483" y="83088"/>
                </a:cubicBezTo>
                <a:cubicBezTo>
                  <a:pt x="1045676" y="84686"/>
                  <a:pt x="1044079" y="87881"/>
                  <a:pt x="1047272" y="89479"/>
                </a:cubicBezTo>
                <a:cubicBezTo>
                  <a:pt x="1050465" y="86283"/>
                  <a:pt x="1053658" y="83088"/>
                  <a:pt x="1056851" y="81490"/>
                </a:cubicBezTo>
                <a:cubicBezTo>
                  <a:pt x="1060044" y="84686"/>
                  <a:pt x="1052061" y="89479"/>
                  <a:pt x="1053658" y="94273"/>
                </a:cubicBezTo>
                <a:cubicBezTo>
                  <a:pt x="1056851" y="95871"/>
                  <a:pt x="1060044" y="92675"/>
                  <a:pt x="1061640" y="92675"/>
                </a:cubicBezTo>
                <a:cubicBezTo>
                  <a:pt x="1058447" y="87881"/>
                  <a:pt x="1066430" y="87881"/>
                  <a:pt x="1069622" y="87881"/>
                </a:cubicBezTo>
                <a:cubicBezTo>
                  <a:pt x="1068026" y="85485"/>
                  <a:pt x="1068824" y="84286"/>
                  <a:pt x="1070022" y="83288"/>
                </a:cubicBezTo>
                <a:lnTo>
                  <a:pt x="1072606" y="80146"/>
                </a:lnTo>
                <a:lnTo>
                  <a:pt x="1074212" y="82289"/>
                </a:lnTo>
                <a:cubicBezTo>
                  <a:pt x="1074013" y="83887"/>
                  <a:pt x="1073614" y="85485"/>
                  <a:pt x="1076008" y="86283"/>
                </a:cubicBezTo>
                <a:cubicBezTo>
                  <a:pt x="1083990" y="87881"/>
                  <a:pt x="1083990" y="73501"/>
                  <a:pt x="1090376" y="76696"/>
                </a:cubicBezTo>
                <a:cubicBezTo>
                  <a:pt x="1087183" y="79892"/>
                  <a:pt x="1087183" y="81490"/>
                  <a:pt x="1090376" y="83088"/>
                </a:cubicBezTo>
                <a:cubicBezTo>
                  <a:pt x="1099955" y="86283"/>
                  <a:pt x="1103148" y="71903"/>
                  <a:pt x="1104744" y="70305"/>
                </a:cubicBezTo>
                <a:cubicBezTo>
                  <a:pt x="1103148" y="73501"/>
                  <a:pt x="1106341" y="75099"/>
                  <a:pt x="1107937" y="76696"/>
                </a:cubicBezTo>
                <a:cubicBezTo>
                  <a:pt x="1104744" y="81490"/>
                  <a:pt x="1096762" y="83088"/>
                  <a:pt x="1098359" y="86283"/>
                </a:cubicBezTo>
                <a:cubicBezTo>
                  <a:pt x="1111130" y="87881"/>
                  <a:pt x="1107937" y="78294"/>
                  <a:pt x="1117516" y="73501"/>
                </a:cubicBezTo>
                <a:cubicBezTo>
                  <a:pt x="1120709" y="75099"/>
                  <a:pt x="1119112" y="76696"/>
                  <a:pt x="1122305" y="78294"/>
                </a:cubicBezTo>
                <a:cubicBezTo>
                  <a:pt x="1123902" y="75099"/>
                  <a:pt x="1125498" y="73501"/>
                  <a:pt x="1127095" y="70305"/>
                </a:cubicBezTo>
                <a:cubicBezTo>
                  <a:pt x="1123902" y="68707"/>
                  <a:pt x="1117516" y="75099"/>
                  <a:pt x="1119112" y="68707"/>
                </a:cubicBezTo>
                <a:cubicBezTo>
                  <a:pt x="1122305" y="68707"/>
                  <a:pt x="1128691" y="70305"/>
                  <a:pt x="1131884" y="65512"/>
                </a:cubicBezTo>
                <a:cubicBezTo>
                  <a:pt x="1127095" y="65512"/>
                  <a:pt x="1123902" y="67109"/>
                  <a:pt x="1119112" y="67109"/>
                </a:cubicBezTo>
                <a:cubicBezTo>
                  <a:pt x="1117516" y="68707"/>
                  <a:pt x="1115919" y="71903"/>
                  <a:pt x="1112727" y="73501"/>
                </a:cubicBezTo>
                <a:cubicBezTo>
                  <a:pt x="1112727" y="73501"/>
                  <a:pt x="1112727" y="70305"/>
                  <a:pt x="1114323" y="67109"/>
                </a:cubicBezTo>
                <a:cubicBezTo>
                  <a:pt x="1112727" y="67109"/>
                  <a:pt x="1112727" y="67109"/>
                  <a:pt x="1111130" y="67109"/>
                </a:cubicBezTo>
                <a:cubicBezTo>
                  <a:pt x="1104744" y="68707"/>
                  <a:pt x="1098359" y="68707"/>
                  <a:pt x="1090376" y="68707"/>
                </a:cubicBezTo>
                <a:cubicBezTo>
                  <a:pt x="1095166" y="63914"/>
                  <a:pt x="1104744" y="63914"/>
                  <a:pt x="1112727" y="63914"/>
                </a:cubicBezTo>
                <a:cubicBezTo>
                  <a:pt x="1114323" y="63914"/>
                  <a:pt x="1115919" y="63914"/>
                  <a:pt x="1117516" y="63914"/>
                </a:cubicBezTo>
                <a:cubicBezTo>
                  <a:pt x="1117516" y="63914"/>
                  <a:pt x="1119112" y="63914"/>
                  <a:pt x="1120709" y="63914"/>
                </a:cubicBezTo>
                <a:cubicBezTo>
                  <a:pt x="1123902" y="63914"/>
                  <a:pt x="1127095" y="62316"/>
                  <a:pt x="1127095" y="57522"/>
                </a:cubicBezTo>
                <a:cubicBezTo>
                  <a:pt x="1130288" y="54327"/>
                  <a:pt x="1135077" y="54327"/>
                  <a:pt x="1138270" y="54327"/>
                </a:cubicBezTo>
                <a:cubicBezTo>
                  <a:pt x="1136673" y="55925"/>
                  <a:pt x="1135077" y="59120"/>
                  <a:pt x="1136673" y="59120"/>
                </a:cubicBezTo>
                <a:cubicBezTo>
                  <a:pt x="1144656" y="59120"/>
                  <a:pt x="1152638" y="62316"/>
                  <a:pt x="1159024" y="60718"/>
                </a:cubicBezTo>
                <a:cubicBezTo>
                  <a:pt x="1159024" y="62316"/>
                  <a:pt x="1155831" y="63914"/>
                  <a:pt x="1157427" y="65512"/>
                </a:cubicBezTo>
                <a:cubicBezTo>
                  <a:pt x="1160620" y="62316"/>
                  <a:pt x="1165409" y="67109"/>
                  <a:pt x="1168602" y="62316"/>
                </a:cubicBezTo>
                <a:cubicBezTo>
                  <a:pt x="1165409" y="60718"/>
                  <a:pt x="1162217" y="62316"/>
                  <a:pt x="1159024" y="60718"/>
                </a:cubicBezTo>
                <a:cubicBezTo>
                  <a:pt x="1165409" y="54327"/>
                  <a:pt x="1170199" y="54327"/>
                  <a:pt x="1173392" y="44740"/>
                </a:cubicBezTo>
                <a:cubicBezTo>
                  <a:pt x="1181374" y="47935"/>
                  <a:pt x="1176585" y="41544"/>
                  <a:pt x="1187760" y="44740"/>
                </a:cubicBezTo>
                <a:cubicBezTo>
                  <a:pt x="1190953" y="39946"/>
                  <a:pt x="1197338" y="38348"/>
                  <a:pt x="1203724" y="38348"/>
                </a:cubicBezTo>
                <a:cubicBezTo>
                  <a:pt x="1210110" y="38348"/>
                  <a:pt x="1216496" y="39946"/>
                  <a:pt x="1222882" y="38348"/>
                </a:cubicBezTo>
                <a:cubicBezTo>
                  <a:pt x="1221285" y="39946"/>
                  <a:pt x="1219689" y="43142"/>
                  <a:pt x="1221285" y="43142"/>
                </a:cubicBezTo>
                <a:cubicBezTo>
                  <a:pt x="1222882" y="43142"/>
                  <a:pt x="1222882" y="43142"/>
                  <a:pt x="1224478" y="44740"/>
                </a:cubicBezTo>
                <a:cubicBezTo>
                  <a:pt x="1222882" y="39946"/>
                  <a:pt x="1227671" y="35153"/>
                  <a:pt x="1232460" y="38348"/>
                </a:cubicBezTo>
                <a:cubicBezTo>
                  <a:pt x="1235653" y="39946"/>
                  <a:pt x="1232460" y="41544"/>
                  <a:pt x="1234057" y="43142"/>
                </a:cubicBezTo>
                <a:cubicBezTo>
                  <a:pt x="1237250" y="39946"/>
                  <a:pt x="1234057" y="38348"/>
                  <a:pt x="1237250" y="38348"/>
                </a:cubicBezTo>
                <a:cubicBezTo>
                  <a:pt x="1240443" y="38348"/>
                  <a:pt x="1238846" y="41544"/>
                  <a:pt x="1240443" y="43142"/>
                </a:cubicBezTo>
                <a:cubicBezTo>
                  <a:pt x="1242039" y="39946"/>
                  <a:pt x="1240443" y="38348"/>
                  <a:pt x="1242039" y="36750"/>
                </a:cubicBezTo>
                <a:cubicBezTo>
                  <a:pt x="1250021" y="35153"/>
                  <a:pt x="1262793" y="39946"/>
                  <a:pt x="1265986" y="33555"/>
                </a:cubicBezTo>
                <a:cubicBezTo>
                  <a:pt x="1270775" y="35153"/>
                  <a:pt x="1261197" y="39946"/>
                  <a:pt x="1265986" y="41544"/>
                </a:cubicBezTo>
                <a:cubicBezTo>
                  <a:pt x="1277161" y="28761"/>
                  <a:pt x="1288336" y="33555"/>
                  <a:pt x="1297915" y="38348"/>
                </a:cubicBezTo>
                <a:cubicBezTo>
                  <a:pt x="1296318" y="38348"/>
                  <a:pt x="1294722" y="39946"/>
                  <a:pt x="1297915" y="41544"/>
                </a:cubicBezTo>
                <a:cubicBezTo>
                  <a:pt x="1293126" y="41544"/>
                  <a:pt x="1286740" y="49533"/>
                  <a:pt x="1289933" y="55925"/>
                </a:cubicBezTo>
                <a:cubicBezTo>
                  <a:pt x="1294722" y="52729"/>
                  <a:pt x="1293126" y="49533"/>
                  <a:pt x="1299511" y="49533"/>
                </a:cubicBezTo>
                <a:cubicBezTo>
                  <a:pt x="1297915" y="46338"/>
                  <a:pt x="1296318" y="44740"/>
                  <a:pt x="1299511" y="39946"/>
                </a:cubicBezTo>
                <a:cubicBezTo>
                  <a:pt x="1301108" y="41544"/>
                  <a:pt x="1301108" y="41544"/>
                  <a:pt x="1301108" y="41544"/>
                </a:cubicBezTo>
                <a:cubicBezTo>
                  <a:pt x="1305897" y="41544"/>
                  <a:pt x="1312283" y="41544"/>
                  <a:pt x="1313879" y="43142"/>
                </a:cubicBezTo>
                <a:cubicBezTo>
                  <a:pt x="1310687" y="44740"/>
                  <a:pt x="1305897" y="44740"/>
                  <a:pt x="1301108" y="43142"/>
                </a:cubicBezTo>
                <a:cubicBezTo>
                  <a:pt x="1302704" y="44740"/>
                  <a:pt x="1301108" y="44740"/>
                  <a:pt x="1301108" y="46338"/>
                </a:cubicBezTo>
                <a:cubicBezTo>
                  <a:pt x="1302704" y="46338"/>
                  <a:pt x="1302704" y="44740"/>
                  <a:pt x="1304301" y="44740"/>
                </a:cubicBezTo>
                <a:cubicBezTo>
                  <a:pt x="1307494" y="46338"/>
                  <a:pt x="1307494" y="47935"/>
                  <a:pt x="1305897" y="51131"/>
                </a:cubicBezTo>
                <a:cubicBezTo>
                  <a:pt x="1307494" y="52729"/>
                  <a:pt x="1309090" y="54327"/>
                  <a:pt x="1312283" y="51131"/>
                </a:cubicBezTo>
                <a:cubicBezTo>
                  <a:pt x="1313879" y="46338"/>
                  <a:pt x="1317072" y="43142"/>
                  <a:pt x="1321862" y="41544"/>
                </a:cubicBezTo>
                <a:cubicBezTo>
                  <a:pt x="1313879" y="41544"/>
                  <a:pt x="1304301" y="38348"/>
                  <a:pt x="1301108" y="35153"/>
                </a:cubicBezTo>
                <a:cubicBezTo>
                  <a:pt x="1309090" y="35153"/>
                  <a:pt x="1320265" y="35153"/>
                  <a:pt x="1326651" y="39946"/>
                </a:cubicBezTo>
                <a:cubicBezTo>
                  <a:pt x="1333037" y="38348"/>
                  <a:pt x="1341019" y="36750"/>
                  <a:pt x="1345808" y="33555"/>
                </a:cubicBezTo>
                <a:cubicBezTo>
                  <a:pt x="1342616" y="35153"/>
                  <a:pt x="1341019" y="38348"/>
                  <a:pt x="1342616" y="39946"/>
                </a:cubicBezTo>
                <a:cubicBezTo>
                  <a:pt x="1344212" y="39946"/>
                  <a:pt x="1345808" y="39946"/>
                  <a:pt x="1347405" y="39946"/>
                </a:cubicBezTo>
                <a:cubicBezTo>
                  <a:pt x="1350598" y="39946"/>
                  <a:pt x="1352194" y="39946"/>
                  <a:pt x="1352194" y="33555"/>
                </a:cubicBezTo>
                <a:cubicBezTo>
                  <a:pt x="1361773" y="39946"/>
                  <a:pt x="1353791" y="27163"/>
                  <a:pt x="1361773" y="30359"/>
                </a:cubicBezTo>
                <a:cubicBezTo>
                  <a:pt x="1356984" y="35153"/>
                  <a:pt x="1360176" y="38348"/>
                  <a:pt x="1358580" y="41544"/>
                </a:cubicBezTo>
                <a:cubicBezTo>
                  <a:pt x="1360176" y="41544"/>
                  <a:pt x="1361773" y="41544"/>
                  <a:pt x="1363369" y="41544"/>
                </a:cubicBezTo>
                <a:cubicBezTo>
                  <a:pt x="1363369" y="38348"/>
                  <a:pt x="1361773" y="35153"/>
                  <a:pt x="1366562" y="31957"/>
                </a:cubicBezTo>
                <a:cubicBezTo>
                  <a:pt x="1369755" y="38348"/>
                  <a:pt x="1374545" y="35153"/>
                  <a:pt x="1372948" y="30359"/>
                </a:cubicBezTo>
                <a:cubicBezTo>
                  <a:pt x="1384123" y="31957"/>
                  <a:pt x="1393702" y="30359"/>
                  <a:pt x="1403281" y="28761"/>
                </a:cubicBezTo>
                <a:cubicBezTo>
                  <a:pt x="1412859" y="28761"/>
                  <a:pt x="1422438" y="28761"/>
                  <a:pt x="1428824" y="35153"/>
                </a:cubicBezTo>
                <a:cubicBezTo>
                  <a:pt x="1432017" y="30359"/>
                  <a:pt x="1436806" y="33555"/>
                  <a:pt x="1439999" y="28761"/>
                </a:cubicBezTo>
                <a:cubicBezTo>
                  <a:pt x="1446385" y="35153"/>
                  <a:pt x="1449578" y="30359"/>
                  <a:pt x="1452771" y="25566"/>
                </a:cubicBezTo>
                <a:cubicBezTo>
                  <a:pt x="1462349" y="27163"/>
                  <a:pt x="1463946" y="30359"/>
                  <a:pt x="1468735" y="22370"/>
                </a:cubicBezTo>
                <a:cubicBezTo>
                  <a:pt x="1475121" y="25566"/>
                  <a:pt x="1463946" y="28761"/>
                  <a:pt x="1467139" y="30359"/>
                </a:cubicBezTo>
                <a:cubicBezTo>
                  <a:pt x="1471928" y="33555"/>
                  <a:pt x="1475121" y="27163"/>
                  <a:pt x="1476717" y="35153"/>
                </a:cubicBezTo>
                <a:cubicBezTo>
                  <a:pt x="1479910" y="30359"/>
                  <a:pt x="1483103" y="30359"/>
                  <a:pt x="1486296" y="31957"/>
                </a:cubicBezTo>
                <a:cubicBezTo>
                  <a:pt x="1484700" y="33555"/>
                  <a:pt x="1483103" y="35153"/>
                  <a:pt x="1483103" y="36750"/>
                </a:cubicBezTo>
                <a:cubicBezTo>
                  <a:pt x="1494278" y="33555"/>
                  <a:pt x="1507050" y="33555"/>
                  <a:pt x="1518225" y="31957"/>
                </a:cubicBezTo>
                <a:cubicBezTo>
                  <a:pt x="1524611" y="31957"/>
                  <a:pt x="1530997" y="31957"/>
                  <a:pt x="1535786" y="30359"/>
                </a:cubicBezTo>
                <a:cubicBezTo>
                  <a:pt x="1542172" y="30359"/>
                  <a:pt x="1546961" y="28761"/>
                  <a:pt x="1551751" y="27163"/>
                </a:cubicBezTo>
                <a:cubicBezTo>
                  <a:pt x="1548558" y="25566"/>
                  <a:pt x="1543768" y="27163"/>
                  <a:pt x="1540575" y="27163"/>
                </a:cubicBezTo>
                <a:cubicBezTo>
                  <a:pt x="1535786" y="27163"/>
                  <a:pt x="1532593" y="27163"/>
                  <a:pt x="1532593" y="23968"/>
                </a:cubicBezTo>
                <a:cubicBezTo>
                  <a:pt x="1534190" y="25566"/>
                  <a:pt x="1537383" y="25566"/>
                  <a:pt x="1535786" y="22370"/>
                </a:cubicBezTo>
                <a:cubicBezTo>
                  <a:pt x="1530997" y="22370"/>
                  <a:pt x="1526207" y="19174"/>
                  <a:pt x="1529400" y="25566"/>
                </a:cubicBezTo>
                <a:cubicBezTo>
                  <a:pt x="1521418" y="25566"/>
                  <a:pt x="1523015" y="17576"/>
                  <a:pt x="1527804" y="12783"/>
                </a:cubicBezTo>
                <a:cubicBezTo>
                  <a:pt x="1535786" y="19174"/>
                  <a:pt x="1548558" y="25566"/>
                  <a:pt x="1550154" y="14381"/>
                </a:cubicBezTo>
                <a:cubicBezTo>
                  <a:pt x="1553347" y="20772"/>
                  <a:pt x="1556540" y="12783"/>
                  <a:pt x="1559733" y="17576"/>
                </a:cubicBezTo>
                <a:cubicBezTo>
                  <a:pt x="1558136" y="20772"/>
                  <a:pt x="1551751" y="19174"/>
                  <a:pt x="1554944" y="20772"/>
                </a:cubicBezTo>
                <a:cubicBezTo>
                  <a:pt x="1556540" y="23169"/>
                  <a:pt x="1558137" y="23568"/>
                  <a:pt x="1559733" y="23169"/>
                </a:cubicBezTo>
                <a:lnTo>
                  <a:pt x="1563245" y="21411"/>
                </a:lnTo>
                <a:lnTo>
                  <a:pt x="1561329" y="27163"/>
                </a:lnTo>
                <a:cubicBezTo>
                  <a:pt x="1558136" y="27163"/>
                  <a:pt x="1558136" y="23968"/>
                  <a:pt x="1553347" y="28761"/>
                </a:cubicBezTo>
                <a:cubicBezTo>
                  <a:pt x="1558136" y="31957"/>
                  <a:pt x="1550154" y="35153"/>
                  <a:pt x="1554944" y="39946"/>
                </a:cubicBezTo>
                <a:cubicBezTo>
                  <a:pt x="1558136" y="36750"/>
                  <a:pt x="1559733" y="38348"/>
                  <a:pt x="1562926" y="38348"/>
                </a:cubicBezTo>
                <a:cubicBezTo>
                  <a:pt x="1566119" y="25566"/>
                  <a:pt x="1578890" y="17576"/>
                  <a:pt x="1588469" y="15979"/>
                </a:cubicBezTo>
                <a:cubicBezTo>
                  <a:pt x="1583680" y="19174"/>
                  <a:pt x="1591662" y="20772"/>
                  <a:pt x="1593258" y="20772"/>
                </a:cubicBezTo>
                <a:cubicBezTo>
                  <a:pt x="1594855" y="14381"/>
                  <a:pt x="1606030" y="19174"/>
                  <a:pt x="1610819" y="20772"/>
                </a:cubicBezTo>
                <a:cubicBezTo>
                  <a:pt x="1610819" y="22370"/>
                  <a:pt x="1607626" y="23968"/>
                  <a:pt x="1607626" y="25566"/>
                </a:cubicBezTo>
                <a:cubicBezTo>
                  <a:pt x="1614012" y="28761"/>
                  <a:pt x="1615609" y="17576"/>
                  <a:pt x="1618802" y="19174"/>
                </a:cubicBezTo>
                <a:cubicBezTo>
                  <a:pt x="1617205" y="27163"/>
                  <a:pt x="1625187" y="20772"/>
                  <a:pt x="1626784" y="20772"/>
                </a:cubicBezTo>
                <a:cubicBezTo>
                  <a:pt x="1625187" y="22370"/>
                  <a:pt x="1631573" y="25566"/>
                  <a:pt x="1633170" y="28761"/>
                </a:cubicBezTo>
                <a:cubicBezTo>
                  <a:pt x="1634766" y="25566"/>
                  <a:pt x="1636363" y="27163"/>
                  <a:pt x="1639555" y="25566"/>
                </a:cubicBezTo>
                <a:cubicBezTo>
                  <a:pt x="1636363" y="25566"/>
                  <a:pt x="1631573" y="25566"/>
                  <a:pt x="1634766" y="20772"/>
                </a:cubicBezTo>
                <a:cubicBezTo>
                  <a:pt x="1639555" y="23968"/>
                  <a:pt x="1645941" y="23968"/>
                  <a:pt x="1644345" y="17576"/>
                </a:cubicBezTo>
                <a:cubicBezTo>
                  <a:pt x="1649134" y="19174"/>
                  <a:pt x="1641152" y="22370"/>
                  <a:pt x="1647538" y="23968"/>
                </a:cubicBezTo>
                <a:cubicBezTo>
                  <a:pt x="1652327" y="15979"/>
                  <a:pt x="1650731" y="23968"/>
                  <a:pt x="1653923" y="22370"/>
                </a:cubicBezTo>
                <a:cubicBezTo>
                  <a:pt x="1657116" y="20772"/>
                  <a:pt x="1657116" y="17576"/>
                  <a:pt x="1655520" y="14381"/>
                </a:cubicBezTo>
                <a:cubicBezTo>
                  <a:pt x="1655520" y="20772"/>
                  <a:pt x="1647538" y="14381"/>
                  <a:pt x="1642748" y="14381"/>
                </a:cubicBezTo>
                <a:cubicBezTo>
                  <a:pt x="1645941" y="12783"/>
                  <a:pt x="1642748" y="11185"/>
                  <a:pt x="1644345" y="7989"/>
                </a:cubicBezTo>
                <a:cubicBezTo>
                  <a:pt x="1647538" y="9587"/>
                  <a:pt x="1652327" y="11185"/>
                  <a:pt x="1655520" y="7989"/>
                </a:cubicBezTo>
                <a:cubicBezTo>
                  <a:pt x="1655520" y="3196"/>
                  <a:pt x="1650731" y="3196"/>
                  <a:pt x="1649134"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59522760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87_Title Slide">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57656" y="686459"/>
            <a:ext cx="7103024" cy="5679488"/>
          </a:xfrm>
          <a:custGeom>
            <a:avLst/>
            <a:gdLst>
              <a:gd name="connsiteX0" fmla="*/ 1950709 w 3442376"/>
              <a:gd name="connsiteY0" fmla="*/ 2711637 h 2752480"/>
              <a:gd name="connsiteX1" fmla="*/ 1958701 w 3442376"/>
              <a:gd name="connsiteY1" fmla="*/ 2752480 h 2752480"/>
              <a:gd name="connsiteX2" fmla="*/ 1956703 w 3442376"/>
              <a:gd name="connsiteY2" fmla="*/ 2752480 h 2752480"/>
              <a:gd name="connsiteX3" fmla="*/ 1950709 w 3442376"/>
              <a:gd name="connsiteY3" fmla="*/ 2711637 h 2752480"/>
              <a:gd name="connsiteX4" fmla="*/ 1943606 w 3442376"/>
              <a:gd name="connsiteY4" fmla="*/ 2661915 h 2752480"/>
              <a:gd name="connsiteX5" fmla="*/ 1945974 w 3442376"/>
              <a:gd name="connsiteY5" fmla="*/ 2661915 h 2752480"/>
              <a:gd name="connsiteX6" fmla="*/ 1949526 w 3442376"/>
              <a:gd name="connsiteY6" fmla="*/ 2681448 h 2752480"/>
              <a:gd name="connsiteX7" fmla="*/ 1945974 w 3442376"/>
              <a:gd name="connsiteY7" fmla="*/ 2681448 h 2752480"/>
              <a:gd name="connsiteX8" fmla="*/ 1943606 w 3442376"/>
              <a:gd name="connsiteY8" fmla="*/ 2661915 h 2752480"/>
              <a:gd name="connsiteX9" fmla="*/ 1874795 w 3442376"/>
              <a:gd name="connsiteY9" fmla="*/ 2594435 h 2752480"/>
              <a:gd name="connsiteX10" fmla="*/ 1877902 w 3442376"/>
              <a:gd name="connsiteY10" fmla="*/ 2613081 h 2752480"/>
              <a:gd name="connsiteX11" fmla="*/ 1874795 w 3442376"/>
              <a:gd name="connsiteY11" fmla="*/ 2613081 h 2752480"/>
              <a:gd name="connsiteX12" fmla="*/ 1871686 w 3442376"/>
              <a:gd name="connsiteY12" fmla="*/ 2595470 h 2752480"/>
              <a:gd name="connsiteX13" fmla="*/ 1874795 w 3442376"/>
              <a:gd name="connsiteY13" fmla="*/ 2594435 h 2752480"/>
              <a:gd name="connsiteX14" fmla="*/ 1906315 w 3442376"/>
              <a:gd name="connsiteY14" fmla="*/ 2539385 h 2752480"/>
              <a:gd name="connsiteX15" fmla="*/ 1914839 w 3442376"/>
              <a:gd name="connsiteY15" fmla="*/ 2557274 h 2752480"/>
              <a:gd name="connsiteX16" fmla="*/ 1915904 w 3442376"/>
              <a:gd name="connsiteY16" fmla="*/ 2575164 h 2752480"/>
              <a:gd name="connsiteX17" fmla="*/ 1916969 w 3442376"/>
              <a:gd name="connsiteY17" fmla="*/ 2596210 h 2752480"/>
              <a:gd name="connsiteX18" fmla="*/ 1910577 w 3442376"/>
              <a:gd name="connsiteY18" fmla="*/ 2584635 h 2752480"/>
              <a:gd name="connsiteX19" fmla="*/ 1908446 w 3442376"/>
              <a:gd name="connsiteY19" fmla="*/ 2564641 h 2752480"/>
              <a:gd name="connsiteX20" fmla="*/ 1906315 w 3442376"/>
              <a:gd name="connsiteY20" fmla="*/ 2539385 h 2752480"/>
              <a:gd name="connsiteX21" fmla="*/ 1271109 w 3442376"/>
              <a:gd name="connsiteY21" fmla="*/ 2528162 h 2752480"/>
              <a:gd name="connsiteX22" fmla="*/ 1290115 w 3442376"/>
              <a:gd name="connsiteY22" fmla="*/ 2548059 h 2752480"/>
              <a:gd name="connsiteX23" fmla="*/ 1285891 w 3442376"/>
              <a:gd name="connsiteY23" fmla="*/ 2558532 h 2752480"/>
              <a:gd name="connsiteX24" fmla="*/ 1267942 w 3442376"/>
              <a:gd name="connsiteY24" fmla="*/ 2566910 h 2752480"/>
              <a:gd name="connsiteX25" fmla="*/ 1261606 w 3442376"/>
              <a:gd name="connsiteY25" fmla="*/ 2562722 h 2752480"/>
              <a:gd name="connsiteX26" fmla="*/ 1254215 w 3442376"/>
              <a:gd name="connsiteY26" fmla="*/ 2544918 h 2752480"/>
              <a:gd name="connsiteX27" fmla="*/ 1271109 w 3442376"/>
              <a:gd name="connsiteY27" fmla="*/ 2528162 h 2752480"/>
              <a:gd name="connsiteX28" fmla="*/ 1277388 w 3442376"/>
              <a:gd name="connsiteY28" fmla="*/ 2492327 h 2752480"/>
              <a:gd name="connsiteX29" fmla="*/ 1288782 w 3442376"/>
              <a:gd name="connsiteY29" fmla="*/ 2495411 h 2752480"/>
              <a:gd name="connsiteX30" fmla="*/ 1276352 w 3442376"/>
              <a:gd name="connsiteY30" fmla="*/ 2509804 h 2752480"/>
              <a:gd name="connsiteX31" fmla="*/ 1277388 w 3442376"/>
              <a:gd name="connsiteY31" fmla="*/ 2492327 h 2752480"/>
              <a:gd name="connsiteX32" fmla="*/ 2041783 w 3442376"/>
              <a:gd name="connsiteY32" fmla="*/ 2432111 h 2752480"/>
              <a:gd name="connsiteX33" fmla="*/ 2043939 w 3442376"/>
              <a:gd name="connsiteY33" fmla="*/ 2442605 h 2752480"/>
              <a:gd name="connsiteX34" fmla="*/ 2028845 w 3442376"/>
              <a:gd name="connsiteY34" fmla="*/ 2439457 h 2752480"/>
              <a:gd name="connsiteX35" fmla="*/ 2041783 w 3442376"/>
              <a:gd name="connsiteY35" fmla="*/ 2432111 h 2752480"/>
              <a:gd name="connsiteX36" fmla="*/ 1377128 w 3442376"/>
              <a:gd name="connsiteY36" fmla="*/ 2419519 h 2752480"/>
              <a:gd name="connsiteX37" fmla="*/ 1390448 w 3442376"/>
              <a:gd name="connsiteY37" fmla="*/ 2422798 h 2752480"/>
              <a:gd name="connsiteX38" fmla="*/ 1380203 w 3442376"/>
              <a:gd name="connsiteY38" fmla="*/ 2433726 h 2752480"/>
              <a:gd name="connsiteX39" fmla="*/ 1377128 w 3442376"/>
              <a:gd name="connsiteY39" fmla="*/ 2419519 h 2752480"/>
              <a:gd name="connsiteX40" fmla="*/ 1034845 w 3442376"/>
              <a:gd name="connsiteY40" fmla="*/ 2391994 h 2752480"/>
              <a:gd name="connsiteX41" fmla="*/ 1032625 w 3442376"/>
              <a:gd name="connsiteY41" fmla="*/ 2403537 h 2752480"/>
              <a:gd name="connsiteX42" fmla="*/ 1034845 w 3442376"/>
              <a:gd name="connsiteY42" fmla="*/ 2391994 h 2752480"/>
              <a:gd name="connsiteX43" fmla="*/ 1486142 w 3442376"/>
              <a:gd name="connsiteY43" fmla="*/ 2391300 h 2752480"/>
              <a:gd name="connsiteX44" fmla="*/ 1497718 w 3442376"/>
              <a:gd name="connsiteY44" fmla="*/ 2404270 h 2752480"/>
              <a:gd name="connsiteX45" fmla="*/ 1494561 w 3442376"/>
              <a:gd name="connsiteY45" fmla="*/ 2413999 h 2752480"/>
              <a:gd name="connsiteX46" fmla="*/ 1482985 w 3442376"/>
              <a:gd name="connsiteY46" fmla="*/ 2413999 h 2752480"/>
              <a:gd name="connsiteX47" fmla="*/ 1472462 w 3442376"/>
              <a:gd name="connsiteY47" fmla="*/ 2405351 h 2752480"/>
              <a:gd name="connsiteX48" fmla="*/ 1478776 w 3442376"/>
              <a:gd name="connsiteY48" fmla="*/ 2394543 h 2752480"/>
              <a:gd name="connsiteX49" fmla="*/ 1486142 w 3442376"/>
              <a:gd name="connsiteY49" fmla="*/ 2391300 h 2752480"/>
              <a:gd name="connsiteX50" fmla="*/ 1333875 w 3442376"/>
              <a:gd name="connsiteY50" fmla="*/ 2388249 h 2752480"/>
              <a:gd name="connsiteX51" fmla="*/ 1337807 w 3442376"/>
              <a:gd name="connsiteY51" fmla="*/ 2388776 h 2752480"/>
              <a:gd name="connsiteX52" fmla="*/ 1335778 w 3442376"/>
              <a:gd name="connsiteY52" fmla="*/ 2395102 h 2752480"/>
              <a:gd name="connsiteX53" fmla="*/ 1328675 w 3442376"/>
              <a:gd name="connsiteY53" fmla="*/ 2403537 h 2752480"/>
              <a:gd name="connsiteX54" fmla="*/ 1326645 w 3442376"/>
              <a:gd name="connsiteY54" fmla="*/ 2397211 h 2752480"/>
              <a:gd name="connsiteX55" fmla="*/ 1330704 w 3442376"/>
              <a:gd name="connsiteY55" fmla="*/ 2390885 h 2752480"/>
              <a:gd name="connsiteX56" fmla="*/ 1333875 w 3442376"/>
              <a:gd name="connsiteY56" fmla="*/ 2388249 h 2752480"/>
              <a:gd name="connsiteX57" fmla="*/ 1906315 w 3442376"/>
              <a:gd name="connsiteY57" fmla="*/ 2329990 h 2752480"/>
              <a:gd name="connsiteX58" fmla="*/ 1916969 w 3442376"/>
              <a:gd name="connsiteY58" fmla="*/ 2335169 h 2752480"/>
              <a:gd name="connsiteX59" fmla="*/ 1907380 w 3442376"/>
              <a:gd name="connsiteY59" fmla="*/ 2341385 h 2752480"/>
              <a:gd name="connsiteX60" fmla="*/ 1906315 w 3442376"/>
              <a:gd name="connsiteY60" fmla="*/ 2329990 h 2752480"/>
              <a:gd name="connsiteX61" fmla="*/ 2564245 w 3442376"/>
              <a:gd name="connsiteY61" fmla="*/ 2328954 h 2752480"/>
              <a:gd name="connsiteX62" fmla="*/ 2573125 w 3442376"/>
              <a:gd name="connsiteY62" fmla="*/ 2333097 h 2752480"/>
              <a:gd name="connsiteX63" fmla="*/ 2564245 w 3442376"/>
              <a:gd name="connsiteY63" fmla="*/ 2339312 h 2752480"/>
              <a:gd name="connsiteX64" fmla="*/ 2564245 w 3442376"/>
              <a:gd name="connsiteY64" fmla="*/ 2328954 h 2752480"/>
              <a:gd name="connsiteX65" fmla="*/ 801328 w 3442376"/>
              <a:gd name="connsiteY65" fmla="*/ 2276567 h 2752480"/>
              <a:gd name="connsiteX66" fmla="*/ 794668 w 3442376"/>
              <a:gd name="connsiteY66" fmla="*/ 2286335 h 2752480"/>
              <a:gd name="connsiteX67" fmla="*/ 801328 w 3442376"/>
              <a:gd name="connsiteY67" fmla="*/ 2276567 h 2752480"/>
              <a:gd name="connsiteX68" fmla="*/ 2674995 w 3442376"/>
              <a:gd name="connsiteY68" fmla="*/ 2262361 h 2752480"/>
              <a:gd name="connsiteX69" fmla="*/ 2678113 w 3442376"/>
              <a:gd name="connsiteY69" fmla="*/ 2262361 h 2752480"/>
              <a:gd name="connsiteX70" fmla="*/ 2697864 w 3442376"/>
              <a:gd name="connsiteY70" fmla="*/ 2270740 h 2752480"/>
              <a:gd name="connsiteX71" fmla="*/ 2699943 w 3442376"/>
              <a:gd name="connsiteY71" fmla="*/ 2275975 h 2752480"/>
              <a:gd name="connsiteX72" fmla="*/ 2694745 w 3442376"/>
              <a:gd name="connsiteY72" fmla="*/ 2293779 h 2752480"/>
              <a:gd name="connsiteX73" fmla="*/ 2674995 w 3442376"/>
              <a:gd name="connsiteY73" fmla="*/ 2295873 h 2752480"/>
              <a:gd name="connsiteX74" fmla="*/ 2664600 w 3442376"/>
              <a:gd name="connsiteY74" fmla="*/ 2286448 h 2752480"/>
              <a:gd name="connsiteX75" fmla="*/ 2660442 w 3442376"/>
              <a:gd name="connsiteY75" fmla="*/ 2272834 h 2752480"/>
              <a:gd name="connsiteX76" fmla="*/ 2674995 w 3442376"/>
              <a:gd name="connsiteY76" fmla="*/ 2262361 h 2752480"/>
              <a:gd name="connsiteX77" fmla="*/ 1899826 w 3442376"/>
              <a:gd name="connsiteY77" fmla="*/ 2260585 h 2752480"/>
              <a:gd name="connsiteX78" fmla="*/ 1906384 w 3442376"/>
              <a:gd name="connsiteY78" fmla="*/ 2278343 h 2752480"/>
              <a:gd name="connsiteX79" fmla="*/ 1899826 w 3442376"/>
              <a:gd name="connsiteY79" fmla="*/ 2260585 h 2752480"/>
              <a:gd name="connsiteX80" fmla="*/ 1149471 w 3442376"/>
              <a:gd name="connsiteY80" fmla="*/ 2229509 h 2752480"/>
              <a:gd name="connsiteX81" fmla="*/ 1150538 w 3442376"/>
              <a:gd name="connsiteY81" fmla="*/ 2234504 h 2752480"/>
              <a:gd name="connsiteX82" fmla="*/ 1145210 w 3442376"/>
              <a:gd name="connsiteY82" fmla="*/ 2245492 h 2752480"/>
              <a:gd name="connsiteX83" fmla="*/ 1149471 w 3442376"/>
              <a:gd name="connsiteY83" fmla="*/ 2229509 h 2752480"/>
              <a:gd name="connsiteX84" fmla="*/ 1169224 w 3442376"/>
              <a:gd name="connsiteY84" fmla="*/ 2195769 h 2752480"/>
              <a:gd name="connsiteX85" fmla="*/ 1165946 w 3442376"/>
              <a:gd name="connsiteY85" fmla="*/ 2210864 h 2752480"/>
              <a:gd name="connsiteX86" fmla="*/ 1169224 w 3442376"/>
              <a:gd name="connsiteY86" fmla="*/ 2195769 h 2752480"/>
              <a:gd name="connsiteX87" fmla="*/ 2591703 w 3442376"/>
              <a:gd name="connsiteY87" fmla="*/ 2178012 h 2752480"/>
              <a:gd name="connsiteX88" fmla="*/ 2598874 w 3442376"/>
              <a:gd name="connsiteY88" fmla="*/ 2185115 h 2752480"/>
              <a:gd name="connsiteX89" fmla="*/ 2590678 w 3442376"/>
              <a:gd name="connsiteY89" fmla="*/ 2189173 h 2752480"/>
              <a:gd name="connsiteX90" fmla="*/ 2591703 w 3442376"/>
              <a:gd name="connsiteY90" fmla="*/ 2178012 h 2752480"/>
              <a:gd name="connsiteX91" fmla="*/ 849234 w 3442376"/>
              <a:gd name="connsiteY91" fmla="*/ 2155814 h 2752480"/>
              <a:gd name="connsiteX92" fmla="*/ 852382 w 3442376"/>
              <a:gd name="connsiteY92" fmla="*/ 2164337 h 2752480"/>
              <a:gd name="connsiteX93" fmla="*/ 846086 w 3442376"/>
              <a:gd name="connsiteY93" fmla="*/ 2171795 h 2752480"/>
              <a:gd name="connsiteX94" fmla="*/ 840839 w 3442376"/>
              <a:gd name="connsiteY94" fmla="*/ 2164337 h 2752480"/>
              <a:gd name="connsiteX95" fmla="*/ 849234 w 3442376"/>
              <a:gd name="connsiteY95" fmla="*/ 2155814 h 2752480"/>
              <a:gd name="connsiteX96" fmla="*/ 2734368 w 3442376"/>
              <a:gd name="connsiteY96" fmla="*/ 2112307 h 2752480"/>
              <a:gd name="connsiteX97" fmla="*/ 2735373 w 3442376"/>
              <a:gd name="connsiteY97" fmla="*/ 2114438 h 2752480"/>
              <a:gd name="connsiteX98" fmla="*/ 2732354 w 3442376"/>
              <a:gd name="connsiteY98" fmla="*/ 2126158 h 2752480"/>
              <a:gd name="connsiteX99" fmla="*/ 2724304 w 3442376"/>
              <a:gd name="connsiteY99" fmla="*/ 2118700 h 2752480"/>
              <a:gd name="connsiteX100" fmla="*/ 2722292 w 3442376"/>
              <a:gd name="connsiteY100" fmla="*/ 2115504 h 2752480"/>
              <a:gd name="connsiteX101" fmla="*/ 2734368 w 3442376"/>
              <a:gd name="connsiteY101" fmla="*/ 2112307 h 2752480"/>
              <a:gd name="connsiteX102" fmla="*/ 834978 w 3442376"/>
              <a:gd name="connsiteY102" fmla="*/ 2076791 h 2752480"/>
              <a:gd name="connsiteX103" fmla="*/ 838175 w 3442376"/>
              <a:gd name="connsiteY103" fmla="*/ 2086114 h 2752480"/>
              <a:gd name="connsiteX104" fmla="*/ 827520 w 3442376"/>
              <a:gd name="connsiteY104" fmla="*/ 2083007 h 2752480"/>
              <a:gd name="connsiteX105" fmla="*/ 834978 w 3442376"/>
              <a:gd name="connsiteY105" fmla="*/ 2076791 h 2752480"/>
              <a:gd name="connsiteX106" fmla="*/ 2237500 w 3442376"/>
              <a:gd name="connsiteY106" fmla="*/ 2035947 h 2752480"/>
              <a:gd name="connsiteX107" fmla="*/ 2237500 w 3442376"/>
              <a:gd name="connsiteY107" fmla="*/ 2051930 h 2752480"/>
              <a:gd name="connsiteX108" fmla="*/ 2237500 w 3442376"/>
              <a:gd name="connsiteY108" fmla="*/ 2035947 h 2752480"/>
              <a:gd name="connsiteX109" fmla="*/ 2597859 w 3442376"/>
              <a:gd name="connsiteY109" fmla="*/ 1998656 h 2752480"/>
              <a:gd name="connsiteX110" fmla="*/ 2598874 w 3442376"/>
              <a:gd name="connsiteY110" fmla="*/ 2009015 h 2752480"/>
              <a:gd name="connsiteX111" fmla="*/ 2595830 w 3442376"/>
              <a:gd name="connsiteY111" fmla="*/ 2011086 h 2752480"/>
              <a:gd name="connsiteX112" fmla="*/ 2592786 w 3442376"/>
              <a:gd name="connsiteY112" fmla="*/ 2010051 h 2752480"/>
              <a:gd name="connsiteX113" fmla="*/ 2597859 w 3442376"/>
              <a:gd name="connsiteY113" fmla="*/ 1998656 h 2752480"/>
              <a:gd name="connsiteX114" fmla="*/ 2224827 w 3442376"/>
              <a:gd name="connsiteY114" fmla="*/ 1998656 h 2752480"/>
              <a:gd name="connsiteX115" fmla="*/ 2225877 w 3442376"/>
              <a:gd name="connsiteY115" fmla="*/ 2036836 h 2752480"/>
              <a:gd name="connsiteX116" fmla="*/ 2224827 w 3442376"/>
              <a:gd name="connsiteY116" fmla="*/ 1998656 h 2752480"/>
              <a:gd name="connsiteX117" fmla="*/ 702115 w 3442376"/>
              <a:gd name="connsiteY117" fmla="*/ 1997324 h 2752480"/>
              <a:gd name="connsiteX118" fmla="*/ 708542 w 3442376"/>
              <a:gd name="connsiteY118" fmla="*/ 1998123 h 2752480"/>
              <a:gd name="connsiteX119" fmla="*/ 707493 w 3442376"/>
              <a:gd name="connsiteY119" fmla="*/ 2006647 h 2752480"/>
              <a:gd name="connsiteX120" fmla="*/ 702246 w 3442376"/>
              <a:gd name="connsiteY120" fmla="*/ 2010909 h 2752480"/>
              <a:gd name="connsiteX121" fmla="*/ 698049 w 3442376"/>
              <a:gd name="connsiteY121" fmla="*/ 2008778 h 2752480"/>
              <a:gd name="connsiteX122" fmla="*/ 698049 w 3442376"/>
              <a:gd name="connsiteY122" fmla="*/ 2001320 h 2752480"/>
              <a:gd name="connsiteX123" fmla="*/ 702115 w 3442376"/>
              <a:gd name="connsiteY123" fmla="*/ 1997324 h 2752480"/>
              <a:gd name="connsiteX124" fmla="*/ 915274 w 3442376"/>
              <a:gd name="connsiteY124" fmla="*/ 1969355 h 2752480"/>
              <a:gd name="connsiteX125" fmla="*/ 916310 w 3442376"/>
              <a:gd name="connsiteY125" fmla="*/ 1971353 h 2752480"/>
              <a:gd name="connsiteX126" fmla="*/ 905951 w 3442376"/>
              <a:gd name="connsiteY126" fmla="*/ 1977346 h 2752480"/>
              <a:gd name="connsiteX127" fmla="*/ 903879 w 3442376"/>
              <a:gd name="connsiteY127" fmla="*/ 1976348 h 2752480"/>
              <a:gd name="connsiteX128" fmla="*/ 915274 w 3442376"/>
              <a:gd name="connsiteY128" fmla="*/ 1969355 h 2752480"/>
              <a:gd name="connsiteX129" fmla="*/ 2260585 w 3442376"/>
              <a:gd name="connsiteY129" fmla="*/ 1931176 h 2752480"/>
              <a:gd name="connsiteX130" fmla="*/ 2260585 w 3442376"/>
              <a:gd name="connsiteY130" fmla="*/ 1948046 h 2752480"/>
              <a:gd name="connsiteX131" fmla="*/ 2260585 w 3442376"/>
              <a:gd name="connsiteY131" fmla="*/ 1931176 h 2752480"/>
              <a:gd name="connsiteX132" fmla="*/ 848090 w 3442376"/>
              <a:gd name="connsiteY132" fmla="*/ 1919633 h 2752480"/>
              <a:gd name="connsiteX133" fmla="*/ 853270 w 3442376"/>
              <a:gd name="connsiteY133" fmla="*/ 1927282 h 2752480"/>
              <a:gd name="connsiteX134" fmla="*/ 844982 w 3442376"/>
              <a:gd name="connsiteY134" fmla="*/ 1933840 h 2752480"/>
              <a:gd name="connsiteX135" fmla="*/ 840839 w 3442376"/>
              <a:gd name="connsiteY135" fmla="*/ 1926190 h 2752480"/>
              <a:gd name="connsiteX136" fmla="*/ 848090 w 3442376"/>
              <a:gd name="connsiteY136" fmla="*/ 1919633 h 2752480"/>
              <a:gd name="connsiteX137" fmla="*/ 2565387 w 3442376"/>
              <a:gd name="connsiteY137" fmla="*/ 1916970 h 2752480"/>
              <a:gd name="connsiteX138" fmla="*/ 2569954 w 3442376"/>
              <a:gd name="connsiteY138" fmla="*/ 1928513 h 2752480"/>
              <a:gd name="connsiteX139" fmla="*/ 2565387 w 3442376"/>
              <a:gd name="connsiteY139" fmla="*/ 1916970 h 2752480"/>
              <a:gd name="connsiteX140" fmla="*/ 2873086 w 3442376"/>
              <a:gd name="connsiteY140" fmla="*/ 1896548 h 2752480"/>
              <a:gd name="connsiteX141" fmla="*/ 2889660 w 3442376"/>
              <a:gd name="connsiteY141" fmla="*/ 1904982 h 2752480"/>
              <a:gd name="connsiteX142" fmla="*/ 2886552 w 3442376"/>
              <a:gd name="connsiteY142" fmla="*/ 1922907 h 2752480"/>
              <a:gd name="connsiteX143" fmla="*/ 2873086 w 3442376"/>
              <a:gd name="connsiteY143" fmla="*/ 1929234 h 2752480"/>
              <a:gd name="connsiteX144" fmla="*/ 2857548 w 3442376"/>
              <a:gd name="connsiteY144" fmla="*/ 1919745 h 2752480"/>
              <a:gd name="connsiteX145" fmla="*/ 2861691 w 3442376"/>
              <a:gd name="connsiteY145" fmla="*/ 1903929 h 2752480"/>
              <a:gd name="connsiteX146" fmla="*/ 2873086 w 3442376"/>
              <a:gd name="connsiteY146" fmla="*/ 1896548 h 2752480"/>
              <a:gd name="connsiteX147" fmla="*/ 2284713 w 3442376"/>
              <a:gd name="connsiteY147" fmla="*/ 1886719 h 2752480"/>
              <a:gd name="connsiteX148" fmla="*/ 2298765 w 3442376"/>
              <a:gd name="connsiteY148" fmla="*/ 1891332 h 2752480"/>
              <a:gd name="connsiteX149" fmla="*/ 2273903 w 3442376"/>
              <a:gd name="connsiteY149" fmla="*/ 1889223 h 2752480"/>
              <a:gd name="connsiteX150" fmla="*/ 2284713 w 3442376"/>
              <a:gd name="connsiteY150" fmla="*/ 1886719 h 2752480"/>
              <a:gd name="connsiteX151" fmla="*/ 867081 w 3442376"/>
              <a:gd name="connsiteY151" fmla="*/ 1837947 h 2752480"/>
              <a:gd name="connsiteX152" fmla="*/ 869252 w 3442376"/>
              <a:gd name="connsiteY152" fmla="*/ 1840046 h 2752480"/>
              <a:gd name="connsiteX153" fmla="*/ 867081 w 3442376"/>
              <a:gd name="connsiteY153" fmla="*/ 1849490 h 2752480"/>
              <a:gd name="connsiteX154" fmla="*/ 860569 w 3442376"/>
              <a:gd name="connsiteY154" fmla="*/ 1842144 h 2752480"/>
              <a:gd name="connsiteX155" fmla="*/ 867081 w 3442376"/>
              <a:gd name="connsiteY155" fmla="*/ 1837947 h 2752480"/>
              <a:gd name="connsiteX156" fmla="*/ 196227 w 3442376"/>
              <a:gd name="connsiteY156" fmla="*/ 1778458 h 2752480"/>
              <a:gd name="connsiteX157" fmla="*/ 167814 w 3442376"/>
              <a:gd name="connsiteY157" fmla="*/ 1803319 h 2752480"/>
              <a:gd name="connsiteX158" fmla="*/ 196227 w 3442376"/>
              <a:gd name="connsiteY158" fmla="*/ 1778458 h 2752480"/>
              <a:gd name="connsiteX159" fmla="*/ 2718740 w 3442376"/>
              <a:gd name="connsiteY159" fmla="*/ 1759999 h 2752480"/>
              <a:gd name="connsiteX160" fmla="*/ 2736497 w 3442376"/>
              <a:gd name="connsiteY160" fmla="*/ 1775046 h 2752480"/>
              <a:gd name="connsiteX161" fmla="*/ 2728142 w 3442376"/>
              <a:gd name="connsiteY161" fmla="*/ 1773972 h 2752480"/>
              <a:gd name="connsiteX162" fmla="*/ 2718740 w 3442376"/>
              <a:gd name="connsiteY162" fmla="*/ 1759999 h 2752480"/>
              <a:gd name="connsiteX163" fmla="*/ 673592 w 3442376"/>
              <a:gd name="connsiteY163" fmla="*/ 1709202 h 2752480"/>
              <a:gd name="connsiteX164" fmla="*/ 664147 w 3442376"/>
              <a:gd name="connsiteY164" fmla="*/ 1722521 h 2752480"/>
              <a:gd name="connsiteX165" fmla="*/ 673592 w 3442376"/>
              <a:gd name="connsiteY165" fmla="*/ 1709202 h 2752480"/>
              <a:gd name="connsiteX166" fmla="*/ 1073467 w 3442376"/>
              <a:gd name="connsiteY166" fmla="*/ 1705812 h 2752480"/>
              <a:gd name="connsiteX167" fmla="*/ 1100105 w 3442376"/>
              <a:gd name="connsiteY167" fmla="*/ 1727847 h 2752480"/>
              <a:gd name="connsiteX168" fmla="*/ 1073467 w 3442376"/>
              <a:gd name="connsiteY168" fmla="*/ 1705812 h 2752480"/>
              <a:gd name="connsiteX169" fmla="*/ 467035 w 3442376"/>
              <a:gd name="connsiteY169" fmla="*/ 1696478 h 2752480"/>
              <a:gd name="connsiteX170" fmla="*/ 473249 w 3442376"/>
              <a:gd name="connsiteY170" fmla="*/ 1703621 h 2752480"/>
              <a:gd name="connsiteX171" fmla="*/ 465999 w 3442376"/>
              <a:gd name="connsiteY171" fmla="*/ 1710090 h 2752480"/>
              <a:gd name="connsiteX172" fmla="*/ 460819 w 3442376"/>
              <a:gd name="connsiteY172" fmla="*/ 1698230 h 2752480"/>
              <a:gd name="connsiteX173" fmla="*/ 467035 w 3442376"/>
              <a:gd name="connsiteY173" fmla="*/ 1696478 h 2752480"/>
              <a:gd name="connsiteX174" fmla="*/ 325858 w 3442376"/>
              <a:gd name="connsiteY174" fmla="*/ 1658591 h 2752480"/>
              <a:gd name="connsiteX175" fmla="*/ 314464 w 3442376"/>
              <a:gd name="connsiteY175" fmla="*/ 1678530 h 2752480"/>
              <a:gd name="connsiteX176" fmla="*/ 296854 w 3442376"/>
              <a:gd name="connsiteY176" fmla="*/ 1695318 h 2752480"/>
              <a:gd name="connsiteX177" fmla="*/ 270957 w 3442376"/>
              <a:gd name="connsiteY177" fmla="*/ 1716305 h 2752480"/>
              <a:gd name="connsiteX178" fmla="*/ 269921 w 3442376"/>
              <a:gd name="connsiteY178" fmla="*/ 1715255 h 2752480"/>
              <a:gd name="connsiteX179" fmla="*/ 325858 w 3442376"/>
              <a:gd name="connsiteY179" fmla="*/ 1658591 h 2752480"/>
              <a:gd name="connsiteX180" fmla="*/ 312541 w 3442376"/>
              <a:gd name="connsiteY180" fmla="*/ 1650601 h 2752480"/>
              <a:gd name="connsiteX181" fmla="*/ 304129 w 3442376"/>
              <a:gd name="connsiteY181" fmla="*/ 1665103 h 2752480"/>
              <a:gd name="connsiteX182" fmla="*/ 292563 w 3442376"/>
              <a:gd name="connsiteY182" fmla="*/ 1673390 h 2752480"/>
              <a:gd name="connsiteX183" fmla="*/ 272585 w 3442376"/>
              <a:gd name="connsiteY183" fmla="*/ 1687892 h 2752480"/>
              <a:gd name="connsiteX184" fmla="*/ 277842 w 3442376"/>
              <a:gd name="connsiteY184" fmla="*/ 1676498 h 2752480"/>
              <a:gd name="connsiteX185" fmla="*/ 291511 w 3442376"/>
              <a:gd name="connsiteY185" fmla="*/ 1666139 h 2752480"/>
              <a:gd name="connsiteX186" fmla="*/ 312541 w 3442376"/>
              <a:gd name="connsiteY186" fmla="*/ 1650601 h 2752480"/>
              <a:gd name="connsiteX187" fmla="*/ 708754 w 3442376"/>
              <a:gd name="connsiteY187" fmla="*/ 1635506 h 2752480"/>
              <a:gd name="connsiteX188" fmla="*/ 690784 w 3442376"/>
              <a:gd name="connsiteY188" fmla="*/ 1682565 h 2752480"/>
              <a:gd name="connsiteX189" fmla="*/ 692898 w 3442376"/>
              <a:gd name="connsiteY189" fmla="*/ 1659559 h 2752480"/>
              <a:gd name="connsiteX190" fmla="*/ 708754 w 3442376"/>
              <a:gd name="connsiteY190" fmla="*/ 1635506 h 2752480"/>
              <a:gd name="connsiteX191" fmla="*/ 405769 w 3442376"/>
              <a:gd name="connsiteY191" fmla="*/ 1623964 h 2752480"/>
              <a:gd name="connsiteX192" fmla="*/ 391563 w 3442376"/>
              <a:gd name="connsiteY192" fmla="*/ 1637282 h 2752480"/>
              <a:gd name="connsiteX193" fmla="*/ 405769 w 3442376"/>
              <a:gd name="connsiteY193" fmla="*/ 1623964 h 2752480"/>
              <a:gd name="connsiteX194" fmla="*/ 2708035 w 3442376"/>
              <a:gd name="connsiteY194" fmla="*/ 1586253 h 2752480"/>
              <a:gd name="connsiteX195" fmla="*/ 2713413 w 3442376"/>
              <a:gd name="connsiteY195" fmla="*/ 1592494 h 2752480"/>
              <a:gd name="connsiteX196" fmla="*/ 2701870 w 3442376"/>
              <a:gd name="connsiteY196" fmla="*/ 1588152 h 2752480"/>
              <a:gd name="connsiteX197" fmla="*/ 2708035 w 3442376"/>
              <a:gd name="connsiteY197" fmla="*/ 1586253 h 2752480"/>
              <a:gd name="connsiteX198" fmla="*/ 484729 w 3442376"/>
              <a:gd name="connsiteY198" fmla="*/ 1536950 h 2752480"/>
              <a:gd name="connsiteX199" fmla="*/ 486885 w 3442376"/>
              <a:gd name="connsiteY199" fmla="*/ 1548810 h 2752480"/>
              <a:gd name="connsiteX200" fmla="*/ 475026 w 3442376"/>
              <a:gd name="connsiteY200" fmla="*/ 1546654 h 2752480"/>
              <a:gd name="connsiteX201" fmla="*/ 484729 w 3442376"/>
              <a:gd name="connsiteY201" fmla="*/ 1536950 h 2752480"/>
              <a:gd name="connsiteX202" fmla="*/ 537918 w 3442376"/>
              <a:gd name="connsiteY202" fmla="*/ 1496107 h 2752480"/>
              <a:gd name="connsiteX203" fmla="*/ 526524 w 3442376"/>
              <a:gd name="connsiteY203" fmla="*/ 1512089 h 2752480"/>
              <a:gd name="connsiteX204" fmla="*/ 537918 w 3442376"/>
              <a:gd name="connsiteY204" fmla="*/ 1496107 h 2752480"/>
              <a:gd name="connsiteX205" fmla="*/ 3120069 w 3442376"/>
              <a:gd name="connsiteY205" fmla="*/ 1481900 h 2752480"/>
              <a:gd name="connsiteX206" fmla="*/ 3130725 w 3442376"/>
              <a:gd name="connsiteY206" fmla="*/ 1497883 h 2752480"/>
              <a:gd name="connsiteX207" fmla="*/ 3120069 w 3442376"/>
              <a:gd name="connsiteY207" fmla="*/ 1481900 h 2752480"/>
              <a:gd name="connsiteX208" fmla="*/ 2888831 w 3442376"/>
              <a:gd name="connsiteY208" fmla="*/ 1465030 h 2752480"/>
              <a:gd name="connsiteX209" fmla="*/ 2898984 w 3442376"/>
              <a:gd name="connsiteY209" fmla="*/ 1465563 h 2752480"/>
              <a:gd name="connsiteX210" fmla="*/ 2892815 w 3442376"/>
              <a:gd name="connsiteY210" fmla="*/ 1471956 h 2752480"/>
              <a:gd name="connsiteX211" fmla="*/ 2879449 w 3442376"/>
              <a:gd name="connsiteY211" fmla="*/ 1467694 h 2752480"/>
              <a:gd name="connsiteX212" fmla="*/ 2888831 w 3442376"/>
              <a:gd name="connsiteY212" fmla="*/ 1465030 h 2752480"/>
              <a:gd name="connsiteX213" fmla="*/ 63041 w 3442376"/>
              <a:gd name="connsiteY213" fmla="*/ 1376241 h 2752480"/>
              <a:gd name="connsiteX214" fmla="*/ 43508 w 3442376"/>
              <a:gd name="connsiteY214" fmla="*/ 1386895 h 2752480"/>
              <a:gd name="connsiteX215" fmla="*/ 63041 w 3442376"/>
              <a:gd name="connsiteY215" fmla="*/ 1376241 h 2752480"/>
              <a:gd name="connsiteX216" fmla="*/ 67308 w 3442376"/>
              <a:gd name="connsiteY216" fmla="*/ 1344276 h 2752480"/>
              <a:gd name="connsiteX217" fmla="*/ 68369 w 3442376"/>
              <a:gd name="connsiteY217" fmla="*/ 1346407 h 2752480"/>
              <a:gd name="connsiteX218" fmla="*/ 30189 w 3442376"/>
              <a:gd name="connsiteY218" fmla="*/ 1360258 h 2752480"/>
              <a:gd name="connsiteX219" fmla="*/ 32311 w 3442376"/>
              <a:gd name="connsiteY219" fmla="*/ 1354931 h 2752480"/>
              <a:gd name="connsiteX220" fmla="*/ 43976 w 3442376"/>
              <a:gd name="connsiteY220" fmla="*/ 1347473 h 2752480"/>
              <a:gd name="connsiteX221" fmla="*/ 67308 w 3442376"/>
              <a:gd name="connsiteY221" fmla="*/ 1344276 h 2752480"/>
              <a:gd name="connsiteX222" fmla="*/ 202441 w 3442376"/>
              <a:gd name="connsiteY222" fmla="*/ 1335397 h 2752480"/>
              <a:gd name="connsiteX223" fmla="*/ 150944 w 3442376"/>
              <a:gd name="connsiteY223" fmla="*/ 1355819 h 2752480"/>
              <a:gd name="connsiteX224" fmla="*/ 202441 w 3442376"/>
              <a:gd name="connsiteY224" fmla="*/ 1335397 h 2752480"/>
              <a:gd name="connsiteX225" fmla="*/ 233962 w 3442376"/>
              <a:gd name="connsiteY225" fmla="*/ 1328017 h 2752480"/>
              <a:gd name="connsiteX226" fmla="*/ 240621 w 3442376"/>
              <a:gd name="connsiteY226" fmla="*/ 1328516 h 2752480"/>
              <a:gd name="connsiteX227" fmla="*/ 227302 w 3442376"/>
              <a:gd name="connsiteY227" fmla="*/ 1330514 h 2752480"/>
              <a:gd name="connsiteX228" fmla="*/ 233962 w 3442376"/>
              <a:gd name="connsiteY228" fmla="*/ 1328017 h 2752480"/>
              <a:gd name="connsiteX229" fmla="*/ 3139160 w 3442376"/>
              <a:gd name="connsiteY229" fmla="*/ 1325890 h 2752480"/>
              <a:gd name="connsiteX230" fmla="*/ 3147594 w 3442376"/>
              <a:gd name="connsiteY230" fmla="*/ 1332536 h 2752480"/>
              <a:gd name="connsiteX231" fmla="*/ 3133887 w 3442376"/>
              <a:gd name="connsiteY231" fmla="*/ 1343388 h 2752480"/>
              <a:gd name="connsiteX232" fmla="*/ 3130725 w 3442376"/>
              <a:gd name="connsiteY232" fmla="*/ 1331451 h 2752480"/>
              <a:gd name="connsiteX233" fmla="*/ 3139160 w 3442376"/>
              <a:gd name="connsiteY233" fmla="*/ 1325890 h 2752480"/>
              <a:gd name="connsiteX234" fmla="*/ 2867500 w 3442376"/>
              <a:gd name="connsiteY234" fmla="*/ 1314087 h 2752480"/>
              <a:gd name="connsiteX235" fmla="*/ 2874835 w 3442376"/>
              <a:gd name="connsiteY235" fmla="*/ 1317211 h 2752480"/>
              <a:gd name="connsiteX236" fmla="*/ 2887411 w 3442376"/>
              <a:gd name="connsiteY236" fmla="*/ 1323457 h 2752480"/>
              <a:gd name="connsiteX237" fmla="*/ 2921995 w 3442376"/>
              <a:gd name="connsiteY237" fmla="*/ 1335948 h 2752480"/>
              <a:gd name="connsiteX238" fmla="*/ 2928284 w 3442376"/>
              <a:gd name="connsiteY238" fmla="*/ 1341154 h 2752480"/>
              <a:gd name="connsiteX239" fmla="*/ 2864355 w 3442376"/>
              <a:gd name="connsiteY239" fmla="*/ 1321375 h 2752480"/>
              <a:gd name="connsiteX240" fmla="*/ 2867500 w 3442376"/>
              <a:gd name="connsiteY240" fmla="*/ 1314087 h 2752480"/>
              <a:gd name="connsiteX241" fmla="*/ 235293 w 3442376"/>
              <a:gd name="connsiteY241" fmla="*/ 1294554 h 2752480"/>
              <a:gd name="connsiteX242" fmla="*/ 163373 w 3442376"/>
              <a:gd name="connsiteY242" fmla="*/ 1320303 h 2752480"/>
              <a:gd name="connsiteX243" fmla="*/ 235293 w 3442376"/>
              <a:gd name="connsiteY243" fmla="*/ 1294554 h 2752480"/>
              <a:gd name="connsiteX244" fmla="*/ 363150 w 3442376"/>
              <a:gd name="connsiteY244" fmla="*/ 1265254 h 2752480"/>
              <a:gd name="connsiteX245" fmla="*/ 340918 w 3442376"/>
              <a:gd name="connsiteY245" fmla="*/ 1283012 h 2752480"/>
              <a:gd name="connsiteX246" fmla="*/ 341978 w 3442376"/>
              <a:gd name="connsiteY246" fmla="*/ 1270477 h 2752480"/>
              <a:gd name="connsiteX247" fmla="*/ 363150 w 3442376"/>
              <a:gd name="connsiteY247" fmla="*/ 1265254 h 2752480"/>
              <a:gd name="connsiteX248" fmla="*/ 404882 w 3442376"/>
              <a:gd name="connsiteY248" fmla="*/ 1252823 h 2752480"/>
              <a:gd name="connsiteX249" fmla="*/ 378244 w 3442376"/>
              <a:gd name="connsiteY249" fmla="*/ 1265761 h 2752480"/>
              <a:gd name="connsiteX250" fmla="*/ 404882 w 3442376"/>
              <a:gd name="connsiteY250" fmla="*/ 1252823 h 2752480"/>
              <a:gd name="connsiteX251" fmla="*/ 472053 w 3442376"/>
              <a:gd name="connsiteY251" fmla="*/ 1227074 h 2752480"/>
              <a:gd name="connsiteX252" fmla="*/ 465799 w 3442376"/>
              <a:gd name="connsiteY252" fmla="*/ 1235469 h 2752480"/>
              <a:gd name="connsiteX253" fmla="*/ 450165 w 3442376"/>
              <a:gd name="connsiteY253" fmla="*/ 1238616 h 2752480"/>
              <a:gd name="connsiteX254" fmla="*/ 472053 w 3442376"/>
              <a:gd name="connsiteY254" fmla="*/ 1227074 h 2752480"/>
              <a:gd name="connsiteX255" fmla="*/ 498110 w 3442376"/>
              <a:gd name="connsiteY255" fmla="*/ 1221746 h 2752480"/>
              <a:gd name="connsiteX256" fmla="*/ 479465 w 3442376"/>
              <a:gd name="connsiteY256" fmla="*/ 1228850 h 2752480"/>
              <a:gd name="connsiteX257" fmla="*/ 498110 w 3442376"/>
              <a:gd name="connsiteY257" fmla="*/ 1221746 h 2752480"/>
              <a:gd name="connsiteX258" fmla="*/ 199368 w 3442376"/>
              <a:gd name="connsiteY258" fmla="*/ 1220148 h 2752480"/>
              <a:gd name="connsiteX259" fmla="*/ 209612 w 3442376"/>
              <a:gd name="connsiteY259" fmla="*/ 1225476 h 2752480"/>
              <a:gd name="connsiteX260" fmla="*/ 205515 w 3442376"/>
              <a:gd name="connsiteY260" fmla="*/ 1242523 h 2752480"/>
              <a:gd name="connsiteX261" fmla="*/ 198344 w 3442376"/>
              <a:gd name="connsiteY261" fmla="*/ 1245720 h 2752480"/>
              <a:gd name="connsiteX262" fmla="*/ 189123 w 3442376"/>
              <a:gd name="connsiteY262" fmla="*/ 1229737 h 2752480"/>
              <a:gd name="connsiteX263" fmla="*/ 199368 w 3442376"/>
              <a:gd name="connsiteY263" fmla="*/ 1220148 h 2752480"/>
              <a:gd name="connsiteX264" fmla="*/ 3306973 w 3442376"/>
              <a:gd name="connsiteY264" fmla="*/ 1218194 h 2752480"/>
              <a:gd name="connsiteX265" fmla="*/ 3322510 w 3442376"/>
              <a:gd name="connsiteY265" fmla="*/ 1222535 h 2752480"/>
              <a:gd name="connsiteX266" fmla="*/ 3309044 w 3442376"/>
              <a:gd name="connsiteY266" fmla="*/ 1225791 h 2752480"/>
              <a:gd name="connsiteX267" fmla="*/ 3306973 w 3442376"/>
              <a:gd name="connsiteY267" fmla="*/ 1218194 h 2752480"/>
              <a:gd name="connsiteX268" fmla="*/ 3140285 w 3442376"/>
              <a:gd name="connsiteY268" fmla="*/ 1213317 h 2752480"/>
              <a:gd name="connsiteX269" fmla="*/ 3183998 w 3442376"/>
              <a:gd name="connsiteY269" fmla="*/ 1221113 h 2752480"/>
              <a:gd name="connsiteX270" fmla="*/ 3106751 w 3442376"/>
              <a:gd name="connsiteY270" fmla="*/ 1225341 h 2752480"/>
              <a:gd name="connsiteX271" fmla="*/ 3140285 w 3442376"/>
              <a:gd name="connsiteY271" fmla="*/ 1213317 h 2752480"/>
              <a:gd name="connsiteX272" fmla="*/ 3434181 w 3442376"/>
              <a:gd name="connsiteY272" fmla="*/ 1207631 h 2752480"/>
              <a:gd name="connsiteX273" fmla="*/ 3442376 w 3442376"/>
              <a:gd name="connsiteY273" fmla="*/ 1216419 h 2752480"/>
              <a:gd name="connsiteX274" fmla="*/ 3442376 w 3442376"/>
              <a:gd name="connsiteY274" fmla="*/ 1218518 h 2752480"/>
              <a:gd name="connsiteX275" fmla="*/ 3440226 w 3442376"/>
              <a:gd name="connsiteY275" fmla="*/ 1220617 h 2752480"/>
              <a:gd name="connsiteX276" fmla="*/ 3423029 w 3442376"/>
              <a:gd name="connsiteY276" fmla="*/ 1215370 h 2752480"/>
              <a:gd name="connsiteX277" fmla="*/ 3421954 w 3442376"/>
              <a:gd name="connsiteY277" fmla="*/ 1212222 h 2752480"/>
              <a:gd name="connsiteX278" fmla="*/ 3434181 w 3442376"/>
              <a:gd name="connsiteY278" fmla="*/ 1207631 h 2752480"/>
              <a:gd name="connsiteX279" fmla="*/ 17048 w 3442376"/>
              <a:gd name="connsiteY279" fmla="*/ 1108095 h 2752480"/>
              <a:gd name="connsiteX280" fmla="*/ 21311 w 3442376"/>
              <a:gd name="connsiteY280" fmla="*/ 1120994 h 2752480"/>
              <a:gd name="connsiteX281" fmla="*/ 0 w 3442376"/>
              <a:gd name="connsiteY281" fmla="*/ 1119919 h 2752480"/>
              <a:gd name="connsiteX282" fmla="*/ 0 w 3442376"/>
              <a:gd name="connsiteY282" fmla="*/ 1115619 h 2752480"/>
              <a:gd name="connsiteX283" fmla="*/ 11721 w 3442376"/>
              <a:gd name="connsiteY283" fmla="*/ 1109170 h 2752480"/>
              <a:gd name="connsiteX284" fmla="*/ 17048 w 3442376"/>
              <a:gd name="connsiteY284" fmla="*/ 1108095 h 2752480"/>
              <a:gd name="connsiteX285" fmla="*/ 122475 w 3442376"/>
              <a:gd name="connsiteY285" fmla="*/ 1097821 h 2752480"/>
              <a:gd name="connsiteX286" fmla="*/ 134074 w 3442376"/>
              <a:gd name="connsiteY286" fmla="*/ 1100612 h 2752480"/>
              <a:gd name="connsiteX287" fmla="*/ 117203 w 3442376"/>
              <a:gd name="connsiteY287" fmla="*/ 1102642 h 2752480"/>
              <a:gd name="connsiteX288" fmla="*/ 122475 w 3442376"/>
              <a:gd name="connsiteY288" fmla="*/ 1097821 h 2752480"/>
              <a:gd name="connsiteX289" fmla="*/ 520591 w 3442376"/>
              <a:gd name="connsiteY289" fmla="*/ 1094904 h 2752480"/>
              <a:gd name="connsiteX290" fmla="*/ 529187 w 3442376"/>
              <a:gd name="connsiteY290" fmla="*/ 1094904 h 2752480"/>
              <a:gd name="connsiteX291" fmla="*/ 518532 w 3442376"/>
              <a:gd name="connsiteY291" fmla="*/ 1100992 h 2752480"/>
              <a:gd name="connsiteX292" fmla="*/ 520591 w 3442376"/>
              <a:gd name="connsiteY292" fmla="*/ 1094904 h 2752480"/>
              <a:gd name="connsiteX293" fmla="*/ 328522 w 3442376"/>
              <a:gd name="connsiteY293" fmla="*/ 1084123 h 2752480"/>
              <a:gd name="connsiteX294" fmla="*/ 308564 w 3442376"/>
              <a:gd name="connsiteY294" fmla="*/ 1095843 h 2752480"/>
              <a:gd name="connsiteX295" fmla="*/ 253939 w 3442376"/>
              <a:gd name="connsiteY295" fmla="*/ 1094777 h 2752480"/>
              <a:gd name="connsiteX296" fmla="*/ 268646 w 3442376"/>
              <a:gd name="connsiteY296" fmla="*/ 1087319 h 2752480"/>
              <a:gd name="connsiteX297" fmla="*/ 293857 w 3442376"/>
              <a:gd name="connsiteY297" fmla="*/ 1086253 h 2752480"/>
              <a:gd name="connsiteX298" fmla="*/ 328522 w 3442376"/>
              <a:gd name="connsiteY298" fmla="*/ 1084123 h 2752480"/>
              <a:gd name="connsiteX299" fmla="*/ 3253715 w 3442376"/>
              <a:gd name="connsiteY299" fmla="*/ 1070804 h 2752480"/>
              <a:gd name="connsiteX300" fmla="*/ 3260028 w 3442376"/>
              <a:gd name="connsiteY300" fmla="*/ 1083098 h 2752480"/>
              <a:gd name="connsiteX301" fmla="*/ 3257923 w 3442376"/>
              <a:gd name="connsiteY301" fmla="*/ 1094367 h 2752480"/>
              <a:gd name="connsiteX302" fmla="*/ 3247401 w 3442376"/>
              <a:gd name="connsiteY302" fmla="*/ 1095392 h 2752480"/>
              <a:gd name="connsiteX303" fmla="*/ 3238982 w 3442376"/>
              <a:gd name="connsiteY303" fmla="*/ 1089245 h 2752480"/>
              <a:gd name="connsiteX304" fmla="*/ 3244244 w 3442376"/>
              <a:gd name="connsiteY304" fmla="*/ 1072853 h 2752480"/>
              <a:gd name="connsiteX305" fmla="*/ 3253715 w 3442376"/>
              <a:gd name="connsiteY305" fmla="*/ 1070804 h 2752480"/>
              <a:gd name="connsiteX306" fmla="*/ 2995764 w 3442376"/>
              <a:gd name="connsiteY306" fmla="*/ 1056598 h 2752480"/>
              <a:gd name="connsiteX307" fmla="*/ 2971791 w 3442376"/>
              <a:gd name="connsiteY307" fmla="*/ 1065279 h 2752480"/>
              <a:gd name="connsiteX308" fmla="*/ 2982214 w 3442376"/>
              <a:gd name="connsiteY308" fmla="*/ 1057683 h 2752480"/>
              <a:gd name="connsiteX309" fmla="*/ 2995764 w 3442376"/>
              <a:gd name="connsiteY309" fmla="*/ 1056598 h 2752480"/>
              <a:gd name="connsiteX310" fmla="*/ 3052351 w 3442376"/>
              <a:gd name="connsiteY310" fmla="*/ 1037063 h 2752480"/>
              <a:gd name="connsiteX311" fmla="*/ 3070348 w 3442376"/>
              <a:gd name="connsiteY311" fmla="*/ 1037063 h 2752480"/>
              <a:gd name="connsiteX312" fmla="*/ 3042822 w 3442376"/>
              <a:gd name="connsiteY312" fmla="*/ 1047719 h 2752480"/>
              <a:gd name="connsiteX313" fmla="*/ 3052351 w 3442376"/>
              <a:gd name="connsiteY313" fmla="*/ 1037063 h 2752480"/>
              <a:gd name="connsiteX314" fmla="*/ 3110781 w 3442376"/>
              <a:gd name="connsiteY314" fmla="*/ 1019306 h 2752480"/>
              <a:gd name="connsiteX315" fmla="*/ 3105659 w 3442376"/>
              <a:gd name="connsiteY315" fmla="*/ 1033809 h 2752480"/>
              <a:gd name="connsiteX316" fmla="*/ 3088243 w 3442376"/>
              <a:gd name="connsiteY316" fmla="*/ 1037952 h 2752480"/>
              <a:gd name="connsiteX317" fmla="*/ 3087218 w 3442376"/>
              <a:gd name="connsiteY317" fmla="*/ 1035880 h 2752480"/>
              <a:gd name="connsiteX318" fmla="*/ 3110781 w 3442376"/>
              <a:gd name="connsiteY318" fmla="*/ 1019306 h 2752480"/>
              <a:gd name="connsiteX319" fmla="*/ 3291433 w 3442376"/>
              <a:gd name="connsiteY319" fmla="*/ 997997 h 2752480"/>
              <a:gd name="connsiteX320" fmla="*/ 3217738 w 3442376"/>
              <a:gd name="connsiteY320" fmla="*/ 1015754 h 2752480"/>
              <a:gd name="connsiteX321" fmla="*/ 3291433 w 3442376"/>
              <a:gd name="connsiteY321" fmla="*/ 997997 h 2752480"/>
              <a:gd name="connsiteX322" fmla="*/ 3215962 w 3442376"/>
              <a:gd name="connsiteY322" fmla="*/ 979351 h 2752480"/>
              <a:gd name="connsiteX323" fmla="*/ 3228393 w 3442376"/>
              <a:gd name="connsiteY323" fmla="*/ 980416 h 2752480"/>
              <a:gd name="connsiteX324" fmla="*/ 3215962 w 3442376"/>
              <a:gd name="connsiteY324" fmla="*/ 983613 h 2752480"/>
              <a:gd name="connsiteX325" fmla="*/ 3215962 w 3442376"/>
              <a:gd name="connsiteY325" fmla="*/ 979351 h 2752480"/>
              <a:gd name="connsiteX326" fmla="*/ 292341 w 3442376"/>
              <a:gd name="connsiteY326" fmla="*/ 973136 h 2752480"/>
              <a:gd name="connsiteX327" fmla="*/ 296558 w 3442376"/>
              <a:gd name="connsiteY327" fmla="*/ 982192 h 2752480"/>
              <a:gd name="connsiteX328" fmla="*/ 279689 w 3442376"/>
              <a:gd name="connsiteY328" fmla="*/ 982192 h 2752480"/>
              <a:gd name="connsiteX329" fmla="*/ 292341 w 3442376"/>
              <a:gd name="connsiteY329" fmla="*/ 973136 h 2752480"/>
              <a:gd name="connsiteX330" fmla="*/ 545169 w 3442376"/>
              <a:gd name="connsiteY330" fmla="*/ 970472 h 2752480"/>
              <a:gd name="connsiteX331" fmla="*/ 555824 w 3442376"/>
              <a:gd name="connsiteY331" fmla="*/ 975208 h 2752480"/>
              <a:gd name="connsiteX332" fmla="*/ 545169 w 3442376"/>
              <a:gd name="connsiteY332" fmla="*/ 972840 h 2752480"/>
              <a:gd name="connsiteX333" fmla="*/ 545169 w 3442376"/>
              <a:gd name="connsiteY333" fmla="*/ 970472 h 2752480"/>
              <a:gd name="connsiteX334" fmla="*/ 585125 w 3442376"/>
              <a:gd name="connsiteY334" fmla="*/ 969583 h 2752480"/>
              <a:gd name="connsiteX335" fmla="*/ 585125 w 3442376"/>
              <a:gd name="connsiteY335" fmla="*/ 980077 h 2752480"/>
              <a:gd name="connsiteX336" fmla="*/ 578829 w 3442376"/>
              <a:gd name="connsiteY336" fmla="*/ 980077 h 2752480"/>
              <a:gd name="connsiteX337" fmla="*/ 573582 w 3442376"/>
              <a:gd name="connsiteY337" fmla="*/ 981127 h 2752480"/>
              <a:gd name="connsiteX338" fmla="*/ 585125 w 3442376"/>
              <a:gd name="connsiteY338" fmla="*/ 969583 h 2752480"/>
              <a:gd name="connsiteX339" fmla="*/ 3432609 w 3442376"/>
              <a:gd name="connsiteY339" fmla="*/ 966920 h 2752480"/>
              <a:gd name="connsiteX340" fmla="*/ 3418940 w 3442376"/>
              <a:gd name="connsiteY340" fmla="*/ 978082 h 2752480"/>
              <a:gd name="connsiteX341" fmla="*/ 3393706 w 3442376"/>
              <a:gd name="connsiteY341" fmla="*/ 981127 h 2752480"/>
              <a:gd name="connsiteX342" fmla="*/ 3392654 w 3442376"/>
              <a:gd name="connsiteY342" fmla="*/ 978082 h 2752480"/>
              <a:gd name="connsiteX343" fmla="*/ 3432609 w 3442376"/>
              <a:gd name="connsiteY343" fmla="*/ 966920 h 2752480"/>
              <a:gd name="connsiteX344" fmla="*/ 3306528 w 3442376"/>
              <a:gd name="connsiteY344" fmla="*/ 962480 h 2752480"/>
              <a:gd name="connsiteX345" fmla="*/ 3255918 w 3442376"/>
              <a:gd name="connsiteY345" fmla="*/ 977575 h 2752480"/>
              <a:gd name="connsiteX346" fmla="*/ 3306528 w 3442376"/>
              <a:gd name="connsiteY346" fmla="*/ 962480 h 2752480"/>
              <a:gd name="connsiteX347" fmla="*/ 3421955 w 3442376"/>
              <a:gd name="connsiteY347" fmla="*/ 938508 h 2752480"/>
              <a:gd name="connsiteX348" fmla="*/ 3401533 w 3442376"/>
              <a:gd name="connsiteY348" fmla="*/ 947387 h 2752480"/>
              <a:gd name="connsiteX349" fmla="*/ 3421955 w 3442376"/>
              <a:gd name="connsiteY349" fmla="*/ 938508 h 2752480"/>
              <a:gd name="connsiteX350" fmla="*/ 631595 w 3442376"/>
              <a:gd name="connsiteY350" fmla="*/ 906353 h 2752480"/>
              <a:gd name="connsiteX351" fmla="*/ 640530 w 3442376"/>
              <a:gd name="connsiteY351" fmla="*/ 907004 h 2752480"/>
              <a:gd name="connsiteX352" fmla="*/ 643593 w 3442376"/>
              <a:gd name="connsiteY352" fmla="*/ 937210 h 2752480"/>
              <a:gd name="connsiteX353" fmla="*/ 632361 w 3442376"/>
              <a:gd name="connsiteY353" fmla="*/ 958041 h 2752480"/>
              <a:gd name="connsiteX354" fmla="*/ 629297 w 3442376"/>
              <a:gd name="connsiteY354" fmla="*/ 950750 h 2752480"/>
              <a:gd name="connsiteX355" fmla="*/ 632361 w 3442376"/>
              <a:gd name="connsiteY355" fmla="*/ 932002 h 2752480"/>
              <a:gd name="connsiteX356" fmla="*/ 631340 w 3442376"/>
              <a:gd name="connsiteY356" fmla="*/ 918461 h 2752480"/>
              <a:gd name="connsiteX357" fmla="*/ 624192 w 3442376"/>
              <a:gd name="connsiteY357" fmla="*/ 911171 h 2752480"/>
              <a:gd name="connsiteX358" fmla="*/ 631595 w 3442376"/>
              <a:gd name="connsiteY358" fmla="*/ 906353 h 2752480"/>
              <a:gd name="connsiteX359" fmla="*/ 282353 w 3442376"/>
              <a:gd name="connsiteY359" fmla="*/ 821306 h 2752480"/>
              <a:gd name="connsiteX360" fmla="*/ 292845 w 3442376"/>
              <a:gd name="connsiteY360" fmla="*/ 835511 h 2752480"/>
              <a:gd name="connsiteX361" fmla="*/ 282353 w 3442376"/>
              <a:gd name="connsiteY361" fmla="*/ 821306 h 2752480"/>
              <a:gd name="connsiteX362" fmla="*/ 2898895 w 3442376"/>
              <a:gd name="connsiteY362" fmla="*/ 810650 h 2752480"/>
              <a:gd name="connsiteX363" fmla="*/ 2890105 w 3442376"/>
              <a:gd name="connsiteY363" fmla="*/ 823081 h 2752480"/>
              <a:gd name="connsiteX364" fmla="*/ 2898895 w 3442376"/>
              <a:gd name="connsiteY364" fmla="*/ 810650 h 2752480"/>
              <a:gd name="connsiteX365" fmla="*/ 590241 w 3442376"/>
              <a:gd name="connsiteY365" fmla="*/ 780800 h 2752480"/>
              <a:gd name="connsiteX366" fmla="*/ 616313 w 3442376"/>
              <a:gd name="connsiteY366" fmla="*/ 799826 h 2752480"/>
              <a:gd name="connsiteX367" fmla="*/ 621528 w 3442376"/>
              <a:gd name="connsiteY367" fmla="*/ 813568 h 2752480"/>
              <a:gd name="connsiteX368" fmla="*/ 586069 w 3442376"/>
              <a:gd name="connsiteY368" fmla="*/ 839994 h 2752480"/>
              <a:gd name="connsiteX369" fmla="*/ 559996 w 3442376"/>
              <a:gd name="connsiteY369" fmla="*/ 818853 h 2752480"/>
              <a:gd name="connsiteX370" fmla="*/ 564167 w 3442376"/>
              <a:gd name="connsiteY370" fmla="*/ 791370 h 2752480"/>
              <a:gd name="connsiteX371" fmla="*/ 590241 w 3442376"/>
              <a:gd name="connsiteY371" fmla="*/ 780800 h 2752480"/>
              <a:gd name="connsiteX372" fmla="*/ 2938938 w 3442376"/>
              <a:gd name="connsiteY372" fmla="*/ 771583 h 2752480"/>
              <a:gd name="connsiteX373" fmla="*/ 2926508 w 3442376"/>
              <a:gd name="connsiteY373" fmla="*/ 784902 h 2752480"/>
              <a:gd name="connsiteX374" fmla="*/ 2938938 w 3442376"/>
              <a:gd name="connsiteY374" fmla="*/ 771583 h 2752480"/>
              <a:gd name="connsiteX375" fmla="*/ 814893 w 3442376"/>
              <a:gd name="connsiteY375" fmla="*/ 738730 h 2752480"/>
              <a:gd name="connsiteX376" fmla="*/ 810551 w 3442376"/>
              <a:gd name="connsiteY376" fmla="*/ 750273 h 2752480"/>
              <a:gd name="connsiteX377" fmla="*/ 806210 w 3442376"/>
              <a:gd name="connsiteY377" fmla="*/ 741878 h 2752480"/>
              <a:gd name="connsiteX378" fmla="*/ 814893 w 3442376"/>
              <a:gd name="connsiteY378" fmla="*/ 738730 h 2752480"/>
              <a:gd name="connsiteX379" fmla="*/ 2989350 w 3442376"/>
              <a:gd name="connsiteY379" fmla="*/ 735926 h 2752480"/>
              <a:gd name="connsiteX380" fmla="*/ 2994877 w 3442376"/>
              <a:gd name="connsiteY380" fmla="*/ 740329 h 2752480"/>
              <a:gd name="connsiteX381" fmla="*/ 2984094 w 3442376"/>
              <a:gd name="connsiteY381" fmla="*/ 749385 h 2752480"/>
              <a:gd name="connsiteX382" fmla="*/ 2983016 w 3442376"/>
              <a:gd name="connsiteY382" fmla="*/ 738317 h 2752480"/>
              <a:gd name="connsiteX383" fmla="*/ 2989350 w 3442376"/>
              <a:gd name="connsiteY383" fmla="*/ 735926 h 2752480"/>
              <a:gd name="connsiteX384" fmla="*/ 728964 w 3442376"/>
              <a:gd name="connsiteY384" fmla="*/ 718309 h 2752480"/>
              <a:gd name="connsiteX385" fmla="*/ 741521 w 3442376"/>
              <a:gd name="connsiteY385" fmla="*/ 724524 h 2752480"/>
              <a:gd name="connsiteX386" fmla="*/ 745707 w 3442376"/>
              <a:gd name="connsiteY386" fmla="*/ 718309 h 2752480"/>
              <a:gd name="connsiteX387" fmla="*/ 747801 w 3442376"/>
              <a:gd name="connsiteY387" fmla="*/ 722453 h 2752480"/>
              <a:gd name="connsiteX388" fmla="*/ 758265 w 3442376"/>
              <a:gd name="connsiteY388" fmla="*/ 744207 h 2752480"/>
              <a:gd name="connsiteX389" fmla="*/ 744660 w 3442376"/>
              <a:gd name="connsiteY389" fmla="*/ 749385 h 2752480"/>
              <a:gd name="connsiteX390" fmla="*/ 738382 w 3442376"/>
              <a:gd name="connsiteY390" fmla="*/ 740062 h 2752480"/>
              <a:gd name="connsiteX391" fmla="*/ 735243 w 3442376"/>
              <a:gd name="connsiteY391" fmla="*/ 729704 h 2752480"/>
              <a:gd name="connsiteX392" fmla="*/ 728964 w 3442376"/>
              <a:gd name="connsiteY392" fmla="*/ 718309 h 2752480"/>
              <a:gd name="connsiteX393" fmla="*/ 3087218 w 3442376"/>
              <a:gd name="connsiteY393" fmla="*/ 654380 h 2752480"/>
              <a:gd name="connsiteX394" fmla="*/ 3071236 w 3442376"/>
              <a:gd name="connsiteY394" fmla="*/ 663259 h 2752480"/>
              <a:gd name="connsiteX395" fmla="*/ 3087218 w 3442376"/>
              <a:gd name="connsiteY395" fmla="*/ 654380 h 2752480"/>
              <a:gd name="connsiteX396" fmla="*/ 2646376 w 3442376"/>
              <a:gd name="connsiteY396" fmla="*/ 642837 h 2752480"/>
              <a:gd name="connsiteX397" fmla="*/ 2641937 w 3442376"/>
              <a:gd name="connsiteY397" fmla="*/ 656156 h 2752480"/>
              <a:gd name="connsiteX398" fmla="*/ 2639717 w 3442376"/>
              <a:gd name="connsiteY398" fmla="*/ 655132 h 2752480"/>
              <a:gd name="connsiteX399" fmla="*/ 2646376 w 3442376"/>
              <a:gd name="connsiteY399" fmla="*/ 642837 h 2752480"/>
              <a:gd name="connsiteX400" fmla="*/ 3247039 w 3442376"/>
              <a:gd name="connsiteY400" fmla="*/ 638398 h 2752480"/>
              <a:gd name="connsiteX401" fmla="*/ 3231056 w 3442376"/>
              <a:gd name="connsiteY401" fmla="*/ 651717 h 2752480"/>
              <a:gd name="connsiteX402" fmla="*/ 3247039 w 3442376"/>
              <a:gd name="connsiteY402" fmla="*/ 638398 h 2752480"/>
              <a:gd name="connsiteX403" fmla="*/ 3212411 w 3442376"/>
              <a:gd name="connsiteY403" fmla="*/ 613537 h 2752480"/>
              <a:gd name="connsiteX404" fmla="*/ 3170831 w 3442376"/>
              <a:gd name="connsiteY404" fmla="*/ 647277 h 2752480"/>
              <a:gd name="connsiteX405" fmla="*/ 3174989 w 3442376"/>
              <a:gd name="connsiteY405" fmla="*/ 637789 h 2752480"/>
              <a:gd name="connsiteX406" fmla="*/ 3190581 w 3442376"/>
              <a:gd name="connsiteY406" fmla="*/ 627244 h 2752480"/>
              <a:gd name="connsiteX407" fmla="*/ 3212411 w 3442376"/>
              <a:gd name="connsiteY407" fmla="*/ 613537 h 2752480"/>
              <a:gd name="connsiteX408" fmla="*/ 3217738 w 3442376"/>
              <a:gd name="connsiteY408" fmla="*/ 582461 h 2752480"/>
              <a:gd name="connsiteX409" fmla="*/ 3154698 w 3442376"/>
              <a:gd name="connsiteY409" fmla="*/ 638398 h 2752480"/>
              <a:gd name="connsiteX410" fmla="*/ 3156799 w 3442376"/>
              <a:gd name="connsiteY410" fmla="*/ 632066 h 2752480"/>
              <a:gd name="connsiteX411" fmla="*/ 3174661 w 3442376"/>
              <a:gd name="connsiteY411" fmla="*/ 613068 h 2752480"/>
              <a:gd name="connsiteX412" fmla="*/ 3217738 w 3442376"/>
              <a:gd name="connsiteY412" fmla="*/ 582461 h 2752480"/>
              <a:gd name="connsiteX413" fmla="*/ 2786221 w 3442376"/>
              <a:gd name="connsiteY413" fmla="*/ 581573 h 2752480"/>
              <a:gd name="connsiteX414" fmla="*/ 2782023 w 3442376"/>
              <a:gd name="connsiteY414" fmla="*/ 610237 h 2752480"/>
              <a:gd name="connsiteX415" fmla="*/ 2763135 w 3442376"/>
              <a:gd name="connsiteY415" fmla="*/ 630408 h 2752480"/>
              <a:gd name="connsiteX416" fmla="*/ 2786221 w 3442376"/>
              <a:gd name="connsiteY416" fmla="*/ 581573 h 2752480"/>
              <a:gd name="connsiteX417" fmla="*/ 3018257 w 3442376"/>
              <a:gd name="connsiteY417" fmla="*/ 574470 h 2752480"/>
              <a:gd name="connsiteX418" fmla="*/ 3022400 w 3442376"/>
              <a:gd name="connsiteY418" fmla="*/ 588486 h 2752480"/>
              <a:gd name="connsiteX419" fmla="*/ 3009970 w 3442376"/>
              <a:gd name="connsiteY419" fmla="*/ 580938 h 2752480"/>
              <a:gd name="connsiteX420" fmla="*/ 3014114 w 3442376"/>
              <a:gd name="connsiteY420" fmla="*/ 576626 h 2752480"/>
              <a:gd name="connsiteX421" fmla="*/ 3018257 w 3442376"/>
              <a:gd name="connsiteY421" fmla="*/ 574470 h 2752480"/>
              <a:gd name="connsiteX422" fmla="*/ 2816408 w 3442376"/>
              <a:gd name="connsiteY422" fmla="*/ 546311 h 2752480"/>
              <a:gd name="connsiteX423" fmla="*/ 2806050 w 3442376"/>
              <a:gd name="connsiteY423" fmla="*/ 558488 h 2752480"/>
              <a:gd name="connsiteX424" fmla="*/ 2816408 w 3442376"/>
              <a:gd name="connsiteY424" fmla="*/ 546311 h 2752480"/>
              <a:gd name="connsiteX425" fmla="*/ 3328725 w 3442376"/>
              <a:gd name="connsiteY425" fmla="*/ 504326 h 2752480"/>
              <a:gd name="connsiteX426" fmla="*/ 3298537 w 3442376"/>
              <a:gd name="connsiteY426" fmla="*/ 527411 h 2752480"/>
              <a:gd name="connsiteX427" fmla="*/ 3328725 w 3442376"/>
              <a:gd name="connsiteY427" fmla="*/ 504326 h 2752480"/>
              <a:gd name="connsiteX428" fmla="*/ 2896319 w 3442376"/>
              <a:gd name="connsiteY428" fmla="*/ 489232 h 2752480"/>
              <a:gd name="connsiteX429" fmla="*/ 2873234 w 3442376"/>
              <a:gd name="connsiteY429" fmla="*/ 523860 h 2752480"/>
              <a:gd name="connsiteX430" fmla="*/ 2896319 w 3442376"/>
              <a:gd name="connsiteY430" fmla="*/ 489232 h 2752480"/>
              <a:gd name="connsiteX431" fmla="*/ 2472539 w 3442376"/>
              <a:gd name="connsiteY431" fmla="*/ 487456 h 2752480"/>
              <a:gd name="connsiteX432" fmla="*/ 2474569 w 3442376"/>
              <a:gd name="connsiteY432" fmla="*/ 488491 h 2752480"/>
              <a:gd name="connsiteX433" fmla="*/ 2473554 w 3442376"/>
              <a:gd name="connsiteY433" fmla="*/ 496779 h 2752480"/>
              <a:gd name="connsiteX434" fmla="*/ 2469495 w 3442376"/>
              <a:gd name="connsiteY434" fmla="*/ 499886 h 2752480"/>
              <a:gd name="connsiteX435" fmla="*/ 2468481 w 3442376"/>
              <a:gd name="connsiteY435" fmla="*/ 495743 h 2752480"/>
              <a:gd name="connsiteX436" fmla="*/ 2472539 w 3442376"/>
              <a:gd name="connsiteY436" fmla="*/ 487456 h 2752480"/>
              <a:gd name="connsiteX437" fmla="*/ 1173445 w 3442376"/>
              <a:gd name="connsiteY437" fmla="*/ 425303 h 2752480"/>
              <a:gd name="connsiteX438" fmla="*/ 1175575 w 3442376"/>
              <a:gd name="connsiteY438" fmla="*/ 425303 h 2752480"/>
              <a:gd name="connsiteX439" fmla="*/ 1172379 w 3442376"/>
              <a:gd name="connsiteY439" fmla="*/ 437734 h 2752480"/>
              <a:gd name="connsiteX440" fmla="*/ 1170248 w 3442376"/>
              <a:gd name="connsiteY440" fmla="*/ 437734 h 2752480"/>
              <a:gd name="connsiteX441" fmla="*/ 1173445 w 3442376"/>
              <a:gd name="connsiteY441" fmla="*/ 425303 h 2752480"/>
              <a:gd name="connsiteX442" fmla="*/ 2623202 w 3442376"/>
              <a:gd name="connsiteY442" fmla="*/ 398666 h 2752480"/>
              <a:gd name="connsiteX443" fmla="*/ 2626399 w 3442376"/>
              <a:gd name="connsiteY443" fmla="*/ 406953 h 2752480"/>
              <a:gd name="connsiteX444" fmla="*/ 2617875 w 3442376"/>
              <a:gd name="connsiteY444" fmla="*/ 410061 h 2752480"/>
              <a:gd name="connsiteX445" fmla="*/ 2623202 w 3442376"/>
              <a:gd name="connsiteY445" fmla="*/ 398666 h 2752480"/>
              <a:gd name="connsiteX446" fmla="*/ 2961136 w 3442376"/>
              <a:gd name="connsiteY446" fmla="*/ 396891 h 2752480"/>
              <a:gd name="connsiteX447" fmla="*/ 2951735 w 3442376"/>
              <a:gd name="connsiteY447" fmla="*/ 412759 h 2752480"/>
              <a:gd name="connsiteX448" fmla="*/ 2949646 w 3442376"/>
              <a:gd name="connsiteY448" fmla="*/ 416991 h 2752480"/>
              <a:gd name="connsiteX449" fmla="*/ 2928754 w 3442376"/>
              <a:gd name="connsiteY449" fmla="*/ 446613 h 2752480"/>
              <a:gd name="connsiteX450" fmla="*/ 2961136 w 3442376"/>
              <a:gd name="connsiteY450" fmla="*/ 396891 h 2752480"/>
              <a:gd name="connsiteX451" fmla="*/ 2312407 w 3442376"/>
              <a:gd name="connsiteY451" fmla="*/ 382684 h 2752480"/>
              <a:gd name="connsiteX452" fmla="*/ 2321851 w 3442376"/>
              <a:gd name="connsiteY452" fmla="*/ 384782 h 2752480"/>
              <a:gd name="connsiteX453" fmla="*/ 2318702 w 3442376"/>
              <a:gd name="connsiteY453" fmla="*/ 394227 h 2752480"/>
              <a:gd name="connsiteX454" fmla="*/ 2310307 w 3442376"/>
              <a:gd name="connsiteY454" fmla="*/ 392129 h 2752480"/>
              <a:gd name="connsiteX455" fmla="*/ 2312407 w 3442376"/>
              <a:gd name="connsiteY455" fmla="*/ 382684 h 2752480"/>
              <a:gd name="connsiteX456" fmla="*/ 502472 w 3442376"/>
              <a:gd name="connsiteY456" fmla="*/ 378244 h 2752480"/>
              <a:gd name="connsiteX457" fmla="*/ 518532 w 3442376"/>
              <a:gd name="connsiteY457" fmla="*/ 393081 h 2752480"/>
              <a:gd name="connsiteX458" fmla="*/ 498189 w 3442376"/>
              <a:gd name="connsiteY458" fmla="*/ 411097 h 2752480"/>
              <a:gd name="connsiteX459" fmla="*/ 483199 w 3442376"/>
              <a:gd name="connsiteY459" fmla="*/ 395200 h 2752480"/>
              <a:gd name="connsiteX460" fmla="*/ 502472 w 3442376"/>
              <a:gd name="connsiteY460" fmla="*/ 378244 h 2752480"/>
              <a:gd name="connsiteX461" fmla="*/ 795889 w 3442376"/>
              <a:gd name="connsiteY461" fmla="*/ 354272 h 2752480"/>
              <a:gd name="connsiteX462" fmla="*/ 800884 w 3442376"/>
              <a:gd name="connsiteY462" fmla="*/ 366702 h 2752480"/>
              <a:gd name="connsiteX463" fmla="*/ 795889 w 3442376"/>
              <a:gd name="connsiteY463" fmla="*/ 354272 h 2752480"/>
              <a:gd name="connsiteX464" fmla="*/ 1264366 w 3442376"/>
              <a:gd name="connsiteY464" fmla="*/ 323194 h 2752480"/>
              <a:gd name="connsiteX465" fmla="*/ 1265254 w 3442376"/>
              <a:gd name="connsiteY465" fmla="*/ 325168 h 2752480"/>
              <a:gd name="connsiteX466" fmla="*/ 1261702 w 3442376"/>
              <a:gd name="connsiteY466" fmla="*/ 332074 h 2752480"/>
              <a:gd name="connsiteX467" fmla="*/ 1260814 w 3442376"/>
              <a:gd name="connsiteY467" fmla="*/ 331087 h 2752480"/>
              <a:gd name="connsiteX468" fmla="*/ 1264366 w 3442376"/>
              <a:gd name="connsiteY468" fmla="*/ 323194 h 2752480"/>
              <a:gd name="connsiteX469" fmla="*/ 1200614 w 3442376"/>
              <a:gd name="connsiteY469" fmla="*/ 306325 h 2752480"/>
              <a:gd name="connsiteX470" fmla="*/ 1200614 w 3442376"/>
              <a:gd name="connsiteY470" fmla="*/ 324971 h 2752480"/>
              <a:gd name="connsiteX471" fmla="*/ 1200614 w 3442376"/>
              <a:gd name="connsiteY471" fmla="*/ 306325 h 2752480"/>
              <a:gd name="connsiteX472" fmla="*/ 762408 w 3442376"/>
              <a:gd name="connsiteY472" fmla="*/ 277024 h 2752480"/>
              <a:gd name="connsiteX473" fmla="*/ 763493 w 3442376"/>
              <a:gd name="connsiteY473" fmla="*/ 288567 h 2752480"/>
              <a:gd name="connsiteX474" fmla="*/ 762408 w 3442376"/>
              <a:gd name="connsiteY474" fmla="*/ 277024 h 2752480"/>
              <a:gd name="connsiteX475" fmla="*/ 1113424 w 3442376"/>
              <a:gd name="connsiteY475" fmla="*/ 208656 h 2752480"/>
              <a:gd name="connsiteX476" fmla="*/ 1110427 w 3442376"/>
              <a:gd name="connsiteY476" fmla="*/ 225527 h 2752480"/>
              <a:gd name="connsiteX477" fmla="*/ 1106431 w 3442376"/>
              <a:gd name="connsiteY477" fmla="*/ 221308 h 2752480"/>
              <a:gd name="connsiteX478" fmla="*/ 1113424 w 3442376"/>
              <a:gd name="connsiteY478" fmla="*/ 208656 h 2752480"/>
              <a:gd name="connsiteX479" fmla="*/ 2159957 w 3442376"/>
              <a:gd name="connsiteY479" fmla="*/ 201553 h 2752480"/>
              <a:gd name="connsiteX480" fmla="*/ 2167208 w 3442376"/>
              <a:gd name="connsiteY480" fmla="*/ 205578 h 2752480"/>
              <a:gd name="connsiteX481" fmla="*/ 2167208 w 3442376"/>
              <a:gd name="connsiteY481" fmla="*/ 216647 h 2752480"/>
              <a:gd name="connsiteX482" fmla="*/ 2157885 w 3442376"/>
              <a:gd name="connsiteY482" fmla="*/ 211616 h 2752480"/>
              <a:gd name="connsiteX483" fmla="*/ 2155814 w 3442376"/>
              <a:gd name="connsiteY483" fmla="*/ 203566 h 2752480"/>
              <a:gd name="connsiteX484" fmla="*/ 2159957 w 3442376"/>
              <a:gd name="connsiteY484" fmla="*/ 201553 h 2752480"/>
              <a:gd name="connsiteX485" fmla="*/ 624133 w 3442376"/>
              <a:gd name="connsiteY485" fmla="*/ 174028 h 2752480"/>
              <a:gd name="connsiteX486" fmla="*/ 632183 w 3442376"/>
              <a:gd name="connsiteY486" fmla="*/ 184683 h 2752480"/>
              <a:gd name="connsiteX487" fmla="*/ 621114 w 3442376"/>
              <a:gd name="connsiteY487" fmla="*/ 190010 h 2752480"/>
              <a:gd name="connsiteX488" fmla="*/ 624133 w 3442376"/>
              <a:gd name="connsiteY488" fmla="*/ 174028 h 2752480"/>
              <a:gd name="connsiteX489" fmla="*/ 1124176 w 3442376"/>
              <a:gd name="connsiteY489" fmla="*/ 172252 h 2752480"/>
              <a:gd name="connsiteX490" fmla="*/ 1122006 w 3442376"/>
              <a:gd name="connsiteY490" fmla="*/ 187346 h 2752480"/>
              <a:gd name="connsiteX491" fmla="*/ 1124176 w 3442376"/>
              <a:gd name="connsiteY491" fmla="*/ 172252 h 2752480"/>
              <a:gd name="connsiteX492" fmla="*/ 2676920 w 3442376"/>
              <a:gd name="connsiteY492" fmla="*/ 158194 h 2752480"/>
              <a:gd name="connsiteX493" fmla="*/ 2681449 w 3442376"/>
              <a:gd name="connsiteY493" fmla="*/ 163374 h 2752480"/>
              <a:gd name="connsiteX494" fmla="*/ 2671859 w 3442376"/>
              <a:gd name="connsiteY494" fmla="*/ 169589 h 2752480"/>
              <a:gd name="connsiteX495" fmla="*/ 2670793 w 3442376"/>
              <a:gd name="connsiteY495" fmla="*/ 159230 h 2752480"/>
              <a:gd name="connsiteX496" fmla="*/ 2676920 w 3442376"/>
              <a:gd name="connsiteY496" fmla="*/ 158194 h 2752480"/>
              <a:gd name="connsiteX497" fmla="*/ 1776734 w 3442376"/>
              <a:gd name="connsiteY497" fmla="*/ 152246 h 2752480"/>
              <a:gd name="connsiteX498" fmla="*/ 1797058 w 3442376"/>
              <a:gd name="connsiteY498" fmla="*/ 152246 h 2752480"/>
              <a:gd name="connsiteX499" fmla="*/ 1798825 w 3442376"/>
              <a:gd name="connsiteY499" fmla="*/ 153129 h 2752480"/>
              <a:gd name="connsiteX500" fmla="*/ 1843894 w 3442376"/>
              <a:gd name="connsiteY500" fmla="*/ 179630 h 2752480"/>
              <a:gd name="connsiteX501" fmla="*/ 2252157 w 3442376"/>
              <a:gd name="connsiteY501" fmla="*/ 587745 h 2752480"/>
              <a:gd name="connsiteX502" fmla="*/ 2260109 w 3442376"/>
              <a:gd name="connsiteY502" fmla="*/ 594812 h 2752480"/>
              <a:gd name="connsiteX503" fmla="*/ 2263645 w 3442376"/>
              <a:gd name="connsiteY503" fmla="*/ 584212 h 2752480"/>
              <a:gd name="connsiteX504" fmla="*/ 2274248 w 3442376"/>
              <a:gd name="connsiteY504" fmla="*/ 576261 h 2752480"/>
              <a:gd name="connsiteX505" fmla="*/ 2271597 w 3442376"/>
              <a:gd name="connsiteY505" fmla="*/ 599229 h 2752480"/>
              <a:gd name="connsiteX506" fmla="*/ 2276015 w 3442376"/>
              <a:gd name="connsiteY506" fmla="*/ 611596 h 2752480"/>
              <a:gd name="connsiteX507" fmla="*/ 2533168 w 3442376"/>
              <a:gd name="connsiteY507" fmla="*/ 868655 h 2752480"/>
              <a:gd name="connsiteX508" fmla="*/ 2539354 w 3442376"/>
              <a:gd name="connsiteY508" fmla="*/ 873956 h 2752480"/>
              <a:gd name="connsiteX509" fmla="*/ 2564981 w 3442376"/>
              <a:gd name="connsiteY509" fmla="*/ 860705 h 2752480"/>
              <a:gd name="connsiteX510" fmla="*/ 2570283 w 3442376"/>
              <a:gd name="connsiteY510" fmla="*/ 854522 h 2752480"/>
              <a:gd name="connsiteX511" fmla="*/ 2577353 w 3442376"/>
              <a:gd name="connsiteY511" fmla="*/ 837738 h 2752480"/>
              <a:gd name="connsiteX512" fmla="*/ 2580004 w 3442376"/>
              <a:gd name="connsiteY512" fmla="*/ 822720 h 2752480"/>
              <a:gd name="connsiteX513" fmla="*/ 2606514 w 3442376"/>
              <a:gd name="connsiteY513" fmla="*/ 810353 h 2752480"/>
              <a:gd name="connsiteX514" fmla="*/ 2604747 w 3442376"/>
              <a:gd name="connsiteY514" fmla="*/ 813003 h 2752480"/>
              <a:gd name="connsiteX515" fmla="*/ 2567632 w 3442376"/>
              <a:gd name="connsiteY515" fmla="*/ 866005 h 2752480"/>
              <a:gd name="connsiteX516" fmla="*/ 2557911 w 3442376"/>
              <a:gd name="connsiteY516" fmla="*/ 888089 h 2752480"/>
              <a:gd name="connsiteX517" fmla="*/ 2559678 w 3442376"/>
              <a:gd name="connsiteY517" fmla="*/ 895156 h 2752480"/>
              <a:gd name="connsiteX518" fmla="*/ 2582655 w 3442376"/>
              <a:gd name="connsiteY518" fmla="*/ 918124 h 2752480"/>
              <a:gd name="connsiteX519" fmla="*/ 2607398 w 3442376"/>
              <a:gd name="connsiteY519" fmla="*/ 939324 h 2752480"/>
              <a:gd name="connsiteX520" fmla="*/ 2608282 w 3442376"/>
              <a:gd name="connsiteY520" fmla="*/ 941974 h 2752480"/>
              <a:gd name="connsiteX521" fmla="*/ 2613583 w 3442376"/>
              <a:gd name="connsiteY521" fmla="*/ 947275 h 2752480"/>
              <a:gd name="connsiteX522" fmla="*/ 2632141 w 3442376"/>
              <a:gd name="connsiteY522" fmla="*/ 956108 h 2752480"/>
              <a:gd name="connsiteX523" fmla="*/ 2653349 w 3442376"/>
              <a:gd name="connsiteY523" fmla="*/ 967592 h 2752480"/>
              <a:gd name="connsiteX524" fmla="*/ 2665721 w 3442376"/>
              <a:gd name="connsiteY524" fmla="*/ 992326 h 2752480"/>
              <a:gd name="connsiteX525" fmla="*/ 2671907 w 3442376"/>
              <a:gd name="connsiteY525" fmla="*/ 1007344 h 2752480"/>
              <a:gd name="connsiteX526" fmla="*/ 2790321 w 3442376"/>
              <a:gd name="connsiteY526" fmla="*/ 1125714 h 2752480"/>
              <a:gd name="connsiteX527" fmla="*/ 2795623 w 3442376"/>
              <a:gd name="connsiteY527" fmla="*/ 1130131 h 2752480"/>
              <a:gd name="connsiteX528" fmla="*/ 2799157 w 3442376"/>
              <a:gd name="connsiteY528" fmla="*/ 1134548 h 2752480"/>
              <a:gd name="connsiteX529" fmla="*/ 2813296 w 3442376"/>
              <a:gd name="connsiteY529" fmla="*/ 1154866 h 2752480"/>
              <a:gd name="connsiteX530" fmla="*/ 2844225 w 3442376"/>
              <a:gd name="connsiteY530" fmla="*/ 1157516 h 2752480"/>
              <a:gd name="connsiteX531" fmla="*/ 2830971 w 3442376"/>
              <a:gd name="connsiteY531" fmla="*/ 1167233 h 2752480"/>
              <a:gd name="connsiteX532" fmla="*/ 2818599 w 3442376"/>
              <a:gd name="connsiteY532" fmla="*/ 1174300 h 2752480"/>
              <a:gd name="connsiteX533" fmla="*/ 2814180 w 3442376"/>
              <a:gd name="connsiteY533" fmla="*/ 1203450 h 2752480"/>
              <a:gd name="connsiteX534" fmla="*/ 2814180 w 3442376"/>
              <a:gd name="connsiteY534" fmla="*/ 1213167 h 2752480"/>
              <a:gd name="connsiteX535" fmla="*/ 2815064 w 3442376"/>
              <a:gd name="connsiteY535" fmla="*/ 1245852 h 2752480"/>
              <a:gd name="connsiteX536" fmla="*/ 2814180 w 3442376"/>
              <a:gd name="connsiteY536" fmla="*/ 1253803 h 2752480"/>
              <a:gd name="connsiteX537" fmla="*/ 2815947 w 3442376"/>
              <a:gd name="connsiteY537" fmla="*/ 1278537 h 2752480"/>
              <a:gd name="connsiteX538" fmla="*/ 2817715 w 3442376"/>
              <a:gd name="connsiteY538" fmla="*/ 1342139 h 2752480"/>
              <a:gd name="connsiteX539" fmla="*/ 2820366 w 3442376"/>
              <a:gd name="connsiteY539" fmla="*/ 1380123 h 2752480"/>
              <a:gd name="connsiteX540" fmla="*/ 2820366 w 3442376"/>
              <a:gd name="connsiteY540" fmla="*/ 1395141 h 2752480"/>
              <a:gd name="connsiteX541" fmla="*/ 2819483 w 3442376"/>
              <a:gd name="connsiteY541" fmla="*/ 1406624 h 2752480"/>
              <a:gd name="connsiteX542" fmla="*/ 2820366 w 3442376"/>
              <a:gd name="connsiteY542" fmla="*/ 1446376 h 2752480"/>
              <a:gd name="connsiteX543" fmla="*/ 2820366 w 3442376"/>
              <a:gd name="connsiteY543" fmla="*/ 1464044 h 2752480"/>
              <a:gd name="connsiteX544" fmla="*/ 2822134 w 3442376"/>
              <a:gd name="connsiteY544" fmla="*/ 1495844 h 2752480"/>
              <a:gd name="connsiteX545" fmla="*/ 2822134 w 3442376"/>
              <a:gd name="connsiteY545" fmla="*/ 1510862 h 2752480"/>
              <a:gd name="connsiteX546" fmla="*/ 2823017 w 3442376"/>
              <a:gd name="connsiteY546" fmla="*/ 1530296 h 2752480"/>
              <a:gd name="connsiteX547" fmla="*/ 2823017 w 3442376"/>
              <a:gd name="connsiteY547" fmla="*/ 1567397 h 2752480"/>
              <a:gd name="connsiteX548" fmla="*/ 2824784 w 3442376"/>
              <a:gd name="connsiteY548" fmla="*/ 1612448 h 2752480"/>
              <a:gd name="connsiteX549" fmla="*/ 2824784 w 3442376"/>
              <a:gd name="connsiteY549" fmla="*/ 1632766 h 2752480"/>
              <a:gd name="connsiteX550" fmla="*/ 2825668 w 3442376"/>
              <a:gd name="connsiteY550" fmla="*/ 1674284 h 2752480"/>
              <a:gd name="connsiteX551" fmla="*/ 2827435 w 3442376"/>
              <a:gd name="connsiteY551" fmla="*/ 1722869 h 2752480"/>
              <a:gd name="connsiteX552" fmla="*/ 2825668 w 3442376"/>
              <a:gd name="connsiteY552" fmla="*/ 1733469 h 2752480"/>
              <a:gd name="connsiteX553" fmla="*/ 2823901 w 3442376"/>
              <a:gd name="connsiteY553" fmla="*/ 1744070 h 2752480"/>
              <a:gd name="connsiteX554" fmla="*/ 2826552 w 3442376"/>
              <a:gd name="connsiteY554" fmla="*/ 1765271 h 2752480"/>
              <a:gd name="connsiteX555" fmla="*/ 2829203 w 3442376"/>
              <a:gd name="connsiteY555" fmla="*/ 1785588 h 2752480"/>
              <a:gd name="connsiteX556" fmla="*/ 2834505 w 3442376"/>
              <a:gd name="connsiteY556" fmla="*/ 1827107 h 2752480"/>
              <a:gd name="connsiteX557" fmla="*/ 2807995 w 3442376"/>
              <a:gd name="connsiteY557" fmla="*/ 1865091 h 2752480"/>
              <a:gd name="connsiteX558" fmla="*/ 2773531 w 3442376"/>
              <a:gd name="connsiteY558" fmla="*/ 1850957 h 2752480"/>
              <a:gd name="connsiteX559" fmla="*/ 2769112 w 3442376"/>
              <a:gd name="connsiteY559" fmla="*/ 1819156 h 2752480"/>
              <a:gd name="connsiteX560" fmla="*/ 2770880 w 3442376"/>
              <a:gd name="connsiteY560" fmla="*/ 1809439 h 2752480"/>
              <a:gd name="connsiteX561" fmla="*/ 2770880 w 3442376"/>
              <a:gd name="connsiteY561" fmla="*/ 1803255 h 2752480"/>
              <a:gd name="connsiteX562" fmla="*/ 2767345 w 3442376"/>
              <a:gd name="connsiteY562" fmla="*/ 1761737 h 2752480"/>
              <a:gd name="connsiteX563" fmla="*/ 2770880 w 3442376"/>
              <a:gd name="connsiteY563" fmla="*/ 1728170 h 2752480"/>
              <a:gd name="connsiteX564" fmla="*/ 2772647 w 3442376"/>
              <a:gd name="connsiteY564" fmla="*/ 1714036 h 2752480"/>
              <a:gd name="connsiteX565" fmla="*/ 2773531 w 3442376"/>
              <a:gd name="connsiteY565" fmla="*/ 1685768 h 2752480"/>
              <a:gd name="connsiteX566" fmla="*/ 2772760 w 3442376"/>
              <a:gd name="connsiteY566" fmla="*/ 1638719 h 2752480"/>
              <a:gd name="connsiteX567" fmla="*/ 2770238 w 3442376"/>
              <a:gd name="connsiteY567" fmla="*/ 1638511 h 2752480"/>
              <a:gd name="connsiteX568" fmla="*/ 2761951 w 3442376"/>
              <a:gd name="connsiteY568" fmla="*/ 1631340 h 2752480"/>
              <a:gd name="connsiteX569" fmla="*/ 2745377 w 3442376"/>
              <a:gd name="connsiteY569" fmla="*/ 1615973 h 2752480"/>
              <a:gd name="connsiteX570" fmla="*/ 2765577 w 3442376"/>
              <a:gd name="connsiteY570" fmla="*/ 1624296 h 2752480"/>
              <a:gd name="connsiteX571" fmla="*/ 2772647 w 3442376"/>
              <a:gd name="connsiteY571" fmla="*/ 1630601 h 2752480"/>
              <a:gd name="connsiteX572" fmla="*/ 2772647 w 3442376"/>
              <a:gd name="connsiteY572" fmla="*/ 1627466 h 2752480"/>
              <a:gd name="connsiteX573" fmla="*/ 2771763 w 3442376"/>
              <a:gd name="connsiteY573" fmla="*/ 1613332 h 2752480"/>
              <a:gd name="connsiteX574" fmla="*/ 2771763 w 3442376"/>
              <a:gd name="connsiteY574" fmla="*/ 1587715 h 2752480"/>
              <a:gd name="connsiteX575" fmla="*/ 2772647 w 3442376"/>
              <a:gd name="connsiteY575" fmla="*/ 1583297 h 2752480"/>
              <a:gd name="connsiteX576" fmla="*/ 2774414 w 3442376"/>
              <a:gd name="connsiteY576" fmla="*/ 1554147 h 2752480"/>
              <a:gd name="connsiteX577" fmla="*/ 2774414 w 3442376"/>
              <a:gd name="connsiteY577" fmla="*/ 1553263 h 2752480"/>
              <a:gd name="connsiteX578" fmla="*/ 2774414 w 3442376"/>
              <a:gd name="connsiteY578" fmla="*/ 1517929 h 2752480"/>
              <a:gd name="connsiteX579" fmla="*/ 2773531 w 3442376"/>
              <a:gd name="connsiteY579" fmla="*/ 1489661 h 2752480"/>
              <a:gd name="connsiteX580" fmla="*/ 2774414 w 3442376"/>
              <a:gd name="connsiteY580" fmla="*/ 1470226 h 2752480"/>
              <a:gd name="connsiteX581" fmla="*/ 2775298 w 3442376"/>
              <a:gd name="connsiteY581" fmla="*/ 1416341 h 2752480"/>
              <a:gd name="connsiteX582" fmla="*/ 2777949 w 3442376"/>
              <a:gd name="connsiteY582" fmla="*/ 1358040 h 2752480"/>
              <a:gd name="connsiteX583" fmla="*/ 2776181 w 3442376"/>
              <a:gd name="connsiteY583" fmla="*/ 1260870 h 2752480"/>
              <a:gd name="connsiteX584" fmla="*/ 2774414 w 3442376"/>
              <a:gd name="connsiteY584" fmla="*/ 1254686 h 2752480"/>
              <a:gd name="connsiteX585" fmla="*/ 2693115 w 3442376"/>
              <a:gd name="connsiteY585" fmla="*/ 1335955 h 2752480"/>
              <a:gd name="connsiteX586" fmla="*/ 2702836 w 3442376"/>
              <a:gd name="connsiteY586" fmla="*/ 1344789 h 2752480"/>
              <a:gd name="connsiteX587" fmla="*/ 2684279 w 3442376"/>
              <a:gd name="connsiteY587" fmla="*/ 1344789 h 2752480"/>
              <a:gd name="connsiteX588" fmla="*/ 2674558 w 3442376"/>
              <a:gd name="connsiteY588" fmla="*/ 1365990 h 2752480"/>
              <a:gd name="connsiteX589" fmla="*/ 2673674 w 3442376"/>
              <a:gd name="connsiteY589" fmla="*/ 1373056 h 2752480"/>
              <a:gd name="connsiteX590" fmla="*/ 2676325 w 3442376"/>
              <a:gd name="connsiteY590" fmla="*/ 1404858 h 2752480"/>
              <a:gd name="connsiteX591" fmla="*/ 2678976 w 3442376"/>
              <a:gd name="connsiteY591" fmla="*/ 1406624 h 2752480"/>
              <a:gd name="connsiteX592" fmla="*/ 2676325 w 3442376"/>
              <a:gd name="connsiteY592" fmla="*/ 1456977 h 2752480"/>
              <a:gd name="connsiteX593" fmla="*/ 2684279 w 3442376"/>
              <a:gd name="connsiteY593" fmla="*/ 1460510 h 2752480"/>
              <a:gd name="connsiteX594" fmla="*/ 2698417 w 3442376"/>
              <a:gd name="connsiteY594" fmla="*/ 1474644 h 2752480"/>
              <a:gd name="connsiteX595" fmla="*/ 2693999 w 3442376"/>
              <a:gd name="connsiteY595" fmla="*/ 1502911 h 2752480"/>
              <a:gd name="connsiteX596" fmla="*/ 2679860 w 3442376"/>
              <a:gd name="connsiteY596" fmla="*/ 1511745 h 2752480"/>
              <a:gd name="connsiteX597" fmla="*/ 2680743 w 3442376"/>
              <a:gd name="connsiteY597" fmla="*/ 1519695 h 2752480"/>
              <a:gd name="connsiteX598" fmla="*/ 2683395 w 3442376"/>
              <a:gd name="connsiteY598" fmla="*/ 1558563 h 2752480"/>
              <a:gd name="connsiteX599" fmla="*/ 2670139 w 3442376"/>
              <a:gd name="connsiteY599" fmla="*/ 1588598 h 2752480"/>
              <a:gd name="connsiteX600" fmla="*/ 2661303 w 3442376"/>
              <a:gd name="connsiteY600" fmla="*/ 1593898 h 2752480"/>
              <a:gd name="connsiteX601" fmla="*/ 2630373 w 3442376"/>
              <a:gd name="connsiteY601" fmla="*/ 1569164 h 2752480"/>
              <a:gd name="connsiteX602" fmla="*/ 2630373 w 3442376"/>
              <a:gd name="connsiteY602" fmla="*/ 1560330 h 2752480"/>
              <a:gd name="connsiteX603" fmla="*/ 2633025 w 3442376"/>
              <a:gd name="connsiteY603" fmla="*/ 1535596 h 2752480"/>
              <a:gd name="connsiteX604" fmla="*/ 2633025 w 3442376"/>
              <a:gd name="connsiteY604" fmla="*/ 1495844 h 2752480"/>
              <a:gd name="connsiteX605" fmla="*/ 2633025 w 3442376"/>
              <a:gd name="connsiteY605" fmla="*/ 1488777 h 2752480"/>
              <a:gd name="connsiteX606" fmla="*/ 2633909 w 3442376"/>
              <a:gd name="connsiteY606" fmla="*/ 1472877 h 2752480"/>
              <a:gd name="connsiteX607" fmla="*/ 2634792 w 3442376"/>
              <a:gd name="connsiteY607" fmla="*/ 1457860 h 2752480"/>
              <a:gd name="connsiteX608" fmla="*/ 2633909 w 3442376"/>
              <a:gd name="connsiteY608" fmla="*/ 1411925 h 2752480"/>
              <a:gd name="connsiteX609" fmla="*/ 2633909 w 3442376"/>
              <a:gd name="connsiteY609" fmla="*/ 1403091 h 2752480"/>
              <a:gd name="connsiteX610" fmla="*/ 2633025 w 3442376"/>
              <a:gd name="connsiteY610" fmla="*/ 1397791 h 2752480"/>
              <a:gd name="connsiteX611" fmla="*/ 2630373 w 3442376"/>
              <a:gd name="connsiteY611" fmla="*/ 1399557 h 2752480"/>
              <a:gd name="connsiteX612" fmla="*/ 2548191 w 3442376"/>
              <a:gd name="connsiteY612" fmla="*/ 1480827 h 2752480"/>
              <a:gd name="connsiteX613" fmla="*/ 2545540 w 3442376"/>
              <a:gd name="connsiteY613" fmla="*/ 1489661 h 2752480"/>
              <a:gd name="connsiteX614" fmla="*/ 2549075 w 3442376"/>
              <a:gd name="connsiteY614" fmla="*/ 1534713 h 2752480"/>
              <a:gd name="connsiteX615" fmla="*/ 2553493 w 3442376"/>
              <a:gd name="connsiteY615" fmla="*/ 1541779 h 2752480"/>
              <a:gd name="connsiteX616" fmla="*/ 2561447 w 3442376"/>
              <a:gd name="connsiteY616" fmla="*/ 1549729 h 2752480"/>
              <a:gd name="connsiteX617" fmla="*/ 2551726 w 3442376"/>
              <a:gd name="connsiteY617" fmla="*/ 1548846 h 2752480"/>
              <a:gd name="connsiteX618" fmla="*/ 2552609 w 3442376"/>
              <a:gd name="connsiteY618" fmla="*/ 1600965 h 2752480"/>
              <a:gd name="connsiteX619" fmla="*/ 2555260 w 3442376"/>
              <a:gd name="connsiteY619" fmla="*/ 1615099 h 2752480"/>
              <a:gd name="connsiteX620" fmla="*/ 2556144 w 3442376"/>
              <a:gd name="connsiteY620" fmla="*/ 1632766 h 2752480"/>
              <a:gd name="connsiteX621" fmla="*/ 2554377 w 3442376"/>
              <a:gd name="connsiteY621" fmla="*/ 1661917 h 2752480"/>
              <a:gd name="connsiteX622" fmla="*/ 2554377 w 3442376"/>
              <a:gd name="connsiteY622" fmla="*/ 1664162 h 2752480"/>
              <a:gd name="connsiteX623" fmla="*/ 2559807 w 3442376"/>
              <a:gd name="connsiteY623" fmla="*/ 1668193 h 2752480"/>
              <a:gd name="connsiteX624" fmla="*/ 2553983 w 3442376"/>
              <a:gd name="connsiteY624" fmla="*/ 1666364 h 2752480"/>
              <a:gd name="connsiteX625" fmla="*/ 2548191 w 3442376"/>
              <a:gd name="connsiteY625" fmla="*/ 1692835 h 2752480"/>
              <a:gd name="connsiteX626" fmla="*/ 2547307 w 3442376"/>
              <a:gd name="connsiteY626" fmla="*/ 1699901 h 2752480"/>
              <a:gd name="connsiteX627" fmla="*/ 2547307 w 3442376"/>
              <a:gd name="connsiteY627" fmla="*/ 1749370 h 2752480"/>
              <a:gd name="connsiteX628" fmla="*/ 2546423 w 3442376"/>
              <a:gd name="connsiteY628" fmla="*/ 1753787 h 2752480"/>
              <a:gd name="connsiteX629" fmla="*/ 2546423 w 3442376"/>
              <a:gd name="connsiteY629" fmla="*/ 1759970 h 2752480"/>
              <a:gd name="connsiteX630" fmla="*/ 2548191 w 3442376"/>
              <a:gd name="connsiteY630" fmla="*/ 1782055 h 2752480"/>
              <a:gd name="connsiteX631" fmla="*/ 2549075 w 3442376"/>
              <a:gd name="connsiteY631" fmla="*/ 1819156 h 2752480"/>
              <a:gd name="connsiteX632" fmla="*/ 2548191 w 3442376"/>
              <a:gd name="connsiteY632" fmla="*/ 1841240 h 2752480"/>
              <a:gd name="connsiteX633" fmla="*/ 2549075 w 3442376"/>
              <a:gd name="connsiteY633" fmla="*/ 1873925 h 2752480"/>
              <a:gd name="connsiteX634" fmla="*/ 2552609 w 3442376"/>
              <a:gd name="connsiteY634" fmla="*/ 1892475 h 2752480"/>
              <a:gd name="connsiteX635" fmla="*/ 2554377 w 3442376"/>
              <a:gd name="connsiteY635" fmla="*/ 1899542 h 2752480"/>
              <a:gd name="connsiteX636" fmla="*/ 2560563 w 3442376"/>
              <a:gd name="connsiteY636" fmla="*/ 1959611 h 2752480"/>
              <a:gd name="connsiteX637" fmla="*/ 2564981 w 3442376"/>
              <a:gd name="connsiteY637" fmla="*/ 1988762 h 2752480"/>
              <a:gd name="connsiteX638" fmla="*/ 2563213 w 3442376"/>
              <a:gd name="connsiteY638" fmla="*/ 2003780 h 2752480"/>
              <a:gd name="connsiteX639" fmla="*/ 2549075 w 3442376"/>
              <a:gd name="connsiteY639" fmla="*/ 2024980 h 2752480"/>
              <a:gd name="connsiteX640" fmla="*/ 2522563 w 3442376"/>
              <a:gd name="connsiteY640" fmla="*/ 2032047 h 2752480"/>
              <a:gd name="connsiteX641" fmla="*/ 2510193 w 3442376"/>
              <a:gd name="connsiteY641" fmla="*/ 2024980 h 2752480"/>
              <a:gd name="connsiteX642" fmla="*/ 2502239 w 3442376"/>
              <a:gd name="connsiteY642" fmla="*/ 2012613 h 2752480"/>
              <a:gd name="connsiteX643" fmla="*/ 2497821 w 3442376"/>
              <a:gd name="connsiteY643" fmla="*/ 1994946 h 2752480"/>
              <a:gd name="connsiteX644" fmla="*/ 2497821 w 3442376"/>
              <a:gd name="connsiteY644" fmla="*/ 1988762 h 2752480"/>
              <a:gd name="connsiteX645" fmla="*/ 2498388 w 3442376"/>
              <a:gd name="connsiteY645" fmla="*/ 1956417 h 2752480"/>
              <a:gd name="connsiteX646" fmla="*/ 2495879 w 3442376"/>
              <a:gd name="connsiteY646" fmla="*/ 1955230 h 2752480"/>
              <a:gd name="connsiteX647" fmla="*/ 2498507 w 3442376"/>
              <a:gd name="connsiteY647" fmla="*/ 1949637 h 2752480"/>
              <a:gd name="connsiteX648" fmla="*/ 2498705 w 3442376"/>
              <a:gd name="connsiteY648" fmla="*/ 1938410 h 2752480"/>
              <a:gd name="connsiteX649" fmla="*/ 2501356 w 3442376"/>
              <a:gd name="connsiteY649" fmla="*/ 1911909 h 2752480"/>
              <a:gd name="connsiteX650" fmla="*/ 2501013 w 3442376"/>
              <a:gd name="connsiteY650" fmla="*/ 1906435 h 2752480"/>
              <a:gd name="connsiteX651" fmla="*/ 2495979 w 3442376"/>
              <a:gd name="connsiteY651" fmla="*/ 1905782 h 2752480"/>
              <a:gd name="connsiteX652" fmla="*/ 2485223 w 3442376"/>
              <a:gd name="connsiteY652" fmla="*/ 1900988 h 2752480"/>
              <a:gd name="connsiteX653" fmla="*/ 2495192 w 3442376"/>
              <a:gd name="connsiteY653" fmla="*/ 1898590 h 2752480"/>
              <a:gd name="connsiteX654" fmla="*/ 2500756 w 3442376"/>
              <a:gd name="connsiteY654" fmla="*/ 1902319 h 2752480"/>
              <a:gd name="connsiteX655" fmla="*/ 2498705 w 3442376"/>
              <a:gd name="connsiteY655" fmla="*/ 1869508 h 2752480"/>
              <a:gd name="connsiteX656" fmla="*/ 2496937 w 3442376"/>
              <a:gd name="connsiteY656" fmla="*/ 1852724 h 2752480"/>
              <a:gd name="connsiteX657" fmla="*/ 2496937 w 3442376"/>
              <a:gd name="connsiteY657" fmla="*/ 1842123 h 2752480"/>
              <a:gd name="connsiteX658" fmla="*/ 2498705 w 3442376"/>
              <a:gd name="connsiteY658" fmla="*/ 1824456 h 2752480"/>
              <a:gd name="connsiteX659" fmla="*/ 2496053 w 3442376"/>
              <a:gd name="connsiteY659" fmla="*/ 1811206 h 2752480"/>
              <a:gd name="connsiteX660" fmla="*/ 2487217 w 3442376"/>
              <a:gd name="connsiteY660" fmla="*/ 1795305 h 2752480"/>
              <a:gd name="connsiteX661" fmla="*/ 2480147 w 3442376"/>
              <a:gd name="connsiteY661" fmla="*/ 1784705 h 2752480"/>
              <a:gd name="connsiteX662" fmla="*/ 2468659 w 3442376"/>
              <a:gd name="connsiteY662" fmla="*/ 1781171 h 2752480"/>
              <a:gd name="connsiteX663" fmla="*/ 2457172 w 3442376"/>
              <a:gd name="connsiteY663" fmla="*/ 1793538 h 2752480"/>
              <a:gd name="connsiteX664" fmla="*/ 2454521 w 3442376"/>
              <a:gd name="connsiteY664" fmla="*/ 1815622 h 2752480"/>
              <a:gd name="connsiteX665" fmla="*/ 2458055 w 3442376"/>
              <a:gd name="connsiteY665" fmla="*/ 1833289 h 2752480"/>
              <a:gd name="connsiteX666" fmla="*/ 2446567 w 3442376"/>
              <a:gd name="connsiteY666" fmla="*/ 1860674 h 2752480"/>
              <a:gd name="connsiteX667" fmla="*/ 2445683 w 3442376"/>
              <a:gd name="connsiteY667" fmla="*/ 1872158 h 2752480"/>
              <a:gd name="connsiteX668" fmla="*/ 2449218 w 3442376"/>
              <a:gd name="connsiteY668" fmla="*/ 1895125 h 2752480"/>
              <a:gd name="connsiteX669" fmla="*/ 2452753 w 3442376"/>
              <a:gd name="connsiteY669" fmla="*/ 1910142 h 2752480"/>
              <a:gd name="connsiteX670" fmla="*/ 2454521 w 3442376"/>
              <a:gd name="connsiteY670" fmla="*/ 1955194 h 2752480"/>
              <a:gd name="connsiteX671" fmla="*/ 2458055 w 3442376"/>
              <a:gd name="connsiteY671" fmla="*/ 1986995 h 2752480"/>
              <a:gd name="connsiteX672" fmla="*/ 2465124 w 3442376"/>
              <a:gd name="connsiteY672" fmla="*/ 2009962 h 2752480"/>
              <a:gd name="connsiteX673" fmla="*/ 2449218 w 3442376"/>
              <a:gd name="connsiteY673" fmla="*/ 2022330 h 2752480"/>
              <a:gd name="connsiteX674" fmla="*/ 2446567 w 3442376"/>
              <a:gd name="connsiteY674" fmla="*/ 2039114 h 2752480"/>
              <a:gd name="connsiteX675" fmla="*/ 2442149 w 3442376"/>
              <a:gd name="connsiteY675" fmla="*/ 2055015 h 2752480"/>
              <a:gd name="connsiteX676" fmla="*/ 2437730 w 3442376"/>
              <a:gd name="connsiteY676" fmla="*/ 2070031 h 2752480"/>
              <a:gd name="connsiteX677" fmla="*/ 2438614 w 3442376"/>
              <a:gd name="connsiteY677" fmla="*/ 2086815 h 2752480"/>
              <a:gd name="connsiteX678" fmla="*/ 2438614 w 3442376"/>
              <a:gd name="connsiteY678" fmla="*/ 2113316 h 2752480"/>
              <a:gd name="connsiteX679" fmla="*/ 2424475 w 3442376"/>
              <a:gd name="connsiteY679" fmla="*/ 2129217 h 2752480"/>
              <a:gd name="connsiteX680" fmla="*/ 2416522 w 3442376"/>
              <a:gd name="connsiteY680" fmla="*/ 2098299 h 2752480"/>
              <a:gd name="connsiteX681" fmla="*/ 2420940 w 3442376"/>
              <a:gd name="connsiteY681" fmla="*/ 2079748 h 2752480"/>
              <a:gd name="connsiteX682" fmla="*/ 2421824 w 3442376"/>
              <a:gd name="connsiteY682" fmla="*/ 2063848 h 2752480"/>
              <a:gd name="connsiteX683" fmla="*/ 2415638 w 3442376"/>
              <a:gd name="connsiteY683" fmla="*/ 2022330 h 2752480"/>
              <a:gd name="connsiteX684" fmla="*/ 2428893 w 3442376"/>
              <a:gd name="connsiteY684" fmla="*/ 1930460 h 2752480"/>
              <a:gd name="connsiteX685" fmla="*/ 2430661 w 3442376"/>
              <a:gd name="connsiteY685" fmla="*/ 1926926 h 2752480"/>
              <a:gd name="connsiteX686" fmla="*/ 2420940 w 3442376"/>
              <a:gd name="connsiteY686" fmla="*/ 1874808 h 2752480"/>
              <a:gd name="connsiteX687" fmla="*/ 2427125 w 3442376"/>
              <a:gd name="connsiteY687" fmla="*/ 1853607 h 2752480"/>
              <a:gd name="connsiteX688" fmla="*/ 2429777 w 3442376"/>
              <a:gd name="connsiteY688" fmla="*/ 1852724 h 2752480"/>
              <a:gd name="connsiteX689" fmla="*/ 2438614 w 3442376"/>
              <a:gd name="connsiteY689" fmla="*/ 1838590 h 2752480"/>
              <a:gd name="connsiteX690" fmla="*/ 2435079 w 3442376"/>
              <a:gd name="connsiteY690" fmla="*/ 1805905 h 2752480"/>
              <a:gd name="connsiteX691" fmla="*/ 2397080 w 3442376"/>
              <a:gd name="connsiteY691" fmla="*/ 1731703 h 2752480"/>
              <a:gd name="connsiteX692" fmla="*/ 2390895 w 3442376"/>
              <a:gd name="connsiteY692" fmla="*/ 1726402 h 2752480"/>
              <a:gd name="connsiteX693" fmla="*/ 2359083 w 3442376"/>
              <a:gd name="connsiteY693" fmla="*/ 1718452 h 2752480"/>
              <a:gd name="connsiteX694" fmla="*/ 2365268 w 3442376"/>
              <a:gd name="connsiteY694" fmla="*/ 1715802 h 2752480"/>
              <a:gd name="connsiteX695" fmla="*/ 2373221 w 3442376"/>
              <a:gd name="connsiteY695" fmla="*/ 1715802 h 2752480"/>
              <a:gd name="connsiteX696" fmla="*/ 2379407 w 3442376"/>
              <a:gd name="connsiteY696" fmla="*/ 1716685 h 2752480"/>
              <a:gd name="connsiteX697" fmla="*/ 2352896 w 3442376"/>
              <a:gd name="connsiteY697" fmla="*/ 1703435 h 2752480"/>
              <a:gd name="connsiteX698" fmla="*/ 2351129 w 3442376"/>
              <a:gd name="connsiteY698" fmla="*/ 1739653 h 2752480"/>
              <a:gd name="connsiteX699" fmla="*/ 2353780 w 3442376"/>
              <a:gd name="connsiteY699" fmla="*/ 1764388 h 2752480"/>
              <a:gd name="connsiteX700" fmla="*/ 2354664 w 3442376"/>
              <a:gd name="connsiteY700" fmla="*/ 1776754 h 2752480"/>
              <a:gd name="connsiteX701" fmla="*/ 2353780 w 3442376"/>
              <a:gd name="connsiteY701" fmla="*/ 1805022 h 2752480"/>
              <a:gd name="connsiteX702" fmla="*/ 2354664 w 3442376"/>
              <a:gd name="connsiteY702" fmla="*/ 1820923 h 2752480"/>
              <a:gd name="connsiteX703" fmla="*/ 2354664 w 3442376"/>
              <a:gd name="connsiteY703" fmla="*/ 1858024 h 2752480"/>
              <a:gd name="connsiteX704" fmla="*/ 2356431 w 3442376"/>
              <a:gd name="connsiteY704" fmla="*/ 1904843 h 2752480"/>
              <a:gd name="connsiteX705" fmla="*/ 2356431 w 3442376"/>
              <a:gd name="connsiteY705" fmla="*/ 1919859 h 2752480"/>
              <a:gd name="connsiteX706" fmla="*/ 2357315 w 3442376"/>
              <a:gd name="connsiteY706" fmla="*/ 1979928 h 2752480"/>
              <a:gd name="connsiteX707" fmla="*/ 2359083 w 3442376"/>
              <a:gd name="connsiteY707" fmla="*/ 2012613 h 2752480"/>
              <a:gd name="connsiteX708" fmla="*/ 2357315 w 3442376"/>
              <a:gd name="connsiteY708" fmla="*/ 2024097 h 2752480"/>
              <a:gd name="connsiteX709" fmla="*/ 2355547 w 3442376"/>
              <a:gd name="connsiteY709" fmla="*/ 2034697 h 2752480"/>
              <a:gd name="connsiteX710" fmla="*/ 2357315 w 3442376"/>
              <a:gd name="connsiteY710" fmla="*/ 2054131 h 2752480"/>
              <a:gd name="connsiteX711" fmla="*/ 2360849 w 3442376"/>
              <a:gd name="connsiteY711" fmla="*/ 2074449 h 2752480"/>
              <a:gd name="connsiteX712" fmla="*/ 2366152 w 3442376"/>
              <a:gd name="connsiteY712" fmla="*/ 2113316 h 2752480"/>
              <a:gd name="connsiteX713" fmla="*/ 2357315 w 3442376"/>
              <a:gd name="connsiteY713" fmla="*/ 2139817 h 2752480"/>
              <a:gd name="connsiteX714" fmla="*/ 2342292 w 3442376"/>
              <a:gd name="connsiteY714" fmla="*/ 2153952 h 2752480"/>
              <a:gd name="connsiteX715" fmla="*/ 2305177 w 3442376"/>
              <a:gd name="connsiteY715" fmla="*/ 2139817 h 2752480"/>
              <a:gd name="connsiteX716" fmla="*/ 2300759 w 3442376"/>
              <a:gd name="connsiteY716" fmla="*/ 2108016 h 2752480"/>
              <a:gd name="connsiteX717" fmla="*/ 2302526 w 3442376"/>
              <a:gd name="connsiteY717" fmla="*/ 2099182 h 2752480"/>
              <a:gd name="connsiteX718" fmla="*/ 2302526 w 3442376"/>
              <a:gd name="connsiteY718" fmla="*/ 2092999 h 2752480"/>
              <a:gd name="connsiteX719" fmla="*/ 2298992 w 3442376"/>
              <a:gd name="connsiteY719" fmla="*/ 2047948 h 2752480"/>
              <a:gd name="connsiteX720" fmla="*/ 2302526 w 3442376"/>
              <a:gd name="connsiteY720" fmla="*/ 2016146 h 2752480"/>
              <a:gd name="connsiteX721" fmla="*/ 2304293 w 3442376"/>
              <a:gd name="connsiteY721" fmla="*/ 2005546 h 2752480"/>
              <a:gd name="connsiteX722" fmla="*/ 2305177 w 3442376"/>
              <a:gd name="connsiteY722" fmla="*/ 1977279 h 2752480"/>
              <a:gd name="connsiteX723" fmla="*/ 2303410 w 3442376"/>
              <a:gd name="connsiteY723" fmla="*/ 1928693 h 2752480"/>
              <a:gd name="connsiteX724" fmla="*/ 2302526 w 3442376"/>
              <a:gd name="connsiteY724" fmla="*/ 1912792 h 2752480"/>
              <a:gd name="connsiteX725" fmla="*/ 2302526 w 3442376"/>
              <a:gd name="connsiteY725" fmla="*/ 1909259 h 2752480"/>
              <a:gd name="connsiteX726" fmla="*/ 2303410 w 3442376"/>
              <a:gd name="connsiteY726" fmla="*/ 1876574 h 2752480"/>
              <a:gd name="connsiteX727" fmla="*/ 2303410 w 3442376"/>
              <a:gd name="connsiteY727" fmla="*/ 1874808 h 2752480"/>
              <a:gd name="connsiteX728" fmla="*/ 2306945 w 3442376"/>
              <a:gd name="connsiteY728" fmla="*/ 1856257 h 2752480"/>
              <a:gd name="connsiteX729" fmla="*/ 2306945 w 3442376"/>
              <a:gd name="connsiteY729" fmla="*/ 1853607 h 2752480"/>
              <a:gd name="connsiteX730" fmla="*/ 2306061 w 3442376"/>
              <a:gd name="connsiteY730" fmla="*/ 1843891 h 2752480"/>
              <a:gd name="connsiteX731" fmla="*/ 2305177 w 3442376"/>
              <a:gd name="connsiteY731" fmla="*/ 1807672 h 2752480"/>
              <a:gd name="connsiteX732" fmla="*/ 2305177 w 3442376"/>
              <a:gd name="connsiteY732" fmla="*/ 1775871 h 2752480"/>
              <a:gd name="connsiteX733" fmla="*/ 2306945 w 3442376"/>
              <a:gd name="connsiteY733" fmla="*/ 1729936 h 2752480"/>
              <a:gd name="connsiteX734" fmla="*/ 2306061 w 3442376"/>
              <a:gd name="connsiteY734" fmla="*/ 1723753 h 2752480"/>
              <a:gd name="connsiteX735" fmla="*/ 2302526 w 3442376"/>
              <a:gd name="connsiteY735" fmla="*/ 1726402 h 2752480"/>
              <a:gd name="connsiteX736" fmla="*/ 2214158 w 3442376"/>
              <a:gd name="connsiteY736" fmla="*/ 1814739 h 2752480"/>
              <a:gd name="connsiteX737" fmla="*/ 2211507 w 3442376"/>
              <a:gd name="connsiteY737" fmla="*/ 1821806 h 2752480"/>
              <a:gd name="connsiteX738" fmla="*/ 2209739 w 3442376"/>
              <a:gd name="connsiteY738" fmla="*/ 1837707 h 2752480"/>
              <a:gd name="connsiteX739" fmla="*/ 2203554 w 3442376"/>
              <a:gd name="connsiteY739" fmla="*/ 1826223 h 2752480"/>
              <a:gd name="connsiteX740" fmla="*/ 2198251 w 3442376"/>
              <a:gd name="connsiteY740" fmla="*/ 1830640 h 2752480"/>
              <a:gd name="connsiteX741" fmla="*/ 2178810 w 3442376"/>
              <a:gd name="connsiteY741" fmla="*/ 1850073 h 2752480"/>
              <a:gd name="connsiteX742" fmla="*/ 2171741 w 3442376"/>
              <a:gd name="connsiteY742" fmla="*/ 1866857 h 2752480"/>
              <a:gd name="connsiteX743" fmla="*/ 2170857 w 3442376"/>
              <a:gd name="connsiteY743" fmla="*/ 1869508 h 2752480"/>
              <a:gd name="connsiteX744" fmla="*/ 2170857 w 3442376"/>
              <a:gd name="connsiteY744" fmla="*/ 1911909 h 2752480"/>
              <a:gd name="connsiteX745" fmla="*/ 2174392 w 3442376"/>
              <a:gd name="connsiteY745" fmla="*/ 1950778 h 2752480"/>
              <a:gd name="connsiteX746" fmla="*/ 2175276 w 3442376"/>
              <a:gd name="connsiteY746" fmla="*/ 1963144 h 2752480"/>
              <a:gd name="connsiteX747" fmla="*/ 2175276 w 3442376"/>
              <a:gd name="connsiteY747" fmla="*/ 1986995 h 2752480"/>
              <a:gd name="connsiteX748" fmla="*/ 2176159 w 3442376"/>
              <a:gd name="connsiteY748" fmla="*/ 1998479 h 2752480"/>
              <a:gd name="connsiteX749" fmla="*/ 2177927 w 3442376"/>
              <a:gd name="connsiteY749" fmla="*/ 2045297 h 2752480"/>
              <a:gd name="connsiteX750" fmla="*/ 2176159 w 3442376"/>
              <a:gd name="connsiteY750" fmla="*/ 2058548 h 2752480"/>
              <a:gd name="connsiteX751" fmla="*/ 2177927 w 3442376"/>
              <a:gd name="connsiteY751" fmla="*/ 2081516 h 2752480"/>
              <a:gd name="connsiteX752" fmla="*/ 2178810 w 3442376"/>
              <a:gd name="connsiteY752" fmla="*/ 2109783 h 2752480"/>
              <a:gd name="connsiteX753" fmla="*/ 2178810 w 3442376"/>
              <a:gd name="connsiteY753" fmla="*/ 2119500 h 2752480"/>
              <a:gd name="connsiteX754" fmla="*/ 2178810 w 3442376"/>
              <a:gd name="connsiteY754" fmla="*/ 2149534 h 2752480"/>
              <a:gd name="connsiteX755" fmla="*/ 2180577 w 3442376"/>
              <a:gd name="connsiteY755" fmla="*/ 2199003 h 2752480"/>
              <a:gd name="connsiteX756" fmla="*/ 2181461 w 3442376"/>
              <a:gd name="connsiteY756" fmla="*/ 2234338 h 2752480"/>
              <a:gd name="connsiteX757" fmla="*/ 2181461 w 3442376"/>
              <a:gd name="connsiteY757" fmla="*/ 2264372 h 2752480"/>
              <a:gd name="connsiteX758" fmla="*/ 2183229 w 3442376"/>
              <a:gd name="connsiteY758" fmla="*/ 2309423 h 2752480"/>
              <a:gd name="connsiteX759" fmla="*/ 2181461 w 3442376"/>
              <a:gd name="connsiteY759" fmla="*/ 2322674 h 2752480"/>
              <a:gd name="connsiteX760" fmla="*/ 2179694 w 3442376"/>
              <a:gd name="connsiteY760" fmla="*/ 2332391 h 2752480"/>
              <a:gd name="connsiteX761" fmla="*/ 2182345 w 3442376"/>
              <a:gd name="connsiteY761" fmla="*/ 2358892 h 2752480"/>
              <a:gd name="connsiteX762" fmla="*/ 2184997 w 3442376"/>
              <a:gd name="connsiteY762" fmla="*/ 2373909 h 2752480"/>
              <a:gd name="connsiteX763" fmla="*/ 2191182 w 3442376"/>
              <a:gd name="connsiteY763" fmla="*/ 2408360 h 2752480"/>
              <a:gd name="connsiteX764" fmla="*/ 2171741 w 3442376"/>
              <a:gd name="connsiteY764" fmla="*/ 2448112 h 2752480"/>
              <a:gd name="connsiteX765" fmla="*/ 2160253 w 3442376"/>
              <a:gd name="connsiteY765" fmla="*/ 2454296 h 2752480"/>
              <a:gd name="connsiteX766" fmla="*/ 2131975 w 3442376"/>
              <a:gd name="connsiteY766" fmla="*/ 2442811 h 2752480"/>
              <a:gd name="connsiteX767" fmla="*/ 2124905 w 3442376"/>
              <a:gd name="connsiteY767" fmla="*/ 2410127 h 2752480"/>
              <a:gd name="connsiteX768" fmla="*/ 2127556 w 3442376"/>
              <a:gd name="connsiteY768" fmla="*/ 2395993 h 2752480"/>
              <a:gd name="connsiteX769" fmla="*/ 2126673 w 3442376"/>
              <a:gd name="connsiteY769" fmla="*/ 2390693 h 2752480"/>
              <a:gd name="connsiteX770" fmla="*/ 2122254 w 3442376"/>
              <a:gd name="connsiteY770" fmla="*/ 2353591 h 2752480"/>
              <a:gd name="connsiteX771" fmla="*/ 2125789 w 3442376"/>
              <a:gd name="connsiteY771" fmla="*/ 2321791 h 2752480"/>
              <a:gd name="connsiteX772" fmla="*/ 2129323 w 3442376"/>
              <a:gd name="connsiteY772" fmla="*/ 2297940 h 2752480"/>
              <a:gd name="connsiteX773" fmla="*/ 2129323 w 3442376"/>
              <a:gd name="connsiteY773" fmla="*/ 2275855 h 2752480"/>
              <a:gd name="connsiteX774" fmla="*/ 2127973 w 3442376"/>
              <a:gd name="connsiteY774" fmla="*/ 2254706 h 2752480"/>
              <a:gd name="connsiteX775" fmla="*/ 2126735 w 3442376"/>
              <a:gd name="connsiteY775" fmla="*/ 2256146 h 2752480"/>
              <a:gd name="connsiteX776" fmla="*/ 2127501 w 3442376"/>
              <a:gd name="connsiteY776" fmla="*/ 2247302 h 2752480"/>
              <a:gd name="connsiteX777" fmla="*/ 2126673 w 3442376"/>
              <a:gd name="connsiteY777" fmla="*/ 2234338 h 2752480"/>
              <a:gd name="connsiteX778" fmla="*/ 2124022 w 3442376"/>
              <a:gd name="connsiteY778" fmla="*/ 2222854 h 2752480"/>
              <a:gd name="connsiteX779" fmla="*/ 2121424 w 3442376"/>
              <a:gd name="connsiteY779" fmla="*/ 2214630 h 2752480"/>
              <a:gd name="connsiteX780" fmla="*/ 2114304 w 3442376"/>
              <a:gd name="connsiteY780" fmla="*/ 2204815 h 2752480"/>
              <a:gd name="connsiteX781" fmla="*/ 2114567 w 3442376"/>
              <a:gd name="connsiteY781" fmla="*/ 2190442 h 2752480"/>
              <a:gd name="connsiteX782" fmla="*/ 2127427 w 3442376"/>
              <a:gd name="connsiteY782" fmla="*/ 2201673 h 2752480"/>
              <a:gd name="connsiteX783" fmla="*/ 2129323 w 3442376"/>
              <a:gd name="connsiteY783" fmla="*/ 2188403 h 2752480"/>
              <a:gd name="connsiteX784" fmla="*/ 2129323 w 3442376"/>
              <a:gd name="connsiteY784" fmla="*/ 2182219 h 2752480"/>
              <a:gd name="connsiteX785" fmla="*/ 2128441 w 3442376"/>
              <a:gd name="connsiteY785" fmla="*/ 2165435 h 2752480"/>
              <a:gd name="connsiteX786" fmla="*/ 2130207 w 3442376"/>
              <a:gd name="connsiteY786" fmla="*/ 2142467 h 2752480"/>
              <a:gd name="connsiteX787" fmla="*/ 2130207 w 3442376"/>
              <a:gd name="connsiteY787" fmla="*/ 2140701 h 2752480"/>
              <a:gd name="connsiteX788" fmla="*/ 2130207 w 3442376"/>
              <a:gd name="connsiteY788" fmla="*/ 2105366 h 2752480"/>
              <a:gd name="connsiteX789" fmla="*/ 2129323 w 3442376"/>
              <a:gd name="connsiteY789" fmla="*/ 2084166 h 2752480"/>
              <a:gd name="connsiteX790" fmla="*/ 2130207 w 3442376"/>
              <a:gd name="connsiteY790" fmla="*/ 2063848 h 2752480"/>
              <a:gd name="connsiteX791" fmla="*/ 2131975 w 3442376"/>
              <a:gd name="connsiteY791" fmla="*/ 1994063 h 2752480"/>
              <a:gd name="connsiteX792" fmla="*/ 2133743 w 3442376"/>
              <a:gd name="connsiteY792" fmla="*/ 1947244 h 2752480"/>
              <a:gd name="connsiteX793" fmla="*/ 2132859 w 3442376"/>
              <a:gd name="connsiteY793" fmla="*/ 1899542 h 2752480"/>
              <a:gd name="connsiteX794" fmla="*/ 2132859 w 3442376"/>
              <a:gd name="connsiteY794" fmla="*/ 1898659 h 2752480"/>
              <a:gd name="connsiteX795" fmla="*/ 2038305 w 3442376"/>
              <a:gd name="connsiteY795" fmla="*/ 1993179 h 2752480"/>
              <a:gd name="connsiteX796" fmla="*/ 2057745 w 3442376"/>
              <a:gd name="connsiteY796" fmla="*/ 2009962 h 2752480"/>
              <a:gd name="connsiteX797" fmla="*/ 2055978 w 3442376"/>
              <a:gd name="connsiteY797" fmla="*/ 2042647 h 2752480"/>
              <a:gd name="connsiteX798" fmla="*/ 2034769 w 3442376"/>
              <a:gd name="connsiteY798" fmla="*/ 1994946 h 2752480"/>
              <a:gd name="connsiteX799" fmla="*/ 1979097 w 3442376"/>
              <a:gd name="connsiteY799" fmla="*/ 2050598 h 2752480"/>
              <a:gd name="connsiteX800" fmla="*/ 1976446 w 3442376"/>
              <a:gd name="connsiteY800" fmla="*/ 2055898 h 2752480"/>
              <a:gd name="connsiteX801" fmla="*/ 1976446 w 3442376"/>
              <a:gd name="connsiteY801" fmla="*/ 2066498 h 2752480"/>
              <a:gd name="connsiteX802" fmla="*/ 1978213 w 3442376"/>
              <a:gd name="connsiteY802" fmla="*/ 2099182 h 2752480"/>
              <a:gd name="connsiteX803" fmla="*/ 1978213 w 3442376"/>
              <a:gd name="connsiteY803" fmla="*/ 2113316 h 2752480"/>
              <a:gd name="connsiteX804" fmla="*/ 1979981 w 3442376"/>
              <a:gd name="connsiteY804" fmla="*/ 2133633 h 2752480"/>
              <a:gd name="connsiteX805" fmla="*/ 1979981 w 3442376"/>
              <a:gd name="connsiteY805" fmla="*/ 2168085 h 2752480"/>
              <a:gd name="connsiteX806" fmla="*/ 1981749 w 3442376"/>
              <a:gd name="connsiteY806" fmla="*/ 2215787 h 2752480"/>
              <a:gd name="connsiteX807" fmla="*/ 1981749 w 3442376"/>
              <a:gd name="connsiteY807" fmla="*/ 2234338 h 2752480"/>
              <a:gd name="connsiteX808" fmla="*/ 1982632 w 3442376"/>
              <a:gd name="connsiteY808" fmla="*/ 2278506 h 2752480"/>
              <a:gd name="connsiteX809" fmla="*/ 1984400 w 3442376"/>
              <a:gd name="connsiteY809" fmla="*/ 2326207 h 2752480"/>
              <a:gd name="connsiteX810" fmla="*/ 1982632 w 3442376"/>
              <a:gd name="connsiteY810" fmla="*/ 2337691 h 2752480"/>
              <a:gd name="connsiteX811" fmla="*/ 1980865 w 3442376"/>
              <a:gd name="connsiteY811" fmla="*/ 2349175 h 2752480"/>
              <a:gd name="connsiteX812" fmla="*/ 1982632 w 3442376"/>
              <a:gd name="connsiteY812" fmla="*/ 2363308 h 2752480"/>
              <a:gd name="connsiteX813" fmla="*/ 1986167 w 3442376"/>
              <a:gd name="connsiteY813" fmla="*/ 2388043 h 2752480"/>
              <a:gd name="connsiteX814" fmla="*/ 1992352 w 3442376"/>
              <a:gd name="connsiteY814" fmla="*/ 2424261 h 2752480"/>
              <a:gd name="connsiteX815" fmla="*/ 1971144 w 3442376"/>
              <a:gd name="connsiteY815" fmla="*/ 2464896 h 2752480"/>
              <a:gd name="connsiteX816" fmla="*/ 1961424 w 3442376"/>
              <a:gd name="connsiteY816" fmla="*/ 2470196 h 2752480"/>
              <a:gd name="connsiteX817" fmla="*/ 1934029 w 3442376"/>
              <a:gd name="connsiteY817" fmla="*/ 2459595 h 2752480"/>
              <a:gd name="connsiteX818" fmla="*/ 1925192 w 3442376"/>
              <a:gd name="connsiteY818" fmla="*/ 2425144 h 2752480"/>
              <a:gd name="connsiteX819" fmla="*/ 1925192 w 3442376"/>
              <a:gd name="connsiteY819" fmla="*/ 2411011 h 2752480"/>
              <a:gd name="connsiteX820" fmla="*/ 1919890 w 3442376"/>
              <a:gd name="connsiteY820" fmla="*/ 2375676 h 2752480"/>
              <a:gd name="connsiteX821" fmla="*/ 1920774 w 3442376"/>
              <a:gd name="connsiteY821" fmla="*/ 2370375 h 2752480"/>
              <a:gd name="connsiteX822" fmla="*/ 1924309 w 3442376"/>
              <a:gd name="connsiteY822" fmla="*/ 2364192 h 2752480"/>
              <a:gd name="connsiteX823" fmla="*/ 1927844 w 3442376"/>
              <a:gd name="connsiteY823" fmla="*/ 2330624 h 2752480"/>
              <a:gd name="connsiteX824" fmla="*/ 1929611 w 3442376"/>
              <a:gd name="connsiteY824" fmla="*/ 2317374 h 2752480"/>
              <a:gd name="connsiteX825" fmla="*/ 1930495 w 3442376"/>
              <a:gd name="connsiteY825" fmla="*/ 2289106 h 2752480"/>
              <a:gd name="connsiteX826" fmla="*/ 1929611 w 3442376"/>
              <a:gd name="connsiteY826" fmla="*/ 2235221 h 2752480"/>
              <a:gd name="connsiteX827" fmla="*/ 1929611 w 3442376"/>
              <a:gd name="connsiteY827" fmla="*/ 2230804 h 2752480"/>
              <a:gd name="connsiteX828" fmla="*/ 1928728 w 3442376"/>
              <a:gd name="connsiteY828" fmla="*/ 2214904 h 2752480"/>
              <a:gd name="connsiteX829" fmla="*/ 1929611 w 3442376"/>
              <a:gd name="connsiteY829" fmla="*/ 2196353 h 2752480"/>
              <a:gd name="connsiteX830" fmla="*/ 1932262 w 3442376"/>
              <a:gd name="connsiteY830" fmla="*/ 2170736 h 2752480"/>
              <a:gd name="connsiteX831" fmla="*/ 1933146 w 3442376"/>
              <a:gd name="connsiteY831" fmla="*/ 2167201 h 2752480"/>
              <a:gd name="connsiteX832" fmla="*/ 1930495 w 3442376"/>
              <a:gd name="connsiteY832" fmla="*/ 2130100 h 2752480"/>
              <a:gd name="connsiteX833" fmla="*/ 1930495 w 3442376"/>
              <a:gd name="connsiteY833" fmla="*/ 2099182 h 2752480"/>
              <a:gd name="connsiteX834" fmla="*/ 1922541 w 3442376"/>
              <a:gd name="connsiteY834" fmla="*/ 2106249 h 2752480"/>
              <a:gd name="connsiteX835" fmla="*/ 1851847 w 3442376"/>
              <a:gd name="connsiteY835" fmla="*/ 2176918 h 2752480"/>
              <a:gd name="connsiteX836" fmla="*/ 1816500 w 3442376"/>
              <a:gd name="connsiteY836" fmla="*/ 2206070 h 2752480"/>
              <a:gd name="connsiteX837" fmla="*/ 1816500 w 3442376"/>
              <a:gd name="connsiteY837" fmla="*/ 2213136 h 2752480"/>
              <a:gd name="connsiteX838" fmla="*/ 1817384 w 3442376"/>
              <a:gd name="connsiteY838" fmla="*/ 2255538 h 2752480"/>
              <a:gd name="connsiteX839" fmla="*/ 1820918 w 3442376"/>
              <a:gd name="connsiteY839" fmla="*/ 2277623 h 2752480"/>
              <a:gd name="connsiteX840" fmla="*/ 1821802 w 3442376"/>
              <a:gd name="connsiteY840" fmla="*/ 2285573 h 2752480"/>
              <a:gd name="connsiteX841" fmla="*/ 1819151 w 3442376"/>
              <a:gd name="connsiteY841" fmla="*/ 2323557 h 2752480"/>
              <a:gd name="connsiteX842" fmla="*/ 1812964 w 3442376"/>
              <a:gd name="connsiteY842" fmla="*/ 2350058 h 2752480"/>
              <a:gd name="connsiteX843" fmla="*/ 1812081 w 3442376"/>
              <a:gd name="connsiteY843" fmla="*/ 2359775 h 2752480"/>
              <a:gd name="connsiteX844" fmla="*/ 1811197 w 3442376"/>
              <a:gd name="connsiteY844" fmla="*/ 2394227 h 2752480"/>
              <a:gd name="connsiteX845" fmla="*/ 1812081 w 3442376"/>
              <a:gd name="connsiteY845" fmla="*/ 2405710 h 2752480"/>
              <a:gd name="connsiteX846" fmla="*/ 1812081 w 3442376"/>
              <a:gd name="connsiteY846" fmla="*/ 2411011 h 2752480"/>
              <a:gd name="connsiteX847" fmla="*/ 1811197 w 3442376"/>
              <a:gd name="connsiteY847" fmla="*/ 2423377 h 2752480"/>
              <a:gd name="connsiteX848" fmla="*/ 1813848 w 3442376"/>
              <a:gd name="connsiteY848" fmla="*/ 2448112 h 2752480"/>
              <a:gd name="connsiteX849" fmla="*/ 1812964 w 3442376"/>
              <a:gd name="connsiteY849" fmla="*/ 2483446 h 2752480"/>
              <a:gd name="connsiteX850" fmla="*/ 1812081 w 3442376"/>
              <a:gd name="connsiteY850" fmla="*/ 2499347 h 2752480"/>
              <a:gd name="connsiteX851" fmla="*/ 1813848 w 3442376"/>
              <a:gd name="connsiteY851" fmla="*/ 2533798 h 2752480"/>
              <a:gd name="connsiteX852" fmla="*/ 1817384 w 3442376"/>
              <a:gd name="connsiteY852" fmla="*/ 2551466 h 2752480"/>
              <a:gd name="connsiteX853" fmla="*/ 1819151 w 3442376"/>
              <a:gd name="connsiteY853" fmla="*/ 2557649 h 2752480"/>
              <a:gd name="connsiteX854" fmla="*/ 1824452 w 3442376"/>
              <a:gd name="connsiteY854" fmla="*/ 2618601 h 2752480"/>
              <a:gd name="connsiteX855" fmla="*/ 1828871 w 3442376"/>
              <a:gd name="connsiteY855" fmla="*/ 2640685 h 2752480"/>
              <a:gd name="connsiteX856" fmla="*/ 1827987 w 3442376"/>
              <a:gd name="connsiteY856" fmla="*/ 2664536 h 2752480"/>
              <a:gd name="connsiteX857" fmla="*/ 1802360 w 3442376"/>
              <a:gd name="connsiteY857" fmla="*/ 2692804 h 2752480"/>
              <a:gd name="connsiteX858" fmla="*/ 1789105 w 3442376"/>
              <a:gd name="connsiteY858" fmla="*/ 2692804 h 2752480"/>
              <a:gd name="connsiteX859" fmla="*/ 1775850 w 3442376"/>
              <a:gd name="connsiteY859" fmla="*/ 2685737 h 2752480"/>
              <a:gd name="connsiteX860" fmla="*/ 1767013 w 3442376"/>
              <a:gd name="connsiteY860" fmla="*/ 2669836 h 2752480"/>
              <a:gd name="connsiteX861" fmla="*/ 1763479 w 3442376"/>
              <a:gd name="connsiteY861" fmla="*/ 2655703 h 2752480"/>
              <a:gd name="connsiteX862" fmla="*/ 1762595 w 3442376"/>
              <a:gd name="connsiteY862" fmla="*/ 2647753 h 2752480"/>
              <a:gd name="connsiteX863" fmla="*/ 1763479 w 3442376"/>
              <a:gd name="connsiteY863" fmla="*/ 2596517 h 2752480"/>
              <a:gd name="connsiteX864" fmla="*/ 1766130 w 3442376"/>
              <a:gd name="connsiteY864" fmla="*/ 2569133 h 2752480"/>
              <a:gd name="connsiteX865" fmla="*/ 1763479 w 3442376"/>
              <a:gd name="connsiteY865" fmla="*/ 2530264 h 2752480"/>
              <a:gd name="connsiteX866" fmla="*/ 1761711 w 3442376"/>
              <a:gd name="connsiteY866" fmla="*/ 2517898 h 2752480"/>
              <a:gd name="connsiteX867" fmla="*/ 1763479 w 3442376"/>
              <a:gd name="connsiteY867" fmla="*/ 2479029 h 2752480"/>
              <a:gd name="connsiteX868" fmla="*/ 1763479 w 3442376"/>
              <a:gd name="connsiteY868" fmla="*/ 2475496 h 2752480"/>
              <a:gd name="connsiteX869" fmla="*/ 1762595 w 3442376"/>
              <a:gd name="connsiteY869" fmla="*/ 2436628 h 2752480"/>
              <a:gd name="connsiteX870" fmla="*/ 1764362 w 3442376"/>
              <a:gd name="connsiteY870" fmla="*/ 2420728 h 2752480"/>
              <a:gd name="connsiteX871" fmla="*/ 1764362 w 3442376"/>
              <a:gd name="connsiteY871" fmla="*/ 2414544 h 2752480"/>
              <a:gd name="connsiteX872" fmla="*/ 1766130 w 3442376"/>
              <a:gd name="connsiteY872" fmla="*/ 2369492 h 2752480"/>
              <a:gd name="connsiteX873" fmla="*/ 1767897 w 3442376"/>
              <a:gd name="connsiteY873" fmla="*/ 2333274 h 2752480"/>
              <a:gd name="connsiteX874" fmla="*/ 1768780 w 3442376"/>
              <a:gd name="connsiteY874" fmla="*/ 2327090 h 2752480"/>
              <a:gd name="connsiteX875" fmla="*/ 1770548 w 3442376"/>
              <a:gd name="connsiteY875" fmla="*/ 2308540 h 2752480"/>
              <a:gd name="connsiteX876" fmla="*/ 1769664 w 3442376"/>
              <a:gd name="connsiteY876" fmla="*/ 2301473 h 2752480"/>
              <a:gd name="connsiteX877" fmla="*/ 1768780 w 3442376"/>
              <a:gd name="connsiteY877" fmla="*/ 2285573 h 2752480"/>
              <a:gd name="connsiteX878" fmla="*/ 1769664 w 3442376"/>
              <a:gd name="connsiteY878" fmla="*/ 2274972 h 2752480"/>
              <a:gd name="connsiteX879" fmla="*/ 1771431 w 3442376"/>
              <a:gd name="connsiteY879" fmla="*/ 2231687 h 2752480"/>
              <a:gd name="connsiteX880" fmla="*/ 1770548 w 3442376"/>
              <a:gd name="connsiteY880" fmla="*/ 2221970 h 2752480"/>
              <a:gd name="connsiteX881" fmla="*/ 1770548 w 3442376"/>
              <a:gd name="connsiteY881" fmla="*/ 2210486 h 2752480"/>
              <a:gd name="connsiteX882" fmla="*/ 1726364 w 3442376"/>
              <a:gd name="connsiteY882" fmla="*/ 2181336 h 2752480"/>
              <a:gd name="connsiteX883" fmla="*/ 1648599 w 3442376"/>
              <a:gd name="connsiteY883" fmla="*/ 2103599 h 2752480"/>
              <a:gd name="connsiteX884" fmla="*/ 1641530 w 3442376"/>
              <a:gd name="connsiteY884" fmla="*/ 2098299 h 2752480"/>
              <a:gd name="connsiteX885" fmla="*/ 1645065 w 3442376"/>
              <a:gd name="connsiteY885" fmla="*/ 2134517 h 2752480"/>
              <a:gd name="connsiteX886" fmla="*/ 1645065 w 3442376"/>
              <a:gd name="connsiteY886" fmla="*/ 2145118 h 2752480"/>
              <a:gd name="connsiteX887" fmla="*/ 1642414 w 3442376"/>
              <a:gd name="connsiteY887" fmla="*/ 2168085 h 2752480"/>
              <a:gd name="connsiteX888" fmla="*/ 1653901 w 3442376"/>
              <a:gd name="connsiteY888" fmla="*/ 2160134 h 2752480"/>
              <a:gd name="connsiteX889" fmla="*/ 1658320 w 3442376"/>
              <a:gd name="connsiteY889" fmla="*/ 2171619 h 2752480"/>
              <a:gd name="connsiteX890" fmla="*/ 1660971 w 3442376"/>
              <a:gd name="connsiteY890" fmla="*/ 2184869 h 2752480"/>
              <a:gd name="connsiteX891" fmla="*/ 1651250 w 3442376"/>
              <a:gd name="connsiteY891" fmla="*/ 2192819 h 2752480"/>
              <a:gd name="connsiteX892" fmla="*/ 1640646 w 3442376"/>
              <a:gd name="connsiteY892" fmla="*/ 2192819 h 2752480"/>
              <a:gd name="connsiteX893" fmla="*/ 1637111 w 3442376"/>
              <a:gd name="connsiteY893" fmla="*/ 2213136 h 2752480"/>
              <a:gd name="connsiteX894" fmla="*/ 1636227 w 3442376"/>
              <a:gd name="connsiteY894" fmla="*/ 2263488 h 2752480"/>
              <a:gd name="connsiteX895" fmla="*/ 1635344 w 3442376"/>
              <a:gd name="connsiteY895" fmla="*/ 2267022 h 2752480"/>
              <a:gd name="connsiteX896" fmla="*/ 1636227 w 3442376"/>
              <a:gd name="connsiteY896" fmla="*/ 2280272 h 2752480"/>
              <a:gd name="connsiteX897" fmla="*/ 1637111 w 3442376"/>
              <a:gd name="connsiteY897" fmla="*/ 2281156 h 2752480"/>
              <a:gd name="connsiteX898" fmla="*/ 1641530 w 3442376"/>
              <a:gd name="connsiteY898" fmla="*/ 2276739 h 2752480"/>
              <a:gd name="connsiteX899" fmla="*/ 1642414 w 3442376"/>
              <a:gd name="connsiteY899" fmla="*/ 2278506 h 2752480"/>
              <a:gd name="connsiteX900" fmla="*/ 1642414 w 3442376"/>
              <a:gd name="connsiteY900" fmla="*/ 2281156 h 2752480"/>
              <a:gd name="connsiteX901" fmla="*/ 1637995 w 3442376"/>
              <a:gd name="connsiteY901" fmla="*/ 2301473 h 2752480"/>
              <a:gd name="connsiteX902" fmla="*/ 1637995 w 3442376"/>
              <a:gd name="connsiteY902" fmla="*/ 2307657 h 2752480"/>
              <a:gd name="connsiteX903" fmla="*/ 1644181 w 3442376"/>
              <a:gd name="connsiteY903" fmla="*/ 2319140 h 2752480"/>
              <a:gd name="connsiteX904" fmla="*/ 1647881 w 3442376"/>
              <a:gd name="connsiteY904" fmla="*/ 2324551 h 2752480"/>
              <a:gd name="connsiteX905" fmla="*/ 1653772 w 3442376"/>
              <a:gd name="connsiteY905" fmla="*/ 2323626 h 2752480"/>
              <a:gd name="connsiteX906" fmla="*/ 1654581 w 3442376"/>
              <a:gd name="connsiteY906" fmla="*/ 2333013 h 2752480"/>
              <a:gd name="connsiteX907" fmla="*/ 1647389 w 3442376"/>
              <a:gd name="connsiteY907" fmla="*/ 2337776 h 2752480"/>
              <a:gd name="connsiteX908" fmla="*/ 1645065 w 3442376"/>
              <a:gd name="connsiteY908" fmla="*/ 2342108 h 2752480"/>
              <a:gd name="connsiteX909" fmla="*/ 1636227 w 3442376"/>
              <a:gd name="connsiteY909" fmla="*/ 2348292 h 2752480"/>
              <a:gd name="connsiteX910" fmla="*/ 1637111 w 3442376"/>
              <a:gd name="connsiteY910" fmla="*/ 2358009 h 2752480"/>
              <a:gd name="connsiteX911" fmla="*/ 1637995 w 3442376"/>
              <a:gd name="connsiteY911" fmla="*/ 2384510 h 2752480"/>
              <a:gd name="connsiteX912" fmla="*/ 1642414 w 3442376"/>
              <a:gd name="connsiteY912" fmla="*/ 2407477 h 2752480"/>
              <a:gd name="connsiteX913" fmla="*/ 1643297 w 3442376"/>
              <a:gd name="connsiteY913" fmla="*/ 2411011 h 2752480"/>
              <a:gd name="connsiteX914" fmla="*/ 1647715 w 3442376"/>
              <a:gd name="connsiteY914" fmla="*/ 2457829 h 2752480"/>
              <a:gd name="connsiteX915" fmla="*/ 1653017 w 3442376"/>
              <a:gd name="connsiteY915" fmla="*/ 2493163 h 2752480"/>
              <a:gd name="connsiteX916" fmla="*/ 1637111 w 3442376"/>
              <a:gd name="connsiteY916" fmla="*/ 2539981 h 2752480"/>
              <a:gd name="connsiteX917" fmla="*/ 1610600 w 3442376"/>
              <a:gd name="connsiteY917" fmla="*/ 2546165 h 2752480"/>
              <a:gd name="connsiteX918" fmla="*/ 1590276 w 3442376"/>
              <a:gd name="connsiteY918" fmla="*/ 2524965 h 2752480"/>
              <a:gd name="connsiteX919" fmla="*/ 1587625 w 3442376"/>
              <a:gd name="connsiteY919" fmla="*/ 2511714 h 2752480"/>
              <a:gd name="connsiteX920" fmla="*/ 1586741 w 3442376"/>
              <a:gd name="connsiteY920" fmla="*/ 2501997 h 2752480"/>
              <a:gd name="connsiteX921" fmla="*/ 1587625 w 3442376"/>
              <a:gd name="connsiteY921" fmla="*/ 2453412 h 2752480"/>
              <a:gd name="connsiteX922" fmla="*/ 1590276 w 3442376"/>
              <a:gd name="connsiteY922" fmla="*/ 2426028 h 2752480"/>
              <a:gd name="connsiteX923" fmla="*/ 1588509 w 3442376"/>
              <a:gd name="connsiteY923" fmla="*/ 2388926 h 2752480"/>
              <a:gd name="connsiteX924" fmla="*/ 1585857 w 3442376"/>
              <a:gd name="connsiteY924" fmla="*/ 2364192 h 2752480"/>
              <a:gd name="connsiteX925" fmla="*/ 1587625 w 3442376"/>
              <a:gd name="connsiteY925" fmla="*/ 2331508 h 2752480"/>
              <a:gd name="connsiteX926" fmla="*/ 1587625 w 3442376"/>
              <a:gd name="connsiteY926" fmla="*/ 2307657 h 2752480"/>
              <a:gd name="connsiteX927" fmla="*/ 1588509 w 3442376"/>
              <a:gd name="connsiteY927" fmla="*/ 2253771 h 2752480"/>
              <a:gd name="connsiteX928" fmla="*/ 1592043 w 3442376"/>
              <a:gd name="connsiteY928" fmla="*/ 2214020 h 2752480"/>
              <a:gd name="connsiteX929" fmla="*/ 1595578 w 3442376"/>
              <a:gd name="connsiteY929" fmla="*/ 2175152 h 2752480"/>
              <a:gd name="connsiteX930" fmla="*/ 1595578 w 3442376"/>
              <a:gd name="connsiteY930" fmla="*/ 2174269 h 2752480"/>
              <a:gd name="connsiteX931" fmla="*/ 1593811 w 3442376"/>
              <a:gd name="connsiteY931" fmla="*/ 2146001 h 2752480"/>
              <a:gd name="connsiteX932" fmla="*/ 1594694 w 3442376"/>
              <a:gd name="connsiteY932" fmla="*/ 2121267 h 2752480"/>
              <a:gd name="connsiteX933" fmla="*/ 1596461 w 3442376"/>
              <a:gd name="connsiteY933" fmla="*/ 2102716 h 2752480"/>
              <a:gd name="connsiteX934" fmla="*/ 1595578 w 3442376"/>
              <a:gd name="connsiteY934" fmla="*/ 2055898 h 2752480"/>
              <a:gd name="connsiteX935" fmla="*/ 1592043 w 3442376"/>
              <a:gd name="connsiteY935" fmla="*/ 2047064 h 2752480"/>
              <a:gd name="connsiteX936" fmla="*/ 1560231 w 3442376"/>
              <a:gd name="connsiteY936" fmla="*/ 2015263 h 2752480"/>
              <a:gd name="connsiteX937" fmla="*/ 1555812 w 3442376"/>
              <a:gd name="connsiteY937" fmla="*/ 2011730 h 2752480"/>
              <a:gd name="connsiteX938" fmla="*/ 1548743 w 3442376"/>
              <a:gd name="connsiteY938" fmla="*/ 2046181 h 2752480"/>
              <a:gd name="connsiteX939" fmla="*/ 1549627 w 3442376"/>
              <a:gd name="connsiteY939" fmla="*/ 2048831 h 2752480"/>
              <a:gd name="connsiteX940" fmla="*/ 1552277 w 3442376"/>
              <a:gd name="connsiteY940" fmla="*/ 2106249 h 2752480"/>
              <a:gd name="connsiteX941" fmla="*/ 1551394 w 3442376"/>
              <a:gd name="connsiteY941" fmla="*/ 2152184 h 2752480"/>
              <a:gd name="connsiteX942" fmla="*/ 1555812 w 3442376"/>
              <a:gd name="connsiteY942" fmla="*/ 2173385 h 2752480"/>
              <a:gd name="connsiteX943" fmla="*/ 1538139 w 3442376"/>
              <a:gd name="connsiteY943" fmla="*/ 2183102 h 2752480"/>
              <a:gd name="connsiteX944" fmla="*/ 1533720 w 3442376"/>
              <a:gd name="connsiteY944" fmla="*/ 2202536 h 2752480"/>
              <a:gd name="connsiteX945" fmla="*/ 1530185 w 3442376"/>
              <a:gd name="connsiteY945" fmla="*/ 2212253 h 2752480"/>
              <a:gd name="connsiteX946" fmla="*/ 1521349 w 3442376"/>
              <a:gd name="connsiteY946" fmla="*/ 2239637 h 2752480"/>
              <a:gd name="connsiteX947" fmla="*/ 1520465 w 3442376"/>
              <a:gd name="connsiteY947" fmla="*/ 2259955 h 2752480"/>
              <a:gd name="connsiteX948" fmla="*/ 1518697 w 3442376"/>
              <a:gd name="connsiteY948" fmla="*/ 2272322 h 2752480"/>
              <a:gd name="connsiteX949" fmla="*/ 1502791 w 3442376"/>
              <a:gd name="connsiteY949" fmla="*/ 2288223 h 2752480"/>
              <a:gd name="connsiteX950" fmla="*/ 1496605 w 3442376"/>
              <a:gd name="connsiteY950" fmla="*/ 2262605 h 2752480"/>
              <a:gd name="connsiteX951" fmla="*/ 1502791 w 3442376"/>
              <a:gd name="connsiteY951" fmla="*/ 2243171 h 2752480"/>
              <a:gd name="connsiteX952" fmla="*/ 1506326 w 3442376"/>
              <a:gd name="connsiteY952" fmla="*/ 2215787 h 2752480"/>
              <a:gd name="connsiteX953" fmla="*/ 1512512 w 3442376"/>
              <a:gd name="connsiteY953" fmla="*/ 2128334 h 2752480"/>
              <a:gd name="connsiteX954" fmla="*/ 1530185 w 3442376"/>
              <a:gd name="connsiteY954" fmla="*/ 2087699 h 2752480"/>
              <a:gd name="connsiteX955" fmla="*/ 1528418 w 3442376"/>
              <a:gd name="connsiteY955" fmla="*/ 2085049 h 2752480"/>
              <a:gd name="connsiteX956" fmla="*/ 1524000 w 3442376"/>
              <a:gd name="connsiteY956" fmla="*/ 2038231 h 2752480"/>
              <a:gd name="connsiteX957" fmla="*/ 1534604 w 3442376"/>
              <a:gd name="connsiteY957" fmla="*/ 2013496 h 2752480"/>
              <a:gd name="connsiteX958" fmla="*/ 1539022 w 3442376"/>
              <a:gd name="connsiteY958" fmla="*/ 2012613 h 2752480"/>
              <a:gd name="connsiteX959" fmla="*/ 1542557 w 3442376"/>
              <a:gd name="connsiteY959" fmla="*/ 1997596 h 2752480"/>
              <a:gd name="connsiteX960" fmla="*/ 1491303 w 3442376"/>
              <a:gd name="connsiteY960" fmla="*/ 1946360 h 2752480"/>
              <a:gd name="connsiteX961" fmla="*/ 1486001 w 3442376"/>
              <a:gd name="connsiteY961" fmla="*/ 1941944 h 2752480"/>
              <a:gd name="connsiteX962" fmla="*/ 1483350 w 3442376"/>
              <a:gd name="connsiteY962" fmla="*/ 1972861 h 2752480"/>
              <a:gd name="connsiteX963" fmla="*/ 1485117 w 3442376"/>
              <a:gd name="connsiteY963" fmla="*/ 2007313 h 2752480"/>
              <a:gd name="connsiteX964" fmla="*/ 1488652 w 3442376"/>
              <a:gd name="connsiteY964" fmla="*/ 2024097 h 2752480"/>
              <a:gd name="connsiteX965" fmla="*/ 1490419 w 3442376"/>
              <a:gd name="connsiteY965" fmla="*/ 2029397 h 2752480"/>
              <a:gd name="connsiteX966" fmla="*/ 1495722 w 3442376"/>
              <a:gd name="connsiteY966" fmla="*/ 2088582 h 2752480"/>
              <a:gd name="connsiteX967" fmla="*/ 1499256 w 3442376"/>
              <a:gd name="connsiteY967" fmla="*/ 2108900 h 2752480"/>
              <a:gd name="connsiteX968" fmla="*/ 1504558 w 3442376"/>
              <a:gd name="connsiteY968" fmla="*/ 2100066 h 2752480"/>
              <a:gd name="connsiteX969" fmla="*/ 1504558 w 3442376"/>
              <a:gd name="connsiteY969" fmla="*/ 2118617 h 2752480"/>
              <a:gd name="connsiteX970" fmla="*/ 1501024 w 3442376"/>
              <a:gd name="connsiteY970" fmla="*/ 2127451 h 2752480"/>
              <a:gd name="connsiteX971" fmla="*/ 1485117 w 3442376"/>
              <a:gd name="connsiteY971" fmla="*/ 2157485 h 2752480"/>
              <a:gd name="connsiteX972" fmla="*/ 1440050 w 3442376"/>
              <a:gd name="connsiteY972" fmla="*/ 2150417 h 2752480"/>
              <a:gd name="connsiteX973" fmla="*/ 1439166 w 3442376"/>
              <a:gd name="connsiteY973" fmla="*/ 2148651 h 2752480"/>
              <a:gd name="connsiteX974" fmla="*/ 1432980 w 3442376"/>
              <a:gd name="connsiteY974" fmla="*/ 2124800 h 2752480"/>
              <a:gd name="connsiteX975" fmla="*/ 1433863 w 3442376"/>
              <a:gd name="connsiteY975" fmla="*/ 2120383 h 2752480"/>
              <a:gd name="connsiteX976" fmla="*/ 1434747 w 3442376"/>
              <a:gd name="connsiteY976" fmla="*/ 2076215 h 2752480"/>
              <a:gd name="connsiteX977" fmla="*/ 1437398 w 3442376"/>
              <a:gd name="connsiteY977" fmla="*/ 2040881 h 2752480"/>
              <a:gd name="connsiteX978" fmla="*/ 1437398 w 3442376"/>
              <a:gd name="connsiteY978" fmla="*/ 2019680 h 2752480"/>
              <a:gd name="connsiteX979" fmla="*/ 1422375 w 3442376"/>
              <a:gd name="connsiteY979" fmla="*/ 2053247 h 2752480"/>
              <a:gd name="connsiteX980" fmla="*/ 1402935 w 3442376"/>
              <a:gd name="connsiteY980" fmla="*/ 2068265 h 2752480"/>
              <a:gd name="connsiteX981" fmla="*/ 1388796 w 3442376"/>
              <a:gd name="connsiteY981" fmla="*/ 2091233 h 2752480"/>
              <a:gd name="connsiteX982" fmla="*/ 1387912 w 3442376"/>
              <a:gd name="connsiteY982" fmla="*/ 2095649 h 2752480"/>
              <a:gd name="connsiteX983" fmla="*/ 1372006 w 3442376"/>
              <a:gd name="connsiteY983" fmla="*/ 2146884 h 2752480"/>
              <a:gd name="connsiteX984" fmla="*/ 1360518 w 3442376"/>
              <a:gd name="connsiteY984" fmla="*/ 2171619 h 2752480"/>
              <a:gd name="connsiteX985" fmla="*/ 1353448 w 3442376"/>
              <a:gd name="connsiteY985" fmla="*/ 2219320 h 2752480"/>
              <a:gd name="connsiteX986" fmla="*/ 1358751 w 3442376"/>
              <a:gd name="connsiteY986" fmla="*/ 2257305 h 2752480"/>
              <a:gd name="connsiteX987" fmla="*/ 1362285 w 3442376"/>
              <a:gd name="connsiteY987" fmla="*/ 2280272 h 2752480"/>
              <a:gd name="connsiteX988" fmla="*/ 1361401 w 3442376"/>
              <a:gd name="connsiteY988" fmla="*/ 2303240 h 2752480"/>
              <a:gd name="connsiteX989" fmla="*/ 1347263 w 3442376"/>
              <a:gd name="connsiteY989" fmla="*/ 2325324 h 2752480"/>
              <a:gd name="connsiteX990" fmla="*/ 1321636 w 3442376"/>
              <a:gd name="connsiteY990" fmla="*/ 2332391 h 2752480"/>
              <a:gd name="connsiteX991" fmla="*/ 1308380 w 3442376"/>
              <a:gd name="connsiteY991" fmla="*/ 2325324 h 2752480"/>
              <a:gd name="connsiteX992" fmla="*/ 1300427 w 3442376"/>
              <a:gd name="connsiteY992" fmla="*/ 2311190 h 2752480"/>
              <a:gd name="connsiteX993" fmla="*/ 1296892 w 3442376"/>
              <a:gd name="connsiteY993" fmla="*/ 2297940 h 2752480"/>
              <a:gd name="connsiteX994" fmla="*/ 1296009 w 3442376"/>
              <a:gd name="connsiteY994" fmla="*/ 2285573 h 2752480"/>
              <a:gd name="connsiteX995" fmla="*/ 1297776 w 3442376"/>
              <a:gd name="connsiteY995" fmla="*/ 2266138 h 2752480"/>
              <a:gd name="connsiteX996" fmla="*/ 1296009 w 3442376"/>
              <a:gd name="connsiteY996" fmla="*/ 2266138 h 2752480"/>
              <a:gd name="connsiteX997" fmla="*/ 1292474 w 3442376"/>
              <a:gd name="connsiteY997" fmla="*/ 2274972 h 2752480"/>
              <a:gd name="connsiteX998" fmla="*/ 1284520 w 3442376"/>
              <a:gd name="connsiteY998" fmla="*/ 2289989 h 2752480"/>
              <a:gd name="connsiteX999" fmla="*/ 1265080 w 3442376"/>
              <a:gd name="connsiteY999" fmla="*/ 2298823 h 2752480"/>
              <a:gd name="connsiteX1000" fmla="*/ 1269498 w 3442376"/>
              <a:gd name="connsiteY1000" fmla="*/ 2269672 h 2752480"/>
              <a:gd name="connsiteX1001" fmla="*/ 1281870 w 3442376"/>
              <a:gd name="connsiteY1001" fmla="*/ 2254655 h 2752480"/>
              <a:gd name="connsiteX1002" fmla="*/ 1290707 w 3442376"/>
              <a:gd name="connsiteY1002" fmla="*/ 2238754 h 2752480"/>
              <a:gd name="connsiteX1003" fmla="*/ 1297776 w 3442376"/>
              <a:gd name="connsiteY1003" fmla="*/ 2215787 h 2752480"/>
              <a:gd name="connsiteX1004" fmla="*/ 1297776 w 3442376"/>
              <a:gd name="connsiteY1004" fmla="*/ 2171619 h 2752480"/>
              <a:gd name="connsiteX1005" fmla="*/ 1295125 w 3442376"/>
              <a:gd name="connsiteY1005" fmla="*/ 2155718 h 2752480"/>
              <a:gd name="connsiteX1006" fmla="*/ 1297776 w 3442376"/>
              <a:gd name="connsiteY1006" fmla="*/ 2119500 h 2752480"/>
              <a:gd name="connsiteX1007" fmla="*/ 1297776 w 3442376"/>
              <a:gd name="connsiteY1007" fmla="*/ 2116850 h 2752480"/>
              <a:gd name="connsiteX1008" fmla="*/ 1296892 w 3442376"/>
              <a:gd name="connsiteY1008" fmla="*/ 2077982 h 2752480"/>
              <a:gd name="connsiteX1009" fmla="*/ 1297776 w 3442376"/>
              <a:gd name="connsiteY1009" fmla="*/ 2033814 h 2752480"/>
              <a:gd name="connsiteX1010" fmla="*/ 1299543 w 3442376"/>
              <a:gd name="connsiteY1010" fmla="*/ 2012613 h 2752480"/>
              <a:gd name="connsiteX1011" fmla="*/ 1291590 w 3442376"/>
              <a:gd name="connsiteY1011" fmla="*/ 2008196 h 2752480"/>
              <a:gd name="connsiteX1012" fmla="*/ 1300427 w 3442376"/>
              <a:gd name="connsiteY1012" fmla="*/ 2002896 h 2752480"/>
              <a:gd name="connsiteX1013" fmla="*/ 1302194 w 3442376"/>
              <a:gd name="connsiteY1013" fmla="*/ 1982578 h 2752480"/>
              <a:gd name="connsiteX1014" fmla="*/ 1303962 w 3442376"/>
              <a:gd name="connsiteY1014" fmla="*/ 1963144 h 2752480"/>
              <a:gd name="connsiteX1015" fmla="*/ 1304846 w 3442376"/>
              <a:gd name="connsiteY1015" fmla="*/ 1956960 h 2752480"/>
              <a:gd name="connsiteX1016" fmla="*/ 1303962 w 3442376"/>
              <a:gd name="connsiteY1016" fmla="*/ 1935760 h 2752480"/>
              <a:gd name="connsiteX1017" fmla="*/ 1303078 w 3442376"/>
              <a:gd name="connsiteY1017" fmla="*/ 1929576 h 2752480"/>
              <a:gd name="connsiteX1018" fmla="*/ 1303078 w 3442376"/>
              <a:gd name="connsiteY1018" fmla="*/ 1914560 h 2752480"/>
              <a:gd name="connsiteX1019" fmla="*/ 1305729 w 3442376"/>
              <a:gd name="connsiteY1019" fmla="*/ 1887175 h 2752480"/>
              <a:gd name="connsiteX1020" fmla="*/ 1303962 w 3442376"/>
              <a:gd name="connsiteY1020" fmla="*/ 1821806 h 2752480"/>
              <a:gd name="connsiteX1021" fmla="*/ 1302194 w 3442376"/>
              <a:gd name="connsiteY1021" fmla="*/ 1817390 h 2752480"/>
              <a:gd name="connsiteX1022" fmla="*/ 1296009 w 3442376"/>
              <a:gd name="connsiteY1022" fmla="*/ 1817390 h 2752480"/>
              <a:gd name="connsiteX1023" fmla="*/ 1292474 w 3442376"/>
              <a:gd name="connsiteY1023" fmla="*/ 1820923 h 2752480"/>
              <a:gd name="connsiteX1024" fmla="*/ 1272149 w 3442376"/>
              <a:gd name="connsiteY1024" fmla="*/ 1848307 h 2752480"/>
              <a:gd name="connsiteX1025" fmla="*/ 1254475 w 3442376"/>
              <a:gd name="connsiteY1025" fmla="*/ 1880992 h 2752480"/>
              <a:gd name="connsiteX1026" fmla="*/ 1242987 w 3442376"/>
              <a:gd name="connsiteY1026" fmla="*/ 1903075 h 2752480"/>
              <a:gd name="connsiteX1027" fmla="*/ 1234150 w 3442376"/>
              <a:gd name="connsiteY1027" fmla="*/ 1906609 h 2752480"/>
              <a:gd name="connsiteX1028" fmla="*/ 1226198 w 3442376"/>
              <a:gd name="connsiteY1028" fmla="*/ 1905726 h 2752480"/>
              <a:gd name="connsiteX1029" fmla="*/ 1219128 w 3442376"/>
              <a:gd name="connsiteY1029" fmla="*/ 1899542 h 2752480"/>
              <a:gd name="connsiteX1030" fmla="*/ 1228848 w 3442376"/>
              <a:gd name="connsiteY1030" fmla="*/ 1888059 h 2752480"/>
              <a:gd name="connsiteX1031" fmla="*/ 1254475 w 3442376"/>
              <a:gd name="connsiteY1031" fmla="*/ 1859790 h 2752480"/>
              <a:gd name="connsiteX1032" fmla="*/ 1270382 w 3442376"/>
              <a:gd name="connsiteY1032" fmla="*/ 1828873 h 2752480"/>
              <a:gd name="connsiteX1033" fmla="*/ 1271265 w 3442376"/>
              <a:gd name="connsiteY1033" fmla="*/ 1800606 h 2752480"/>
              <a:gd name="connsiteX1034" fmla="*/ 1259777 w 3442376"/>
              <a:gd name="connsiteY1034" fmla="*/ 1805905 h 2752480"/>
              <a:gd name="connsiteX1035" fmla="*/ 1250941 w 3442376"/>
              <a:gd name="connsiteY1035" fmla="*/ 1810323 h 2752480"/>
              <a:gd name="connsiteX1036" fmla="*/ 1256243 w 3442376"/>
              <a:gd name="connsiteY1036" fmla="*/ 1801489 h 2752480"/>
              <a:gd name="connsiteX1037" fmla="*/ 1262429 w 3442376"/>
              <a:gd name="connsiteY1037" fmla="*/ 1796188 h 2752480"/>
              <a:gd name="connsiteX1038" fmla="*/ 1265963 w 3442376"/>
              <a:gd name="connsiteY1038" fmla="*/ 1784705 h 2752480"/>
              <a:gd name="connsiteX1039" fmla="*/ 1261544 w 3442376"/>
              <a:gd name="connsiteY1039" fmla="*/ 1762620 h 2752480"/>
              <a:gd name="connsiteX1040" fmla="*/ 1253592 w 3442376"/>
              <a:gd name="connsiteY1040" fmla="*/ 1737003 h 2752480"/>
              <a:gd name="connsiteX1041" fmla="*/ 1261544 w 3442376"/>
              <a:gd name="connsiteY1041" fmla="*/ 1719336 h 2752480"/>
              <a:gd name="connsiteX1042" fmla="*/ 1147549 w 3442376"/>
              <a:gd name="connsiteY1042" fmla="*/ 1605382 h 2752480"/>
              <a:gd name="connsiteX1043" fmla="*/ 1148433 w 3442376"/>
              <a:gd name="connsiteY1043" fmla="*/ 1617749 h 2752480"/>
              <a:gd name="connsiteX1044" fmla="*/ 1151084 w 3442376"/>
              <a:gd name="connsiteY1044" fmla="*/ 1655733 h 2752480"/>
              <a:gd name="connsiteX1045" fmla="*/ 1152851 w 3442376"/>
              <a:gd name="connsiteY1045" fmla="*/ 1694602 h 2752480"/>
              <a:gd name="connsiteX1046" fmla="*/ 1154619 w 3442376"/>
              <a:gd name="connsiteY1046" fmla="*/ 1700785 h 2752480"/>
              <a:gd name="connsiteX1047" fmla="*/ 1156387 w 3442376"/>
              <a:gd name="connsiteY1047" fmla="*/ 1715802 h 2752480"/>
              <a:gd name="connsiteX1048" fmla="*/ 1154619 w 3442376"/>
              <a:gd name="connsiteY1048" fmla="*/ 1729936 h 2752480"/>
              <a:gd name="connsiteX1049" fmla="*/ 1153735 w 3442376"/>
              <a:gd name="connsiteY1049" fmla="*/ 1750253 h 2752480"/>
              <a:gd name="connsiteX1050" fmla="*/ 1148433 w 3442376"/>
              <a:gd name="connsiteY1050" fmla="*/ 1777638 h 2752480"/>
              <a:gd name="connsiteX1051" fmla="*/ 1147549 w 3442376"/>
              <a:gd name="connsiteY1051" fmla="*/ 1786471 h 2752480"/>
              <a:gd name="connsiteX1052" fmla="*/ 1145782 w 3442376"/>
              <a:gd name="connsiteY1052" fmla="*/ 1819156 h 2752480"/>
              <a:gd name="connsiteX1053" fmla="*/ 1146666 w 3442376"/>
              <a:gd name="connsiteY1053" fmla="*/ 1832406 h 2752480"/>
              <a:gd name="connsiteX1054" fmla="*/ 1146666 w 3442376"/>
              <a:gd name="connsiteY1054" fmla="*/ 1837707 h 2752480"/>
              <a:gd name="connsiteX1055" fmla="*/ 1145782 w 3442376"/>
              <a:gd name="connsiteY1055" fmla="*/ 1848307 h 2752480"/>
              <a:gd name="connsiteX1056" fmla="*/ 1148433 w 3442376"/>
              <a:gd name="connsiteY1056" fmla="*/ 1875691 h 2752480"/>
              <a:gd name="connsiteX1057" fmla="*/ 1147549 w 3442376"/>
              <a:gd name="connsiteY1057" fmla="*/ 1910142 h 2752480"/>
              <a:gd name="connsiteX1058" fmla="*/ 1146666 w 3442376"/>
              <a:gd name="connsiteY1058" fmla="*/ 1925160 h 2752480"/>
              <a:gd name="connsiteX1059" fmla="*/ 1148433 w 3442376"/>
              <a:gd name="connsiteY1059" fmla="*/ 1960495 h 2752480"/>
              <a:gd name="connsiteX1060" fmla="*/ 1151084 w 3442376"/>
              <a:gd name="connsiteY1060" fmla="*/ 1973745 h 2752480"/>
              <a:gd name="connsiteX1061" fmla="*/ 1154619 w 3442376"/>
              <a:gd name="connsiteY1061" fmla="*/ 1993179 h 2752480"/>
              <a:gd name="connsiteX1062" fmla="*/ 1155503 w 3442376"/>
              <a:gd name="connsiteY1062" fmla="*/ 2009962 h 2752480"/>
              <a:gd name="connsiteX1063" fmla="*/ 1159921 w 3442376"/>
              <a:gd name="connsiteY1063" fmla="*/ 2044414 h 2752480"/>
              <a:gd name="connsiteX1064" fmla="*/ 1163456 w 3442376"/>
              <a:gd name="connsiteY1064" fmla="*/ 2068265 h 2752480"/>
              <a:gd name="connsiteX1065" fmla="*/ 1162572 w 3442376"/>
              <a:gd name="connsiteY1065" fmla="*/ 2089465 h 2752480"/>
              <a:gd name="connsiteX1066" fmla="*/ 1149317 w 3442376"/>
              <a:gd name="connsiteY1066" fmla="*/ 2110667 h 2752480"/>
              <a:gd name="connsiteX1067" fmla="*/ 1121922 w 3442376"/>
              <a:gd name="connsiteY1067" fmla="*/ 2117734 h 2752480"/>
              <a:gd name="connsiteX1068" fmla="*/ 1106900 w 3442376"/>
              <a:gd name="connsiteY1068" fmla="*/ 2108900 h 2752480"/>
              <a:gd name="connsiteX1069" fmla="*/ 1101598 w 3442376"/>
              <a:gd name="connsiteY1069" fmla="*/ 2099182 h 2752480"/>
              <a:gd name="connsiteX1070" fmla="*/ 1098063 w 3442376"/>
              <a:gd name="connsiteY1070" fmla="*/ 2081516 h 2752480"/>
              <a:gd name="connsiteX1071" fmla="*/ 1097960 w 3442376"/>
              <a:gd name="connsiteY1071" fmla="*/ 2080688 h 2752480"/>
              <a:gd name="connsiteX1072" fmla="*/ 1098366 w 3442376"/>
              <a:gd name="connsiteY1072" fmla="*/ 2086907 h 2752480"/>
              <a:gd name="connsiteX1073" fmla="*/ 1094481 w 3442376"/>
              <a:gd name="connsiteY1073" fmla="*/ 2097213 h 2752480"/>
              <a:gd name="connsiteX1074" fmla="*/ 1091762 w 3442376"/>
              <a:gd name="connsiteY1074" fmla="*/ 2088096 h 2752480"/>
              <a:gd name="connsiteX1075" fmla="*/ 1097325 w 3442376"/>
              <a:gd name="connsiteY1075" fmla="*/ 2075609 h 2752480"/>
              <a:gd name="connsiteX1076" fmla="*/ 1097179 w 3442376"/>
              <a:gd name="connsiteY1076" fmla="*/ 2074449 h 2752480"/>
              <a:gd name="connsiteX1077" fmla="*/ 1098063 w 3442376"/>
              <a:gd name="connsiteY1077" fmla="*/ 2023213 h 2752480"/>
              <a:gd name="connsiteX1078" fmla="*/ 1100714 w 3442376"/>
              <a:gd name="connsiteY1078" fmla="*/ 1995829 h 2752480"/>
              <a:gd name="connsiteX1079" fmla="*/ 1099830 w 3442376"/>
              <a:gd name="connsiteY1079" fmla="*/ 1962261 h 2752480"/>
              <a:gd name="connsiteX1080" fmla="*/ 1096295 w 3442376"/>
              <a:gd name="connsiteY1080" fmla="*/ 1935760 h 2752480"/>
              <a:gd name="connsiteX1081" fmla="*/ 1098063 w 3442376"/>
              <a:gd name="connsiteY1081" fmla="*/ 1904843 h 2752480"/>
              <a:gd name="connsiteX1082" fmla="*/ 1098063 w 3442376"/>
              <a:gd name="connsiteY1082" fmla="*/ 1870392 h 2752480"/>
              <a:gd name="connsiteX1083" fmla="*/ 1098946 w 3442376"/>
              <a:gd name="connsiteY1083" fmla="*/ 1847424 h 2752480"/>
              <a:gd name="connsiteX1084" fmla="*/ 1099830 w 3442376"/>
              <a:gd name="connsiteY1084" fmla="*/ 1843007 h 2752480"/>
              <a:gd name="connsiteX1085" fmla="*/ 1101598 w 3442376"/>
              <a:gd name="connsiteY1085" fmla="*/ 1790889 h 2752480"/>
              <a:gd name="connsiteX1086" fmla="*/ 1103365 w 3442376"/>
              <a:gd name="connsiteY1086" fmla="*/ 1775871 h 2752480"/>
              <a:gd name="connsiteX1087" fmla="*/ 1099830 w 3442376"/>
              <a:gd name="connsiteY1087" fmla="*/ 1777638 h 2752480"/>
              <a:gd name="connsiteX1088" fmla="*/ 1057413 w 3442376"/>
              <a:gd name="connsiteY1088" fmla="*/ 1807672 h 2752480"/>
              <a:gd name="connsiteX1089" fmla="*/ 1020299 w 3442376"/>
              <a:gd name="connsiteY1089" fmla="*/ 1835057 h 2752480"/>
              <a:gd name="connsiteX1090" fmla="*/ 1006160 w 3442376"/>
              <a:gd name="connsiteY1090" fmla="*/ 1834173 h 2752480"/>
              <a:gd name="connsiteX1091" fmla="*/ 1012345 w 3442376"/>
              <a:gd name="connsiteY1091" fmla="*/ 1827990 h 2752480"/>
              <a:gd name="connsiteX1092" fmla="*/ 1055646 w 3442376"/>
              <a:gd name="connsiteY1092" fmla="*/ 1792655 h 2752480"/>
              <a:gd name="connsiteX1093" fmla="*/ 1097179 w 3442376"/>
              <a:gd name="connsiteY1093" fmla="*/ 1760854 h 2752480"/>
              <a:gd name="connsiteX1094" fmla="*/ 1106016 w 3442376"/>
              <a:gd name="connsiteY1094" fmla="*/ 1741420 h 2752480"/>
              <a:gd name="connsiteX1095" fmla="*/ 1105133 w 3442376"/>
              <a:gd name="connsiteY1095" fmla="*/ 1735236 h 2752480"/>
              <a:gd name="connsiteX1096" fmla="*/ 1105133 w 3442376"/>
              <a:gd name="connsiteY1096" fmla="*/ 1725519 h 2752480"/>
              <a:gd name="connsiteX1097" fmla="*/ 1105133 w 3442376"/>
              <a:gd name="connsiteY1097" fmla="*/ 1719336 h 2752480"/>
              <a:gd name="connsiteX1098" fmla="*/ 1106016 w 3442376"/>
              <a:gd name="connsiteY1098" fmla="*/ 1688418 h 2752480"/>
              <a:gd name="connsiteX1099" fmla="*/ 1106900 w 3442376"/>
              <a:gd name="connsiteY1099" fmla="*/ 1669867 h 2752480"/>
              <a:gd name="connsiteX1100" fmla="*/ 1103365 w 3442376"/>
              <a:gd name="connsiteY1100" fmla="*/ 1672517 h 2752480"/>
              <a:gd name="connsiteX1101" fmla="*/ 1068018 w 3442376"/>
              <a:gd name="connsiteY1101" fmla="*/ 1694602 h 2752480"/>
              <a:gd name="connsiteX1102" fmla="*/ 1036205 w 3442376"/>
              <a:gd name="connsiteY1102" fmla="*/ 1704319 h 2752480"/>
              <a:gd name="connsiteX1103" fmla="*/ 972580 w 3442376"/>
              <a:gd name="connsiteY1103" fmla="*/ 1721986 h 2752480"/>
              <a:gd name="connsiteX1104" fmla="*/ 961091 w 3442376"/>
              <a:gd name="connsiteY1104" fmla="*/ 1716685 h 2752480"/>
              <a:gd name="connsiteX1105" fmla="*/ 969929 w 3442376"/>
              <a:gd name="connsiteY1105" fmla="*/ 1712269 h 2752480"/>
              <a:gd name="connsiteX1106" fmla="*/ 1016764 w 3442376"/>
              <a:gd name="connsiteY1106" fmla="*/ 1695485 h 2752480"/>
              <a:gd name="connsiteX1107" fmla="*/ 1097179 w 3442376"/>
              <a:gd name="connsiteY1107" fmla="*/ 1669867 h 2752480"/>
              <a:gd name="connsiteX1108" fmla="*/ 1106900 w 3442376"/>
              <a:gd name="connsiteY1108" fmla="*/ 1666334 h 2752480"/>
              <a:gd name="connsiteX1109" fmla="*/ 1105133 w 3442376"/>
              <a:gd name="connsiteY1109" fmla="*/ 1612448 h 2752480"/>
              <a:gd name="connsiteX1110" fmla="*/ 1105133 w 3442376"/>
              <a:gd name="connsiteY1110" fmla="*/ 1593014 h 2752480"/>
              <a:gd name="connsiteX1111" fmla="*/ 1105133 w 3442376"/>
              <a:gd name="connsiteY1111" fmla="*/ 1582414 h 2752480"/>
              <a:gd name="connsiteX1112" fmla="*/ 1105133 w 3442376"/>
              <a:gd name="connsiteY1112" fmla="*/ 1576230 h 2752480"/>
              <a:gd name="connsiteX1113" fmla="*/ 1105133 w 3442376"/>
              <a:gd name="connsiteY1113" fmla="*/ 1567397 h 2752480"/>
              <a:gd name="connsiteX1114" fmla="*/ 1101598 w 3442376"/>
              <a:gd name="connsiteY1114" fmla="*/ 1556796 h 2752480"/>
              <a:gd name="connsiteX1115" fmla="*/ 1064483 w 3442376"/>
              <a:gd name="connsiteY1115" fmla="*/ 1519695 h 2752480"/>
              <a:gd name="connsiteX1116" fmla="*/ 1053879 w 3442376"/>
              <a:gd name="connsiteY1116" fmla="*/ 1514395 h 2752480"/>
              <a:gd name="connsiteX1117" fmla="*/ 1015880 w 3442376"/>
              <a:gd name="connsiteY1117" fmla="*/ 1503795 h 2752480"/>
              <a:gd name="connsiteX1118" fmla="*/ 993788 w 3442376"/>
              <a:gd name="connsiteY1118" fmla="*/ 1494961 h 2752480"/>
              <a:gd name="connsiteX1119" fmla="*/ 972580 w 3442376"/>
              <a:gd name="connsiteY1119" fmla="*/ 1506444 h 2752480"/>
              <a:gd name="connsiteX1120" fmla="*/ 953139 w 3442376"/>
              <a:gd name="connsiteY1120" fmla="*/ 1517929 h 2752480"/>
              <a:gd name="connsiteX1121" fmla="*/ 949603 w 3442376"/>
              <a:gd name="connsiteY1121" fmla="*/ 1524995 h 2752480"/>
              <a:gd name="connsiteX1122" fmla="*/ 949603 w 3442376"/>
              <a:gd name="connsiteY1122" fmla="*/ 1546196 h 2752480"/>
              <a:gd name="connsiteX1123" fmla="*/ 953139 w 3442376"/>
              <a:gd name="connsiteY1123" fmla="*/ 1564747 h 2752480"/>
              <a:gd name="connsiteX1124" fmla="*/ 955790 w 3442376"/>
              <a:gd name="connsiteY1124" fmla="*/ 1571814 h 2752480"/>
              <a:gd name="connsiteX1125" fmla="*/ 961091 w 3442376"/>
              <a:gd name="connsiteY1125" fmla="*/ 1630115 h 2752480"/>
              <a:gd name="connsiteX1126" fmla="*/ 965511 w 3442376"/>
              <a:gd name="connsiteY1126" fmla="*/ 1656616 h 2752480"/>
              <a:gd name="connsiteX1127" fmla="*/ 963742 w 3442376"/>
              <a:gd name="connsiteY1127" fmla="*/ 1677818 h 2752480"/>
              <a:gd name="connsiteX1128" fmla="*/ 951372 w 3442376"/>
              <a:gd name="connsiteY1128" fmla="*/ 1697252 h 2752480"/>
              <a:gd name="connsiteX1129" fmla="*/ 923093 w 3442376"/>
              <a:gd name="connsiteY1129" fmla="*/ 1705202 h 2752480"/>
              <a:gd name="connsiteX1130" fmla="*/ 908070 w 3442376"/>
              <a:gd name="connsiteY1130" fmla="*/ 1695485 h 2752480"/>
              <a:gd name="connsiteX1131" fmla="*/ 903652 w 3442376"/>
              <a:gd name="connsiteY1131" fmla="*/ 1687535 h 2752480"/>
              <a:gd name="connsiteX1132" fmla="*/ 900118 w 3442376"/>
              <a:gd name="connsiteY1132" fmla="*/ 1671634 h 2752480"/>
              <a:gd name="connsiteX1133" fmla="*/ 898350 w 3442376"/>
              <a:gd name="connsiteY1133" fmla="*/ 1660150 h 2752480"/>
              <a:gd name="connsiteX1134" fmla="*/ 900118 w 3442376"/>
              <a:gd name="connsiteY1134" fmla="*/ 1612448 h 2752480"/>
              <a:gd name="connsiteX1135" fmla="*/ 901885 w 3442376"/>
              <a:gd name="connsiteY1135" fmla="*/ 1581531 h 2752480"/>
              <a:gd name="connsiteX1136" fmla="*/ 901885 w 3442376"/>
              <a:gd name="connsiteY1136" fmla="*/ 1550613 h 2752480"/>
              <a:gd name="connsiteX1137" fmla="*/ 898350 w 3442376"/>
              <a:gd name="connsiteY1137" fmla="*/ 1522345 h 2752480"/>
              <a:gd name="connsiteX1138" fmla="*/ 899234 w 3442376"/>
              <a:gd name="connsiteY1138" fmla="*/ 1492311 h 2752480"/>
              <a:gd name="connsiteX1139" fmla="*/ 899234 w 3442376"/>
              <a:gd name="connsiteY1139" fmla="*/ 1465810 h 2752480"/>
              <a:gd name="connsiteX1140" fmla="*/ 898350 w 3442376"/>
              <a:gd name="connsiteY1140" fmla="*/ 1435775 h 2752480"/>
              <a:gd name="connsiteX1141" fmla="*/ 884212 w 3442376"/>
              <a:gd name="connsiteY1141" fmla="*/ 1430476 h 2752480"/>
              <a:gd name="connsiteX1142" fmla="*/ 861235 w 3442376"/>
              <a:gd name="connsiteY1142" fmla="*/ 1420759 h 2752480"/>
              <a:gd name="connsiteX1143" fmla="*/ 845329 w 3442376"/>
              <a:gd name="connsiteY1143" fmla="*/ 1395141 h 2752480"/>
              <a:gd name="connsiteX1144" fmla="*/ 844446 w 3442376"/>
              <a:gd name="connsiteY1144" fmla="*/ 1384541 h 2752480"/>
              <a:gd name="connsiteX1145" fmla="*/ 838259 w 3442376"/>
              <a:gd name="connsiteY1145" fmla="*/ 1372173 h 2752480"/>
              <a:gd name="connsiteX1146" fmla="*/ 802912 w 3442376"/>
              <a:gd name="connsiteY1146" fmla="*/ 1341256 h 2752480"/>
              <a:gd name="connsiteX1147" fmla="*/ 806447 w 3442376"/>
              <a:gd name="connsiteY1147" fmla="*/ 1372173 h 2752480"/>
              <a:gd name="connsiteX1148" fmla="*/ 807331 w 3442376"/>
              <a:gd name="connsiteY1148" fmla="*/ 1385424 h 2752480"/>
              <a:gd name="connsiteX1149" fmla="*/ 806447 w 3442376"/>
              <a:gd name="connsiteY1149" fmla="*/ 1406624 h 2752480"/>
              <a:gd name="connsiteX1150" fmla="*/ 805563 w 3442376"/>
              <a:gd name="connsiteY1150" fmla="*/ 1441076 h 2752480"/>
              <a:gd name="connsiteX1151" fmla="*/ 805563 w 3442376"/>
              <a:gd name="connsiteY1151" fmla="*/ 1460510 h 2752480"/>
              <a:gd name="connsiteX1152" fmla="*/ 807331 w 3442376"/>
              <a:gd name="connsiteY1152" fmla="*/ 1488777 h 2752480"/>
              <a:gd name="connsiteX1153" fmla="*/ 807331 w 3442376"/>
              <a:gd name="connsiteY1153" fmla="*/ 1506444 h 2752480"/>
              <a:gd name="connsiteX1154" fmla="*/ 809098 w 3442376"/>
              <a:gd name="connsiteY1154" fmla="*/ 1538246 h 2752480"/>
              <a:gd name="connsiteX1155" fmla="*/ 809098 w 3442376"/>
              <a:gd name="connsiteY1155" fmla="*/ 1562097 h 2752480"/>
              <a:gd name="connsiteX1156" fmla="*/ 810865 w 3442376"/>
              <a:gd name="connsiteY1156" fmla="*/ 1608915 h 2752480"/>
              <a:gd name="connsiteX1157" fmla="*/ 810865 w 3442376"/>
              <a:gd name="connsiteY1157" fmla="*/ 1623049 h 2752480"/>
              <a:gd name="connsiteX1158" fmla="*/ 810865 w 3442376"/>
              <a:gd name="connsiteY1158" fmla="*/ 1689301 h 2752480"/>
              <a:gd name="connsiteX1159" fmla="*/ 811749 w 3442376"/>
              <a:gd name="connsiteY1159" fmla="*/ 1706969 h 2752480"/>
              <a:gd name="connsiteX1160" fmla="*/ 815283 w 3442376"/>
              <a:gd name="connsiteY1160" fmla="*/ 1712269 h 2752480"/>
              <a:gd name="connsiteX1161" fmla="*/ 813516 w 3442376"/>
              <a:gd name="connsiteY1161" fmla="*/ 1719336 h 2752480"/>
              <a:gd name="connsiteX1162" fmla="*/ 810865 w 3442376"/>
              <a:gd name="connsiteY1162" fmla="*/ 1729053 h 2752480"/>
              <a:gd name="connsiteX1163" fmla="*/ 809981 w 3442376"/>
              <a:gd name="connsiteY1163" fmla="*/ 1738770 h 2752480"/>
              <a:gd name="connsiteX1164" fmla="*/ 811749 w 3442376"/>
              <a:gd name="connsiteY1164" fmla="*/ 1759970 h 2752480"/>
              <a:gd name="connsiteX1165" fmla="*/ 815283 w 3442376"/>
              <a:gd name="connsiteY1165" fmla="*/ 1779404 h 2752480"/>
              <a:gd name="connsiteX1166" fmla="*/ 820586 w 3442376"/>
              <a:gd name="connsiteY1166" fmla="*/ 1817390 h 2752480"/>
              <a:gd name="connsiteX1167" fmla="*/ 800261 w 3442376"/>
              <a:gd name="connsiteY1167" fmla="*/ 1856257 h 2752480"/>
              <a:gd name="connsiteX1168" fmla="*/ 758727 w 3442376"/>
              <a:gd name="connsiteY1168" fmla="*/ 1843007 h 2752480"/>
              <a:gd name="connsiteX1169" fmla="*/ 754309 w 3442376"/>
              <a:gd name="connsiteY1169" fmla="*/ 1827107 h 2752480"/>
              <a:gd name="connsiteX1170" fmla="*/ 756077 w 3442376"/>
              <a:gd name="connsiteY1170" fmla="*/ 1804139 h 2752480"/>
              <a:gd name="connsiteX1171" fmla="*/ 756960 w 3442376"/>
              <a:gd name="connsiteY1171" fmla="*/ 1797072 h 2752480"/>
              <a:gd name="connsiteX1172" fmla="*/ 753426 w 3442376"/>
              <a:gd name="connsiteY1172" fmla="*/ 1750253 h 2752480"/>
              <a:gd name="connsiteX1173" fmla="*/ 756077 w 3442376"/>
              <a:gd name="connsiteY1173" fmla="*/ 1721103 h 2752480"/>
              <a:gd name="connsiteX1174" fmla="*/ 757844 w 3442376"/>
              <a:gd name="connsiteY1174" fmla="*/ 1709618 h 2752480"/>
              <a:gd name="connsiteX1175" fmla="*/ 759611 w 3442376"/>
              <a:gd name="connsiteY1175" fmla="*/ 1682234 h 2752480"/>
              <a:gd name="connsiteX1176" fmla="*/ 758727 w 3442376"/>
              <a:gd name="connsiteY1176" fmla="*/ 1625699 h 2752480"/>
              <a:gd name="connsiteX1177" fmla="*/ 757844 w 3442376"/>
              <a:gd name="connsiteY1177" fmla="*/ 1620399 h 2752480"/>
              <a:gd name="connsiteX1178" fmla="*/ 756960 w 3442376"/>
              <a:gd name="connsiteY1178" fmla="*/ 1612448 h 2752480"/>
              <a:gd name="connsiteX1179" fmla="*/ 757844 w 3442376"/>
              <a:gd name="connsiteY1179" fmla="*/ 1580648 h 2752480"/>
              <a:gd name="connsiteX1180" fmla="*/ 757844 w 3442376"/>
              <a:gd name="connsiteY1180" fmla="*/ 1577114 h 2752480"/>
              <a:gd name="connsiteX1181" fmla="*/ 760495 w 3442376"/>
              <a:gd name="connsiteY1181" fmla="*/ 1548846 h 2752480"/>
              <a:gd name="connsiteX1182" fmla="*/ 760495 w 3442376"/>
              <a:gd name="connsiteY1182" fmla="*/ 1545313 h 2752480"/>
              <a:gd name="connsiteX1183" fmla="*/ 759611 w 3442376"/>
              <a:gd name="connsiteY1183" fmla="*/ 1512628 h 2752480"/>
              <a:gd name="connsiteX1184" fmla="*/ 759611 w 3442376"/>
              <a:gd name="connsiteY1184" fmla="*/ 1479943 h 2752480"/>
              <a:gd name="connsiteX1185" fmla="*/ 761379 w 3442376"/>
              <a:gd name="connsiteY1185" fmla="*/ 1446376 h 2752480"/>
              <a:gd name="connsiteX1186" fmla="*/ 762263 w 3442376"/>
              <a:gd name="connsiteY1186" fmla="*/ 1393374 h 2752480"/>
              <a:gd name="connsiteX1187" fmla="*/ 764030 w 3442376"/>
              <a:gd name="connsiteY1187" fmla="*/ 1350973 h 2752480"/>
              <a:gd name="connsiteX1188" fmla="*/ 761379 w 3442376"/>
              <a:gd name="connsiteY1188" fmla="*/ 1262636 h 2752480"/>
              <a:gd name="connsiteX1189" fmla="*/ 761379 w 3442376"/>
              <a:gd name="connsiteY1189" fmla="*/ 1257336 h 2752480"/>
              <a:gd name="connsiteX1190" fmla="*/ 753426 w 3442376"/>
              <a:gd name="connsiteY1190" fmla="*/ 1253803 h 2752480"/>
              <a:gd name="connsiteX1191" fmla="*/ 749891 w 3442376"/>
              <a:gd name="connsiteY1191" fmla="*/ 1229951 h 2752480"/>
              <a:gd name="connsiteX1192" fmla="*/ 723381 w 3442376"/>
              <a:gd name="connsiteY1192" fmla="*/ 1227302 h 2752480"/>
              <a:gd name="connsiteX1193" fmla="*/ 709242 w 3442376"/>
              <a:gd name="connsiteY1193" fmla="*/ 1235252 h 2752480"/>
              <a:gd name="connsiteX1194" fmla="*/ 693335 w 3442376"/>
              <a:gd name="connsiteY1194" fmla="*/ 1247619 h 2752480"/>
              <a:gd name="connsiteX1195" fmla="*/ 657104 w 3442376"/>
              <a:gd name="connsiteY1195" fmla="*/ 1251152 h 2752480"/>
              <a:gd name="connsiteX1196" fmla="*/ 657104 w 3442376"/>
              <a:gd name="connsiteY1196" fmla="*/ 1249385 h 2752480"/>
              <a:gd name="connsiteX1197" fmla="*/ 661522 w 3442376"/>
              <a:gd name="connsiteY1197" fmla="*/ 1247619 h 2752480"/>
              <a:gd name="connsiteX1198" fmla="*/ 693335 w 3442376"/>
              <a:gd name="connsiteY1198" fmla="*/ 1225535 h 2752480"/>
              <a:gd name="connsiteX1199" fmla="*/ 727799 w 3442376"/>
              <a:gd name="connsiteY1199" fmla="*/ 1210518 h 2752480"/>
              <a:gd name="connsiteX1200" fmla="*/ 753426 w 3442376"/>
              <a:gd name="connsiteY1200" fmla="*/ 1195500 h 2752480"/>
              <a:gd name="connsiteX1201" fmla="*/ 756960 w 3442376"/>
              <a:gd name="connsiteY1201" fmla="*/ 1186666 h 2752480"/>
              <a:gd name="connsiteX1202" fmla="*/ 756077 w 3442376"/>
              <a:gd name="connsiteY1202" fmla="*/ 1167233 h 2752480"/>
              <a:gd name="connsiteX1203" fmla="*/ 756077 w 3442376"/>
              <a:gd name="connsiteY1203" fmla="*/ 1149565 h 2752480"/>
              <a:gd name="connsiteX1204" fmla="*/ 769332 w 3442376"/>
              <a:gd name="connsiteY1204" fmla="*/ 1141615 h 2752480"/>
              <a:gd name="connsiteX1205" fmla="*/ 779936 w 3442376"/>
              <a:gd name="connsiteY1205" fmla="*/ 1129248 h 2752480"/>
              <a:gd name="connsiteX1206" fmla="*/ 822353 w 3442376"/>
              <a:gd name="connsiteY1206" fmla="*/ 1087730 h 2752480"/>
              <a:gd name="connsiteX1207" fmla="*/ 824120 w 3442376"/>
              <a:gd name="connsiteY1207" fmla="*/ 1071829 h 2752480"/>
              <a:gd name="connsiteX1208" fmla="*/ 830307 w 3442376"/>
              <a:gd name="connsiteY1208" fmla="*/ 1070946 h 2752480"/>
              <a:gd name="connsiteX1209" fmla="*/ 847096 w 3442376"/>
              <a:gd name="connsiteY1209" fmla="*/ 1062995 h 2752480"/>
              <a:gd name="connsiteX1210" fmla="*/ 869188 w 3442376"/>
              <a:gd name="connsiteY1210" fmla="*/ 1040028 h 2752480"/>
              <a:gd name="connsiteX1211" fmla="*/ 877142 w 3442376"/>
              <a:gd name="connsiteY1211" fmla="*/ 1032078 h 2752480"/>
              <a:gd name="connsiteX1212" fmla="*/ 863003 w 3442376"/>
              <a:gd name="connsiteY1212" fmla="*/ 1022361 h 2752480"/>
              <a:gd name="connsiteX1213" fmla="*/ 882443 w 3442376"/>
              <a:gd name="connsiteY1213" fmla="*/ 996743 h 2752480"/>
              <a:gd name="connsiteX1214" fmla="*/ 884212 w 3442376"/>
              <a:gd name="connsiteY1214" fmla="*/ 992326 h 2752480"/>
              <a:gd name="connsiteX1215" fmla="*/ 904536 w 3442376"/>
              <a:gd name="connsiteY1215" fmla="*/ 968475 h 2752480"/>
              <a:gd name="connsiteX1216" fmla="*/ 910722 w 3442376"/>
              <a:gd name="connsiteY1216" fmla="*/ 959641 h 2752480"/>
              <a:gd name="connsiteX1217" fmla="*/ 911606 w 3442376"/>
              <a:gd name="connsiteY1217" fmla="*/ 951692 h 2752480"/>
              <a:gd name="connsiteX1218" fmla="*/ 926628 w 3442376"/>
              <a:gd name="connsiteY1218" fmla="*/ 933140 h 2752480"/>
              <a:gd name="connsiteX1219" fmla="*/ 939884 w 3442376"/>
              <a:gd name="connsiteY1219" fmla="*/ 930491 h 2752480"/>
              <a:gd name="connsiteX1220" fmla="*/ 950487 w 3442376"/>
              <a:gd name="connsiteY1220" fmla="*/ 915473 h 2752480"/>
              <a:gd name="connsiteX1221" fmla="*/ 950487 w 3442376"/>
              <a:gd name="connsiteY1221" fmla="*/ 903106 h 2752480"/>
              <a:gd name="connsiteX1222" fmla="*/ 954023 w 3442376"/>
              <a:gd name="connsiteY1222" fmla="*/ 902223 h 2752480"/>
              <a:gd name="connsiteX1223" fmla="*/ 1001741 w 3442376"/>
              <a:gd name="connsiteY1223" fmla="*/ 848338 h 2752480"/>
              <a:gd name="connsiteX1224" fmla="*/ 1010578 w 3442376"/>
              <a:gd name="connsiteY1224" fmla="*/ 799752 h 2752480"/>
              <a:gd name="connsiteX1225" fmla="*/ 1021183 w 3442376"/>
              <a:gd name="connsiteY1225" fmla="*/ 742334 h 2752480"/>
              <a:gd name="connsiteX1226" fmla="*/ 1016764 w 3442376"/>
              <a:gd name="connsiteY1226" fmla="*/ 732617 h 2752480"/>
              <a:gd name="connsiteX1227" fmla="*/ 1009695 w 3442376"/>
              <a:gd name="connsiteY1227" fmla="*/ 724667 h 2752480"/>
              <a:gd name="connsiteX1228" fmla="*/ 994672 w 3442376"/>
              <a:gd name="connsiteY1228" fmla="*/ 686682 h 2752480"/>
              <a:gd name="connsiteX1229" fmla="*/ 969045 w 3442376"/>
              <a:gd name="connsiteY1229" fmla="*/ 647814 h 2752480"/>
              <a:gd name="connsiteX1230" fmla="*/ 932814 w 3442376"/>
              <a:gd name="connsiteY1230" fmla="*/ 600112 h 2752480"/>
              <a:gd name="connsiteX1231" fmla="*/ 928396 w 3442376"/>
              <a:gd name="connsiteY1231" fmla="*/ 592162 h 2752480"/>
              <a:gd name="connsiteX1232" fmla="*/ 939000 w 3442376"/>
              <a:gd name="connsiteY1232" fmla="*/ 579794 h 2752480"/>
              <a:gd name="connsiteX1233" fmla="*/ 952255 w 3442376"/>
              <a:gd name="connsiteY1233" fmla="*/ 593929 h 2752480"/>
              <a:gd name="connsiteX1234" fmla="*/ 962859 w 3442376"/>
              <a:gd name="connsiteY1234" fmla="*/ 609829 h 2752480"/>
              <a:gd name="connsiteX1235" fmla="*/ 976998 w 3442376"/>
              <a:gd name="connsiteY1235" fmla="*/ 611596 h 2752480"/>
              <a:gd name="connsiteX1236" fmla="*/ 984068 w 3442376"/>
              <a:gd name="connsiteY1236" fmla="*/ 602762 h 2752480"/>
              <a:gd name="connsiteX1237" fmla="*/ 986718 w 3442376"/>
              <a:gd name="connsiteY1237" fmla="*/ 590396 h 2752480"/>
              <a:gd name="connsiteX1238" fmla="*/ 980533 w 3442376"/>
              <a:gd name="connsiteY1238" fmla="*/ 562127 h 2752480"/>
              <a:gd name="connsiteX1239" fmla="*/ 990253 w 3442376"/>
              <a:gd name="connsiteY1239" fmla="*/ 540043 h 2752480"/>
              <a:gd name="connsiteX1240" fmla="*/ 990253 w 3442376"/>
              <a:gd name="connsiteY1240" fmla="*/ 512659 h 2752480"/>
              <a:gd name="connsiteX1241" fmla="*/ 988486 w 3442376"/>
              <a:gd name="connsiteY1241" fmla="*/ 507359 h 2752480"/>
              <a:gd name="connsiteX1242" fmla="*/ 976114 w 3442376"/>
              <a:gd name="connsiteY1242" fmla="*/ 454357 h 2752480"/>
              <a:gd name="connsiteX1243" fmla="*/ 975966 w 3442376"/>
              <a:gd name="connsiteY1243" fmla="*/ 453004 h 2752480"/>
              <a:gd name="connsiteX1244" fmla="*/ 970489 w 3442376"/>
              <a:gd name="connsiteY1244" fmla="*/ 462589 h 2752480"/>
              <a:gd name="connsiteX1245" fmla="*/ 952320 w 3442376"/>
              <a:gd name="connsiteY1245" fmla="*/ 468645 h 2752480"/>
              <a:gd name="connsiteX1246" fmla="*/ 932451 w 3442376"/>
              <a:gd name="connsiteY1246" fmla="*/ 447583 h 2752480"/>
              <a:gd name="connsiteX1247" fmla="*/ 951274 w 3442376"/>
              <a:gd name="connsiteY1247" fmla="*/ 425468 h 2752480"/>
              <a:gd name="connsiteX1248" fmla="*/ 969574 w 3442376"/>
              <a:gd name="connsiteY1248" fmla="*/ 432708 h 2752480"/>
              <a:gd name="connsiteX1249" fmla="*/ 974766 w 3442376"/>
              <a:gd name="connsiteY1249" fmla="*/ 442011 h 2752480"/>
              <a:gd name="connsiteX1250" fmla="*/ 972580 w 3442376"/>
              <a:gd name="connsiteY1250" fmla="*/ 422004 h 2752480"/>
              <a:gd name="connsiteX1251" fmla="*/ 961091 w 3442376"/>
              <a:gd name="connsiteY1251" fmla="*/ 391638 h 2752480"/>
              <a:gd name="connsiteX1252" fmla="*/ 961091 w 3442376"/>
              <a:gd name="connsiteY1252" fmla="*/ 389871 h 2752480"/>
              <a:gd name="connsiteX1253" fmla="*/ 976114 w 3442376"/>
              <a:gd name="connsiteY1253" fmla="*/ 375737 h 2752480"/>
              <a:gd name="connsiteX1254" fmla="*/ 976114 w 3442376"/>
              <a:gd name="connsiteY1254" fmla="*/ 368671 h 2752480"/>
              <a:gd name="connsiteX1255" fmla="*/ 976114 w 3442376"/>
              <a:gd name="connsiteY1255" fmla="*/ 355420 h 2752480"/>
              <a:gd name="connsiteX1256" fmla="*/ 978766 w 3442376"/>
              <a:gd name="connsiteY1256" fmla="*/ 345703 h 2752480"/>
              <a:gd name="connsiteX1257" fmla="*/ 983184 w 3442376"/>
              <a:gd name="connsiteY1257" fmla="*/ 328919 h 2752480"/>
              <a:gd name="connsiteX1258" fmla="*/ 980533 w 3442376"/>
              <a:gd name="connsiteY1258" fmla="*/ 311252 h 2752480"/>
              <a:gd name="connsiteX1259" fmla="*/ 977882 w 3442376"/>
              <a:gd name="connsiteY1259" fmla="*/ 288284 h 2752480"/>
              <a:gd name="connsiteX1260" fmla="*/ 991137 w 3442376"/>
              <a:gd name="connsiteY1260" fmla="*/ 270617 h 2752480"/>
              <a:gd name="connsiteX1261" fmla="*/ 1000857 w 3442376"/>
              <a:gd name="connsiteY1261" fmla="*/ 302418 h 2752480"/>
              <a:gd name="connsiteX1262" fmla="*/ 999090 w 3442376"/>
              <a:gd name="connsiteY1262" fmla="*/ 314785 h 2752480"/>
              <a:gd name="connsiteX1263" fmla="*/ 999090 w 3442376"/>
              <a:gd name="connsiteY1263" fmla="*/ 337753 h 2752480"/>
              <a:gd name="connsiteX1264" fmla="*/ 1006160 w 3442376"/>
              <a:gd name="connsiteY1264" fmla="*/ 365137 h 2752480"/>
              <a:gd name="connsiteX1265" fmla="*/ 1008811 w 3442376"/>
              <a:gd name="connsiteY1265" fmla="*/ 439340 h 2752480"/>
              <a:gd name="connsiteX1266" fmla="*/ 1001741 w 3442376"/>
              <a:gd name="connsiteY1266" fmla="*/ 467608 h 2752480"/>
              <a:gd name="connsiteX1267" fmla="*/ 1001741 w 3442376"/>
              <a:gd name="connsiteY1267" fmla="*/ 468491 h 2752480"/>
              <a:gd name="connsiteX1268" fmla="*/ 1003508 w 3442376"/>
              <a:gd name="connsiteY1268" fmla="*/ 470258 h 2752480"/>
              <a:gd name="connsiteX1269" fmla="*/ 1015880 w 3442376"/>
              <a:gd name="connsiteY1269" fmla="*/ 513543 h 2752480"/>
              <a:gd name="connsiteX1270" fmla="*/ 1010578 w 3442376"/>
              <a:gd name="connsiteY1270" fmla="*/ 539160 h 2752480"/>
              <a:gd name="connsiteX1271" fmla="*/ 999974 w 3442376"/>
              <a:gd name="connsiteY1271" fmla="*/ 558594 h 2752480"/>
              <a:gd name="connsiteX1272" fmla="*/ 1000857 w 3442376"/>
              <a:gd name="connsiteY1272" fmla="*/ 564778 h 2752480"/>
              <a:gd name="connsiteX1273" fmla="*/ 1041507 w 3442376"/>
              <a:gd name="connsiteY1273" fmla="*/ 648697 h 2752480"/>
              <a:gd name="connsiteX1274" fmla="*/ 1075971 w 3442376"/>
              <a:gd name="connsiteY1274" fmla="*/ 674315 h 2752480"/>
              <a:gd name="connsiteX1275" fmla="*/ 1136061 w 3442376"/>
              <a:gd name="connsiteY1275" fmla="*/ 671665 h 2752480"/>
              <a:gd name="connsiteX1276" fmla="*/ 1143131 w 3442376"/>
              <a:gd name="connsiteY1276" fmla="*/ 667248 h 2752480"/>
              <a:gd name="connsiteX1277" fmla="*/ 1145782 w 3442376"/>
              <a:gd name="connsiteY1277" fmla="*/ 675198 h 2752480"/>
              <a:gd name="connsiteX1278" fmla="*/ 1174060 w 3442376"/>
              <a:gd name="connsiteY1278" fmla="*/ 700816 h 2752480"/>
              <a:gd name="connsiteX1279" fmla="*/ 1198803 w 3442376"/>
              <a:gd name="connsiteY1279" fmla="*/ 703465 h 2752480"/>
              <a:gd name="connsiteX1280" fmla="*/ 1212059 w 3442376"/>
              <a:gd name="connsiteY1280" fmla="*/ 692865 h 2752480"/>
              <a:gd name="connsiteX1281" fmla="*/ 1214710 w 3442376"/>
              <a:gd name="connsiteY1281" fmla="*/ 645164 h 2752480"/>
              <a:gd name="connsiteX1282" fmla="*/ 1212942 w 3442376"/>
              <a:gd name="connsiteY1282" fmla="*/ 601879 h 2752480"/>
              <a:gd name="connsiteX1283" fmla="*/ 1214710 w 3442376"/>
              <a:gd name="connsiteY1283" fmla="*/ 593929 h 2752480"/>
              <a:gd name="connsiteX1284" fmla="*/ 1227965 w 3442376"/>
              <a:gd name="connsiteY1284" fmla="*/ 587745 h 2752480"/>
              <a:gd name="connsiteX1285" fmla="*/ 1234150 w 3442376"/>
              <a:gd name="connsiteY1285" fmla="*/ 593929 h 2752480"/>
              <a:gd name="connsiteX1286" fmla="*/ 1229732 w 3442376"/>
              <a:gd name="connsiteY1286" fmla="*/ 614246 h 2752480"/>
              <a:gd name="connsiteX1287" fmla="*/ 1224430 w 3442376"/>
              <a:gd name="connsiteY1287" fmla="*/ 661065 h 2752480"/>
              <a:gd name="connsiteX1288" fmla="*/ 1227965 w 3442376"/>
              <a:gd name="connsiteY1288" fmla="*/ 679615 h 2752480"/>
              <a:gd name="connsiteX1289" fmla="*/ 1499256 w 3442376"/>
              <a:gd name="connsiteY1289" fmla="*/ 407539 h 2752480"/>
              <a:gd name="connsiteX1290" fmla="*/ 1496605 w 3442376"/>
              <a:gd name="connsiteY1290" fmla="*/ 402238 h 2752480"/>
              <a:gd name="connsiteX1291" fmla="*/ 1499256 w 3442376"/>
              <a:gd name="connsiteY1291" fmla="*/ 396055 h 2752480"/>
              <a:gd name="connsiteX1292" fmla="*/ 1505442 w 3442376"/>
              <a:gd name="connsiteY1292" fmla="*/ 398705 h 2752480"/>
              <a:gd name="connsiteX1293" fmla="*/ 1508093 w 3442376"/>
              <a:gd name="connsiteY1293" fmla="*/ 403121 h 2752480"/>
              <a:gd name="connsiteX1294" fmla="*/ 1514279 w 3442376"/>
              <a:gd name="connsiteY1294" fmla="*/ 395172 h 2752480"/>
              <a:gd name="connsiteX1295" fmla="*/ 1729898 w 3442376"/>
              <a:gd name="connsiteY1295" fmla="*/ 179630 h 2752480"/>
              <a:gd name="connsiteX1296" fmla="*/ 1775850 w 3442376"/>
              <a:gd name="connsiteY1296" fmla="*/ 153129 h 2752480"/>
              <a:gd name="connsiteX1297" fmla="*/ 1776734 w 3442376"/>
              <a:gd name="connsiteY1297" fmla="*/ 152246 h 2752480"/>
              <a:gd name="connsiteX1298" fmla="*/ 1199253 w 3442376"/>
              <a:gd name="connsiteY1298" fmla="*/ 0 h 2752480"/>
              <a:gd name="connsiteX1299" fmla="*/ 1201325 w 3442376"/>
              <a:gd name="connsiteY1299" fmla="*/ 0 h 2752480"/>
              <a:gd name="connsiteX1300" fmla="*/ 1201325 w 3442376"/>
              <a:gd name="connsiteY1300" fmla="*/ 12431 h 2752480"/>
              <a:gd name="connsiteX1301" fmla="*/ 1199253 w 3442376"/>
              <a:gd name="connsiteY1301" fmla="*/ 0 h 2752480"/>
              <a:gd name="connsiteX1302" fmla="*/ 654142 w 3442376"/>
              <a:gd name="connsiteY1302" fmla="*/ 0 h 2752480"/>
              <a:gd name="connsiteX1303" fmla="*/ 656264 w 3442376"/>
              <a:gd name="connsiteY1303" fmla="*/ 0 h 2752480"/>
              <a:gd name="connsiteX1304" fmla="*/ 674304 w 3442376"/>
              <a:gd name="connsiteY1304" fmla="*/ 13727 h 2752480"/>
              <a:gd name="connsiteX1305" fmla="*/ 679610 w 3442376"/>
              <a:gd name="connsiteY1305" fmla="*/ 27453 h 2752480"/>
              <a:gd name="connsiteX1306" fmla="*/ 664754 w 3442376"/>
              <a:gd name="connsiteY1306" fmla="*/ 39068 h 2752480"/>
              <a:gd name="connsiteX1307" fmla="*/ 643530 w 3442376"/>
              <a:gd name="connsiteY1307" fmla="*/ 32733 h 2752480"/>
              <a:gd name="connsiteX1308" fmla="*/ 640347 w 3442376"/>
              <a:gd name="connsiteY1308" fmla="*/ 25341 h 2752480"/>
              <a:gd name="connsiteX1309" fmla="*/ 646714 w 3442376"/>
              <a:gd name="connsiteY1309" fmla="*/ 6335 h 2752480"/>
              <a:gd name="connsiteX1310" fmla="*/ 654142 w 3442376"/>
              <a:gd name="connsiteY1310" fmla="*/ 0 h 275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Lst>
            <a:rect l="l" t="t" r="r" b="b"/>
            <a:pathLst>
              <a:path w="3442376" h="2752480">
                <a:moveTo>
                  <a:pt x="1950709" y="2711637"/>
                </a:moveTo>
                <a:cubicBezTo>
                  <a:pt x="1957702" y="2717921"/>
                  <a:pt x="1958701" y="2726298"/>
                  <a:pt x="1958701" y="2752480"/>
                </a:cubicBezTo>
                <a:cubicBezTo>
                  <a:pt x="1957702" y="2752480"/>
                  <a:pt x="1957702" y="2752480"/>
                  <a:pt x="1956703" y="2752480"/>
                </a:cubicBezTo>
                <a:cubicBezTo>
                  <a:pt x="1951709" y="2739913"/>
                  <a:pt x="1952707" y="2726298"/>
                  <a:pt x="1950709" y="2711637"/>
                </a:cubicBezTo>
                <a:close/>
                <a:moveTo>
                  <a:pt x="1943606" y="2661915"/>
                </a:moveTo>
                <a:cubicBezTo>
                  <a:pt x="1944791" y="2661915"/>
                  <a:pt x="1945974" y="2661915"/>
                  <a:pt x="1945974" y="2661915"/>
                </a:cubicBezTo>
                <a:cubicBezTo>
                  <a:pt x="1950709" y="2667341"/>
                  <a:pt x="1949526" y="2674937"/>
                  <a:pt x="1949526" y="2681448"/>
                </a:cubicBezTo>
                <a:cubicBezTo>
                  <a:pt x="1948342" y="2681448"/>
                  <a:pt x="1947158" y="2681448"/>
                  <a:pt x="1945974" y="2681448"/>
                </a:cubicBezTo>
                <a:cubicBezTo>
                  <a:pt x="1944791" y="2674937"/>
                  <a:pt x="1944791" y="2668426"/>
                  <a:pt x="1943606" y="2661915"/>
                </a:cubicBezTo>
                <a:close/>
                <a:moveTo>
                  <a:pt x="1874795" y="2594435"/>
                </a:moveTo>
                <a:cubicBezTo>
                  <a:pt x="1877902" y="2600650"/>
                  <a:pt x="1877902" y="2606865"/>
                  <a:pt x="1877902" y="2613081"/>
                </a:cubicBezTo>
                <a:cubicBezTo>
                  <a:pt x="1876866" y="2613081"/>
                  <a:pt x="1875830" y="2613081"/>
                  <a:pt x="1874795" y="2613081"/>
                </a:cubicBezTo>
                <a:cubicBezTo>
                  <a:pt x="1873759" y="2606865"/>
                  <a:pt x="1872723" y="2601686"/>
                  <a:pt x="1871686" y="2595470"/>
                </a:cubicBezTo>
                <a:cubicBezTo>
                  <a:pt x="1872723" y="2595470"/>
                  <a:pt x="1873759" y="2594435"/>
                  <a:pt x="1874795" y="2594435"/>
                </a:cubicBezTo>
                <a:close/>
                <a:moveTo>
                  <a:pt x="1906315" y="2539385"/>
                </a:moveTo>
                <a:cubicBezTo>
                  <a:pt x="1912708" y="2545699"/>
                  <a:pt x="1913773" y="2550961"/>
                  <a:pt x="1914839" y="2557274"/>
                </a:cubicBezTo>
                <a:cubicBezTo>
                  <a:pt x="1914839" y="2562537"/>
                  <a:pt x="1914839" y="2568850"/>
                  <a:pt x="1915904" y="2575164"/>
                </a:cubicBezTo>
                <a:cubicBezTo>
                  <a:pt x="1915904" y="2581478"/>
                  <a:pt x="1916969" y="2588845"/>
                  <a:pt x="1916969" y="2596210"/>
                </a:cubicBezTo>
                <a:cubicBezTo>
                  <a:pt x="1912708" y="2593054"/>
                  <a:pt x="1911643" y="2588845"/>
                  <a:pt x="1910577" y="2584635"/>
                </a:cubicBezTo>
                <a:cubicBezTo>
                  <a:pt x="1909511" y="2578321"/>
                  <a:pt x="1908446" y="2572007"/>
                  <a:pt x="1908446" y="2564641"/>
                </a:cubicBezTo>
                <a:cubicBezTo>
                  <a:pt x="1907380" y="2557274"/>
                  <a:pt x="1907380" y="2549909"/>
                  <a:pt x="1906315" y="2539385"/>
                </a:cubicBezTo>
                <a:close/>
                <a:moveTo>
                  <a:pt x="1271109" y="2528162"/>
                </a:moveTo>
                <a:cubicBezTo>
                  <a:pt x="1278500" y="2529209"/>
                  <a:pt x="1290115" y="2539681"/>
                  <a:pt x="1290115" y="2548059"/>
                </a:cubicBezTo>
                <a:cubicBezTo>
                  <a:pt x="1290115" y="2551201"/>
                  <a:pt x="1288003" y="2555390"/>
                  <a:pt x="1285891" y="2558532"/>
                </a:cubicBezTo>
                <a:cubicBezTo>
                  <a:pt x="1281668" y="2564815"/>
                  <a:pt x="1275333" y="2565863"/>
                  <a:pt x="1267942" y="2566910"/>
                </a:cubicBezTo>
                <a:cubicBezTo>
                  <a:pt x="1265829" y="2565863"/>
                  <a:pt x="1262661" y="2564815"/>
                  <a:pt x="1261606" y="2562722"/>
                </a:cubicBezTo>
                <a:cubicBezTo>
                  <a:pt x="1258439" y="2557484"/>
                  <a:pt x="1255271" y="2551201"/>
                  <a:pt x="1254215" y="2544918"/>
                </a:cubicBezTo>
                <a:cubicBezTo>
                  <a:pt x="1251047" y="2534445"/>
                  <a:pt x="1259494" y="2526067"/>
                  <a:pt x="1271109" y="2528162"/>
                </a:cubicBezTo>
                <a:close/>
                <a:moveTo>
                  <a:pt x="1277388" y="2492327"/>
                </a:moveTo>
                <a:cubicBezTo>
                  <a:pt x="1281532" y="2493354"/>
                  <a:pt x="1285675" y="2494384"/>
                  <a:pt x="1288782" y="2495411"/>
                </a:cubicBezTo>
                <a:cubicBezTo>
                  <a:pt x="1291890" y="2507749"/>
                  <a:pt x="1288782" y="2511860"/>
                  <a:pt x="1276352" y="2509804"/>
                </a:cubicBezTo>
                <a:cubicBezTo>
                  <a:pt x="1273244" y="2503636"/>
                  <a:pt x="1273244" y="2498495"/>
                  <a:pt x="1277388" y="2492327"/>
                </a:cubicBezTo>
                <a:close/>
                <a:moveTo>
                  <a:pt x="2041783" y="2432111"/>
                </a:moveTo>
                <a:cubicBezTo>
                  <a:pt x="2041783" y="2435259"/>
                  <a:pt x="2042861" y="2438408"/>
                  <a:pt x="2043939" y="2442605"/>
                </a:cubicBezTo>
                <a:cubicBezTo>
                  <a:pt x="2037470" y="2440506"/>
                  <a:pt x="2034235" y="2440506"/>
                  <a:pt x="2028845" y="2439457"/>
                </a:cubicBezTo>
                <a:cubicBezTo>
                  <a:pt x="2031001" y="2432111"/>
                  <a:pt x="2035314" y="2431062"/>
                  <a:pt x="2041783" y="2432111"/>
                </a:cubicBezTo>
                <a:close/>
                <a:moveTo>
                  <a:pt x="1377128" y="2419519"/>
                </a:moveTo>
                <a:cubicBezTo>
                  <a:pt x="1382251" y="2420612"/>
                  <a:pt x="1386349" y="2421705"/>
                  <a:pt x="1390448" y="2422798"/>
                </a:cubicBezTo>
                <a:cubicBezTo>
                  <a:pt x="1388399" y="2432632"/>
                  <a:pt x="1388399" y="2432632"/>
                  <a:pt x="1380203" y="2433726"/>
                </a:cubicBezTo>
                <a:cubicBezTo>
                  <a:pt x="1379178" y="2429354"/>
                  <a:pt x="1378153" y="2424983"/>
                  <a:pt x="1377128" y="2419519"/>
                </a:cubicBezTo>
                <a:close/>
                <a:moveTo>
                  <a:pt x="1034845" y="2391994"/>
                </a:moveTo>
                <a:cubicBezTo>
                  <a:pt x="1041504" y="2395142"/>
                  <a:pt x="1041504" y="2398291"/>
                  <a:pt x="1032625" y="2403537"/>
                </a:cubicBezTo>
                <a:cubicBezTo>
                  <a:pt x="1033735" y="2398291"/>
                  <a:pt x="1034845" y="2395142"/>
                  <a:pt x="1034845" y="2391994"/>
                </a:cubicBezTo>
                <a:close/>
                <a:moveTo>
                  <a:pt x="1486142" y="2391300"/>
                </a:moveTo>
                <a:cubicBezTo>
                  <a:pt x="1494561" y="2390218"/>
                  <a:pt x="1498770" y="2395623"/>
                  <a:pt x="1497718" y="2404270"/>
                </a:cubicBezTo>
                <a:cubicBezTo>
                  <a:pt x="1497718" y="2407513"/>
                  <a:pt x="1495614" y="2409675"/>
                  <a:pt x="1494561" y="2413999"/>
                </a:cubicBezTo>
                <a:cubicBezTo>
                  <a:pt x="1490352" y="2413999"/>
                  <a:pt x="1487194" y="2415079"/>
                  <a:pt x="1482985" y="2413999"/>
                </a:cubicBezTo>
                <a:cubicBezTo>
                  <a:pt x="1477724" y="2413999"/>
                  <a:pt x="1473515" y="2410756"/>
                  <a:pt x="1472462" y="2405351"/>
                </a:cubicBezTo>
                <a:cubicBezTo>
                  <a:pt x="1470357" y="2399947"/>
                  <a:pt x="1474566" y="2396704"/>
                  <a:pt x="1478776" y="2394543"/>
                </a:cubicBezTo>
                <a:cubicBezTo>
                  <a:pt x="1480881" y="2393461"/>
                  <a:pt x="1484037" y="2392380"/>
                  <a:pt x="1486142" y="2391300"/>
                </a:cubicBezTo>
                <a:close/>
                <a:moveTo>
                  <a:pt x="1333875" y="2388249"/>
                </a:moveTo>
                <a:cubicBezTo>
                  <a:pt x="1335017" y="2387721"/>
                  <a:pt x="1336285" y="2387721"/>
                  <a:pt x="1337807" y="2388776"/>
                </a:cubicBezTo>
                <a:cubicBezTo>
                  <a:pt x="1339837" y="2391939"/>
                  <a:pt x="1336793" y="2394048"/>
                  <a:pt x="1335778" y="2395102"/>
                </a:cubicBezTo>
                <a:cubicBezTo>
                  <a:pt x="1332734" y="2398265"/>
                  <a:pt x="1330704" y="2400374"/>
                  <a:pt x="1328675" y="2403537"/>
                </a:cubicBezTo>
                <a:cubicBezTo>
                  <a:pt x="1325630" y="2402483"/>
                  <a:pt x="1325630" y="2400374"/>
                  <a:pt x="1326645" y="2397211"/>
                </a:cubicBezTo>
                <a:cubicBezTo>
                  <a:pt x="1327660" y="2395102"/>
                  <a:pt x="1329690" y="2392993"/>
                  <a:pt x="1330704" y="2390885"/>
                </a:cubicBezTo>
                <a:cubicBezTo>
                  <a:pt x="1331719" y="2389830"/>
                  <a:pt x="1332734" y="2388776"/>
                  <a:pt x="1333875" y="2388249"/>
                </a:cubicBezTo>
                <a:close/>
                <a:moveTo>
                  <a:pt x="1906315" y="2329990"/>
                </a:moveTo>
                <a:cubicBezTo>
                  <a:pt x="1913773" y="2328954"/>
                  <a:pt x="1915904" y="2331025"/>
                  <a:pt x="1916969" y="2335169"/>
                </a:cubicBezTo>
                <a:cubicBezTo>
                  <a:pt x="1916969" y="2339312"/>
                  <a:pt x="1914839" y="2340348"/>
                  <a:pt x="1907380" y="2341385"/>
                </a:cubicBezTo>
                <a:cubicBezTo>
                  <a:pt x="1906315" y="2338277"/>
                  <a:pt x="1906315" y="2334134"/>
                  <a:pt x="1906315" y="2329990"/>
                </a:cubicBezTo>
                <a:close/>
                <a:moveTo>
                  <a:pt x="2564245" y="2328954"/>
                </a:moveTo>
                <a:cubicBezTo>
                  <a:pt x="2567575" y="2331025"/>
                  <a:pt x="2570905" y="2332062"/>
                  <a:pt x="2573125" y="2333097"/>
                </a:cubicBezTo>
                <a:cubicBezTo>
                  <a:pt x="2573125" y="2338277"/>
                  <a:pt x="2570905" y="2341385"/>
                  <a:pt x="2564245" y="2339312"/>
                </a:cubicBezTo>
                <a:cubicBezTo>
                  <a:pt x="2564245" y="2336205"/>
                  <a:pt x="2564245" y="2333097"/>
                  <a:pt x="2564245" y="2328954"/>
                </a:cubicBezTo>
                <a:close/>
                <a:moveTo>
                  <a:pt x="801328" y="2276567"/>
                </a:moveTo>
                <a:cubicBezTo>
                  <a:pt x="803548" y="2283405"/>
                  <a:pt x="803548" y="2283405"/>
                  <a:pt x="794668" y="2286335"/>
                </a:cubicBezTo>
                <a:cubicBezTo>
                  <a:pt x="794668" y="2282428"/>
                  <a:pt x="796888" y="2279498"/>
                  <a:pt x="801328" y="2276567"/>
                </a:cubicBezTo>
                <a:close/>
                <a:moveTo>
                  <a:pt x="2674995" y="2262361"/>
                </a:moveTo>
                <a:cubicBezTo>
                  <a:pt x="2676035" y="2262361"/>
                  <a:pt x="2677074" y="2262361"/>
                  <a:pt x="2678113" y="2262361"/>
                </a:cubicBezTo>
                <a:cubicBezTo>
                  <a:pt x="2685390" y="2262361"/>
                  <a:pt x="2691627" y="2265503"/>
                  <a:pt x="2697864" y="2270740"/>
                </a:cubicBezTo>
                <a:cubicBezTo>
                  <a:pt x="2698903" y="2271786"/>
                  <a:pt x="2699943" y="2273881"/>
                  <a:pt x="2699943" y="2275975"/>
                </a:cubicBezTo>
                <a:cubicBezTo>
                  <a:pt x="2700982" y="2282259"/>
                  <a:pt x="2699943" y="2288543"/>
                  <a:pt x="2694745" y="2293779"/>
                </a:cubicBezTo>
                <a:cubicBezTo>
                  <a:pt x="2688508" y="2302157"/>
                  <a:pt x="2683311" y="2303204"/>
                  <a:pt x="2674995" y="2295873"/>
                </a:cubicBezTo>
                <a:cubicBezTo>
                  <a:pt x="2671876" y="2293779"/>
                  <a:pt x="2667718" y="2289590"/>
                  <a:pt x="2664600" y="2286448"/>
                </a:cubicBezTo>
                <a:cubicBezTo>
                  <a:pt x="2661481" y="2283307"/>
                  <a:pt x="2658363" y="2279117"/>
                  <a:pt x="2660442" y="2272834"/>
                </a:cubicBezTo>
                <a:cubicBezTo>
                  <a:pt x="2663561" y="2267597"/>
                  <a:pt x="2667718" y="2262361"/>
                  <a:pt x="2674995" y="2262361"/>
                </a:cubicBezTo>
                <a:close/>
                <a:moveTo>
                  <a:pt x="1899826" y="2260585"/>
                </a:moveTo>
                <a:cubicBezTo>
                  <a:pt x="1908569" y="2265808"/>
                  <a:pt x="1910754" y="2268942"/>
                  <a:pt x="1906384" y="2278343"/>
                </a:cubicBezTo>
                <a:cubicBezTo>
                  <a:pt x="1897641" y="2274165"/>
                  <a:pt x="1896547" y="2271031"/>
                  <a:pt x="1899826" y="2260585"/>
                </a:cubicBezTo>
                <a:close/>
                <a:moveTo>
                  <a:pt x="1149471" y="2229509"/>
                </a:moveTo>
                <a:cubicBezTo>
                  <a:pt x="1150538" y="2231507"/>
                  <a:pt x="1151603" y="2232506"/>
                  <a:pt x="1150538" y="2234504"/>
                </a:cubicBezTo>
                <a:cubicBezTo>
                  <a:pt x="1149471" y="2237500"/>
                  <a:pt x="1147341" y="2241496"/>
                  <a:pt x="1145210" y="2245492"/>
                </a:cubicBezTo>
                <a:cubicBezTo>
                  <a:pt x="1140948" y="2238500"/>
                  <a:pt x="1147341" y="2234504"/>
                  <a:pt x="1149471" y="2229509"/>
                </a:cubicBezTo>
                <a:close/>
                <a:moveTo>
                  <a:pt x="1169224" y="2195769"/>
                </a:moveTo>
                <a:cubicBezTo>
                  <a:pt x="1174688" y="2201807"/>
                  <a:pt x="1168132" y="2205832"/>
                  <a:pt x="1165946" y="2210864"/>
                </a:cubicBezTo>
                <a:cubicBezTo>
                  <a:pt x="1160482" y="2206838"/>
                  <a:pt x="1161574" y="2202814"/>
                  <a:pt x="1169224" y="2195769"/>
                </a:cubicBezTo>
                <a:close/>
                <a:moveTo>
                  <a:pt x="2591703" y="2178012"/>
                </a:moveTo>
                <a:cubicBezTo>
                  <a:pt x="2594776" y="2181055"/>
                  <a:pt x="2596825" y="2183086"/>
                  <a:pt x="2598874" y="2185115"/>
                </a:cubicBezTo>
                <a:cubicBezTo>
                  <a:pt x="2595801" y="2188159"/>
                  <a:pt x="2594776" y="2192217"/>
                  <a:pt x="2590678" y="2189173"/>
                </a:cubicBezTo>
                <a:cubicBezTo>
                  <a:pt x="2585555" y="2186129"/>
                  <a:pt x="2589653" y="2183086"/>
                  <a:pt x="2591703" y="2178012"/>
                </a:cubicBezTo>
                <a:close/>
                <a:moveTo>
                  <a:pt x="849234" y="2155814"/>
                </a:moveTo>
                <a:cubicBezTo>
                  <a:pt x="850283" y="2157944"/>
                  <a:pt x="852382" y="2161141"/>
                  <a:pt x="852382" y="2164337"/>
                </a:cubicBezTo>
                <a:cubicBezTo>
                  <a:pt x="852382" y="2168599"/>
                  <a:pt x="850283" y="2170730"/>
                  <a:pt x="846086" y="2171795"/>
                </a:cubicBezTo>
                <a:cubicBezTo>
                  <a:pt x="841888" y="2171795"/>
                  <a:pt x="840839" y="2168599"/>
                  <a:pt x="840839" y="2164337"/>
                </a:cubicBezTo>
                <a:cubicBezTo>
                  <a:pt x="840839" y="2160076"/>
                  <a:pt x="842937" y="2156879"/>
                  <a:pt x="849234" y="2155814"/>
                </a:cubicBezTo>
                <a:close/>
                <a:moveTo>
                  <a:pt x="2734368" y="2112307"/>
                </a:moveTo>
                <a:cubicBezTo>
                  <a:pt x="2734368" y="2113372"/>
                  <a:pt x="2735373" y="2113372"/>
                  <a:pt x="2735373" y="2114438"/>
                </a:cubicBezTo>
                <a:cubicBezTo>
                  <a:pt x="2736380" y="2118700"/>
                  <a:pt x="2737386" y="2124027"/>
                  <a:pt x="2732354" y="2126158"/>
                </a:cubicBezTo>
                <a:cubicBezTo>
                  <a:pt x="2727323" y="2128289"/>
                  <a:pt x="2726317" y="2121897"/>
                  <a:pt x="2724304" y="2118700"/>
                </a:cubicBezTo>
                <a:cubicBezTo>
                  <a:pt x="2723297" y="2118700"/>
                  <a:pt x="2723297" y="2117634"/>
                  <a:pt x="2722292" y="2115504"/>
                </a:cubicBezTo>
                <a:cubicBezTo>
                  <a:pt x="2726317" y="2114438"/>
                  <a:pt x="2730342" y="2113372"/>
                  <a:pt x="2734368" y="2112307"/>
                </a:cubicBezTo>
                <a:close/>
                <a:moveTo>
                  <a:pt x="834978" y="2076791"/>
                </a:moveTo>
                <a:cubicBezTo>
                  <a:pt x="836044" y="2080935"/>
                  <a:pt x="837109" y="2084042"/>
                  <a:pt x="838175" y="2086114"/>
                </a:cubicBezTo>
                <a:cubicBezTo>
                  <a:pt x="833913" y="2088185"/>
                  <a:pt x="829651" y="2089222"/>
                  <a:pt x="827520" y="2083007"/>
                </a:cubicBezTo>
                <a:cubicBezTo>
                  <a:pt x="829651" y="2081971"/>
                  <a:pt x="831782" y="2079899"/>
                  <a:pt x="834978" y="2076791"/>
                </a:cubicBezTo>
                <a:close/>
                <a:moveTo>
                  <a:pt x="2237500" y="2035947"/>
                </a:moveTo>
                <a:cubicBezTo>
                  <a:pt x="2242827" y="2039144"/>
                  <a:pt x="2242827" y="2039144"/>
                  <a:pt x="2237500" y="2051930"/>
                </a:cubicBezTo>
                <a:cubicBezTo>
                  <a:pt x="2232173" y="2047668"/>
                  <a:pt x="2232173" y="2047668"/>
                  <a:pt x="2237500" y="2035947"/>
                </a:cubicBezTo>
                <a:close/>
                <a:moveTo>
                  <a:pt x="2597859" y="1998656"/>
                </a:moveTo>
                <a:cubicBezTo>
                  <a:pt x="2597859" y="2002800"/>
                  <a:pt x="2598874" y="2005908"/>
                  <a:pt x="2598874" y="2009015"/>
                </a:cubicBezTo>
                <a:cubicBezTo>
                  <a:pt x="2598874" y="2010051"/>
                  <a:pt x="2596845" y="2011086"/>
                  <a:pt x="2595830" y="2011086"/>
                </a:cubicBezTo>
                <a:cubicBezTo>
                  <a:pt x="2594815" y="2011086"/>
                  <a:pt x="2593801" y="2010051"/>
                  <a:pt x="2592786" y="2010051"/>
                </a:cubicBezTo>
                <a:cubicBezTo>
                  <a:pt x="2591771" y="2005908"/>
                  <a:pt x="2591771" y="2002800"/>
                  <a:pt x="2597859" y="1998656"/>
                </a:cubicBezTo>
                <a:close/>
                <a:moveTo>
                  <a:pt x="2224827" y="1998656"/>
                </a:moveTo>
                <a:cubicBezTo>
                  <a:pt x="2232173" y="2012072"/>
                  <a:pt x="2223778" y="2024453"/>
                  <a:pt x="2225877" y="2036836"/>
                </a:cubicBezTo>
                <a:cubicBezTo>
                  <a:pt x="2221679" y="2024453"/>
                  <a:pt x="2220630" y="2012072"/>
                  <a:pt x="2224827" y="1998656"/>
                </a:cubicBezTo>
                <a:close/>
                <a:moveTo>
                  <a:pt x="702115" y="1997324"/>
                </a:moveTo>
                <a:cubicBezTo>
                  <a:pt x="703821" y="1996791"/>
                  <a:pt x="705919" y="1997057"/>
                  <a:pt x="708542" y="1998123"/>
                </a:cubicBezTo>
                <a:cubicBezTo>
                  <a:pt x="708542" y="2001320"/>
                  <a:pt x="708542" y="2003450"/>
                  <a:pt x="707493" y="2006647"/>
                </a:cubicBezTo>
                <a:cubicBezTo>
                  <a:pt x="707493" y="2008778"/>
                  <a:pt x="704345" y="2009843"/>
                  <a:pt x="702246" y="2010909"/>
                </a:cubicBezTo>
                <a:cubicBezTo>
                  <a:pt x="701197" y="2011974"/>
                  <a:pt x="698049" y="2009843"/>
                  <a:pt x="698049" y="2008778"/>
                </a:cubicBezTo>
                <a:cubicBezTo>
                  <a:pt x="697000" y="2006647"/>
                  <a:pt x="697000" y="2003450"/>
                  <a:pt x="698049" y="2001320"/>
                </a:cubicBezTo>
                <a:cubicBezTo>
                  <a:pt x="699099" y="1999189"/>
                  <a:pt x="700410" y="1997857"/>
                  <a:pt x="702115" y="1997324"/>
                </a:cubicBezTo>
                <a:close/>
                <a:moveTo>
                  <a:pt x="915274" y="1969355"/>
                </a:moveTo>
                <a:cubicBezTo>
                  <a:pt x="916310" y="1970354"/>
                  <a:pt x="916310" y="1971353"/>
                  <a:pt x="916310" y="1971353"/>
                </a:cubicBezTo>
                <a:cubicBezTo>
                  <a:pt x="913202" y="1973351"/>
                  <a:pt x="909059" y="1975349"/>
                  <a:pt x="905951" y="1977346"/>
                </a:cubicBezTo>
                <a:cubicBezTo>
                  <a:pt x="904915" y="1977346"/>
                  <a:pt x="904915" y="1976348"/>
                  <a:pt x="903879" y="1976348"/>
                </a:cubicBezTo>
                <a:cubicBezTo>
                  <a:pt x="908023" y="1974350"/>
                  <a:pt x="912167" y="1971353"/>
                  <a:pt x="915274" y="1969355"/>
                </a:cubicBezTo>
                <a:close/>
                <a:moveTo>
                  <a:pt x="2260585" y="1931176"/>
                </a:moveTo>
                <a:cubicBezTo>
                  <a:pt x="2268577" y="1939612"/>
                  <a:pt x="2268577" y="1943829"/>
                  <a:pt x="2260585" y="1948046"/>
                </a:cubicBezTo>
                <a:cubicBezTo>
                  <a:pt x="2260585" y="1942775"/>
                  <a:pt x="2260585" y="1938557"/>
                  <a:pt x="2260585" y="1931176"/>
                </a:cubicBezTo>
                <a:close/>
                <a:moveTo>
                  <a:pt x="848090" y="1919633"/>
                </a:moveTo>
                <a:cubicBezTo>
                  <a:pt x="850162" y="1922912"/>
                  <a:pt x="851198" y="1925097"/>
                  <a:pt x="853270" y="1927282"/>
                </a:cubicBezTo>
                <a:cubicBezTo>
                  <a:pt x="850162" y="1929468"/>
                  <a:pt x="848090" y="1931654"/>
                  <a:pt x="844982" y="1933840"/>
                </a:cubicBezTo>
                <a:cubicBezTo>
                  <a:pt x="843947" y="1930561"/>
                  <a:pt x="841875" y="1928376"/>
                  <a:pt x="840839" y="1926190"/>
                </a:cubicBezTo>
                <a:cubicBezTo>
                  <a:pt x="842910" y="1924004"/>
                  <a:pt x="844982" y="1921819"/>
                  <a:pt x="848090" y="1919633"/>
                </a:cubicBezTo>
                <a:close/>
                <a:moveTo>
                  <a:pt x="2565387" y="1916970"/>
                </a:moveTo>
                <a:cubicBezTo>
                  <a:pt x="2572237" y="1920118"/>
                  <a:pt x="2572237" y="1920118"/>
                  <a:pt x="2569954" y="1928513"/>
                </a:cubicBezTo>
                <a:cubicBezTo>
                  <a:pt x="2564245" y="1926414"/>
                  <a:pt x="2564245" y="1925365"/>
                  <a:pt x="2565387" y="1916970"/>
                </a:cubicBezTo>
                <a:close/>
                <a:moveTo>
                  <a:pt x="2873086" y="1896548"/>
                </a:moveTo>
                <a:cubicBezTo>
                  <a:pt x="2882409" y="1896548"/>
                  <a:pt x="2887589" y="1899712"/>
                  <a:pt x="2889660" y="1904982"/>
                </a:cubicBezTo>
                <a:cubicBezTo>
                  <a:pt x="2892767" y="1911309"/>
                  <a:pt x="2891732" y="1919745"/>
                  <a:pt x="2886552" y="1922907"/>
                </a:cubicBezTo>
                <a:cubicBezTo>
                  <a:pt x="2882409" y="1926071"/>
                  <a:pt x="2877229" y="1928179"/>
                  <a:pt x="2873086" y="1929234"/>
                </a:cubicBezTo>
                <a:cubicBezTo>
                  <a:pt x="2865835" y="1930288"/>
                  <a:pt x="2859620" y="1926071"/>
                  <a:pt x="2857548" y="1919745"/>
                </a:cubicBezTo>
                <a:cubicBezTo>
                  <a:pt x="2855476" y="1913418"/>
                  <a:pt x="2856511" y="1908146"/>
                  <a:pt x="2861691" y="1903929"/>
                </a:cubicBezTo>
                <a:cubicBezTo>
                  <a:pt x="2865835" y="1900765"/>
                  <a:pt x="2871014" y="1897603"/>
                  <a:pt x="2873086" y="1896548"/>
                </a:cubicBezTo>
                <a:close/>
                <a:moveTo>
                  <a:pt x="2284713" y="1886719"/>
                </a:moveTo>
                <a:cubicBezTo>
                  <a:pt x="2288767" y="1887115"/>
                  <a:pt x="2293360" y="1888695"/>
                  <a:pt x="2298765" y="1891332"/>
                </a:cubicBezTo>
                <a:cubicBezTo>
                  <a:pt x="2284713" y="1899767"/>
                  <a:pt x="2285794" y="1901876"/>
                  <a:pt x="2273903" y="1889223"/>
                </a:cubicBezTo>
                <a:cubicBezTo>
                  <a:pt x="2277147" y="1887115"/>
                  <a:pt x="2280660" y="1886324"/>
                  <a:pt x="2284713" y="1886719"/>
                </a:cubicBezTo>
                <a:close/>
                <a:moveTo>
                  <a:pt x="867081" y="1837947"/>
                </a:moveTo>
                <a:cubicBezTo>
                  <a:pt x="868166" y="1837947"/>
                  <a:pt x="868166" y="1838996"/>
                  <a:pt x="869252" y="1840046"/>
                </a:cubicBezTo>
                <a:cubicBezTo>
                  <a:pt x="869252" y="1843193"/>
                  <a:pt x="868166" y="1846342"/>
                  <a:pt x="867081" y="1849490"/>
                </a:cubicBezTo>
                <a:cubicBezTo>
                  <a:pt x="861655" y="1848441"/>
                  <a:pt x="859484" y="1845292"/>
                  <a:pt x="860569" y="1842144"/>
                </a:cubicBezTo>
                <a:cubicBezTo>
                  <a:pt x="860569" y="1840046"/>
                  <a:pt x="864911" y="1838996"/>
                  <a:pt x="867081" y="1837947"/>
                </a:cubicBezTo>
                <a:close/>
                <a:moveTo>
                  <a:pt x="196227" y="1778458"/>
                </a:moveTo>
                <a:cubicBezTo>
                  <a:pt x="189912" y="1789853"/>
                  <a:pt x="179389" y="1797104"/>
                  <a:pt x="167814" y="1803319"/>
                </a:cubicBezTo>
                <a:cubicBezTo>
                  <a:pt x="173075" y="1790889"/>
                  <a:pt x="185702" y="1785709"/>
                  <a:pt x="196227" y="1778458"/>
                </a:cubicBezTo>
                <a:close/>
                <a:moveTo>
                  <a:pt x="2718740" y="1759999"/>
                </a:moveTo>
                <a:cubicBezTo>
                  <a:pt x="2730230" y="1758924"/>
                  <a:pt x="2731275" y="1768598"/>
                  <a:pt x="2736497" y="1775046"/>
                </a:cubicBezTo>
                <a:cubicBezTo>
                  <a:pt x="2732320" y="1779346"/>
                  <a:pt x="2730230" y="1777197"/>
                  <a:pt x="2728142" y="1773972"/>
                </a:cubicBezTo>
                <a:cubicBezTo>
                  <a:pt x="2725008" y="1769673"/>
                  <a:pt x="2721874" y="1765374"/>
                  <a:pt x="2718740" y="1759999"/>
                </a:cubicBezTo>
                <a:close/>
                <a:moveTo>
                  <a:pt x="673592" y="1709202"/>
                </a:moveTo>
                <a:cubicBezTo>
                  <a:pt x="675690" y="1719447"/>
                  <a:pt x="674641" y="1721496"/>
                  <a:pt x="664147" y="1722521"/>
                </a:cubicBezTo>
                <a:cubicBezTo>
                  <a:pt x="668344" y="1717398"/>
                  <a:pt x="670444" y="1713300"/>
                  <a:pt x="673592" y="1709202"/>
                </a:cubicBezTo>
                <a:close/>
                <a:moveTo>
                  <a:pt x="1073467" y="1705812"/>
                </a:moveTo>
                <a:cubicBezTo>
                  <a:pt x="1084123" y="1704763"/>
                  <a:pt x="1091581" y="1710009"/>
                  <a:pt x="1100105" y="1727847"/>
                </a:cubicBezTo>
                <a:cubicBezTo>
                  <a:pt x="1087319" y="1723650"/>
                  <a:pt x="1081992" y="1713156"/>
                  <a:pt x="1073467" y="1705812"/>
                </a:cubicBezTo>
                <a:close/>
                <a:moveTo>
                  <a:pt x="467035" y="1696478"/>
                </a:moveTo>
                <a:cubicBezTo>
                  <a:pt x="468588" y="1697152"/>
                  <a:pt x="470142" y="1699309"/>
                  <a:pt x="473249" y="1703621"/>
                </a:cubicBezTo>
                <a:cubicBezTo>
                  <a:pt x="471178" y="1705777"/>
                  <a:pt x="469106" y="1707934"/>
                  <a:pt x="465999" y="1710090"/>
                </a:cubicBezTo>
                <a:cubicBezTo>
                  <a:pt x="463927" y="1705777"/>
                  <a:pt x="461854" y="1701465"/>
                  <a:pt x="460819" y="1698230"/>
                </a:cubicBezTo>
                <a:cubicBezTo>
                  <a:pt x="463927" y="1696613"/>
                  <a:pt x="465480" y="1695804"/>
                  <a:pt x="467035" y="1696478"/>
                </a:cubicBezTo>
                <a:close/>
                <a:moveTo>
                  <a:pt x="325858" y="1658591"/>
                </a:moveTo>
                <a:cubicBezTo>
                  <a:pt x="324823" y="1666986"/>
                  <a:pt x="320680" y="1673282"/>
                  <a:pt x="314464" y="1678530"/>
                </a:cubicBezTo>
                <a:cubicBezTo>
                  <a:pt x="309286" y="1684825"/>
                  <a:pt x="303069" y="1690072"/>
                  <a:pt x="296854" y="1695318"/>
                </a:cubicBezTo>
                <a:cubicBezTo>
                  <a:pt x="288567" y="1702663"/>
                  <a:pt x="279244" y="1710009"/>
                  <a:pt x="270957" y="1716305"/>
                </a:cubicBezTo>
                <a:cubicBezTo>
                  <a:pt x="270957" y="1716305"/>
                  <a:pt x="269921" y="1715255"/>
                  <a:pt x="269921" y="1715255"/>
                </a:cubicBezTo>
                <a:cubicBezTo>
                  <a:pt x="283387" y="1691122"/>
                  <a:pt x="304105" y="1674331"/>
                  <a:pt x="325858" y="1658591"/>
                </a:cubicBezTo>
                <a:close/>
                <a:moveTo>
                  <a:pt x="312541" y="1650601"/>
                </a:moveTo>
                <a:cubicBezTo>
                  <a:pt x="311489" y="1656817"/>
                  <a:pt x="308335" y="1660960"/>
                  <a:pt x="304129" y="1665103"/>
                </a:cubicBezTo>
                <a:cubicBezTo>
                  <a:pt x="300975" y="1668211"/>
                  <a:pt x="296769" y="1670283"/>
                  <a:pt x="292563" y="1673390"/>
                </a:cubicBezTo>
                <a:cubicBezTo>
                  <a:pt x="286254" y="1677534"/>
                  <a:pt x="279946" y="1682713"/>
                  <a:pt x="272585" y="1687892"/>
                </a:cubicBezTo>
                <a:cubicBezTo>
                  <a:pt x="272585" y="1682713"/>
                  <a:pt x="274689" y="1679606"/>
                  <a:pt x="277842" y="1676498"/>
                </a:cubicBezTo>
                <a:cubicBezTo>
                  <a:pt x="282049" y="1672354"/>
                  <a:pt x="287306" y="1669247"/>
                  <a:pt x="291511" y="1666139"/>
                </a:cubicBezTo>
                <a:cubicBezTo>
                  <a:pt x="297820" y="1660960"/>
                  <a:pt x="305180" y="1655780"/>
                  <a:pt x="312541" y="1650601"/>
                </a:cubicBezTo>
                <a:close/>
                <a:moveTo>
                  <a:pt x="708754" y="1635506"/>
                </a:moveTo>
                <a:cubicBezTo>
                  <a:pt x="712982" y="1649101"/>
                  <a:pt x="705583" y="1668970"/>
                  <a:pt x="690784" y="1682565"/>
                </a:cubicBezTo>
                <a:cubicBezTo>
                  <a:pt x="691841" y="1674199"/>
                  <a:pt x="691841" y="1666878"/>
                  <a:pt x="692898" y="1659559"/>
                </a:cubicBezTo>
                <a:cubicBezTo>
                  <a:pt x="692898" y="1648055"/>
                  <a:pt x="697127" y="1638644"/>
                  <a:pt x="708754" y="1635506"/>
                </a:cubicBezTo>
                <a:close/>
                <a:moveTo>
                  <a:pt x="405769" y="1623964"/>
                </a:moveTo>
                <a:cubicBezTo>
                  <a:pt x="404755" y="1632160"/>
                  <a:pt x="401711" y="1634209"/>
                  <a:pt x="391563" y="1637282"/>
                </a:cubicBezTo>
                <a:cubicBezTo>
                  <a:pt x="397651" y="1632160"/>
                  <a:pt x="400695" y="1629086"/>
                  <a:pt x="405769" y="1623964"/>
                </a:cubicBezTo>
                <a:close/>
                <a:moveTo>
                  <a:pt x="2708035" y="1586253"/>
                </a:moveTo>
                <a:cubicBezTo>
                  <a:pt x="2709478" y="1586795"/>
                  <a:pt x="2710790" y="1588694"/>
                  <a:pt x="2713413" y="1592494"/>
                </a:cubicBezTo>
                <a:cubicBezTo>
                  <a:pt x="2707117" y="1594663"/>
                  <a:pt x="2705019" y="1591408"/>
                  <a:pt x="2701870" y="1588152"/>
                </a:cubicBezTo>
                <a:cubicBezTo>
                  <a:pt x="2705019" y="1586525"/>
                  <a:pt x="2706592" y="1585710"/>
                  <a:pt x="2708035" y="1586253"/>
                </a:cubicBezTo>
                <a:close/>
                <a:moveTo>
                  <a:pt x="484729" y="1536950"/>
                </a:moveTo>
                <a:cubicBezTo>
                  <a:pt x="490120" y="1541263"/>
                  <a:pt x="490120" y="1545575"/>
                  <a:pt x="486885" y="1548810"/>
                </a:cubicBezTo>
                <a:cubicBezTo>
                  <a:pt x="482572" y="1552044"/>
                  <a:pt x="479338" y="1550967"/>
                  <a:pt x="475026" y="1546654"/>
                </a:cubicBezTo>
                <a:cubicBezTo>
                  <a:pt x="478259" y="1543419"/>
                  <a:pt x="481494" y="1540185"/>
                  <a:pt x="484729" y="1536950"/>
                </a:cubicBezTo>
                <a:close/>
                <a:moveTo>
                  <a:pt x="537918" y="1496107"/>
                </a:moveTo>
                <a:cubicBezTo>
                  <a:pt x="538954" y="1505696"/>
                  <a:pt x="536882" y="1508893"/>
                  <a:pt x="526524" y="1512089"/>
                </a:cubicBezTo>
                <a:cubicBezTo>
                  <a:pt x="526524" y="1501434"/>
                  <a:pt x="528595" y="1498237"/>
                  <a:pt x="537918" y="1496107"/>
                </a:cubicBezTo>
                <a:close/>
                <a:moveTo>
                  <a:pt x="3120069" y="1481900"/>
                </a:moveTo>
                <a:cubicBezTo>
                  <a:pt x="3128593" y="1483898"/>
                  <a:pt x="3130725" y="1486895"/>
                  <a:pt x="3130725" y="1497883"/>
                </a:cubicBezTo>
                <a:cubicBezTo>
                  <a:pt x="3122200" y="1494885"/>
                  <a:pt x="3120069" y="1488893"/>
                  <a:pt x="3120069" y="1481900"/>
                </a:cubicBezTo>
                <a:close/>
                <a:moveTo>
                  <a:pt x="2888831" y="1465030"/>
                </a:moveTo>
                <a:cubicBezTo>
                  <a:pt x="2892044" y="1465297"/>
                  <a:pt x="2895385" y="1466096"/>
                  <a:pt x="2898984" y="1465563"/>
                </a:cubicBezTo>
                <a:cubicBezTo>
                  <a:pt x="2898984" y="1471956"/>
                  <a:pt x="2895899" y="1473021"/>
                  <a:pt x="2892815" y="1471956"/>
                </a:cubicBezTo>
                <a:cubicBezTo>
                  <a:pt x="2888703" y="1469825"/>
                  <a:pt x="2884590" y="1468760"/>
                  <a:pt x="2879449" y="1467694"/>
                </a:cubicBezTo>
                <a:cubicBezTo>
                  <a:pt x="2882535" y="1465030"/>
                  <a:pt x="2885618" y="1464764"/>
                  <a:pt x="2888831" y="1465030"/>
                </a:cubicBezTo>
                <a:close/>
                <a:moveTo>
                  <a:pt x="63041" y="1376241"/>
                </a:moveTo>
                <a:cubicBezTo>
                  <a:pt x="57901" y="1384764"/>
                  <a:pt x="50705" y="1383699"/>
                  <a:pt x="43508" y="1386895"/>
                </a:cubicBezTo>
                <a:cubicBezTo>
                  <a:pt x="45564" y="1379437"/>
                  <a:pt x="45564" y="1379437"/>
                  <a:pt x="63041" y="1376241"/>
                </a:cubicBezTo>
                <a:close/>
                <a:moveTo>
                  <a:pt x="67308" y="1344276"/>
                </a:moveTo>
                <a:cubicBezTo>
                  <a:pt x="67308" y="1345341"/>
                  <a:pt x="68369" y="1345341"/>
                  <a:pt x="68369" y="1346407"/>
                </a:cubicBezTo>
                <a:cubicBezTo>
                  <a:pt x="57763" y="1354931"/>
                  <a:pt x="43976" y="1355996"/>
                  <a:pt x="30189" y="1360258"/>
                </a:cubicBezTo>
                <a:cubicBezTo>
                  <a:pt x="31250" y="1358127"/>
                  <a:pt x="31250" y="1355996"/>
                  <a:pt x="32311" y="1354931"/>
                </a:cubicBezTo>
                <a:cubicBezTo>
                  <a:pt x="35491" y="1351734"/>
                  <a:pt x="39734" y="1348538"/>
                  <a:pt x="43976" y="1347473"/>
                </a:cubicBezTo>
                <a:cubicBezTo>
                  <a:pt x="51400" y="1345341"/>
                  <a:pt x="59885" y="1345341"/>
                  <a:pt x="67308" y="1344276"/>
                </a:cubicBezTo>
                <a:close/>
                <a:moveTo>
                  <a:pt x="202441" y="1335397"/>
                </a:moveTo>
                <a:cubicBezTo>
                  <a:pt x="187728" y="1349370"/>
                  <a:pt x="169861" y="1351519"/>
                  <a:pt x="150944" y="1355819"/>
                </a:cubicBezTo>
                <a:cubicBezTo>
                  <a:pt x="165657" y="1338622"/>
                  <a:pt x="184575" y="1339697"/>
                  <a:pt x="202441" y="1335397"/>
                </a:cubicBezTo>
                <a:close/>
                <a:moveTo>
                  <a:pt x="233962" y="1328017"/>
                </a:moveTo>
                <a:cubicBezTo>
                  <a:pt x="236182" y="1328017"/>
                  <a:pt x="238401" y="1328516"/>
                  <a:pt x="240621" y="1328516"/>
                </a:cubicBezTo>
                <a:cubicBezTo>
                  <a:pt x="237291" y="1334509"/>
                  <a:pt x="232851" y="1330514"/>
                  <a:pt x="227302" y="1330514"/>
                </a:cubicBezTo>
                <a:cubicBezTo>
                  <a:pt x="229522" y="1328516"/>
                  <a:pt x="231742" y="1328017"/>
                  <a:pt x="233962" y="1328017"/>
                </a:cubicBezTo>
                <a:close/>
                <a:moveTo>
                  <a:pt x="3139160" y="1325890"/>
                </a:moveTo>
                <a:cubicBezTo>
                  <a:pt x="3141531" y="1326025"/>
                  <a:pt x="3143904" y="1328196"/>
                  <a:pt x="3147594" y="1332536"/>
                </a:cubicBezTo>
                <a:cubicBezTo>
                  <a:pt x="3143377" y="1335792"/>
                  <a:pt x="3139160" y="1339047"/>
                  <a:pt x="3133887" y="1343388"/>
                </a:cubicBezTo>
                <a:cubicBezTo>
                  <a:pt x="3131778" y="1337962"/>
                  <a:pt x="3130725" y="1334707"/>
                  <a:pt x="3130725" y="1331451"/>
                </a:cubicBezTo>
                <a:cubicBezTo>
                  <a:pt x="3134415" y="1327653"/>
                  <a:pt x="3136787" y="1325755"/>
                  <a:pt x="3139160" y="1325890"/>
                </a:cubicBezTo>
                <a:close/>
                <a:moveTo>
                  <a:pt x="2867500" y="1314087"/>
                </a:moveTo>
                <a:cubicBezTo>
                  <a:pt x="2869595" y="1315128"/>
                  <a:pt x="2873787" y="1315128"/>
                  <a:pt x="2874835" y="1317211"/>
                </a:cubicBezTo>
                <a:cubicBezTo>
                  <a:pt x="2877979" y="1322416"/>
                  <a:pt x="2883219" y="1322416"/>
                  <a:pt x="2887411" y="1323457"/>
                </a:cubicBezTo>
                <a:cubicBezTo>
                  <a:pt x="2898939" y="1325538"/>
                  <a:pt x="2910467" y="1329702"/>
                  <a:pt x="2921995" y="1335948"/>
                </a:cubicBezTo>
                <a:cubicBezTo>
                  <a:pt x="2923044" y="1336990"/>
                  <a:pt x="2925140" y="1338030"/>
                  <a:pt x="2928284" y="1341154"/>
                </a:cubicBezTo>
                <a:cubicBezTo>
                  <a:pt x="2903131" y="1344276"/>
                  <a:pt x="2883219" y="1332826"/>
                  <a:pt x="2864355" y="1321375"/>
                </a:cubicBezTo>
                <a:cubicBezTo>
                  <a:pt x="2865403" y="1319292"/>
                  <a:pt x="2866451" y="1317211"/>
                  <a:pt x="2867500" y="1314087"/>
                </a:cubicBezTo>
                <a:close/>
                <a:moveTo>
                  <a:pt x="235293" y="1294554"/>
                </a:moveTo>
                <a:cubicBezTo>
                  <a:pt x="228947" y="1304209"/>
                  <a:pt x="216256" y="1308502"/>
                  <a:pt x="163373" y="1320303"/>
                </a:cubicBezTo>
                <a:cubicBezTo>
                  <a:pt x="180296" y="1308502"/>
                  <a:pt x="217313" y="1295626"/>
                  <a:pt x="235293" y="1294554"/>
                </a:cubicBezTo>
                <a:close/>
                <a:moveTo>
                  <a:pt x="363150" y="1265254"/>
                </a:moveTo>
                <a:cubicBezTo>
                  <a:pt x="354680" y="1271521"/>
                  <a:pt x="348329" y="1277789"/>
                  <a:pt x="340918" y="1283012"/>
                </a:cubicBezTo>
                <a:cubicBezTo>
                  <a:pt x="335625" y="1276744"/>
                  <a:pt x="336684" y="1273610"/>
                  <a:pt x="341978" y="1270477"/>
                </a:cubicBezTo>
                <a:cubicBezTo>
                  <a:pt x="346212" y="1267343"/>
                  <a:pt x="353622" y="1265254"/>
                  <a:pt x="363150" y="1265254"/>
                </a:cubicBezTo>
                <a:close/>
                <a:moveTo>
                  <a:pt x="404882" y="1252823"/>
                </a:moveTo>
                <a:cubicBezTo>
                  <a:pt x="400619" y="1267917"/>
                  <a:pt x="386768" y="1260370"/>
                  <a:pt x="378244" y="1265761"/>
                </a:cubicBezTo>
                <a:cubicBezTo>
                  <a:pt x="382507" y="1256057"/>
                  <a:pt x="391030" y="1252823"/>
                  <a:pt x="404882" y="1252823"/>
                </a:cubicBezTo>
                <a:close/>
                <a:moveTo>
                  <a:pt x="472053" y="1227074"/>
                </a:moveTo>
                <a:cubicBezTo>
                  <a:pt x="474138" y="1233370"/>
                  <a:pt x="469969" y="1234419"/>
                  <a:pt x="465799" y="1235469"/>
                </a:cubicBezTo>
                <a:cubicBezTo>
                  <a:pt x="460588" y="1236518"/>
                  <a:pt x="455376" y="1237567"/>
                  <a:pt x="450165" y="1238616"/>
                </a:cubicBezTo>
                <a:cubicBezTo>
                  <a:pt x="455376" y="1232321"/>
                  <a:pt x="462672" y="1228123"/>
                  <a:pt x="472053" y="1227074"/>
                </a:cubicBezTo>
                <a:close/>
                <a:moveTo>
                  <a:pt x="498110" y="1221746"/>
                </a:moveTo>
                <a:cubicBezTo>
                  <a:pt x="491895" y="1227835"/>
                  <a:pt x="485680" y="1228850"/>
                  <a:pt x="479465" y="1228850"/>
                </a:cubicBezTo>
                <a:cubicBezTo>
                  <a:pt x="483608" y="1223776"/>
                  <a:pt x="489823" y="1224790"/>
                  <a:pt x="498110" y="1221746"/>
                </a:cubicBezTo>
                <a:close/>
                <a:moveTo>
                  <a:pt x="199368" y="1220148"/>
                </a:moveTo>
                <a:cubicBezTo>
                  <a:pt x="202442" y="1221214"/>
                  <a:pt x="206539" y="1222279"/>
                  <a:pt x="209612" y="1225476"/>
                </a:cubicBezTo>
                <a:cubicBezTo>
                  <a:pt x="215760" y="1230804"/>
                  <a:pt x="213710" y="1239327"/>
                  <a:pt x="205515" y="1242523"/>
                </a:cubicBezTo>
                <a:cubicBezTo>
                  <a:pt x="203466" y="1243589"/>
                  <a:pt x="201417" y="1244654"/>
                  <a:pt x="198344" y="1245720"/>
                </a:cubicBezTo>
                <a:cubicBezTo>
                  <a:pt x="193221" y="1241458"/>
                  <a:pt x="189123" y="1236130"/>
                  <a:pt x="189123" y="1229737"/>
                </a:cubicBezTo>
                <a:cubicBezTo>
                  <a:pt x="189123" y="1222279"/>
                  <a:pt x="193221" y="1219083"/>
                  <a:pt x="199368" y="1220148"/>
                </a:cubicBezTo>
                <a:close/>
                <a:moveTo>
                  <a:pt x="3306973" y="1218194"/>
                </a:moveTo>
                <a:cubicBezTo>
                  <a:pt x="3312151" y="1219280"/>
                  <a:pt x="3317331" y="1221450"/>
                  <a:pt x="3322510" y="1222535"/>
                </a:cubicBezTo>
                <a:cubicBezTo>
                  <a:pt x="3319403" y="1226877"/>
                  <a:pt x="3315259" y="1227962"/>
                  <a:pt x="3309044" y="1225791"/>
                </a:cubicBezTo>
                <a:cubicBezTo>
                  <a:pt x="3305936" y="1224707"/>
                  <a:pt x="3303864" y="1222535"/>
                  <a:pt x="3306973" y="1218194"/>
                </a:cubicBezTo>
                <a:close/>
                <a:moveTo>
                  <a:pt x="3140285" y="1213317"/>
                </a:moveTo>
                <a:cubicBezTo>
                  <a:pt x="3155031" y="1213185"/>
                  <a:pt x="3171472" y="1216356"/>
                  <a:pt x="3183998" y="1221113"/>
                </a:cubicBezTo>
                <a:cubicBezTo>
                  <a:pt x="3157901" y="1230626"/>
                  <a:pt x="3132848" y="1221113"/>
                  <a:pt x="3106751" y="1225341"/>
                </a:cubicBezTo>
                <a:cubicBezTo>
                  <a:pt x="3112493" y="1216885"/>
                  <a:pt x="3125541" y="1213449"/>
                  <a:pt x="3140285" y="1213317"/>
                </a:cubicBezTo>
                <a:close/>
                <a:moveTo>
                  <a:pt x="3434181" y="1207631"/>
                </a:moveTo>
                <a:cubicBezTo>
                  <a:pt x="3437271" y="1208287"/>
                  <a:pt x="3439690" y="1211173"/>
                  <a:pt x="3442376" y="1216419"/>
                </a:cubicBezTo>
                <a:cubicBezTo>
                  <a:pt x="3442376" y="1217469"/>
                  <a:pt x="3442376" y="1217469"/>
                  <a:pt x="3442376" y="1218518"/>
                </a:cubicBezTo>
                <a:cubicBezTo>
                  <a:pt x="3441302" y="1219567"/>
                  <a:pt x="3441302" y="1219567"/>
                  <a:pt x="3440226" y="1220617"/>
                </a:cubicBezTo>
                <a:cubicBezTo>
                  <a:pt x="3429478" y="1227962"/>
                  <a:pt x="3426253" y="1226913"/>
                  <a:pt x="3423029" y="1215370"/>
                </a:cubicBezTo>
                <a:cubicBezTo>
                  <a:pt x="3423029" y="1214320"/>
                  <a:pt x="3421954" y="1213271"/>
                  <a:pt x="3421954" y="1212222"/>
                </a:cubicBezTo>
                <a:cubicBezTo>
                  <a:pt x="3427329" y="1208550"/>
                  <a:pt x="3431090" y="1206975"/>
                  <a:pt x="3434181" y="1207631"/>
                </a:cubicBezTo>
                <a:close/>
                <a:moveTo>
                  <a:pt x="17048" y="1108095"/>
                </a:moveTo>
                <a:cubicBezTo>
                  <a:pt x="18114" y="1112395"/>
                  <a:pt x="20245" y="1116695"/>
                  <a:pt x="21311" y="1120994"/>
                </a:cubicBezTo>
                <a:cubicBezTo>
                  <a:pt x="11721" y="1128517"/>
                  <a:pt x="10655" y="1128517"/>
                  <a:pt x="0" y="1119919"/>
                </a:cubicBezTo>
                <a:cubicBezTo>
                  <a:pt x="0" y="1118844"/>
                  <a:pt x="0" y="1116695"/>
                  <a:pt x="0" y="1115619"/>
                </a:cubicBezTo>
                <a:cubicBezTo>
                  <a:pt x="4263" y="1113470"/>
                  <a:pt x="7459" y="1111320"/>
                  <a:pt x="11721" y="1109170"/>
                </a:cubicBezTo>
                <a:cubicBezTo>
                  <a:pt x="12787" y="1109170"/>
                  <a:pt x="13852" y="1109170"/>
                  <a:pt x="17048" y="1108095"/>
                </a:cubicBezTo>
                <a:close/>
                <a:moveTo>
                  <a:pt x="122475" y="1097821"/>
                </a:moveTo>
                <a:cubicBezTo>
                  <a:pt x="124583" y="1097568"/>
                  <a:pt x="127747" y="1098583"/>
                  <a:pt x="134074" y="1100612"/>
                </a:cubicBezTo>
                <a:cubicBezTo>
                  <a:pt x="131965" y="1103656"/>
                  <a:pt x="131965" y="1103656"/>
                  <a:pt x="117203" y="1102642"/>
                </a:cubicBezTo>
                <a:cubicBezTo>
                  <a:pt x="119312" y="1099598"/>
                  <a:pt x="120366" y="1098076"/>
                  <a:pt x="122475" y="1097821"/>
                </a:cubicBezTo>
                <a:close/>
                <a:moveTo>
                  <a:pt x="520591" y="1094904"/>
                </a:moveTo>
                <a:cubicBezTo>
                  <a:pt x="521923" y="1094143"/>
                  <a:pt x="524344" y="1094397"/>
                  <a:pt x="529187" y="1094904"/>
                </a:cubicBezTo>
                <a:cubicBezTo>
                  <a:pt x="527249" y="1100992"/>
                  <a:pt x="523375" y="1099977"/>
                  <a:pt x="518532" y="1100992"/>
                </a:cubicBezTo>
                <a:cubicBezTo>
                  <a:pt x="519017" y="1097441"/>
                  <a:pt x="519259" y="1095665"/>
                  <a:pt x="520591" y="1094904"/>
                </a:cubicBezTo>
                <a:close/>
                <a:moveTo>
                  <a:pt x="328522" y="1084123"/>
                </a:moveTo>
                <a:cubicBezTo>
                  <a:pt x="322219" y="1090516"/>
                  <a:pt x="315917" y="1093712"/>
                  <a:pt x="308564" y="1095843"/>
                </a:cubicBezTo>
                <a:cubicBezTo>
                  <a:pt x="290706" y="1100105"/>
                  <a:pt x="272847" y="1096909"/>
                  <a:pt x="253939" y="1094777"/>
                </a:cubicBezTo>
                <a:cubicBezTo>
                  <a:pt x="259191" y="1089450"/>
                  <a:pt x="261293" y="1088385"/>
                  <a:pt x="268646" y="1087319"/>
                </a:cubicBezTo>
                <a:cubicBezTo>
                  <a:pt x="277049" y="1087319"/>
                  <a:pt x="285453" y="1086253"/>
                  <a:pt x="293857" y="1086253"/>
                </a:cubicBezTo>
                <a:cubicBezTo>
                  <a:pt x="305411" y="1085188"/>
                  <a:pt x="315917" y="1085188"/>
                  <a:pt x="328522" y="1084123"/>
                </a:cubicBezTo>
                <a:close/>
                <a:moveTo>
                  <a:pt x="3253715" y="1070804"/>
                </a:moveTo>
                <a:cubicBezTo>
                  <a:pt x="3255819" y="1074902"/>
                  <a:pt x="3258976" y="1079000"/>
                  <a:pt x="3260028" y="1083098"/>
                </a:cubicBezTo>
                <a:cubicBezTo>
                  <a:pt x="3262133" y="1087196"/>
                  <a:pt x="3260028" y="1091294"/>
                  <a:pt x="3257923" y="1094367"/>
                </a:cubicBezTo>
                <a:cubicBezTo>
                  <a:pt x="3254767" y="1097441"/>
                  <a:pt x="3250557" y="1096416"/>
                  <a:pt x="3247401" y="1095392"/>
                </a:cubicBezTo>
                <a:cubicBezTo>
                  <a:pt x="3244244" y="1093343"/>
                  <a:pt x="3241087" y="1091294"/>
                  <a:pt x="3238982" y="1089245"/>
                </a:cubicBezTo>
                <a:cubicBezTo>
                  <a:pt x="3233720" y="1083098"/>
                  <a:pt x="3235825" y="1075926"/>
                  <a:pt x="3244244" y="1072853"/>
                </a:cubicBezTo>
                <a:cubicBezTo>
                  <a:pt x="3246348" y="1071828"/>
                  <a:pt x="3249505" y="1071828"/>
                  <a:pt x="3253715" y="1070804"/>
                </a:cubicBezTo>
                <a:close/>
                <a:moveTo>
                  <a:pt x="2995764" y="1056598"/>
                </a:moveTo>
                <a:cubicBezTo>
                  <a:pt x="2990553" y="1063109"/>
                  <a:pt x="2981172" y="1066364"/>
                  <a:pt x="2971791" y="1065279"/>
                </a:cubicBezTo>
                <a:cubicBezTo>
                  <a:pt x="2971791" y="1057683"/>
                  <a:pt x="2978045" y="1058768"/>
                  <a:pt x="2982214" y="1057683"/>
                </a:cubicBezTo>
                <a:cubicBezTo>
                  <a:pt x="2987425" y="1056598"/>
                  <a:pt x="2991595" y="1056598"/>
                  <a:pt x="2995764" y="1056598"/>
                </a:cubicBezTo>
                <a:close/>
                <a:moveTo>
                  <a:pt x="3052351" y="1037063"/>
                </a:moveTo>
                <a:cubicBezTo>
                  <a:pt x="3058702" y="1037063"/>
                  <a:pt x="3063996" y="1037063"/>
                  <a:pt x="3070348" y="1037063"/>
                </a:cubicBezTo>
                <a:cubicBezTo>
                  <a:pt x="3062937" y="1047719"/>
                  <a:pt x="3052351" y="1044522"/>
                  <a:pt x="3042822" y="1047719"/>
                </a:cubicBezTo>
                <a:cubicBezTo>
                  <a:pt x="3042822" y="1040260"/>
                  <a:pt x="3047057" y="1037063"/>
                  <a:pt x="3052351" y="1037063"/>
                </a:cubicBezTo>
                <a:close/>
                <a:moveTo>
                  <a:pt x="3110781" y="1019306"/>
                </a:moveTo>
                <a:cubicBezTo>
                  <a:pt x="3113854" y="1028629"/>
                  <a:pt x="3112830" y="1031737"/>
                  <a:pt x="3105659" y="1033809"/>
                </a:cubicBezTo>
                <a:cubicBezTo>
                  <a:pt x="3099511" y="1035880"/>
                  <a:pt x="3094389" y="1036916"/>
                  <a:pt x="3088243" y="1037952"/>
                </a:cubicBezTo>
                <a:cubicBezTo>
                  <a:pt x="3088243" y="1036916"/>
                  <a:pt x="3088243" y="1035880"/>
                  <a:pt x="3087218" y="1035880"/>
                </a:cubicBezTo>
                <a:cubicBezTo>
                  <a:pt x="3095414" y="1029665"/>
                  <a:pt x="3102585" y="1024486"/>
                  <a:pt x="3110781" y="1019306"/>
                </a:cubicBezTo>
                <a:close/>
                <a:moveTo>
                  <a:pt x="3291433" y="997997"/>
                </a:moveTo>
                <a:cubicBezTo>
                  <a:pt x="3268272" y="1009486"/>
                  <a:pt x="3244058" y="1013666"/>
                  <a:pt x="3217738" y="1015754"/>
                </a:cubicBezTo>
                <a:cubicBezTo>
                  <a:pt x="3240900" y="1001130"/>
                  <a:pt x="3267219" y="1003219"/>
                  <a:pt x="3291433" y="997997"/>
                </a:cubicBezTo>
                <a:close/>
                <a:moveTo>
                  <a:pt x="3215962" y="979351"/>
                </a:moveTo>
                <a:cubicBezTo>
                  <a:pt x="3220106" y="979351"/>
                  <a:pt x="3224249" y="979351"/>
                  <a:pt x="3228393" y="980416"/>
                </a:cubicBezTo>
                <a:cubicBezTo>
                  <a:pt x="3224249" y="984678"/>
                  <a:pt x="3220106" y="983613"/>
                  <a:pt x="3215962" y="983613"/>
                </a:cubicBezTo>
                <a:cubicBezTo>
                  <a:pt x="3215962" y="981481"/>
                  <a:pt x="3215962" y="980416"/>
                  <a:pt x="3215962" y="979351"/>
                </a:cubicBezTo>
                <a:close/>
                <a:moveTo>
                  <a:pt x="292341" y="973136"/>
                </a:moveTo>
                <a:cubicBezTo>
                  <a:pt x="293396" y="976155"/>
                  <a:pt x="295504" y="979173"/>
                  <a:pt x="296558" y="982192"/>
                </a:cubicBezTo>
                <a:cubicBezTo>
                  <a:pt x="288124" y="988230"/>
                  <a:pt x="287069" y="988230"/>
                  <a:pt x="279689" y="982192"/>
                </a:cubicBezTo>
                <a:cubicBezTo>
                  <a:pt x="287069" y="974141"/>
                  <a:pt x="287069" y="974141"/>
                  <a:pt x="292341" y="973136"/>
                </a:cubicBezTo>
                <a:close/>
                <a:moveTo>
                  <a:pt x="545169" y="970472"/>
                </a:moveTo>
                <a:cubicBezTo>
                  <a:pt x="548366" y="971656"/>
                  <a:pt x="551562" y="972840"/>
                  <a:pt x="555824" y="975208"/>
                </a:cubicBezTo>
                <a:cubicBezTo>
                  <a:pt x="548366" y="977575"/>
                  <a:pt x="548366" y="977575"/>
                  <a:pt x="545169" y="972840"/>
                </a:cubicBezTo>
                <a:cubicBezTo>
                  <a:pt x="545169" y="972840"/>
                  <a:pt x="545169" y="971656"/>
                  <a:pt x="545169" y="970472"/>
                </a:cubicBezTo>
                <a:close/>
                <a:moveTo>
                  <a:pt x="585125" y="969583"/>
                </a:moveTo>
                <a:cubicBezTo>
                  <a:pt x="585125" y="973781"/>
                  <a:pt x="585125" y="976929"/>
                  <a:pt x="585125" y="980077"/>
                </a:cubicBezTo>
                <a:cubicBezTo>
                  <a:pt x="583026" y="980077"/>
                  <a:pt x="580927" y="980077"/>
                  <a:pt x="578829" y="980077"/>
                </a:cubicBezTo>
                <a:cubicBezTo>
                  <a:pt x="577779" y="980077"/>
                  <a:pt x="575680" y="981127"/>
                  <a:pt x="573582" y="981127"/>
                </a:cubicBezTo>
                <a:cubicBezTo>
                  <a:pt x="574631" y="974831"/>
                  <a:pt x="579878" y="973781"/>
                  <a:pt x="585125" y="969583"/>
                </a:cubicBezTo>
                <a:close/>
                <a:moveTo>
                  <a:pt x="3432609" y="966920"/>
                </a:moveTo>
                <a:cubicBezTo>
                  <a:pt x="3430507" y="974023"/>
                  <a:pt x="3427353" y="977068"/>
                  <a:pt x="3418940" y="978082"/>
                </a:cubicBezTo>
                <a:cubicBezTo>
                  <a:pt x="3410529" y="980112"/>
                  <a:pt x="3402117" y="980112"/>
                  <a:pt x="3393706" y="981127"/>
                </a:cubicBezTo>
                <a:cubicBezTo>
                  <a:pt x="3393706" y="980112"/>
                  <a:pt x="3393706" y="979097"/>
                  <a:pt x="3392654" y="978082"/>
                </a:cubicBezTo>
                <a:cubicBezTo>
                  <a:pt x="3404220" y="969965"/>
                  <a:pt x="3418940" y="971994"/>
                  <a:pt x="3432609" y="966920"/>
                </a:cubicBezTo>
                <a:close/>
                <a:moveTo>
                  <a:pt x="3306528" y="962480"/>
                </a:moveTo>
                <a:cubicBezTo>
                  <a:pt x="3300331" y="974341"/>
                  <a:pt x="3282772" y="976497"/>
                  <a:pt x="3255918" y="977575"/>
                </a:cubicBezTo>
                <a:cubicBezTo>
                  <a:pt x="3270379" y="965715"/>
                  <a:pt x="3288969" y="964637"/>
                  <a:pt x="3306528" y="962480"/>
                </a:cubicBezTo>
                <a:close/>
                <a:moveTo>
                  <a:pt x="3421955" y="938508"/>
                </a:moveTo>
                <a:cubicBezTo>
                  <a:pt x="3419913" y="945413"/>
                  <a:pt x="3419913" y="945413"/>
                  <a:pt x="3401533" y="947387"/>
                </a:cubicBezTo>
                <a:cubicBezTo>
                  <a:pt x="3406638" y="939494"/>
                  <a:pt x="3414808" y="941467"/>
                  <a:pt x="3421955" y="938508"/>
                </a:cubicBezTo>
                <a:close/>
                <a:moveTo>
                  <a:pt x="631595" y="906353"/>
                </a:moveTo>
                <a:cubicBezTo>
                  <a:pt x="634403" y="906223"/>
                  <a:pt x="637466" y="907004"/>
                  <a:pt x="640530" y="907004"/>
                </a:cubicBezTo>
                <a:cubicBezTo>
                  <a:pt x="641550" y="917420"/>
                  <a:pt x="643593" y="926794"/>
                  <a:pt x="643593" y="937210"/>
                </a:cubicBezTo>
                <a:cubicBezTo>
                  <a:pt x="644614" y="945542"/>
                  <a:pt x="640530" y="952834"/>
                  <a:pt x="632361" y="958041"/>
                </a:cubicBezTo>
                <a:cubicBezTo>
                  <a:pt x="631340" y="955958"/>
                  <a:pt x="629297" y="952834"/>
                  <a:pt x="629297" y="950750"/>
                </a:cubicBezTo>
                <a:cubicBezTo>
                  <a:pt x="628276" y="944501"/>
                  <a:pt x="629297" y="937210"/>
                  <a:pt x="632361" y="932002"/>
                </a:cubicBezTo>
                <a:cubicBezTo>
                  <a:pt x="635424" y="926794"/>
                  <a:pt x="634403" y="922628"/>
                  <a:pt x="631340" y="918461"/>
                </a:cubicBezTo>
                <a:cubicBezTo>
                  <a:pt x="629297" y="916378"/>
                  <a:pt x="626234" y="913253"/>
                  <a:pt x="624192" y="911171"/>
                </a:cubicBezTo>
                <a:cubicBezTo>
                  <a:pt x="626234" y="907524"/>
                  <a:pt x="628787" y="906483"/>
                  <a:pt x="631595" y="906353"/>
                </a:cubicBezTo>
                <a:close/>
                <a:moveTo>
                  <a:pt x="282353" y="821306"/>
                </a:moveTo>
                <a:cubicBezTo>
                  <a:pt x="290746" y="821306"/>
                  <a:pt x="293895" y="826379"/>
                  <a:pt x="292845" y="835511"/>
                </a:cubicBezTo>
                <a:cubicBezTo>
                  <a:pt x="285500" y="833483"/>
                  <a:pt x="283401" y="827394"/>
                  <a:pt x="282353" y="821306"/>
                </a:cubicBezTo>
                <a:close/>
                <a:moveTo>
                  <a:pt x="2898895" y="810650"/>
                </a:moveTo>
                <a:cubicBezTo>
                  <a:pt x="2899871" y="816866"/>
                  <a:pt x="2898895" y="817902"/>
                  <a:pt x="2890105" y="823081"/>
                </a:cubicBezTo>
                <a:cubicBezTo>
                  <a:pt x="2891081" y="814793"/>
                  <a:pt x="2892058" y="812722"/>
                  <a:pt x="2898895" y="810650"/>
                </a:cubicBezTo>
                <a:close/>
                <a:moveTo>
                  <a:pt x="590241" y="780800"/>
                </a:moveTo>
                <a:cubicBezTo>
                  <a:pt x="601712" y="783972"/>
                  <a:pt x="610056" y="790313"/>
                  <a:pt x="616313" y="799826"/>
                </a:cubicBezTo>
                <a:cubicBezTo>
                  <a:pt x="618400" y="802998"/>
                  <a:pt x="619442" y="808282"/>
                  <a:pt x="621528" y="813568"/>
                </a:cubicBezTo>
                <a:cubicBezTo>
                  <a:pt x="620485" y="832594"/>
                  <a:pt x="603798" y="845279"/>
                  <a:pt x="586069" y="839994"/>
                </a:cubicBezTo>
                <a:cubicBezTo>
                  <a:pt x="574596" y="836822"/>
                  <a:pt x="565210" y="830480"/>
                  <a:pt x="559996" y="818853"/>
                </a:cubicBezTo>
                <a:cubicBezTo>
                  <a:pt x="555824" y="808282"/>
                  <a:pt x="557910" y="799826"/>
                  <a:pt x="564167" y="791370"/>
                </a:cubicBezTo>
                <a:cubicBezTo>
                  <a:pt x="571468" y="782914"/>
                  <a:pt x="579811" y="778686"/>
                  <a:pt x="590241" y="780800"/>
                </a:cubicBezTo>
                <a:close/>
                <a:moveTo>
                  <a:pt x="2938938" y="771583"/>
                </a:moveTo>
                <a:cubicBezTo>
                  <a:pt x="2938938" y="782853"/>
                  <a:pt x="2935831" y="784902"/>
                  <a:pt x="2926508" y="784902"/>
                </a:cubicBezTo>
                <a:cubicBezTo>
                  <a:pt x="2926508" y="776705"/>
                  <a:pt x="2928580" y="773632"/>
                  <a:pt x="2938938" y="771583"/>
                </a:cubicBezTo>
                <a:close/>
                <a:moveTo>
                  <a:pt x="814893" y="738730"/>
                </a:moveTo>
                <a:cubicBezTo>
                  <a:pt x="815978" y="743977"/>
                  <a:pt x="813807" y="746076"/>
                  <a:pt x="810551" y="750273"/>
                </a:cubicBezTo>
                <a:cubicBezTo>
                  <a:pt x="808381" y="747126"/>
                  <a:pt x="807296" y="745027"/>
                  <a:pt x="806210" y="741878"/>
                </a:cubicBezTo>
                <a:cubicBezTo>
                  <a:pt x="809466" y="740829"/>
                  <a:pt x="811637" y="739780"/>
                  <a:pt x="814893" y="738730"/>
                </a:cubicBezTo>
                <a:close/>
                <a:moveTo>
                  <a:pt x="2989350" y="735926"/>
                </a:moveTo>
                <a:cubicBezTo>
                  <a:pt x="2991372" y="736304"/>
                  <a:pt x="2993259" y="737814"/>
                  <a:pt x="2994877" y="740329"/>
                </a:cubicBezTo>
                <a:cubicBezTo>
                  <a:pt x="2991641" y="743348"/>
                  <a:pt x="2988407" y="745360"/>
                  <a:pt x="2984094" y="749385"/>
                </a:cubicBezTo>
                <a:cubicBezTo>
                  <a:pt x="2979781" y="744354"/>
                  <a:pt x="2979781" y="740329"/>
                  <a:pt x="2983016" y="738317"/>
                </a:cubicBezTo>
                <a:cubicBezTo>
                  <a:pt x="2985173" y="736304"/>
                  <a:pt x="2987329" y="735549"/>
                  <a:pt x="2989350" y="735926"/>
                </a:cubicBezTo>
                <a:close/>
                <a:moveTo>
                  <a:pt x="728964" y="718309"/>
                </a:moveTo>
                <a:cubicBezTo>
                  <a:pt x="734196" y="721417"/>
                  <a:pt x="737336" y="723489"/>
                  <a:pt x="741521" y="724524"/>
                </a:cubicBezTo>
                <a:cubicBezTo>
                  <a:pt x="743614" y="722453"/>
                  <a:pt x="744660" y="721417"/>
                  <a:pt x="745707" y="718309"/>
                </a:cubicBezTo>
                <a:cubicBezTo>
                  <a:pt x="746753" y="720381"/>
                  <a:pt x="747801" y="721417"/>
                  <a:pt x="747801" y="722453"/>
                </a:cubicBezTo>
                <a:cubicBezTo>
                  <a:pt x="748847" y="730740"/>
                  <a:pt x="748847" y="739027"/>
                  <a:pt x="758265" y="744207"/>
                </a:cubicBezTo>
                <a:cubicBezTo>
                  <a:pt x="753033" y="746279"/>
                  <a:pt x="748847" y="748350"/>
                  <a:pt x="744660" y="749385"/>
                </a:cubicBezTo>
                <a:cubicBezTo>
                  <a:pt x="742568" y="747314"/>
                  <a:pt x="740475" y="744207"/>
                  <a:pt x="738382" y="740062"/>
                </a:cubicBezTo>
                <a:cubicBezTo>
                  <a:pt x="737336" y="736955"/>
                  <a:pt x="737336" y="732812"/>
                  <a:pt x="735243" y="729704"/>
                </a:cubicBezTo>
                <a:cubicBezTo>
                  <a:pt x="734196" y="726596"/>
                  <a:pt x="732104" y="723489"/>
                  <a:pt x="728964" y="718309"/>
                </a:cubicBezTo>
                <a:close/>
                <a:moveTo>
                  <a:pt x="3087218" y="654380"/>
                </a:moveTo>
                <a:cubicBezTo>
                  <a:pt x="3081890" y="659314"/>
                  <a:pt x="3077628" y="663259"/>
                  <a:pt x="3071236" y="663259"/>
                </a:cubicBezTo>
                <a:cubicBezTo>
                  <a:pt x="3075497" y="659314"/>
                  <a:pt x="3078694" y="654380"/>
                  <a:pt x="3087218" y="654380"/>
                </a:cubicBezTo>
                <a:close/>
                <a:moveTo>
                  <a:pt x="2646376" y="642837"/>
                </a:moveTo>
                <a:cubicBezTo>
                  <a:pt x="2648596" y="652058"/>
                  <a:pt x="2648596" y="652058"/>
                  <a:pt x="2641937" y="656156"/>
                </a:cubicBezTo>
                <a:cubicBezTo>
                  <a:pt x="2640828" y="656156"/>
                  <a:pt x="2639717" y="655132"/>
                  <a:pt x="2639717" y="655132"/>
                </a:cubicBezTo>
                <a:cubicBezTo>
                  <a:pt x="2641937" y="651034"/>
                  <a:pt x="2643047" y="647960"/>
                  <a:pt x="2646376" y="642837"/>
                </a:cubicBezTo>
                <a:close/>
                <a:moveTo>
                  <a:pt x="3247039" y="638398"/>
                </a:moveTo>
                <a:cubicBezTo>
                  <a:pt x="3247039" y="644546"/>
                  <a:pt x="3241711" y="647619"/>
                  <a:pt x="3231056" y="651717"/>
                </a:cubicBezTo>
                <a:cubicBezTo>
                  <a:pt x="3235319" y="644546"/>
                  <a:pt x="3241711" y="642496"/>
                  <a:pt x="3247039" y="638398"/>
                </a:cubicBezTo>
                <a:close/>
                <a:moveTo>
                  <a:pt x="3212411" y="613537"/>
                </a:moveTo>
                <a:cubicBezTo>
                  <a:pt x="3210331" y="624082"/>
                  <a:pt x="3202016" y="630408"/>
                  <a:pt x="3170831" y="647277"/>
                </a:cubicBezTo>
                <a:cubicBezTo>
                  <a:pt x="3169791" y="643060"/>
                  <a:pt x="3172910" y="639897"/>
                  <a:pt x="3174989" y="637789"/>
                </a:cubicBezTo>
                <a:cubicBezTo>
                  <a:pt x="3180187" y="633570"/>
                  <a:pt x="3185383" y="630408"/>
                  <a:pt x="3190581" y="627244"/>
                </a:cubicBezTo>
                <a:cubicBezTo>
                  <a:pt x="3197858" y="621973"/>
                  <a:pt x="3205135" y="617755"/>
                  <a:pt x="3212411" y="613537"/>
                </a:cubicBezTo>
                <a:close/>
                <a:moveTo>
                  <a:pt x="3217738" y="582461"/>
                </a:moveTo>
                <a:cubicBezTo>
                  <a:pt x="3203029" y="608847"/>
                  <a:pt x="3179913" y="623622"/>
                  <a:pt x="3154698" y="638398"/>
                </a:cubicBezTo>
                <a:cubicBezTo>
                  <a:pt x="3155749" y="636287"/>
                  <a:pt x="3155749" y="634177"/>
                  <a:pt x="3156799" y="632066"/>
                </a:cubicBezTo>
                <a:cubicBezTo>
                  <a:pt x="3163103" y="625733"/>
                  <a:pt x="3168356" y="619401"/>
                  <a:pt x="3174661" y="613068"/>
                </a:cubicBezTo>
                <a:cubicBezTo>
                  <a:pt x="3188320" y="602514"/>
                  <a:pt x="3203029" y="593015"/>
                  <a:pt x="3217738" y="582461"/>
                </a:cubicBezTo>
                <a:close/>
                <a:moveTo>
                  <a:pt x="2786221" y="581573"/>
                </a:moveTo>
                <a:cubicBezTo>
                  <a:pt x="2785171" y="592189"/>
                  <a:pt x="2784121" y="601744"/>
                  <a:pt x="2782023" y="610237"/>
                </a:cubicBezTo>
                <a:cubicBezTo>
                  <a:pt x="2779924" y="620853"/>
                  <a:pt x="2774678" y="628284"/>
                  <a:pt x="2763135" y="630408"/>
                </a:cubicBezTo>
                <a:cubicBezTo>
                  <a:pt x="2763135" y="610237"/>
                  <a:pt x="2771529" y="595374"/>
                  <a:pt x="2786221" y="581573"/>
                </a:cubicBezTo>
                <a:close/>
                <a:moveTo>
                  <a:pt x="3018257" y="574470"/>
                </a:moveTo>
                <a:cubicBezTo>
                  <a:pt x="3019293" y="579861"/>
                  <a:pt x="3021365" y="583095"/>
                  <a:pt x="3022400" y="588486"/>
                </a:cubicBezTo>
                <a:cubicBezTo>
                  <a:pt x="3015149" y="589564"/>
                  <a:pt x="3013077" y="586330"/>
                  <a:pt x="3009970" y="580938"/>
                </a:cubicBezTo>
                <a:cubicBezTo>
                  <a:pt x="3011006" y="578782"/>
                  <a:pt x="3013077" y="577704"/>
                  <a:pt x="3014114" y="576626"/>
                </a:cubicBezTo>
                <a:cubicBezTo>
                  <a:pt x="3015149" y="576626"/>
                  <a:pt x="3016186" y="575548"/>
                  <a:pt x="3018257" y="574470"/>
                </a:cubicBezTo>
                <a:close/>
                <a:moveTo>
                  <a:pt x="2816408" y="546311"/>
                </a:moveTo>
                <a:cubicBezTo>
                  <a:pt x="2812265" y="550370"/>
                  <a:pt x="2810194" y="554429"/>
                  <a:pt x="2806050" y="558488"/>
                </a:cubicBezTo>
                <a:cubicBezTo>
                  <a:pt x="2803978" y="548340"/>
                  <a:pt x="2807085" y="544281"/>
                  <a:pt x="2816408" y="546311"/>
                </a:cubicBezTo>
                <a:close/>
                <a:moveTo>
                  <a:pt x="3328725" y="504326"/>
                </a:moveTo>
                <a:cubicBezTo>
                  <a:pt x="3322479" y="516918"/>
                  <a:pt x="3308947" y="520066"/>
                  <a:pt x="3298537" y="527411"/>
                </a:cubicBezTo>
                <a:cubicBezTo>
                  <a:pt x="3305824" y="515868"/>
                  <a:pt x="3316234" y="508523"/>
                  <a:pt x="3328725" y="504326"/>
                </a:cubicBezTo>
                <a:close/>
                <a:moveTo>
                  <a:pt x="2896319" y="489232"/>
                </a:moveTo>
                <a:cubicBezTo>
                  <a:pt x="2892123" y="502873"/>
                  <a:pt x="2885826" y="514416"/>
                  <a:pt x="2873234" y="523860"/>
                </a:cubicBezTo>
                <a:cubicBezTo>
                  <a:pt x="2875333" y="507071"/>
                  <a:pt x="2891073" y="501824"/>
                  <a:pt x="2896319" y="489232"/>
                </a:cubicBezTo>
                <a:close/>
                <a:moveTo>
                  <a:pt x="2472539" y="487456"/>
                </a:moveTo>
                <a:cubicBezTo>
                  <a:pt x="2473554" y="488491"/>
                  <a:pt x="2473554" y="488491"/>
                  <a:pt x="2474569" y="488491"/>
                </a:cubicBezTo>
                <a:cubicBezTo>
                  <a:pt x="2474569" y="491599"/>
                  <a:pt x="2474569" y="494708"/>
                  <a:pt x="2473554" y="496779"/>
                </a:cubicBezTo>
                <a:cubicBezTo>
                  <a:pt x="2473554" y="497814"/>
                  <a:pt x="2471525" y="498851"/>
                  <a:pt x="2469495" y="499886"/>
                </a:cubicBezTo>
                <a:cubicBezTo>
                  <a:pt x="2469495" y="497814"/>
                  <a:pt x="2467465" y="496779"/>
                  <a:pt x="2468481" y="495743"/>
                </a:cubicBezTo>
                <a:cubicBezTo>
                  <a:pt x="2469495" y="492636"/>
                  <a:pt x="2470510" y="490564"/>
                  <a:pt x="2472539" y="487456"/>
                </a:cubicBezTo>
                <a:close/>
                <a:moveTo>
                  <a:pt x="1173445" y="425303"/>
                </a:moveTo>
                <a:cubicBezTo>
                  <a:pt x="1174510" y="425303"/>
                  <a:pt x="1175575" y="425303"/>
                  <a:pt x="1175575" y="425303"/>
                </a:cubicBezTo>
                <a:cubicBezTo>
                  <a:pt x="1174510" y="429447"/>
                  <a:pt x="1173445" y="433591"/>
                  <a:pt x="1172379" y="437734"/>
                </a:cubicBezTo>
                <a:cubicBezTo>
                  <a:pt x="1172379" y="437734"/>
                  <a:pt x="1171314" y="437734"/>
                  <a:pt x="1170248" y="437734"/>
                </a:cubicBezTo>
                <a:cubicBezTo>
                  <a:pt x="1171314" y="433591"/>
                  <a:pt x="1172379" y="429447"/>
                  <a:pt x="1173445" y="425303"/>
                </a:cubicBezTo>
                <a:close/>
                <a:moveTo>
                  <a:pt x="2623202" y="398666"/>
                </a:moveTo>
                <a:cubicBezTo>
                  <a:pt x="2624267" y="401774"/>
                  <a:pt x="2626399" y="404881"/>
                  <a:pt x="2626399" y="406953"/>
                </a:cubicBezTo>
                <a:cubicBezTo>
                  <a:pt x="2625333" y="410061"/>
                  <a:pt x="2622137" y="411097"/>
                  <a:pt x="2617875" y="410061"/>
                </a:cubicBezTo>
                <a:cubicBezTo>
                  <a:pt x="2615744" y="404881"/>
                  <a:pt x="2617875" y="401774"/>
                  <a:pt x="2623202" y="398666"/>
                </a:cubicBezTo>
                <a:close/>
                <a:moveTo>
                  <a:pt x="2961136" y="396891"/>
                </a:moveTo>
                <a:cubicBezTo>
                  <a:pt x="2959047" y="403238"/>
                  <a:pt x="2960092" y="410643"/>
                  <a:pt x="2951735" y="412759"/>
                </a:cubicBezTo>
                <a:cubicBezTo>
                  <a:pt x="2950690" y="412759"/>
                  <a:pt x="2949646" y="414875"/>
                  <a:pt x="2949646" y="416991"/>
                </a:cubicBezTo>
                <a:cubicBezTo>
                  <a:pt x="2946512" y="426512"/>
                  <a:pt x="2938155" y="438149"/>
                  <a:pt x="2928754" y="446613"/>
                </a:cubicBezTo>
                <a:cubicBezTo>
                  <a:pt x="2925620" y="430744"/>
                  <a:pt x="2940245" y="408528"/>
                  <a:pt x="2961136" y="396891"/>
                </a:cubicBezTo>
                <a:close/>
                <a:moveTo>
                  <a:pt x="2312407" y="382684"/>
                </a:moveTo>
                <a:cubicBezTo>
                  <a:pt x="2315554" y="383733"/>
                  <a:pt x="2318702" y="383733"/>
                  <a:pt x="2321851" y="384782"/>
                </a:cubicBezTo>
                <a:cubicBezTo>
                  <a:pt x="2320801" y="387931"/>
                  <a:pt x="2319752" y="391079"/>
                  <a:pt x="2318702" y="394227"/>
                </a:cubicBezTo>
                <a:cubicBezTo>
                  <a:pt x="2315554" y="393178"/>
                  <a:pt x="2313456" y="393178"/>
                  <a:pt x="2310307" y="392129"/>
                </a:cubicBezTo>
                <a:cubicBezTo>
                  <a:pt x="2311357" y="388980"/>
                  <a:pt x="2311357" y="385832"/>
                  <a:pt x="2312407" y="382684"/>
                </a:cubicBezTo>
                <a:close/>
                <a:moveTo>
                  <a:pt x="502472" y="378244"/>
                </a:moveTo>
                <a:cubicBezTo>
                  <a:pt x="511037" y="378244"/>
                  <a:pt x="517463" y="384603"/>
                  <a:pt x="518532" y="393081"/>
                </a:cubicBezTo>
                <a:cubicBezTo>
                  <a:pt x="518532" y="400499"/>
                  <a:pt x="506755" y="411097"/>
                  <a:pt x="498189" y="411097"/>
                </a:cubicBezTo>
                <a:cubicBezTo>
                  <a:pt x="489624" y="411097"/>
                  <a:pt x="483199" y="404738"/>
                  <a:pt x="483199" y="395200"/>
                </a:cubicBezTo>
                <a:cubicBezTo>
                  <a:pt x="482128" y="386722"/>
                  <a:pt x="491765" y="379304"/>
                  <a:pt x="502472" y="378244"/>
                </a:cubicBezTo>
                <a:close/>
                <a:moveTo>
                  <a:pt x="795889" y="354272"/>
                </a:moveTo>
                <a:cubicBezTo>
                  <a:pt x="799885" y="357379"/>
                  <a:pt x="800884" y="361523"/>
                  <a:pt x="800884" y="366702"/>
                </a:cubicBezTo>
                <a:cubicBezTo>
                  <a:pt x="793892" y="363595"/>
                  <a:pt x="792892" y="362559"/>
                  <a:pt x="795889" y="354272"/>
                </a:cubicBezTo>
                <a:close/>
                <a:moveTo>
                  <a:pt x="1264366" y="323194"/>
                </a:moveTo>
                <a:cubicBezTo>
                  <a:pt x="1264366" y="324181"/>
                  <a:pt x="1265254" y="324181"/>
                  <a:pt x="1265254" y="325168"/>
                </a:cubicBezTo>
                <a:cubicBezTo>
                  <a:pt x="1264366" y="327141"/>
                  <a:pt x="1263478" y="330101"/>
                  <a:pt x="1261702" y="332074"/>
                </a:cubicBezTo>
                <a:cubicBezTo>
                  <a:pt x="1261702" y="332074"/>
                  <a:pt x="1260814" y="332074"/>
                  <a:pt x="1260814" y="331087"/>
                </a:cubicBezTo>
                <a:cubicBezTo>
                  <a:pt x="1261702" y="329114"/>
                  <a:pt x="1262590" y="326154"/>
                  <a:pt x="1264366" y="323194"/>
                </a:cubicBezTo>
                <a:close/>
                <a:moveTo>
                  <a:pt x="1200614" y="306325"/>
                </a:moveTo>
                <a:cubicBezTo>
                  <a:pt x="1204876" y="313577"/>
                  <a:pt x="1202746" y="318755"/>
                  <a:pt x="1200614" y="324971"/>
                </a:cubicBezTo>
                <a:cubicBezTo>
                  <a:pt x="1194222" y="321864"/>
                  <a:pt x="1194222" y="318755"/>
                  <a:pt x="1200614" y="306325"/>
                </a:cubicBezTo>
                <a:close/>
                <a:moveTo>
                  <a:pt x="762408" y="277024"/>
                </a:moveTo>
                <a:cubicBezTo>
                  <a:pt x="768920" y="281222"/>
                  <a:pt x="768920" y="281222"/>
                  <a:pt x="763493" y="288567"/>
                </a:cubicBezTo>
                <a:cubicBezTo>
                  <a:pt x="760237" y="284369"/>
                  <a:pt x="759152" y="281222"/>
                  <a:pt x="762408" y="277024"/>
                </a:cubicBezTo>
                <a:close/>
                <a:moveTo>
                  <a:pt x="1113424" y="208656"/>
                </a:moveTo>
                <a:cubicBezTo>
                  <a:pt x="1112424" y="214982"/>
                  <a:pt x="1111426" y="219200"/>
                  <a:pt x="1110427" y="225527"/>
                </a:cubicBezTo>
                <a:cubicBezTo>
                  <a:pt x="1108429" y="223418"/>
                  <a:pt x="1106431" y="222364"/>
                  <a:pt x="1106431" y="221308"/>
                </a:cubicBezTo>
                <a:cubicBezTo>
                  <a:pt x="1107430" y="217091"/>
                  <a:pt x="1105432" y="211820"/>
                  <a:pt x="1113424" y="208656"/>
                </a:cubicBezTo>
                <a:close/>
                <a:moveTo>
                  <a:pt x="2159957" y="201553"/>
                </a:moveTo>
                <a:cubicBezTo>
                  <a:pt x="2162029" y="202559"/>
                  <a:pt x="2166172" y="203566"/>
                  <a:pt x="2167208" y="205578"/>
                </a:cubicBezTo>
                <a:cubicBezTo>
                  <a:pt x="2168244" y="207591"/>
                  <a:pt x="2167208" y="211616"/>
                  <a:pt x="2167208" y="216647"/>
                </a:cubicBezTo>
                <a:cubicBezTo>
                  <a:pt x="2163065" y="214635"/>
                  <a:pt x="2158921" y="213629"/>
                  <a:pt x="2157885" y="211616"/>
                </a:cubicBezTo>
                <a:cubicBezTo>
                  <a:pt x="2156849" y="209604"/>
                  <a:pt x="2155814" y="206585"/>
                  <a:pt x="2155814" y="203566"/>
                </a:cubicBezTo>
                <a:cubicBezTo>
                  <a:pt x="2155814" y="202559"/>
                  <a:pt x="2158921" y="201553"/>
                  <a:pt x="2159957" y="201553"/>
                </a:cubicBezTo>
                <a:close/>
                <a:moveTo>
                  <a:pt x="624133" y="174028"/>
                </a:moveTo>
                <a:cubicBezTo>
                  <a:pt x="627151" y="178290"/>
                  <a:pt x="629164" y="180421"/>
                  <a:pt x="632183" y="184683"/>
                </a:cubicBezTo>
                <a:cubicBezTo>
                  <a:pt x="628158" y="186813"/>
                  <a:pt x="625139" y="187880"/>
                  <a:pt x="621114" y="190010"/>
                </a:cubicBezTo>
                <a:cubicBezTo>
                  <a:pt x="617089" y="180421"/>
                  <a:pt x="617089" y="180421"/>
                  <a:pt x="624133" y="174028"/>
                </a:cubicBezTo>
                <a:close/>
                <a:moveTo>
                  <a:pt x="1124176" y="172252"/>
                </a:moveTo>
                <a:cubicBezTo>
                  <a:pt x="1128517" y="178290"/>
                  <a:pt x="1124176" y="182316"/>
                  <a:pt x="1122006" y="187346"/>
                </a:cubicBezTo>
                <a:cubicBezTo>
                  <a:pt x="1118750" y="181309"/>
                  <a:pt x="1123091" y="177284"/>
                  <a:pt x="1124176" y="172252"/>
                </a:cubicBezTo>
                <a:close/>
                <a:moveTo>
                  <a:pt x="2676920" y="158194"/>
                </a:moveTo>
                <a:cubicBezTo>
                  <a:pt x="2678785" y="158712"/>
                  <a:pt x="2680383" y="160266"/>
                  <a:pt x="2681449" y="163374"/>
                </a:cubicBezTo>
                <a:cubicBezTo>
                  <a:pt x="2678252" y="164410"/>
                  <a:pt x="2676121" y="166482"/>
                  <a:pt x="2671859" y="169589"/>
                </a:cubicBezTo>
                <a:cubicBezTo>
                  <a:pt x="2670793" y="164410"/>
                  <a:pt x="2670793" y="161302"/>
                  <a:pt x="2670793" y="159230"/>
                </a:cubicBezTo>
                <a:cubicBezTo>
                  <a:pt x="2672924" y="158194"/>
                  <a:pt x="2675056" y="157676"/>
                  <a:pt x="2676920" y="158194"/>
                </a:cubicBezTo>
                <a:close/>
                <a:moveTo>
                  <a:pt x="1776734" y="152246"/>
                </a:moveTo>
                <a:cubicBezTo>
                  <a:pt x="1783803" y="152246"/>
                  <a:pt x="1790873" y="152246"/>
                  <a:pt x="1797058" y="152246"/>
                </a:cubicBezTo>
                <a:cubicBezTo>
                  <a:pt x="1797942" y="152246"/>
                  <a:pt x="1797942" y="153129"/>
                  <a:pt x="1798825" y="153129"/>
                </a:cubicBezTo>
                <a:cubicBezTo>
                  <a:pt x="1817384" y="156663"/>
                  <a:pt x="1831522" y="166380"/>
                  <a:pt x="1843894" y="179630"/>
                </a:cubicBezTo>
                <a:cubicBezTo>
                  <a:pt x="1979981" y="315669"/>
                  <a:pt x="2116069" y="451707"/>
                  <a:pt x="2252157" y="587745"/>
                </a:cubicBezTo>
                <a:cubicBezTo>
                  <a:pt x="2253924" y="589512"/>
                  <a:pt x="2256575" y="592162"/>
                  <a:pt x="2260109" y="594812"/>
                </a:cubicBezTo>
                <a:cubicBezTo>
                  <a:pt x="2260993" y="590396"/>
                  <a:pt x="2262760" y="587745"/>
                  <a:pt x="2263645" y="584212"/>
                </a:cubicBezTo>
                <a:cubicBezTo>
                  <a:pt x="2265411" y="577145"/>
                  <a:pt x="2265411" y="576261"/>
                  <a:pt x="2274248" y="576261"/>
                </a:cubicBezTo>
                <a:cubicBezTo>
                  <a:pt x="2273365" y="584212"/>
                  <a:pt x="2273365" y="592162"/>
                  <a:pt x="2271597" y="599229"/>
                </a:cubicBezTo>
                <a:cubicBezTo>
                  <a:pt x="2270714" y="604529"/>
                  <a:pt x="2272481" y="608063"/>
                  <a:pt x="2276015" y="611596"/>
                </a:cubicBezTo>
                <a:cubicBezTo>
                  <a:pt x="2361734" y="697283"/>
                  <a:pt x="2447451" y="782968"/>
                  <a:pt x="2533168" y="868655"/>
                </a:cubicBezTo>
                <a:cubicBezTo>
                  <a:pt x="2534935" y="870422"/>
                  <a:pt x="2536703" y="871305"/>
                  <a:pt x="2539354" y="873956"/>
                </a:cubicBezTo>
                <a:cubicBezTo>
                  <a:pt x="2548191" y="869538"/>
                  <a:pt x="2556144" y="865122"/>
                  <a:pt x="2564981" y="860705"/>
                </a:cubicBezTo>
                <a:cubicBezTo>
                  <a:pt x="2566748" y="858938"/>
                  <a:pt x="2569399" y="857172"/>
                  <a:pt x="2570283" y="854522"/>
                </a:cubicBezTo>
                <a:cubicBezTo>
                  <a:pt x="2572934" y="849221"/>
                  <a:pt x="2575585" y="843921"/>
                  <a:pt x="2577353" y="837738"/>
                </a:cubicBezTo>
                <a:cubicBezTo>
                  <a:pt x="2578236" y="834204"/>
                  <a:pt x="2579120" y="828904"/>
                  <a:pt x="2580004" y="822720"/>
                </a:cubicBezTo>
                <a:cubicBezTo>
                  <a:pt x="2591492" y="811237"/>
                  <a:pt x="2598561" y="807703"/>
                  <a:pt x="2606514" y="810353"/>
                </a:cubicBezTo>
                <a:cubicBezTo>
                  <a:pt x="2606514" y="811237"/>
                  <a:pt x="2605631" y="812120"/>
                  <a:pt x="2604747" y="813003"/>
                </a:cubicBezTo>
                <a:cubicBezTo>
                  <a:pt x="2589725" y="828904"/>
                  <a:pt x="2577353" y="846571"/>
                  <a:pt x="2567632" y="866005"/>
                </a:cubicBezTo>
                <a:cubicBezTo>
                  <a:pt x="2564097" y="873072"/>
                  <a:pt x="2561447" y="880138"/>
                  <a:pt x="2557911" y="888089"/>
                </a:cubicBezTo>
                <a:cubicBezTo>
                  <a:pt x="2557028" y="890740"/>
                  <a:pt x="2557911" y="893389"/>
                  <a:pt x="2559678" y="895156"/>
                </a:cubicBezTo>
                <a:cubicBezTo>
                  <a:pt x="2567632" y="903106"/>
                  <a:pt x="2574701" y="911057"/>
                  <a:pt x="2582655" y="918124"/>
                </a:cubicBezTo>
                <a:cubicBezTo>
                  <a:pt x="2591492" y="925191"/>
                  <a:pt x="2596793" y="935791"/>
                  <a:pt x="2607398" y="939324"/>
                </a:cubicBezTo>
                <a:cubicBezTo>
                  <a:pt x="2608282" y="940207"/>
                  <a:pt x="2608282" y="941091"/>
                  <a:pt x="2608282" y="941974"/>
                </a:cubicBezTo>
                <a:cubicBezTo>
                  <a:pt x="2610049" y="943742"/>
                  <a:pt x="2611816" y="946391"/>
                  <a:pt x="2613583" y="947275"/>
                </a:cubicBezTo>
                <a:cubicBezTo>
                  <a:pt x="2619770" y="950808"/>
                  <a:pt x="2625955" y="953458"/>
                  <a:pt x="2632141" y="956108"/>
                </a:cubicBezTo>
                <a:cubicBezTo>
                  <a:pt x="2639210" y="959641"/>
                  <a:pt x="2646280" y="963175"/>
                  <a:pt x="2653349" y="967592"/>
                </a:cubicBezTo>
                <a:cubicBezTo>
                  <a:pt x="2662186" y="973776"/>
                  <a:pt x="2666604" y="981726"/>
                  <a:pt x="2665721" y="992326"/>
                </a:cubicBezTo>
                <a:cubicBezTo>
                  <a:pt x="2664837" y="999393"/>
                  <a:pt x="2667488" y="1002926"/>
                  <a:pt x="2671907" y="1007344"/>
                </a:cubicBezTo>
                <a:cubicBezTo>
                  <a:pt x="2711673" y="1046211"/>
                  <a:pt x="2750555" y="1085963"/>
                  <a:pt x="2790321" y="1125714"/>
                </a:cubicBezTo>
                <a:cubicBezTo>
                  <a:pt x="2792089" y="1127481"/>
                  <a:pt x="2793856" y="1128365"/>
                  <a:pt x="2795623" y="1130131"/>
                </a:cubicBezTo>
                <a:cubicBezTo>
                  <a:pt x="2797390" y="1131898"/>
                  <a:pt x="2798274" y="1132781"/>
                  <a:pt x="2799157" y="1134548"/>
                </a:cubicBezTo>
                <a:cubicBezTo>
                  <a:pt x="2803576" y="1141615"/>
                  <a:pt x="2807995" y="1147799"/>
                  <a:pt x="2813296" y="1154866"/>
                </a:cubicBezTo>
                <a:cubicBezTo>
                  <a:pt x="2823017" y="1151332"/>
                  <a:pt x="2833621" y="1148682"/>
                  <a:pt x="2844225" y="1157516"/>
                </a:cubicBezTo>
                <a:cubicBezTo>
                  <a:pt x="2838923" y="1161049"/>
                  <a:pt x="2835389" y="1164583"/>
                  <a:pt x="2830971" y="1167233"/>
                </a:cubicBezTo>
                <a:cubicBezTo>
                  <a:pt x="2826552" y="1170766"/>
                  <a:pt x="2822134" y="1172533"/>
                  <a:pt x="2818599" y="1174300"/>
                </a:cubicBezTo>
                <a:cubicBezTo>
                  <a:pt x="2816831" y="1184900"/>
                  <a:pt x="2815064" y="1194617"/>
                  <a:pt x="2814180" y="1203450"/>
                </a:cubicBezTo>
                <a:cubicBezTo>
                  <a:pt x="2813296" y="1206984"/>
                  <a:pt x="2814180" y="1209634"/>
                  <a:pt x="2814180" y="1213167"/>
                </a:cubicBezTo>
                <a:cubicBezTo>
                  <a:pt x="2814180" y="1223768"/>
                  <a:pt x="2814180" y="1235252"/>
                  <a:pt x="2815064" y="1245852"/>
                </a:cubicBezTo>
                <a:cubicBezTo>
                  <a:pt x="2815064" y="1248502"/>
                  <a:pt x="2814180" y="1251152"/>
                  <a:pt x="2814180" y="1253803"/>
                </a:cubicBezTo>
                <a:cubicBezTo>
                  <a:pt x="2815064" y="1261753"/>
                  <a:pt x="2815947" y="1269703"/>
                  <a:pt x="2815947" y="1278537"/>
                </a:cubicBezTo>
                <a:cubicBezTo>
                  <a:pt x="2815064" y="1299737"/>
                  <a:pt x="2815064" y="1320938"/>
                  <a:pt x="2817715" y="1342139"/>
                </a:cubicBezTo>
                <a:cubicBezTo>
                  <a:pt x="2819483" y="1355389"/>
                  <a:pt x="2819483" y="1367757"/>
                  <a:pt x="2820366" y="1380123"/>
                </a:cubicBezTo>
                <a:cubicBezTo>
                  <a:pt x="2821250" y="1385424"/>
                  <a:pt x="2821250" y="1390724"/>
                  <a:pt x="2820366" y="1395141"/>
                </a:cubicBezTo>
                <a:cubicBezTo>
                  <a:pt x="2820366" y="1398674"/>
                  <a:pt x="2818599" y="1403091"/>
                  <a:pt x="2819483" y="1406624"/>
                </a:cubicBezTo>
                <a:cubicBezTo>
                  <a:pt x="2821250" y="1419875"/>
                  <a:pt x="2821250" y="1433125"/>
                  <a:pt x="2820366" y="1446376"/>
                </a:cubicBezTo>
                <a:cubicBezTo>
                  <a:pt x="2819483" y="1452559"/>
                  <a:pt x="2819483" y="1458743"/>
                  <a:pt x="2820366" y="1464044"/>
                </a:cubicBezTo>
                <a:cubicBezTo>
                  <a:pt x="2820366" y="1474644"/>
                  <a:pt x="2821250" y="1485244"/>
                  <a:pt x="2822134" y="1495844"/>
                </a:cubicBezTo>
                <a:cubicBezTo>
                  <a:pt x="2822134" y="1500262"/>
                  <a:pt x="2821250" y="1505561"/>
                  <a:pt x="2822134" y="1510862"/>
                </a:cubicBezTo>
                <a:cubicBezTo>
                  <a:pt x="2822134" y="1517046"/>
                  <a:pt x="2823901" y="1523228"/>
                  <a:pt x="2823017" y="1530296"/>
                </a:cubicBezTo>
                <a:cubicBezTo>
                  <a:pt x="2822134" y="1542663"/>
                  <a:pt x="2822134" y="1555030"/>
                  <a:pt x="2823017" y="1567397"/>
                </a:cubicBezTo>
                <a:cubicBezTo>
                  <a:pt x="2824784" y="1582414"/>
                  <a:pt x="2824784" y="1597432"/>
                  <a:pt x="2824784" y="1612448"/>
                </a:cubicBezTo>
                <a:cubicBezTo>
                  <a:pt x="2825668" y="1619515"/>
                  <a:pt x="2824784" y="1625699"/>
                  <a:pt x="2824784" y="1632766"/>
                </a:cubicBezTo>
                <a:cubicBezTo>
                  <a:pt x="2825668" y="1646016"/>
                  <a:pt x="2826552" y="1660150"/>
                  <a:pt x="2825668" y="1674284"/>
                </a:cubicBezTo>
                <a:cubicBezTo>
                  <a:pt x="2825668" y="1690184"/>
                  <a:pt x="2824784" y="1706969"/>
                  <a:pt x="2827435" y="1722869"/>
                </a:cubicBezTo>
                <a:cubicBezTo>
                  <a:pt x="2828319" y="1726402"/>
                  <a:pt x="2826552" y="1729936"/>
                  <a:pt x="2825668" y="1733469"/>
                </a:cubicBezTo>
                <a:cubicBezTo>
                  <a:pt x="2825668" y="1737003"/>
                  <a:pt x="2823901" y="1740537"/>
                  <a:pt x="2823901" y="1744070"/>
                </a:cubicBezTo>
                <a:cubicBezTo>
                  <a:pt x="2824784" y="1751137"/>
                  <a:pt x="2825668" y="1758204"/>
                  <a:pt x="2826552" y="1765271"/>
                </a:cubicBezTo>
                <a:cubicBezTo>
                  <a:pt x="2827435" y="1772338"/>
                  <a:pt x="2827435" y="1779404"/>
                  <a:pt x="2829203" y="1785588"/>
                </a:cubicBezTo>
                <a:cubicBezTo>
                  <a:pt x="2834505" y="1798839"/>
                  <a:pt x="2835389" y="1812972"/>
                  <a:pt x="2834505" y="1827107"/>
                </a:cubicBezTo>
                <a:cubicBezTo>
                  <a:pt x="2833621" y="1844774"/>
                  <a:pt x="2823901" y="1857141"/>
                  <a:pt x="2807995" y="1865091"/>
                </a:cubicBezTo>
                <a:cubicBezTo>
                  <a:pt x="2796507" y="1871275"/>
                  <a:pt x="2777949" y="1865091"/>
                  <a:pt x="2773531" y="1850957"/>
                </a:cubicBezTo>
                <a:cubicBezTo>
                  <a:pt x="2770880" y="1840357"/>
                  <a:pt x="2766461" y="1830640"/>
                  <a:pt x="2769112" y="1819156"/>
                </a:cubicBezTo>
                <a:cubicBezTo>
                  <a:pt x="2769996" y="1815622"/>
                  <a:pt x="2770880" y="1812089"/>
                  <a:pt x="2770880" y="1809439"/>
                </a:cubicBezTo>
                <a:cubicBezTo>
                  <a:pt x="2771763" y="1806788"/>
                  <a:pt x="2771763" y="1805022"/>
                  <a:pt x="2770880" y="1803255"/>
                </a:cubicBezTo>
                <a:cubicBezTo>
                  <a:pt x="2765577" y="1790005"/>
                  <a:pt x="2765577" y="1775871"/>
                  <a:pt x="2767345" y="1761737"/>
                </a:cubicBezTo>
                <a:cubicBezTo>
                  <a:pt x="2768229" y="1751137"/>
                  <a:pt x="2769112" y="1739653"/>
                  <a:pt x="2770880" y="1728170"/>
                </a:cubicBezTo>
                <a:cubicBezTo>
                  <a:pt x="2770880" y="1723753"/>
                  <a:pt x="2772647" y="1718452"/>
                  <a:pt x="2772647" y="1714036"/>
                </a:cubicBezTo>
                <a:cubicBezTo>
                  <a:pt x="2773531" y="1704319"/>
                  <a:pt x="2775298" y="1695485"/>
                  <a:pt x="2773531" y="1685768"/>
                </a:cubicBezTo>
                <a:lnTo>
                  <a:pt x="2772760" y="1638719"/>
                </a:lnTo>
                <a:lnTo>
                  <a:pt x="2770238" y="1638511"/>
                </a:lnTo>
                <a:cubicBezTo>
                  <a:pt x="2767131" y="1636462"/>
                  <a:pt x="2765059" y="1633389"/>
                  <a:pt x="2761951" y="1631340"/>
                </a:cubicBezTo>
                <a:cubicBezTo>
                  <a:pt x="2756771" y="1626218"/>
                  <a:pt x="2750556" y="1621095"/>
                  <a:pt x="2745377" y="1615973"/>
                </a:cubicBezTo>
                <a:cubicBezTo>
                  <a:pt x="2753664" y="1615973"/>
                  <a:pt x="2759879" y="1619559"/>
                  <a:pt x="2765577" y="1624296"/>
                </a:cubicBezTo>
                <a:lnTo>
                  <a:pt x="2772647" y="1630601"/>
                </a:lnTo>
                <a:lnTo>
                  <a:pt x="2772647" y="1627466"/>
                </a:lnTo>
                <a:cubicBezTo>
                  <a:pt x="2769112" y="1623049"/>
                  <a:pt x="2770880" y="1618632"/>
                  <a:pt x="2771763" y="1613332"/>
                </a:cubicBezTo>
                <a:cubicBezTo>
                  <a:pt x="2773531" y="1604498"/>
                  <a:pt x="2775298" y="1596548"/>
                  <a:pt x="2771763" y="1587715"/>
                </a:cubicBezTo>
                <a:cubicBezTo>
                  <a:pt x="2771763" y="1586831"/>
                  <a:pt x="2772647" y="1585064"/>
                  <a:pt x="2772647" y="1583297"/>
                </a:cubicBezTo>
                <a:cubicBezTo>
                  <a:pt x="2773531" y="1573580"/>
                  <a:pt x="2777065" y="1564747"/>
                  <a:pt x="2774414" y="1554147"/>
                </a:cubicBezTo>
                <a:cubicBezTo>
                  <a:pt x="2774414" y="1554147"/>
                  <a:pt x="2774414" y="1553263"/>
                  <a:pt x="2774414" y="1553263"/>
                </a:cubicBezTo>
                <a:cubicBezTo>
                  <a:pt x="2774414" y="1540896"/>
                  <a:pt x="2774414" y="1529412"/>
                  <a:pt x="2774414" y="1517929"/>
                </a:cubicBezTo>
                <a:cubicBezTo>
                  <a:pt x="2774414" y="1508212"/>
                  <a:pt x="2773531" y="1499378"/>
                  <a:pt x="2773531" y="1489661"/>
                </a:cubicBezTo>
                <a:cubicBezTo>
                  <a:pt x="2773531" y="1483477"/>
                  <a:pt x="2774414" y="1477294"/>
                  <a:pt x="2774414" y="1470226"/>
                </a:cubicBezTo>
                <a:cubicBezTo>
                  <a:pt x="2775298" y="1452559"/>
                  <a:pt x="2774414" y="1434009"/>
                  <a:pt x="2775298" y="1416341"/>
                </a:cubicBezTo>
                <a:cubicBezTo>
                  <a:pt x="2776181" y="1396908"/>
                  <a:pt x="2777949" y="1377474"/>
                  <a:pt x="2777949" y="1358040"/>
                </a:cubicBezTo>
                <a:cubicBezTo>
                  <a:pt x="2777949" y="1325355"/>
                  <a:pt x="2777065" y="1293554"/>
                  <a:pt x="2776181" y="1260870"/>
                </a:cubicBezTo>
                <a:cubicBezTo>
                  <a:pt x="2776181" y="1259102"/>
                  <a:pt x="2775298" y="1258219"/>
                  <a:pt x="2774414" y="1254686"/>
                </a:cubicBezTo>
                <a:cubicBezTo>
                  <a:pt x="2747020" y="1282953"/>
                  <a:pt x="2719626" y="1308571"/>
                  <a:pt x="2693115" y="1335955"/>
                </a:cubicBezTo>
                <a:cubicBezTo>
                  <a:pt x="2700185" y="1339489"/>
                  <a:pt x="2700185" y="1339489"/>
                  <a:pt x="2702836" y="1344789"/>
                </a:cubicBezTo>
                <a:cubicBezTo>
                  <a:pt x="2696651" y="1344789"/>
                  <a:pt x="2691348" y="1344789"/>
                  <a:pt x="2684279" y="1344789"/>
                </a:cubicBezTo>
                <a:cubicBezTo>
                  <a:pt x="2678093" y="1349206"/>
                  <a:pt x="2672791" y="1355389"/>
                  <a:pt x="2674558" y="1365990"/>
                </a:cubicBezTo>
                <a:cubicBezTo>
                  <a:pt x="2674558" y="1367757"/>
                  <a:pt x="2673674" y="1370407"/>
                  <a:pt x="2673674" y="1373056"/>
                </a:cubicBezTo>
                <a:cubicBezTo>
                  <a:pt x="2671907" y="1384541"/>
                  <a:pt x="2676325" y="1394258"/>
                  <a:pt x="2676325" y="1404858"/>
                </a:cubicBezTo>
                <a:cubicBezTo>
                  <a:pt x="2676325" y="1405741"/>
                  <a:pt x="2678093" y="1406624"/>
                  <a:pt x="2678976" y="1406624"/>
                </a:cubicBezTo>
                <a:cubicBezTo>
                  <a:pt x="2671907" y="1424292"/>
                  <a:pt x="2675442" y="1440192"/>
                  <a:pt x="2676325" y="1456977"/>
                </a:cubicBezTo>
                <a:cubicBezTo>
                  <a:pt x="2678976" y="1458743"/>
                  <a:pt x="2681627" y="1459626"/>
                  <a:pt x="2684279" y="1460510"/>
                </a:cubicBezTo>
                <a:cubicBezTo>
                  <a:pt x="2690464" y="1464044"/>
                  <a:pt x="2695767" y="1468460"/>
                  <a:pt x="2698417" y="1474644"/>
                </a:cubicBezTo>
                <a:cubicBezTo>
                  <a:pt x="2704603" y="1485244"/>
                  <a:pt x="2702836" y="1495844"/>
                  <a:pt x="2693999" y="1502911"/>
                </a:cubicBezTo>
                <a:cubicBezTo>
                  <a:pt x="2690464" y="1506444"/>
                  <a:pt x="2685162" y="1509095"/>
                  <a:pt x="2679860" y="1511745"/>
                </a:cubicBezTo>
                <a:cubicBezTo>
                  <a:pt x="2679860" y="1513511"/>
                  <a:pt x="2680743" y="1517046"/>
                  <a:pt x="2680743" y="1519695"/>
                </a:cubicBezTo>
                <a:cubicBezTo>
                  <a:pt x="2681627" y="1532062"/>
                  <a:pt x="2683395" y="1545313"/>
                  <a:pt x="2683395" y="1558563"/>
                </a:cubicBezTo>
                <a:cubicBezTo>
                  <a:pt x="2682511" y="1570047"/>
                  <a:pt x="2678976" y="1580648"/>
                  <a:pt x="2670139" y="1588598"/>
                </a:cubicBezTo>
                <a:cubicBezTo>
                  <a:pt x="2667488" y="1591248"/>
                  <a:pt x="2664837" y="1593014"/>
                  <a:pt x="2661303" y="1593898"/>
                </a:cubicBezTo>
                <a:cubicBezTo>
                  <a:pt x="2643629" y="1595665"/>
                  <a:pt x="2632141" y="1590365"/>
                  <a:pt x="2630373" y="1569164"/>
                </a:cubicBezTo>
                <a:cubicBezTo>
                  <a:pt x="2630373" y="1565630"/>
                  <a:pt x="2630373" y="1562980"/>
                  <a:pt x="2630373" y="1560330"/>
                </a:cubicBezTo>
                <a:cubicBezTo>
                  <a:pt x="2631257" y="1552380"/>
                  <a:pt x="2632141" y="1544430"/>
                  <a:pt x="2633025" y="1535596"/>
                </a:cubicBezTo>
                <a:cubicBezTo>
                  <a:pt x="2634792" y="1522345"/>
                  <a:pt x="2637443" y="1509095"/>
                  <a:pt x="2633025" y="1495844"/>
                </a:cubicBezTo>
                <a:cubicBezTo>
                  <a:pt x="2632141" y="1493194"/>
                  <a:pt x="2633025" y="1491428"/>
                  <a:pt x="2633025" y="1488777"/>
                </a:cubicBezTo>
                <a:cubicBezTo>
                  <a:pt x="2633025" y="1483477"/>
                  <a:pt x="2634792" y="1478177"/>
                  <a:pt x="2633909" y="1472877"/>
                </a:cubicBezTo>
                <a:cubicBezTo>
                  <a:pt x="2633909" y="1467577"/>
                  <a:pt x="2634792" y="1463160"/>
                  <a:pt x="2634792" y="1457860"/>
                </a:cubicBezTo>
                <a:cubicBezTo>
                  <a:pt x="2633025" y="1442842"/>
                  <a:pt x="2632141" y="1427825"/>
                  <a:pt x="2633909" y="1411925"/>
                </a:cubicBezTo>
                <a:cubicBezTo>
                  <a:pt x="2633909" y="1409274"/>
                  <a:pt x="2633909" y="1405741"/>
                  <a:pt x="2633909" y="1403091"/>
                </a:cubicBezTo>
                <a:cubicBezTo>
                  <a:pt x="2633909" y="1401324"/>
                  <a:pt x="2633025" y="1399557"/>
                  <a:pt x="2633025" y="1397791"/>
                </a:cubicBezTo>
                <a:cubicBezTo>
                  <a:pt x="2631257" y="1398674"/>
                  <a:pt x="2630373" y="1398674"/>
                  <a:pt x="2630373" y="1399557"/>
                </a:cubicBezTo>
                <a:cubicBezTo>
                  <a:pt x="2602979" y="1426058"/>
                  <a:pt x="2575585" y="1453442"/>
                  <a:pt x="2548191" y="1480827"/>
                </a:cubicBezTo>
                <a:cubicBezTo>
                  <a:pt x="2545540" y="1483477"/>
                  <a:pt x="2544656" y="1486127"/>
                  <a:pt x="2545540" y="1489661"/>
                </a:cubicBezTo>
                <a:cubicBezTo>
                  <a:pt x="2546423" y="1504678"/>
                  <a:pt x="2548191" y="1519695"/>
                  <a:pt x="2549075" y="1534713"/>
                </a:cubicBezTo>
                <a:cubicBezTo>
                  <a:pt x="2549959" y="1537363"/>
                  <a:pt x="2551726" y="1539129"/>
                  <a:pt x="2553493" y="1541779"/>
                </a:cubicBezTo>
                <a:cubicBezTo>
                  <a:pt x="2556144" y="1544430"/>
                  <a:pt x="2558795" y="1547080"/>
                  <a:pt x="2561447" y="1549729"/>
                </a:cubicBezTo>
                <a:cubicBezTo>
                  <a:pt x="2557028" y="1554147"/>
                  <a:pt x="2554377" y="1547963"/>
                  <a:pt x="2551726" y="1548846"/>
                </a:cubicBezTo>
                <a:cubicBezTo>
                  <a:pt x="2551726" y="1566513"/>
                  <a:pt x="2552609" y="1584181"/>
                  <a:pt x="2552609" y="1600965"/>
                </a:cubicBezTo>
                <a:cubicBezTo>
                  <a:pt x="2552609" y="1605382"/>
                  <a:pt x="2553493" y="1610682"/>
                  <a:pt x="2555260" y="1615099"/>
                </a:cubicBezTo>
                <a:cubicBezTo>
                  <a:pt x="2557028" y="1621282"/>
                  <a:pt x="2557028" y="1626582"/>
                  <a:pt x="2556144" y="1632766"/>
                </a:cubicBezTo>
                <a:cubicBezTo>
                  <a:pt x="2555260" y="1642483"/>
                  <a:pt x="2555260" y="1652200"/>
                  <a:pt x="2554377" y="1661917"/>
                </a:cubicBezTo>
                <a:lnTo>
                  <a:pt x="2554377" y="1664162"/>
                </a:lnTo>
                <a:lnTo>
                  <a:pt x="2559807" y="1668193"/>
                </a:lnTo>
                <a:lnTo>
                  <a:pt x="2553983" y="1666364"/>
                </a:lnTo>
                <a:lnTo>
                  <a:pt x="2548191" y="1692835"/>
                </a:lnTo>
                <a:cubicBezTo>
                  <a:pt x="2548191" y="1694602"/>
                  <a:pt x="2547307" y="1697252"/>
                  <a:pt x="2547307" y="1699901"/>
                </a:cubicBezTo>
                <a:cubicBezTo>
                  <a:pt x="2549959" y="1716685"/>
                  <a:pt x="2543772" y="1732586"/>
                  <a:pt x="2547307" y="1749370"/>
                </a:cubicBezTo>
                <a:cubicBezTo>
                  <a:pt x="2548191" y="1751137"/>
                  <a:pt x="2546423" y="1752020"/>
                  <a:pt x="2546423" y="1753787"/>
                </a:cubicBezTo>
                <a:cubicBezTo>
                  <a:pt x="2546423" y="1755554"/>
                  <a:pt x="2546423" y="1758204"/>
                  <a:pt x="2546423" y="1759970"/>
                </a:cubicBezTo>
                <a:cubicBezTo>
                  <a:pt x="2546423" y="1767921"/>
                  <a:pt x="2548191" y="1774988"/>
                  <a:pt x="2548191" y="1782055"/>
                </a:cubicBezTo>
                <a:cubicBezTo>
                  <a:pt x="2549075" y="1794422"/>
                  <a:pt x="2550842" y="1806788"/>
                  <a:pt x="2549075" y="1819156"/>
                </a:cubicBezTo>
                <a:cubicBezTo>
                  <a:pt x="2547307" y="1826223"/>
                  <a:pt x="2547307" y="1834173"/>
                  <a:pt x="2548191" y="1841240"/>
                </a:cubicBezTo>
                <a:cubicBezTo>
                  <a:pt x="2549075" y="1851841"/>
                  <a:pt x="2549959" y="1863324"/>
                  <a:pt x="2549075" y="1873925"/>
                </a:cubicBezTo>
                <a:cubicBezTo>
                  <a:pt x="2549075" y="1880108"/>
                  <a:pt x="2549959" y="1886291"/>
                  <a:pt x="2552609" y="1892475"/>
                </a:cubicBezTo>
                <a:cubicBezTo>
                  <a:pt x="2554377" y="1894242"/>
                  <a:pt x="2554377" y="1896892"/>
                  <a:pt x="2554377" y="1899542"/>
                </a:cubicBezTo>
                <a:cubicBezTo>
                  <a:pt x="2556144" y="1919859"/>
                  <a:pt x="2557911" y="1939293"/>
                  <a:pt x="2560563" y="1959611"/>
                </a:cubicBezTo>
                <a:cubicBezTo>
                  <a:pt x="2561447" y="1969328"/>
                  <a:pt x="2564097" y="1979045"/>
                  <a:pt x="2564981" y="1988762"/>
                </a:cubicBezTo>
                <a:cubicBezTo>
                  <a:pt x="2564981" y="1994063"/>
                  <a:pt x="2564981" y="1999362"/>
                  <a:pt x="2563213" y="2003780"/>
                </a:cubicBezTo>
                <a:cubicBezTo>
                  <a:pt x="2559678" y="2011730"/>
                  <a:pt x="2554377" y="2018796"/>
                  <a:pt x="2549075" y="2024980"/>
                </a:cubicBezTo>
                <a:cubicBezTo>
                  <a:pt x="2542005" y="2033814"/>
                  <a:pt x="2532284" y="2035580"/>
                  <a:pt x="2522563" y="2032047"/>
                </a:cubicBezTo>
                <a:cubicBezTo>
                  <a:pt x="2518145" y="2030280"/>
                  <a:pt x="2513727" y="2027630"/>
                  <a:pt x="2510193" y="2024980"/>
                </a:cubicBezTo>
                <a:cubicBezTo>
                  <a:pt x="2504890" y="2021447"/>
                  <a:pt x="2503123" y="2017913"/>
                  <a:pt x="2502239" y="2012613"/>
                </a:cubicBezTo>
                <a:cubicBezTo>
                  <a:pt x="2501356" y="2006429"/>
                  <a:pt x="2499588" y="2001129"/>
                  <a:pt x="2497821" y="1994946"/>
                </a:cubicBezTo>
                <a:cubicBezTo>
                  <a:pt x="2497821" y="1993179"/>
                  <a:pt x="2497821" y="1990529"/>
                  <a:pt x="2497821" y="1988762"/>
                </a:cubicBezTo>
                <a:lnTo>
                  <a:pt x="2498388" y="1956417"/>
                </a:lnTo>
                <a:lnTo>
                  <a:pt x="2495879" y="1955230"/>
                </a:lnTo>
                <a:lnTo>
                  <a:pt x="2498507" y="1949637"/>
                </a:lnTo>
                <a:lnTo>
                  <a:pt x="2498705" y="1938410"/>
                </a:lnTo>
                <a:cubicBezTo>
                  <a:pt x="2498705" y="1929576"/>
                  <a:pt x="2498705" y="1920743"/>
                  <a:pt x="2501356" y="1911909"/>
                </a:cubicBezTo>
                <a:lnTo>
                  <a:pt x="2501013" y="1906435"/>
                </a:lnTo>
                <a:lnTo>
                  <a:pt x="2495979" y="1905782"/>
                </a:lnTo>
                <a:cubicBezTo>
                  <a:pt x="2492569" y="1903652"/>
                  <a:pt x="2489421" y="1900988"/>
                  <a:pt x="2485223" y="1900988"/>
                </a:cubicBezTo>
                <a:cubicBezTo>
                  <a:pt x="2488897" y="1898324"/>
                  <a:pt x="2491781" y="1897525"/>
                  <a:pt x="2495192" y="1898590"/>
                </a:cubicBezTo>
                <a:lnTo>
                  <a:pt x="2500756" y="1902319"/>
                </a:lnTo>
                <a:lnTo>
                  <a:pt x="2498705" y="1869508"/>
                </a:lnTo>
                <a:cubicBezTo>
                  <a:pt x="2496053" y="1864208"/>
                  <a:pt x="2496053" y="1858024"/>
                  <a:pt x="2496937" y="1852724"/>
                </a:cubicBezTo>
                <a:cubicBezTo>
                  <a:pt x="2497821" y="1849190"/>
                  <a:pt x="2497821" y="1845657"/>
                  <a:pt x="2496937" y="1842123"/>
                </a:cubicBezTo>
                <a:cubicBezTo>
                  <a:pt x="2496053" y="1835940"/>
                  <a:pt x="2496053" y="1829756"/>
                  <a:pt x="2498705" y="1824456"/>
                </a:cubicBezTo>
                <a:cubicBezTo>
                  <a:pt x="2500472" y="1820039"/>
                  <a:pt x="2499588" y="1815622"/>
                  <a:pt x="2496053" y="1811206"/>
                </a:cubicBezTo>
                <a:cubicBezTo>
                  <a:pt x="2492519" y="1806788"/>
                  <a:pt x="2489867" y="1800606"/>
                  <a:pt x="2487217" y="1795305"/>
                </a:cubicBezTo>
                <a:cubicBezTo>
                  <a:pt x="2484566" y="1791772"/>
                  <a:pt x="2482799" y="1788238"/>
                  <a:pt x="2480147" y="1784705"/>
                </a:cubicBezTo>
                <a:cubicBezTo>
                  <a:pt x="2476612" y="1779404"/>
                  <a:pt x="2473961" y="1779404"/>
                  <a:pt x="2468659" y="1781171"/>
                </a:cubicBezTo>
                <a:cubicBezTo>
                  <a:pt x="2463357" y="1783822"/>
                  <a:pt x="2459822" y="1788238"/>
                  <a:pt x="2457172" y="1793538"/>
                </a:cubicBezTo>
                <a:cubicBezTo>
                  <a:pt x="2454521" y="1800606"/>
                  <a:pt x="2453637" y="1808556"/>
                  <a:pt x="2454521" y="1815622"/>
                </a:cubicBezTo>
                <a:cubicBezTo>
                  <a:pt x="2456288" y="1821806"/>
                  <a:pt x="2457172" y="1827107"/>
                  <a:pt x="2458055" y="1833289"/>
                </a:cubicBezTo>
                <a:cubicBezTo>
                  <a:pt x="2450102" y="1840357"/>
                  <a:pt x="2446567" y="1850073"/>
                  <a:pt x="2446567" y="1860674"/>
                </a:cubicBezTo>
                <a:cubicBezTo>
                  <a:pt x="2446567" y="1864208"/>
                  <a:pt x="2446567" y="1868624"/>
                  <a:pt x="2445683" y="1872158"/>
                </a:cubicBezTo>
                <a:cubicBezTo>
                  <a:pt x="2444800" y="1880108"/>
                  <a:pt x="2445683" y="1888059"/>
                  <a:pt x="2449218" y="1895125"/>
                </a:cubicBezTo>
                <a:cubicBezTo>
                  <a:pt x="2450985" y="1899542"/>
                  <a:pt x="2451869" y="1904843"/>
                  <a:pt x="2452753" y="1910142"/>
                </a:cubicBezTo>
                <a:cubicBezTo>
                  <a:pt x="2453637" y="1925160"/>
                  <a:pt x="2453637" y="1940177"/>
                  <a:pt x="2454521" y="1955194"/>
                </a:cubicBezTo>
                <a:cubicBezTo>
                  <a:pt x="2455404" y="1965794"/>
                  <a:pt x="2456288" y="1976395"/>
                  <a:pt x="2458055" y="1986995"/>
                </a:cubicBezTo>
                <a:cubicBezTo>
                  <a:pt x="2458939" y="1994946"/>
                  <a:pt x="2462473" y="2002013"/>
                  <a:pt x="2465124" y="2009962"/>
                </a:cubicBezTo>
                <a:cubicBezTo>
                  <a:pt x="2454521" y="2009079"/>
                  <a:pt x="2450985" y="2011730"/>
                  <a:pt x="2449218" y="2022330"/>
                </a:cubicBezTo>
                <a:cubicBezTo>
                  <a:pt x="2447451" y="2027630"/>
                  <a:pt x="2447451" y="2033814"/>
                  <a:pt x="2446567" y="2039114"/>
                </a:cubicBezTo>
                <a:cubicBezTo>
                  <a:pt x="2446567" y="2045297"/>
                  <a:pt x="2445683" y="2050598"/>
                  <a:pt x="2442149" y="2055015"/>
                </a:cubicBezTo>
                <a:cubicBezTo>
                  <a:pt x="2439497" y="2059431"/>
                  <a:pt x="2437730" y="2065615"/>
                  <a:pt x="2437730" y="2070031"/>
                </a:cubicBezTo>
                <a:cubicBezTo>
                  <a:pt x="2436846" y="2075332"/>
                  <a:pt x="2437730" y="2080632"/>
                  <a:pt x="2438614" y="2086815"/>
                </a:cubicBezTo>
                <a:cubicBezTo>
                  <a:pt x="2438614" y="2095649"/>
                  <a:pt x="2439497" y="2104483"/>
                  <a:pt x="2438614" y="2113316"/>
                </a:cubicBezTo>
                <a:cubicBezTo>
                  <a:pt x="2437730" y="2121267"/>
                  <a:pt x="2432428" y="2126567"/>
                  <a:pt x="2424475" y="2129217"/>
                </a:cubicBezTo>
                <a:cubicBezTo>
                  <a:pt x="2417406" y="2120383"/>
                  <a:pt x="2413871" y="2109783"/>
                  <a:pt x="2416522" y="2098299"/>
                </a:cubicBezTo>
                <a:cubicBezTo>
                  <a:pt x="2417406" y="2092116"/>
                  <a:pt x="2420056" y="2085932"/>
                  <a:pt x="2420940" y="2079748"/>
                </a:cubicBezTo>
                <a:cubicBezTo>
                  <a:pt x="2421824" y="2074449"/>
                  <a:pt x="2421824" y="2069148"/>
                  <a:pt x="2421824" y="2063848"/>
                </a:cubicBezTo>
                <a:cubicBezTo>
                  <a:pt x="2420056" y="2049714"/>
                  <a:pt x="2417406" y="2036463"/>
                  <a:pt x="2415638" y="2022330"/>
                </a:cubicBezTo>
                <a:cubicBezTo>
                  <a:pt x="2412987" y="1990529"/>
                  <a:pt x="2415638" y="1959611"/>
                  <a:pt x="2428893" y="1930460"/>
                </a:cubicBezTo>
                <a:cubicBezTo>
                  <a:pt x="2429777" y="1929576"/>
                  <a:pt x="2429777" y="1928693"/>
                  <a:pt x="2430661" y="1926926"/>
                </a:cubicBezTo>
                <a:cubicBezTo>
                  <a:pt x="2412987" y="1911909"/>
                  <a:pt x="2412103" y="1894242"/>
                  <a:pt x="2420940" y="1874808"/>
                </a:cubicBezTo>
                <a:cubicBezTo>
                  <a:pt x="2423591" y="1868624"/>
                  <a:pt x="2424475" y="1860674"/>
                  <a:pt x="2427125" y="1853607"/>
                </a:cubicBezTo>
                <a:cubicBezTo>
                  <a:pt x="2427125" y="1853607"/>
                  <a:pt x="2428009" y="1852724"/>
                  <a:pt x="2429777" y="1852724"/>
                </a:cubicBezTo>
                <a:cubicBezTo>
                  <a:pt x="2438614" y="1849190"/>
                  <a:pt x="2439497" y="1848307"/>
                  <a:pt x="2438614" y="1838590"/>
                </a:cubicBezTo>
                <a:cubicBezTo>
                  <a:pt x="2438614" y="1827990"/>
                  <a:pt x="2437730" y="1816506"/>
                  <a:pt x="2435079" y="1805905"/>
                </a:cubicBezTo>
                <a:cubicBezTo>
                  <a:pt x="2428893" y="1778521"/>
                  <a:pt x="2416522" y="1752903"/>
                  <a:pt x="2397080" y="1731703"/>
                </a:cubicBezTo>
                <a:cubicBezTo>
                  <a:pt x="2395313" y="1729053"/>
                  <a:pt x="2393546" y="1727286"/>
                  <a:pt x="2390895" y="1726402"/>
                </a:cubicBezTo>
                <a:cubicBezTo>
                  <a:pt x="2380291" y="1722869"/>
                  <a:pt x="2369686" y="1721103"/>
                  <a:pt x="2359083" y="1718452"/>
                </a:cubicBezTo>
                <a:cubicBezTo>
                  <a:pt x="2360849" y="1716685"/>
                  <a:pt x="2363501" y="1715802"/>
                  <a:pt x="2365268" y="1715802"/>
                </a:cubicBezTo>
                <a:cubicBezTo>
                  <a:pt x="2367919" y="1714919"/>
                  <a:pt x="2370570" y="1715802"/>
                  <a:pt x="2373221" y="1715802"/>
                </a:cubicBezTo>
                <a:cubicBezTo>
                  <a:pt x="2374989" y="1715802"/>
                  <a:pt x="2377640" y="1716685"/>
                  <a:pt x="2379407" y="1716685"/>
                </a:cubicBezTo>
                <a:cubicBezTo>
                  <a:pt x="2371453" y="1709618"/>
                  <a:pt x="2362617" y="1704319"/>
                  <a:pt x="2352896" y="1703435"/>
                </a:cubicBezTo>
                <a:cubicBezTo>
                  <a:pt x="2352013" y="1716685"/>
                  <a:pt x="2351129" y="1728170"/>
                  <a:pt x="2351129" y="1739653"/>
                </a:cubicBezTo>
                <a:cubicBezTo>
                  <a:pt x="2350245" y="1747604"/>
                  <a:pt x="2351129" y="1756437"/>
                  <a:pt x="2353780" y="1764388"/>
                </a:cubicBezTo>
                <a:cubicBezTo>
                  <a:pt x="2355547" y="1767921"/>
                  <a:pt x="2355547" y="1772338"/>
                  <a:pt x="2354664" y="1776754"/>
                </a:cubicBezTo>
                <a:cubicBezTo>
                  <a:pt x="2352896" y="1785588"/>
                  <a:pt x="2352013" y="1795305"/>
                  <a:pt x="2353780" y="1805022"/>
                </a:cubicBezTo>
                <a:cubicBezTo>
                  <a:pt x="2354664" y="1810323"/>
                  <a:pt x="2354664" y="1815622"/>
                  <a:pt x="2354664" y="1820923"/>
                </a:cubicBezTo>
                <a:cubicBezTo>
                  <a:pt x="2354664" y="1833289"/>
                  <a:pt x="2354664" y="1845657"/>
                  <a:pt x="2354664" y="1858024"/>
                </a:cubicBezTo>
                <a:cubicBezTo>
                  <a:pt x="2355547" y="1873925"/>
                  <a:pt x="2358199" y="1888942"/>
                  <a:pt x="2356431" y="1904843"/>
                </a:cubicBezTo>
                <a:cubicBezTo>
                  <a:pt x="2355547" y="1910142"/>
                  <a:pt x="2355547" y="1914560"/>
                  <a:pt x="2356431" y="1919859"/>
                </a:cubicBezTo>
                <a:cubicBezTo>
                  <a:pt x="2358199" y="1939293"/>
                  <a:pt x="2358199" y="1959611"/>
                  <a:pt x="2357315" y="1979928"/>
                </a:cubicBezTo>
                <a:cubicBezTo>
                  <a:pt x="2356431" y="1990529"/>
                  <a:pt x="2358199" y="2001129"/>
                  <a:pt x="2359083" y="2012613"/>
                </a:cubicBezTo>
                <a:cubicBezTo>
                  <a:pt x="2359083" y="2016146"/>
                  <a:pt x="2358199" y="2020564"/>
                  <a:pt x="2357315" y="2024097"/>
                </a:cubicBezTo>
                <a:cubicBezTo>
                  <a:pt x="2356431" y="2027630"/>
                  <a:pt x="2355547" y="2031164"/>
                  <a:pt x="2355547" y="2034697"/>
                </a:cubicBezTo>
                <a:cubicBezTo>
                  <a:pt x="2355547" y="2040881"/>
                  <a:pt x="2357315" y="2047948"/>
                  <a:pt x="2357315" y="2054131"/>
                </a:cubicBezTo>
                <a:cubicBezTo>
                  <a:pt x="2358199" y="2061198"/>
                  <a:pt x="2358199" y="2068265"/>
                  <a:pt x="2360849" y="2074449"/>
                </a:cubicBezTo>
                <a:cubicBezTo>
                  <a:pt x="2365268" y="2087699"/>
                  <a:pt x="2366152" y="2100066"/>
                  <a:pt x="2366152" y="2113316"/>
                </a:cubicBezTo>
                <a:cubicBezTo>
                  <a:pt x="2367035" y="2123033"/>
                  <a:pt x="2364384" y="2131867"/>
                  <a:pt x="2357315" y="2139817"/>
                </a:cubicBezTo>
                <a:cubicBezTo>
                  <a:pt x="2352896" y="2145118"/>
                  <a:pt x="2347595" y="2150417"/>
                  <a:pt x="2342292" y="2153952"/>
                </a:cubicBezTo>
                <a:cubicBezTo>
                  <a:pt x="2329920" y="2161902"/>
                  <a:pt x="2309596" y="2155718"/>
                  <a:pt x="2305177" y="2139817"/>
                </a:cubicBezTo>
                <a:cubicBezTo>
                  <a:pt x="2301642" y="2129217"/>
                  <a:pt x="2298108" y="2118617"/>
                  <a:pt x="2300759" y="2108016"/>
                </a:cubicBezTo>
                <a:cubicBezTo>
                  <a:pt x="2300759" y="2104483"/>
                  <a:pt x="2301642" y="2101833"/>
                  <a:pt x="2302526" y="2099182"/>
                </a:cubicBezTo>
                <a:cubicBezTo>
                  <a:pt x="2302526" y="2097416"/>
                  <a:pt x="2303410" y="2094766"/>
                  <a:pt x="2302526" y="2092999"/>
                </a:cubicBezTo>
                <a:cubicBezTo>
                  <a:pt x="2296341" y="2077982"/>
                  <a:pt x="2297224" y="2062964"/>
                  <a:pt x="2298992" y="2047948"/>
                </a:cubicBezTo>
                <a:cubicBezTo>
                  <a:pt x="2299875" y="2037347"/>
                  <a:pt x="2300759" y="2026746"/>
                  <a:pt x="2302526" y="2016146"/>
                </a:cubicBezTo>
                <a:cubicBezTo>
                  <a:pt x="2302526" y="2012613"/>
                  <a:pt x="2303410" y="2009079"/>
                  <a:pt x="2304293" y="2005546"/>
                </a:cubicBezTo>
                <a:cubicBezTo>
                  <a:pt x="2305177" y="1995829"/>
                  <a:pt x="2306945" y="1986995"/>
                  <a:pt x="2305177" y="1977279"/>
                </a:cubicBezTo>
                <a:cubicBezTo>
                  <a:pt x="2302526" y="1961378"/>
                  <a:pt x="2300759" y="1945477"/>
                  <a:pt x="2303410" y="1928693"/>
                </a:cubicBezTo>
                <a:cubicBezTo>
                  <a:pt x="2303410" y="1923393"/>
                  <a:pt x="2306061" y="1918093"/>
                  <a:pt x="2302526" y="1912792"/>
                </a:cubicBezTo>
                <a:cubicBezTo>
                  <a:pt x="2301642" y="1912792"/>
                  <a:pt x="2302526" y="1910142"/>
                  <a:pt x="2302526" y="1909259"/>
                </a:cubicBezTo>
                <a:cubicBezTo>
                  <a:pt x="2303410" y="1897776"/>
                  <a:pt x="2306945" y="1887175"/>
                  <a:pt x="2303410" y="1876574"/>
                </a:cubicBezTo>
                <a:cubicBezTo>
                  <a:pt x="2303410" y="1875691"/>
                  <a:pt x="2303410" y="1875691"/>
                  <a:pt x="2303410" y="1874808"/>
                </a:cubicBezTo>
                <a:cubicBezTo>
                  <a:pt x="2304293" y="1868624"/>
                  <a:pt x="2306061" y="1862441"/>
                  <a:pt x="2306945" y="1856257"/>
                </a:cubicBezTo>
                <a:cubicBezTo>
                  <a:pt x="2306945" y="1855374"/>
                  <a:pt x="2307829" y="1853607"/>
                  <a:pt x="2306945" y="1853607"/>
                </a:cubicBezTo>
                <a:cubicBezTo>
                  <a:pt x="2304293" y="1850957"/>
                  <a:pt x="2306061" y="1847424"/>
                  <a:pt x="2306061" y="1843891"/>
                </a:cubicBezTo>
                <a:cubicBezTo>
                  <a:pt x="2305177" y="1832406"/>
                  <a:pt x="2305177" y="1820039"/>
                  <a:pt x="2305177" y="1807672"/>
                </a:cubicBezTo>
                <a:cubicBezTo>
                  <a:pt x="2305177" y="1797072"/>
                  <a:pt x="2305177" y="1786471"/>
                  <a:pt x="2305177" y="1775871"/>
                </a:cubicBezTo>
                <a:cubicBezTo>
                  <a:pt x="2306061" y="1760854"/>
                  <a:pt x="2306061" y="1745837"/>
                  <a:pt x="2306945" y="1729936"/>
                </a:cubicBezTo>
                <a:cubicBezTo>
                  <a:pt x="2306945" y="1728170"/>
                  <a:pt x="2306945" y="1726402"/>
                  <a:pt x="2306061" y="1723753"/>
                </a:cubicBezTo>
                <a:cubicBezTo>
                  <a:pt x="2304293" y="1724636"/>
                  <a:pt x="2303410" y="1725519"/>
                  <a:pt x="2302526" y="1726402"/>
                </a:cubicBezTo>
                <a:cubicBezTo>
                  <a:pt x="2273365" y="1756437"/>
                  <a:pt x="2243319" y="1785588"/>
                  <a:pt x="2214158" y="1814739"/>
                </a:cubicBezTo>
                <a:cubicBezTo>
                  <a:pt x="2213274" y="1816506"/>
                  <a:pt x="2212391" y="1819156"/>
                  <a:pt x="2211507" y="1821806"/>
                </a:cubicBezTo>
                <a:cubicBezTo>
                  <a:pt x="2210623" y="1826223"/>
                  <a:pt x="2210623" y="1831523"/>
                  <a:pt x="2209739" y="1837707"/>
                </a:cubicBezTo>
                <a:cubicBezTo>
                  <a:pt x="2207088" y="1833289"/>
                  <a:pt x="2205321" y="1829756"/>
                  <a:pt x="2203554" y="1826223"/>
                </a:cubicBezTo>
                <a:cubicBezTo>
                  <a:pt x="2201786" y="1827990"/>
                  <a:pt x="2200019" y="1828873"/>
                  <a:pt x="2198251" y="1830640"/>
                </a:cubicBezTo>
                <a:cubicBezTo>
                  <a:pt x="2192065" y="1836823"/>
                  <a:pt x="2185880" y="1843891"/>
                  <a:pt x="2178810" y="1850073"/>
                </a:cubicBezTo>
                <a:cubicBezTo>
                  <a:pt x="2174392" y="1854491"/>
                  <a:pt x="2169089" y="1858907"/>
                  <a:pt x="2171741" y="1866857"/>
                </a:cubicBezTo>
                <a:cubicBezTo>
                  <a:pt x="2171741" y="1867741"/>
                  <a:pt x="2170857" y="1868624"/>
                  <a:pt x="2170857" y="1869508"/>
                </a:cubicBezTo>
                <a:cubicBezTo>
                  <a:pt x="2170857" y="1883641"/>
                  <a:pt x="2170857" y="1897776"/>
                  <a:pt x="2170857" y="1911909"/>
                </a:cubicBezTo>
                <a:cubicBezTo>
                  <a:pt x="2171741" y="1924277"/>
                  <a:pt x="2172625" y="1937527"/>
                  <a:pt x="2174392" y="1950778"/>
                </a:cubicBezTo>
                <a:cubicBezTo>
                  <a:pt x="2174392" y="1954311"/>
                  <a:pt x="2174392" y="1958728"/>
                  <a:pt x="2175276" y="1963144"/>
                </a:cubicBezTo>
                <a:cubicBezTo>
                  <a:pt x="2177043" y="1971095"/>
                  <a:pt x="2177927" y="1979045"/>
                  <a:pt x="2175276" y="1986995"/>
                </a:cubicBezTo>
                <a:cubicBezTo>
                  <a:pt x="2174392" y="1991412"/>
                  <a:pt x="2174392" y="1994946"/>
                  <a:pt x="2176159" y="1998479"/>
                </a:cubicBezTo>
                <a:cubicBezTo>
                  <a:pt x="2184113" y="2014380"/>
                  <a:pt x="2183229" y="2029397"/>
                  <a:pt x="2177927" y="2045297"/>
                </a:cubicBezTo>
                <a:cubicBezTo>
                  <a:pt x="2177043" y="2049714"/>
                  <a:pt x="2176159" y="2054131"/>
                  <a:pt x="2176159" y="2058548"/>
                </a:cubicBezTo>
                <a:cubicBezTo>
                  <a:pt x="2176159" y="2066498"/>
                  <a:pt x="2177043" y="2073565"/>
                  <a:pt x="2177927" y="2081516"/>
                </a:cubicBezTo>
                <a:cubicBezTo>
                  <a:pt x="2177927" y="2091233"/>
                  <a:pt x="2178810" y="2100950"/>
                  <a:pt x="2178810" y="2109783"/>
                </a:cubicBezTo>
                <a:cubicBezTo>
                  <a:pt x="2178810" y="2113316"/>
                  <a:pt x="2178810" y="2115966"/>
                  <a:pt x="2178810" y="2119500"/>
                </a:cubicBezTo>
                <a:cubicBezTo>
                  <a:pt x="2178810" y="2129217"/>
                  <a:pt x="2177927" y="2138934"/>
                  <a:pt x="2178810" y="2149534"/>
                </a:cubicBezTo>
                <a:cubicBezTo>
                  <a:pt x="2178810" y="2166318"/>
                  <a:pt x="2179694" y="2182219"/>
                  <a:pt x="2180577" y="2199003"/>
                </a:cubicBezTo>
                <a:cubicBezTo>
                  <a:pt x="2181461" y="2211370"/>
                  <a:pt x="2181461" y="2222854"/>
                  <a:pt x="2181461" y="2234338"/>
                </a:cubicBezTo>
                <a:cubicBezTo>
                  <a:pt x="2181461" y="2244938"/>
                  <a:pt x="2182345" y="2254655"/>
                  <a:pt x="2181461" y="2264372"/>
                </a:cubicBezTo>
                <a:cubicBezTo>
                  <a:pt x="2180577" y="2279389"/>
                  <a:pt x="2179694" y="2294407"/>
                  <a:pt x="2183229" y="2309423"/>
                </a:cubicBezTo>
                <a:cubicBezTo>
                  <a:pt x="2184113" y="2313840"/>
                  <a:pt x="2183229" y="2318257"/>
                  <a:pt x="2181461" y="2322674"/>
                </a:cubicBezTo>
                <a:cubicBezTo>
                  <a:pt x="2180577" y="2325324"/>
                  <a:pt x="2179694" y="2328857"/>
                  <a:pt x="2179694" y="2332391"/>
                </a:cubicBezTo>
                <a:cubicBezTo>
                  <a:pt x="2180577" y="2341225"/>
                  <a:pt x="2181461" y="2350058"/>
                  <a:pt x="2182345" y="2358892"/>
                </a:cubicBezTo>
                <a:cubicBezTo>
                  <a:pt x="2183229" y="2364192"/>
                  <a:pt x="2183229" y="2369492"/>
                  <a:pt x="2184997" y="2373909"/>
                </a:cubicBezTo>
                <a:cubicBezTo>
                  <a:pt x="2189415" y="2385393"/>
                  <a:pt x="2189415" y="2396876"/>
                  <a:pt x="2191182" y="2408360"/>
                </a:cubicBezTo>
                <a:cubicBezTo>
                  <a:pt x="2192065" y="2426028"/>
                  <a:pt x="2184113" y="2438395"/>
                  <a:pt x="2171741" y="2448112"/>
                </a:cubicBezTo>
                <a:cubicBezTo>
                  <a:pt x="2168206" y="2450762"/>
                  <a:pt x="2163788" y="2453412"/>
                  <a:pt x="2160253" y="2454296"/>
                </a:cubicBezTo>
                <a:cubicBezTo>
                  <a:pt x="2149649" y="2457829"/>
                  <a:pt x="2135510" y="2452529"/>
                  <a:pt x="2131975" y="2442811"/>
                </a:cubicBezTo>
                <a:cubicBezTo>
                  <a:pt x="2126673" y="2433094"/>
                  <a:pt x="2122254" y="2422494"/>
                  <a:pt x="2124905" y="2410127"/>
                </a:cubicBezTo>
                <a:cubicBezTo>
                  <a:pt x="2125789" y="2404827"/>
                  <a:pt x="2126673" y="2400410"/>
                  <a:pt x="2127556" y="2395993"/>
                </a:cubicBezTo>
                <a:cubicBezTo>
                  <a:pt x="2127556" y="2394227"/>
                  <a:pt x="2127556" y="2392460"/>
                  <a:pt x="2126673" y="2390693"/>
                </a:cubicBezTo>
                <a:cubicBezTo>
                  <a:pt x="2122254" y="2378326"/>
                  <a:pt x="2121371" y="2365959"/>
                  <a:pt x="2122254" y="2353591"/>
                </a:cubicBezTo>
                <a:cubicBezTo>
                  <a:pt x="2123138" y="2342991"/>
                  <a:pt x="2124905" y="2332391"/>
                  <a:pt x="2125789" y="2321791"/>
                </a:cubicBezTo>
                <a:cubicBezTo>
                  <a:pt x="2126673" y="2313840"/>
                  <a:pt x="2128441" y="2305890"/>
                  <a:pt x="2129323" y="2297940"/>
                </a:cubicBezTo>
                <a:cubicBezTo>
                  <a:pt x="2129323" y="2290873"/>
                  <a:pt x="2130207" y="2282922"/>
                  <a:pt x="2129323" y="2275855"/>
                </a:cubicBezTo>
                <a:lnTo>
                  <a:pt x="2127973" y="2254706"/>
                </a:lnTo>
                <a:lnTo>
                  <a:pt x="2126735" y="2256146"/>
                </a:lnTo>
                <a:lnTo>
                  <a:pt x="2127501" y="2247302"/>
                </a:lnTo>
                <a:lnTo>
                  <a:pt x="2126673" y="2234338"/>
                </a:lnTo>
                <a:cubicBezTo>
                  <a:pt x="2126673" y="2229920"/>
                  <a:pt x="2125789" y="2226387"/>
                  <a:pt x="2124022" y="2222854"/>
                </a:cubicBezTo>
                <a:lnTo>
                  <a:pt x="2121424" y="2214630"/>
                </a:lnTo>
                <a:lnTo>
                  <a:pt x="2114304" y="2204815"/>
                </a:lnTo>
                <a:cubicBezTo>
                  <a:pt x="2112993" y="2200801"/>
                  <a:pt x="2112993" y="2196140"/>
                  <a:pt x="2114567" y="2190442"/>
                </a:cubicBezTo>
                <a:lnTo>
                  <a:pt x="2127427" y="2201673"/>
                </a:lnTo>
                <a:lnTo>
                  <a:pt x="2129323" y="2188403"/>
                </a:lnTo>
                <a:cubicBezTo>
                  <a:pt x="2129323" y="2186635"/>
                  <a:pt x="2130207" y="2183986"/>
                  <a:pt x="2129323" y="2182219"/>
                </a:cubicBezTo>
                <a:cubicBezTo>
                  <a:pt x="2126673" y="2176035"/>
                  <a:pt x="2127556" y="2170736"/>
                  <a:pt x="2128441" y="2165435"/>
                </a:cubicBezTo>
                <a:cubicBezTo>
                  <a:pt x="2130207" y="2157485"/>
                  <a:pt x="2131975" y="2150417"/>
                  <a:pt x="2130207" y="2142467"/>
                </a:cubicBezTo>
                <a:cubicBezTo>
                  <a:pt x="2130207" y="2141584"/>
                  <a:pt x="2130207" y="2140701"/>
                  <a:pt x="2130207" y="2140701"/>
                </a:cubicBezTo>
                <a:cubicBezTo>
                  <a:pt x="2130207" y="2129217"/>
                  <a:pt x="2130207" y="2116850"/>
                  <a:pt x="2130207" y="2105366"/>
                </a:cubicBezTo>
                <a:cubicBezTo>
                  <a:pt x="2129323" y="2098299"/>
                  <a:pt x="2129323" y="2091233"/>
                  <a:pt x="2129323" y="2084166"/>
                </a:cubicBezTo>
                <a:cubicBezTo>
                  <a:pt x="2129323" y="2077982"/>
                  <a:pt x="2130207" y="2070915"/>
                  <a:pt x="2130207" y="2063848"/>
                </a:cubicBezTo>
                <a:cubicBezTo>
                  <a:pt x="2130207" y="2040881"/>
                  <a:pt x="2131091" y="2017029"/>
                  <a:pt x="2131975" y="1994063"/>
                </a:cubicBezTo>
                <a:cubicBezTo>
                  <a:pt x="2131975" y="1978162"/>
                  <a:pt x="2133743" y="1963144"/>
                  <a:pt x="2133743" y="1947244"/>
                </a:cubicBezTo>
                <a:cubicBezTo>
                  <a:pt x="2133743" y="1931344"/>
                  <a:pt x="2133743" y="1915443"/>
                  <a:pt x="2132859" y="1899542"/>
                </a:cubicBezTo>
                <a:cubicBezTo>
                  <a:pt x="2132859" y="1898659"/>
                  <a:pt x="2132859" y="1898659"/>
                  <a:pt x="2132859" y="1898659"/>
                </a:cubicBezTo>
                <a:cubicBezTo>
                  <a:pt x="2101929" y="1930460"/>
                  <a:pt x="2070117" y="1961378"/>
                  <a:pt x="2038305" y="1993179"/>
                </a:cubicBezTo>
                <a:cubicBezTo>
                  <a:pt x="2043606" y="1999362"/>
                  <a:pt x="2047141" y="2007313"/>
                  <a:pt x="2057745" y="2009962"/>
                </a:cubicBezTo>
                <a:cubicBezTo>
                  <a:pt x="2058629" y="2020564"/>
                  <a:pt x="2063932" y="2031164"/>
                  <a:pt x="2055978" y="2042647"/>
                </a:cubicBezTo>
                <a:cubicBezTo>
                  <a:pt x="2050676" y="2024980"/>
                  <a:pt x="2043606" y="2009962"/>
                  <a:pt x="2034769" y="1994946"/>
                </a:cubicBezTo>
                <a:cubicBezTo>
                  <a:pt x="2015328" y="2013496"/>
                  <a:pt x="1996771" y="2032047"/>
                  <a:pt x="1979097" y="2050598"/>
                </a:cubicBezTo>
                <a:cubicBezTo>
                  <a:pt x="1977330" y="2051481"/>
                  <a:pt x="1976446" y="2054131"/>
                  <a:pt x="1976446" y="2055898"/>
                </a:cubicBezTo>
                <a:cubicBezTo>
                  <a:pt x="1976446" y="2059431"/>
                  <a:pt x="1976446" y="2062964"/>
                  <a:pt x="1976446" y="2066498"/>
                </a:cubicBezTo>
                <a:cubicBezTo>
                  <a:pt x="1977330" y="2077098"/>
                  <a:pt x="1978213" y="2088582"/>
                  <a:pt x="1978213" y="2099182"/>
                </a:cubicBezTo>
                <a:cubicBezTo>
                  <a:pt x="1979097" y="2103599"/>
                  <a:pt x="1978213" y="2108900"/>
                  <a:pt x="1978213" y="2113316"/>
                </a:cubicBezTo>
                <a:cubicBezTo>
                  <a:pt x="1979097" y="2120383"/>
                  <a:pt x="1979981" y="2126567"/>
                  <a:pt x="1979981" y="2133633"/>
                </a:cubicBezTo>
                <a:cubicBezTo>
                  <a:pt x="1979981" y="2145118"/>
                  <a:pt x="1979981" y="2156601"/>
                  <a:pt x="1979981" y="2168085"/>
                </a:cubicBezTo>
                <a:cubicBezTo>
                  <a:pt x="1979981" y="2183986"/>
                  <a:pt x="1981749" y="2199886"/>
                  <a:pt x="1981749" y="2215787"/>
                </a:cubicBezTo>
                <a:cubicBezTo>
                  <a:pt x="1981749" y="2221970"/>
                  <a:pt x="1981749" y="2228154"/>
                  <a:pt x="1981749" y="2234338"/>
                </a:cubicBezTo>
                <a:cubicBezTo>
                  <a:pt x="1981749" y="2249354"/>
                  <a:pt x="1982632" y="2264372"/>
                  <a:pt x="1982632" y="2278506"/>
                </a:cubicBezTo>
                <a:cubicBezTo>
                  <a:pt x="1982632" y="2294407"/>
                  <a:pt x="1981749" y="2310306"/>
                  <a:pt x="1984400" y="2326207"/>
                </a:cubicBezTo>
                <a:cubicBezTo>
                  <a:pt x="1984400" y="2329741"/>
                  <a:pt x="1982632" y="2333274"/>
                  <a:pt x="1982632" y="2337691"/>
                </a:cubicBezTo>
                <a:cubicBezTo>
                  <a:pt x="1981749" y="2341225"/>
                  <a:pt x="1980865" y="2344758"/>
                  <a:pt x="1980865" y="2349175"/>
                </a:cubicBezTo>
                <a:cubicBezTo>
                  <a:pt x="1981749" y="2353591"/>
                  <a:pt x="1982632" y="2358009"/>
                  <a:pt x="1982632" y="2363308"/>
                </a:cubicBezTo>
                <a:cubicBezTo>
                  <a:pt x="1983516" y="2371259"/>
                  <a:pt x="1983516" y="2380092"/>
                  <a:pt x="1986167" y="2388043"/>
                </a:cubicBezTo>
                <a:cubicBezTo>
                  <a:pt x="1990585" y="2399527"/>
                  <a:pt x="1991469" y="2411894"/>
                  <a:pt x="1992352" y="2424261"/>
                </a:cubicBezTo>
                <a:cubicBezTo>
                  <a:pt x="1993236" y="2441928"/>
                  <a:pt x="1984400" y="2454296"/>
                  <a:pt x="1971144" y="2464896"/>
                </a:cubicBezTo>
                <a:cubicBezTo>
                  <a:pt x="1968493" y="2467546"/>
                  <a:pt x="1964958" y="2468429"/>
                  <a:pt x="1961424" y="2470196"/>
                </a:cubicBezTo>
                <a:cubicBezTo>
                  <a:pt x="1950819" y="2472846"/>
                  <a:pt x="1937564" y="2468429"/>
                  <a:pt x="1934029" y="2459595"/>
                </a:cubicBezTo>
                <a:cubicBezTo>
                  <a:pt x="1927844" y="2448995"/>
                  <a:pt x="1923425" y="2438395"/>
                  <a:pt x="1925192" y="2425144"/>
                </a:cubicBezTo>
                <a:cubicBezTo>
                  <a:pt x="1926076" y="2420728"/>
                  <a:pt x="1925192" y="2415427"/>
                  <a:pt x="1925192" y="2411011"/>
                </a:cubicBezTo>
                <a:cubicBezTo>
                  <a:pt x="1923425" y="2399527"/>
                  <a:pt x="1921658" y="2387159"/>
                  <a:pt x="1919890" y="2375676"/>
                </a:cubicBezTo>
                <a:cubicBezTo>
                  <a:pt x="1919890" y="2373909"/>
                  <a:pt x="1919890" y="2370375"/>
                  <a:pt x="1920774" y="2370375"/>
                </a:cubicBezTo>
                <a:cubicBezTo>
                  <a:pt x="1924309" y="2369492"/>
                  <a:pt x="1923425" y="2366842"/>
                  <a:pt x="1924309" y="2364192"/>
                </a:cubicBezTo>
                <a:cubicBezTo>
                  <a:pt x="1925192" y="2353591"/>
                  <a:pt x="1926076" y="2342108"/>
                  <a:pt x="1927844" y="2330624"/>
                </a:cubicBezTo>
                <a:cubicBezTo>
                  <a:pt x="1927844" y="2326207"/>
                  <a:pt x="1928728" y="2321791"/>
                  <a:pt x="1929611" y="2317374"/>
                </a:cubicBezTo>
                <a:cubicBezTo>
                  <a:pt x="1930495" y="2307657"/>
                  <a:pt x="1932262" y="2298823"/>
                  <a:pt x="1930495" y="2289106"/>
                </a:cubicBezTo>
                <a:cubicBezTo>
                  <a:pt x="1926959" y="2271439"/>
                  <a:pt x="1926076" y="2252888"/>
                  <a:pt x="1929611" y="2235221"/>
                </a:cubicBezTo>
                <a:cubicBezTo>
                  <a:pt x="1929611" y="2233454"/>
                  <a:pt x="1930495" y="2231687"/>
                  <a:pt x="1929611" y="2230804"/>
                </a:cubicBezTo>
                <a:cubicBezTo>
                  <a:pt x="1926076" y="2225504"/>
                  <a:pt x="1928728" y="2220203"/>
                  <a:pt x="1928728" y="2214904"/>
                </a:cubicBezTo>
                <a:cubicBezTo>
                  <a:pt x="1929611" y="2208720"/>
                  <a:pt x="1930495" y="2202536"/>
                  <a:pt x="1929611" y="2196353"/>
                </a:cubicBezTo>
                <a:cubicBezTo>
                  <a:pt x="1928728" y="2187519"/>
                  <a:pt x="1929611" y="2179569"/>
                  <a:pt x="1932262" y="2170736"/>
                </a:cubicBezTo>
                <a:cubicBezTo>
                  <a:pt x="1932262" y="2169852"/>
                  <a:pt x="1933146" y="2168085"/>
                  <a:pt x="1933146" y="2167201"/>
                </a:cubicBezTo>
                <a:cubicBezTo>
                  <a:pt x="1932262" y="2154835"/>
                  <a:pt x="1930495" y="2142467"/>
                  <a:pt x="1930495" y="2130100"/>
                </a:cubicBezTo>
                <a:cubicBezTo>
                  <a:pt x="1929611" y="2120383"/>
                  <a:pt x="1930495" y="2110667"/>
                  <a:pt x="1930495" y="2099182"/>
                </a:cubicBezTo>
                <a:cubicBezTo>
                  <a:pt x="1926959" y="2102716"/>
                  <a:pt x="1925192" y="2104483"/>
                  <a:pt x="1922541" y="2106249"/>
                </a:cubicBezTo>
                <a:cubicBezTo>
                  <a:pt x="1899566" y="2130100"/>
                  <a:pt x="1875706" y="2153068"/>
                  <a:pt x="1851847" y="2176918"/>
                </a:cubicBezTo>
                <a:cubicBezTo>
                  <a:pt x="1841242" y="2187519"/>
                  <a:pt x="1830639" y="2199886"/>
                  <a:pt x="1816500" y="2206070"/>
                </a:cubicBezTo>
                <a:cubicBezTo>
                  <a:pt x="1816500" y="2208720"/>
                  <a:pt x="1816500" y="2211370"/>
                  <a:pt x="1816500" y="2213136"/>
                </a:cubicBezTo>
                <a:cubicBezTo>
                  <a:pt x="1816500" y="2227270"/>
                  <a:pt x="1817384" y="2241405"/>
                  <a:pt x="1817384" y="2255538"/>
                </a:cubicBezTo>
                <a:cubicBezTo>
                  <a:pt x="1817384" y="2263488"/>
                  <a:pt x="1817384" y="2270555"/>
                  <a:pt x="1820918" y="2277623"/>
                </a:cubicBezTo>
                <a:cubicBezTo>
                  <a:pt x="1821802" y="2280272"/>
                  <a:pt x="1821802" y="2282922"/>
                  <a:pt x="1821802" y="2285573"/>
                </a:cubicBezTo>
                <a:cubicBezTo>
                  <a:pt x="1821802" y="2297940"/>
                  <a:pt x="1818267" y="2310306"/>
                  <a:pt x="1819151" y="2323557"/>
                </a:cubicBezTo>
                <a:cubicBezTo>
                  <a:pt x="1819151" y="2332391"/>
                  <a:pt x="1815615" y="2341225"/>
                  <a:pt x="1812964" y="2350058"/>
                </a:cubicBezTo>
                <a:cubicBezTo>
                  <a:pt x="1812964" y="2353591"/>
                  <a:pt x="1812081" y="2356242"/>
                  <a:pt x="1812081" y="2359775"/>
                </a:cubicBezTo>
                <a:cubicBezTo>
                  <a:pt x="1812081" y="2371259"/>
                  <a:pt x="1811197" y="2382743"/>
                  <a:pt x="1811197" y="2394227"/>
                </a:cubicBezTo>
                <a:cubicBezTo>
                  <a:pt x="1811197" y="2397760"/>
                  <a:pt x="1811197" y="2402177"/>
                  <a:pt x="1812081" y="2405710"/>
                </a:cubicBezTo>
                <a:cubicBezTo>
                  <a:pt x="1812081" y="2407477"/>
                  <a:pt x="1812081" y="2409244"/>
                  <a:pt x="1812081" y="2411011"/>
                </a:cubicBezTo>
                <a:cubicBezTo>
                  <a:pt x="1812081" y="2414544"/>
                  <a:pt x="1811197" y="2418961"/>
                  <a:pt x="1811197" y="2423377"/>
                </a:cubicBezTo>
                <a:cubicBezTo>
                  <a:pt x="1812081" y="2431328"/>
                  <a:pt x="1812964" y="2440161"/>
                  <a:pt x="1813848" y="2448112"/>
                </a:cubicBezTo>
                <a:cubicBezTo>
                  <a:pt x="1814732" y="2459595"/>
                  <a:pt x="1815615" y="2471080"/>
                  <a:pt x="1812964" y="2483446"/>
                </a:cubicBezTo>
                <a:cubicBezTo>
                  <a:pt x="1811197" y="2487863"/>
                  <a:pt x="1811197" y="2494047"/>
                  <a:pt x="1812081" y="2499347"/>
                </a:cubicBezTo>
                <a:cubicBezTo>
                  <a:pt x="1813848" y="2510831"/>
                  <a:pt x="1814732" y="2522314"/>
                  <a:pt x="1813848" y="2533798"/>
                </a:cubicBezTo>
                <a:cubicBezTo>
                  <a:pt x="1812964" y="2539981"/>
                  <a:pt x="1813848" y="2546165"/>
                  <a:pt x="1817384" y="2551466"/>
                </a:cubicBezTo>
                <a:cubicBezTo>
                  <a:pt x="1818267" y="2553232"/>
                  <a:pt x="1819151" y="2555882"/>
                  <a:pt x="1819151" y="2557649"/>
                </a:cubicBezTo>
                <a:cubicBezTo>
                  <a:pt x="1820918" y="2577967"/>
                  <a:pt x="1822685" y="2598284"/>
                  <a:pt x="1824452" y="2618601"/>
                </a:cubicBezTo>
                <a:cubicBezTo>
                  <a:pt x="1825336" y="2625668"/>
                  <a:pt x="1827987" y="2633618"/>
                  <a:pt x="1828871" y="2640685"/>
                </a:cubicBezTo>
                <a:cubicBezTo>
                  <a:pt x="1829755" y="2648636"/>
                  <a:pt x="1831522" y="2656586"/>
                  <a:pt x="1827987" y="2664536"/>
                </a:cubicBezTo>
                <a:cubicBezTo>
                  <a:pt x="1821802" y="2676020"/>
                  <a:pt x="1814732" y="2686620"/>
                  <a:pt x="1802360" y="2692804"/>
                </a:cubicBezTo>
                <a:cubicBezTo>
                  <a:pt x="1797942" y="2692804"/>
                  <a:pt x="1793524" y="2692804"/>
                  <a:pt x="1789105" y="2692804"/>
                </a:cubicBezTo>
                <a:cubicBezTo>
                  <a:pt x="1784687" y="2690153"/>
                  <a:pt x="1780268" y="2688387"/>
                  <a:pt x="1775850" y="2685737"/>
                </a:cubicBezTo>
                <a:cubicBezTo>
                  <a:pt x="1770548" y="2682204"/>
                  <a:pt x="1767013" y="2676903"/>
                  <a:pt x="1767013" y="2669836"/>
                </a:cubicBezTo>
                <a:cubicBezTo>
                  <a:pt x="1766130" y="2665420"/>
                  <a:pt x="1764362" y="2660119"/>
                  <a:pt x="1763479" y="2655703"/>
                </a:cubicBezTo>
                <a:cubicBezTo>
                  <a:pt x="1762595" y="2653052"/>
                  <a:pt x="1762595" y="2650402"/>
                  <a:pt x="1762595" y="2647753"/>
                </a:cubicBezTo>
                <a:cubicBezTo>
                  <a:pt x="1762595" y="2630969"/>
                  <a:pt x="1763479" y="2613301"/>
                  <a:pt x="1763479" y="2596517"/>
                </a:cubicBezTo>
                <a:cubicBezTo>
                  <a:pt x="1763479" y="2587684"/>
                  <a:pt x="1764362" y="2578850"/>
                  <a:pt x="1766130" y="2569133"/>
                </a:cubicBezTo>
                <a:cubicBezTo>
                  <a:pt x="1767897" y="2555882"/>
                  <a:pt x="1768780" y="2543515"/>
                  <a:pt x="1763479" y="2530264"/>
                </a:cubicBezTo>
                <a:cubicBezTo>
                  <a:pt x="1761711" y="2526731"/>
                  <a:pt x="1760827" y="2521431"/>
                  <a:pt x="1761711" y="2517898"/>
                </a:cubicBezTo>
                <a:cubicBezTo>
                  <a:pt x="1764362" y="2505530"/>
                  <a:pt x="1758176" y="2492280"/>
                  <a:pt x="1763479" y="2479029"/>
                </a:cubicBezTo>
                <a:cubicBezTo>
                  <a:pt x="1764362" y="2478146"/>
                  <a:pt x="1763479" y="2476379"/>
                  <a:pt x="1763479" y="2475496"/>
                </a:cubicBezTo>
                <a:cubicBezTo>
                  <a:pt x="1763479" y="2462246"/>
                  <a:pt x="1762595" y="2448995"/>
                  <a:pt x="1762595" y="2436628"/>
                </a:cubicBezTo>
                <a:cubicBezTo>
                  <a:pt x="1762595" y="2431328"/>
                  <a:pt x="1763479" y="2426028"/>
                  <a:pt x="1764362" y="2420728"/>
                </a:cubicBezTo>
                <a:cubicBezTo>
                  <a:pt x="1764362" y="2418078"/>
                  <a:pt x="1764362" y="2416310"/>
                  <a:pt x="1764362" y="2414544"/>
                </a:cubicBezTo>
                <a:cubicBezTo>
                  <a:pt x="1762595" y="2399527"/>
                  <a:pt x="1764362" y="2384510"/>
                  <a:pt x="1766130" y="2369492"/>
                </a:cubicBezTo>
                <a:cubicBezTo>
                  <a:pt x="1767013" y="2358009"/>
                  <a:pt x="1770548" y="2345641"/>
                  <a:pt x="1767897" y="2333274"/>
                </a:cubicBezTo>
                <a:cubicBezTo>
                  <a:pt x="1767013" y="2331508"/>
                  <a:pt x="1767897" y="2328857"/>
                  <a:pt x="1768780" y="2327090"/>
                </a:cubicBezTo>
                <a:cubicBezTo>
                  <a:pt x="1772315" y="2320908"/>
                  <a:pt x="1771431" y="2314724"/>
                  <a:pt x="1770548" y="2308540"/>
                </a:cubicBezTo>
                <a:cubicBezTo>
                  <a:pt x="1769664" y="2306773"/>
                  <a:pt x="1768780" y="2303240"/>
                  <a:pt x="1769664" y="2301473"/>
                </a:cubicBezTo>
                <a:cubicBezTo>
                  <a:pt x="1771431" y="2296173"/>
                  <a:pt x="1769664" y="2290873"/>
                  <a:pt x="1768780" y="2285573"/>
                </a:cubicBezTo>
                <a:cubicBezTo>
                  <a:pt x="1768780" y="2282039"/>
                  <a:pt x="1768780" y="2278506"/>
                  <a:pt x="1769664" y="2274972"/>
                </a:cubicBezTo>
                <a:cubicBezTo>
                  <a:pt x="1772315" y="2260839"/>
                  <a:pt x="1773199" y="2245821"/>
                  <a:pt x="1771431" y="2231687"/>
                </a:cubicBezTo>
                <a:cubicBezTo>
                  <a:pt x="1770548" y="2228154"/>
                  <a:pt x="1771431" y="2224621"/>
                  <a:pt x="1770548" y="2221970"/>
                </a:cubicBezTo>
                <a:cubicBezTo>
                  <a:pt x="1770548" y="2217554"/>
                  <a:pt x="1770548" y="2214020"/>
                  <a:pt x="1770548" y="2210486"/>
                </a:cubicBezTo>
                <a:cubicBezTo>
                  <a:pt x="1751991" y="2206070"/>
                  <a:pt x="1739619" y="2194586"/>
                  <a:pt x="1726364" y="2181336"/>
                </a:cubicBezTo>
                <a:cubicBezTo>
                  <a:pt x="1700737" y="2154835"/>
                  <a:pt x="1675110" y="2129217"/>
                  <a:pt x="1648599" y="2103599"/>
                </a:cubicBezTo>
                <a:cubicBezTo>
                  <a:pt x="1646832" y="2101833"/>
                  <a:pt x="1645065" y="2098299"/>
                  <a:pt x="1641530" y="2098299"/>
                </a:cubicBezTo>
                <a:cubicBezTo>
                  <a:pt x="1641530" y="2110667"/>
                  <a:pt x="1640646" y="2123033"/>
                  <a:pt x="1645065" y="2134517"/>
                </a:cubicBezTo>
                <a:cubicBezTo>
                  <a:pt x="1645948" y="2138051"/>
                  <a:pt x="1645948" y="2141584"/>
                  <a:pt x="1645065" y="2145118"/>
                </a:cubicBezTo>
                <a:cubicBezTo>
                  <a:pt x="1645065" y="2153068"/>
                  <a:pt x="1643297" y="2160134"/>
                  <a:pt x="1642414" y="2168085"/>
                </a:cubicBezTo>
                <a:cubicBezTo>
                  <a:pt x="1650366" y="2169852"/>
                  <a:pt x="1648599" y="2161902"/>
                  <a:pt x="1653901" y="2160134"/>
                </a:cubicBezTo>
                <a:cubicBezTo>
                  <a:pt x="1652134" y="2165435"/>
                  <a:pt x="1654785" y="2168968"/>
                  <a:pt x="1658320" y="2171619"/>
                </a:cubicBezTo>
                <a:cubicBezTo>
                  <a:pt x="1663622" y="2175152"/>
                  <a:pt x="1662738" y="2180452"/>
                  <a:pt x="1660971" y="2184869"/>
                </a:cubicBezTo>
                <a:cubicBezTo>
                  <a:pt x="1660087" y="2190169"/>
                  <a:pt x="1655669" y="2192819"/>
                  <a:pt x="1651250" y="2192819"/>
                </a:cubicBezTo>
                <a:cubicBezTo>
                  <a:pt x="1647715" y="2192819"/>
                  <a:pt x="1645065" y="2192819"/>
                  <a:pt x="1640646" y="2192819"/>
                </a:cubicBezTo>
                <a:cubicBezTo>
                  <a:pt x="1638878" y="2199886"/>
                  <a:pt x="1636227" y="2206070"/>
                  <a:pt x="1637111" y="2213136"/>
                </a:cubicBezTo>
                <a:cubicBezTo>
                  <a:pt x="1637995" y="2229920"/>
                  <a:pt x="1632693" y="2246704"/>
                  <a:pt x="1636227" y="2263488"/>
                </a:cubicBezTo>
                <a:cubicBezTo>
                  <a:pt x="1636227" y="2264372"/>
                  <a:pt x="1636227" y="2265255"/>
                  <a:pt x="1635344" y="2267022"/>
                </a:cubicBezTo>
                <a:cubicBezTo>
                  <a:pt x="1635344" y="2271439"/>
                  <a:pt x="1635344" y="2275855"/>
                  <a:pt x="1636227" y="2280272"/>
                </a:cubicBezTo>
                <a:cubicBezTo>
                  <a:pt x="1636227" y="2280272"/>
                  <a:pt x="1636227" y="2280272"/>
                  <a:pt x="1637111" y="2281156"/>
                </a:cubicBezTo>
                <a:cubicBezTo>
                  <a:pt x="1638878" y="2279389"/>
                  <a:pt x="1639762" y="2278506"/>
                  <a:pt x="1641530" y="2276739"/>
                </a:cubicBezTo>
                <a:cubicBezTo>
                  <a:pt x="1642414" y="2277623"/>
                  <a:pt x="1642414" y="2278506"/>
                  <a:pt x="1642414" y="2278506"/>
                </a:cubicBezTo>
                <a:cubicBezTo>
                  <a:pt x="1642414" y="2279389"/>
                  <a:pt x="1642414" y="2280272"/>
                  <a:pt x="1642414" y="2281156"/>
                </a:cubicBezTo>
                <a:cubicBezTo>
                  <a:pt x="1636227" y="2286456"/>
                  <a:pt x="1636227" y="2293523"/>
                  <a:pt x="1637995" y="2301473"/>
                </a:cubicBezTo>
                <a:cubicBezTo>
                  <a:pt x="1637995" y="2303240"/>
                  <a:pt x="1637995" y="2305890"/>
                  <a:pt x="1637995" y="2307657"/>
                </a:cubicBezTo>
                <a:cubicBezTo>
                  <a:pt x="1637995" y="2312957"/>
                  <a:pt x="1639762" y="2315607"/>
                  <a:pt x="1644181" y="2319140"/>
                </a:cubicBezTo>
                <a:lnTo>
                  <a:pt x="1647881" y="2324551"/>
                </a:lnTo>
                <a:lnTo>
                  <a:pt x="1653772" y="2323626"/>
                </a:lnTo>
                <a:cubicBezTo>
                  <a:pt x="1654850" y="2328701"/>
                  <a:pt x="1655389" y="2331237"/>
                  <a:pt x="1654581" y="2333013"/>
                </a:cubicBezTo>
                <a:lnTo>
                  <a:pt x="1647389" y="2337776"/>
                </a:lnTo>
                <a:lnTo>
                  <a:pt x="1645065" y="2342108"/>
                </a:lnTo>
                <a:cubicBezTo>
                  <a:pt x="1642414" y="2344758"/>
                  <a:pt x="1638878" y="2346525"/>
                  <a:pt x="1636227" y="2348292"/>
                </a:cubicBezTo>
                <a:cubicBezTo>
                  <a:pt x="1636227" y="2351825"/>
                  <a:pt x="1636227" y="2354475"/>
                  <a:pt x="1637111" y="2358009"/>
                </a:cubicBezTo>
                <a:cubicBezTo>
                  <a:pt x="1637111" y="2366842"/>
                  <a:pt x="1637995" y="2375676"/>
                  <a:pt x="1637995" y="2384510"/>
                </a:cubicBezTo>
                <a:cubicBezTo>
                  <a:pt x="1637995" y="2392460"/>
                  <a:pt x="1637995" y="2400410"/>
                  <a:pt x="1642414" y="2407477"/>
                </a:cubicBezTo>
                <a:cubicBezTo>
                  <a:pt x="1643297" y="2408360"/>
                  <a:pt x="1643297" y="2410127"/>
                  <a:pt x="1643297" y="2411011"/>
                </a:cubicBezTo>
                <a:cubicBezTo>
                  <a:pt x="1644181" y="2426911"/>
                  <a:pt x="1645948" y="2442811"/>
                  <a:pt x="1647715" y="2457829"/>
                </a:cubicBezTo>
                <a:cubicBezTo>
                  <a:pt x="1649483" y="2470196"/>
                  <a:pt x="1650366" y="2481680"/>
                  <a:pt x="1653017" y="2493163"/>
                </a:cubicBezTo>
                <a:cubicBezTo>
                  <a:pt x="1657436" y="2512597"/>
                  <a:pt x="1649483" y="2526731"/>
                  <a:pt x="1637111" y="2539981"/>
                </a:cubicBezTo>
                <a:cubicBezTo>
                  <a:pt x="1630042" y="2547932"/>
                  <a:pt x="1620321" y="2549699"/>
                  <a:pt x="1610600" y="2546165"/>
                </a:cubicBezTo>
                <a:cubicBezTo>
                  <a:pt x="1600881" y="2542632"/>
                  <a:pt x="1592043" y="2537331"/>
                  <a:pt x="1590276" y="2524965"/>
                </a:cubicBezTo>
                <a:cubicBezTo>
                  <a:pt x="1590276" y="2520547"/>
                  <a:pt x="1588509" y="2516131"/>
                  <a:pt x="1587625" y="2511714"/>
                </a:cubicBezTo>
                <a:cubicBezTo>
                  <a:pt x="1586741" y="2508181"/>
                  <a:pt x="1586741" y="2505530"/>
                  <a:pt x="1586741" y="2501997"/>
                </a:cubicBezTo>
                <a:cubicBezTo>
                  <a:pt x="1586741" y="2486096"/>
                  <a:pt x="1588509" y="2469312"/>
                  <a:pt x="1587625" y="2453412"/>
                </a:cubicBezTo>
                <a:cubicBezTo>
                  <a:pt x="1587625" y="2443695"/>
                  <a:pt x="1587625" y="2434861"/>
                  <a:pt x="1590276" y="2426028"/>
                </a:cubicBezTo>
                <a:cubicBezTo>
                  <a:pt x="1592927" y="2413660"/>
                  <a:pt x="1592927" y="2400410"/>
                  <a:pt x="1588509" y="2388926"/>
                </a:cubicBezTo>
                <a:cubicBezTo>
                  <a:pt x="1585857" y="2380092"/>
                  <a:pt x="1585857" y="2373026"/>
                  <a:pt x="1585857" y="2364192"/>
                </a:cubicBezTo>
                <a:cubicBezTo>
                  <a:pt x="1586741" y="2352708"/>
                  <a:pt x="1585857" y="2342108"/>
                  <a:pt x="1587625" y="2331508"/>
                </a:cubicBezTo>
                <a:cubicBezTo>
                  <a:pt x="1589393" y="2323557"/>
                  <a:pt x="1587625" y="2315607"/>
                  <a:pt x="1587625" y="2307657"/>
                </a:cubicBezTo>
                <a:cubicBezTo>
                  <a:pt x="1587625" y="2289989"/>
                  <a:pt x="1587625" y="2271439"/>
                  <a:pt x="1588509" y="2253771"/>
                </a:cubicBezTo>
                <a:cubicBezTo>
                  <a:pt x="1588509" y="2240521"/>
                  <a:pt x="1589393" y="2227270"/>
                  <a:pt x="1592043" y="2214020"/>
                </a:cubicBezTo>
                <a:cubicBezTo>
                  <a:pt x="1593811" y="2200770"/>
                  <a:pt x="1588509" y="2187519"/>
                  <a:pt x="1595578" y="2175152"/>
                </a:cubicBezTo>
                <a:cubicBezTo>
                  <a:pt x="1595578" y="2175152"/>
                  <a:pt x="1595578" y="2174269"/>
                  <a:pt x="1595578" y="2174269"/>
                </a:cubicBezTo>
                <a:cubicBezTo>
                  <a:pt x="1593811" y="2164552"/>
                  <a:pt x="1594694" y="2155718"/>
                  <a:pt x="1593811" y="2146001"/>
                </a:cubicBezTo>
                <a:cubicBezTo>
                  <a:pt x="1592927" y="2138051"/>
                  <a:pt x="1593811" y="2129217"/>
                  <a:pt x="1594694" y="2121267"/>
                </a:cubicBezTo>
                <a:cubicBezTo>
                  <a:pt x="1595578" y="2115083"/>
                  <a:pt x="1596461" y="2108900"/>
                  <a:pt x="1596461" y="2102716"/>
                </a:cubicBezTo>
                <a:cubicBezTo>
                  <a:pt x="1596461" y="2087699"/>
                  <a:pt x="1595578" y="2071798"/>
                  <a:pt x="1595578" y="2055898"/>
                </a:cubicBezTo>
                <a:cubicBezTo>
                  <a:pt x="1595578" y="2052364"/>
                  <a:pt x="1594694" y="2049714"/>
                  <a:pt x="1592043" y="2047064"/>
                </a:cubicBezTo>
                <a:cubicBezTo>
                  <a:pt x="1581439" y="2036463"/>
                  <a:pt x="1570835" y="2025863"/>
                  <a:pt x="1560231" y="2015263"/>
                </a:cubicBezTo>
                <a:cubicBezTo>
                  <a:pt x="1559347" y="2014380"/>
                  <a:pt x="1557579" y="2013496"/>
                  <a:pt x="1555812" y="2011730"/>
                </a:cubicBezTo>
                <a:cubicBezTo>
                  <a:pt x="1553161" y="2024097"/>
                  <a:pt x="1551394" y="2034697"/>
                  <a:pt x="1548743" y="2046181"/>
                </a:cubicBezTo>
                <a:cubicBezTo>
                  <a:pt x="1548743" y="2047064"/>
                  <a:pt x="1549627" y="2047948"/>
                  <a:pt x="1549627" y="2048831"/>
                </a:cubicBezTo>
                <a:cubicBezTo>
                  <a:pt x="1555812" y="2068265"/>
                  <a:pt x="1554045" y="2086815"/>
                  <a:pt x="1552277" y="2106249"/>
                </a:cubicBezTo>
                <a:cubicBezTo>
                  <a:pt x="1550510" y="2121267"/>
                  <a:pt x="1547859" y="2136284"/>
                  <a:pt x="1551394" y="2152184"/>
                </a:cubicBezTo>
                <a:cubicBezTo>
                  <a:pt x="1552277" y="2159251"/>
                  <a:pt x="1554045" y="2166318"/>
                  <a:pt x="1555812" y="2173385"/>
                </a:cubicBezTo>
                <a:cubicBezTo>
                  <a:pt x="1545208" y="2171619"/>
                  <a:pt x="1541673" y="2173385"/>
                  <a:pt x="1538139" y="2183102"/>
                </a:cubicBezTo>
                <a:cubicBezTo>
                  <a:pt x="1536371" y="2189286"/>
                  <a:pt x="1535488" y="2196353"/>
                  <a:pt x="1533720" y="2202536"/>
                </a:cubicBezTo>
                <a:cubicBezTo>
                  <a:pt x="1533720" y="2206070"/>
                  <a:pt x="1532837" y="2210486"/>
                  <a:pt x="1530185" y="2212253"/>
                </a:cubicBezTo>
                <a:cubicBezTo>
                  <a:pt x="1523116" y="2220203"/>
                  <a:pt x="1521349" y="2229920"/>
                  <a:pt x="1521349" y="2239637"/>
                </a:cubicBezTo>
                <a:cubicBezTo>
                  <a:pt x="1520465" y="2246704"/>
                  <a:pt x="1521349" y="2253771"/>
                  <a:pt x="1520465" y="2259955"/>
                </a:cubicBezTo>
                <a:cubicBezTo>
                  <a:pt x="1520465" y="2264372"/>
                  <a:pt x="1520465" y="2268789"/>
                  <a:pt x="1518697" y="2272322"/>
                </a:cubicBezTo>
                <a:cubicBezTo>
                  <a:pt x="1516930" y="2280272"/>
                  <a:pt x="1511628" y="2285573"/>
                  <a:pt x="1502791" y="2288223"/>
                </a:cubicBezTo>
                <a:cubicBezTo>
                  <a:pt x="1497489" y="2280272"/>
                  <a:pt x="1494838" y="2271439"/>
                  <a:pt x="1496605" y="2262605"/>
                </a:cubicBezTo>
                <a:cubicBezTo>
                  <a:pt x="1497489" y="2255538"/>
                  <a:pt x="1500140" y="2249354"/>
                  <a:pt x="1502791" y="2243171"/>
                </a:cubicBezTo>
                <a:cubicBezTo>
                  <a:pt x="1506326" y="2234338"/>
                  <a:pt x="1507210" y="2225504"/>
                  <a:pt x="1506326" y="2215787"/>
                </a:cubicBezTo>
                <a:cubicBezTo>
                  <a:pt x="1504558" y="2186635"/>
                  <a:pt x="1504558" y="2157485"/>
                  <a:pt x="1512512" y="2128334"/>
                </a:cubicBezTo>
                <a:cubicBezTo>
                  <a:pt x="1516046" y="2114200"/>
                  <a:pt x="1522232" y="2100950"/>
                  <a:pt x="1530185" y="2087699"/>
                </a:cubicBezTo>
                <a:cubicBezTo>
                  <a:pt x="1529301" y="2086815"/>
                  <a:pt x="1528418" y="2085932"/>
                  <a:pt x="1528418" y="2085049"/>
                </a:cubicBezTo>
                <a:cubicBezTo>
                  <a:pt x="1516046" y="2070031"/>
                  <a:pt x="1515162" y="2055015"/>
                  <a:pt x="1524000" y="2038231"/>
                </a:cubicBezTo>
                <a:cubicBezTo>
                  <a:pt x="1528418" y="2030280"/>
                  <a:pt x="1531069" y="2022330"/>
                  <a:pt x="1534604" y="2013496"/>
                </a:cubicBezTo>
                <a:cubicBezTo>
                  <a:pt x="1535488" y="2012613"/>
                  <a:pt x="1537255" y="2012613"/>
                  <a:pt x="1539022" y="2012613"/>
                </a:cubicBezTo>
                <a:cubicBezTo>
                  <a:pt x="1547859" y="2009962"/>
                  <a:pt x="1549627" y="2003780"/>
                  <a:pt x="1542557" y="1997596"/>
                </a:cubicBezTo>
                <a:cubicBezTo>
                  <a:pt x="1524883" y="1980812"/>
                  <a:pt x="1508977" y="1963144"/>
                  <a:pt x="1491303" y="1946360"/>
                </a:cubicBezTo>
                <a:cubicBezTo>
                  <a:pt x="1490419" y="1944594"/>
                  <a:pt x="1488652" y="1943711"/>
                  <a:pt x="1486001" y="1941944"/>
                </a:cubicBezTo>
                <a:cubicBezTo>
                  <a:pt x="1484234" y="1952544"/>
                  <a:pt x="1481583" y="1962261"/>
                  <a:pt x="1483350" y="1972861"/>
                </a:cubicBezTo>
                <a:cubicBezTo>
                  <a:pt x="1486001" y="1984345"/>
                  <a:pt x="1486001" y="1995829"/>
                  <a:pt x="1485117" y="2007313"/>
                </a:cubicBezTo>
                <a:cubicBezTo>
                  <a:pt x="1485117" y="2013496"/>
                  <a:pt x="1486001" y="2018796"/>
                  <a:pt x="1488652" y="2024097"/>
                </a:cubicBezTo>
                <a:cubicBezTo>
                  <a:pt x="1489535" y="2025863"/>
                  <a:pt x="1490419" y="2027630"/>
                  <a:pt x="1490419" y="2029397"/>
                </a:cubicBezTo>
                <a:cubicBezTo>
                  <a:pt x="1492187" y="2048831"/>
                  <a:pt x="1493955" y="2068265"/>
                  <a:pt x="1495722" y="2088582"/>
                </a:cubicBezTo>
                <a:cubicBezTo>
                  <a:pt x="1496605" y="2094766"/>
                  <a:pt x="1498373" y="2100950"/>
                  <a:pt x="1499256" y="2108900"/>
                </a:cubicBezTo>
                <a:cubicBezTo>
                  <a:pt x="1501907" y="2104483"/>
                  <a:pt x="1502791" y="2102716"/>
                  <a:pt x="1504558" y="2100066"/>
                </a:cubicBezTo>
                <a:cubicBezTo>
                  <a:pt x="1507210" y="2107132"/>
                  <a:pt x="1506326" y="2111550"/>
                  <a:pt x="1504558" y="2118617"/>
                </a:cubicBezTo>
                <a:cubicBezTo>
                  <a:pt x="1503674" y="2121267"/>
                  <a:pt x="1501907" y="2124800"/>
                  <a:pt x="1501024" y="2127451"/>
                </a:cubicBezTo>
                <a:cubicBezTo>
                  <a:pt x="1500140" y="2139817"/>
                  <a:pt x="1493071" y="2148651"/>
                  <a:pt x="1485117" y="2157485"/>
                </a:cubicBezTo>
                <a:cubicBezTo>
                  <a:pt x="1472746" y="2170736"/>
                  <a:pt x="1447119" y="2166318"/>
                  <a:pt x="1440050" y="2150417"/>
                </a:cubicBezTo>
                <a:cubicBezTo>
                  <a:pt x="1439166" y="2150417"/>
                  <a:pt x="1439166" y="2149534"/>
                  <a:pt x="1439166" y="2148651"/>
                </a:cubicBezTo>
                <a:cubicBezTo>
                  <a:pt x="1437398" y="2140701"/>
                  <a:pt x="1434747" y="2132750"/>
                  <a:pt x="1432980" y="2124800"/>
                </a:cubicBezTo>
                <a:cubicBezTo>
                  <a:pt x="1432980" y="2123916"/>
                  <a:pt x="1433863" y="2122150"/>
                  <a:pt x="1433863" y="2120383"/>
                </a:cubicBezTo>
                <a:cubicBezTo>
                  <a:pt x="1433863" y="2105366"/>
                  <a:pt x="1435631" y="2090349"/>
                  <a:pt x="1434747" y="2076215"/>
                </a:cubicBezTo>
                <a:cubicBezTo>
                  <a:pt x="1434747" y="2063848"/>
                  <a:pt x="1434747" y="2052364"/>
                  <a:pt x="1437398" y="2040881"/>
                </a:cubicBezTo>
                <a:cubicBezTo>
                  <a:pt x="1439166" y="2034697"/>
                  <a:pt x="1440050" y="2027630"/>
                  <a:pt x="1437398" y="2019680"/>
                </a:cubicBezTo>
                <a:cubicBezTo>
                  <a:pt x="1427678" y="2029397"/>
                  <a:pt x="1425027" y="2041764"/>
                  <a:pt x="1422375" y="2053247"/>
                </a:cubicBezTo>
                <a:cubicBezTo>
                  <a:pt x="1413539" y="2055898"/>
                  <a:pt x="1407353" y="2060314"/>
                  <a:pt x="1402935" y="2068265"/>
                </a:cubicBezTo>
                <a:cubicBezTo>
                  <a:pt x="1398517" y="2075332"/>
                  <a:pt x="1393214" y="2083282"/>
                  <a:pt x="1388796" y="2091233"/>
                </a:cubicBezTo>
                <a:cubicBezTo>
                  <a:pt x="1388796" y="2092116"/>
                  <a:pt x="1387912" y="2094766"/>
                  <a:pt x="1387912" y="2095649"/>
                </a:cubicBezTo>
                <a:cubicBezTo>
                  <a:pt x="1387028" y="2114200"/>
                  <a:pt x="1379958" y="2130984"/>
                  <a:pt x="1372006" y="2146884"/>
                </a:cubicBezTo>
                <a:cubicBezTo>
                  <a:pt x="1368470" y="2154835"/>
                  <a:pt x="1364052" y="2163668"/>
                  <a:pt x="1360518" y="2171619"/>
                </a:cubicBezTo>
                <a:cubicBezTo>
                  <a:pt x="1354331" y="2187519"/>
                  <a:pt x="1351681" y="2202536"/>
                  <a:pt x="1353448" y="2219320"/>
                </a:cubicBezTo>
                <a:cubicBezTo>
                  <a:pt x="1355215" y="2231687"/>
                  <a:pt x="1357867" y="2244938"/>
                  <a:pt x="1358751" y="2257305"/>
                </a:cubicBezTo>
                <a:cubicBezTo>
                  <a:pt x="1358751" y="2265255"/>
                  <a:pt x="1361401" y="2272322"/>
                  <a:pt x="1362285" y="2280272"/>
                </a:cubicBezTo>
                <a:cubicBezTo>
                  <a:pt x="1363169" y="2288223"/>
                  <a:pt x="1364936" y="2296173"/>
                  <a:pt x="1361401" y="2303240"/>
                </a:cubicBezTo>
                <a:cubicBezTo>
                  <a:pt x="1357867" y="2311190"/>
                  <a:pt x="1352564" y="2319140"/>
                  <a:pt x="1347263" y="2325324"/>
                </a:cubicBezTo>
                <a:cubicBezTo>
                  <a:pt x="1341076" y="2333274"/>
                  <a:pt x="1331356" y="2335924"/>
                  <a:pt x="1321636" y="2332391"/>
                </a:cubicBezTo>
                <a:cubicBezTo>
                  <a:pt x="1316333" y="2330624"/>
                  <a:pt x="1311915" y="2327974"/>
                  <a:pt x="1308380" y="2325324"/>
                </a:cubicBezTo>
                <a:cubicBezTo>
                  <a:pt x="1303078" y="2321791"/>
                  <a:pt x="1300427" y="2317374"/>
                  <a:pt x="1300427" y="2311190"/>
                </a:cubicBezTo>
                <a:cubicBezTo>
                  <a:pt x="1299543" y="2306773"/>
                  <a:pt x="1298659" y="2302356"/>
                  <a:pt x="1296892" y="2297940"/>
                </a:cubicBezTo>
                <a:cubicBezTo>
                  <a:pt x="1296009" y="2294407"/>
                  <a:pt x="1296009" y="2289989"/>
                  <a:pt x="1296009" y="2285573"/>
                </a:cubicBezTo>
                <a:cubicBezTo>
                  <a:pt x="1296892" y="2279389"/>
                  <a:pt x="1296892" y="2273205"/>
                  <a:pt x="1297776" y="2266138"/>
                </a:cubicBezTo>
                <a:cubicBezTo>
                  <a:pt x="1296892" y="2266138"/>
                  <a:pt x="1296009" y="2266138"/>
                  <a:pt x="1296009" y="2266138"/>
                </a:cubicBezTo>
                <a:cubicBezTo>
                  <a:pt x="1294241" y="2268789"/>
                  <a:pt x="1293358" y="2272322"/>
                  <a:pt x="1292474" y="2274972"/>
                </a:cubicBezTo>
                <a:cubicBezTo>
                  <a:pt x="1289823" y="2280272"/>
                  <a:pt x="1288055" y="2285573"/>
                  <a:pt x="1284520" y="2289989"/>
                </a:cubicBezTo>
                <a:cubicBezTo>
                  <a:pt x="1280102" y="2297056"/>
                  <a:pt x="1273032" y="2299706"/>
                  <a:pt x="1265080" y="2298823"/>
                </a:cubicBezTo>
                <a:cubicBezTo>
                  <a:pt x="1261544" y="2287340"/>
                  <a:pt x="1263313" y="2278506"/>
                  <a:pt x="1269498" y="2269672"/>
                </a:cubicBezTo>
                <a:cubicBezTo>
                  <a:pt x="1273032" y="2264372"/>
                  <a:pt x="1277452" y="2259072"/>
                  <a:pt x="1281870" y="2254655"/>
                </a:cubicBezTo>
                <a:cubicBezTo>
                  <a:pt x="1286288" y="2250238"/>
                  <a:pt x="1289823" y="2244938"/>
                  <a:pt x="1290707" y="2238754"/>
                </a:cubicBezTo>
                <a:cubicBezTo>
                  <a:pt x="1293358" y="2230804"/>
                  <a:pt x="1296009" y="2223737"/>
                  <a:pt x="1297776" y="2215787"/>
                </a:cubicBezTo>
                <a:cubicBezTo>
                  <a:pt x="1302194" y="2200770"/>
                  <a:pt x="1302194" y="2186635"/>
                  <a:pt x="1297776" y="2171619"/>
                </a:cubicBezTo>
                <a:cubicBezTo>
                  <a:pt x="1296009" y="2166318"/>
                  <a:pt x="1294241" y="2161018"/>
                  <a:pt x="1295125" y="2155718"/>
                </a:cubicBezTo>
                <a:cubicBezTo>
                  <a:pt x="1296892" y="2143351"/>
                  <a:pt x="1292474" y="2130984"/>
                  <a:pt x="1297776" y="2119500"/>
                </a:cubicBezTo>
                <a:cubicBezTo>
                  <a:pt x="1297776" y="2118617"/>
                  <a:pt x="1297776" y="2117734"/>
                  <a:pt x="1297776" y="2116850"/>
                </a:cubicBezTo>
                <a:cubicBezTo>
                  <a:pt x="1296892" y="2103599"/>
                  <a:pt x="1296009" y="2090349"/>
                  <a:pt x="1296892" y="2077982"/>
                </a:cubicBezTo>
                <a:cubicBezTo>
                  <a:pt x="1296892" y="2062964"/>
                  <a:pt x="1297776" y="2048831"/>
                  <a:pt x="1297776" y="2033814"/>
                </a:cubicBezTo>
                <a:cubicBezTo>
                  <a:pt x="1297776" y="2026746"/>
                  <a:pt x="1298659" y="2019680"/>
                  <a:pt x="1299543" y="2012613"/>
                </a:cubicBezTo>
                <a:cubicBezTo>
                  <a:pt x="1296892" y="2010846"/>
                  <a:pt x="1295125" y="2009962"/>
                  <a:pt x="1291590" y="2008196"/>
                </a:cubicBezTo>
                <a:cubicBezTo>
                  <a:pt x="1295125" y="2005546"/>
                  <a:pt x="1297776" y="2004663"/>
                  <a:pt x="1300427" y="2002896"/>
                </a:cubicBezTo>
                <a:cubicBezTo>
                  <a:pt x="1301310" y="1995829"/>
                  <a:pt x="1302194" y="1989645"/>
                  <a:pt x="1302194" y="1982578"/>
                </a:cubicBezTo>
                <a:cubicBezTo>
                  <a:pt x="1302194" y="1975512"/>
                  <a:pt x="1300427" y="1969328"/>
                  <a:pt x="1303962" y="1963144"/>
                </a:cubicBezTo>
                <a:cubicBezTo>
                  <a:pt x="1304846" y="1961378"/>
                  <a:pt x="1304846" y="1958728"/>
                  <a:pt x="1304846" y="1956960"/>
                </a:cubicBezTo>
                <a:cubicBezTo>
                  <a:pt x="1303962" y="1949894"/>
                  <a:pt x="1301310" y="1942827"/>
                  <a:pt x="1303962" y="1935760"/>
                </a:cubicBezTo>
                <a:cubicBezTo>
                  <a:pt x="1304846" y="1933994"/>
                  <a:pt x="1303078" y="1931344"/>
                  <a:pt x="1303078" y="1929576"/>
                </a:cubicBezTo>
                <a:cubicBezTo>
                  <a:pt x="1303078" y="1924277"/>
                  <a:pt x="1303078" y="1919859"/>
                  <a:pt x="1303078" y="1914560"/>
                </a:cubicBezTo>
                <a:cubicBezTo>
                  <a:pt x="1303962" y="1905726"/>
                  <a:pt x="1305729" y="1896892"/>
                  <a:pt x="1305729" y="1887175"/>
                </a:cubicBezTo>
                <a:cubicBezTo>
                  <a:pt x="1305729" y="1865974"/>
                  <a:pt x="1304846" y="1843891"/>
                  <a:pt x="1303962" y="1821806"/>
                </a:cubicBezTo>
                <a:cubicBezTo>
                  <a:pt x="1303962" y="1820039"/>
                  <a:pt x="1303078" y="1817390"/>
                  <a:pt x="1302194" y="1817390"/>
                </a:cubicBezTo>
                <a:cubicBezTo>
                  <a:pt x="1300427" y="1816506"/>
                  <a:pt x="1297776" y="1817390"/>
                  <a:pt x="1296009" y="1817390"/>
                </a:cubicBezTo>
                <a:cubicBezTo>
                  <a:pt x="1294241" y="1818273"/>
                  <a:pt x="1293358" y="1820039"/>
                  <a:pt x="1292474" y="1820923"/>
                </a:cubicBezTo>
                <a:cubicBezTo>
                  <a:pt x="1285404" y="1829756"/>
                  <a:pt x="1278335" y="1838590"/>
                  <a:pt x="1272149" y="1848307"/>
                </a:cubicBezTo>
                <a:cubicBezTo>
                  <a:pt x="1265963" y="1858907"/>
                  <a:pt x="1260661" y="1870392"/>
                  <a:pt x="1254475" y="1880992"/>
                </a:cubicBezTo>
                <a:cubicBezTo>
                  <a:pt x="1250941" y="1888059"/>
                  <a:pt x="1246522" y="1895125"/>
                  <a:pt x="1242987" y="1903075"/>
                </a:cubicBezTo>
                <a:cubicBezTo>
                  <a:pt x="1240336" y="1906609"/>
                  <a:pt x="1237686" y="1907493"/>
                  <a:pt x="1234150" y="1906609"/>
                </a:cubicBezTo>
                <a:cubicBezTo>
                  <a:pt x="1231499" y="1906609"/>
                  <a:pt x="1228848" y="1906609"/>
                  <a:pt x="1226198" y="1905726"/>
                </a:cubicBezTo>
                <a:cubicBezTo>
                  <a:pt x="1222663" y="1905726"/>
                  <a:pt x="1220011" y="1903959"/>
                  <a:pt x="1219128" y="1899542"/>
                </a:cubicBezTo>
                <a:cubicBezTo>
                  <a:pt x="1222663" y="1895125"/>
                  <a:pt x="1225314" y="1891592"/>
                  <a:pt x="1228848" y="1888059"/>
                </a:cubicBezTo>
                <a:cubicBezTo>
                  <a:pt x="1237686" y="1878342"/>
                  <a:pt x="1246522" y="1869508"/>
                  <a:pt x="1254475" y="1859790"/>
                </a:cubicBezTo>
                <a:cubicBezTo>
                  <a:pt x="1261544" y="1850073"/>
                  <a:pt x="1267731" y="1840357"/>
                  <a:pt x="1270382" y="1828873"/>
                </a:cubicBezTo>
                <a:cubicBezTo>
                  <a:pt x="1273032" y="1819156"/>
                  <a:pt x="1274800" y="1810323"/>
                  <a:pt x="1271265" y="1800606"/>
                </a:cubicBezTo>
                <a:cubicBezTo>
                  <a:pt x="1265963" y="1799722"/>
                  <a:pt x="1262429" y="1801489"/>
                  <a:pt x="1259777" y="1805905"/>
                </a:cubicBezTo>
                <a:cubicBezTo>
                  <a:pt x="1258010" y="1808556"/>
                  <a:pt x="1256243" y="1811206"/>
                  <a:pt x="1250941" y="1810323"/>
                </a:cubicBezTo>
                <a:cubicBezTo>
                  <a:pt x="1252708" y="1806788"/>
                  <a:pt x="1253592" y="1804139"/>
                  <a:pt x="1256243" y="1801489"/>
                </a:cubicBezTo>
                <a:cubicBezTo>
                  <a:pt x="1258010" y="1799722"/>
                  <a:pt x="1259777" y="1797955"/>
                  <a:pt x="1262429" y="1796188"/>
                </a:cubicBezTo>
                <a:cubicBezTo>
                  <a:pt x="1265963" y="1792655"/>
                  <a:pt x="1266847" y="1790005"/>
                  <a:pt x="1265963" y="1784705"/>
                </a:cubicBezTo>
                <a:cubicBezTo>
                  <a:pt x="1263313" y="1777638"/>
                  <a:pt x="1262429" y="1769687"/>
                  <a:pt x="1261544" y="1762620"/>
                </a:cubicBezTo>
                <a:cubicBezTo>
                  <a:pt x="1260661" y="1752903"/>
                  <a:pt x="1258894" y="1744953"/>
                  <a:pt x="1253592" y="1737003"/>
                </a:cubicBezTo>
                <a:cubicBezTo>
                  <a:pt x="1256243" y="1729936"/>
                  <a:pt x="1258894" y="1723753"/>
                  <a:pt x="1261544" y="1719336"/>
                </a:cubicBezTo>
                <a:cubicBezTo>
                  <a:pt x="1222663" y="1680468"/>
                  <a:pt x="1184664" y="1642483"/>
                  <a:pt x="1147549" y="1605382"/>
                </a:cubicBezTo>
                <a:cubicBezTo>
                  <a:pt x="1147549" y="1608915"/>
                  <a:pt x="1148433" y="1613332"/>
                  <a:pt x="1148433" y="1617749"/>
                </a:cubicBezTo>
                <a:cubicBezTo>
                  <a:pt x="1149317" y="1630115"/>
                  <a:pt x="1151084" y="1643366"/>
                  <a:pt x="1151084" y="1655733"/>
                </a:cubicBezTo>
                <a:cubicBezTo>
                  <a:pt x="1151967" y="1668984"/>
                  <a:pt x="1151967" y="1681351"/>
                  <a:pt x="1152851" y="1694602"/>
                </a:cubicBezTo>
                <a:cubicBezTo>
                  <a:pt x="1152851" y="1696368"/>
                  <a:pt x="1153735" y="1699018"/>
                  <a:pt x="1154619" y="1700785"/>
                </a:cubicBezTo>
                <a:cubicBezTo>
                  <a:pt x="1154619" y="1706085"/>
                  <a:pt x="1156387" y="1711386"/>
                  <a:pt x="1156387" y="1715802"/>
                </a:cubicBezTo>
                <a:cubicBezTo>
                  <a:pt x="1156387" y="1720219"/>
                  <a:pt x="1154619" y="1724636"/>
                  <a:pt x="1154619" y="1729936"/>
                </a:cubicBezTo>
                <a:cubicBezTo>
                  <a:pt x="1154619" y="1736119"/>
                  <a:pt x="1154619" y="1743186"/>
                  <a:pt x="1153735" y="1750253"/>
                </a:cubicBezTo>
                <a:cubicBezTo>
                  <a:pt x="1152851" y="1759087"/>
                  <a:pt x="1150200" y="1768804"/>
                  <a:pt x="1148433" y="1777638"/>
                </a:cubicBezTo>
                <a:cubicBezTo>
                  <a:pt x="1147549" y="1780287"/>
                  <a:pt x="1147549" y="1783822"/>
                  <a:pt x="1147549" y="1786471"/>
                </a:cubicBezTo>
                <a:cubicBezTo>
                  <a:pt x="1146666" y="1797955"/>
                  <a:pt x="1146666" y="1808556"/>
                  <a:pt x="1145782" y="1819156"/>
                </a:cubicBezTo>
                <a:cubicBezTo>
                  <a:pt x="1145782" y="1823572"/>
                  <a:pt x="1146666" y="1827990"/>
                  <a:pt x="1146666" y="1832406"/>
                </a:cubicBezTo>
                <a:cubicBezTo>
                  <a:pt x="1146666" y="1834173"/>
                  <a:pt x="1146666" y="1835940"/>
                  <a:pt x="1146666" y="1837707"/>
                </a:cubicBezTo>
                <a:cubicBezTo>
                  <a:pt x="1146666" y="1841240"/>
                  <a:pt x="1145782" y="1844774"/>
                  <a:pt x="1145782" y="1848307"/>
                </a:cubicBezTo>
                <a:cubicBezTo>
                  <a:pt x="1146666" y="1858024"/>
                  <a:pt x="1147549" y="1866857"/>
                  <a:pt x="1148433" y="1875691"/>
                </a:cubicBezTo>
                <a:cubicBezTo>
                  <a:pt x="1149317" y="1887175"/>
                  <a:pt x="1150200" y="1898659"/>
                  <a:pt x="1147549" y="1910142"/>
                </a:cubicBezTo>
                <a:cubicBezTo>
                  <a:pt x="1145782" y="1914560"/>
                  <a:pt x="1146666" y="1920743"/>
                  <a:pt x="1146666" y="1925160"/>
                </a:cubicBezTo>
                <a:cubicBezTo>
                  <a:pt x="1148433" y="1936643"/>
                  <a:pt x="1150200" y="1949011"/>
                  <a:pt x="1148433" y="1960495"/>
                </a:cubicBezTo>
                <a:cubicBezTo>
                  <a:pt x="1148433" y="1964911"/>
                  <a:pt x="1148433" y="1970211"/>
                  <a:pt x="1151084" y="1973745"/>
                </a:cubicBezTo>
                <a:cubicBezTo>
                  <a:pt x="1153735" y="1979928"/>
                  <a:pt x="1153735" y="1986995"/>
                  <a:pt x="1154619" y="1993179"/>
                </a:cubicBezTo>
                <a:cubicBezTo>
                  <a:pt x="1154619" y="1998479"/>
                  <a:pt x="1155503" y="2003780"/>
                  <a:pt x="1155503" y="2009962"/>
                </a:cubicBezTo>
                <a:cubicBezTo>
                  <a:pt x="1156387" y="2021447"/>
                  <a:pt x="1159921" y="2032930"/>
                  <a:pt x="1159921" y="2044414"/>
                </a:cubicBezTo>
                <a:cubicBezTo>
                  <a:pt x="1159921" y="2052364"/>
                  <a:pt x="1162572" y="2060314"/>
                  <a:pt x="1163456" y="2068265"/>
                </a:cubicBezTo>
                <a:cubicBezTo>
                  <a:pt x="1165223" y="2075332"/>
                  <a:pt x="1166106" y="2083282"/>
                  <a:pt x="1162572" y="2089465"/>
                </a:cubicBezTo>
                <a:cubicBezTo>
                  <a:pt x="1159037" y="2097416"/>
                  <a:pt x="1154619" y="2104483"/>
                  <a:pt x="1149317" y="2110667"/>
                </a:cubicBezTo>
                <a:cubicBezTo>
                  <a:pt x="1142248" y="2119500"/>
                  <a:pt x="1132527" y="2122150"/>
                  <a:pt x="1121922" y="2117734"/>
                </a:cubicBezTo>
                <a:cubicBezTo>
                  <a:pt x="1116621" y="2115966"/>
                  <a:pt x="1112202" y="2112433"/>
                  <a:pt x="1106900" y="2108900"/>
                </a:cubicBezTo>
                <a:cubicBezTo>
                  <a:pt x="1104249" y="2107132"/>
                  <a:pt x="1102482" y="2103599"/>
                  <a:pt x="1101598" y="2099182"/>
                </a:cubicBezTo>
                <a:cubicBezTo>
                  <a:pt x="1100714" y="2092999"/>
                  <a:pt x="1098946" y="2087699"/>
                  <a:pt x="1098063" y="2081516"/>
                </a:cubicBezTo>
                <a:lnTo>
                  <a:pt x="1097960" y="2080688"/>
                </a:lnTo>
                <a:lnTo>
                  <a:pt x="1098366" y="2086907"/>
                </a:lnTo>
                <a:cubicBezTo>
                  <a:pt x="1097071" y="2090342"/>
                  <a:pt x="1094999" y="2093513"/>
                  <a:pt x="1094481" y="2097213"/>
                </a:cubicBezTo>
                <a:cubicBezTo>
                  <a:pt x="1092409" y="2093513"/>
                  <a:pt x="1091374" y="2091135"/>
                  <a:pt x="1091762" y="2088096"/>
                </a:cubicBezTo>
                <a:lnTo>
                  <a:pt x="1097325" y="2075609"/>
                </a:lnTo>
                <a:lnTo>
                  <a:pt x="1097179" y="2074449"/>
                </a:lnTo>
                <a:cubicBezTo>
                  <a:pt x="1097179" y="2057665"/>
                  <a:pt x="1098063" y="2040881"/>
                  <a:pt x="1098063" y="2023213"/>
                </a:cubicBezTo>
                <a:cubicBezTo>
                  <a:pt x="1098063" y="2014380"/>
                  <a:pt x="1098946" y="2004663"/>
                  <a:pt x="1100714" y="1995829"/>
                </a:cubicBezTo>
                <a:cubicBezTo>
                  <a:pt x="1103365" y="1984345"/>
                  <a:pt x="1103365" y="1972861"/>
                  <a:pt x="1099830" y="1962261"/>
                </a:cubicBezTo>
                <a:cubicBezTo>
                  <a:pt x="1097179" y="1953427"/>
                  <a:pt x="1096295" y="1945477"/>
                  <a:pt x="1096295" y="1935760"/>
                </a:cubicBezTo>
                <a:cubicBezTo>
                  <a:pt x="1097179" y="1926043"/>
                  <a:pt x="1097179" y="1915443"/>
                  <a:pt x="1098063" y="1904843"/>
                </a:cubicBezTo>
                <a:cubicBezTo>
                  <a:pt x="1099830" y="1893358"/>
                  <a:pt x="1098063" y="1881875"/>
                  <a:pt x="1098063" y="1870392"/>
                </a:cubicBezTo>
                <a:cubicBezTo>
                  <a:pt x="1098063" y="1863324"/>
                  <a:pt x="1098063" y="1855374"/>
                  <a:pt x="1098946" y="1847424"/>
                </a:cubicBezTo>
                <a:cubicBezTo>
                  <a:pt x="1098946" y="1845657"/>
                  <a:pt x="1099830" y="1844774"/>
                  <a:pt x="1099830" y="1843007"/>
                </a:cubicBezTo>
                <a:cubicBezTo>
                  <a:pt x="1097179" y="1825340"/>
                  <a:pt x="1099830" y="1808556"/>
                  <a:pt x="1101598" y="1790889"/>
                </a:cubicBezTo>
                <a:cubicBezTo>
                  <a:pt x="1102482" y="1786471"/>
                  <a:pt x="1102482" y="1781171"/>
                  <a:pt x="1103365" y="1775871"/>
                </a:cubicBezTo>
                <a:cubicBezTo>
                  <a:pt x="1101598" y="1776754"/>
                  <a:pt x="1100714" y="1776754"/>
                  <a:pt x="1099830" y="1777638"/>
                </a:cubicBezTo>
                <a:cubicBezTo>
                  <a:pt x="1085691" y="1787355"/>
                  <a:pt x="1071552" y="1797072"/>
                  <a:pt x="1057413" y="1807672"/>
                </a:cubicBezTo>
                <a:cubicBezTo>
                  <a:pt x="1045042" y="1816506"/>
                  <a:pt x="1032671" y="1826223"/>
                  <a:pt x="1020299" y="1835057"/>
                </a:cubicBezTo>
                <a:cubicBezTo>
                  <a:pt x="1014113" y="1840357"/>
                  <a:pt x="1013229" y="1841240"/>
                  <a:pt x="1006160" y="1834173"/>
                </a:cubicBezTo>
                <a:cubicBezTo>
                  <a:pt x="1007927" y="1832406"/>
                  <a:pt x="1010578" y="1830640"/>
                  <a:pt x="1012345" y="1827990"/>
                </a:cubicBezTo>
                <a:cubicBezTo>
                  <a:pt x="1026484" y="1816506"/>
                  <a:pt x="1040623" y="1804139"/>
                  <a:pt x="1055646" y="1792655"/>
                </a:cubicBezTo>
                <a:cubicBezTo>
                  <a:pt x="1068901" y="1782055"/>
                  <a:pt x="1083924" y="1771454"/>
                  <a:pt x="1097179" y="1760854"/>
                </a:cubicBezTo>
                <a:cubicBezTo>
                  <a:pt x="1104249" y="1756437"/>
                  <a:pt x="1106900" y="1749370"/>
                  <a:pt x="1106016" y="1741420"/>
                </a:cubicBezTo>
                <a:cubicBezTo>
                  <a:pt x="1106016" y="1739653"/>
                  <a:pt x="1105133" y="1737003"/>
                  <a:pt x="1105133" y="1735236"/>
                </a:cubicBezTo>
                <a:cubicBezTo>
                  <a:pt x="1105133" y="1731703"/>
                  <a:pt x="1105133" y="1728170"/>
                  <a:pt x="1105133" y="1725519"/>
                </a:cubicBezTo>
                <a:cubicBezTo>
                  <a:pt x="1105133" y="1722869"/>
                  <a:pt x="1106016" y="1721103"/>
                  <a:pt x="1105133" y="1719336"/>
                </a:cubicBezTo>
                <a:cubicBezTo>
                  <a:pt x="1102482" y="1708735"/>
                  <a:pt x="1104249" y="1699018"/>
                  <a:pt x="1106016" y="1688418"/>
                </a:cubicBezTo>
                <a:cubicBezTo>
                  <a:pt x="1106900" y="1682234"/>
                  <a:pt x="1107783" y="1676934"/>
                  <a:pt x="1106900" y="1669867"/>
                </a:cubicBezTo>
                <a:cubicBezTo>
                  <a:pt x="1105133" y="1671634"/>
                  <a:pt x="1104249" y="1671634"/>
                  <a:pt x="1103365" y="1672517"/>
                </a:cubicBezTo>
                <a:cubicBezTo>
                  <a:pt x="1093645" y="1683117"/>
                  <a:pt x="1081273" y="1690184"/>
                  <a:pt x="1068018" y="1694602"/>
                </a:cubicBezTo>
                <a:cubicBezTo>
                  <a:pt x="1057413" y="1698135"/>
                  <a:pt x="1046810" y="1701669"/>
                  <a:pt x="1036205" y="1704319"/>
                </a:cubicBezTo>
                <a:cubicBezTo>
                  <a:pt x="1014996" y="1709618"/>
                  <a:pt x="992905" y="1713152"/>
                  <a:pt x="972580" y="1721986"/>
                </a:cubicBezTo>
                <a:cubicBezTo>
                  <a:pt x="967278" y="1724636"/>
                  <a:pt x="965511" y="1723753"/>
                  <a:pt x="961091" y="1716685"/>
                </a:cubicBezTo>
                <a:cubicBezTo>
                  <a:pt x="963742" y="1714919"/>
                  <a:pt x="966394" y="1713152"/>
                  <a:pt x="969929" y="1712269"/>
                </a:cubicBezTo>
                <a:cubicBezTo>
                  <a:pt x="984951" y="1706969"/>
                  <a:pt x="1000857" y="1700785"/>
                  <a:pt x="1016764" y="1695485"/>
                </a:cubicBezTo>
                <a:cubicBezTo>
                  <a:pt x="1043274" y="1686651"/>
                  <a:pt x="1070668" y="1678701"/>
                  <a:pt x="1097179" y="1669867"/>
                </a:cubicBezTo>
                <a:cubicBezTo>
                  <a:pt x="1100714" y="1668984"/>
                  <a:pt x="1103365" y="1667218"/>
                  <a:pt x="1106900" y="1666334"/>
                </a:cubicBezTo>
                <a:cubicBezTo>
                  <a:pt x="1103365" y="1647783"/>
                  <a:pt x="1108667" y="1630115"/>
                  <a:pt x="1105133" y="1612448"/>
                </a:cubicBezTo>
                <a:cubicBezTo>
                  <a:pt x="1104249" y="1606265"/>
                  <a:pt x="1105133" y="1599198"/>
                  <a:pt x="1105133" y="1593014"/>
                </a:cubicBezTo>
                <a:cubicBezTo>
                  <a:pt x="1105133" y="1589481"/>
                  <a:pt x="1105133" y="1585947"/>
                  <a:pt x="1105133" y="1582414"/>
                </a:cubicBezTo>
                <a:cubicBezTo>
                  <a:pt x="1105133" y="1580648"/>
                  <a:pt x="1105133" y="1577997"/>
                  <a:pt x="1105133" y="1576230"/>
                </a:cubicBezTo>
                <a:cubicBezTo>
                  <a:pt x="1104249" y="1572697"/>
                  <a:pt x="1104249" y="1570047"/>
                  <a:pt x="1105133" y="1567397"/>
                </a:cubicBezTo>
                <a:cubicBezTo>
                  <a:pt x="1106016" y="1562980"/>
                  <a:pt x="1105133" y="1559446"/>
                  <a:pt x="1101598" y="1556796"/>
                </a:cubicBezTo>
                <a:cubicBezTo>
                  <a:pt x="1089226" y="1544430"/>
                  <a:pt x="1076855" y="1532062"/>
                  <a:pt x="1064483" y="1519695"/>
                </a:cubicBezTo>
                <a:cubicBezTo>
                  <a:pt x="1061832" y="1516162"/>
                  <a:pt x="1058297" y="1515278"/>
                  <a:pt x="1053879" y="1514395"/>
                </a:cubicBezTo>
                <a:cubicBezTo>
                  <a:pt x="1041507" y="1510862"/>
                  <a:pt x="1028252" y="1507328"/>
                  <a:pt x="1015880" y="1503795"/>
                </a:cubicBezTo>
                <a:cubicBezTo>
                  <a:pt x="1007927" y="1502028"/>
                  <a:pt x="1000857" y="1498495"/>
                  <a:pt x="993788" y="1494961"/>
                </a:cubicBezTo>
                <a:cubicBezTo>
                  <a:pt x="986718" y="1499378"/>
                  <a:pt x="979650" y="1502911"/>
                  <a:pt x="972580" y="1506444"/>
                </a:cubicBezTo>
                <a:cubicBezTo>
                  <a:pt x="966394" y="1509978"/>
                  <a:pt x="960208" y="1514395"/>
                  <a:pt x="953139" y="1517929"/>
                </a:cubicBezTo>
                <a:cubicBezTo>
                  <a:pt x="951372" y="1519695"/>
                  <a:pt x="949603" y="1521462"/>
                  <a:pt x="949603" y="1524995"/>
                </a:cubicBezTo>
                <a:cubicBezTo>
                  <a:pt x="950487" y="1532062"/>
                  <a:pt x="949603" y="1539129"/>
                  <a:pt x="949603" y="1546196"/>
                </a:cubicBezTo>
                <a:cubicBezTo>
                  <a:pt x="949603" y="1553263"/>
                  <a:pt x="950487" y="1559446"/>
                  <a:pt x="953139" y="1564747"/>
                </a:cubicBezTo>
                <a:cubicBezTo>
                  <a:pt x="954023" y="1567397"/>
                  <a:pt x="954906" y="1569164"/>
                  <a:pt x="955790" y="1571814"/>
                </a:cubicBezTo>
                <a:cubicBezTo>
                  <a:pt x="957557" y="1591248"/>
                  <a:pt x="958441" y="1610682"/>
                  <a:pt x="961091" y="1630115"/>
                </a:cubicBezTo>
                <a:cubicBezTo>
                  <a:pt x="961975" y="1638949"/>
                  <a:pt x="963742" y="1647783"/>
                  <a:pt x="965511" y="1656616"/>
                </a:cubicBezTo>
                <a:cubicBezTo>
                  <a:pt x="966394" y="1663684"/>
                  <a:pt x="967278" y="1671634"/>
                  <a:pt x="963742" y="1677818"/>
                </a:cubicBezTo>
                <a:cubicBezTo>
                  <a:pt x="960208" y="1684885"/>
                  <a:pt x="955790" y="1691068"/>
                  <a:pt x="951372" y="1697252"/>
                </a:cubicBezTo>
                <a:cubicBezTo>
                  <a:pt x="943418" y="1706969"/>
                  <a:pt x="933697" y="1709618"/>
                  <a:pt x="923093" y="1705202"/>
                </a:cubicBezTo>
                <a:cubicBezTo>
                  <a:pt x="917791" y="1703435"/>
                  <a:pt x="912489" y="1699901"/>
                  <a:pt x="908070" y="1695485"/>
                </a:cubicBezTo>
                <a:cubicBezTo>
                  <a:pt x="905419" y="1693719"/>
                  <a:pt x="904536" y="1690184"/>
                  <a:pt x="903652" y="1687535"/>
                </a:cubicBezTo>
                <a:cubicBezTo>
                  <a:pt x="901885" y="1682234"/>
                  <a:pt x="901001" y="1676934"/>
                  <a:pt x="900118" y="1671634"/>
                </a:cubicBezTo>
                <a:cubicBezTo>
                  <a:pt x="899234" y="1668101"/>
                  <a:pt x="898350" y="1663684"/>
                  <a:pt x="898350" y="1660150"/>
                </a:cubicBezTo>
                <a:cubicBezTo>
                  <a:pt x="899234" y="1644250"/>
                  <a:pt x="900118" y="1628349"/>
                  <a:pt x="900118" y="1612448"/>
                </a:cubicBezTo>
                <a:cubicBezTo>
                  <a:pt x="899234" y="1601848"/>
                  <a:pt x="900118" y="1592131"/>
                  <a:pt x="901885" y="1581531"/>
                </a:cubicBezTo>
                <a:cubicBezTo>
                  <a:pt x="904536" y="1570931"/>
                  <a:pt x="904536" y="1560330"/>
                  <a:pt x="901885" y="1550613"/>
                </a:cubicBezTo>
                <a:cubicBezTo>
                  <a:pt x="898350" y="1540896"/>
                  <a:pt x="896583" y="1532062"/>
                  <a:pt x="898350" y="1522345"/>
                </a:cubicBezTo>
                <a:cubicBezTo>
                  <a:pt x="899234" y="1512628"/>
                  <a:pt x="897467" y="1502911"/>
                  <a:pt x="899234" y="1492311"/>
                </a:cubicBezTo>
                <a:cubicBezTo>
                  <a:pt x="901001" y="1483477"/>
                  <a:pt x="899234" y="1474644"/>
                  <a:pt x="899234" y="1465810"/>
                </a:cubicBezTo>
                <a:cubicBezTo>
                  <a:pt x="900118" y="1456093"/>
                  <a:pt x="899234" y="1446376"/>
                  <a:pt x="898350" y="1435775"/>
                </a:cubicBezTo>
                <a:cubicBezTo>
                  <a:pt x="893931" y="1434892"/>
                  <a:pt x="889513" y="1433125"/>
                  <a:pt x="884212" y="1430476"/>
                </a:cubicBezTo>
                <a:cubicBezTo>
                  <a:pt x="876258" y="1427825"/>
                  <a:pt x="869188" y="1424292"/>
                  <a:pt x="861235" y="1420759"/>
                </a:cubicBezTo>
                <a:cubicBezTo>
                  <a:pt x="851515" y="1415458"/>
                  <a:pt x="845329" y="1407508"/>
                  <a:pt x="845329" y="1395141"/>
                </a:cubicBezTo>
                <a:cubicBezTo>
                  <a:pt x="845329" y="1391607"/>
                  <a:pt x="845329" y="1388074"/>
                  <a:pt x="844446" y="1384541"/>
                </a:cubicBezTo>
                <a:cubicBezTo>
                  <a:pt x="842678" y="1380123"/>
                  <a:pt x="840910" y="1374823"/>
                  <a:pt x="838259" y="1372173"/>
                </a:cubicBezTo>
                <a:cubicBezTo>
                  <a:pt x="827655" y="1361573"/>
                  <a:pt x="816168" y="1352739"/>
                  <a:pt x="802912" y="1341256"/>
                </a:cubicBezTo>
                <a:cubicBezTo>
                  <a:pt x="803796" y="1352739"/>
                  <a:pt x="805563" y="1362456"/>
                  <a:pt x="806447" y="1372173"/>
                </a:cubicBezTo>
                <a:cubicBezTo>
                  <a:pt x="806447" y="1376590"/>
                  <a:pt x="807331" y="1381007"/>
                  <a:pt x="807331" y="1385424"/>
                </a:cubicBezTo>
                <a:cubicBezTo>
                  <a:pt x="806447" y="1392491"/>
                  <a:pt x="805563" y="1398674"/>
                  <a:pt x="806447" y="1406624"/>
                </a:cubicBezTo>
                <a:cubicBezTo>
                  <a:pt x="807331" y="1417225"/>
                  <a:pt x="805563" y="1429592"/>
                  <a:pt x="805563" y="1441076"/>
                </a:cubicBezTo>
                <a:cubicBezTo>
                  <a:pt x="805563" y="1447260"/>
                  <a:pt x="805563" y="1453442"/>
                  <a:pt x="805563" y="1460510"/>
                </a:cubicBezTo>
                <a:cubicBezTo>
                  <a:pt x="806447" y="1469343"/>
                  <a:pt x="807331" y="1479060"/>
                  <a:pt x="807331" y="1488777"/>
                </a:cubicBezTo>
                <a:cubicBezTo>
                  <a:pt x="808214" y="1494961"/>
                  <a:pt x="807331" y="1500262"/>
                  <a:pt x="807331" y="1506444"/>
                </a:cubicBezTo>
                <a:cubicBezTo>
                  <a:pt x="808214" y="1517046"/>
                  <a:pt x="808214" y="1527646"/>
                  <a:pt x="809098" y="1538246"/>
                </a:cubicBezTo>
                <a:cubicBezTo>
                  <a:pt x="809098" y="1546196"/>
                  <a:pt x="808214" y="1554147"/>
                  <a:pt x="809098" y="1562097"/>
                </a:cubicBezTo>
                <a:cubicBezTo>
                  <a:pt x="809981" y="1577114"/>
                  <a:pt x="812632" y="1593014"/>
                  <a:pt x="810865" y="1608915"/>
                </a:cubicBezTo>
                <a:cubicBezTo>
                  <a:pt x="809981" y="1613332"/>
                  <a:pt x="809981" y="1618632"/>
                  <a:pt x="810865" y="1623049"/>
                </a:cubicBezTo>
                <a:cubicBezTo>
                  <a:pt x="812632" y="1645133"/>
                  <a:pt x="811749" y="1667218"/>
                  <a:pt x="810865" y="1689301"/>
                </a:cubicBezTo>
                <a:cubicBezTo>
                  <a:pt x="810865" y="1695485"/>
                  <a:pt x="810865" y="1701669"/>
                  <a:pt x="811749" y="1706969"/>
                </a:cubicBezTo>
                <a:cubicBezTo>
                  <a:pt x="811749" y="1708735"/>
                  <a:pt x="814400" y="1710502"/>
                  <a:pt x="815283" y="1712269"/>
                </a:cubicBezTo>
                <a:cubicBezTo>
                  <a:pt x="815283" y="1714919"/>
                  <a:pt x="814400" y="1717569"/>
                  <a:pt x="813516" y="1719336"/>
                </a:cubicBezTo>
                <a:cubicBezTo>
                  <a:pt x="812632" y="1722869"/>
                  <a:pt x="811749" y="1726402"/>
                  <a:pt x="810865" y="1729053"/>
                </a:cubicBezTo>
                <a:cubicBezTo>
                  <a:pt x="809981" y="1732586"/>
                  <a:pt x="809981" y="1735236"/>
                  <a:pt x="809981" y="1738770"/>
                </a:cubicBezTo>
                <a:cubicBezTo>
                  <a:pt x="809981" y="1745837"/>
                  <a:pt x="810865" y="1752903"/>
                  <a:pt x="811749" y="1759970"/>
                </a:cubicBezTo>
                <a:cubicBezTo>
                  <a:pt x="812632" y="1766154"/>
                  <a:pt x="812632" y="1773221"/>
                  <a:pt x="815283" y="1779404"/>
                </a:cubicBezTo>
                <a:cubicBezTo>
                  <a:pt x="819702" y="1791772"/>
                  <a:pt x="820586" y="1805022"/>
                  <a:pt x="820586" y="1817390"/>
                </a:cubicBezTo>
                <a:cubicBezTo>
                  <a:pt x="821469" y="1835057"/>
                  <a:pt x="812632" y="1846540"/>
                  <a:pt x="800261" y="1856257"/>
                </a:cubicBezTo>
                <a:cubicBezTo>
                  <a:pt x="785238" y="1866857"/>
                  <a:pt x="763147" y="1860674"/>
                  <a:pt x="758727" y="1843007"/>
                </a:cubicBezTo>
                <a:cubicBezTo>
                  <a:pt x="757844" y="1837707"/>
                  <a:pt x="755193" y="1832406"/>
                  <a:pt x="754309" y="1827107"/>
                </a:cubicBezTo>
                <a:cubicBezTo>
                  <a:pt x="751658" y="1814739"/>
                  <a:pt x="751658" y="1814739"/>
                  <a:pt x="756077" y="1804139"/>
                </a:cubicBezTo>
                <a:cubicBezTo>
                  <a:pt x="756960" y="1802372"/>
                  <a:pt x="757844" y="1799722"/>
                  <a:pt x="756960" y="1797072"/>
                </a:cubicBezTo>
                <a:cubicBezTo>
                  <a:pt x="750775" y="1782055"/>
                  <a:pt x="751658" y="1766154"/>
                  <a:pt x="753426" y="1750253"/>
                </a:cubicBezTo>
                <a:cubicBezTo>
                  <a:pt x="754309" y="1740537"/>
                  <a:pt x="755193" y="1730820"/>
                  <a:pt x="756077" y="1721103"/>
                </a:cubicBezTo>
                <a:cubicBezTo>
                  <a:pt x="756960" y="1717569"/>
                  <a:pt x="757844" y="1713152"/>
                  <a:pt x="757844" y="1709618"/>
                </a:cubicBezTo>
                <a:cubicBezTo>
                  <a:pt x="759611" y="1699901"/>
                  <a:pt x="761379" y="1691068"/>
                  <a:pt x="759611" y="1682234"/>
                </a:cubicBezTo>
                <a:cubicBezTo>
                  <a:pt x="756960" y="1662800"/>
                  <a:pt x="754309" y="1644250"/>
                  <a:pt x="758727" y="1625699"/>
                </a:cubicBezTo>
                <a:cubicBezTo>
                  <a:pt x="758727" y="1623933"/>
                  <a:pt x="757844" y="1622166"/>
                  <a:pt x="757844" y="1620399"/>
                </a:cubicBezTo>
                <a:cubicBezTo>
                  <a:pt x="757844" y="1617749"/>
                  <a:pt x="756960" y="1615099"/>
                  <a:pt x="756960" y="1612448"/>
                </a:cubicBezTo>
                <a:cubicBezTo>
                  <a:pt x="757844" y="1601848"/>
                  <a:pt x="761379" y="1591248"/>
                  <a:pt x="757844" y="1580648"/>
                </a:cubicBezTo>
                <a:cubicBezTo>
                  <a:pt x="756960" y="1579764"/>
                  <a:pt x="757844" y="1578881"/>
                  <a:pt x="757844" y="1577114"/>
                </a:cubicBezTo>
                <a:cubicBezTo>
                  <a:pt x="758727" y="1567397"/>
                  <a:pt x="763147" y="1558563"/>
                  <a:pt x="760495" y="1548846"/>
                </a:cubicBezTo>
                <a:cubicBezTo>
                  <a:pt x="759611" y="1547080"/>
                  <a:pt x="760495" y="1546196"/>
                  <a:pt x="760495" y="1545313"/>
                </a:cubicBezTo>
                <a:cubicBezTo>
                  <a:pt x="759611" y="1534713"/>
                  <a:pt x="759611" y="1523228"/>
                  <a:pt x="759611" y="1512628"/>
                </a:cubicBezTo>
                <a:cubicBezTo>
                  <a:pt x="759611" y="1502028"/>
                  <a:pt x="759611" y="1490545"/>
                  <a:pt x="759611" y="1479943"/>
                </a:cubicBezTo>
                <a:cubicBezTo>
                  <a:pt x="759611" y="1468460"/>
                  <a:pt x="760495" y="1457860"/>
                  <a:pt x="761379" y="1446376"/>
                </a:cubicBezTo>
                <a:cubicBezTo>
                  <a:pt x="761379" y="1428709"/>
                  <a:pt x="760495" y="1411042"/>
                  <a:pt x="762263" y="1393374"/>
                </a:cubicBezTo>
                <a:cubicBezTo>
                  <a:pt x="764030" y="1379240"/>
                  <a:pt x="763147" y="1365106"/>
                  <a:pt x="764030" y="1350973"/>
                </a:cubicBezTo>
                <a:cubicBezTo>
                  <a:pt x="764030" y="1321821"/>
                  <a:pt x="762263" y="1291787"/>
                  <a:pt x="761379" y="1262636"/>
                </a:cubicBezTo>
                <a:cubicBezTo>
                  <a:pt x="761379" y="1260870"/>
                  <a:pt x="761379" y="1259102"/>
                  <a:pt x="761379" y="1257336"/>
                </a:cubicBezTo>
                <a:cubicBezTo>
                  <a:pt x="758727" y="1256452"/>
                  <a:pt x="756077" y="1254686"/>
                  <a:pt x="753426" y="1253803"/>
                </a:cubicBezTo>
                <a:cubicBezTo>
                  <a:pt x="757844" y="1244969"/>
                  <a:pt x="756960" y="1236135"/>
                  <a:pt x="749891" y="1229951"/>
                </a:cubicBezTo>
                <a:cubicBezTo>
                  <a:pt x="741938" y="1223768"/>
                  <a:pt x="733100" y="1222884"/>
                  <a:pt x="723381" y="1227302"/>
                </a:cubicBezTo>
                <a:cubicBezTo>
                  <a:pt x="718962" y="1229951"/>
                  <a:pt x="713660" y="1232601"/>
                  <a:pt x="709242" y="1235252"/>
                </a:cubicBezTo>
                <a:cubicBezTo>
                  <a:pt x="703939" y="1239668"/>
                  <a:pt x="698637" y="1243202"/>
                  <a:pt x="693335" y="1247619"/>
                </a:cubicBezTo>
                <a:cubicBezTo>
                  <a:pt x="681847" y="1255569"/>
                  <a:pt x="670359" y="1257336"/>
                  <a:pt x="657104" y="1251152"/>
                </a:cubicBezTo>
                <a:cubicBezTo>
                  <a:pt x="657104" y="1250269"/>
                  <a:pt x="657104" y="1250269"/>
                  <a:pt x="657104" y="1249385"/>
                </a:cubicBezTo>
                <a:cubicBezTo>
                  <a:pt x="658871" y="1248502"/>
                  <a:pt x="660639" y="1248502"/>
                  <a:pt x="661522" y="1247619"/>
                </a:cubicBezTo>
                <a:cubicBezTo>
                  <a:pt x="671243" y="1237902"/>
                  <a:pt x="681847" y="1231718"/>
                  <a:pt x="693335" y="1225535"/>
                </a:cubicBezTo>
                <a:cubicBezTo>
                  <a:pt x="704823" y="1220235"/>
                  <a:pt x="716311" y="1215818"/>
                  <a:pt x="727799" y="1210518"/>
                </a:cubicBezTo>
                <a:cubicBezTo>
                  <a:pt x="736636" y="1206100"/>
                  <a:pt x="744589" y="1200801"/>
                  <a:pt x="753426" y="1195500"/>
                </a:cubicBezTo>
                <a:cubicBezTo>
                  <a:pt x="756077" y="1193734"/>
                  <a:pt x="757844" y="1191084"/>
                  <a:pt x="756960" y="1186666"/>
                </a:cubicBezTo>
                <a:cubicBezTo>
                  <a:pt x="756960" y="1180483"/>
                  <a:pt x="756077" y="1174300"/>
                  <a:pt x="756077" y="1167233"/>
                </a:cubicBezTo>
                <a:cubicBezTo>
                  <a:pt x="755193" y="1161932"/>
                  <a:pt x="756077" y="1155749"/>
                  <a:pt x="756077" y="1149565"/>
                </a:cubicBezTo>
                <a:cubicBezTo>
                  <a:pt x="763147" y="1151332"/>
                  <a:pt x="766681" y="1146916"/>
                  <a:pt x="769332" y="1141615"/>
                </a:cubicBezTo>
                <a:cubicBezTo>
                  <a:pt x="772866" y="1137199"/>
                  <a:pt x="776402" y="1133665"/>
                  <a:pt x="779936" y="1129248"/>
                </a:cubicBezTo>
                <a:cubicBezTo>
                  <a:pt x="794075" y="1115114"/>
                  <a:pt x="808214" y="1100980"/>
                  <a:pt x="822353" y="1087730"/>
                </a:cubicBezTo>
                <a:cubicBezTo>
                  <a:pt x="826771" y="1082429"/>
                  <a:pt x="830307" y="1078013"/>
                  <a:pt x="824120" y="1071829"/>
                </a:cubicBezTo>
                <a:cubicBezTo>
                  <a:pt x="826771" y="1070946"/>
                  <a:pt x="828538" y="1070946"/>
                  <a:pt x="830307" y="1070946"/>
                </a:cubicBezTo>
                <a:cubicBezTo>
                  <a:pt x="837376" y="1070946"/>
                  <a:pt x="842678" y="1067413"/>
                  <a:pt x="847096" y="1062995"/>
                </a:cubicBezTo>
                <a:cubicBezTo>
                  <a:pt x="854165" y="1055045"/>
                  <a:pt x="862119" y="1047978"/>
                  <a:pt x="869188" y="1040028"/>
                </a:cubicBezTo>
                <a:cubicBezTo>
                  <a:pt x="871840" y="1037378"/>
                  <a:pt x="874491" y="1034728"/>
                  <a:pt x="877142" y="1032078"/>
                </a:cubicBezTo>
                <a:cubicBezTo>
                  <a:pt x="872723" y="1028544"/>
                  <a:pt x="868304" y="1025894"/>
                  <a:pt x="863003" y="1022361"/>
                </a:cubicBezTo>
                <a:cubicBezTo>
                  <a:pt x="875374" y="1017061"/>
                  <a:pt x="878909" y="1007344"/>
                  <a:pt x="882443" y="996743"/>
                </a:cubicBezTo>
                <a:cubicBezTo>
                  <a:pt x="883327" y="994976"/>
                  <a:pt x="884212" y="994093"/>
                  <a:pt x="884212" y="992326"/>
                </a:cubicBezTo>
                <a:cubicBezTo>
                  <a:pt x="888630" y="981726"/>
                  <a:pt x="894815" y="973776"/>
                  <a:pt x="904536" y="968475"/>
                </a:cubicBezTo>
                <a:cubicBezTo>
                  <a:pt x="908070" y="966708"/>
                  <a:pt x="910722" y="964059"/>
                  <a:pt x="910722" y="959641"/>
                </a:cubicBezTo>
                <a:cubicBezTo>
                  <a:pt x="910722" y="956992"/>
                  <a:pt x="911606" y="954342"/>
                  <a:pt x="911606" y="951692"/>
                </a:cubicBezTo>
                <a:cubicBezTo>
                  <a:pt x="912489" y="941091"/>
                  <a:pt x="916024" y="936674"/>
                  <a:pt x="926628" y="933140"/>
                </a:cubicBezTo>
                <a:cubicBezTo>
                  <a:pt x="931046" y="932257"/>
                  <a:pt x="935465" y="931374"/>
                  <a:pt x="939884" y="930491"/>
                </a:cubicBezTo>
                <a:cubicBezTo>
                  <a:pt x="948720" y="927841"/>
                  <a:pt x="951372" y="924307"/>
                  <a:pt x="950487" y="915473"/>
                </a:cubicBezTo>
                <a:cubicBezTo>
                  <a:pt x="950487" y="911057"/>
                  <a:pt x="950487" y="907524"/>
                  <a:pt x="950487" y="903106"/>
                </a:cubicBezTo>
                <a:cubicBezTo>
                  <a:pt x="952255" y="902223"/>
                  <a:pt x="953139" y="902223"/>
                  <a:pt x="954023" y="902223"/>
                </a:cubicBezTo>
                <a:cubicBezTo>
                  <a:pt x="979650" y="893389"/>
                  <a:pt x="995556" y="874839"/>
                  <a:pt x="1001741" y="848338"/>
                </a:cubicBezTo>
                <a:cubicBezTo>
                  <a:pt x="1006160" y="832437"/>
                  <a:pt x="1007927" y="815653"/>
                  <a:pt x="1010578" y="799752"/>
                </a:cubicBezTo>
                <a:cubicBezTo>
                  <a:pt x="1012345" y="780319"/>
                  <a:pt x="1014113" y="760885"/>
                  <a:pt x="1021183" y="742334"/>
                </a:cubicBezTo>
                <a:cubicBezTo>
                  <a:pt x="1023834" y="736150"/>
                  <a:pt x="1023834" y="735267"/>
                  <a:pt x="1016764" y="732617"/>
                </a:cubicBezTo>
                <a:cubicBezTo>
                  <a:pt x="1013229" y="731734"/>
                  <a:pt x="1010578" y="729083"/>
                  <a:pt x="1009695" y="724667"/>
                </a:cubicBezTo>
                <a:cubicBezTo>
                  <a:pt x="1007044" y="711416"/>
                  <a:pt x="1001741" y="699049"/>
                  <a:pt x="994672" y="686682"/>
                </a:cubicBezTo>
                <a:cubicBezTo>
                  <a:pt x="986718" y="673431"/>
                  <a:pt x="977882" y="660181"/>
                  <a:pt x="969045" y="647814"/>
                </a:cubicBezTo>
                <a:cubicBezTo>
                  <a:pt x="957557" y="631030"/>
                  <a:pt x="945185" y="616013"/>
                  <a:pt x="932814" y="600112"/>
                </a:cubicBezTo>
                <a:cubicBezTo>
                  <a:pt x="931046" y="597462"/>
                  <a:pt x="930163" y="594812"/>
                  <a:pt x="928396" y="592162"/>
                </a:cubicBezTo>
                <a:cubicBezTo>
                  <a:pt x="931930" y="587745"/>
                  <a:pt x="932814" y="581562"/>
                  <a:pt x="939000" y="579794"/>
                </a:cubicBezTo>
                <a:cubicBezTo>
                  <a:pt x="945185" y="583328"/>
                  <a:pt x="948720" y="588628"/>
                  <a:pt x="952255" y="593929"/>
                </a:cubicBezTo>
                <a:cubicBezTo>
                  <a:pt x="955790" y="599229"/>
                  <a:pt x="959324" y="604529"/>
                  <a:pt x="962859" y="609829"/>
                </a:cubicBezTo>
                <a:cubicBezTo>
                  <a:pt x="967278" y="616013"/>
                  <a:pt x="970812" y="616013"/>
                  <a:pt x="976998" y="611596"/>
                </a:cubicBezTo>
                <a:cubicBezTo>
                  <a:pt x="979650" y="609829"/>
                  <a:pt x="982300" y="606295"/>
                  <a:pt x="984068" y="602762"/>
                </a:cubicBezTo>
                <a:cubicBezTo>
                  <a:pt x="985835" y="599229"/>
                  <a:pt x="986718" y="594812"/>
                  <a:pt x="986718" y="590396"/>
                </a:cubicBezTo>
                <a:cubicBezTo>
                  <a:pt x="987602" y="580678"/>
                  <a:pt x="984951" y="570961"/>
                  <a:pt x="980533" y="562127"/>
                </a:cubicBezTo>
                <a:cubicBezTo>
                  <a:pt x="986718" y="555061"/>
                  <a:pt x="990253" y="547994"/>
                  <a:pt x="990253" y="540043"/>
                </a:cubicBezTo>
                <a:cubicBezTo>
                  <a:pt x="990253" y="530327"/>
                  <a:pt x="990253" y="521493"/>
                  <a:pt x="990253" y="512659"/>
                </a:cubicBezTo>
                <a:cubicBezTo>
                  <a:pt x="990253" y="510893"/>
                  <a:pt x="989369" y="509125"/>
                  <a:pt x="988486" y="507359"/>
                </a:cubicBezTo>
                <a:cubicBezTo>
                  <a:pt x="979650" y="491458"/>
                  <a:pt x="976998" y="472907"/>
                  <a:pt x="976114" y="454357"/>
                </a:cubicBezTo>
                <a:lnTo>
                  <a:pt x="975966" y="453004"/>
                </a:lnTo>
                <a:lnTo>
                  <a:pt x="970489" y="462589"/>
                </a:lnTo>
                <a:cubicBezTo>
                  <a:pt x="965653" y="466275"/>
                  <a:pt x="959117" y="468645"/>
                  <a:pt x="952320" y="468645"/>
                </a:cubicBezTo>
                <a:cubicBezTo>
                  <a:pt x="940816" y="469698"/>
                  <a:pt x="932451" y="460220"/>
                  <a:pt x="932451" y="447583"/>
                </a:cubicBezTo>
                <a:cubicBezTo>
                  <a:pt x="931404" y="434946"/>
                  <a:pt x="939770" y="425468"/>
                  <a:pt x="951274" y="425468"/>
                </a:cubicBezTo>
                <a:cubicBezTo>
                  <a:pt x="957548" y="424942"/>
                  <a:pt x="964346" y="428101"/>
                  <a:pt x="969574" y="432708"/>
                </a:cubicBezTo>
                <a:lnTo>
                  <a:pt x="974766" y="442011"/>
                </a:lnTo>
                <a:lnTo>
                  <a:pt x="972580" y="422004"/>
                </a:lnTo>
                <a:cubicBezTo>
                  <a:pt x="970371" y="411513"/>
                  <a:pt x="966836" y="401355"/>
                  <a:pt x="961091" y="391638"/>
                </a:cubicBezTo>
                <a:cubicBezTo>
                  <a:pt x="961091" y="391638"/>
                  <a:pt x="961091" y="390755"/>
                  <a:pt x="961091" y="389871"/>
                </a:cubicBezTo>
                <a:cubicBezTo>
                  <a:pt x="971696" y="388988"/>
                  <a:pt x="974347" y="386338"/>
                  <a:pt x="976114" y="375737"/>
                </a:cubicBezTo>
                <a:cubicBezTo>
                  <a:pt x="976114" y="373087"/>
                  <a:pt x="976114" y="371321"/>
                  <a:pt x="976114" y="368671"/>
                </a:cubicBezTo>
                <a:cubicBezTo>
                  <a:pt x="976114" y="364254"/>
                  <a:pt x="976114" y="359837"/>
                  <a:pt x="976114" y="355420"/>
                </a:cubicBezTo>
                <a:cubicBezTo>
                  <a:pt x="976114" y="351887"/>
                  <a:pt x="976998" y="348353"/>
                  <a:pt x="978766" y="345703"/>
                </a:cubicBezTo>
                <a:cubicBezTo>
                  <a:pt x="981417" y="340403"/>
                  <a:pt x="983184" y="335103"/>
                  <a:pt x="983184" y="328919"/>
                </a:cubicBezTo>
                <a:cubicBezTo>
                  <a:pt x="982300" y="322735"/>
                  <a:pt x="981417" y="317436"/>
                  <a:pt x="980533" y="311252"/>
                </a:cubicBezTo>
                <a:cubicBezTo>
                  <a:pt x="979650" y="303301"/>
                  <a:pt x="977882" y="296234"/>
                  <a:pt x="977882" y="288284"/>
                </a:cubicBezTo>
                <a:cubicBezTo>
                  <a:pt x="977882" y="280334"/>
                  <a:pt x="982300" y="274151"/>
                  <a:pt x="991137" y="270617"/>
                </a:cubicBezTo>
                <a:cubicBezTo>
                  <a:pt x="999974" y="279450"/>
                  <a:pt x="1002625" y="290051"/>
                  <a:pt x="1000857" y="302418"/>
                </a:cubicBezTo>
                <a:cubicBezTo>
                  <a:pt x="1000857" y="306835"/>
                  <a:pt x="999974" y="310369"/>
                  <a:pt x="999090" y="314785"/>
                </a:cubicBezTo>
                <a:cubicBezTo>
                  <a:pt x="997323" y="322735"/>
                  <a:pt x="997323" y="329802"/>
                  <a:pt x="999090" y="337753"/>
                </a:cubicBezTo>
                <a:cubicBezTo>
                  <a:pt x="1002625" y="346586"/>
                  <a:pt x="1004392" y="356303"/>
                  <a:pt x="1006160" y="365137"/>
                </a:cubicBezTo>
                <a:cubicBezTo>
                  <a:pt x="1010578" y="389871"/>
                  <a:pt x="1013229" y="414606"/>
                  <a:pt x="1008811" y="439340"/>
                </a:cubicBezTo>
                <a:cubicBezTo>
                  <a:pt x="1007044" y="449057"/>
                  <a:pt x="1003508" y="457891"/>
                  <a:pt x="1001741" y="467608"/>
                </a:cubicBezTo>
                <a:cubicBezTo>
                  <a:pt x="1001741" y="467608"/>
                  <a:pt x="1001741" y="467608"/>
                  <a:pt x="1001741" y="468491"/>
                </a:cubicBezTo>
                <a:cubicBezTo>
                  <a:pt x="1002625" y="468491"/>
                  <a:pt x="1002625" y="469374"/>
                  <a:pt x="1003508" y="470258"/>
                </a:cubicBezTo>
                <a:cubicBezTo>
                  <a:pt x="1017647" y="481741"/>
                  <a:pt x="1021183" y="495875"/>
                  <a:pt x="1015880" y="513543"/>
                </a:cubicBezTo>
                <a:cubicBezTo>
                  <a:pt x="1013229" y="521493"/>
                  <a:pt x="1012345" y="530327"/>
                  <a:pt x="1010578" y="539160"/>
                </a:cubicBezTo>
                <a:cubicBezTo>
                  <a:pt x="999090" y="545344"/>
                  <a:pt x="999090" y="545344"/>
                  <a:pt x="999974" y="558594"/>
                </a:cubicBezTo>
                <a:cubicBezTo>
                  <a:pt x="999974" y="560361"/>
                  <a:pt x="999974" y="563011"/>
                  <a:pt x="1000857" y="564778"/>
                </a:cubicBezTo>
                <a:cubicBezTo>
                  <a:pt x="1006160" y="596578"/>
                  <a:pt x="1020299" y="624847"/>
                  <a:pt x="1041507" y="648697"/>
                </a:cubicBezTo>
                <a:cubicBezTo>
                  <a:pt x="1051228" y="659297"/>
                  <a:pt x="1061832" y="668131"/>
                  <a:pt x="1075971" y="674315"/>
                </a:cubicBezTo>
                <a:cubicBezTo>
                  <a:pt x="1096295" y="684032"/>
                  <a:pt x="1115737" y="683148"/>
                  <a:pt x="1136061" y="671665"/>
                </a:cubicBezTo>
                <a:cubicBezTo>
                  <a:pt x="1137829" y="669898"/>
                  <a:pt x="1140480" y="669015"/>
                  <a:pt x="1143131" y="667248"/>
                </a:cubicBezTo>
                <a:cubicBezTo>
                  <a:pt x="1144015" y="670782"/>
                  <a:pt x="1144899" y="672548"/>
                  <a:pt x="1145782" y="675198"/>
                </a:cubicBezTo>
                <a:cubicBezTo>
                  <a:pt x="1151967" y="687566"/>
                  <a:pt x="1160805" y="696399"/>
                  <a:pt x="1174060" y="700816"/>
                </a:cubicBezTo>
                <a:cubicBezTo>
                  <a:pt x="1182014" y="702582"/>
                  <a:pt x="1190850" y="703465"/>
                  <a:pt x="1198803" y="703465"/>
                </a:cubicBezTo>
                <a:cubicBezTo>
                  <a:pt x="1207640" y="704350"/>
                  <a:pt x="1210291" y="701699"/>
                  <a:pt x="1212059" y="692865"/>
                </a:cubicBezTo>
                <a:cubicBezTo>
                  <a:pt x="1216477" y="676965"/>
                  <a:pt x="1215593" y="661065"/>
                  <a:pt x="1214710" y="645164"/>
                </a:cubicBezTo>
                <a:cubicBezTo>
                  <a:pt x="1213826" y="630146"/>
                  <a:pt x="1212942" y="616013"/>
                  <a:pt x="1212942" y="601879"/>
                </a:cubicBezTo>
                <a:cubicBezTo>
                  <a:pt x="1212059" y="599229"/>
                  <a:pt x="1212942" y="594812"/>
                  <a:pt x="1214710" y="593929"/>
                </a:cubicBezTo>
                <a:cubicBezTo>
                  <a:pt x="1218244" y="591279"/>
                  <a:pt x="1223547" y="588628"/>
                  <a:pt x="1227965" y="587745"/>
                </a:cubicBezTo>
                <a:cubicBezTo>
                  <a:pt x="1232383" y="586861"/>
                  <a:pt x="1235034" y="589512"/>
                  <a:pt x="1234150" y="593929"/>
                </a:cubicBezTo>
                <a:cubicBezTo>
                  <a:pt x="1233267" y="600996"/>
                  <a:pt x="1231499" y="607179"/>
                  <a:pt x="1229732" y="614246"/>
                </a:cubicBezTo>
                <a:cubicBezTo>
                  <a:pt x="1227081" y="629263"/>
                  <a:pt x="1223547" y="645164"/>
                  <a:pt x="1224430" y="661065"/>
                </a:cubicBezTo>
                <a:cubicBezTo>
                  <a:pt x="1224430" y="667248"/>
                  <a:pt x="1225314" y="674315"/>
                  <a:pt x="1227965" y="679615"/>
                </a:cubicBezTo>
                <a:cubicBezTo>
                  <a:pt x="1318101" y="588628"/>
                  <a:pt x="1409120" y="498525"/>
                  <a:pt x="1499256" y="407539"/>
                </a:cubicBezTo>
                <a:cubicBezTo>
                  <a:pt x="1499256" y="406655"/>
                  <a:pt x="1497489" y="404889"/>
                  <a:pt x="1496605" y="402238"/>
                </a:cubicBezTo>
                <a:cubicBezTo>
                  <a:pt x="1496605" y="400472"/>
                  <a:pt x="1497489" y="397822"/>
                  <a:pt x="1499256" y="396055"/>
                </a:cubicBezTo>
                <a:cubicBezTo>
                  <a:pt x="1501907" y="394288"/>
                  <a:pt x="1503674" y="396939"/>
                  <a:pt x="1505442" y="398705"/>
                </a:cubicBezTo>
                <a:cubicBezTo>
                  <a:pt x="1506326" y="399588"/>
                  <a:pt x="1506326" y="400472"/>
                  <a:pt x="1508093" y="403121"/>
                </a:cubicBezTo>
                <a:cubicBezTo>
                  <a:pt x="1510744" y="399588"/>
                  <a:pt x="1512512" y="397822"/>
                  <a:pt x="1514279" y="395172"/>
                </a:cubicBezTo>
                <a:cubicBezTo>
                  <a:pt x="1586741" y="323619"/>
                  <a:pt x="1658320" y="252066"/>
                  <a:pt x="1729898" y="179630"/>
                </a:cubicBezTo>
                <a:cubicBezTo>
                  <a:pt x="1743153" y="166380"/>
                  <a:pt x="1757292" y="156663"/>
                  <a:pt x="1775850" y="153129"/>
                </a:cubicBezTo>
                <a:cubicBezTo>
                  <a:pt x="1775850" y="153129"/>
                  <a:pt x="1776734" y="152246"/>
                  <a:pt x="1776734" y="152246"/>
                </a:cubicBezTo>
                <a:close/>
                <a:moveTo>
                  <a:pt x="1199253" y="0"/>
                </a:moveTo>
                <a:cubicBezTo>
                  <a:pt x="1200289" y="0"/>
                  <a:pt x="1201325" y="0"/>
                  <a:pt x="1201325" y="0"/>
                </a:cubicBezTo>
                <a:cubicBezTo>
                  <a:pt x="1201325" y="4144"/>
                  <a:pt x="1201325" y="8287"/>
                  <a:pt x="1201325" y="12431"/>
                </a:cubicBezTo>
                <a:cubicBezTo>
                  <a:pt x="1195110" y="9323"/>
                  <a:pt x="1195110" y="9323"/>
                  <a:pt x="1199253" y="0"/>
                </a:cubicBezTo>
                <a:close/>
                <a:moveTo>
                  <a:pt x="654142" y="0"/>
                </a:moveTo>
                <a:cubicBezTo>
                  <a:pt x="655203" y="0"/>
                  <a:pt x="655203" y="0"/>
                  <a:pt x="656264" y="0"/>
                </a:cubicBezTo>
                <a:cubicBezTo>
                  <a:pt x="662632" y="5280"/>
                  <a:pt x="668998" y="9503"/>
                  <a:pt x="674304" y="13727"/>
                </a:cubicBezTo>
                <a:cubicBezTo>
                  <a:pt x="678549" y="16894"/>
                  <a:pt x="682793" y="21118"/>
                  <a:pt x="679610" y="27453"/>
                </a:cubicBezTo>
                <a:cubicBezTo>
                  <a:pt x="676427" y="33788"/>
                  <a:pt x="672182" y="38012"/>
                  <a:pt x="664754" y="39068"/>
                </a:cubicBezTo>
                <a:cubicBezTo>
                  <a:pt x="657326" y="39068"/>
                  <a:pt x="649898" y="36956"/>
                  <a:pt x="643530" y="32733"/>
                </a:cubicBezTo>
                <a:cubicBezTo>
                  <a:pt x="641409" y="30621"/>
                  <a:pt x="640347" y="27453"/>
                  <a:pt x="640347" y="25341"/>
                </a:cubicBezTo>
                <a:cubicBezTo>
                  <a:pt x="639286" y="17950"/>
                  <a:pt x="641409" y="11615"/>
                  <a:pt x="646714" y="6335"/>
                </a:cubicBezTo>
                <a:cubicBezTo>
                  <a:pt x="649898" y="4225"/>
                  <a:pt x="652021" y="2112"/>
                  <a:pt x="654142"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37110799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86_Title Slide">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328745" y="-27618"/>
            <a:ext cx="5192110" cy="6885618"/>
          </a:xfrm>
          <a:custGeom>
            <a:avLst/>
            <a:gdLst>
              <a:gd name="connsiteX0" fmla="*/ 705788 w 1993190"/>
              <a:gd name="connsiteY0" fmla="*/ 2591089 h 2643308"/>
              <a:gd name="connsiteX1" fmla="*/ 693652 w 1993190"/>
              <a:gd name="connsiteY1" fmla="*/ 2643308 h 2643308"/>
              <a:gd name="connsiteX2" fmla="*/ 705788 w 1993190"/>
              <a:gd name="connsiteY2" fmla="*/ 2591089 h 2643308"/>
              <a:gd name="connsiteX3" fmla="*/ 715451 w 1993190"/>
              <a:gd name="connsiteY3" fmla="*/ 2565283 h 2643308"/>
              <a:gd name="connsiteX4" fmla="*/ 714718 w 1993190"/>
              <a:gd name="connsiteY4" fmla="*/ 2567002 h 2643308"/>
              <a:gd name="connsiteX5" fmla="*/ 715451 w 1993190"/>
              <a:gd name="connsiteY5" fmla="*/ 2565283 h 2643308"/>
              <a:gd name="connsiteX6" fmla="*/ 727336 w 1993190"/>
              <a:gd name="connsiteY6" fmla="*/ 2533493 h 2643308"/>
              <a:gd name="connsiteX7" fmla="*/ 721303 w 1993190"/>
              <a:gd name="connsiteY7" fmla="*/ 2556338 h 2643308"/>
              <a:gd name="connsiteX8" fmla="*/ 723019 w 1993190"/>
              <a:gd name="connsiteY8" fmla="*/ 2535376 h 2643308"/>
              <a:gd name="connsiteX9" fmla="*/ 727336 w 1993190"/>
              <a:gd name="connsiteY9" fmla="*/ 2533493 h 2643308"/>
              <a:gd name="connsiteX10" fmla="*/ 1598054 w 1993190"/>
              <a:gd name="connsiteY10" fmla="*/ 2488122 h 2643308"/>
              <a:gd name="connsiteX11" fmla="*/ 1608535 w 1993190"/>
              <a:gd name="connsiteY11" fmla="*/ 2495109 h 2643308"/>
              <a:gd name="connsiteX12" fmla="*/ 1603295 w 1993190"/>
              <a:gd name="connsiteY12" fmla="*/ 2502096 h 2643308"/>
              <a:gd name="connsiteX13" fmla="*/ 1594561 w 1993190"/>
              <a:gd name="connsiteY13" fmla="*/ 2500350 h 2643308"/>
              <a:gd name="connsiteX14" fmla="*/ 1598054 w 1993190"/>
              <a:gd name="connsiteY14" fmla="*/ 2488122 h 2643308"/>
              <a:gd name="connsiteX15" fmla="*/ 683008 w 1993190"/>
              <a:gd name="connsiteY15" fmla="*/ 2420229 h 2643308"/>
              <a:gd name="connsiteX16" fmla="*/ 676009 w 1993190"/>
              <a:gd name="connsiteY16" fmla="*/ 2443074 h 2643308"/>
              <a:gd name="connsiteX17" fmla="*/ 679564 w 1993190"/>
              <a:gd name="connsiteY17" fmla="*/ 2422113 h 2643308"/>
              <a:gd name="connsiteX18" fmla="*/ 683008 w 1993190"/>
              <a:gd name="connsiteY18" fmla="*/ 2420229 h 2643308"/>
              <a:gd name="connsiteX19" fmla="*/ 1136063 w 1993190"/>
              <a:gd name="connsiteY19" fmla="*/ 2397658 h 2643308"/>
              <a:gd name="connsiteX20" fmla="*/ 1139593 w 1993190"/>
              <a:gd name="connsiteY20" fmla="*/ 2477825 h 2643308"/>
              <a:gd name="connsiteX21" fmla="*/ 1143124 w 1993190"/>
              <a:gd name="connsiteY21" fmla="*/ 2451684 h 2643308"/>
              <a:gd name="connsiteX22" fmla="*/ 1136063 w 1993190"/>
              <a:gd name="connsiteY22" fmla="*/ 2397658 h 2643308"/>
              <a:gd name="connsiteX23" fmla="*/ 746094 w 1993190"/>
              <a:gd name="connsiteY23" fmla="*/ 2375593 h 2643308"/>
              <a:gd name="connsiteX24" fmla="*/ 732120 w 1993190"/>
              <a:gd name="connsiteY24" fmla="*/ 2448406 h 2643308"/>
              <a:gd name="connsiteX25" fmla="*/ 746094 w 1993190"/>
              <a:gd name="connsiteY25" fmla="*/ 2375593 h 2643308"/>
              <a:gd name="connsiteX26" fmla="*/ 768373 w 1993190"/>
              <a:gd name="connsiteY26" fmla="*/ 2373387 h 2643308"/>
              <a:gd name="connsiteX27" fmla="*/ 746064 w 1993190"/>
              <a:gd name="connsiteY27" fmla="*/ 2482974 h 2643308"/>
              <a:gd name="connsiteX28" fmla="*/ 768373 w 1993190"/>
              <a:gd name="connsiteY28" fmla="*/ 2373387 h 2643308"/>
              <a:gd name="connsiteX29" fmla="*/ 945384 w 1993190"/>
              <a:gd name="connsiteY29" fmla="*/ 2324662 h 2643308"/>
              <a:gd name="connsiteX30" fmla="*/ 956901 w 1993190"/>
              <a:gd name="connsiteY30" fmla="*/ 2326807 h 2643308"/>
              <a:gd name="connsiteX31" fmla="*/ 951685 w 1993190"/>
              <a:gd name="connsiteY31" fmla="*/ 2338820 h 2643308"/>
              <a:gd name="connsiteX32" fmla="*/ 937778 w 1993190"/>
              <a:gd name="connsiteY32" fmla="*/ 2330239 h 2643308"/>
              <a:gd name="connsiteX33" fmla="*/ 945384 w 1993190"/>
              <a:gd name="connsiteY33" fmla="*/ 2324662 h 2643308"/>
              <a:gd name="connsiteX34" fmla="*/ 833635 w 1993190"/>
              <a:gd name="connsiteY34" fmla="*/ 2287413 h 2643308"/>
              <a:gd name="connsiteX35" fmla="*/ 829663 w 1993190"/>
              <a:gd name="connsiteY35" fmla="*/ 2307596 h 2643308"/>
              <a:gd name="connsiteX36" fmla="*/ 829663 w 1993190"/>
              <a:gd name="connsiteY36" fmla="*/ 2289877 h 2643308"/>
              <a:gd name="connsiteX37" fmla="*/ 833635 w 1993190"/>
              <a:gd name="connsiteY37" fmla="*/ 2287413 h 2643308"/>
              <a:gd name="connsiteX38" fmla="*/ 1134753 w 1993190"/>
              <a:gd name="connsiteY38" fmla="*/ 2281452 h 2643308"/>
              <a:gd name="connsiteX39" fmla="*/ 1139968 w 1993190"/>
              <a:gd name="connsiteY39" fmla="*/ 2335521 h 2643308"/>
              <a:gd name="connsiteX40" fmla="*/ 1134753 w 1993190"/>
              <a:gd name="connsiteY40" fmla="*/ 2281452 h 2643308"/>
              <a:gd name="connsiteX41" fmla="*/ 291334 w 1993190"/>
              <a:gd name="connsiteY41" fmla="*/ 2248356 h 2643308"/>
              <a:gd name="connsiteX42" fmla="*/ 279035 w 1993190"/>
              <a:gd name="connsiteY42" fmla="*/ 2274098 h 2643308"/>
              <a:gd name="connsiteX43" fmla="*/ 291334 w 1993190"/>
              <a:gd name="connsiteY43" fmla="*/ 2248356 h 2643308"/>
              <a:gd name="connsiteX44" fmla="*/ 277051 w 1993190"/>
              <a:gd name="connsiteY44" fmla="*/ 2210111 h 2643308"/>
              <a:gd name="connsiteX45" fmla="*/ 245760 w 1993190"/>
              <a:gd name="connsiteY45" fmla="*/ 2254975 h 2643308"/>
              <a:gd name="connsiteX46" fmla="*/ 277051 w 1993190"/>
              <a:gd name="connsiteY46" fmla="*/ 2210111 h 2643308"/>
              <a:gd name="connsiteX47" fmla="*/ 1474236 w 1993190"/>
              <a:gd name="connsiteY47" fmla="*/ 2206433 h 2643308"/>
              <a:gd name="connsiteX48" fmla="*/ 1477767 w 1993190"/>
              <a:gd name="connsiteY48" fmla="*/ 2220408 h 2643308"/>
              <a:gd name="connsiteX49" fmla="*/ 1474236 w 1993190"/>
              <a:gd name="connsiteY49" fmla="*/ 2206433 h 2643308"/>
              <a:gd name="connsiteX50" fmla="*/ 1178973 w 1993190"/>
              <a:gd name="connsiteY50" fmla="*/ 2198390 h 2643308"/>
              <a:gd name="connsiteX51" fmla="*/ 1176319 w 1993190"/>
              <a:gd name="connsiteY51" fmla="*/ 2216731 h 2643308"/>
              <a:gd name="connsiteX52" fmla="*/ 1178035 w 1993190"/>
              <a:gd name="connsiteY52" fmla="*/ 2213298 h 2643308"/>
              <a:gd name="connsiteX53" fmla="*/ 1176319 w 1993190"/>
              <a:gd name="connsiteY53" fmla="*/ 2204718 h 2643308"/>
              <a:gd name="connsiteX54" fmla="*/ 1174603 w 1993190"/>
              <a:gd name="connsiteY54" fmla="*/ 2199569 h 2643308"/>
              <a:gd name="connsiteX55" fmla="*/ 1178973 w 1993190"/>
              <a:gd name="connsiteY55" fmla="*/ 2198390 h 2643308"/>
              <a:gd name="connsiteX56" fmla="*/ 857611 w 1993190"/>
              <a:gd name="connsiteY56" fmla="*/ 2140240 h 2643308"/>
              <a:gd name="connsiteX57" fmla="*/ 852463 w 1993190"/>
              <a:gd name="connsiteY57" fmla="*/ 2156025 h 2643308"/>
              <a:gd name="connsiteX58" fmla="*/ 857611 w 1993190"/>
              <a:gd name="connsiteY58" fmla="*/ 2140240 h 2643308"/>
              <a:gd name="connsiteX59" fmla="*/ 418530 w 1993190"/>
              <a:gd name="connsiteY59" fmla="*/ 2109350 h 2643308"/>
              <a:gd name="connsiteX60" fmla="*/ 372931 w 1993190"/>
              <a:gd name="connsiteY60" fmla="*/ 2168189 h 2643308"/>
              <a:gd name="connsiteX61" fmla="*/ 418530 w 1993190"/>
              <a:gd name="connsiteY61" fmla="*/ 2109350 h 2643308"/>
              <a:gd name="connsiteX62" fmla="*/ 1166044 w 1993190"/>
              <a:gd name="connsiteY62" fmla="*/ 2093170 h 2643308"/>
              <a:gd name="connsiteX63" fmla="*/ 1178213 w 1993190"/>
              <a:gd name="connsiteY63" fmla="*/ 2161569 h 2643308"/>
              <a:gd name="connsiteX64" fmla="*/ 1166044 w 1993190"/>
              <a:gd name="connsiteY64" fmla="*/ 2093170 h 2643308"/>
              <a:gd name="connsiteX65" fmla="*/ 451541 w 1993190"/>
              <a:gd name="connsiteY65" fmla="*/ 2076254 h 2643308"/>
              <a:gd name="connsiteX66" fmla="*/ 441157 w 1993190"/>
              <a:gd name="connsiteY66" fmla="*/ 2091699 h 2643308"/>
              <a:gd name="connsiteX67" fmla="*/ 451541 w 1993190"/>
              <a:gd name="connsiteY67" fmla="*/ 2076254 h 2643308"/>
              <a:gd name="connsiteX68" fmla="*/ 886785 w 1993190"/>
              <a:gd name="connsiteY68" fmla="*/ 2058603 h 2643308"/>
              <a:gd name="connsiteX69" fmla="*/ 883353 w 1993190"/>
              <a:gd name="connsiteY69" fmla="*/ 2084345 h 2643308"/>
              <a:gd name="connsiteX70" fmla="*/ 886785 w 1993190"/>
              <a:gd name="connsiteY70" fmla="*/ 2058603 h 2643308"/>
              <a:gd name="connsiteX71" fmla="*/ 427357 w 1993190"/>
              <a:gd name="connsiteY71" fmla="*/ 2043157 h 2643308"/>
              <a:gd name="connsiteX72" fmla="*/ 360428 w 1993190"/>
              <a:gd name="connsiteY72" fmla="*/ 2124796 h 2643308"/>
              <a:gd name="connsiteX73" fmla="*/ 427357 w 1993190"/>
              <a:gd name="connsiteY73" fmla="*/ 2043157 h 2643308"/>
              <a:gd name="connsiteX74" fmla="*/ 895709 w 1993190"/>
              <a:gd name="connsiteY74" fmla="*/ 1992409 h 2643308"/>
              <a:gd name="connsiteX75" fmla="*/ 895709 w 1993190"/>
              <a:gd name="connsiteY75" fmla="*/ 1992409 h 2643308"/>
              <a:gd name="connsiteX76" fmla="*/ 61088 w 1993190"/>
              <a:gd name="connsiteY76" fmla="*/ 1992409 h 2643308"/>
              <a:gd name="connsiteX77" fmla="*/ 76533 w 1993190"/>
              <a:gd name="connsiteY77" fmla="*/ 2001143 h 2643308"/>
              <a:gd name="connsiteX78" fmla="*/ 50791 w 1993190"/>
              <a:gd name="connsiteY78" fmla="*/ 2011624 h 2643308"/>
              <a:gd name="connsiteX79" fmla="*/ 61088 w 1993190"/>
              <a:gd name="connsiteY79" fmla="*/ 1992409 h 2643308"/>
              <a:gd name="connsiteX80" fmla="*/ 349813 w 1993190"/>
              <a:gd name="connsiteY80" fmla="*/ 1988838 h 2643308"/>
              <a:gd name="connsiteX81" fmla="*/ 360895 w 1993190"/>
              <a:gd name="connsiteY81" fmla="*/ 2003209 h 2643308"/>
              <a:gd name="connsiteX82" fmla="*/ 350465 w 1993190"/>
              <a:gd name="connsiteY82" fmla="*/ 2018887 h 2643308"/>
              <a:gd name="connsiteX83" fmla="*/ 329604 w 1993190"/>
              <a:gd name="connsiteY83" fmla="*/ 1992758 h 2643308"/>
              <a:gd name="connsiteX84" fmla="*/ 349813 w 1993190"/>
              <a:gd name="connsiteY84" fmla="*/ 1988838 h 2643308"/>
              <a:gd name="connsiteX85" fmla="*/ 1741923 w 1993190"/>
              <a:gd name="connsiteY85" fmla="*/ 1961132 h 2643308"/>
              <a:gd name="connsiteX86" fmla="*/ 1760043 w 1993190"/>
              <a:gd name="connsiteY86" fmla="*/ 1980090 h 2643308"/>
              <a:gd name="connsiteX87" fmla="*/ 1733566 w 1993190"/>
              <a:gd name="connsiteY87" fmla="*/ 1962806 h 2643308"/>
              <a:gd name="connsiteX88" fmla="*/ 1741923 w 1993190"/>
              <a:gd name="connsiteY88" fmla="*/ 1961132 h 2643308"/>
              <a:gd name="connsiteX89" fmla="*/ 542091 w 1993190"/>
              <a:gd name="connsiteY89" fmla="*/ 1926216 h 2643308"/>
              <a:gd name="connsiteX90" fmla="*/ 529735 w 1993190"/>
              <a:gd name="connsiteY90" fmla="*/ 1964461 h 2643308"/>
              <a:gd name="connsiteX91" fmla="*/ 542091 w 1993190"/>
              <a:gd name="connsiteY91" fmla="*/ 1926216 h 2643308"/>
              <a:gd name="connsiteX92" fmla="*/ 1614449 w 1993190"/>
              <a:gd name="connsiteY92" fmla="*/ 1920991 h 2643308"/>
              <a:gd name="connsiteX93" fmla="*/ 1650457 w 1993190"/>
              <a:gd name="connsiteY93" fmla="*/ 1931610 h 2643308"/>
              <a:gd name="connsiteX94" fmla="*/ 1604857 w 1993190"/>
              <a:gd name="connsiteY94" fmla="*/ 1926461 h 2643308"/>
              <a:gd name="connsiteX95" fmla="*/ 1614449 w 1993190"/>
              <a:gd name="connsiteY95" fmla="*/ 1920991 h 2643308"/>
              <a:gd name="connsiteX96" fmla="*/ 182932 w 1993190"/>
              <a:gd name="connsiteY96" fmla="*/ 1903416 h 2643308"/>
              <a:gd name="connsiteX97" fmla="*/ 169203 w 1993190"/>
              <a:gd name="connsiteY97" fmla="*/ 1921068 h 2643308"/>
              <a:gd name="connsiteX98" fmla="*/ 182932 w 1993190"/>
              <a:gd name="connsiteY98" fmla="*/ 1903416 h 2643308"/>
              <a:gd name="connsiteX99" fmla="*/ 576659 w 1993190"/>
              <a:gd name="connsiteY99" fmla="*/ 1884294 h 2643308"/>
              <a:gd name="connsiteX100" fmla="*/ 557781 w 1993190"/>
              <a:gd name="connsiteY100" fmla="*/ 1917391 h 2643308"/>
              <a:gd name="connsiteX101" fmla="*/ 576659 w 1993190"/>
              <a:gd name="connsiteY101" fmla="*/ 1884294 h 2643308"/>
              <a:gd name="connsiteX102" fmla="*/ 1509953 w 1993190"/>
              <a:gd name="connsiteY102" fmla="*/ 1836852 h 2643308"/>
              <a:gd name="connsiteX103" fmla="*/ 1532045 w 1993190"/>
              <a:gd name="connsiteY103" fmla="*/ 1854783 h 2643308"/>
              <a:gd name="connsiteX104" fmla="*/ 1507333 w 1993190"/>
              <a:gd name="connsiteY104" fmla="*/ 1837315 h 2643308"/>
              <a:gd name="connsiteX105" fmla="*/ 1509953 w 1993190"/>
              <a:gd name="connsiteY105" fmla="*/ 1836852 h 2643308"/>
              <a:gd name="connsiteX106" fmla="*/ 1822591 w 1993190"/>
              <a:gd name="connsiteY106" fmla="*/ 1819800 h 2643308"/>
              <a:gd name="connsiteX107" fmla="*/ 1836706 w 1993190"/>
              <a:gd name="connsiteY107" fmla="*/ 1837223 h 2643308"/>
              <a:gd name="connsiteX108" fmla="*/ 1815939 w 1993190"/>
              <a:gd name="connsiteY108" fmla="*/ 1821948 h 2643308"/>
              <a:gd name="connsiteX109" fmla="*/ 1822591 w 1993190"/>
              <a:gd name="connsiteY109" fmla="*/ 1819800 h 2643308"/>
              <a:gd name="connsiteX110" fmla="*/ 635938 w 1993190"/>
              <a:gd name="connsiteY110" fmla="*/ 1812953 h 2643308"/>
              <a:gd name="connsiteX111" fmla="*/ 616926 w 1993190"/>
              <a:gd name="connsiteY111" fmla="*/ 1842722 h 2643308"/>
              <a:gd name="connsiteX112" fmla="*/ 635938 w 1993190"/>
              <a:gd name="connsiteY112" fmla="*/ 1812953 h 2643308"/>
              <a:gd name="connsiteX113" fmla="*/ 1472373 w 1993190"/>
              <a:gd name="connsiteY113" fmla="*/ 1798638 h 2643308"/>
              <a:gd name="connsiteX114" fmla="*/ 1494977 w 1993190"/>
              <a:gd name="connsiteY114" fmla="*/ 1808050 h 2643308"/>
              <a:gd name="connsiteX115" fmla="*/ 1501890 w 1993190"/>
              <a:gd name="connsiteY115" fmla="*/ 1826927 h 2643308"/>
              <a:gd name="connsiteX116" fmla="*/ 1467323 w 1993190"/>
              <a:gd name="connsiteY116" fmla="*/ 1802901 h 2643308"/>
              <a:gd name="connsiteX117" fmla="*/ 1472373 w 1993190"/>
              <a:gd name="connsiteY117" fmla="*/ 1798638 h 2643308"/>
              <a:gd name="connsiteX118" fmla="*/ 658446 w 1993190"/>
              <a:gd name="connsiteY118" fmla="*/ 1793685 h 2643308"/>
              <a:gd name="connsiteX119" fmla="*/ 644690 w 1993190"/>
              <a:gd name="connsiteY119" fmla="*/ 1811482 h 2643308"/>
              <a:gd name="connsiteX120" fmla="*/ 655171 w 1993190"/>
              <a:gd name="connsiteY120" fmla="*/ 1794145 h 2643308"/>
              <a:gd name="connsiteX121" fmla="*/ 658446 w 1993190"/>
              <a:gd name="connsiteY121" fmla="*/ 1793685 h 2643308"/>
              <a:gd name="connsiteX122" fmla="*/ 1763815 w 1993190"/>
              <a:gd name="connsiteY122" fmla="*/ 1779982 h 2643308"/>
              <a:gd name="connsiteX123" fmla="*/ 1810791 w 1993190"/>
              <a:gd name="connsiteY123" fmla="*/ 1811454 h 2643308"/>
              <a:gd name="connsiteX124" fmla="*/ 1758572 w 1993190"/>
              <a:gd name="connsiteY124" fmla="*/ 1782119 h 2643308"/>
              <a:gd name="connsiteX125" fmla="*/ 1763815 w 1993190"/>
              <a:gd name="connsiteY125" fmla="*/ 1779982 h 2643308"/>
              <a:gd name="connsiteX126" fmla="*/ 383227 w 1993190"/>
              <a:gd name="connsiteY126" fmla="*/ 1754114 h 2643308"/>
              <a:gd name="connsiteX127" fmla="*/ 305267 w 1993190"/>
              <a:gd name="connsiteY127" fmla="*/ 1818101 h 2643308"/>
              <a:gd name="connsiteX128" fmla="*/ 383227 w 1993190"/>
              <a:gd name="connsiteY128" fmla="*/ 1754114 h 2643308"/>
              <a:gd name="connsiteX129" fmla="*/ 1706353 w 1993190"/>
              <a:gd name="connsiteY129" fmla="*/ 1746906 h 2643308"/>
              <a:gd name="connsiteX130" fmla="*/ 1706353 w 1993190"/>
              <a:gd name="connsiteY130" fmla="*/ 1746906 h 2643308"/>
              <a:gd name="connsiteX131" fmla="*/ 1656008 w 1993190"/>
              <a:gd name="connsiteY131" fmla="*/ 1692568 h 2643308"/>
              <a:gd name="connsiteX132" fmla="*/ 1681347 w 1993190"/>
              <a:gd name="connsiteY132" fmla="*/ 1713939 h 2643308"/>
              <a:gd name="connsiteX133" fmla="*/ 1660754 w 1993190"/>
              <a:gd name="connsiteY133" fmla="*/ 1710445 h 2643308"/>
              <a:gd name="connsiteX134" fmla="*/ 1662470 w 1993190"/>
              <a:gd name="connsiteY134" fmla="*/ 1706952 h 2643308"/>
              <a:gd name="connsiteX135" fmla="*/ 1653889 w 1993190"/>
              <a:gd name="connsiteY135" fmla="*/ 1694724 h 2643308"/>
              <a:gd name="connsiteX136" fmla="*/ 1656008 w 1993190"/>
              <a:gd name="connsiteY136" fmla="*/ 1692568 h 2643308"/>
              <a:gd name="connsiteX137" fmla="*/ 268493 w 1993190"/>
              <a:gd name="connsiteY137" fmla="*/ 1659973 h 2643308"/>
              <a:gd name="connsiteX138" fmla="*/ 278790 w 1993190"/>
              <a:gd name="connsiteY138" fmla="*/ 1666989 h 2643308"/>
              <a:gd name="connsiteX139" fmla="*/ 259912 w 1993190"/>
              <a:gd name="connsiteY139" fmla="*/ 1677512 h 2643308"/>
              <a:gd name="connsiteX140" fmla="*/ 268493 w 1993190"/>
              <a:gd name="connsiteY140" fmla="*/ 1659973 h 2643308"/>
              <a:gd name="connsiteX141" fmla="*/ 604764 w 1993190"/>
              <a:gd name="connsiteY141" fmla="*/ 1630554 h 2643308"/>
              <a:gd name="connsiteX142" fmla="*/ 599563 w 1993190"/>
              <a:gd name="connsiteY142" fmla="*/ 1645999 h 2643308"/>
              <a:gd name="connsiteX143" fmla="*/ 604764 w 1993190"/>
              <a:gd name="connsiteY143" fmla="*/ 1630554 h 2643308"/>
              <a:gd name="connsiteX144" fmla="*/ 1787582 w 1993190"/>
              <a:gd name="connsiteY144" fmla="*/ 1591773 h 2643308"/>
              <a:gd name="connsiteX145" fmla="*/ 1815939 w 1993190"/>
              <a:gd name="connsiteY145" fmla="*/ 1606240 h 2643308"/>
              <a:gd name="connsiteX146" fmla="*/ 1777695 w 1993190"/>
              <a:gd name="connsiteY146" fmla="*/ 1593824 h 2643308"/>
              <a:gd name="connsiteX147" fmla="*/ 1787582 w 1993190"/>
              <a:gd name="connsiteY147" fmla="*/ 1591773 h 2643308"/>
              <a:gd name="connsiteX148" fmla="*/ 1929382 w 1993190"/>
              <a:gd name="connsiteY148" fmla="*/ 1587647 h 2643308"/>
              <a:gd name="connsiteX149" fmla="*/ 1946584 w 1993190"/>
              <a:gd name="connsiteY149" fmla="*/ 1588947 h 2643308"/>
              <a:gd name="connsiteX150" fmla="*/ 1923939 w 1993190"/>
              <a:gd name="connsiteY150" fmla="*/ 1594148 h 2643308"/>
              <a:gd name="connsiteX151" fmla="*/ 1929382 w 1993190"/>
              <a:gd name="connsiteY151" fmla="*/ 1587647 h 2643308"/>
              <a:gd name="connsiteX152" fmla="*/ 159501 w 1993190"/>
              <a:gd name="connsiteY152" fmla="*/ 1499176 h 2643308"/>
              <a:gd name="connsiteX153" fmla="*/ 178029 w 1993190"/>
              <a:gd name="connsiteY153" fmla="*/ 1510275 h 2643308"/>
              <a:gd name="connsiteX154" fmla="*/ 153758 w 1993190"/>
              <a:gd name="connsiteY154" fmla="*/ 1501506 h 2643308"/>
              <a:gd name="connsiteX155" fmla="*/ 159501 w 1993190"/>
              <a:gd name="connsiteY155" fmla="*/ 1499176 h 2643308"/>
              <a:gd name="connsiteX156" fmla="*/ 1828898 w 1993190"/>
              <a:gd name="connsiteY156" fmla="*/ 1494008 h 2643308"/>
              <a:gd name="connsiteX157" fmla="*/ 1846830 w 1993190"/>
              <a:gd name="connsiteY157" fmla="*/ 1496452 h 2643308"/>
              <a:gd name="connsiteX158" fmla="*/ 1812262 w 1993190"/>
              <a:gd name="connsiteY158" fmla="*/ 1498229 h 2643308"/>
              <a:gd name="connsiteX159" fmla="*/ 1828898 w 1993190"/>
              <a:gd name="connsiteY159" fmla="*/ 1494008 h 2643308"/>
              <a:gd name="connsiteX160" fmla="*/ 556065 w 1993190"/>
              <a:gd name="connsiteY160" fmla="*/ 1486200 h 2643308"/>
              <a:gd name="connsiteX161" fmla="*/ 556065 w 1993190"/>
              <a:gd name="connsiteY161" fmla="*/ 1486200 h 2643308"/>
              <a:gd name="connsiteX162" fmla="*/ 1743026 w 1993190"/>
              <a:gd name="connsiteY162" fmla="*/ 1461800 h 2643308"/>
              <a:gd name="connsiteX163" fmla="*/ 1760043 w 1993190"/>
              <a:gd name="connsiteY163" fmla="*/ 1471936 h 2643308"/>
              <a:gd name="connsiteX164" fmla="*/ 1737243 w 1993190"/>
              <a:gd name="connsiteY164" fmla="*/ 1465071 h 2643308"/>
              <a:gd name="connsiteX165" fmla="*/ 1743026 w 1993190"/>
              <a:gd name="connsiteY165" fmla="*/ 1461800 h 2643308"/>
              <a:gd name="connsiteX166" fmla="*/ 581940 w 1993190"/>
              <a:gd name="connsiteY166" fmla="*/ 1459923 h 2643308"/>
              <a:gd name="connsiteX167" fmla="*/ 590632 w 1993190"/>
              <a:gd name="connsiteY167" fmla="*/ 1471936 h 2643308"/>
              <a:gd name="connsiteX168" fmla="*/ 580202 w 1993190"/>
              <a:gd name="connsiteY168" fmla="*/ 1480516 h 2643308"/>
              <a:gd name="connsiteX169" fmla="*/ 581940 w 1993190"/>
              <a:gd name="connsiteY169" fmla="*/ 1459923 h 2643308"/>
              <a:gd name="connsiteX170" fmla="*/ 1893900 w 1993190"/>
              <a:gd name="connsiteY170" fmla="*/ 1407704 h 2643308"/>
              <a:gd name="connsiteX171" fmla="*/ 1977745 w 1993190"/>
              <a:gd name="connsiteY171" fmla="*/ 1430201 h 2643308"/>
              <a:gd name="connsiteX172" fmla="*/ 1893900 w 1993190"/>
              <a:gd name="connsiteY172" fmla="*/ 1407704 h 2643308"/>
              <a:gd name="connsiteX173" fmla="*/ 599410 w 1993190"/>
              <a:gd name="connsiteY173" fmla="*/ 1354014 h 2643308"/>
              <a:gd name="connsiteX174" fmla="*/ 627259 w 1993190"/>
              <a:gd name="connsiteY174" fmla="*/ 1414542 h 2643308"/>
              <a:gd name="connsiteX175" fmla="*/ 613334 w 1993190"/>
              <a:gd name="connsiteY175" fmla="*/ 1405896 h 2643308"/>
              <a:gd name="connsiteX176" fmla="*/ 585484 w 1993190"/>
              <a:gd name="connsiteY176" fmla="*/ 1371308 h 2643308"/>
              <a:gd name="connsiteX177" fmla="*/ 599410 w 1993190"/>
              <a:gd name="connsiteY177" fmla="*/ 1354014 h 2643308"/>
              <a:gd name="connsiteX178" fmla="*/ 1768869 w 1993190"/>
              <a:gd name="connsiteY178" fmla="*/ 1353810 h 2643308"/>
              <a:gd name="connsiteX179" fmla="*/ 1882133 w 1993190"/>
              <a:gd name="connsiteY179" fmla="*/ 1404170 h 2643308"/>
              <a:gd name="connsiteX180" fmla="*/ 1768869 w 1993190"/>
              <a:gd name="connsiteY180" fmla="*/ 1353810 h 2643308"/>
              <a:gd name="connsiteX181" fmla="*/ 1979104 w 1993190"/>
              <a:gd name="connsiteY181" fmla="*/ 1261872 h 2643308"/>
              <a:gd name="connsiteX182" fmla="*/ 1993190 w 1993190"/>
              <a:gd name="connsiteY182" fmla="*/ 1263183 h 2643308"/>
              <a:gd name="connsiteX183" fmla="*/ 1968919 w 1993190"/>
              <a:gd name="connsiteY183" fmla="*/ 1268423 h 2643308"/>
              <a:gd name="connsiteX184" fmla="*/ 1979104 w 1993190"/>
              <a:gd name="connsiteY184" fmla="*/ 1261872 h 2643308"/>
              <a:gd name="connsiteX185" fmla="*/ 477645 w 1993190"/>
              <a:gd name="connsiteY185" fmla="*/ 1251307 h 2643308"/>
              <a:gd name="connsiteX186" fmla="*/ 519567 w 1993190"/>
              <a:gd name="connsiteY186" fmla="*/ 1277265 h 2643308"/>
              <a:gd name="connsiteX187" fmla="*/ 440963 w 1993190"/>
              <a:gd name="connsiteY187" fmla="*/ 1282457 h 2643308"/>
              <a:gd name="connsiteX188" fmla="*/ 477645 w 1993190"/>
              <a:gd name="connsiteY188" fmla="*/ 1251307 h 2643308"/>
              <a:gd name="connsiteX189" fmla="*/ 1817410 w 1993190"/>
              <a:gd name="connsiteY189" fmla="*/ 1244244 h 2643308"/>
              <a:gd name="connsiteX190" fmla="*/ 1798288 w 1993190"/>
              <a:gd name="connsiteY190" fmla="*/ 1251231 h 2643308"/>
              <a:gd name="connsiteX191" fmla="*/ 1817410 w 1993190"/>
              <a:gd name="connsiteY191" fmla="*/ 1244244 h 2643308"/>
              <a:gd name="connsiteX192" fmla="*/ 1925845 w 1993190"/>
              <a:gd name="connsiteY192" fmla="*/ 1231925 h 2643308"/>
              <a:gd name="connsiteX193" fmla="*/ 1925845 w 1993190"/>
              <a:gd name="connsiteY193" fmla="*/ 1231925 h 2643308"/>
              <a:gd name="connsiteX194" fmla="*/ 1981155 w 1993190"/>
              <a:gd name="connsiteY194" fmla="*/ 1207654 h 2643308"/>
              <a:gd name="connsiteX195" fmla="*/ 1981155 w 1993190"/>
              <a:gd name="connsiteY195" fmla="*/ 1207654 h 2643308"/>
              <a:gd name="connsiteX196" fmla="*/ 1915082 w 1993190"/>
              <a:gd name="connsiteY196" fmla="*/ 1207654 h 2643308"/>
              <a:gd name="connsiteX197" fmla="*/ 1911552 w 1993190"/>
              <a:gd name="connsiteY197" fmla="*/ 1219421 h 2643308"/>
              <a:gd name="connsiteX198" fmla="*/ 1909787 w 1993190"/>
              <a:gd name="connsiteY198" fmla="*/ 1214378 h 2643308"/>
              <a:gd name="connsiteX199" fmla="*/ 1904491 w 1993190"/>
              <a:gd name="connsiteY199" fmla="*/ 1216059 h 2643308"/>
              <a:gd name="connsiteX200" fmla="*/ 1915082 w 1993190"/>
              <a:gd name="connsiteY200" fmla="*/ 1207654 h 2643308"/>
              <a:gd name="connsiteX201" fmla="*/ 1866425 w 1993190"/>
              <a:gd name="connsiteY201" fmla="*/ 1200877 h 2643308"/>
              <a:gd name="connsiteX202" fmla="*/ 1838267 w 1993190"/>
              <a:gd name="connsiteY202" fmla="*/ 1207812 h 2643308"/>
              <a:gd name="connsiteX203" fmla="*/ 1866425 w 1993190"/>
              <a:gd name="connsiteY203" fmla="*/ 1200877 h 2643308"/>
              <a:gd name="connsiteX204" fmla="*/ 1827707 w 1993190"/>
              <a:gd name="connsiteY204" fmla="*/ 1197112 h 2643308"/>
              <a:gd name="connsiteX205" fmla="*/ 1824095 w 1993190"/>
              <a:gd name="connsiteY205" fmla="*/ 1201456 h 2643308"/>
              <a:gd name="connsiteX206" fmla="*/ 1822289 w 1993190"/>
              <a:gd name="connsiteY206" fmla="*/ 1201259 h 2643308"/>
              <a:gd name="connsiteX207" fmla="*/ 1799214 w 1993190"/>
              <a:gd name="connsiteY207" fmla="*/ 1195959 h 2643308"/>
              <a:gd name="connsiteX208" fmla="*/ 1815538 w 1993190"/>
              <a:gd name="connsiteY208" fmla="*/ 1197112 h 2643308"/>
              <a:gd name="connsiteX209" fmla="*/ 1819667 w 1993190"/>
              <a:gd name="connsiteY209" fmla="*/ 1200973 h 2643308"/>
              <a:gd name="connsiteX210" fmla="*/ 1822289 w 1993190"/>
              <a:gd name="connsiteY210" fmla="*/ 1201259 h 2643308"/>
              <a:gd name="connsiteX211" fmla="*/ 1817549 w 1993190"/>
              <a:gd name="connsiteY211" fmla="*/ 1204888 h 2643308"/>
              <a:gd name="connsiteX212" fmla="*/ 1787724 w 1993190"/>
              <a:gd name="connsiteY212" fmla="*/ 1200544 h 2643308"/>
              <a:gd name="connsiteX213" fmla="*/ 1799214 w 1993190"/>
              <a:gd name="connsiteY213" fmla="*/ 1195959 h 2643308"/>
              <a:gd name="connsiteX214" fmla="*/ 1761514 w 1993190"/>
              <a:gd name="connsiteY214" fmla="*/ 1174833 h 2643308"/>
              <a:gd name="connsiteX215" fmla="*/ 1739450 w 1993190"/>
              <a:gd name="connsiteY215" fmla="*/ 1180074 h 2643308"/>
              <a:gd name="connsiteX216" fmla="*/ 1761514 w 1993190"/>
              <a:gd name="connsiteY216" fmla="*/ 1174833 h 2643308"/>
              <a:gd name="connsiteX217" fmla="*/ 584080 w 1993190"/>
              <a:gd name="connsiteY217" fmla="*/ 1082303 h 2643308"/>
              <a:gd name="connsiteX218" fmla="*/ 617110 w 1993190"/>
              <a:gd name="connsiteY218" fmla="*/ 1101649 h 2643308"/>
              <a:gd name="connsiteX219" fmla="*/ 608417 w 1993190"/>
              <a:gd name="connsiteY219" fmla="*/ 1115719 h 2643308"/>
              <a:gd name="connsiteX220" fmla="*/ 571911 w 1993190"/>
              <a:gd name="connsiteY220" fmla="*/ 1094614 h 2643308"/>
              <a:gd name="connsiteX221" fmla="*/ 584080 w 1993190"/>
              <a:gd name="connsiteY221" fmla="*/ 1082303 h 2643308"/>
              <a:gd name="connsiteX222" fmla="*/ 674267 w 1993190"/>
              <a:gd name="connsiteY222" fmla="*/ 1054674 h 2643308"/>
              <a:gd name="connsiteX223" fmla="*/ 677839 w 1993190"/>
              <a:gd name="connsiteY223" fmla="*/ 1073797 h 2643308"/>
              <a:gd name="connsiteX224" fmla="*/ 667122 w 1993190"/>
              <a:gd name="connsiteY224" fmla="*/ 1065105 h 2643308"/>
              <a:gd name="connsiteX225" fmla="*/ 674267 w 1993190"/>
              <a:gd name="connsiteY225" fmla="*/ 1054674 h 2643308"/>
              <a:gd name="connsiteX226" fmla="*/ 1927028 w 1993190"/>
              <a:gd name="connsiteY226" fmla="*/ 1037758 h 2643308"/>
              <a:gd name="connsiteX227" fmla="*/ 1938029 w 1993190"/>
              <a:gd name="connsiteY227" fmla="*/ 1045581 h 2643308"/>
              <a:gd name="connsiteX228" fmla="*/ 1906738 w 1993190"/>
              <a:gd name="connsiteY228" fmla="*/ 1061226 h 2643308"/>
              <a:gd name="connsiteX229" fmla="*/ 1927028 w 1993190"/>
              <a:gd name="connsiteY229" fmla="*/ 1037758 h 2643308"/>
              <a:gd name="connsiteX230" fmla="*/ 105858 w 1993190"/>
              <a:gd name="connsiteY230" fmla="*/ 874938 h 2643308"/>
              <a:gd name="connsiteX231" fmla="*/ 123604 w 1993190"/>
              <a:gd name="connsiteY231" fmla="*/ 887382 h 2643308"/>
              <a:gd name="connsiteX232" fmla="*/ 100959 w 1993190"/>
              <a:gd name="connsiteY232" fmla="*/ 918611 h 2643308"/>
              <a:gd name="connsiteX233" fmla="*/ 105858 w 1993190"/>
              <a:gd name="connsiteY233" fmla="*/ 874938 h 2643308"/>
              <a:gd name="connsiteX234" fmla="*/ 1253395 w 1993190"/>
              <a:gd name="connsiteY234" fmla="*/ 747167 h 2643308"/>
              <a:gd name="connsiteX235" fmla="*/ 1248017 w 1993190"/>
              <a:gd name="connsiteY235" fmla="*/ 766968 h 2643308"/>
              <a:gd name="connsiteX236" fmla="*/ 1249755 w 1993190"/>
              <a:gd name="connsiteY236" fmla="*/ 749585 h 2643308"/>
              <a:gd name="connsiteX237" fmla="*/ 1253395 w 1993190"/>
              <a:gd name="connsiteY237" fmla="*/ 747167 h 2643308"/>
              <a:gd name="connsiteX238" fmla="*/ 1409882 w 1993190"/>
              <a:gd name="connsiteY238" fmla="*/ 711942 h 2643308"/>
              <a:gd name="connsiteX239" fmla="*/ 1404660 w 1993190"/>
              <a:gd name="connsiteY239" fmla="*/ 783216 h 2643308"/>
              <a:gd name="connsiteX240" fmla="*/ 1409882 w 1993190"/>
              <a:gd name="connsiteY240" fmla="*/ 711942 h 2643308"/>
              <a:gd name="connsiteX241" fmla="*/ 397316 w 1993190"/>
              <a:gd name="connsiteY241" fmla="*/ 654273 h 2643308"/>
              <a:gd name="connsiteX242" fmla="*/ 409705 w 1993190"/>
              <a:gd name="connsiteY242" fmla="*/ 662561 h 2643308"/>
              <a:gd name="connsiteX243" fmla="*/ 393524 w 1993190"/>
              <a:gd name="connsiteY243" fmla="*/ 657360 h 2643308"/>
              <a:gd name="connsiteX244" fmla="*/ 397316 w 1993190"/>
              <a:gd name="connsiteY244" fmla="*/ 654273 h 2643308"/>
              <a:gd name="connsiteX245" fmla="*/ 630667 w 1993190"/>
              <a:gd name="connsiteY245" fmla="*/ 623211 h 2643308"/>
              <a:gd name="connsiteX246" fmla="*/ 627171 w 1993190"/>
              <a:gd name="connsiteY246" fmla="*/ 676857 h 2643308"/>
              <a:gd name="connsiteX247" fmla="*/ 630667 w 1993190"/>
              <a:gd name="connsiteY247" fmla="*/ 623211 h 2643308"/>
              <a:gd name="connsiteX248" fmla="*/ 308650 w 1993190"/>
              <a:gd name="connsiteY248" fmla="*/ 591325 h 2643308"/>
              <a:gd name="connsiteX249" fmla="*/ 315711 w 1993190"/>
              <a:gd name="connsiteY249" fmla="*/ 607505 h 2643308"/>
              <a:gd name="connsiteX250" fmla="*/ 308650 w 1993190"/>
              <a:gd name="connsiteY250" fmla="*/ 591325 h 2643308"/>
              <a:gd name="connsiteX251" fmla="*/ 1594707 w 1993190"/>
              <a:gd name="connsiteY251" fmla="*/ 577351 h 2643308"/>
              <a:gd name="connsiteX252" fmla="*/ 1594707 w 1993190"/>
              <a:gd name="connsiteY252" fmla="*/ 577351 h 2643308"/>
              <a:gd name="connsiteX253" fmla="*/ 88696 w 1993190"/>
              <a:gd name="connsiteY253" fmla="*/ 575880 h 2643308"/>
              <a:gd name="connsiteX254" fmla="*/ 104481 w 1993190"/>
              <a:gd name="connsiteY254" fmla="*/ 581095 h 2643308"/>
              <a:gd name="connsiteX255" fmla="*/ 95712 w 1993190"/>
              <a:gd name="connsiteY255" fmla="*/ 595003 h 2643308"/>
              <a:gd name="connsiteX256" fmla="*/ 88696 w 1993190"/>
              <a:gd name="connsiteY256" fmla="*/ 575880 h 2643308"/>
              <a:gd name="connsiteX257" fmla="*/ 850257 w 1993190"/>
              <a:gd name="connsiteY257" fmla="*/ 474672 h 2643308"/>
              <a:gd name="connsiteX258" fmla="*/ 850257 w 1993190"/>
              <a:gd name="connsiteY258" fmla="*/ 474672 h 2643308"/>
              <a:gd name="connsiteX259" fmla="*/ 1369596 w 1993190"/>
              <a:gd name="connsiteY259" fmla="*/ 393481 h 2643308"/>
              <a:gd name="connsiteX260" fmla="*/ 1369596 w 1993190"/>
              <a:gd name="connsiteY260" fmla="*/ 393481 h 2643308"/>
              <a:gd name="connsiteX261" fmla="*/ 24199 w 1993190"/>
              <a:gd name="connsiteY261" fmla="*/ 367474 h 2643308"/>
              <a:gd name="connsiteX262" fmla="*/ 46991 w 1993190"/>
              <a:gd name="connsiteY262" fmla="*/ 372435 h 2643308"/>
              <a:gd name="connsiteX263" fmla="*/ 8787 w 1993190"/>
              <a:gd name="connsiteY263" fmla="*/ 408672 h 2643308"/>
              <a:gd name="connsiteX264" fmla="*/ 5314 w 1993190"/>
              <a:gd name="connsiteY264" fmla="*/ 368984 h 2643308"/>
              <a:gd name="connsiteX265" fmla="*/ 24199 w 1993190"/>
              <a:gd name="connsiteY265" fmla="*/ 367474 h 2643308"/>
              <a:gd name="connsiteX266" fmla="*/ 802864 w 1993190"/>
              <a:gd name="connsiteY266" fmla="*/ 331176 h 2643308"/>
              <a:gd name="connsiteX267" fmla="*/ 813483 w 1993190"/>
              <a:gd name="connsiteY267" fmla="*/ 349792 h 2643308"/>
              <a:gd name="connsiteX268" fmla="*/ 798037 w 1993190"/>
              <a:gd name="connsiteY268" fmla="*/ 332141 h 2643308"/>
              <a:gd name="connsiteX269" fmla="*/ 802864 w 1993190"/>
              <a:gd name="connsiteY269" fmla="*/ 331176 h 2643308"/>
              <a:gd name="connsiteX270" fmla="*/ 881882 w 1993190"/>
              <a:gd name="connsiteY270" fmla="*/ 302347 h 2643308"/>
              <a:gd name="connsiteX271" fmla="*/ 881882 w 1993190"/>
              <a:gd name="connsiteY271" fmla="*/ 302347 h 2643308"/>
              <a:gd name="connsiteX272" fmla="*/ 208857 w 1993190"/>
              <a:gd name="connsiteY272" fmla="*/ 300810 h 2643308"/>
              <a:gd name="connsiteX273" fmla="*/ 262886 w 1993190"/>
              <a:gd name="connsiteY273" fmla="*/ 370424 h 2643308"/>
              <a:gd name="connsiteX274" fmla="*/ 379658 w 1993190"/>
              <a:gd name="connsiteY274" fmla="*/ 544460 h 2643308"/>
              <a:gd name="connsiteX275" fmla="*/ 451116 w 1993190"/>
              <a:gd name="connsiteY275" fmla="*/ 629738 h 2643308"/>
              <a:gd name="connsiteX276" fmla="*/ 440659 w 1993190"/>
              <a:gd name="connsiteY276" fmla="*/ 647142 h 2643308"/>
              <a:gd name="connsiteX277" fmla="*/ 721261 w 1993190"/>
              <a:gd name="connsiteY277" fmla="*/ 687170 h 2643308"/>
              <a:gd name="connsiteX278" fmla="*/ 836291 w 1993190"/>
              <a:gd name="connsiteY278" fmla="*/ 680208 h 2643308"/>
              <a:gd name="connsiteX279" fmla="*/ 752633 w 1993190"/>
              <a:gd name="connsiteY279" fmla="*/ 537499 h 2643308"/>
              <a:gd name="connsiteX280" fmla="*/ 777033 w 1993190"/>
              <a:gd name="connsiteY280" fmla="*/ 514874 h 2643308"/>
              <a:gd name="connsiteX281" fmla="*/ 874634 w 1993190"/>
              <a:gd name="connsiteY281" fmla="*/ 654103 h 2643308"/>
              <a:gd name="connsiteX282" fmla="*/ 872891 w 1993190"/>
              <a:gd name="connsiteY282" fmla="*/ 619296 h 2643308"/>
              <a:gd name="connsiteX283" fmla="*/ 892062 w 1993190"/>
              <a:gd name="connsiteY283" fmla="*/ 655843 h 2643308"/>
              <a:gd name="connsiteX284" fmla="*/ 972234 w 1993190"/>
              <a:gd name="connsiteY284" fmla="*/ 673247 h 2643308"/>
              <a:gd name="connsiteX285" fmla="*/ 1195322 w 1993190"/>
              <a:gd name="connsiteY285" fmla="*/ 793331 h 2643308"/>
              <a:gd name="connsiteX286" fmla="*/ 1221465 w 1993190"/>
              <a:gd name="connsiteY286" fmla="*/ 808994 h 2643308"/>
              <a:gd name="connsiteX287" fmla="*/ 1278980 w 1993190"/>
              <a:gd name="connsiteY287" fmla="*/ 815956 h 2643308"/>
              <a:gd name="connsiteX288" fmla="*/ 1421895 w 1993190"/>
              <a:gd name="connsiteY288" fmla="*/ 883830 h 2643308"/>
              <a:gd name="connsiteX289" fmla="*/ 1489867 w 1993190"/>
              <a:gd name="connsiteY289" fmla="*/ 883830 h 2643308"/>
              <a:gd name="connsiteX290" fmla="*/ 1542153 w 1993190"/>
              <a:gd name="connsiteY290" fmla="*/ 909935 h 2643308"/>
              <a:gd name="connsiteX291" fmla="*/ 1716441 w 1993190"/>
              <a:gd name="connsiteY291" fmla="*/ 810735 h 2643308"/>
              <a:gd name="connsiteX292" fmla="*/ 1566554 w 1993190"/>
              <a:gd name="connsiteY292" fmla="*/ 969107 h 2643308"/>
              <a:gd name="connsiteX293" fmla="*/ 1624068 w 1993190"/>
              <a:gd name="connsiteY293" fmla="*/ 979550 h 2643308"/>
              <a:gd name="connsiteX294" fmla="*/ 1615354 w 1993190"/>
              <a:gd name="connsiteY294" fmla="*/ 1042203 h 2643308"/>
              <a:gd name="connsiteX295" fmla="*/ 1672869 w 1993190"/>
              <a:gd name="connsiteY295" fmla="*/ 1050904 h 2643308"/>
              <a:gd name="connsiteX296" fmla="*/ 1636268 w 1993190"/>
              <a:gd name="connsiteY296" fmla="*/ 1087452 h 2643308"/>
              <a:gd name="connsiteX297" fmla="*/ 1746069 w 1993190"/>
              <a:gd name="connsiteY297" fmla="*/ 1200575 h 2643308"/>
              <a:gd name="connsiteX298" fmla="*/ 1679840 w 1993190"/>
              <a:gd name="connsiteY298" fmla="*/ 1338064 h 2643308"/>
              <a:gd name="connsiteX299" fmla="*/ 1746069 w 1993190"/>
              <a:gd name="connsiteY299" fmla="*/ 1355467 h 2643308"/>
              <a:gd name="connsiteX300" fmla="*/ 1742583 w 1993190"/>
              <a:gd name="connsiteY300" fmla="*/ 1353727 h 2643308"/>
              <a:gd name="connsiteX301" fmla="*/ 1667640 w 1993190"/>
              <a:gd name="connsiteY301" fmla="*/ 1492956 h 2643308"/>
              <a:gd name="connsiteX302" fmla="*/ 1603154 w 1993190"/>
              <a:gd name="connsiteY302" fmla="*/ 1653069 h 2643308"/>
              <a:gd name="connsiteX303" fmla="*/ 1547382 w 1993190"/>
              <a:gd name="connsiteY303" fmla="*/ 1661771 h 2643308"/>
              <a:gd name="connsiteX304" fmla="*/ 1493353 w 1993190"/>
              <a:gd name="connsiteY304" fmla="*/ 1750529 h 2643308"/>
              <a:gd name="connsiteX305" fmla="*/ 1517753 w 1993190"/>
              <a:gd name="connsiteY305" fmla="*/ 1820144 h 2643308"/>
              <a:gd name="connsiteX306" fmla="*/ 1477667 w 1993190"/>
              <a:gd name="connsiteY306" fmla="*/ 1785337 h 2643308"/>
              <a:gd name="connsiteX307" fmla="*/ 1493353 w 1993190"/>
              <a:gd name="connsiteY307" fmla="*/ 1776635 h 2643308"/>
              <a:gd name="connsiteX308" fmla="*/ 1482896 w 1993190"/>
              <a:gd name="connsiteY308" fmla="*/ 1755750 h 2643308"/>
              <a:gd name="connsiteX309" fmla="*/ 1317323 w 1993190"/>
              <a:gd name="connsiteY309" fmla="*/ 1827105 h 2643308"/>
              <a:gd name="connsiteX310" fmla="*/ 1191836 w 1993190"/>
              <a:gd name="connsiteY310" fmla="*/ 1865393 h 2643308"/>
              <a:gd name="connsiteX311" fmla="*/ 1156979 w 1993190"/>
              <a:gd name="connsiteY311" fmla="*/ 1935007 h 2643308"/>
              <a:gd name="connsiteX312" fmla="*/ 1176151 w 1993190"/>
              <a:gd name="connsiteY312" fmla="*/ 1980257 h 2643308"/>
              <a:gd name="connsiteX313" fmla="*/ 1153493 w 1993190"/>
              <a:gd name="connsiteY313" fmla="*/ 2025506 h 2643308"/>
              <a:gd name="connsiteX314" fmla="*/ 1127350 w 1993190"/>
              <a:gd name="connsiteY314" fmla="*/ 1865393 h 2643308"/>
              <a:gd name="connsiteX315" fmla="*/ 1045435 w 1993190"/>
              <a:gd name="connsiteY315" fmla="*/ 1865393 h 2643308"/>
              <a:gd name="connsiteX316" fmla="*/ 939120 w 1993190"/>
              <a:gd name="connsiteY316" fmla="*/ 1874095 h 2643308"/>
              <a:gd name="connsiteX317" fmla="*/ 904263 w 1993190"/>
              <a:gd name="connsiteY317" fmla="*/ 1835807 h 2643308"/>
              <a:gd name="connsiteX318" fmla="*/ 827576 w 1993190"/>
              <a:gd name="connsiteY318" fmla="*/ 1820144 h 2643308"/>
              <a:gd name="connsiteX319" fmla="*/ 689889 w 1993190"/>
              <a:gd name="connsiteY319" fmla="*/ 1748789 h 2643308"/>
              <a:gd name="connsiteX320" fmla="*/ 668975 w 1993190"/>
              <a:gd name="connsiteY320" fmla="*/ 1720943 h 2643308"/>
              <a:gd name="connsiteX321" fmla="*/ 567888 w 1993190"/>
              <a:gd name="connsiteY321" fmla="*/ 1821884 h 2643308"/>
              <a:gd name="connsiteX322" fmla="*/ 651546 w 1993190"/>
              <a:gd name="connsiteY322" fmla="*/ 1628704 h 2643308"/>
              <a:gd name="connsiteX323" fmla="*/ 639346 w 1993190"/>
              <a:gd name="connsiteY323" fmla="*/ 1613041 h 2643308"/>
              <a:gd name="connsiteX324" fmla="*/ 691632 w 1993190"/>
              <a:gd name="connsiteY324" fmla="*/ 1456408 h 2643308"/>
              <a:gd name="connsiteX325" fmla="*/ 670718 w 1993190"/>
              <a:gd name="connsiteY325" fmla="*/ 1454668 h 2643308"/>
              <a:gd name="connsiteX326" fmla="*/ 651546 w 1993190"/>
              <a:gd name="connsiteY326" fmla="*/ 1473812 h 2643308"/>
              <a:gd name="connsiteX327" fmla="*/ 634118 w 1993190"/>
              <a:gd name="connsiteY327" fmla="*/ 1459889 h 2643308"/>
              <a:gd name="connsiteX328" fmla="*/ 689889 w 1993190"/>
              <a:gd name="connsiteY328" fmla="*/ 1404198 h 2643308"/>
              <a:gd name="connsiteX329" fmla="*/ 688146 w 1993190"/>
              <a:gd name="connsiteY329" fmla="*/ 1386794 h 2643308"/>
              <a:gd name="connsiteX330" fmla="*/ 674204 w 1993190"/>
              <a:gd name="connsiteY330" fmla="*/ 1390275 h 2643308"/>
              <a:gd name="connsiteX331" fmla="*/ 682918 w 1993190"/>
              <a:gd name="connsiteY331" fmla="*/ 1376352 h 2643308"/>
              <a:gd name="connsiteX332" fmla="*/ 648060 w 1993190"/>
              <a:gd name="connsiteY332" fmla="*/ 1364169 h 2643308"/>
              <a:gd name="connsiteX333" fmla="*/ 660261 w 1993190"/>
              <a:gd name="connsiteY333" fmla="*/ 1258007 h 2643308"/>
              <a:gd name="connsiteX334" fmla="*/ 648060 w 1993190"/>
              <a:gd name="connsiteY334" fmla="*/ 1214498 h 2643308"/>
              <a:gd name="connsiteX335" fmla="*/ 677689 w 1993190"/>
              <a:gd name="connsiteY335" fmla="*/ 1176210 h 2643308"/>
              <a:gd name="connsiteX336" fmla="*/ 663746 w 1993190"/>
              <a:gd name="connsiteY336" fmla="*/ 1141403 h 2643308"/>
              <a:gd name="connsiteX337" fmla="*/ 625403 w 1993190"/>
              <a:gd name="connsiteY337" fmla="*/ 875128 h 2643308"/>
              <a:gd name="connsiteX338" fmla="*/ 601003 w 1993190"/>
              <a:gd name="connsiteY338" fmla="*/ 871647 h 2643308"/>
              <a:gd name="connsiteX339" fmla="*/ 386630 w 1993190"/>
              <a:gd name="connsiteY339" fmla="*/ 762005 h 2643308"/>
              <a:gd name="connsiteX340" fmla="*/ 390116 w 1993190"/>
              <a:gd name="connsiteY340" fmla="*/ 737639 h 2643308"/>
              <a:gd name="connsiteX341" fmla="*/ 456344 w 1993190"/>
              <a:gd name="connsiteY341" fmla="*/ 760264 h 2643308"/>
              <a:gd name="connsiteX342" fmla="*/ 430202 w 1993190"/>
              <a:gd name="connsiteY342" fmla="*/ 681949 h 2643308"/>
              <a:gd name="connsiteX343" fmla="*/ 402316 w 1993190"/>
              <a:gd name="connsiteY343" fmla="*/ 608854 h 2643308"/>
              <a:gd name="connsiteX344" fmla="*/ 262886 w 1993190"/>
              <a:gd name="connsiteY344" fmla="*/ 476586 h 2643308"/>
              <a:gd name="connsiteX345" fmla="*/ 254172 w 1993190"/>
              <a:gd name="connsiteY345" fmla="*/ 413933 h 2643308"/>
              <a:gd name="connsiteX346" fmla="*/ 208857 w 1993190"/>
              <a:gd name="connsiteY346" fmla="*/ 300810 h 2643308"/>
              <a:gd name="connsiteX347" fmla="*/ 1202551 w 1993190"/>
              <a:gd name="connsiteY347" fmla="*/ 294192 h 2643308"/>
              <a:gd name="connsiteX348" fmla="*/ 1167474 w 1993190"/>
              <a:gd name="connsiteY348" fmla="*/ 528809 h 2643308"/>
              <a:gd name="connsiteX349" fmla="*/ 1186766 w 1993190"/>
              <a:gd name="connsiteY349" fmla="*/ 301143 h 2643308"/>
              <a:gd name="connsiteX350" fmla="*/ 1202551 w 1993190"/>
              <a:gd name="connsiteY350" fmla="*/ 294192 h 2643308"/>
              <a:gd name="connsiteX351" fmla="*/ 641144 w 1993190"/>
              <a:gd name="connsiteY351" fmla="*/ 284939 h 2643308"/>
              <a:gd name="connsiteX352" fmla="*/ 648000 w 1993190"/>
              <a:gd name="connsiteY352" fmla="*/ 300737 h 2643308"/>
              <a:gd name="connsiteX353" fmla="*/ 636232 w 1993190"/>
              <a:gd name="connsiteY353" fmla="*/ 288639 h 2643308"/>
              <a:gd name="connsiteX354" fmla="*/ 641144 w 1993190"/>
              <a:gd name="connsiteY354" fmla="*/ 284939 h 2643308"/>
              <a:gd name="connsiteX355" fmla="*/ 1164340 w 1993190"/>
              <a:gd name="connsiteY355" fmla="*/ 271208 h 2643308"/>
              <a:gd name="connsiteX356" fmla="*/ 1167616 w 1993190"/>
              <a:gd name="connsiteY356" fmla="*/ 271637 h 2643308"/>
              <a:gd name="connsiteX357" fmla="*/ 1174603 w 1993190"/>
              <a:gd name="connsiteY357" fmla="*/ 273353 h 2643308"/>
              <a:gd name="connsiteX358" fmla="*/ 1171109 w 1993190"/>
              <a:gd name="connsiteY358" fmla="*/ 285366 h 2643308"/>
              <a:gd name="connsiteX359" fmla="*/ 1160628 w 1993190"/>
              <a:gd name="connsiteY359" fmla="*/ 281934 h 2643308"/>
              <a:gd name="connsiteX360" fmla="*/ 1162375 w 1993190"/>
              <a:gd name="connsiteY360" fmla="*/ 273353 h 2643308"/>
              <a:gd name="connsiteX361" fmla="*/ 1164340 w 1993190"/>
              <a:gd name="connsiteY361" fmla="*/ 271208 h 2643308"/>
              <a:gd name="connsiteX362" fmla="*/ 630611 w 1993190"/>
              <a:gd name="connsiteY362" fmla="*/ 235937 h 2643308"/>
              <a:gd name="connsiteX363" fmla="*/ 637703 w 1993190"/>
              <a:gd name="connsiteY363" fmla="*/ 253923 h 2643308"/>
              <a:gd name="connsiteX364" fmla="*/ 625935 w 1993190"/>
              <a:gd name="connsiteY364" fmla="*/ 238367 h 2643308"/>
              <a:gd name="connsiteX365" fmla="*/ 630611 w 1993190"/>
              <a:gd name="connsiteY365" fmla="*/ 235937 h 2643308"/>
              <a:gd name="connsiteX366" fmla="*/ 967744 w 1993190"/>
              <a:gd name="connsiteY366" fmla="*/ 52756 h 2643308"/>
              <a:gd name="connsiteX367" fmla="*/ 974156 w 1993190"/>
              <a:gd name="connsiteY367" fmla="*/ 69135 h 2643308"/>
              <a:gd name="connsiteX368" fmla="*/ 961879 w 1993190"/>
              <a:gd name="connsiteY368" fmla="*/ 53489 h 2643308"/>
              <a:gd name="connsiteX369" fmla="*/ 967744 w 1993190"/>
              <a:gd name="connsiteY369" fmla="*/ 52756 h 2643308"/>
              <a:gd name="connsiteX370" fmla="*/ 596026 w 1993190"/>
              <a:gd name="connsiteY370" fmla="*/ 0 h 2643308"/>
              <a:gd name="connsiteX371" fmla="*/ 604607 w 1993190"/>
              <a:gd name="connsiteY371" fmla="*/ 10297 h 2643308"/>
              <a:gd name="connsiteX372" fmla="*/ 596026 w 1993190"/>
              <a:gd name="connsiteY372" fmla="*/ 0 h 264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Lst>
            <a:rect l="l" t="t" r="r" b="b"/>
            <a:pathLst>
              <a:path w="1993190" h="2643308">
                <a:moveTo>
                  <a:pt x="705788" y="2591089"/>
                </a:moveTo>
                <a:cubicBezTo>
                  <a:pt x="712722" y="2594570"/>
                  <a:pt x="702320" y="2627642"/>
                  <a:pt x="693652" y="2643308"/>
                </a:cubicBezTo>
                <a:cubicBezTo>
                  <a:pt x="688451" y="2631124"/>
                  <a:pt x="704054" y="2606755"/>
                  <a:pt x="705788" y="2591089"/>
                </a:cubicBezTo>
                <a:close/>
                <a:moveTo>
                  <a:pt x="715451" y="2565283"/>
                </a:moveTo>
                <a:cubicBezTo>
                  <a:pt x="715583" y="2565201"/>
                  <a:pt x="715388" y="2565692"/>
                  <a:pt x="714718" y="2567002"/>
                </a:cubicBezTo>
                <a:cubicBezTo>
                  <a:pt x="697526" y="2594514"/>
                  <a:pt x="714523" y="2565856"/>
                  <a:pt x="715451" y="2565283"/>
                </a:cubicBezTo>
                <a:close/>
                <a:moveTo>
                  <a:pt x="727336" y="2533493"/>
                </a:moveTo>
                <a:cubicBezTo>
                  <a:pt x="728703" y="2536687"/>
                  <a:pt x="722590" y="2552408"/>
                  <a:pt x="721303" y="2556338"/>
                </a:cubicBezTo>
                <a:cubicBezTo>
                  <a:pt x="712722" y="2566818"/>
                  <a:pt x="721303" y="2542364"/>
                  <a:pt x="723019" y="2535376"/>
                </a:cubicBezTo>
                <a:cubicBezTo>
                  <a:pt x="725593" y="2532757"/>
                  <a:pt x="726880" y="2532429"/>
                  <a:pt x="727336" y="2533493"/>
                </a:cubicBezTo>
                <a:close/>
                <a:moveTo>
                  <a:pt x="1598054" y="2488122"/>
                </a:moveTo>
                <a:cubicBezTo>
                  <a:pt x="1605041" y="2488122"/>
                  <a:pt x="1603295" y="2493362"/>
                  <a:pt x="1608535" y="2495109"/>
                </a:cubicBezTo>
                <a:cubicBezTo>
                  <a:pt x="1606788" y="2498603"/>
                  <a:pt x="1603295" y="2498603"/>
                  <a:pt x="1603295" y="2502096"/>
                </a:cubicBezTo>
                <a:cubicBezTo>
                  <a:pt x="1599801" y="2500350"/>
                  <a:pt x="1598054" y="2500350"/>
                  <a:pt x="1594561" y="2500350"/>
                </a:cubicBezTo>
                <a:cubicBezTo>
                  <a:pt x="1596308" y="2495109"/>
                  <a:pt x="1596308" y="2491616"/>
                  <a:pt x="1598054" y="2488122"/>
                </a:cubicBezTo>
                <a:close/>
                <a:moveTo>
                  <a:pt x="683008" y="2420229"/>
                </a:moveTo>
                <a:cubicBezTo>
                  <a:pt x="683674" y="2423423"/>
                  <a:pt x="677342" y="2439144"/>
                  <a:pt x="676009" y="2443074"/>
                </a:cubicBezTo>
                <a:cubicBezTo>
                  <a:pt x="667122" y="2453555"/>
                  <a:pt x="677787" y="2427353"/>
                  <a:pt x="679564" y="2422113"/>
                </a:cubicBezTo>
                <a:cubicBezTo>
                  <a:pt x="681786" y="2419493"/>
                  <a:pt x="682786" y="2419165"/>
                  <a:pt x="683008" y="2420229"/>
                </a:cubicBezTo>
                <a:close/>
                <a:moveTo>
                  <a:pt x="1136063" y="2397658"/>
                </a:moveTo>
                <a:cubicBezTo>
                  <a:pt x="1146654" y="2402886"/>
                  <a:pt x="1155480" y="2439484"/>
                  <a:pt x="1139593" y="2477825"/>
                </a:cubicBezTo>
                <a:cubicBezTo>
                  <a:pt x="1139593" y="2470854"/>
                  <a:pt x="1129003" y="2444713"/>
                  <a:pt x="1143124" y="2451684"/>
                </a:cubicBezTo>
                <a:cubicBezTo>
                  <a:pt x="1129003" y="2439484"/>
                  <a:pt x="1137828" y="2416828"/>
                  <a:pt x="1136063" y="2397658"/>
                </a:cubicBezTo>
                <a:close/>
                <a:moveTo>
                  <a:pt x="746094" y="2375593"/>
                </a:moveTo>
                <a:cubicBezTo>
                  <a:pt x="758322" y="2401598"/>
                  <a:pt x="726880" y="2425869"/>
                  <a:pt x="732120" y="2448406"/>
                </a:cubicBezTo>
                <a:cubicBezTo>
                  <a:pt x="716399" y="2434537"/>
                  <a:pt x="744348" y="2398131"/>
                  <a:pt x="746094" y="2375593"/>
                </a:cubicBezTo>
                <a:close/>
                <a:moveTo>
                  <a:pt x="768373" y="2373387"/>
                </a:moveTo>
                <a:cubicBezTo>
                  <a:pt x="775238" y="2408177"/>
                  <a:pt x="756360" y="2432529"/>
                  <a:pt x="746064" y="2482974"/>
                </a:cubicBezTo>
                <a:cubicBezTo>
                  <a:pt x="739199" y="2451663"/>
                  <a:pt x="754644" y="2406437"/>
                  <a:pt x="768373" y="2373387"/>
                </a:cubicBezTo>
                <a:close/>
                <a:moveTo>
                  <a:pt x="945384" y="2324662"/>
                </a:moveTo>
                <a:cubicBezTo>
                  <a:pt x="948643" y="2324233"/>
                  <a:pt x="952555" y="2325091"/>
                  <a:pt x="956901" y="2326807"/>
                </a:cubicBezTo>
                <a:cubicBezTo>
                  <a:pt x="955162" y="2330239"/>
                  <a:pt x="953424" y="2335388"/>
                  <a:pt x="951685" y="2338820"/>
                </a:cubicBezTo>
                <a:cubicBezTo>
                  <a:pt x="944732" y="2337104"/>
                  <a:pt x="946470" y="2331955"/>
                  <a:pt x="937778" y="2330239"/>
                </a:cubicBezTo>
                <a:cubicBezTo>
                  <a:pt x="939517" y="2326807"/>
                  <a:pt x="942124" y="2325091"/>
                  <a:pt x="945384" y="2324662"/>
                </a:cubicBezTo>
                <a:close/>
                <a:moveTo>
                  <a:pt x="833635" y="2287413"/>
                </a:moveTo>
                <a:cubicBezTo>
                  <a:pt x="835289" y="2289656"/>
                  <a:pt x="830987" y="2303609"/>
                  <a:pt x="829663" y="2307596"/>
                </a:cubicBezTo>
                <a:cubicBezTo>
                  <a:pt x="820837" y="2318227"/>
                  <a:pt x="827898" y="2295193"/>
                  <a:pt x="829663" y="2289877"/>
                </a:cubicBezTo>
                <a:cubicBezTo>
                  <a:pt x="831869" y="2287219"/>
                  <a:pt x="833083" y="2286666"/>
                  <a:pt x="833635" y="2287413"/>
                </a:cubicBezTo>
                <a:close/>
                <a:moveTo>
                  <a:pt x="1134753" y="2281452"/>
                </a:moveTo>
                <a:cubicBezTo>
                  <a:pt x="1145183" y="2300638"/>
                  <a:pt x="1131276" y="2312847"/>
                  <a:pt x="1139968" y="2335521"/>
                </a:cubicBezTo>
                <a:cubicBezTo>
                  <a:pt x="1138229" y="2342497"/>
                  <a:pt x="1126061" y="2300638"/>
                  <a:pt x="1134753" y="2281452"/>
                </a:cubicBezTo>
                <a:close/>
                <a:moveTo>
                  <a:pt x="291334" y="2248356"/>
                </a:moveTo>
                <a:cubicBezTo>
                  <a:pt x="300119" y="2256937"/>
                  <a:pt x="282549" y="2268950"/>
                  <a:pt x="279035" y="2274098"/>
                </a:cubicBezTo>
                <a:cubicBezTo>
                  <a:pt x="268493" y="2263801"/>
                  <a:pt x="289576" y="2260369"/>
                  <a:pt x="291334" y="2248356"/>
                </a:cubicBezTo>
                <a:close/>
                <a:moveTo>
                  <a:pt x="277051" y="2210111"/>
                </a:moveTo>
                <a:cubicBezTo>
                  <a:pt x="278790" y="2223916"/>
                  <a:pt x="254452" y="2241171"/>
                  <a:pt x="245760" y="2254975"/>
                </a:cubicBezTo>
                <a:cubicBezTo>
                  <a:pt x="240545" y="2234269"/>
                  <a:pt x="266621" y="2222190"/>
                  <a:pt x="277051" y="2210111"/>
                </a:cubicBezTo>
                <a:close/>
                <a:moveTo>
                  <a:pt x="1474236" y="2206433"/>
                </a:moveTo>
                <a:cubicBezTo>
                  <a:pt x="1477767" y="2209927"/>
                  <a:pt x="1481297" y="2213421"/>
                  <a:pt x="1477767" y="2220408"/>
                </a:cubicBezTo>
                <a:cubicBezTo>
                  <a:pt x="1463645" y="2220408"/>
                  <a:pt x="1467176" y="2209927"/>
                  <a:pt x="1474236" y="2206433"/>
                </a:cubicBezTo>
                <a:close/>
                <a:moveTo>
                  <a:pt x="1178973" y="2198390"/>
                </a:moveTo>
                <a:cubicBezTo>
                  <a:pt x="1183398" y="2201607"/>
                  <a:pt x="1186615" y="2215444"/>
                  <a:pt x="1176319" y="2216731"/>
                </a:cubicBezTo>
                <a:cubicBezTo>
                  <a:pt x="1172887" y="2215015"/>
                  <a:pt x="1176319" y="2213298"/>
                  <a:pt x="1178035" y="2213298"/>
                </a:cubicBezTo>
                <a:cubicBezTo>
                  <a:pt x="1178035" y="2209866"/>
                  <a:pt x="1169454" y="2204718"/>
                  <a:pt x="1176319" y="2204718"/>
                </a:cubicBezTo>
                <a:cubicBezTo>
                  <a:pt x="1178035" y="2201285"/>
                  <a:pt x="1176319" y="2201285"/>
                  <a:pt x="1174603" y="2199569"/>
                </a:cubicBezTo>
                <a:cubicBezTo>
                  <a:pt x="1175890" y="2197424"/>
                  <a:pt x="1177499" y="2197317"/>
                  <a:pt x="1178973" y="2198390"/>
                </a:cubicBezTo>
                <a:close/>
                <a:moveTo>
                  <a:pt x="857611" y="2140240"/>
                </a:moveTo>
                <a:cubicBezTo>
                  <a:pt x="873056" y="2141994"/>
                  <a:pt x="866192" y="2163040"/>
                  <a:pt x="852463" y="2156025"/>
                </a:cubicBezTo>
                <a:cubicBezTo>
                  <a:pt x="854179" y="2150764"/>
                  <a:pt x="855895" y="2145502"/>
                  <a:pt x="857611" y="2140240"/>
                </a:cubicBezTo>
                <a:close/>
                <a:moveTo>
                  <a:pt x="418530" y="2109350"/>
                </a:moveTo>
                <a:cubicBezTo>
                  <a:pt x="413269" y="2131847"/>
                  <a:pt x="393977" y="2149153"/>
                  <a:pt x="372931" y="2168189"/>
                </a:cubicBezTo>
                <a:cubicBezTo>
                  <a:pt x="378192" y="2140500"/>
                  <a:pt x="400992" y="2128386"/>
                  <a:pt x="418530" y="2109350"/>
                </a:cubicBezTo>
                <a:close/>
                <a:moveTo>
                  <a:pt x="1166044" y="2093170"/>
                </a:moveTo>
                <a:cubicBezTo>
                  <a:pt x="1179951" y="2110708"/>
                  <a:pt x="1183428" y="2135262"/>
                  <a:pt x="1178213" y="2161569"/>
                </a:cubicBezTo>
                <a:cubicBezTo>
                  <a:pt x="1174736" y="2138770"/>
                  <a:pt x="1145183" y="2119477"/>
                  <a:pt x="1166044" y="2093170"/>
                </a:cubicBezTo>
                <a:close/>
                <a:moveTo>
                  <a:pt x="451541" y="2076254"/>
                </a:moveTo>
                <a:cubicBezTo>
                  <a:pt x="461924" y="2084835"/>
                  <a:pt x="442888" y="2086551"/>
                  <a:pt x="441157" y="2091699"/>
                </a:cubicBezTo>
                <a:cubicBezTo>
                  <a:pt x="432505" y="2086551"/>
                  <a:pt x="449810" y="2083119"/>
                  <a:pt x="451541" y="2076254"/>
                </a:cubicBezTo>
                <a:close/>
                <a:moveTo>
                  <a:pt x="886785" y="2058603"/>
                </a:moveTo>
                <a:cubicBezTo>
                  <a:pt x="893650" y="2065467"/>
                  <a:pt x="891934" y="2079196"/>
                  <a:pt x="883353" y="2084345"/>
                </a:cubicBezTo>
                <a:cubicBezTo>
                  <a:pt x="878205" y="2077480"/>
                  <a:pt x="878205" y="2063751"/>
                  <a:pt x="886785" y="2058603"/>
                </a:cubicBezTo>
                <a:close/>
                <a:moveTo>
                  <a:pt x="427357" y="2043157"/>
                </a:moveTo>
                <a:cubicBezTo>
                  <a:pt x="418550" y="2072686"/>
                  <a:pt x="381563" y="2098741"/>
                  <a:pt x="360428" y="2124796"/>
                </a:cubicBezTo>
                <a:cubicBezTo>
                  <a:pt x="370996" y="2100478"/>
                  <a:pt x="402699" y="2064001"/>
                  <a:pt x="427357" y="2043157"/>
                </a:cubicBezTo>
                <a:close/>
                <a:moveTo>
                  <a:pt x="895709" y="1992409"/>
                </a:moveTo>
                <a:cubicBezTo>
                  <a:pt x="909830" y="2016747"/>
                  <a:pt x="883353" y="2030654"/>
                  <a:pt x="895709" y="1992409"/>
                </a:cubicBezTo>
                <a:close/>
                <a:moveTo>
                  <a:pt x="61088" y="1992409"/>
                </a:moveTo>
                <a:cubicBezTo>
                  <a:pt x="67953" y="1994157"/>
                  <a:pt x="67953" y="1999396"/>
                  <a:pt x="76533" y="2001143"/>
                </a:cubicBezTo>
                <a:cubicBezTo>
                  <a:pt x="71385" y="2018611"/>
                  <a:pt x="61088" y="2020358"/>
                  <a:pt x="50791" y="2011624"/>
                </a:cubicBezTo>
                <a:cubicBezTo>
                  <a:pt x="52507" y="2001143"/>
                  <a:pt x="57656" y="1995903"/>
                  <a:pt x="61088" y="1992409"/>
                </a:cubicBezTo>
                <a:close/>
                <a:moveTo>
                  <a:pt x="349813" y="1988838"/>
                </a:moveTo>
                <a:cubicBezTo>
                  <a:pt x="356550" y="1990145"/>
                  <a:pt x="361765" y="1994500"/>
                  <a:pt x="360895" y="2003209"/>
                </a:cubicBezTo>
                <a:cubicBezTo>
                  <a:pt x="359157" y="2010177"/>
                  <a:pt x="352203" y="2010177"/>
                  <a:pt x="350465" y="2018887"/>
                </a:cubicBezTo>
                <a:cubicBezTo>
                  <a:pt x="334819" y="2013661"/>
                  <a:pt x="324389" y="2008435"/>
                  <a:pt x="329604" y="1992758"/>
                </a:cubicBezTo>
                <a:cubicBezTo>
                  <a:pt x="334820" y="1989274"/>
                  <a:pt x="343077" y="1987532"/>
                  <a:pt x="349813" y="1988838"/>
                </a:cubicBezTo>
                <a:close/>
                <a:moveTo>
                  <a:pt x="1741923" y="1961132"/>
                </a:moveTo>
                <a:cubicBezTo>
                  <a:pt x="1749452" y="1963563"/>
                  <a:pt x="1754748" y="1976202"/>
                  <a:pt x="1760043" y="1980090"/>
                </a:cubicBezTo>
                <a:cubicBezTo>
                  <a:pt x="1747687" y="1988732"/>
                  <a:pt x="1745922" y="1964535"/>
                  <a:pt x="1733566" y="1962806"/>
                </a:cubicBezTo>
                <a:cubicBezTo>
                  <a:pt x="1736655" y="1960646"/>
                  <a:pt x="1739413" y="1960322"/>
                  <a:pt x="1741923" y="1961132"/>
                </a:cubicBezTo>
                <a:close/>
                <a:moveTo>
                  <a:pt x="542091" y="1926216"/>
                </a:moveTo>
                <a:cubicBezTo>
                  <a:pt x="540326" y="1934909"/>
                  <a:pt x="531500" y="1955769"/>
                  <a:pt x="529735" y="1964461"/>
                </a:cubicBezTo>
                <a:cubicBezTo>
                  <a:pt x="506788" y="1954031"/>
                  <a:pt x="535030" y="1933170"/>
                  <a:pt x="542091" y="1926216"/>
                </a:cubicBezTo>
                <a:close/>
                <a:moveTo>
                  <a:pt x="1614449" y="1920991"/>
                </a:moveTo>
                <a:cubicBezTo>
                  <a:pt x="1625465" y="1918739"/>
                  <a:pt x="1639934" y="1925174"/>
                  <a:pt x="1650457" y="1931610"/>
                </a:cubicBezTo>
                <a:cubicBezTo>
                  <a:pt x="1632919" y="1935042"/>
                  <a:pt x="1617134" y="1924745"/>
                  <a:pt x="1604857" y="1926461"/>
                </a:cubicBezTo>
                <a:cubicBezTo>
                  <a:pt x="1607488" y="1923458"/>
                  <a:pt x="1610777" y="1921742"/>
                  <a:pt x="1614449" y="1920991"/>
                </a:cubicBezTo>
                <a:close/>
                <a:moveTo>
                  <a:pt x="182932" y="1903416"/>
                </a:moveTo>
                <a:cubicBezTo>
                  <a:pt x="194945" y="1917538"/>
                  <a:pt x="169203" y="1908712"/>
                  <a:pt x="169203" y="1921068"/>
                </a:cubicBezTo>
                <a:cubicBezTo>
                  <a:pt x="158907" y="1908712"/>
                  <a:pt x="179500" y="1906947"/>
                  <a:pt x="182932" y="1903416"/>
                </a:cubicBezTo>
                <a:close/>
                <a:moveTo>
                  <a:pt x="576659" y="1884294"/>
                </a:moveTo>
                <a:cubicBezTo>
                  <a:pt x="586955" y="1903455"/>
                  <a:pt x="562929" y="1905197"/>
                  <a:pt x="557781" y="1917391"/>
                </a:cubicBezTo>
                <a:cubicBezTo>
                  <a:pt x="550917" y="1905197"/>
                  <a:pt x="571510" y="1893004"/>
                  <a:pt x="576659" y="1884294"/>
                </a:cubicBezTo>
                <a:close/>
                <a:moveTo>
                  <a:pt x="1509953" y="1836852"/>
                </a:moveTo>
                <a:cubicBezTo>
                  <a:pt x="1515828" y="1839390"/>
                  <a:pt x="1529397" y="1849543"/>
                  <a:pt x="1532045" y="1854783"/>
                </a:cubicBezTo>
                <a:cubicBezTo>
                  <a:pt x="1519689" y="1860023"/>
                  <a:pt x="1516158" y="1849543"/>
                  <a:pt x="1507333" y="1837315"/>
                </a:cubicBezTo>
                <a:cubicBezTo>
                  <a:pt x="1506892" y="1836005"/>
                  <a:pt x="1507995" y="1836005"/>
                  <a:pt x="1509953" y="1836852"/>
                </a:cubicBezTo>
                <a:close/>
                <a:moveTo>
                  <a:pt x="1822591" y="1819800"/>
                </a:moveTo>
                <a:cubicBezTo>
                  <a:pt x="1831190" y="1820357"/>
                  <a:pt x="1843195" y="1828313"/>
                  <a:pt x="1836706" y="1837223"/>
                </a:cubicBezTo>
                <a:cubicBezTo>
                  <a:pt x="1829784" y="1830434"/>
                  <a:pt x="1824592" y="1825343"/>
                  <a:pt x="1815939" y="1821948"/>
                </a:cubicBezTo>
                <a:cubicBezTo>
                  <a:pt x="1817238" y="1820251"/>
                  <a:pt x="1819725" y="1819614"/>
                  <a:pt x="1822591" y="1819800"/>
                </a:cubicBezTo>
                <a:close/>
                <a:moveTo>
                  <a:pt x="635938" y="1812953"/>
                </a:moveTo>
                <a:cubicBezTo>
                  <a:pt x="642852" y="1825211"/>
                  <a:pt x="620382" y="1830464"/>
                  <a:pt x="616926" y="1842722"/>
                </a:cubicBezTo>
                <a:cubicBezTo>
                  <a:pt x="608284" y="1849727"/>
                  <a:pt x="627296" y="1814704"/>
                  <a:pt x="635938" y="1812953"/>
                </a:cubicBezTo>
                <a:close/>
                <a:moveTo>
                  <a:pt x="1472373" y="1798638"/>
                </a:moveTo>
                <a:cubicBezTo>
                  <a:pt x="1477477" y="1798396"/>
                  <a:pt x="1483310" y="1808050"/>
                  <a:pt x="1494977" y="1808050"/>
                </a:cubicBezTo>
                <a:cubicBezTo>
                  <a:pt x="1488063" y="1820062"/>
                  <a:pt x="1498434" y="1821778"/>
                  <a:pt x="1501890" y="1826927"/>
                </a:cubicBezTo>
                <a:cubicBezTo>
                  <a:pt x="1484607" y="1832075"/>
                  <a:pt x="1479421" y="1802901"/>
                  <a:pt x="1467323" y="1802901"/>
                </a:cubicBezTo>
                <a:cubicBezTo>
                  <a:pt x="1469051" y="1799898"/>
                  <a:pt x="1470671" y="1798718"/>
                  <a:pt x="1472373" y="1798638"/>
                </a:cubicBezTo>
                <a:close/>
                <a:moveTo>
                  <a:pt x="658446" y="1793685"/>
                </a:moveTo>
                <a:cubicBezTo>
                  <a:pt x="657791" y="1797179"/>
                  <a:pt x="647310" y="1810182"/>
                  <a:pt x="644690" y="1811482"/>
                </a:cubicBezTo>
                <a:cubicBezTo>
                  <a:pt x="637703" y="1809748"/>
                  <a:pt x="651677" y="1799346"/>
                  <a:pt x="655171" y="1794145"/>
                </a:cubicBezTo>
                <a:cubicBezTo>
                  <a:pt x="657791" y="1792412"/>
                  <a:pt x="658664" y="1792520"/>
                  <a:pt x="658446" y="1793685"/>
                </a:cubicBezTo>
                <a:close/>
                <a:moveTo>
                  <a:pt x="1763815" y="1779982"/>
                </a:moveTo>
                <a:cubicBezTo>
                  <a:pt x="1777475" y="1778803"/>
                  <a:pt x="1800130" y="1802395"/>
                  <a:pt x="1810791" y="1811454"/>
                </a:cubicBezTo>
                <a:cubicBezTo>
                  <a:pt x="1788163" y="1816630"/>
                  <a:pt x="1786423" y="1790747"/>
                  <a:pt x="1758572" y="1782119"/>
                </a:cubicBezTo>
                <a:cubicBezTo>
                  <a:pt x="1760095" y="1780825"/>
                  <a:pt x="1761863" y="1780151"/>
                  <a:pt x="1763815" y="1779982"/>
                </a:cubicBezTo>
                <a:close/>
                <a:moveTo>
                  <a:pt x="383227" y="1754114"/>
                </a:moveTo>
                <a:cubicBezTo>
                  <a:pt x="378030" y="1788702"/>
                  <a:pt x="334718" y="1804266"/>
                  <a:pt x="305267" y="1818101"/>
                </a:cubicBezTo>
                <a:cubicBezTo>
                  <a:pt x="317394" y="1792161"/>
                  <a:pt x="360705" y="1778326"/>
                  <a:pt x="383227" y="1754114"/>
                </a:cubicBezTo>
                <a:close/>
                <a:moveTo>
                  <a:pt x="1706353" y="1746906"/>
                </a:moveTo>
                <a:cubicBezTo>
                  <a:pt x="1725231" y="1741611"/>
                  <a:pt x="1726947" y="1768088"/>
                  <a:pt x="1706353" y="1746906"/>
                </a:cubicBezTo>
                <a:close/>
                <a:moveTo>
                  <a:pt x="1656008" y="1692568"/>
                </a:moveTo>
                <a:cubicBezTo>
                  <a:pt x="1662041" y="1695270"/>
                  <a:pt x="1677486" y="1710008"/>
                  <a:pt x="1681347" y="1713939"/>
                </a:cubicBezTo>
                <a:cubicBezTo>
                  <a:pt x="1676199" y="1726166"/>
                  <a:pt x="1662470" y="1699965"/>
                  <a:pt x="1660754" y="1710445"/>
                </a:cubicBezTo>
                <a:cubicBezTo>
                  <a:pt x="1657322" y="1708699"/>
                  <a:pt x="1660754" y="1706952"/>
                  <a:pt x="1662470" y="1706952"/>
                </a:cubicBezTo>
                <a:cubicBezTo>
                  <a:pt x="1660754" y="1703458"/>
                  <a:pt x="1657322" y="1698218"/>
                  <a:pt x="1653889" y="1694724"/>
                </a:cubicBezTo>
                <a:cubicBezTo>
                  <a:pt x="1653031" y="1692104"/>
                  <a:pt x="1653997" y="1691668"/>
                  <a:pt x="1656008" y="1692568"/>
                </a:cubicBezTo>
                <a:close/>
                <a:moveTo>
                  <a:pt x="268493" y="1659973"/>
                </a:moveTo>
                <a:cubicBezTo>
                  <a:pt x="271925" y="1661727"/>
                  <a:pt x="273641" y="1665235"/>
                  <a:pt x="278790" y="1666989"/>
                </a:cubicBezTo>
                <a:cubicBezTo>
                  <a:pt x="277073" y="1679266"/>
                  <a:pt x="270209" y="1682773"/>
                  <a:pt x="259912" y="1677512"/>
                </a:cubicBezTo>
                <a:cubicBezTo>
                  <a:pt x="268493" y="1672250"/>
                  <a:pt x="258196" y="1665235"/>
                  <a:pt x="268493" y="1659973"/>
                </a:cubicBezTo>
                <a:close/>
                <a:moveTo>
                  <a:pt x="604764" y="1630554"/>
                </a:moveTo>
                <a:cubicBezTo>
                  <a:pt x="613432" y="1633987"/>
                  <a:pt x="601297" y="1644283"/>
                  <a:pt x="599563" y="1645999"/>
                </a:cubicBezTo>
                <a:cubicBezTo>
                  <a:pt x="589161" y="1642567"/>
                  <a:pt x="603031" y="1632270"/>
                  <a:pt x="604764" y="1630554"/>
                </a:cubicBezTo>
                <a:close/>
                <a:moveTo>
                  <a:pt x="1787582" y="1591773"/>
                </a:moveTo>
                <a:cubicBezTo>
                  <a:pt x="1797034" y="1593602"/>
                  <a:pt x="1805509" y="1604910"/>
                  <a:pt x="1815939" y="1606240"/>
                </a:cubicBezTo>
                <a:cubicBezTo>
                  <a:pt x="1803771" y="1615109"/>
                  <a:pt x="1795079" y="1593824"/>
                  <a:pt x="1777695" y="1593824"/>
                </a:cubicBezTo>
                <a:cubicBezTo>
                  <a:pt x="1781172" y="1591606"/>
                  <a:pt x="1784431" y="1591163"/>
                  <a:pt x="1787582" y="1591773"/>
                </a:cubicBezTo>
                <a:close/>
                <a:moveTo>
                  <a:pt x="1929382" y="1587647"/>
                </a:moveTo>
                <a:cubicBezTo>
                  <a:pt x="1935262" y="1587213"/>
                  <a:pt x="1943100" y="1588080"/>
                  <a:pt x="1946584" y="1588947"/>
                </a:cubicBezTo>
                <a:cubicBezTo>
                  <a:pt x="1948326" y="1606283"/>
                  <a:pt x="1927423" y="1582012"/>
                  <a:pt x="1923939" y="1594148"/>
                </a:cubicBezTo>
                <a:cubicBezTo>
                  <a:pt x="1919584" y="1589814"/>
                  <a:pt x="1923504" y="1588080"/>
                  <a:pt x="1929382" y="1587647"/>
                </a:cubicBezTo>
                <a:close/>
                <a:moveTo>
                  <a:pt x="159501" y="1499176"/>
                </a:moveTo>
                <a:cubicBezTo>
                  <a:pt x="166652" y="1499423"/>
                  <a:pt x="176729" y="1506329"/>
                  <a:pt x="178029" y="1510275"/>
                </a:cubicBezTo>
                <a:cubicBezTo>
                  <a:pt x="172828" y="1517290"/>
                  <a:pt x="155492" y="1506767"/>
                  <a:pt x="153758" y="1501506"/>
                </a:cubicBezTo>
                <a:cubicBezTo>
                  <a:pt x="155058" y="1499752"/>
                  <a:pt x="157117" y="1499094"/>
                  <a:pt x="159501" y="1499176"/>
                </a:cubicBezTo>
                <a:close/>
                <a:moveTo>
                  <a:pt x="1828898" y="1494008"/>
                </a:moveTo>
                <a:cubicBezTo>
                  <a:pt x="1835163" y="1494675"/>
                  <a:pt x="1841645" y="1496452"/>
                  <a:pt x="1846830" y="1496452"/>
                </a:cubicBezTo>
                <a:cubicBezTo>
                  <a:pt x="1843373" y="1510671"/>
                  <a:pt x="1826089" y="1501784"/>
                  <a:pt x="1812262" y="1498229"/>
                </a:cubicBezTo>
                <a:cubicBezTo>
                  <a:pt x="1816583" y="1493786"/>
                  <a:pt x="1822633" y="1493341"/>
                  <a:pt x="1828898" y="1494008"/>
                </a:cubicBezTo>
                <a:close/>
                <a:moveTo>
                  <a:pt x="556065" y="1486200"/>
                </a:moveTo>
                <a:cubicBezTo>
                  <a:pt x="540462" y="1501845"/>
                  <a:pt x="531794" y="1482723"/>
                  <a:pt x="556065" y="1486200"/>
                </a:cubicBezTo>
                <a:close/>
                <a:moveTo>
                  <a:pt x="1743026" y="1461800"/>
                </a:moveTo>
                <a:cubicBezTo>
                  <a:pt x="1748205" y="1462283"/>
                  <a:pt x="1752151" y="1471936"/>
                  <a:pt x="1760043" y="1471936"/>
                </a:cubicBezTo>
                <a:cubicBezTo>
                  <a:pt x="1756536" y="1480516"/>
                  <a:pt x="1738997" y="1468504"/>
                  <a:pt x="1737243" y="1465071"/>
                </a:cubicBezTo>
                <a:cubicBezTo>
                  <a:pt x="1739436" y="1462497"/>
                  <a:pt x="1741299" y="1461639"/>
                  <a:pt x="1743026" y="1461800"/>
                </a:cubicBezTo>
                <a:close/>
                <a:moveTo>
                  <a:pt x="581940" y="1459923"/>
                </a:moveTo>
                <a:cubicBezTo>
                  <a:pt x="587155" y="1463355"/>
                  <a:pt x="585417" y="1468504"/>
                  <a:pt x="590632" y="1471936"/>
                </a:cubicBezTo>
                <a:cubicBezTo>
                  <a:pt x="587155" y="1475368"/>
                  <a:pt x="580202" y="1471936"/>
                  <a:pt x="580202" y="1480516"/>
                </a:cubicBezTo>
                <a:cubicBezTo>
                  <a:pt x="571510" y="1478800"/>
                  <a:pt x="581940" y="1466788"/>
                  <a:pt x="581940" y="1459923"/>
                </a:cubicBezTo>
                <a:close/>
                <a:moveTo>
                  <a:pt x="1893900" y="1407704"/>
                </a:moveTo>
                <a:cubicBezTo>
                  <a:pt x="1916608" y="1407704"/>
                  <a:pt x="1955037" y="1414626"/>
                  <a:pt x="1977745" y="1430201"/>
                </a:cubicBezTo>
                <a:cubicBezTo>
                  <a:pt x="1946303" y="1437123"/>
                  <a:pt x="1911368" y="1418087"/>
                  <a:pt x="1893900" y="1407704"/>
                </a:cubicBezTo>
                <a:close/>
                <a:moveTo>
                  <a:pt x="599410" y="1354014"/>
                </a:moveTo>
                <a:cubicBezTo>
                  <a:pt x="609853" y="1373037"/>
                  <a:pt x="637704" y="1385143"/>
                  <a:pt x="627259" y="1414542"/>
                </a:cubicBezTo>
                <a:cubicBezTo>
                  <a:pt x="608112" y="1418001"/>
                  <a:pt x="623778" y="1385143"/>
                  <a:pt x="613334" y="1405896"/>
                </a:cubicBezTo>
                <a:cubicBezTo>
                  <a:pt x="604631" y="1395519"/>
                  <a:pt x="620297" y="1374767"/>
                  <a:pt x="585484" y="1371308"/>
                </a:cubicBezTo>
                <a:cubicBezTo>
                  <a:pt x="585484" y="1357473"/>
                  <a:pt x="595928" y="1360932"/>
                  <a:pt x="599410" y="1354014"/>
                </a:cubicBezTo>
                <a:close/>
                <a:moveTo>
                  <a:pt x="1768869" y="1353810"/>
                </a:moveTo>
                <a:cubicBezTo>
                  <a:pt x="1805462" y="1350336"/>
                  <a:pt x="1850767" y="1385068"/>
                  <a:pt x="1882133" y="1404170"/>
                </a:cubicBezTo>
                <a:cubicBezTo>
                  <a:pt x="1835085" y="1412852"/>
                  <a:pt x="1812432" y="1367702"/>
                  <a:pt x="1768869" y="1353810"/>
                </a:cubicBezTo>
                <a:close/>
                <a:moveTo>
                  <a:pt x="1979104" y="1261872"/>
                </a:moveTo>
                <a:cubicBezTo>
                  <a:pt x="1983655" y="1262309"/>
                  <a:pt x="1988856" y="1264056"/>
                  <a:pt x="1993190" y="1263183"/>
                </a:cubicBezTo>
                <a:cubicBezTo>
                  <a:pt x="1987989" y="1270170"/>
                  <a:pt x="1979321" y="1270170"/>
                  <a:pt x="1968919" y="1268423"/>
                </a:cubicBezTo>
                <a:cubicBezTo>
                  <a:pt x="1970653" y="1262309"/>
                  <a:pt x="1974553" y="1261436"/>
                  <a:pt x="1979104" y="1261872"/>
                </a:cubicBezTo>
                <a:close/>
                <a:moveTo>
                  <a:pt x="477645" y="1251307"/>
                </a:moveTo>
                <a:cubicBezTo>
                  <a:pt x="500353" y="1249576"/>
                  <a:pt x="517820" y="1261690"/>
                  <a:pt x="519567" y="1277265"/>
                </a:cubicBezTo>
                <a:cubicBezTo>
                  <a:pt x="531795" y="1337834"/>
                  <a:pt x="433976" y="1332642"/>
                  <a:pt x="440963" y="1282457"/>
                </a:cubicBezTo>
                <a:cubicBezTo>
                  <a:pt x="442709" y="1268612"/>
                  <a:pt x="447950" y="1253037"/>
                  <a:pt x="477645" y="1251307"/>
                </a:cubicBezTo>
                <a:close/>
                <a:moveTo>
                  <a:pt x="1817410" y="1244244"/>
                </a:moveTo>
                <a:cubicBezTo>
                  <a:pt x="1815672" y="1254725"/>
                  <a:pt x="1805241" y="1252978"/>
                  <a:pt x="1798288" y="1251231"/>
                </a:cubicBezTo>
                <a:cubicBezTo>
                  <a:pt x="1803503" y="1245991"/>
                  <a:pt x="1806980" y="1240750"/>
                  <a:pt x="1817410" y="1244244"/>
                </a:cubicBezTo>
                <a:close/>
                <a:moveTo>
                  <a:pt x="1925845" y="1231925"/>
                </a:moveTo>
                <a:cubicBezTo>
                  <a:pt x="1938029" y="1235602"/>
                  <a:pt x="1885810" y="1233763"/>
                  <a:pt x="1925845" y="1231925"/>
                </a:cubicBezTo>
                <a:close/>
                <a:moveTo>
                  <a:pt x="1981155" y="1207654"/>
                </a:moveTo>
                <a:cubicBezTo>
                  <a:pt x="1982893" y="1214274"/>
                  <a:pt x="1925526" y="1207654"/>
                  <a:pt x="1981155" y="1207654"/>
                </a:cubicBezTo>
                <a:close/>
                <a:moveTo>
                  <a:pt x="1915082" y="1207654"/>
                </a:moveTo>
                <a:cubicBezTo>
                  <a:pt x="1920377" y="1211016"/>
                  <a:pt x="1913317" y="1212697"/>
                  <a:pt x="1911552" y="1219421"/>
                </a:cubicBezTo>
                <a:cubicBezTo>
                  <a:pt x="1908021" y="1219421"/>
                  <a:pt x="1908021" y="1216059"/>
                  <a:pt x="1909787" y="1214378"/>
                </a:cubicBezTo>
                <a:cubicBezTo>
                  <a:pt x="1906256" y="1212697"/>
                  <a:pt x="1904491" y="1214378"/>
                  <a:pt x="1904491" y="1216059"/>
                </a:cubicBezTo>
                <a:cubicBezTo>
                  <a:pt x="1893900" y="1209335"/>
                  <a:pt x="1915082" y="1212697"/>
                  <a:pt x="1915082" y="1207654"/>
                </a:cubicBezTo>
                <a:close/>
                <a:moveTo>
                  <a:pt x="1866425" y="1200877"/>
                </a:moveTo>
                <a:cubicBezTo>
                  <a:pt x="1876984" y="1216480"/>
                  <a:pt x="1841787" y="1199143"/>
                  <a:pt x="1838267" y="1207812"/>
                </a:cubicBezTo>
                <a:cubicBezTo>
                  <a:pt x="1827707" y="1192209"/>
                  <a:pt x="1861145" y="1207812"/>
                  <a:pt x="1866425" y="1200877"/>
                </a:cubicBezTo>
                <a:close/>
                <a:moveTo>
                  <a:pt x="1827707" y="1197112"/>
                </a:moveTo>
                <a:cubicBezTo>
                  <a:pt x="1826838" y="1199686"/>
                  <a:pt x="1825534" y="1200973"/>
                  <a:pt x="1824095" y="1201456"/>
                </a:cubicBezTo>
                <a:lnTo>
                  <a:pt x="1822289" y="1201259"/>
                </a:lnTo>
                <a:close/>
                <a:moveTo>
                  <a:pt x="1799214" y="1195959"/>
                </a:moveTo>
                <a:cubicBezTo>
                  <a:pt x="1804239" y="1195932"/>
                  <a:pt x="1809888" y="1196254"/>
                  <a:pt x="1815538" y="1197112"/>
                </a:cubicBezTo>
                <a:cubicBezTo>
                  <a:pt x="1814669" y="1197112"/>
                  <a:pt x="1816842" y="1199686"/>
                  <a:pt x="1819667" y="1200973"/>
                </a:cubicBezTo>
                <a:lnTo>
                  <a:pt x="1822289" y="1201259"/>
                </a:lnTo>
                <a:lnTo>
                  <a:pt x="1817549" y="1204888"/>
                </a:lnTo>
                <a:cubicBezTo>
                  <a:pt x="1805651" y="1208267"/>
                  <a:pt x="1790332" y="1200544"/>
                  <a:pt x="1787724" y="1200544"/>
                </a:cubicBezTo>
                <a:cubicBezTo>
                  <a:pt x="1774686" y="1199258"/>
                  <a:pt x="1784139" y="1196039"/>
                  <a:pt x="1799214" y="1195959"/>
                </a:cubicBezTo>
                <a:close/>
                <a:moveTo>
                  <a:pt x="1761514" y="1174833"/>
                </a:moveTo>
                <a:cubicBezTo>
                  <a:pt x="1759817" y="1187061"/>
                  <a:pt x="1749633" y="1183567"/>
                  <a:pt x="1739450" y="1180074"/>
                </a:cubicBezTo>
                <a:cubicBezTo>
                  <a:pt x="1746239" y="1178327"/>
                  <a:pt x="1753028" y="1173086"/>
                  <a:pt x="1761514" y="1174833"/>
                </a:cubicBezTo>
                <a:close/>
                <a:moveTo>
                  <a:pt x="584080" y="1082303"/>
                </a:moveTo>
                <a:cubicBezTo>
                  <a:pt x="594510" y="1075267"/>
                  <a:pt x="594510" y="1103408"/>
                  <a:pt x="617110" y="1101649"/>
                </a:cubicBezTo>
                <a:cubicBezTo>
                  <a:pt x="615371" y="1108684"/>
                  <a:pt x="610156" y="1106925"/>
                  <a:pt x="608417" y="1115719"/>
                </a:cubicBezTo>
                <a:cubicBezTo>
                  <a:pt x="587557" y="1112202"/>
                  <a:pt x="592772" y="1098131"/>
                  <a:pt x="571911" y="1094614"/>
                </a:cubicBezTo>
                <a:cubicBezTo>
                  <a:pt x="559742" y="1087579"/>
                  <a:pt x="601464" y="1099890"/>
                  <a:pt x="584080" y="1082303"/>
                </a:cubicBezTo>
                <a:close/>
                <a:moveTo>
                  <a:pt x="674267" y="1054674"/>
                </a:moveTo>
                <a:cubicBezTo>
                  <a:pt x="679626" y="1059889"/>
                  <a:pt x="679626" y="1065105"/>
                  <a:pt x="677839" y="1073797"/>
                </a:cubicBezTo>
                <a:cubicBezTo>
                  <a:pt x="676053" y="1070320"/>
                  <a:pt x="672481" y="1066843"/>
                  <a:pt x="667122" y="1065105"/>
                </a:cubicBezTo>
                <a:cubicBezTo>
                  <a:pt x="670695" y="1063366"/>
                  <a:pt x="672481" y="1059889"/>
                  <a:pt x="674267" y="1054674"/>
                </a:cubicBezTo>
                <a:close/>
                <a:moveTo>
                  <a:pt x="1927028" y="1037758"/>
                </a:moveTo>
                <a:cubicBezTo>
                  <a:pt x="1931075" y="1038736"/>
                  <a:pt x="1934987" y="1041235"/>
                  <a:pt x="1938029" y="1045581"/>
                </a:cubicBezTo>
                <a:cubicBezTo>
                  <a:pt x="1934552" y="1064703"/>
                  <a:pt x="1922383" y="1066442"/>
                  <a:pt x="1906738" y="1061226"/>
                </a:cubicBezTo>
                <a:cubicBezTo>
                  <a:pt x="1901522" y="1045581"/>
                  <a:pt x="1914887" y="1034825"/>
                  <a:pt x="1927028" y="1037758"/>
                </a:cubicBezTo>
                <a:close/>
                <a:moveTo>
                  <a:pt x="105858" y="874938"/>
                </a:moveTo>
                <a:cubicBezTo>
                  <a:pt x="112281" y="874803"/>
                  <a:pt x="118813" y="878273"/>
                  <a:pt x="123604" y="887382"/>
                </a:cubicBezTo>
                <a:cubicBezTo>
                  <a:pt x="120120" y="908201"/>
                  <a:pt x="118378" y="916876"/>
                  <a:pt x="100959" y="918611"/>
                </a:cubicBezTo>
                <a:cubicBezTo>
                  <a:pt x="68298" y="908201"/>
                  <a:pt x="86588" y="875345"/>
                  <a:pt x="105858" y="874938"/>
                </a:cubicBezTo>
                <a:close/>
                <a:moveTo>
                  <a:pt x="1253395" y="747167"/>
                </a:moveTo>
                <a:cubicBezTo>
                  <a:pt x="1254536" y="749367"/>
                  <a:pt x="1249320" y="763057"/>
                  <a:pt x="1248017" y="766968"/>
                </a:cubicBezTo>
                <a:cubicBezTo>
                  <a:pt x="1239324" y="777399"/>
                  <a:pt x="1248017" y="754800"/>
                  <a:pt x="1249755" y="749585"/>
                </a:cubicBezTo>
                <a:cubicBezTo>
                  <a:pt x="1251928" y="746977"/>
                  <a:pt x="1253014" y="746434"/>
                  <a:pt x="1253395" y="747167"/>
                </a:cubicBezTo>
                <a:close/>
                <a:moveTo>
                  <a:pt x="1409882" y="711942"/>
                </a:moveTo>
                <a:cubicBezTo>
                  <a:pt x="1467323" y="711942"/>
                  <a:pt x="1441213" y="788431"/>
                  <a:pt x="1404660" y="783216"/>
                </a:cubicBezTo>
                <a:cubicBezTo>
                  <a:pt x="1364625" y="778000"/>
                  <a:pt x="1362885" y="713679"/>
                  <a:pt x="1409882" y="711942"/>
                </a:cubicBezTo>
                <a:close/>
                <a:moveTo>
                  <a:pt x="397316" y="654273"/>
                </a:moveTo>
                <a:cubicBezTo>
                  <a:pt x="401951" y="654110"/>
                  <a:pt x="408356" y="661261"/>
                  <a:pt x="409705" y="662561"/>
                </a:cubicBezTo>
                <a:cubicBezTo>
                  <a:pt x="406109" y="672963"/>
                  <a:pt x="395322" y="659094"/>
                  <a:pt x="393524" y="657360"/>
                </a:cubicBezTo>
                <a:cubicBezTo>
                  <a:pt x="394423" y="655193"/>
                  <a:pt x="395771" y="654326"/>
                  <a:pt x="397316" y="654273"/>
                </a:cubicBezTo>
                <a:close/>
                <a:moveTo>
                  <a:pt x="630667" y="623211"/>
                </a:moveTo>
                <a:cubicBezTo>
                  <a:pt x="679626" y="623211"/>
                  <a:pt x="653398" y="680318"/>
                  <a:pt x="627171" y="676857"/>
                </a:cubicBezTo>
                <a:cubicBezTo>
                  <a:pt x="593949" y="671666"/>
                  <a:pt x="586955" y="621480"/>
                  <a:pt x="630667" y="623211"/>
                </a:cubicBezTo>
                <a:close/>
                <a:moveTo>
                  <a:pt x="308650" y="591325"/>
                </a:moveTo>
                <a:cubicBezTo>
                  <a:pt x="317476" y="593123"/>
                  <a:pt x="319241" y="598516"/>
                  <a:pt x="315711" y="607505"/>
                </a:cubicBezTo>
                <a:cubicBezTo>
                  <a:pt x="313946" y="602112"/>
                  <a:pt x="301590" y="600314"/>
                  <a:pt x="308650" y="591325"/>
                </a:cubicBezTo>
                <a:close/>
                <a:moveTo>
                  <a:pt x="1594707" y="577351"/>
                </a:moveTo>
                <a:cubicBezTo>
                  <a:pt x="1598238" y="599888"/>
                  <a:pt x="1571761" y="601622"/>
                  <a:pt x="1594707" y="577351"/>
                </a:cubicBezTo>
                <a:close/>
                <a:moveTo>
                  <a:pt x="88696" y="575880"/>
                </a:moveTo>
                <a:cubicBezTo>
                  <a:pt x="93958" y="577619"/>
                  <a:pt x="99220" y="579357"/>
                  <a:pt x="104481" y="581095"/>
                </a:cubicBezTo>
                <a:cubicBezTo>
                  <a:pt x="102727" y="588049"/>
                  <a:pt x="97466" y="588049"/>
                  <a:pt x="95712" y="595003"/>
                </a:cubicBezTo>
                <a:cubicBezTo>
                  <a:pt x="90451" y="589787"/>
                  <a:pt x="81681" y="588049"/>
                  <a:pt x="88696" y="575880"/>
                </a:cubicBezTo>
                <a:close/>
                <a:moveTo>
                  <a:pt x="850257" y="474672"/>
                </a:moveTo>
                <a:cubicBezTo>
                  <a:pt x="857448" y="472912"/>
                  <a:pt x="866437" y="522189"/>
                  <a:pt x="850257" y="474672"/>
                </a:cubicBezTo>
                <a:close/>
                <a:moveTo>
                  <a:pt x="1369596" y="393481"/>
                </a:moveTo>
                <a:cubicBezTo>
                  <a:pt x="1378330" y="415546"/>
                  <a:pt x="1350382" y="412151"/>
                  <a:pt x="1369596" y="393481"/>
                </a:cubicBezTo>
                <a:close/>
                <a:moveTo>
                  <a:pt x="24199" y="367474"/>
                </a:moveTo>
                <a:cubicBezTo>
                  <a:pt x="30928" y="367690"/>
                  <a:pt x="38309" y="368984"/>
                  <a:pt x="46991" y="372435"/>
                </a:cubicBezTo>
                <a:cubicBezTo>
                  <a:pt x="57411" y="400044"/>
                  <a:pt x="33099" y="410398"/>
                  <a:pt x="8787" y="408672"/>
                </a:cubicBezTo>
                <a:cubicBezTo>
                  <a:pt x="1841" y="398319"/>
                  <a:pt x="-5105" y="387965"/>
                  <a:pt x="5314" y="368984"/>
                </a:cubicBezTo>
                <a:cubicBezTo>
                  <a:pt x="11392" y="368121"/>
                  <a:pt x="17470" y="367258"/>
                  <a:pt x="24199" y="367474"/>
                </a:cubicBezTo>
                <a:close/>
                <a:moveTo>
                  <a:pt x="802864" y="331176"/>
                </a:moveTo>
                <a:cubicBezTo>
                  <a:pt x="807369" y="333906"/>
                  <a:pt x="810908" y="345821"/>
                  <a:pt x="813483" y="349792"/>
                </a:cubicBezTo>
                <a:cubicBezTo>
                  <a:pt x="803185" y="360383"/>
                  <a:pt x="803185" y="335671"/>
                  <a:pt x="798037" y="332141"/>
                </a:cubicBezTo>
                <a:cubicBezTo>
                  <a:pt x="799753" y="330376"/>
                  <a:pt x="801362" y="330265"/>
                  <a:pt x="802864" y="331176"/>
                </a:cubicBezTo>
                <a:close/>
                <a:moveTo>
                  <a:pt x="881882" y="302347"/>
                </a:moveTo>
                <a:cubicBezTo>
                  <a:pt x="887030" y="297132"/>
                  <a:pt x="883598" y="354500"/>
                  <a:pt x="881882" y="302347"/>
                </a:cubicBezTo>
                <a:close/>
                <a:moveTo>
                  <a:pt x="208857" y="300810"/>
                </a:moveTo>
                <a:cubicBezTo>
                  <a:pt x="250686" y="311252"/>
                  <a:pt x="248943" y="344319"/>
                  <a:pt x="262886" y="370424"/>
                </a:cubicBezTo>
                <a:cubicBezTo>
                  <a:pt x="318658" y="419154"/>
                  <a:pt x="367458" y="473105"/>
                  <a:pt x="379658" y="544460"/>
                </a:cubicBezTo>
                <a:cubicBezTo>
                  <a:pt x="444145" y="551422"/>
                  <a:pt x="426716" y="600152"/>
                  <a:pt x="451116" y="629738"/>
                </a:cubicBezTo>
                <a:cubicBezTo>
                  <a:pt x="445887" y="631478"/>
                  <a:pt x="442402" y="638440"/>
                  <a:pt x="440659" y="647142"/>
                </a:cubicBezTo>
                <a:cubicBezTo>
                  <a:pt x="491202" y="732418"/>
                  <a:pt x="672461" y="812475"/>
                  <a:pt x="721261" y="687170"/>
                </a:cubicBezTo>
                <a:cubicBezTo>
                  <a:pt x="763090" y="723717"/>
                  <a:pt x="806662" y="704573"/>
                  <a:pt x="836291" y="680208"/>
                </a:cubicBezTo>
                <a:cubicBezTo>
                  <a:pt x="824091" y="624517"/>
                  <a:pt x="777033" y="586229"/>
                  <a:pt x="752633" y="537499"/>
                </a:cubicBezTo>
                <a:cubicBezTo>
                  <a:pt x="759604" y="527057"/>
                  <a:pt x="763090" y="511393"/>
                  <a:pt x="777033" y="514874"/>
                </a:cubicBezTo>
                <a:cubicBezTo>
                  <a:pt x="797947" y="565345"/>
                  <a:pt x="810147" y="636699"/>
                  <a:pt x="874634" y="654103"/>
                </a:cubicBezTo>
                <a:cubicBezTo>
                  <a:pt x="885091" y="636699"/>
                  <a:pt x="867662" y="633219"/>
                  <a:pt x="872891" y="619296"/>
                </a:cubicBezTo>
                <a:cubicBezTo>
                  <a:pt x="888577" y="626257"/>
                  <a:pt x="881605" y="645401"/>
                  <a:pt x="892062" y="655843"/>
                </a:cubicBezTo>
                <a:cubicBezTo>
                  <a:pt x="930405" y="659324"/>
                  <a:pt x="944349" y="680208"/>
                  <a:pt x="972234" y="673247"/>
                </a:cubicBezTo>
                <a:cubicBezTo>
                  <a:pt x="1012320" y="730678"/>
                  <a:pt x="1123864" y="829878"/>
                  <a:pt x="1195322" y="793331"/>
                </a:cubicBezTo>
                <a:cubicBezTo>
                  <a:pt x="1207522" y="796812"/>
                  <a:pt x="1209265" y="805513"/>
                  <a:pt x="1221465" y="808994"/>
                </a:cubicBezTo>
                <a:cubicBezTo>
                  <a:pt x="1240637" y="802033"/>
                  <a:pt x="1261551" y="815956"/>
                  <a:pt x="1278980" y="815956"/>
                </a:cubicBezTo>
                <a:cubicBezTo>
                  <a:pt x="1303380" y="847282"/>
                  <a:pt x="1376581" y="878609"/>
                  <a:pt x="1421895" y="883830"/>
                </a:cubicBezTo>
                <a:cubicBezTo>
                  <a:pt x="1444553" y="885570"/>
                  <a:pt x="1467210" y="876868"/>
                  <a:pt x="1489867" y="883830"/>
                </a:cubicBezTo>
                <a:cubicBezTo>
                  <a:pt x="1509039" y="890791"/>
                  <a:pt x="1521239" y="906454"/>
                  <a:pt x="1542153" y="909935"/>
                </a:cubicBezTo>
                <a:cubicBezTo>
                  <a:pt x="1620583" y="920377"/>
                  <a:pt x="1644983" y="824658"/>
                  <a:pt x="1716441" y="810735"/>
                </a:cubicBezTo>
                <a:cubicBezTo>
                  <a:pt x="1692040" y="894272"/>
                  <a:pt x="1590954" y="885570"/>
                  <a:pt x="1566554" y="969107"/>
                </a:cubicBezTo>
                <a:cubicBezTo>
                  <a:pt x="1587468" y="983030"/>
                  <a:pt x="1601411" y="969107"/>
                  <a:pt x="1624068" y="979550"/>
                </a:cubicBezTo>
                <a:cubicBezTo>
                  <a:pt x="1622325" y="1005655"/>
                  <a:pt x="1597925" y="1017838"/>
                  <a:pt x="1615354" y="1042203"/>
                </a:cubicBezTo>
                <a:cubicBezTo>
                  <a:pt x="1638011" y="1050904"/>
                  <a:pt x="1655440" y="1031760"/>
                  <a:pt x="1672869" y="1050904"/>
                </a:cubicBezTo>
                <a:cubicBezTo>
                  <a:pt x="1667640" y="1077010"/>
                  <a:pt x="1648469" y="1075269"/>
                  <a:pt x="1636268" y="1087452"/>
                </a:cubicBezTo>
                <a:cubicBezTo>
                  <a:pt x="1657183" y="1141403"/>
                  <a:pt x="1707726" y="1167509"/>
                  <a:pt x="1746069" y="1200575"/>
                </a:cubicBezTo>
                <a:cubicBezTo>
                  <a:pt x="1686812" y="1198835"/>
                  <a:pt x="1664154" y="1291074"/>
                  <a:pt x="1679840" y="1338064"/>
                </a:cubicBezTo>
                <a:cubicBezTo>
                  <a:pt x="1705983" y="1353727"/>
                  <a:pt x="1730383" y="1336324"/>
                  <a:pt x="1746069" y="1355467"/>
                </a:cubicBezTo>
                <a:cubicBezTo>
                  <a:pt x="1744326" y="1358948"/>
                  <a:pt x="1742583" y="1355467"/>
                  <a:pt x="1742583" y="1353727"/>
                </a:cubicBezTo>
                <a:cubicBezTo>
                  <a:pt x="1705983" y="1362429"/>
                  <a:pt x="1664154" y="1435524"/>
                  <a:pt x="1667640" y="1492956"/>
                </a:cubicBezTo>
                <a:cubicBezTo>
                  <a:pt x="1618839" y="1513840"/>
                  <a:pt x="1596182" y="1611300"/>
                  <a:pt x="1603154" y="1653069"/>
                </a:cubicBezTo>
                <a:cubicBezTo>
                  <a:pt x="1587468" y="1663511"/>
                  <a:pt x="1566554" y="1649588"/>
                  <a:pt x="1547382" y="1661771"/>
                </a:cubicBezTo>
                <a:cubicBezTo>
                  <a:pt x="1521239" y="1679174"/>
                  <a:pt x="1517753" y="1727905"/>
                  <a:pt x="1493353" y="1750529"/>
                </a:cubicBezTo>
                <a:cubicBezTo>
                  <a:pt x="1502067" y="1774895"/>
                  <a:pt x="1521239" y="1790558"/>
                  <a:pt x="1517753" y="1820144"/>
                </a:cubicBezTo>
                <a:cubicBezTo>
                  <a:pt x="1509039" y="1806221"/>
                  <a:pt x="1493353" y="1795779"/>
                  <a:pt x="1477667" y="1785337"/>
                </a:cubicBezTo>
                <a:cubicBezTo>
                  <a:pt x="1481153" y="1767933"/>
                  <a:pt x="1486382" y="1792298"/>
                  <a:pt x="1493353" y="1776635"/>
                </a:cubicBezTo>
                <a:cubicBezTo>
                  <a:pt x="1498581" y="1766192"/>
                  <a:pt x="1486382" y="1762712"/>
                  <a:pt x="1482896" y="1755750"/>
                </a:cubicBezTo>
                <a:cubicBezTo>
                  <a:pt x="1427124" y="1780115"/>
                  <a:pt x="1385295" y="1828846"/>
                  <a:pt x="1317323" y="1827105"/>
                </a:cubicBezTo>
                <a:cubicBezTo>
                  <a:pt x="1278980" y="1847989"/>
                  <a:pt x="1238894" y="1861912"/>
                  <a:pt x="1191836" y="1865393"/>
                </a:cubicBezTo>
                <a:cubicBezTo>
                  <a:pt x="1181379" y="1889758"/>
                  <a:pt x="1165693" y="1905421"/>
                  <a:pt x="1156979" y="1935007"/>
                </a:cubicBezTo>
                <a:cubicBezTo>
                  <a:pt x="1165693" y="1950671"/>
                  <a:pt x="1162207" y="1978517"/>
                  <a:pt x="1176151" y="1980257"/>
                </a:cubicBezTo>
                <a:cubicBezTo>
                  <a:pt x="1174408" y="1988959"/>
                  <a:pt x="1169179" y="2025506"/>
                  <a:pt x="1153493" y="2025506"/>
                </a:cubicBezTo>
                <a:cubicBezTo>
                  <a:pt x="1160465" y="2002882"/>
                  <a:pt x="1158722" y="1882797"/>
                  <a:pt x="1127350" y="1865393"/>
                </a:cubicBezTo>
                <a:cubicBezTo>
                  <a:pt x="1113407" y="1858431"/>
                  <a:pt x="1075063" y="1865393"/>
                  <a:pt x="1045435" y="1865393"/>
                </a:cubicBezTo>
                <a:cubicBezTo>
                  <a:pt x="1012320" y="1863653"/>
                  <a:pt x="970491" y="1886277"/>
                  <a:pt x="939120" y="1874095"/>
                </a:cubicBezTo>
                <a:cubicBezTo>
                  <a:pt x="926920" y="1868874"/>
                  <a:pt x="916463" y="1842768"/>
                  <a:pt x="904263" y="1835807"/>
                </a:cubicBezTo>
                <a:cubicBezTo>
                  <a:pt x="885091" y="1825365"/>
                  <a:pt x="850233" y="1830586"/>
                  <a:pt x="827576" y="1820144"/>
                </a:cubicBezTo>
                <a:cubicBezTo>
                  <a:pt x="773547" y="1795779"/>
                  <a:pt x="764833" y="1731385"/>
                  <a:pt x="689889" y="1748789"/>
                </a:cubicBezTo>
                <a:cubicBezTo>
                  <a:pt x="695118" y="1733126"/>
                  <a:pt x="675947" y="1724424"/>
                  <a:pt x="668975" y="1720943"/>
                </a:cubicBezTo>
                <a:cubicBezTo>
                  <a:pt x="602746" y="1719203"/>
                  <a:pt x="628889" y="1818403"/>
                  <a:pt x="567888" y="1821884"/>
                </a:cubicBezTo>
                <a:cubicBezTo>
                  <a:pt x="578345" y="1750529"/>
                  <a:pt x="655032" y="1705280"/>
                  <a:pt x="651546" y="1628704"/>
                </a:cubicBezTo>
                <a:cubicBezTo>
                  <a:pt x="649803" y="1625223"/>
                  <a:pt x="649803" y="1602598"/>
                  <a:pt x="639346" y="1613041"/>
                </a:cubicBezTo>
                <a:cubicBezTo>
                  <a:pt x="674204" y="1590416"/>
                  <a:pt x="714290" y="1513840"/>
                  <a:pt x="691632" y="1456408"/>
                </a:cubicBezTo>
                <a:cubicBezTo>
                  <a:pt x="684661" y="1458149"/>
                  <a:pt x="679432" y="1458149"/>
                  <a:pt x="670718" y="1454668"/>
                </a:cubicBezTo>
                <a:cubicBezTo>
                  <a:pt x="660261" y="1454668"/>
                  <a:pt x="658518" y="1468591"/>
                  <a:pt x="651546" y="1473812"/>
                </a:cubicBezTo>
                <a:cubicBezTo>
                  <a:pt x="648060" y="1468591"/>
                  <a:pt x="648060" y="1459889"/>
                  <a:pt x="634118" y="1459889"/>
                </a:cubicBezTo>
                <a:cubicBezTo>
                  <a:pt x="660261" y="1444226"/>
                  <a:pt x="668975" y="1425082"/>
                  <a:pt x="689889" y="1404198"/>
                </a:cubicBezTo>
                <a:cubicBezTo>
                  <a:pt x="693375" y="1397236"/>
                  <a:pt x="681175" y="1397236"/>
                  <a:pt x="688146" y="1386794"/>
                </a:cubicBezTo>
                <a:cubicBezTo>
                  <a:pt x="681175" y="1385053"/>
                  <a:pt x="675947" y="1386794"/>
                  <a:pt x="674204" y="1390275"/>
                </a:cubicBezTo>
                <a:cubicBezTo>
                  <a:pt x="662003" y="1379833"/>
                  <a:pt x="684661" y="1388534"/>
                  <a:pt x="682918" y="1376352"/>
                </a:cubicBezTo>
                <a:cubicBezTo>
                  <a:pt x="682918" y="1358948"/>
                  <a:pt x="660261" y="1369390"/>
                  <a:pt x="648060" y="1364169"/>
                </a:cubicBezTo>
                <a:cubicBezTo>
                  <a:pt x="670718" y="1332843"/>
                  <a:pt x="630632" y="1304997"/>
                  <a:pt x="660261" y="1258007"/>
                </a:cubicBezTo>
                <a:cubicBezTo>
                  <a:pt x="660261" y="1242344"/>
                  <a:pt x="644575" y="1233643"/>
                  <a:pt x="648060" y="1214498"/>
                </a:cubicBezTo>
                <a:cubicBezTo>
                  <a:pt x="655032" y="1195354"/>
                  <a:pt x="670718" y="1193614"/>
                  <a:pt x="677689" y="1176210"/>
                </a:cubicBezTo>
                <a:cubicBezTo>
                  <a:pt x="682918" y="1160547"/>
                  <a:pt x="667232" y="1153586"/>
                  <a:pt x="663746" y="1141403"/>
                </a:cubicBezTo>
                <a:cubicBezTo>
                  <a:pt x="743918" y="1054385"/>
                  <a:pt x="635861" y="960406"/>
                  <a:pt x="625403" y="875128"/>
                </a:cubicBezTo>
                <a:cubicBezTo>
                  <a:pt x="620174" y="864686"/>
                  <a:pt x="613203" y="876868"/>
                  <a:pt x="601003" y="871647"/>
                </a:cubicBezTo>
                <a:cubicBezTo>
                  <a:pt x="559174" y="819436"/>
                  <a:pt x="452859" y="791591"/>
                  <a:pt x="386630" y="762005"/>
                </a:cubicBezTo>
                <a:cubicBezTo>
                  <a:pt x="388373" y="753303"/>
                  <a:pt x="383144" y="749822"/>
                  <a:pt x="390116" y="737639"/>
                </a:cubicBezTo>
                <a:cubicBezTo>
                  <a:pt x="411030" y="735899"/>
                  <a:pt x="438916" y="760264"/>
                  <a:pt x="456344" y="760264"/>
                </a:cubicBezTo>
                <a:cubicBezTo>
                  <a:pt x="484231" y="737639"/>
                  <a:pt x="454602" y="697612"/>
                  <a:pt x="430202" y="681949"/>
                </a:cubicBezTo>
                <a:cubicBezTo>
                  <a:pt x="438916" y="648882"/>
                  <a:pt x="411030" y="633219"/>
                  <a:pt x="402316" y="608854"/>
                </a:cubicBezTo>
                <a:cubicBezTo>
                  <a:pt x="336086" y="574046"/>
                  <a:pt x="332601" y="509653"/>
                  <a:pt x="262886" y="476586"/>
                </a:cubicBezTo>
                <a:cubicBezTo>
                  <a:pt x="297743" y="469625"/>
                  <a:pt x="262886" y="429597"/>
                  <a:pt x="254172" y="413933"/>
                </a:cubicBezTo>
                <a:cubicBezTo>
                  <a:pt x="262886" y="365203"/>
                  <a:pt x="180971" y="347799"/>
                  <a:pt x="208857" y="300810"/>
                </a:cubicBezTo>
                <a:close/>
                <a:moveTo>
                  <a:pt x="1202551" y="294192"/>
                </a:moveTo>
                <a:cubicBezTo>
                  <a:pt x="1199043" y="374135"/>
                  <a:pt x="1174490" y="450603"/>
                  <a:pt x="1167474" y="528809"/>
                </a:cubicBezTo>
                <a:cubicBezTo>
                  <a:pt x="1134151" y="461031"/>
                  <a:pt x="1185012" y="375873"/>
                  <a:pt x="1186766" y="301143"/>
                </a:cubicBezTo>
                <a:cubicBezTo>
                  <a:pt x="1192028" y="294192"/>
                  <a:pt x="1197289" y="297668"/>
                  <a:pt x="1202551" y="294192"/>
                </a:cubicBezTo>
                <a:close/>
                <a:moveTo>
                  <a:pt x="641144" y="284939"/>
                </a:moveTo>
                <a:cubicBezTo>
                  <a:pt x="644847" y="285830"/>
                  <a:pt x="645478" y="298145"/>
                  <a:pt x="648000" y="300737"/>
                </a:cubicBezTo>
                <a:cubicBezTo>
                  <a:pt x="637913" y="311108"/>
                  <a:pt x="639594" y="290367"/>
                  <a:pt x="636232" y="288639"/>
                </a:cubicBezTo>
                <a:cubicBezTo>
                  <a:pt x="638334" y="285614"/>
                  <a:pt x="639909" y="284642"/>
                  <a:pt x="641144" y="284939"/>
                </a:cubicBezTo>
                <a:close/>
                <a:moveTo>
                  <a:pt x="1164340" y="271208"/>
                </a:moveTo>
                <a:cubicBezTo>
                  <a:pt x="1165432" y="271208"/>
                  <a:pt x="1166742" y="271637"/>
                  <a:pt x="1167616" y="271637"/>
                </a:cubicBezTo>
                <a:cubicBezTo>
                  <a:pt x="1169362" y="271637"/>
                  <a:pt x="1172856" y="273353"/>
                  <a:pt x="1174603" y="273353"/>
                </a:cubicBezTo>
                <a:cubicBezTo>
                  <a:pt x="1174603" y="278502"/>
                  <a:pt x="1172856" y="281934"/>
                  <a:pt x="1171109" y="285366"/>
                </a:cubicBezTo>
                <a:cubicBezTo>
                  <a:pt x="1167616" y="283650"/>
                  <a:pt x="1164122" y="283650"/>
                  <a:pt x="1160628" y="281934"/>
                </a:cubicBezTo>
                <a:cubicBezTo>
                  <a:pt x="1164122" y="278502"/>
                  <a:pt x="1167616" y="276786"/>
                  <a:pt x="1162375" y="273353"/>
                </a:cubicBezTo>
                <a:cubicBezTo>
                  <a:pt x="1162375" y="271637"/>
                  <a:pt x="1163249" y="271208"/>
                  <a:pt x="1164340" y="271208"/>
                </a:cubicBezTo>
                <a:close/>
                <a:moveTo>
                  <a:pt x="630611" y="235937"/>
                </a:moveTo>
                <a:cubicBezTo>
                  <a:pt x="633921" y="238043"/>
                  <a:pt x="633921" y="251330"/>
                  <a:pt x="637703" y="253923"/>
                </a:cubicBezTo>
                <a:cubicBezTo>
                  <a:pt x="629298" y="262565"/>
                  <a:pt x="630978" y="240096"/>
                  <a:pt x="625935" y="238367"/>
                </a:cubicBezTo>
                <a:cubicBezTo>
                  <a:pt x="628037" y="235775"/>
                  <a:pt x="629508" y="235235"/>
                  <a:pt x="630611" y="235937"/>
                </a:cubicBezTo>
                <a:close/>
                <a:moveTo>
                  <a:pt x="967744" y="52756"/>
                </a:moveTo>
                <a:cubicBezTo>
                  <a:pt x="973827" y="53815"/>
                  <a:pt x="979418" y="60008"/>
                  <a:pt x="974156" y="69135"/>
                </a:cubicBezTo>
                <a:cubicBezTo>
                  <a:pt x="963633" y="67397"/>
                  <a:pt x="958372" y="63920"/>
                  <a:pt x="961879" y="53489"/>
                </a:cubicBezTo>
                <a:cubicBezTo>
                  <a:pt x="963633" y="52620"/>
                  <a:pt x="965716" y="52403"/>
                  <a:pt x="967744" y="52756"/>
                </a:cubicBezTo>
                <a:close/>
                <a:moveTo>
                  <a:pt x="596026" y="0"/>
                </a:moveTo>
                <a:cubicBezTo>
                  <a:pt x="601174" y="1716"/>
                  <a:pt x="599458" y="8580"/>
                  <a:pt x="604607" y="10297"/>
                </a:cubicBezTo>
                <a:cubicBezTo>
                  <a:pt x="599458" y="20593"/>
                  <a:pt x="589161" y="6864"/>
                  <a:pt x="596026" y="0"/>
                </a:cubicBez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00958374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2462430" y="884569"/>
            <a:ext cx="7267140" cy="726714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96264589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0" y="1877910"/>
            <a:ext cx="6199657" cy="61996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257484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1915297"/>
            <a:ext cx="11454713" cy="457200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13472194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43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1"/>
            <a:ext cx="11454713" cy="3534033"/>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95575059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54713"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61932436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grpSp>
        <p:nvGrpSpPr>
          <p:cNvPr id="55" name="Group 54"/>
          <p:cNvGrpSpPr/>
          <p:nvPr userDrawn="1"/>
        </p:nvGrpSpPr>
        <p:grpSpPr>
          <a:xfrm rot="16200000">
            <a:off x="7255813" y="-1564129"/>
            <a:ext cx="5088585" cy="5879331"/>
            <a:chOff x="7790152" y="0"/>
            <a:chExt cx="5088585" cy="5879331"/>
          </a:xfrm>
        </p:grpSpPr>
        <p:sp>
          <p:nvSpPr>
            <p:cNvPr id="62"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userDrawn="1"/>
        </p:nvGrpSpPr>
        <p:grpSpPr>
          <a:xfrm rot="16200000">
            <a:off x="884708" y="-1935645"/>
            <a:ext cx="5088585" cy="6858000"/>
            <a:chOff x="7790152" y="0"/>
            <a:chExt cx="5088585" cy="6858000"/>
          </a:xfrm>
        </p:grpSpPr>
        <p:sp>
          <p:nvSpPr>
            <p:cNvPr id="9"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5" name="Picture Placeholder 5"/>
          <p:cNvSpPr>
            <a:spLocks noGrp="1"/>
          </p:cNvSpPr>
          <p:nvPr>
            <p:ph type="pic" sz="quarter" idx="13"/>
          </p:nvPr>
        </p:nvSpPr>
        <p:spPr>
          <a:xfrm>
            <a:off x="900000" y="1769800"/>
            <a:ext cx="10384511" cy="2838450"/>
          </a:xfrm>
        </p:spPr>
        <p:txBody>
          <a:bodyPr/>
          <a:lstStyle/>
          <a:p>
            <a:endParaRPr lang="id-ID"/>
          </a:p>
        </p:txBody>
      </p:sp>
    </p:spTree>
    <p:extLst>
      <p:ext uri="{BB962C8B-B14F-4D97-AF65-F5344CB8AC3E}">
        <p14:creationId xmlns:p14="http://schemas.microsoft.com/office/powerpoint/2010/main" val="339135173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0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54713"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7"/>
          <p:cNvSpPr>
            <a:spLocks noGrp="1"/>
          </p:cNvSpPr>
          <p:nvPr>
            <p:ph type="pic" sz="quarter" idx="11" hasCustomPrompt="1"/>
          </p:nvPr>
        </p:nvSpPr>
        <p:spPr>
          <a:xfrm rot="10800000">
            <a:off x="4541108" y="370703"/>
            <a:ext cx="3113902" cy="5733534"/>
          </a:xfrm>
          <a:custGeom>
            <a:avLst/>
            <a:gdLst>
              <a:gd name="connsiteX0" fmla="*/ 0 w 3113902"/>
              <a:gd name="connsiteY0" fmla="*/ 0 h 5733534"/>
              <a:gd name="connsiteX1" fmla="*/ 3113901 w 3113902"/>
              <a:gd name="connsiteY1" fmla="*/ 3113901 h 5733534"/>
              <a:gd name="connsiteX2" fmla="*/ 3113902 w 3113902"/>
              <a:gd name="connsiteY2" fmla="*/ 3113901 h 5733534"/>
              <a:gd name="connsiteX3" fmla="*/ 3113902 w 3113902"/>
              <a:gd name="connsiteY3" fmla="*/ 3113902 h 5733534"/>
              <a:gd name="connsiteX4" fmla="*/ 3113902 w 3113902"/>
              <a:gd name="connsiteY4" fmla="*/ 5733534 h 5733534"/>
              <a:gd name="connsiteX5" fmla="*/ 0 w 3113902"/>
              <a:gd name="connsiteY5" fmla="*/ 5733534 h 5733534"/>
              <a:gd name="connsiteX6" fmla="*/ 0 w 3113902"/>
              <a:gd name="connsiteY6" fmla="*/ 3113902 h 5733534"/>
              <a:gd name="connsiteX7" fmla="*/ 0 w 3113902"/>
              <a:gd name="connsiteY7" fmla="*/ 3113901 h 57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902" h="5733534">
                <a:moveTo>
                  <a:pt x="0" y="0"/>
                </a:moveTo>
                <a:lnTo>
                  <a:pt x="3113901" y="3113901"/>
                </a:lnTo>
                <a:lnTo>
                  <a:pt x="3113902" y="3113901"/>
                </a:lnTo>
                <a:lnTo>
                  <a:pt x="3113902" y="3113902"/>
                </a:lnTo>
                <a:lnTo>
                  <a:pt x="3113902" y="5733534"/>
                </a:lnTo>
                <a:lnTo>
                  <a:pt x="0" y="5733534"/>
                </a:lnTo>
                <a:lnTo>
                  <a:pt x="0" y="3113902"/>
                </a:lnTo>
                <a:lnTo>
                  <a:pt x="0" y="3113901"/>
                </a:lnTo>
                <a:close/>
              </a:path>
            </a:pathLst>
          </a:custGeom>
          <a:pattFill prst="lgCheck">
            <a:fgClr>
              <a:schemeClr val="tx1"/>
            </a:fgClr>
            <a:bgClr>
              <a:schemeClr val="bg1">
                <a:lumMod val="85000"/>
              </a:schemeClr>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8987042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07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54713"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10"/>
          <p:cNvSpPr>
            <a:spLocks noGrp="1"/>
          </p:cNvSpPr>
          <p:nvPr>
            <p:ph type="pic" sz="quarter" idx="13" hasCustomPrompt="1"/>
          </p:nvPr>
        </p:nvSpPr>
        <p:spPr>
          <a:xfrm rot="10800000">
            <a:off x="4318686" y="926759"/>
            <a:ext cx="3558746" cy="5560538"/>
          </a:xfrm>
          <a:custGeom>
            <a:avLst/>
            <a:gdLst>
              <a:gd name="connsiteX0" fmla="*/ 5076651 w 6162068"/>
              <a:gd name="connsiteY0" fmla="*/ 2168610 h 5560538"/>
              <a:gd name="connsiteX1" fmla="*/ 6162068 w 6162068"/>
              <a:gd name="connsiteY1" fmla="*/ 3254028 h 5560538"/>
              <a:gd name="connsiteX2" fmla="*/ 6159595 w 6162068"/>
              <a:gd name="connsiteY2" fmla="*/ 3303022 h 5560538"/>
              <a:gd name="connsiteX3" fmla="*/ 6162068 w 6162068"/>
              <a:gd name="connsiteY3" fmla="*/ 3303022 h 5560538"/>
              <a:gd name="connsiteX4" fmla="*/ 6162068 w 6162068"/>
              <a:gd name="connsiteY4" fmla="*/ 5560538 h 5560538"/>
              <a:gd name="connsiteX5" fmla="*/ 3991233 w 6162068"/>
              <a:gd name="connsiteY5" fmla="*/ 5560538 h 5560538"/>
              <a:gd name="connsiteX6" fmla="*/ 3991233 w 6162068"/>
              <a:gd name="connsiteY6" fmla="*/ 3303022 h 5560538"/>
              <a:gd name="connsiteX7" fmla="*/ 3993707 w 6162068"/>
              <a:gd name="connsiteY7" fmla="*/ 3303022 h 5560538"/>
              <a:gd name="connsiteX8" fmla="*/ 3991233 w 6162068"/>
              <a:gd name="connsiteY8" fmla="*/ 3254028 h 5560538"/>
              <a:gd name="connsiteX9" fmla="*/ 5076651 w 6162068"/>
              <a:gd name="connsiteY9" fmla="*/ 2168610 h 5560538"/>
              <a:gd name="connsiteX10" fmla="*/ 0 w 6162068"/>
              <a:gd name="connsiteY10" fmla="*/ 0 h 5560538"/>
              <a:gd name="connsiteX11" fmla="*/ 3558746 w 6162068"/>
              <a:gd name="connsiteY11" fmla="*/ 0 h 5560538"/>
              <a:gd name="connsiteX12" fmla="*/ 3558746 w 6162068"/>
              <a:gd name="connsiteY12" fmla="*/ 3700847 h 5560538"/>
              <a:gd name="connsiteX13" fmla="*/ 3554690 w 6162068"/>
              <a:gd name="connsiteY13" fmla="*/ 3700847 h 5560538"/>
              <a:gd name="connsiteX14" fmla="*/ 3558746 w 6162068"/>
              <a:gd name="connsiteY14" fmla="*/ 3781165 h 5560538"/>
              <a:gd name="connsiteX15" fmla="*/ 1779373 w 6162068"/>
              <a:gd name="connsiteY15" fmla="*/ 5560538 h 5560538"/>
              <a:gd name="connsiteX16" fmla="*/ 0 w 6162068"/>
              <a:gd name="connsiteY16" fmla="*/ 3781165 h 5560538"/>
              <a:gd name="connsiteX17" fmla="*/ 4055 w 6162068"/>
              <a:gd name="connsiteY17" fmla="*/ 3700847 h 5560538"/>
              <a:gd name="connsiteX18" fmla="*/ 0 w 6162068"/>
              <a:gd name="connsiteY18" fmla="*/ 3700847 h 5560538"/>
              <a:gd name="connsiteX0" fmla="*/ 5076651 w 6162068"/>
              <a:gd name="connsiteY0" fmla="*/ 2168610 h 5560538"/>
              <a:gd name="connsiteX1" fmla="*/ 6162068 w 6162068"/>
              <a:gd name="connsiteY1" fmla="*/ 3254028 h 5560538"/>
              <a:gd name="connsiteX2" fmla="*/ 6159595 w 6162068"/>
              <a:gd name="connsiteY2" fmla="*/ 3303022 h 5560538"/>
              <a:gd name="connsiteX3" fmla="*/ 6162068 w 6162068"/>
              <a:gd name="connsiteY3" fmla="*/ 3303022 h 5560538"/>
              <a:gd name="connsiteX4" fmla="*/ 6162068 w 6162068"/>
              <a:gd name="connsiteY4" fmla="*/ 5560538 h 5560538"/>
              <a:gd name="connsiteX5" fmla="*/ 3991233 w 6162068"/>
              <a:gd name="connsiteY5" fmla="*/ 3303022 h 5560538"/>
              <a:gd name="connsiteX6" fmla="*/ 3993707 w 6162068"/>
              <a:gd name="connsiteY6" fmla="*/ 3303022 h 5560538"/>
              <a:gd name="connsiteX7" fmla="*/ 3991233 w 6162068"/>
              <a:gd name="connsiteY7" fmla="*/ 3254028 h 5560538"/>
              <a:gd name="connsiteX8" fmla="*/ 5076651 w 6162068"/>
              <a:gd name="connsiteY8" fmla="*/ 2168610 h 5560538"/>
              <a:gd name="connsiteX9" fmla="*/ 0 w 6162068"/>
              <a:gd name="connsiteY9" fmla="*/ 0 h 5560538"/>
              <a:gd name="connsiteX10" fmla="*/ 3558746 w 6162068"/>
              <a:gd name="connsiteY10" fmla="*/ 0 h 5560538"/>
              <a:gd name="connsiteX11" fmla="*/ 3558746 w 6162068"/>
              <a:gd name="connsiteY11" fmla="*/ 3700847 h 5560538"/>
              <a:gd name="connsiteX12" fmla="*/ 3554690 w 6162068"/>
              <a:gd name="connsiteY12" fmla="*/ 3700847 h 5560538"/>
              <a:gd name="connsiteX13" fmla="*/ 3558746 w 6162068"/>
              <a:gd name="connsiteY13" fmla="*/ 3781165 h 5560538"/>
              <a:gd name="connsiteX14" fmla="*/ 1779373 w 6162068"/>
              <a:gd name="connsiteY14" fmla="*/ 5560538 h 5560538"/>
              <a:gd name="connsiteX15" fmla="*/ 0 w 6162068"/>
              <a:gd name="connsiteY15" fmla="*/ 3781165 h 5560538"/>
              <a:gd name="connsiteX16" fmla="*/ 4055 w 6162068"/>
              <a:gd name="connsiteY16" fmla="*/ 3700847 h 5560538"/>
              <a:gd name="connsiteX17" fmla="*/ 0 w 6162068"/>
              <a:gd name="connsiteY17" fmla="*/ 3700847 h 5560538"/>
              <a:gd name="connsiteX18" fmla="*/ 0 w 6162068"/>
              <a:gd name="connsiteY18" fmla="*/ 0 h 5560538"/>
              <a:gd name="connsiteX0" fmla="*/ 5076651 w 6162068"/>
              <a:gd name="connsiteY0" fmla="*/ 2168610 h 5560538"/>
              <a:gd name="connsiteX1" fmla="*/ 6162068 w 6162068"/>
              <a:gd name="connsiteY1" fmla="*/ 3254028 h 5560538"/>
              <a:gd name="connsiteX2" fmla="*/ 6159595 w 6162068"/>
              <a:gd name="connsiteY2" fmla="*/ 3303022 h 5560538"/>
              <a:gd name="connsiteX3" fmla="*/ 6162068 w 6162068"/>
              <a:gd name="connsiteY3" fmla="*/ 3303022 h 5560538"/>
              <a:gd name="connsiteX4" fmla="*/ 6162068 w 6162068"/>
              <a:gd name="connsiteY4" fmla="*/ 5560538 h 5560538"/>
              <a:gd name="connsiteX5" fmla="*/ 3991233 w 6162068"/>
              <a:gd name="connsiteY5" fmla="*/ 3303022 h 5560538"/>
              <a:gd name="connsiteX6" fmla="*/ 3991233 w 6162068"/>
              <a:gd name="connsiteY6" fmla="*/ 3254028 h 5560538"/>
              <a:gd name="connsiteX7" fmla="*/ 5076651 w 6162068"/>
              <a:gd name="connsiteY7" fmla="*/ 2168610 h 5560538"/>
              <a:gd name="connsiteX8" fmla="*/ 0 w 6162068"/>
              <a:gd name="connsiteY8" fmla="*/ 0 h 5560538"/>
              <a:gd name="connsiteX9" fmla="*/ 3558746 w 6162068"/>
              <a:gd name="connsiteY9" fmla="*/ 0 h 5560538"/>
              <a:gd name="connsiteX10" fmla="*/ 3558746 w 6162068"/>
              <a:gd name="connsiteY10" fmla="*/ 3700847 h 5560538"/>
              <a:gd name="connsiteX11" fmla="*/ 3554690 w 6162068"/>
              <a:gd name="connsiteY11" fmla="*/ 3700847 h 5560538"/>
              <a:gd name="connsiteX12" fmla="*/ 3558746 w 6162068"/>
              <a:gd name="connsiteY12" fmla="*/ 3781165 h 5560538"/>
              <a:gd name="connsiteX13" fmla="*/ 1779373 w 6162068"/>
              <a:gd name="connsiteY13" fmla="*/ 5560538 h 5560538"/>
              <a:gd name="connsiteX14" fmla="*/ 0 w 6162068"/>
              <a:gd name="connsiteY14" fmla="*/ 3781165 h 5560538"/>
              <a:gd name="connsiteX15" fmla="*/ 4055 w 6162068"/>
              <a:gd name="connsiteY15" fmla="*/ 3700847 h 5560538"/>
              <a:gd name="connsiteX16" fmla="*/ 0 w 6162068"/>
              <a:gd name="connsiteY16" fmla="*/ 3700847 h 5560538"/>
              <a:gd name="connsiteX17" fmla="*/ 0 w 6162068"/>
              <a:gd name="connsiteY17" fmla="*/ 0 h 5560538"/>
              <a:gd name="connsiteX0" fmla="*/ 5076651 w 6162068"/>
              <a:gd name="connsiteY0" fmla="*/ 2168610 h 5560538"/>
              <a:gd name="connsiteX1" fmla="*/ 6162068 w 6162068"/>
              <a:gd name="connsiteY1" fmla="*/ 3254028 h 5560538"/>
              <a:gd name="connsiteX2" fmla="*/ 6159595 w 6162068"/>
              <a:gd name="connsiteY2" fmla="*/ 3303022 h 5560538"/>
              <a:gd name="connsiteX3" fmla="*/ 6162068 w 6162068"/>
              <a:gd name="connsiteY3" fmla="*/ 3303022 h 5560538"/>
              <a:gd name="connsiteX4" fmla="*/ 6162068 w 6162068"/>
              <a:gd name="connsiteY4" fmla="*/ 5560538 h 5560538"/>
              <a:gd name="connsiteX5" fmla="*/ 3991233 w 6162068"/>
              <a:gd name="connsiteY5" fmla="*/ 3303022 h 5560538"/>
              <a:gd name="connsiteX6" fmla="*/ 5076651 w 6162068"/>
              <a:gd name="connsiteY6" fmla="*/ 2168610 h 5560538"/>
              <a:gd name="connsiteX7" fmla="*/ 0 w 6162068"/>
              <a:gd name="connsiteY7" fmla="*/ 0 h 5560538"/>
              <a:gd name="connsiteX8" fmla="*/ 3558746 w 6162068"/>
              <a:gd name="connsiteY8" fmla="*/ 0 h 5560538"/>
              <a:gd name="connsiteX9" fmla="*/ 3558746 w 6162068"/>
              <a:gd name="connsiteY9" fmla="*/ 3700847 h 5560538"/>
              <a:gd name="connsiteX10" fmla="*/ 3554690 w 6162068"/>
              <a:gd name="connsiteY10" fmla="*/ 3700847 h 5560538"/>
              <a:gd name="connsiteX11" fmla="*/ 3558746 w 6162068"/>
              <a:gd name="connsiteY11" fmla="*/ 3781165 h 5560538"/>
              <a:gd name="connsiteX12" fmla="*/ 1779373 w 6162068"/>
              <a:gd name="connsiteY12" fmla="*/ 5560538 h 5560538"/>
              <a:gd name="connsiteX13" fmla="*/ 0 w 6162068"/>
              <a:gd name="connsiteY13" fmla="*/ 3781165 h 5560538"/>
              <a:gd name="connsiteX14" fmla="*/ 4055 w 6162068"/>
              <a:gd name="connsiteY14" fmla="*/ 3700847 h 5560538"/>
              <a:gd name="connsiteX15" fmla="*/ 0 w 6162068"/>
              <a:gd name="connsiteY15" fmla="*/ 3700847 h 5560538"/>
              <a:gd name="connsiteX16" fmla="*/ 0 w 6162068"/>
              <a:gd name="connsiteY16" fmla="*/ 0 h 5560538"/>
              <a:gd name="connsiteX0" fmla="*/ 3991233 w 6162068"/>
              <a:gd name="connsiteY0" fmla="*/ 3303022 h 5560538"/>
              <a:gd name="connsiteX1" fmla="*/ 6162068 w 6162068"/>
              <a:gd name="connsiteY1" fmla="*/ 3254028 h 5560538"/>
              <a:gd name="connsiteX2" fmla="*/ 6159595 w 6162068"/>
              <a:gd name="connsiteY2" fmla="*/ 3303022 h 5560538"/>
              <a:gd name="connsiteX3" fmla="*/ 6162068 w 6162068"/>
              <a:gd name="connsiteY3" fmla="*/ 3303022 h 5560538"/>
              <a:gd name="connsiteX4" fmla="*/ 6162068 w 6162068"/>
              <a:gd name="connsiteY4" fmla="*/ 5560538 h 5560538"/>
              <a:gd name="connsiteX5" fmla="*/ 3991233 w 6162068"/>
              <a:gd name="connsiteY5" fmla="*/ 3303022 h 5560538"/>
              <a:gd name="connsiteX6" fmla="*/ 0 w 6162068"/>
              <a:gd name="connsiteY6" fmla="*/ 0 h 5560538"/>
              <a:gd name="connsiteX7" fmla="*/ 3558746 w 6162068"/>
              <a:gd name="connsiteY7" fmla="*/ 0 h 5560538"/>
              <a:gd name="connsiteX8" fmla="*/ 3558746 w 6162068"/>
              <a:gd name="connsiteY8" fmla="*/ 3700847 h 5560538"/>
              <a:gd name="connsiteX9" fmla="*/ 3554690 w 6162068"/>
              <a:gd name="connsiteY9" fmla="*/ 3700847 h 5560538"/>
              <a:gd name="connsiteX10" fmla="*/ 3558746 w 6162068"/>
              <a:gd name="connsiteY10" fmla="*/ 3781165 h 5560538"/>
              <a:gd name="connsiteX11" fmla="*/ 1779373 w 6162068"/>
              <a:gd name="connsiteY11" fmla="*/ 5560538 h 5560538"/>
              <a:gd name="connsiteX12" fmla="*/ 0 w 6162068"/>
              <a:gd name="connsiteY12" fmla="*/ 3781165 h 5560538"/>
              <a:gd name="connsiteX13" fmla="*/ 4055 w 6162068"/>
              <a:gd name="connsiteY13" fmla="*/ 3700847 h 5560538"/>
              <a:gd name="connsiteX14" fmla="*/ 0 w 6162068"/>
              <a:gd name="connsiteY14" fmla="*/ 3700847 h 5560538"/>
              <a:gd name="connsiteX15" fmla="*/ 0 w 6162068"/>
              <a:gd name="connsiteY15" fmla="*/ 0 h 5560538"/>
              <a:gd name="connsiteX0" fmla="*/ 3991233 w 6162068"/>
              <a:gd name="connsiteY0" fmla="*/ 3303022 h 5560538"/>
              <a:gd name="connsiteX1" fmla="*/ 6162068 w 6162068"/>
              <a:gd name="connsiteY1" fmla="*/ 3254028 h 5560538"/>
              <a:gd name="connsiteX2" fmla="*/ 6159595 w 6162068"/>
              <a:gd name="connsiteY2" fmla="*/ 3303022 h 5560538"/>
              <a:gd name="connsiteX3" fmla="*/ 6162068 w 6162068"/>
              <a:gd name="connsiteY3" fmla="*/ 5560538 h 5560538"/>
              <a:gd name="connsiteX4" fmla="*/ 3991233 w 6162068"/>
              <a:gd name="connsiteY4" fmla="*/ 3303022 h 5560538"/>
              <a:gd name="connsiteX5" fmla="*/ 0 w 6162068"/>
              <a:gd name="connsiteY5" fmla="*/ 0 h 5560538"/>
              <a:gd name="connsiteX6" fmla="*/ 3558746 w 6162068"/>
              <a:gd name="connsiteY6" fmla="*/ 0 h 5560538"/>
              <a:gd name="connsiteX7" fmla="*/ 3558746 w 6162068"/>
              <a:gd name="connsiteY7" fmla="*/ 3700847 h 5560538"/>
              <a:gd name="connsiteX8" fmla="*/ 3554690 w 6162068"/>
              <a:gd name="connsiteY8" fmla="*/ 3700847 h 5560538"/>
              <a:gd name="connsiteX9" fmla="*/ 3558746 w 6162068"/>
              <a:gd name="connsiteY9" fmla="*/ 3781165 h 5560538"/>
              <a:gd name="connsiteX10" fmla="*/ 1779373 w 6162068"/>
              <a:gd name="connsiteY10" fmla="*/ 5560538 h 5560538"/>
              <a:gd name="connsiteX11" fmla="*/ 0 w 6162068"/>
              <a:gd name="connsiteY11" fmla="*/ 3781165 h 5560538"/>
              <a:gd name="connsiteX12" fmla="*/ 4055 w 6162068"/>
              <a:gd name="connsiteY12" fmla="*/ 3700847 h 5560538"/>
              <a:gd name="connsiteX13" fmla="*/ 0 w 6162068"/>
              <a:gd name="connsiteY13" fmla="*/ 3700847 h 5560538"/>
              <a:gd name="connsiteX14" fmla="*/ 0 w 6162068"/>
              <a:gd name="connsiteY14" fmla="*/ 0 h 5560538"/>
              <a:gd name="connsiteX0" fmla="*/ 3991233 w 6162068"/>
              <a:gd name="connsiteY0" fmla="*/ 3303022 h 5560538"/>
              <a:gd name="connsiteX1" fmla="*/ 6162068 w 6162068"/>
              <a:gd name="connsiteY1" fmla="*/ 3254028 h 5560538"/>
              <a:gd name="connsiteX2" fmla="*/ 6162068 w 6162068"/>
              <a:gd name="connsiteY2" fmla="*/ 5560538 h 5560538"/>
              <a:gd name="connsiteX3" fmla="*/ 3991233 w 6162068"/>
              <a:gd name="connsiteY3" fmla="*/ 3303022 h 5560538"/>
              <a:gd name="connsiteX4" fmla="*/ 0 w 6162068"/>
              <a:gd name="connsiteY4" fmla="*/ 0 h 5560538"/>
              <a:gd name="connsiteX5" fmla="*/ 3558746 w 6162068"/>
              <a:gd name="connsiteY5" fmla="*/ 0 h 5560538"/>
              <a:gd name="connsiteX6" fmla="*/ 3558746 w 6162068"/>
              <a:gd name="connsiteY6" fmla="*/ 3700847 h 5560538"/>
              <a:gd name="connsiteX7" fmla="*/ 3554690 w 6162068"/>
              <a:gd name="connsiteY7" fmla="*/ 3700847 h 5560538"/>
              <a:gd name="connsiteX8" fmla="*/ 3558746 w 6162068"/>
              <a:gd name="connsiteY8" fmla="*/ 3781165 h 5560538"/>
              <a:gd name="connsiteX9" fmla="*/ 1779373 w 6162068"/>
              <a:gd name="connsiteY9" fmla="*/ 5560538 h 5560538"/>
              <a:gd name="connsiteX10" fmla="*/ 0 w 6162068"/>
              <a:gd name="connsiteY10" fmla="*/ 3781165 h 5560538"/>
              <a:gd name="connsiteX11" fmla="*/ 4055 w 6162068"/>
              <a:gd name="connsiteY11" fmla="*/ 3700847 h 5560538"/>
              <a:gd name="connsiteX12" fmla="*/ 0 w 6162068"/>
              <a:gd name="connsiteY12" fmla="*/ 3700847 h 5560538"/>
              <a:gd name="connsiteX13" fmla="*/ 0 w 6162068"/>
              <a:gd name="connsiteY13" fmla="*/ 0 h 5560538"/>
              <a:gd name="connsiteX0" fmla="*/ 3991233 w 6162068"/>
              <a:gd name="connsiteY0" fmla="*/ 3303022 h 5560538"/>
              <a:gd name="connsiteX1" fmla="*/ 6162068 w 6162068"/>
              <a:gd name="connsiteY1" fmla="*/ 5560538 h 5560538"/>
              <a:gd name="connsiteX2" fmla="*/ 3991233 w 6162068"/>
              <a:gd name="connsiteY2" fmla="*/ 3303022 h 5560538"/>
              <a:gd name="connsiteX3" fmla="*/ 0 w 6162068"/>
              <a:gd name="connsiteY3" fmla="*/ 0 h 5560538"/>
              <a:gd name="connsiteX4" fmla="*/ 3558746 w 6162068"/>
              <a:gd name="connsiteY4" fmla="*/ 0 h 5560538"/>
              <a:gd name="connsiteX5" fmla="*/ 3558746 w 6162068"/>
              <a:gd name="connsiteY5" fmla="*/ 3700847 h 5560538"/>
              <a:gd name="connsiteX6" fmla="*/ 3554690 w 6162068"/>
              <a:gd name="connsiteY6" fmla="*/ 3700847 h 5560538"/>
              <a:gd name="connsiteX7" fmla="*/ 3558746 w 6162068"/>
              <a:gd name="connsiteY7" fmla="*/ 3781165 h 5560538"/>
              <a:gd name="connsiteX8" fmla="*/ 1779373 w 6162068"/>
              <a:gd name="connsiteY8" fmla="*/ 5560538 h 5560538"/>
              <a:gd name="connsiteX9" fmla="*/ 0 w 6162068"/>
              <a:gd name="connsiteY9" fmla="*/ 3781165 h 5560538"/>
              <a:gd name="connsiteX10" fmla="*/ 4055 w 6162068"/>
              <a:gd name="connsiteY10" fmla="*/ 3700847 h 5560538"/>
              <a:gd name="connsiteX11" fmla="*/ 0 w 6162068"/>
              <a:gd name="connsiteY11" fmla="*/ 3700847 h 5560538"/>
              <a:gd name="connsiteX12" fmla="*/ 0 w 6162068"/>
              <a:gd name="connsiteY12" fmla="*/ 0 h 5560538"/>
              <a:gd name="connsiteX0" fmla="*/ 0 w 3558746"/>
              <a:gd name="connsiteY0" fmla="*/ 0 h 5560538"/>
              <a:gd name="connsiteX1" fmla="*/ 3558746 w 3558746"/>
              <a:gd name="connsiteY1" fmla="*/ 0 h 5560538"/>
              <a:gd name="connsiteX2" fmla="*/ 3558746 w 3558746"/>
              <a:gd name="connsiteY2" fmla="*/ 3700847 h 5560538"/>
              <a:gd name="connsiteX3" fmla="*/ 3554690 w 3558746"/>
              <a:gd name="connsiteY3" fmla="*/ 3700847 h 5560538"/>
              <a:gd name="connsiteX4" fmla="*/ 3558746 w 3558746"/>
              <a:gd name="connsiteY4" fmla="*/ 3781165 h 5560538"/>
              <a:gd name="connsiteX5" fmla="*/ 1779373 w 3558746"/>
              <a:gd name="connsiteY5" fmla="*/ 5560538 h 5560538"/>
              <a:gd name="connsiteX6" fmla="*/ 0 w 3558746"/>
              <a:gd name="connsiteY6" fmla="*/ 3781165 h 5560538"/>
              <a:gd name="connsiteX7" fmla="*/ 4055 w 3558746"/>
              <a:gd name="connsiteY7" fmla="*/ 3700847 h 5560538"/>
              <a:gd name="connsiteX8" fmla="*/ 0 w 3558746"/>
              <a:gd name="connsiteY8" fmla="*/ 3700847 h 5560538"/>
              <a:gd name="connsiteX9" fmla="*/ 0 w 3558746"/>
              <a:gd name="connsiteY9" fmla="*/ 0 h 55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8746" h="5560538">
                <a:moveTo>
                  <a:pt x="0" y="0"/>
                </a:moveTo>
                <a:lnTo>
                  <a:pt x="3558746" y="0"/>
                </a:lnTo>
                <a:lnTo>
                  <a:pt x="3558746" y="3700847"/>
                </a:lnTo>
                <a:lnTo>
                  <a:pt x="3554690" y="3700847"/>
                </a:lnTo>
                <a:lnTo>
                  <a:pt x="3558746" y="3781165"/>
                </a:lnTo>
                <a:cubicBezTo>
                  <a:pt x="3558746" y="4763886"/>
                  <a:pt x="2762094" y="5560538"/>
                  <a:pt x="1779373" y="5560538"/>
                </a:cubicBezTo>
                <a:cubicBezTo>
                  <a:pt x="796652" y="5560538"/>
                  <a:pt x="0" y="4763886"/>
                  <a:pt x="0" y="3781165"/>
                </a:cubicBezTo>
                <a:lnTo>
                  <a:pt x="4055" y="3700847"/>
                </a:lnTo>
                <a:lnTo>
                  <a:pt x="0" y="3700847"/>
                </a:lnTo>
                <a:lnTo>
                  <a:pt x="0" y="0"/>
                </a:lnTo>
                <a:close/>
              </a:path>
            </a:pathLst>
          </a:custGeom>
          <a:pattFill prst="lgCheck">
            <a:fgClr>
              <a:schemeClr val="tx1"/>
            </a:fgClr>
            <a:bgClr>
              <a:schemeClr val="bg1">
                <a:lumMod val="85000"/>
              </a:schemeClr>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97818058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54713"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3" name="Picture Placeholder 2"/>
          <p:cNvSpPr>
            <a:spLocks noGrp="1"/>
          </p:cNvSpPr>
          <p:nvPr>
            <p:ph type="pic" sz="quarter" idx="11" hasCustomPrompt="1"/>
          </p:nvPr>
        </p:nvSpPr>
        <p:spPr>
          <a:xfrm>
            <a:off x="1643449" y="4534930"/>
            <a:ext cx="2211860" cy="2323070"/>
          </a:xfrm>
          <a:prstGeom prst="rect">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2" hasCustomPrompt="1"/>
          </p:nvPr>
        </p:nvSpPr>
        <p:spPr>
          <a:xfrm>
            <a:off x="7512908" y="135924"/>
            <a:ext cx="2137719" cy="2150076"/>
          </a:xfrm>
          <a:prstGeom prst="rect">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3" hasCustomPrompt="1"/>
          </p:nvPr>
        </p:nvSpPr>
        <p:spPr>
          <a:xfrm>
            <a:off x="7241060" y="5053914"/>
            <a:ext cx="2137719" cy="1804086"/>
          </a:xfrm>
          <a:prstGeom prst="rect">
            <a:avLst/>
          </a:prstGeom>
          <a:pattFill prst="lgCheck">
            <a:fgClr>
              <a:schemeClr val="tx1"/>
            </a:fgClr>
            <a:bgClr>
              <a:schemeClr val="bg1">
                <a:lumMod val="85000"/>
              </a:schemeClr>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4339746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4495800" y="1828800"/>
            <a:ext cx="3200400" cy="320040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60318231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25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5311346" y="1037967"/>
            <a:ext cx="1569308" cy="1569308"/>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12629482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56_Title Slide">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0" y="2"/>
            <a:ext cx="12192000" cy="6343541"/>
          </a:xfrm>
          <a:custGeom>
            <a:avLst/>
            <a:gdLst>
              <a:gd name="connsiteX0" fmla="*/ 0 w 12192000"/>
              <a:gd name="connsiteY0" fmla="*/ 0 h 6343541"/>
              <a:gd name="connsiteX1" fmla="*/ 12192000 w 12192000"/>
              <a:gd name="connsiteY1" fmla="*/ 0 h 6343541"/>
              <a:gd name="connsiteX2" fmla="*/ 12192000 w 12192000"/>
              <a:gd name="connsiteY2" fmla="*/ 3315854 h 6343541"/>
              <a:gd name="connsiteX3" fmla="*/ 11254197 w 12192000"/>
              <a:gd name="connsiteY3" fmla="*/ 4940176 h 6343541"/>
              <a:gd name="connsiteX4" fmla="*/ 7421410 w 12192000"/>
              <a:gd name="connsiteY4" fmla="*/ 5967168 h 6343541"/>
              <a:gd name="connsiteX5" fmla="*/ 482174 w 12192000"/>
              <a:gd name="connsiteY5" fmla="*/ 1960798 h 6343541"/>
              <a:gd name="connsiteX6" fmla="*/ 20968 w 12192000"/>
              <a:gd name="connsiteY6" fmla="*/ 1628699 h 6343541"/>
              <a:gd name="connsiteX7" fmla="*/ 0 w 12192000"/>
              <a:gd name="connsiteY7" fmla="*/ 1608151 h 634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343541">
                <a:moveTo>
                  <a:pt x="0" y="0"/>
                </a:moveTo>
                <a:lnTo>
                  <a:pt x="12192000" y="0"/>
                </a:lnTo>
                <a:lnTo>
                  <a:pt x="12192000" y="3315854"/>
                </a:lnTo>
                <a:lnTo>
                  <a:pt x="11254197" y="4940176"/>
                </a:lnTo>
                <a:cubicBezTo>
                  <a:pt x="10479398" y="6282167"/>
                  <a:pt x="8763401" y="6741967"/>
                  <a:pt x="7421410" y="5967168"/>
                </a:cubicBezTo>
                <a:lnTo>
                  <a:pt x="482174" y="1960798"/>
                </a:lnTo>
                <a:cubicBezTo>
                  <a:pt x="314425" y="1863948"/>
                  <a:pt x="160460" y="1752392"/>
                  <a:pt x="20968" y="1628699"/>
                </a:cubicBezTo>
                <a:lnTo>
                  <a:pt x="0" y="1608151"/>
                </a:lnTo>
                <a:close/>
              </a:path>
            </a:pathLst>
          </a:custGeom>
          <a:pattFill prst="pct5">
            <a:fgClr>
              <a:schemeClr val="tx1"/>
            </a:fgClr>
            <a:bgClr>
              <a:schemeClr val="bg1">
                <a:lumMod val="85000"/>
              </a:schemeClr>
            </a:bgClr>
          </a:pattFill>
        </p:spPr>
        <p:txBody>
          <a:bodyPr wrap="square" anchor="ctr">
            <a:noAutofit/>
          </a:bodyP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3957032353"/>
      </p:ext>
    </p:extLst>
  </p:cSld>
  <p:clrMapOvr>
    <a:masterClrMapping/>
  </p:clrMapOvr>
  <p:extLst>
    <p:ext uri="{DCECCB84-F9BA-43D5-87BE-67443E8EF086}">
      <p15:sldGuideLst xmlns:p15="http://schemas.microsoft.com/office/powerpoint/2012/main"/>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57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3781169" y="2415901"/>
            <a:ext cx="4028302" cy="2502087"/>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6" name="Picture Placeholder 2"/>
          <p:cNvSpPr>
            <a:spLocks noGrp="1"/>
          </p:cNvSpPr>
          <p:nvPr>
            <p:ph type="pic" sz="quarter" idx="11" hasCustomPrompt="1"/>
          </p:nvPr>
        </p:nvSpPr>
        <p:spPr>
          <a:xfrm>
            <a:off x="8007181" y="2415901"/>
            <a:ext cx="4028302" cy="2502087"/>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110709809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58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148283" y="2415901"/>
            <a:ext cx="4028302" cy="2502087"/>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6" name="Picture Placeholder 2"/>
          <p:cNvSpPr>
            <a:spLocks noGrp="1"/>
          </p:cNvSpPr>
          <p:nvPr>
            <p:ph type="pic" sz="quarter" idx="11" hasCustomPrompt="1"/>
          </p:nvPr>
        </p:nvSpPr>
        <p:spPr>
          <a:xfrm>
            <a:off x="4374295" y="2415901"/>
            <a:ext cx="4028302" cy="2502087"/>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349264568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59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1260392" y="2144054"/>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2" name="Picture Placeholder 2"/>
          <p:cNvSpPr>
            <a:spLocks noGrp="1"/>
          </p:cNvSpPr>
          <p:nvPr>
            <p:ph type="pic" sz="quarter" idx="11" hasCustomPrompt="1"/>
          </p:nvPr>
        </p:nvSpPr>
        <p:spPr>
          <a:xfrm>
            <a:off x="3682316" y="2144054"/>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3" name="Picture Placeholder 2"/>
          <p:cNvSpPr>
            <a:spLocks noGrp="1"/>
          </p:cNvSpPr>
          <p:nvPr>
            <p:ph type="pic" sz="quarter" idx="12" hasCustomPrompt="1"/>
          </p:nvPr>
        </p:nvSpPr>
        <p:spPr>
          <a:xfrm>
            <a:off x="6104240" y="2144054"/>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4" name="Picture Placeholder 2"/>
          <p:cNvSpPr>
            <a:spLocks noGrp="1"/>
          </p:cNvSpPr>
          <p:nvPr>
            <p:ph type="pic" sz="quarter" idx="13" hasCustomPrompt="1"/>
          </p:nvPr>
        </p:nvSpPr>
        <p:spPr>
          <a:xfrm>
            <a:off x="8526164" y="2144054"/>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5" name="Picture Placeholder 2"/>
          <p:cNvSpPr>
            <a:spLocks noGrp="1"/>
          </p:cNvSpPr>
          <p:nvPr>
            <p:ph type="pic" sz="quarter" idx="14" hasCustomPrompt="1"/>
          </p:nvPr>
        </p:nvSpPr>
        <p:spPr>
          <a:xfrm>
            <a:off x="1260392" y="3985210"/>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6" name="Picture Placeholder 2"/>
          <p:cNvSpPr>
            <a:spLocks noGrp="1"/>
          </p:cNvSpPr>
          <p:nvPr>
            <p:ph type="pic" sz="quarter" idx="15" hasCustomPrompt="1"/>
          </p:nvPr>
        </p:nvSpPr>
        <p:spPr>
          <a:xfrm>
            <a:off x="3682316" y="3985210"/>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7" name="Picture Placeholder 2"/>
          <p:cNvSpPr>
            <a:spLocks noGrp="1"/>
          </p:cNvSpPr>
          <p:nvPr>
            <p:ph type="pic" sz="quarter" idx="16" hasCustomPrompt="1"/>
          </p:nvPr>
        </p:nvSpPr>
        <p:spPr>
          <a:xfrm>
            <a:off x="6104240" y="3985210"/>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8" name="Picture Placeholder 2"/>
          <p:cNvSpPr>
            <a:spLocks noGrp="1"/>
          </p:cNvSpPr>
          <p:nvPr>
            <p:ph type="pic" sz="quarter" idx="17" hasCustomPrompt="1"/>
          </p:nvPr>
        </p:nvSpPr>
        <p:spPr>
          <a:xfrm>
            <a:off x="8526164" y="3985210"/>
            <a:ext cx="2347782" cy="177304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9"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47894804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60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37071" y="2425711"/>
            <a:ext cx="2384075" cy="1801232"/>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9" name="Picture Placeholder 2"/>
          <p:cNvSpPr>
            <a:spLocks noGrp="1"/>
          </p:cNvSpPr>
          <p:nvPr>
            <p:ph type="pic" sz="quarter" idx="11" hasCustomPrompt="1"/>
          </p:nvPr>
        </p:nvSpPr>
        <p:spPr>
          <a:xfrm>
            <a:off x="37071" y="4277515"/>
            <a:ext cx="2384075" cy="254439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0" name="Picture Placeholder 2"/>
          <p:cNvSpPr>
            <a:spLocks noGrp="1"/>
          </p:cNvSpPr>
          <p:nvPr>
            <p:ph type="pic" sz="quarter" idx="12" hasCustomPrompt="1"/>
          </p:nvPr>
        </p:nvSpPr>
        <p:spPr>
          <a:xfrm>
            <a:off x="2469573" y="2425711"/>
            <a:ext cx="2377404" cy="2648756"/>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1" name="Picture Placeholder 2"/>
          <p:cNvSpPr>
            <a:spLocks noGrp="1"/>
          </p:cNvSpPr>
          <p:nvPr>
            <p:ph type="pic" sz="quarter" idx="13" hasCustomPrompt="1"/>
          </p:nvPr>
        </p:nvSpPr>
        <p:spPr>
          <a:xfrm>
            <a:off x="2469574" y="5117565"/>
            <a:ext cx="2384075" cy="1704339"/>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2" name="Picture Placeholder 2"/>
          <p:cNvSpPr>
            <a:spLocks noGrp="1"/>
          </p:cNvSpPr>
          <p:nvPr>
            <p:ph type="pic" sz="quarter" idx="14" hasCustomPrompt="1"/>
          </p:nvPr>
        </p:nvSpPr>
        <p:spPr>
          <a:xfrm>
            <a:off x="4902077" y="4277515"/>
            <a:ext cx="2384075" cy="2544389"/>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3" name="Picture Placeholder 2"/>
          <p:cNvSpPr>
            <a:spLocks noGrp="1"/>
          </p:cNvSpPr>
          <p:nvPr>
            <p:ph type="pic" sz="quarter" idx="15" hasCustomPrompt="1"/>
          </p:nvPr>
        </p:nvSpPr>
        <p:spPr>
          <a:xfrm>
            <a:off x="7334580" y="4277515"/>
            <a:ext cx="2384075" cy="2544389"/>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4" name="Picture Placeholder 2"/>
          <p:cNvSpPr>
            <a:spLocks noGrp="1"/>
          </p:cNvSpPr>
          <p:nvPr>
            <p:ph type="pic" sz="quarter" idx="16" hasCustomPrompt="1"/>
          </p:nvPr>
        </p:nvSpPr>
        <p:spPr>
          <a:xfrm>
            <a:off x="9767082" y="2425711"/>
            <a:ext cx="2384075" cy="4396193"/>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25" name="Picture Placeholder 2"/>
          <p:cNvSpPr>
            <a:spLocks noGrp="1"/>
          </p:cNvSpPr>
          <p:nvPr>
            <p:ph type="pic" sz="quarter" idx="17" hasCustomPrompt="1"/>
          </p:nvPr>
        </p:nvSpPr>
        <p:spPr>
          <a:xfrm>
            <a:off x="4902076" y="2425711"/>
            <a:ext cx="4816579" cy="1801232"/>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299279742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Picture Placeholder 3"/>
          <p:cNvSpPr>
            <a:spLocks noGrp="1"/>
          </p:cNvSpPr>
          <p:nvPr>
            <p:ph type="pic" sz="quarter" idx="13"/>
          </p:nvPr>
        </p:nvSpPr>
        <p:spPr>
          <a:xfrm>
            <a:off x="544616" y="1057436"/>
            <a:ext cx="2608262" cy="2608262"/>
          </a:xfrm>
          <a:prstGeom prst="diamond">
            <a:avLst/>
          </a:prstGeom>
          <a:ln w="15875">
            <a:noFill/>
          </a:ln>
        </p:spPr>
        <p:txBody>
          <a:bodyPr>
            <a:normAutofit/>
          </a:bodyPr>
          <a:lstStyle>
            <a:lvl1pPr>
              <a:defRPr sz="1200"/>
            </a:lvl1pPr>
          </a:lstStyle>
          <a:p>
            <a:endParaRPr lang="id-ID"/>
          </a:p>
        </p:txBody>
      </p:sp>
      <p:sp>
        <p:nvSpPr>
          <p:cNvPr id="141" name="Picture Placeholder 3"/>
          <p:cNvSpPr>
            <a:spLocks noGrp="1"/>
          </p:cNvSpPr>
          <p:nvPr>
            <p:ph type="pic" sz="quarter" idx="14"/>
          </p:nvPr>
        </p:nvSpPr>
        <p:spPr>
          <a:xfrm>
            <a:off x="1948340" y="2431634"/>
            <a:ext cx="2608262" cy="2608262"/>
          </a:xfrm>
          <a:prstGeom prst="diamond">
            <a:avLst/>
          </a:prstGeom>
          <a:ln w="15875">
            <a:noFill/>
          </a:ln>
        </p:spPr>
        <p:txBody>
          <a:bodyPr>
            <a:normAutofit/>
          </a:bodyPr>
          <a:lstStyle>
            <a:lvl1pPr>
              <a:defRPr sz="1200"/>
            </a:lvl1pPr>
          </a:lstStyle>
          <a:p>
            <a:endParaRPr lang="id-ID"/>
          </a:p>
        </p:txBody>
      </p:sp>
      <p:sp>
        <p:nvSpPr>
          <p:cNvPr id="142" name="Picture Placeholder 3"/>
          <p:cNvSpPr>
            <a:spLocks noGrp="1"/>
          </p:cNvSpPr>
          <p:nvPr>
            <p:ph type="pic" sz="quarter" idx="15"/>
          </p:nvPr>
        </p:nvSpPr>
        <p:spPr>
          <a:xfrm>
            <a:off x="3352064" y="1057436"/>
            <a:ext cx="2608262" cy="2608262"/>
          </a:xfrm>
          <a:prstGeom prst="diamond">
            <a:avLst/>
          </a:prstGeom>
          <a:ln w="15875">
            <a:noFill/>
          </a:ln>
        </p:spPr>
        <p:txBody>
          <a:bodyPr>
            <a:normAutofit/>
          </a:bodyPr>
          <a:lstStyle>
            <a:lvl1pPr>
              <a:defRPr sz="1200"/>
            </a:lvl1pPr>
          </a:lstStyle>
          <a:p>
            <a:endParaRPr lang="id-ID"/>
          </a:p>
        </p:txBody>
      </p:sp>
      <p:sp>
        <p:nvSpPr>
          <p:cNvPr id="143" name="Picture Placeholder 3"/>
          <p:cNvSpPr>
            <a:spLocks noGrp="1"/>
          </p:cNvSpPr>
          <p:nvPr>
            <p:ph type="pic" sz="quarter" idx="16"/>
          </p:nvPr>
        </p:nvSpPr>
        <p:spPr>
          <a:xfrm>
            <a:off x="4755788" y="2431634"/>
            <a:ext cx="2608262" cy="2608262"/>
          </a:xfrm>
          <a:prstGeom prst="diamond">
            <a:avLst/>
          </a:prstGeom>
          <a:ln w="15875">
            <a:noFill/>
          </a:ln>
        </p:spPr>
        <p:txBody>
          <a:bodyPr>
            <a:normAutofit/>
          </a:bodyPr>
          <a:lstStyle>
            <a:lvl1pPr>
              <a:defRPr sz="1200"/>
            </a:lvl1pPr>
          </a:lstStyle>
          <a:p>
            <a:endParaRPr lang="id-ID"/>
          </a:p>
        </p:txBody>
      </p:sp>
      <p:sp>
        <p:nvSpPr>
          <p:cNvPr id="144" name="Picture Placeholder 3"/>
          <p:cNvSpPr>
            <a:spLocks noGrp="1"/>
          </p:cNvSpPr>
          <p:nvPr>
            <p:ph type="pic" sz="quarter" idx="17"/>
          </p:nvPr>
        </p:nvSpPr>
        <p:spPr>
          <a:xfrm>
            <a:off x="6159512" y="1057436"/>
            <a:ext cx="2608262" cy="2608262"/>
          </a:xfrm>
          <a:prstGeom prst="diamond">
            <a:avLst/>
          </a:prstGeom>
          <a:ln w="15875">
            <a:noFill/>
          </a:ln>
        </p:spPr>
        <p:txBody>
          <a:bodyPr>
            <a:normAutofit/>
          </a:bodyPr>
          <a:lstStyle>
            <a:lvl1pPr>
              <a:defRPr sz="1200"/>
            </a:lvl1pPr>
          </a:lstStyle>
          <a:p>
            <a:endParaRPr lang="id-ID"/>
          </a:p>
        </p:txBody>
      </p:sp>
      <p:sp>
        <p:nvSpPr>
          <p:cNvPr id="145" name="Picture Placeholder 3"/>
          <p:cNvSpPr>
            <a:spLocks noGrp="1"/>
          </p:cNvSpPr>
          <p:nvPr>
            <p:ph type="pic" sz="quarter" idx="18"/>
          </p:nvPr>
        </p:nvSpPr>
        <p:spPr>
          <a:xfrm>
            <a:off x="7563236" y="2436464"/>
            <a:ext cx="2608262" cy="2608262"/>
          </a:xfrm>
          <a:prstGeom prst="diamond">
            <a:avLst/>
          </a:prstGeom>
          <a:ln w="15875">
            <a:noFill/>
          </a:ln>
        </p:spPr>
        <p:txBody>
          <a:bodyPr>
            <a:normAutofit/>
          </a:bodyPr>
          <a:lstStyle>
            <a:lvl1pPr>
              <a:defRPr sz="1200"/>
            </a:lvl1pPr>
          </a:lstStyle>
          <a:p>
            <a:endParaRPr lang="id-ID"/>
          </a:p>
        </p:txBody>
      </p:sp>
      <p:sp>
        <p:nvSpPr>
          <p:cNvPr id="146" name="Picture Placeholder 3"/>
          <p:cNvSpPr>
            <a:spLocks noGrp="1"/>
          </p:cNvSpPr>
          <p:nvPr>
            <p:ph type="pic" sz="quarter" idx="19"/>
          </p:nvPr>
        </p:nvSpPr>
        <p:spPr>
          <a:xfrm>
            <a:off x="8966960" y="1062266"/>
            <a:ext cx="2608262" cy="2608262"/>
          </a:xfrm>
          <a:prstGeom prst="diamond">
            <a:avLst/>
          </a:prstGeom>
          <a:ln w="15875">
            <a:noFill/>
          </a:ln>
        </p:spPr>
        <p:txBody>
          <a:bodyPr>
            <a:normAutofit/>
          </a:bodyPr>
          <a:lstStyle>
            <a:lvl1pPr>
              <a:defRPr sz="1200"/>
            </a:lvl1pPr>
          </a:lstStyle>
          <a:p>
            <a:endParaRPr lang="id-ID"/>
          </a:p>
        </p:txBody>
      </p:sp>
    </p:spTree>
    <p:extLst>
      <p:ext uri="{BB962C8B-B14F-4D97-AF65-F5344CB8AC3E}">
        <p14:creationId xmlns:p14="http://schemas.microsoft.com/office/powerpoint/2010/main" val="2322880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61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4868994" y="33464"/>
            <a:ext cx="2382596" cy="3250425"/>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8" name="Picture Placeholder 2"/>
          <p:cNvSpPr>
            <a:spLocks noGrp="1"/>
          </p:cNvSpPr>
          <p:nvPr>
            <p:ph type="pic" sz="quarter" idx="11" hasCustomPrompt="1"/>
          </p:nvPr>
        </p:nvSpPr>
        <p:spPr>
          <a:xfrm>
            <a:off x="4868994" y="3337231"/>
            <a:ext cx="2382596" cy="3457159"/>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0" name="Picture Placeholder 2"/>
          <p:cNvSpPr>
            <a:spLocks noGrp="1"/>
          </p:cNvSpPr>
          <p:nvPr>
            <p:ph type="pic" sz="quarter" idx="12" hasCustomPrompt="1"/>
          </p:nvPr>
        </p:nvSpPr>
        <p:spPr>
          <a:xfrm>
            <a:off x="7306069" y="2415902"/>
            <a:ext cx="2382596" cy="4378488"/>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1" name="Picture Placeholder 2"/>
          <p:cNvSpPr>
            <a:spLocks noGrp="1"/>
          </p:cNvSpPr>
          <p:nvPr>
            <p:ph type="pic" sz="quarter" idx="13" hasCustomPrompt="1"/>
          </p:nvPr>
        </p:nvSpPr>
        <p:spPr>
          <a:xfrm>
            <a:off x="9743144" y="4595854"/>
            <a:ext cx="2382596" cy="2198536"/>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2" name="Picture Placeholder 2"/>
          <p:cNvSpPr>
            <a:spLocks noGrp="1"/>
          </p:cNvSpPr>
          <p:nvPr>
            <p:ph type="pic" sz="quarter" idx="14" hasCustomPrompt="1"/>
          </p:nvPr>
        </p:nvSpPr>
        <p:spPr>
          <a:xfrm>
            <a:off x="7306069" y="33463"/>
            <a:ext cx="2382596" cy="2331829"/>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3" name="Picture Placeholder 2"/>
          <p:cNvSpPr>
            <a:spLocks noGrp="1"/>
          </p:cNvSpPr>
          <p:nvPr>
            <p:ph type="pic" sz="quarter" idx="15" hasCustomPrompt="1"/>
          </p:nvPr>
        </p:nvSpPr>
        <p:spPr>
          <a:xfrm>
            <a:off x="9743144" y="33463"/>
            <a:ext cx="2382596" cy="4511543"/>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393563843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62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1739460" y="2190817"/>
            <a:ext cx="2743200" cy="2743200"/>
          </a:xfrm>
          <a:prstGeom prst="ellipse">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0" name="Picture Placeholder 2"/>
          <p:cNvSpPr>
            <a:spLocks noGrp="1"/>
          </p:cNvSpPr>
          <p:nvPr>
            <p:ph type="pic" sz="quarter" idx="12" hasCustomPrompt="1"/>
          </p:nvPr>
        </p:nvSpPr>
        <p:spPr>
          <a:xfrm>
            <a:off x="8045672" y="2190817"/>
            <a:ext cx="2743200" cy="2743200"/>
          </a:xfrm>
          <a:prstGeom prst="rect">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1" name="Picture Placeholder 6"/>
          <p:cNvSpPr>
            <a:spLocks noGrp="1"/>
          </p:cNvSpPr>
          <p:nvPr>
            <p:ph type="pic" sz="quarter" idx="15" hasCustomPrompt="1"/>
          </p:nvPr>
        </p:nvSpPr>
        <p:spPr>
          <a:xfrm>
            <a:off x="4941328" y="2127818"/>
            <a:ext cx="2645676" cy="2806200"/>
          </a:xfrm>
          <a:custGeom>
            <a:avLst/>
            <a:gdLst>
              <a:gd name="connsiteX0" fmla="*/ 271097 w 6911724"/>
              <a:gd name="connsiteY0" fmla="*/ 2873752 h 4674362"/>
              <a:gd name="connsiteX1" fmla="*/ 1697609 w 6911724"/>
              <a:gd name="connsiteY1" fmla="*/ 4005457 h 4674362"/>
              <a:gd name="connsiteX2" fmla="*/ 0 w 6911724"/>
              <a:gd name="connsiteY2" fmla="*/ 4674362 h 4674362"/>
              <a:gd name="connsiteX3" fmla="*/ 2261193 w 6911724"/>
              <a:gd name="connsiteY3" fmla="*/ 0 h 4674362"/>
              <a:gd name="connsiteX4" fmla="*/ 6911724 w 6911724"/>
              <a:gd name="connsiteY4" fmla="*/ 0 h 4674362"/>
              <a:gd name="connsiteX5" fmla="*/ 6911724 w 6911724"/>
              <a:gd name="connsiteY5" fmla="*/ 2833634 h 4674362"/>
              <a:gd name="connsiteX6" fmla="*/ 2261193 w 6911724"/>
              <a:gd name="connsiteY6" fmla="*/ 2833634 h 4674362"/>
              <a:gd name="connsiteX0" fmla="*/ 271097 w 6911724"/>
              <a:gd name="connsiteY0" fmla="*/ 2873752 h 4674362"/>
              <a:gd name="connsiteX1" fmla="*/ 1697609 w 6911724"/>
              <a:gd name="connsiteY1" fmla="*/ 4005457 h 4674362"/>
              <a:gd name="connsiteX2" fmla="*/ 0 w 6911724"/>
              <a:gd name="connsiteY2" fmla="*/ 4674362 h 4674362"/>
              <a:gd name="connsiteX3" fmla="*/ 271097 w 6911724"/>
              <a:gd name="connsiteY3" fmla="*/ 2873752 h 4674362"/>
              <a:gd name="connsiteX4" fmla="*/ 2261193 w 6911724"/>
              <a:gd name="connsiteY4" fmla="*/ 2833634 h 4674362"/>
              <a:gd name="connsiteX5" fmla="*/ 6911724 w 6911724"/>
              <a:gd name="connsiteY5" fmla="*/ 0 h 4674362"/>
              <a:gd name="connsiteX6" fmla="*/ 6911724 w 6911724"/>
              <a:gd name="connsiteY6" fmla="*/ 2833634 h 4674362"/>
              <a:gd name="connsiteX7" fmla="*/ 2261193 w 6911724"/>
              <a:gd name="connsiteY7" fmla="*/ 2833634 h 4674362"/>
              <a:gd name="connsiteX0" fmla="*/ 271097 w 6911724"/>
              <a:gd name="connsiteY0" fmla="*/ 40118 h 1840728"/>
              <a:gd name="connsiteX1" fmla="*/ 1697609 w 6911724"/>
              <a:gd name="connsiteY1" fmla="*/ 1171823 h 1840728"/>
              <a:gd name="connsiteX2" fmla="*/ 0 w 6911724"/>
              <a:gd name="connsiteY2" fmla="*/ 1840728 h 1840728"/>
              <a:gd name="connsiteX3" fmla="*/ 271097 w 6911724"/>
              <a:gd name="connsiteY3" fmla="*/ 40118 h 1840728"/>
              <a:gd name="connsiteX4" fmla="*/ 2261193 w 6911724"/>
              <a:gd name="connsiteY4" fmla="*/ 0 h 1840728"/>
              <a:gd name="connsiteX5" fmla="*/ 6911724 w 6911724"/>
              <a:gd name="connsiteY5" fmla="*/ 0 h 1840728"/>
              <a:gd name="connsiteX6" fmla="*/ 2261193 w 6911724"/>
              <a:gd name="connsiteY6" fmla="*/ 0 h 1840728"/>
              <a:gd name="connsiteX0" fmla="*/ 271097 w 1697609"/>
              <a:gd name="connsiteY0" fmla="*/ 0 h 1800610"/>
              <a:gd name="connsiteX1" fmla="*/ 1697609 w 1697609"/>
              <a:gd name="connsiteY1" fmla="*/ 1131705 h 1800610"/>
              <a:gd name="connsiteX2" fmla="*/ 0 w 1697609"/>
              <a:gd name="connsiteY2" fmla="*/ 1800610 h 1800610"/>
              <a:gd name="connsiteX3" fmla="*/ 271097 w 1697609"/>
              <a:gd name="connsiteY3" fmla="*/ 0 h 1800610"/>
            </a:gdLst>
            <a:ahLst/>
            <a:cxnLst>
              <a:cxn ang="0">
                <a:pos x="connsiteX0" y="connsiteY0"/>
              </a:cxn>
              <a:cxn ang="0">
                <a:pos x="connsiteX1" y="connsiteY1"/>
              </a:cxn>
              <a:cxn ang="0">
                <a:pos x="connsiteX2" y="connsiteY2"/>
              </a:cxn>
              <a:cxn ang="0">
                <a:pos x="connsiteX3" y="connsiteY3"/>
              </a:cxn>
            </a:cxnLst>
            <a:rect l="l" t="t" r="r" b="b"/>
            <a:pathLst>
              <a:path w="1697609" h="1800610">
                <a:moveTo>
                  <a:pt x="271097" y="0"/>
                </a:moveTo>
                <a:lnTo>
                  <a:pt x="1697609" y="1131705"/>
                </a:lnTo>
                <a:lnTo>
                  <a:pt x="0" y="1800610"/>
                </a:lnTo>
                <a:lnTo>
                  <a:pt x="271097" y="0"/>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2"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120710943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63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1739460" y="2190817"/>
            <a:ext cx="2743200" cy="2743200"/>
          </a:xfrm>
          <a:prstGeom prst="ellipse">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8" name="Picture Placeholder 2"/>
          <p:cNvSpPr>
            <a:spLocks noGrp="1"/>
          </p:cNvSpPr>
          <p:nvPr>
            <p:ph type="pic" sz="quarter" idx="11" hasCustomPrompt="1"/>
          </p:nvPr>
        </p:nvSpPr>
        <p:spPr>
          <a:xfrm>
            <a:off x="4892566" y="2190817"/>
            <a:ext cx="2743200" cy="2743200"/>
          </a:xfrm>
          <a:prstGeom prst="ellipse">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10" name="Picture Placeholder 2"/>
          <p:cNvSpPr>
            <a:spLocks noGrp="1"/>
          </p:cNvSpPr>
          <p:nvPr>
            <p:ph type="pic" sz="quarter" idx="12" hasCustomPrompt="1"/>
          </p:nvPr>
        </p:nvSpPr>
        <p:spPr>
          <a:xfrm>
            <a:off x="8045672" y="2190817"/>
            <a:ext cx="2743200" cy="2743200"/>
          </a:xfrm>
          <a:prstGeom prst="ellipse">
            <a:avLst/>
          </a:prstGeom>
          <a:pattFill prst="pct5">
            <a:fgClr>
              <a:schemeClr val="tx1"/>
            </a:fgClr>
            <a:bgClr>
              <a:schemeClr val="bg1">
                <a:lumMod val="85000"/>
              </a:schemeClr>
            </a:bgClr>
          </a:pattFill>
        </p:spPr>
        <p:txBody>
          <a:bodyPr anchor="ctr"/>
          <a:lstStyle>
            <a:lvl1pPr marL="0" indent="0" algn="ctr">
              <a:buNone/>
              <a:defRPr sz="1600" b="1" i="0">
                <a:latin typeface="Source Sans Pro" charset="0"/>
                <a:ea typeface="Source Sans Pro" charset="0"/>
                <a:cs typeface="Source Sans Pro" charset="0"/>
              </a:defRPr>
            </a:lvl1pPr>
          </a:lstStyle>
          <a:p>
            <a:r>
              <a:rPr lang="en-US"/>
              <a:t>Drag &amp; Drop Image</a:t>
            </a:r>
          </a:p>
        </p:txBody>
      </p:sp>
      <p:sp>
        <p:nvSpPr>
          <p:cNvPr id="5"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158364105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65_Title Slide">
    <p:spTree>
      <p:nvGrpSpPr>
        <p:cNvPr id="1" name=""/>
        <p:cNvGrpSpPr/>
        <p:nvPr/>
      </p:nvGrpSpPr>
      <p:grpSpPr>
        <a:xfrm>
          <a:off x="0" y="0"/>
          <a:ext cx="0" cy="0"/>
          <a:chOff x="0" y="0"/>
          <a:chExt cx="0" cy="0"/>
        </a:xfrm>
      </p:grpSpPr>
      <p:sp>
        <p:nvSpPr>
          <p:cNvPr id="57" name="Picture Placeholder 56"/>
          <p:cNvSpPr>
            <a:spLocks noGrp="1"/>
          </p:cNvSpPr>
          <p:nvPr>
            <p:ph type="pic" sz="quarter" idx="10" hasCustomPrompt="1"/>
          </p:nvPr>
        </p:nvSpPr>
        <p:spPr>
          <a:xfrm>
            <a:off x="5773928" y="760562"/>
            <a:ext cx="5594288" cy="5550666"/>
          </a:xfrm>
          <a:custGeom>
            <a:avLst/>
            <a:gdLst>
              <a:gd name="connsiteX0" fmla="*/ 1327519 w 5363570"/>
              <a:gd name="connsiteY0" fmla="*/ 4216350 h 5321747"/>
              <a:gd name="connsiteX1" fmla="*/ 1403720 w 5363570"/>
              <a:gd name="connsiteY1" fmla="*/ 4247913 h 5321747"/>
              <a:gd name="connsiteX2" fmla="*/ 2475075 w 5363570"/>
              <a:gd name="connsiteY2" fmla="*/ 5319268 h 5321747"/>
              <a:gd name="connsiteX3" fmla="*/ 2377022 w 5363570"/>
              <a:gd name="connsiteY3" fmla="*/ 5321747 h 5321747"/>
              <a:gd name="connsiteX4" fmla="*/ 2223335 w 5363570"/>
              <a:gd name="connsiteY4" fmla="*/ 5317861 h 5321747"/>
              <a:gd name="connsiteX5" fmla="*/ 2164382 w 5363570"/>
              <a:gd name="connsiteY5" fmla="*/ 5313378 h 5321747"/>
              <a:gd name="connsiteX6" fmla="*/ 1251319 w 5363570"/>
              <a:gd name="connsiteY6" fmla="*/ 4400315 h 5321747"/>
              <a:gd name="connsiteX7" fmla="*/ 1251319 w 5363570"/>
              <a:gd name="connsiteY7" fmla="*/ 4247913 h 5321747"/>
              <a:gd name="connsiteX8" fmla="*/ 1327519 w 5363570"/>
              <a:gd name="connsiteY8" fmla="*/ 4216350 h 5321747"/>
              <a:gd name="connsiteX9" fmla="*/ 904737 w 5363570"/>
              <a:gd name="connsiteY9" fmla="*/ 4179433 h 5321747"/>
              <a:gd name="connsiteX10" fmla="*/ 980938 w 5363570"/>
              <a:gd name="connsiteY10" fmla="*/ 4210996 h 5321747"/>
              <a:gd name="connsiteX11" fmla="*/ 2076649 w 5363570"/>
              <a:gd name="connsiteY11" fmla="*/ 5306707 h 5321747"/>
              <a:gd name="connsiteX12" fmla="*/ 2071665 w 5363570"/>
              <a:gd name="connsiteY12" fmla="*/ 5306328 h 5321747"/>
              <a:gd name="connsiteX13" fmla="*/ 1775129 w 5363570"/>
              <a:gd name="connsiteY13" fmla="*/ 5261071 h 5321747"/>
              <a:gd name="connsiteX14" fmla="*/ 1709277 w 5363570"/>
              <a:gd name="connsiteY14" fmla="*/ 5244139 h 5321747"/>
              <a:gd name="connsiteX15" fmla="*/ 828535 w 5363570"/>
              <a:gd name="connsiteY15" fmla="*/ 4363398 h 5321747"/>
              <a:gd name="connsiteX16" fmla="*/ 828536 w 5363570"/>
              <a:gd name="connsiteY16" fmla="*/ 4210996 h 5321747"/>
              <a:gd name="connsiteX17" fmla="*/ 904737 w 5363570"/>
              <a:gd name="connsiteY17" fmla="*/ 4179433 h 5321747"/>
              <a:gd name="connsiteX18" fmla="*/ 1307858 w 5363570"/>
              <a:gd name="connsiteY18" fmla="*/ 3383025 h 5321747"/>
              <a:gd name="connsiteX19" fmla="*/ 1384060 w 5363570"/>
              <a:gd name="connsiteY19" fmla="*/ 3414588 h 5321747"/>
              <a:gd name="connsiteX20" fmla="*/ 3179076 w 5363570"/>
              <a:gd name="connsiteY20" fmla="*/ 5209605 h 5321747"/>
              <a:gd name="connsiteX21" fmla="*/ 2978916 w 5363570"/>
              <a:gd name="connsiteY21" fmla="*/ 5261071 h 5321747"/>
              <a:gd name="connsiteX22" fmla="*/ 2932780 w 5363570"/>
              <a:gd name="connsiteY22" fmla="*/ 5268112 h 5321747"/>
              <a:gd name="connsiteX23" fmla="*/ 1231658 w 5363570"/>
              <a:gd name="connsiteY23" fmla="*/ 3566990 h 5321747"/>
              <a:gd name="connsiteX24" fmla="*/ 1231658 w 5363570"/>
              <a:gd name="connsiteY24" fmla="*/ 3414589 h 5321747"/>
              <a:gd name="connsiteX25" fmla="*/ 1307858 w 5363570"/>
              <a:gd name="connsiteY25" fmla="*/ 3383025 h 5321747"/>
              <a:gd name="connsiteX26" fmla="*/ 805159 w 5363570"/>
              <a:gd name="connsiteY26" fmla="*/ 3309279 h 5321747"/>
              <a:gd name="connsiteX27" fmla="*/ 881361 w 5363570"/>
              <a:gd name="connsiteY27" fmla="*/ 3340842 h 5321747"/>
              <a:gd name="connsiteX28" fmla="*/ 2825069 w 5363570"/>
              <a:gd name="connsiteY28" fmla="*/ 5284551 h 5321747"/>
              <a:gd name="connsiteX29" fmla="*/ 2682380 w 5363570"/>
              <a:gd name="connsiteY29" fmla="*/ 5306328 h 5321747"/>
              <a:gd name="connsiteX30" fmla="*/ 2551961 w 5363570"/>
              <a:gd name="connsiteY30" fmla="*/ 5316245 h 5321747"/>
              <a:gd name="connsiteX31" fmla="*/ 728959 w 5363570"/>
              <a:gd name="connsiteY31" fmla="*/ 3493243 h 5321747"/>
              <a:gd name="connsiteX32" fmla="*/ 728959 w 5363570"/>
              <a:gd name="connsiteY32" fmla="*/ 3340843 h 5321747"/>
              <a:gd name="connsiteX33" fmla="*/ 805159 w 5363570"/>
              <a:gd name="connsiteY33" fmla="*/ 3309279 h 5321747"/>
              <a:gd name="connsiteX34" fmla="*/ 265345 w 5363570"/>
              <a:gd name="connsiteY34" fmla="*/ 3152330 h 5321747"/>
              <a:gd name="connsiteX35" fmla="*/ 333691 w 5363570"/>
              <a:gd name="connsiteY35" fmla="*/ 3180639 h 5321747"/>
              <a:gd name="connsiteX36" fmla="*/ 741149 w 5363570"/>
              <a:gd name="connsiteY36" fmla="*/ 3588098 h 5321747"/>
              <a:gd name="connsiteX37" fmla="*/ 741149 w 5363570"/>
              <a:gd name="connsiteY37" fmla="*/ 3724789 h 5321747"/>
              <a:gd name="connsiteX38" fmla="*/ 741149 w 5363570"/>
              <a:gd name="connsiteY38" fmla="*/ 3724788 h 5321747"/>
              <a:gd name="connsiteX39" fmla="*/ 604458 w 5363570"/>
              <a:gd name="connsiteY39" fmla="*/ 3724788 h 5321747"/>
              <a:gd name="connsiteX40" fmla="*/ 197001 w 5363570"/>
              <a:gd name="connsiteY40" fmla="*/ 3317330 h 5321747"/>
              <a:gd name="connsiteX41" fmla="*/ 197000 w 5363570"/>
              <a:gd name="connsiteY41" fmla="*/ 3180639 h 5321747"/>
              <a:gd name="connsiteX42" fmla="*/ 265345 w 5363570"/>
              <a:gd name="connsiteY42" fmla="*/ 3152330 h 5321747"/>
              <a:gd name="connsiteX43" fmla="*/ 1000643 w 5363570"/>
              <a:gd name="connsiteY43" fmla="*/ 2703434 h 5321747"/>
              <a:gd name="connsiteX44" fmla="*/ 1076845 w 5363570"/>
              <a:gd name="connsiteY44" fmla="*/ 2734997 h 5321747"/>
              <a:gd name="connsiteX45" fmla="*/ 3458538 w 5363570"/>
              <a:gd name="connsiteY45" fmla="*/ 5116690 h 5321747"/>
              <a:gd name="connsiteX46" fmla="*/ 3265130 w 5363570"/>
              <a:gd name="connsiteY46" fmla="*/ 5187478 h 5321747"/>
              <a:gd name="connsiteX47" fmla="*/ 3232828 w 5363570"/>
              <a:gd name="connsiteY47" fmla="*/ 5195784 h 5321747"/>
              <a:gd name="connsiteX48" fmla="*/ 924443 w 5363570"/>
              <a:gd name="connsiteY48" fmla="*/ 2887398 h 5321747"/>
              <a:gd name="connsiteX49" fmla="*/ 924443 w 5363570"/>
              <a:gd name="connsiteY49" fmla="*/ 2734997 h 5321747"/>
              <a:gd name="connsiteX50" fmla="*/ 1000643 w 5363570"/>
              <a:gd name="connsiteY50" fmla="*/ 2703434 h 5321747"/>
              <a:gd name="connsiteX51" fmla="*/ 270264 w 5363570"/>
              <a:gd name="connsiteY51" fmla="*/ 2326543 h 5321747"/>
              <a:gd name="connsiteX52" fmla="*/ 343090 w 5363570"/>
              <a:gd name="connsiteY52" fmla="*/ 2356709 h 5321747"/>
              <a:gd name="connsiteX53" fmla="*/ 567977 w 5363570"/>
              <a:gd name="connsiteY53" fmla="*/ 2581597 h 5321747"/>
              <a:gd name="connsiteX54" fmla="*/ 567977 w 5363570"/>
              <a:gd name="connsiteY54" fmla="*/ 2727251 h 5321747"/>
              <a:gd name="connsiteX55" fmla="*/ 567977 w 5363570"/>
              <a:gd name="connsiteY55" fmla="*/ 2727250 h 5321747"/>
              <a:gd name="connsiteX56" fmla="*/ 422323 w 5363570"/>
              <a:gd name="connsiteY56" fmla="*/ 2727250 h 5321747"/>
              <a:gd name="connsiteX57" fmla="*/ 197436 w 5363570"/>
              <a:gd name="connsiteY57" fmla="*/ 2502363 h 5321747"/>
              <a:gd name="connsiteX58" fmla="*/ 197436 w 5363570"/>
              <a:gd name="connsiteY58" fmla="*/ 2356709 h 5321747"/>
              <a:gd name="connsiteX59" fmla="*/ 270264 w 5363570"/>
              <a:gd name="connsiteY59" fmla="*/ 2326543 h 5321747"/>
              <a:gd name="connsiteX60" fmla="*/ 656516 w 5363570"/>
              <a:gd name="connsiteY60" fmla="*/ 1936519 h 5321747"/>
              <a:gd name="connsiteX61" fmla="*/ 732716 w 5363570"/>
              <a:gd name="connsiteY61" fmla="*/ 1968081 h 5321747"/>
              <a:gd name="connsiteX62" fmla="*/ 3750197 w 5363570"/>
              <a:gd name="connsiteY62" fmla="*/ 4985562 h 5321747"/>
              <a:gd name="connsiteX63" fmla="*/ 3544489 w 5363570"/>
              <a:gd name="connsiteY63" fmla="*/ 5084657 h 5321747"/>
              <a:gd name="connsiteX64" fmla="*/ 580315 w 5363570"/>
              <a:gd name="connsiteY64" fmla="*/ 2120483 h 5321747"/>
              <a:gd name="connsiteX65" fmla="*/ 580315 w 5363570"/>
              <a:gd name="connsiteY65" fmla="*/ 1968081 h 5321747"/>
              <a:gd name="connsiteX66" fmla="*/ 656516 w 5363570"/>
              <a:gd name="connsiteY66" fmla="*/ 1936519 h 5321747"/>
              <a:gd name="connsiteX67" fmla="*/ 993224 w 5363570"/>
              <a:gd name="connsiteY67" fmla="*/ 1892274 h 5321747"/>
              <a:gd name="connsiteX68" fmla="*/ 1069426 w 5363570"/>
              <a:gd name="connsiteY68" fmla="*/ 1923837 h 5321747"/>
              <a:gd name="connsiteX69" fmla="*/ 3991123 w 5363570"/>
              <a:gd name="connsiteY69" fmla="*/ 4845535 h 5321747"/>
              <a:gd name="connsiteX70" fmla="*/ 3801512 w 5363570"/>
              <a:gd name="connsiteY70" fmla="*/ 4960726 h 5321747"/>
              <a:gd name="connsiteX71" fmla="*/ 917024 w 5363570"/>
              <a:gd name="connsiteY71" fmla="*/ 2076239 h 5321747"/>
              <a:gd name="connsiteX72" fmla="*/ 917024 w 5363570"/>
              <a:gd name="connsiteY72" fmla="*/ 1923837 h 5321747"/>
              <a:gd name="connsiteX73" fmla="*/ 993224 w 5363570"/>
              <a:gd name="connsiteY73" fmla="*/ 1892274 h 5321747"/>
              <a:gd name="connsiteX74" fmla="*/ 894902 w 5363570"/>
              <a:gd name="connsiteY74" fmla="*/ 1400660 h 5321747"/>
              <a:gd name="connsiteX75" fmla="*/ 971102 w 5363570"/>
              <a:gd name="connsiteY75" fmla="*/ 1432224 h 5321747"/>
              <a:gd name="connsiteX76" fmla="*/ 4220616 w 5363570"/>
              <a:gd name="connsiteY76" fmla="*/ 4681737 h 5321747"/>
              <a:gd name="connsiteX77" fmla="*/ 4046830 w 5363570"/>
              <a:gd name="connsiteY77" fmla="*/ 4811692 h 5321747"/>
              <a:gd name="connsiteX78" fmla="*/ 4046170 w 5363570"/>
              <a:gd name="connsiteY78" fmla="*/ 4812093 h 5321747"/>
              <a:gd name="connsiteX79" fmla="*/ 818700 w 5363570"/>
              <a:gd name="connsiteY79" fmla="*/ 1584626 h 5321747"/>
              <a:gd name="connsiteX80" fmla="*/ 818701 w 5363570"/>
              <a:gd name="connsiteY80" fmla="*/ 1432224 h 5321747"/>
              <a:gd name="connsiteX81" fmla="*/ 894902 w 5363570"/>
              <a:gd name="connsiteY81" fmla="*/ 1400660 h 5321747"/>
              <a:gd name="connsiteX82" fmla="*/ 1998529 w 5363570"/>
              <a:gd name="connsiteY82" fmla="*/ 1314584 h 5321747"/>
              <a:gd name="connsiteX83" fmla="*/ 2074729 w 5363570"/>
              <a:gd name="connsiteY83" fmla="*/ 1346146 h 5321747"/>
              <a:gd name="connsiteX84" fmla="*/ 4802205 w 5363570"/>
              <a:gd name="connsiteY84" fmla="*/ 4073622 h 5321747"/>
              <a:gd name="connsiteX85" fmla="*/ 4681588 w 5363570"/>
              <a:gd name="connsiteY85" fmla="*/ 4234921 h 5321747"/>
              <a:gd name="connsiteX86" fmla="*/ 4670691 w 5363570"/>
              <a:gd name="connsiteY86" fmla="*/ 4246911 h 5321747"/>
              <a:gd name="connsiteX87" fmla="*/ 1922328 w 5363570"/>
              <a:gd name="connsiteY87" fmla="*/ 1498548 h 5321747"/>
              <a:gd name="connsiteX88" fmla="*/ 1922328 w 5363570"/>
              <a:gd name="connsiteY88" fmla="*/ 1346146 h 5321747"/>
              <a:gd name="connsiteX89" fmla="*/ 1998529 w 5363570"/>
              <a:gd name="connsiteY89" fmla="*/ 1314584 h 5321747"/>
              <a:gd name="connsiteX90" fmla="*/ 1447921 w 5363570"/>
              <a:gd name="connsiteY90" fmla="*/ 1167101 h 5321747"/>
              <a:gd name="connsiteX91" fmla="*/ 1524122 w 5363570"/>
              <a:gd name="connsiteY91" fmla="*/ 1198665 h 5321747"/>
              <a:gd name="connsiteX92" fmla="*/ 4623877 w 5363570"/>
              <a:gd name="connsiteY92" fmla="*/ 4298419 h 5321747"/>
              <a:gd name="connsiteX93" fmla="*/ 4488831 w 5363570"/>
              <a:gd name="connsiteY93" fmla="*/ 4447008 h 5321747"/>
              <a:gd name="connsiteX94" fmla="*/ 4477742 w 5363570"/>
              <a:gd name="connsiteY94" fmla="*/ 4457085 h 5321747"/>
              <a:gd name="connsiteX95" fmla="*/ 1371721 w 5363570"/>
              <a:gd name="connsiteY95" fmla="*/ 1351064 h 5321747"/>
              <a:gd name="connsiteX96" fmla="*/ 1371721 w 5363570"/>
              <a:gd name="connsiteY96" fmla="*/ 1198665 h 5321747"/>
              <a:gd name="connsiteX97" fmla="*/ 1447921 w 5363570"/>
              <a:gd name="connsiteY97" fmla="*/ 1167101 h 5321747"/>
              <a:gd name="connsiteX98" fmla="*/ 3767082 w 5363570"/>
              <a:gd name="connsiteY98" fmla="*/ 1088443 h 5321747"/>
              <a:gd name="connsiteX99" fmla="*/ 3843282 w 5363570"/>
              <a:gd name="connsiteY99" fmla="*/ 1120005 h 5321747"/>
              <a:gd name="connsiteX100" fmla="*/ 5349259 w 5363570"/>
              <a:gd name="connsiteY100" fmla="*/ 2625982 h 5321747"/>
              <a:gd name="connsiteX101" fmla="*/ 5348151 w 5363570"/>
              <a:gd name="connsiteY101" fmla="*/ 2640556 h 5321747"/>
              <a:gd name="connsiteX102" fmla="*/ 5309868 w 5363570"/>
              <a:gd name="connsiteY102" fmla="*/ 2891395 h 5321747"/>
              <a:gd name="connsiteX103" fmla="*/ 3690880 w 5363570"/>
              <a:gd name="connsiteY103" fmla="*/ 1272407 h 5321747"/>
              <a:gd name="connsiteX104" fmla="*/ 3690880 w 5363570"/>
              <a:gd name="connsiteY104" fmla="*/ 1120006 h 5321747"/>
              <a:gd name="connsiteX105" fmla="*/ 3767082 w 5363570"/>
              <a:gd name="connsiteY105" fmla="*/ 1088443 h 5321747"/>
              <a:gd name="connsiteX106" fmla="*/ 4514335 w 5363570"/>
              <a:gd name="connsiteY106" fmla="*/ 1039279 h 5321747"/>
              <a:gd name="connsiteX107" fmla="*/ 4590537 w 5363570"/>
              <a:gd name="connsiteY107" fmla="*/ 1070842 h 5321747"/>
              <a:gd name="connsiteX108" fmla="*/ 5311880 w 5363570"/>
              <a:gd name="connsiteY108" fmla="*/ 1792186 h 5321747"/>
              <a:gd name="connsiteX109" fmla="*/ 5348151 w 5363570"/>
              <a:gd name="connsiteY109" fmla="*/ 2029842 h 5321747"/>
              <a:gd name="connsiteX110" fmla="*/ 5356662 w 5363570"/>
              <a:gd name="connsiteY110" fmla="*/ 2141770 h 5321747"/>
              <a:gd name="connsiteX111" fmla="*/ 4438135 w 5363570"/>
              <a:gd name="connsiteY111" fmla="*/ 1223243 h 5321747"/>
              <a:gd name="connsiteX112" fmla="*/ 4438135 w 5363570"/>
              <a:gd name="connsiteY112" fmla="*/ 1070842 h 5321747"/>
              <a:gd name="connsiteX113" fmla="*/ 4514335 w 5363570"/>
              <a:gd name="connsiteY113" fmla="*/ 1039279 h 5321747"/>
              <a:gd name="connsiteX114" fmla="*/ 2824262 w 5363570"/>
              <a:gd name="connsiteY114" fmla="*/ 936043 h 5321747"/>
              <a:gd name="connsiteX115" fmla="*/ 2900464 w 5363570"/>
              <a:gd name="connsiteY115" fmla="*/ 967606 h 5321747"/>
              <a:gd name="connsiteX116" fmla="*/ 5209705 w 5363570"/>
              <a:gd name="connsiteY116" fmla="*/ 3276847 h 5321747"/>
              <a:gd name="connsiteX117" fmla="*/ 5128872 w 5363570"/>
              <a:gd name="connsiteY117" fmla="*/ 3497699 h 5321747"/>
              <a:gd name="connsiteX118" fmla="*/ 5127858 w 5363570"/>
              <a:gd name="connsiteY118" fmla="*/ 3499803 h 5321747"/>
              <a:gd name="connsiteX119" fmla="*/ 2748062 w 5363570"/>
              <a:gd name="connsiteY119" fmla="*/ 1120008 h 5321747"/>
              <a:gd name="connsiteX120" fmla="*/ 2748062 w 5363570"/>
              <a:gd name="connsiteY120" fmla="*/ 967605 h 5321747"/>
              <a:gd name="connsiteX121" fmla="*/ 2824262 w 5363570"/>
              <a:gd name="connsiteY121" fmla="*/ 936043 h 5321747"/>
              <a:gd name="connsiteX122" fmla="*/ 681003 w 5363570"/>
              <a:gd name="connsiteY122" fmla="*/ 778727 h 5321747"/>
              <a:gd name="connsiteX123" fmla="*/ 757204 w 5363570"/>
              <a:gd name="connsiteY123" fmla="*/ 810291 h 5321747"/>
              <a:gd name="connsiteX124" fmla="*/ 4439110 w 5363570"/>
              <a:gd name="connsiteY124" fmla="*/ 4492197 h 5321747"/>
              <a:gd name="connsiteX125" fmla="*/ 4279434 w 5363570"/>
              <a:gd name="connsiteY125" fmla="*/ 4637321 h 5321747"/>
              <a:gd name="connsiteX126" fmla="*/ 604803 w 5363570"/>
              <a:gd name="connsiteY126" fmla="*/ 962692 h 5321747"/>
              <a:gd name="connsiteX127" fmla="*/ 604803 w 5363570"/>
              <a:gd name="connsiteY127" fmla="*/ 810291 h 5321747"/>
              <a:gd name="connsiteX128" fmla="*/ 681003 w 5363570"/>
              <a:gd name="connsiteY128" fmla="*/ 778727 h 5321747"/>
              <a:gd name="connsiteX129" fmla="*/ 96656 w 5363570"/>
              <a:gd name="connsiteY129" fmla="*/ 638972 h 5321747"/>
              <a:gd name="connsiteX130" fmla="*/ 165001 w 5363570"/>
              <a:gd name="connsiteY130" fmla="*/ 667281 h 5321747"/>
              <a:gd name="connsiteX131" fmla="*/ 572459 w 5363570"/>
              <a:gd name="connsiteY131" fmla="*/ 1074741 h 5321747"/>
              <a:gd name="connsiteX132" fmla="*/ 572459 w 5363570"/>
              <a:gd name="connsiteY132" fmla="*/ 1211432 h 5321747"/>
              <a:gd name="connsiteX133" fmla="*/ 572459 w 5363570"/>
              <a:gd name="connsiteY133" fmla="*/ 1211431 h 5321747"/>
              <a:gd name="connsiteX134" fmla="*/ 435768 w 5363570"/>
              <a:gd name="connsiteY134" fmla="*/ 1211431 h 5321747"/>
              <a:gd name="connsiteX135" fmla="*/ 28310 w 5363570"/>
              <a:gd name="connsiteY135" fmla="*/ 803972 h 5321747"/>
              <a:gd name="connsiteX136" fmla="*/ 28310 w 5363570"/>
              <a:gd name="connsiteY136" fmla="*/ 667281 h 5321747"/>
              <a:gd name="connsiteX137" fmla="*/ 96656 w 5363570"/>
              <a:gd name="connsiteY137" fmla="*/ 638972 h 5321747"/>
              <a:gd name="connsiteX138" fmla="*/ 2106683 w 5363570"/>
              <a:gd name="connsiteY138" fmla="*/ 616495 h 5321747"/>
              <a:gd name="connsiteX139" fmla="*/ 2182883 w 5363570"/>
              <a:gd name="connsiteY139" fmla="*/ 648059 h 5321747"/>
              <a:gd name="connsiteX140" fmla="*/ 5097548 w 5363570"/>
              <a:gd name="connsiteY140" fmla="*/ 3562723 h 5321747"/>
              <a:gd name="connsiteX141" fmla="*/ 5003110 w 5363570"/>
              <a:gd name="connsiteY141" fmla="*/ 3758766 h 5321747"/>
              <a:gd name="connsiteX142" fmla="*/ 4997697 w 5363570"/>
              <a:gd name="connsiteY142" fmla="*/ 3767674 h 5321747"/>
              <a:gd name="connsiteX143" fmla="*/ 2030481 w 5363570"/>
              <a:gd name="connsiteY143" fmla="*/ 800459 h 5321747"/>
              <a:gd name="connsiteX144" fmla="*/ 2030481 w 5363570"/>
              <a:gd name="connsiteY144" fmla="*/ 648058 h 5321747"/>
              <a:gd name="connsiteX145" fmla="*/ 2106683 w 5363570"/>
              <a:gd name="connsiteY145" fmla="*/ 616495 h 5321747"/>
              <a:gd name="connsiteX146" fmla="*/ 1683894 w 5363570"/>
              <a:gd name="connsiteY146" fmla="*/ 596830 h 5321747"/>
              <a:gd name="connsiteX147" fmla="*/ 1760095 w 5363570"/>
              <a:gd name="connsiteY147" fmla="*/ 628393 h 5321747"/>
              <a:gd name="connsiteX148" fmla="*/ 4960540 w 5363570"/>
              <a:gd name="connsiteY148" fmla="*/ 3828838 h 5321747"/>
              <a:gd name="connsiteX149" fmla="*/ 4853515 w 5363570"/>
              <a:gd name="connsiteY149" fmla="*/ 4005007 h 5321747"/>
              <a:gd name="connsiteX150" fmla="*/ 4844270 w 5363570"/>
              <a:gd name="connsiteY150" fmla="*/ 4017370 h 5321747"/>
              <a:gd name="connsiteX151" fmla="*/ 1607694 w 5363570"/>
              <a:gd name="connsiteY151" fmla="*/ 780795 h 5321747"/>
              <a:gd name="connsiteX152" fmla="*/ 1607694 w 5363570"/>
              <a:gd name="connsiteY152" fmla="*/ 628393 h 5321747"/>
              <a:gd name="connsiteX153" fmla="*/ 1683894 w 5363570"/>
              <a:gd name="connsiteY153" fmla="*/ 596830 h 5321747"/>
              <a:gd name="connsiteX154" fmla="*/ 2888346 w 5363570"/>
              <a:gd name="connsiteY154" fmla="*/ 596828 h 5321747"/>
              <a:gd name="connsiteX155" fmla="*/ 2964547 w 5363570"/>
              <a:gd name="connsiteY155" fmla="*/ 628391 h 5321747"/>
              <a:gd name="connsiteX156" fmla="*/ 5296831 w 5363570"/>
              <a:gd name="connsiteY156" fmla="*/ 2960674 h 5321747"/>
              <a:gd name="connsiteX157" fmla="*/ 5234488 w 5363570"/>
              <a:gd name="connsiteY157" fmla="*/ 3203134 h 5321747"/>
              <a:gd name="connsiteX158" fmla="*/ 2812146 w 5363570"/>
              <a:gd name="connsiteY158" fmla="*/ 780793 h 5321747"/>
              <a:gd name="connsiteX159" fmla="*/ 2812146 w 5363570"/>
              <a:gd name="connsiteY159" fmla="*/ 628391 h 5321747"/>
              <a:gd name="connsiteX160" fmla="*/ 2888346 w 5363570"/>
              <a:gd name="connsiteY160" fmla="*/ 596828 h 5321747"/>
              <a:gd name="connsiteX161" fmla="*/ 3660179 w 5363570"/>
              <a:gd name="connsiteY161" fmla="*/ 586992 h 5321747"/>
              <a:gd name="connsiteX162" fmla="*/ 3736381 w 5363570"/>
              <a:gd name="connsiteY162" fmla="*/ 618555 h 5321747"/>
              <a:gd name="connsiteX163" fmla="*/ 5361249 w 5363570"/>
              <a:gd name="connsiteY163" fmla="*/ 2243424 h 5321747"/>
              <a:gd name="connsiteX164" fmla="*/ 5363570 w 5363570"/>
              <a:gd name="connsiteY164" fmla="*/ 2335199 h 5321747"/>
              <a:gd name="connsiteX165" fmla="*/ 5359684 w 5363570"/>
              <a:gd name="connsiteY165" fmla="*/ 2488887 h 5321747"/>
              <a:gd name="connsiteX166" fmla="*/ 5355601 w 5363570"/>
              <a:gd name="connsiteY166" fmla="*/ 2542577 h 5321747"/>
              <a:gd name="connsiteX167" fmla="*/ 3583979 w 5363570"/>
              <a:gd name="connsiteY167" fmla="*/ 770956 h 5321747"/>
              <a:gd name="connsiteX168" fmla="*/ 3583979 w 5363570"/>
              <a:gd name="connsiteY168" fmla="*/ 618555 h 5321747"/>
              <a:gd name="connsiteX169" fmla="*/ 3660179 w 5363570"/>
              <a:gd name="connsiteY169" fmla="*/ 586992 h 5321747"/>
              <a:gd name="connsiteX170" fmla="*/ 3629431 w 5363570"/>
              <a:gd name="connsiteY170" fmla="*/ 157314 h 5321747"/>
              <a:gd name="connsiteX171" fmla="*/ 3702258 w 5363570"/>
              <a:gd name="connsiteY171" fmla="*/ 187480 h 5321747"/>
              <a:gd name="connsiteX172" fmla="*/ 3927145 w 5363570"/>
              <a:gd name="connsiteY172" fmla="*/ 412369 h 5321747"/>
              <a:gd name="connsiteX173" fmla="*/ 3927145 w 5363570"/>
              <a:gd name="connsiteY173" fmla="*/ 558022 h 5321747"/>
              <a:gd name="connsiteX174" fmla="*/ 3927145 w 5363570"/>
              <a:gd name="connsiteY174" fmla="*/ 558021 h 5321747"/>
              <a:gd name="connsiteX175" fmla="*/ 3781490 w 5363570"/>
              <a:gd name="connsiteY175" fmla="*/ 558021 h 5321747"/>
              <a:gd name="connsiteX176" fmla="*/ 3556604 w 5363570"/>
              <a:gd name="connsiteY176" fmla="*/ 333134 h 5321747"/>
              <a:gd name="connsiteX177" fmla="*/ 3556604 w 5363570"/>
              <a:gd name="connsiteY177" fmla="*/ 187480 h 5321747"/>
              <a:gd name="connsiteX178" fmla="*/ 3629431 w 5363570"/>
              <a:gd name="connsiteY178" fmla="*/ 157314 h 5321747"/>
              <a:gd name="connsiteX179" fmla="*/ 1441176 w 5363570"/>
              <a:gd name="connsiteY179" fmla="*/ 0 h 5321747"/>
              <a:gd name="connsiteX180" fmla="*/ 1514003 w 5363570"/>
              <a:gd name="connsiteY180" fmla="*/ 30166 h 5321747"/>
              <a:gd name="connsiteX181" fmla="*/ 1738890 w 5363570"/>
              <a:gd name="connsiteY181" fmla="*/ 255054 h 5321747"/>
              <a:gd name="connsiteX182" fmla="*/ 1738890 w 5363570"/>
              <a:gd name="connsiteY182" fmla="*/ 400709 h 5321747"/>
              <a:gd name="connsiteX183" fmla="*/ 1738890 w 5363570"/>
              <a:gd name="connsiteY183" fmla="*/ 400707 h 5321747"/>
              <a:gd name="connsiteX184" fmla="*/ 1593235 w 5363570"/>
              <a:gd name="connsiteY184" fmla="*/ 400707 h 5321747"/>
              <a:gd name="connsiteX185" fmla="*/ 1368349 w 5363570"/>
              <a:gd name="connsiteY185" fmla="*/ 175820 h 5321747"/>
              <a:gd name="connsiteX186" fmla="*/ 1368349 w 5363570"/>
              <a:gd name="connsiteY186" fmla="*/ 30166 h 5321747"/>
              <a:gd name="connsiteX187" fmla="*/ 1441176 w 5363570"/>
              <a:gd name="connsiteY187" fmla="*/ 0 h 5321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363570" h="5321747">
                <a:moveTo>
                  <a:pt x="1327519" y="4216350"/>
                </a:moveTo>
                <a:cubicBezTo>
                  <a:pt x="1355099" y="4216350"/>
                  <a:pt x="1382678" y="4226871"/>
                  <a:pt x="1403720" y="4247913"/>
                </a:cubicBezTo>
                <a:lnTo>
                  <a:pt x="2475075" y="5319268"/>
                </a:lnTo>
                <a:lnTo>
                  <a:pt x="2377022" y="5321747"/>
                </a:lnTo>
                <a:cubicBezTo>
                  <a:pt x="2325478" y="5321747"/>
                  <a:pt x="2274238" y="5320442"/>
                  <a:pt x="2223335" y="5317861"/>
                </a:cubicBezTo>
                <a:lnTo>
                  <a:pt x="2164382" y="5313378"/>
                </a:lnTo>
                <a:lnTo>
                  <a:pt x="1251319" y="4400315"/>
                </a:lnTo>
                <a:cubicBezTo>
                  <a:pt x="1209235" y="4358230"/>
                  <a:pt x="1209235" y="4289997"/>
                  <a:pt x="1251319" y="4247913"/>
                </a:cubicBezTo>
                <a:cubicBezTo>
                  <a:pt x="1272361" y="4226871"/>
                  <a:pt x="1299940" y="4216350"/>
                  <a:pt x="1327519" y="4216350"/>
                </a:cubicBezTo>
                <a:close/>
                <a:moveTo>
                  <a:pt x="904737" y="4179433"/>
                </a:moveTo>
                <a:cubicBezTo>
                  <a:pt x="932316" y="4179433"/>
                  <a:pt x="959895" y="4189954"/>
                  <a:pt x="980938" y="4210996"/>
                </a:cubicBezTo>
                <a:lnTo>
                  <a:pt x="2076649" y="5306707"/>
                </a:lnTo>
                <a:lnTo>
                  <a:pt x="2071665" y="5306328"/>
                </a:lnTo>
                <a:cubicBezTo>
                  <a:pt x="1971266" y="5296132"/>
                  <a:pt x="1872337" y="5280963"/>
                  <a:pt x="1775129" y="5261071"/>
                </a:cubicBezTo>
                <a:lnTo>
                  <a:pt x="1709277" y="5244139"/>
                </a:lnTo>
                <a:lnTo>
                  <a:pt x="828535" y="4363398"/>
                </a:lnTo>
                <a:cubicBezTo>
                  <a:pt x="786451" y="4321314"/>
                  <a:pt x="786451" y="4253081"/>
                  <a:pt x="828536" y="4210996"/>
                </a:cubicBezTo>
                <a:cubicBezTo>
                  <a:pt x="849578" y="4189955"/>
                  <a:pt x="877158" y="4179433"/>
                  <a:pt x="904737" y="4179433"/>
                </a:cubicBezTo>
                <a:close/>
                <a:moveTo>
                  <a:pt x="1307858" y="3383025"/>
                </a:moveTo>
                <a:cubicBezTo>
                  <a:pt x="1335438" y="3383025"/>
                  <a:pt x="1363018" y="3393546"/>
                  <a:pt x="1384060" y="3414588"/>
                </a:cubicBezTo>
                <a:lnTo>
                  <a:pt x="3179076" y="5209605"/>
                </a:lnTo>
                <a:lnTo>
                  <a:pt x="2978916" y="5261071"/>
                </a:lnTo>
                <a:lnTo>
                  <a:pt x="2932780" y="5268112"/>
                </a:lnTo>
                <a:lnTo>
                  <a:pt x="1231658" y="3566990"/>
                </a:lnTo>
                <a:cubicBezTo>
                  <a:pt x="1189574" y="3524906"/>
                  <a:pt x="1189574" y="3456673"/>
                  <a:pt x="1231658" y="3414589"/>
                </a:cubicBezTo>
                <a:cubicBezTo>
                  <a:pt x="1252700" y="3393547"/>
                  <a:pt x="1280279" y="3383025"/>
                  <a:pt x="1307858" y="3383025"/>
                </a:cubicBezTo>
                <a:close/>
                <a:moveTo>
                  <a:pt x="805159" y="3309279"/>
                </a:moveTo>
                <a:cubicBezTo>
                  <a:pt x="832739" y="3309279"/>
                  <a:pt x="860319" y="3319800"/>
                  <a:pt x="881361" y="3340842"/>
                </a:cubicBezTo>
                <a:lnTo>
                  <a:pt x="2825069" y="5284551"/>
                </a:lnTo>
                <a:lnTo>
                  <a:pt x="2682380" y="5306328"/>
                </a:lnTo>
                <a:lnTo>
                  <a:pt x="2551961" y="5316245"/>
                </a:lnTo>
                <a:lnTo>
                  <a:pt x="728959" y="3493243"/>
                </a:lnTo>
                <a:cubicBezTo>
                  <a:pt x="686874" y="3451159"/>
                  <a:pt x="686874" y="3382926"/>
                  <a:pt x="728959" y="3340843"/>
                </a:cubicBezTo>
                <a:cubicBezTo>
                  <a:pt x="750001" y="3319800"/>
                  <a:pt x="777581" y="3309279"/>
                  <a:pt x="805159" y="3309279"/>
                </a:cubicBezTo>
                <a:close/>
                <a:moveTo>
                  <a:pt x="265345" y="3152330"/>
                </a:moveTo>
                <a:cubicBezTo>
                  <a:pt x="290082" y="3152330"/>
                  <a:pt x="314818" y="3161766"/>
                  <a:pt x="333691" y="3180639"/>
                </a:cubicBezTo>
                <a:cubicBezTo>
                  <a:pt x="469511" y="3316459"/>
                  <a:pt x="605329" y="3452279"/>
                  <a:pt x="741149" y="3588098"/>
                </a:cubicBezTo>
                <a:cubicBezTo>
                  <a:pt x="778895" y="3625845"/>
                  <a:pt x="778895" y="3687043"/>
                  <a:pt x="741149" y="3724789"/>
                </a:cubicBezTo>
                <a:lnTo>
                  <a:pt x="741149" y="3724788"/>
                </a:lnTo>
                <a:cubicBezTo>
                  <a:pt x="703404" y="3762535"/>
                  <a:pt x="642204" y="3762535"/>
                  <a:pt x="604458" y="3724788"/>
                </a:cubicBezTo>
                <a:lnTo>
                  <a:pt x="197001" y="3317330"/>
                </a:lnTo>
                <a:cubicBezTo>
                  <a:pt x="159255" y="3279584"/>
                  <a:pt x="159255" y="3218386"/>
                  <a:pt x="197000" y="3180639"/>
                </a:cubicBezTo>
                <a:cubicBezTo>
                  <a:pt x="215873" y="3161766"/>
                  <a:pt x="240610" y="3152330"/>
                  <a:pt x="265345" y="3152330"/>
                </a:cubicBezTo>
                <a:close/>
                <a:moveTo>
                  <a:pt x="1000643" y="2703434"/>
                </a:moveTo>
                <a:cubicBezTo>
                  <a:pt x="1028223" y="2703434"/>
                  <a:pt x="1055802" y="2713956"/>
                  <a:pt x="1076845" y="2734997"/>
                </a:cubicBezTo>
                <a:lnTo>
                  <a:pt x="3458538" y="5116690"/>
                </a:lnTo>
                <a:lnTo>
                  <a:pt x="3265130" y="5187478"/>
                </a:lnTo>
                <a:lnTo>
                  <a:pt x="3232828" y="5195784"/>
                </a:lnTo>
                <a:lnTo>
                  <a:pt x="924443" y="2887398"/>
                </a:lnTo>
                <a:cubicBezTo>
                  <a:pt x="882358" y="2845315"/>
                  <a:pt x="882359" y="2777082"/>
                  <a:pt x="924443" y="2734997"/>
                </a:cubicBezTo>
                <a:cubicBezTo>
                  <a:pt x="945485" y="2713956"/>
                  <a:pt x="973065" y="2703434"/>
                  <a:pt x="1000643" y="2703434"/>
                </a:cubicBezTo>
                <a:close/>
                <a:moveTo>
                  <a:pt x="270264" y="2326543"/>
                </a:moveTo>
                <a:cubicBezTo>
                  <a:pt x="296622" y="2326543"/>
                  <a:pt x="322979" y="2336598"/>
                  <a:pt x="343090" y="2356709"/>
                </a:cubicBezTo>
                <a:cubicBezTo>
                  <a:pt x="418054" y="2431672"/>
                  <a:pt x="493016" y="2506635"/>
                  <a:pt x="567977" y="2581597"/>
                </a:cubicBezTo>
                <a:cubicBezTo>
                  <a:pt x="608198" y="2621818"/>
                  <a:pt x="608198" y="2687030"/>
                  <a:pt x="567977" y="2727251"/>
                </a:cubicBezTo>
                <a:lnTo>
                  <a:pt x="567977" y="2727250"/>
                </a:lnTo>
                <a:cubicBezTo>
                  <a:pt x="527756" y="2767471"/>
                  <a:pt x="462544" y="2767471"/>
                  <a:pt x="422323" y="2727250"/>
                </a:cubicBezTo>
                <a:lnTo>
                  <a:pt x="197436" y="2502363"/>
                </a:lnTo>
                <a:cubicBezTo>
                  <a:pt x="157215" y="2462142"/>
                  <a:pt x="157216" y="2396931"/>
                  <a:pt x="197436" y="2356709"/>
                </a:cubicBezTo>
                <a:cubicBezTo>
                  <a:pt x="217547" y="2336599"/>
                  <a:pt x="243905" y="2326543"/>
                  <a:pt x="270264" y="2326543"/>
                </a:cubicBezTo>
                <a:close/>
                <a:moveTo>
                  <a:pt x="656516" y="1936519"/>
                </a:moveTo>
                <a:cubicBezTo>
                  <a:pt x="684095" y="1936518"/>
                  <a:pt x="711674" y="1947040"/>
                  <a:pt x="732716" y="1968081"/>
                </a:cubicBezTo>
                <a:lnTo>
                  <a:pt x="3750197" y="4985562"/>
                </a:lnTo>
                <a:lnTo>
                  <a:pt x="3544489" y="5084657"/>
                </a:lnTo>
                <a:lnTo>
                  <a:pt x="580315" y="2120483"/>
                </a:lnTo>
                <a:cubicBezTo>
                  <a:pt x="538231" y="2078399"/>
                  <a:pt x="538231" y="2010166"/>
                  <a:pt x="580315" y="1968081"/>
                </a:cubicBezTo>
                <a:cubicBezTo>
                  <a:pt x="601357" y="1947040"/>
                  <a:pt x="628936" y="1936518"/>
                  <a:pt x="656516" y="1936519"/>
                </a:cubicBezTo>
                <a:close/>
                <a:moveTo>
                  <a:pt x="993224" y="1892274"/>
                </a:moveTo>
                <a:cubicBezTo>
                  <a:pt x="1020804" y="1892274"/>
                  <a:pt x="1048383" y="1902795"/>
                  <a:pt x="1069426" y="1923837"/>
                </a:cubicBezTo>
                <a:lnTo>
                  <a:pt x="3991123" y="4845535"/>
                </a:lnTo>
                <a:lnTo>
                  <a:pt x="3801512" y="4960726"/>
                </a:lnTo>
                <a:lnTo>
                  <a:pt x="917024" y="2076239"/>
                </a:lnTo>
                <a:cubicBezTo>
                  <a:pt x="874939" y="2034155"/>
                  <a:pt x="874939" y="1965922"/>
                  <a:pt x="917024" y="1923837"/>
                </a:cubicBezTo>
                <a:cubicBezTo>
                  <a:pt x="938066" y="1902796"/>
                  <a:pt x="965646" y="1892274"/>
                  <a:pt x="993224" y="1892274"/>
                </a:cubicBezTo>
                <a:close/>
                <a:moveTo>
                  <a:pt x="894902" y="1400660"/>
                </a:moveTo>
                <a:cubicBezTo>
                  <a:pt x="922481" y="1400661"/>
                  <a:pt x="950060" y="1411182"/>
                  <a:pt x="971102" y="1432224"/>
                </a:cubicBezTo>
                <a:lnTo>
                  <a:pt x="4220616" y="4681737"/>
                </a:lnTo>
                <a:lnTo>
                  <a:pt x="4046830" y="4811692"/>
                </a:lnTo>
                <a:lnTo>
                  <a:pt x="4046170" y="4812093"/>
                </a:lnTo>
                <a:lnTo>
                  <a:pt x="818700" y="1584626"/>
                </a:lnTo>
                <a:cubicBezTo>
                  <a:pt x="776617" y="1542541"/>
                  <a:pt x="776617" y="1474308"/>
                  <a:pt x="818701" y="1432224"/>
                </a:cubicBezTo>
                <a:cubicBezTo>
                  <a:pt x="839743" y="1411182"/>
                  <a:pt x="867322" y="1400661"/>
                  <a:pt x="894902" y="1400660"/>
                </a:cubicBezTo>
                <a:close/>
                <a:moveTo>
                  <a:pt x="1998529" y="1314584"/>
                </a:moveTo>
                <a:cubicBezTo>
                  <a:pt x="2026108" y="1314585"/>
                  <a:pt x="2053687" y="1325104"/>
                  <a:pt x="2074729" y="1346146"/>
                </a:cubicBezTo>
                <a:lnTo>
                  <a:pt x="4802205" y="4073622"/>
                </a:lnTo>
                <a:lnTo>
                  <a:pt x="4681588" y="4234921"/>
                </a:lnTo>
                <a:lnTo>
                  <a:pt x="4670691" y="4246911"/>
                </a:lnTo>
                <a:lnTo>
                  <a:pt x="1922328" y="1498548"/>
                </a:lnTo>
                <a:cubicBezTo>
                  <a:pt x="1880244" y="1456464"/>
                  <a:pt x="1880244" y="1388231"/>
                  <a:pt x="1922328" y="1346146"/>
                </a:cubicBezTo>
                <a:cubicBezTo>
                  <a:pt x="1943370" y="1325104"/>
                  <a:pt x="1970949" y="1314585"/>
                  <a:pt x="1998529" y="1314584"/>
                </a:cubicBezTo>
                <a:close/>
                <a:moveTo>
                  <a:pt x="1447921" y="1167101"/>
                </a:moveTo>
                <a:cubicBezTo>
                  <a:pt x="1475501" y="1167102"/>
                  <a:pt x="1503081" y="1177622"/>
                  <a:pt x="1524122" y="1198665"/>
                </a:cubicBezTo>
                <a:lnTo>
                  <a:pt x="4623877" y="4298419"/>
                </a:lnTo>
                <a:lnTo>
                  <a:pt x="4488831" y="4447008"/>
                </a:lnTo>
                <a:lnTo>
                  <a:pt x="4477742" y="4457085"/>
                </a:lnTo>
                <a:lnTo>
                  <a:pt x="1371721" y="1351064"/>
                </a:lnTo>
                <a:cubicBezTo>
                  <a:pt x="1329637" y="1308981"/>
                  <a:pt x="1329637" y="1240749"/>
                  <a:pt x="1371721" y="1198665"/>
                </a:cubicBezTo>
                <a:cubicBezTo>
                  <a:pt x="1392763" y="1177623"/>
                  <a:pt x="1420342" y="1167102"/>
                  <a:pt x="1447921" y="1167101"/>
                </a:cubicBezTo>
                <a:close/>
                <a:moveTo>
                  <a:pt x="3767082" y="1088443"/>
                </a:moveTo>
                <a:cubicBezTo>
                  <a:pt x="3794661" y="1088444"/>
                  <a:pt x="3822240" y="1098964"/>
                  <a:pt x="3843282" y="1120005"/>
                </a:cubicBezTo>
                <a:lnTo>
                  <a:pt x="5349259" y="2625982"/>
                </a:lnTo>
                <a:lnTo>
                  <a:pt x="5348151" y="2640556"/>
                </a:lnTo>
                <a:lnTo>
                  <a:pt x="5309868" y="2891395"/>
                </a:lnTo>
                <a:lnTo>
                  <a:pt x="3690880" y="1272407"/>
                </a:lnTo>
                <a:cubicBezTo>
                  <a:pt x="3648796" y="1230323"/>
                  <a:pt x="3648796" y="1162090"/>
                  <a:pt x="3690880" y="1120006"/>
                </a:cubicBezTo>
                <a:cubicBezTo>
                  <a:pt x="3711922" y="1098964"/>
                  <a:pt x="3739502" y="1088444"/>
                  <a:pt x="3767082" y="1088443"/>
                </a:cubicBezTo>
                <a:close/>
                <a:moveTo>
                  <a:pt x="4514335" y="1039279"/>
                </a:moveTo>
                <a:cubicBezTo>
                  <a:pt x="4541915" y="1039278"/>
                  <a:pt x="4569495" y="1049800"/>
                  <a:pt x="4590537" y="1070842"/>
                </a:cubicBezTo>
                <a:lnTo>
                  <a:pt x="5311880" y="1792186"/>
                </a:lnTo>
                <a:lnTo>
                  <a:pt x="5348151" y="2029842"/>
                </a:lnTo>
                <a:lnTo>
                  <a:pt x="5356662" y="2141770"/>
                </a:lnTo>
                <a:lnTo>
                  <a:pt x="4438135" y="1223243"/>
                </a:lnTo>
                <a:cubicBezTo>
                  <a:pt x="4396051" y="1181159"/>
                  <a:pt x="4396051" y="1112926"/>
                  <a:pt x="4438135" y="1070842"/>
                </a:cubicBezTo>
                <a:cubicBezTo>
                  <a:pt x="4459177" y="1049799"/>
                  <a:pt x="4486757" y="1039279"/>
                  <a:pt x="4514335" y="1039279"/>
                </a:cubicBezTo>
                <a:close/>
                <a:moveTo>
                  <a:pt x="2824262" y="936043"/>
                </a:moveTo>
                <a:cubicBezTo>
                  <a:pt x="2851842" y="936044"/>
                  <a:pt x="2879422" y="946564"/>
                  <a:pt x="2900464" y="967606"/>
                </a:cubicBezTo>
                <a:lnTo>
                  <a:pt x="5209705" y="3276847"/>
                </a:lnTo>
                <a:lnTo>
                  <a:pt x="5128872" y="3497699"/>
                </a:lnTo>
                <a:lnTo>
                  <a:pt x="5127858" y="3499803"/>
                </a:lnTo>
                <a:lnTo>
                  <a:pt x="2748062" y="1120008"/>
                </a:lnTo>
                <a:cubicBezTo>
                  <a:pt x="2705978" y="1077924"/>
                  <a:pt x="2705978" y="1009690"/>
                  <a:pt x="2748062" y="967605"/>
                </a:cubicBezTo>
                <a:cubicBezTo>
                  <a:pt x="2769104" y="946563"/>
                  <a:pt x="2796683" y="936044"/>
                  <a:pt x="2824262" y="936043"/>
                </a:cubicBezTo>
                <a:close/>
                <a:moveTo>
                  <a:pt x="681003" y="778727"/>
                </a:moveTo>
                <a:cubicBezTo>
                  <a:pt x="708583" y="778728"/>
                  <a:pt x="736163" y="789248"/>
                  <a:pt x="757204" y="810291"/>
                </a:cubicBezTo>
                <a:lnTo>
                  <a:pt x="4439110" y="4492197"/>
                </a:lnTo>
                <a:lnTo>
                  <a:pt x="4279434" y="4637321"/>
                </a:lnTo>
                <a:lnTo>
                  <a:pt x="604803" y="962692"/>
                </a:lnTo>
                <a:cubicBezTo>
                  <a:pt x="562719" y="920607"/>
                  <a:pt x="562719" y="852374"/>
                  <a:pt x="604803" y="810291"/>
                </a:cubicBezTo>
                <a:cubicBezTo>
                  <a:pt x="625845" y="789249"/>
                  <a:pt x="653424" y="778728"/>
                  <a:pt x="681003" y="778727"/>
                </a:cubicBezTo>
                <a:close/>
                <a:moveTo>
                  <a:pt x="96656" y="638972"/>
                </a:moveTo>
                <a:cubicBezTo>
                  <a:pt x="121392" y="638972"/>
                  <a:pt x="146128" y="648409"/>
                  <a:pt x="165001" y="667281"/>
                </a:cubicBezTo>
                <a:cubicBezTo>
                  <a:pt x="300821" y="803101"/>
                  <a:pt x="436640" y="938922"/>
                  <a:pt x="572459" y="1074741"/>
                </a:cubicBezTo>
                <a:cubicBezTo>
                  <a:pt x="610205" y="1112487"/>
                  <a:pt x="610205" y="1173686"/>
                  <a:pt x="572459" y="1211432"/>
                </a:cubicBezTo>
                <a:lnTo>
                  <a:pt x="572459" y="1211431"/>
                </a:lnTo>
                <a:cubicBezTo>
                  <a:pt x="534714" y="1249177"/>
                  <a:pt x="473516" y="1249177"/>
                  <a:pt x="435768" y="1211431"/>
                </a:cubicBezTo>
                <a:lnTo>
                  <a:pt x="28310" y="803972"/>
                </a:lnTo>
                <a:cubicBezTo>
                  <a:pt x="-9436" y="766226"/>
                  <a:pt x="-9436" y="705027"/>
                  <a:pt x="28310" y="667281"/>
                </a:cubicBezTo>
                <a:cubicBezTo>
                  <a:pt x="47183" y="648408"/>
                  <a:pt x="71920" y="638972"/>
                  <a:pt x="96656" y="638972"/>
                </a:cubicBezTo>
                <a:close/>
                <a:moveTo>
                  <a:pt x="2106683" y="616495"/>
                </a:moveTo>
                <a:cubicBezTo>
                  <a:pt x="2134262" y="616496"/>
                  <a:pt x="2161841" y="627017"/>
                  <a:pt x="2182883" y="648059"/>
                </a:cubicBezTo>
                <a:lnTo>
                  <a:pt x="5097548" y="3562723"/>
                </a:lnTo>
                <a:lnTo>
                  <a:pt x="5003110" y="3758766"/>
                </a:lnTo>
                <a:lnTo>
                  <a:pt x="4997697" y="3767674"/>
                </a:lnTo>
                <a:lnTo>
                  <a:pt x="2030481" y="800459"/>
                </a:lnTo>
                <a:cubicBezTo>
                  <a:pt x="1988398" y="758376"/>
                  <a:pt x="1988398" y="690143"/>
                  <a:pt x="2030481" y="648058"/>
                </a:cubicBezTo>
                <a:cubicBezTo>
                  <a:pt x="2051524" y="627017"/>
                  <a:pt x="2079103" y="616496"/>
                  <a:pt x="2106683" y="616495"/>
                </a:cubicBezTo>
                <a:close/>
                <a:moveTo>
                  <a:pt x="1683894" y="596830"/>
                </a:moveTo>
                <a:cubicBezTo>
                  <a:pt x="1711474" y="596830"/>
                  <a:pt x="1739053" y="607351"/>
                  <a:pt x="1760095" y="628393"/>
                </a:cubicBezTo>
                <a:lnTo>
                  <a:pt x="4960540" y="3828838"/>
                </a:lnTo>
                <a:lnTo>
                  <a:pt x="4853515" y="4005007"/>
                </a:lnTo>
                <a:lnTo>
                  <a:pt x="4844270" y="4017370"/>
                </a:lnTo>
                <a:lnTo>
                  <a:pt x="1607694" y="780795"/>
                </a:lnTo>
                <a:cubicBezTo>
                  <a:pt x="1565609" y="738711"/>
                  <a:pt x="1565609" y="670478"/>
                  <a:pt x="1607694" y="628393"/>
                </a:cubicBezTo>
                <a:cubicBezTo>
                  <a:pt x="1628736" y="607351"/>
                  <a:pt x="1656315" y="596830"/>
                  <a:pt x="1683894" y="596830"/>
                </a:cubicBezTo>
                <a:close/>
                <a:moveTo>
                  <a:pt x="2888346" y="596828"/>
                </a:moveTo>
                <a:cubicBezTo>
                  <a:pt x="2915926" y="596828"/>
                  <a:pt x="2943505" y="607349"/>
                  <a:pt x="2964547" y="628391"/>
                </a:cubicBezTo>
                <a:lnTo>
                  <a:pt x="5296831" y="2960674"/>
                </a:lnTo>
                <a:lnTo>
                  <a:pt x="5234488" y="3203134"/>
                </a:lnTo>
                <a:lnTo>
                  <a:pt x="2812146" y="780793"/>
                </a:lnTo>
                <a:cubicBezTo>
                  <a:pt x="2770062" y="738709"/>
                  <a:pt x="2770062" y="670475"/>
                  <a:pt x="2812146" y="628391"/>
                </a:cubicBezTo>
                <a:cubicBezTo>
                  <a:pt x="2833188" y="607349"/>
                  <a:pt x="2860767" y="596828"/>
                  <a:pt x="2888346" y="596828"/>
                </a:cubicBezTo>
                <a:close/>
                <a:moveTo>
                  <a:pt x="3660179" y="586992"/>
                </a:moveTo>
                <a:cubicBezTo>
                  <a:pt x="3687759" y="586992"/>
                  <a:pt x="3715339" y="597513"/>
                  <a:pt x="3736381" y="618555"/>
                </a:cubicBezTo>
                <a:lnTo>
                  <a:pt x="5361249" y="2243424"/>
                </a:lnTo>
                <a:lnTo>
                  <a:pt x="5363570" y="2335199"/>
                </a:lnTo>
                <a:cubicBezTo>
                  <a:pt x="5363570" y="2386744"/>
                  <a:pt x="5362264" y="2437983"/>
                  <a:pt x="5359684" y="2488887"/>
                </a:cubicBezTo>
                <a:lnTo>
                  <a:pt x="5355601" y="2542577"/>
                </a:lnTo>
                <a:lnTo>
                  <a:pt x="3583979" y="770956"/>
                </a:lnTo>
                <a:cubicBezTo>
                  <a:pt x="3541895" y="728872"/>
                  <a:pt x="3541895" y="660639"/>
                  <a:pt x="3583979" y="618555"/>
                </a:cubicBezTo>
                <a:cubicBezTo>
                  <a:pt x="3605021" y="597513"/>
                  <a:pt x="3632601" y="586992"/>
                  <a:pt x="3660179" y="586992"/>
                </a:cubicBezTo>
                <a:close/>
                <a:moveTo>
                  <a:pt x="3629431" y="157314"/>
                </a:moveTo>
                <a:cubicBezTo>
                  <a:pt x="3655790" y="157315"/>
                  <a:pt x="3682148" y="167370"/>
                  <a:pt x="3702258" y="187480"/>
                </a:cubicBezTo>
                <a:cubicBezTo>
                  <a:pt x="3777221" y="262442"/>
                  <a:pt x="3852183" y="337406"/>
                  <a:pt x="3927145" y="412369"/>
                </a:cubicBezTo>
                <a:cubicBezTo>
                  <a:pt x="3967366" y="452589"/>
                  <a:pt x="3967366" y="517801"/>
                  <a:pt x="3927145" y="558022"/>
                </a:cubicBezTo>
                <a:lnTo>
                  <a:pt x="3927145" y="558021"/>
                </a:lnTo>
                <a:cubicBezTo>
                  <a:pt x="3886924" y="598242"/>
                  <a:pt x="3821711" y="598242"/>
                  <a:pt x="3781490" y="558021"/>
                </a:cubicBezTo>
                <a:lnTo>
                  <a:pt x="3556604" y="333134"/>
                </a:lnTo>
                <a:cubicBezTo>
                  <a:pt x="3516383" y="292914"/>
                  <a:pt x="3516383" y="227701"/>
                  <a:pt x="3556604" y="187480"/>
                </a:cubicBezTo>
                <a:cubicBezTo>
                  <a:pt x="3576714" y="167370"/>
                  <a:pt x="3603073" y="157314"/>
                  <a:pt x="3629431" y="157314"/>
                </a:cubicBezTo>
                <a:close/>
                <a:moveTo>
                  <a:pt x="1441176" y="0"/>
                </a:moveTo>
                <a:cubicBezTo>
                  <a:pt x="1467534" y="0"/>
                  <a:pt x="1493892" y="10055"/>
                  <a:pt x="1514003" y="30166"/>
                </a:cubicBezTo>
                <a:cubicBezTo>
                  <a:pt x="1588965" y="105129"/>
                  <a:pt x="1663927" y="180092"/>
                  <a:pt x="1738890" y="255054"/>
                </a:cubicBezTo>
                <a:cubicBezTo>
                  <a:pt x="1779110" y="295276"/>
                  <a:pt x="1779110" y="360488"/>
                  <a:pt x="1738890" y="400709"/>
                </a:cubicBezTo>
                <a:lnTo>
                  <a:pt x="1738890" y="400707"/>
                </a:lnTo>
                <a:cubicBezTo>
                  <a:pt x="1698669" y="440928"/>
                  <a:pt x="1633456" y="440928"/>
                  <a:pt x="1593235" y="400707"/>
                </a:cubicBezTo>
                <a:lnTo>
                  <a:pt x="1368349" y="175820"/>
                </a:lnTo>
                <a:cubicBezTo>
                  <a:pt x="1328128" y="135599"/>
                  <a:pt x="1328128" y="70387"/>
                  <a:pt x="1368349" y="30166"/>
                </a:cubicBezTo>
                <a:cubicBezTo>
                  <a:pt x="1388459" y="10056"/>
                  <a:pt x="1414818" y="0"/>
                  <a:pt x="1441176" y="0"/>
                </a:cubicBezTo>
                <a:close/>
              </a:path>
            </a:pathLst>
          </a:custGeom>
          <a:pattFill prst="pct5">
            <a:fgClr>
              <a:schemeClr val="tx1"/>
            </a:fgClr>
            <a:bgClr>
              <a:schemeClr val="bg1">
                <a:lumMod val="85000"/>
              </a:schemeClr>
            </a:bgClr>
          </a:pattFill>
        </p:spPr>
        <p:txBody>
          <a:bodyPr wrap="square" anchor="ctr">
            <a:noAutofit/>
          </a:bodyPr>
          <a:lstStyle>
            <a:lvl1pPr marL="0" indent="0" algn="ctr">
              <a:buNone/>
              <a:defRPr sz="1600" b="1" i="0">
                <a:latin typeface="Source Sans Pro" charset="0"/>
                <a:ea typeface="Source Sans Pro" charset="0"/>
                <a:cs typeface="Source Sans Pro" charset="0"/>
              </a:defRPr>
            </a:lvl1pPr>
          </a:lstStyle>
          <a:p>
            <a:r>
              <a:rPr lang="en-US"/>
              <a:t>Drag &amp; Drop Image</a:t>
            </a:r>
          </a:p>
        </p:txBody>
      </p:sp>
    </p:spTree>
    <p:extLst>
      <p:ext uri="{BB962C8B-B14F-4D97-AF65-F5344CB8AC3E}">
        <p14:creationId xmlns:p14="http://schemas.microsoft.com/office/powerpoint/2010/main" val="2734839133"/>
      </p:ext>
    </p:extLst>
  </p:cSld>
  <p:clrMapOvr>
    <a:masterClrMapping/>
  </p:clrMapOvr>
  <p:extLst>
    <p:ext uri="{DCECCB84-F9BA-43D5-87BE-67443E8EF086}">
      <p15:sldGuideLst xmlns:p15="http://schemas.microsoft.com/office/powerpoint/2012/main"/>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73_Title Slide">
    <p:spTree>
      <p:nvGrpSpPr>
        <p:cNvPr id="1" name=""/>
        <p:cNvGrpSpPr/>
        <p:nvPr/>
      </p:nvGrpSpPr>
      <p:grpSpPr>
        <a:xfrm>
          <a:off x="0" y="0"/>
          <a:ext cx="0" cy="0"/>
          <a:chOff x="0" y="0"/>
          <a:chExt cx="0" cy="0"/>
        </a:xfrm>
      </p:grpSpPr>
      <p:sp>
        <p:nvSpPr>
          <p:cNvPr id="4" name="Picture Placeholder 14"/>
          <p:cNvSpPr>
            <a:spLocks noGrp="1"/>
          </p:cNvSpPr>
          <p:nvPr>
            <p:ph type="pic" sz="quarter" idx="11" hasCustomPrompt="1"/>
          </p:nvPr>
        </p:nvSpPr>
        <p:spPr>
          <a:xfrm>
            <a:off x="848834" y="1828800"/>
            <a:ext cx="3377178" cy="2829697"/>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5" name="Picture Placeholder 14"/>
          <p:cNvSpPr>
            <a:spLocks noGrp="1"/>
          </p:cNvSpPr>
          <p:nvPr>
            <p:ph type="pic" sz="quarter" idx="12" hasCustomPrompt="1"/>
          </p:nvPr>
        </p:nvSpPr>
        <p:spPr>
          <a:xfrm>
            <a:off x="4418045" y="1828800"/>
            <a:ext cx="3377178" cy="2829697"/>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6" name="Picture Placeholder 14"/>
          <p:cNvSpPr>
            <a:spLocks noGrp="1"/>
          </p:cNvSpPr>
          <p:nvPr>
            <p:ph type="pic" sz="quarter" idx="13" hasCustomPrompt="1"/>
          </p:nvPr>
        </p:nvSpPr>
        <p:spPr>
          <a:xfrm>
            <a:off x="7987255" y="1828800"/>
            <a:ext cx="3377178" cy="2829697"/>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40087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74_Title Slide">
    <p:spTree>
      <p:nvGrpSpPr>
        <p:cNvPr id="1" name=""/>
        <p:cNvGrpSpPr/>
        <p:nvPr/>
      </p:nvGrpSpPr>
      <p:grpSpPr>
        <a:xfrm>
          <a:off x="0" y="0"/>
          <a:ext cx="0" cy="0"/>
          <a:chOff x="0" y="0"/>
          <a:chExt cx="0" cy="0"/>
        </a:xfrm>
      </p:grpSpPr>
      <p:sp>
        <p:nvSpPr>
          <p:cNvPr id="4" name="Picture Placeholder 14"/>
          <p:cNvSpPr>
            <a:spLocks noGrp="1"/>
          </p:cNvSpPr>
          <p:nvPr>
            <p:ph type="pic" sz="quarter" idx="11" hasCustomPrompt="1"/>
          </p:nvPr>
        </p:nvSpPr>
        <p:spPr>
          <a:xfrm>
            <a:off x="1058899" y="1828800"/>
            <a:ext cx="4859988" cy="2829697"/>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7" name="Picture Placeholder 14"/>
          <p:cNvSpPr>
            <a:spLocks noGrp="1"/>
          </p:cNvSpPr>
          <p:nvPr>
            <p:ph type="pic" sz="quarter" idx="12" hasCustomPrompt="1"/>
          </p:nvPr>
        </p:nvSpPr>
        <p:spPr>
          <a:xfrm>
            <a:off x="6174597" y="1828800"/>
            <a:ext cx="4859988" cy="2829697"/>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6"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551941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75_Title Slide">
    <p:spTree>
      <p:nvGrpSpPr>
        <p:cNvPr id="1" name=""/>
        <p:cNvGrpSpPr/>
        <p:nvPr/>
      </p:nvGrpSpPr>
      <p:grpSpPr>
        <a:xfrm>
          <a:off x="0" y="0"/>
          <a:ext cx="0" cy="0"/>
          <a:chOff x="0" y="0"/>
          <a:chExt cx="0" cy="0"/>
        </a:xfrm>
      </p:grpSpPr>
      <p:sp>
        <p:nvSpPr>
          <p:cNvPr id="4" name="Picture Placeholder 14"/>
          <p:cNvSpPr>
            <a:spLocks noGrp="1"/>
          </p:cNvSpPr>
          <p:nvPr>
            <p:ph type="pic" sz="quarter" idx="11" hasCustomPrompt="1"/>
          </p:nvPr>
        </p:nvSpPr>
        <p:spPr>
          <a:xfrm>
            <a:off x="0" y="1381172"/>
            <a:ext cx="3657600"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Picture Placeholder 14"/>
          <p:cNvSpPr>
            <a:spLocks noGrp="1"/>
          </p:cNvSpPr>
          <p:nvPr>
            <p:ph type="pic" sz="quarter" idx="12" hasCustomPrompt="1"/>
          </p:nvPr>
        </p:nvSpPr>
        <p:spPr>
          <a:xfrm>
            <a:off x="0" y="3630102"/>
            <a:ext cx="2261286"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9" name="Picture Placeholder 14"/>
          <p:cNvSpPr>
            <a:spLocks noGrp="1"/>
          </p:cNvSpPr>
          <p:nvPr>
            <p:ph type="pic" sz="quarter" idx="13" hasCustomPrompt="1"/>
          </p:nvPr>
        </p:nvSpPr>
        <p:spPr>
          <a:xfrm>
            <a:off x="2335425" y="3630102"/>
            <a:ext cx="4077731"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0" name="Picture Placeholder 14"/>
          <p:cNvSpPr>
            <a:spLocks noGrp="1"/>
          </p:cNvSpPr>
          <p:nvPr>
            <p:ph type="pic" sz="quarter" idx="14" hasCustomPrompt="1"/>
          </p:nvPr>
        </p:nvSpPr>
        <p:spPr>
          <a:xfrm>
            <a:off x="3744098" y="1381172"/>
            <a:ext cx="2669058"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1" name="Picture Placeholder 14"/>
          <p:cNvSpPr>
            <a:spLocks noGrp="1"/>
          </p:cNvSpPr>
          <p:nvPr>
            <p:ph type="pic" sz="quarter" idx="15" hasCustomPrompt="1"/>
          </p:nvPr>
        </p:nvSpPr>
        <p:spPr>
          <a:xfrm>
            <a:off x="6487298" y="1381172"/>
            <a:ext cx="2669058" cy="442650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2" name="Picture Placeholder 14"/>
          <p:cNvSpPr>
            <a:spLocks noGrp="1"/>
          </p:cNvSpPr>
          <p:nvPr>
            <p:ph type="pic" sz="quarter" idx="16" hasCustomPrompt="1"/>
          </p:nvPr>
        </p:nvSpPr>
        <p:spPr>
          <a:xfrm>
            <a:off x="9230498" y="1381172"/>
            <a:ext cx="2961502"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3" name="Picture Placeholder 14"/>
          <p:cNvSpPr>
            <a:spLocks noGrp="1"/>
          </p:cNvSpPr>
          <p:nvPr>
            <p:ph type="pic" sz="quarter" idx="17" hasCustomPrompt="1"/>
          </p:nvPr>
        </p:nvSpPr>
        <p:spPr>
          <a:xfrm>
            <a:off x="9230498" y="3630102"/>
            <a:ext cx="2961502"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54444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10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0" grpId="0" animBg="1"/>
      <p:bldP spid="11" grpId="0" animBg="1"/>
      <p:bldP spid="12" grpId="0" animBg="1"/>
      <p:bldP spid="13" grpId="0" animBg="1"/>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76_Title Slide">
    <p:spTree>
      <p:nvGrpSpPr>
        <p:cNvPr id="1" name=""/>
        <p:cNvGrpSpPr/>
        <p:nvPr/>
      </p:nvGrpSpPr>
      <p:grpSpPr>
        <a:xfrm>
          <a:off x="0" y="0"/>
          <a:ext cx="0" cy="0"/>
          <a:chOff x="0" y="0"/>
          <a:chExt cx="0" cy="0"/>
        </a:xfrm>
      </p:grpSpPr>
      <p:sp>
        <p:nvSpPr>
          <p:cNvPr id="4" name="Picture Placeholder 14"/>
          <p:cNvSpPr>
            <a:spLocks noGrp="1"/>
          </p:cNvSpPr>
          <p:nvPr>
            <p:ph type="pic" sz="quarter" idx="11" hasCustomPrompt="1"/>
          </p:nvPr>
        </p:nvSpPr>
        <p:spPr>
          <a:xfrm>
            <a:off x="4629998" y="1368815"/>
            <a:ext cx="3797309"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1" name="Picture Placeholder 14"/>
          <p:cNvSpPr>
            <a:spLocks noGrp="1"/>
          </p:cNvSpPr>
          <p:nvPr>
            <p:ph type="pic" sz="quarter" idx="15" hasCustomPrompt="1"/>
          </p:nvPr>
        </p:nvSpPr>
        <p:spPr>
          <a:xfrm>
            <a:off x="0" y="1368815"/>
            <a:ext cx="4571998" cy="442650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4" name="Picture Placeholder 14"/>
          <p:cNvSpPr>
            <a:spLocks noGrp="1"/>
          </p:cNvSpPr>
          <p:nvPr>
            <p:ph type="pic" sz="quarter" idx="16" hasCustomPrompt="1"/>
          </p:nvPr>
        </p:nvSpPr>
        <p:spPr>
          <a:xfrm>
            <a:off x="4630000" y="3617745"/>
            <a:ext cx="2499850"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7" name="Picture Placeholder 14"/>
          <p:cNvSpPr>
            <a:spLocks noGrp="1"/>
          </p:cNvSpPr>
          <p:nvPr>
            <p:ph type="pic" sz="quarter" idx="17" hasCustomPrompt="1"/>
          </p:nvPr>
        </p:nvSpPr>
        <p:spPr>
          <a:xfrm>
            <a:off x="7187852" y="3617745"/>
            <a:ext cx="2499850"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8" name="Picture Placeholder 14"/>
          <p:cNvSpPr>
            <a:spLocks noGrp="1"/>
          </p:cNvSpPr>
          <p:nvPr>
            <p:ph type="pic" sz="quarter" idx="18" hasCustomPrompt="1"/>
          </p:nvPr>
        </p:nvSpPr>
        <p:spPr>
          <a:xfrm>
            <a:off x="9745704" y="3617745"/>
            <a:ext cx="2446296"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9" name="Picture Placeholder 14"/>
          <p:cNvSpPr>
            <a:spLocks noGrp="1"/>
          </p:cNvSpPr>
          <p:nvPr>
            <p:ph type="pic" sz="quarter" idx="19" hasCustomPrompt="1"/>
          </p:nvPr>
        </p:nvSpPr>
        <p:spPr>
          <a:xfrm>
            <a:off x="8485307" y="1368815"/>
            <a:ext cx="3706693" cy="217757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4145607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100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P spid="14" grpId="0" animBg="1"/>
      <p:bldP spid="17" grpId="0" animBg="1"/>
      <p:bldP spid="18" grpId="0" animBg="1"/>
      <p:bldP spid="19" grpId="0" animBg="1"/>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11_Title Slide">
    <p:spTree>
      <p:nvGrpSpPr>
        <p:cNvPr id="1" name=""/>
        <p:cNvGrpSpPr/>
        <p:nvPr/>
      </p:nvGrpSpPr>
      <p:grpSpPr>
        <a:xfrm>
          <a:off x="0" y="0"/>
          <a:ext cx="0" cy="0"/>
          <a:chOff x="0" y="0"/>
          <a:chExt cx="0" cy="0"/>
        </a:xfrm>
      </p:grpSpPr>
      <p:sp>
        <p:nvSpPr>
          <p:cNvPr id="8" name="Picture Placeholder 2"/>
          <p:cNvSpPr>
            <a:spLocks noGrp="1"/>
          </p:cNvSpPr>
          <p:nvPr>
            <p:ph type="pic" sz="quarter" idx="10" hasCustomPrompt="1"/>
          </p:nvPr>
        </p:nvSpPr>
        <p:spPr>
          <a:xfrm>
            <a:off x="370704" y="370703"/>
            <a:ext cx="5029199" cy="4300151"/>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2"/>
          <p:cNvSpPr>
            <a:spLocks noGrp="1"/>
          </p:cNvSpPr>
          <p:nvPr>
            <p:ph type="pic" sz="quarter" idx="11" hasCustomPrompt="1"/>
          </p:nvPr>
        </p:nvSpPr>
        <p:spPr>
          <a:xfrm>
            <a:off x="7883611" y="3496962"/>
            <a:ext cx="3941805" cy="2990335"/>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70776139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112_Title Slide">
    <p:spTree>
      <p:nvGrpSpPr>
        <p:cNvPr id="1" name=""/>
        <p:cNvGrpSpPr/>
        <p:nvPr/>
      </p:nvGrpSpPr>
      <p:grpSpPr>
        <a:xfrm>
          <a:off x="0" y="0"/>
          <a:ext cx="0" cy="0"/>
          <a:chOff x="0" y="0"/>
          <a:chExt cx="0" cy="0"/>
        </a:xfrm>
      </p:grpSpPr>
      <p:sp>
        <p:nvSpPr>
          <p:cNvPr id="8" name="Picture Placeholder 2"/>
          <p:cNvSpPr>
            <a:spLocks noGrp="1"/>
          </p:cNvSpPr>
          <p:nvPr>
            <p:ph type="pic" sz="quarter" idx="10" hasCustomPrompt="1"/>
          </p:nvPr>
        </p:nvSpPr>
        <p:spPr>
          <a:xfrm>
            <a:off x="2125364" y="1186249"/>
            <a:ext cx="3508891" cy="3768810"/>
          </a:xfrm>
          <a:prstGeom prst="parallelogram">
            <a:avLst>
              <a:gd name="adj" fmla="val 43115"/>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1" hasCustomPrompt="1"/>
          </p:nvPr>
        </p:nvSpPr>
        <p:spPr>
          <a:xfrm>
            <a:off x="3954164" y="1779373"/>
            <a:ext cx="3508891" cy="3768810"/>
          </a:xfrm>
          <a:prstGeom prst="parallelogram">
            <a:avLst>
              <a:gd name="adj" fmla="val 43115"/>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2" hasCustomPrompt="1"/>
          </p:nvPr>
        </p:nvSpPr>
        <p:spPr>
          <a:xfrm>
            <a:off x="6227807" y="1272746"/>
            <a:ext cx="3508891" cy="3768810"/>
          </a:xfrm>
          <a:prstGeom prst="parallelogram">
            <a:avLst>
              <a:gd name="adj" fmla="val 43115"/>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6" name="Picture Placeholder 2"/>
          <p:cNvSpPr>
            <a:spLocks noGrp="1"/>
          </p:cNvSpPr>
          <p:nvPr>
            <p:ph type="pic" sz="quarter" idx="13" hasCustomPrompt="1"/>
          </p:nvPr>
        </p:nvSpPr>
        <p:spPr>
          <a:xfrm>
            <a:off x="8204888" y="1532238"/>
            <a:ext cx="3508891" cy="3768810"/>
          </a:xfrm>
          <a:prstGeom prst="parallelogram">
            <a:avLst>
              <a:gd name="adj" fmla="val 43115"/>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6156538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1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Picture Placeholder 3"/>
          <p:cNvSpPr>
            <a:spLocks noGrp="1"/>
          </p:cNvSpPr>
          <p:nvPr>
            <p:ph type="pic" sz="quarter" idx="13"/>
          </p:nvPr>
        </p:nvSpPr>
        <p:spPr>
          <a:xfrm>
            <a:off x="544616" y="1057436"/>
            <a:ext cx="2608262" cy="2608262"/>
          </a:xfrm>
          <a:prstGeom prst="diamond">
            <a:avLst/>
          </a:prstGeom>
          <a:ln w="15875">
            <a:noFill/>
          </a:ln>
        </p:spPr>
        <p:txBody>
          <a:bodyPr>
            <a:normAutofit/>
          </a:bodyPr>
          <a:lstStyle>
            <a:lvl1pPr>
              <a:defRPr sz="1200"/>
            </a:lvl1pPr>
          </a:lstStyle>
          <a:p>
            <a:endParaRPr lang="id-ID"/>
          </a:p>
        </p:txBody>
      </p:sp>
      <p:sp>
        <p:nvSpPr>
          <p:cNvPr id="141" name="Picture Placeholder 3"/>
          <p:cNvSpPr>
            <a:spLocks noGrp="1"/>
          </p:cNvSpPr>
          <p:nvPr>
            <p:ph type="pic" sz="quarter" idx="14"/>
          </p:nvPr>
        </p:nvSpPr>
        <p:spPr>
          <a:xfrm>
            <a:off x="1948340" y="2431634"/>
            <a:ext cx="2608262" cy="2608262"/>
          </a:xfrm>
          <a:prstGeom prst="diamond">
            <a:avLst/>
          </a:prstGeom>
          <a:ln w="15875">
            <a:noFill/>
          </a:ln>
        </p:spPr>
        <p:txBody>
          <a:bodyPr>
            <a:normAutofit/>
          </a:bodyPr>
          <a:lstStyle>
            <a:lvl1pPr>
              <a:defRPr sz="1200"/>
            </a:lvl1pPr>
          </a:lstStyle>
          <a:p>
            <a:endParaRPr lang="id-ID"/>
          </a:p>
        </p:txBody>
      </p:sp>
      <p:sp>
        <p:nvSpPr>
          <p:cNvPr id="142" name="Picture Placeholder 3"/>
          <p:cNvSpPr>
            <a:spLocks noGrp="1"/>
          </p:cNvSpPr>
          <p:nvPr>
            <p:ph type="pic" sz="quarter" idx="15"/>
          </p:nvPr>
        </p:nvSpPr>
        <p:spPr>
          <a:xfrm>
            <a:off x="3352064" y="1057436"/>
            <a:ext cx="2608262" cy="2608262"/>
          </a:xfrm>
          <a:prstGeom prst="diamond">
            <a:avLst/>
          </a:prstGeom>
          <a:ln w="15875">
            <a:noFill/>
          </a:ln>
        </p:spPr>
        <p:txBody>
          <a:bodyPr>
            <a:normAutofit/>
          </a:bodyPr>
          <a:lstStyle>
            <a:lvl1pPr>
              <a:defRPr sz="1200"/>
            </a:lvl1pPr>
          </a:lstStyle>
          <a:p>
            <a:endParaRPr lang="id-ID"/>
          </a:p>
        </p:txBody>
      </p:sp>
      <p:sp>
        <p:nvSpPr>
          <p:cNvPr id="143" name="Picture Placeholder 3"/>
          <p:cNvSpPr>
            <a:spLocks noGrp="1"/>
          </p:cNvSpPr>
          <p:nvPr>
            <p:ph type="pic" sz="quarter" idx="16"/>
          </p:nvPr>
        </p:nvSpPr>
        <p:spPr>
          <a:xfrm>
            <a:off x="4755788" y="2431634"/>
            <a:ext cx="2608262" cy="2608262"/>
          </a:xfrm>
          <a:prstGeom prst="diamond">
            <a:avLst/>
          </a:prstGeom>
          <a:ln w="15875">
            <a:noFill/>
          </a:ln>
        </p:spPr>
        <p:txBody>
          <a:bodyPr>
            <a:normAutofit/>
          </a:bodyPr>
          <a:lstStyle>
            <a:lvl1pPr>
              <a:defRPr sz="1200"/>
            </a:lvl1pPr>
          </a:lstStyle>
          <a:p>
            <a:endParaRPr lang="id-ID"/>
          </a:p>
        </p:txBody>
      </p:sp>
      <p:sp>
        <p:nvSpPr>
          <p:cNvPr id="144" name="Picture Placeholder 3"/>
          <p:cNvSpPr>
            <a:spLocks noGrp="1"/>
          </p:cNvSpPr>
          <p:nvPr>
            <p:ph type="pic" sz="quarter" idx="17"/>
          </p:nvPr>
        </p:nvSpPr>
        <p:spPr>
          <a:xfrm>
            <a:off x="6159512" y="1057436"/>
            <a:ext cx="2608262" cy="2608262"/>
          </a:xfrm>
          <a:prstGeom prst="diamond">
            <a:avLst/>
          </a:prstGeom>
          <a:ln w="15875">
            <a:noFill/>
          </a:ln>
        </p:spPr>
        <p:txBody>
          <a:bodyPr>
            <a:normAutofit/>
          </a:bodyPr>
          <a:lstStyle>
            <a:lvl1pPr>
              <a:defRPr sz="1200"/>
            </a:lvl1pPr>
          </a:lstStyle>
          <a:p>
            <a:endParaRPr lang="id-ID"/>
          </a:p>
        </p:txBody>
      </p:sp>
      <p:sp>
        <p:nvSpPr>
          <p:cNvPr id="145" name="Picture Placeholder 3"/>
          <p:cNvSpPr>
            <a:spLocks noGrp="1"/>
          </p:cNvSpPr>
          <p:nvPr>
            <p:ph type="pic" sz="quarter" idx="18"/>
          </p:nvPr>
        </p:nvSpPr>
        <p:spPr>
          <a:xfrm>
            <a:off x="7563236" y="2436464"/>
            <a:ext cx="2608262" cy="2608262"/>
          </a:xfrm>
          <a:prstGeom prst="diamond">
            <a:avLst/>
          </a:prstGeom>
          <a:ln w="15875">
            <a:noFill/>
          </a:ln>
        </p:spPr>
        <p:txBody>
          <a:bodyPr>
            <a:normAutofit/>
          </a:bodyPr>
          <a:lstStyle>
            <a:lvl1pPr>
              <a:defRPr sz="1200"/>
            </a:lvl1pPr>
          </a:lstStyle>
          <a:p>
            <a:endParaRPr lang="id-ID"/>
          </a:p>
        </p:txBody>
      </p:sp>
      <p:sp>
        <p:nvSpPr>
          <p:cNvPr id="146" name="Picture Placeholder 3"/>
          <p:cNvSpPr>
            <a:spLocks noGrp="1"/>
          </p:cNvSpPr>
          <p:nvPr>
            <p:ph type="pic" sz="quarter" idx="19"/>
          </p:nvPr>
        </p:nvSpPr>
        <p:spPr>
          <a:xfrm>
            <a:off x="8966960" y="1062266"/>
            <a:ext cx="2608262" cy="2608262"/>
          </a:xfrm>
          <a:prstGeom prst="diamond">
            <a:avLst/>
          </a:prstGeom>
          <a:ln w="15875">
            <a:noFill/>
          </a:ln>
        </p:spPr>
        <p:txBody>
          <a:bodyPr>
            <a:normAutofit/>
          </a:bodyPr>
          <a:lstStyle>
            <a:lvl1pPr>
              <a:defRPr sz="1200"/>
            </a:lvl1pPr>
          </a:lstStyle>
          <a:p>
            <a:endParaRPr lang="id-ID"/>
          </a:p>
        </p:txBody>
      </p:sp>
    </p:spTree>
    <p:extLst>
      <p:ext uri="{BB962C8B-B14F-4D97-AF65-F5344CB8AC3E}">
        <p14:creationId xmlns:p14="http://schemas.microsoft.com/office/powerpoint/2010/main" val="409369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13_Title Slide">
    <p:spTree>
      <p:nvGrpSpPr>
        <p:cNvPr id="1" name=""/>
        <p:cNvGrpSpPr/>
        <p:nvPr/>
      </p:nvGrpSpPr>
      <p:grpSpPr>
        <a:xfrm>
          <a:off x="0" y="0"/>
          <a:ext cx="0" cy="0"/>
          <a:chOff x="0" y="0"/>
          <a:chExt cx="0" cy="0"/>
        </a:xfrm>
      </p:grpSpPr>
      <p:sp>
        <p:nvSpPr>
          <p:cNvPr id="7" name="Picture Placeholder 2"/>
          <p:cNvSpPr>
            <a:spLocks noGrp="1"/>
          </p:cNvSpPr>
          <p:nvPr>
            <p:ph type="pic" sz="quarter" idx="14" hasCustomPrompt="1"/>
          </p:nvPr>
        </p:nvSpPr>
        <p:spPr>
          <a:xfrm>
            <a:off x="1296776" y="1482171"/>
            <a:ext cx="2793312" cy="2422191"/>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5" hasCustomPrompt="1"/>
          </p:nvPr>
        </p:nvSpPr>
        <p:spPr>
          <a:xfrm>
            <a:off x="1296776" y="2090458"/>
            <a:ext cx="2793312" cy="2422191"/>
          </a:xfrm>
          <a:prstGeom prst="triangl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2" name="Picture Placeholder 2"/>
          <p:cNvSpPr>
            <a:spLocks noGrp="1"/>
          </p:cNvSpPr>
          <p:nvPr>
            <p:ph type="pic" sz="quarter" idx="16" hasCustomPrompt="1"/>
          </p:nvPr>
        </p:nvSpPr>
        <p:spPr>
          <a:xfrm>
            <a:off x="4645457" y="1482171"/>
            <a:ext cx="2793312" cy="2422191"/>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3" name="Picture Placeholder 2"/>
          <p:cNvSpPr>
            <a:spLocks noGrp="1"/>
          </p:cNvSpPr>
          <p:nvPr>
            <p:ph type="pic" sz="quarter" idx="17" hasCustomPrompt="1"/>
          </p:nvPr>
        </p:nvSpPr>
        <p:spPr>
          <a:xfrm>
            <a:off x="4645457" y="2090458"/>
            <a:ext cx="2793312" cy="2422191"/>
          </a:xfrm>
          <a:prstGeom prst="triangl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4" name="Picture Placeholder 2"/>
          <p:cNvSpPr>
            <a:spLocks noGrp="1"/>
          </p:cNvSpPr>
          <p:nvPr>
            <p:ph type="pic" sz="quarter" idx="18" hasCustomPrompt="1"/>
          </p:nvPr>
        </p:nvSpPr>
        <p:spPr>
          <a:xfrm>
            <a:off x="7994138" y="1482171"/>
            <a:ext cx="2793312" cy="2422191"/>
          </a:xfrm>
          <a:prstGeom prst="triangl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5" name="Picture Placeholder 2"/>
          <p:cNvSpPr>
            <a:spLocks noGrp="1"/>
          </p:cNvSpPr>
          <p:nvPr>
            <p:ph type="pic" sz="quarter" idx="19" hasCustomPrompt="1"/>
          </p:nvPr>
        </p:nvSpPr>
        <p:spPr>
          <a:xfrm>
            <a:off x="7994138" y="2090458"/>
            <a:ext cx="2793312" cy="2422191"/>
          </a:xfrm>
          <a:prstGeom prst="triangl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6822244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14_Title Slide">
    <p:spTree>
      <p:nvGrpSpPr>
        <p:cNvPr id="1" name=""/>
        <p:cNvGrpSpPr/>
        <p:nvPr/>
      </p:nvGrpSpPr>
      <p:grpSpPr>
        <a:xfrm>
          <a:off x="0" y="0"/>
          <a:ext cx="0" cy="0"/>
          <a:chOff x="0" y="0"/>
          <a:chExt cx="0" cy="0"/>
        </a:xfrm>
      </p:grpSpPr>
      <p:sp>
        <p:nvSpPr>
          <p:cNvPr id="7" name="Picture Placeholder 2"/>
          <p:cNvSpPr>
            <a:spLocks noGrp="1"/>
          </p:cNvSpPr>
          <p:nvPr>
            <p:ph type="pic" sz="quarter" idx="14" hasCustomPrompt="1"/>
          </p:nvPr>
        </p:nvSpPr>
        <p:spPr>
          <a:xfrm>
            <a:off x="1506841" y="1519241"/>
            <a:ext cx="2286000" cy="228600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5" hasCustomPrompt="1"/>
          </p:nvPr>
        </p:nvSpPr>
        <p:spPr>
          <a:xfrm>
            <a:off x="1506841" y="2127528"/>
            <a:ext cx="2286000" cy="2286000"/>
          </a:xfrm>
          <a:prstGeom prst="ellips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2" name="Picture Placeholder 2"/>
          <p:cNvSpPr>
            <a:spLocks noGrp="1"/>
          </p:cNvSpPr>
          <p:nvPr>
            <p:ph type="pic" sz="quarter" idx="16" hasCustomPrompt="1"/>
          </p:nvPr>
        </p:nvSpPr>
        <p:spPr>
          <a:xfrm>
            <a:off x="4855522" y="1519241"/>
            <a:ext cx="2286000" cy="228600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3" name="Picture Placeholder 2"/>
          <p:cNvSpPr>
            <a:spLocks noGrp="1"/>
          </p:cNvSpPr>
          <p:nvPr>
            <p:ph type="pic" sz="quarter" idx="17" hasCustomPrompt="1"/>
          </p:nvPr>
        </p:nvSpPr>
        <p:spPr>
          <a:xfrm>
            <a:off x="4855522" y="2127528"/>
            <a:ext cx="2286000" cy="2286000"/>
          </a:xfrm>
          <a:prstGeom prst="ellips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4" name="Picture Placeholder 2"/>
          <p:cNvSpPr>
            <a:spLocks noGrp="1"/>
          </p:cNvSpPr>
          <p:nvPr>
            <p:ph type="pic" sz="quarter" idx="18" hasCustomPrompt="1"/>
          </p:nvPr>
        </p:nvSpPr>
        <p:spPr>
          <a:xfrm>
            <a:off x="8204203" y="1519241"/>
            <a:ext cx="2286000" cy="2286000"/>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5" name="Picture Placeholder 2"/>
          <p:cNvSpPr>
            <a:spLocks noGrp="1"/>
          </p:cNvSpPr>
          <p:nvPr>
            <p:ph type="pic" sz="quarter" idx="19" hasCustomPrompt="1"/>
          </p:nvPr>
        </p:nvSpPr>
        <p:spPr>
          <a:xfrm>
            <a:off x="8204203" y="2127528"/>
            <a:ext cx="2286000" cy="2286000"/>
          </a:xfrm>
          <a:prstGeom prst="ellipse">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2048895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115_Title Slide">
    <p:spTree>
      <p:nvGrpSpPr>
        <p:cNvPr id="1" name=""/>
        <p:cNvGrpSpPr/>
        <p:nvPr/>
      </p:nvGrpSpPr>
      <p:grpSpPr>
        <a:xfrm>
          <a:off x="0" y="0"/>
          <a:ext cx="0" cy="0"/>
          <a:chOff x="0" y="0"/>
          <a:chExt cx="0" cy="0"/>
        </a:xfrm>
      </p:grpSpPr>
      <p:sp>
        <p:nvSpPr>
          <p:cNvPr id="16" name="Picture Placeholder 2"/>
          <p:cNvSpPr>
            <a:spLocks noGrp="1"/>
          </p:cNvSpPr>
          <p:nvPr>
            <p:ph type="pic" sz="quarter" idx="18" hasCustomPrompt="1"/>
          </p:nvPr>
        </p:nvSpPr>
        <p:spPr>
          <a:xfrm>
            <a:off x="7772056" y="360511"/>
            <a:ext cx="2248931" cy="2098484"/>
          </a:xfrm>
          <a:prstGeom prst="rect">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7" name="Picture Placeholder 2"/>
          <p:cNvSpPr>
            <a:spLocks noGrp="1"/>
          </p:cNvSpPr>
          <p:nvPr>
            <p:ph type="pic" sz="quarter" idx="19" hasCustomPrompt="1"/>
          </p:nvPr>
        </p:nvSpPr>
        <p:spPr>
          <a:xfrm>
            <a:off x="6314644" y="3683396"/>
            <a:ext cx="1754317" cy="2098484"/>
          </a:xfrm>
          <a:prstGeom prst="rect">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2"/>
          <p:cNvSpPr>
            <a:spLocks noGrp="1"/>
          </p:cNvSpPr>
          <p:nvPr>
            <p:ph type="pic" sz="quarter" idx="15" hasCustomPrompt="1"/>
          </p:nvPr>
        </p:nvSpPr>
        <p:spPr>
          <a:xfrm>
            <a:off x="370018" y="360511"/>
            <a:ext cx="4523257" cy="6126785"/>
          </a:xfrm>
          <a:prstGeom prst="rect">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2"/>
          <p:cNvSpPr>
            <a:spLocks noGrp="1"/>
          </p:cNvSpPr>
          <p:nvPr>
            <p:ph type="pic" sz="quarter" idx="16" hasCustomPrompt="1"/>
          </p:nvPr>
        </p:nvSpPr>
        <p:spPr>
          <a:xfrm>
            <a:off x="7475153" y="1927654"/>
            <a:ext cx="2842739" cy="2804984"/>
          </a:xfrm>
          <a:prstGeom prst="rect">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2"/>
          <p:cNvSpPr>
            <a:spLocks noGrp="1"/>
          </p:cNvSpPr>
          <p:nvPr>
            <p:ph type="pic" sz="quarter" idx="17" hasCustomPrompt="1"/>
          </p:nvPr>
        </p:nvSpPr>
        <p:spPr>
          <a:xfrm>
            <a:off x="9576486" y="3682312"/>
            <a:ext cx="2248931" cy="2804984"/>
          </a:xfrm>
          <a:prstGeom prst="rect">
            <a:avLst/>
          </a:prstGeom>
          <a:pattFill prst="lgCheck">
            <a:fgClr>
              <a:schemeClr val="bg2">
                <a:lumMod val="75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330662448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26" name="Picture Placeholder 14"/>
          <p:cNvSpPr>
            <a:spLocks noGrp="1"/>
          </p:cNvSpPr>
          <p:nvPr>
            <p:ph type="pic" sz="quarter" idx="10" hasCustomPrompt="1"/>
          </p:nvPr>
        </p:nvSpPr>
        <p:spPr>
          <a:xfrm>
            <a:off x="0" y="0"/>
            <a:ext cx="12192000" cy="6858000"/>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3" name="Title 7"/>
          <p:cNvSpPr>
            <a:spLocks noGrp="1"/>
          </p:cNvSpPr>
          <p:nvPr>
            <p:ph type="title"/>
          </p:nvPr>
        </p:nvSpPr>
        <p:spPr>
          <a:xfrm>
            <a:off x="848833" y="363482"/>
            <a:ext cx="10515600" cy="516230"/>
          </a:xfrm>
          <a:prstGeom prst="rect">
            <a:avLst/>
          </a:prstGeom>
        </p:spPr>
        <p:txBody>
          <a:bodyPr/>
          <a:lstStyle>
            <a:lvl1pPr algn="ctr">
              <a:defRPr sz="3200" b="1" i="0">
                <a:solidFill>
                  <a:srgbClr val="FFFFFF"/>
                </a:solidFill>
                <a:latin typeface="Source Sans Pro Black" charset="0"/>
                <a:ea typeface="Source Sans Pro Black" charset="0"/>
                <a:cs typeface="Source Sans Pro Black" charset="0"/>
              </a:defRPr>
            </a:lvl1pPr>
          </a:lstStyle>
          <a:p>
            <a:r>
              <a:rPr lang="en-US"/>
              <a:t>Click to edit Master title style</a:t>
            </a:r>
          </a:p>
        </p:txBody>
      </p:sp>
      <p:sp>
        <p:nvSpPr>
          <p:cNvPr id="4" name="Text Placeholder 9"/>
          <p:cNvSpPr>
            <a:spLocks noGrp="1"/>
          </p:cNvSpPr>
          <p:nvPr>
            <p:ph type="body" sz="quarter" idx="11"/>
          </p:nvPr>
        </p:nvSpPr>
        <p:spPr>
          <a:xfrm>
            <a:off x="1791730" y="778215"/>
            <a:ext cx="8629806" cy="385931"/>
          </a:xfrm>
          <a:prstGeom prst="rect">
            <a:avLst/>
          </a:prstGeom>
        </p:spPr>
        <p:txBody>
          <a:bodyPr/>
          <a:lstStyle>
            <a:lvl1pPr marL="0" indent="0" algn="ctr">
              <a:lnSpc>
                <a:spcPct val="120000"/>
              </a:lnSpc>
              <a:buNone/>
              <a:defRPr sz="1400" b="0" i="0">
                <a:solidFill>
                  <a:srgbClr val="FFFFFF">
                    <a:alpha val="50000"/>
                  </a:srgbClr>
                </a:solidFill>
                <a:latin typeface="Source Sans Pro" charset="0"/>
                <a:ea typeface="Source Sans Pro" charset="0"/>
                <a:cs typeface="Source Sans Pro" charset="0"/>
              </a:defRPr>
            </a:lvl1pPr>
          </a:lstStyle>
          <a:p>
            <a:pPr lvl="0"/>
            <a:r>
              <a:rPr lang="en-US"/>
              <a:t>Click to edit Master text styles</a:t>
            </a:r>
          </a:p>
        </p:txBody>
      </p:sp>
    </p:spTree>
    <p:extLst>
      <p:ext uri="{BB962C8B-B14F-4D97-AF65-F5344CB8AC3E}">
        <p14:creationId xmlns:p14="http://schemas.microsoft.com/office/powerpoint/2010/main" val="1770233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690165" y="1796187"/>
            <a:ext cx="2687535" cy="4716551"/>
          </a:xfrm>
          <a:prstGeom prst="rect">
            <a:avLst/>
          </a:prstGeom>
        </p:spPr>
      </p:pic>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02441" y="1796187"/>
            <a:ext cx="2687535" cy="4716551"/>
          </a:xfrm>
          <a:prstGeom prst="rect">
            <a:avLst/>
          </a:prstGeom>
        </p:spPr>
      </p:pic>
      <p:sp>
        <p:nvSpPr>
          <p:cNvPr id="5" name="Picture Placeholder 14"/>
          <p:cNvSpPr>
            <a:spLocks noGrp="1"/>
          </p:cNvSpPr>
          <p:nvPr>
            <p:ph type="pic" sz="quarter" idx="10" hasCustomPrompt="1"/>
          </p:nvPr>
        </p:nvSpPr>
        <p:spPr>
          <a:xfrm>
            <a:off x="4094937" y="2327125"/>
            <a:ext cx="1822387" cy="3242505"/>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6" name="Picture Placeholder 14"/>
          <p:cNvSpPr>
            <a:spLocks noGrp="1"/>
          </p:cNvSpPr>
          <p:nvPr>
            <p:ph type="pic" sz="quarter" idx="11" hasCustomPrompt="1"/>
          </p:nvPr>
        </p:nvSpPr>
        <p:spPr>
          <a:xfrm>
            <a:off x="6409230" y="2327125"/>
            <a:ext cx="1822387" cy="3242505"/>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957321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grpSp>
        <p:nvGrpSpPr>
          <p:cNvPr id="3" name="Group 2"/>
          <p:cNvGrpSpPr/>
          <p:nvPr userDrawn="1"/>
        </p:nvGrpSpPr>
        <p:grpSpPr>
          <a:xfrm>
            <a:off x="5847013" y="988559"/>
            <a:ext cx="3730919" cy="5869441"/>
            <a:chOff x="5847013" y="988559"/>
            <a:chExt cx="3730919" cy="5869441"/>
          </a:xfrm>
        </p:grpSpPr>
        <p:sp>
          <p:nvSpPr>
            <p:cNvPr id="4" name="Freeform 17"/>
            <p:cNvSpPr>
              <a:spLocks/>
            </p:cNvSpPr>
            <p:nvPr/>
          </p:nvSpPr>
          <p:spPr bwMode="auto">
            <a:xfrm>
              <a:off x="6176018" y="4061459"/>
              <a:ext cx="2171433" cy="2421474"/>
            </a:xfrm>
            <a:custGeom>
              <a:avLst/>
              <a:gdLst>
                <a:gd name="T0" fmla="*/ 0 w 330"/>
                <a:gd name="T1" fmla="*/ 330 h 368"/>
                <a:gd name="T2" fmla="*/ 173 w 330"/>
                <a:gd name="T3" fmla="*/ 368 h 368"/>
                <a:gd name="T4" fmla="*/ 203 w 330"/>
                <a:gd name="T5" fmla="*/ 232 h 368"/>
                <a:gd name="T6" fmla="*/ 330 w 330"/>
                <a:gd name="T7" fmla="*/ 57 h 368"/>
                <a:gd name="T8" fmla="*/ 71 w 330"/>
                <a:gd name="T9" fmla="*/ 0 h 368"/>
                <a:gd name="T10" fmla="*/ 0 w 330"/>
                <a:gd name="T11" fmla="*/ 330 h 368"/>
              </a:gdLst>
              <a:ahLst/>
              <a:cxnLst>
                <a:cxn ang="0">
                  <a:pos x="T0" y="T1"/>
                </a:cxn>
                <a:cxn ang="0">
                  <a:pos x="T2" y="T3"/>
                </a:cxn>
                <a:cxn ang="0">
                  <a:pos x="T4" y="T5"/>
                </a:cxn>
                <a:cxn ang="0">
                  <a:pos x="T6" y="T7"/>
                </a:cxn>
                <a:cxn ang="0">
                  <a:pos x="T8" y="T9"/>
                </a:cxn>
                <a:cxn ang="0">
                  <a:pos x="T10" y="T11"/>
                </a:cxn>
              </a:cxnLst>
              <a:rect l="0" t="0" r="r" b="b"/>
              <a:pathLst>
                <a:path w="330" h="368">
                  <a:moveTo>
                    <a:pt x="0" y="330"/>
                  </a:moveTo>
                  <a:lnTo>
                    <a:pt x="173" y="368"/>
                  </a:lnTo>
                  <a:lnTo>
                    <a:pt x="203" y="232"/>
                  </a:lnTo>
                  <a:lnTo>
                    <a:pt x="330" y="57"/>
                  </a:lnTo>
                  <a:lnTo>
                    <a:pt x="71" y="0"/>
                  </a:lnTo>
                  <a:lnTo>
                    <a:pt x="0" y="33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5" name="Freeform 18"/>
            <p:cNvSpPr>
              <a:spLocks/>
            </p:cNvSpPr>
            <p:nvPr/>
          </p:nvSpPr>
          <p:spPr bwMode="auto">
            <a:xfrm>
              <a:off x="6603726" y="4462847"/>
              <a:ext cx="572471" cy="980436"/>
            </a:xfrm>
            <a:custGeom>
              <a:avLst/>
              <a:gdLst>
                <a:gd name="T0" fmla="*/ 18 w 71"/>
                <a:gd name="T1" fmla="*/ 0 h 123"/>
                <a:gd name="T2" fmla="*/ 36 w 71"/>
                <a:gd name="T3" fmla="*/ 123 h 123"/>
                <a:gd name="T4" fmla="*/ 18 w 71"/>
                <a:gd name="T5" fmla="*/ 0 h 123"/>
              </a:gdLst>
              <a:ahLst/>
              <a:cxnLst>
                <a:cxn ang="0">
                  <a:pos x="T0" y="T1"/>
                </a:cxn>
                <a:cxn ang="0">
                  <a:pos x="T2" y="T3"/>
                </a:cxn>
                <a:cxn ang="0">
                  <a:pos x="T4" y="T5"/>
                </a:cxn>
              </a:cxnLst>
              <a:rect l="0" t="0" r="r" b="b"/>
              <a:pathLst>
                <a:path w="71" h="123">
                  <a:moveTo>
                    <a:pt x="18" y="0"/>
                  </a:moveTo>
                  <a:cubicBezTo>
                    <a:pt x="39" y="33"/>
                    <a:pt x="71" y="84"/>
                    <a:pt x="36" y="123"/>
                  </a:cubicBezTo>
                  <a:cubicBezTo>
                    <a:pt x="20" y="111"/>
                    <a:pt x="0" y="47"/>
                    <a:pt x="18"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6" name="Freeform 19"/>
            <p:cNvSpPr>
              <a:spLocks/>
            </p:cNvSpPr>
            <p:nvPr/>
          </p:nvSpPr>
          <p:spPr bwMode="auto">
            <a:xfrm>
              <a:off x="6768227" y="988559"/>
              <a:ext cx="2809705" cy="3961215"/>
            </a:xfrm>
            <a:custGeom>
              <a:avLst/>
              <a:gdLst>
                <a:gd name="T0" fmla="*/ 73 w 352"/>
                <a:gd name="T1" fmla="*/ 0 h 496"/>
                <a:gd name="T2" fmla="*/ 279 w 352"/>
                <a:gd name="T3" fmla="*/ 0 h 496"/>
                <a:gd name="T4" fmla="*/ 352 w 352"/>
                <a:gd name="T5" fmla="*/ 52 h 496"/>
                <a:gd name="T6" fmla="*/ 352 w 352"/>
                <a:gd name="T7" fmla="*/ 444 h 496"/>
                <a:gd name="T8" fmla="*/ 279 w 352"/>
                <a:gd name="T9" fmla="*/ 496 h 496"/>
                <a:gd name="T10" fmla="*/ 73 w 352"/>
                <a:gd name="T11" fmla="*/ 496 h 496"/>
                <a:gd name="T12" fmla="*/ 0 w 352"/>
                <a:gd name="T13" fmla="*/ 444 h 496"/>
                <a:gd name="T14" fmla="*/ 0 w 352"/>
                <a:gd name="T15" fmla="*/ 52 h 496"/>
                <a:gd name="T16" fmla="*/ 73 w 352"/>
                <a:gd name="T17"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96">
                  <a:moveTo>
                    <a:pt x="73" y="0"/>
                  </a:moveTo>
                  <a:cubicBezTo>
                    <a:pt x="279" y="0"/>
                    <a:pt x="279" y="0"/>
                    <a:pt x="279" y="0"/>
                  </a:cubicBezTo>
                  <a:cubicBezTo>
                    <a:pt x="319" y="0"/>
                    <a:pt x="352" y="24"/>
                    <a:pt x="352" y="52"/>
                  </a:cubicBezTo>
                  <a:cubicBezTo>
                    <a:pt x="352" y="444"/>
                    <a:pt x="352" y="444"/>
                    <a:pt x="352" y="444"/>
                  </a:cubicBezTo>
                  <a:cubicBezTo>
                    <a:pt x="352" y="473"/>
                    <a:pt x="319" y="496"/>
                    <a:pt x="279" y="496"/>
                  </a:cubicBezTo>
                  <a:cubicBezTo>
                    <a:pt x="73" y="496"/>
                    <a:pt x="73" y="496"/>
                    <a:pt x="73" y="496"/>
                  </a:cubicBezTo>
                  <a:cubicBezTo>
                    <a:pt x="33" y="496"/>
                    <a:pt x="0" y="473"/>
                    <a:pt x="0" y="444"/>
                  </a:cubicBezTo>
                  <a:cubicBezTo>
                    <a:pt x="0" y="52"/>
                    <a:pt x="0" y="52"/>
                    <a:pt x="0" y="52"/>
                  </a:cubicBezTo>
                  <a:cubicBezTo>
                    <a:pt x="0" y="24"/>
                    <a:pt x="33" y="0"/>
                    <a:pt x="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7" name="Freeform 20"/>
            <p:cNvSpPr>
              <a:spLocks/>
            </p:cNvSpPr>
            <p:nvPr/>
          </p:nvSpPr>
          <p:spPr bwMode="auto">
            <a:xfrm>
              <a:off x="6932731" y="1324141"/>
              <a:ext cx="2467539" cy="3257147"/>
            </a:xfrm>
            <a:custGeom>
              <a:avLst/>
              <a:gdLst>
                <a:gd name="T0" fmla="*/ 1 w 309"/>
                <a:gd name="T1" fmla="*/ 0 h 408"/>
                <a:gd name="T2" fmla="*/ 308 w 309"/>
                <a:gd name="T3" fmla="*/ 0 h 408"/>
                <a:gd name="T4" fmla="*/ 309 w 309"/>
                <a:gd name="T5" fmla="*/ 0 h 408"/>
                <a:gd name="T6" fmla="*/ 309 w 309"/>
                <a:gd name="T7" fmla="*/ 408 h 408"/>
                <a:gd name="T8" fmla="*/ 308 w 309"/>
                <a:gd name="T9" fmla="*/ 408 h 408"/>
                <a:gd name="T10" fmla="*/ 1 w 309"/>
                <a:gd name="T11" fmla="*/ 408 h 408"/>
                <a:gd name="T12" fmla="*/ 0 w 309"/>
                <a:gd name="T13" fmla="*/ 408 h 408"/>
                <a:gd name="T14" fmla="*/ 0 w 309"/>
                <a:gd name="T15" fmla="*/ 0 h 408"/>
                <a:gd name="T16" fmla="*/ 1 w 309"/>
                <a:gd name="T1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408">
                  <a:moveTo>
                    <a:pt x="1" y="0"/>
                  </a:moveTo>
                  <a:cubicBezTo>
                    <a:pt x="308" y="0"/>
                    <a:pt x="308" y="0"/>
                    <a:pt x="308" y="0"/>
                  </a:cubicBezTo>
                  <a:cubicBezTo>
                    <a:pt x="309" y="0"/>
                    <a:pt x="309" y="0"/>
                    <a:pt x="309" y="0"/>
                  </a:cubicBezTo>
                  <a:cubicBezTo>
                    <a:pt x="309" y="408"/>
                    <a:pt x="309" y="408"/>
                    <a:pt x="309" y="408"/>
                  </a:cubicBezTo>
                  <a:cubicBezTo>
                    <a:pt x="309" y="408"/>
                    <a:pt x="309" y="408"/>
                    <a:pt x="308" y="408"/>
                  </a:cubicBezTo>
                  <a:cubicBezTo>
                    <a:pt x="1" y="408"/>
                    <a:pt x="1" y="408"/>
                    <a:pt x="1" y="408"/>
                  </a:cubicBezTo>
                  <a:cubicBezTo>
                    <a:pt x="1" y="408"/>
                    <a:pt x="0" y="408"/>
                    <a:pt x="0" y="408"/>
                  </a:cubicBezTo>
                  <a:cubicBezTo>
                    <a:pt x="0" y="0"/>
                    <a:pt x="0" y="0"/>
                    <a:pt x="0" y="0"/>
                  </a:cubicBezTo>
                  <a:cubicBezTo>
                    <a:pt x="0" y="0"/>
                    <a:pt x="1" y="0"/>
                    <a:pt x="1"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8" name="Freeform 21"/>
            <p:cNvSpPr>
              <a:spLocks/>
            </p:cNvSpPr>
            <p:nvPr/>
          </p:nvSpPr>
          <p:spPr bwMode="auto">
            <a:xfrm>
              <a:off x="7834203" y="1087258"/>
              <a:ext cx="671170" cy="59223"/>
            </a:xfrm>
            <a:custGeom>
              <a:avLst/>
              <a:gdLst>
                <a:gd name="T0" fmla="*/ 4 w 84"/>
                <a:gd name="T1" fmla="*/ 0 h 8"/>
                <a:gd name="T2" fmla="*/ 80 w 84"/>
                <a:gd name="T3" fmla="*/ 0 h 8"/>
                <a:gd name="T4" fmla="*/ 84 w 84"/>
                <a:gd name="T5" fmla="*/ 4 h 8"/>
                <a:gd name="T6" fmla="*/ 84 w 84"/>
                <a:gd name="T7" fmla="*/ 4 h 8"/>
                <a:gd name="T8" fmla="*/ 80 w 84"/>
                <a:gd name="T9" fmla="*/ 8 h 8"/>
                <a:gd name="T10" fmla="*/ 4 w 84"/>
                <a:gd name="T11" fmla="*/ 8 h 8"/>
                <a:gd name="T12" fmla="*/ 0 w 84"/>
                <a:gd name="T13" fmla="*/ 4 h 8"/>
                <a:gd name="T14" fmla="*/ 0 w 84"/>
                <a:gd name="T15" fmla="*/ 4 h 8"/>
                <a:gd name="T16" fmla="*/ 4 w 8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
                  <a:moveTo>
                    <a:pt x="4" y="0"/>
                  </a:moveTo>
                  <a:cubicBezTo>
                    <a:pt x="80" y="0"/>
                    <a:pt x="80" y="0"/>
                    <a:pt x="80" y="0"/>
                  </a:cubicBezTo>
                  <a:cubicBezTo>
                    <a:pt x="82" y="0"/>
                    <a:pt x="84" y="2"/>
                    <a:pt x="84" y="4"/>
                  </a:cubicBezTo>
                  <a:cubicBezTo>
                    <a:pt x="84" y="4"/>
                    <a:pt x="84" y="4"/>
                    <a:pt x="84" y="4"/>
                  </a:cubicBezTo>
                  <a:cubicBezTo>
                    <a:pt x="84" y="6"/>
                    <a:pt x="82" y="8"/>
                    <a:pt x="80" y="8"/>
                  </a:cubicBezTo>
                  <a:cubicBezTo>
                    <a:pt x="4" y="8"/>
                    <a:pt x="4" y="8"/>
                    <a:pt x="4" y="8"/>
                  </a:cubicBezTo>
                  <a:cubicBezTo>
                    <a:pt x="2" y="8"/>
                    <a:pt x="0" y="6"/>
                    <a:pt x="0" y="4"/>
                  </a:cubicBezTo>
                  <a:cubicBezTo>
                    <a:pt x="0" y="4"/>
                    <a:pt x="0" y="4"/>
                    <a:pt x="0" y="4"/>
                  </a:cubicBezTo>
                  <a:cubicBezTo>
                    <a:pt x="0" y="2"/>
                    <a:pt x="2" y="0"/>
                    <a:pt x="4"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9" name="Oval 22"/>
            <p:cNvSpPr>
              <a:spLocks noChangeArrowheads="1"/>
            </p:cNvSpPr>
            <p:nvPr/>
          </p:nvSpPr>
          <p:spPr bwMode="auto">
            <a:xfrm>
              <a:off x="8071087" y="4660250"/>
              <a:ext cx="203985" cy="203985"/>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0" name="Freeform 23"/>
            <p:cNvSpPr>
              <a:spLocks/>
            </p:cNvSpPr>
            <p:nvPr/>
          </p:nvSpPr>
          <p:spPr bwMode="auto">
            <a:xfrm>
              <a:off x="5847013" y="5634103"/>
              <a:ext cx="1730568" cy="1223897"/>
            </a:xfrm>
            <a:custGeom>
              <a:avLst/>
              <a:gdLst>
                <a:gd name="T0" fmla="*/ 40 w 263"/>
                <a:gd name="T1" fmla="*/ 0 h 186"/>
                <a:gd name="T2" fmla="*/ 263 w 263"/>
                <a:gd name="T3" fmla="*/ 50 h 186"/>
                <a:gd name="T4" fmla="*/ 234 w 263"/>
                <a:gd name="T5" fmla="*/ 186 h 186"/>
                <a:gd name="T6" fmla="*/ 0 w 263"/>
                <a:gd name="T7" fmla="*/ 186 h 186"/>
                <a:gd name="T8" fmla="*/ 40 w 263"/>
                <a:gd name="T9" fmla="*/ 0 h 186"/>
              </a:gdLst>
              <a:ahLst/>
              <a:cxnLst>
                <a:cxn ang="0">
                  <a:pos x="T0" y="T1"/>
                </a:cxn>
                <a:cxn ang="0">
                  <a:pos x="T2" y="T3"/>
                </a:cxn>
                <a:cxn ang="0">
                  <a:pos x="T4" y="T5"/>
                </a:cxn>
                <a:cxn ang="0">
                  <a:pos x="T6" y="T7"/>
                </a:cxn>
                <a:cxn ang="0">
                  <a:pos x="T8" y="T9"/>
                </a:cxn>
              </a:cxnLst>
              <a:rect l="0" t="0" r="r" b="b"/>
              <a:pathLst>
                <a:path w="263" h="186">
                  <a:moveTo>
                    <a:pt x="40" y="0"/>
                  </a:moveTo>
                  <a:lnTo>
                    <a:pt x="263" y="50"/>
                  </a:lnTo>
                  <a:lnTo>
                    <a:pt x="234" y="186"/>
                  </a:lnTo>
                  <a:lnTo>
                    <a:pt x="0" y="186"/>
                  </a:lnTo>
                  <a:lnTo>
                    <a:pt x="4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1" name="Freeform 24"/>
            <p:cNvSpPr>
              <a:spLocks/>
            </p:cNvSpPr>
            <p:nvPr/>
          </p:nvSpPr>
          <p:spPr bwMode="auto">
            <a:xfrm>
              <a:off x="6228659" y="3271848"/>
              <a:ext cx="736971" cy="2204333"/>
            </a:xfrm>
            <a:custGeom>
              <a:avLst/>
              <a:gdLst>
                <a:gd name="T0" fmla="*/ 16 w 92"/>
                <a:gd name="T1" fmla="*/ 263 h 276"/>
                <a:gd name="T2" fmla="*/ 40 w 92"/>
                <a:gd name="T3" fmla="*/ 276 h 276"/>
                <a:gd name="T4" fmla="*/ 45 w 92"/>
                <a:gd name="T5" fmla="*/ 240 h 276"/>
                <a:gd name="T6" fmla="*/ 84 w 92"/>
                <a:gd name="T7" fmla="*/ 57 h 276"/>
                <a:gd name="T8" fmla="*/ 45 w 92"/>
                <a:gd name="T9" fmla="*/ 0 h 276"/>
                <a:gd name="T10" fmla="*/ 4 w 92"/>
                <a:gd name="T11" fmla="*/ 194 h 276"/>
                <a:gd name="T12" fmla="*/ 16 w 92"/>
                <a:gd name="T13" fmla="*/ 263 h 276"/>
              </a:gdLst>
              <a:ahLst/>
              <a:cxnLst>
                <a:cxn ang="0">
                  <a:pos x="T0" y="T1"/>
                </a:cxn>
                <a:cxn ang="0">
                  <a:pos x="T2" y="T3"/>
                </a:cxn>
                <a:cxn ang="0">
                  <a:pos x="T4" y="T5"/>
                </a:cxn>
                <a:cxn ang="0">
                  <a:pos x="T6" y="T7"/>
                </a:cxn>
                <a:cxn ang="0">
                  <a:pos x="T8" y="T9"/>
                </a:cxn>
                <a:cxn ang="0">
                  <a:pos x="T10" y="T11"/>
                </a:cxn>
                <a:cxn ang="0">
                  <a:pos x="T12" y="T13"/>
                </a:cxn>
              </a:cxnLst>
              <a:rect l="0" t="0" r="r" b="b"/>
              <a:pathLst>
                <a:path w="92" h="276">
                  <a:moveTo>
                    <a:pt x="16" y="263"/>
                  </a:moveTo>
                  <a:cubicBezTo>
                    <a:pt x="40" y="276"/>
                    <a:pt x="40" y="276"/>
                    <a:pt x="40" y="276"/>
                  </a:cubicBezTo>
                  <a:cubicBezTo>
                    <a:pt x="45" y="240"/>
                    <a:pt x="45" y="240"/>
                    <a:pt x="45" y="240"/>
                  </a:cubicBezTo>
                  <a:cubicBezTo>
                    <a:pt x="84" y="57"/>
                    <a:pt x="84" y="57"/>
                    <a:pt x="84" y="57"/>
                  </a:cubicBezTo>
                  <a:cubicBezTo>
                    <a:pt x="92" y="20"/>
                    <a:pt x="69" y="7"/>
                    <a:pt x="45" y="0"/>
                  </a:cubicBezTo>
                  <a:cubicBezTo>
                    <a:pt x="4" y="194"/>
                    <a:pt x="4" y="194"/>
                    <a:pt x="4" y="194"/>
                  </a:cubicBezTo>
                  <a:cubicBezTo>
                    <a:pt x="0" y="212"/>
                    <a:pt x="1" y="254"/>
                    <a:pt x="16" y="26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2" name="Freeform 30"/>
            <p:cNvSpPr>
              <a:spLocks/>
            </p:cNvSpPr>
            <p:nvPr/>
          </p:nvSpPr>
          <p:spPr bwMode="auto">
            <a:xfrm>
              <a:off x="6518183" y="3271848"/>
              <a:ext cx="138184" cy="342165"/>
            </a:xfrm>
            <a:custGeom>
              <a:avLst/>
              <a:gdLst>
                <a:gd name="T0" fmla="*/ 17 w 17"/>
                <a:gd name="T1" fmla="*/ 2 h 43"/>
                <a:gd name="T2" fmla="*/ 9 w 17"/>
                <a:gd name="T3" fmla="*/ 0 h 43"/>
                <a:gd name="T4" fmla="*/ 0 w 17"/>
                <a:gd name="T5" fmla="*/ 43 h 43"/>
                <a:gd name="T6" fmla="*/ 17 w 17"/>
                <a:gd name="T7" fmla="*/ 2 h 43"/>
              </a:gdLst>
              <a:ahLst/>
              <a:cxnLst>
                <a:cxn ang="0">
                  <a:pos x="T0" y="T1"/>
                </a:cxn>
                <a:cxn ang="0">
                  <a:pos x="T2" y="T3"/>
                </a:cxn>
                <a:cxn ang="0">
                  <a:pos x="T4" y="T5"/>
                </a:cxn>
                <a:cxn ang="0">
                  <a:pos x="T6" y="T7"/>
                </a:cxn>
              </a:cxnLst>
              <a:rect l="0" t="0" r="r" b="b"/>
              <a:pathLst>
                <a:path w="17" h="43">
                  <a:moveTo>
                    <a:pt x="17" y="2"/>
                  </a:moveTo>
                  <a:cubicBezTo>
                    <a:pt x="15" y="1"/>
                    <a:pt x="12" y="0"/>
                    <a:pt x="9" y="0"/>
                  </a:cubicBezTo>
                  <a:cubicBezTo>
                    <a:pt x="0" y="43"/>
                    <a:pt x="0" y="43"/>
                    <a:pt x="0" y="43"/>
                  </a:cubicBezTo>
                  <a:cubicBezTo>
                    <a:pt x="15" y="43"/>
                    <a:pt x="17" y="18"/>
                    <a:pt x="17" y="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3" name="Freeform 32"/>
            <p:cNvSpPr>
              <a:spLocks/>
            </p:cNvSpPr>
            <p:nvPr/>
          </p:nvSpPr>
          <p:spPr bwMode="auto">
            <a:xfrm>
              <a:off x="6524765" y="4462847"/>
              <a:ext cx="506670" cy="1243639"/>
            </a:xfrm>
            <a:custGeom>
              <a:avLst/>
              <a:gdLst>
                <a:gd name="T0" fmla="*/ 28 w 63"/>
                <a:gd name="T1" fmla="*/ 0 h 156"/>
                <a:gd name="T2" fmla="*/ 50 w 63"/>
                <a:gd name="T3" fmla="*/ 114 h 156"/>
                <a:gd name="T4" fmla="*/ 28 w 63"/>
                <a:gd name="T5" fmla="*/ 0 h 156"/>
              </a:gdLst>
              <a:ahLst/>
              <a:cxnLst>
                <a:cxn ang="0">
                  <a:pos x="T0" y="T1"/>
                </a:cxn>
                <a:cxn ang="0">
                  <a:pos x="T2" y="T3"/>
                </a:cxn>
                <a:cxn ang="0">
                  <a:pos x="T4" y="T5"/>
                </a:cxn>
              </a:cxnLst>
              <a:rect l="0" t="0" r="r" b="b"/>
              <a:pathLst>
                <a:path w="63" h="156">
                  <a:moveTo>
                    <a:pt x="28" y="0"/>
                  </a:moveTo>
                  <a:cubicBezTo>
                    <a:pt x="42" y="26"/>
                    <a:pt x="63" y="73"/>
                    <a:pt x="50" y="114"/>
                  </a:cubicBezTo>
                  <a:cubicBezTo>
                    <a:pt x="37" y="156"/>
                    <a:pt x="0" y="63"/>
                    <a:pt x="28"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grpSp>
      <p:sp>
        <p:nvSpPr>
          <p:cNvPr id="15" name="Picture Placeholder 14"/>
          <p:cNvSpPr>
            <a:spLocks noGrp="1"/>
          </p:cNvSpPr>
          <p:nvPr>
            <p:ph type="pic" sz="quarter" idx="10" hasCustomPrompt="1"/>
          </p:nvPr>
        </p:nvSpPr>
        <p:spPr>
          <a:xfrm>
            <a:off x="6932731" y="1308474"/>
            <a:ext cx="2467539" cy="327281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1432998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000" fill="hold"/>
                                        <p:tgtEl>
                                          <p:spTgt spid="15"/>
                                        </p:tgtEl>
                                        <p:attrNameLst>
                                          <p:attrName>ppt_x</p:attrName>
                                        </p:attrNameLst>
                                      </p:cBhvr>
                                      <p:tavLst>
                                        <p:tav tm="0">
                                          <p:val>
                                            <p:strVal val="#ppt_x"/>
                                          </p:val>
                                        </p:tav>
                                        <p:tav tm="100000">
                                          <p:val>
                                            <p:strVal val="#ppt_x"/>
                                          </p:val>
                                        </p:tav>
                                      </p:tavLst>
                                    </p:anim>
                                    <p:anim calcmode="lin" valueType="num">
                                      <p:cBhvr additive="base">
                                        <p:cTn id="12" dur="2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grpSp>
        <p:nvGrpSpPr>
          <p:cNvPr id="14" name="Group 13"/>
          <p:cNvGrpSpPr/>
          <p:nvPr userDrawn="1"/>
        </p:nvGrpSpPr>
        <p:grpSpPr>
          <a:xfrm>
            <a:off x="3369926" y="1718631"/>
            <a:ext cx="5452148" cy="5139369"/>
            <a:chOff x="3369926" y="1718631"/>
            <a:chExt cx="5452148" cy="5139369"/>
          </a:xfrm>
        </p:grpSpPr>
        <p:sp>
          <p:nvSpPr>
            <p:cNvPr id="16" name="Freeform 83"/>
            <p:cNvSpPr>
              <a:spLocks/>
            </p:cNvSpPr>
            <p:nvPr/>
          </p:nvSpPr>
          <p:spPr bwMode="auto">
            <a:xfrm>
              <a:off x="6761420" y="3484906"/>
              <a:ext cx="2060654" cy="2410231"/>
            </a:xfrm>
            <a:custGeom>
              <a:avLst/>
              <a:gdLst>
                <a:gd name="T0" fmla="*/ 209 w 277"/>
                <a:gd name="T1" fmla="*/ 80 h 324"/>
                <a:gd name="T2" fmla="*/ 233 w 277"/>
                <a:gd name="T3" fmla="*/ 261 h 324"/>
                <a:gd name="T4" fmla="*/ 63 w 277"/>
                <a:gd name="T5" fmla="*/ 281 h 324"/>
                <a:gd name="T6" fmla="*/ 43 w 277"/>
                <a:gd name="T7" fmla="*/ 57 h 324"/>
                <a:gd name="T8" fmla="*/ 209 w 277"/>
                <a:gd name="T9" fmla="*/ 80 h 324"/>
              </a:gdLst>
              <a:ahLst/>
              <a:cxnLst>
                <a:cxn ang="0">
                  <a:pos x="T0" y="T1"/>
                </a:cxn>
                <a:cxn ang="0">
                  <a:pos x="T2" y="T3"/>
                </a:cxn>
                <a:cxn ang="0">
                  <a:pos x="T4" y="T5"/>
                </a:cxn>
                <a:cxn ang="0">
                  <a:pos x="T6" y="T7"/>
                </a:cxn>
                <a:cxn ang="0">
                  <a:pos x="T8" y="T9"/>
                </a:cxn>
              </a:cxnLst>
              <a:rect l="0" t="0" r="r" b="b"/>
              <a:pathLst>
                <a:path w="277" h="324">
                  <a:moveTo>
                    <a:pt x="209" y="80"/>
                  </a:moveTo>
                  <a:cubicBezTo>
                    <a:pt x="266" y="123"/>
                    <a:pt x="277" y="204"/>
                    <a:pt x="233" y="261"/>
                  </a:cubicBezTo>
                  <a:cubicBezTo>
                    <a:pt x="190" y="318"/>
                    <a:pt x="119" y="324"/>
                    <a:pt x="63" y="281"/>
                  </a:cubicBezTo>
                  <a:cubicBezTo>
                    <a:pt x="6" y="237"/>
                    <a:pt x="0" y="114"/>
                    <a:pt x="43" y="57"/>
                  </a:cubicBezTo>
                  <a:cubicBezTo>
                    <a:pt x="86" y="0"/>
                    <a:pt x="153" y="36"/>
                    <a:pt x="209" y="8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7" name="Freeform 84"/>
            <p:cNvSpPr>
              <a:spLocks/>
            </p:cNvSpPr>
            <p:nvPr/>
          </p:nvSpPr>
          <p:spPr bwMode="auto">
            <a:xfrm>
              <a:off x="3369926" y="3484906"/>
              <a:ext cx="2060654" cy="2410231"/>
            </a:xfrm>
            <a:custGeom>
              <a:avLst/>
              <a:gdLst>
                <a:gd name="T0" fmla="*/ 67 w 277"/>
                <a:gd name="T1" fmla="*/ 80 h 324"/>
                <a:gd name="T2" fmla="*/ 43 w 277"/>
                <a:gd name="T3" fmla="*/ 261 h 324"/>
                <a:gd name="T4" fmla="*/ 214 w 277"/>
                <a:gd name="T5" fmla="*/ 281 h 324"/>
                <a:gd name="T6" fmla="*/ 234 w 277"/>
                <a:gd name="T7" fmla="*/ 57 h 324"/>
                <a:gd name="T8" fmla="*/ 67 w 277"/>
                <a:gd name="T9" fmla="*/ 80 h 324"/>
              </a:gdLst>
              <a:ahLst/>
              <a:cxnLst>
                <a:cxn ang="0">
                  <a:pos x="T0" y="T1"/>
                </a:cxn>
                <a:cxn ang="0">
                  <a:pos x="T2" y="T3"/>
                </a:cxn>
                <a:cxn ang="0">
                  <a:pos x="T4" y="T5"/>
                </a:cxn>
                <a:cxn ang="0">
                  <a:pos x="T6" y="T7"/>
                </a:cxn>
                <a:cxn ang="0">
                  <a:pos x="T8" y="T9"/>
                </a:cxn>
              </a:cxnLst>
              <a:rect l="0" t="0" r="r" b="b"/>
              <a:pathLst>
                <a:path w="277" h="324">
                  <a:moveTo>
                    <a:pt x="67" y="80"/>
                  </a:moveTo>
                  <a:cubicBezTo>
                    <a:pt x="11" y="123"/>
                    <a:pt x="0" y="204"/>
                    <a:pt x="43" y="261"/>
                  </a:cubicBezTo>
                  <a:cubicBezTo>
                    <a:pt x="87" y="318"/>
                    <a:pt x="157" y="324"/>
                    <a:pt x="214" y="281"/>
                  </a:cubicBezTo>
                  <a:cubicBezTo>
                    <a:pt x="271" y="237"/>
                    <a:pt x="277" y="114"/>
                    <a:pt x="234" y="57"/>
                  </a:cubicBezTo>
                  <a:cubicBezTo>
                    <a:pt x="190" y="0"/>
                    <a:pt x="124" y="36"/>
                    <a:pt x="67" y="8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8" name="Freeform 85"/>
            <p:cNvSpPr>
              <a:spLocks/>
            </p:cNvSpPr>
            <p:nvPr/>
          </p:nvSpPr>
          <p:spPr bwMode="auto">
            <a:xfrm>
              <a:off x="3921887" y="1718631"/>
              <a:ext cx="4329826" cy="3078715"/>
            </a:xfrm>
            <a:custGeom>
              <a:avLst/>
              <a:gdLst>
                <a:gd name="T0" fmla="*/ 35 w 582"/>
                <a:gd name="T1" fmla="*/ 0 h 413"/>
                <a:gd name="T2" fmla="*/ 547 w 582"/>
                <a:gd name="T3" fmla="*/ 0 h 413"/>
                <a:gd name="T4" fmla="*/ 582 w 582"/>
                <a:gd name="T5" fmla="*/ 35 h 413"/>
                <a:gd name="T6" fmla="*/ 582 w 582"/>
                <a:gd name="T7" fmla="*/ 378 h 413"/>
                <a:gd name="T8" fmla="*/ 547 w 582"/>
                <a:gd name="T9" fmla="*/ 413 h 413"/>
                <a:gd name="T10" fmla="*/ 35 w 582"/>
                <a:gd name="T11" fmla="*/ 413 h 413"/>
                <a:gd name="T12" fmla="*/ 0 w 582"/>
                <a:gd name="T13" fmla="*/ 378 h 413"/>
                <a:gd name="T14" fmla="*/ 0 w 582"/>
                <a:gd name="T15" fmla="*/ 35 h 413"/>
                <a:gd name="T16" fmla="*/ 35 w 582"/>
                <a:gd name="T17"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2" h="413">
                  <a:moveTo>
                    <a:pt x="35" y="0"/>
                  </a:moveTo>
                  <a:cubicBezTo>
                    <a:pt x="547" y="0"/>
                    <a:pt x="547" y="0"/>
                    <a:pt x="547" y="0"/>
                  </a:cubicBezTo>
                  <a:cubicBezTo>
                    <a:pt x="566" y="0"/>
                    <a:pt x="582" y="16"/>
                    <a:pt x="582" y="35"/>
                  </a:cubicBezTo>
                  <a:cubicBezTo>
                    <a:pt x="582" y="378"/>
                    <a:pt x="582" y="378"/>
                    <a:pt x="582" y="378"/>
                  </a:cubicBezTo>
                  <a:cubicBezTo>
                    <a:pt x="582" y="397"/>
                    <a:pt x="566" y="413"/>
                    <a:pt x="547" y="413"/>
                  </a:cubicBezTo>
                  <a:cubicBezTo>
                    <a:pt x="35" y="413"/>
                    <a:pt x="35" y="413"/>
                    <a:pt x="35" y="413"/>
                  </a:cubicBezTo>
                  <a:cubicBezTo>
                    <a:pt x="16" y="413"/>
                    <a:pt x="0" y="397"/>
                    <a:pt x="0" y="378"/>
                  </a:cubicBezTo>
                  <a:cubicBezTo>
                    <a:pt x="0" y="35"/>
                    <a:pt x="0" y="35"/>
                    <a:pt x="0" y="35"/>
                  </a:cubicBezTo>
                  <a:cubicBezTo>
                    <a:pt x="0" y="16"/>
                    <a:pt x="16" y="0"/>
                    <a:pt x="3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0" name="Freeform 87"/>
            <p:cNvSpPr>
              <a:spLocks/>
            </p:cNvSpPr>
            <p:nvPr/>
          </p:nvSpPr>
          <p:spPr bwMode="auto">
            <a:xfrm>
              <a:off x="4013882" y="2896148"/>
              <a:ext cx="67464" cy="729817"/>
            </a:xfrm>
            <a:custGeom>
              <a:avLst/>
              <a:gdLst>
                <a:gd name="T0" fmla="*/ 0 w 9"/>
                <a:gd name="T1" fmla="*/ 94 h 98"/>
                <a:gd name="T2" fmla="*/ 0 w 9"/>
                <a:gd name="T3" fmla="*/ 4 h 98"/>
                <a:gd name="T4" fmla="*/ 5 w 9"/>
                <a:gd name="T5" fmla="*/ 0 h 98"/>
                <a:gd name="T6" fmla="*/ 5 w 9"/>
                <a:gd name="T7" fmla="*/ 0 h 98"/>
                <a:gd name="T8" fmla="*/ 9 w 9"/>
                <a:gd name="T9" fmla="*/ 4 h 98"/>
                <a:gd name="T10" fmla="*/ 9 w 9"/>
                <a:gd name="T11" fmla="*/ 94 h 98"/>
                <a:gd name="T12" fmla="*/ 5 w 9"/>
                <a:gd name="T13" fmla="*/ 98 h 98"/>
                <a:gd name="T14" fmla="*/ 5 w 9"/>
                <a:gd name="T15" fmla="*/ 98 h 98"/>
                <a:gd name="T16" fmla="*/ 0 w 9"/>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8">
                  <a:moveTo>
                    <a:pt x="0" y="94"/>
                  </a:moveTo>
                  <a:cubicBezTo>
                    <a:pt x="0" y="4"/>
                    <a:pt x="0" y="4"/>
                    <a:pt x="0" y="4"/>
                  </a:cubicBezTo>
                  <a:cubicBezTo>
                    <a:pt x="0" y="2"/>
                    <a:pt x="2" y="0"/>
                    <a:pt x="5" y="0"/>
                  </a:cubicBezTo>
                  <a:cubicBezTo>
                    <a:pt x="5" y="0"/>
                    <a:pt x="5" y="0"/>
                    <a:pt x="5" y="0"/>
                  </a:cubicBezTo>
                  <a:cubicBezTo>
                    <a:pt x="7" y="0"/>
                    <a:pt x="9" y="2"/>
                    <a:pt x="9" y="4"/>
                  </a:cubicBezTo>
                  <a:cubicBezTo>
                    <a:pt x="9" y="94"/>
                    <a:pt x="9" y="94"/>
                    <a:pt x="9" y="94"/>
                  </a:cubicBezTo>
                  <a:cubicBezTo>
                    <a:pt x="9" y="96"/>
                    <a:pt x="7" y="98"/>
                    <a:pt x="5" y="98"/>
                  </a:cubicBezTo>
                  <a:cubicBezTo>
                    <a:pt x="5" y="98"/>
                    <a:pt x="5" y="98"/>
                    <a:pt x="5" y="98"/>
                  </a:cubicBezTo>
                  <a:cubicBezTo>
                    <a:pt x="2" y="98"/>
                    <a:pt x="0" y="96"/>
                    <a:pt x="0" y="94"/>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1" name="Oval 88"/>
            <p:cNvSpPr>
              <a:spLocks noChangeArrowheads="1"/>
            </p:cNvSpPr>
            <p:nvPr/>
          </p:nvSpPr>
          <p:spPr bwMode="auto">
            <a:xfrm>
              <a:off x="7932802" y="3147594"/>
              <a:ext cx="214653" cy="226919"/>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2" name="Freeform 89"/>
            <p:cNvSpPr>
              <a:spLocks/>
            </p:cNvSpPr>
            <p:nvPr/>
          </p:nvSpPr>
          <p:spPr bwMode="auto">
            <a:xfrm>
              <a:off x="3590710" y="5134654"/>
              <a:ext cx="1502562" cy="1723346"/>
            </a:xfrm>
            <a:custGeom>
              <a:avLst/>
              <a:gdLst>
                <a:gd name="T0" fmla="*/ 37 w 245"/>
                <a:gd name="T1" fmla="*/ 0 h 281"/>
                <a:gd name="T2" fmla="*/ 0 w 245"/>
                <a:gd name="T3" fmla="*/ 281 h 281"/>
                <a:gd name="T4" fmla="*/ 215 w 245"/>
                <a:gd name="T5" fmla="*/ 281 h 281"/>
                <a:gd name="T6" fmla="*/ 245 w 245"/>
                <a:gd name="T7" fmla="*/ 41 h 281"/>
                <a:gd name="T8" fmla="*/ 37 w 245"/>
                <a:gd name="T9" fmla="*/ 0 h 281"/>
              </a:gdLst>
              <a:ahLst/>
              <a:cxnLst>
                <a:cxn ang="0">
                  <a:pos x="T0" y="T1"/>
                </a:cxn>
                <a:cxn ang="0">
                  <a:pos x="T2" y="T3"/>
                </a:cxn>
                <a:cxn ang="0">
                  <a:pos x="T4" y="T5"/>
                </a:cxn>
                <a:cxn ang="0">
                  <a:pos x="T6" y="T7"/>
                </a:cxn>
                <a:cxn ang="0">
                  <a:pos x="T8" y="T9"/>
                </a:cxn>
              </a:cxnLst>
              <a:rect l="0" t="0" r="r" b="b"/>
              <a:pathLst>
                <a:path w="245" h="281">
                  <a:moveTo>
                    <a:pt x="37" y="0"/>
                  </a:moveTo>
                  <a:lnTo>
                    <a:pt x="0" y="281"/>
                  </a:lnTo>
                  <a:lnTo>
                    <a:pt x="215" y="281"/>
                  </a:lnTo>
                  <a:lnTo>
                    <a:pt x="245" y="41"/>
                  </a:lnTo>
                  <a:lnTo>
                    <a:pt x="37"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3" name="Freeform 90"/>
            <p:cNvSpPr>
              <a:spLocks/>
            </p:cNvSpPr>
            <p:nvPr/>
          </p:nvSpPr>
          <p:spPr bwMode="auto">
            <a:xfrm>
              <a:off x="3468052" y="5821538"/>
              <a:ext cx="1662017" cy="1036462"/>
            </a:xfrm>
            <a:custGeom>
              <a:avLst/>
              <a:gdLst>
                <a:gd name="T0" fmla="*/ 20 w 271"/>
                <a:gd name="T1" fmla="*/ 0 h 169"/>
                <a:gd name="T2" fmla="*/ 0 w 271"/>
                <a:gd name="T3" fmla="*/ 169 h 169"/>
                <a:gd name="T4" fmla="*/ 256 w 271"/>
                <a:gd name="T5" fmla="*/ 169 h 169"/>
                <a:gd name="T6" fmla="*/ 271 w 271"/>
                <a:gd name="T7" fmla="*/ 38 h 169"/>
                <a:gd name="T8" fmla="*/ 20 w 271"/>
                <a:gd name="T9" fmla="*/ 0 h 169"/>
              </a:gdLst>
              <a:ahLst/>
              <a:cxnLst>
                <a:cxn ang="0">
                  <a:pos x="T0" y="T1"/>
                </a:cxn>
                <a:cxn ang="0">
                  <a:pos x="T2" y="T3"/>
                </a:cxn>
                <a:cxn ang="0">
                  <a:pos x="T4" y="T5"/>
                </a:cxn>
                <a:cxn ang="0">
                  <a:pos x="T6" y="T7"/>
                </a:cxn>
                <a:cxn ang="0">
                  <a:pos x="T8" y="T9"/>
                </a:cxn>
              </a:cxnLst>
              <a:rect l="0" t="0" r="r" b="b"/>
              <a:pathLst>
                <a:path w="271" h="169">
                  <a:moveTo>
                    <a:pt x="20" y="0"/>
                  </a:moveTo>
                  <a:lnTo>
                    <a:pt x="0" y="169"/>
                  </a:lnTo>
                  <a:lnTo>
                    <a:pt x="256" y="169"/>
                  </a:lnTo>
                  <a:lnTo>
                    <a:pt x="271" y="38"/>
                  </a:lnTo>
                  <a:lnTo>
                    <a:pt x="2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4" name="Freeform 91"/>
            <p:cNvSpPr>
              <a:spLocks/>
            </p:cNvSpPr>
            <p:nvPr/>
          </p:nvSpPr>
          <p:spPr bwMode="auto">
            <a:xfrm>
              <a:off x="3547782" y="4613359"/>
              <a:ext cx="1189782" cy="962867"/>
            </a:xfrm>
            <a:custGeom>
              <a:avLst/>
              <a:gdLst>
                <a:gd name="T0" fmla="*/ 42 w 160"/>
                <a:gd name="T1" fmla="*/ 2 h 129"/>
                <a:gd name="T2" fmla="*/ 18 w 160"/>
                <a:gd name="T3" fmla="*/ 73 h 129"/>
                <a:gd name="T4" fmla="*/ 108 w 160"/>
                <a:gd name="T5" fmla="*/ 127 h 129"/>
                <a:gd name="T6" fmla="*/ 142 w 160"/>
                <a:gd name="T7" fmla="*/ 61 h 129"/>
                <a:gd name="T8" fmla="*/ 42 w 160"/>
                <a:gd name="T9" fmla="*/ 2 h 129"/>
              </a:gdLst>
              <a:ahLst/>
              <a:cxnLst>
                <a:cxn ang="0">
                  <a:pos x="T0" y="T1"/>
                </a:cxn>
                <a:cxn ang="0">
                  <a:pos x="T2" y="T3"/>
                </a:cxn>
                <a:cxn ang="0">
                  <a:pos x="T4" y="T5"/>
                </a:cxn>
                <a:cxn ang="0">
                  <a:pos x="T6" y="T7"/>
                </a:cxn>
                <a:cxn ang="0">
                  <a:pos x="T8" y="T9"/>
                </a:cxn>
              </a:cxnLst>
              <a:rect l="0" t="0" r="r" b="b"/>
              <a:pathLst>
                <a:path w="160" h="129">
                  <a:moveTo>
                    <a:pt x="42" y="2"/>
                  </a:moveTo>
                  <a:cubicBezTo>
                    <a:pt x="6" y="4"/>
                    <a:pt x="0" y="38"/>
                    <a:pt x="18" y="73"/>
                  </a:cubicBezTo>
                  <a:cubicBezTo>
                    <a:pt x="36" y="107"/>
                    <a:pt x="72" y="129"/>
                    <a:pt x="108" y="127"/>
                  </a:cubicBezTo>
                  <a:cubicBezTo>
                    <a:pt x="145" y="125"/>
                    <a:pt x="160" y="96"/>
                    <a:pt x="142" y="61"/>
                  </a:cubicBezTo>
                  <a:cubicBezTo>
                    <a:pt x="123" y="27"/>
                    <a:pt x="79" y="0"/>
                    <a:pt x="42" y="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5" name="Freeform 92"/>
            <p:cNvSpPr>
              <a:spLocks/>
            </p:cNvSpPr>
            <p:nvPr/>
          </p:nvSpPr>
          <p:spPr bwMode="auto">
            <a:xfrm>
              <a:off x="3517116" y="3460374"/>
              <a:ext cx="527429" cy="1478030"/>
            </a:xfrm>
            <a:custGeom>
              <a:avLst/>
              <a:gdLst>
                <a:gd name="T0" fmla="*/ 33 w 71"/>
                <a:gd name="T1" fmla="*/ 1 h 198"/>
                <a:gd name="T2" fmla="*/ 23 w 71"/>
                <a:gd name="T3" fmla="*/ 15 h 198"/>
                <a:gd name="T4" fmla="*/ 2 w 71"/>
                <a:gd name="T5" fmla="*/ 159 h 198"/>
                <a:gd name="T6" fmla="*/ 22 w 71"/>
                <a:gd name="T7" fmla="*/ 196 h 198"/>
                <a:gd name="T8" fmla="*/ 22 w 71"/>
                <a:gd name="T9" fmla="*/ 196 h 198"/>
                <a:gd name="T10" fmla="*/ 52 w 71"/>
                <a:gd name="T11" fmla="*/ 174 h 198"/>
                <a:gd name="T12" fmla="*/ 68 w 71"/>
                <a:gd name="T13" fmla="*/ 46 h 198"/>
                <a:gd name="T14" fmla="*/ 33 w 71"/>
                <a:gd name="T15" fmla="*/ 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98">
                  <a:moveTo>
                    <a:pt x="33" y="1"/>
                  </a:moveTo>
                  <a:cubicBezTo>
                    <a:pt x="25" y="0"/>
                    <a:pt x="23" y="7"/>
                    <a:pt x="23" y="15"/>
                  </a:cubicBezTo>
                  <a:cubicBezTo>
                    <a:pt x="2" y="159"/>
                    <a:pt x="2" y="159"/>
                    <a:pt x="2" y="159"/>
                  </a:cubicBezTo>
                  <a:cubicBezTo>
                    <a:pt x="0" y="173"/>
                    <a:pt x="9" y="194"/>
                    <a:pt x="22" y="196"/>
                  </a:cubicBezTo>
                  <a:cubicBezTo>
                    <a:pt x="22" y="196"/>
                    <a:pt x="22" y="196"/>
                    <a:pt x="22" y="196"/>
                  </a:cubicBezTo>
                  <a:cubicBezTo>
                    <a:pt x="35" y="198"/>
                    <a:pt x="50" y="188"/>
                    <a:pt x="52" y="174"/>
                  </a:cubicBezTo>
                  <a:cubicBezTo>
                    <a:pt x="68" y="46"/>
                    <a:pt x="68" y="46"/>
                    <a:pt x="68" y="46"/>
                  </a:cubicBezTo>
                  <a:cubicBezTo>
                    <a:pt x="71" y="25"/>
                    <a:pt x="49" y="3"/>
                    <a:pt x="33" y="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6" name="Freeform 93"/>
            <p:cNvSpPr>
              <a:spLocks/>
            </p:cNvSpPr>
            <p:nvPr/>
          </p:nvSpPr>
          <p:spPr bwMode="auto">
            <a:xfrm>
              <a:off x="3486453" y="3460374"/>
              <a:ext cx="484501" cy="1551625"/>
            </a:xfrm>
            <a:custGeom>
              <a:avLst/>
              <a:gdLst>
                <a:gd name="T0" fmla="*/ 37 w 65"/>
                <a:gd name="T1" fmla="*/ 1 h 208"/>
                <a:gd name="T2" fmla="*/ 22 w 65"/>
                <a:gd name="T3" fmla="*/ 12 h 208"/>
                <a:gd name="T4" fmla="*/ 1 w 65"/>
                <a:gd name="T5" fmla="*/ 174 h 208"/>
                <a:gd name="T6" fmla="*/ 19 w 65"/>
                <a:gd name="T7" fmla="*/ 206 h 208"/>
                <a:gd name="T8" fmla="*/ 19 w 65"/>
                <a:gd name="T9" fmla="*/ 206 h 208"/>
                <a:gd name="T10" fmla="*/ 46 w 65"/>
                <a:gd name="T11" fmla="*/ 187 h 208"/>
                <a:gd name="T12" fmla="*/ 63 w 65"/>
                <a:gd name="T13" fmla="*/ 40 h 208"/>
                <a:gd name="T14" fmla="*/ 37 w 65"/>
                <a:gd name="T15" fmla="*/ 1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08">
                  <a:moveTo>
                    <a:pt x="37" y="1"/>
                  </a:moveTo>
                  <a:cubicBezTo>
                    <a:pt x="30" y="0"/>
                    <a:pt x="23" y="5"/>
                    <a:pt x="22" y="12"/>
                  </a:cubicBezTo>
                  <a:cubicBezTo>
                    <a:pt x="1" y="174"/>
                    <a:pt x="1" y="174"/>
                    <a:pt x="1" y="174"/>
                  </a:cubicBezTo>
                  <a:cubicBezTo>
                    <a:pt x="0" y="186"/>
                    <a:pt x="7" y="205"/>
                    <a:pt x="19" y="206"/>
                  </a:cubicBezTo>
                  <a:cubicBezTo>
                    <a:pt x="19" y="206"/>
                    <a:pt x="19" y="206"/>
                    <a:pt x="19" y="206"/>
                  </a:cubicBezTo>
                  <a:cubicBezTo>
                    <a:pt x="31" y="208"/>
                    <a:pt x="45" y="199"/>
                    <a:pt x="46" y="187"/>
                  </a:cubicBezTo>
                  <a:cubicBezTo>
                    <a:pt x="63" y="40"/>
                    <a:pt x="63" y="40"/>
                    <a:pt x="63" y="40"/>
                  </a:cubicBezTo>
                  <a:cubicBezTo>
                    <a:pt x="65" y="21"/>
                    <a:pt x="51" y="3"/>
                    <a:pt x="37"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7" name="Freeform 94"/>
            <p:cNvSpPr>
              <a:spLocks/>
            </p:cNvSpPr>
            <p:nvPr/>
          </p:nvSpPr>
          <p:spPr bwMode="auto">
            <a:xfrm>
              <a:off x="3510985" y="4625625"/>
              <a:ext cx="1128453" cy="1042593"/>
            </a:xfrm>
            <a:custGeom>
              <a:avLst/>
              <a:gdLst>
                <a:gd name="T0" fmla="*/ 44 w 152"/>
                <a:gd name="T1" fmla="*/ 3 h 140"/>
                <a:gd name="T2" fmla="*/ 18 w 152"/>
                <a:gd name="T3" fmla="*/ 76 h 140"/>
                <a:gd name="T4" fmla="*/ 108 w 152"/>
                <a:gd name="T5" fmla="*/ 136 h 140"/>
                <a:gd name="T6" fmla="*/ 134 w 152"/>
                <a:gd name="T7" fmla="*/ 63 h 140"/>
                <a:gd name="T8" fmla="*/ 44 w 152"/>
                <a:gd name="T9" fmla="*/ 3 h 140"/>
              </a:gdLst>
              <a:ahLst/>
              <a:cxnLst>
                <a:cxn ang="0">
                  <a:pos x="T0" y="T1"/>
                </a:cxn>
                <a:cxn ang="0">
                  <a:pos x="T2" y="T3"/>
                </a:cxn>
                <a:cxn ang="0">
                  <a:pos x="T4" y="T5"/>
                </a:cxn>
                <a:cxn ang="0">
                  <a:pos x="T6" y="T7"/>
                </a:cxn>
                <a:cxn ang="0">
                  <a:pos x="T8" y="T9"/>
                </a:cxn>
              </a:cxnLst>
              <a:rect l="0" t="0" r="r" b="b"/>
              <a:pathLst>
                <a:path w="152" h="140">
                  <a:moveTo>
                    <a:pt x="44" y="3"/>
                  </a:moveTo>
                  <a:cubicBezTo>
                    <a:pt x="12" y="7"/>
                    <a:pt x="0" y="40"/>
                    <a:pt x="18" y="76"/>
                  </a:cubicBezTo>
                  <a:cubicBezTo>
                    <a:pt x="36" y="113"/>
                    <a:pt x="76" y="140"/>
                    <a:pt x="108" y="136"/>
                  </a:cubicBezTo>
                  <a:cubicBezTo>
                    <a:pt x="140" y="133"/>
                    <a:pt x="152" y="100"/>
                    <a:pt x="134" y="63"/>
                  </a:cubicBezTo>
                  <a:cubicBezTo>
                    <a:pt x="116" y="27"/>
                    <a:pt x="76" y="0"/>
                    <a:pt x="44" y="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8" name="Freeform 95"/>
            <p:cNvSpPr>
              <a:spLocks/>
            </p:cNvSpPr>
            <p:nvPr/>
          </p:nvSpPr>
          <p:spPr bwMode="auto">
            <a:xfrm>
              <a:off x="3621377" y="3491037"/>
              <a:ext cx="183987" cy="306645"/>
            </a:xfrm>
            <a:custGeom>
              <a:avLst/>
              <a:gdLst>
                <a:gd name="T0" fmla="*/ 8 w 25"/>
                <a:gd name="T1" fmla="*/ 0 h 41"/>
                <a:gd name="T2" fmla="*/ 4 w 25"/>
                <a:gd name="T3" fmla="*/ 8 h 41"/>
                <a:gd name="T4" fmla="*/ 0 w 25"/>
                <a:gd name="T5" fmla="*/ 41 h 41"/>
                <a:gd name="T6" fmla="*/ 23 w 25"/>
                <a:gd name="T7" fmla="*/ 36 h 41"/>
                <a:gd name="T8" fmla="*/ 8 w 25"/>
                <a:gd name="T9" fmla="*/ 0 h 41"/>
              </a:gdLst>
              <a:ahLst/>
              <a:cxnLst>
                <a:cxn ang="0">
                  <a:pos x="T0" y="T1"/>
                </a:cxn>
                <a:cxn ang="0">
                  <a:pos x="T2" y="T3"/>
                </a:cxn>
                <a:cxn ang="0">
                  <a:pos x="T4" y="T5"/>
                </a:cxn>
                <a:cxn ang="0">
                  <a:pos x="T6" y="T7"/>
                </a:cxn>
                <a:cxn ang="0">
                  <a:pos x="T8" y="T9"/>
                </a:cxn>
              </a:cxnLst>
              <a:rect l="0" t="0" r="r" b="b"/>
              <a:pathLst>
                <a:path w="25" h="41">
                  <a:moveTo>
                    <a:pt x="8" y="0"/>
                  </a:moveTo>
                  <a:cubicBezTo>
                    <a:pt x="6" y="2"/>
                    <a:pt x="5" y="5"/>
                    <a:pt x="4" y="8"/>
                  </a:cubicBezTo>
                  <a:cubicBezTo>
                    <a:pt x="0" y="41"/>
                    <a:pt x="0" y="41"/>
                    <a:pt x="0" y="41"/>
                  </a:cubicBezTo>
                  <a:cubicBezTo>
                    <a:pt x="8" y="40"/>
                    <a:pt x="15" y="39"/>
                    <a:pt x="23" y="36"/>
                  </a:cubicBezTo>
                  <a:cubicBezTo>
                    <a:pt x="25" y="22"/>
                    <a:pt x="23"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9" name="Freeform 96"/>
            <p:cNvSpPr>
              <a:spLocks/>
            </p:cNvSpPr>
            <p:nvPr/>
          </p:nvSpPr>
          <p:spPr bwMode="auto">
            <a:xfrm>
              <a:off x="7098728" y="5134654"/>
              <a:ext cx="1496427" cy="1723346"/>
            </a:xfrm>
            <a:custGeom>
              <a:avLst/>
              <a:gdLst>
                <a:gd name="T0" fmla="*/ 209 w 244"/>
                <a:gd name="T1" fmla="*/ 0 h 281"/>
                <a:gd name="T2" fmla="*/ 244 w 244"/>
                <a:gd name="T3" fmla="*/ 281 h 281"/>
                <a:gd name="T4" fmla="*/ 30 w 244"/>
                <a:gd name="T5" fmla="*/ 281 h 281"/>
                <a:gd name="T6" fmla="*/ 0 w 244"/>
                <a:gd name="T7" fmla="*/ 41 h 281"/>
                <a:gd name="T8" fmla="*/ 209 w 244"/>
                <a:gd name="T9" fmla="*/ 0 h 281"/>
              </a:gdLst>
              <a:ahLst/>
              <a:cxnLst>
                <a:cxn ang="0">
                  <a:pos x="T0" y="T1"/>
                </a:cxn>
                <a:cxn ang="0">
                  <a:pos x="T2" y="T3"/>
                </a:cxn>
                <a:cxn ang="0">
                  <a:pos x="T4" y="T5"/>
                </a:cxn>
                <a:cxn ang="0">
                  <a:pos x="T6" y="T7"/>
                </a:cxn>
                <a:cxn ang="0">
                  <a:pos x="T8" y="T9"/>
                </a:cxn>
              </a:cxnLst>
              <a:rect l="0" t="0" r="r" b="b"/>
              <a:pathLst>
                <a:path w="244" h="281">
                  <a:moveTo>
                    <a:pt x="209" y="0"/>
                  </a:moveTo>
                  <a:lnTo>
                    <a:pt x="244" y="281"/>
                  </a:lnTo>
                  <a:lnTo>
                    <a:pt x="30" y="281"/>
                  </a:lnTo>
                  <a:lnTo>
                    <a:pt x="0" y="41"/>
                  </a:lnTo>
                  <a:lnTo>
                    <a:pt x="209"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0" name="Freeform 97"/>
            <p:cNvSpPr>
              <a:spLocks/>
            </p:cNvSpPr>
            <p:nvPr/>
          </p:nvSpPr>
          <p:spPr bwMode="auto">
            <a:xfrm>
              <a:off x="7061930" y="5821538"/>
              <a:ext cx="1655882" cy="1036462"/>
            </a:xfrm>
            <a:custGeom>
              <a:avLst/>
              <a:gdLst>
                <a:gd name="T0" fmla="*/ 250 w 270"/>
                <a:gd name="T1" fmla="*/ 0 h 169"/>
                <a:gd name="T2" fmla="*/ 270 w 270"/>
                <a:gd name="T3" fmla="*/ 169 h 169"/>
                <a:gd name="T4" fmla="*/ 16 w 270"/>
                <a:gd name="T5" fmla="*/ 169 h 169"/>
                <a:gd name="T6" fmla="*/ 0 w 270"/>
                <a:gd name="T7" fmla="*/ 38 h 169"/>
                <a:gd name="T8" fmla="*/ 250 w 270"/>
                <a:gd name="T9" fmla="*/ 0 h 169"/>
              </a:gdLst>
              <a:ahLst/>
              <a:cxnLst>
                <a:cxn ang="0">
                  <a:pos x="T0" y="T1"/>
                </a:cxn>
                <a:cxn ang="0">
                  <a:pos x="T2" y="T3"/>
                </a:cxn>
                <a:cxn ang="0">
                  <a:pos x="T4" y="T5"/>
                </a:cxn>
                <a:cxn ang="0">
                  <a:pos x="T6" y="T7"/>
                </a:cxn>
                <a:cxn ang="0">
                  <a:pos x="T8" y="T9"/>
                </a:cxn>
              </a:cxnLst>
              <a:rect l="0" t="0" r="r" b="b"/>
              <a:pathLst>
                <a:path w="270" h="169">
                  <a:moveTo>
                    <a:pt x="250" y="0"/>
                  </a:moveTo>
                  <a:lnTo>
                    <a:pt x="270" y="169"/>
                  </a:lnTo>
                  <a:lnTo>
                    <a:pt x="16" y="169"/>
                  </a:lnTo>
                  <a:lnTo>
                    <a:pt x="0" y="38"/>
                  </a:lnTo>
                  <a:lnTo>
                    <a:pt x="25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1" name="Freeform 98"/>
            <p:cNvSpPr>
              <a:spLocks/>
            </p:cNvSpPr>
            <p:nvPr/>
          </p:nvSpPr>
          <p:spPr bwMode="auto">
            <a:xfrm>
              <a:off x="7454436" y="4613359"/>
              <a:ext cx="1189782" cy="962867"/>
            </a:xfrm>
            <a:custGeom>
              <a:avLst/>
              <a:gdLst>
                <a:gd name="T0" fmla="*/ 117 w 160"/>
                <a:gd name="T1" fmla="*/ 2 h 129"/>
                <a:gd name="T2" fmla="*/ 142 w 160"/>
                <a:gd name="T3" fmla="*/ 73 h 129"/>
                <a:gd name="T4" fmla="*/ 51 w 160"/>
                <a:gd name="T5" fmla="*/ 127 h 129"/>
                <a:gd name="T6" fmla="*/ 18 w 160"/>
                <a:gd name="T7" fmla="*/ 61 h 129"/>
                <a:gd name="T8" fmla="*/ 117 w 160"/>
                <a:gd name="T9" fmla="*/ 2 h 129"/>
              </a:gdLst>
              <a:ahLst/>
              <a:cxnLst>
                <a:cxn ang="0">
                  <a:pos x="T0" y="T1"/>
                </a:cxn>
                <a:cxn ang="0">
                  <a:pos x="T2" y="T3"/>
                </a:cxn>
                <a:cxn ang="0">
                  <a:pos x="T4" y="T5"/>
                </a:cxn>
                <a:cxn ang="0">
                  <a:pos x="T6" y="T7"/>
                </a:cxn>
                <a:cxn ang="0">
                  <a:pos x="T8" y="T9"/>
                </a:cxn>
              </a:cxnLst>
              <a:rect l="0" t="0" r="r" b="b"/>
              <a:pathLst>
                <a:path w="160" h="129">
                  <a:moveTo>
                    <a:pt x="117" y="2"/>
                  </a:moveTo>
                  <a:cubicBezTo>
                    <a:pt x="154" y="4"/>
                    <a:pt x="160" y="38"/>
                    <a:pt x="142" y="73"/>
                  </a:cubicBezTo>
                  <a:cubicBezTo>
                    <a:pt x="123" y="107"/>
                    <a:pt x="88" y="129"/>
                    <a:pt x="51" y="127"/>
                  </a:cubicBezTo>
                  <a:cubicBezTo>
                    <a:pt x="15" y="125"/>
                    <a:pt x="0" y="96"/>
                    <a:pt x="18" y="61"/>
                  </a:cubicBezTo>
                  <a:cubicBezTo>
                    <a:pt x="36" y="27"/>
                    <a:pt x="81" y="0"/>
                    <a:pt x="117" y="2"/>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2" name="Freeform 99"/>
            <p:cNvSpPr>
              <a:spLocks/>
            </p:cNvSpPr>
            <p:nvPr/>
          </p:nvSpPr>
          <p:spPr bwMode="auto">
            <a:xfrm>
              <a:off x="8147455" y="3460374"/>
              <a:ext cx="527429" cy="1478030"/>
            </a:xfrm>
            <a:custGeom>
              <a:avLst/>
              <a:gdLst>
                <a:gd name="T0" fmla="*/ 38 w 71"/>
                <a:gd name="T1" fmla="*/ 1 h 198"/>
                <a:gd name="T2" fmla="*/ 48 w 71"/>
                <a:gd name="T3" fmla="*/ 15 h 198"/>
                <a:gd name="T4" fmla="*/ 69 w 71"/>
                <a:gd name="T5" fmla="*/ 159 h 198"/>
                <a:gd name="T6" fmla="*/ 49 w 71"/>
                <a:gd name="T7" fmla="*/ 196 h 198"/>
                <a:gd name="T8" fmla="*/ 49 w 71"/>
                <a:gd name="T9" fmla="*/ 196 h 198"/>
                <a:gd name="T10" fmla="*/ 19 w 71"/>
                <a:gd name="T11" fmla="*/ 174 h 198"/>
                <a:gd name="T12" fmla="*/ 2 w 71"/>
                <a:gd name="T13" fmla="*/ 46 h 198"/>
                <a:gd name="T14" fmla="*/ 38 w 71"/>
                <a:gd name="T15" fmla="*/ 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98">
                  <a:moveTo>
                    <a:pt x="38" y="1"/>
                  </a:moveTo>
                  <a:cubicBezTo>
                    <a:pt x="46" y="0"/>
                    <a:pt x="47" y="7"/>
                    <a:pt x="48" y="15"/>
                  </a:cubicBezTo>
                  <a:cubicBezTo>
                    <a:pt x="69" y="159"/>
                    <a:pt x="69" y="159"/>
                    <a:pt x="69" y="159"/>
                  </a:cubicBezTo>
                  <a:cubicBezTo>
                    <a:pt x="71" y="173"/>
                    <a:pt x="62" y="194"/>
                    <a:pt x="49" y="196"/>
                  </a:cubicBezTo>
                  <a:cubicBezTo>
                    <a:pt x="49" y="196"/>
                    <a:pt x="49" y="196"/>
                    <a:pt x="49" y="196"/>
                  </a:cubicBezTo>
                  <a:cubicBezTo>
                    <a:pt x="35" y="198"/>
                    <a:pt x="20" y="188"/>
                    <a:pt x="19" y="174"/>
                  </a:cubicBezTo>
                  <a:cubicBezTo>
                    <a:pt x="2" y="46"/>
                    <a:pt x="2" y="46"/>
                    <a:pt x="2" y="46"/>
                  </a:cubicBezTo>
                  <a:cubicBezTo>
                    <a:pt x="0" y="25"/>
                    <a:pt x="22" y="3"/>
                    <a:pt x="38" y="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3" name="Freeform 100"/>
            <p:cNvSpPr>
              <a:spLocks/>
            </p:cNvSpPr>
            <p:nvPr/>
          </p:nvSpPr>
          <p:spPr bwMode="auto">
            <a:xfrm>
              <a:off x="8214915" y="3460374"/>
              <a:ext cx="490632" cy="1551625"/>
            </a:xfrm>
            <a:custGeom>
              <a:avLst/>
              <a:gdLst>
                <a:gd name="T0" fmla="*/ 29 w 66"/>
                <a:gd name="T1" fmla="*/ 1 h 208"/>
                <a:gd name="T2" fmla="*/ 43 w 66"/>
                <a:gd name="T3" fmla="*/ 12 h 208"/>
                <a:gd name="T4" fmla="*/ 65 w 66"/>
                <a:gd name="T5" fmla="*/ 174 h 208"/>
                <a:gd name="T6" fmla="*/ 46 w 66"/>
                <a:gd name="T7" fmla="*/ 206 h 208"/>
                <a:gd name="T8" fmla="*/ 46 w 66"/>
                <a:gd name="T9" fmla="*/ 206 h 208"/>
                <a:gd name="T10" fmla="*/ 20 w 66"/>
                <a:gd name="T11" fmla="*/ 187 h 208"/>
                <a:gd name="T12" fmla="*/ 3 w 66"/>
                <a:gd name="T13" fmla="*/ 40 h 208"/>
                <a:gd name="T14" fmla="*/ 29 w 66"/>
                <a:gd name="T15" fmla="*/ 1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08">
                  <a:moveTo>
                    <a:pt x="29" y="1"/>
                  </a:moveTo>
                  <a:cubicBezTo>
                    <a:pt x="36" y="0"/>
                    <a:pt x="42" y="5"/>
                    <a:pt x="43" y="12"/>
                  </a:cubicBezTo>
                  <a:cubicBezTo>
                    <a:pt x="65" y="174"/>
                    <a:pt x="65" y="174"/>
                    <a:pt x="65" y="174"/>
                  </a:cubicBezTo>
                  <a:cubicBezTo>
                    <a:pt x="66" y="186"/>
                    <a:pt x="58" y="205"/>
                    <a:pt x="46" y="206"/>
                  </a:cubicBezTo>
                  <a:cubicBezTo>
                    <a:pt x="46" y="206"/>
                    <a:pt x="46" y="206"/>
                    <a:pt x="46" y="206"/>
                  </a:cubicBezTo>
                  <a:cubicBezTo>
                    <a:pt x="35" y="208"/>
                    <a:pt x="21" y="199"/>
                    <a:pt x="20" y="187"/>
                  </a:cubicBezTo>
                  <a:cubicBezTo>
                    <a:pt x="3" y="40"/>
                    <a:pt x="3" y="40"/>
                    <a:pt x="3" y="40"/>
                  </a:cubicBezTo>
                  <a:cubicBezTo>
                    <a:pt x="0" y="21"/>
                    <a:pt x="15" y="3"/>
                    <a:pt x="29"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4" name="Freeform 101"/>
            <p:cNvSpPr>
              <a:spLocks/>
            </p:cNvSpPr>
            <p:nvPr/>
          </p:nvSpPr>
          <p:spPr bwMode="auto">
            <a:xfrm>
              <a:off x="7552562" y="4625625"/>
              <a:ext cx="1128453" cy="1042593"/>
            </a:xfrm>
            <a:custGeom>
              <a:avLst/>
              <a:gdLst>
                <a:gd name="T0" fmla="*/ 108 w 152"/>
                <a:gd name="T1" fmla="*/ 3 h 140"/>
                <a:gd name="T2" fmla="*/ 134 w 152"/>
                <a:gd name="T3" fmla="*/ 76 h 140"/>
                <a:gd name="T4" fmla="*/ 44 w 152"/>
                <a:gd name="T5" fmla="*/ 136 h 140"/>
                <a:gd name="T6" fmla="*/ 18 w 152"/>
                <a:gd name="T7" fmla="*/ 63 h 140"/>
                <a:gd name="T8" fmla="*/ 108 w 152"/>
                <a:gd name="T9" fmla="*/ 3 h 140"/>
              </a:gdLst>
              <a:ahLst/>
              <a:cxnLst>
                <a:cxn ang="0">
                  <a:pos x="T0" y="T1"/>
                </a:cxn>
                <a:cxn ang="0">
                  <a:pos x="T2" y="T3"/>
                </a:cxn>
                <a:cxn ang="0">
                  <a:pos x="T4" y="T5"/>
                </a:cxn>
                <a:cxn ang="0">
                  <a:pos x="T6" y="T7"/>
                </a:cxn>
                <a:cxn ang="0">
                  <a:pos x="T8" y="T9"/>
                </a:cxn>
              </a:cxnLst>
              <a:rect l="0" t="0" r="r" b="b"/>
              <a:pathLst>
                <a:path w="152" h="140">
                  <a:moveTo>
                    <a:pt x="108" y="3"/>
                  </a:moveTo>
                  <a:cubicBezTo>
                    <a:pt x="140" y="7"/>
                    <a:pt x="152" y="40"/>
                    <a:pt x="134" y="76"/>
                  </a:cubicBezTo>
                  <a:cubicBezTo>
                    <a:pt x="116" y="113"/>
                    <a:pt x="76" y="140"/>
                    <a:pt x="44" y="136"/>
                  </a:cubicBezTo>
                  <a:cubicBezTo>
                    <a:pt x="12" y="133"/>
                    <a:pt x="0" y="100"/>
                    <a:pt x="18" y="63"/>
                  </a:cubicBezTo>
                  <a:cubicBezTo>
                    <a:pt x="36" y="27"/>
                    <a:pt x="76" y="0"/>
                    <a:pt x="108" y="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35" name="Freeform 102"/>
            <p:cNvSpPr>
              <a:spLocks/>
            </p:cNvSpPr>
            <p:nvPr/>
          </p:nvSpPr>
          <p:spPr bwMode="auto">
            <a:xfrm>
              <a:off x="8386636" y="3491037"/>
              <a:ext cx="183987" cy="306645"/>
            </a:xfrm>
            <a:custGeom>
              <a:avLst/>
              <a:gdLst>
                <a:gd name="T0" fmla="*/ 16 w 25"/>
                <a:gd name="T1" fmla="*/ 0 h 41"/>
                <a:gd name="T2" fmla="*/ 20 w 25"/>
                <a:gd name="T3" fmla="*/ 8 h 41"/>
                <a:gd name="T4" fmla="*/ 25 w 25"/>
                <a:gd name="T5" fmla="*/ 41 h 41"/>
                <a:gd name="T6" fmla="*/ 2 w 25"/>
                <a:gd name="T7" fmla="*/ 36 h 41"/>
                <a:gd name="T8" fmla="*/ 16 w 25"/>
                <a:gd name="T9" fmla="*/ 0 h 41"/>
              </a:gdLst>
              <a:ahLst/>
              <a:cxnLst>
                <a:cxn ang="0">
                  <a:pos x="T0" y="T1"/>
                </a:cxn>
                <a:cxn ang="0">
                  <a:pos x="T2" y="T3"/>
                </a:cxn>
                <a:cxn ang="0">
                  <a:pos x="T4" y="T5"/>
                </a:cxn>
                <a:cxn ang="0">
                  <a:pos x="T6" y="T7"/>
                </a:cxn>
                <a:cxn ang="0">
                  <a:pos x="T8" y="T9"/>
                </a:cxn>
              </a:cxnLst>
              <a:rect l="0" t="0" r="r" b="b"/>
              <a:pathLst>
                <a:path w="25" h="41">
                  <a:moveTo>
                    <a:pt x="16" y="0"/>
                  </a:moveTo>
                  <a:cubicBezTo>
                    <a:pt x="18" y="2"/>
                    <a:pt x="20" y="5"/>
                    <a:pt x="20" y="8"/>
                  </a:cubicBezTo>
                  <a:cubicBezTo>
                    <a:pt x="25" y="41"/>
                    <a:pt x="25" y="41"/>
                    <a:pt x="25" y="41"/>
                  </a:cubicBezTo>
                  <a:cubicBezTo>
                    <a:pt x="16" y="40"/>
                    <a:pt x="10" y="39"/>
                    <a:pt x="2" y="36"/>
                  </a:cubicBezTo>
                  <a:cubicBezTo>
                    <a:pt x="0" y="22"/>
                    <a:pt x="2" y="0"/>
                    <a:pt x="16"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grpSp>
      <p:sp>
        <p:nvSpPr>
          <p:cNvPr id="15" name="Picture Placeholder 14"/>
          <p:cNvSpPr>
            <a:spLocks noGrp="1"/>
          </p:cNvSpPr>
          <p:nvPr>
            <p:ph type="pic" sz="quarter" idx="10" hasCustomPrompt="1"/>
          </p:nvPr>
        </p:nvSpPr>
        <p:spPr>
          <a:xfrm>
            <a:off x="4267935" y="1889570"/>
            <a:ext cx="3576223" cy="2736055"/>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36"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56243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par>
                                <p:cTn id="8" presetID="2" presetClass="entr" presetSubtype="4" decel="5000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2000" fill="hold"/>
                                        <p:tgtEl>
                                          <p:spTgt spid="14"/>
                                        </p:tgtEl>
                                        <p:attrNameLst>
                                          <p:attrName>ppt_x</p:attrName>
                                        </p:attrNameLst>
                                      </p:cBhvr>
                                      <p:tavLst>
                                        <p:tav tm="0">
                                          <p:val>
                                            <p:strVal val="#ppt_x"/>
                                          </p:val>
                                        </p:tav>
                                        <p:tav tm="100000">
                                          <p:val>
                                            <p:strVal val="#ppt_x"/>
                                          </p:val>
                                        </p:tav>
                                      </p:tavLst>
                                    </p:anim>
                                    <p:anim calcmode="lin" valueType="num">
                                      <p:cBhvr additive="base">
                                        <p:cTn id="11" dur="2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grpSp>
        <p:nvGrpSpPr>
          <p:cNvPr id="27" name="Group 26"/>
          <p:cNvGrpSpPr/>
          <p:nvPr userDrawn="1"/>
        </p:nvGrpSpPr>
        <p:grpSpPr>
          <a:xfrm>
            <a:off x="6215650" y="1142798"/>
            <a:ext cx="3652061" cy="5715202"/>
            <a:chOff x="6215650" y="1142798"/>
            <a:chExt cx="3652061" cy="5715202"/>
          </a:xfrm>
        </p:grpSpPr>
        <p:sp>
          <p:nvSpPr>
            <p:cNvPr id="4" name="Freeform 42"/>
            <p:cNvSpPr>
              <a:spLocks/>
            </p:cNvSpPr>
            <p:nvPr userDrawn="1"/>
          </p:nvSpPr>
          <p:spPr bwMode="auto">
            <a:xfrm>
              <a:off x="6856147" y="3353742"/>
              <a:ext cx="2167835" cy="2297168"/>
            </a:xfrm>
            <a:custGeom>
              <a:avLst/>
              <a:gdLst>
                <a:gd name="T0" fmla="*/ 0 w 352"/>
                <a:gd name="T1" fmla="*/ 321 h 373"/>
                <a:gd name="T2" fmla="*/ 170 w 352"/>
                <a:gd name="T3" fmla="*/ 373 h 373"/>
                <a:gd name="T4" fmla="*/ 211 w 352"/>
                <a:gd name="T5" fmla="*/ 240 h 373"/>
                <a:gd name="T6" fmla="*/ 352 w 352"/>
                <a:gd name="T7" fmla="*/ 77 h 373"/>
                <a:gd name="T8" fmla="*/ 100 w 352"/>
                <a:gd name="T9" fmla="*/ 0 h 373"/>
                <a:gd name="T10" fmla="*/ 0 w 352"/>
                <a:gd name="T11" fmla="*/ 321 h 373"/>
              </a:gdLst>
              <a:ahLst/>
              <a:cxnLst>
                <a:cxn ang="0">
                  <a:pos x="T0" y="T1"/>
                </a:cxn>
                <a:cxn ang="0">
                  <a:pos x="T2" y="T3"/>
                </a:cxn>
                <a:cxn ang="0">
                  <a:pos x="T4" y="T5"/>
                </a:cxn>
                <a:cxn ang="0">
                  <a:pos x="T6" y="T7"/>
                </a:cxn>
                <a:cxn ang="0">
                  <a:pos x="T8" y="T9"/>
                </a:cxn>
                <a:cxn ang="0">
                  <a:pos x="T10" y="T11"/>
                </a:cxn>
              </a:cxnLst>
              <a:rect l="0" t="0" r="r" b="b"/>
              <a:pathLst>
                <a:path w="352" h="373">
                  <a:moveTo>
                    <a:pt x="0" y="321"/>
                  </a:moveTo>
                  <a:lnTo>
                    <a:pt x="170" y="373"/>
                  </a:lnTo>
                  <a:lnTo>
                    <a:pt x="211" y="240"/>
                  </a:lnTo>
                  <a:lnTo>
                    <a:pt x="352" y="77"/>
                  </a:lnTo>
                  <a:lnTo>
                    <a:pt x="100" y="0"/>
                  </a:lnTo>
                  <a:lnTo>
                    <a:pt x="0" y="321"/>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5" name="Freeform 43"/>
            <p:cNvSpPr>
              <a:spLocks/>
            </p:cNvSpPr>
            <p:nvPr userDrawn="1"/>
          </p:nvSpPr>
          <p:spPr bwMode="auto">
            <a:xfrm>
              <a:off x="7582864" y="3587769"/>
              <a:ext cx="1976920" cy="1705940"/>
            </a:xfrm>
            <a:custGeom>
              <a:avLst/>
              <a:gdLst>
                <a:gd name="T0" fmla="*/ 256 w 265"/>
                <a:gd name="T1" fmla="*/ 13 h 228"/>
                <a:gd name="T2" fmla="*/ 256 w 265"/>
                <a:gd name="T3" fmla="*/ 13 h 228"/>
                <a:gd name="T4" fmla="*/ 252 w 265"/>
                <a:gd name="T5" fmla="*/ 51 h 228"/>
                <a:gd name="T6" fmla="*/ 46 w 265"/>
                <a:gd name="T7" fmla="*/ 219 h 228"/>
                <a:gd name="T8" fmla="*/ 9 w 265"/>
                <a:gd name="T9" fmla="*/ 215 h 228"/>
                <a:gd name="T10" fmla="*/ 9 w 265"/>
                <a:gd name="T11" fmla="*/ 215 h 228"/>
                <a:gd name="T12" fmla="*/ 13 w 265"/>
                <a:gd name="T13" fmla="*/ 178 h 228"/>
                <a:gd name="T14" fmla="*/ 219 w 265"/>
                <a:gd name="T15" fmla="*/ 9 h 228"/>
                <a:gd name="T16" fmla="*/ 256 w 265"/>
                <a:gd name="T17" fmla="*/ 1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28">
                  <a:moveTo>
                    <a:pt x="256" y="13"/>
                  </a:moveTo>
                  <a:cubicBezTo>
                    <a:pt x="256" y="13"/>
                    <a:pt x="256" y="13"/>
                    <a:pt x="256" y="13"/>
                  </a:cubicBezTo>
                  <a:cubicBezTo>
                    <a:pt x="265" y="25"/>
                    <a:pt x="263" y="41"/>
                    <a:pt x="252" y="51"/>
                  </a:cubicBezTo>
                  <a:cubicBezTo>
                    <a:pt x="46" y="219"/>
                    <a:pt x="46" y="219"/>
                    <a:pt x="46" y="219"/>
                  </a:cubicBezTo>
                  <a:cubicBezTo>
                    <a:pt x="35" y="228"/>
                    <a:pt x="18" y="226"/>
                    <a:pt x="9" y="215"/>
                  </a:cubicBezTo>
                  <a:cubicBezTo>
                    <a:pt x="9" y="215"/>
                    <a:pt x="9" y="215"/>
                    <a:pt x="9" y="215"/>
                  </a:cubicBezTo>
                  <a:cubicBezTo>
                    <a:pt x="0" y="203"/>
                    <a:pt x="2" y="187"/>
                    <a:pt x="13" y="178"/>
                  </a:cubicBezTo>
                  <a:cubicBezTo>
                    <a:pt x="219" y="9"/>
                    <a:pt x="219" y="9"/>
                    <a:pt x="219" y="9"/>
                  </a:cubicBezTo>
                  <a:cubicBezTo>
                    <a:pt x="230" y="0"/>
                    <a:pt x="247" y="2"/>
                    <a:pt x="256" y="1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6" name="Freeform 44"/>
            <p:cNvSpPr>
              <a:spLocks/>
            </p:cNvSpPr>
            <p:nvPr userDrawn="1"/>
          </p:nvSpPr>
          <p:spPr bwMode="auto">
            <a:xfrm>
              <a:off x="7933904" y="2202081"/>
              <a:ext cx="1933807" cy="1656671"/>
            </a:xfrm>
            <a:custGeom>
              <a:avLst/>
              <a:gdLst>
                <a:gd name="T0" fmla="*/ 250 w 259"/>
                <a:gd name="T1" fmla="*/ 13 h 222"/>
                <a:gd name="T2" fmla="*/ 250 w 259"/>
                <a:gd name="T3" fmla="*/ 13 h 222"/>
                <a:gd name="T4" fmla="*/ 245 w 259"/>
                <a:gd name="T5" fmla="*/ 50 h 222"/>
                <a:gd name="T6" fmla="*/ 47 w 259"/>
                <a:gd name="T7" fmla="*/ 212 h 222"/>
                <a:gd name="T8" fmla="*/ 9 w 259"/>
                <a:gd name="T9" fmla="*/ 208 h 222"/>
                <a:gd name="T10" fmla="*/ 9 w 259"/>
                <a:gd name="T11" fmla="*/ 208 h 222"/>
                <a:gd name="T12" fmla="*/ 14 w 259"/>
                <a:gd name="T13" fmla="*/ 171 h 222"/>
                <a:gd name="T14" fmla="*/ 212 w 259"/>
                <a:gd name="T15" fmla="*/ 9 h 222"/>
                <a:gd name="T16" fmla="*/ 250 w 259"/>
                <a:gd name="T17" fmla="*/ 1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 h="222">
                  <a:moveTo>
                    <a:pt x="250" y="13"/>
                  </a:moveTo>
                  <a:cubicBezTo>
                    <a:pt x="250" y="13"/>
                    <a:pt x="250" y="13"/>
                    <a:pt x="250" y="13"/>
                  </a:cubicBezTo>
                  <a:cubicBezTo>
                    <a:pt x="259" y="24"/>
                    <a:pt x="257" y="41"/>
                    <a:pt x="245" y="50"/>
                  </a:cubicBezTo>
                  <a:cubicBezTo>
                    <a:pt x="47" y="212"/>
                    <a:pt x="47" y="212"/>
                    <a:pt x="47" y="212"/>
                  </a:cubicBezTo>
                  <a:cubicBezTo>
                    <a:pt x="35" y="222"/>
                    <a:pt x="19" y="219"/>
                    <a:pt x="9" y="208"/>
                  </a:cubicBezTo>
                  <a:cubicBezTo>
                    <a:pt x="9" y="208"/>
                    <a:pt x="9" y="208"/>
                    <a:pt x="9" y="208"/>
                  </a:cubicBezTo>
                  <a:cubicBezTo>
                    <a:pt x="0" y="197"/>
                    <a:pt x="2" y="180"/>
                    <a:pt x="14" y="171"/>
                  </a:cubicBezTo>
                  <a:cubicBezTo>
                    <a:pt x="212" y="9"/>
                    <a:pt x="212" y="9"/>
                    <a:pt x="212" y="9"/>
                  </a:cubicBezTo>
                  <a:cubicBezTo>
                    <a:pt x="224" y="0"/>
                    <a:pt x="241" y="2"/>
                    <a:pt x="250" y="1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7" name="Freeform 45"/>
            <p:cNvSpPr>
              <a:spLocks/>
            </p:cNvSpPr>
            <p:nvPr userDrawn="1"/>
          </p:nvSpPr>
          <p:spPr bwMode="auto">
            <a:xfrm>
              <a:off x="7619816" y="1142798"/>
              <a:ext cx="1884538" cy="3713652"/>
            </a:xfrm>
            <a:custGeom>
              <a:avLst/>
              <a:gdLst>
                <a:gd name="T0" fmla="*/ 52 w 252"/>
                <a:gd name="T1" fmla="*/ 0 h 496"/>
                <a:gd name="T2" fmla="*/ 200 w 252"/>
                <a:gd name="T3" fmla="*/ 0 h 496"/>
                <a:gd name="T4" fmla="*/ 252 w 252"/>
                <a:gd name="T5" fmla="*/ 52 h 496"/>
                <a:gd name="T6" fmla="*/ 252 w 252"/>
                <a:gd name="T7" fmla="*/ 444 h 496"/>
                <a:gd name="T8" fmla="*/ 200 w 252"/>
                <a:gd name="T9" fmla="*/ 496 h 496"/>
                <a:gd name="T10" fmla="*/ 52 w 252"/>
                <a:gd name="T11" fmla="*/ 496 h 496"/>
                <a:gd name="T12" fmla="*/ 0 w 252"/>
                <a:gd name="T13" fmla="*/ 444 h 496"/>
                <a:gd name="T14" fmla="*/ 0 w 252"/>
                <a:gd name="T15" fmla="*/ 52 h 496"/>
                <a:gd name="T16" fmla="*/ 52 w 252"/>
                <a:gd name="T17"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496">
                  <a:moveTo>
                    <a:pt x="52" y="0"/>
                  </a:moveTo>
                  <a:cubicBezTo>
                    <a:pt x="200" y="0"/>
                    <a:pt x="200" y="0"/>
                    <a:pt x="200" y="0"/>
                  </a:cubicBezTo>
                  <a:cubicBezTo>
                    <a:pt x="228" y="0"/>
                    <a:pt x="252" y="23"/>
                    <a:pt x="252" y="52"/>
                  </a:cubicBezTo>
                  <a:cubicBezTo>
                    <a:pt x="252" y="444"/>
                    <a:pt x="252" y="444"/>
                    <a:pt x="252" y="444"/>
                  </a:cubicBezTo>
                  <a:cubicBezTo>
                    <a:pt x="252" y="472"/>
                    <a:pt x="228" y="496"/>
                    <a:pt x="200" y="496"/>
                  </a:cubicBezTo>
                  <a:cubicBezTo>
                    <a:pt x="52" y="496"/>
                    <a:pt x="52" y="496"/>
                    <a:pt x="52" y="496"/>
                  </a:cubicBezTo>
                  <a:cubicBezTo>
                    <a:pt x="23" y="496"/>
                    <a:pt x="0" y="472"/>
                    <a:pt x="0" y="444"/>
                  </a:cubicBezTo>
                  <a:cubicBezTo>
                    <a:pt x="0" y="52"/>
                    <a:pt x="0" y="52"/>
                    <a:pt x="0" y="52"/>
                  </a:cubicBezTo>
                  <a:cubicBezTo>
                    <a:pt x="0" y="23"/>
                    <a:pt x="23" y="0"/>
                    <a:pt x="5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9" name="Freeform 47"/>
            <p:cNvSpPr>
              <a:spLocks/>
            </p:cNvSpPr>
            <p:nvPr userDrawn="1"/>
          </p:nvSpPr>
          <p:spPr bwMode="auto">
            <a:xfrm>
              <a:off x="8247995" y="1235175"/>
              <a:ext cx="628179" cy="55430"/>
            </a:xfrm>
            <a:custGeom>
              <a:avLst/>
              <a:gdLst>
                <a:gd name="T0" fmla="*/ 4 w 84"/>
                <a:gd name="T1" fmla="*/ 0 h 7"/>
                <a:gd name="T2" fmla="*/ 80 w 84"/>
                <a:gd name="T3" fmla="*/ 0 h 7"/>
                <a:gd name="T4" fmla="*/ 84 w 84"/>
                <a:gd name="T5" fmla="*/ 4 h 7"/>
                <a:gd name="T6" fmla="*/ 84 w 84"/>
                <a:gd name="T7" fmla="*/ 4 h 7"/>
                <a:gd name="T8" fmla="*/ 80 w 84"/>
                <a:gd name="T9" fmla="*/ 7 h 7"/>
                <a:gd name="T10" fmla="*/ 4 w 84"/>
                <a:gd name="T11" fmla="*/ 7 h 7"/>
                <a:gd name="T12" fmla="*/ 0 w 84"/>
                <a:gd name="T13" fmla="*/ 4 h 7"/>
                <a:gd name="T14" fmla="*/ 0 w 84"/>
                <a:gd name="T15" fmla="*/ 4 h 7"/>
                <a:gd name="T16" fmla="*/ 4 w 8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7">
                  <a:moveTo>
                    <a:pt x="4" y="0"/>
                  </a:moveTo>
                  <a:cubicBezTo>
                    <a:pt x="80" y="0"/>
                    <a:pt x="80" y="0"/>
                    <a:pt x="80" y="0"/>
                  </a:cubicBezTo>
                  <a:cubicBezTo>
                    <a:pt x="82" y="0"/>
                    <a:pt x="84" y="2"/>
                    <a:pt x="84" y="4"/>
                  </a:cubicBezTo>
                  <a:cubicBezTo>
                    <a:pt x="84" y="4"/>
                    <a:pt x="84" y="4"/>
                    <a:pt x="84" y="4"/>
                  </a:cubicBezTo>
                  <a:cubicBezTo>
                    <a:pt x="84" y="6"/>
                    <a:pt x="82" y="7"/>
                    <a:pt x="80" y="7"/>
                  </a:cubicBezTo>
                  <a:cubicBezTo>
                    <a:pt x="4" y="7"/>
                    <a:pt x="4" y="7"/>
                    <a:pt x="4" y="7"/>
                  </a:cubicBezTo>
                  <a:cubicBezTo>
                    <a:pt x="2" y="7"/>
                    <a:pt x="0" y="6"/>
                    <a:pt x="0" y="4"/>
                  </a:cubicBezTo>
                  <a:cubicBezTo>
                    <a:pt x="0" y="4"/>
                    <a:pt x="0" y="4"/>
                    <a:pt x="0" y="4"/>
                  </a:cubicBezTo>
                  <a:cubicBezTo>
                    <a:pt x="0" y="2"/>
                    <a:pt x="2" y="0"/>
                    <a:pt x="4"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0" name="Oval 48"/>
            <p:cNvSpPr>
              <a:spLocks noChangeArrowheads="1"/>
            </p:cNvSpPr>
            <p:nvPr userDrawn="1"/>
          </p:nvSpPr>
          <p:spPr bwMode="auto">
            <a:xfrm>
              <a:off x="8463545" y="4579310"/>
              <a:ext cx="184759" cy="190919"/>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3" name="Freeform 51"/>
            <p:cNvSpPr>
              <a:spLocks/>
            </p:cNvSpPr>
            <p:nvPr userDrawn="1"/>
          </p:nvSpPr>
          <p:spPr bwMode="auto">
            <a:xfrm>
              <a:off x="6215650" y="5004253"/>
              <a:ext cx="1921490" cy="1853747"/>
            </a:xfrm>
            <a:custGeom>
              <a:avLst/>
              <a:gdLst>
                <a:gd name="T0" fmla="*/ 93 w 312"/>
                <a:gd name="T1" fmla="*/ 0 h 301"/>
                <a:gd name="T2" fmla="*/ 312 w 312"/>
                <a:gd name="T3" fmla="*/ 67 h 301"/>
                <a:gd name="T4" fmla="*/ 240 w 312"/>
                <a:gd name="T5" fmla="*/ 301 h 301"/>
                <a:gd name="T6" fmla="*/ 0 w 312"/>
                <a:gd name="T7" fmla="*/ 301 h 301"/>
                <a:gd name="T8" fmla="*/ 93 w 312"/>
                <a:gd name="T9" fmla="*/ 0 h 301"/>
              </a:gdLst>
              <a:ahLst/>
              <a:cxnLst>
                <a:cxn ang="0">
                  <a:pos x="T0" y="T1"/>
                </a:cxn>
                <a:cxn ang="0">
                  <a:pos x="T2" y="T3"/>
                </a:cxn>
                <a:cxn ang="0">
                  <a:pos x="T4" y="T5"/>
                </a:cxn>
                <a:cxn ang="0">
                  <a:pos x="T6" y="T7"/>
                </a:cxn>
                <a:cxn ang="0">
                  <a:pos x="T8" y="T9"/>
                </a:cxn>
              </a:cxnLst>
              <a:rect l="0" t="0" r="r" b="b"/>
              <a:pathLst>
                <a:path w="312" h="301">
                  <a:moveTo>
                    <a:pt x="93" y="0"/>
                  </a:moveTo>
                  <a:lnTo>
                    <a:pt x="312" y="67"/>
                  </a:lnTo>
                  <a:lnTo>
                    <a:pt x="240" y="301"/>
                  </a:lnTo>
                  <a:lnTo>
                    <a:pt x="0" y="301"/>
                  </a:lnTo>
                  <a:lnTo>
                    <a:pt x="9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14" name="Freeform 52"/>
            <p:cNvSpPr>
              <a:spLocks/>
            </p:cNvSpPr>
            <p:nvPr userDrawn="1"/>
          </p:nvSpPr>
          <p:spPr bwMode="auto">
            <a:xfrm>
              <a:off x="7034745" y="2627024"/>
              <a:ext cx="726717" cy="1964603"/>
            </a:xfrm>
            <a:custGeom>
              <a:avLst/>
              <a:gdLst>
                <a:gd name="T0" fmla="*/ 27 w 97"/>
                <a:gd name="T1" fmla="*/ 257 h 263"/>
                <a:gd name="T2" fmla="*/ 45 w 97"/>
                <a:gd name="T3" fmla="*/ 263 h 263"/>
                <a:gd name="T4" fmla="*/ 50 w 97"/>
                <a:gd name="T5" fmla="*/ 240 h 263"/>
                <a:gd name="T6" fmla="*/ 89 w 97"/>
                <a:gd name="T7" fmla="*/ 58 h 263"/>
                <a:gd name="T8" fmla="*/ 50 w 97"/>
                <a:gd name="T9" fmla="*/ 0 h 263"/>
                <a:gd name="T10" fmla="*/ 4 w 97"/>
                <a:gd name="T11" fmla="*/ 215 h 263"/>
                <a:gd name="T12" fmla="*/ 27 w 97"/>
                <a:gd name="T13" fmla="*/ 257 h 263"/>
              </a:gdLst>
              <a:ahLst/>
              <a:cxnLst>
                <a:cxn ang="0">
                  <a:pos x="T0" y="T1"/>
                </a:cxn>
                <a:cxn ang="0">
                  <a:pos x="T2" y="T3"/>
                </a:cxn>
                <a:cxn ang="0">
                  <a:pos x="T4" y="T5"/>
                </a:cxn>
                <a:cxn ang="0">
                  <a:pos x="T6" y="T7"/>
                </a:cxn>
                <a:cxn ang="0">
                  <a:pos x="T8" y="T9"/>
                </a:cxn>
                <a:cxn ang="0">
                  <a:pos x="T10" y="T11"/>
                </a:cxn>
                <a:cxn ang="0">
                  <a:pos x="T12" y="T13"/>
                </a:cxn>
              </a:cxnLst>
              <a:rect l="0" t="0" r="r" b="b"/>
              <a:pathLst>
                <a:path w="97" h="263">
                  <a:moveTo>
                    <a:pt x="27" y="257"/>
                  </a:moveTo>
                  <a:cubicBezTo>
                    <a:pt x="45" y="263"/>
                    <a:pt x="45" y="263"/>
                    <a:pt x="45" y="263"/>
                  </a:cubicBezTo>
                  <a:cubicBezTo>
                    <a:pt x="50" y="240"/>
                    <a:pt x="50" y="240"/>
                    <a:pt x="50" y="240"/>
                  </a:cubicBezTo>
                  <a:cubicBezTo>
                    <a:pt x="89" y="58"/>
                    <a:pt x="89" y="58"/>
                    <a:pt x="89" y="58"/>
                  </a:cubicBezTo>
                  <a:cubicBezTo>
                    <a:pt x="97" y="20"/>
                    <a:pt x="74" y="7"/>
                    <a:pt x="50" y="0"/>
                  </a:cubicBezTo>
                  <a:cubicBezTo>
                    <a:pt x="4" y="215"/>
                    <a:pt x="4" y="215"/>
                    <a:pt x="4" y="215"/>
                  </a:cubicBezTo>
                  <a:cubicBezTo>
                    <a:pt x="0" y="233"/>
                    <a:pt x="10" y="252"/>
                    <a:pt x="27" y="257"/>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sp>
          <p:nvSpPr>
            <p:cNvPr id="20" name="Freeform 58"/>
            <p:cNvSpPr>
              <a:spLocks/>
            </p:cNvSpPr>
            <p:nvPr userDrawn="1"/>
          </p:nvSpPr>
          <p:spPr bwMode="auto">
            <a:xfrm>
              <a:off x="7342676" y="2627024"/>
              <a:ext cx="129333" cy="320248"/>
            </a:xfrm>
            <a:custGeom>
              <a:avLst/>
              <a:gdLst>
                <a:gd name="T0" fmla="*/ 17 w 17"/>
                <a:gd name="T1" fmla="*/ 3 h 43"/>
                <a:gd name="T2" fmla="*/ 9 w 17"/>
                <a:gd name="T3" fmla="*/ 0 h 43"/>
                <a:gd name="T4" fmla="*/ 0 w 17"/>
                <a:gd name="T5" fmla="*/ 43 h 43"/>
                <a:gd name="T6" fmla="*/ 17 w 17"/>
                <a:gd name="T7" fmla="*/ 3 h 43"/>
              </a:gdLst>
              <a:ahLst/>
              <a:cxnLst>
                <a:cxn ang="0">
                  <a:pos x="T0" y="T1"/>
                </a:cxn>
                <a:cxn ang="0">
                  <a:pos x="T2" y="T3"/>
                </a:cxn>
                <a:cxn ang="0">
                  <a:pos x="T4" y="T5"/>
                </a:cxn>
                <a:cxn ang="0">
                  <a:pos x="T6" y="T7"/>
                </a:cxn>
              </a:cxnLst>
              <a:rect l="0" t="0" r="r" b="b"/>
              <a:pathLst>
                <a:path w="17" h="43">
                  <a:moveTo>
                    <a:pt x="17" y="3"/>
                  </a:moveTo>
                  <a:cubicBezTo>
                    <a:pt x="15" y="2"/>
                    <a:pt x="12" y="1"/>
                    <a:pt x="9" y="0"/>
                  </a:cubicBezTo>
                  <a:cubicBezTo>
                    <a:pt x="0" y="43"/>
                    <a:pt x="0" y="43"/>
                    <a:pt x="0" y="43"/>
                  </a:cubicBezTo>
                  <a:cubicBezTo>
                    <a:pt x="15" y="43"/>
                    <a:pt x="17" y="19"/>
                    <a:pt x="17" y="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buClrTx/>
                <a:buFontTx/>
                <a:buNone/>
              </a:pPr>
              <a:endParaRPr lang="en-US" sz="1800" kern="1200">
                <a:latin typeface="Source Sans Pro" charset="0"/>
                <a:ea typeface="+mn-ea"/>
                <a:cs typeface="+mn-cs"/>
              </a:endParaRPr>
            </a:p>
          </p:txBody>
        </p:sp>
      </p:grpSp>
      <p:sp>
        <p:nvSpPr>
          <p:cNvPr id="26" name="Picture Placeholder 14"/>
          <p:cNvSpPr>
            <a:spLocks noGrp="1"/>
          </p:cNvSpPr>
          <p:nvPr>
            <p:ph type="pic" sz="quarter" idx="10" hasCustomPrompt="1"/>
          </p:nvPr>
        </p:nvSpPr>
        <p:spPr>
          <a:xfrm>
            <a:off x="7779940" y="1438408"/>
            <a:ext cx="1551973" cy="3054681"/>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267938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childTnLst>
                                </p:cTn>
                              </p:par>
                              <p:par>
                                <p:cTn id="8" presetID="2" presetClass="entr" presetSubtype="4" decel="50000" fill="hold" nodeType="withEffect">
                                  <p:stCondLst>
                                    <p:cond delay="0"/>
                                  </p:stCondLst>
                                  <p:childTnLst>
                                    <p:set>
                                      <p:cBhvr>
                                        <p:cTn id="9" dur="1" fill="hold">
                                          <p:stCondLst>
                                            <p:cond delay="0"/>
                                          </p:stCondLst>
                                        </p:cTn>
                                        <p:tgtEl>
                                          <p:spTgt spid="27"/>
                                        </p:tgtEl>
                                        <p:attrNameLst>
                                          <p:attrName>style.visibility</p:attrName>
                                        </p:attrNameLst>
                                      </p:cBhvr>
                                      <p:to>
                                        <p:strVal val="visible"/>
                                      </p:to>
                                    </p:set>
                                    <p:anim calcmode="lin" valueType="num">
                                      <p:cBhvr additive="base">
                                        <p:cTn id="10" dur="2000" fill="hold"/>
                                        <p:tgtEl>
                                          <p:spTgt spid="27"/>
                                        </p:tgtEl>
                                        <p:attrNameLst>
                                          <p:attrName>ppt_x</p:attrName>
                                        </p:attrNameLst>
                                      </p:cBhvr>
                                      <p:tavLst>
                                        <p:tav tm="0">
                                          <p:val>
                                            <p:strVal val="#ppt_x"/>
                                          </p:val>
                                        </p:tav>
                                        <p:tav tm="100000">
                                          <p:val>
                                            <p:strVal val="#ppt_x"/>
                                          </p:val>
                                        </p:tav>
                                      </p:tavLst>
                                    </p:anim>
                                    <p:anim calcmode="lin" valueType="num">
                                      <p:cBhvr additive="base">
                                        <p:cTn id="11" dur="20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66_Title Slide">
    <p:spTree>
      <p:nvGrpSpPr>
        <p:cNvPr id="1" name=""/>
        <p:cNvGrpSpPr/>
        <p:nvPr/>
      </p:nvGrpSpPr>
      <p:grpSpPr>
        <a:xfrm>
          <a:off x="0" y="0"/>
          <a:ext cx="0" cy="0"/>
          <a:chOff x="0" y="0"/>
          <a:chExt cx="0" cy="0"/>
        </a:xfrm>
      </p:grpSpPr>
      <p:sp>
        <p:nvSpPr>
          <p:cNvPr id="5" name="Picture Placeholder 14"/>
          <p:cNvSpPr>
            <a:spLocks noGrp="1"/>
          </p:cNvSpPr>
          <p:nvPr>
            <p:ph type="pic" sz="quarter" idx="11" hasCustomPrompt="1"/>
          </p:nvPr>
        </p:nvSpPr>
        <p:spPr>
          <a:xfrm>
            <a:off x="3777861" y="2194849"/>
            <a:ext cx="4720680" cy="2969112"/>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1646508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67_Title Slide">
    <p:spTree>
      <p:nvGrpSpPr>
        <p:cNvPr id="1" name=""/>
        <p:cNvGrpSpPr/>
        <p:nvPr/>
      </p:nvGrpSpPr>
      <p:grpSpPr>
        <a:xfrm>
          <a:off x="0" y="0"/>
          <a:ext cx="0" cy="0"/>
          <a:chOff x="0" y="0"/>
          <a:chExt cx="0" cy="0"/>
        </a:xfrm>
      </p:grpSpPr>
      <p:sp>
        <p:nvSpPr>
          <p:cNvPr id="4" name="Picture Placeholder 14"/>
          <p:cNvSpPr>
            <a:spLocks noGrp="1"/>
          </p:cNvSpPr>
          <p:nvPr>
            <p:ph type="pic" sz="quarter" idx="11" hasCustomPrompt="1"/>
          </p:nvPr>
        </p:nvSpPr>
        <p:spPr>
          <a:xfrm>
            <a:off x="5719770" y="1420800"/>
            <a:ext cx="5553971" cy="3321586"/>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471627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22732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Picture Placeholder 3"/>
          <p:cNvSpPr>
            <a:spLocks noGrp="1"/>
          </p:cNvSpPr>
          <p:nvPr>
            <p:ph type="pic" sz="quarter" idx="13"/>
          </p:nvPr>
        </p:nvSpPr>
        <p:spPr>
          <a:xfrm>
            <a:off x="1017688" y="1805092"/>
            <a:ext cx="1940759" cy="1940759"/>
          </a:xfrm>
          <a:prstGeom prst="diamond">
            <a:avLst/>
          </a:prstGeom>
          <a:ln w="19050">
            <a:noFill/>
          </a:ln>
        </p:spPr>
        <p:txBody>
          <a:bodyPr>
            <a:normAutofit/>
          </a:bodyPr>
          <a:lstStyle>
            <a:lvl1pPr>
              <a:defRPr sz="1200"/>
            </a:lvl1pPr>
          </a:lstStyle>
          <a:p>
            <a:endParaRPr lang="id-ID"/>
          </a:p>
        </p:txBody>
      </p:sp>
      <p:sp>
        <p:nvSpPr>
          <p:cNvPr id="44" name="Picture Placeholder 3"/>
          <p:cNvSpPr>
            <a:spLocks noGrp="1"/>
          </p:cNvSpPr>
          <p:nvPr>
            <p:ph type="pic" sz="quarter" idx="14"/>
          </p:nvPr>
        </p:nvSpPr>
        <p:spPr>
          <a:xfrm>
            <a:off x="2048149" y="2835663"/>
            <a:ext cx="1940759" cy="1940759"/>
          </a:xfrm>
          <a:prstGeom prst="diamond">
            <a:avLst/>
          </a:prstGeom>
          <a:ln w="19050">
            <a:noFill/>
          </a:ln>
        </p:spPr>
        <p:txBody>
          <a:bodyPr>
            <a:normAutofit/>
          </a:bodyPr>
          <a:lstStyle>
            <a:lvl1pPr>
              <a:defRPr sz="1200"/>
            </a:lvl1pPr>
          </a:lstStyle>
          <a:p>
            <a:endParaRPr lang="id-ID"/>
          </a:p>
        </p:txBody>
      </p:sp>
      <p:sp>
        <p:nvSpPr>
          <p:cNvPr id="45" name="Picture Placeholder 3"/>
          <p:cNvSpPr>
            <a:spLocks noGrp="1"/>
          </p:cNvSpPr>
          <p:nvPr>
            <p:ph type="pic" sz="quarter" idx="15"/>
          </p:nvPr>
        </p:nvSpPr>
        <p:spPr>
          <a:xfrm>
            <a:off x="3080049" y="1805092"/>
            <a:ext cx="1940759" cy="1940759"/>
          </a:xfrm>
          <a:prstGeom prst="diamond">
            <a:avLst/>
          </a:prstGeom>
          <a:ln w="19050">
            <a:noFill/>
          </a:ln>
        </p:spPr>
        <p:txBody>
          <a:bodyPr>
            <a:normAutofit/>
          </a:bodyPr>
          <a:lstStyle>
            <a:lvl1pPr>
              <a:defRPr sz="1200"/>
            </a:lvl1pPr>
          </a:lstStyle>
          <a:p>
            <a:endParaRPr lang="id-ID"/>
          </a:p>
        </p:txBody>
      </p:sp>
      <p:sp>
        <p:nvSpPr>
          <p:cNvPr id="46" name="Picture Placeholder 3"/>
          <p:cNvSpPr>
            <a:spLocks noGrp="1"/>
          </p:cNvSpPr>
          <p:nvPr>
            <p:ph type="pic" sz="quarter" idx="16"/>
          </p:nvPr>
        </p:nvSpPr>
        <p:spPr>
          <a:xfrm>
            <a:off x="3080049" y="3866234"/>
            <a:ext cx="1940759" cy="1940759"/>
          </a:xfrm>
          <a:prstGeom prst="diamond">
            <a:avLst/>
          </a:prstGeom>
          <a:ln w="19050">
            <a:noFill/>
          </a:ln>
        </p:spPr>
        <p:txBody>
          <a:bodyPr>
            <a:normAutofit/>
          </a:bodyPr>
          <a:lstStyle>
            <a:lvl1pPr>
              <a:defRPr sz="1200"/>
            </a:lvl1pPr>
          </a:lstStyle>
          <a:p>
            <a:endParaRPr lang="id-ID"/>
          </a:p>
        </p:txBody>
      </p:sp>
      <p:sp>
        <p:nvSpPr>
          <p:cNvPr id="47" name="Picture Placeholder 3"/>
          <p:cNvSpPr>
            <a:spLocks noGrp="1"/>
          </p:cNvSpPr>
          <p:nvPr>
            <p:ph type="pic" sz="quarter" idx="17"/>
          </p:nvPr>
        </p:nvSpPr>
        <p:spPr>
          <a:xfrm>
            <a:off x="4111949" y="2835663"/>
            <a:ext cx="1940759" cy="1940759"/>
          </a:xfrm>
          <a:prstGeom prst="diamond">
            <a:avLst/>
          </a:prstGeom>
          <a:ln w="19050">
            <a:noFill/>
          </a:ln>
        </p:spPr>
        <p:txBody>
          <a:bodyPr>
            <a:normAutofit/>
          </a:bodyPr>
          <a:lstStyle>
            <a:lvl1pPr>
              <a:defRPr sz="1200"/>
            </a:lvl1pPr>
          </a:lstStyle>
          <a:p>
            <a:endParaRPr lang="id-ID"/>
          </a:p>
        </p:txBody>
      </p:sp>
      <p:sp>
        <p:nvSpPr>
          <p:cNvPr id="48" name="Picture Placeholder 3"/>
          <p:cNvSpPr>
            <a:spLocks noGrp="1"/>
          </p:cNvSpPr>
          <p:nvPr>
            <p:ph type="pic" sz="quarter" idx="18"/>
          </p:nvPr>
        </p:nvSpPr>
        <p:spPr>
          <a:xfrm>
            <a:off x="5149390" y="1805092"/>
            <a:ext cx="1940759" cy="1940759"/>
          </a:xfrm>
          <a:prstGeom prst="diamond">
            <a:avLst/>
          </a:prstGeom>
          <a:ln w="19050">
            <a:noFill/>
          </a:ln>
        </p:spPr>
        <p:txBody>
          <a:bodyPr>
            <a:normAutofit/>
          </a:bodyPr>
          <a:lstStyle>
            <a:lvl1pPr>
              <a:defRPr sz="1200"/>
            </a:lvl1pPr>
          </a:lstStyle>
          <a:p>
            <a:endParaRPr lang="id-ID"/>
          </a:p>
        </p:txBody>
      </p:sp>
      <p:sp>
        <p:nvSpPr>
          <p:cNvPr id="49" name="Picture Placeholder 3"/>
          <p:cNvSpPr>
            <a:spLocks noGrp="1"/>
          </p:cNvSpPr>
          <p:nvPr>
            <p:ph type="pic" sz="quarter" idx="19"/>
          </p:nvPr>
        </p:nvSpPr>
        <p:spPr>
          <a:xfrm>
            <a:off x="6187324" y="2835663"/>
            <a:ext cx="1940759" cy="1940759"/>
          </a:xfrm>
          <a:prstGeom prst="diamond">
            <a:avLst/>
          </a:prstGeom>
          <a:ln w="19050">
            <a:noFill/>
          </a:ln>
        </p:spPr>
        <p:txBody>
          <a:bodyPr>
            <a:normAutofit/>
          </a:bodyPr>
          <a:lstStyle>
            <a:lvl1pPr>
              <a:defRPr sz="1200"/>
            </a:lvl1pPr>
          </a:lstStyle>
          <a:p>
            <a:endParaRPr lang="id-ID"/>
          </a:p>
        </p:txBody>
      </p:sp>
      <p:sp>
        <p:nvSpPr>
          <p:cNvPr id="50" name="Picture Placeholder 3"/>
          <p:cNvSpPr>
            <a:spLocks noGrp="1"/>
          </p:cNvSpPr>
          <p:nvPr>
            <p:ph type="pic" sz="quarter" idx="20"/>
          </p:nvPr>
        </p:nvSpPr>
        <p:spPr>
          <a:xfrm>
            <a:off x="7219224" y="1805092"/>
            <a:ext cx="1940759" cy="1940759"/>
          </a:xfrm>
          <a:prstGeom prst="diamond">
            <a:avLst/>
          </a:prstGeom>
          <a:ln w="19050">
            <a:noFill/>
          </a:ln>
        </p:spPr>
        <p:txBody>
          <a:bodyPr>
            <a:normAutofit/>
          </a:bodyPr>
          <a:lstStyle>
            <a:lvl1pPr>
              <a:defRPr sz="1200"/>
            </a:lvl1pPr>
          </a:lstStyle>
          <a:p>
            <a:endParaRPr lang="id-ID"/>
          </a:p>
        </p:txBody>
      </p:sp>
      <p:sp>
        <p:nvSpPr>
          <p:cNvPr id="51" name="Picture Placeholder 3"/>
          <p:cNvSpPr>
            <a:spLocks noGrp="1"/>
          </p:cNvSpPr>
          <p:nvPr>
            <p:ph type="pic" sz="quarter" idx="21"/>
          </p:nvPr>
        </p:nvSpPr>
        <p:spPr>
          <a:xfrm>
            <a:off x="7219224" y="3866234"/>
            <a:ext cx="1940759" cy="1940759"/>
          </a:xfrm>
          <a:prstGeom prst="diamond">
            <a:avLst/>
          </a:prstGeom>
          <a:ln w="19050">
            <a:noFill/>
          </a:ln>
        </p:spPr>
        <p:txBody>
          <a:bodyPr>
            <a:normAutofit/>
          </a:bodyPr>
          <a:lstStyle>
            <a:lvl1pPr>
              <a:defRPr sz="1200"/>
            </a:lvl1pPr>
          </a:lstStyle>
          <a:p>
            <a:endParaRPr lang="id-ID"/>
          </a:p>
        </p:txBody>
      </p:sp>
      <p:sp>
        <p:nvSpPr>
          <p:cNvPr id="52" name="Picture Placeholder 3"/>
          <p:cNvSpPr>
            <a:spLocks noGrp="1"/>
          </p:cNvSpPr>
          <p:nvPr>
            <p:ph type="pic" sz="quarter" idx="22"/>
          </p:nvPr>
        </p:nvSpPr>
        <p:spPr>
          <a:xfrm>
            <a:off x="8251124" y="2835663"/>
            <a:ext cx="1940759" cy="1940759"/>
          </a:xfrm>
          <a:prstGeom prst="diamond">
            <a:avLst/>
          </a:prstGeom>
          <a:ln w="19050">
            <a:noFill/>
          </a:ln>
        </p:spPr>
        <p:txBody>
          <a:bodyPr>
            <a:normAutofit/>
          </a:bodyPr>
          <a:lstStyle>
            <a:lvl1pPr>
              <a:defRPr sz="1200"/>
            </a:lvl1pPr>
          </a:lstStyle>
          <a:p>
            <a:endParaRPr lang="id-ID"/>
          </a:p>
        </p:txBody>
      </p:sp>
      <p:sp>
        <p:nvSpPr>
          <p:cNvPr id="53" name="Picture Placeholder 3"/>
          <p:cNvSpPr>
            <a:spLocks noGrp="1"/>
          </p:cNvSpPr>
          <p:nvPr>
            <p:ph type="pic" sz="quarter" idx="23"/>
          </p:nvPr>
        </p:nvSpPr>
        <p:spPr>
          <a:xfrm>
            <a:off x="9288565" y="1805092"/>
            <a:ext cx="1940759" cy="1940759"/>
          </a:xfrm>
          <a:prstGeom prst="diamond">
            <a:avLst/>
          </a:prstGeom>
          <a:ln w="19050">
            <a:noFill/>
          </a:ln>
        </p:spPr>
        <p:txBody>
          <a:bodyPr>
            <a:normAutofit/>
          </a:bodyPr>
          <a:lstStyle>
            <a:lvl1pPr>
              <a:defRPr sz="1200"/>
            </a:lvl1pPr>
          </a:lstStyle>
          <a:p>
            <a:endParaRPr lang="id-ID"/>
          </a:p>
        </p:txBody>
      </p:sp>
      <p:sp>
        <p:nvSpPr>
          <p:cNvPr id="54"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55" name="Picture Placeholder 3"/>
          <p:cNvSpPr>
            <a:spLocks noGrp="1"/>
          </p:cNvSpPr>
          <p:nvPr>
            <p:ph type="pic" sz="quarter" idx="24"/>
          </p:nvPr>
        </p:nvSpPr>
        <p:spPr>
          <a:xfrm>
            <a:off x="5149389" y="3866234"/>
            <a:ext cx="1940759" cy="1940759"/>
          </a:xfrm>
          <a:prstGeom prst="diamond">
            <a:avLst/>
          </a:prstGeom>
          <a:ln w="19050">
            <a:noFill/>
          </a:ln>
        </p:spPr>
        <p:txBody>
          <a:bodyPr>
            <a:normAutofit/>
          </a:bodyPr>
          <a:lstStyle>
            <a:lvl1pPr>
              <a:defRPr sz="1200"/>
            </a:lvl1pPr>
          </a:lstStyle>
          <a:p>
            <a:endParaRPr lang="id-ID"/>
          </a:p>
        </p:txBody>
      </p:sp>
    </p:spTree>
    <p:extLst>
      <p:ext uri="{BB962C8B-B14F-4D97-AF65-F5344CB8AC3E}">
        <p14:creationId xmlns:p14="http://schemas.microsoft.com/office/powerpoint/2010/main" val="1323692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68_Title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075135" y="1828442"/>
            <a:ext cx="6062995" cy="4330255"/>
          </a:xfrm>
          <a:prstGeom prst="rect">
            <a:avLst/>
          </a:prstGeom>
        </p:spPr>
      </p:pic>
      <p:sp>
        <p:nvSpPr>
          <p:cNvPr id="5" name="Picture Placeholder 14"/>
          <p:cNvSpPr>
            <a:spLocks noGrp="1"/>
          </p:cNvSpPr>
          <p:nvPr>
            <p:ph type="pic" sz="quarter" idx="11" hasCustomPrompt="1"/>
          </p:nvPr>
        </p:nvSpPr>
        <p:spPr>
          <a:xfrm>
            <a:off x="3824147" y="2086520"/>
            <a:ext cx="4542850" cy="3409356"/>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9"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882519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 presetClass="entr" presetSubtype="4" decel="5000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1000" fill="hold"/>
                                        <p:tgtEl>
                                          <p:spTgt spid="6"/>
                                        </p:tgtEl>
                                        <p:attrNameLst>
                                          <p:attrName>ppt_x</p:attrName>
                                        </p:attrNameLst>
                                      </p:cBhvr>
                                      <p:tavLst>
                                        <p:tav tm="0">
                                          <p:val>
                                            <p:strVal val="#ppt_x"/>
                                          </p:val>
                                        </p:tav>
                                        <p:tav tm="100000">
                                          <p:val>
                                            <p:strVal val="#ppt_x"/>
                                          </p:val>
                                        </p:tav>
                                      </p:tavLst>
                                    </p:anim>
                                    <p:anim calcmode="lin" valueType="num">
                                      <p:cBhvr additive="base">
                                        <p:cTn id="11"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userDrawn="1">
  <p:cSld name="69_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447319" y="1468492"/>
            <a:ext cx="2442714" cy="4286895"/>
          </a:xfrm>
          <a:prstGeom prst="rect">
            <a:avLst/>
          </a:prstGeom>
        </p:spPr>
      </p:pic>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6976" y="1468492"/>
            <a:ext cx="2442714" cy="4286895"/>
          </a:xfrm>
          <a:prstGeom prst="rect">
            <a:avLst/>
          </a:prstGeom>
        </p:spPr>
      </p:pic>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106633" y="1468492"/>
            <a:ext cx="2442714" cy="4286895"/>
          </a:xfrm>
          <a:prstGeom prst="rect">
            <a:avLst/>
          </a:prstGeom>
        </p:spPr>
      </p:pic>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436289" y="1468492"/>
            <a:ext cx="2442714" cy="4286895"/>
          </a:xfrm>
          <a:prstGeom prst="rect">
            <a:avLst/>
          </a:prstGeom>
        </p:spPr>
      </p:pic>
      <p:sp>
        <p:nvSpPr>
          <p:cNvPr id="8" name="Picture Placeholder 14"/>
          <p:cNvSpPr>
            <a:spLocks noGrp="1"/>
          </p:cNvSpPr>
          <p:nvPr>
            <p:ph type="pic" sz="quarter" idx="11" hasCustomPrompt="1"/>
          </p:nvPr>
        </p:nvSpPr>
        <p:spPr>
          <a:xfrm>
            <a:off x="1791730"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9" name="Picture Placeholder 14"/>
          <p:cNvSpPr>
            <a:spLocks noGrp="1"/>
          </p:cNvSpPr>
          <p:nvPr>
            <p:ph type="pic" sz="quarter" idx="12" hasCustomPrompt="1"/>
          </p:nvPr>
        </p:nvSpPr>
        <p:spPr>
          <a:xfrm>
            <a:off x="4127157"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0" name="Picture Placeholder 14"/>
          <p:cNvSpPr>
            <a:spLocks noGrp="1"/>
          </p:cNvSpPr>
          <p:nvPr>
            <p:ph type="pic" sz="quarter" idx="13" hasCustomPrompt="1"/>
          </p:nvPr>
        </p:nvSpPr>
        <p:spPr>
          <a:xfrm>
            <a:off x="6450227"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1" name="Picture Placeholder 14"/>
          <p:cNvSpPr>
            <a:spLocks noGrp="1"/>
          </p:cNvSpPr>
          <p:nvPr>
            <p:ph type="pic" sz="quarter" idx="14" hasCustomPrompt="1"/>
          </p:nvPr>
        </p:nvSpPr>
        <p:spPr>
          <a:xfrm>
            <a:off x="8773296"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3" name="Text Placeholder 12"/>
          <p:cNvSpPr>
            <a:spLocks noGrp="1"/>
          </p:cNvSpPr>
          <p:nvPr>
            <p:ph type="body" sz="quarter" idx="15" hasCustomPrompt="1"/>
          </p:nvPr>
        </p:nvSpPr>
        <p:spPr>
          <a:xfrm>
            <a:off x="1316820" y="5522754"/>
            <a:ext cx="2703714" cy="288905"/>
          </a:xfrm>
          <a:prstGeom prst="rect">
            <a:avLst/>
          </a:prstGeom>
        </p:spPr>
        <p:txBody>
          <a:bodyPr/>
          <a:lstStyle>
            <a:lvl1pPr marL="0" indent="0" algn="ctr">
              <a:buNone/>
              <a:defRPr sz="2000"/>
            </a:lvl1pPr>
          </a:lstStyle>
          <a:p>
            <a:pPr lvl="0"/>
            <a:r>
              <a:rPr lang="en-US"/>
              <a:t>Sample </a:t>
            </a:r>
            <a:r>
              <a:rPr lang="en-US" err="1"/>
              <a:t>TItle</a:t>
            </a:r>
            <a:endParaRPr lang="en-US"/>
          </a:p>
        </p:txBody>
      </p:sp>
      <p:sp>
        <p:nvSpPr>
          <p:cNvPr id="14" name="Text Placeholder 12"/>
          <p:cNvSpPr>
            <a:spLocks noGrp="1"/>
          </p:cNvSpPr>
          <p:nvPr>
            <p:ph type="body" sz="quarter" idx="16" hasCustomPrompt="1"/>
          </p:nvPr>
        </p:nvSpPr>
        <p:spPr>
          <a:xfrm>
            <a:off x="3639231" y="5522754"/>
            <a:ext cx="2703714" cy="288905"/>
          </a:xfrm>
          <a:prstGeom prst="rect">
            <a:avLst/>
          </a:prstGeom>
        </p:spPr>
        <p:txBody>
          <a:bodyPr/>
          <a:lstStyle>
            <a:lvl1pPr marL="0" indent="0" algn="ctr">
              <a:buNone/>
              <a:defRPr sz="2000"/>
            </a:lvl1pPr>
          </a:lstStyle>
          <a:p>
            <a:pPr lvl="0"/>
            <a:r>
              <a:rPr lang="en-US"/>
              <a:t>Sample </a:t>
            </a:r>
            <a:r>
              <a:rPr lang="en-US" err="1"/>
              <a:t>TItle</a:t>
            </a:r>
            <a:endParaRPr lang="en-US"/>
          </a:p>
        </p:txBody>
      </p:sp>
      <p:sp>
        <p:nvSpPr>
          <p:cNvPr id="15" name="Text Placeholder 12"/>
          <p:cNvSpPr>
            <a:spLocks noGrp="1"/>
          </p:cNvSpPr>
          <p:nvPr>
            <p:ph type="body" sz="quarter" idx="17" hasCustomPrompt="1"/>
          </p:nvPr>
        </p:nvSpPr>
        <p:spPr>
          <a:xfrm>
            <a:off x="5961642" y="5522754"/>
            <a:ext cx="2703714" cy="288905"/>
          </a:xfrm>
          <a:prstGeom prst="rect">
            <a:avLst/>
          </a:prstGeom>
        </p:spPr>
        <p:txBody>
          <a:bodyPr/>
          <a:lstStyle>
            <a:lvl1pPr marL="0" indent="0" algn="ctr">
              <a:buNone/>
              <a:defRPr sz="2000"/>
            </a:lvl1pPr>
          </a:lstStyle>
          <a:p>
            <a:pPr lvl="0"/>
            <a:r>
              <a:rPr lang="en-US"/>
              <a:t>Sample </a:t>
            </a:r>
            <a:r>
              <a:rPr lang="en-US" err="1"/>
              <a:t>TItle</a:t>
            </a:r>
            <a:endParaRPr lang="en-US"/>
          </a:p>
        </p:txBody>
      </p:sp>
      <p:sp>
        <p:nvSpPr>
          <p:cNvPr id="16" name="Text Placeholder 12"/>
          <p:cNvSpPr>
            <a:spLocks noGrp="1"/>
          </p:cNvSpPr>
          <p:nvPr>
            <p:ph type="body" sz="quarter" idx="18" hasCustomPrompt="1"/>
          </p:nvPr>
        </p:nvSpPr>
        <p:spPr>
          <a:xfrm>
            <a:off x="8284054" y="5522754"/>
            <a:ext cx="2703714" cy="288905"/>
          </a:xfrm>
          <a:prstGeom prst="rect">
            <a:avLst/>
          </a:prstGeom>
        </p:spPr>
        <p:txBody>
          <a:bodyPr/>
          <a:lstStyle>
            <a:lvl1pPr marL="0" indent="0" algn="ctr">
              <a:buNone/>
              <a:defRPr sz="2000"/>
            </a:lvl1pPr>
          </a:lstStyle>
          <a:p>
            <a:pPr lvl="0"/>
            <a:r>
              <a:rPr lang="en-US"/>
              <a:t>Sample </a:t>
            </a:r>
            <a:r>
              <a:rPr lang="en-US" err="1"/>
              <a:t>TItle</a:t>
            </a:r>
            <a:endParaRPr lang="en-US"/>
          </a:p>
        </p:txBody>
      </p:sp>
      <p:sp>
        <p:nvSpPr>
          <p:cNvPr id="19"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1598776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17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19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21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2" presetClass="entr" presetSubtype="4" fill="hold"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50000">
                                      <p:stCondLst>
                                        <p:cond delay="200"/>
                                      </p:stCondLst>
                                      <p:childTnLst>
                                        <p:set>
                                          <p:cBhvr>
                                            <p:cTn id="22" dur="1" fill="hold">
                                              <p:stCondLst>
                                                <p:cond delay="0"/>
                                              </p:stCondLst>
                                            </p:cTn>
                                            <p:tgtEl>
                                              <p:spTgt spid="5"/>
                                            </p:tgtEl>
                                            <p:attrNameLst>
                                              <p:attrName>style.visibility</p:attrName>
                                            </p:attrNameLst>
                                          </p:cBhvr>
                                          <p:to>
                                            <p:strVal val="visible"/>
                                          </p:to>
                                        </p:set>
                                        <p:anim calcmode="lin" valueType="num" p14:bounceEnd="50000">
                                          <p:cBhvr additive="base">
                                            <p:cTn id="23" dur="10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4" dur="10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50000">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14:bounceEnd="50000">
                                          <p:cBhvr additive="base">
                                            <p:cTn id="27" dur="10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14:presetBounceEnd="50000">
                                      <p:stCondLst>
                                        <p:cond delay="600"/>
                                      </p:stCondLst>
                                      <p:childTnLst>
                                        <p:set>
                                          <p:cBhvr>
                                            <p:cTn id="30" dur="1" fill="hold">
                                              <p:stCondLst>
                                                <p:cond delay="0"/>
                                              </p:stCondLst>
                                            </p:cTn>
                                            <p:tgtEl>
                                              <p:spTgt spid="7"/>
                                            </p:tgtEl>
                                            <p:attrNameLst>
                                              <p:attrName>style.visibility</p:attrName>
                                            </p:attrNameLst>
                                          </p:cBhvr>
                                          <p:to>
                                            <p:strVal val="visible"/>
                                          </p:to>
                                        </p:set>
                                        <p:anim calcmode="lin" valueType="num" p14:bounceEnd="50000">
                                          <p:cBhvr additive="base">
                                            <p:cTn id="31" dur="10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32" dur="1000" fill="hold"/>
                                            <p:tgtEl>
                                              <p:spTgt spid="7"/>
                                            </p:tgtEl>
                                            <p:attrNameLst>
                                              <p:attrName>ppt_y</p:attrName>
                                            </p:attrNameLst>
                                          </p:cBhvr>
                                          <p:tavLst>
                                            <p:tav tm="0">
                                              <p:val>
                                                <p:strVal val="1+#ppt_h/2"/>
                                              </p:val>
                                            </p:tav>
                                            <p:tav tm="100000">
                                              <p:val>
                                                <p:strVal val="#ppt_y"/>
                                              </p:val>
                                            </p:tav>
                                          </p:tavLst>
                                        </p:anim>
                                      </p:childTnLst>
                                    </p:cTn>
                                  </p:par>
                                  <p:par>
                                    <p:cTn id="33" presetID="2" presetClass="entr" presetSubtype="4" decel="50000" fill="hold" grpId="0" nodeType="withEffect">
                                      <p:stCondLst>
                                        <p:cond delay="2000"/>
                                      </p:stCondLst>
                                      <p:childTnLst>
                                        <p:set>
                                          <p:cBhvr>
                                            <p:cTn id="34" dur="1" fill="hold">
                                              <p:stCondLst>
                                                <p:cond delay="0"/>
                                              </p:stCondLst>
                                            </p:cTn>
                                            <p:tgtEl>
                                              <p:spTgt spid="16">
                                                <p:txEl>
                                                  <p:pRg st="0" end="0"/>
                                                </p:txEl>
                                              </p:spTgt>
                                            </p:tgtEl>
                                            <p:attrNameLst>
                                              <p:attrName>style.visibility</p:attrName>
                                            </p:attrNameLst>
                                          </p:cBhvr>
                                          <p:to>
                                            <p:strVal val="visible"/>
                                          </p:to>
                                        </p:set>
                                        <p:anim calcmode="lin" valueType="num">
                                          <p:cBhvr additive="base">
                                            <p:cTn id="35"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16">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decel="50000" fill="hold" grpId="0" nodeType="withEffect">
                                      <p:stCondLst>
                                        <p:cond delay="2200"/>
                                      </p:stCondLst>
                                      <p:childTnLst>
                                        <p:set>
                                          <p:cBhvr>
                                            <p:cTn id="38" dur="1" fill="hold">
                                              <p:stCondLst>
                                                <p:cond delay="0"/>
                                              </p:stCondLst>
                                            </p:cTn>
                                            <p:tgtEl>
                                              <p:spTgt spid="15">
                                                <p:txEl>
                                                  <p:pRg st="0" end="0"/>
                                                </p:txEl>
                                              </p:spTgt>
                                            </p:tgtEl>
                                            <p:attrNameLst>
                                              <p:attrName>style.visibility</p:attrName>
                                            </p:attrNameLst>
                                          </p:cBhvr>
                                          <p:to>
                                            <p:strVal val="visible"/>
                                          </p:to>
                                        </p:set>
                                        <p:anim calcmode="lin" valueType="num">
                                          <p:cBhvr additive="base">
                                            <p:cTn id="39"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0" dur="1000" fill="hold"/>
                                            <p:tgtEl>
                                              <p:spTgt spid="15">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decel="50000" fill="hold" grpId="0" nodeType="withEffect">
                                      <p:stCondLst>
                                        <p:cond delay="2400"/>
                                      </p:stCondLst>
                                      <p:childTnLst>
                                        <p:set>
                                          <p:cBhvr>
                                            <p:cTn id="42" dur="1" fill="hold">
                                              <p:stCondLst>
                                                <p:cond delay="0"/>
                                              </p:stCondLst>
                                            </p:cTn>
                                            <p:tgtEl>
                                              <p:spTgt spid="14">
                                                <p:txEl>
                                                  <p:pRg st="0" end="0"/>
                                                </p:txEl>
                                              </p:spTgt>
                                            </p:tgtEl>
                                            <p:attrNameLst>
                                              <p:attrName>style.visibility</p:attrName>
                                            </p:attrNameLst>
                                          </p:cBhvr>
                                          <p:to>
                                            <p:strVal val="visible"/>
                                          </p:to>
                                        </p:set>
                                        <p:anim calcmode="lin" valueType="num">
                                          <p:cBhvr additive="base">
                                            <p:cTn id="4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decel="50000" fill="hold" grpId="0" nodeType="withEffect">
                                      <p:stCondLst>
                                        <p:cond delay="2600"/>
                                      </p:stCondLst>
                                      <p:childTnLst>
                                        <p:set>
                                          <p:cBhvr>
                                            <p:cTn id="46" dur="1" fill="hold">
                                              <p:stCondLst>
                                                <p:cond delay="0"/>
                                              </p:stCondLst>
                                            </p:cTn>
                                            <p:tgtEl>
                                              <p:spTgt spid="13">
                                                <p:txEl>
                                                  <p:pRg st="0" end="0"/>
                                                </p:txEl>
                                              </p:spTgt>
                                            </p:tgtEl>
                                            <p:attrNameLst>
                                              <p:attrName>style.visibility</p:attrName>
                                            </p:attrNameLst>
                                          </p:cBhvr>
                                          <p:to>
                                            <p:strVal val="visible"/>
                                          </p:to>
                                        </p:set>
                                        <p:anim calcmode="lin" valueType="num">
                                          <p:cBhvr additive="base">
                                            <p:cTn id="47"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3" grpId="0" build="p">
            <p:tmplLst>
              <p:tmpl lvl="1">
                <p:tnLst>
                  <p:par>
                    <p:cTn presetID="2" presetClass="entr" presetSubtype="4" decel="50000" fill="hold" nodeType="withEffect">
                      <p:stCondLst>
                        <p:cond delay="26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decel="50000" fill="hold" nodeType="withEffect">
                      <p:stCondLst>
                        <p:cond delay="24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ppt_x"/>
                              </p:val>
                            </p:tav>
                            <p:tav tm="100000">
                              <p:val>
                                <p:strVal val="#ppt_x"/>
                              </p:val>
                            </p:tav>
                          </p:tavLst>
                        </p:anim>
                        <p:anim calcmode="lin" valueType="num">
                          <p:cBhvr additive="base">
                            <p:cTn dur="10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4" decel="50000" fill="hold" nodeType="withEffect">
                      <p:stCondLst>
                        <p:cond delay="22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0" fill="hold"/>
                            <p:tgtEl>
                              <p:spTgt spid="15"/>
                            </p:tgtEl>
                            <p:attrNameLst>
                              <p:attrName>ppt_x</p:attrName>
                            </p:attrNameLst>
                          </p:cBhvr>
                          <p:tavLst>
                            <p:tav tm="0">
                              <p:val>
                                <p:strVal val="#ppt_x"/>
                              </p:val>
                            </p:tav>
                            <p:tav tm="100000">
                              <p:val>
                                <p:strVal val="#ppt_x"/>
                              </p:val>
                            </p:tav>
                          </p:tavLst>
                        </p:anim>
                        <p:anim calcmode="lin" valueType="num">
                          <p:cBhvr additive="base">
                            <p:cTn dur="1000" fill="hold"/>
                            <p:tgtEl>
                              <p:spTgt spid="15"/>
                            </p:tgtEl>
                            <p:attrNameLst>
                              <p:attrName>ppt_y</p:attrName>
                            </p:attrNameLst>
                          </p:cBhvr>
                          <p:tavLst>
                            <p:tav tm="0">
                              <p:val>
                                <p:strVal val="1+#ppt_h/2"/>
                              </p:val>
                            </p:tav>
                            <p:tav tm="100000">
                              <p:val>
                                <p:strVal val="#ppt_y"/>
                              </p:val>
                            </p:tav>
                          </p:tavLst>
                        </p:anim>
                      </p:childTnLst>
                    </p:cTn>
                  </p:par>
                </p:tnLst>
              </p:tmpl>
            </p:tmplLst>
          </p:bldP>
          <p:bldP spid="16" grpId="0" build="p">
            <p:tmplLst>
              <p:tmpl lvl="1">
                <p:tnLst>
                  <p:par>
                    <p:cTn presetID="2" presetClass="entr" presetSubtype="4" decel="50000" fill="hold" nodeType="withEffect">
                      <p:stCondLst>
                        <p:cond delay="20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17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19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21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000" fill="hold"/>
                                            <p:tgtEl>
                                              <p:spTgt spid="6"/>
                                            </p:tgtEl>
                                            <p:attrNameLst>
                                              <p:attrName>ppt_x</p:attrName>
                                            </p:attrNameLst>
                                          </p:cBhvr>
                                          <p:tavLst>
                                            <p:tav tm="0">
                                              <p:val>
                                                <p:strVal val="#ppt_x"/>
                                              </p:val>
                                            </p:tav>
                                            <p:tav tm="100000">
                                              <p:val>
                                                <p:strVal val="#ppt_x"/>
                                              </p:val>
                                            </p:tav>
                                          </p:tavLst>
                                        </p:anim>
                                        <p:anim calcmode="lin" valueType="num">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6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1000" fill="hold"/>
                                            <p:tgtEl>
                                              <p:spTgt spid="7"/>
                                            </p:tgtEl>
                                            <p:attrNameLst>
                                              <p:attrName>ppt_x</p:attrName>
                                            </p:attrNameLst>
                                          </p:cBhvr>
                                          <p:tavLst>
                                            <p:tav tm="0">
                                              <p:val>
                                                <p:strVal val="#ppt_x"/>
                                              </p:val>
                                            </p:tav>
                                            <p:tav tm="100000">
                                              <p:val>
                                                <p:strVal val="#ppt_x"/>
                                              </p:val>
                                            </p:tav>
                                          </p:tavLst>
                                        </p:anim>
                                        <p:anim calcmode="lin" valueType="num">
                                          <p:cBhvr additive="base">
                                            <p:cTn id="32" dur="1000" fill="hold"/>
                                            <p:tgtEl>
                                              <p:spTgt spid="7"/>
                                            </p:tgtEl>
                                            <p:attrNameLst>
                                              <p:attrName>ppt_y</p:attrName>
                                            </p:attrNameLst>
                                          </p:cBhvr>
                                          <p:tavLst>
                                            <p:tav tm="0">
                                              <p:val>
                                                <p:strVal val="1+#ppt_h/2"/>
                                              </p:val>
                                            </p:tav>
                                            <p:tav tm="100000">
                                              <p:val>
                                                <p:strVal val="#ppt_y"/>
                                              </p:val>
                                            </p:tav>
                                          </p:tavLst>
                                        </p:anim>
                                      </p:childTnLst>
                                    </p:cTn>
                                  </p:par>
                                  <p:par>
                                    <p:cTn id="33" presetID="2" presetClass="entr" presetSubtype="4" decel="50000" fill="hold" grpId="0" nodeType="withEffect">
                                      <p:stCondLst>
                                        <p:cond delay="2000"/>
                                      </p:stCondLst>
                                      <p:childTnLst>
                                        <p:set>
                                          <p:cBhvr>
                                            <p:cTn id="34" dur="1" fill="hold">
                                              <p:stCondLst>
                                                <p:cond delay="0"/>
                                              </p:stCondLst>
                                            </p:cTn>
                                            <p:tgtEl>
                                              <p:spTgt spid="16">
                                                <p:txEl>
                                                  <p:pRg st="0" end="0"/>
                                                </p:txEl>
                                              </p:spTgt>
                                            </p:tgtEl>
                                            <p:attrNameLst>
                                              <p:attrName>style.visibility</p:attrName>
                                            </p:attrNameLst>
                                          </p:cBhvr>
                                          <p:to>
                                            <p:strVal val="visible"/>
                                          </p:to>
                                        </p:set>
                                        <p:anim calcmode="lin" valueType="num">
                                          <p:cBhvr additive="base">
                                            <p:cTn id="35"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16">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decel="50000" fill="hold" grpId="0" nodeType="withEffect">
                                      <p:stCondLst>
                                        <p:cond delay="2200"/>
                                      </p:stCondLst>
                                      <p:childTnLst>
                                        <p:set>
                                          <p:cBhvr>
                                            <p:cTn id="38" dur="1" fill="hold">
                                              <p:stCondLst>
                                                <p:cond delay="0"/>
                                              </p:stCondLst>
                                            </p:cTn>
                                            <p:tgtEl>
                                              <p:spTgt spid="15">
                                                <p:txEl>
                                                  <p:pRg st="0" end="0"/>
                                                </p:txEl>
                                              </p:spTgt>
                                            </p:tgtEl>
                                            <p:attrNameLst>
                                              <p:attrName>style.visibility</p:attrName>
                                            </p:attrNameLst>
                                          </p:cBhvr>
                                          <p:to>
                                            <p:strVal val="visible"/>
                                          </p:to>
                                        </p:set>
                                        <p:anim calcmode="lin" valueType="num">
                                          <p:cBhvr additive="base">
                                            <p:cTn id="39"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0" dur="1000" fill="hold"/>
                                            <p:tgtEl>
                                              <p:spTgt spid="15">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decel="50000" fill="hold" grpId="0" nodeType="withEffect">
                                      <p:stCondLst>
                                        <p:cond delay="2400"/>
                                      </p:stCondLst>
                                      <p:childTnLst>
                                        <p:set>
                                          <p:cBhvr>
                                            <p:cTn id="42" dur="1" fill="hold">
                                              <p:stCondLst>
                                                <p:cond delay="0"/>
                                              </p:stCondLst>
                                            </p:cTn>
                                            <p:tgtEl>
                                              <p:spTgt spid="14">
                                                <p:txEl>
                                                  <p:pRg st="0" end="0"/>
                                                </p:txEl>
                                              </p:spTgt>
                                            </p:tgtEl>
                                            <p:attrNameLst>
                                              <p:attrName>style.visibility</p:attrName>
                                            </p:attrNameLst>
                                          </p:cBhvr>
                                          <p:to>
                                            <p:strVal val="visible"/>
                                          </p:to>
                                        </p:set>
                                        <p:anim calcmode="lin" valueType="num">
                                          <p:cBhvr additive="base">
                                            <p:cTn id="4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decel="50000" fill="hold" grpId="0" nodeType="withEffect">
                                      <p:stCondLst>
                                        <p:cond delay="2600"/>
                                      </p:stCondLst>
                                      <p:childTnLst>
                                        <p:set>
                                          <p:cBhvr>
                                            <p:cTn id="46" dur="1" fill="hold">
                                              <p:stCondLst>
                                                <p:cond delay="0"/>
                                              </p:stCondLst>
                                            </p:cTn>
                                            <p:tgtEl>
                                              <p:spTgt spid="13">
                                                <p:txEl>
                                                  <p:pRg st="0" end="0"/>
                                                </p:txEl>
                                              </p:spTgt>
                                            </p:tgtEl>
                                            <p:attrNameLst>
                                              <p:attrName>style.visibility</p:attrName>
                                            </p:attrNameLst>
                                          </p:cBhvr>
                                          <p:to>
                                            <p:strVal val="visible"/>
                                          </p:to>
                                        </p:set>
                                        <p:anim calcmode="lin" valueType="num">
                                          <p:cBhvr additive="base">
                                            <p:cTn id="47"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3" grpId="0" build="p">
            <p:tmplLst>
              <p:tmpl lvl="1">
                <p:tnLst>
                  <p:par>
                    <p:cTn presetID="2" presetClass="entr" presetSubtype="4" decel="50000" fill="hold" nodeType="withEffect">
                      <p:stCondLst>
                        <p:cond delay="26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decel="50000" fill="hold" nodeType="withEffect">
                      <p:stCondLst>
                        <p:cond delay="24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ppt_x"/>
                              </p:val>
                            </p:tav>
                            <p:tav tm="100000">
                              <p:val>
                                <p:strVal val="#ppt_x"/>
                              </p:val>
                            </p:tav>
                          </p:tavLst>
                        </p:anim>
                        <p:anim calcmode="lin" valueType="num">
                          <p:cBhvr additive="base">
                            <p:cTn dur="10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4" decel="50000" fill="hold" nodeType="withEffect">
                      <p:stCondLst>
                        <p:cond delay="22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0" fill="hold"/>
                            <p:tgtEl>
                              <p:spTgt spid="15"/>
                            </p:tgtEl>
                            <p:attrNameLst>
                              <p:attrName>ppt_x</p:attrName>
                            </p:attrNameLst>
                          </p:cBhvr>
                          <p:tavLst>
                            <p:tav tm="0">
                              <p:val>
                                <p:strVal val="#ppt_x"/>
                              </p:val>
                            </p:tav>
                            <p:tav tm="100000">
                              <p:val>
                                <p:strVal val="#ppt_x"/>
                              </p:val>
                            </p:tav>
                          </p:tavLst>
                        </p:anim>
                        <p:anim calcmode="lin" valueType="num">
                          <p:cBhvr additive="base">
                            <p:cTn dur="1000" fill="hold"/>
                            <p:tgtEl>
                              <p:spTgt spid="15"/>
                            </p:tgtEl>
                            <p:attrNameLst>
                              <p:attrName>ppt_y</p:attrName>
                            </p:attrNameLst>
                          </p:cBhvr>
                          <p:tavLst>
                            <p:tav tm="0">
                              <p:val>
                                <p:strVal val="1+#ppt_h/2"/>
                              </p:val>
                            </p:tav>
                            <p:tav tm="100000">
                              <p:val>
                                <p:strVal val="#ppt_y"/>
                              </p:val>
                            </p:tav>
                          </p:tavLst>
                        </p:anim>
                      </p:childTnLst>
                    </p:cTn>
                  </p:par>
                </p:tnLst>
              </p:tmpl>
            </p:tmplLst>
          </p:bldP>
          <p:bldP spid="16" grpId="0" build="p">
            <p:tmplLst>
              <p:tmpl lvl="1">
                <p:tnLst>
                  <p:par>
                    <p:cTn presetID="2" presetClass="entr" presetSubtype="4" decel="50000" fill="hold" nodeType="withEffect">
                      <p:stCondLst>
                        <p:cond delay="20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Lst>
      </p:timing>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70_Title Slide">
    <p:spTree>
      <p:nvGrpSpPr>
        <p:cNvPr id="1" name=""/>
        <p:cNvGrpSpPr/>
        <p:nvPr/>
      </p:nvGrpSpPr>
      <p:grpSpPr>
        <a:xfrm>
          <a:off x="0" y="0"/>
          <a:ext cx="0" cy="0"/>
          <a:chOff x="0" y="0"/>
          <a:chExt cx="0" cy="0"/>
        </a:xfrm>
      </p:grpSpPr>
      <p:sp>
        <p:nvSpPr>
          <p:cNvPr id="17" name="Picture Placeholder 14"/>
          <p:cNvSpPr>
            <a:spLocks noGrp="1"/>
          </p:cNvSpPr>
          <p:nvPr>
            <p:ph type="pic" sz="quarter" idx="18" hasCustomPrompt="1"/>
          </p:nvPr>
        </p:nvSpPr>
        <p:spPr>
          <a:xfrm>
            <a:off x="0" y="-1"/>
            <a:ext cx="12192000" cy="4349579"/>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Picture Placeholder 14"/>
          <p:cNvSpPr>
            <a:spLocks noGrp="1"/>
          </p:cNvSpPr>
          <p:nvPr>
            <p:ph type="pic" sz="quarter" idx="11" hasCustomPrompt="1"/>
          </p:nvPr>
        </p:nvSpPr>
        <p:spPr>
          <a:xfrm>
            <a:off x="2174788" y="1935358"/>
            <a:ext cx="1464905" cy="2562502"/>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8" name="Picture Placeholder 14"/>
          <p:cNvSpPr>
            <a:spLocks noGrp="1"/>
          </p:cNvSpPr>
          <p:nvPr>
            <p:ph type="pic" sz="quarter" idx="19" hasCustomPrompt="1"/>
          </p:nvPr>
        </p:nvSpPr>
        <p:spPr>
          <a:xfrm>
            <a:off x="5363547" y="1935358"/>
            <a:ext cx="1464905" cy="2562502"/>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9" name="Picture Placeholder 14"/>
          <p:cNvSpPr>
            <a:spLocks noGrp="1"/>
          </p:cNvSpPr>
          <p:nvPr>
            <p:ph type="pic" sz="quarter" idx="20" hasCustomPrompt="1"/>
          </p:nvPr>
        </p:nvSpPr>
        <p:spPr>
          <a:xfrm>
            <a:off x="8552306" y="1935358"/>
            <a:ext cx="1464905" cy="2562502"/>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9" name="Title 8"/>
          <p:cNvSpPr>
            <a:spLocks noGrp="1"/>
          </p:cNvSpPr>
          <p:nvPr>
            <p:ph type="title"/>
          </p:nvPr>
        </p:nvSpPr>
        <p:spPr>
          <a:xfrm>
            <a:off x="1739459" y="369599"/>
            <a:ext cx="6082367" cy="507731"/>
          </a:xfrm>
          <a:prstGeom prst="rect">
            <a:avLst/>
          </a:prstGeom>
        </p:spPr>
        <p:txBody>
          <a:bodyPr/>
          <a:lstStyle>
            <a:lvl1pPr>
              <a:defRPr sz="2800" b="1" i="0">
                <a:solidFill>
                  <a:srgbClr val="FFFFFF"/>
                </a:solidFill>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316158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grpId="0" nodeType="withEffect">
                                  <p:stCondLst>
                                    <p:cond delay="15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animBg="1"/>
      <p:bldP spid="18" grpId="0" animBg="1"/>
      <p:bldP spid="19" grpId="0" animBg="1"/>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71_Title Slide">
    <p:spTree>
      <p:nvGrpSpPr>
        <p:cNvPr id="1" name=""/>
        <p:cNvGrpSpPr/>
        <p:nvPr/>
      </p:nvGrpSpPr>
      <p:grpSpPr>
        <a:xfrm>
          <a:off x="0" y="0"/>
          <a:ext cx="0" cy="0"/>
          <a:chOff x="0" y="0"/>
          <a:chExt cx="0" cy="0"/>
        </a:xfrm>
      </p:grpSpPr>
      <p:sp>
        <p:nvSpPr>
          <p:cNvPr id="4" name="Rectangle 3"/>
          <p:cNvSpPr/>
          <p:nvPr userDrawn="1"/>
        </p:nvSpPr>
        <p:spPr>
          <a:xfrm>
            <a:off x="0" y="0"/>
            <a:ext cx="12192000" cy="4324865"/>
          </a:xfrm>
          <a:prstGeom prst="rect">
            <a:avLst/>
          </a:prstGeom>
          <a:solidFill>
            <a:schemeClr val="accent1"/>
          </a:solidFill>
          <a:ln>
            <a:no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latinLnBrk="1">
              <a:buClrTx/>
              <a:buFontTx/>
              <a:buNone/>
            </a:pPr>
            <a:endParaRPr lang="en-US" sz="3200" kern="1200">
              <a:solidFill>
                <a:srgbClr val="000000"/>
              </a:solidFill>
              <a:ea typeface="굴림" charset="-127"/>
            </a:endParaRP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91737" y="1468492"/>
            <a:ext cx="2442714" cy="4286895"/>
          </a:xfrm>
          <a:prstGeom prst="rect">
            <a:avLst/>
          </a:prstGeom>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90197" y="1468492"/>
            <a:ext cx="2442714" cy="4286895"/>
          </a:xfrm>
          <a:prstGeom prst="rect">
            <a:avLst/>
          </a:prstGeom>
        </p:spPr>
      </p:pic>
      <p:sp>
        <p:nvSpPr>
          <p:cNvPr id="9" name="Picture Placeholder 14"/>
          <p:cNvSpPr>
            <a:spLocks noGrp="1"/>
          </p:cNvSpPr>
          <p:nvPr>
            <p:ph type="pic" sz="quarter" idx="11" hasCustomPrompt="1"/>
          </p:nvPr>
        </p:nvSpPr>
        <p:spPr>
          <a:xfrm>
            <a:off x="3954162"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0" name="Picture Placeholder 14"/>
          <p:cNvSpPr>
            <a:spLocks noGrp="1"/>
          </p:cNvSpPr>
          <p:nvPr>
            <p:ph type="pic" sz="quarter" idx="12" hasCustomPrompt="1"/>
          </p:nvPr>
        </p:nvSpPr>
        <p:spPr>
          <a:xfrm>
            <a:off x="6452622" y="1935357"/>
            <a:ext cx="1693150" cy="296176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13" name="Title 8"/>
          <p:cNvSpPr>
            <a:spLocks noGrp="1"/>
          </p:cNvSpPr>
          <p:nvPr>
            <p:ph type="title"/>
          </p:nvPr>
        </p:nvSpPr>
        <p:spPr>
          <a:xfrm>
            <a:off x="1739459" y="369599"/>
            <a:ext cx="6082367" cy="507731"/>
          </a:xfrm>
          <a:prstGeom prst="rect">
            <a:avLst/>
          </a:prstGeom>
        </p:spPr>
        <p:txBody>
          <a:bodyPr/>
          <a:lstStyle>
            <a:lvl1pPr>
              <a:defRPr sz="2800" b="1" i="0">
                <a:solidFill>
                  <a:srgbClr val="FFFFFF"/>
                </a:solidFill>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5278604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2" presetClass="entr" presetSubtype="4" fill="hold" nodeType="withEffect" p14:presetBounceEnd="50000">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14:bounceEnd="50000">
                                          <p:cBhvr additive="base">
                                            <p:cTn id="13" dur="1000" fill="hold"/>
                                            <p:tgtEl>
                                              <p:spTgt spid="11"/>
                                            </p:tgtEl>
                                            <p:attrNameLst>
                                              <p:attrName>ppt_x</p:attrName>
                                            </p:attrNameLst>
                                          </p:cBhvr>
                                          <p:tavLst>
                                            <p:tav tm="0">
                                              <p:val>
                                                <p:strVal val="#ppt_x"/>
                                              </p:val>
                                            </p:tav>
                                            <p:tav tm="100000">
                                              <p:val>
                                                <p:strVal val="#ppt_x"/>
                                              </p:val>
                                            </p:tav>
                                          </p:tavLst>
                                        </p:anim>
                                        <p:anim calcmode="lin" valueType="num" p14:bounceEnd="50000">
                                          <p:cBhvr additive="base">
                                            <p:cTn id="14" dur="1000" fill="hold"/>
                                            <p:tgtEl>
                                              <p:spTgt spid="1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14:presetBounceEnd="50000">
                                      <p:stCondLst>
                                        <p:cond delay="400"/>
                                      </p:stCondLst>
                                      <p:childTnLst>
                                        <p:set>
                                          <p:cBhvr>
                                            <p:cTn id="16" dur="1" fill="hold">
                                              <p:stCondLst>
                                                <p:cond delay="0"/>
                                              </p:stCondLst>
                                            </p:cTn>
                                            <p:tgtEl>
                                              <p:spTgt spid="12"/>
                                            </p:tgtEl>
                                            <p:attrNameLst>
                                              <p:attrName>style.visibility</p:attrName>
                                            </p:attrNameLst>
                                          </p:cBhvr>
                                          <p:to>
                                            <p:strVal val="visible"/>
                                          </p:to>
                                        </p:set>
                                        <p:anim calcmode="lin" valueType="num" p14:bounceEnd="50000">
                                          <p:cBhvr additive="base">
                                            <p:cTn id="17" dur="10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18"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2" presetClass="entr" presetSubtype="4"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1000" fill="hold"/>
                                            <p:tgtEl>
                                              <p:spTgt spid="11"/>
                                            </p:tgtEl>
                                            <p:attrNameLst>
                                              <p:attrName>ppt_x</p:attrName>
                                            </p:attrNameLst>
                                          </p:cBhvr>
                                          <p:tavLst>
                                            <p:tav tm="0">
                                              <p:val>
                                                <p:strVal val="#ppt_x"/>
                                              </p:val>
                                            </p:tav>
                                            <p:tav tm="100000">
                                              <p:val>
                                                <p:strVal val="#ppt_x"/>
                                              </p:val>
                                            </p:tav>
                                          </p:tavLst>
                                        </p:anim>
                                        <p:anim calcmode="lin" valueType="num">
                                          <p:cBhvr additive="base">
                                            <p:cTn id="14" dur="1000" fill="hold"/>
                                            <p:tgtEl>
                                              <p:spTgt spid="1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40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1000" fill="hold"/>
                                            <p:tgtEl>
                                              <p:spTgt spid="12"/>
                                            </p:tgtEl>
                                            <p:attrNameLst>
                                              <p:attrName>ppt_x</p:attrName>
                                            </p:attrNameLst>
                                          </p:cBhvr>
                                          <p:tavLst>
                                            <p:tav tm="0">
                                              <p:val>
                                                <p:strVal val="#ppt_x"/>
                                              </p:val>
                                            </p:tav>
                                            <p:tav tm="100000">
                                              <p:val>
                                                <p:strVal val="#ppt_x"/>
                                              </p:val>
                                            </p:tav>
                                          </p:tavLst>
                                        </p:anim>
                                        <p:anim calcmode="lin" valueType="num">
                                          <p:cBhvr additive="base">
                                            <p:cTn id="18"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72_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14802" y="1562802"/>
            <a:ext cx="2955684" cy="5187144"/>
          </a:xfrm>
          <a:prstGeom prst="rect">
            <a:avLst/>
          </a:prstGeom>
        </p:spPr>
      </p:pic>
      <p:sp>
        <p:nvSpPr>
          <p:cNvPr id="5" name="Picture Placeholder 14"/>
          <p:cNvSpPr>
            <a:spLocks noGrp="1"/>
          </p:cNvSpPr>
          <p:nvPr>
            <p:ph type="pic" sz="quarter" idx="11" hasCustomPrompt="1"/>
          </p:nvPr>
        </p:nvSpPr>
        <p:spPr>
          <a:xfrm>
            <a:off x="4937917" y="2105350"/>
            <a:ext cx="2048712" cy="3583733"/>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40105384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 presetClass="entr" presetSubtype="4" fill="hold" nodeType="withEffect" p14:presetBounceEnd="50000">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14:bounceEnd="50000">
                                          <p:cBhvr additive="base">
                                            <p:cTn id="10"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1"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1000" fill="hold"/>
                                            <p:tgtEl>
                                              <p:spTgt spid="4"/>
                                            </p:tgtEl>
                                            <p:attrNameLst>
                                              <p:attrName>ppt_x</p:attrName>
                                            </p:attrNameLst>
                                          </p:cBhvr>
                                          <p:tavLst>
                                            <p:tav tm="0">
                                              <p:val>
                                                <p:strVal val="#ppt_x"/>
                                              </p:val>
                                            </p:tav>
                                            <p:tav tm="100000">
                                              <p:val>
                                                <p:strVal val="#ppt_x"/>
                                              </p:val>
                                            </p:tav>
                                          </p:tavLst>
                                        </p:anim>
                                        <p:anim calcmode="lin" valueType="num">
                                          <p:cBhvr additive="base">
                                            <p:cTn id="11"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78_Title Slide">
    <p:spTree>
      <p:nvGrpSpPr>
        <p:cNvPr id="1" name=""/>
        <p:cNvGrpSpPr/>
        <p:nvPr/>
      </p:nvGrpSpPr>
      <p:grpSpPr>
        <a:xfrm>
          <a:off x="0" y="0"/>
          <a:ext cx="0" cy="0"/>
          <a:chOff x="0" y="0"/>
          <a:chExt cx="0" cy="0"/>
        </a:xfrm>
      </p:grpSpPr>
      <p:sp>
        <p:nvSpPr>
          <p:cNvPr id="7" name="Picture Placeholder 14"/>
          <p:cNvSpPr>
            <a:spLocks noGrp="1"/>
          </p:cNvSpPr>
          <p:nvPr>
            <p:ph type="pic" sz="quarter" idx="12" hasCustomPrompt="1"/>
          </p:nvPr>
        </p:nvSpPr>
        <p:spPr>
          <a:xfrm>
            <a:off x="2889749" y="1719558"/>
            <a:ext cx="5305476" cy="3395582"/>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8" name="Picture Placeholder 14"/>
          <p:cNvSpPr>
            <a:spLocks noGrp="1"/>
          </p:cNvSpPr>
          <p:nvPr>
            <p:ph type="pic" sz="quarter" idx="13" hasCustomPrompt="1"/>
          </p:nvPr>
        </p:nvSpPr>
        <p:spPr>
          <a:xfrm>
            <a:off x="6333340" y="1998733"/>
            <a:ext cx="2532102" cy="3166719"/>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
        <p:nvSpPr>
          <p:cNvPr id="9" name="Picture Placeholder 14"/>
          <p:cNvSpPr>
            <a:spLocks noGrp="1"/>
          </p:cNvSpPr>
          <p:nvPr>
            <p:ph type="pic" sz="quarter" idx="14" hasCustomPrompt="1"/>
          </p:nvPr>
        </p:nvSpPr>
        <p:spPr>
          <a:xfrm>
            <a:off x="8806245" y="3412808"/>
            <a:ext cx="991764" cy="1752644"/>
          </a:xfrm>
          <a:prstGeom prst="rect">
            <a:avLst/>
          </a:prstGeom>
          <a:pattFill prst="pct40">
            <a:fgClr>
              <a:schemeClr val="bg1"/>
            </a:fgClr>
            <a:bgClr>
              <a:schemeClr val="bg1">
                <a:lumMod val="75000"/>
              </a:schemeClr>
            </a:bgClr>
          </a:pattFill>
        </p:spPr>
        <p:txBody>
          <a:bodyPr anchor="ctr"/>
          <a:lstStyle>
            <a:lvl1pPr marL="0" indent="0" algn="ctr">
              <a:buNone/>
              <a:defRPr sz="1600" baseline="0">
                <a:latin typeface="Source Sans Pro" charset="0"/>
              </a:defRPr>
            </a:lvl1pPr>
          </a:lstStyle>
          <a:p>
            <a:r>
              <a:rPr lang="en-US"/>
              <a:t>Insert Image</a:t>
            </a:r>
          </a:p>
        </p:txBody>
      </p:sp>
    </p:spTree>
    <p:extLst>
      <p:ext uri="{BB962C8B-B14F-4D97-AF65-F5344CB8AC3E}">
        <p14:creationId xmlns:p14="http://schemas.microsoft.com/office/powerpoint/2010/main" val="322763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77_Title Slide">
    <p:spTree>
      <p:nvGrpSpPr>
        <p:cNvPr id="1" name=""/>
        <p:cNvGrpSpPr/>
        <p:nvPr/>
      </p:nvGrpSpPr>
      <p:grpSpPr>
        <a:xfrm>
          <a:off x="0" y="0"/>
          <a:ext cx="0" cy="0"/>
          <a:chOff x="0" y="0"/>
          <a:chExt cx="0" cy="0"/>
        </a:xfrm>
      </p:grpSpPr>
      <p:sp>
        <p:nvSpPr>
          <p:cNvPr id="8"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94420" y="2195662"/>
            <a:ext cx="3251251" cy="5705856"/>
          </a:xfrm>
          <a:prstGeom prst="rect">
            <a:avLst/>
          </a:prstGeom>
        </p:spPr>
      </p:pic>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416269" y="2195662"/>
            <a:ext cx="3251251" cy="5705856"/>
          </a:xfrm>
          <a:prstGeom prst="rect">
            <a:avLst/>
          </a:prstGeom>
        </p:spPr>
      </p:pic>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38118" y="2195662"/>
            <a:ext cx="3251251" cy="5705856"/>
          </a:xfrm>
          <a:prstGeom prst="rect">
            <a:avLst/>
          </a:prstGeom>
        </p:spPr>
      </p:pic>
      <p:sp>
        <p:nvSpPr>
          <p:cNvPr id="10" name="Picture Placeholder 12"/>
          <p:cNvSpPr>
            <a:spLocks noGrp="1"/>
          </p:cNvSpPr>
          <p:nvPr>
            <p:ph type="pic" sz="quarter" idx="11"/>
          </p:nvPr>
        </p:nvSpPr>
        <p:spPr>
          <a:xfrm>
            <a:off x="1668118" y="282220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
        <p:nvSpPr>
          <p:cNvPr id="11" name="Picture Placeholder 12"/>
          <p:cNvSpPr>
            <a:spLocks noGrp="1"/>
          </p:cNvSpPr>
          <p:nvPr>
            <p:ph type="pic" sz="quarter" idx="12"/>
          </p:nvPr>
        </p:nvSpPr>
        <p:spPr>
          <a:xfrm>
            <a:off x="4905588" y="282220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
        <p:nvSpPr>
          <p:cNvPr id="12" name="Picture Placeholder 12"/>
          <p:cNvSpPr>
            <a:spLocks noGrp="1"/>
          </p:cNvSpPr>
          <p:nvPr>
            <p:ph type="pic" sz="quarter" idx="13"/>
          </p:nvPr>
        </p:nvSpPr>
        <p:spPr>
          <a:xfrm>
            <a:off x="8132057" y="282220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18295204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79_Title Slide">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387195" y="-503279"/>
            <a:ext cx="3251918" cy="5707027"/>
          </a:xfrm>
          <a:prstGeom prst="rect">
            <a:avLst/>
          </a:prstGeom>
        </p:spPr>
      </p:pic>
      <p:pic>
        <p:nvPicPr>
          <p:cNvPr id="14" name="Picture 1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416269" y="2195662"/>
            <a:ext cx="3251251" cy="5705856"/>
          </a:xfrm>
          <a:prstGeom prst="rect">
            <a:avLst/>
          </a:prstGeom>
        </p:spPr>
      </p:pic>
      <p:sp>
        <p:nvSpPr>
          <p:cNvPr id="15" name="Picture Placeholder 12"/>
          <p:cNvSpPr>
            <a:spLocks noGrp="1"/>
          </p:cNvSpPr>
          <p:nvPr>
            <p:ph type="pic" sz="quarter" idx="11"/>
          </p:nvPr>
        </p:nvSpPr>
        <p:spPr>
          <a:xfrm>
            <a:off x="7877651" y="116073"/>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
        <p:nvSpPr>
          <p:cNvPr id="16" name="Picture Placeholder 12"/>
          <p:cNvSpPr>
            <a:spLocks noGrp="1"/>
          </p:cNvSpPr>
          <p:nvPr>
            <p:ph type="pic" sz="quarter" idx="12"/>
          </p:nvPr>
        </p:nvSpPr>
        <p:spPr>
          <a:xfrm>
            <a:off x="4905588" y="282220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68737240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80_Title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20700000">
            <a:off x="5664303" y="2195662"/>
            <a:ext cx="3251251" cy="5705856"/>
          </a:xfrm>
          <a:prstGeom prst="rect">
            <a:avLst/>
          </a:prstGeom>
        </p:spPr>
      </p:pic>
      <p:sp>
        <p:nvSpPr>
          <p:cNvPr id="7" name="Picture Placeholder 12"/>
          <p:cNvSpPr>
            <a:spLocks noGrp="1"/>
          </p:cNvSpPr>
          <p:nvPr>
            <p:ph type="pic" sz="quarter" idx="12"/>
          </p:nvPr>
        </p:nvSpPr>
        <p:spPr>
          <a:xfrm rot="20700000">
            <a:off x="6092513" y="282220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20700000">
            <a:off x="7418962" y="-1597862"/>
            <a:ext cx="3251251" cy="5705856"/>
          </a:xfrm>
          <a:prstGeom prst="rect">
            <a:avLst/>
          </a:prstGeom>
        </p:spPr>
      </p:pic>
      <p:sp>
        <p:nvSpPr>
          <p:cNvPr id="9" name="Picture Placeholder 12"/>
          <p:cNvSpPr>
            <a:spLocks noGrp="1"/>
          </p:cNvSpPr>
          <p:nvPr>
            <p:ph type="pic" sz="quarter" idx="13"/>
          </p:nvPr>
        </p:nvSpPr>
        <p:spPr>
          <a:xfrm rot="20700000">
            <a:off x="7847172" y="-971322"/>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20700000">
            <a:off x="8852347" y="3542549"/>
            <a:ext cx="3251251" cy="5705856"/>
          </a:xfrm>
          <a:prstGeom prst="rect">
            <a:avLst/>
          </a:prstGeom>
        </p:spPr>
      </p:pic>
      <p:sp>
        <p:nvSpPr>
          <p:cNvPr id="11" name="Picture Placeholder 12"/>
          <p:cNvSpPr>
            <a:spLocks noGrp="1"/>
          </p:cNvSpPr>
          <p:nvPr>
            <p:ph type="pic" sz="quarter" idx="14"/>
          </p:nvPr>
        </p:nvSpPr>
        <p:spPr>
          <a:xfrm rot="20700000">
            <a:off x="9268200" y="4169089"/>
            <a:ext cx="2221829" cy="3938362"/>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4052725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81_Title Slide">
    <p:spTree>
      <p:nvGrpSpPr>
        <p:cNvPr id="1" name=""/>
        <p:cNvGrpSpPr/>
        <p:nvPr/>
      </p:nvGrpSpPr>
      <p:grpSpPr>
        <a:xfrm>
          <a:off x="0" y="0"/>
          <a:ext cx="0" cy="0"/>
          <a:chOff x="0" y="0"/>
          <a:chExt cx="0" cy="0"/>
        </a:xfrm>
      </p:grpSpPr>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273007" y="1230591"/>
            <a:ext cx="10058400" cy="5627409"/>
          </a:xfrm>
          <a:prstGeom prst="rect">
            <a:avLst/>
          </a:prstGeom>
        </p:spPr>
      </p:pic>
      <p:sp>
        <p:nvSpPr>
          <p:cNvPr id="13" name="Picture Placeholder 12"/>
          <p:cNvSpPr>
            <a:spLocks noGrp="1"/>
          </p:cNvSpPr>
          <p:nvPr>
            <p:ph type="pic" sz="quarter" idx="12"/>
          </p:nvPr>
        </p:nvSpPr>
        <p:spPr>
          <a:xfrm>
            <a:off x="6190692" y="1512936"/>
            <a:ext cx="6314346" cy="3949301"/>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4036426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50_Custom Layout">
    <p:spTree>
      <p:nvGrpSpPr>
        <p:cNvPr id="1" name=""/>
        <p:cNvGrpSpPr/>
        <p:nvPr/>
      </p:nvGrpSpPr>
      <p:grpSpPr>
        <a:xfrm>
          <a:off x="0" y="0"/>
          <a:ext cx="0" cy="0"/>
          <a:chOff x="0" y="0"/>
          <a:chExt cx="0" cy="0"/>
        </a:xfrm>
      </p:grpSpPr>
      <p:sp>
        <p:nvSpPr>
          <p:cNvPr id="7" name="Pentagon 6"/>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userDrawn="1"/>
        </p:nvGrpSpPr>
        <p:grpSpPr>
          <a:xfrm rot="5400000">
            <a:off x="-504746" y="-31317"/>
            <a:ext cx="1519706" cy="1582341"/>
            <a:chOff x="8349573" y="-1673337"/>
            <a:chExt cx="6162676" cy="6416675"/>
          </a:xfrm>
          <a:solidFill>
            <a:schemeClr val="bg2">
              <a:alpha val="15000"/>
            </a:schemeClr>
          </a:solidFill>
        </p:grpSpPr>
        <p:sp>
          <p:nvSpPr>
            <p:cNvPr id="13"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userDrawn="1"/>
        </p:nvGrpSpPr>
        <p:grpSpPr>
          <a:xfrm rot="10800000">
            <a:off x="10957866" y="5570341"/>
            <a:ext cx="1519706" cy="1582341"/>
            <a:chOff x="8349573" y="-1673337"/>
            <a:chExt cx="6162676" cy="6416675"/>
          </a:xfrm>
          <a:solidFill>
            <a:schemeClr val="bg2">
              <a:alpha val="15000"/>
            </a:schemeClr>
          </a:solidFill>
        </p:grpSpPr>
        <p:sp>
          <p:nvSpPr>
            <p:cNvPr id="32"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Picture Placeholder 3"/>
          <p:cNvSpPr>
            <a:spLocks noGrp="1"/>
          </p:cNvSpPr>
          <p:nvPr>
            <p:ph type="pic" sz="quarter" idx="13"/>
          </p:nvPr>
        </p:nvSpPr>
        <p:spPr>
          <a:xfrm>
            <a:off x="1017688" y="1805092"/>
            <a:ext cx="1940759" cy="1940759"/>
          </a:xfrm>
          <a:prstGeom prst="diamond">
            <a:avLst/>
          </a:prstGeom>
          <a:ln w="19050">
            <a:noFill/>
          </a:ln>
        </p:spPr>
        <p:txBody>
          <a:bodyPr>
            <a:normAutofit/>
          </a:bodyPr>
          <a:lstStyle>
            <a:lvl1pPr>
              <a:defRPr sz="1200"/>
            </a:lvl1pPr>
          </a:lstStyle>
          <a:p>
            <a:endParaRPr lang="id-ID"/>
          </a:p>
        </p:txBody>
      </p:sp>
      <p:sp>
        <p:nvSpPr>
          <p:cNvPr id="44" name="Picture Placeholder 3"/>
          <p:cNvSpPr>
            <a:spLocks noGrp="1"/>
          </p:cNvSpPr>
          <p:nvPr>
            <p:ph type="pic" sz="quarter" idx="14"/>
          </p:nvPr>
        </p:nvSpPr>
        <p:spPr>
          <a:xfrm>
            <a:off x="2048149" y="2835663"/>
            <a:ext cx="1940759" cy="1940759"/>
          </a:xfrm>
          <a:prstGeom prst="diamond">
            <a:avLst/>
          </a:prstGeom>
          <a:ln w="19050">
            <a:noFill/>
          </a:ln>
        </p:spPr>
        <p:txBody>
          <a:bodyPr>
            <a:normAutofit/>
          </a:bodyPr>
          <a:lstStyle>
            <a:lvl1pPr>
              <a:defRPr sz="1200"/>
            </a:lvl1pPr>
          </a:lstStyle>
          <a:p>
            <a:endParaRPr lang="id-ID"/>
          </a:p>
        </p:txBody>
      </p:sp>
      <p:sp>
        <p:nvSpPr>
          <p:cNvPr id="45" name="Picture Placeholder 3"/>
          <p:cNvSpPr>
            <a:spLocks noGrp="1"/>
          </p:cNvSpPr>
          <p:nvPr>
            <p:ph type="pic" sz="quarter" idx="15"/>
          </p:nvPr>
        </p:nvSpPr>
        <p:spPr>
          <a:xfrm>
            <a:off x="3080049" y="1805092"/>
            <a:ext cx="1940759" cy="1940759"/>
          </a:xfrm>
          <a:prstGeom prst="diamond">
            <a:avLst/>
          </a:prstGeom>
          <a:ln w="19050">
            <a:noFill/>
          </a:ln>
        </p:spPr>
        <p:txBody>
          <a:bodyPr>
            <a:normAutofit/>
          </a:bodyPr>
          <a:lstStyle>
            <a:lvl1pPr>
              <a:defRPr sz="1200"/>
            </a:lvl1pPr>
          </a:lstStyle>
          <a:p>
            <a:endParaRPr lang="id-ID"/>
          </a:p>
        </p:txBody>
      </p:sp>
      <p:sp>
        <p:nvSpPr>
          <p:cNvPr id="46" name="Picture Placeholder 3"/>
          <p:cNvSpPr>
            <a:spLocks noGrp="1"/>
          </p:cNvSpPr>
          <p:nvPr>
            <p:ph type="pic" sz="quarter" idx="16"/>
          </p:nvPr>
        </p:nvSpPr>
        <p:spPr>
          <a:xfrm>
            <a:off x="3080049" y="3866234"/>
            <a:ext cx="1940759" cy="1940759"/>
          </a:xfrm>
          <a:prstGeom prst="diamond">
            <a:avLst/>
          </a:prstGeom>
          <a:ln w="19050">
            <a:noFill/>
          </a:ln>
        </p:spPr>
        <p:txBody>
          <a:bodyPr>
            <a:normAutofit/>
          </a:bodyPr>
          <a:lstStyle>
            <a:lvl1pPr>
              <a:defRPr sz="1200"/>
            </a:lvl1pPr>
          </a:lstStyle>
          <a:p>
            <a:endParaRPr lang="id-ID"/>
          </a:p>
        </p:txBody>
      </p:sp>
      <p:sp>
        <p:nvSpPr>
          <p:cNvPr id="47" name="Picture Placeholder 3"/>
          <p:cNvSpPr>
            <a:spLocks noGrp="1"/>
          </p:cNvSpPr>
          <p:nvPr>
            <p:ph type="pic" sz="quarter" idx="17"/>
          </p:nvPr>
        </p:nvSpPr>
        <p:spPr>
          <a:xfrm>
            <a:off x="4111949" y="2835663"/>
            <a:ext cx="1940759" cy="1940759"/>
          </a:xfrm>
          <a:prstGeom prst="diamond">
            <a:avLst/>
          </a:prstGeom>
          <a:ln w="19050">
            <a:noFill/>
          </a:ln>
        </p:spPr>
        <p:txBody>
          <a:bodyPr>
            <a:normAutofit/>
          </a:bodyPr>
          <a:lstStyle>
            <a:lvl1pPr>
              <a:defRPr sz="1200"/>
            </a:lvl1pPr>
          </a:lstStyle>
          <a:p>
            <a:endParaRPr lang="id-ID"/>
          </a:p>
        </p:txBody>
      </p:sp>
      <p:sp>
        <p:nvSpPr>
          <p:cNvPr id="48" name="Picture Placeholder 3"/>
          <p:cNvSpPr>
            <a:spLocks noGrp="1"/>
          </p:cNvSpPr>
          <p:nvPr>
            <p:ph type="pic" sz="quarter" idx="18"/>
          </p:nvPr>
        </p:nvSpPr>
        <p:spPr>
          <a:xfrm>
            <a:off x="5149390" y="1805092"/>
            <a:ext cx="1940759" cy="1940759"/>
          </a:xfrm>
          <a:prstGeom prst="diamond">
            <a:avLst/>
          </a:prstGeom>
          <a:ln w="19050">
            <a:noFill/>
          </a:ln>
        </p:spPr>
        <p:txBody>
          <a:bodyPr>
            <a:normAutofit/>
          </a:bodyPr>
          <a:lstStyle>
            <a:lvl1pPr>
              <a:defRPr sz="1200"/>
            </a:lvl1pPr>
          </a:lstStyle>
          <a:p>
            <a:endParaRPr lang="id-ID"/>
          </a:p>
        </p:txBody>
      </p:sp>
      <p:sp>
        <p:nvSpPr>
          <p:cNvPr id="49" name="Picture Placeholder 3"/>
          <p:cNvSpPr>
            <a:spLocks noGrp="1"/>
          </p:cNvSpPr>
          <p:nvPr>
            <p:ph type="pic" sz="quarter" idx="19"/>
          </p:nvPr>
        </p:nvSpPr>
        <p:spPr>
          <a:xfrm>
            <a:off x="6187324" y="2835663"/>
            <a:ext cx="1940759" cy="1940759"/>
          </a:xfrm>
          <a:prstGeom prst="diamond">
            <a:avLst/>
          </a:prstGeom>
          <a:ln w="19050">
            <a:noFill/>
          </a:ln>
        </p:spPr>
        <p:txBody>
          <a:bodyPr>
            <a:normAutofit/>
          </a:bodyPr>
          <a:lstStyle>
            <a:lvl1pPr>
              <a:defRPr sz="1200"/>
            </a:lvl1pPr>
          </a:lstStyle>
          <a:p>
            <a:endParaRPr lang="id-ID"/>
          </a:p>
        </p:txBody>
      </p:sp>
      <p:sp>
        <p:nvSpPr>
          <p:cNvPr id="50" name="Picture Placeholder 3"/>
          <p:cNvSpPr>
            <a:spLocks noGrp="1"/>
          </p:cNvSpPr>
          <p:nvPr>
            <p:ph type="pic" sz="quarter" idx="20"/>
          </p:nvPr>
        </p:nvSpPr>
        <p:spPr>
          <a:xfrm>
            <a:off x="7219224" y="1805092"/>
            <a:ext cx="1940759" cy="1940759"/>
          </a:xfrm>
          <a:prstGeom prst="diamond">
            <a:avLst/>
          </a:prstGeom>
          <a:ln w="19050">
            <a:noFill/>
          </a:ln>
        </p:spPr>
        <p:txBody>
          <a:bodyPr>
            <a:normAutofit/>
          </a:bodyPr>
          <a:lstStyle>
            <a:lvl1pPr>
              <a:defRPr sz="1200"/>
            </a:lvl1pPr>
          </a:lstStyle>
          <a:p>
            <a:endParaRPr lang="id-ID"/>
          </a:p>
        </p:txBody>
      </p:sp>
      <p:sp>
        <p:nvSpPr>
          <p:cNvPr id="51" name="Picture Placeholder 3"/>
          <p:cNvSpPr>
            <a:spLocks noGrp="1"/>
          </p:cNvSpPr>
          <p:nvPr>
            <p:ph type="pic" sz="quarter" idx="21"/>
          </p:nvPr>
        </p:nvSpPr>
        <p:spPr>
          <a:xfrm>
            <a:off x="7219224" y="3866234"/>
            <a:ext cx="1940759" cy="1940759"/>
          </a:xfrm>
          <a:prstGeom prst="diamond">
            <a:avLst/>
          </a:prstGeom>
          <a:ln w="19050">
            <a:noFill/>
          </a:ln>
        </p:spPr>
        <p:txBody>
          <a:bodyPr>
            <a:normAutofit/>
          </a:bodyPr>
          <a:lstStyle>
            <a:lvl1pPr>
              <a:defRPr sz="1200"/>
            </a:lvl1pPr>
          </a:lstStyle>
          <a:p>
            <a:endParaRPr lang="id-ID"/>
          </a:p>
        </p:txBody>
      </p:sp>
      <p:sp>
        <p:nvSpPr>
          <p:cNvPr id="52" name="Picture Placeholder 3"/>
          <p:cNvSpPr>
            <a:spLocks noGrp="1"/>
          </p:cNvSpPr>
          <p:nvPr>
            <p:ph type="pic" sz="quarter" idx="22"/>
          </p:nvPr>
        </p:nvSpPr>
        <p:spPr>
          <a:xfrm>
            <a:off x="8251124" y="2835663"/>
            <a:ext cx="1940759" cy="1940759"/>
          </a:xfrm>
          <a:prstGeom prst="diamond">
            <a:avLst/>
          </a:prstGeom>
          <a:ln w="19050">
            <a:noFill/>
          </a:ln>
        </p:spPr>
        <p:txBody>
          <a:bodyPr>
            <a:normAutofit/>
          </a:bodyPr>
          <a:lstStyle>
            <a:lvl1pPr>
              <a:defRPr sz="1200"/>
            </a:lvl1pPr>
          </a:lstStyle>
          <a:p>
            <a:endParaRPr lang="id-ID"/>
          </a:p>
        </p:txBody>
      </p:sp>
      <p:sp>
        <p:nvSpPr>
          <p:cNvPr id="53" name="Picture Placeholder 3"/>
          <p:cNvSpPr>
            <a:spLocks noGrp="1"/>
          </p:cNvSpPr>
          <p:nvPr>
            <p:ph type="pic" sz="quarter" idx="23"/>
          </p:nvPr>
        </p:nvSpPr>
        <p:spPr>
          <a:xfrm>
            <a:off x="9288565" y="1805092"/>
            <a:ext cx="1940759" cy="1940759"/>
          </a:xfrm>
          <a:prstGeom prst="diamond">
            <a:avLst/>
          </a:prstGeom>
          <a:ln w="19050">
            <a:noFill/>
          </a:ln>
        </p:spPr>
        <p:txBody>
          <a:bodyPr>
            <a:normAutofit/>
          </a:bodyPr>
          <a:lstStyle>
            <a:lvl1pPr>
              <a:defRPr sz="1200"/>
            </a:lvl1pPr>
          </a:lstStyle>
          <a:p>
            <a:endParaRPr lang="id-ID"/>
          </a:p>
        </p:txBody>
      </p:sp>
      <p:sp>
        <p:nvSpPr>
          <p:cNvPr id="54" name="Slide Number Placeholder 4"/>
          <p:cNvSpPr>
            <a:spLocks noGrp="1"/>
          </p:cNvSpPr>
          <p:nvPr>
            <p:ph type="sldNum" sz="quarter" idx="12"/>
          </p:nvPr>
        </p:nvSpPr>
        <p:spPr>
          <a:xfrm>
            <a:off x="11393719" y="545146"/>
            <a:ext cx="648000" cy="365125"/>
          </a:xfrm>
          <a:prstGeom prst="rect">
            <a:avLst/>
          </a:prstGeom>
        </p:spPr>
        <p:txBody>
          <a:bodyPr/>
          <a:lstStyle>
            <a:lvl1pPr algn="r">
              <a:defRPr sz="1800" b="1">
                <a:solidFill>
                  <a:schemeClr val="bg1"/>
                </a:solidFill>
              </a:defRPr>
            </a:lvl1pPr>
          </a:lstStyle>
          <a:p>
            <a:fld id="{06BF0A5B-CA18-47D2-801E-5D97420A52F4}" type="slidenum">
              <a:rPr lang="id-ID" smtClean="0"/>
              <a:pPr/>
              <a:t>‹#›</a:t>
            </a:fld>
            <a:endParaRPr lang="id-ID"/>
          </a:p>
        </p:txBody>
      </p:sp>
      <p:sp>
        <p:nvSpPr>
          <p:cNvPr id="55" name="Picture Placeholder 3"/>
          <p:cNvSpPr>
            <a:spLocks noGrp="1"/>
          </p:cNvSpPr>
          <p:nvPr>
            <p:ph type="pic" sz="quarter" idx="24"/>
          </p:nvPr>
        </p:nvSpPr>
        <p:spPr>
          <a:xfrm>
            <a:off x="5149389" y="3866234"/>
            <a:ext cx="1940759" cy="1940759"/>
          </a:xfrm>
          <a:prstGeom prst="diamond">
            <a:avLst/>
          </a:prstGeom>
          <a:ln w="19050">
            <a:noFill/>
          </a:ln>
        </p:spPr>
        <p:txBody>
          <a:bodyPr>
            <a:normAutofit/>
          </a:bodyPr>
          <a:lstStyle>
            <a:lvl1pPr>
              <a:defRPr sz="1200"/>
            </a:lvl1pPr>
          </a:lstStyle>
          <a:p>
            <a:endParaRPr lang="id-ID"/>
          </a:p>
        </p:txBody>
      </p:sp>
    </p:spTree>
    <p:extLst>
      <p:ext uri="{BB962C8B-B14F-4D97-AF65-F5344CB8AC3E}">
        <p14:creationId xmlns:p14="http://schemas.microsoft.com/office/powerpoint/2010/main" val="879933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wipe(down)">
                                      <p:cBhvr>
                                        <p:cTn id="1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82_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839323" y="685154"/>
            <a:ext cx="6982691" cy="6400800"/>
          </a:xfrm>
          <a:prstGeom prst="rect">
            <a:avLst/>
          </a:prstGeom>
        </p:spPr>
      </p:pic>
      <p:sp>
        <p:nvSpPr>
          <p:cNvPr id="5" name="Picture Placeholder 12"/>
          <p:cNvSpPr>
            <a:spLocks noGrp="1"/>
          </p:cNvSpPr>
          <p:nvPr>
            <p:ph type="pic" sz="quarter" idx="12"/>
          </p:nvPr>
        </p:nvSpPr>
        <p:spPr>
          <a:xfrm>
            <a:off x="6289546" y="1092806"/>
            <a:ext cx="6079568" cy="3664545"/>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71276842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83_Title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40800" y="796710"/>
            <a:ext cx="4176215" cy="5687454"/>
          </a:xfrm>
          <a:prstGeom prst="rect">
            <a:avLst/>
          </a:prstGeom>
        </p:spPr>
      </p:pic>
      <p:sp>
        <p:nvSpPr>
          <p:cNvPr id="7" name="Picture Placeholder 12"/>
          <p:cNvSpPr>
            <a:spLocks noGrp="1"/>
          </p:cNvSpPr>
          <p:nvPr>
            <p:ph type="pic" sz="quarter" idx="12"/>
          </p:nvPr>
        </p:nvSpPr>
        <p:spPr>
          <a:xfrm>
            <a:off x="4485460" y="1265800"/>
            <a:ext cx="3286940" cy="4356524"/>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177999666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84_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849644" y="1836177"/>
            <a:ext cx="6669294" cy="4763280"/>
          </a:xfrm>
          <a:prstGeom prst="rect">
            <a:avLst/>
          </a:prstGeom>
        </p:spPr>
      </p:pic>
      <p:sp>
        <p:nvSpPr>
          <p:cNvPr id="5" name="Picture Placeholder 12"/>
          <p:cNvSpPr>
            <a:spLocks noGrp="1"/>
          </p:cNvSpPr>
          <p:nvPr>
            <p:ph type="pic" sz="quarter" idx="12"/>
          </p:nvPr>
        </p:nvSpPr>
        <p:spPr>
          <a:xfrm>
            <a:off x="5671706" y="2126054"/>
            <a:ext cx="4992173" cy="3706336"/>
          </a:xfrm>
          <a:prstGeom prst="rect">
            <a:avLst/>
          </a:prstGeom>
          <a:pattFill prst="lgCheck">
            <a:fgClr>
              <a:schemeClr val="tx1">
                <a:lumMod val="25000"/>
                <a:lumOff val="75000"/>
              </a:schemeClr>
            </a:fgClr>
            <a:bgClr>
              <a:schemeClr val="bg1"/>
            </a:bgClr>
          </a:pattFill>
        </p:spPr>
        <p:txBody>
          <a:bodyPr wrap="square" anchor="ctr">
            <a:noAutofit/>
          </a:bodyPr>
          <a:lstStyle>
            <a:lvl1pPr algn="ctr">
              <a:defRPr/>
            </a:lvl1pPr>
          </a:lstStyle>
          <a:p>
            <a:endParaRPr lang="en-US"/>
          </a:p>
        </p:txBody>
      </p:sp>
      <p:sp>
        <p:nvSpPr>
          <p:cNvPr id="8"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373620604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132_Title Slide">
    <p:spTree>
      <p:nvGrpSpPr>
        <p:cNvPr id="1" name=""/>
        <p:cNvGrpSpPr/>
        <p:nvPr/>
      </p:nvGrpSpPr>
      <p:grpSpPr>
        <a:xfrm>
          <a:off x="0" y="0"/>
          <a:ext cx="0" cy="0"/>
          <a:chOff x="0" y="0"/>
          <a:chExt cx="0" cy="0"/>
        </a:xfrm>
      </p:grpSpPr>
      <p:sp>
        <p:nvSpPr>
          <p:cNvPr id="6" name="Rectangle 5"/>
          <p:cNvSpPr/>
          <p:nvPr userDrawn="1"/>
        </p:nvSpPr>
        <p:spPr>
          <a:xfrm>
            <a:off x="371789" y="420131"/>
            <a:ext cx="11448422" cy="6437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4" name="Picture Placeholder 2"/>
          <p:cNvSpPr>
            <a:spLocks noGrp="1"/>
          </p:cNvSpPr>
          <p:nvPr>
            <p:ph type="pic" sz="quarter" idx="13" hasCustomPrompt="1"/>
          </p:nvPr>
        </p:nvSpPr>
        <p:spPr>
          <a:xfrm>
            <a:off x="1618735" y="2601102"/>
            <a:ext cx="3925331" cy="3564920"/>
          </a:xfrm>
          <a:prstGeom prst="rect">
            <a:avLst/>
          </a:prstGeom>
          <a:pattFill prst="pct80">
            <a:fgClr>
              <a:schemeClr val="bg1">
                <a:lumMod val="65000"/>
              </a:schemeClr>
            </a:fgClr>
            <a:bgClr>
              <a:schemeClr val="bg1">
                <a:lumMod val="95000"/>
              </a:schemeClr>
            </a:bgClr>
          </a:pattFill>
        </p:spPr>
        <p:txBody>
          <a:bodyPr anchor="ctr">
            <a:normAutofit/>
          </a:bodyPr>
          <a:lstStyle>
            <a:lvl1pPr marL="0" indent="0" algn="ctr">
              <a:buNone/>
              <a:defRPr sz="1800" b="0" i="0" baseline="0">
                <a:latin typeface="Montserrat Light" charset="0"/>
                <a:ea typeface="Montserrat Light" charset="0"/>
                <a:cs typeface="Montserrat Light" charset="0"/>
              </a:defRPr>
            </a:lvl1pPr>
          </a:lstStyle>
          <a:p>
            <a:r>
              <a:rPr lang="en-US"/>
              <a:t>Insert Image</a:t>
            </a:r>
          </a:p>
        </p:txBody>
      </p:sp>
      <p:sp>
        <p:nvSpPr>
          <p:cNvPr id="5" name="Picture Placeholder 2"/>
          <p:cNvSpPr>
            <a:spLocks noGrp="1"/>
          </p:cNvSpPr>
          <p:nvPr>
            <p:ph type="pic" sz="quarter" idx="14" hasCustomPrompt="1"/>
          </p:nvPr>
        </p:nvSpPr>
        <p:spPr>
          <a:xfrm>
            <a:off x="6647935" y="2063578"/>
            <a:ext cx="4672143" cy="3237471"/>
          </a:xfrm>
          <a:prstGeom prst="rect">
            <a:avLst/>
          </a:prstGeom>
          <a:pattFill prst="pct80">
            <a:fgClr>
              <a:schemeClr val="bg1">
                <a:lumMod val="65000"/>
              </a:schemeClr>
            </a:fgClr>
            <a:bgClr>
              <a:schemeClr val="bg1">
                <a:lumMod val="95000"/>
              </a:schemeClr>
            </a:bgClr>
          </a:pattFill>
        </p:spPr>
        <p:txBody>
          <a:bodyPr anchor="ctr">
            <a:normAutofit/>
          </a:bodyPr>
          <a:lstStyle>
            <a:lvl1pPr marL="0" indent="0" algn="ctr">
              <a:buNone/>
              <a:defRPr sz="1800" b="0" i="0" baseline="0">
                <a:latin typeface="Montserrat Light" charset="0"/>
                <a:ea typeface="Montserrat Light" charset="0"/>
                <a:cs typeface="Montserrat Light" charset="0"/>
              </a:defRPr>
            </a:lvl1pPr>
          </a:lstStyle>
          <a:p>
            <a:r>
              <a:rPr lang="en-US"/>
              <a:t>Insert Image</a:t>
            </a:r>
          </a:p>
        </p:txBody>
      </p:sp>
    </p:spTree>
    <p:extLst>
      <p:ext uri="{BB962C8B-B14F-4D97-AF65-F5344CB8AC3E}">
        <p14:creationId xmlns:p14="http://schemas.microsoft.com/office/powerpoint/2010/main" val="75667808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134_Title Slide">
    <p:spTree>
      <p:nvGrpSpPr>
        <p:cNvPr id="1" name=""/>
        <p:cNvGrpSpPr/>
        <p:nvPr/>
      </p:nvGrpSpPr>
      <p:grpSpPr>
        <a:xfrm>
          <a:off x="0" y="0"/>
          <a:ext cx="0" cy="0"/>
          <a:chOff x="0" y="0"/>
          <a:chExt cx="0" cy="0"/>
        </a:xfrm>
      </p:grpSpPr>
      <p:sp>
        <p:nvSpPr>
          <p:cNvPr id="4" name="Rectangle 3"/>
          <p:cNvSpPr/>
          <p:nvPr userDrawn="1"/>
        </p:nvSpPr>
        <p:spPr>
          <a:xfrm>
            <a:off x="371789" y="0"/>
            <a:ext cx="11448422" cy="6437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1800" kern="1200">
              <a:solidFill>
                <a:srgbClr val="FFFFFF"/>
              </a:solidFill>
            </a:endParaRPr>
          </a:p>
        </p:txBody>
      </p:sp>
      <p:sp>
        <p:nvSpPr>
          <p:cNvPr id="5" name="Picture Placeholder 2"/>
          <p:cNvSpPr>
            <a:spLocks noGrp="1"/>
          </p:cNvSpPr>
          <p:nvPr>
            <p:ph type="pic" sz="quarter" idx="14" hasCustomPrompt="1"/>
          </p:nvPr>
        </p:nvSpPr>
        <p:spPr>
          <a:xfrm>
            <a:off x="6647935" y="1791729"/>
            <a:ext cx="4672143" cy="3237471"/>
          </a:xfrm>
          <a:prstGeom prst="rect">
            <a:avLst/>
          </a:prstGeom>
          <a:pattFill prst="pct80">
            <a:fgClr>
              <a:schemeClr val="bg1">
                <a:lumMod val="65000"/>
              </a:schemeClr>
            </a:fgClr>
            <a:bgClr>
              <a:schemeClr val="bg1">
                <a:lumMod val="95000"/>
              </a:schemeClr>
            </a:bgClr>
          </a:pattFill>
        </p:spPr>
        <p:txBody>
          <a:bodyPr anchor="ctr">
            <a:normAutofit/>
          </a:bodyPr>
          <a:lstStyle>
            <a:lvl1pPr marL="0" indent="0" algn="ctr">
              <a:buNone/>
              <a:defRPr sz="1800" b="0" i="0" baseline="0">
                <a:latin typeface="Montserrat Light" charset="0"/>
                <a:ea typeface="Montserrat Light" charset="0"/>
                <a:cs typeface="Montserrat Light" charset="0"/>
              </a:defRPr>
            </a:lvl1pPr>
          </a:lstStyle>
          <a:p>
            <a:r>
              <a:rPr lang="en-US"/>
              <a:t>Insert Image</a:t>
            </a:r>
          </a:p>
        </p:txBody>
      </p:sp>
      <p:sp>
        <p:nvSpPr>
          <p:cNvPr id="6" name="Picture Placeholder 2"/>
          <p:cNvSpPr>
            <a:spLocks noGrp="1"/>
          </p:cNvSpPr>
          <p:nvPr>
            <p:ph type="pic" sz="quarter" idx="15" hasCustomPrompt="1"/>
          </p:nvPr>
        </p:nvSpPr>
        <p:spPr>
          <a:xfrm>
            <a:off x="871923" y="2347793"/>
            <a:ext cx="4672143" cy="3237471"/>
          </a:xfrm>
          <a:prstGeom prst="rect">
            <a:avLst/>
          </a:prstGeom>
          <a:pattFill prst="pct80">
            <a:fgClr>
              <a:schemeClr val="bg1">
                <a:lumMod val="65000"/>
              </a:schemeClr>
            </a:fgClr>
            <a:bgClr>
              <a:schemeClr val="bg1">
                <a:lumMod val="95000"/>
              </a:schemeClr>
            </a:bgClr>
          </a:pattFill>
        </p:spPr>
        <p:txBody>
          <a:bodyPr anchor="ctr">
            <a:normAutofit/>
          </a:bodyPr>
          <a:lstStyle>
            <a:lvl1pPr marL="0" indent="0" algn="ctr">
              <a:buNone/>
              <a:defRPr sz="1800" b="0" i="0" baseline="0">
                <a:latin typeface="Montserrat Light" charset="0"/>
                <a:ea typeface="Montserrat Light" charset="0"/>
                <a:cs typeface="Montserrat Light" charset="0"/>
              </a:defRPr>
            </a:lvl1pPr>
          </a:lstStyle>
          <a:p>
            <a:r>
              <a:rPr lang="en-US"/>
              <a:t>Insert Image</a:t>
            </a:r>
          </a:p>
        </p:txBody>
      </p:sp>
    </p:spTree>
    <p:extLst>
      <p:ext uri="{BB962C8B-B14F-4D97-AF65-F5344CB8AC3E}">
        <p14:creationId xmlns:p14="http://schemas.microsoft.com/office/powerpoint/2010/main" val="11900611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Graphic">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US">
              <a:solidFill>
                <a:srgbClr val="000000">
                  <a:tint val="75000"/>
                </a:srgbClr>
              </a:solidFill>
            </a:endParaRPr>
          </a:p>
        </p:txBody>
      </p:sp>
      <p:sp>
        <p:nvSpPr>
          <p:cNvPr id="4" name="Footer Placeholder 3"/>
          <p:cNvSpPr>
            <a:spLocks noGrp="1"/>
          </p:cNvSpPr>
          <p:nvPr>
            <p:ph type="ftr" sz="quarter" idx="11"/>
          </p:nvPr>
        </p:nvSpPr>
        <p:spPr/>
        <p:txBody>
          <a:bodyPr/>
          <a:lstStyle/>
          <a:p>
            <a:endParaRPr lang="en-US">
              <a:solidFill>
                <a:srgbClr val="000000">
                  <a:tint val="75000"/>
                </a:srgbClr>
              </a:solidFill>
            </a:endParaRPr>
          </a:p>
        </p:txBody>
      </p:sp>
      <p:sp>
        <p:nvSpPr>
          <p:cNvPr id="5" name="Slide Number Placeholder 4"/>
          <p:cNvSpPr>
            <a:spLocks noGrp="1"/>
          </p:cNvSpPr>
          <p:nvPr>
            <p:ph type="sldNum" sz="quarter" idx="12"/>
          </p:nvPr>
        </p:nvSpPr>
        <p:spPr/>
        <p:txBody>
          <a:bodyPr/>
          <a:lstStyle/>
          <a:p>
            <a:fld id="{F52B75C3-77DB-0445-A865-AB697BA2A714}" type="slidenum">
              <a:rPr lang="en-US" smtClean="0">
                <a:solidFill>
                  <a:srgbClr val="000000">
                    <a:tint val="75000"/>
                  </a:srgbClr>
                </a:solidFill>
              </a:rPr>
              <a:pPr/>
              <a:t>‹#›</a:t>
            </a:fld>
            <a:endParaRPr lang="en-US">
              <a:solidFill>
                <a:srgbClr val="000000">
                  <a:tint val="75000"/>
                </a:srgbClr>
              </a:solidFill>
            </a:endParaRPr>
          </a:p>
        </p:txBody>
      </p:sp>
      <p:sp>
        <p:nvSpPr>
          <p:cNvPr id="6" name="Text Placeholder 3"/>
          <p:cNvSpPr>
            <a:spLocks noGrp="1"/>
          </p:cNvSpPr>
          <p:nvPr>
            <p:ph type="body" sz="half" idx="2" hasCustomPrompt="1"/>
          </p:nvPr>
        </p:nvSpPr>
        <p:spPr>
          <a:xfrm>
            <a:off x="2438400" y="452883"/>
            <a:ext cx="7315200" cy="672084"/>
          </a:xfrm>
        </p:spPr>
        <p:txBody>
          <a:bodyPr>
            <a:normAutofit/>
          </a:bodyPr>
          <a:lstStyle>
            <a:lvl1pPr marL="0" indent="0" algn="ctr">
              <a:buNone/>
              <a:defRPr sz="3200" baseline="0">
                <a:latin typeface="DIN Alternate Bold"/>
                <a:cs typeface="DIN Alternate Bold"/>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GRAPHIC</a:t>
            </a:r>
          </a:p>
        </p:txBody>
      </p:sp>
    </p:spTree>
    <p:extLst>
      <p:ext uri="{BB962C8B-B14F-4D97-AF65-F5344CB8AC3E}">
        <p14:creationId xmlns:p14="http://schemas.microsoft.com/office/powerpoint/2010/main" val="332173506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0" i="0">
                <a:solidFill>
                  <a:schemeClr val="tx1"/>
                </a:solidFill>
                <a:latin typeface="Century Gothic"/>
                <a:cs typeface="Century Gothic"/>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srgbClr val="000000">
                  <a:tint val="75000"/>
                </a:srgb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endParaRPr lang="en-US">
              <a:solidFill>
                <a:srgbClr val="000000">
                  <a:tint val="75000"/>
                </a:srgbClr>
              </a:solidFill>
            </a:endParaRPr>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solidFill>
                  <a:srgbClr val="000000">
                    <a:tint val="75000"/>
                  </a:srgbClr>
                </a:solidFill>
              </a:rPr>
              <a:pPr/>
              <a:t>‹#›</a:t>
            </a:fld>
            <a:endParaRPr>
              <a:solidFill>
                <a:srgbClr val="000000">
                  <a:tint val="75000"/>
                </a:srgbClr>
              </a:solidFill>
            </a:endParaRPr>
          </a:p>
        </p:txBody>
      </p:sp>
    </p:spTree>
    <p:extLst>
      <p:ext uri="{BB962C8B-B14F-4D97-AF65-F5344CB8AC3E}">
        <p14:creationId xmlns:p14="http://schemas.microsoft.com/office/powerpoint/2010/main" val="79415499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lt1"/>
        </a:solidFill>
        <a:effectLst/>
      </p:bgPr>
    </p:bg>
    <p:spTree>
      <p:nvGrpSpPr>
        <p:cNvPr id="1" name="Shape 13"/>
        <p:cNvGrpSpPr/>
        <p:nvPr/>
      </p:nvGrpSpPr>
      <p:grpSpPr>
        <a:xfrm>
          <a:off x="0" y="0"/>
          <a:ext cx="0" cy="0"/>
          <a:chOff x="0" y="0"/>
          <a:chExt cx="0" cy="0"/>
        </a:xfrm>
      </p:grpSpPr>
      <p:sp>
        <p:nvSpPr>
          <p:cNvPr id="14" name="Google Shape;14;p2"/>
          <p:cNvSpPr/>
          <p:nvPr/>
        </p:nvSpPr>
        <p:spPr>
          <a:xfrm>
            <a:off x="0" y="2097742"/>
            <a:ext cx="12192000" cy="4760258"/>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pic>
        <p:nvPicPr>
          <p:cNvPr id="17" name="Google Shape;17;p2"/>
          <p:cNvPicPr preferRelativeResize="0"/>
          <p:nvPr/>
        </p:nvPicPr>
        <p:blipFill rotWithShape="1">
          <a:blip r:embed="rId2">
            <a:alphaModFix/>
          </a:blip>
          <a:srcRect/>
          <a:stretch/>
        </p:blipFill>
        <p:spPr>
          <a:xfrm>
            <a:off x="775705" y="0"/>
            <a:ext cx="2393859" cy="1810872"/>
          </a:xfrm>
          <a:prstGeom prst="rect">
            <a:avLst/>
          </a:prstGeom>
          <a:noFill/>
          <a:ln>
            <a:noFill/>
          </a:ln>
        </p:spPr>
      </p:pic>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04189582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text">
  <p:cSld name="text">
    <p:spTree>
      <p:nvGrpSpPr>
        <p:cNvPr id="1" name="Shape 19"/>
        <p:cNvGrpSpPr/>
        <p:nvPr/>
      </p:nvGrpSpPr>
      <p:grpSpPr>
        <a:xfrm>
          <a:off x="0" y="0"/>
          <a:ext cx="0" cy="0"/>
          <a:chOff x="0" y="0"/>
          <a:chExt cx="0" cy="0"/>
        </a:xfrm>
      </p:grpSpPr>
      <p:sp>
        <p:nvSpPr>
          <p:cNvPr id="20" name="Google Shape;20;p3"/>
          <p:cNvSpPr/>
          <p:nvPr/>
        </p:nvSpPr>
        <p:spPr>
          <a:xfrm>
            <a:off x="0" y="1"/>
            <a:ext cx="12192000" cy="1658471"/>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21" name="Google Shape;21;p3"/>
          <p:cNvSpPr txBox="1">
            <a:spLocks noGrp="1"/>
          </p:cNvSpPr>
          <p:nvPr>
            <p:ph type="title"/>
          </p:nvPr>
        </p:nvSpPr>
        <p:spPr>
          <a:xfrm>
            <a:off x="616775" y="257547"/>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 name="Google Shape;22;p3"/>
          <p:cNvSpPr txBox="1">
            <a:spLocks noGrp="1"/>
          </p:cNvSpPr>
          <p:nvPr>
            <p:ph type="body" idx="1"/>
          </p:nvPr>
        </p:nvSpPr>
        <p:spPr>
          <a:xfrm>
            <a:off x="616775" y="2243979"/>
            <a:ext cx="10929767" cy="3932984"/>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400"/>
              <a:buNone/>
              <a:defRPr>
                <a:solidFill>
                  <a:srgbClr val="664790"/>
                </a:solidFill>
              </a:defRPr>
            </a:lvl1pPr>
            <a:lvl2pPr marL="914400" lvl="1" indent="-228600" algn="l">
              <a:lnSpc>
                <a:spcPct val="100000"/>
              </a:lnSpc>
              <a:spcBef>
                <a:spcPts val="500"/>
              </a:spcBef>
              <a:spcAft>
                <a:spcPts val="0"/>
              </a:spcAft>
              <a:buClr>
                <a:srgbClr val="664790"/>
              </a:buClr>
              <a:buSzPts val="2000"/>
              <a:buNone/>
              <a:defRPr>
                <a:solidFill>
                  <a:srgbClr val="664790"/>
                </a:solidFill>
              </a:defRPr>
            </a:lvl2pPr>
            <a:lvl3pPr marL="1371600" lvl="2" indent="-228600" algn="l">
              <a:lnSpc>
                <a:spcPct val="100000"/>
              </a:lnSpc>
              <a:spcBef>
                <a:spcPts val="500"/>
              </a:spcBef>
              <a:spcAft>
                <a:spcPts val="0"/>
              </a:spcAft>
              <a:buClr>
                <a:srgbClr val="664790"/>
              </a:buClr>
              <a:buSzPts val="1800"/>
              <a:buNone/>
              <a:defRPr>
                <a:solidFill>
                  <a:srgbClr val="664790"/>
                </a:solidFill>
              </a:defRPr>
            </a:lvl3pPr>
            <a:lvl4pPr marL="1828800" lvl="3" indent="-228600" algn="l">
              <a:lnSpc>
                <a:spcPct val="100000"/>
              </a:lnSpc>
              <a:spcBef>
                <a:spcPts val="500"/>
              </a:spcBef>
              <a:spcAft>
                <a:spcPts val="0"/>
              </a:spcAft>
              <a:buClr>
                <a:srgbClr val="664790"/>
              </a:buClr>
              <a:buSzPts val="1400"/>
              <a:buNone/>
              <a:defRPr>
                <a:solidFill>
                  <a:srgbClr val="664790"/>
                </a:solidFill>
              </a:defRPr>
            </a:lvl4pPr>
            <a:lvl5pPr marL="2286000" lvl="4" indent="-228600" algn="l">
              <a:lnSpc>
                <a:spcPct val="100000"/>
              </a:lnSpc>
              <a:spcBef>
                <a:spcPts val="500"/>
              </a:spcBef>
              <a:spcAft>
                <a:spcPts val="0"/>
              </a:spcAft>
              <a:buClr>
                <a:srgbClr val="664790"/>
              </a:buClr>
              <a:buSzPts val="1200"/>
              <a:buNone/>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 name="Google Shape;23;p3"/>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24" name="Google Shape;24;p3"/>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latin typeface="Verdana"/>
                <a:ea typeface="Verdana"/>
                <a:cs typeface="Verdana"/>
                <a:sym typeface="Verdana"/>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3"/>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b="0" i="0" u="none" strike="noStrike" cap="none">
                <a:solidFill>
                  <a:schemeClr val="lt1"/>
                </a:solidFill>
                <a:latin typeface="Verdana"/>
                <a:ea typeface="Verdana"/>
                <a:cs typeface="Verdana"/>
                <a:sym typeface="Verdana"/>
              </a:defRPr>
            </a:lvl1pPr>
            <a:lvl2pPr marL="0" marR="0" lvl="1" indent="0" algn="ctr" rtl="0">
              <a:spcBef>
                <a:spcPts val="0"/>
              </a:spcBef>
              <a:buNone/>
              <a:defRPr sz="800" b="0" i="0" u="none" strike="noStrike" cap="none">
                <a:solidFill>
                  <a:schemeClr val="lt1"/>
                </a:solidFill>
                <a:latin typeface="Verdana"/>
                <a:ea typeface="Verdana"/>
                <a:cs typeface="Verdana"/>
                <a:sym typeface="Verdana"/>
              </a:defRPr>
            </a:lvl2pPr>
            <a:lvl3pPr marL="0" marR="0" lvl="2" indent="0" algn="ctr" rtl="0">
              <a:spcBef>
                <a:spcPts val="0"/>
              </a:spcBef>
              <a:buNone/>
              <a:defRPr sz="800" b="0" i="0" u="none" strike="noStrike" cap="none">
                <a:solidFill>
                  <a:schemeClr val="lt1"/>
                </a:solidFill>
                <a:latin typeface="Verdana"/>
                <a:ea typeface="Verdana"/>
                <a:cs typeface="Verdana"/>
                <a:sym typeface="Verdana"/>
              </a:defRPr>
            </a:lvl3pPr>
            <a:lvl4pPr marL="0" marR="0" lvl="3" indent="0" algn="ctr" rtl="0">
              <a:spcBef>
                <a:spcPts val="0"/>
              </a:spcBef>
              <a:buNone/>
              <a:defRPr sz="800" b="0" i="0" u="none" strike="noStrike" cap="none">
                <a:solidFill>
                  <a:schemeClr val="lt1"/>
                </a:solidFill>
                <a:latin typeface="Verdana"/>
                <a:ea typeface="Verdana"/>
                <a:cs typeface="Verdana"/>
                <a:sym typeface="Verdana"/>
              </a:defRPr>
            </a:lvl4pPr>
            <a:lvl5pPr marL="0" marR="0" lvl="4" indent="0" algn="ctr" rtl="0">
              <a:spcBef>
                <a:spcPts val="0"/>
              </a:spcBef>
              <a:buNone/>
              <a:defRPr sz="800" b="0" i="0" u="none" strike="noStrike" cap="none">
                <a:solidFill>
                  <a:schemeClr val="lt1"/>
                </a:solidFill>
                <a:latin typeface="Verdana"/>
                <a:ea typeface="Verdana"/>
                <a:cs typeface="Verdana"/>
                <a:sym typeface="Verdana"/>
              </a:defRPr>
            </a:lvl5pPr>
            <a:lvl6pPr marL="0" marR="0" lvl="5" indent="0" algn="ctr" rtl="0">
              <a:spcBef>
                <a:spcPts val="0"/>
              </a:spcBef>
              <a:buNone/>
              <a:defRPr sz="800" b="0" i="0" u="none" strike="noStrike" cap="none">
                <a:solidFill>
                  <a:schemeClr val="lt1"/>
                </a:solidFill>
                <a:latin typeface="Verdana"/>
                <a:ea typeface="Verdana"/>
                <a:cs typeface="Verdana"/>
                <a:sym typeface="Verdana"/>
              </a:defRPr>
            </a:lvl6pPr>
            <a:lvl7pPr marL="0" marR="0" lvl="6" indent="0" algn="ctr" rtl="0">
              <a:spcBef>
                <a:spcPts val="0"/>
              </a:spcBef>
              <a:buNone/>
              <a:defRPr sz="800" b="0" i="0" u="none" strike="noStrike" cap="none">
                <a:solidFill>
                  <a:schemeClr val="lt1"/>
                </a:solidFill>
                <a:latin typeface="Verdana"/>
                <a:ea typeface="Verdana"/>
                <a:cs typeface="Verdana"/>
                <a:sym typeface="Verdana"/>
              </a:defRPr>
            </a:lvl7pPr>
            <a:lvl8pPr marL="0" marR="0" lvl="7" indent="0" algn="ctr" rtl="0">
              <a:spcBef>
                <a:spcPts val="0"/>
              </a:spcBef>
              <a:buNone/>
              <a:defRPr sz="800" b="0" i="0" u="none" strike="noStrike" cap="none">
                <a:solidFill>
                  <a:schemeClr val="lt1"/>
                </a:solidFill>
                <a:latin typeface="Verdana"/>
                <a:ea typeface="Verdana"/>
                <a:cs typeface="Verdana"/>
                <a:sym typeface="Verdana"/>
              </a:defRPr>
            </a:lvl8pPr>
            <a:lvl9pPr marL="0" marR="0" lvl="8" indent="0" algn="ctr" rtl="0">
              <a:spcBef>
                <a:spcPts val="0"/>
              </a:spcBef>
              <a:buNone/>
              <a:defRPr sz="800" b="0" i="0" u="none" strike="noStrike" cap="none">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5387959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Title Slide 2" type="title">
  <p:cSld name="Title Slide 2">
    <p:bg>
      <p:bgPr>
        <a:solidFill>
          <a:schemeClr val="lt1"/>
        </a:solidFill>
        <a:effectLst/>
      </p:bgPr>
    </p:bg>
    <p:spTree>
      <p:nvGrpSpPr>
        <p:cNvPr id="1" name="Shape 26"/>
        <p:cNvGrpSpPr/>
        <p:nvPr/>
      </p:nvGrpSpPr>
      <p:grpSpPr>
        <a:xfrm>
          <a:off x="0" y="0"/>
          <a:ext cx="0" cy="0"/>
          <a:chOff x="0" y="0"/>
          <a:chExt cx="0" cy="0"/>
        </a:xfrm>
      </p:grpSpPr>
      <p:sp>
        <p:nvSpPr>
          <p:cNvPr id="27" name="Google Shape;27;p4"/>
          <p:cNvSpPr txBox="1">
            <a:spLocks noGrp="1"/>
          </p:cNvSpPr>
          <p:nvPr>
            <p:ph type="ctrTitle"/>
          </p:nvPr>
        </p:nvSpPr>
        <p:spPr>
          <a:xfrm>
            <a:off x="895575" y="2235200"/>
            <a:ext cx="8470751"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dk1"/>
              </a:buClr>
              <a:buSzPts val="5400"/>
              <a:buFont typeface="Verdana"/>
              <a:buNone/>
              <a:defRPr sz="5400" b="1">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4"/>
          <p:cNvSpPr txBox="1">
            <a:spLocks noGrp="1"/>
          </p:cNvSpPr>
          <p:nvPr>
            <p:ph type="subTitle" idx="1"/>
          </p:nvPr>
        </p:nvSpPr>
        <p:spPr>
          <a:xfrm>
            <a:off x="1039009" y="5518673"/>
            <a:ext cx="7296539" cy="892885"/>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1800"/>
              <a:buNone/>
              <a:defRPr sz="18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4"/>
          <p:cNvSpPr/>
          <p:nvPr/>
        </p:nvSpPr>
        <p:spPr>
          <a:xfrm>
            <a:off x="0" y="2235200"/>
            <a:ext cx="645459" cy="2142864"/>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202055838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grpSp>
        <p:nvGrpSpPr>
          <p:cNvPr id="2" name="Group 1"/>
          <p:cNvGrpSpPr/>
          <p:nvPr userDrawn="1"/>
        </p:nvGrpSpPr>
        <p:grpSpPr>
          <a:xfrm>
            <a:off x="7790152" y="0"/>
            <a:ext cx="5088585" cy="6858000"/>
            <a:chOff x="7790152" y="0"/>
            <a:chExt cx="5088585" cy="6858000"/>
          </a:xfrm>
        </p:grpSpPr>
        <p:sp>
          <p:nvSpPr>
            <p:cNvPr id="8"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59378071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text image 5">
  <p:cSld name="text image 5">
    <p:spTree>
      <p:nvGrpSpPr>
        <p:cNvPr id="1" name="Shape 30"/>
        <p:cNvGrpSpPr/>
        <p:nvPr/>
      </p:nvGrpSpPr>
      <p:grpSpPr>
        <a:xfrm>
          <a:off x="0" y="0"/>
          <a:ext cx="0" cy="0"/>
          <a:chOff x="0" y="0"/>
          <a:chExt cx="0" cy="0"/>
        </a:xfrm>
      </p:grpSpPr>
      <p:sp>
        <p:nvSpPr>
          <p:cNvPr id="31" name="Google Shape;31;p5"/>
          <p:cNvSpPr>
            <a:spLocks noGrp="1"/>
          </p:cNvSpPr>
          <p:nvPr>
            <p:ph type="pic" idx="2"/>
          </p:nvPr>
        </p:nvSpPr>
        <p:spPr>
          <a:xfrm>
            <a:off x="1" y="1658472"/>
            <a:ext cx="3708400" cy="519910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32" name="Google Shape;32;p5"/>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33" name="Google Shape;33;p5"/>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4" name="Google Shape;34;p5"/>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35" name="Google Shape;35;p5"/>
          <p:cNvSpPr/>
          <p:nvPr/>
        </p:nvSpPr>
        <p:spPr>
          <a:xfrm>
            <a:off x="0" y="1"/>
            <a:ext cx="12192000" cy="1658471"/>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36" name="Google Shape;36;p5"/>
          <p:cNvSpPr txBox="1">
            <a:spLocks noGrp="1"/>
          </p:cNvSpPr>
          <p:nvPr>
            <p:ph type="title"/>
          </p:nvPr>
        </p:nvSpPr>
        <p:spPr>
          <a:xfrm>
            <a:off x="616775" y="257547"/>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72312374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2 columns">
  <p:cSld name="2 columns">
    <p:spTree>
      <p:nvGrpSpPr>
        <p:cNvPr id="1" name="Shape 37"/>
        <p:cNvGrpSpPr/>
        <p:nvPr/>
      </p:nvGrpSpPr>
      <p:grpSpPr>
        <a:xfrm>
          <a:off x="0" y="0"/>
          <a:ext cx="0" cy="0"/>
          <a:chOff x="0" y="0"/>
          <a:chExt cx="0" cy="0"/>
        </a:xfrm>
      </p:grpSpPr>
      <p:sp>
        <p:nvSpPr>
          <p:cNvPr id="38" name="Google Shape;38;p6"/>
          <p:cNvSpPr txBox="1">
            <a:spLocks noGrp="1"/>
          </p:cNvSpPr>
          <p:nvPr>
            <p:ph type="body" idx="1"/>
          </p:nvPr>
        </p:nvSpPr>
        <p:spPr>
          <a:xfrm>
            <a:off x="903644" y="2398955"/>
            <a:ext cx="4575585" cy="3778008"/>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 name="Google Shape;39;p6"/>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40" name="Google Shape;40;p6"/>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 name="Google Shape;41;p6"/>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42" name="Google Shape;42;p6"/>
          <p:cNvSpPr txBox="1">
            <a:spLocks noGrp="1"/>
          </p:cNvSpPr>
          <p:nvPr>
            <p:ph type="body" idx="2"/>
          </p:nvPr>
        </p:nvSpPr>
        <p:spPr>
          <a:xfrm>
            <a:off x="6712773" y="2398955"/>
            <a:ext cx="4575585" cy="3778008"/>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 name="Google Shape;43;p6"/>
          <p:cNvSpPr/>
          <p:nvPr/>
        </p:nvSpPr>
        <p:spPr>
          <a:xfrm>
            <a:off x="0" y="1"/>
            <a:ext cx="12192000" cy="1658471"/>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44" name="Google Shape;44;p6"/>
          <p:cNvSpPr txBox="1">
            <a:spLocks noGrp="1"/>
          </p:cNvSpPr>
          <p:nvPr>
            <p:ph type="title"/>
          </p:nvPr>
        </p:nvSpPr>
        <p:spPr>
          <a:xfrm>
            <a:off x="616775" y="257547"/>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1883033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ext 2">
  <p:cSld name="text 2">
    <p:spTree>
      <p:nvGrpSpPr>
        <p:cNvPr id="1" name="Shape 45"/>
        <p:cNvGrpSpPr/>
        <p:nvPr/>
      </p:nvGrpSpPr>
      <p:grpSpPr>
        <a:xfrm>
          <a:off x="0" y="0"/>
          <a:ext cx="0" cy="0"/>
          <a:chOff x="0" y="0"/>
          <a:chExt cx="0" cy="0"/>
        </a:xfrm>
      </p:grpSpPr>
      <p:sp>
        <p:nvSpPr>
          <p:cNvPr id="46" name="Google Shape;46;p7"/>
          <p:cNvSpPr/>
          <p:nvPr/>
        </p:nvSpPr>
        <p:spPr>
          <a:xfrm>
            <a:off x="0" y="-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47" name="Google Shape;47;p7"/>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 name="Google Shape;48;p7"/>
          <p:cNvSpPr txBox="1">
            <a:spLocks noGrp="1"/>
          </p:cNvSpPr>
          <p:nvPr>
            <p:ph type="body" idx="1"/>
          </p:nvPr>
        </p:nvSpPr>
        <p:spPr>
          <a:xfrm>
            <a:off x="6641056" y="645459"/>
            <a:ext cx="5005891" cy="5531504"/>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 name="Google Shape;49;p7"/>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50" name="Google Shape;50;p7"/>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7"/>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114100867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long title">
  <p:cSld name="long title">
    <p:spTree>
      <p:nvGrpSpPr>
        <p:cNvPr id="1" name="Shape 52"/>
        <p:cNvGrpSpPr/>
        <p:nvPr/>
      </p:nvGrpSpPr>
      <p:grpSpPr>
        <a:xfrm>
          <a:off x="0" y="0"/>
          <a:ext cx="0" cy="0"/>
          <a:chOff x="0" y="0"/>
          <a:chExt cx="0" cy="0"/>
        </a:xfrm>
      </p:grpSpPr>
      <p:sp>
        <p:nvSpPr>
          <p:cNvPr id="53" name="Google Shape;53;p8"/>
          <p:cNvSpPr/>
          <p:nvPr/>
        </p:nvSpPr>
        <p:spPr>
          <a:xfrm>
            <a:off x="0" y="0"/>
            <a:ext cx="12192000" cy="3429000"/>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54" name="Google Shape;54;p8"/>
          <p:cNvSpPr txBox="1">
            <a:spLocks noGrp="1"/>
          </p:cNvSpPr>
          <p:nvPr>
            <p:ph type="title"/>
          </p:nvPr>
        </p:nvSpPr>
        <p:spPr>
          <a:xfrm>
            <a:off x="616776" y="591671"/>
            <a:ext cx="5550945" cy="2366682"/>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1800"/>
              <a:buFont typeface="Verdana"/>
              <a:buNone/>
              <a:defRPr sz="18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8"/>
          <p:cNvSpPr txBox="1">
            <a:spLocks noGrp="1"/>
          </p:cNvSpPr>
          <p:nvPr>
            <p:ph type="body" idx="1"/>
          </p:nvPr>
        </p:nvSpPr>
        <p:spPr>
          <a:xfrm>
            <a:off x="616775" y="3786693"/>
            <a:ext cx="10929767" cy="2390271"/>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 name="Google Shape;56;p8"/>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57" name="Google Shape;57;p8"/>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8" name="Google Shape;58;p8"/>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1696005426"/>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guide id="3" pos="249">
          <p15:clr>
            <a:srgbClr val="FBAE40"/>
          </p15:clr>
        </p15:guide>
        <p15:guide id="4" pos="5488">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graphics">
  <p:cSld name="graphics">
    <p:spTree>
      <p:nvGrpSpPr>
        <p:cNvPr id="1" name="Shape 59"/>
        <p:cNvGrpSpPr/>
        <p:nvPr/>
      </p:nvGrpSpPr>
      <p:grpSpPr>
        <a:xfrm>
          <a:off x="0" y="0"/>
          <a:ext cx="0" cy="0"/>
          <a:chOff x="0" y="0"/>
          <a:chExt cx="0" cy="0"/>
        </a:xfrm>
      </p:grpSpPr>
      <p:sp>
        <p:nvSpPr>
          <p:cNvPr id="60" name="Google Shape;60;p9"/>
          <p:cNvSpPr txBox="1">
            <a:spLocks noGrp="1"/>
          </p:cNvSpPr>
          <p:nvPr>
            <p:ph type="title"/>
          </p:nvPr>
        </p:nvSpPr>
        <p:spPr>
          <a:xfrm>
            <a:off x="616775" y="681038"/>
            <a:ext cx="4403460" cy="1061701"/>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 name="Google Shape;61;p9"/>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62" name="Google Shape;62;p9"/>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9"/>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64" name="Google Shape;64;p9"/>
          <p:cNvSpPr/>
          <p:nvPr/>
        </p:nvSpPr>
        <p:spPr>
          <a:xfrm>
            <a:off x="0" y="681037"/>
            <a:ext cx="473336" cy="1061702"/>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339726180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text graphics">
  <p:cSld name="text graphics">
    <p:spTree>
      <p:nvGrpSpPr>
        <p:cNvPr id="1" name="Shape 65"/>
        <p:cNvGrpSpPr/>
        <p:nvPr/>
      </p:nvGrpSpPr>
      <p:grpSpPr>
        <a:xfrm>
          <a:off x="0" y="0"/>
          <a:ext cx="0" cy="0"/>
          <a:chOff x="0" y="0"/>
          <a:chExt cx="0" cy="0"/>
        </a:xfrm>
      </p:grpSpPr>
      <p:sp>
        <p:nvSpPr>
          <p:cNvPr id="66" name="Google Shape;66;p10"/>
          <p:cNvSpPr txBox="1">
            <a:spLocks noGrp="1"/>
          </p:cNvSpPr>
          <p:nvPr>
            <p:ph type="body" idx="1"/>
          </p:nvPr>
        </p:nvSpPr>
        <p:spPr>
          <a:xfrm>
            <a:off x="1008071" y="839096"/>
            <a:ext cx="3338019" cy="5355656"/>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200"/>
              <a:buNone/>
              <a:defRPr sz="1200">
                <a:solidFill>
                  <a:srgbClr val="664790"/>
                </a:solidFill>
              </a:defRPr>
            </a:lvl3pPr>
            <a:lvl4pPr marL="1828800" lvl="3" indent="-228600" algn="l">
              <a:lnSpc>
                <a:spcPct val="100000"/>
              </a:lnSpc>
              <a:spcBef>
                <a:spcPts val="500"/>
              </a:spcBef>
              <a:spcAft>
                <a:spcPts val="0"/>
              </a:spcAft>
              <a:buClr>
                <a:srgbClr val="664790"/>
              </a:buClr>
              <a:buSzPts val="1400"/>
              <a:buNone/>
              <a:defRPr>
                <a:solidFill>
                  <a:srgbClr val="664790"/>
                </a:solidFill>
              </a:defRPr>
            </a:lvl4pPr>
            <a:lvl5pPr marL="2286000" lvl="4" indent="-304800" algn="l">
              <a:lnSpc>
                <a:spcPct val="100000"/>
              </a:lnSpc>
              <a:spcBef>
                <a:spcPts val="500"/>
              </a:spcBef>
              <a:spcAft>
                <a:spcPts val="0"/>
              </a:spcAft>
              <a:buClr>
                <a:srgbClr val="664790"/>
              </a:buClr>
              <a:buSzPts val="1200"/>
              <a:buChar char="•"/>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 name="Google Shape;67;p10"/>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68" name="Google Shape;68;p10"/>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9" name="Google Shape;69;p10"/>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377353054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text graphics 2">
  <p:cSld name="text graphics 2">
    <p:spTree>
      <p:nvGrpSpPr>
        <p:cNvPr id="1" name="Shape 70"/>
        <p:cNvGrpSpPr/>
        <p:nvPr/>
      </p:nvGrpSpPr>
      <p:grpSpPr>
        <a:xfrm>
          <a:off x="0" y="0"/>
          <a:ext cx="0" cy="0"/>
          <a:chOff x="0" y="0"/>
          <a:chExt cx="0" cy="0"/>
        </a:xfrm>
      </p:grpSpPr>
      <p:sp>
        <p:nvSpPr>
          <p:cNvPr id="71" name="Google Shape;71;p11"/>
          <p:cNvSpPr/>
          <p:nvPr/>
        </p:nvSpPr>
        <p:spPr>
          <a:xfrm>
            <a:off x="0" y="3429000"/>
            <a:ext cx="12192000" cy="3429000"/>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72" name="Google Shape;72;p11"/>
          <p:cNvSpPr txBox="1">
            <a:spLocks noGrp="1"/>
          </p:cNvSpPr>
          <p:nvPr>
            <p:ph type="body" idx="1"/>
          </p:nvPr>
        </p:nvSpPr>
        <p:spPr>
          <a:xfrm>
            <a:off x="1008071" y="514721"/>
            <a:ext cx="6880871" cy="215317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rgbClr val="664790"/>
              </a:buClr>
              <a:buSzPts val="2400"/>
              <a:buNone/>
              <a:defRPr>
                <a:solidFill>
                  <a:srgbClr val="664790"/>
                </a:solidFill>
              </a:defRPr>
            </a:lvl1pPr>
            <a:lvl2pPr marL="914400" lvl="1" indent="-228600" algn="l">
              <a:lnSpc>
                <a:spcPct val="100000"/>
              </a:lnSpc>
              <a:spcBef>
                <a:spcPts val="500"/>
              </a:spcBef>
              <a:spcAft>
                <a:spcPts val="0"/>
              </a:spcAft>
              <a:buClr>
                <a:srgbClr val="664790"/>
              </a:buClr>
              <a:buSzPts val="2000"/>
              <a:buNone/>
              <a:defRPr>
                <a:solidFill>
                  <a:srgbClr val="664790"/>
                </a:solidFill>
              </a:defRPr>
            </a:lvl2pPr>
            <a:lvl3pPr marL="1371600" lvl="2" indent="-228600" algn="l">
              <a:lnSpc>
                <a:spcPct val="100000"/>
              </a:lnSpc>
              <a:spcBef>
                <a:spcPts val="500"/>
              </a:spcBef>
              <a:spcAft>
                <a:spcPts val="0"/>
              </a:spcAft>
              <a:buClr>
                <a:srgbClr val="664790"/>
              </a:buClr>
              <a:buSzPts val="1800"/>
              <a:buNone/>
              <a:defRPr>
                <a:solidFill>
                  <a:srgbClr val="664790"/>
                </a:solidFill>
              </a:defRPr>
            </a:lvl3pPr>
            <a:lvl4pPr marL="1828800" lvl="3" indent="-228600" algn="l">
              <a:lnSpc>
                <a:spcPct val="100000"/>
              </a:lnSpc>
              <a:spcBef>
                <a:spcPts val="500"/>
              </a:spcBef>
              <a:spcAft>
                <a:spcPts val="0"/>
              </a:spcAft>
              <a:buClr>
                <a:srgbClr val="664790"/>
              </a:buClr>
              <a:buSzPts val="1400"/>
              <a:buNone/>
              <a:defRPr>
                <a:solidFill>
                  <a:srgbClr val="664790"/>
                </a:solidFill>
              </a:defRPr>
            </a:lvl4pPr>
            <a:lvl5pPr marL="2286000" lvl="4" indent="-228600" algn="l">
              <a:lnSpc>
                <a:spcPct val="100000"/>
              </a:lnSpc>
              <a:spcBef>
                <a:spcPts val="500"/>
              </a:spcBef>
              <a:spcAft>
                <a:spcPts val="0"/>
              </a:spcAft>
              <a:buClr>
                <a:srgbClr val="664790"/>
              </a:buClr>
              <a:buSzPts val="1200"/>
              <a:buNone/>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 name="Google Shape;73;p11"/>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74" name="Google Shape;74;p11"/>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5" name="Google Shape;75;p11"/>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4020809079"/>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guide id="3" pos="249">
          <p15:clr>
            <a:srgbClr val="FBAE40"/>
          </p15:clr>
        </p15:guide>
        <p15:guide id="4" pos="5488">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text image">
  <p:cSld name="text image">
    <p:spTree>
      <p:nvGrpSpPr>
        <p:cNvPr id="1" name="Shape 76"/>
        <p:cNvGrpSpPr/>
        <p:nvPr/>
      </p:nvGrpSpPr>
      <p:grpSpPr>
        <a:xfrm>
          <a:off x="0" y="0"/>
          <a:ext cx="0" cy="0"/>
          <a:chOff x="0" y="0"/>
          <a:chExt cx="0" cy="0"/>
        </a:xfrm>
      </p:grpSpPr>
      <p:sp>
        <p:nvSpPr>
          <p:cNvPr id="77" name="Google Shape;77;p12"/>
          <p:cNvSpPr/>
          <p:nvPr/>
        </p:nvSpPr>
        <p:spPr>
          <a:xfrm>
            <a:off x="0" y="422"/>
            <a:ext cx="12192000" cy="3428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78" name="Google Shape;78;p12"/>
          <p:cNvSpPr txBox="1">
            <a:spLocks noGrp="1"/>
          </p:cNvSpPr>
          <p:nvPr>
            <p:ph type="title"/>
          </p:nvPr>
        </p:nvSpPr>
        <p:spPr>
          <a:xfrm>
            <a:off x="1008072" y="744071"/>
            <a:ext cx="3581859" cy="2008093"/>
          </a:xfrm>
          <a:prstGeom prst="rect">
            <a:avLst/>
          </a:prstGeom>
          <a:noFill/>
          <a:ln>
            <a:noFill/>
          </a:ln>
        </p:spPr>
        <p:txBody>
          <a:bodyPr spcFirstLastPara="1" wrap="square" lIns="0" tIns="45700" rIns="0" bIns="45700" anchor="ctr" anchorCtr="0"/>
          <a:lstStyle>
            <a:lvl1pPr lvl="0" algn="l">
              <a:lnSpc>
                <a:spcPct val="100000"/>
              </a:lnSpc>
              <a:spcBef>
                <a:spcPts val="0"/>
              </a:spcBef>
              <a:spcAft>
                <a:spcPts val="0"/>
              </a:spcAft>
              <a:buClr>
                <a:srgbClr val="664790"/>
              </a:buClr>
              <a:buSzPts val="1800"/>
              <a:buFont typeface="Verdana"/>
              <a:buNone/>
              <a:defRPr sz="18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9" name="Google Shape;79;p12"/>
          <p:cNvSpPr txBox="1">
            <a:spLocks noGrp="1"/>
          </p:cNvSpPr>
          <p:nvPr>
            <p:ph type="body" idx="1"/>
          </p:nvPr>
        </p:nvSpPr>
        <p:spPr>
          <a:xfrm>
            <a:off x="1008071" y="3823026"/>
            <a:ext cx="4224168" cy="2102925"/>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 name="Google Shape;80;p12"/>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1" name="Google Shape;81;p12"/>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12"/>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83" name="Google Shape;83;p12"/>
          <p:cNvSpPr>
            <a:spLocks noGrp="1"/>
          </p:cNvSpPr>
          <p:nvPr>
            <p:ph type="pic" idx="2"/>
          </p:nvPr>
        </p:nvSpPr>
        <p:spPr>
          <a:xfrm>
            <a:off x="5849012" y="744072"/>
            <a:ext cx="5362848" cy="5432893"/>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41700928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text image 2">
  <p:cSld name="text image 2">
    <p:spTree>
      <p:nvGrpSpPr>
        <p:cNvPr id="1" name="Shape 84"/>
        <p:cNvGrpSpPr/>
        <p:nvPr/>
      </p:nvGrpSpPr>
      <p:grpSpPr>
        <a:xfrm>
          <a:off x="0" y="0"/>
          <a:ext cx="0" cy="0"/>
          <a:chOff x="0" y="0"/>
          <a:chExt cx="0" cy="0"/>
        </a:xfrm>
      </p:grpSpPr>
      <p:sp>
        <p:nvSpPr>
          <p:cNvPr id="85" name="Google Shape;85;p13"/>
          <p:cNvSpPr/>
          <p:nvPr/>
        </p:nvSpPr>
        <p:spPr>
          <a:xfrm>
            <a:off x="6096000" y="42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6" name="Google Shape;86;p13"/>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13"/>
          <p:cNvSpPr txBox="1">
            <a:spLocks noGrp="1"/>
          </p:cNvSpPr>
          <p:nvPr>
            <p:ph type="body" idx="1"/>
          </p:nvPr>
        </p:nvSpPr>
        <p:spPr>
          <a:xfrm>
            <a:off x="6641056" y="645459"/>
            <a:ext cx="5005891" cy="4453666"/>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000"/>
              <a:buNone/>
              <a:defRPr sz="2000">
                <a:solidFill>
                  <a:srgbClr val="664790"/>
                </a:solidFill>
              </a:defRPr>
            </a:lvl1pPr>
            <a:lvl2pPr marL="914400" lvl="1" indent="-228600" algn="l">
              <a:lnSpc>
                <a:spcPct val="100000"/>
              </a:lnSpc>
              <a:spcBef>
                <a:spcPts val="500"/>
              </a:spcBef>
              <a:spcAft>
                <a:spcPts val="0"/>
              </a:spcAft>
              <a:buClr>
                <a:srgbClr val="664790"/>
              </a:buClr>
              <a:buSzPts val="1800"/>
              <a:buNone/>
              <a:defRPr sz="1800">
                <a:solidFill>
                  <a:srgbClr val="664790"/>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13"/>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9" name="Google Shape;89;p13"/>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0" name="Google Shape;90;p13"/>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91" name="Google Shape;91;p13"/>
          <p:cNvSpPr>
            <a:spLocks noGrp="1"/>
          </p:cNvSpPr>
          <p:nvPr>
            <p:ph type="pic" idx="2"/>
          </p:nvPr>
        </p:nvSpPr>
        <p:spPr>
          <a:xfrm>
            <a:off x="616775" y="3846355"/>
            <a:ext cx="4506096" cy="233060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161131213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full image 3">
  <p:cSld name="full image 3">
    <p:spTree>
      <p:nvGrpSpPr>
        <p:cNvPr id="1" name="Shape 92"/>
        <p:cNvGrpSpPr/>
        <p:nvPr/>
      </p:nvGrpSpPr>
      <p:grpSpPr>
        <a:xfrm>
          <a:off x="0" y="0"/>
          <a:ext cx="0" cy="0"/>
          <a:chOff x="0" y="0"/>
          <a:chExt cx="0" cy="0"/>
        </a:xfrm>
      </p:grpSpPr>
      <p:sp>
        <p:nvSpPr>
          <p:cNvPr id="93" name="Google Shape;93;p14"/>
          <p:cNvSpPr/>
          <p:nvPr/>
        </p:nvSpPr>
        <p:spPr>
          <a:xfrm>
            <a:off x="6096000" y="42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94" name="Google Shape;94;p14"/>
          <p:cNvSpPr>
            <a:spLocks noGrp="1"/>
          </p:cNvSpPr>
          <p:nvPr>
            <p:ph type="pic" idx="2"/>
          </p:nvPr>
        </p:nvSpPr>
        <p:spPr>
          <a:xfrm>
            <a:off x="1008071" y="744072"/>
            <a:ext cx="10203789" cy="5432893"/>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95" name="Google Shape;95;p14"/>
          <p:cNvSpPr txBox="1">
            <a:spLocks noGrp="1"/>
          </p:cNvSpPr>
          <p:nvPr>
            <p:ph type="title"/>
          </p:nvPr>
        </p:nvSpPr>
        <p:spPr>
          <a:xfrm>
            <a:off x="8200085" y="4231341"/>
            <a:ext cx="2545611" cy="1246053"/>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1600"/>
              <a:buFont typeface="Verdana"/>
              <a:buNone/>
              <a:defRPr sz="16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 name="Google Shape;96;p14"/>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97" name="Google Shape;97;p14"/>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8" name="Google Shape;98;p14"/>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216082767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grpSp>
        <p:nvGrpSpPr>
          <p:cNvPr id="131" name="Group 130"/>
          <p:cNvGrpSpPr/>
          <p:nvPr userDrawn="1"/>
        </p:nvGrpSpPr>
        <p:grpSpPr>
          <a:xfrm>
            <a:off x="6784128" y="-17633"/>
            <a:ext cx="6218569" cy="6858000"/>
            <a:chOff x="5973431" y="0"/>
            <a:chExt cx="6218569" cy="6858000"/>
          </a:xfrm>
        </p:grpSpPr>
        <p:sp>
          <p:nvSpPr>
            <p:cNvPr id="132"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1"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9"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2"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3"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4"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5"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6"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7"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9"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4"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5"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4"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3"/>
          </p:nvPr>
        </p:nvSpPr>
        <p:spPr>
          <a:xfrm>
            <a:off x="1387475" y="1998663"/>
            <a:ext cx="4187825" cy="2668587"/>
          </a:xfrm>
        </p:spPr>
        <p:txBody>
          <a:bodyPr/>
          <a:lstStyle/>
          <a:p>
            <a:endParaRPr lang="id-ID"/>
          </a:p>
        </p:txBody>
      </p:sp>
    </p:spTree>
    <p:extLst>
      <p:ext uri="{BB962C8B-B14F-4D97-AF65-F5344CB8AC3E}">
        <p14:creationId xmlns:p14="http://schemas.microsoft.com/office/powerpoint/2010/main" val="255243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right)">
                                      <p:cBhvr>
                                        <p:cTn id="7"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text image 4">
  <p:cSld name="text image 4">
    <p:spTree>
      <p:nvGrpSpPr>
        <p:cNvPr id="1" name="Shape 99"/>
        <p:cNvGrpSpPr/>
        <p:nvPr/>
      </p:nvGrpSpPr>
      <p:grpSpPr>
        <a:xfrm>
          <a:off x="0" y="0"/>
          <a:ext cx="0" cy="0"/>
          <a:chOff x="0" y="0"/>
          <a:chExt cx="0" cy="0"/>
        </a:xfrm>
      </p:grpSpPr>
      <p:sp>
        <p:nvSpPr>
          <p:cNvPr id="100" name="Google Shape;100;p15"/>
          <p:cNvSpPr/>
          <p:nvPr/>
        </p:nvSpPr>
        <p:spPr>
          <a:xfrm>
            <a:off x="6074112" y="421"/>
            <a:ext cx="6117888" cy="6857579"/>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01" name="Google Shape;101;p15"/>
          <p:cNvSpPr txBox="1">
            <a:spLocks noGrp="1"/>
          </p:cNvSpPr>
          <p:nvPr>
            <p:ph type="title"/>
          </p:nvPr>
        </p:nvSpPr>
        <p:spPr>
          <a:xfrm>
            <a:off x="6766783" y="905069"/>
            <a:ext cx="2813997" cy="2523931"/>
          </a:xfrm>
          <a:prstGeom prst="rect">
            <a:avLst/>
          </a:prstGeom>
          <a:noFill/>
          <a:ln>
            <a:noFill/>
          </a:ln>
        </p:spPr>
        <p:txBody>
          <a:bodyPr spcFirstLastPara="1" wrap="square" lIns="0" tIns="45700" rIns="0" bIns="45700" anchor="ctr" anchorCtr="0"/>
          <a:lstStyle>
            <a:lvl1pPr lvl="0" algn="l">
              <a:lnSpc>
                <a:spcPct val="100000"/>
              </a:lnSpc>
              <a:spcBef>
                <a:spcPts val="0"/>
              </a:spcBef>
              <a:spcAft>
                <a:spcPts val="0"/>
              </a:spcAft>
              <a:buClr>
                <a:schemeClr val="lt1"/>
              </a:buClr>
              <a:buSzPts val="2000"/>
              <a:buFont typeface="Verdana"/>
              <a:buNone/>
              <a:defRPr sz="20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 name="Google Shape;102;p15"/>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03" name="Google Shape;103;p15"/>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4" name="Google Shape;104;p15"/>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05" name="Google Shape;105;p15"/>
          <p:cNvSpPr>
            <a:spLocks noGrp="1"/>
          </p:cNvSpPr>
          <p:nvPr>
            <p:ph type="pic" idx="2"/>
          </p:nvPr>
        </p:nvSpPr>
        <p:spPr>
          <a:xfrm>
            <a:off x="1147548" y="905070"/>
            <a:ext cx="4929251" cy="2523931"/>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06" name="Google Shape;106;p15"/>
          <p:cNvSpPr txBox="1">
            <a:spLocks noGrp="1"/>
          </p:cNvSpPr>
          <p:nvPr>
            <p:ph type="body" idx="1"/>
          </p:nvPr>
        </p:nvSpPr>
        <p:spPr>
          <a:xfrm>
            <a:off x="6766784" y="3429001"/>
            <a:ext cx="4376057" cy="2593425"/>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chemeClr val="lt1"/>
              </a:buClr>
              <a:buSzPts val="1600"/>
              <a:buNone/>
              <a:defRPr sz="1600">
                <a:solidFill>
                  <a:schemeClr val="lt1"/>
                </a:solidFill>
              </a:defRPr>
            </a:lvl1pPr>
            <a:lvl2pPr marL="914400" lvl="1" indent="-228600" algn="l">
              <a:lnSpc>
                <a:spcPct val="100000"/>
              </a:lnSpc>
              <a:spcBef>
                <a:spcPts val="500"/>
              </a:spcBef>
              <a:spcAft>
                <a:spcPts val="0"/>
              </a:spcAft>
              <a:buClr>
                <a:schemeClr val="lt1"/>
              </a:buClr>
              <a:buSzPts val="1400"/>
              <a:buNone/>
              <a:defRPr sz="1400">
                <a:solidFill>
                  <a:schemeClr val="lt1"/>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15"/>
          <p:cNvSpPr>
            <a:spLocks noGrp="1"/>
          </p:cNvSpPr>
          <p:nvPr>
            <p:ph type="pic" idx="3"/>
          </p:nvPr>
        </p:nvSpPr>
        <p:spPr>
          <a:xfrm>
            <a:off x="1133011" y="3429001"/>
            <a:ext cx="2474827" cy="2593425"/>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08" name="Google Shape;108;p15"/>
          <p:cNvSpPr>
            <a:spLocks noGrp="1"/>
          </p:cNvSpPr>
          <p:nvPr>
            <p:ph type="pic" idx="4"/>
          </p:nvPr>
        </p:nvSpPr>
        <p:spPr>
          <a:xfrm>
            <a:off x="3583852" y="3429001"/>
            <a:ext cx="2474827" cy="2593425"/>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229768555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full image 1">
  <p:cSld name="full image 1">
    <p:spTree>
      <p:nvGrpSpPr>
        <p:cNvPr id="1" name="Shape 109"/>
        <p:cNvGrpSpPr/>
        <p:nvPr/>
      </p:nvGrpSpPr>
      <p:grpSpPr>
        <a:xfrm>
          <a:off x="0" y="0"/>
          <a:ext cx="0" cy="0"/>
          <a:chOff x="0" y="0"/>
          <a:chExt cx="0" cy="0"/>
        </a:xfrm>
      </p:grpSpPr>
      <p:sp>
        <p:nvSpPr>
          <p:cNvPr id="110" name="Google Shape;110;p16"/>
          <p:cNvSpPr/>
          <p:nvPr/>
        </p:nvSpPr>
        <p:spPr>
          <a:xfrm>
            <a:off x="0" y="-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11" name="Google Shape;111;p16"/>
          <p:cNvSpPr txBox="1">
            <a:spLocks noGrp="1"/>
          </p:cNvSpPr>
          <p:nvPr>
            <p:ph type="title"/>
          </p:nvPr>
        </p:nvSpPr>
        <p:spPr>
          <a:xfrm>
            <a:off x="616775" y="582705"/>
            <a:ext cx="4506096" cy="746687"/>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 name="Google Shape;112;p16"/>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13" name="Google Shape;113;p16"/>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4" name="Google Shape;114;p16"/>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15" name="Google Shape;115;p16"/>
          <p:cNvSpPr>
            <a:spLocks noGrp="1"/>
          </p:cNvSpPr>
          <p:nvPr>
            <p:ph type="pic" idx="2"/>
          </p:nvPr>
        </p:nvSpPr>
        <p:spPr>
          <a:xfrm>
            <a:off x="2478841" y="1745700"/>
            <a:ext cx="8957081" cy="4466817"/>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11827710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full image 2">
  <p:cSld name="full image 2">
    <p:spTree>
      <p:nvGrpSpPr>
        <p:cNvPr id="1" name="Shape 116"/>
        <p:cNvGrpSpPr/>
        <p:nvPr/>
      </p:nvGrpSpPr>
      <p:grpSpPr>
        <a:xfrm>
          <a:off x="0" y="0"/>
          <a:ext cx="0" cy="0"/>
          <a:chOff x="0" y="0"/>
          <a:chExt cx="0" cy="0"/>
        </a:xfrm>
      </p:grpSpPr>
      <p:sp>
        <p:nvSpPr>
          <p:cNvPr id="117" name="Google Shape;117;p17"/>
          <p:cNvSpPr/>
          <p:nvPr/>
        </p:nvSpPr>
        <p:spPr>
          <a:xfrm>
            <a:off x="0" y="-1"/>
            <a:ext cx="6096000" cy="6857579"/>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18" name="Google Shape;118;p17"/>
          <p:cNvSpPr txBox="1">
            <a:spLocks noGrp="1"/>
          </p:cNvSpPr>
          <p:nvPr>
            <p:ph type="title"/>
          </p:nvPr>
        </p:nvSpPr>
        <p:spPr>
          <a:xfrm>
            <a:off x="616775" y="582705"/>
            <a:ext cx="4506096" cy="746687"/>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chemeClr val="lt1"/>
              </a:buClr>
              <a:buSzPts val="2000"/>
              <a:buFont typeface="Verdana"/>
              <a:buNone/>
              <a:defRPr sz="20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 name="Google Shape;119;p17"/>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20" name="Google Shape;120;p17"/>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solidFill>
                <a:srgbClr val="FFFFFF"/>
              </a:solidFill>
            </a:endParaRPr>
          </a:p>
        </p:txBody>
      </p:sp>
      <p:sp>
        <p:nvSpPr>
          <p:cNvPr id="121" name="Google Shape;121;p17"/>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22" name="Google Shape;122;p17"/>
          <p:cNvSpPr>
            <a:spLocks noGrp="1"/>
          </p:cNvSpPr>
          <p:nvPr>
            <p:ph type="pic" idx="2"/>
          </p:nvPr>
        </p:nvSpPr>
        <p:spPr>
          <a:xfrm>
            <a:off x="2478841" y="1745700"/>
            <a:ext cx="8957081" cy="4466817"/>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121118114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text image 7">
  <p:cSld name="text image 7">
    <p:spTree>
      <p:nvGrpSpPr>
        <p:cNvPr id="1" name="Shape 123"/>
        <p:cNvGrpSpPr/>
        <p:nvPr/>
      </p:nvGrpSpPr>
      <p:grpSpPr>
        <a:xfrm>
          <a:off x="0" y="0"/>
          <a:ext cx="0" cy="0"/>
          <a:chOff x="0" y="0"/>
          <a:chExt cx="0" cy="0"/>
        </a:xfrm>
      </p:grpSpPr>
      <p:sp>
        <p:nvSpPr>
          <p:cNvPr id="124" name="Google Shape;124;p18"/>
          <p:cNvSpPr txBox="1">
            <a:spLocks noGrp="1"/>
          </p:cNvSpPr>
          <p:nvPr>
            <p:ph type="title"/>
          </p:nvPr>
        </p:nvSpPr>
        <p:spPr>
          <a:xfrm>
            <a:off x="8179818" y="681038"/>
            <a:ext cx="3381065" cy="1061701"/>
          </a:xfrm>
          <a:prstGeom prst="rect">
            <a:avLst/>
          </a:prstGeom>
          <a:noFill/>
          <a:ln>
            <a:noFill/>
          </a:ln>
        </p:spPr>
        <p:txBody>
          <a:bodyPr spcFirstLastPara="1" wrap="square" lIns="0" tIns="0" rIns="0" bIns="0" anchor="t" anchorCtr="0"/>
          <a:lstStyle>
            <a:lvl1pPr lvl="0" algn="r">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 name="Google Shape;125;p18"/>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26" name="Google Shape;126;p18"/>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7" name="Google Shape;127;p18"/>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28" name="Google Shape;128;p18"/>
          <p:cNvSpPr/>
          <p:nvPr/>
        </p:nvSpPr>
        <p:spPr>
          <a:xfrm>
            <a:off x="11723279" y="681037"/>
            <a:ext cx="473336" cy="1061702"/>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29" name="Google Shape;129;p18"/>
          <p:cNvSpPr>
            <a:spLocks noGrp="1"/>
          </p:cNvSpPr>
          <p:nvPr>
            <p:ph type="pic" idx="2"/>
          </p:nvPr>
        </p:nvSpPr>
        <p:spPr>
          <a:xfrm>
            <a:off x="631118" y="681039"/>
            <a:ext cx="2241551" cy="5495925"/>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30" name="Google Shape;130;p18"/>
          <p:cNvSpPr>
            <a:spLocks noGrp="1"/>
          </p:cNvSpPr>
          <p:nvPr>
            <p:ph type="pic" idx="3"/>
          </p:nvPr>
        </p:nvSpPr>
        <p:spPr>
          <a:xfrm>
            <a:off x="3069518" y="681039"/>
            <a:ext cx="2241551" cy="5495925"/>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31" name="Google Shape;131;p18"/>
          <p:cNvSpPr>
            <a:spLocks noGrp="1"/>
          </p:cNvSpPr>
          <p:nvPr>
            <p:ph type="pic" idx="4"/>
          </p:nvPr>
        </p:nvSpPr>
        <p:spPr>
          <a:xfrm>
            <a:off x="5507918" y="681039"/>
            <a:ext cx="2241551" cy="5495925"/>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73091445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text image 6">
  <p:cSld name="text image 6">
    <p:spTree>
      <p:nvGrpSpPr>
        <p:cNvPr id="1" name="Shape 132"/>
        <p:cNvGrpSpPr/>
        <p:nvPr/>
      </p:nvGrpSpPr>
      <p:grpSpPr>
        <a:xfrm>
          <a:off x="0" y="0"/>
          <a:ext cx="0" cy="0"/>
          <a:chOff x="0" y="0"/>
          <a:chExt cx="0" cy="0"/>
        </a:xfrm>
      </p:grpSpPr>
      <p:sp>
        <p:nvSpPr>
          <p:cNvPr id="133" name="Google Shape;133;p19"/>
          <p:cNvSpPr/>
          <p:nvPr/>
        </p:nvSpPr>
        <p:spPr>
          <a:xfrm>
            <a:off x="6096000" y="42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34" name="Google Shape;134;p19"/>
          <p:cNvSpPr txBox="1">
            <a:spLocks noGrp="1"/>
          </p:cNvSpPr>
          <p:nvPr>
            <p:ph type="title"/>
          </p:nvPr>
        </p:nvSpPr>
        <p:spPr>
          <a:xfrm>
            <a:off x="616776" y="645459"/>
            <a:ext cx="2813997"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 name="Google Shape;135;p19"/>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36" name="Google Shape;136;p19"/>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7" name="Google Shape;137;p19"/>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38" name="Google Shape;138;p19"/>
          <p:cNvSpPr>
            <a:spLocks noGrp="1"/>
          </p:cNvSpPr>
          <p:nvPr>
            <p:ph type="pic" idx="2"/>
          </p:nvPr>
        </p:nvSpPr>
        <p:spPr>
          <a:xfrm>
            <a:off x="4050138" y="645459"/>
            <a:ext cx="4863820" cy="3776394"/>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39" name="Google Shape;139;p19"/>
          <p:cNvSpPr>
            <a:spLocks noGrp="1"/>
          </p:cNvSpPr>
          <p:nvPr>
            <p:ph type="pic" idx="3"/>
          </p:nvPr>
        </p:nvSpPr>
        <p:spPr>
          <a:xfrm>
            <a:off x="9025975" y="645460"/>
            <a:ext cx="2338907" cy="184171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40" name="Google Shape;140;p19"/>
          <p:cNvSpPr>
            <a:spLocks noGrp="1"/>
          </p:cNvSpPr>
          <p:nvPr>
            <p:ph type="pic" idx="4"/>
          </p:nvPr>
        </p:nvSpPr>
        <p:spPr>
          <a:xfrm>
            <a:off x="9025975" y="2580585"/>
            <a:ext cx="2338907" cy="184171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41" name="Google Shape;141;p19"/>
          <p:cNvSpPr>
            <a:spLocks noGrp="1"/>
          </p:cNvSpPr>
          <p:nvPr>
            <p:ph type="pic" idx="5"/>
          </p:nvPr>
        </p:nvSpPr>
        <p:spPr>
          <a:xfrm>
            <a:off x="4050137" y="4505078"/>
            <a:ext cx="2338907" cy="184171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42" name="Google Shape;142;p19"/>
          <p:cNvSpPr>
            <a:spLocks noGrp="1"/>
          </p:cNvSpPr>
          <p:nvPr>
            <p:ph type="pic" idx="6"/>
          </p:nvPr>
        </p:nvSpPr>
        <p:spPr>
          <a:xfrm>
            <a:off x="6499303" y="4505078"/>
            <a:ext cx="4863820" cy="184171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43" name="Google Shape;143;p19"/>
          <p:cNvSpPr txBox="1">
            <a:spLocks noGrp="1"/>
          </p:cNvSpPr>
          <p:nvPr>
            <p:ph type="body" idx="1"/>
          </p:nvPr>
        </p:nvSpPr>
        <p:spPr>
          <a:xfrm>
            <a:off x="616775" y="2603352"/>
            <a:ext cx="2813997" cy="3352949"/>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5769234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text image 8">
  <p:cSld name="text image 8">
    <p:spTree>
      <p:nvGrpSpPr>
        <p:cNvPr id="1" name="Shape 144"/>
        <p:cNvGrpSpPr/>
        <p:nvPr/>
      </p:nvGrpSpPr>
      <p:grpSpPr>
        <a:xfrm>
          <a:off x="0" y="0"/>
          <a:ext cx="0" cy="0"/>
          <a:chOff x="0" y="0"/>
          <a:chExt cx="0" cy="0"/>
        </a:xfrm>
      </p:grpSpPr>
      <p:sp>
        <p:nvSpPr>
          <p:cNvPr id="145" name="Google Shape;145;p20"/>
          <p:cNvSpPr txBox="1">
            <a:spLocks noGrp="1"/>
          </p:cNvSpPr>
          <p:nvPr>
            <p:ph type="title"/>
          </p:nvPr>
        </p:nvSpPr>
        <p:spPr>
          <a:xfrm>
            <a:off x="616775" y="681038"/>
            <a:ext cx="4403460" cy="1045659"/>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 name="Google Shape;146;p20"/>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47" name="Google Shape;147;p20"/>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8" name="Google Shape;148;p20"/>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49" name="Google Shape;149;p20"/>
          <p:cNvSpPr/>
          <p:nvPr/>
        </p:nvSpPr>
        <p:spPr>
          <a:xfrm>
            <a:off x="0" y="681037"/>
            <a:ext cx="473336" cy="1061702"/>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50" name="Google Shape;150;p20"/>
          <p:cNvSpPr txBox="1">
            <a:spLocks noGrp="1"/>
          </p:cNvSpPr>
          <p:nvPr>
            <p:ph type="body" idx="1"/>
          </p:nvPr>
        </p:nvSpPr>
        <p:spPr>
          <a:xfrm>
            <a:off x="716034" y="4372138"/>
            <a:ext cx="3371869" cy="1469557"/>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317500" algn="l">
              <a:lnSpc>
                <a:spcPct val="100000"/>
              </a:lnSpc>
              <a:spcBef>
                <a:spcPts val="500"/>
              </a:spcBef>
              <a:spcAft>
                <a:spcPts val="0"/>
              </a:spcAft>
              <a:buClr>
                <a:srgbClr val="664790"/>
              </a:buClr>
              <a:buSzPts val="1400"/>
              <a:buChar char="•"/>
              <a:defRPr>
                <a:solidFill>
                  <a:srgbClr val="664790"/>
                </a:solidFill>
              </a:defRPr>
            </a:lvl4pPr>
            <a:lvl5pPr marL="2286000" lvl="4" indent="-304800" algn="l">
              <a:lnSpc>
                <a:spcPct val="100000"/>
              </a:lnSpc>
              <a:spcBef>
                <a:spcPts val="500"/>
              </a:spcBef>
              <a:spcAft>
                <a:spcPts val="0"/>
              </a:spcAft>
              <a:buClr>
                <a:srgbClr val="664790"/>
              </a:buClr>
              <a:buSzPts val="1200"/>
              <a:buChar char="•"/>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 name="Google Shape;151;p20"/>
          <p:cNvSpPr txBox="1">
            <a:spLocks noGrp="1"/>
          </p:cNvSpPr>
          <p:nvPr>
            <p:ph type="body" idx="2"/>
          </p:nvPr>
        </p:nvSpPr>
        <p:spPr>
          <a:xfrm>
            <a:off x="4580088" y="3778252"/>
            <a:ext cx="3371869" cy="1469557"/>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317500" algn="l">
              <a:lnSpc>
                <a:spcPct val="100000"/>
              </a:lnSpc>
              <a:spcBef>
                <a:spcPts val="500"/>
              </a:spcBef>
              <a:spcAft>
                <a:spcPts val="0"/>
              </a:spcAft>
              <a:buClr>
                <a:srgbClr val="664790"/>
              </a:buClr>
              <a:buSzPts val="1400"/>
              <a:buChar char="•"/>
              <a:defRPr>
                <a:solidFill>
                  <a:srgbClr val="664790"/>
                </a:solidFill>
              </a:defRPr>
            </a:lvl4pPr>
            <a:lvl5pPr marL="2286000" lvl="4" indent="-304800" algn="l">
              <a:lnSpc>
                <a:spcPct val="100000"/>
              </a:lnSpc>
              <a:spcBef>
                <a:spcPts val="500"/>
              </a:spcBef>
              <a:spcAft>
                <a:spcPts val="0"/>
              </a:spcAft>
              <a:buClr>
                <a:srgbClr val="664790"/>
              </a:buClr>
              <a:buSzPts val="1200"/>
              <a:buChar char="•"/>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20"/>
          <p:cNvSpPr txBox="1">
            <a:spLocks noGrp="1"/>
          </p:cNvSpPr>
          <p:nvPr>
            <p:ph type="body" idx="3"/>
          </p:nvPr>
        </p:nvSpPr>
        <p:spPr>
          <a:xfrm>
            <a:off x="8430163" y="3164533"/>
            <a:ext cx="3371869" cy="1469557"/>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600"/>
              <a:buNone/>
              <a:defRPr sz="1600">
                <a:solidFill>
                  <a:srgbClr val="664790"/>
                </a:solidFill>
              </a:defRPr>
            </a:lvl1pPr>
            <a:lvl2pPr marL="914400" lvl="1" indent="-228600" algn="l">
              <a:lnSpc>
                <a:spcPct val="100000"/>
              </a:lnSpc>
              <a:spcBef>
                <a:spcPts val="500"/>
              </a:spcBef>
              <a:spcAft>
                <a:spcPts val="0"/>
              </a:spcAft>
              <a:buClr>
                <a:srgbClr val="664790"/>
              </a:buClr>
              <a:buSzPts val="1400"/>
              <a:buNone/>
              <a:defRPr sz="14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317500" algn="l">
              <a:lnSpc>
                <a:spcPct val="100000"/>
              </a:lnSpc>
              <a:spcBef>
                <a:spcPts val="500"/>
              </a:spcBef>
              <a:spcAft>
                <a:spcPts val="0"/>
              </a:spcAft>
              <a:buClr>
                <a:srgbClr val="664790"/>
              </a:buClr>
              <a:buSzPts val="1400"/>
              <a:buChar char="•"/>
              <a:defRPr>
                <a:solidFill>
                  <a:srgbClr val="664790"/>
                </a:solidFill>
              </a:defRPr>
            </a:lvl4pPr>
            <a:lvl5pPr marL="2286000" lvl="4" indent="-304800" algn="l">
              <a:lnSpc>
                <a:spcPct val="100000"/>
              </a:lnSpc>
              <a:spcBef>
                <a:spcPts val="500"/>
              </a:spcBef>
              <a:spcAft>
                <a:spcPts val="0"/>
              </a:spcAft>
              <a:buClr>
                <a:srgbClr val="664790"/>
              </a:buClr>
              <a:buSzPts val="1200"/>
              <a:buChar char="•"/>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71654516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text image 3">
  <p:cSld name="text image 3">
    <p:spTree>
      <p:nvGrpSpPr>
        <p:cNvPr id="1" name="Shape 153"/>
        <p:cNvGrpSpPr/>
        <p:nvPr/>
      </p:nvGrpSpPr>
      <p:grpSpPr>
        <a:xfrm>
          <a:off x="0" y="0"/>
          <a:ext cx="0" cy="0"/>
          <a:chOff x="0" y="0"/>
          <a:chExt cx="0" cy="0"/>
        </a:xfrm>
      </p:grpSpPr>
      <p:sp>
        <p:nvSpPr>
          <p:cNvPr id="154" name="Google Shape;154;p21"/>
          <p:cNvSpPr>
            <a:spLocks noGrp="1"/>
          </p:cNvSpPr>
          <p:nvPr>
            <p:ph type="pic" idx="2"/>
          </p:nvPr>
        </p:nvSpPr>
        <p:spPr>
          <a:xfrm>
            <a:off x="1" y="1923679"/>
            <a:ext cx="6710116" cy="4933901"/>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55" name="Google Shape;155;p21"/>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Verdana"/>
              <a:ea typeface="Verdana"/>
              <a:cs typeface="Verdana"/>
              <a:sym typeface="Verdana"/>
            </a:endParaRPr>
          </a:p>
        </p:txBody>
      </p:sp>
      <p:sp>
        <p:nvSpPr>
          <p:cNvPr id="156" name="Google Shape;156;p21"/>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7" name="Google Shape;157;p21"/>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Trebuchet MS"/>
                <a:ea typeface="Trebuchet MS"/>
                <a:cs typeface="Trebuchet MS"/>
                <a:sym typeface="Trebuchet MS"/>
              </a:defRPr>
            </a:lvl1pPr>
            <a:lvl2pPr marL="0" marR="0" lvl="1" indent="0" algn="ctr" rtl="0">
              <a:spcBef>
                <a:spcPts val="0"/>
              </a:spcBef>
              <a:buNone/>
              <a:defRPr sz="800">
                <a:solidFill>
                  <a:schemeClr val="lt1"/>
                </a:solidFill>
                <a:latin typeface="Trebuchet MS"/>
                <a:ea typeface="Trebuchet MS"/>
                <a:cs typeface="Trebuchet MS"/>
                <a:sym typeface="Trebuchet MS"/>
              </a:defRPr>
            </a:lvl2pPr>
            <a:lvl3pPr marL="0" marR="0" lvl="2" indent="0" algn="ctr" rtl="0">
              <a:spcBef>
                <a:spcPts val="0"/>
              </a:spcBef>
              <a:buNone/>
              <a:defRPr sz="800">
                <a:solidFill>
                  <a:schemeClr val="lt1"/>
                </a:solidFill>
                <a:latin typeface="Trebuchet MS"/>
                <a:ea typeface="Trebuchet MS"/>
                <a:cs typeface="Trebuchet MS"/>
                <a:sym typeface="Trebuchet MS"/>
              </a:defRPr>
            </a:lvl3pPr>
            <a:lvl4pPr marL="0" marR="0" lvl="3" indent="0" algn="ctr" rtl="0">
              <a:spcBef>
                <a:spcPts val="0"/>
              </a:spcBef>
              <a:buNone/>
              <a:defRPr sz="800">
                <a:solidFill>
                  <a:schemeClr val="lt1"/>
                </a:solidFill>
                <a:latin typeface="Trebuchet MS"/>
                <a:ea typeface="Trebuchet MS"/>
                <a:cs typeface="Trebuchet MS"/>
                <a:sym typeface="Trebuchet MS"/>
              </a:defRPr>
            </a:lvl4pPr>
            <a:lvl5pPr marL="0" marR="0" lvl="4" indent="0" algn="ctr" rtl="0">
              <a:spcBef>
                <a:spcPts val="0"/>
              </a:spcBef>
              <a:buNone/>
              <a:defRPr sz="800">
                <a:solidFill>
                  <a:schemeClr val="lt1"/>
                </a:solidFill>
                <a:latin typeface="Trebuchet MS"/>
                <a:ea typeface="Trebuchet MS"/>
                <a:cs typeface="Trebuchet MS"/>
                <a:sym typeface="Trebuchet MS"/>
              </a:defRPr>
            </a:lvl5pPr>
            <a:lvl6pPr marL="0" marR="0" lvl="5" indent="0" algn="ctr" rtl="0">
              <a:spcBef>
                <a:spcPts val="0"/>
              </a:spcBef>
              <a:buNone/>
              <a:defRPr sz="800">
                <a:solidFill>
                  <a:schemeClr val="lt1"/>
                </a:solidFill>
                <a:latin typeface="Trebuchet MS"/>
                <a:ea typeface="Trebuchet MS"/>
                <a:cs typeface="Trebuchet MS"/>
                <a:sym typeface="Trebuchet MS"/>
              </a:defRPr>
            </a:lvl6pPr>
            <a:lvl7pPr marL="0" marR="0" lvl="6" indent="0" algn="ctr" rtl="0">
              <a:spcBef>
                <a:spcPts val="0"/>
              </a:spcBef>
              <a:buNone/>
              <a:defRPr sz="800">
                <a:solidFill>
                  <a:schemeClr val="lt1"/>
                </a:solidFill>
                <a:latin typeface="Trebuchet MS"/>
                <a:ea typeface="Trebuchet MS"/>
                <a:cs typeface="Trebuchet MS"/>
                <a:sym typeface="Trebuchet MS"/>
              </a:defRPr>
            </a:lvl7pPr>
            <a:lvl8pPr marL="0" marR="0" lvl="7" indent="0" algn="ctr" rtl="0">
              <a:spcBef>
                <a:spcPts val="0"/>
              </a:spcBef>
              <a:buNone/>
              <a:defRPr sz="800">
                <a:solidFill>
                  <a:schemeClr val="lt1"/>
                </a:solidFill>
                <a:latin typeface="Trebuchet MS"/>
                <a:ea typeface="Trebuchet MS"/>
                <a:cs typeface="Trebuchet MS"/>
                <a:sym typeface="Trebuchet MS"/>
              </a:defRPr>
            </a:lvl8pPr>
            <a:lvl9pPr marL="0" marR="0" lvl="8" indent="0" algn="ctr" rtl="0">
              <a:spcBef>
                <a:spcPts val="0"/>
              </a:spcBef>
              <a:buNone/>
              <a:defRPr sz="800">
                <a:solidFill>
                  <a:schemeClr val="lt1"/>
                </a:solidFill>
                <a:latin typeface="Trebuchet MS"/>
                <a:ea typeface="Trebuchet MS"/>
                <a:cs typeface="Trebuchet MS"/>
                <a:sym typeface="Trebuchet MS"/>
              </a:defRPr>
            </a:lvl9pPr>
          </a:lstStyle>
          <a:p>
            <a:fld id="{00000000-1234-1234-1234-123412341234}" type="slidenum">
              <a:rPr lang="lv-LV">
                <a:solidFill>
                  <a:srgbClr val="FFFFFF"/>
                </a:solidFill>
              </a:rPr>
              <a:pPr/>
              <a:t>‹#›</a:t>
            </a:fld>
            <a:endParaRPr>
              <a:solidFill>
                <a:srgbClr val="FFFFFF"/>
              </a:solidFill>
            </a:endParaRPr>
          </a:p>
        </p:txBody>
      </p:sp>
      <p:sp>
        <p:nvSpPr>
          <p:cNvPr id="158" name="Google Shape;158;p21"/>
          <p:cNvSpPr/>
          <p:nvPr/>
        </p:nvSpPr>
        <p:spPr>
          <a:xfrm>
            <a:off x="6710117" y="1922318"/>
            <a:ext cx="5481883" cy="4935260"/>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59" name="Google Shape;159;p21"/>
          <p:cNvSpPr>
            <a:spLocks noGrp="1"/>
          </p:cNvSpPr>
          <p:nvPr>
            <p:ph type="pic" idx="3"/>
          </p:nvPr>
        </p:nvSpPr>
        <p:spPr>
          <a:xfrm>
            <a:off x="6710117" y="423"/>
            <a:ext cx="5481884" cy="1921873"/>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60" name="Google Shape;160;p21"/>
          <p:cNvSpPr/>
          <p:nvPr/>
        </p:nvSpPr>
        <p:spPr>
          <a:xfrm>
            <a:off x="0" y="0"/>
            <a:ext cx="6710115" cy="1923678"/>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61" name="Google Shape;161;p21"/>
          <p:cNvSpPr txBox="1">
            <a:spLocks noGrp="1"/>
          </p:cNvSpPr>
          <p:nvPr>
            <p:ph type="title"/>
          </p:nvPr>
        </p:nvSpPr>
        <p:spPr>
          <a:xfrm>
            <a:off x="616775" y="320302"/>
            <a:ext cx="5723068" cy="1325563"/>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67096332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new topic image">
  <p:cSld name="new topic image">
    <p:bg>
      <p:bgPr>
        <a:solidFill>
          <a:schemeClr val="lt1"/>
        </a:solidFill>
        <a:effectLst/>
      </p:bgPr>
    </p:bg>
    <p:spTree>
      <p:nvGrpSpPr>
        <p:cNvPr id="1" name="Shape 162"/>
        <p:cNvGrpSpPr/>
        <p:nvPr/>
      </p:nvGrpSpPr>
      <p:grpSpPr>
        <a:xfrm>
          <a:off x="0" y="0"/>
          <a:ext cx="0" cy="0"/>
          <a:chOff x="0" y="0"/>
          <a:chExt cx="0" cy="0"/>
        </a:xfrm>
      </p:grpSpPr>
      <p:sp>
        <p:nvSpPr>
          <p:cNvPr id="163" name="Google Shape;163;p22"/>
          <p:cNvSpPr txBox="1">
            <a:spLocks noGrp="1"/>
          </p:cNvSpPr>
          <p:nvPr>
            <p:ph type="ctrTitle"/>
          </p:nvPr>
        </p:nvSpPr>
        <p:spPr>
          <a:xfrm>
            <a:off x="895574" y="2235200"/>
            <a:ext cx="4698401"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dk1"/>
              </a:buClr>
              <a:buSzPts val="3600"/>
              <a:buFont typeface="Verdana"/>
              <a:buNone/>
              <a:defRPr sz="3600" b="1">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22"/>
          <p:cNvSpPr txBox="1">
            <a:spLocks noGrp="1"/>
          </p:cNvSpPr>
          <p:nvPr>
            <p:ph type="subTitle" idx="1"/>
          </p:nvPr>
        </p:nvSpPr>
        <p:spPr>
          <a:xfrm>
            <a:off x="1039009" y="5518673"/>
            <a:ext cx="4405827" cy="892885"/>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1400"/>
              <a:buNone/>
              <a:defRPr sz="14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5" name="Google Shape;165;p22"/>
          <p:cNvSpPr/>
          <p:nvPr/>
        </p:nvSpPr>
        <p:spPr>
          <a:xfrm>
            <a:off x="0" y="2235200"/>
            <a:ext cx="645459" cy="2142864"/>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66" name="Google Shape;166;p22"/>
          <p:cNvSpPr>
            <a:spLocks noGrp="1"/>
          </p:cNvSpPr>
          <p:nvPr>
            <p:ph type="pic" idx="2"/>
          </p:nvPr>
        </p:nvSpPr>
        <p:spPr>
          <a:xfrm>
            <a:off x="6096001" y="0"/>
            <a:ext cx="6096001" cy="6858000"/>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270893408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header">
  <p:cSld name="header">
    <p:spTree>
      <p:nvGrpSpPr>
        <p:cNvPr id="1" name="Shape 177"/>
        <p:cNvGrpSpPr/>
        <p:nvPr/>
      </p:nvGrpSpPr>
      <p:grpSpPr>
        <a:xfrm>
          <a:off x="0" y="0"/>
          <a:ext cx="0" cy="0"/>
          <a:chOff x="0" y="0"/>
          <a:chExt cx="0" cy="0"/>
        </a:xfrm>
      </p:grpSpPr>
      <p:sp>
        <p:nvSpPr>
          <p:cNvPr id="178" name="Google Shape;178;p24"/>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79" name="Google Shape;179;p24"/>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0" name="Google Shape;180;p24"/>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81" name="Google Shape;181;p24"/>
          <p:cNvSpPr/>
          <p:nvPr/>
        </p:nvSpPr>
        <p:spPr>
          <a:xfrm>
            <a:off x="0" y="1"/>
            <a:ext cx="12192000" cy="1658471"/>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82" name="Google Shape;182;p24"/>
          <p:cNvSpPr txBox="1">
            <a:spLocks noGrp="1"/>
          </p:cNvSpPr>
          <p:nvPr>
            <p:ph type="title"/>
          </p:nvPr>
        </p:nvSpPr>
        <p:spPr>
          <a:xfrm>
            <a:off x="616775" y="257547"/>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4398027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text 3">
  <p:cSld name="text 3">
    <p:spTree>
      <p:nvGrpSpPr>
        <p:cNvPr id="1" name="Shape 183"/>
        <p:cNvGrpSpPr/>
        <p:nvPr/>
      </p:nvGrpSpPr>
      <p:grpSpPr>
        <a:xfrm>
          <a:off x="0" y="0"/>
          <a:ext cx="0" cy="0"/>
          <a:chOff x="0" y="0"/>
          <a:chExt cx="0" cy="0"/>
        </a:xfrm>
      </p:grpSpPr>
      <p:sp>
        <p:nvSpPr>
          <p:cNvPr id="184" name="Google Shape;184;p25"/>
          <p:cNvSpPr txBox="1">
            <a:spLocks noGrp="1"/>
          </p:cNvSpPr>
          <p:nvPr>
            <p:ph type="title"/>
          </p:nvPr>
        </p:nvSpPr>
        <p:spPr>
          <a:xfrm>
            <a:off x="616774" y="681038"/>
            <a:ext cx="5938219" cy="755482"/>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 name="Google Shape;185;p25"/>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86" name="Google Shape;186;p25"/>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7" name="Google Shape;187;p25"/>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a:solidFill>
                  <a:srgbClr val="FFFFFF"/>
                </a:solidFill>
              </a:rPr>
              <a:pPr/>
              <a:t>‹#›</a:t>
            </a:fld>
            <a:endParaRPr>
              <a:solidFill>
                <a:srgbClr val="FFFFFF"/>
              </a:solidFill>
            </a:endParaRPr>
          </a:p>
        </p:txBody>
      </p:sp>
      <p:sp>
        <p:nvSpPr>
          <p:cNvPr id="188" name="Google Shape;188;p25"/>
          <p:cNvSpPr txBox="1">
            <a:spLocks noGrp="1"/>
          </p:cNvSpPr>
          <p:nvPr>
            <p:ph type="body" idx="1"/>
          </p:nvPr>
        </p:nvSpPr>
        <p:spPr>
          <a:xfrm>
            <a:off x="616775" y="1845946"/>
            <a:ext cx="10929767" cy="4199852"/>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400"/>
              <a:buNone/>
              <a:defRPr>
                <a:solidFill>
                  <a:srgbClr val="664790"/>
                </a:solidFill>
              </a:defRPr>
            </a:lvl1pPr>
            <a:lvl2pPr marL="914400" lvl="1" indent="-228600" algn="l">
              <a:lnSpc>
                <a:spcPct val="100000"/>
              </a:lnSpc>
              <a:spcBef>
                <a:spcPts val="500"/>
              </a:spcBef>
              <a:spcAft>
                <a:spcPts val="0"/>
              </a:spcAft>
              <a:buClr>
                <a:srgbClr val="664790"/>
              </a:buClr>
              <a:buSzPts val="2000"/>
              <a:buNone/>
              <a:defRPr>
                <a:solidFill>
                  <a:srgbClr val="664790"/>
                </a:solidFill>
              </a:defRPr>
            </a:lvl2pPr>
            <a:lvl3pPr marL="1371600" lvl="2" indent="-228600" algn="l">
              <a:lnSpc>
                <a:spcPct val="100000"/>
              </a:lnSpc>
              <a:spcBef>
                <a:spcPts val="500"/>
              </a:spcBef>
              <a:spcAft>
                <a:spcPts val="0"/>
              </a:spcAft>
              <a:buClr>
                <a:srgbClr val="664790"/>
              </a:buClr>
              <a:buSzPts val="1800"/>
              <a:buNone/>
              <a:defRPr>
                <a:solidFill>
                  <a:srgbClr val="664790"/>
                </a:solidFill>
              </a:defRPr>
            </a:lvl3pPr>
            <a:lvl4pPr marL="1828800" lvl="3" indent="-228600" algn="l">
              <a:lnSpc>
                <a:spcPct val="100000"/>
              </a:lnSpc>
              <a:spcBef>
                <a:spcPts val="500"/>
              </a:spcBef>
              <a:spcAft>
                <a:spcPts val="0"/>
              </a:spcAft>
              <a:buClr>
                <a:srgbClr val="664790"/>
              </a:buClr>
              <a:buSzPts val="1400"/>
              <a:buNone/>
              <a:defRPr>
                <a:solidFill>
                  <a:srgbClr val="664790"/>
                </a:solidFill>
              </a:defRPr>
            </a:lvl4pPr>
            <a:lvl5pPr marL="2286000" lvl="4" indent="-228600" algn="l">
              <a:lnSpc>
                <a:spcPct val="100000"/>
              </a:lnSpc>
              <a:spcBef>
                <a:spcPts val="500"/>
              </a:spcBef>
              <a:spcAft>
                <a:spcPts val="0"/>
              </a:spcAft>
              <a:buClr>
                <a:srgbClr val="664790"/>
              </a:buClr>
              <a:buSzPts val="1200"/>
              <a:buNone/>
              <a:defRPr>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761804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9_Custom Layout">
    <p:spTree>
      <p:nvGrpSpPr>
        <p:cNvPr id="1" name=""/>
        <p:cNvGrpSpPr/>
        <p:nvPr/>
      </p:nvGrpSpPr>
      <p:grpSpPr>
        <a:xfrm>
          <a:off x="0" y="0"/>
          <a:ext cx="0" cy="0"/>
          <a:chOff x="0" y="0"/>
          <a:chExt cx="0" cy="0"/>
        </a:xfrm>
      </p:grpSpPr>
      <p:grpSp>
        <p:nvGrpSpPr>
          <p:cNvPr id="61" name="Group 60"/>
          <p:cNvGrpSpPr/>
          <p:nvPr userDrawn="1"/>
        </p:nvGrpSpPr>
        <p:grpSpPr>
          <a:xfrm>
            <a:off x="6784128" y="-17633"/>
            <a:ext cx="6218569" cy="6858000"/>
            <a:chOff x="5973431" y="0"/>
            <a:chExt cx="6218569" cy="6858000"/>
          </a:xfrm>
        </p:grpSpPr>
        <p:sp>
          <p:nvSpPr>
            <p:cNvPr id="62"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3"/>
          </p:nvPr>
        </p:nvSpPr>
        <p:spPr>
          <a:xfrm>
            <a:off x="1387475" y="1998663"/>
            <a:ext cx="4187825" cy="2668587"/>
          </a:xfrm>
        </p:spPr>
        <p:txBody>
          <a:bodyPr/>
          <a:lstStyle/>
          <a:p>
            <a:endParaRPr lang="id-ID"/>
          </a:p>
        </p:txBody>
      </p:sp>
    </p:spTree>
    <p:extLst>
      <p:ext uri="{BB962C8B-B14F-4D97-AF65-F5344CB8AC3E}">
        <p14:creationId xmlns:p14="http://schemas.microsoft.com/office/powerpoint/2010/main" val="3145685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right)">
                                      <p:cBhvr>
                                        <p:cTn id="7"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9"/>
        <p:cNvGrpSpPr/>
        <p:nvPr/>
      </p:nvGrpSpPr>
      <p:grpSpPr>
        <a:xfrm>
          <a:off x="0" y="0"/>
          <a:ext cx="0" cy="0"/>
          <a:chOff x="0" y="0"/>
          <a:chExt cx="0" cy="0"/>
        </a:xfrm>
      </p:grpSpPr>
      <p:sp>
        <p:nvSpPr>
          <p:cNvPr id="190" name="Google Shape;190;p26"/>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191" name="Google Shape;191;p26"/>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2" name="Google Shape;192;p26"/>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Trebuchet MS"/>
                <a:ea typeface="Trebuchet MS"/>
                <a:cs typeface="Trebuchet MS"/>
                <a:sym typeface="Trebuchet MS"/>
              </a:defRPr>
            </a:lvl1pPr>
            <a:lvl2pPr marL="0" marR="0" lvl="1" indent="0" algn="ctr" rtl="0">
              <a:spcBef>
                <a:spcPts val="0"/>
              </a:spcBef>
              <a:buNone/>
              <a:defRPr sz="800">
                <a:solidFill>
                  <a:schemeClr val="lt1"/>
                </a:solidFill>
                <a:latin typeface="Trebuchet MS"/>
                <a:ea typeface="Trebuchet MS"/>
                <a:cs typeface="Trebuchet MS"/>
                <a:sym typeface="Trebuchet MS"/>
              </a:defRPr>
            </a:lvl2pPr>
            <a:lvl3pPr marL="0" marR="0" lvl="2" indent="0" algn="ctr" rtl="0">
              <a:spcBef>
                <a:spcPts val="0"/>
              </a:spcBef>
              <a:buNone/>
              <a:defRPr sz="800">
                <a:solidFill>
                  <a:schemeClr val="lt1"/>
                </a:solidFill>
                <a:latin typeface="Trebuchet MS"/>
                <a:ea typeface="Trebuchet MS"/>
                <a:cs typeface="Trebuchet MS"/>
                <a:sym typeface="Trebuchet MS"/>
              </a:defRPr>
            </a:lvl3pPr>
            <a:lvl4pPr marL="0" marR="0" lvl="3" indent="0" algn="ctr" rtl="0">
              <a:spcBef>
                <a:spcPts val="0"/>
              </a:spcBef>
              <a:buNone/>
              <a:defRPr sz="800">
                <a:solidFill>
                  <a:schemeClr val="lt1"/>
                </a:solidFill>
                <a:latin typeface="Trebuchet MS"/>
                <a:ea typeface="Trebuchet MS"/>
                <a:cs typeface="Trebuchet MS"/>
                <a:sym typeface="Trebuchet MS"/>
              </a:defRPr>
            </a:lvl4pPr>
            <a:lvl5pPr marL="0" marR="0" lvl="4" indent="0" algn="ctr" rtl="0">
              <a:spcBef>
                <a:spcPts val="0"/>
              </a:spcBef>
              <a:buNone/>
              <a:defRPr sz="800">
                <a:solidFill>
                  <a:schemeClr val="lt1"/>
                </a:solidFill>
                <a:latin typeface="Trebuchet MS"/>
                <a:ea typeface="Trebuchet MS"/>
                <a:cs typeface="Trebuchet MS"/>
                <a:sym typeface="Trebuchet MS"/>
              </a:defRPr>
            </a:lvl5pPr>
            <a:lvl6pPr marL="0" marR="0" lvl="5" indent="0" algn="ctr" rtl="0">
              <a:spcBef>
                <a:spcPts val="0"/>
              </a:spcBef>
              <a:buNone/>
              <a:defRPr sz="800">
                <a:solidFill>
                  <a:schemeClr val="lt1"/>
                </a:solidFill>
                <a:latin typeface="Trebuchet MS"/>
                <a:ea typeface="Trebuchet MS"/>
                <a:cs typeface="Trebuchet MS"/>
                <a:sym typeface="Trebuchet MS"/>
              </a:defRPr>
            </a:lvl6pPr>
            <a:lvl7pPr marL="0" marR="0" lvl="6" indent="0" algn="ctr" rtl="0">
              <a:spcBef>
                <a:spcPts val="0"/>
              </a:spcBef>
              <a:buNone/>
              <a:defRPr sz="800">
                <a:solidFill>
                  <a:schemeClr val="lt1"/>
                </a:solidFill>
                <a:latin typeface="Trebuchet MS"/>
                <a:ea typeface="Trebuchet MS"/>
                <a:cs typeface="Trebuchet MS"/>
                <a:sym typeface="Trebuchet MS"/>
              </a:defRPr>
            </a:lvl7pPr>
            <a:lvl8pPr marL="0" marR="0" lvl="7" indent="0" algn="ctr" rtl="0">
              <a:spcBef>
                <a:spcPts val="0"/>
              </a:spcBef>
              <a:buNone/>
              <a:defRPr sz="800">
                <a:solidFill>
                  <a:schemeClr val="lt1"/>
                </a:solidFill>
                <a:latin typeface="Trebuchet MS"/>
                <a:ea typeface="Trebuchet MS"/>
                <a:cs typeface="Trebuchet MS"/>
                <a:sym typeface="Trebuchet MS"/>
              </a:defRPr>
            </a:lvl8pPr>
            <a:lvl9pPr marL="0" marR="0" lvl="8" indent="0" algn="ctr" rtl="0">
              <a:spcBef>
                <a:spcPts val="0"/>
              </a:spcBef>
              <a:buNone/>
              <a:defRPr sz="800">
                <a:solidFill>
                  <a:schemeClr val="lt1"/>
                </a:solidFill>
                <a:latin typeface="Trebuchet MS"/>
                <a:ea typeface="Trebuchet MS"/>
                <a:cs typeface="Trebuchet MS"/>
                <a:sym typeface="Trebuchet MS"/>
              </a:defRPr>
            </a:lvl9pPr>
          </a:lstStyle>
          <a:p>
            <a:fld id="{00000000-1234-1234-1234-123412341234}" type="slidenum">
              <a:rPr lang="lv-LV">
                <a:solidFill>
                  <a:srgbClr val="FFFFFF"/>
                </a:solidFill>
              </a:rPr>
              <a:pPr/>
              <a:t>‹#›</a:t>
            </a:fld>
            <a:endParaRPr>
              <a:solidFill>
                <a:srgbClr val="FFFFFF"/>
              </a:solidFill>
            </a:endParaRPr>
          </a:p>
        </p:txBody>
      </p:sp>
    </p:spTree>
    <p:extLst>
      <p:ext uri="{BB962C8B-B14F-4D97-AF65-F5344CB8AC3E}">
        <p14:creationId xmlns:p14="http://schemas.microsoft.com/office/powerpoint/2010/main" val="99143759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random 1">
  <p:cSld name="random 1">
    <p:bg>
      <p:bgPr>
        <a:solidFill>
          <a:schemeClr val="lt1"/>
        </a:solidFill>
        <a:effectLst/>
      </p:bgPr>
    </p:bg>
    <p:spTree>
      <p:nvGrpSpPr>
        <p:cNvPr id="1" name="Shape 193"/>
        <p:cNvGrpSpPr/>
        <p:nvPr/>
      </p:nvGrpSpPr>
      <p:grpSpPr>
        <a:xfrm>
          <a:off x="0" y="0"/>
          <a:ext cx="0" cy="0"/>
          <a:chOff x="0" y="0"/>
          <a:chExt cx="0" cy="0"/>
        </a:xfrm>
      </p:grpSpPr>
      <p:sp>
        <p:nvSpPr>
          <p:cNvPr id="194" name="Google Shape;194;p27"/>
          <p:cNvSpPr txBox="1">
            <a:spLocks noGrp="1"/>
          </p:cNvSpPr>
          <p:nvPr>
            <p:ph type="ctrTitle"/>
          </p:nvPr>
        </p:nvSpPr>
        <p:spPr>
          <a:xfrm>
            <a:off x="914400" y="2235200"/>
            <a:ext cx="8337176"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rgbClr val="664790"/>
              </a:buClr>
              <a:buSzPts val="5400"/>
              <a:buFont typeface="Verdana"/>
              <a:buNone/>
              <a:defRPr sz="5400" b="1">
                <a:solidFill>
                  <a:srgbClr val="664790"/>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 name="Google Shape;195;p27"/>
          <p:cNvSpPr txBox="1">
            <a:spLocks noGrp="1"/>
          </p:cNvSpPr>
          <p:nvPr>
            <p:ph type="subTitle" idx="1"/>
          </p:nvPr>
        </p:nvSpPr>
        <p:spPr>
          <a:xfrm>
            <a:off x="838200" y="4861249"/>
            <a:ext cx="7296539" cy="1170992"/>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2400"/>
              <a:buNone/>
              <a:defRPr sz="24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6" name="Google Shape;196;p27"/>
          <p:cNvSpPr/>
          <p:nvPr/>
        </p:nvSpPr>
        <p:spPr>
          <a:xfrm>
            <a:off x="0" y="2235200"/>
            <a:ext cx="645459" cy="2142864"/>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363729907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random 2">
  <p:cSld name="random 2">
    <p:bg>
      <p:bgPr>
        <a:solidFill>
          <a:srgbClr val="CBC7D8"/>
        </a:solidFill>
        <a:effectLst/>
      </p:bgPr>
    </p:bg>
    <p:spTree>
      <p:nvGrpSpPr>
        <p:cNvPr id="1" name="Shape 197"/>
        <p:cNvGrpSpPr/>
        <p:nvPr/>
      </p:nvGrpSpPr>
      <p:grpSpPr>
        <a:xfrm>
          <a:off x="0" y="0"/>
          <a:ext cx="0" cy="0"/>
          <a:chOff x="0" y="0"/>
          <a:chExt cx="0" cy="0"/>
        </a:xfrm>
      </p:grpSpPr>
      <p:sp>
        <p:nvSpPr>
          <p:cNvPr id="198" name="Google Shape;198;p28"/>
          <p:cNvSpPr txBox="1">
            <a:spLocks noGrp="1"/>
          </p:cNvSpPr>
          <p:nvPr>
            <p:ph type="ctrTitle"/>
          </p:nvPr>
        </p:nvSpPr>
        <p:spPr>
          <a:xfrm>
            <a:off x="914400" y="2235200"/>
            <a:ext cx="10363200"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rgbClr val="664790"/>
              </a:buClr>
              <a:buSzPts val="5400"/>
              <a:buFont typeface="Verdana"/>
              <a:buNone/>
              <a:defRPr sz="5400" b="1">
                <a:solidFill>
                  <a:srgbClr val="664790"/>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 name="Google Shape;199;p28"/>
          <p:cNvSpPr txBox="1">
            <a:spLocks noGrp="1"/>
          </p:cNvSpPr>
          <p:nvPr>
            <p:ph type="subTitle" idx="1"/>
          </p:nvPr>
        </p:nvSpPr>
        <p:spPr>
          <a:xfrm>
            <a:off x="838200" y="4861249"/>
            <a:ext cx="7296539" cy="1170992"/>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2400"/>
              <a:buNone/>
              <a:defRPr sz="24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0" name="Google Shape;200;p28"/>
          <p:cNvSpPr/>
          <p:nvPr/>
        </p:nvSpPr>
        <p:spPr>
          <a:xfrm>
            <a:off x="0" y="2235200"/>
            <a:ext cx="645459" cy="2142864"/>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288462725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blank 2">
  <p:cSld name="blank 2">
    <p:bg>
      <p:bgPr>
        <a:solidFill>
          <a:srgbClr val="CBC7D8"/>
        </a:solidFill>
        <a:effectLst/>
      </p:bgPr>
    </p:bg>
    <p:spTree>
      <p:nvGrpSpPr>
        <p:cNvPr id="1" name="Shape 201"/>
        <p:cNvGrpSpPr/>
        <p:nvPr/>
      </p:nvGrpSpPr>
      <p:grpSpPr>
        <a:xfrm>
          <a:off x="0" y="0"/>
          <a:ext cx="0" cy="0"/>
          <a:chOff x="0" y="0"/>
          <a:chExt cx="0" cy="0"/>
        </a:xfrm>
      </p:grpSpPr>
    </p:spTree>
    <p:extLst>
      <p:ext uri="{BB962C8B-B14F-4D97-AF65-F5344CB8AC3E}">
        <p14:creationId xmlns:p14="http://schemas.microsoft.com/office/powerpoint/2010/main" val="398655804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F4064B23-5CD8-4150-BBBE-2486507E685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1152048"/>
            <a:ext cx="12192000" cy="5705952"/>
          </a:xfrm>
          <a:prstGeom prst="rect">
            <a:avLst/>
          </a:prstGeom>
        </p:spPr>
      </p:pic>
    </p:spTree>
    <p:extLst>
      <p:ext uri="{BB962C8B-B14F-4D97-AF65-F5344CB8AC3E}">
        <p14:creationId xmlns:p14="http://schemas.microsoft.com/office/powerpoint/2010/main" val="350785049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18746354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graphics">
  <p:cSld name="graphics">
    <p:spTree>
      <p:nvGrpSpPr>
        <p:cNvPr id="1" name="Shape 59"/>
        <p:cNvGrpSpPr/>
        <p:nvPr/>
      </p:nvGrpSpPr>
      <p:grpSpPr>
        <a:xfrm>
          <a:off x="0" y="0"/>
          <a:ext cx="0" cy="0"/>
          <a:chOff x="0" y="0"/>
          <a:chExt cx="0" cy="0"/>
        </a:xfrm>
      </p:grpSpPr>
      <p:sp>
        <p:nvSpPr>
          <p:cNvPr id="3" name="Google Shape;61;p9"/>
          <p:cNvSpPr>
            <a:spLocks noChangeArrowheads="1"/>
          </p:cNvSpPr>
          <p:nvPr/>
        </p:nvSpPr>
        <p:spPr bwMode="auto">
          <a:xfrm>
            <a:off x="631825"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4" name="Google Shape;64;p9"/>
          <p:cNvSpPr>
            <a:spLocks noChangeArrowheads="1"/>
          </p:cNvSpPr>
          <p:nvPr/>
        </p:nvSpPr>
        <p:spPr bwMode="auto">
          <a:xfrm>
            <a:off x="0" y="681038"/>
            <a:ext cx="473075" cy="1062037"/>
          </a:xfrm>
          <a:prstGeom prst="rect">
            <a:avLst/>
          </a:prstGeom>
          <a:solidFill>
            <a:srgbClr val="CBC7D8"/>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cs typeface="+mn-cs"/>
              <a:sym typeface="Trebuchet MS" panose="020B0603020202020204" pitchFamily="34" charset="0"/>
            </a:endParaRPr>
          </a:p>
        </p:txBody>
      </p:sp>
      <p:sp>
        <p:nvSpPr>
          <p:cNvPr id="60" name="Google Shape;60;p9"/>
          <p:cNvSpPr txBox="1">
            <a:spLocks noGrp="1"/>
          </p:cNvSpPr>
          <p:nvPr>
            <p:ph type="title"/>
          </p:nvPr>
        </p:nvSpPr>
        <p:spPr>
          <a:xfrm>
            <a:off x="616775" y="681038"/>
            <a:ext cx="4403460" cy="1061701"/>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 name="Google Shape;62;p9"/>
          <p:cNvSpPr txBox="1">
            <a:spLocks noGrp="1"/>
          </p:cNvSpPr>
          <p:nvPr>
            <p:ph type="ftr" idx="10"/>
          </p:nvPr>
        </p:nvSpPr>
        <p:spPr>
          <a:xfrm>
            <a:off x="1022350"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cs typeface="+mn-cs"/>
            </a:endParaRPr>
          </a:p>
        </p:txBody>
      </p:sp>
      <p:sp>
        <p:nvSpPr>
          <p:cNvPr id="6" name="Google Shape;63;p9"/>
          <p:cNvSpPr txBox="1">
            <a:spLocks noGrp="1"/>
          </p:cNvSpPr>
          <p:nvPr>
            <p:ph type="sldNum" idx="11"/>
          </p:nvPr>
        </p:nvSpPr>
        <p:spPr>
          <a:xfrm>
            <a:off x="631825"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defTabSz="938213" eaLnBrk="0" fontAlgn="base" hangingPunct="0">
              <a:spcAft>
                <a:spcPct val="0"/>
              </a:spcAft>
              <a:buClrTx/>
              <a:buFontTx/>
              <a:buNone/>
              <a:defRPr/>
            </a:pPr>
            <a:fld id="{D5FA6653-ED65-412F-8864-808A72309F2C}" type="slidenum">
              <a:rPr lang="lv-LV" kern="1200">
                <a:solidFill>
                  <a:srgbClr val="FFFFFF"/>
                </a:solidFill>
              </a:rPr>
              <a:pPr defTabSz="938213" eaLnBrk="0" fontAlgn="base" hangingPunct="0">
                <a:spcAft>
                  <a:spcPct val="0"/>
                </a:spcAft>
                <a:buClrTx/>
                <a:buFontTx/>
                <a:buNone/>
                <a:defRPr/>
              </a:pPr>
              <a:t>‹#›</a:t>
            </a:fld>
            <a:endParaRPr lang="lv-LV" kern="1200">
              <a:solidFill>
                <a:srgbClr val="FFFFFF"/>
              </a:solidFill>
            </a:endParaRPr>
          </a:p>
        </p:txBody>
      </p:sp>
    </p:spTree>
    <p:extLst>
      <p:ext uri="{BB962C8B-B14F-4D97-AF65-F5344CB8AC3E}">
        <p14:creationId xmlns:p14="http://schemas.microsoft.com/office/powerpoint/2010/main" val="43927875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F4064B23-5CD8-4150-BBBE-2486507E685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1152048"/>
            <a:ext cx="12192000" cy="5705952"/>
          </a:xfrm>
          <a:prstGeom prst="rect">
            <a:avLst/>
          </a:prstGeom>
        </p:spPr>
      </p:pic>
    </p:spTree>
    <p:extLst>
      <p:ext uri="{BB962C8B-B14F-4D97-AF65-F5344CB8AC3E}">
        <p14:creationId xmlns:p14="http://schemas.microsoft.com/office/powerpoint/2010/main" val="3550982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2_Main_1">
    <p:spTree>
      <p:nvGrpSpPr>
        <p:cNvPr id="1" name=""/>
        <p:cNvGrpSpPr/>
        <p:nvPr/>
      </p:nvGrpSpPr>
      <p:grpSpPr>
        <a:xfrm>
          <a:off x="0" y="0"/>
          <a:ext cx="0" cy="0"/>
          <a:chOff x="0" y="0"/>
          <a:chExt cx="0" cy="0"/>
        </a:xfrm>
      </p:grpSpPr>
      <p:sp>
        <p:nvSpPr>
          <p:cNvPr id="15" name="Заголовок 1">
            <a:extLst>
              <a:ext uri="{FF2B5EF4-FFF2-40B4-BE49-F238E27FC236}">
                <a16:creationId xmlns:a16="http://schemas.microsoft.com/office/drawing/2014/main" id="{C02986CC-D516-6547-954E-BA4F692DAAE9}"/>
              </a:ext>
            </a:extLst>
          </p:cNvPr>
          <p:cNvSpPr>
            <a:spLocks noGrp="1"/>
          </p:cNvSpPr>
          <p:nvPr>
            <p:ph type="title" hasCustomPrompt="1"/>
          </p:nvPr>
        </p:nvSpPr>
        <p:spPr>
          <a:xfrm>
            <a:off x="1020097" y="3249001"/>
            <a:ext cx="3815927" cy="259198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mj-lt"/>
                <a:ea typeface="Tahoma" charset="0"/>
                <a:cs typeface="Tahoma" charset="0"/>
              </a:defRPr>
            </a:lvl1pPr>
          </a:lstStyle>
          <a:p>
            <a:r>
              <a:rPr lang="en-US"/>
              <a:t>NAME OF YOUR TOP SLIDE</a:t>
            </a:r>
            <a:endParaRPr lang="ru-RU"/>
          </a:p>
        </p:txBody>
      </p:sp>
    </p:spTree>
    <p:extLst>
      <p:ext uri="{BB962C8B-B14F-4D97-AF65-F5344CB8AC3E}">
        <p14:creationId xmlns:p14="http://schemas.microsoft.com/office/powerpoint/2010/main" val="301680525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270B5-2641-4048-A5B7-426327B0BA58}"/>
              </a:ext>
            </a:extLst>
          </p:cNvPr>
          <p:cNvSpPr>
            <a:spLocks noGrp="1"/>
          </p:cNvSpPr>
          <p:nvPr>
            <p:ph type="title"/>
          </p:nvPr>
        </p:nvSpPr>
        <p:spPr>
          <a:xfrm>
            <a:off x="838091" y="365083"/>
            <a:ext cx="10515818" cy="831928"/>
          </a:xfrm>
          <a:prstGeom prst="rect">
            <a:avLst/>
          </a:prstGeom>
        </p:spPr>
        <p:txBody>
          <a:bodyPr anchor="ctr"/>
          <a:lstStyle>
            <a:lvl1pPr>
              <a:defRPr sz="3599"/>
            </a:lvl1pPr>
          </a:lstStyle>
          <a:p>
            <a:r>
              <a:rPr lang="en-US"/>
              <a:t>Click to edit Master title style</a:t>
            </a:r>
          </a:p>
        </p:txBody>
      </p:sp>
    </p:spTree>
    <p:extLst>
      <p:ext uri="{BB962C8B-B14F-4D97-AF65-F5344CB8AC3E}">
        <p14:creationId xmlns:p14="http://schemas.microsoft.com/office/powerpoint/2010/main" val="29930940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80_Custom Layout">
    <p:spTree>
      <p:nvGrpSpPr>
        <p:cNvPr id="1" name=""/>
        <p:cNvGrpSpPr/>
        <p:nvPr/>
      </p:nvGrpSpPr>
      <p:grpSpPr>
        <a:xfrm>
          <a:off x="0" y="0"/>
          <a:ext cx="0" cy="0"/>
          <a:chOff x="0" y="0"/>
          <a:chExt cx="0" cy="0"/>
        </a:xfrm>
      </p:grpSpPr>
      <p:grpSp>
        <p:nvGrpSpPr>
          <p:cNvPr id="60" name="Group 59"/>
          <p:cNvGrpSpPr/>
          <p:nvPr userDrawn="1"/>
        </p:nvGrpSpPr>
        <p:grpSpPr>
          <a:xfrm>
            <a:off x="6784128" y="-17633"/>
            <a:ext cx="6218569" cy="6858000"/>
            <a:chOff x="5973431" y="0"/>
            <a:chExt cx="6218569" cy="6858000"/>
          </a:xfrm>
        </p:grpSpPr>
        <p:sp>
          <p:nvSpPr>
            <p:cNvPr id="61"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tx2">
                <a:lumMod val="50000"/>
                <a:alpha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lumMod val="5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1">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16718"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04010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right)">
                                      <p:cBhvr>
                                        <p:cTn id="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496844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bg1">
            <a:lumMod val="8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92778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buFontTx/>
              <a:buNone/>
            </a:pPr>
            <a:endParaRPr lang="en-US" sz="900" kern="1200">
              <a:solidFill>
                <a:srgbClr val="FFFFFF"/>
              </a:solidFill>
            </a:endParaRPr>
          </a:p>
        </p:txBody>
      </p:sp>
    </p:spTree>
    <p:extLst>
      <p:ext uri="{BB962C8B-B14F-4D97-AF65-F5344CB8AC3E}">
        <p14:creationId xmlns:p14="http://schemas.microsoft.com/office/powerpoint/2010/main" val="28216950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userDrawn="1">
  <p:cSld name="125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5311346" y="1037967"/>
            <a:ext cx="1569308" cy="1569308"/>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3622103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282189413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104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 name="Picture Placeholder 2"/>
          <p:cNvSpPr>
            <a:spLocks noGrp="1"/>
          </p:cNvSpPr>
          <p:nvPr>
            <p:ph type="pic" sz="quarter" idx="13" hasCustomPrompt="1"/>
          </p:nvPr>
        </p:nvSpPr>
        <p:spPr>
          <a:xfrm>
            <a:off x="5462322" y="72721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5462322" y="2803152"/>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5462322" y="487908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239745132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Original">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0101087"/>
      </p:ext>
    </p:extLst>
  </p:cSld>
  <p:clrMapOvr>
    <a:masterClrMapping/>
  </p:clrMapOvr>
  <p:transition spd="slow">
    <p:push dir="u"/>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166426532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graphics">
  <p:cSld name="graphics">
    <p:spTree>
      <p:nvGrpSpPr>
        <p:cNvPr id="1" name="Shape 59"/>
        <p:cNvGrpSpPr/>
        <p:nvPr/>
      </p:nvGrpSpPr>
      <p:grpSpPr>
        <a:xfrm>
          <a:off x="0" y="0"/>
          <a:ext cx="0" cy="0"/>
          <a:chOff x="0" y="0"/>
          <a:chExt cx="0" cy="0"/>
        </a:xfrm>
      </p:grpSpPr>
      <p:sp>
        <p:nvSpPr>
          <p:cNvPr id="3" name="Google Shape;61;p9"/>
          <p:cNvSpPr>
            <a:spLocks noChangeArrowheads="1"/>
          </p:cNvSpPr>
          <p:nvPr/>
        </p:nvSpPr>
        <p:spPr bwMode="auto">
          <a:xfrm>
            <a:off x="631825" y="6565900"/>
            <a:ext cx="390525" cy="292100"/>
          </a:xfrm>
          <a:prstGeom prst="rect">
            <a:avLst/>
          </a:prstGeom>
          <a:solidFill>
            <a:srgbClr val="66479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sym typeface="Trebuchet MS" panose="020B0603020202020204" pitchFamily="34" charset="0"/>
            </a:endParaRPr>
          </a:p>
        </p:txBody>
      </p:sp>
      <p:sp>
        <p:nvSpPr>
          <p:cNvPr id="4" name="Google Shape;64;p9"/>
          <p:cNvSpPr>
            <a:spLocks noChangeArrowheads="1"/>
          </p:cNvSpPr>
          <p:nvPr/>
        </p:nvSpPr>
        <p:spPr bwMode="auto">
          <a:xfrm>
            <a:off x="0" y="681038"/>
            <a:ext cx="473075" cy="1062037"/>
          </a:xfrm>
          <a:prstGeom prst="rect">
            <a:avLst/>
          </a:prstGeom>
          <a:solidFill>
            <a:srgbClr val="CBC7D8"/>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sym typeface="Trebuchet MS" panose="020B0603020202020204" pitchFamily="34" charset="0"/>
            </a:endParaRPr>
          </a:p>
        </p:txBody>
      </p:sp>
      <p:sp>
        <p:nvSpPr>
          <p:cNvPr id="60" name="Google Shape;60;p9"/>
          <p:cNvSpPr txBox="1">
            <a:spLocks noGrp="1"/>
          </p:cNvSpPr>
          <p:nvPr>
            <p:ph type="title"/>
          </p:nvPr>
        </p:nvSpPr>
        <p:spPr>
          <a:xfrm>
            <a:off x="616775" y="681038"/>
            <a:ext cx="4403460" cy="1061701"/>
          </a:xfrm>
          <a:prstGeom prst="rect">
            <a:avLst/>
          </a:prstGeom>
          <a:noFill/>
          <a:ln>
            <a:noFill/>
          </a:ln>
        </p:spPr>
        <p:txBody>
          <a:bodyPr spcFirstLastPara="1" wrap="square" lIns="0" tIns="0" rIns="0" bIns="0" anchor="t" anchorCtr="0"/>
          <a:lstStyle>
            <a:lvl1pPr lvl="0" algn="l">
              <a:lnSpc>
                <a:spcPct val="100000"/>
              </a:lnSpc>
              <a:spcBef>
                <a:spcPts val="0"/>
              </a:spcBef>
              <a:spcAft>
                <a:spcPts val="0"/>
              </a:spcAft>
              <a:buClr>
                <a:srgbClr val="664790"/>
              </a:buClr>
              <a:buSzPts val="2400"/>
              <a:buFont typeface="Verdana"/>
              <a:buNone/>
              <a:defRPr sz="24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 name="Google Shape;62;p9"/>
          <p:cNvSpPr txBox="1">
            <a:spLocks noGrp="1"/>
          </p:cNvSpPr>
          <p:nvPr>
            <p:ph type="ftr" idx="10"/>
          </p:nvPr>
        </p:nvSpPr>
        <p:spPr>
          <a:xfrm>
            <a:off x="1022350" y="6565900"/>
            <a:ext cx="4114800" cy="292100"/>
          </a:xfrm>
          <a:prstGeom prst="rect">
            <a:avLst/>
          </a:prstGeom>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pPr defTabSz="938213" eaLnBrk="0" fontAlgn="base" hangingPunct="0">
              <a:buClrTx/>
              <a:buFontTx/>
              <a:buNone/>
              <a:defRPr/>
            </a:pPr>
            <a:endParaRPr kern="1200">
              <a:latin typeface="Times New Roman" panose="02020603050405020304" pitchFamily="18" charset="0"/>
              <a:ea typeface="MS PGothic" panose="020B0600070205080204" pitchFamily="34" charset="-128"/>
            </a:endParaRPr>
          </a:p>
        </p:txBody>
      </p:sp>
      <p:sp>
        <p:nvSpPr>
          <p:cNvPr id="6" name="Google Shape;63;p9"/>
          <p:cNvSpPr txBox="1">
            <a:spLocks noGrp="1"/>
          </p:cNvSpPr>
          <p:nvPr>
            <p:ph type="sldNum" idx="11"/>
          </p:nvPr>
        </p:nvSpPr>
        <p:spPr>
          <a:xfrm>
            <a:off x="631825" y="6565900"/>
            <a:ext cx="390525" cy="292100"/>
          </a:xfrm>
          <a:prstGeom prst="rect">
            <a:avLst/>
          </a:prstGeom>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defTabSz="938213" eaLnBrk="0" fontAlgn="base" hangingPunct="0">
              <a:spcAft>
                <a:spcPct val="0"/>
              </a:spcAft>
              <a:buClrTx/>
              <a:buFontTx/>
              <a:buNone/>
              <a:defRPr/>
            </a:pPr>
            <a:fld id="{D5FA6653-ED65-412F-8864-808A72309F2C}" type="slidenum">
              <a:rPr lang="lv-LV" kern="1200">
                <a:solidFill>
                  <a:srgbClr val="FFFFFF"/>
                </a:solidFill>
              </a:rPr>
              <a:pPr defTabSz="938213" eaLnBrk="0" fontAlgn="base" hangingPunct="0">
                <a:spcAft>
                  <a:spcPct val="0"/>
                </a:spcAft>
                <a:buClrTx/>
                <a:buFontTx/>
                <a:buNone/>
                <a:defRPr/>
              </a:pPr>
              <a:t>‹#›</a:t>
            </a:fld>
            <a:endParaRPr lang="lv-LV" kern="1200">
              <a:solidFill>
                <a:srgbClr val="FFFFFF"/>
              </a:solidFill>
            </a:endParaRPr>
          </a:p>
        </p:txBody>
      </p:sp>
    </p:spTree>
    <p:extLst>
      <p:ext uri="{BB962C8B-B14F-4D97-AF65-F5344CB8AC3E}">
        <p14:creationId xmlns:p14="http://schemas.microsoft.com/office/powerpoint/2010/main" val="84962793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buClrTx/>
              <a:buFontTx/>
              <a:buNone/>
            </a:pPr>
            <a:endParaRPr lang="en-US" altLang="en-US" sz="1800" kern="1200">
              <a:solidFill>
                <a:srgbClr val="FFFFFF"/>
              </a:solidFill>
              <a:latin typeface="Trebuchet MS" panose="020B0603020202020204" pitchFamily="34" charset="0"/>
              <a:ea typeface="MS PGothic" panose="020B0600070205080204" pitchFamily="34" charset="-128"/>
              <a:sym typeface="Trebuchet MS" panose="020B0603020202020204" pitchFamily="34" charset="0"/>
            </a:endParaRPr>
          </a:p>
        </p:txBody>
      </p:sp>
      <p:pic>
        <p:nvPicPr>
          <p:cNvPr id="6" name="Google Shape;17;p2"/>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288" y="0"/>
            <a:ext cx="192087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9763845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grpSp>
        <p:nvGrpSpPr>
          <p:cNvPr id="52" name="Group 51"/>
          <p:cNvGrpSpPr/>
          <p:nvPr userDrawn="1"/>
        </p:nvGrpSpPr>
        <p:grpSpPr>
          <a:xfrm>
            <a:off x="7790152" y="0"/>
            <a:ext cx="5088585" cy="6858000"/>
            <a:chOff x="7790152" y="0"/>
            <a:chExt cx="5088585" cy="6858000"/>
          </a:xfrm>
        </p:grpSpPr>
        <p:sp>
          <p:nvSpPr>
            <p:cNvPr id="53"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3"/>
          </p:nvPr>
        </p:nvSpPr>
        <p:spPr>
          <a:xfrm>
            <a:off x="8780444" y="1900149"/>
            <a:ext cx="1908000" cy="3276000"/>
          </a:xfrm>
        </p:spPr>
        <p:txBody>
          <a:bodyPr/>
          <a:lstStyle/>
          <a:p>
            <a:endParaRPr lang="id-ID"/>
          </a:p>
        </p:txBody>
      </p:sp>
    </p:spTree>
    <p:extLst>
      <p:ext uri="{BB962C8B-B14F-4D97-AF65-F5344CB8AC3E}">
        <p14:creationId xmlns:p14="http://schemas.microsoft.com/office/powerpoint/2010/main" val="178710125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6128950" y="370703"/>
            <a:ext cx="5696465" cy="3027406"/>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
        <p:nvSpPr>
          <p:cNvPr id="3" name="Picture Placeholder 2"/>
          <p:cNvSpPr>
            <a:spLocks noGrp="1"/>
          </p:cNvSpPr>
          <p:nvPr>
            <p:ph type="pic" sz="quarter" idx="11"/>
          </p:nvPr>
        </p:nvSpPr>
        <p:spPr>
          <a:xfrm>
            <a:off x="383059" y="3398109"/>
            <a:ext cx="5745892" cy="3089190"/>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pPr lvl="0"/>
            <a:r>
              <a:rPr lang="en-US" noProof="0"/>
              <a:t>Click icon to add picture</a:t>
            </a:r>
          </a:p>
        </p:txBody>
      </p:sp>
    </p:spTree>
    <p:extLst>
      <p:ext uri="{BB962C8B-B14F-4D97-AF65-F5344CB8AC3E}">
        <p14:creationId xmlns:p14="http://schemas.microsoft.com/office/powerpoint/2010/main" val="39634466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17_Blank">
    <p:spTree>
      <p:nvGrpSpPr>
        <p:cNvPr id="1" name=""/>
        <p:cNvGrpSpPr/>
        <p:nvPr/>
      </p:nvGrpSpPr>
      <p:grpSpPr>
        <a:xfrm>
          <a:off x="0" y="0"/>
          <a:ext cx="0" cy="0"/>
          <a:chOff x="0" y="0"/>
          <a:chExt cx="0" cy="0"/>
        </a:xfrm>
      </p:grpSpPr>
      <p:sp>
        <p:nvSpPr>
          <p:cNvPr id="13" name="Picture Placeholder 12"/>
          <p:cNvSpPr>
            <a:spLocks noGrp="1"/>
          </p:cNvSpPr>
          <p:nvPr>
            <p:ph type="pic" sz="quarter" idx="17"/>
          </p:nvPr>
        </p:nvSpPr>
        <p:spPr>
          <a:xfrm>
            <a:off x="453887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4" name="Picture Placeholder 13"/>
          <p:cNvSpPr>
            <a:spLocks noGrp="1"/>
          </p:cNvSpPr>
          <p:nvPr>
            <p:ph type="pic" sz="quarter" idx="16"/>
          </p:nvPr>
        </p:nvSpPr>
        <p:spPr>
          <a:xfrm>
            <a:off x="8315739"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12" name="Picture Placeholder 11"/>
          <p:cNvSpPr>
            <a:spLocks noGrp="1"/>
          </p:cNvSpPr>
          <p:nvPr>
            <p:ph type="pic" sz="quarter" idx="15"/>
          </p:nvPr>
        </p:nvSpPr>
        <p:spPr>
          <a:xfrm>
            <a:off x="762000" y="2309180"/>
            <a:ext cx="3127513" cy="3127513"/>
          </a:xfrm>
          <a:custGeom>
            <a:avLst/>
            <a:gdLst>
              <a:gd name="connsiteX0" fmla="*/ 0 w 3127513"/>
              <a:gd name="connsiteY0" fmla="*/ 0 h 3127513"/>
              <a:gd name="connsiteX1" fmla="*/ 3127513 w 3127513"/>
              <a:gd name="connsiteY1" fmla="*/ 0 h 3127513"/>
              <a:gd name="connsiteX2" fmla="*/ 3127513 w 3127513"/>
              <a:gd name="connsiteY2" fmla="*/ 3127513 h 3127513"/>
              <a:gd name="connsiteX3" fmla="*/ 0 w 3127513"/>
              <a:gd name="connsiteY3" fmla="*/ 3127513 h 3127513"/>
            </a:gdLst>
            <a:ahLst/>
            <a:cxnLst>
              <a:cxn ang="0">
                <a:pos x="connsiteX0" y="connsiteY0"/>
              </a:cxn>
              <a:cxn ang="0">
                <a:pos x="connsiteX1" y="connsiteY1"/>
              </a:cxn>
              <a:cxn ang="0">
                <a:pos x="connsiteX2" y="connsiteY2"/>
              </a:cxn>
              <a:cxn ang="0">
                <a:pos x="connsiteX3" y="connsiteY3"/>
              </a:cxn>
            </a:cxnLst>
            <a:rect l="l" t="t" r="r" b="b"/>
            <a:pathLst>
              <a:path w="3127513" h="3127513">
                <a:moveTo>
                  <a:pt x="0" y="0"/>
                </a:moveTo>
                <a:lnTo>
                  <a:pt x="3127513" y="0"/>
                </a:lnTo>
                <a:lnTo>
                  <a:pt x="3127513" y="3127513"/>
                </a:lnTo>
                <a:lnTo>
                  <a:pt x="0" y="3127513"/>
                </a:lnTo>
                <a:close/>
              </a:path>
            </a:pathLst>
          </a:custGeom>
          <a:solidFill>
            <a:schemeClr val="bg1">
              <a:lumMod val="95000"/>
            </a:schemeClr>
          </a:solidFill>
        </p:spPr>
        <p:txBody>
          <a:bodyPr wrap="square" anchor="ctr">
            <a:noAutofit/>
          </a:bodyPr>
          <a:lstStyle>
            <a:lvl1pPr marL="0" indent="0" algn="ctr">
              <a:buFontTx/>
              <a:buNone/>
              <a:defRPr sz="1200"/>
            </a:lvl1pPr>
          </a:lstStyle>
          <a:p>
            <a:pPr lvl="0"/>
            <a:r>
              <a:rPr lang="en-US" noProof="0"/>
              <a:t>Click icon to add picture</a:t>
            </a:r>
          </a:p>
        </p:txBody>
      </p:sp>
      <p:sp>
        <p:nvSpPr>
          <p:cNvPr id="5" name="Date Placeholder 1"/>
          <p:cNvSpPr>
            <a:spLocks noGrp="1"/>
          </p:cNvSpPr>
          <p:nvPr>
            <p:ph type="dt" sz="half" idx="18"/>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fld id="{CFCC7FB2-7FF0-4B84-AC6F-39F372B253CA}" type="datetime1">
              <a:rPr lang="en-US" sz="1700" kern="1200">
                <a:latin typeface="Times New Roman" panose="02020603050405020304" pitchFamily="18" charset="0"/>
                <a:ea typeface="MS PGothic" panose="020B0600070205080204" pitchFamily="34" charset="-128"/>
              </a:rPr>
              <a:pPr defTabSz="938213" eaLnBrk="0" fontAlgn="base" hangingPunct="0">
                <a:spcBef>
                  <a:spcPct val="0"/>
                </a:spcBef>
                <a:spcAft>
                  <a:spcPct val="0"/>
                </a:spcAft>
                <a:buClrTx/>
                <a:buFontTx/>
                <a:buNone/>
                <a:defRPr/>
              </a:pPr>
              <a:t>4/29/2024</a:t>
            </a:fld>
            <a:endParaRPr lang="en-US" sz="1700" kern="1200">
              <a:latin typeface="Times New Roman" panose="02020603050405020304" pitchFamily="18" charset="0"/>
              <a:ea typeface="MS PGothic" panose="020B0600070205080204" pitchFamily="34" charset="-128"/>
            </a:endParaRPr>
          </a:p>
        </p:txBody>
      </p:sp>
      <p:sp>
        <p:nvSpPr>
          <p:cNvPr id="6" name="Footer Placeholder 2"/>
          <p:cNvSpPr>
            <a:spLocks noGrp="1"/>
          </p:cNvSpPr>
          <p:nvPr>
            <p:ph type="ftr" sz="quarter" idx="19"/>
          </p:nvPr>
        </p:nvSpPr>
        <p:spPr>
          <a:xfrm>
            <a:off x="0" y="0"/>
            <a:ext cx="0" cy="0"/>
          </a:xfrm>
        </p:spPr>
        <p:txBody>
          <a:bodyPr/>
          <a:lstStyle>
            <a:lvl1pPr>
              <a:defRPr/>
            </a:lvl1pPr>
          </a:lstStyle>
          <a:p>
            <a:pPr defTabSz="938213" eaLnBrk="0" fontAlgn="base" hangingPunct="0">
              <a:spcBef>
                <a:spcPct val="0"/>
              </a:spcBef>
              <a:spcAft>
                <a:spcPct val="0"/>
              </a:spcAft>
              <a:buClrTx/>
              <a:buFontTx/>
              <a:buNone/>
              <a:defRPr/>
            </a:pPr>
            <a:endParaRPr lang="en-US" sz="1700" kern="1200">
              <a:latin typeface="Times New Roman" panose="02020603050405020304" pitchFamily="18" charset="0"/>
              <a:ea typeface="MS PGothic" panose="020B0600070205080204" pitchFamily="34" charset="-128"/>
            </a:endParaRPr>
          </a:p>
        </p:txBody>
      </p:sp>
    </p:spTree>
    <p:extLst>
      <p:ext uri="{BB962C8B-B14F-4D97-AF65-F5344CB8AC3E}">
        <p14:creationId xmlns:p14="http://schemas.microsoft.com/office/powerpoint/2010/main" val="244565631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5" name="Picture Placeholder 2"/>
          <p:cNvSpPr>
            <a:spLocks noGrp="1"/>
          </p:cNvSpPr>
          <p:nvPr>
            <p:ph type="pic" sz="quarter" idx="12" hasCustomPrompt="1"/>
          </p:nvPr>
        </p:nvSpPr>
        <p:spPr>
          <a:xfrm>
            <a:off x="5479156" y="366299"/>
            <a:ext cx="2960508" cy="6120997"/>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4219906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text image 2">
  <p:cSld name="text image 2">
    <p:spTree>
      <p:nvGrpSpPr>
        <p:cNvPr id="1" name="Shape 84"/>
        <p:cNvGrpSpPr/>
        <p:nvPr/>
      </p:nvGrpSpPr>
      <p:grpSpPr>
        <a:xfrm>
          <a:off x="0" y="0"/>
          <a:ext cx="0" cy="0"/>
          <a:chOff x="0" y="0"/>
          <a:chExt cx="0" cy="0"/>
        </a:xfrm>
      </p:grpSpPr>
      <p:sp>
        <p:nvSpPr>
          <p:cNvPr id="85" name="Google Shape;85;p13"/>
          <p:cNvSpPr/>
          <p:nvPr/>
        </p:nvSpPr>
        <p:spPr>
          <a:xfrm>
            <a:off x="6096000" y="42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6" name="Google Shape;86;p13"/>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13"/>
          <p:cNvSpPr txBox="1">
            <a:spLocks noGrp="1"/>
          </p:cNvSpPr>
          <p:nvPr>
            <p:ph type="body" idx="1"/>
          </p:nvPr>
        </p:nvSpPr>
        <p:spPr>
          <a:xfrm>
            <a:off x="6641056" y="645459"/>
            <a:ext cx="5005891" cy="4453666"/>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2000"/>
              <a:buNone/>
              <a:defRPr sz="2000">
                <a:solidFill>
                  <a:srgbClr val="664790"/>
                </a:solidFill>
              </a:defRPr>
            </a:lvl1pPr>
            <a:lvl2pPr marL="914400" lvl="1" indent="-228600" algn="l">
              <a:lnSpc>
                <a:spcPct val="100000"/>
              </a:lnSpc>
              <a:spcBef>
                <a:spcPts val="500"/>
              </a:spcBef>
              <a:spcAft>
                <a:spcPts val="0"/>
              </a:spcAft>
              <a:buClr>
                <a:srgbClr val="664790"/>
              </a:buClr>
              <a:buSzPts val="1800"/>
              <a:buNone/>
              <a:defRPr sz="1800">
                <a:solidFill>
                  <a:srgbClr val="664790"/>
                </a:solidFill>
              </a:defRPr>
            </a:lvl2pPr>
            <a:lvl3pPr marL="1371600" lvl="2" indent="-228600" algn="l">
              <a:lnSpc>
                <a:spcPct val="100000"/>
              </a:lnSpc>
              <a:spcBef>
                <a:spcPts val="500"/>
              </a:spcBef>
              <a:spcAft>
                <a:spcPts val="0"/>
              </a:spcAft>
              <a:buClr>
                <a:srgbClr val="664790"/>
              </a:buClr>
              <a:buSzPts val="1600"/>
              <a:buNone/>
              <a:defRPr sz="16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13"/>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endParaRPr sz="1800">
              <a:solidFill>
                <a:srgbClr val="FFFFFF"/>
              </a:solidFill>
              <a:latin typeface="Trebuchet MS"/>
              <a:ea typeface="Trebuchet MS"/>
              <a:cs typeface="Trebuchet MS"/>
              <a:sym typeface="Trebuchet MS"/>
            </a:endParaRPr>
          </a:p>
        </p:txBody>
      </p:sp>
      <p:sp>
        <p:nvSpPr>
          <p:cNvPr id="89" name="Google Shape;89;p13"/>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0" name="Google Shape;90;p13"/>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fld id="{00000000-1234-1234-1234-123412341234}" type="slidenum">
              <a:rPr lang="lv-LV" smtClean="0">
                <a:solidFill>
                  <a:srgbClr val="FFFFFF"/>
                </a:solidFill>
              </a:rPr>
              <a:pPr/>
              <a:t>‹#›</a:t>
            </a:fld>
            <a:endParaRPr lang="lv-LV">
              <a:solidFill>
                <a:srgbClr val="FFFFFF"/>
              </a:solidFill>
            </a:endParaRPr>
          </a:p>
        </p:txBody>
      </p:sp>
      <p:sp>
        <p:nvSpPr>
          <p:cNvPr id="91" name="Google Shape;91;p13"/>
          <p:cNvSpPr>
            <a:spLocks noGrp="1"/>
          </p:cNvSpPr>
          <p:nvPr>
            <p:ph type="pic" idx="2"/>
          </p:nvPr>
        </p:nvSpPr>
        <p:spPr>
          <a:xfrm>
            <a:off x="616775" y="3846355"/>
            <a:ext cx="4506096" cy="2330608"/>
          </a:xfrm>
          <a:prstGeom prst="rect">
            <a:avLst/>
          </a:prstGeom>
          <a:solidFill>
            <a:srgbClr val="F2F2F2"/>
          </a:solidFill>
          <a:ln>
            <a:noFill/>
          </a:ln>
        </p:spPr>
        <p:txBody>
          <a:bodyPr spcFirstLastPara="1" wrap="square" lIns="0" tIns="45700" rIns="91425" bIns="45700" anchor="ctr" anchorCtr="0"/>
          <a:lstStyle>
            <a:lvl1pPr marR="0" lvl="0" algn="ctr" rtl="0">
              <a:lnSpc>
                <a:spcPct val="100000"/>
              </a:lnSpc>
              <a:spcBef>
                <a:spcPts val="1000"/>
              </a:spcBef>
              <a:spcAft>
                <a:spcPts val="0"/>
              </a:spcAft>
              <a:buClr>
                <a:srgbClr val="664790"/>
              </a:buClr>
              <a:buSzPts val="1000"/>
              <a:buFont typeface="Arial"/>
              <a:buNone/>
              <a:defRPr sz="1000" b="0" i="0" u="none" strike="noStrike" cap="none">
                <a:solidFill>
                  <a:srgbClr val="664790"/>
                </a:solidFill>
                <a:latin typeface="Verdana"/>
                <a:ea typeface="Verdana"/>
                <a:cs typeface="Verdana"/>
                <a:sym typeface="Verdana"/>
              </a:defRPr>
            </a:lvl1pPr>
            <a:lvl2pPr marR="0" lvl="1"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R="0" lvl="2"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R="0" lvl="3"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R="0" lvl="4"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1452268476"/>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Title Slide with social icons">
  <p:cSld name="Title Slide with social icons">
    <p:bg>
      <p:bgPr>
        <a:solidFill>
          <a:schemeClr val="lt1"/>
        </a:solidFill>
        <a:effectLst/>
      </p:bgPr>
    </p:bg>
    <p:spTree>
      <p:nvGrpSpPr>
        <p:cNvPr id="1" name="Shape 167"/>
        <p:cNvGrpSpPr/>
        <p:nvPr/>
      </p:nvGrpSpPr>
      <p:grpSpPr>
        <a:xfrm>
          <a:off x="0" y="0"/>
          <a:ext cx="0" cy="0"/>
          <a:chOff x="0" y="0"/>
          <a:chExt cx="0" cy="0"/>
        </a:xfrm>
      </p:grpSpPr>
      <p:sp>
        <p:nvSpPr>
          <p:cNvPr id="168" name="Google Shape;168;p23"/>
          <p:cNvSpPr/>
          <p:nvPr/>
        </p:nvSpPr>
        <p:spPr>
          <a:xfrm>
            <a:off x="0" y="2097742"/>
            <a:ext cx="12192000" cy="4760258"/>
          </a:xfrm>
          <a:prstGeom prst="rect">
            <a:avLst/>
          </a:prstGeom>
          <a:solidFill>
            <a:schemeClr val="accent1"/>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169" name="Google Shape;169;p23"/>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 name="Google Shape;170;p23"/>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pic>
        <p:nvPicPr>
          <p:cNvPr id="171" name="Google Shape;171;p23"/>
          <p:cNvPicPr preferRelativeResize="0"/>
          <p:nvPr/>
        </p:nvPicPr>
        <p:blipFill rotWithShape="1">
          <a:blip r:embed="rId2">
            <a:alphaModFix/>
          </a:blip>
          <a:srcRect/>
          <a:stretch/>
        </p:blipFill>
        <p:spPr>
          <a:xfrm>
            <a:off x="775705" y="0"/>
            <a:ext cx="2393859" cy="1810872"/>
          </a:xfrm>
          <a:prstGeom prst="rect">
            <a:avLst/>
          </a:prstGeom>
          <a:noFill/>
          <a:ln>
            <a:noFill/>
          </a:ln>
        </p:spPr>
      </p:pic>
      <p:sp>
        <p:nvSpPr>
          <p:cNvPr id="172" name="Google Shape;172;p23"/>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 name="Google Shape;173;p23"/>
          <p:cNvSpPr txBox="1"/>
          <p:nvPr/>
        </p:nvSpPr>
        <p:spPr>
          <a:xfrm>
            <a:off x="1730716" y="5309366"/>
            <a:ext cx="1210400" cy="184800"/>
          </a:xfrm>
          <a:prstGeom prst="rect">
            <a:avLst/>
          </a:prstGeom>
          <a:noFill/>
          <a:ln>
            <a:noFill/>
          </a:ln>
        </p:spPr>
        <p:txBody>
          <a:bodyPr spcFirstLastPara="1" wrap="square" lIns="0" tIns="0" rIns="0" bIns="0" anchor="t" anchorCtr="0">
            <a:noAutofit/>
          </a:bodyPr>
          <a:lstStyle/>
          <a:p>
            <a:pPr>
              <a:buClr>
                <a:srgbClr val="000000"/>
              </a:buClr>
              <a:buFont typeface="Arial"/>
              <a:buNone/>
            </a:pPr>
            <a:r>
              <a:rPr lang="lv-LV" sz="1200" kern="0">
                <a:solidFill>
                  <a:srgbClr val="FFFFFF"/>
                </a:solidFill>
                <a:latin typeface="Verdana"/>
                <a:ea typeface="Verdana"/>
                <a:cs typeface="Verdana"/>
                <a:sym typeface="Verdana"/>
              </a:rPr>
              <a:t>IZM_gov_lv</a:t>
            </a:r>
            <a:endParaRPr sz="1200" kern="0">
              <a:solidFill>
                <a:srgbClr val="664690"/>
              </a:solidFill>
              <a:latin typeface="Verdana"/>
              <a:ea typeface="Verdana"/>
              <a:cs typeface="Verdana"/>
              <a:sym typeface="Verdana"/>
            </a:endParaRPr>
          </a:p>
        </p:txBody>
      </p:sp>
      <p:sp>
        <p:nvSpPr>
          <p:cNvPr id="174" name="Google Shape;174;p23"/>
          <p:cNvSpPr txBox="1"/>
          <p:nvPr/>
        </p:nvSpPr>
        <p:spPr>
          <a:xfrm>
            <a:off x="4063573" y="5309366"/>
            <a:ext cx="1967600" cy="184800"/>
          </a:xfrm>
          <a:prstGeom prst="rect">
            <a:avLst/>
          </a:prstGeom>
          <a:noFill/>
          <a:ln>
            <a:noFill/>
          </a:ln>
        </p:spPr>
        <p:txBody>
          <a:bodyPr spcFirstLastPara="1" wrap="square" lIns="0" tIns="0" rIns="0" bIns="0" anchor="t" anchorCtr="0">
            <a:noAutofit/>
          </a:bodyPr>
          <a:lstStyle/>
          <a:p>
            <a:pPr>
              <a:buClr>
                <a:srgbClr val="000000"/>
              </a:buClr>
              <a:buFont typeface="Arial"/>
              <a:buNone/>
            </a:pPr>
            <a:r>
              <a:rPr lang="lv-LV" sz="1200" kern="0">
                <a:solidFill>
                  <a:srgbClr val="FFFFFF"/>
                </a:solidFill>
                <a:latin typeface="Verdana"/>
                <a:ea typeface="Verdana"/>
                <a:cs typeface="Verdana"/>
                <a:sym typeface="Verdana"/>
              </a:rPr>
              <a:t>Izglitibas.ministrija</a:t>
            </a:r>
            <a:endParaRPr sz="1200" kern="0">
              <a:solidFill>
                <a:srgbClr val="664690"/>
              </a:solidFill>
              <a:latin typeface="Verdana"/>
              <a:ea typeface="Verdana"/>
              <a:cs typeface="Verdana"/>
              <a:sym typeface="Verdana"/>
            </a:endParaRPr>
          </a:p>
        </p:txBody>
      </p:sp>
      <p:pic>
        <p:nvPicPr>
          <p:cNvPr id="175" name="Google Shape;175;p23"/>
          <p:cNvPicPr preferRelativeResize="0"/>
          <p:nvPr/>
        </p:nvPicPr>
        <p:blipFill>
          <a:blip r:embed="rId3">
            <a:alphaModFix/>
          </a:blip>
          <a:stretch>
            <a:fillRect/>
          </a:stretch>
        </p:blipFill>
        <p:spPr>
          <a:xfrm>
            <a:off x="3553034" y="5261489"/>
            <a:ext cx="373900" cy="280425"/>
          </a:xfrm>
          <a:prstGeom prst="rect">
            <a:avLst/>
          </a:prstGeom>
          <a:noFill/>
          <a:ln>
            <a:noFill/>
          </a:ln>
        </p:spPr>
      </p:pic>
      <p:pic>
        <p:nvPicPr>
          <p:cNvPr id="176" name="Google Shape;176;p23"/>
          <p:cNvPicPr preferRelativeResize="0"/>
          <p:nvPr/>
        </p:nvPicPr>
        <p:blipFill>
          <a:blip r:embed="rId4">
            <a:alphaModFix/>
          </a:blip>
          <a:stretch>
            <a:fillRect/>
          </a:stretch>
        </p:blipFill>
        <p:spPr>
          <a:xfrm>
            <a:off x="1202566" y="5261501"/>
            <a:ext cx="373900" cy="280425"/>
          </a:xfrm>
          <a:prstGeom prst="rect">
            <a:avLst/>
          </a:prstGeom>
          <a:noFill/>
          <a:ln>
            <a:noFill/>
          </a:ln>
        </p:spPr>
      </p:pic>
    </p:spTree>
    <p:extLst>
      <p:ext uri="{BB962C8B-B14F-4D97-AF65-F5344CB8AC3E}">
        <p14:creationId xmlns:p14="http://schemas.microsoft.com/office/powerpoint/2010/main" val="12736135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9"/>
        <p:cNvGrpSpPr/>
        <p:nvPr/>
      </p:nvGrpSpPr>
      <p:grpSpPr>
        <a:xfrm>
          <a:off x="0" y="0"/>
          <a:ext cx="0" cy="0"/>
          <a:chOff x="0" y="0"/>
          <a:chExt cx="0" cy="0"/>
        </a:xfrm>
      </p:grpSpPr>
      <p:sp>
        <p:nvSpPr>
          <p:cNvPr id="190" name="Google Shape;190;p26"/>
          <p:cNvSpPr/>
          <p:nvPr/>
        </p:nvSpPr>
        <p:spPr>
          <a:xfrm>
            <a:off x="631117"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191" name="Google Shape;191;p26"/>
          <p:cNvSpPr txBox="1">
            <a:spLocks noGrp="1"/>
          </p:cNvSpPr>
          <p:nvPr>
            <p:ph type="ftr" idx="11"/>
          </p:nvPr>
        </p:nvSpPr>
        <p:spPr>
          <a:xfrm>
            <a:off x="1022413"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2" name="Google Shape;192;p26"/>
          <p:cNvSpPr txBox="1">
            <a:spLocks noGrp="1"/>
          </p:cNvSpPr>
          <p:nvPr>
            <p:ph type="sldNum" idx="12"/>
          </p:nvPr>
        </p:nvSpPr>
        <p:spPr>
          <a:xfrm>
            <a:off x="631117"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Trebuchet MS"/>
                <a:ea typeface="Trebuchet MS"/>
                <a:cs typeface="Trebuchet MS"/>
                <a:sym typeface="Trebuchet MS"/>
              </a:defRPr>
            </a:lvl1pPr>
            <a:lvl2pPr marL="0" marR="0" lvl="1" indent="0" algn="ctr" rtl="0">
              <a:spcBef>
                <a:spcPts val="0"/>
              </a:spcBef>
              <a:buNone/>
              <a:defRPr sz="800">
                <a:solidFill>
                  <a:schemeClr val="lt1"/>
                </a:solidFill>
                <a:latin typeface="Trebuchet MS"/>
                <a:ea typeface="Trebuchet MS"/>
                <a:cs typeface="Trebuchet MS"/>
                <a:sym typeface="Trebuchet MS"/>
              </a:defRPr>
            </a:lvl2pPr>
            <a:lvl3pPr marL="0" marR="0" lvl="2" indent="0" algn="ctr" rtl="0">
              <a:spcBef>
                <a:spcPts val="0"/>
              </a:spcBef>
              <a:buNone/>
              <a:defRPr sz="800">
                <a:solidFill>
                  <a:schemeClr val="lt1"/>
                </a:solidFill>
                <a:latin typeface="Trebuchet MS"/>
                <a:ea typeface="Trebuchet MS"/>
                <a:cs typeface="Trebuchet MS"/>
                <a:sym typeface="Trebuchet MS"/>
              </a:defRPr>
            </a:lvl3pPr>
            <a:lvl4pPr marL="0" marR="0" lvl="3" indent="0" algn="ctr" rtl="0">
              <a:spcBef>
                <a:spcPts val="0"/>
              </a:spcBef>
              <a:buNone/>
              <a:defRPr sz="800">
                <a:solidFill>
                  <a:schemeClr val="lt1"/>
                </a:solidFill>
                <a:latin typeface="Trebuchet MS"/>
                <a:ea typeface="Trebuchet MS"/>
                <a:cs typeface="Trebuchet MS"/>
                <a:sym typeface="Trebuchet MS"/>
              </a:defRPr>
            </a:lvl4pPr>
            <a:lvl5pPr marL="0" marR="0" lvl="4" indent="0" algn="ctr" rtl="0">
              <a:spcBef>
                <a:spcPts val="0"/>
              </a:spcBef>
              <a:buNone/>
              <a:defRPr sz="800">
                <a:solidFill>
                  <a:schemeClr val="lt1"/>
                </a:solidFill>
                <a:latin typeface="Trebuchet MS"/>
                <a:ea typeface="Trebuchet MS"/>
                <a:cs typeface="Trebuchet MS"/>
                <a:sym typeface="Trebuchet MS"/>
              </a:defRPr>
            </a:lvl5pPr>
            <a:lvl6pPr marL="0" marR="0" lvl="5" indent="0" algn="ctr" rtl="0">
              <a:spcBef>
                <a:spcPts val="0"/>
              </a:spcBef>
              <a:buNone/>
              <a:defRPr sz="800">
                <a:solidFill>
                  <a:schemeClr val="lt1"/>
                </a:solidFill>
                <a:latin typeface="Trebuchet MS"/>
                <a:ea typeface="Trebuchet MS"/>
                <a:cs typeface="Trebuchet MS"/>
                <a:sym typeface="Trebuchet MS"/>
              </a:defRPr>
            </a:lvl6pPr>
            <a:lvl7pPr marL="0" marR="0" lvl="6" indent="0" algn="ctr" rtl="0">
              <a:spcBef>
                <a:spcPts val="0"/>
              </a:spcBef>
              <a:buNone/>
              <a:defRPr sz="800">
                <a:solidFill>
                  <a:schemeClr val="lt1"/>
                </a:solidFill>
                <a:latin typeface="Trebuchet MS"/>
                <a:ea typeface="Trebuchet MS"/>
                <a:cs typeface="Trebuchet MS"/>
                <a:sym typeface="Trebuchet MS"/>
              </a:defRPr>
            </a:lvl7pPr>
            <a:lvl8pPr marL="0" marR="0" lvl="7" indent="0" algn="ctr" rtl="0">
              <a:spcBef>
                <a:spcPts val="0"/>
              </a:spcBef>
              <a:buNone/>
              <a:defRPr sz="800">
                <a:solidFill>
                  <a:schemeClr val="lt1"/>
                </a:solidFill>
                <a:latin typeface="Trebuchet MS"/>
                <a:ea typeface="Trebuchet MS"/>
                <a:cs typeface="Trebuchet MS"/>
                <a:sym typeface="Trebuchet MS"/>
              </a:defRPr>
            </a:lvl8pPr>
            <a:lvl9pPr marL="0" marR="0" lvl="8" indent="0" algn="ctr" rtl="0">
              <a:spcBef>
                <a:spcPts val="0"/>
              </a:spcBef>
              <a:buNone/>
              <a:defRPr sz="800">
                <a:solidFill>
                  <a:schemeClr val="lt1"/>
                </a:solidFill>
                <a:latin typeface="Trebuchet MS"/>
                <a:ea typeface="Trebuchet MS"/>
                <a:cs typeface="Trebuchet MS"/>
                <a:sym typeface="Trebuchet MS"/>
              </a:defRPr>
            </a:lvl9pPr>
          </a:lstStyle>
          <a:p>
            <a:pPr>
              <a:buClr>
                <a:srgbClr val="000000"/>
              </a:buClr>
              <a:buFont typeface="Arial"/>
              <a:buNone/>
            </a:pPr>
            <a:fld id="{00000000-1234-1234-1234-123412341234}" type="slidenum">
              <a:rPr lang="lv-LV" kern="0" smtClean="0">
                <a:solidFill>
                  <a:srgbClr val="FFFFFF"/>
                </a:solidFill>
              </a:rPr>
              <a:pPr>
                <a:buClr>
                  <a:srgbClr val="000000"/>
                </a:buClr>
                <a:buFont typeface="Arial"/>
                <a:buNone/>
              </a:pPr>
              <a:t>‹#›</a:t>
            </a:fld>
            <a:endParaRPr lang="lv-LV" kern="0">
              <a:solidFill>
                <a:srgbClr val="FFFFFF"/>
              </a:solidFill>
            </a:endParaRPr>
          </a:p>
        </p:txBody>
      </p:sp>
    </p:spTree>
    <p:extLst>
      <p:ext uri="{BB962C8B-B14F-4D97-AF65-F5344CB8AC3E}">
        <p14:creationId xmlns:p14="http://schemas.microsoft.com/office/powerpoint/2010/main" val="116251817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random 1">
  <p:cSld name="random 1">
    <p:bg>
      <p:bgPr>
        <a:solidFill>
          <a:schemeClr val="lt1"/>
        </a:solidFill>
        <a:effectLst/>
      </p:bgPr>
    </p:bg>
    <p:spTree>
      <p:nvGrpSpPr>
        <p:cNvPr id="1" name="Shape 193"/>
        <p:cNvGrpSpPr/>
        <p:nvPr/>
      </p:nvGrpSpPr>
      <p:grpSpPr>
        <a:xfrm>
          <a:off x="0" y="0"/>
          <a:ext cx="0" cy="0"/>
          <a:chOff x="0" y="0"/>
          <a:chExt cx="0" cy="0"/>
        </a:xfrm>
      </p:grpSpPr>
      <p:sp>
        <p:nvSpPr>
          <p:cNvPr id="194" name="Google Shape;194;p27"/>
          <p:cNvSpPr txBox="1">
            <a:spLocks noGrp="1"/>
          </p:cNvSpPr>
          <p:nvPr>
            <p:ph type="ctrTitle"/>
          </p:nvPr>
        </p:nvSpPr>
        <p:spPr>
          <a:xfrm>
            <a:off x="914400" y="2235200"/>
            <a:ext cx="8337176"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rgbClr val="664790"/>
              </a:buClr>
              <a:buSzPts val="5400"/>
              <a:buFont typeface="Verdana"/>
              <a:buNone/>
              <a:defRPr sz="5400" b="1">
                <a:solidFill>
                  <a:srgbClr val="664790"/>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 name="Google Shape;195;p27"/>
          <p:cNvSpPr txBox="1">
            <a:spLocks noGrp="1"/>
          </p:cNvSpPr>
          <p:nvPr>
            <p:ph type="subTitle" idx="1"/>
          </p:nvPr>
        </p:nvSpPr>
        <p:spPr>
          <a:xfrm>
            <a:off x="838200" y="4861249"/>
            <a:ext cx="7296539" cy="1170992"/>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2400"/>
              <a:buNone/>
              <a:defRPr sz="24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6" name="Google Shape;196;p27"/>
          <p:cNvSpPr/>
          <p:nvPr/>
        </p:nvSpPr>
        <p:spPr>
          <a:xfrm>
            <a:off x="0" y="2235200"/>
            <a:ext cx="645459" cy="2142864"/>
          </a:xfrm>
          <a:prstGeom prst="rect">
            <a:avLst/>
          </a:prstGeom>
          <a:solidFill>
            <a:srgbClr val="CBC7D8"/>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285890334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blank 2">
  <p:cSld name="blank 2">
    <p:bg>
      <p:bgPr>
        <a:solidFill>
          <a:srgbClr val="CBC7D8"/>
        </a:solidFill>
        <a:effectLst/>
      </p:bgPr>
    </p:bg>
    <p:spTree>
      <p:nvGrpSpPr>
        <p:cNvPr id="1" name="Shape 201"/>
        <p:cNvGrpSpPr/>
        <p:nvPr/>
      </p:nvGrpSpPr>
      <p:grpSpPr>
        <a:xfrm>
          <a:off x="0" y="0"/>
          <a:ext cx="0" cy="0"/>
          <a:chOff x="0" y="0"/>
          <a:chExt cx="0" cy="0"/>
        </a:xfrm>
      </p:grpSpPr>
    </p:spTree>
    <p:extLst>
      <p:ext uri="{BB962C8B-B14F-4D97-AF65-F5344CB8AC3E}">
        <p14:creationId xmlns:p14="http://schemas.microsoft.com/office/powerpoint/2010/main" val="152370091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Титульный слайд" type="title">
  <p:cSld name="Титульный слайд">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lstStyle>
            <a:lvl1pPr lvl="0" algn="ctr">
              <a:lnSpc>
                <a:spcPct val="90000"/>
              </a:lnSpc>
              <a:spcBef>
                <a:spcPts val="0"/>
              </a:spcBef>
              <a:spcAft>
                <a:spcPts val="0"/>
              </a:spcAft>
              <a:buSzPts val="1400"/>
              <a:buNone/>
              <a:defRPr sz="6000"/>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13" name="Google Shape;13;p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 name="Google Shape;14;p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lstStyle>
            <a:lvl1pPr lvl="0" algn="l">
              <a:lnSpc>
                <a:spcPct val="100000"/>
              </a:lnSpc>
              <a:spcBef>
                <a:spcPts val="0"/>
              </a:spcBef>
              <a:spcAft>
                <a:spcPts val="0"/>
              </a:spcAft>
              <a:buSzPts val="1400"/>
              <a:buNone/>
              <a:defRPr sz="1200">
                <a:solidFill>
                  <a:srgbClr val="898989"/>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a:buClr>
                <a:srgbClr val="000000"/>
              </a:buClr>
              <a:buFont typeface="Arial"/>
              <a:buNone/>
            </a:pPr>
            <a:endParaRPr kern="0">
              <a:cs typeface="Arial"/>
              <a:sym typeface="Arial"/>
            </a:endParaRPr>
          </a:p>
        </p:txBody>
      </p:sp>
      <p:sp>
        <p:nvSpPr>
          <p:cNvPr id="15" name="Google Shape;15;p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 name="Google Shape;16;p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1pPr>
            <a:lvl2pPr marL="0" marR="0" lvl="1"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2pPr>
            <a:lvl3pPr marL="0" marR="0" lvl="2"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3pPr>
            <a:lvl4pPr marL="0" marR="0" lvl="3"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4pPr>
            <a:lvl5pPr marL="0" marR="0" lvl="4"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5pPr>
            <a:lvl6pPr marL="0" marR="0" lvl="5"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6pPr>
            <a:lvl7pPr marL="0" marR="0" lvl="6"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7pPr>
            <a:lvl8pPr marL="0" marR="0" lvl="7"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8pPr>
            <a:lvl9pPr marL="0" marR="0" lvl="8" indent="0" algn="r">
              <a:lnSpc>
                <a:spcPct val="100000"/>
              </a:lnSpc>
              <a:spcBef>
                <a:spcPts val="0"/>
              </a:spcBef>
              <a:spcAft>
                <a:spcPts val="0"/>
              </a:spcAft>
              <a:buClr>
                <a:srgbClr val="898989"/>
              </a:buClr>
              <a:buSzPts val="1200"/>
              <a:buFont typeface="Calibri"/>
              <a:buNone/>
              <a:defRPr sz="1200" b="0" i="0" u="none" strike="noStrike" cap="none">
                <a:solidFill>
                  <a:srgbClr val="898989"/>
                </a:solidFill>
                <a:latin typeface="Calibri"/>
                <a:ea typeface="Calibri"/>
                <a:cs typeface="Calibri"/>
                <a:sym typeface="Calibri"/>
              </a:defRPr>
            </a:lvl9pPr>
          </a:lstStyle>
          <a:p>
            <a:fld id="{00000000-1234-1234-1234-123412341234}" type="slidenum">
              <a:rPr lang="en-US" kern="0"/>
              <a:pPr/>
              <a:t>‹#›</a:t>
            </a:fld>
            <a:endParaRPr kern="0"/>
          </a:p>
        </p:txBody>
      </p:sp>
    </p:spTree>
    <p:extLst>
      <p:ext uri="{BB962C8B-B14F-4D97-AF65-F5344CB8AC3E}">
        <p14:creationId xmlns:p14="http://schemas.microsoft.com/office/powerpoint/2010/main" val="244968170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buClr>
                <a:srgbClr val="000000"/>
              </a:buClr>
              <a:buFont typeface="Arial"/>
              <a:buNone/>
            </a:pPr>
            <a:fld id="{E472BC37-6F75-4AFC-8883-71094CFB791E}" type="datetimeFigureOut">
              <a:rPr lang="en-US" sz="1400" kern="0" smtClean="0">
                <a:solidFill>
                  <a:srgbClr val="000000"/>
                </a:solidFill>
                <a:cs typeface="Arial"/>
                <a:sym typeface="Arial"/>
              </a:rPr>
              <a:pPr>
                <a:buClr>
                  <a:srgbClr val="000000"/>
                </a:buClr>
                <a:buFont typeface="Arial"/>
                <a:buNone/>
              </a:pPr>
              <a:t>4/29/2024</a:t>
            </a:fld>
            <a:endParaRPr lang="en-US" sz="1400" kern="0">
              <a:solidFill>
                <a:srgbClr val="000000"/>
              </a:solidFill>
              <a:cs typeface="Arial"/>
              <a:sym typeface="Arial"/>
            </a:endParaRPr>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buClr>
                <a:srgbClr val="000000"/>
              </a:buClr>
              <a:buFont typeface="Arial"/>
              <a:buNone/>
            </a:pPr>
            <a:fld id="{63D18ED2-6D8F-437C-BE5B-CF647B593864}" type="slidenum">
              <a:rPr lang="en-US" sz="1400" kern="0" smtClean="0">
                <a:solidFill>
                  <a:srgbClr val="000000"/>
                </a:solidFill>
                <a:cs typeface="Arial"/>
                <a:sym typeface="Arial"/>
              </a:rPr>
              <a:pPr>
                <a:buClr>
                  <a:srgbClr val="000000"/>
                </a:buClr>
                <a:buFont typeface="Arial"/>
                <a:buNone/>
              </a:pPr>
              <a:t>‹#›</a:t>
            </a:fld>
            <a:endParaRPr lang="en-US" sz="1400" kern="0">
              <a:solidFill>
                <a:srgbClr val="000000"/>
              </a:solidFill>
              <a:cs typeface="Arial"/>
              <a:sym typeface="Arial"/>
            </a:endParaRPr>
          </a:p>
        </p:txBody>
      </p:sp>
    </p:spTree>
    <p:extLst>
      <p:ext uri="{BB962C8B-B14F-4D97-AF65-F5344CB8AC3E}">
        <p14:creationId xmlns:p14="http://schemas.microsoft.com/office/powerpoint/2010/main" val="16224777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60_Custom Layout">
    <p:spTree>
      <p:nvGrpSpPr>
        <p:cNvPr id="1" name=""/>
        <p:cNvGrpSpPr/>
        <p:nvPr/>
      </p:nvGrpSpPr>
      <p:grpSpPr>
        <a:xfrm>
          <a:off x="0" y="0"/>
          <a:ext cx="0" cy="0"/>
          <a:chOff x="0" y="0"/>
          <a:chExt cx="0" cy="0"/>
        </a:xfrm>
      </p:grpSpPr>
      <p:grpSp>
        <p:nvGrpSpPr>
          <p:cNvPr id="52" name="Group 51"/>
          <p:cNvGrpSpPr/>
          <p:nvPr userDrawn="1"/>
        </p:nvGrpSpPr>
        <p:grpSpPr>
          <a:xfrm>
            <a:off x="7790152" y="0"/>
            <a:ext cx="5088585" cy="6858000"/>
            <a:chOff x="7790152" y="0"/>
            <a:chExt cx="5088585" cy="6858000"/>
          </a:xfrm>
        </p:grpSpPr>
        <p:sp>
          <p:nvSpPr>
            <p:cNvPr id="53"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3"/>
          </p:nvPr>
        </p:nvSpPr>
        <p:spPr>
          <a:xfrm>
            <a:off x="8780444" y="1900149"/>
            <a:ext cx="1908000" cy="3276000"/>
          </a:xfrm>
        </p:spPr>
        <p:txBody>
          <a:bodyPr/>
          <a:lstStyle/>
          <a:p>
            <a:endParaRPr lang="id-ID"/>
          </a:p>
        </p:txBody>
      </p:sp>
    </p:spTree>
    <p:extLst>
      <p:ext uri="{BB962C8B-B14F-4D97-AF65-F5344CB8AC3E}">
        <p14:creationId xmlns:p14="http://schemas.microsoft.com/office/powerpoint/2010/main" val="5781709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random 2">
  <p:cSld name="random 2">
    <p:bg>
      <p:bgPr>
        <a:solidFill>
          <a:srgbClr val="CBC7D8"/>
        </a:solidFill>
        <a:effectLst/>
      </p:bgPr>
    </p:bg>
    <p:spTree>
      <p:nvGrpSpPr>
        <p:cNvPr id="1" name="Shape 197"/>
        <p:cNvGrpSpPr/>
        <p:nvPr/>
      </p:nvGrpSpPr>
      <p:grpSpPr>
        <a:xfrm>
          <a:off x="0" y="0"/>
          <a:ext cx="0" cy="0"/>
          <a:chOff x="0" y="0"/>
          <a:chExt cx="0" cy="0"/>
        </a:xfrm>
      </p:grpSpPr>
      <p:sp>
        <p:nvSpPr>
          <p:cNvPr id="198" name="Google Shape;198;p28"/>
          <p:cNvSpPr txBox="1">
            <a:spLocks noGrp="1"/>
          </p:cNvSpPr>
          <p:nvPr>
            <p:ph type="ctrTitle"/>
          </p:nvPr>
        </p:nvSpPr>
        <p:spPr>
          <a:xfrm>
            <a:off x="914400" y="2235200"/>
            <a:ext cx="10363200"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rgbClr val="664790"/>
              </a:buClr>
              <a:buSzPts val="5400"/>
              <a:buFont typeface="Verdana"/>
              <a:buNone/>
              <a:defRPr sz="5400" b="1">
                <a:solidFill>
                  <a:srgbClr val="664790"/>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 name="Google Shape;199;p28"/>
          <p:cNvSpPr txBox="1">
            <a:spLocks noGrp="1"/>
          </p:cNvSpPr>
          <p:nvPr>
            <p:ph type="subTitle" idx="1"/>
          </p:nvPr>
        </p:nvSpPr>
        <p:spPr>
          <a:xfrm>
            <a:off x="838200" y="4861249"/>
            <a:ext cx="7296539" cy="1170992"/>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rgbClr val="664790"/>
              </a:buClr>
              <a:buSzPts val="2400"/>
              <a:buNone/>
              <a:defRPr sz="2400">
                <a:solidFill>
                  <a:srgbClr val="664790"/>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0" name="Google Shape;200;p28"/>
          <p:cNvSpPr/>
          <p:nvPr/>
        </p:nvSpPr>
        <p:spPr>
          <a:xfrm>
            <a:off x="0" y="2235200"/>
            <a:ext cx="645459" cy="2142864"/>
          </a:xfrm>
          <a:prstGeom prst="rect">
            <a:avLst/>
          </a:prstGeom>
          <a:solidFill>
            <a:schemeClr val="accent1"/>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Tree>
    <p:extLst>
      <p:ext uri="{BB962C8B-B14F-4D97-AF65-F5344CB8AC3E}">
        <p14:creationId xmlns:p14="http://schemas.microsoft.com/office/powerpoint/2010/main" val="286896996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text 2">
  <p:cSld name="text 2">
    <p:spTree>
      <p:nvGrpSpPr>
        <p:cNvPr id="1" name="Shape 45"/>
        <p:cNvGrpSpPr/>
        <p:nvPr/>
      </p:nvGrpSpPr>
      <p:grpSpPr>
        <a:xfrm>
          <a:off x="0" y="0"/>
          <a:ext cx="0" cy="0"/>
          <a:chOff x="0" y="0"/>
          <a:chExt cx="0" cy="0"/>
        </a:xfrm>
      </p:grpSpPr>
      <p:sp>
        <p:nvSpPr>
          <p:cNvPr id="46" name="Google Shape;46;p7"/>
          <p:cNvSpPr/>
          <p:nvPr/>
        </p:nvSpPr>
        <p:spPr>
          <a:xfrm>
            <a:off x="0" y="-1"/>
            <a:ext cx="6096000" cy="6857579"/>
          </a:xfrm>
          <a:prstGeom prst="rect">
            <a:avLst/>
          </a:prstGeom>
          <a:solidFill>
            <a:srgbClr val="CBC7D8"/>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47" name="Google Shape;47;p7"/>
          <p:cNvSpPr txBox="1">
            <a:spLocks noGrp="1"/>
          </p:cNvSpPr>
          <p:nvPr>
            <p:ph type="title"/>
          </p:nvPr>
        </p:nvSpPr>
        <p:spPr>
          <a:xfrm>
            <a:off x="616775" y="645459"/>
            <a:ext cx="4403463" cy="1957892"/>
          </a:xfrm>
          <a:prstGeom prst="rect">
            <a:avLst/>
          </a:prstGeom>
          <a:noFill/>
          <a:ln>
            <a:noFill/>
          </a:ln>
        </p:spPr>
        <p:txBody>
          <a:bodyPr spcFirstLastPara="1" wrap="square" lIns="0" tIns="45700" rIns="0" bIns="45700" anchor="t" anchorCtr="0"/>
          <a:lstStyle>
            <a:lvl1pPr lvl="0" algn="l">
              <a:lnSpc>
                <a:spcPct val="100000"/>
              </a:lnSpc>
              <a:spcBef>
                <a:spcPts val="0"/>
              </a:spcBef>
              <a:spcAft>
                <a:spcPts val="0"/>
              </a:spcAft>
              <a:buClr>
                <a:srgbClr val="664790"/>
              </a:buClr>
              <a:buSzPts val="2000"/>
              <a:buFont typeface="Verdana"/>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 name="Google Shape;48;p7"/>
          <p:cNvSpPr txBox="1">
            <a:spLocks noGrp="1"/>
          </p:cNvSpPr>
          <p:nvPr>
            <p:ph type="body" idx="1"/>
          </p:nvPr>
        </p:nvSpPr>
        <p:spPr>
          <a:xfrm>
            <a:off x="6641056" y="645459"/>
            <a:ext cx="5005891" cy="5531504"/>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 name="Google Shape;49;p7"/>
          <p:cNvSpPr/>
          <p:nvPr/>
        </p:nvSpPr>
        <p:spPr>
          <a:xfrm>
            <a:off x="616775" y="6566070"/>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50" name="Google Shape;50;p7"/>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7"/>
          <p:cNvSpPr txBox="1">
            <a:spLocks noGrp="1"/>
          </p:cNvSpPr>
          <p:nvPr>
            <p:ph type="sldNum" idx="12"/>
          </p:nvPr>
        </p:nvSpPr>
        <p:spPr>
          <a:xfrm>
            <a:off x="616775" y="6566070"/>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a:buClr>
                <a:srgbClr val="000000"/>
              </a:buClr>
              <a:buFont typeface="Arial"/>
              <a:buNone/>
            </a:pPr>
            <a:fld id="{00000000-1234-1234-1234-123412341234}" type="slidenum">
              <a:rPr lang="lv-LV" kern="0" smtClean="0">
                <a:solidFill>
                  <a:srgbClr val="FFFFFF"/>
                </a:solidFill>
              </a:rPr>
              <a:pPr>
                <a:buClr>
                  <a:srgbClr val="000000"/>
                </a:buClr>
                <a:buFont typeface="Arial"/>
                <a:buNone/>
              </a:pPr>
              <a:t>‹#›</a:t>
            </a:fld>
            <a:endParaRPr lang="lv-LV" kern="0">
              <a:solidFill>
                <a:srgbClr val="FFFFFF"/>
              </a:solidFill>
            </a:endParaRPr>
          </a:p>
        </p:txBody>
      </p:sp>
    </p:spTree>
    <p:extLst>
      <p:ext uri="{BB962C8B-B14F-4D97-AF65-F5344CB8AC3E}">
        <p14:creationId xmlns:p14="http://schemas.microsoft.com/office/powerpoint/2010/main" val="255419321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53_Title Slide">
    <p:spTree>
      <p:nvGrpSpPr>
        <p:cNvPr id="1" name=""/>
        <p:cNvGrpSpPr/>
        <p:nvPr/>
      </p:nvGrpSpPr>
      <p:grpSpPr>
        <a:xfrm>
          <a:off x="0" y="0"/>
          <a:ext cx="0" cy="0"/>
          <a:chOff x="0" y="0"/>
          <a:chExt cx="0" cy="0"/>
        </a:xfrm>
      </p:grpSpPr>
      <p:sp>
        <p:nvSpPr>
          <p:cNvPr id="7"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
        <p:nvSpPr>
          <p:cNvPr id="8" name="Picture Placeholder 7"/>
          <p:cNvSpPr>
            <a:spLocks noGrp="1"/>
          </p:cNvSpPr>
          <p:nvPr>
            <p:ph type="pic" sz="quarter" idx="10" hasCustomPrompt="1"/>
          </p:nvPr>
        </p:nvSpPr>
        <p:spPr>
          <a:xfrm>
            <a:off x="1540262"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9" name="Picture Placeholder 8"/>
          <p:cNvSpPr>
            <a:spLocks noGrp="1"/>
          </p:cNvSpPr>
          <p:nvPr>
            <p:ph type="pic" sz="quarter" idx="17" hasCustomPrompt="1"/>
          </p:nvPr>
        </p:nvSpPr>
        <p:spPr>
          <a:xfrm>
            <a:off x="3937473"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0" name="Picture Placeholder 9"/>
          <p:cNvSpPr>
            <a:spLocks noGrp="1"/>
          </p:cNvSpPr>
          <p:nvPr>
            <p:ph type="pic" sz="quarter" idx="18" hasCustomPrompt="1"/>
          </p:nvPr>
        </p:nvSpPr>
        <p:spPr>
          <a:xfrm>
            <a:off x="6334684"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11" name="Picture Placeholder 10"/>
          <p:cNvSpPr>
            <a:spLocks noGrp="1"/>
          </p:cNvSpPr>
          <p:nvPr>
            <p:ph type="pic" sz="quarter" idx="19" hasCustomPrompt="1"/>
          </p:nvPr>
        </p:nvSpPr>
        <p:spPr>
          <a:xfrm>
            <a:off x="8731894" y="1862643"/>
            <a:ext cx="1771562" cy="2032207"/>
          </a:xfrm>
          <a:custGeom>
            <a:avLst/>
            <a:gdLst>
              <a:gd name="connsiteX0" fmla="*/ 809474 w 1610511"/>
              <a:gd name="connsiteY0" fmla="*/ 0 h 1847461"/>
              <a:gd name="connsiteX1" fmla="*/ 1610511 w 1610511"/>
              <a:gd name="connsiteY1" fmla="*/ 466908 h 1847461"/>
              <a:gd name="connsiteX2" fmla="*/ 1610511 w 1610511"/>
              <a:gd name="connsiteY2" fmla="*/ 1381309 h 1847461"/>
              <a:gd name="connsiteX3" fmla="*/ 814139 w 1610511"/>
              <a:gd name="connsiteY3" fmla="*/ 1847461 h 1847461"/>
              <a:gd name="connsiteX4" fmla="*/ 0 w 1610511"/>
              <a:gd name="connsiteY4" fmla="*/ 1381309 h 1847461"/>
              <a:gd name="connsiteX5" fmla="*/ 0 w 1610511"/>
              <a:gd name="connsiteY5" fmla="*/ 466908 h 18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511" h="1847461">
                <a:moveTo>
                  <a:pt x="809474" y="0"/>
                </a:moveTo>
                <a:lnTo>
                  <a:pt x="1610511" y="466908"/>
                </a:lnTo>
                <a:lnTo>
                  <a:pt x="1610511" y="1381309"/>
                </a:lnTo>
                <a:lnTo>
                  <a:pt x="814139" y="1847461"/>
                </a:lnTo>
                <a:lnTo>
                  <a:pt x="0" y="1381309"/>
                </a:lnTo>
                <a:lnTo>
                  <a:pt x="0" y="466908"/>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43753246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2 columns">
  <p:cSld name="2 columns">
    <p:spTree>
      <p:nvGrpSpPr>
        <p:cNvPr id="1" name="Shape 37"/>
        <p:cNvGrpSpPr/>
        <p:nvPr/>
      </p:nvGrpSpPr>
      <p:grpSpPr>
        <a:xfrm>
          <a:off x="0" y="0"/>
          <a:ext cx="0" cy="0"/>
          <a:chOff x="0" y="0"/>
          <a:chExt cx="0" cy="0"/>
        </a:xfrm>
      </p:grpSpPr>
      <p:sp>
        <p:nvSpPr>
          <p:cNvPr id="38" name="Google Shape;38;p6"/>
          <p:cNvSpPr txBox="1">
            <a:spLocks noGrp="1"/>
          </p:cNvSpPr>
          <p:nvPr>
            <p:ph type="body" idx="1"/>
          </p:nvPr>
        </p:nvSpPr>
        <p:spPr>
          <a:xfrm>
            <a:off x="903646" y="2398955"/>
            <a:ext cx="4575585" cy="3778008"/>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 name="Google Shape;39;p6"/>
          <p:cNvSpPr/>
          <p:nvPr/>
        </p:nvSpPr>
        <p:spPr>
          <a:xfrm>
            <a:off x="616775" y="6566074"/>
            <a:ext cx="391296" cy="291533"/>
          </a:xfrm>
          <a:prstGeom prst="rect">
            <a:avLst/>
          </a:prstGeom>
          <a:solidFill>
            <a:srgbClr val="664790"/>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40" name="Google Shape;40;p6"/>
          <p:cNvSpPr txBox="1">
            <a:spLocks noGrp="1"/>
          </p:cNvSpPr>
          <p:nvPr>
            <p:ph type="ftr" idx="11"/>
          </p:nvPr>
        </p:nvSpPr>
        <p:spPr>
          <a:xfrm>
            <a:off x="1008071" y="6566069"/>
            <a:ext cx="4114800" cy="291510"/>
          </a:xfrm>
          <a:prstGeom prst="rect">
            <a:avLst/>
          </a:prstGeom>
          <a:noFill/>
          <a:ln>
            <a:noFill/>
          </a:ln>
        </p:spPr>
        <p:txBody>
          <a:bodyPr spcFirstLastPara="1" wrap="square" lIns="108000" tIns="36000" rIns="36000" bIns="36000" anchor="ctr" anchorCtr="0"/>
          <a:lstStyle>
            <a:lvl1pPr lvl="0" algn="l">
              <a:spcBef>
                <a:spcPts val="0"/>
              </a:spcBef>
              <a:spcAft>
                <a:spcPts val="0"/>
              </a:spcAft>
              <a:buSzPts val="1400"/>
              <a:buNone/>
              <a:defRPr sz="800">
                <a:solidFill>
                  <a:srgbClr val="664790"/>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 name="Google Shape;41;p6"/>
          <p:cNvSpPr txBox="1">
            <a:spLocks noGrp="1"/>
          </p:cNvSpPr>
          <p:nvPr>
            <p:ph type="sldNum" idx="12"/>
          </p:nvPr>
        </p:nvSpPr>
        <p:spPr>
          <a:xfrm>
            <a:off x="616775" y="6566074"/>
            <a:ext cx="391296" cy="291513"/>
          </a:xfrm>
          <a:prstGeom prst="rect">
            <a:avLst/>
          </a:prstGeom>
          <a:noFill/>
          <a:ln>
            <a:noFill/>
          </a:ln>
        </p:spPr>
        <p:txBody>
          <a:bodyPr spcFirstLastPara="1" wrap="square" lIns="36000" tIns="36000" rIns="36000" bIns="36000" anchor="ctr" anchorCtr="0">
            <a:noAutofit/>
          </a:bodyPr>
          <a:lstStyle>
            <a:lvl1pPr marL="0" marR="0" lvl="0" indent="0" algn="ctr" rtl="0">
              <a:spcBef>
                <a:spcPts val="0"/>
              </a:spcBef>
              <a:buNone/>
              <a:defRPr sz="800">
                <a:solidFill>
                  <a:schemeClr val="lt1"/>
                </a:solidFill>
                <a:latin typeface="Verdana"/>
                <a:ea typeface="Verdana"/>
                <a:cs typeface="Verdana"/>
                <a:sym typeface="Verdana"/>
              </a:defRPr>
            </a:lvl1pPr>
            <a:lvl2pPr marL="0" marR="0" lvl="1" indent="0" algn="ctr" rtl="0">
              <a:spcBef>
                <a:spcPts val="0"/>
              </a:spcBef>
              <a:buNone/>
              <a:defRPr sz="800">
                <a:solidFill>
                  <a:schemeClr val="lt1"/>
                </a:solidFill>
                <a:latin typeface="Verdana"/>
                <a:ea typeface="Verdana"/>
                <a:cs typeface="Verdana"/>
                <a:sym typeface="Verdana"/>
              </a:defRPr>
            </a:lvl2pPr>
            <a:lvl3pPr marL="0" marR="0" lvl="2" indent="0" algn="ctr" rtl="0">
              <a:spcBef>
                <a:spcPts val="0"/>
              </a:spcBef>
              <a:buNone/>
              <a:defRPr sz="800">
                <a:solidFill>
                  <a:schemeClr val="lt1"/>
                </a:solidFill>
                <a:latin typeface="Verdana"/>
                <a:ea typeface="Verdana"/>
                <a:cs typeface="Verdana"/>
                <a:sym typeface="Verdana"/>
              </a:defRPr>
            </a:lvl3pPr>
            <a:lvl4pPr marL="0" marR="0" lvl="3" indent="0" algn="ctr" rtl="0">
              <a:spcBef>
                <a:spcPts val="0"/>
              </a:spcBef>
              <a:buNone/>
              <a:defRPr sz="800">
                <a:solidFill>
                  <a:schemeClr val="lt1"/>
                </a:solidFill>
                <a:latin typeface="Verdana"/>
                <a:ea typeface="Verdana"/>
                <a:cs typeface="Verdana"/>
                <a:sym typeface="Verdana"/>
              </a:defRPr>
            </a:lvl4pPr>
            <a:lvl5pPr marL="0" marR="0" lvl="4" indent="0" algn="ctr" rtl="0">
              <a:spcBef>
                <a:spcPts val="0"/>
              </a:spcBef>
              <a:buNone/>
              <a:defRPr sz="800">
                <a:solidFill>
                  <a:schemeClr val="lt1"/>
                </a:solidFill>
                <a:latin typeface="Verdana"/>
                <a:ea typeface="Verdana"/>
                <a:cs typeface="Verdana"/>
                <a:sym typeface="Verdana"/>
              </a:defRPr>
            </a:lvl5pPr>
            <a:lvl6pPr marL="0" marR="0" lvl="5" indent="0" algn="ctr" rtl="0">
              <a:spcBef>
                <a:spcPts val="0"/>
              </a:spcBef>
              <a:buNone/>
              <a:defRPr sz="800">
                <a:solidFill>
                  <a:schemeClr val="lt1"/>
                </a:solidFill>
                <a:latin typeface="Verdana"/>
                <a:ea typeface="Verdana"/>
                <a:cs typeface="Verdana"/>
                <a:sym typeface="Verdana"/>
              </a:defRPr>
            </a:lvl6pPr>
            <a:lvl7pPr marL="0" marR="0" lvl="6" indent="0" algn="ctr" rtl="0">
              <a:spcBef>
                <a:spcPts val="0"/>
              </a:spcBef>
              <a:buNone/>
              <a:defRPr sz="800">
                <a:solidFill>
                  <a:schemeClr val="lt1"/>
                </a:solidFill>
                <a:latin typeface="Verdana"/>
                <a:ea typeface="Verdana"/>
                <a:cs typeface="Verdana"/>
                <a:sym typeface="Verdana"/>
              </a:defRPr>
            </a:lvl7pPr>
            <a:lvl8pPr marL="0" marR="0" lvl="7" indent="0" algn="ctr" rtl="0">
              <a:spcBef>
                <a:spcPts val="0"/>
              </a:spcBef>
              <a:buNone/>
              <a:defRPr sz="800">
                <a:solidFill>
                  <a:schemeClr val="lt1"/>
                </a:solidFill>
                <a:latin typeface="Verdana"/>
                <a:ea typeface="Verdana"/>
                <a:cs typeface="Verdana"/>
                <a:sym typeface="Verdana"/>
              </a:defRPr>
            </a:lvl8pPr>
            <a:lvl9pPr marL="0" marR="0" lvl="8" indent="0" algn="ctr" rtl="0">
              <a:spcBef>
                <a:spcPts val="0"/>
              </a:spcBef>
              <a:buNone/>
              <a:defRPr sz="800">
                <a:solidFill>
                  <a:schemeClr val="lt1"/>
                </a:solidFill>
                <a:latin typeface="Verdana"/>
                <a:ea typeface="Verdana"/>
                <a:cs typeface="Verdana"/>
                <a:sym typeface="Verdana"/>
              </a:defRPr>
            </a:lvl9pPr>
          </a:lstStyle>
          <a:p>
            <a:pPr>
              <a:buClr>
                <a:srgbClr val="000000"/>
              </a:buClr>
              <a:buFont typeface="Arial"/>
              <a:buNone/>
            </a:pPr>
            <a:fld id="{00000000-1234-1234-1234-123412341234}" type="slidenum">
              <a:rPr lang="lv-LV" kern="0" smtClean="0">
                <a:solidFill>
                  <a:srgbClr val="FFFFFF"/>
                </a:solidFill>
              </a:rPr>
              <a:pPr>
                <a:buClr>
                  <a:srgbClr val="000000"/>
                </a:buClr>
                <a:buFont typeface="Arial"/>
                <a:buNone/>
              </a:pPr>
              <a:t>‹#›</a:t>
            </a:fld>
            <a:endParaRPr lang="lv-LV" kern="0">
              <a:solidFill>
                <a:srgbClr val="FFFFFF"/>
              </a:solidFill>
            </a:endParaRPr>
          </a:p>
        </p:txBody>
      </p:sp>
      <p:sp>
        <p:nvSpPr>
          <p:cNvPr id="42" name="Google Shape;42;p6"/>
          <p:cNvSpPr txBox="1">
            <a:spLocks noGrp="1"/>
          </p:cNvSpPr>
          <p:nvPr>
            <p:ph type="body" idx="2"/>
          </p:nvPr>
        </p:nvSpPr>
        <p:spPr>
          <a:xfrm>
            <a:off x="6712776" y="2398955"/>
            <a:ext cx="4575585" cy="3778008"/>
          </a:xfrm>
          <a:prstGeom prst="rect">
            <a:avLst/>
          </a:prstGeom>
          <a:noFill/>
          <a:ln>
            <a:noFill/>
          </a:ln>
        </p:spPr>
        <p:txBody>
          <a:bodyPr spcFirstLastPara="1" wrap="square" lIns="0" tIns="45700" rIns="91425" bIns="45700" anchor="t" anchorCtr="0"/>
          <a:lstStyle>
            <a:lvl1pPr marL="457200" lvl="0" indent="-228600" algn="l">
              <a:lnSpc>
                <a:spcPct val="100000"/>
              </a:lnSpc>
              <a:spcBef>
                <a:spcPts val="1000"/>
              </a:spcBef>
              <a:spcAft>
                <a:spcPts val="0"/>
              </a:spcAft>
              <a:buClr>
                <a:srgbClr val="664790"/>
              </a:buClr>
              <a:buSzPts val="1800"/>
              <a:buNone/>
              <a:defRPr sz="1800">
                <a:solidFill>
                  <a:srgbClr val="664790"/>
                </a:solidFill>
              </a:defRPr>
            </a:lvl1pPr>
            <a:lvl2pPr marL="914400" lvl="1" indent="-228600" algn="l">
              <a:lnSpc>
                <a:spcPct val="100000"/>
              </a:lnSpc>
              <a:spcBef>
                <a:spcPts val="500"/>
              </a:spcBef>
              <a:spcAft>
                <a:spcPts val="0"/>
              </a:spcAft>
              <a:buClr>
                <a:srgbClr val="664790"/>
              </a:buClr>
              <a:buSzPts val="1600"/>
              <a:buNone/>
              <a:defRPr sz="1600">
                <a:solidFill>
                  <a:srgbClr val="664790"/>
                </a:solidFill>
              </a:defRPr>
            </a:lvl2pPr>
            <a:lvl3pPr marL="1371600" lvl="2" indent="-228600" algn="l">
              <a:lnSpc>
                <a:spcPct val="100000"/>
              </a:lnSpc>
              <a:spcBef>
                <a:spcPts val="500"/>
              </a:spcBef>
              <a:spcAft>
                <a:spcPts val="0"/>
              </a:spcAft>
              <a:buClr>
                <a:srgbClr val="664790"/>
              </a:buClr>
              <a:buSzPts val="1400"/>
              <a:buNone/>
              <a:defRPr sz="1400">
                <a:solidFill>
                  <a:srgbClr val="664790"/>
                </a:solidFill>
              </a:defRPr>
            </a:lvl3pPr>
            <a:lvl4pPr marL="1828800" lvl="3" indent="-228600" algn="l">
              <a:lnSpc>
                <a:spcPct val="100000"/>
              </a:lnSpc>
              <a:spcBef>
                <a:spcPts val="500"/>
              </a:spcBef>
              <a:spcAft>
                <a:spcPts val="0"/>
              </a:spcAft>
              <a:buClr>
                <a:srgbClr val="664790"/>
              </a:buClr>
              <a:buSzPts val="1200"/>
              <a:buNone/>
              <a:defRPr sz="1200">
                <a:solidFill>
                  <a:srgbClr val="664790"/>
                </a:solidFill>
              </a:defRPr>
            </a:lvl4pPr>
            <a:lvl5pPr marL="2286000" lvl="4" indent="-228600" algn="l">
              <a:lnSpc>
                <a:spcPct val="100000"/>
              </a:lnSpc>
              <a:spcBef>
                <a:spcPts val="500"/>
              </a:spcBef>
              <a:spcAft>
                <a:spcPts val="0"/>
              </a:spcAft>
              <a:buClr>
                <a:srgbClr val="664790"/>
              </a:buClr>
              <a:buSzPts val="1000"/>
              <a:buNone/>
              <a:defRPr sz="1000">
                <a:solidFill>
                  <a:srgbClr val="664790"/>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 name="Google Shape;43;p6"/>
          <p:cNvSpPr/>
          <p:nvPr/>
        </p:nvSpPr>
        <p:spPr>
          <a:xfrm>
            <a:off x="0" y="5"/>
            <a:ext cx="12192000" cy="1658471"/>
          </a:xfrm>
          <a:prstGeom prst="rect">
            <a:avLst/>
          </a:prstGeom>
          <a:solidFill>
            <a:srgbClr val="CBC7D8"/>
          </a:solidFill>
          <a:ln>
            <a:noFill/>
          </a:ln>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Trebuchet MS"/>
              <a:ea typeface="Trebuchet MS"/>
              <a:cs typeface="Trebuchet MS"/>
              <a:sym typeface="Trebuchet MS"/>
            </a:endParaRPr>
          </a:p>
        </p:txBody>
      </p:sp>
      <p:sp>
        <p:nvSpPr>
          <p:cNvPr id="44" name="Google Shape;44;p6"/>
          <p:cNvSpPr txBox="1">
            <a:spLocks noGrp="1"/>
          </p:cNvSpPr>
          <p:nvPr>
            <p:ph type="title"/>
          </p:nvPr>
        </p:nvSpPr>
        <p:spPr>
          <a:xfrm>
            <a:off x="616775" y="257551"/>
            <a:ext cx="5723068" cy="1142815"/>
          </a:xfrm>
          <a:prstGeom prst="rect">
            <a:avLst/>
          </a:prstGeom>
          <a:noFill/>
          <a:ln>
            <a:noFill/>
          </a:ln>
        </p:spPr>
        <p:txBody>
          <a:bodyPr spcFirstLastPara="1" wrap="square" lIns="0" tIns="45700" rIns="91425" bIns="45700" anchor="ctr" anchorCtr="0"/>
          <a:lstStyle>
            <a:lvl1pPr lvl="0" algn="l">
              <a:lnSpc>
                <a:spcPct val="100000"/>
              </a:lnSpc>
              <a:spcBef>
                <a:spcPts val="0"/>
              </a:spcBef>
              <a:spcAft>
                <a:spcPts val="0"/>
              </a:spcAft>
              <a:buClr>
                <a:srgbClr val="664790"/>
              </a:buClr>
              <a:buSzPts val="2200"/>
              <a:buFont typeface="Verdana"/>
              <a:buNone/>
              <a:defRPr sz="22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80711318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2" name="Picture Placeholder 2"/>
          <p:cNvSpPr>
            <a:spLocks noGrp="1"/>
          </p:cNvSpPr>
          <p:nvPr>
            <p:ph type="pic" sz="quarter" idx="10" hasCustomPrompt="1"/>
          </p:nvPr>
        </p:nvSpPr>
        <p:spPr>
          <a:xfrm>
            <a:off x="370703" y="370703"/>
            <a:ext cx="11454713" cy="6116594"/>
          </a:xfrm>
          <a:prstGeom prst="rect">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82565799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userDrawn="1">
  <p:cSld name="102_Title Slide">
    <p:spTree>
      <p:nvGrpSpPr>
        <p:cNvPr id="1" name=""/>
        <p:cNvGrpSpPr/>
        <p:nvPr/>
      </p:nvGrpSpPr>
      <p:grpSpPr>
        <a:xfrm>
          <a:off x="0" y="0"/>
          <a:ext cx="0" cy="0"/>
          <a:chOff x="0" y="0"/>
          <a:chExt cx="0" cy="0"/>
        </a:xfrm>
      </p:grpSpPr>
      <p:sp>
        <p:nvSpPr>
          <p:cNvPr id="19" name="Picture Placeholder 18"/>
          <p:cNvSpPr>
            <a:spLocks noGrp="1"/>
          </p:cNvSpPr>
          <p:nvPr>
            <p:ph type="pic" sz="quarter" idx="11" hasCustomPrompt="1"/>
          </p:nvPr>
        </p:nvSpPr>
        <p:spPr>
          <a:xfrm>
            <a:off x="370703" y="370703"/>
            <a:ext cx="8693111" cy="6116595"/>
          </a:xfrm>
          <a:custGeom>
            <a:avLst/>
            <a:gdLst>
              <a:gd name="connsiteX0" fmla="*/ 0 w 8693111"/>
              <a:gd name="connsiteY0" fmla="*/ 0 h 6116595"/>
              <a:gd name="connsiteX1" fmla="*/ 8693111 w 8693111"/>
              <a:gd name="connsiteY1" fmla="*/ 0 h 6116595"/>
              <a:gd name="connsiteX2" fmla="*/ 2576518 w 8693111"/>
              <a:gd name="connsiteY2" fmla="*/ 6116595 h 6116595"/>
              <a:gd name="connsiteX3" fmla="*/ 0 w 8693111"/>
              <a:gd name="connsiteY3" fmla="*/ 6116595 h 6116595"/>
            </a:gdLst>
            <a:ahLst/>
            <a:cxnLst>
              <a:cxn ang="0">
                <a:pos x="connsiteX0" y="connsiteY0"/>
              </a:cxn>
              <a:cxn ang="0">
                <a:pos x="connsiteX1" y="connsiteY1"/>
              </a:cxn>
              <a:cxn ang="0">
                <a:pos x="connsiteX2" y="connsiteY2"/>
              </a:cxn>
              <a:cxn ang="0">
                <a:pos x="connsiteX3" y="connsiteY3"/>
              </a:cxn>
            </a:cxnLst>
            <a:rect l="l" t="t" r="r" b="b"/>
            <a:pathLst>
              <a:path w="8693111" h="6116595">
                <a:moveTo>
                  <a:pt x="0" y="0"/>
                </a:moveTo>
                <a:lnTo>
                  <a:pt x="8693111" y="0"/>
                </a:lnTo>
                <a:lnTo>
                  <a:pt x="2576518" y="6116595"/>
                </a:lnTo>
                <a:lnTo>
                  <a:pt x="0" y="6116595"/>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8" name="Picture Placeholder 7"/>
          <p:cNvSpPr>
            <a:spLocks noGrp="1"/>
          </p:cNvSpPr>
          <p:nvPr>
            <p:ph type="pic" sz="quarter" idx="12" hasCustomPrompt="1"/>
          </p:nvPr>
        </p:nvSpPr>
        <p:spPr>
          <a:xfrm>
            <a:off x="2948175" y="370703"/>
            <a:ext cx="8870681" cy="6116594"/>
          </a:xfrm>
          <a:custGeom>
            <a:avLst/>
            <a:gdLst>
              <a:gd name="connsiteX0" fmla="*/ 6116593 w 8870681"/>
              <a:gd name="connsiteY0" fmla="*/ 0 h 6116594"/>
              <a:gd name="connsiteX1" fmla="*/ 8870681 w 8870681"/>
              <a:gd name="connsiteY1" fmla="*/ 0 h 6116594"/>
              <a:gd name="connsiteX2" fmla="*/ 8870681 w 8870681"/>
              <a:gd name="connsiteY2" fmla="*/ 6116594 h 6116594"/>
              <a:gd name="connsiteX3" fmla="*/ 0 w 8870681"/>
              <a:gd name="connsiteY3" fmla="*/ 6116594 h 6116594"/>
            </a:gdLst>
            <a:ahLst/>
            <a:cxnLst>
              <a:cxn ang="0">
                <a:pos x="connsiteX0" y="connsiteY0"/>
              </a:cxn>
              <a:cxn ang="0">
                <a:pos x="connsiteX1" y="connsiteY1"/>
              </a:cxn>
              <a:cxn ang="0">
                <a:pos x="connsiteX2" y="connsiteY2"/>
              </a:cxn>
              <a:cxn ang="0">
                <a:pos x="connsiteX3" y="connsiteY3"/>
              </a:cxn>
            </a:cxnLst>
            <a:rect l="l" t="t" r="r" b="b"/>
            <a:pathLst>
              <a:path w="8870681" h="6116594">
                <a:moveTo>
                  <a:pt x="6116593" y="0"/>
                </a:moveTo>
                <a:lnTo>
                  <a:pt x="8870681" y="0"/>
                </a:lnTo>
                <a:lnTo>
                  <a:pt x="8870681" y="6116594"/>
                </a:lnTo>
                <a:lnTo>
                  <a:pt x="0" y="6116594"/>
                </a:lnTo>
                <a:close/>
              </a:path>
            </a:pathLst>
          </a:custGeom>
          <a:pattFill prst="lgCheck">
            <a:fgClr>
              <a:schemeClr val="bg2">
                <a:lumMod val="90000"/>
              </a:schemeClr>
            </a:fgClr>
            <a:bgClr>
              <a:schemeClr val="bg1"/>
            </a:bgClr>
          </a:pattFill>
        </p:spPr>
        <p:txBody>
          <a:bodyPr wrap="square" anchor="ctr">
            <a:noAutofit/>
          </a:bodyP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72526046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EAEFDE0-2AC3-D14A-BD73-80F5EDF083D5}"/>
              </a:ext>
            </a:extLst>
          </p:cNvPr>
          <p:cNvSpPr>
            <a:spLocks noGrp="1" noChangeArrowheads="1"/>
          </p:cNvSpPr>
          <p:nvPr>
            <p:ph type="sldNum" idx="10"/>
          </p:nvPr>
        </p:nvSpPr>
        <p:spPr>
          <a:ln/>
        </p:spPr>
        <p:txBody>
          <a:bodyPr/>
          <a:lstStyle>
            <a:lvl1pPr>
              <a:defRPr b="0" i="0">
                <a:latin typeface="Lato Light" panose="020F0502020204030203" pitchFamily="34" charset="0"/>
              </a:defRPr>
            </a:lvl1pPr>
          </a:lstStyle>
          <a:p>
            <a:pPr>
              <a:defRPr/>
            </a:pPr>
            <a:fld id="{E5D247A9-FD9F-8C46-AF5C-2262DE29FBE5}" type="slidenum">
              <a:rPr lang="en-US" altLang="en-US" smtClean="0"/>
              <a:pPr>
                <a:defRPr/>
              </a:pPr>
              <a:t>‹#›</a:t>
            </a:fld>
            <a:endParaRPr lang="en-US" altLang="en-US"/>
          </a:p>
        </p:txBody>
      </p:sp>
    </p:spTree>
    <p:extLst>
      <p:ext uri="{BB962C8B-B14F-4D97-AF65-F5344CB8AC3E}">
        <p14:creationId xmlns:p14="http://schemas.microsoft.com/office/powerpoint/2010/main" val="179190424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pPr>
            <a:endParaRPr lang="en-US" altLang="en-US">
              <a:solidFill>
                <a:srgbClr val="FFFFFF"/>
              </a:solidFill>
              <a:latin typeface="Trebuchet MS" panose="020B0603020202020204" pitchFamily="34" charset="0"/>
              <a:ea typeface="MS PGothic" panose="020B0600070205080204" pitchFamily="34" charset="-128"/>
              <a:cs typeface="Arial"/>
              <a:sym typeface="Trebuchet MS" panose="020B0603020202020204" pitchFamily="34" charset="0"/>
            </a:endParaRPr>
          </a:p>
        </p:txBody>
      </p:sp>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7703856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505441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78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4" name="Picture Placeholder 2"/>
          <p:cNvSpPr>
            <a:spLocks noGrp="1"/>
          </p:cNvSpPr>
          <p:nvPr>
            <p:ph type="pic" sz="quarter" idx="10"/>
          </p:nvPr>
        </p:nvSpPr>
        <p:spPr>
          <a:xfrm>
            <a:off x="7888754" y="1746120"/>
            <a:ext cx="1926195" cy="2873225"/>
          </a:xfrm>
        </p:spPr>
        <p:txBody>
          <a:bodyPr/>
          <a:lstStyle/>
          <a:p>
            <a:endParaRPr lang="id-ID"/>
          </a:p>
        </p:txBody>
      </p:sp>
    </p:spTree>
    <p:extLst>
      <p:ext uri="{BB962C8B-B14F-4D97-AF65-F5344CB8AC3E}">
        <p14:creationId xmlns:p14="http://schemas.microsoft.com/office/powerpoint/2010/main" val="7212187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7008486-9D45-43C8-BA76-43F6E7746094}"/>
              </a:ext>
            </a:extLst>
          </p:cNvPr>
          <p:cNvSpPr/>
          <p:nvPr userDrawn="1"/>
        </p:nvSpPr>
        <p:spPr>
          <a:xfrm>
            <a:off x="0" y="0"/>
            <a:ext cx="12192000" cy="6858000"/>
          </a:xfrm>
          <a:prstGeom prst="rect">
            <a:avLst/>
          </a:prstGeom>
          <a:solidFill>
            <a:srgbClr val="21212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rgbClr val="FFFFFF"/>
              </a:solidFill>
              <a:sym typeface="Arial"/>
            </a:endParaRPr>
          </a:p>
        </p:txBody>
      </p:sp>
    </p:spTree>
    <p:extLst>
      <p:ext uri="{BB962C8B-B14F-4D97-AF65-F5344CB8AC3E}">
        <p14:creationId xmlns:p14="http://schemas.microsoft.com/office/powerpoint/2010/main" val="8123003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4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36485539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82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4"/>
          </p:nvPr>
        </p:nvSpPr>
        <p:spPr>
          <a:xfrm>
            <a:off x="7315648" y="1411660"/>
            <a:ext cx="2847453" cy="2177701"/>
          </a:xfrm>
        </p:spPr>
      </p:sp>
      <p:sp>
        <p:nvSpPr>
          <p:cNvPr id="7" name="Picture Placeholder 2"/>
          <p:cNvSpPr>
            <a:spLocks noGrp="1"/>
          </p:cNvSpPr>
          <p:nvPr>
            <p:ph type="pic" sz="quarter" idx="13"/>
          </p:nvPr>
        </p:nvSpPr>
        <p:spPr>
          <a:xfrm>
            <a:off x="1972449" y="1399536"/>
            <a:ext cx="2776972" cy="2177701"/>
          </a:xfrm>
        </p:spPr>
      </p:sp>
    </p:spTree>
    <p:extLst>
      <p:ext uri="{BB962C8B-B14F-4D97-AF65-F5344CB8AC3E}">
        <p14:creationId xmlns:p14="http://schemas.microsoft.com/office/powerpoint/2010/main" val="15000003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81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7" name="Picture Placeholder 35"/>
          <p:cNvSpPr>
            <a:spLocks noGrp="1"/>
          </p:cNvSpPr>
          <p:nvPr>
            <p:ph type="pic" sz="quarter" idx="13"/>
          </p:nvPr>
        </p:nvSpPr>
        <p:spPr>
          <a:xfrm>
            <a:off x="0" y="2336501"/>
            <a:ext cx="7800110" cy="2554000"/>
          </a:xfrm>
        </p:spPr>
      </p:sp>
    </p:spTree>
    <p:extLst>
      <p:ext uri="{BB962C8B-B14F-4D97-AF65-F5344CB8AC3E}">
        <p14:creationId xmlns:p14="http://schemas.microsoft.com/office/powerpoint/2010/main" val="98827285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7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3287161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64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62419"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484880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7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73177"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1156135" y="3072585"/>
            <a:ext cx="1666875" cy="1668462"/>
          </a:xfrm>
          <a:prstGeom prst="diamond">
            <a:avLst/>
          </a:prstGeom>
          <a:ln w="31750">
            <a:solidFill>
              <a:schemeClr val="accent3"/>
            </a:solidFill>
          </a:ln>
        </p:spPr>
        <p:txBody>
          <a:bodyPr>
            <a:normAutofit/>
          </a:bodyPr>
          <a:lstStyle>
            <a:lvl1pPr>
              <a:defRPr sz="1400"/>
            </a:lvl1pPr>
          </a:lstStyle>
          <a:p>
            <a:endParaRPr lang="id-ID"/>
          </a:p>
        </p:txBody>
      </p:sp>
      <p:sp>
        <p:nvSpPr>
          <p:cNvPr id="15" name="Picture Placeholder 2"/>
          <p:cNvSpPr>
            <a:spLocks noGrp="1"/>
          </p:cNvSpPr>
          <p:nvPr>
            <p:ph type="pic" sz="quarter" idx="14"/>
          </p:nvPr>
        </p:nvSpPr>
        <p:spPr>
          <a:xfrm>
            <a:off x="9389086" y="1735908"/>
            <a:ext cx="1666875" cy="1668462"/>
          </a:xfrm>
          <a:prstGeom prst="diamond">
            <a:avLst/>
          </a:prstGeom>
          <a:ln w="31750">
            <a:solidFill>
              <a:schemeClr val="accent2"/>
            </a:solidFill>
          </a:ln>
        </p:spPr>
        <p:txBody>
          <a:bodyPr>
            <a:normAutofit/>
          </a:bodyPr>
          <a:lstStyle>
            <a:lvl1pPr>
              <a:defRPr sz="1400"/>
            </a:lvl1pPr>
          </a:lstStyle>
          <a:p>
            <a:endParaRPr lang="id-ID"/>
          </a:p>
        </p:txBody>
      </p:sp>
      <p:sp>
        <p:nvSpPr>
          <p:cNvPr id="16" name="Picture Placeholder 2"/>
          <p:cNvSpPr>
            <a:spLocks noGrp="1"/>
          </p:cNvSpPr>
          <p:nvPr>
            <p:ph type="pic" sz="quarter" idx="15"/>
          </p:nvPr>
        </p:nvSpPr>
        <p:spPr>
          <a:xfrm>
            <a:off x="9389086" y="4439159"/>
            <a:ext cx="1666875" cy="1668462"/>
          </a:xfrm>
          <a:prstGeom prst="diamond">
            <a:avLst/>
          </a:prstGeom>
          <a:ln w="31750">
            <a:solidFill>
              <a:schemeClr val="accent4"/>
            </a:solidFill>
          </a:ln>
        </p:spPr>
        <p:txBody>
          <a:bodyPr>
            <a:normAutofit/>
          </a:bodyPr>
          <a:lstStyle>
            <a:lvl1pPr>
              <a:defRPr sz="1400"/>
            </a:lvl1pPr>
          </a:lstStyle>
          <a:p>
            <a:endParaRPr lang="id-ID"/>
          </a:p>
        </p:txBody>
      </p:sp>
    </p:spTree>
    <p:extLst>
      <p:ext uri="{BB962C8B-B14F-4D97-AF65-F5344CB8AC3E}">
        <p14:creationId xmlns:p14="http://schemas.microsoft.com/office/powerpoint/2010/main" val="348116052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66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73177"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1156135" y="3072585"/>
            <a:ext cx="1666875" cy="1668462"/>
          </a:xfrm>
          <a:prstGeom prst="diamond">
            <a:avLst/>
          </a:prstGeom>
          <a:ln w="31750">
            <a:solidFill>
              <a:schemeClr val="accent3"/>
            </a:solidFill>
          </a:ln>
        </p:spPr>
        <p:txBody>
          <a:bodyPr>
            <a:normAutofit/>
          </a:bodyPr>
          <a:lstStyle>
            <a:lvl1pPr>
              <a:defRPr sz="1400"/>
            </a:lvl1pPr>
          </a:lstStyle>
          <a:p>
            <a:endParaRPr lang="id-ID"/>
          </a:p>
        </p:txBody>
      </p:sp>
      <p:sp>
        <p:nvSpPr>
          <p:cNvPr id="15" name="Picture Placeholder 2"/>
          <p:cNvSpPr>
            <a:spLocks noGrp="1"/>
          </p:cNvSpPr>
          <p:nvPr>
            <p:ph type="pic" sz="quarter" idx="14"/>
          </p:nvPr>
        </p:nvSpPr>
        <p:spPr>
          <a:xfrm>
            <a:off x="9389086" y="1735908"/>
            <a:ext cx="1666875" cy="1668462"/>
          </a:xfrm>
          <a:prstGeom prst="diamond">
            <a:avLst/>
          </a:prstGeom>
          <a:ln w="31750">
            <a:solidFill>
              <a:schemeClr val="accent2"/>
            </a:solidFill>
          </a:ln>
        </p:spPr>
        <p:txBody>
          <a:bodyPr>
            <a:normAutofit/>
          </a:bodyPr>
          <a:lstStyle>
            <a:lvl1pPr>
              <a:defRPr sz="1400"/>
            </a:lvl1pPr>
          </a:lstStyle>
          <a:p>
            <a:endParaRPr lang="id-ID"/>
          </a:p>
        </p:txBody>
      </p:sp>
      <p:sp>
        <p:nvSpPr>
          <p:cNvPr id="16" name="Picture Placeholder 2"/>
          <p:cNvSpPr>
            <a:spLocks noGrp="1"/>
          </p:cNvSpPr>
          <p:nvPr>
            <p:ph type="pic" sz="quarter" idx="15"/>
          </p:nvPr>
        </p:nvSpPr>
        <p:spPr>
          <a:xfrm>
            <a:off x="9389086" y="4439159"/>
            <a:ext cx="1666875" cy="1668462"/>
          </a:xfrm>
          <a:prstGeom prst="diamond">
            <a:avLst/>
          </a:prstGeom>
          <a:ln w="31750">
            <a:solidFill>
              <a:schemeClr val="accent4"/>
            </a:solidFill>
          </a:ln>
        </p:spPr>
        <p:txBody>
          <a:bodyPr>
            <a:normAutofit/>
          </a:bodyPr>
          <a:lstStyle>
            <a:lvl1pPr>
              <a:defRPr sz="1400"/>
            </a:lvl1pPr>
          </a:lstStyle>
          <a:p>
            <a:endParaRPr lang="id-ID"/>
          </a:p>
        </p:txBody>
      </p:sp>
    </p:spTree>
    <p:extLst>
      <p:ext uri="{BB962C8B-B14F-4D97-AF65-F5344CB8AC3E}">
        <p14:creationId xmlns:p14="http://schemas.microsoft.com/office/powerpoint/2010/main" val="380749873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34000" cy="2286000"/>
          </a:xfrm>
        </p:spPr>
        <p:txBody>
          <a:bodyPr/>
          <a:lstStyle/>
          <a:p>
            <a:endParaRPr lang="id-ID"/>
          </a:p>
        </p:txBody>
      </p:sp>
      <p:sp>
        <p:nvSpPr>
          <p:cNvPr id="7" name="Picture Placeholder 3"/>
          <p:cNvSpPr>
            <a:spLocks noGrp="1"/>
          </p:cNvSpPr>
          <p:nvPr>
            <p:ph type="pic" sz="quarter" idx="13"/>
          </p:nvPr>
        </p:nvSpPr>
        <p:spPr>
          <a:xfrm>
            <a:off x="0" y="4572000"/>
            <a:ext cx="2034000" cy="2286000"/>
          </a:xfrm>
        </p:spPr>
        <p:txBody>
          <a:bodyPr/>
          <a:lstStyle/>
          <a:p>
            <a:endParaRPr lang="id-ID"/>
          </a:p>
        </p:txBody>
      </p:sp>
      <p:sp>
        <p:nvSpPr>
          <p:cNvPr id="8" name="Picture Placeholder 3"/>
          <p:cNvSpPr>
            <a:spLocks noGrp="1"/>
          </p:cNvSpPr>
          <p:nvPr>
            <p:ph type="pic" sz="quarter" idx="17"/>
          </p:nvPr>
        </p:nvSpPr>
        <p:spPr>
          <a:xfrm>
            <a:off x="4071319" y="2286000"/>
            <a:ext cx="2034000" cy="2286000"/>
          </a:xfrm>
        </p:spPr>
        <p:txBody>
          <a:bodyPr/>
          <a:lstStyle/>
          <a:p>
            <a:endParaRPr lang="id-ID"/>
          </a:p>
        </p:txBody>
      </p:sp>
      <p:sp>
        <p:nvSpPr>
          <p:cNvPr id="9" name="Picture Placeholder 3"/>
          <p:cNvSpPr>
            <a:spLocks noGrp="1"/>
          </p:cNvSpPr>
          <p:nvPr>
            <p:ph type="pic" sz="quarter" idx="19"/>
          </p:nvPr>
        </p:nvSpPr>
        <p:spPr>
          <a:xfrm>
            <a:off x="6108638" y="0"/>
            <a:ext cx="2034000" cy="2286000"/>
          </a:xfrm>
        </p:spPr>
        <p:txBody>
          <a:bodyPr/>
          <a:lstStyle/>
          <a:p>
            <a:endParaRPr lang="id-ID"/>
          </a:p>
        </p:txBody>
      </p:sp>
      <p:sp>
        <p:nvSpPr>
          <p:cNvPr id="10" name="Picture Placeholder 3"/>
          <p:cNvSpPr>
            <a:spLocks noGrp="1"/>
          </p:cNvSpPr>
          <p:nvPr>
            <p:ph type="pic" sz="quarter" idx="21"/>
          </p:nvPr>
        </p:nvSpPr>
        <p:spPr>
          <a:xfrm>
            <a:off x="6108638" y="4572000"/>
            <a:ext cx="2034000" cy="2286000"/>
          </a:xfrm>
        </p:spPr>
        <p:txBody>
          <a:bodyPr/>
          <a:lstStyle/>
          <a:p>
            <a:endParaRPr lang="id-ID"/>
          </a:p>
        </p:txBody>
      </p:sp>
      <p:sp>
        <p:nvSpPr>
          <p:cNvPr id="11" name="Picture Placeholder 3"/>
          <p:cNvSpPr>
            <a:spLocks noGrp="1"/>
          </p:cNvSpPr>
          <p:nvPr>
            <p:ph type="pic" sz="quarter" idx="26"/>
          </p:nvPr>
        </p:nvSpPr>
        <p:spPr>
          <a:xfrm>
            <a:off x="10176638" y="2286000"/>
            <a:ext cx="2034000" cy="2286000"/>
          </a:xfrm>
        </p:spPr>
        <p:txBody>
          <a:bodyPr/>
          <a:lstStyle/>
          <a:p>
            <a:endParaRPr lang="id-ID"/>
          </a:p>
        </p:txBody>
      </p:sp>
    </p:spTree>
    <p:extLst>
      <p:ext uri="{BB962C8B-B14F-4D97-AF65-F5344CB8AC3E}">
        <p14:creationId xmlns:p14="http://schemas.microsoft.com/office/powerpoint/2010/main" val="280787069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grpSp>
        <p:nvGrpSpPr>
          <p:cNvPr id="4" name="Group 3"/>
          <p:cNvGrpSpPr/>
          <p:nvPr userDrawn="1"/>
        </p:nvGrpSpPr>
        <p:grpSpPr>
          <a:xfrm>
            <a:off x="7790152" y="0"/>
            <a:ext cx="5088585" cy="6858000"/>
            <a:chOff x="7790152" y="0"/>
            <a:chExt cx="5088585" cy="6858000"/>
          </a:xfrm>
        </p:grpSpPr>
        <p:sp>
          <p:nvSpPr>
            <p:cNvPr id="7"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53" name="Group 52"/>
          <p:cNvGrpSpPr/>
          <p:nvPr userDrawn="1"/>
        </p:nvGrpSpPr>
        <p:grpSpPr>
          <a:xfrm>
            <a:off x="3265337" y="-1"/>
            <a:ext cx="5088585" cy="6858000"/>
            <a:chOff x="7790152" y="0"/>
            <a:chExt cx="5088585" cy="6858000"/>
          </a:xfrm>
        </p:grpSpPr>
        <p:sp>
          <p:nvSpPr>
            <p:cNvPr id="54"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9" name="Group 98"/>
          <p:cNvGrpSpPr/>
          <p:nvPr userDrawn="1"/>
        </p:nvGrpSpPr>
        <p:grpSpPr>
          <a:xfrm rot="10800000">
            <a:off x="-1259092" y="3363"/>
            <a:ext cx="5088585" cy="6858000"/>
            <a:chOff x="7790152" y="0"/>
            <a:chExt cx="5088585" cy="6858000"/>
          </a:xfrm>
        </p:grpSpPr>
        <p:sp>
          <p:nvSpPr>
            <p:cNvPr id="100"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22299783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65_Custom Layout">
    <p:spTree>
      <p:nvGrpSpPr>
        <p:cNvPr id="1" name=""/>
        <p:cNvGrpSpPr/>
        <p:nvPr/>
      </p:nvGrpSpPr>
      <p:grpSpPr>
        <a:xfrm>
          <a:off x="0" y="0"/>
          <a:ext cx="0" cy="0"/>
          <a:chOff x="0" y="0"/>
          <a:chExt cx="0" cy="0"/>
        </a:xfrm>
      </p:grpSpPr>
      <p:grpSp>
        <p:nvGrpSpPr>
          <p:cNvPr id="4" name="Group 3"/>
          <p:cNvGrpSpPr/>
          <p:nvPr userDrawn="1"/>
        </p:nvGrpSpPr>
        <p:grpSpPr>
          <a:xfrm>
            <a:off x="7790152" y="0"/>
            <a:ext cx="5088585" cy="6858000"/>
            <a:chOff x="7790152" y="0"/>
            <a:chExt cx="5088585" cy="6858000"/>
          </a:xfrm>
        </p:grpSpPr>
        <p:sp>
          <p:nvSpPr>
            <p:cNvPr id="7"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53" name="Group 52"/>
          <p:cNvGrpSpPr/>
          <p:nvPr userDrawn="1"/>
        </p:nvGrpSpPr>
        <p:grpSpPr>
          <a:xfrm>
            <a:off x="3265337" y="-1"/>
            <a:ext cx="5088585" cy="6858000"/>
            <a:chOff x="7790152" y="0"/>
            <a:chExt cx="5088585" cy="6858000"/>
          </a:xfrm>
        </p:grpSpPr>
        <p:sp>
          <p:nvSpPr>
            <p:cNvPr id="54"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9" name="Group 98"/>
          <p:cNvGrpSpPr/>
          <p:nvPr userDrawn="1"/>
        </p:nvGrpSpPr>
        <p:grpSpPr>
          <a:xfrm rot="10800000">
            <a:off x="-1259092" y="3363"/>
            <a:ext cx="5088585" cy="6858000"/>
            <a:chOff x="7790152" y="0"/>
            <a:chExt cx="5088585" cy="6858000"/>
          </a:xfrm>
        </p:grpSpPr>
        <p:sp>
          <p:nvSpPr>
            <p:cNvPr id="100" name="Freeform 27"/>
            <p:cNvSpPr>
              <a:spLocks/>
            </p:cNvSpPr>
            <p:nvPr userDrawn="1"/>
          </p:nvSpPr>
          <p:spPr bwMode="auto">
            <a:xfrm rot="10800000" flipH="1">
              <a:off x="835392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8"/>
            <p:cNvSpPr>
              <a:spLocks/>
            </p:cNvSpPr>
            <p:nvPr userDrawn="1"/>
          </p:nvSpPr>
          <p:spPr bwMode="auto">
            <a:xfrm rot="10800000" flipH="1">
              <a:off x="8920135"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29"/>
            <p:cNvSpPr>
              <a:spLocks/>
            </p:cNvSpPr>
            <p:nvPr/>
          </p:nvSpPr>
          <p:spPr bwMode="auto">
            <a:xfrm rot="10800000" flipH="1">
              <a:off x="9486347"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30"/>
            <p:cNvSpPr>
              <a:spLocks/>
            </p:cNvSpPr>
            <p:nvPr/>
          </p:nvSpPr>
          <p:spPr bwMode="auto">
            <a:xfrm rot="10800000" flipH="1">
              <a:off x="10050119"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31"/>
            <p:cNvSpPr>
              <a:spLocks/>
            </p:cNvSpPr>
            <p:nvPr/>
          </p:nvSpPr>
          <p:spPr bwMode="auto">
            <a:xfrm rot="10800000" flipH="1">
              <a:off x="10616331"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32"/>
            <p:cNvSpPr>
              <a:spLocks/>
            </p:cNvSpPr>
            <p:nvPr/>
          </p:nvSpPr>
          <p:spPr bwMode="auto">
            <a:xfrm rot="10800000" flipH="1">
              <a:off x="11746313"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36"/>
            <p:cNvSpPr>
              <a:spLocks/>
            </p:cNvSpPr>
            <p:nvPr userDrawn="1"/>
          </p:nvSpPr>
          <p:spPr bwMode="auto">
            <a:xfrm rot="10800000" flipH="1">
              <a:off x="7790152"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37"/>
            <p:cNvSpPr>
              <a:spLocks/>
            </p:cNvSpPr>
            <p:nvPr userDrawn="1"/>
          </p:nvSpPr>
          <p:spPr bwMode="auto">
            <a:xfrm rot="10800000" flipH="1">
              <a:off x="8353923" y="489822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38"/>
            <p:cNvSpPr>
              <a:spLocks/>
            </p:cNvSpPr>
            <p:nvPr userDrawn="1"/>
          </p:nvSpPr>
          <p:spPr bwMode="auto">
            <a:xfrm rot="10800000" flipH="1">
              <a:off x="8920135"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39"/>
            <p:cNvSpPr>
              <a:spLocks/>
            </p:cNvSpPr>
            <p:nvPr/>
          </p:nvSpPr>
          <p:spPr bwMode="auto">
            <a:xfrm rot="10800000" flipH="1">
              <a:off x="10050119" y="489822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40"/>
            <p:cNvSpPr>
              <a:spLocks/>
            </p:cNvSpPr>
            <p:nvPr/>
          </p:nvSpPr>
          <p:spPr bwMode="auto">
            <a:xfrm rot="10800000" flipH="1">
              <a:off x="10616331"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41"/>
            <p:cNvSpPr>
              <a:spLocks/>
            </p:cNvSpPr>
            <p:nvPr/>
          </p:nvSpPr>
          <p:spPr bwMode="auto">
            <a:xfrm rot="10800000" flipH="1">
              <a:off x="11182543" y="489822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42"/>
            <p:cNvSpPr>
              <a:spLocks/>
            </p:cNvSpPr>
            <p:nvPr/>
          </p:nvSpPr>
          <p:spPr bwMode="auto">
            <a:xfrm rot="10800000" flipH="1">
              <a:off x="11746313"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46"/>
            <p:cNvSpPr>
              <a:spLocks/>
            </p:cNvSpPr>
            <p:nvPr userDrawn="1"/>
          </p:nvSpPr>
          <p:spPr bwMode="auto">
            <a:xfrm rot="10800000" flipH="1">
              <a:off x="7790152"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47"/>
            <p:cNvSpPr>
              <a:spLocks/>
            </p:cNvSpPr>
            <p:nvPr userDrawn="1"/>
          </p:nvSpPr>
          <p:spPr bwMode="auto">
            <a:xfrm rot="10800000" flipH="1">
              <a:off x="8920135" y="392199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48"/>
            <p:cNvSpPr>
              <a:spLocks/>
            </p:cNvSpPr>
            <p:nvPr/>
          </p:nvSpPr>
          <p:spPr bwMode="auto">
            <a:xfrm rot="10800000" flipH="1">
              <a:off x="9486347" y="392199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9"/>
            <p:cNvSpPr>
              <a:spLocks/>
            </p:cNvSpPr>
            <p:nvPr/>
          </p:nvSpPr>
          <p:spPr bwMode="auto">
            <a:xfrm rot="10800000" flipH="1">
              <a:off x="10050119" y="3921995"/>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50"/>
            <p:cNvSpPr>
              <a:spLocks/>
            </p:cNvSpPr>
            <p:nvPr/>
          </p:nvSpPr>
          <p:spPr bwMode="auto">
            <a:xfrm rot="10800000" flipH="1">
              <a:off x="10616331" y="392199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51"/>
            <p:cNvSpPr>
              <a:spLocks/>
            </p:cNvSpPr>
            <p:nvPr/>
          </p:nvSpPr>
          <p:spPr bwMode="auto">
            <a:xfrm rot="10800000" flipH="1">
              <a:off x="11182543" y="392199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Freeform 56"/>
            <p:cNvSpPr>
              <a:spLocks/>
            </p:cNvSpPr>
            <p:nvPr userDrawn="1"/>
          </p:nvSpPr>
          <p:spPr bwMode="auto">
            <a:xfrm rot="10800000" flipH="1">
              <a:off x="7790152"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57"/>
            <p:cNvSpPr>
              <a:spLocks/>
            </p:cNvSpPr>
            <p:nvPr userDrawn="1"/>
          </p:nvSpPr>
          <p:spPr bwMode="auto">
            <a:xfrm rot="10800000" flipH="1">
              <a:off x="835392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58"/>
            <p:cNvSpPr>
              <a:spLocks/>
            </p:cNvSpPr>
            <p:nvPr userDrawn="1"/>
          </p:nvSpPr>
          <p:spPr bwMode="auto">
            <a:xfrm rot="10800000" flipH="1">
              <a:off x="8920135" y="2940886"/>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9"/>
            <p:cNvSpPr>
              <a:spLocks/>
            </p:cNvSpPr>
            <p:nvPr/>
          </p:nvSpPr>
          <p:spPr bwMode="auto">
            <a:xfrm rot="10800000" flipH="1">
              <a:off x="9486347" y="294088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60"/>
            <p:cNvSpPr>
              <a:spLocks/>
            </p:cNvSpPr>
            <p:nvPr/>
          </p:nvSpPr>
          <p:spPr bwMode="auto">
            <a:xfrm rot="10800000" flipH="1">
              <a:off x="10050119" y="2940886"/>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61"/>
            <p:cNvSpPr>
              <a:spLocks/>
            </p:cNvSpPr>
            <p:nvPr/>
          </p:nvSpPr>
          <p:spPr bwMode="auto">
            <a:xfrm rot="10800000" flipH="1">
              <a:off x="11182543" y="2940886"/>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62"/>
            <p:cNvSpPr>
              <a:spLocks/>
            </p:cNvSpPr>
            <p:nvPr/>
          </p:nvSpPr>
          <p:spPr bwMode="auto">
            <a:xfrm rot="10800000" flipH="1">
              <a:off x="11746313" y="2940886"/>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65"/>
            <p:cNvSpPr>
              <a:spLocks/>
            </p:cNvSpPr>
            <p:nvPr userDrawn="1"/>
          </p:nvSpPr>
          <p:spPr bwMode="auto">
            <a:xfrm rot="10800000" flipH="1">
              <a:off x="835392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66"/>
            <p:cNvSpPr>
              <a:spLocks/>
            </p:cNvSpPr>
            <p:nvPr/>
          </p:nvSpPr>
          <p:spPr bwMode="auto">
            <a:xfrm rot="10800000" flipH="1">
              <a:off x="9486347" y="1957336"/>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67"/>
            <p:cNvSpPr>
              <a:spLocks/>
            </p:cNvSpPr>
            <p:nvPr/>
          </p:nvSpPr>
          <p:spPr bwMode="auto">
            <a:xfrm rot="10800000" flipH="1">
              <a:off x="10050119" y="1957336"/>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68"/>
            <p:cNvSpPr>
              <a:spLocks/>
            </p:cNvSpPr>
            <p:nvPr/>
          </p:nvSpPr>
          <p:spPr bwMode="auto">
            <a:xfrm rot="10800000" flipH="1">
              <a:off x="10616331" y="1957336"/>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9"/>
            <p:cNvSpPr>
              <a:spLocks/>
            </p:cNvSpPr>
            <p:nvPr/>
          </p:nvSpPr>
          <p:spPr bwMode="auto">
            <a:xfrm rot="10800000" flipH="1">
              <a:off x="11182543" y="1957336"/>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70"/>
            <p:cNvSpPr>
              <a:spLocks/>
            </p:cNvSpPr>
            <p:nvPr/>
          </p:nvSpPr>
          <p:spPr bwMode="auto">
            <a:xfrm rot="10800000" flipH="1">
              <a:off x="11746313" y="1957336"/>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74"/>
            <p:cNvSpPr>
              <a:spLocks/>
            </p:cNvSpPr>
            <p:nvPr userDrawn="1"/>
          </p:nvSpPr>
          <p:spPr bwMode="auto">
            <a:xfrm rot="10800000" flipH="1">
              <a:off x="7790152"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75"/>
            <p:cNvSpPr>
              <a:spLocks/>
            </p:cNvSpPr>
            <p:nvPr userDrawn="1"/>
          </p:nvSpPr>
          <p:spPr bwMode="auto">
            <a:xfrm rot="10800000" flipH="1">
              <a:off x="8353923"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76"/>
            <p:cNvSpPr>
              <a:spLocks/>
            </p:cNvSpPr>
            <p:nvPr userDrawn="1"/>
          </p:nvSpPr>
          <p:spPr bwMode="auto">
            <a:xfrm rot="10800000" flipH="1">
              <a:off x="8920135"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77"/>
            <p:cNvSpPr>
              <a:spLocks/>
            </p:cNvSpPr>
            <p:nvPr/>
          </p:nvSpPr>
          <p:spPr bwMode="auto">
            <a:xfrm rot="10800000" flipH="1">
              <a:off x="9486347"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78"/>
            <p:cNvSpPr>
              <a:spLocks/>
            </p:cNvSpPr>
            <p:nvPr/>
          </p:nvSpPr>
          <p:spPr bwMode="auto">
            <a:xfrm rot="10800000" flipH="1">
              <a:off x="10616331"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79"/>
            <p:cNvSpPr>
              <a:spLocks/>
            </p:cNvSpPr>
            <p:nvPr/>
          </p:nvSpPr>
          <p:spPr bwMode="auto">
            <a:xfrm rot="10800000" flipH="1">
              <a:off x="11182543"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84"/>
            <p:cNvSpPr>
              <a:spLocks/>
            </p:cNvSpPr>
            <p:nvPr userDrawn="1"/>
          </p:nvSpPr>
          <p:spPr bwMode="auto">
            <a:xfrm rot="10800000" flipH="1">
              <a:off x="7790152"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85"/>
            <p:cNvSpPr>
              <a:spLocks/>
            </p:cNvSpPr>
            <p:nvPr userDrawn="1"/>
          </p:nvSpPr>
          <p:spPr bwMode="auto">
            <a:xfrm rot="10800000" flipH="1">
              <a:off x="835392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86"/>
            <p:cNvSpPr>
              <a:spLocks/>
            </p:cNvSpPr>
            <p:nvPr/>
          </p:nvSpPr>
          <p:spPr bwMode="auto">
            <a:xfrm rot="10800000" flipH="1">
              <a:off x="9486347"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87"/>
            <p:cNvSpPr>
              <a:spLocks/>
            </p:cNvSpPr>
            <p:nvPr/>
          </p:nvSpPr>
          <p:spPr bwMode="auto">
            <a:xfrm rot="10800000" flipH="1">
              <a:off x="10050119"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88"/>
            <p:cNvSpPr>
              <a:spLocks/>
            </p:cNvSpPr>
            <p:nvPr/>
          </p:nvSpPr>
          <p:spPr bwMode="auto">
            <a:xfrm rot="10800000" flipH="1">
              <a:off x="10616331"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89"/>
            <p:cNvSpPr>
              <a:spLocks/>
            </p:cNvSpPr>
            <p:nvPr/>
          </p:nvSpPr>
          <p:spPr bwMode="auto">
            <a:xfrm rot="10800000" flipH="1">
              <a:off x="11182543" y="0"/>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90"/>
            <p:cNvSpPr>
              <a:spLocks/>
            </p:cNvSpPr>
            <p:nvPr/>
          </p:nvSpPr>
          <p:spPr bwMode="auto">
            <a:xfrm rot="10800000" flipH="1">
              <a:off x="11746313"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6565543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25_Title Slide">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5311346" y="1037967"/>
            <a:ext cx="1569308" cy="1569308"/>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650237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3"/>
          </p:nvPr>
        </p:nvSpPr>
        <p:spPr>
          <a:xfrm>
            <a:off x="4357688" y="1534935"/>
            <a:ext cx="3487737" cy="2663825"/>
          </a:xfrm>
        </p:spPr>
        <p:txBody>
          <a:bodyPr>
            <a:normAutofit/>
          </a:bodyPr>
          <a:lstStyle>
            <a:lvl1pPr>
              <a:defRPr sz="1800"/>
            </a:lvl1pPr>
          </a:lstStyle>
          <a:p>
            <a:endParaRPr lang="id-ID"/>
          </a:p>
        </p:txBody>
      </p:sp>
    </p:spTree>
    <p:extLst>
      <p:ext uri="{BB962C8B-B14F-4D97-AF65-F5344CB8AC3E}">
        <p14:creationId xmlns:p14="http://schemas.microsoft.com/office/powerpoint/2010/main" val="12272563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4764088" y="2257425"/>
            <a:ext cx="2674937" cy="3489325"/>
          </a:xfrm>
        </p:spPr>
        <p:txBody>
          <a:bodyPr>
            <a:normAutofit/>
          </a:bodyPr>
          <a:lstStyle>
            <a:lvl1pPr>
              <a:defRPr sz="1400"/>
            </a:lvl1pPr>
          </a:lstStyle>
          <a:p>
            <a:endParaRPr lang="id-ID"/>
          </a:p>
        </p:txBody>
      </p:sp>
    </p:spTree>
    <p:extLst>
      <p:ext uri="{BB962C8B-B14F-4D97-AF65-F5344CB8AC3E}">
        <p14:creationId xmlns:p14="http://schemas.microsoft.com/office/powerpoint/2010/main" val="47559065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4764088" y="2257425"/>
            <a:ext cx="2674937" cy="3489325"/>
          </a:xfrm>
        </p:spPr>
        <p:txBody>
          <a:bodyPr>
            <a:normAutofit/>
          </a:bodyPr>
          <a:lstStyle>
            <a:lvl1pPr>
              <a:defRPr sz="1400"/>
            </a:lvl1pPr>
          </a:lstStyle>
          <a:p>
            <a:endParaRPr lang="id-ID"/>
          </a:p>
        </p:txBody>
      </p:sp>
    </p:spTree>
    <p:extLst>
      <p:ext uri="{BB962C8B-B14F-4D97-AF65-F5344CB8AC3E}">
        <p14:creationId xmlns:p14="http://schemas.microsoft.com/office/powerpoint/2010/main" val="416996837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6968" y="550060"/>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1389063" y="1389063"/>
            <a:ext cx="3251200" cy="4391025"/>
          </a:xfrm>
        </p:spPr>
        <p:txBody>
          <a:bodyPr/>
          <a:lstStyle/>
          <a:p>
            <a:endParaRPr lang="id-ID"/>
          </a:p>
        </p:txBody>
      </p:sp>
    </p:spTree>
    <p:extLst>
      <p:ext uri="{BB962C8B-B14F-4D97-AF65-F5344CB8AC3E}">
        <p14:creationId xmlns:p14="http://schemas.microsoft.com/office/powerpoint/2010/main" val="4074853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5078413" y="1564798"/>
            <a:ext cx="2225675" cy="3282950"/>
          </a:xfrm>
        </p:spPr>
        <p:txBody>
          <a:bodyPr/>
          <a:lstStyle/>
          <a:p>
            <a:endParaRPr lang="id-ID"/>
          </a:p>
        </p:txBody>
      </p:sp>
    </p:spTree>
    <p:extLst>
      <p:ext uri="{BB962C8B-B14F-4D97-AF65-F5344CB8AC3E}">
        <p14:creationId xmlns:p14="http://schemas.microsoft.com/office/powerpoint/2010/main" val="42777976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2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3" name="Picture Placeholder 2"/>
          <p:cNvSpPr>
            <a:spLocks noGrp="1"/>
          </p:cNvSpPr>
          <p:nvPr>
            <p:ph type="pic" sz="quarter" idx="13"/>
          </p:nvPr>
        </p:nvSpPr>
        <p:spPr>
          <a:xfrm>
            <a:off x="5078413" y="1564798"/>
            <a:ext cx="2225675" cy="3282950"/>
          </a:xfrm>
        </p:spPr>
        <p:txBody>
          <a:bodyPr/>
          <a:lstStyle/>
          <a:p>
            <a:endParaRPr lang="id-ID"/>
          </a:p>
        </p:txBody>
      </p:sp>
    </p:spTree>
    <p:extLst>
      <p:ext uri="{BB962C8B-B14F-4D97-AF65-F5344CB8AC3E}">
        <p14:creationId xmlns:p14="http://schemas.microsoft.com/office/powerpoint/2010/main" val="417987815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0"/>
          </p:nvPr>
        </p:nvSpPr>
        <p:spPr>
          <a:xfrm>
            <a:off x="1194252" y="2113494"/>
            <a:ext cx="1825459" cy="1825460"/>
          </a:xfrm>
          <a:prstGeom prst="ellipse">
            <a:avLst/>
          </a:prstGeom>
        </p:spPr>
        <p:txBody>
          <a:bodyPr>
            <a:normAutofit/>
          </a:bodyPr>
          <a:lstStyle>
            <a:lvl1pPr>
              <a:defRPr sz="1600">
                <a:solidFill>
                  <a:schemeClr val="tx2"/>
                </a:solidFill>
              </a:defRPr>
            </a:lvl1pPr>
          </a:lstStyle>
          <a:p>
            <a:endParaRPr lang="id-ID"/>
          </a:p>
        </p:txBody>
      </p:sp>
    </p:spTree>
    <p:extLst>
      <p:ext uri="{BB962C8B-B14F-4D97-AF65-F5344CB8AC3E}">
        <p14:creationId xmlns:p14="http://schemas.microsoft.com/office/powerpoint/2010/main" val="120830642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3"/>
          <p:cNvSpPr>
            <a:spLocks noGrp="1"/>
          </p:cNvSpPr>
          <p:nvPr>
            <p:ph type="pic" sz="quarter" idx="10"/>
          </p:nvPr>
        </p:nvSpPr>
        <p:spPr>
          <a:xfrm>
            <a:off x="924674" y="2000480"/>
            <a:ext cx="2280863" cy="3475648"/>
          </a:xfrm>
          <a:prstGeom prst="rect">
            <a:avLst/>
          </a:prstGeom>
        </p:spPr>
        <p:txBody>
          <a:bodyPr>
            <a:normAutofit/>
          </a:bodyPr>
          <a:lstStyle>
            <a:lvl1pPr>
              <a:defRPr sz="1600">
                <a:solidFill>
                  <a:schemeClr val="tx2"/>
                </a:solidFill>
              </a:defRPr>
            </a:lvl1pPr>
          </a:lstStyle>
          <a:p>
            <a:endParaRPr lang="id-ID"/>
          </a:p>
        </p:txBody>
      </p:sp>
    </p:spTree>
    <p:extLst>
      <p:ext uri="{BB962C8B-B14F-4D97-AF65-F5344CB8AC3E}">
        <p14:creationId xmlns:p14="http://schemas.microsoft.com/office/powerpoint/2010/main" val="31337614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13714"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57" name="Group 56"/>
          <p:cNvGrpSpPr/>
          <p:nvPr userDrawn="1"/>
        </p:nvGrpSpPr>
        <p:grpSpPr>
          <a:xfrm>
            <a:off x="11062393" y="4680744"/>
            <a:ext cx="1694058" cy="3255963"/>
            <a:chOff x="11062393" y="4680744"/>
            <a:chExt cx="1694058" cy="3255963"/>
          </a:xfrm>
        </p:grpSpPr>
        <p:sp>
          <p:nvSpPr>
            <p:cNvPr id="58" name="Freeform 66"/>
            <p:cNvSpPr>
              <a:spLocks/>
            </p:cNvSpPr>
            <p:nvPr/>
          </p:nvSpPr>
          <p:spPr bwMode="auto">
            <a:xfrm rot="5400000">
              <a:off x="12147715" y="4722920"/>
              <a:ext cx="650911" cy="56656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67"/>
            <p:cNvSpPr>
              <a:spLocks/>
            </p:cNvSpPr>
            <p:nvPr/>
          </p:nvSpPr>
          <p:spPr bwMode="auto">
            <a:xfrm rot="5400000">
              <a:off x="12147011" y="5048376"/>
              <a:ext cx="652317" cy="56656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68"/>
            <p:cNvSpPr>
              <a:spLocks/>
            </p:cNvSpPr>
            <p:nvPr/>
          </p:nvSpPr>
          <p:spPr bwMode="auto">
            <a:xfrm rot="5400000">
              <a:off x="12147715" y="5373831"/>
              <a:ext cx="650911" cy="56656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69"/>
            <p:cNvSpPr>
              <a:spLocks/>
            </p:cNvSpPr>
            <p:nvPr/>
          </p:nvSpPr>
          <p:spPr bwMode="auto">
            <a:xfrm rot="5400000">
              <a:off x="12147715" y="5699990"/>
              <a:ext cx="650911" cy="56656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70"/>
            <p:cNvSpPr>
              <a:spLocks/>
            </p:cNvSpPr>
            <p:nvPr/>
          </p:nvSpPr>
          <p:spPr bwMode="auto">
            <a:xfrm rot="5400000">
              <a:off x="12147011" y="6025445"/>
              <a:ext cx="652317" cy="56656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71"/>
            <p:cNvSpPr>
              <a:spLocks/>
            </p:cNvSpPr>
            <p:nvPr/>
          </p:nvSpPr>
          <p:spPr bwMode="auto">
            <a:xfrm rot="5400000">
              <a:off x="12147715" y="6350901"/>
              <a:ext cx="650911" cy="56656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72"/>
            <p:cNvSpPr>
              <a:spLocks/>
            </p:cNvSpPr>
            <p:nvPr/>
          </p:nvSpPr>
          <p:spPr bwMode="auto">
            <a:xfrm rot="5400000">
              <a:off x="12148417" y="7001109"/>
              <a:ext cx="649506" cy="56656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73"/>
            <p:cNvSpPr>
              <a:spLocks/>
            </p:cNvSpPr>
            <p:nvPr/>
          </p:nvSpPr>
          <p:spPr bwMode="auto">
            <a:xfrm rot="5400000">
              <a:off x="12147715" y="7327971"/>
              <a:ext cx="650911" cy="56656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77"/>
            <p:cNvSpPr>
              <a:spLocks/>
            </p:cNvSpPr>
            <p:nvPr/>
          </p:nvSpPr>
          <p:spPr bwMode="auto">
            <a:xfrm rot="5400000">
              <a:off x="11582561" y="472432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78"/>
            <p:cNvSpPr>
              <a:spLocks/>
            </p:cNvSpPr>
            <p:nvPr/>
          </p:nvSpPr>
          <p:spPr bwMode="auto">
            <a:xfrm rot="5400000">
              <a:off x="11582561" y="5375237"/>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79"/>
            <p:cNvSpPr>
              <a:spLocks/>
            </p:cNvSpPr>
            <p:nvPr/>
          </p:nvSpPr>
          <p:spPr bwMode="auto">
            <a:xfrm rot="5400000">
              <a:off x="11582561" y="570139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80"/>
            <p:cNvSpPr>
              <a:spLocks/>
            </p:cNvSpPr>
            <p:nvPr/>
          </p:nvSpPr>
          <p:spPr bwMode="auto">
            <a:xfrm rot="5400000">
              <a:off x="11582561" y="6352306"/>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81"/>
            <p:cNvSpPr>
              <a:spLocks/>
            </p:cNvSpPr>
            <p:nvPr/>
          </p:nvSpPr>
          <p:spPr bwMode="auto">
            <a:xfrm rot="5400000">
              <a:off x="11582561" y="6678465"/>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82"/>
            <p:cNvSpPr>
              <a:spLocks/>
            </p:cNvSpPr>
            <p:nvPr/>
          </p:nvSpPr>
          <p:spPr bwMode="auto">
            <a:xfrm rot="5400000">
              <a:off x="11583264" y="7002515"/>
              <a:ext cx="649506" cy="56374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83"/>
            <p:cNvSpPr>
              <a:spLocks/>
            </p:cNvSpPr>
            <p:nvPr/>
          </p:nvSpPr>
          <p:spPr bwMode="auto">
            <a:xfrm rot="5400000">
              <a:off x="11582561" y="7329377"/>
              <a:ext cx="650911" cy="56374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86"/>
            <p:cNvSpPr>
              <a:spLocks/>
            </p:cNvSpPr>
            <p:nvPr/>
          </p:nvSpPr>
          <p:spPr bwMode="auto">
            <a:xfrm rot="5400000">
              <a:off x="11018812" y="472432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87"/>
            <p:cNvSpPr>
              <a:spLocks/>
            </p:cNvSpPr>
            <p:nvPr/>
          </p:nvSpPr>
          <p:spPr bwMode="auto">
            <a:xfrm rot="5400000">
              <a:off x="11018109" y="5049782"/>
              <a:ext cx="652317" cy="56374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88"/>
            <p:cNvSpPr>
              <a:spLocks/>
            </p:cNvSpPr>
            <p:nvPr/>
          </p:nvSpPr>
          <p:spPr bwMode="auto">
            <a:xfrm rot="5400000">
              <a:off x="11018812" y="5375237"/>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89"/>
            <p:cNvSpPr>
              <a:spLocks/>
            </p:cNvSpPr>
            <p:nvPr/>
          </p:nvSpPr>
          <p:spPr bwMode="auto">
            <a:xfrm rot="5400000">
              <a:off x="11018812" y="570139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90"/>
            <p:cNvSpPr>
              <a:spLocks/>
            </p:cNvSpPr>
            <p:nvPr/>
          </p:nvSpPr>
          <p:spPr bwMode="auto">
            <a:xfrm rot="5400000">
              <a:off x="11018109" y="6026851"/>
              <a:ext cx="652317" cy="56374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1"/>
            <p:cNvSpPr>
              <a:spLocks/>
            </p:cNvSpPr>
            <p:nvPr/>
          </p:nvSpPr>
          <p:spPr bwMode="auto">
            <a:xfrm rot="5400000">
              <a:off x="11018812" y="6352306"/>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92"/>
            <p:cNvSpPr>
              <a:spLocks/>
            </p:cNvSpPr>
            <p:nvPr/>
          </p:nvSpPr>
          <p:spPr bwMode="auto">
            <a:xfrm rot="5400000">
              <a:off x="11019515" y="7002515"/>
              <a:ext cx="649506" cy="56374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0" name="Group 79"/>
          <p:cNvGrpSpPr/>
          <p:nvPr userDrawn="1"/>
        </p:nvGrpSpPr>
        <p:grpSpPr>
          <a:xfrm>
            <a:off x="-690035" y="-1287186"/>
            <a:ext cx="2126912" cy="4084516"/>
            <a:chOff x="-690035" y="-1287186"/>
            <a:chExt cx="2126912" cy="4084516"/>
          </a:xfrm>
        </p:grpSpPr>
        <p:sp>
          <p:nvSpPr>
            <p:cNvPr id="81" name="Freeform 59"/>
            <p:cNvSpPr>
              <a:spLocks/>
            </p:cNvSpPr>
            <p:nvPr/>
          </p:nvSpPr>
          <p:spPr bwMode="auto">
            <a:xfrm rot="5400000">
              <a:off x="674116" y="-1233397"/>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0"/>
            <p:cNvSpPr>
              <a:spLocks/>
            </p:cNvSpPr>
            <p:nvPr/>
          </p:nvSpPr>
          <p:spPr bwMode="auto">
            <a:xfrm rot="5400000">
              <a:off x="673234" y="-825121"/>
              <a:ext cx="818314" cy="708971"/>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1"/>
            <p:cNvSpPr>
              <a:spLocks/>
            </p:cNvSpPr>
            <p:nvPr/>
          </p:nvSpPr>
          <p:spPr bwMode="auto">
            <a:xfrm rot="5400000">
              <a:off x="674116" y="-7689"/>
              <a:ext cx="816550" cy="708971"/>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2"/>
            <p:cNvSpPr>
              <a:spLocks/>
            </p:cNvSpPr>
            <p:nvPr/>
          </p:nvSpPr>
          <p:spPr bwMode="auto">
            <a:xfrm rot="5400000">
              <a:off x="673234" y="400586"/>
              <a:ext cx="818314" cy="708971"/>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3"/>
            <p:cNvSpPr>
              <a:spLocks/>
            </p:cNvSpPr>
            <p:nvPr/>
          </p:nvSpPr>
          <p:spPr bwMode="auto">
            <a:xfrm rot="5400000">
              <a:off x="674116" y="1218018"/>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4"/>
            <p:cNvSpPr>
              <a:spLocks/>
            </p:cNvSpPr>
            <p:nvPr/>
          </p:nvSpPr>
          <p:spPr bwMode="auto">
            <a:xfrm rot="5400000">
              <a:off x="674998" y="1624530"/>
              <a:ext cx="814787" cy="708971"/>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6"/>
            <p:cNvSpPr>
              <a:spLocks/>
            </p:cNvSpPr>
            <p:nvPr/>
          </p:nvSpPr>
          <p:spPr bwMode="auto">
            <a:xfrm rot="5400000">
              <a:off x="-35737" y="-1234279"/>
              <a:ext cx="816550" cy="710735"/>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67"/>
            <p:cNvSpPr>
              <a:spLocks/>
            </p:cNvSpPr>
            <p:nvPr/>
          </p:nvSpPr>
          <p:spPr bwMode="auto">
            <a:xfrm rot="5400000">
              <a:off x="-36619" y="-826003"/>
              <a:ext cx="818314" cy="710735"/>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8"/>
            <p:cNvSpPr>
              <a:spLocks/>
            </p:cNvSpPr>
            <p:nvPr/>
          </p:nvSpPr>
          <p:spPr bwMode="auto">
            <a:xfrm rot="5400000">
              <a:off x="-35737" y="-417728"/>
              <a:ext cx="816550" cy="710735"/>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9"/>
            <p:cNvSpPr>
              <a:spLocks/>
            </p:cNvSpPr>
            <p:nvPr/>
          </p:nvSpPr>
          <p:spPr bwMode="auto">
            <a:xfrm rot="5400000">
              <a:off x="-35737" y="-8571"/>
              <a:ext cx="816550" cy="710735"/>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0"/>
            <p:cNvSpPr>
              <a:spLocks/>
            </p:cNvSpPr>
            <p:nvPr/>
          </p:nvSpPr>
          <p:spPr bwMode="auto">
            <a:xfrm rot="5400000">
              <a:off x="-36619" y="399704"/>
              <a:ext cx="818314" cy="710735"/>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71"/>
            <p:cNvSpPr>
              <a:spLocks/>
            </p:cNvSpPr>
            <p:nvPr/>
          </p:nvSpPr>
          <p:spPr bwMode="auto">
            <a:xfrm rot="5400000">
              <a:off x="-35737" y="807979"/>
              <a:ext cx="816550" cy="710735"/>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2"/>
            <p:cNvSpPr>
              <a:spLocks/>
            </p:cNvSpPr>
            <p:nvPr/>
          </p:nvSpPr>
          <p:spPr bwMode="auto">
            <a:xfrm rot="5400000">
              <a:off x="-34855" y="1623648"/>
              <a:ext cx="814787" cy="710735"/>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3"/>
            <p:cNvSpPr>
              <a:spLocks/>
            </p:cNvSpPr>
            <p:nvPr/>
          </p:nvSpPr>
          <p:spPr bwMode="auto">
            <a:xfrm rot="5400000">
              <a:off x="-35737" y="2033687"/>
              <a:ext cx="816550" cy="710735"/>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7"/>
            <p:cNvSpPr>
              <a:spLocks/>
            </p:cNvSpPr>
            <p:nvPr/>
          </p:nvSpPr>
          <p:spPr bwMode="auto">
            <a:xfrm rot="5400000">
              <a:off x="-744706" y="-1232515"/>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8"/>
            <p:cNvSpPr>
              <a:spLocks/>
            </p:cNvSpPr>
            <p:nvPr/>
          </p:nvSpPr>
          <p:spPr bwMode="auto">
            <a:xfrm rot="5400000">
              <a:off x="-744706" y="-415964"/>
              <a:ext cx="816550" cy="707208"/>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9"/>
            <p:cNvSpPr>
              <a:spLocks/>
            </p:cNvSpPr>
            <p:nvPr/>
          </p:nvSpPr>
          <p:spPr bwMode="auto">
            <a:xfrm rot="5400000">
              <a:off x="-744706" y="-6807"/>
              <a:ext cx="816550" cy="707208"/>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80"/>
            <p:cNvSpPr>
              <a:spLocks/>
            </p:cNvSpPr>
            <p:nvPr/>
          </p:nvSpPr>
          <p:spPr bwMode="auto">
            <a:xfrm rot="5400000">
              <a:off x="-744706" y="809743"/>
              <a:ext cx="816550" cy="707208"/>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81"/>
            <p:cNvSpPr>
              <a:spLocks/>
            </p:cNvSpPr>
            <p:nvPr/>
          </p:nvSpPr>
          <p:spPr bwMode="auto">
            <a:xfrm rot="5400000">
              <a:off x="-744706" y="1218900"/>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82"/>
            <p:cNvSpPr>
              <a:spLocks/>
            </p:cNvSpPr>
            <p:nvPr/>
          </p:nvSpPr>
          <p:spPr bwMode="auto">
            <a:xfrm rot="5400000">
              <a:off x="-743825" y="1625412"/>
              <a:ext cx="814787" cy="707208"/>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83"/>
            <p:cNvSpPr>
              <a:spLocks/>
            </p:cNvSpPr>
            <p:nvPr/>
          </p:nvSpPr>
          <p:spPr bwMode="auto">
            <a:xfrm rot="5400000">
              <a:off x="-744706" y="2035451"/>
              <a:ext cx="816550" cy="707208"/>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11866509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72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13714"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57" name="Group 56"/>
          <p:cNvGrpSpPr/>
          <p:nvPr userDrawn="1"/>
        </p:nvGrpSpPr>
        <p:grpSpPr>
          <a:xfrm>
            <a:off x="11062393" y="4680744"/>
            <a:ext cx="1694058" cy="3255963"/>
            <a:chOff x="11062393" y="4680744"/>
            <a:chExt cx="1694058" cy="3255963"/>
          </a:xfrm>
        </p:grpSpPr>
        <p:sp>
          <p:nvSpPr>
            <p:cNvPr id="58" name="Freeform 66"/>
            <p:cNvSpPr>
              <a:spLocks/>
            </p:cNvSpPr>
            <p:nvPr/>
          </p:nvSpPr>
          <p:spPr bwMode="auto">
            <a:xfrm rot="5400000">
              <a:off x="12147715" y="4722920"/>
              <a:ext cx="650911" cy="56656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67"/>
            <p:cNvSpPr>
              <a:spLocks/>
            </p:cNvSpPr>
            <p:nvPr/>
          </p:nvSpPr>
          <p:spPr bwMode="auto">
            <a:xfrm rot="5400000">
              <a:off x="12147011" y="5048376"/>
              <a:ext cx="652317" cy="56656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68"/>
            <p:cNvSpPr>
              <a:spLocks/>
            </p:cNvSpPr>
            <p:nvPr/>
          </p:nvSpPr>
          <p:spPr bwMode="auto">
            <a:xfrm rot="5400000">
              <a:off x="12147715" y="5373831"/>
              <a:ext cx="650911" cy="56656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69"/>
            <p:cNvSpPr>
              <a:spLocks/>
            </p:cNvSpPr>
            <p:nvPr/>
          </p:nvSpPr>
          <p:spPr bwMode="auto">
            <a:xfrm rot="5400000">
              <a:off x="12147715" y="5699990"/>
              <a:ext cx="650911" cy="56656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70"/>
            <p:cNvSpPr>
              <a:spLocks/>
            </p:cNvSpPr>
            <p:nvPr/>
          </p:nvSpPr>
          <p:spPr bwMode="auto">
            <a:xfrm rot="5400000">
              <a:off x="12147011" y="6025445"/>
              <a:ext cx="652317" cy="56656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71"/>
            <p:cNvSpPr>
              <a:spLocks/>
            </p:cNvSpPr>
            <p:nvPr/>
          </p:nvSpPr>
          <p:spPr bwMode="auto">
            <a:xfrm rot="5400000">
              <a:off x="12147715" y="6350901"/>
              <a:ext cx="650911" cy="56656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72"/>
            <p:cNvSpPr>
              <a:spLocks/>
            </p:cNvSpPr>
            <p:nvPr/>
          </p:nvSpPr>
          <p:spPr bwMode="auto">
            <a:xfrm rot="5400000">
              <a:off x="12148417" y="7001109"/>
              <a:ext cx="649506" cy="56656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73"/>
            <p:cNvSpPr>
              <a:spLocks/>
            </p:cNvSpPr>
            <p:nvPr/>
          </p:nvSpPr>
          <p:spPr bwMode="auto">
            <a:xfrm rot="5400000">
              <a:off x="12147715" y="7327971"/>
              <a:ext cx="650911" cy="56656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77"/>
            <p:cNvSpPr>
              <a:spLocks/>
            </p:cNvSpPr>
            <p:nvPr/>
          </p:nvSpPr>
          <p:spPr bwMode="auto">
            <a:xfrm rot="5400000">
              <a:off x="11582561" y="472432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78"/>
            <p:cNvSpPr>
              <a:spLocks/>
            </p:cNvSpPr>
            <p:nvPr/>
          </p:nvSpPr>
          <p:spPr bwMode="auto">
            <a:xfrm rot="5400000">
              <a:off x="11582561" y="5375237"/>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79"/>
            <p:cNvSpPr>
              <a:spLocks/>
            </p:cNvSpPr>
            <p:nvPr/>
          </p:nvSpPr>
          <p:spPr bwMode="auto">
            <a:xfrm rot="5400000">
              <a:off x="11582561" y="570139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80"/>
            <p:cNvSpPr>
              <a:spLocks/>
            </p:cNvSpPr>
            <p:nvPr/>
          </p:nvSpPr>
          <p:spPr bwMode="auto">
            <a:xfrm rot="5400000">
              <a:off x="11582561" y="6352306"/>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81"/>
            <p:cNvSpPr>
              <a:spLocks/>
            </p:cNvSpPr>
            <p:nvPr/>
          </p:nvSpPr>
          <p:spPr bwMode="auto">
            <a:xfrm rot="5400000">
              <a:off x="11582561" y="6678465"/>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82"/>
            <p:cNvSpPr>
              <a:spLocks/>
            </p:cNvSpPr>
            <p:nvPr/>
          </p:nvSpPr>
          <p:spPr bwMode="auto">
            <a:xfrm rot="5400000">
              <a:off x="11583264" y="7002515"/>
              <a:ext cx="649506" cy="56374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83"/>
            <p:cNvSpPr>
              <a:spLocks/>
            </p:cNvSpPr>
            <p:nvPr/>
          </p:nvSpPr>
          <p:spPr bwMode="auto">
            <a:xfrm rot="5400000">
              <a:off x="11582561" y="7329377"/>
              <a:ext cx="650911" cy="56374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86"/>
            <p:cNvSpPr>
              <a:spLocks/>
            </p:cNvSpPr>
            <p:nvPr/>
          </p:nvSpPr>
          <p:spPr bwMode="auto">
            <a:xfrm rot="5400000">
              <a:off x="11018812" y="472432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87"/>
            <p:cNvSpPr>
              <a:spLocks/>
            </p:cNvSpPr>
            <p:nvPr/>
          </p:nvSpPr>
          <p:spPr bwMode="auto">
            <a:xfrm rot="5400000">
              <a:off x="11018109" y="5049782"/>
              <a:ext cx="652317" cy="56374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88"/>
            <p:cNvSpPr>
              <a:spLocks/>
            </p:cNvSpPr>
            <p:nvPr/>
          </p:nvSpPr>
          <p:spPr bwMode="auto">
            <a:xfrm rot="5400000">
              <a:off x="11018812" y="5375237"/>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89"/>
            <p:cNvSpPr>
              <a:spLocks/>
            </p:cNvSpPr>
            <p:nvPr/>
          </p:nvSpPr>
          <p:spPr bwMode="auto">
            <a:xfrm rot="5400000">
              <a:off x="11018812" y="570139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90"/>
            <p:cNvSpPr>
              <a:spLocks/>
            </p:cNvSpPr>
            <p:nvPr/>
          </p:nvSpPr>
          <p:spPr bwMode="auto">
            <a:xfrm rot="5400000">
              <a:off x="11018109" y="6026851"/>
              <a:ext cx="652317" cy="56374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1"/>
            <p:cNvSpPr>
              <a:spLocks/>
            </p:cNvSpPr>
            <p:nvPr/>
          </p:nvSpPr>
          <p:spPr bwMode="auto">
            <a:xfrm rot="5400000">
              <a:off x="11018812" y="6352306"/>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92"/>
            <p:cNvSpPr>
              <a:spLocks/>
            </p:cNvSpPr>
            <p:nvPr/>
          </p:nvSpPr>
          <p:spPr bwMode="auto">
            <a:xfrm rot="5400000">
              <a:off x="11019515" y="7002515"/>
              <a:ext cx="649506" cy="56374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0" name="Group 79"/>
          <p:cNvGrpSpPr/>
          <p:nvPr userDrawn="1"/>
        </p:nvGrpSpPr>
        <p:grpSpPr>
          <a:xfrm>
            <a:off x="-690035" y="-1287186"/>
            <a:ext cx="2126912" cy="4084516"/>
            <a:chOff x="-690035" y="-1287186"/>
            <a:chExt cx="2126912" cy="4084516"/>
          </a:xfrm>
        </p:grpSpPr>
        <p:sp>
          <p:nvSpPr>
            <p:cNvPr id="81" name="Freeform 59"/>
            <p:cNvSpPr>
              <a:spLocks/>
            </p:cNvSpPr>
            <p:nvPr/>
          </p:nvSpPr>
          <p:spPr bwMode="auto">
            <a:xfrm rot="5400000">
              <a:off x="674116" y="-1233397"/>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60"/>
            <p:cNvSpPr>
              <a:spLocks/>
            </p:cNvSpPr>
            <p:nvPr/>
          </p:nvSpPr>
          <p:spPr bwMode="auto">
            <a:xfrm rot="5400000">
              <a:off x="673234" y="-825121"/>
              <a:ext cx="818314" cy="708971"/>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1"/>
            <p:cNvSpPr>
              <a:spLocks/>
            </p:cNvSpPr>
            <p:nvPr/>
          </p:nvSpPr>
          <p:spPr bwMode="auto">
            <a:xfrm rot="5400000">
              <a:off x="674116" y="-7689"/>
              <a:ext cx="816550" cy="708971"/>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2"/>
            <p:cNvSpPr>
              <a:spLocks/>
            </p:cNvSpPr>
            <p:nvPr/>
          </p:nvSpPr>
          <p:spPr bwMode="auto">
            <a:xfrm rot="5400000">
              <a:off x="673234" y="400586"/>
              <a:ext cx="818314" cy="708971"/>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3"/>
            <p:cNvSpPr>
              <a:spLocks/>
            </p:cNvSpPr>
            <p:nvPr/>
          </p:nvSpPr>
          <p:spPr bwMode="auto">
            <a:xfrm rot="5400000">
              <a:off x="674116" y="1218018"/>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4"/>
            <p:cNvSpPr>
              <a:spLocks/>
            </p:cNvSpPr>
            <p:nvPr/>
          </p:nvSpPr>
          <p:spPr bwMode="auto">
            <a:xfrm rot="5400000">
              <a:off x="674998" y="1624530"/>
              <a:ext cx="814787" cy="708971"/>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6"/>
            <p:cNvSpPr>
              <a:spLocks/>
            </p:cNvSpPr>
            <p:nvPr/>
          </p:nvSpPr>
          <p:spPr bwMode="auto">
            <a:xfrm rot="5400000">
              <a:off x="-35737" y="-1234279"/>
              <a:ext cx="816550" cy="710735"/>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67"/>
            <p:cNvSpPr>
              <a:spLocks/>
            </p:cNvSpPr>
            <p:nvPr/>
          </p:nvSpPr>
          <p:spPr bwMode="auto">
            <a:xfrm rot="5400000">
              <a:off x="-36619" y="-826003"/>
              <a:ext cx="818314" cy="710735"/>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8"/>
            <p:cNvSpPr>
              <a:spLocks/>
            </p:cNvSpPr>
            <p:nvPr/>
          </p:nvSpPr>
          <p:spPr bwMode="auto">
            <a:xfrm rot="5400000">
              <a:off x="-35737" y="-417728"/>
              <a:ext cx="816550" cy="710735"/>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9"/>
            <p:cNvSpPr>
              <a:spLocks/>
            </p:cNvSpPr>
            <p:nvPr/>
          </p:nvSpPr>
          <p:spPr bwMode="auto">
            <a:xfrm rot="5400000">
              <a:off x="-35737" y="-8571"/>
              <a:ext cx="816550" cy="710735"/>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70"/>
            <p:cNvSpPr>
              <a:spLocks/>
            </p:cNvSpPr>
            <p:nvPr/>
          </p:nvSpPr>
          <p:spPr bwMode="auto">
            <a:xfrm rot="5400000">
              <a:off x="-36619" y="399704"/>
              <a:ext cx="818314" cy="710735"/>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71"/>
            <p:cNvSpPr>
              <a:spLocks/>
            </p:cNvSpPr>
            <p:nvPr/>
          </p:nvSpPr>
          <p:spPr bwMode="auto">
            <a:xfrm rot="5400000">
              <a:off x="-35737" y="807979"/>
              <a:ext cx="816550" cy="710735"/>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2"/>
            <p:cNvSpPr>
              <a:spLocks/>
            </p:cNvSpPr>
            <p:nvPr/>
          </p:nvSpPr>
          <p:spPr bwMode="auto">
            <a:xfrm rot="5400000">
              <a:off x="-34855" y="1623648"/>
              <a:ext cx="814787" cy="710735"/>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3"/>
            <p:cNvSpPr>
              <a:spLocks/>
            </p:cNvSpPr>
            <p:nvPr/>
          </p:nvSpPr>
          <p:spPr bwMode="auto">
            <a:xfrm rot="5400000">
              <a:off x="-35737" y="2033687"/>
              <a:ext cx="816550" cy="710735"/>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7"/>
            <p:cNvSpPr>
              <a:spLocks/>
            </p:cNvSpPr>
            <p:nvPr/>
          </p:nvSpPr>
          <p:spPr bwMode="auto">
            <a:xfrm rot="5400000">
              <a:off x="-744706" y="-1232515"/>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8"/>
            <p:cNvSpPr>
              <a:spLocks/>
            </p:cNvSpPr>
            <p:nvPr/>
          </p:nvSpPr>
          <p:spPr bwMode="auto">
            <a:xfrm rot="5400000">
              <a:off x="-744706" y="-415964"/>
              <a:ext cx="816550" cy="707208"/>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9"/>
            <p:cNvSpPr>
              <a:spLocks/>
            </p:cNvSpPr>
            <p:nvPr/>
          </p:nvSpPr>
          <p:spPr bwMode="auto">
            <a:xfrm rot="5400000">
              <a:off x="-744706" y="-6807"/>
              <a:ext cx="816550" cy="707208"/>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80"/>
            <p:cNvSpPr>
              <a:spLocks/>
            </p:cNvSpPr>
            <p:nvPr/>
          </p:nvSpPr>
          <p:spPr bwMode="auto">
            <a:xfrm rot="5400000">
              <a:off x="-744706" y="809743"/>
              <a:ext cx="816550" cy="707208"/>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81"/>
            <p:cNvSpPr>
              <a:spLocks/>
            </p:cNvSpPr>
            <p:nvPr/>
          </p:nvSpPr>
          <p:spPr bwMode="auto">
            <a:xfrm rot="5400000">
              <a:off x="-744706" y="1218900"/>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82"/>
            <p:cNvSpPr>
              <a:spLocks/>
            </p:cNvSpPr>
            <p:nvPr/>
          </p:nvSpPr>
          <p:spPr bwMode="auto">
            <a:xfrm rot="5400000">
              <a:off x="-743825" y="1625412"/>
              <a:ext cx="814787" cy="707208"/>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83"/>
            <p:cNvSpPr>
              <a:spLocks/>
            </p:cNvSpPr>
            <p:nvPr/>
          </p:nvSpPr>
          <p:spPr bwMode="auto">
            <a:xfrm rot="5400000">
              <a:off x="-744706" y="2035451"/>
              <a:ext cx="816550" cy="707208"/>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769584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2" name="Title 1"/>
          <p:cNvSpPr>
            <a:spLocks noGrp="1"/>
          </p:cNvSpPr>
          <p:nvPr>
            <p:ph type="title"/>
          </p:nvPr>
        </p:nvSpPr>
        <p:spPr>
          <a:xfrm>
            <a:off x="838200" y="735829"/>
            <a:ext cx="10515600" cy="623414"/>
          </a:xfrm>
          <a:prstGeom prst="rect">
            <a:avLst/>
          </a:prstGeom>
        </p:spPr>
        <p:txBody>
          <a:bodyPr/>
          <a:lstStyle>
            <a:lvl1pPr>
              <a:defRPr sz="4000" b="1" i="0">
                <a:latin typeface="Source Sans Pro Black" charset="0"/>
                <a:ea typeface="Source Sans Pro Black" charset="0"/>
                <a:cs typeface="Source Sans Pro Black" charset="0"/>
              </a:defRPr>
            </a:lvl1pPr>
          </a:lstStyle>
          <a:p>
            <a:r>
              <a:rPr lang="en-US"/>
              <a:t>Click to edit Master title style</a:t>
            </a:r>
          </a:p>
        </p:txBody>
      </p:sp>
    </p:spTree>
    <p:extLst>
      <p:ext uri="{BB962C8B-B14F-4D97-AF65-F5344CB8AC3E}">
        <p14:creationId xmlns:p14="http://schemas.microsoft.com/office/powerpoint/2010/main" val="4042411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1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13714"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3" name="Group 2"/>
          <p:cNvGrpSpPr/>
          <p:nvPr userDrawn="1"/>
        </p:nvGrpSpPr>
        <p:grpSpPr>
          <a:xfrm>
            <a:off x="11062393" y="4680744"/>
            <a:ext cx="1694058" cy="3255963"/>
            <a:chOff x="11062393" y="4680744"/>
            <a:chExt cx="1694058" cy="3255963"/>
          </a:xfrm>
        </p:grpSpPr>
        <p:sp>
          <p:nvSpPr>
            <p:cNvPr id="13" name="Freeform 66"/>
            <p:cNvSpPr>
              <a:spLocks/>
            </p:cNvSpPr>
            <p:nvPr/>
          </p:nvSpPr>
          <p:spPr bwMode="auto">
            <a:xfrm rot="5400000">
              <a:off x="12147715" y="4722920"/>
              <a:ext cx="650911" cy="56656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67"/>
            <p:cNvSpPr>
              <a:spLocks/>
            </p:cNvSpPr>
            <p:nvPr/>
          </p:nvSpPr>
          <p:spPr bwMode="auto">
            <a:xfrm rot="5400000">
              <a:off x="12147011" y="5048376"/>
              <a:ext cx="652317" cy="56656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68"/>
            <p:cNvSpPr>
              <a:spLocks/>
            </p:cNvSpPr>
            <p:nvPr/>
          </p:nvSpPr>
          <p:spPr bwMode="auto">
            <a:xfrm rot="5400000">
              <a:off x="12147715" y="5373831"/>
              <a:ext cx="650911" cy="56656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69"/>
            <p:cNvSpPr>
              <a:spLocks/>
            </p:cNvSpPr>
            <p:nvPr/>
          </p:nvSpPr>
          <p:spPr bwMode="auto">
            <a:xfrm rot="5400000">
              <a:off x="12147715" y="5699990"/>
              <a:ext cx="650911" cy="56656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70"/>
            <p:cNvSpPr>
              <a:spLocks/>
            </p:cNvSpPr>
            <p:nvPr/>
          </p:nvSpPr>
          <p:spPr bwMode="auto">
            <a:xfrm rot="5400000">
              <a:off x="12147011" y="6025445"/>
              <a:ext cx="652317" cy="56656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71"/>
            <p:cNvSpPr>
              <a:spLocks/>
            </p:cNvSpPr>
            <p:nvPr/>
          </p:nvSpPr>
          <p:spPr bwMode="auto">
            <a:xfrm rot="5400000">
              <a:off x="12147715" y="6350901"/>
              <a:ext cx="650911" cy="56656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72"/>
            <p:cNvSpPr>
              <a:spLocks/>
            </p:cNvSpPr>
            <p:nvPr/>
          </p:nvSpPr>
          <p:spPr bwMode="auto">
            <a:xfrm rot="5400000">
              <a:off x="12148417" y="7001109"/>
              <a:ext cx="649506" cy="56656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73"/>
            <p:cNvSpPr>
              <a:spLocks/>
            </p:cNvSpPr>
            <p:nvPr/>
          </p:nvSpPr>
          <p:spPr bwMode="auto">
            <a:xfrm rot="5400000">
              <a:off x="12147715" y="7327971"/>
              <a:ext cx="650911" cy="56656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77"/>
            <p:cNvSpPr>
              <a:spLocks/>
            </p:cNvSpPr>
            <p:nvPr/>
          </p:nvSpPr>
          <p:spPr bwMode="auto">
            <a:xfrm rot="5400000">
              <a:off x="11582561" y="472432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78"/>
            <p:cNvSpPr>
              <a:spLocks/>
            </p:cNvSpPr>
            <p:nvPr/>
          </p:nvSpPr>
          <p:spPr bwMode="auto">
            <a:xfrm rot="5400000">
              <a:off x="11582561" y="5375237"/>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79"/>
            <p:cNvSpPr>
              <a:spLocks/>
            </p:cNvSpPr>
            <p:nvPr/>
          </p:nvSpPr>
          <p:spPr bwMode="auto">
            <a:xfrm rot="5400000">
              <a:off x="11582561" y="570139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80"/>
            <p:cNvSpPr>
              <a:spLocks/>
            </p:cNvSpPr>
            <p:nvPr/>
          </p:nvSpPr>
          <p:spPr bwMode="auto">
            <a:xfrm rot="5400000">
              <a:off x="11582561" y="6352306"/>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1"/>
            <p:cNvSpPr>
              <a:spLocks/>
            </p:cNvSpPr>
            <p:nvPr/>
          </p:nvSpPr>
          <p:spPr bwMode="auto">
            <a:xfrm rot="5400000">
              <a:off x="11582561" y="6678465"/>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82"/>
            <p:cNvSpPr>
              <a:spLocks/>
            </p:cNvSpPr>
            <p:nvPr/>
          </p:nvSpPr>
          <p:spPr bwMode="auto">
            <a:xfrm rot="5400000">
              <a:off x="11583264" y="7002515"/>
              <a:ext cx="649506" cy="56374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83"/>
            <p:cNvSpPr>
              <a:spLocks/>
            </p:cNvSpPr>
            <p:nvPr/>
          </p:nvSpPr>
          <p:spPr bwMode="auto">
            <a:xfrm rot="5400000">
              <a:off x="11582561" y="7329377"/>
              <a:ext cx="650911" cy="56374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86"/>
            <p:cNvSpPr>
              <a:spLocks/>
            </p:cNvSpPr>
            <p:nvPr/>
          </p:nvSpPr>
          <p:spPr bwMode="auto">
            <a:xfrm rot="5400000">
              <a:off x="11018812" y="4724326"/>
              <a:ext cx="650911" cy="56374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87"/>
            <p:cNvSpPr>
              <a:spLocks/>
            </p:cNvSpPr>
            <p:nvPr/>
          </p:nvSpPr>
          <p:spPr bwMode="auto">
            <a:xfrm rot="5400000">
              <a:off x="11018109" y="5049782"/>
              <a:ext cx="652317" cy="56374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88"/>
            <p:cNvSpPr>
              <a:spLocks/>
            </p:cNvSpPr>
            <p:nvPr/>
          </p:nvSpPr>
          <p:spPr bwMode="auto">
            <a:xfrm rot="5400000">
              <a:off x="11018812" y="5375237"/>
              <a:ext cx="650911" cy="56374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89"/>
            <p:cNvSpPr>
              <a:spLocks/>
            </p:cNvSpPr>
            <p:nvPr/>
          </p:nvSpPr>
          <p:spPr bwMode="auto">
            <a:xfrm rot="5400000">
              <a:off x="11018812" y="5701396"/>
              <a:ext cx="650911" cy="56374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90"/>
            <p:cNvSpPr>
              <a:spLocks/>
            </p:cNvSpPr>
            <p:nvPr/>
          </p:nvSpPr>
          <p:spPr bwMode="auto">
            <a:xfrm rot="5400000">
              <a:off x="11018109" y="6026851"/>
              <a:ext cx="652317" cy="56374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91"/>
            <p:cNvSpPr>
              <a:spLocks/>
            </p:cNvSpPr>
            <p:nvPr/>
          </p:nvSpPr>
          <p:spPr bwMode="auto">
            <a:xfrm rot="5400000">
              <a:off x="11018812" y="6352306"/>
              <a:ext cx="650911" cy="56374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2"/>
            <p:cNvSpPr>
              <a:spLocks/>
            </p:cNvSpPr>
            <p:nvPr/>
          </p:nvSpPr>
          <p:spPr bwMode="auto">
            <a:xfrm rot="5400000">
              <a:off x="11019515" y="7002515"/>
              <a:ext cx="649506" cy="56374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userDrawn="1"/>
        </p:nvGrpSpPr>
        <p:grpSpPr>
          <a:xfrm>
            <a:off x="-690035" y="-1287186"/>
            <a:ext cx="2126912" cy="4084516"/>
            <a:chOff x="-690035" y="-1287186"/>
            <a:chExt cx="2126912" cy="4084516"/>
          </a:xfrm>
        </p:grpSpPr>
        <p:sp>
          <p:nvSpPr>
            <p:cNvPr id="36" name="Freeform 59"/>
            <p:cNvSpPr>
              <a:spLocks/>
            </p:cNvSpPr>
            <p:nvPr/>
          </p:nvSpPr>
          <p:spPr bwMode="auto">
            <a:xfrm rot="5400000">
              <a:off x="674116" y="-1233397"/>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60"/>
            <p:cNvSpPr>
              <a:spLocks/>
            </p:cNvSpPr>
            <p:nvPr/>
          </p:nvSpPr>
          <p:spPr bwMode="auto">
            <a:xfrm rot="5400000">
              <a:off x="673234" y="-825121"/>
              <a:ext cx="818314" cy="708971"/>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61"/>
            <p:cNvSpPr>
              <a:spLocks/>
            </p:cNvSpPr>
            <p:nvPr/>
          </p:nvSpPr>
          <p:spPr bwMode="auto">
            <a:xfrm rot="5400000">
              <a:off x="674116" y="-7689"/>
              <a:ext cx="816550" cy="708971"/>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62"/>
            <p:cNvSpPr>
              <a:spLocks/>
            </p:cNvSpPr>
            <p:nvPr/>
          </p:nvSpPr>
          <p:spPr bwMode="auto">
            <a:xfrm rot="5400000">
              <a:off x="673234" y="400586"/>
              <a:ext cx="818314" cy="708971"/>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63"/>
            <p:cNvSpPr>
              <a:spLocks/>
            </p:cNvSpPr>
            <p:nvPr/>
          </p:nvSpPr>
          <p:spPr bwMode="auto">
            <a:xfrm rot="5400000">
              <a:off x="674116" y="1218018"/>
              <a:ext cx="816550" cy="708971"/>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64"/>
            <p:cNvSpPr>
              <a:spLocks/>
            </p:cNvSpPr>
            <p:nvPr/>
          </p:nvSpPr>
          <p:spPr bwMode="auto">
            <a:xfrm rot="5400000">
              <a:off x="674998" y="1624530"/>
              <a:ext cx="814787" cy="708971"/>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6"/>
            <p:cNvSpPr>
              <a:spLocks/>
            </p:cNvSpPr>
            <p:nvPr/>
          </p:nvSpPr>
          <p:spPr bwMode="auto">
            <a:xfrm rot="5400000">
              <a:off x="-35737" y="-1234279"/>
              <a:ext cx="816550" cy="710735"/>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7"/>
            <p:cNvSpPr>
              <a:spLocks/>
            </p:cNvSpPr>
            <p:nvPr/>
          </p:nvSpPr>
          <p:spPr bwMode="auto">
            <a:xfrm rot="5400000">
              <a:off x="-36619" y="-826003"/>
              <a:ext cx="818314" cy="710735"/>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68"/>
            <p:cNvSpPr>
              <a:spLocks/>
            </p:cNvSpPr>
            <p:nvPr/>
          </p:nvSpPr>
          <p:spPr bwMode="auto">
            <a:xfrm rot="5400000">
              <a:off x="-35737" y="-417728"/>
              <a:ext cx="816550" cy="710735"/>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69"/>
            <p:cNvSpPr>
              <a:spLocks/>
            </p:cNvSpPr>
            <p:nvPr/>
          </p:nvSpPr>
          <p:spPr bwMode="auto">
            <a:xfrm rot="5400000">
              <a:off x="-35737" y="-8571"/>
              <a:ext cx="816550" cy="710735"/>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70"/>
            <p:cNvSpPr>
              <a:spLocks/>
            </p:cNvSpPr>
            <p:nvPr/>
          </p:nvSpPr>
          <p:spPr bwMode="auto">
            <a:xfrm rot="5400000">
              <a:off x="-36619" y="399704"/>
              <a:ext cx="818314" cy="710735"/>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71"/>
            <p:cNvSpPr>
              <a:spLocks/>
            </p:cNvSpPr>
            <p:nvPr/>
          </p:nvSpPr>
          <p:spPr bwMode="auto">
            <a:xfrm rot="5400000">
              <a:off x="-35737" y="807979"/>
              <a:ext cx="816550" cy="710735"/>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72"/>
            <p:cNvSpPr>
              <a:spLocks/>
            </p:cNvSpPr>
            <p:nvPr/>
          </p:nvSpPr>
          <p:spPr bwMode="auto">
            <a:xfrm rot="5400000">
              <a:off x="-34855" y="1623648"/>
              <a:ext cx="814787" cy="710735"/>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73"/>
            <p:cNvSpPr>
              <a:spLocks/>
            </p:cNvSpPr>
            <p:nvPr/>
          </p:nvSpPr>
          <p:spPr bwMode="auto">
            <a:xfrm rot="5400000">
              <a:off x="-35737" y="2033687"/>
              <a:ext cx="816550" cy="710735"/>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77"/>
            <p:cNvSpPr>
              <a:spLocks/>
            </p:cNvSpPr>
            <p:nvPr/>
          </p:nvSpPr>
          <p:spPr bwMode="auto">
            <a:xfrm rot="5400000">
              <a:off x="-744706" y="-1232515"/>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8"/>
            <p:cNvSpPr>
              <a:spLocks/>
            </p:cNvSpPr>
            <p:nvPr/>
          </p:nvSpPr>
          <p:spPr bwMode="auto">
            <a:xfrm rot="5400000">
              <a:off x="-744706" y="-415964"/>
              <a:ext cx="816550" cy="707208"/>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79"/>
            <p:cNvSpPr>
              <a:spLocks/>
            </p:cNvSpPr>
            <p:nvPr/>
          </p:nvSpPr>
          <p:spPr bwMode="auto">
            <a:xfrm rot="5400000">
              <a:off x="-744706" y="-6807"/>
              <a:ext cx="816550" cy="707208"/>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80"/>
            <p:cNvSpPr>
              <a:spLocks/>
            </p:cNvSpPr>
            <p:nvPr/>
          </p:nvSpPr>
          <p:spPr bwMode="auto">
            <a:xfrm rot="5400000">
              <a:off x="-744706" y="809743"/>
              <a:ext cx="816550" cy="707208"/>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4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81"/>
            <p:cNvSpPr>
              <a:spLocks/>
            </p:cNvSpPr>
            <p:nvPr/>
          </p:nvSpPr>
          <p:spPr bwMode="auto">
            <a:xfrm rot="5400000">
              <a:off x="-744706" y="1218900"/>
              <a:ext cx="816550" cy="707208"/>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82"/>
            <p:cNvSpPr>
              <a:spLocks/>
            </p:cNvSpPr>
            <p:nvPr/>
          </p:nvSpPr>
          <p:spPr bwMode="auto">
            <a:xfrm rot="5400000">
              <a:off x="-743825" y="1625412"/>
              <a:ext cx="814787" cy="707208"/>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83"/>
            <p:cNvSpPr>
              <a:spLocks/>
            </p:cNvSpPr>
            <p:nvPr/>
          </p:nvSpPr>
          <p:spPr bwMode="auto">
            <a:xfrm rot="5400000">
              <a:off x="-744706" y="2035451"/>
              <a:ext cx="816550" cy="707208"/>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40903518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3792809" y="2000250"/>
            <a:ext cx="1800225" cy="1800225"/>
          </a:xfrm>
        </p:spPr>
        <p:txBody>
          <a:bodyPr>
            <a:normAutofit/>
          </a:bodyPr>
          <a:lstStyle>
            <a:lvl1pPr>
              <a:defRPr sz="1400"/>
            </a:lvl1pPr>
          </a:lstStyle>
          <a:p>
            <a:endParaRPr lang="id-ID"/>
          </a:p>
        </p:txBody>
      </p:sp>
      <p:sp>
        <p:nvSpPr>
          <p:cNvPr id="11" name="Picture Placeholder 2"/>
          <p:cNvSpPr>
            <a:spLocks noGrp="1"/>
          </p:cNvSpPr>
          <p:nvPr>
            <p:ph type="pic" sz="quarter" idx="15"/>
          </p:nvPr>
        </p:nvSpPr>
        <p:spPr>
          <a:xfrm>
            <a:off x="6522492" y="2000250"/>
            <a:ext cx="1800225" cy="1800225"/>
          </a:xfrm>
        </p:spPr>
        <p:txBody>
          <a:bodyPr>
            <a:normAutofit/>
          </a:bodyPr>
          <a:lstStyle>
            <a:lvl1pPr>
              <a:defRPr sz="1400"/>
            </a:lvl1pPr>
          </a:lstStyle>
          <a:p>
            <a:endParaRPr lang="id-ID"/>
          </a:p>
        </p:txBody>
      </p:sp>
      <p:sp>
        <p:nvSpPr>
          <p:cNvPr id="12" name="Picture Placeholder 2"/>
          <p:cNvSpPr>
            <a:spLocks noGrp="1"/>
          </p:cNvSpPr>
          <p:nvPr>
            <p:ph type="pic" sz="quarter" idx="16"/>
          </p:nvPr>
        </p:nvSpPr>
        <p:spPr>
          <a:xfrm>
            <a:off x="9230893" y="2000250"/>
            <a:ext cx="1800225" cy="1800225"/>
          </a:xfrm>
        </p:spPr>
        <p:txBody>
          <a:bodyPr>
            <a:normAutofit/>
          </a:bodyPr>
          <a:lstStyle>
            <a:lvl1pPr>
              <a:defRPr sz="1400"/>
            </a:lvl1pPr>
          </a:lstStyle>
          <a:p>
            <a:endParaRPr lang="id-ID"/>
          </a:p>
        </p:txBody>
      </p:sp>
      <p:sp>
        <p:nvSpPr>
          <p:cNvPr id="3" name="Picture Placeholder 2"/>
          <p:cNvSpPr>
            <a:spLocks noGrp="1"/>
          </p:cNvSpPr>
          <p:nvPr>
            <p:ph type="pic" sz="quarter" idx="13"/>
          </p:nvPr>
        </p:nvSpPr>
        <p:spPr>
          <a:xfrm>
            <a:off x="1163638" y="2000250"/>
            <a:ext cx="1800225" cy="1800225"/>
          </a:xfrm>
        </p:spPr>
        <p:txBody>
          <a:bodyPr>
            <a:normAutofit/>
          </a:bodyPr>
          <a:lstStyle>
            <a:lvl1pPr>
              <a:defRPr sz="14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1465925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4081040" y="1801470"/>
            <a:ext cx="1800225" cy="1800225"/>
          </a:xfrm>
        </p:spPr>
        <p:txBody>
          <a:bodyPr>
            <a:normAutofit/>
          </a:bodyPr>
          <a:lstStyle>
            <a:lvl1pPr>
              <a:defRPr sz="1400"/>
            </a:lvl1pPr>
          </a:lstStyle>
          <a:p>
            <a:endParaRPr lang="id-ID"/>
          </a:p>
        </p:txBody>
      </p:sp>
      <p:sp>
        <p:nvSpPr>
          <p:cNvPr id="11" name="Picture Placeholder 2"/>
          <p:cNvSpPr>
            <a:spLocks noGrp="1"/>
          </p:cNvSpPr>
          <p:nvPr>
            <p:ph type="pic" sz="quarter" idx="15"/>
          </p:nvPr>
        </p:nvSpPr>
        <p:spPr>
          <a:xfrm>
            <a:off x="6323712" y="1801470"/>
            <a:ext cx="1800225" cy="1800225"/>
          </a:xfrm>
        </p:spPr>
        <p:txBody>
          <a:bodyPr>
            <a:normAutofit/>
          </a:bodyPr>
          <a:lstStyle>
            <a:lvl1pPr>
              <a:defRPr sz="1400"/>
            </a:lvl1pPr>
          </a:lstStyle>
          <a:p>
            <a:endParaRPr lang="id-ID"/>
          </a:p>
        </p:txBody>
      </p:sp>
      <p:sp>
        <p:nvSpPr>
          <p:cNvPr id="12" name="Picture Placeholder 2"/>
          <p:cNvSpPr>
            <a:spLocks noGrp="1"/>
          </p:cNvSpPr>
          <p:nvPr>
            <p:ph type="pic" sz="quarter" idx="16"/>
          </p:nvPr>
        </p:nvSpPr>
        <p:spPr>
          <a:xfrm>
            <a:off x="6323712" y="3998018"/>
            <a:ext cx="1800225" cy="1800225"/>
          </a:xfrm>
        </p:spPr>
        <p:txBody>
          <a:bodyPr>
            <a:normAutofit/>
          </a:bodyPr>
          <a:lstStyle>
            <a:lvl1pPr>
              <a:defRPr sz="1400"/>
            </a:lvl1pPr>
          </a:lstStyle>
          <a:p>
            <a:endParaRPr lang="id-ID"/>
          </a:p>
        </p:txBody>
      </p:sp>
      <p:sp>
        <p:nvSpPr>
          <p:cNvPr id="3" name="Picture Placeholder 2"/>
          <p:cNvSpPr>
            <a:spLocks noGrp="1"/>
          </p:cNvSpPr>
          <p:nvPr>
            <p:ph type="pic" sz="quarter" idx="13"/>
          </p:nvPr>
        </p:nvSpPr>
        <p:spPr>
          <a:xfrm>
            <a:off x="4081039" y="3998018"/>
            <a:ext cx="1800225" cy="1800225"/>
          </a:xfrm>
        </p:spPr>
        <p:txBody>
          <a:bodyPr>
            <a:normAutofit/>
          </a:bodyPr>
          <a:lstStyle>
            <a:lvl1pPr>
              <a:defRPr sz="14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51935326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3911347" y="1915580"/>
            <a:ext cx="1620000" cy="1620000"/>
          </a:xfrm>
        </p:spPr>
        <p:txBody>
          <a:bodyPr>
            <a:normAutofit/>
          </a:bodyPr>
          <a:lstStyle>
            <a:lvl1pPr>
              <a:defRPr sz="1400"/>
            </a:lvl1pPr>
          </a:lstStyle>
          <a:p>
            <a:endParaRPr lang="id-ID"/>
          </a:p>
        </p:txBody>
      </p:sp>
      <p:sp>
        <p:nvSpPr>
          <p:cNvPr id="11" name="Picture Placeholder 2"/>
          <p:cNvSpPr>
            <a:spLocks noGrp="1"/>
          </p:cNvSpPr>
          <p:nvPr>
            <p:ph type="pic" sz="quarter" idx="15"/>
          </p:nvPr>
        </p:nvSpPr>
        <p:spPr>
          <a:xfrm>
            <a:off x="6641030" y="1915580"/>
            <a:ext cx="1620000" cy="1620000"/>
          </a:xfrm>
        </p:spPr>
        <p:txBody>
          <a:bodyPr>
            <a:normAutofit/>
          </a:bodyPr>
          <a:lstStyle>
            <a:lvl1pPr>
              <a:defRPr sz="1400"/>
            </a:lvl1pPr>
          </a:lstStyle>
          <a:p>
            <a:endParaRPr lang="id-ID"/>
          </a:p>
        </p:txBody>
      </p:sp>
      <p:sp>
        <p:nvSpPr>
          <p:cNvPr id="12" name="Picture Placeholder 2"/>
          <p:cNvSpPr>
            <a:spLocks noGrp="1"/>
          </p:cNvSpPr>
          <p:nvPr>
            <p:ph type="pic" sz="quarter" idx="16"/>
          </p:nvPr>
        </p:nvSpPr>
        <p:spPr>
          <a:xfrm>
            <a:off x="9349431" y="1915580"/>
            <a:ext cx="1620000" cy="1620000"/>
          </a:xfrm>
        </p:spPr>
        <p:txBody>
          <a:bodyPr>
            <a:normAutofit/>
          </a:bodyPr>
          <a:lstStyle>
            <a:lvl1pPr>
              <a:defRPr sz="1400"/>
            </a:lvl1pPr>
          </a:lstStyle>
          <a:p>
            <a:endParaRPr lang="id-ID"/>
          </a:p>
        </p:txBody>
      </p:sp>
      <p:sp>
        <p:nvSpPr>
          <p:cNvPr id="3" name="Picture Placeholder 2"/>
          <p:cNvSpPr>
            <a:spLocks noGrp="1"/>
          </p:cNvSpPr>
          <p:nvPr>
            <p:ph type="pic" sz="quarter" idx="13"/>
          </p:nvPr>
        </p:nvSpPr>
        <p:spPr>
          <a:xfrm>
            <a:off x="1282176" y="1915580"/>
            <a:ext cx="1620000" cy="1620000"/>
          </a:xfrm>
        </p:spPr>
        <p:txBody>
          <a:bodyPr>
            <a:normAutofit/>
          </a:bodyPr>
          <a:lstStyle>
            <a:lvl1pPr>
              <a:defRPr sz="14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6269984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3826677" y="2000250"/>
            <a:ext cx="1800000" cy="1800000"/>
          </a:xfrm>
          <a:prstGeom prst="ellipse">
            <a:avLst/>
          </a:prstGeom>
        </p:spPr>
        <p:txBody>
          <a:bodyPr>
            <a:normAutofit/>
          </a:bodyPr>
          <a:lstStyle>
            <a:lvl1pPr>
              <a:defRPr sz="1600"/>
            </a:lvl1pPr>
          </a:lstStyle>
          <a:p>
            <a:endParaRPr lang="id-ID"/>
          </a:p>
        </p:txBody>
      </p:sp>
      <p:sp>
        <p:nvSpPr>
          <p:cNvPr id="11" name="Picture Placeholder 2"/>
          <p:cNvSpPr>
            <a:spLocks noGrp="1"/>
          </p:cNvSpPr>
          <p:nvPr>
            <p:ph type="pic" sz="quarter" idx="15"/>
          </p:nvPr>
        </p:nvSpPr>
        <p:spPr>
          <a:xfrm>
            <a:off x="6556360" y="2000250"/>
            <a:ext cx="1800000" cy="1800000"/>
          </a:xfrm>
          <a:prstGeom prst="ellipse">
            <a:avLst/>
          </a:prstGeom>
        </p:spPr>
        <p:txBody>
          <a:bodyPr>
            <a:normAutofit/>
          </a:bodyPr>
          <a:lstStyle>
            <a:lvl1pPr>
              <a:defRPr sz="1600"/>
            </a:lvl1pPr>
          </a:lstStyle>
          <a:p>
            <a:endParaRPr lang="id-ID"/>
          </a:p>
        </p:txBody>
      </p:sp>
      <p:sp>
        <p:nvSpPr>
          <p:cNvPr id="12" name="Picture Placeholder 2"/>
          <p:cNvSpPr>
            <a:spLocks noGrp="1"/>
          </p:cNvSpPr>
          <p:nvPr>
            <p:ph type="pic" sz="quarter" idx="16"/>
          </p:nvPr>
        </p:nvSpPr>
        <p:spPr>
          <a:xfrm>
            <a:off x="9264761" y="2000250"/>
            <a:ext cx="1800000" cy="1800000"/>
          </a:xfrm>
          <a:prstGeom prst="ellipse">
            <a:avLst/>
          </a:prstGeom>
        </p:spPr>
        <p:txBody>
          <a:bodyPr>
            <a:normAutofit/>
          </a:bodyPr>
          <a:lstStyle>
            <a:lvl1pPr>
              <a:defRPr sz="1600"/>
            </a:lvl1pPr>
          </a:lstStyle>
          <a:p>
            <a:endParaRPr lang="id-ID"/>
          </a:p>
        </p:txBody>
      </p:sp>
      <p:sp>
        <p:nvSpPr>
          <p:cNvPr id="3" name="Picture Placeholder 2"/>
          <p:cNvSpPr>
            <a:spLocks noGrp="1"/>
          </p:cNvSpPr>
          <p:nvPr>
            <p:ph type="pic" sz="quarter" idx="13"/>
          </p:nvPr>
        </p:nvSpPr>
        <p:spPr>
          <a:xfrm>
            <a:off x="1197506" y="2000250"/>
            <a:ext cx="1800000" cy="1800000"/>
          </a:xfrm>
          <a:prstGeom prst="ellipse">
            <a:avLst/>
          </a:prstGeom>
        </p:spPr>
        <p:txBody>
          <a:bodyPr>
            <a:normAutofit/>
          </a:bodyPr>
          <a:lstStyle>
            <a:lvl1pPr>
              <a:defRPr sz="16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264554357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1036136" y="3955658"/>
            <a:ext cx="1800000" cy="1800000"/>
          </a:xfrm>
          <a:prstGeom prst="ellipse">
            <a:avLst/>
          </a:prstGeom>
        </p:spPr>
        <p:txBody>
          <a:bodyPr>
            <a:normAutofit/>
          </a:bodyPr>
          <a:lstStyle>
            <a:lvl1pPr>
              <a:defRPr sz="1600"/>
            </a:lvl1pPr>
          </a:lstStyle>
          <a:p>
            <a:endParaRPr lang="id-ID"/>
          </a:p>
        </p:txBody>
      </p:sp>
      <p:sp>
        <p:nvSpPr>
          <p:cNvPr id="11" name="Picture Placeholder 2"/>
          <p:cNvSpPr>
            <a:spLocks noGrp="1"/>
          </p:cNvSpPr>
          <p:nvPr>
            <p:ph type="pic" sz="quarter" idx="15"/>
          </p:nvPr>
        </p:nvSpPr>
        <p:spPr>
          <a:xfrm>
            <a:off x="6493605" y="1704828"/>
            <a:ext cx="1800000" cy="1800000"/>
          </a:xfrm>
          <a:prstGeom prst="ellipse">
            <a:avLst/>
          </a:prstGeom>
        </p:spPr>
        <p:txBody>
          <a:bodyPr>
            <a:normAutofit/>
          </a:bodyPr>
          <a:lstStyle>
            <a:lvl1pPr>
              <a:defRPr sz="1600"/>
            </a:lvl1pPr>
          </a:lstStyle>
          <a:p>
            <a:endParaRPr lang="id-ID"/>
          </a:p>
        </p:txBody>
      </p:sp>
      <p:sp>
        <p:nvSpPr>
          <p:cNvPr id="12" name="Picture Placeholder 2"/>
          <p:cNvSpPr>
            <a:spLocks noGrp="1"/>
          </p:cNvSpPr>
          <p:nvPr>
            <p:ph type="pic" sz="quarter" idx="16"/>
          </p:nvPr>
        </p:nvSpPr>
        <p:spPr>
          <a:xfrm>
            <a:off x="6493605" y="4000499"/>
            <a:ext cx="1800000" cy="1800000"/>
          </a:xfrm>
          <a:prstGeom prst="ellipse">
            <a:avLst/>
          </a:prstGeom>
        </p:spPr>
        <p:txBody>
          <a:bodyPr>
            <a:normAutofit/>
          </a:bodyPr>
          <a:lstStyle>
            <a:lvl1pPr>
              <a:defRPr sz="1600"/>
            </a:lvl1pPr>
          </a:lstStyle>
          <a:p>
            <a:endParaRPr lang="id-ID"/>
          </a:p>
        </p:txBody>
      </p:sp>
      <p:sp>
        <p:nvSpPr>
          <p:cNvPr id="3" name="Picture Placeholder 2"/>
          <p:cNvSpPr>
            <a:spLocks noGrp="1"/>
          </p:cNvSpPr>
          <p:nvPr>
            <p:ph type="pic" sz="quarter" idx="13"/>
          </p:nvPr>
        </p:nvSpPr>
        <p:spPr>
          <a:xfrm>
            <a:off x="1036136" y="1704828"/>
            <a:ext cx="1800000" cy="1800000"/>
          </a:xfrm>
          <a:prstGeom prst="ellipse">
            <a:avLst/>
          </a:prstGeom>
        </p:spPr>
        <p:txBody>
          <a:bodyPr>
            <a:normAutofit/>
          </a:bodyPr>
          <a:lstStyle>
            <a:lvl1pPr>
              <a:defRPr sz="16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02566309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2"/>
          <p:cNvSpPr>
            <a:spLocks noGrp="1"/>
          </p:cNvSpPr>
          <p:nvPr>
            <p:ph type="pic" sz="quarter" idx="14"/>
          </p:nvPr>
        </p:nvSpPr>
        <p:spPr>
          <a:xfrm>
            <a:off x="3911347" y="1898646"/>
            <a:ext cx="1620000" cy="1620000"/>
          </a:xfrm>
          <a:prstGeom prst="ellipse">
            <a:avLst/>
          </a:prstGeom>
        </p:spPr>
        <p:txBody>
          <a:bodyPr>
            <a:normAutofit/>
          </a:bodyPr>
          <a:lstStyle>
            <a:lvl1pPr>
              <a:defRPr sz="1600"/>
            </a:lvl1pPr>
          </a:lstStyle>
          <a:p>
            <a:endParaRPr lang="id-ID"/>
          </a:p>
        </p:txBody>
      </p:sp>
      <p:sp>
        <p:nvSpPr>
          <p:cNvPr id="11" name="Picture Placeholder 2"/>
          <p:cNvSpPr>
            <a:spLocks noGrp="1"/>
          </p:cNvSpPr>
          <p:nvPr>
            <p:ph type="pic" sz="quarter" idx="15"/>
          </p:nvPr>
        </p:nvSpPr>
        <p:spPr>
          <a:xfrm>
            <a:off x="6641030" y="1898646"/>
            <a:ext cx="1620000" cy="1620000"/>
          </a:xfrm>
          <a:prstGeom prst="ellipse">
            <a:avLst/>
          </a:prstGeom>
        </p:spPr>
        <p:txBody>
          <a:bodyPr>
            <a:normAutofit/>
          </a:bodyPr>
          <a:lstStyle>
            <a:lvl1pPr>
              <a:defRPr sz="1600"/>
            </a:lvl1pPr>
          </a:lstStyle>
          <a:p>
            <a:endParaRPr lang="id-ID"/>
          </a:p>
        </p:txBody>
      </p:sp>
      <p:sp>
        <p:nvSpPr>
          <p:cNvPr id="12" name="Picture Placeholder 2"/>
          <p:cNvSpPr>
            <a:spLocks noGrp="1"/>
          </p:cNvSpPr>
          <p:nvPr>
            <p:ph type="pic" sz="quarter" idx="16"/>
          </p:nvPr>
        </p:nvSpPr>
        <p:spPr>
          <a:xfrm>
            <a:off x="9349431" y="1898646"/>
            <a:ext cx="1620000" cy="1620000"/>
          </a:xfrm>
          <a:prstGeom prst="ellipse">
            <a:avLst/>
          </a:prstGeom>
        </p:spPr>
        <p:txBody>
          <a:bodyPr>
            <a:normAutofit/>
          </a:bodyPr>
          <a:lstStyle>
            <a:lvl1pPr>
              <a:defRPr sz="1600"/>
            </a:lvl1pPr>
          </a:lstStyle>
          <a:p>
            <a:endParaRPr lang="id-ID"/>
          </a:p>
        </p:txBody>
      </p:sp>
      <p:sp>
        <p:nvSpPr>
          <p:cNvPr id="3" name="Picture Placeholder 2"/>
          <p:cNvSpPr>
            <a:spLocks noGrp="1"/>
          </p:cNvSpPr>
          <p:nvPr>
            <p:ph type="pic" sz="quarter" idx="13"/>
          </p:nvPr>
        </p:nvSpPr>
        <p:spPr>
          <a:xfrm>
            <a:off x="1282176" y="1898646"/>
            <a:ext cx="1620000" cy="1620000"/>
          </a:xfrm>
          <a:prstGeom prst="ellipse">
            <a:avLst/>
          </a:prstGeom>
        </p:spPr>
        <p:txBody>
          <a:bodyPr>
            <a:normAutofit/>
          </a:bodyPr>
          <a:lstStyle>
            <a:lvl1pPr>
              <a:defRPr sz="1600"/>
            </a:lvl1p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16876"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99252622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80020"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4" name="Group 3"/>
          <p:cNvGrpSpPr/>
          <p:nvPr userDrawn="1"/>
        </p:nvGrpSpPr>
        <p:grpSpPr>
          <a:xfrm rot="5400000">
            <a:off x="-565532" y="-541653"/>
            <a:ext cx="2716980" cy="2828961"/>
            <a:chOff x="8349573" y="-1673337"/>
            <a:chExt cx="6162676" cy="6416675"/>
          </a:xfrm>
          <a:solidFill>
            <a:schemeClr val="bg2">
              <a:alpha val="15000"/>
            </a:schemeClr>
          </a:solidFill>
        </p:grpSpPr>
        <p:sp>
          <p:nvSpPr>
            <p:cNvPr id="7"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p:nvPr userDrawn="1"/>
        </p:nvGrpSpPr>
        <p:grpSpPr>
          <a:xfrm>
            <a:off x="11025027" y="5551545"/>
            <a:ext cx="1835223" cy="1910862"/>
            <a:chOff x="8349573" y="-1673337"/>
            <a:chExt cx="6162676" cy="6416675"/>
          </a:xfrm>
          <a:solidFill>
            <a:schemeClr val="tx2">
              <a:alpha val="20000"/>
            </a:schemeClr>
          </a:solidFill>
        </p:grpSpPr>
        <p:sp>
          <p:nvSpPr>
            <p:cNvPr id="20"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81951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down)">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7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80020"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4" name="Group 3"/>
          <p:cNvGrpSpPr/>
          <p:nvPr userDrawn="1"/>
        </p:nvGrpSpPr>
        <p:grpSpPr>
          <a:xfrm rot="5400000">
            <a:off x="-565532" y="-541653"/>
            <a:ext cx="2716980" cy="2828961"/>
            <a:chOff x="8349573" y="-1673337"/>
            <a:chExt cx="6162676" cy="6416675"/>
          </a:xfrm>
          <a:solidFill>
            <a:schemeClr val="bg2">
              <a:alpha val="15000"/>
            </a:schemeClr>
          </a:solidFill>
        </p:grpSpPr>
        <p:sp>
          <p:nvSpPr>
            <p:cNvPr id="7"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p:nvPr userDrawn="1"/>
        </p:nvGrpSpPr>
        <p:grpSpPr>
          <a:xfrm>
            <a:off x="11025027" y="5551545"/>
            <a:ext cx="1835223" cy="1910862"/>
            <a:chOff x="8349573" y="-1673337"/>
            <a:chExt cx="6162676" cy="6416675"/>
          </a:xfrm>
          <a:solidFill>
            <a:schemeClr val="tx2">
              <a:alpha val="20000"/>
            </a:schemeClr>
          </a:solidFill>
        </p:grpSpPr>
        <p:sp>
          <p:nvSpPr>
            <p:cNvPr id="20"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851248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down)">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69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580020" y="545146"/>
            <a:ext cx="612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4" name="Group 3"/>
          <p:cNvGrpSpPr/>
          <p:nvPr userDrawn="1"/>
        </p:nvGrpSpPr>
        <p:grpSpPr>
          <a:xfrm rot="5400000">
            <a:off x="-565532" y="-541653"/>
            <a:ext cx="2716980" cy="2828961"/>
            <a:chOff x="8349573" y="-1673337"/>
            <a:chExt cx="6162676" cy="6416675"/>
          </a:xfrm>
          <a:solidFill>
            <a:schemeClr val="bg2">
              <a:alpha val="15000"/>
            </a:schemeClr>
          </a:solidFill>
        </p:grpSpPr>
        <p:sp>
          <p:nvSpPr>
            <p:cNvPr id="7"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p:nvPr userDrawn="1"/>
        </p:nvGrpSpPr>
        <p:grpSpPr>
          <a:xfrm>
            <a:off x="11025027" y="5551545"/>
            <a:ext cx="1835223" cy="1910862"/>
            <a:chOff x="8349573" y="-1673337"/>
            <a:chExt cx="6162676" cy="6416675"/>
          </a:xfrm>
          <a:solidFill>
            <a:schemeClr val="tx2">
              <a:alpha val="20000"/>
            </a:schemeClr>
          </a:solidFill>
        </p:grpSpPr>
        <p:sp>
          <p:nvSpPr>
            <p:cNvPr id="20" name="Freeform 319"/>
            <p:cNvSpPr>
              <a:spLocks noEditPoints="1"/>
            </p:cNvSpPr>
            <p:nvPr/>
          </p:nvSpPr>
          <p:spPr bwMode="auto">
            <a:xfrm>
              <a:off x="83495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320"/>
            <p:cNvSpPr>
              <a:spLocks noEditPoints="1"/>
            </p:cNvSpPr>
            <p:nvPr/>
          </p:nvSpPr>
          <p:spPr bwMode="auto">
            <a:xfrm>
              <a:off x="9570361" y="-1655875"/>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21"/>
            <p:cNvSpPr>
              <a:spLocks noEditPoints="1"/>
            </p:cNvSpPr>
            <p:nvPr/>
          </p:nvSpPr>
          <p:spPr bwMode="auto">
            <a:xfrm>
              <a:off x="10787973" y="-1673337"/>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4 h 1368"/>
                <a:gd name="T10" fmla="*/ 1536 w 1576"/>
                <a:gd name="T11" fmla="*/ 1344 h 1368"/>
                <a:gd name="T12" fmla="*/ 788 w 1576"/>
                <a:gd name="T13" fmla="*/ 47 h 1368"/>
                <a:gd name="T14" fmla="*/ 40 w 1576"/>
                <a:gd name="T15" fmla="*/ 134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4"/>
                  </a:moveTo>
                  <a:lnTo>
                    <a:pt x="1536" y="1344"/>
                  </a:lnTo>
                  <a:lnTo>
                    <a:pt x="788" y="47"/>
                  </a:lnTo>
                  <a:lnTo>
                    <a:pt x="40" y="1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22"/>
            <p:cNvSpPr>
              <a:spLocks noEditPoints="1"/>
            </p:cNvSpPr>
            <p:nvPr/>
          </p:nvSpPr>
          <p:spPr bwMode="auto">
            <a:xfrm>
              <a:off x="12008761" y="-1655875"/>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323"/>
            <p:cNvSpPr>
              <a:spLocks noEditPoints="1"/>
            </p:cNvSpPr>
            <p:nvPr/>
          </p:nvSpPr>
          <p:spPr bwMode="auto">
            <a:xfrm>
              <a:off x="83495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324"/>
            <p:cNvSpPr>
              <a:spLocks noEditPoints="1"/>
            </p:cNvSpPr>
            <p:nvPr/>
          </p:nvSpPr>
          <p:spPr bwMode="auto">
            <a:xfrm>
              <a:off x="9570361" y="441213"/>
              <a:ext cx="2503488" cy="2168525"/>
            </a:xfrm>
            <a:custGeom>
              <a:avLst/>
              <a:gdLst>
                <a:gd name="T0" fmla="*/ 1577 w 1577"/>
                <a:gd name="T1" fmla="*/ 1366 h 1366"/>
                <a:gd name="T2" fmla="*/ 0 w 1577"/>
                <a:gd name="T3" fmla="*/ 1366 h 1366"/>
                <a:gd name="T4" fmla="*/ 788 w 1577"/>
                <a:gd name="T5" fmla="*/ 0 h 1366"/>
                <a:gd name="T6" fmla="*/ 1577 w 1577"/>
                <a:gd name="T7" fmla="*/ 1366 h 1366"/>
                <a:gd name="T8" fmla="*/ 41 w 1577"/>
                <a:gd name="T9" fmla="*/ 1342 h 1366"/>
                <a:gd name="T10" fmla="*/ 1536 w 1577"/>
                <a:gd name="T11" fmla="*/ 1342 h 1366"/>
                <a:gd name="T12" fmla="*/ 788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8" y="0"/>
                  </a:lnTo>
                  <a:lnTo>
                    <a:pt x="1577" y="1366"/>
                  </a:lnTo>
                  <a:close/>
                  <a:moveTo>
                    <a:pt x="41" y="1342"/>
                  </a:moveTo>
                  <a:lnTo>
                    <a:pt x="1536" y="1342"/>
                  </a:lnTo>
                  <a:lnTo>
                    <a:pt x="788"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325"/>
            <p:cNvSpPr>
              <a:spLocks noEditPoints="1"/>
            </p:cNvSpPr>
            <p:nvPr/>
          </p:nvSpPr>
          <p:spPr bwMode="auto">
            <a:xfrm>
              <a:off x="10787973" y="460263"/>
              <a:ext cx="2501900" cy="2168525"/>
            </a:xfrm>
            <a:custGeom>
              <a:avLst/>
              <a:gdLst>
                <a:gd name="T0" fmla="*/ 788 w 1576"/>
                <a:gd name="T1" fmla="*/ 1366 h 1366"/>
                <a:gd name="T2" fmla="*/ 0 w 1576"/>
                <a:gd name="T3" fmla="*/ 0 h 1366"/>
                <a:gd name="T4" fmla="*/ 1576 w 1576"/>
                <a:gd name="T5" fmla="*/ 0 h 1366"/>
                <a:gd name="T6" fmla="*/ 788 w 1576"/>
                <a:gd name="T7" fmla="*/ 1366 h 1366"/>
                <a:gd name="T8" fmla="*/ 40 w 1576"/>
                <a:gd name="T9" fmla="*/ 24 h 1366"/>
                <a:gd name="T10" fmla="*/ 788 w 1576"/>
                <a:gd name="T11" fmla="*/ 1318 h 1366"/>
                <a:gd name="T12" fmla="*/ 1536 w 1576"/>
                <a:gd name="T13" fmla="*/ 24 h 1366"/>
                <a:gd name="T14" fmla="*/ 40 w 1576"/>
                <a:gd name="T15" fmla="*/ 24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6">
                  <a:moveTo>
                    <a:pt x="788" y="1366"/>
                  </a:moveTo>
                  <a:lnTo>
                    <a:pt x="0" y="0"/>
                  </a:lnTo>
                  <a:lnTo>
                    <a:pt x="1576" y="0"/>
                  </a:lnTo>
                  <a:lnTo>
                    <a:pt x="788" y="1366"/>
                  </a:lnTo>
                  <a:close/>
                  <a:moveTo>
                    <a:pt x="40" y="24"/>
                  </a:moveTo>
                  <a:lnTo>
                    <a:pt x="788" y="1318"/>
                  </a:lnTo>
                  <a:lnTo>
                    <a:pt x="1536" y="24"/>
                  </a:lnTo>
                  <a:lnTo>
                    <a:pt x="4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326"/>
            <p:cNvSpPr>
              <a:spLocks noEditPoints="1"/>
            </p:cNvSpPr>
            <p:nvPr/>
          </p:nvSpPr>
          <p:spPr bwMode="auto">
            <a:xfrm>
              <a:off x="12008761" y="441213"/>
              <a:ext cx="2503488" cy="2168525"/>
            </a:xfrm>
            <a:custGeom>
              <a:avLst/>
              <a:gdLst>
                <a:gd name="T0" fmla="*/ 1577 w 1577"/>
                <a:gd name="T1" fmla="*/ 1366 h 1366"/>
                <a:gd name="T2" fmla="*/ 0 w 1577"/>
                <a:gd name="T3" fmla="*/ 1366 h 1366"/>
                <a:gd name="T4" fmla="*/ 789 w 1577"/>
                <a:gd name="T5" fmla="*/ 0 h 1366"/>
                <a:gd name="T6" fmla="*/ 1577 w 1577"/>
                <a:gd name="T7" fmla="*/ 1366 h 1366"/>
                <a:gd name="T8" fmla="*/ 41 w 1577"/>
                <a:gd name="T9" fmla="*/ 1342 h 1366"/>
                <a:gd name="T10" fmla="*/ 1536 w 1577"/>
                <a:gd name="T11" fmla="*/ 1342 h 1366"/>
                <a:gd name="T12" fmla="*/ 789 w 1577"/>
                <a:gd name="T13" fmla="*/ 47 h 1366"/>
                <a:gd name="T14" fmla="*/ 41 w 1577"/>
                <a:gd name="T15" fmla="*/ 1342 h 1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6">
                  <a:moveTo>
                    <a:pt x="1577" y="1366"/>
                  </a:moveTo>
                  <a:lnTo>
                    <a:pt x="0" y="1366"/>
                  </a:lnTo>
                  <a:lnTo>
                    <a:pt x="789" y="0"/>
                  </a:lnTo>
                  <a:lnTo>
                    <a:pt x="1577" y="1366"/>
                  </a:lnTo>
                  <a:close/>
                  <a:moveTo>
                    <a:pt x="41" y="1342"/>
                  </a:moveTo>
                  <a:lnTo>
                    <a:pt x="1536" y="1342"/>
                  </a:lnTo>
                  <a:lnTo>
                    <a:pt x="789" y="47"/>
                  </a:lnTo>
                  <a:lnTo>
                    <a:pt x="41" y="1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327"/>
            <p:cNvSpPr>
              <a:spLocks noEditPoints="1"/>
            </p:cNvSpPr>
            <p:nvPr/>
          </p:nvSpPr>
          <p:spPr bwMode="auto">
            <a:xfrm>
              <a:off x="83495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28"/>
            <p:cNvSpPr>
              <a:spLocks noEditPoints="1"/>
            </p:cNvSpPr>
            <p:nvPr/>
          </p:nvSpPr>
          <p:spPr bwMode="auto">
            <a:xfrm>
              <a:off x="9570361" y="2571638"/>
              <a:ext cx="2503488" cy="2171700"/>
            </a:xfrm>
            <a:custGeom>
              <a:avLst/>
              <a:gdLst>
                <a:gd name="T0" fmla="*/ 788 w 1577"/>
                <a:gd name="T1" fmla="*/ 1368 h 1368"/>
                <a:gd name="T2" fmla="*/ 0 w 1577"/>
                <a:gd name="T3" fmla="*/ 0 h 1368"/>
                <a:gd name="T4" fmla="*/ 1577 w 1577"/>
                <a:gd name="T5" fmla="*/ 0 h 1368"/>
                <a:gd name="T6" fmla="*/ 788 w 1577"/>
                <a:gd name="T7" fmla="*/ 1368 h 1368"/>
                <a:gd name="T8" fmla="*/ 41 w 1577"/>
                <a:gd name="T9" fmla="*/ 24 h 1368"/>
                <a:gd name="T10" fmla="*/ 788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8" y="1368"/>
                  </a:moveTo>
                  <a:lnTo>
                    <a:pt x="0" y="0"/>
                  </a:lnTo>
                  <a:lnTo>
                    <a:pt x="1577" y="0"/>
                  </a:lnTo>
                  <a:lnTo>
                    <a:pt x="788" y="1368"/>
                  </a:lnTo>
                  <a:close/>
                  <a:moveTo>
                    <a:pt x="41" y="24"/>
                  </a:moveTo>
                  <a:lnTo>
                    <a:pt x="788"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29"/>
            <p:cNvSpPr>
              <a:spLocks noEditPoints="1"/>
            </p:cNvSpPr>
            <p:nvPr/>
          </p:nvSpPr>
          <p:spPr bwMode="auto">
            <a:xfrm>
              <a:off x="10787973" y="2552588"/>
              <a:ext cx="2501900" cy="2171700"/>
            </a:xfrm>
            <a:custGeom>
              <a:avLst/>
              <a:gdLst>
                <a:gd name="T0" fmla="*/ 1576 w 1576"/>
                <a:gd name="T1" fmla="*/ 1368 h 1368"/>
                <a:gd name="T2" fmla="*/ 0 w 1576"/>
                <a:gd name="T3" fmla="*/ 1368 h 1368"/>
                <a:gd name="T4" fmla="*/ 788 w 1576"/>
                <a:gd name="T5" fmla="*/ 0 h 1368"/>
                <a:gd name="T6" fmla="*/ 1576 w 1576"/>
                <a:gd name="T7" fmla="*/ 1368 h 1368"/>
                <a:gd name="T8" fmla="*/ 40 w 1576"/>
                <a:gd name="T9" fmla="*/ 1345 h 1368"/>
                <a:gd name="T10" fmla="*/ 1536 w 1576"/>
                <a:gd name="T11" fmla="*/ 1345 h 1368"/>
                <a:gd name="T12" fmla="*/ 788 w 1576"/>
                <a:gd name="T13" fmla="*/ 48 h 1368"/>
                <a:gd name="T14" fmla="*/ 40 w 1576"/>
                <a:gd name="T15" fmla="*/ 134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6" h="1368">
                  <a:moveTo>
                    <a:pt x="1576" y="1368"/>
                  </a:moveTo>
                  <a:lnTo>
                    <a:pt x="0" y="1368"/>
                  </a:lnTo>
                  <a:lnTo>
                    <a:pt x="788" y="0"/>
                  </a:lnTo>
                  <a:lnTo>
                    <a:pt x="1576" y="1368"/>
                  </a:lnTo>
                  <a:close/>
                  <a:moveTo>
                    <a:pt x="40" y="1345"/>
                  </a:moveTo>
                  <a:lnTo>
                    <a:pt x="1536" y="1345"/>
                  </a:lnTo>
                  <a:lnTo>
                    <a:pt x="788" y="48"/>
                  </a:lnTo>
                  <a:lnTo>
                    <a:pt x="4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30"/>
            <p:cNvSpPr>
              <a:spLocks noEditPoints="1"/>
            </p:cNvSpPr>
            <p:nvPr/>
          </p:nvSpPr>
          <p:spPr bwMode="auto">
            <a:xfrm>
              <a:off x="12008761" y="2571638"/>
              <a:ext cx="2503488" cy="2171700"/>
            </a:xfrm>
            <a:custGeom>
              <a:avLst/>
              <a:gdLst>
                <a:gd name="T0" fmla="*/ 789 w 1577"/>
                <a:gd name="T1" fmla="*/ 1368 h 1368"/>
                <a:gd name="T2" fmla="*/ 0 w 1577"/>
                <a:gd name="T3" fmla="*/ 0 h 1368"/>
                <a:gd name="T4" fmla="*/ 1577 w 1577"/>
                <a:gd name="T5" fmla="*/ 0 h 1368"/>
                <a:gd name="T6" fmla="*/ 789 w 1577"/>
                <a:gd name="T7" fmla="*/ 1368 h 1368"/>
                <a:gd name="T8" fmla="*/ 41 w 1577"/>
                <a:gd name="T9" fmla="*/ 24 h 1368"/>
                <a:gd name="T10" fmla="*/ 789 w 1577"/>
                <a:gd name="T11" fmla="*/ 1321 h 1368"/>
                <a:gd name="T12" fmla="*/ 1536 w 1577"/>
                <a:gd name="T13" fmla="*/ 24 h 1368"/>
                <a:gd name="T14" fmla="*/ 41 w 1577"/>
                <a:gd name="T15" fmla="*/ 24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7" h="1368">
                  <a:moveTo>
                    <a:pt x="789" y="1368"/>
                  </a:moveTo>
                  <a:lnTo>
                    <a:pt x="0" y="0"/>
                  </a:lnTo>
                  <a:lnTo>
                    <a:pt x="1577" y="0"/>
                  </a:lnTo>
                  <a:lnTo>
                    <a:pt x="789" y="1368"/>
                  </a:lnTo>
                  <a:close/>
                  <a:moveTo>
                    <a:pt x="41" y="24"/>
                  </a:moveTo>
                  <a:lnTo>
                    <a:pt x="789" y="1321"/>
                  </a:lnTo>
                  <a:lnTo>
                    <a:pt x="1536" y="24"/>
                  </a:lnTo>
                  <a:lnTo>
                    <a:pt x="4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411043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down)">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04_Title Slide">
    <p:spTree>
      <p:nvGrpSpPr>
        <p:cNvPr id="1" name=""/>
        <p:cNvGrpSpPr/>
        <p:nvPr/>
      </p:nvGrpSpPr>
      <p:grpSpPr>
        <a:xfrm>
          <a:off x="0" y="0"/>
          <a:ext cx="0" cy="0"/>
          <a:chOff x="0" y="0"/>
          <a:chExt cx="0" cy="0"/>
        </a:xfrm>
      </p:grpSpPr>
      <p:sp>
        <p:nvSpPr>
          <p:cNvPr id="2" name="Rectangle 1"/>
          <p:cNvSpPr/>
          <p:nvPr userDrawn="1"/>
        </p:nvSpPr>
        <p:spPr>
          <a:xfrm>
            <a:off x="371789" y="0"/>
            <a:ext cx="11448422"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1400" kern="0">
              <a:solidFill>
                <a:srgbClr val="FFFFFF"/>
              </a:solidFill>
              <a:sym typeface="Arial"/>
            </a:endParaRPr>
          </a:p>
        </p:txBody>
      </p:sp>
      <p:sp>
        <p:nvSpPr>
          <p:cNvPr id="3" name="Picture Placeholder 2"/>
          <p:cNvSpPr>
            <a:spLocks noGrp="1"/>
          </p:cNvSpPr>
          <p:nvPr>
            <p:ph type="pic" sz="quarter" idx="13" hasCustomPrompt="1"/>
          </p:nvPr>
        </p:nvSpPr>
        <p:spPr>
          <a:xfrm>
            <a:off x="5462322" y="72721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4" name="Picture Placeholder 2"/>
          <p:cNvSpPr>
            <a:spLocks noGrp="1"/>
          </p:cNvSpPr>
          <p:nvPr>
            <p:ph type="pic" sz="quarter" idx="14" hasCustomPrompt="1"/>
          </p:nvPr>
        </p:nvSpPr>
        <p:spPr>
          <a:xfrm>
            <a:off x="5462322" y="2803152"/>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
        <p:nvSpPr>
          <p:cNvPr id="5" name="Picture Placeholder 2"/>
          <p:cNvSpPr>
            <a:spLocks noGrp="1"/>
          </p:cNvSpPr>
          <p:nvPr>
            <p:ph type="pic" sz="quarter" idx="15" hasCustomPrompt="1"/>
          </p:nvPr>
        </p:nvSpPr>
        <p:spPr>
          <a:xfrm>
            <a:off x="5462322" y="4879087"/>
            <a:ext cx="1267357" cy="1267357"/>
          </a:xfrm>
          <a:prstGeom prst="ellipse">
            <a:avLst/>
          </a:prstGeom>
          <a:pattFill prst="lgCheck">
            <a:fgClr>
              <a:schemeClr val="bg2">
                <a:lumMod val="90000"/>
              </a:schemeClr>
            </a:fgClr>
            <a:bgClr>
              <a:schemeClr val="bg1"/>
            </a:bgClr>
          </a:pattFill>
        </p:spPr>
        <p:txBody>
          <a:bodyPr anchor="ctr"/>
          <a:lstStyle>
            <a:lvl1pPr marL="0" indent="0" algn="ctr">
              <a:buNone/>
              <a:defRPr sz="1600" b="1" i="0" baseline="0">
                <a:latin typeface="Source Sans Pro" charset="0"/>
                <a:ea typeface="Source Sans Pro" charset="0"/>
                <a:cs typeface="Source Sans Pro" charset="0"/>
              </a:defRPr>
            </a:lvl1pPr>
          </a:lstStyle>
          <a:p>
            <a:r>
              <a:rPr lang="en-US"/>
              <a:t>Drag &amp; Drop picture</a:t>
            </a:r>
          </a:p>
        </p:txBody>
      </p:sp>
    </p:spTree>
    <p:extLst>
      <p:ext uri="{BB962C8B-B14F-4D97-AF65-F5344CB8AC3E}">
        <p14:creationId xmlns:p14="http://schemas.microsoft.com/office/powerpoint/2010/main" val="123099800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842963" y="1644650"/>
            <a:ext cx="10520362" cy="3297238"/>
          </a:xfrm>
        </p:spPr>
        <p:txBody>
          <a:bodyPr/>
          <a:lstStyle/>
          <a:p>
            <a:endParaRPr lang="id-ID"/>
          </a:p>
        </p:txBody>
      </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1757772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23871"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41186690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4" name="Picture Placeholder 1"/>
          <p:cNvSpPr>
            <a:spLocks noGrp="1"/>
          </p:cNvSpPr>
          <p:nvPr>
            <p:ph type="pic" sz="quarter" idx="13"/>
          </p:nvPr>
        </p:nvSpPr>
        <p:spPr>
          <a:xfrm>
            <a:off x="4621016" y="978151"/>
            <a:ext cx="2890977" cy="2890977"/>
          </a:xfrm>
          <a:prstGeom prst="ellipse">
            <a:avLst/>
          </a:prstGeom>
        </p:spPr>
      </p:sp>
    </p:spTree>
    <p:extLst>
      <p:ext uri="{BB962C8B-B14F-4D97-AF65-F5344CB8AC3E}">
        <p14:creationId xmlns:p14="http://schemas.microsoft.com/office/powerpoint/2010/main" val="156435040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20018562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9" name="Picture Placeholder 11"/>
          <p:cNvSpPr>
            <a:spLocks noGrp="1"/>
          </p:cNvSpPr>
          <p:nvPr>
            <p:ph type="pic" sz="quarter" idx="13"/>
          </p:nvPr>
        </p:nvSpPr>
        <p:spPr>
          <a:xfrm>
            <a:off x="1058608" y="1953115"/>
            <a:ext cx="2880000" cy="2160000"/>
          </a:xfrm>
        </p:spPr>
        <p:txBody>
          <a:bodyPr/>
          <a:lstStyle/>
          <a:p>
            <a:endParaRPr lang="id-ID"/>
          </a:p>
        </p:txBody>
      </p:sp>
      <p:sp>
        <p:nvSpPr>
          <p:cNvPr id="10" name="Picture Placeholder 11"/>
          <p:cNvSpPr>
            <a:spLocks noGrp="1"/>
          </p:cNvSpPr>
          <p:nvPr>
            <p:ph type="pic" sz="quarter" idx="14"/>
          </p:nvPr>
        </p:nvSpPr>
        <p:spPr>
          <a:xfrm>
            <a:off x="4652255" y="1976097"/>
            <a:ext cx="2880000" cy="2160000"/>
          </a:xfrm>
        </p:spPr>
        <p:txBody>
          <a:bodyPr/>
          <a:lstStyle/>
          <a:p>
            <a:endParaRPr lang="id-ID"/>
          </a:p>
        </p:txBody>
      </p:sp>
      <p:sp>
        <p:nvSpPr>
          <p:cNvPr id="11" name="Picture Placeholder 11"/>
          <p:cNvSpPr>
            <a:spLocks noGrp="1"/>
          </p:cNvSpPr>
          <p:nvPr>
            <p:ph type="pic" sz="quarter" idx="15"/>
          </p:nvPr>
        </p:nvSpPr>
        <p:spPr>
          <a:xfrm>
            <a:off x="8283830" y="1976097"/>
            <a:ext cx="2880000" cy="2160000"/>
          </a:xfrm>
        </p:spPr>
        <p:txBody>
          <a:bodyPr/>
          <a:lstStyle/>
          <a:p>
            <a:endParaRPr lang="id-ID"/>
          </a:p>
        </p:txBody>
      </p:sp>
    </p:spTree>
    <p:extLst>
      <p:ext uri="{BB962C8B-B14F-4D97-AF65-F5344CB8AC3E}">
        <p14:creationId xmlns:p14="http://schemas.microsoft.com/office/powerpoint/2010/main" val="203234288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grpSp>
        <p:nvGrpSpPr>
          <p:cNvPr id="4" name="Group 3"/>
          <p:cNvGrpSpPr/>
          <p:nvPr userDrawn="1"/>
        </p:nvGrpSpPr>
        <p:grpSpPr>
          <a:xfrm>
            <a:off x="6804295" y="710"/>
            <a:ext cx="6218568" cy="6858000"/>
            <a:chOff x="4843448" y="0"/>
            <a:chExt cx="6218568" cy="6858000"/>
          </a:xfrm>
        </p:grpSpPr>
        <p:sp>
          <p:nvSpPr>
            <p:cNvPr id="7" name="Freeform 27"/>
            <p:cNvSpPr>
              <a:spLocks/>
            </p:cNvSpPr>
            <p:nvPr userDrawn="1"/>
          </p:nvSpPr>
          <p:spPr bwMode="auto">
            <a:xfrm>
              <a:off x="540721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28"/>
            <p:cNvSpPr>
              <a:spLocks/>
            </p:cNvSpPr>
            <p:nvPr userDrawn="1"/>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30"/>
            <p:cNvSpPr>
              <a:spLocks/>
            </p:cNvSpPr>
            <p:nvPr/>
          </p:nvSpPr>
          <p:spPr bwMode="auto">
            <a:xfrm>
              <a:off x="7103415"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a:off x="7669627"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3"/>
            <p:cNvSpPr>
              <a:spLocks/>
            </p:cNvSpPr>
            <p:nvPr/>
          </p:nvSpPr>
          <p:spPr bwMode="auto">
            <a:xfrm>
              <a:off x="936582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6"/>
            <p:cNvSpPr>
              <a:spLocks/>
            </p:cNvSpPr>
            <p:nvPr userDrawn="1"/>
          </p:nvSpPr>
          <p:spPr bwMode="auto">
            <a:xfrm>
              <a:off x="4843448"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7"/>
            <p:cNvSpPr>
              <a:spLocks/>
            </p:cNvSpPr>
            <p:nvPr userDrawn="1"/>
          </p:nvSpPr>
          <p:spPr bwMode="auto">
            <a:xfrm>
              <a:off x="5407219" y="98110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8"/>
            <p:cNvSpPr>
              <a:spLocks/>
            </p:cNvSpPr>
            <p:nvPr userDrawn="1"/>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0"/>
            <p:cNvSpPr>
              <a:spLocks/>
            </p:cNvSpPr>
            <p:nvPr/>
          </p:nvSpPr>
          <p:spPr bwMode="auto">
            <a:xfrm>
              <a:off x="7669627"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2"/>
            <p:cNvSpPr>
              <a:spLocks/>
            </p:cNvSpPr>
            <p:nvPr/>
          </p:nvSpPr>
          <p:spPr bwMode="auto">
            <a:xfrm>
              <a:off x="8799609"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4"/>
            <p:cNvSpPr>
              <a:spLocks/>
            </p:cNvSpPr>
            <p:nvPr/>
          </p:nvSpPr>
          <p:spPr bwMode="auto">
            <a:xfrm>
              <a:off x="9932033"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46"/>
            <p:cNvSpPr>
              <a:spLocks/>
            </p:cNvSpPr>
            <p:nvPr userDrawn="1"/>
          </p:nvSpPr>
          <p:spPr bwMode="auto">
            <a:xfrm>
              <a:off x="4843448"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47"/>
            <p:cNvSpPr>
              <a:spLocks/>
            </p:cNvSpPr>
            <p:nvPr userDrawn="1"/>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49"/>
            <p:cNvSpPr>
              <a:spLocks/>
            </p:cNvSpPr>
            <p:nvPr/>
          </p:nvSpPr>
          <p:spPr bwMode="auto">
            <a:xfrm>
              <a:off x="7103415"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50"/>
            <p:cNvSpPr>
              <a:spLocks/>
            </p:cNvSpPr>
            <p:nvPr/>
          </p:nvSpPr>
          <p:spPr bwMode="auto">
            <a:xfrm>
              <a:off x="7669627"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2"/>
            <p:cNvSpPr>
              <a:spLocks/>
            </p:cNvSpPr>
            <p:nvPr/>
          </p:nvSpPr>
          <p:spPr bwMode="auto">
            <a:xfrm>
              <a:off x="936582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3"/>
            <p:cNvSpPr>
              <a:spLocks/>
            </p:cNvSpPr>
            <p:nvPr/>
          </p:nvSpPr>
          <p:spPr bwMode="auto">
            <a:xfrm>
              <a:off x="993203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56"/>
            <p:cNvSpPr>
              <a:spLocks/>
            </p:cNvSpPr>
            <p:nvPr userDrawn="1"/>
          </p:nvSpPr>
          <p:spPr bwMode="auto">
            <a:xfrm>
              <a:off x="4843448"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57"/>
            <p:cNvSpPr>
              <a:spLocks/>
            </p:cNvSpPr>
            <p:nvPr userDrawn="1"/>
          </p:nvSpPr>
          <p:spPr bwMode="auto">
            <a:xfrm>
              <a:off x="540721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58"/>
            <p:cNvSpPr>
              <a:spLocks/>
            </p:cNvSpPr>
            <p:nvPr userDrawn="1"/>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65"/>
            <p:cNvSpPr>
              <a:spLocks/>
            </p:cNvSpPr>
            <p:nvPr userDrawn="1"/>
          </p:nvSpPr>
          <p:spPr bwMode="auto">
            <a:xfrm>
              <a:off x="540721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74"/>
            <p:cNvSpPr>
              <a:spLocks/>
            </p:cNvSpPr>
            <p:nvPr userDrawn="1"/>
          </p:nvSpPr>
          <p:spPr bwMode="auto">
            <a:xfrm>
              <a:off x="4843448"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75"/>
            <p:cNvSpPr>
              <a:spLocks/>
            </p:cNvSpPr>
            <p:nvPr userDrawn="1"/>
          </p:nvSpPr>
          <p:spPr bwMode="auto">
            <a:xfrm>
              <a:off x="5407219"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84"/>
            <p:cNvSpPr>
              <a:spLocks/>
            </p:cNvSpPr>
            <p:nvPr userDrawn="1"/>
          </p:nvSpPr>
          <p:spPr bwMode="auto">
            <a:xfrm>
              <a:off x="4843448"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85"/>
            <p:cNvSpPr>
              <a:spLocks/>
            </p:cNvSpPr>
            <p:nvPr userDrawn="1"/>
          </p:nvSpPr>
          <p:spPr bwMode="auto">
            <a:xfrm>
              <a:off x="540721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22442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9_Custom Layout">
    <p:spTree>
      <p:nvGrpSpPr>
        <p:cNvPr id="1" name=""/>
        <p:cNvGrpSpPr/>
        <p:nvPr/>
      </p:nvGrpSpPr>
      <p:grpSpPr>
        <a:xfrm>
          <a:off x="0" y="0"/>
          <a:ext cx="0" cy="0"/>
          <a:chOff x="0" y="0"/>
          <a:chExt cx="0" cy="0"/>
        </a:xfrm>
      </p:grpSpPr>
      <p:grpSp>
        <p:nvGrpSpPr>
          <p:cNvPr id="4" name="Group 3"/>
          <p:cNvGrpSpPr/>
          <p:nvPr userDrawn="1"/>
        </p:nvGrpSpPr>
        <p:grpSpPr>
          <a:xfrm>
            <a:off x="6804295" y="76913"/>
            <a:ext cx="6218568" cy="6858000"/>
            <a:chOff x="4843448" y="0"/>
            <a:chExt cx="6218568" cy="6858000"/>
          </a:xfrm>
        </p:grpSpPr>
        <p:sp>
          <p:nvSpPr>
            <p:cNvPr id="7" name="Freeform 27"/>
            <p:cNvSpPr>
              <a:spLocks/>
            </p:cNvSpPr>
            <p:nvPr userDrawn="1"/>
          </p:nvSpPr>
          <p:spPr bwMode="auto">
            <a:xfrm>
              <a:off x="540721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28"/>
            <p:cNvSpPr>
              <a:spLocks/>
            </p:cNvSpPr>
            <p:nvPr userDrawn="1"/>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30"/>
            <p:cNvSpPr>
              <a:spLocks/>
            </p:cNvSpPr>
            <p:nvPr/>
          </p:nvSpPr>
          <p:spPr bwMode="auto">
            <a:xfrm>
              <a:off x="7103415"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a:off x="7669627"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3"/>
            <p:cNvSpPr>
              <a:spLocks/>
            </p:cNvSpPr>
            <p:nvPr/>
          </p:nvSpPr>
          <p:spPr bwMode="auto">
            <a:xfrm>
              <a:off x="936582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36"/>
            <p:cNvSpPr>
              <a:spLocks/>
            </p:cNvSpPr>
            <p:nvPr userDrawn="1"/>
          </p:nvSpPr>
          <p:spPr bwMode="auto">
            <a:xfrm>
              <a:off x="4843448" y="97866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37"/>
            <p:cNvSpPr>
              <a:spLocks/>
            </p:cNvSpPr>
            <p:nvPr userDrawn="1"/>
          </p:nvSpPr>
          <p:spPr bwMode="auto">
            <a:xfrm>
              <a:off x="5407219" y="98110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38"/>
            <p:cNvSpPr>
              <a:spLocks/>
            </p:cNvSpPr>
            <p:nvPr userDrawn="1"/>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40"/>
            <p:cNvSpPr>
              <a:spLocks/>
            </p:cNvSpPr>
            <p:nvPr/>
          </p:nvSpPr>
          <p:spPr bwMode="auto">
            <a:xfrm>
              <a:off x="7669627"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2"/>
            <p:cNvSpPr>
              <a:spLocks/>
            </p:cNvSpPr>
            <p:nvPr/>
          </p:nvSpPr>
          <p:spPr bwMode="auto">
            <a:xfrm>
              <a:off x="8799609"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4"/>
            <p:cNvSpPr>
              <a:spLocks/>
            </p:cNvSpPr>
            <p:nvPr/>
          </p:nvSpPr>
          <p:spPr bwMode="auto">
            <a:xfrm>
              <a:off x="9932033"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46"/>
            <p:cNvSpPr>
              <a:spLocks/>
            </p:cNvSpPr>
            <p:nvPr userDrawn="1"/>
          </p:nvSpPr>
          <p:spPr bwMode="auto">
            <a:xfrm>
              <a:off x="4843448"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47"/>
            <p:cNvSpPr>
              <a:spLocks/>
            </p:cNvSpPr>
            <p:nvPr userDrawn="1"/>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49"/>
            <p:cNvSpPr>
              <a:spLocks/>
            </p:cNvSpPr>
            <p:nvPr/>
          </p:nvSpPr>
          <p:spPr bwMode="auto">
            <a:xfrm>
              <a:off x="7103415"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50"/>
            <p:cNvSpPr>
              <a:spLocks/>
            </p:cNvSpPr>
            <p:nvPr/>
          </p:nvSpPr>
          <p:spPr bwMode="auto">
            <a:xfrm>
              <a:off x="7669627"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2"/>
            <p:cNvSpPr>
              <a:spLocks/>
            </p:cNvSpPr>
            <p:nvPr/>
          </p:nvSpPr>
          <p:spPr bwMode="auto">
            <a:xfrm>
              <a:off x="936582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3"/>
            <p:cNvSpPr>
              <a:spLocks/>
            </p:cNvSpPr>
            <p:nvPr/>
          </p:nvSpPr>
          <p:spPr bwMode="auto">
            <a:xfrm>
              <a:off x="993203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56"/>
            <p:cNvSpPr>
              <a:spLocks/>
            </p:cNvSpPr>
            <p:nvPr userDrawn="1"/>
          </p:nvSpPr>
          <p:spPr bwMode="auto">
            <a:xfrm>
              <a:off x="4843448"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57"/>
            <p:cNvSpPr>
              <a:spLocks/>
            </p:cNvSpPr>
            <p:nvPr userDrawn="1"/>
          </p:nvSpPr>
          <p:spPr bwMode="auto">
            <a:xfrm>
              <a:off x="540721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58"/>
            <p:cNvSpPr>
              <a:spLocks/>
            </p:cNvSpPr>
            <p:nvPr userDrawn="1"/>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65"/>
            <p:cNvSpPr>
              <a:spLocks/>
            </p:cNvSpPr>
            <p:nvPr userDrawn="1"/>
          </p:nvSpPr>
          <p:spPr bwMode="auto">
            <a:xfrm>
              <a:off x="540721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74"/>
            <p:cNvSpPr>
              <a:spLocks/>
            </p:cNvSpPr>
            <p:nvPr userDrawn="1"/>
          </p:nvSpPr>
          <p:spPr bwMode="auto">
            <a:xfrm>
              <a:off x="4843448"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75"/>
            <p:cNvSpPr>
              <a:spLocks/>
            </p:cNvSpPr>
            <p:nvPr userDrawn="1"/>
          </p:nvSpPr>
          <p:spPr bwMode="auto">
            <a:xfrm>
              <a:off x="5407219" y="49006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84"/>
            <p:cNvSpPr>
              <a:spLocks/>
            </p:cNvSpPr>
            <p:nvPr userDrawn="1"/>
          </p:nvSpPr>
          <p:spPr bwMode="auto">
            <a:xfrm>
              <a:off x="4843448"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85"/>
            <p:cNvSpPr>
              <a:spLocks/>
            </p:cNvSpPr>
            <p:nvPr userDrawn="1"/>
          </p:nvSpPr>
          <p:spPr bwMode="auto">
            <a:xfrm>
              <a:off x="540721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453076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50040085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
        <p:nvSpPr>
          <p:cNvPr id="9" name="Picture Placeholder 1"/>
          <p:cNvSpPr>
            <a:spLocks noGrp="1"/>
          </p:cNvSpPr>
          <p:nvPr>
            <p:ph type="pic" sz="quarter" idx="13"/>
          </p:nvPr>
        </p:nvSpPr>
        <p:spPr>
          <a:xfrm>
            <a:off x="1236738" y="1549357"/>
            <a:ext cx="2520000" cy="2520000"/>
          </a:xfrm>
          <a:prstGeom prst="ellipse">
            <a:avLst/>
          </a:prstGeom>
        </p:spPr>
      </p:sp>
      <p:sp>
        <p:nvSpPr>
          <p:cNvPr id="10" name="Picture Placeholder 2"/>
          <p:cNvSpPr>
            <a:spLocks noGrp="1"/>
          </p:cNvSpPr>
          <p:nvPr>
            <p:ph type="pic" sz="quarter" idx="14"/>
          </p:nvPr>
        </p:nvSpPr>
        <p:spPr>
          <a:xfrm>
            <a:off x="4842255" y="1572339"/>
            <a:ext cx="2520000" cy="2520000"/>
          </a:xfrm>
          <a:prstGeom prst="ellipse">
            <a:avLst/>
          </a:prstGeom>
        </p:spPr>
      </p:sp>
      <p:sp>
        <p:nvSpPr>
          <p:cNvPr id="11" name="Picture Placeholder 3"/>
          <p:cNvSpPr>
            <a:spLocks noGrp="1"/>
          </p:cNvSpPr>
          <p:nvPr>
            <p:ph type="pic" sz="quarter" idx="15"/>
          </p:nvPr>
        </p:nvSpPr>
        <p:spPr>
          <a:xfrm>
            <a:off x="8450080" y="1572339"/>
            <a:ext cx="2520000" cy="2520000"/>
          </a:xfrm>
          <a:prstGeom prst="ellipse">
            <a:avLst/>
          </a:prstGeom>
        </p:spPr>
      </p:sp>
    </p:spTree>
    <p:extLst>
      <p:ext uri="{BB962C8B-B14F-4D97-AF65-F5344CB8AC3E}">
        <p14:creationId xmlns:p14="http://schemas.microsoft.com/office/powerpoint/2010/main" val="8749807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2" name="Group 1"/>
          <p:cNvGrpSpPr/>
          <p:nvPr userDrawn="1"/>
        </p:nvGrpSpPr>
        <p:grpSpPr>
          <a:xfrm>
            <a:off x="-884354" y="0"/>
            <a:ext cx="3392391" cy="6858000"/>
            <a:chOff x="-884354" y="0"/>
            <a:chExt cx="3392391" cy="6858000"/>
          </a:xfrm>
        </p:grpSpPr>
        <p:sp>
          <p:nvSpPr>
            <p:cNvPr id="12" name="Freeform 32"/>
            <p:cNvSpPr>
              <a:spLocks/>
            </p:cNvSpPr>
            <p:nvPr/>
          </p:nvSpPr>
          <p:spPr bwMode="auto">
            <a:xfrm>
              <a:off x="-884354"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3"/>
            <p:cNvSpPr>
              <a:spLocks/>
            </p:cNvSpPr>
            <p:nvPr/>
          </p:nvSpPr>
          <p:spPr bwMode="auto">
            <a:xfrm>
              <a:off x="-318142"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4"/>
            <p:cNvSpPr>
              <a:spLocks/>
            </p:cNvSpPr>
            <p:nvPr/>
          </p:nvSpPr>
          <p:spPr bwMode="auto">
            <a:xfrm>
              <a:off x="811842"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5"/>
            <p:cNvSpPr>
              <a:spLocks/>
            </p:cNvSpPr>
            <p:nvPr/>
          </p:nvSpPr>
          <p:spPr bwMode="auto">
            <a:xfrm>
              <a:off x="1378054"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2"/>
            <p:cNvSpPr>
              <a:spLocks/>
            </p:cNvSpPr>
            <p:nvPr/>
          </p:nvSpPr>
          <p:spPr bwMode="auto">
            <a:xfrm>
              <a:off x="-884354"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3"/>
            <p:cNvSpPr>
              <a:spLocks/>
            </p:cNvSpPr>
            <p:nvPr/>
          </p:nvSpPr>
          <p:spPr bwMode="auto">
            <a:xfrm>
              <a:off x="-318142"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4"/>
            <p:cNvSpPr>
              <a:spLocks/>
            </p:cNvSpPr>
            <p:nvPr/>
          </p:nvSpPr>
          <p:spPr bwMode="auto">
            <a:xfrm>
              <a:off x="248070"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45"/>
            <p:cNvSpPr>
              <a:spLocks/>
            </p:cNvSpPr>
            <p:nvPr/>
          </p:nvSpPr>
          <p:spPr bwMode="auto">
            <a:xfrm>
              <a:off x="1378054"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2"/>
            <p:cNvSpPr>
              <a:spLocks/>
            </p:cNvSpPr>
            <p:nvPr/>
          </p:nvSpPr>
          <p:spPr bwMode="auto">
            <a:xfrm>
              <a:off x="-318142"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3"/>
            <p:cNvSpPr>
              <a:spLocks/>
            </p:cNvSpPr>
            <p:nvPr/>
          </p:nvSpPr>
          <p:spPr bwMode="auto">
            <a:xfrm>
              <a:off x="248070"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4"/>
            <p:cNvSpPr>
              <a:spLocks/>
            </p:cNvSpPr>
            <p:nvPr/>
          </p:nvSpPr>
          <p:spPr bwMode="auto">
            <a:xfrm>
              <a:off x="811842"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55"/>
            <p:cNvSpPr>
              <a:spLocks/>
            </p:cNvSpPr>
            <p:nvPr/>
          </p:nvSpPr>
          <p:spPr bwMode="auto">
            <a:xfrm>
              <a:off x="1378054"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2"/>
            <p:cNvSpPr>
              <a:spLocks/>
            </p:cNvSpPr>
            <p:nvPr/>
          </p:nvSpPr>
          <p:spPr bwMode="auto">
            <a:xfrm>
              <a:off x="-884354"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3"/>
            <p:cNvSpPr>
              <a:spLocks/>
            </p:cNvSpPr>
            <p:nvPr/>
          </p:nvSpPr>
          <p:spPr bwMode="auto">
            <a:xfrm>
              <a:off x="248070"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64"/>
            <p:cNvSpPr>
              <a:spLocks/>
            </p:cNvSpPr>
            <p:nvPr/>
          </p:nvSpPr>
          <p:spPr bwMode="auto">
            <a:xfrm>
              <a:off x="811842"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70"/>
            <p:cNvSpPr>
              <a:spLocks/>
            </p:cNvSpPr>
            <p:nvPr/>
          </p:nvSpPr>
          <p:spPr bwMode="auto">
            <a:xfrm>
              <a:off x="-884354"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1"/>
            <p:cNvSpPr>
              <a:spLocks/>
            </p:cNvSpPr>
            <p:nvPr/>
          </p:nvSpPr>
          <p:spPr bwMode="auto">
            <a:xfrm>
              <a:off x="-318142"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72"/>
            <p:cNvSpPr>
              <a:spLocks/>
            </p:cNvSpPr>
            <p:nvPr/>
          </p:nvSpPr>
          <p:spPr bwMode="auto">
            <a:xfrm>
              <a:off x="811842"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73"/>
            <p:cNvSpPr>
              <a:spLocks/>
            </p:cNvSpPr>
            <p:nvPr/>
          </p:nvSpPr>
          <p:spPr bwMode="auto">
            <a:xfrm>
              <a:off x="1378054"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80"/>
            <p:cNvSpPr>
              <a:spLocks/>
            </p:cNvSpPr>
            <p:nvPr/>
          </p:nvSpPr>
          <p:spPr bwMode="auto">
            <a:xfrm>
              <a:off x="-318142"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81"/>
            <p:cNvSpPr>
              <a:spLocks/>
            </p:cNvSpPr>
            <p:nvPr/>
          </p:nvSpPr>
          <p:spPr bwMode="auto">
            <a:xfrm>
              <a:off x="248070"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82"/>
            <p:cNvSpPr>
              <a:spLocks/>
            </p:cNvSpPr>
            <p:nvPr/>
          </p:nvSpPr>
          <p:spPr bwMode="auto">
            <a:xfrm>
              <a:off x="811842"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83"/>
            <p:cNvSpPr>
              <a:spLocks/>
            </p:cNvSpPr>
            <p:nvPr/>
          </p:nvSpPr>
          <p:spPr bwMode="auto">
            <a:xfrm>
              <a:off x="1378054"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90"/>
            <p:cNvSpPr>
              <a:spLocks/>
            </p:cNvSpPr>
            <p:nvPr/>
          </p:nvSpPr>
          <p:spPr bwMode="auto">
            <a:xfrm>
              <a:off x="-884354"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1"/>
            <p:cNvSpPr>
              <a:spLocks/>
            </p:cNvSpPr>
            <p:nvPr/>
          </p:nvSpPr>
          <p:spPr bwMode="auto">
            <a:xfrm>
              <a:off x="-318142"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92"/>
            <p:cNvSpPr>
              <a:spLocks/>
            </p:cNvSpPr>
            <p:nvPr/>
          </p:nvSpPr>
          <p:spPr bwMode="auto">
            <a:xfrm>
              <a:off x="811842"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4359779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1">
  <p:cSld name="Title Slide 1">
    <p:bg>
      <p:bgPr>
        <a:solidFill>
          <a:schemeClr val="bg1"/>
        </a:solidFill>
        <a:effectLst/>
      </p:bgPr>
    </p:bg>
    <p:spTree>
      <p:nvGrpSpPr>
        <p:cNvPr id="1" name="Shape 13"/>
        <p:cNvGrpSpPr/>
        <p:nvPr/>
      </p:nvGrpSpPr>
      <p:grpSpPr>
        <a:xfrm>
          <a:off x="0" y="0"/>
          <a:ext cx="0" cy="0"/>
          <a:chOff x="0" y="0"/>
          <a:chExt cx="0" cy="0"/>
        </a:xfrm>
      </p:grpSpPr>
      <p:sp>
        <p:nvSpPr>
          <p:cNvPr id="5" name="Google Shape;14;p2"/>
          <p:cNvSpPr>
            <a:spLocks noChangeArrowheads="1"/>
          </p:cNvSpPr>
          <p:nvPr userDrawn="1"/>
        </p:nvSpPr>
        <p:spPr bwMode="auto">
          <a:xfrm>
            <a:off x="0" y="2097088"/>
            <a:ext cx="12192000" cy="4760912"/>
          </a:xfrm>
          <a:prstGeom prst="rect">
            <a:avLst/>
          </a:prstGeom>
          <a:solidFill>
            <a:srgbClr val="5F408E"/>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nchor="ctr"/>
          <a:lstStyle/>
          <a:p>
            <a:pPr algn="ctr" defTabSz="938213" eaLnBrk="0" fontAlgn="base" hangingPunct="0">
              <a:spcBef>
                <a:spcPct val="0"/>
              </a:spcBef>
              <a:spcAft>
                <a:spcPct val="0"/>
              </a:spcAft>
            </a:pPr>
            <a:endParaRPr lang="en-US" altLang="en-US">
              <a:solidFill>
                <a:srgbClr val="FFFFFF"/>
              </a:solidFill>
              <a:latin typeface="Trebuchet MS" panose="020B0603020202020204" pitchFamily="34" charset="0"/>
              <a:ea typeface="MS PGothic" panose="020B0600070205080204" pitchFamily="34" charset="-128"/>
              <a:cs typeface="Arial"/>
              <a:sym typeface="Trebuchet MS" panose="020B0603020202020204" pitchFamily="34" charset="0"/>
            </a:endParaRPr>
          </a:p>
        </p:txBody>
      </p:sp>
      <p:sp>
        <p:nvSpPr>
          <p:cNvPr id="15" name="Google Shape;15;p2"/>
          <p:cNvSpPr txBox="1">
            <a:spLocks noGrp="1"/>
          </p:cNvSpPr>
          <p:nvPr>
            <p:ph type="ctrTitle"/>
          </p:nvPr>
        </p:nvSpPr>
        <p:spPr>
          <a:xfrm>
            <a:off x="1202554" y="2880220"/>
            <a:ext cx="7821917" cy="2387600"/>
          </a:xfrm>
          <a:prstGeom prst="rect">
            <a:avLst/>
          </a:prstGeom>
          <a:noFill/>
          <a:ln>
            <a:noFill/>
          </a:ln>
        </p:spPr>
        <p:txBody>
          <a:bodyPr spcFirstLastPara="1" wrap="square" lIns="0" tIns="0" rIns="0" bIns="0" anchor="t" anchorCtr="0"/>
          <a:lstStyle>
            <a:lvl1pPr lvl="0" algn="l">
              <a:lnSpc>
                <a:spcPct val="90000"/>
              </a:lnSpc>
              <a:spcBef>
                <a:spcPts val="0"/>
              </a:spcBef>
              <a:spcAft>
                <a:spcPts val="0"/>
              </a:spcAft>
              <a:buClr>
                <a:schemeClr val="lt1"/>
              </a:buClr>
              <a:buSzPts val="4800"/>
              <a:buFont typeface="Verdana"/>
              <a:buNone/>
              <a:defRPr sz="48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 name="Google Shape;16;p2"/>
          <p:cNvSpPr txBox="1">
            <a:spLocks noGrp="1"/>
          </p:cNvSpPr>
          <p:nvPr>
            <p:ph type="subTitle" idx="1"/>
          </p:nvPr>
        </p:nvSpPr>
        <p:spPr>
          <a:xfrm>
            <a:off x="1202554" y="5823631"/>
            <a:ext cx="6879772" cy="478558"/>
          </a:xfrm>
          <a:prstGeom prst="rect">
            <a:avLst/>
          </a:prstGeom>
          <a:noFill/>
          <a:ln>
            <a:noFill/>
          </a:ln>
        </p:spPr>
        <p:txBody>
          <a:bodyPr spcFirstLastPara="1" wrap="square" lIns="0" tIns="45700" rIns="91425" bIns="45700" anchor="t" anchorCtr="0"/>
          <a:lstStyle>
            <a:lvl1pPr lvl="0" algn="l">
              <a:lnSpc>
                <a:spcPct val="100000"/>
              </a:lnSpc>
              <a:spcBef>
                <a:spcPts val="1000"/>
              </a:spcBef>
              <a:spcAft>
                <a:spcPts val="0"/>
              </a:spcAft>
              <a:buClr>
                <a:schemeClr val="lt1"/>
              </a:buClr>
              <a:buSzPts val="1800"/>
              <a:buNone/>
              <a:defRPr sz="1800">
                <a:solidFill>
                  <a:schemeClr val="lt1"/>
                </a:solidFill>
              </a:defRPr>
            </a:lvl1pPr>
            <a:lvl2pPr lvl="1" algn="ctr">
              <a:lnSpc>
                <a:spcPct val="100000"/>
              </a:lnSpc>
              <a:spcBef>
                <a:spcPts val="500"/>
              </a:spcBef>
              <a:spcAft>
                <a:spcPts val="0"/>
              </a:spcAft>
              <a:buClr>
                <a:srgbClr val="664790"/>
              </a:buClr>
              <a:buSzPts val="2000"/>
              <a:buNone/>
              <a:defRPr sz="2000"/>
            </a:lvl2pPr>
            <a:lvl3pPr lvl="2" algn="ctr">
              <a:lnSpc>
                <a:spcPct val="100000"/>
              </a:lnSpc>
              <a:spcBef>
                <a:spcPts val="500"/>
              </a:spcBef>
              <a:spcAft>
                <a:spcPts val="0"/>
              </a:spcAft>
              <a:buClr>
                <a:srgbClr val="664790"/>
              </a:buClr>
              <a:buSzPts val="1800"/>
              <a:buNone/>
              <a:defRPr sz="1800"/>
            </a:lvl3pPr>
            <a:lvl4pPr lvl="3" algn="ctr">
              <a:lnSpc>
                <a:spcPct val="100000"/>
              </a:lnSpc>
              <a:spcBef>
                <a:spcPts val="500"/>
              </a:spcBef>
              <a:spcAft>
                <a:spcPts val="0"/>
              </a:spcAft>
              <a:buClr>
                <a:srgbClr val="664790"/>
              </a:buClr>
              <a:buSzPts val="1600"/>
              <a:buNone/>
              <a:defRPr sz="1600"/>
            </a:lvl4pPr>
            <a:lvl5pPr lvl="4" algn="ctr">
              <a:lnSpc>
                <a:spcPct val="100000"/>
              </a:lnSpc>
              <a:spcBef>
                <a:spcPts val="500"/>
              </a:spcBef>
              <a:spcAft>
                <a:spcPts val="0"/>
              </a:spcAft>
              <a:buClr>
                <a:srgbClr val="664790"/>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body" idx="2"/>
          </p:nvPr>
        </p:nvSpPr>
        <p:spPr>
          <a:xfrm rot="5400000">
            <a:off x="10671036" y="3683760"/>
            <a:ext cx="2062163" cy="455084"/>
          </a:xfrm>
          <a:prstGeom prst="rect">
            <a:avLst/>
          </a:prstGeom>
          <a:noFill/>
          <a:ln>
            <a:noFill/>
          </a:ln>
        </p:spPr>
        <p:txBody>
          <a:bodyPr spcFirstLastPara="1" wrap="square" lIns="0" tIns="45700" rIns="91425" bIns="45700" anchor="ctr" anchorCtr="0"/>
          <a:lstStyle>
            <a:lvl1pPr marL="457200" lvl="0" indent="-228600" algn="l">
              <a:lnSpc>
                <a:spcPct val="100000"/>
              </a:lnSpc>
              <a:spcBef>
                <a:spcPts val="1000"/>
              </a:spcBef>
              <a:spcAft>
                <a:spcPts val="0"/>
              </a:spcAft>
              <a:buClr>
                <a:schemeClr val="lt1"/>
              </a:buClr>
              <a:buSzPts val="1200"/>
              <a:buNone/>
              <a:defRPr sz="1200">
                <a:solidFill>
                  <a:schemeClr val="lt1"/>
                </a:solidFill>
              </a:defRPr>
            </a:lvl1pPr>
            <a:lvl2pPr marL="914400" lvl="1" indent="-342900" algn="l">
              <a:lnSpc>
                <a:spcPct val="100000"/>
              </a:lnSpc>
              <a:spcBef>
                <a:spcPts val="500"/>
              </a:spcBef>
              <a:spcAft>
                <a:spcPts val="0"/>
              </a:spcAft>
              <a:buClr>
                <a:srgbClr val="664790"/>
              </a:buClr>
              <a:buSzPts val="1800"/>
              <a:buChar char="•"/>
              <a:defRPr/>
            </a:lvl2pPr>
            <a:lvl3pPr marL="1371600" lvl="2" indent="-342900" algn="l">
              <a:lnSpc>
                <a:spcPct val="100000"/>
              </a:lnSpc>
              <a:spcBef>
                <a:spcPts val="500"/>
              </a:spcBef>
              <a:spcAft>
                <a:spcPts val="0"/>
              </a:spcAft>
              <a:buClr>
                <a:srgbClr val="664790"/>
              </a:buClr>
              <a:buSzPts val="1800"/>
              <a:buChar char="•"/>
              <a:defRPr/>
            </a:lvl3pPr>
            <a:lvl4pPr marL="1828800" lvl="3" indent="-342900" algn="l">
              <a:lnSpc>
                <a:spcPct val="100000"/>
              </a:lnSpc>
              <a:spcBef>
                <a:spcPts val="500"/>
              </a:spcBef>
              <a:spcAft>
                <a:spcPts val="0"/>
              </a:spcAft>
              <a:buClr>
                <a:srgbClr val="664790"/>
              </a:buClr>
              <a:buSzPts val="1800"/>
              <a:buChar char="•"/>
              <a:defRPr/>
            </a:lvl4pPr>
            <a:lvl5pPr marL="2286000" lvl="4" indent="-342900" algn="l">
              <a:lnSpc>
                <a:spcPct val="100000"/>
              </a:lnSpc>
              <a:spcBef>
                <a:spcPts val="500"/>
              </a:spcBef>
              <a:spcAft>
                <a:spcPts val="0"/>
              </a:spcAft>
              <a:buClr>
                <a:srgbClr val="664790"/>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9755831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grpSp>
        <p:nvGrpSpPr>
          <p:cNvPr id="2" name="Group 1"/>
          <p:cNvGrpSpPr/>
          <p:nvPr userDrawn="1"/>
        </p:nvGrpSpPr>
        <p:grpSpPr>
          <a:xfrm>
            <a:off x="-884354" y="0"/>
            <a:ext cx="3392391" cy="6858000"/>
            <a:chOff x="-884354" y="0"/>
            <a:chExt cx="3392391" cy="6858000"/>
          </a:xfrm>
        </p:grpSpPr>
        <p:sp>
          <p:nvSpPr>
            <p:cNvPr id="12" name="Freeform 32"/>
            <p:cNvSpPr>
              <a:spLocks/>
            </p:cNvSpPr>
            <p:nvPr/>
          </p:nvSpPr>
          <p:spPr bwMode="auto">
            <a:xfrm>
              <a:off x="-884354"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33"/>
            <p:cNvSpPr>
              <a:spLocks/>
            </p:cNvSpPr>
            <p:nvPr/>
          </p:nvSpPr>
          <p:spPr bwMode="auto">
            <a:xfrm>
              <a:off x="-318142"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34"/>
            <p:cNvSpPr>
              <a:spLocks/>
            </p:cNvSpPr>
            <p:nvPr/>
          </p:nvSpPr>
          <p:spPr bwMode="auto">
            <a:xfrm>
              <a:off x="811842"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35"/>
            <p:cNvSpPr>
              <a:spLocks/>
            </p:cNvSpPr>
            <p:nvPr/>
          </p:nvSpPr>
          <p:spPr bwMode="auto">
            <a:xfrm>
              <a:off x="1378054"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42"/>
            <p:cNvSpPr>
              <a:spLocks/>
            </p:cNvSpPr>
            <p:nvPr/>
          </p:nvSpPr>
          <p:spPr bwMode="auto">
            <a:xfrm>
              <a:off x="-884354"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43"/>
            <p:cNvSpPr>
              <a:spLocks/>
            </p:cNvSpPr>
            <p:nvPr/>
          </p:nvSpPr>
          <p:spPr bwMode="auto">
            <a:xfrm>
              <a:off x="-318142"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44"/>
            <p:cNvSpPr>
              <a:spLocks/>
            </p:cNvSpPr>
            <p:nvPr/>
          </p:nvSpPr>
          <p:spPr bwMode="auto">
            <a:xfrm>
              <a:off x="248070"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45"/>
            <p:cNvSpPr>
              <a:spLocks/>
            </p:cNvSpPr>
            <p:nvPr/>
          </p:nvSpPr>
          <p:spPr bwMode="auto">
            <a:xfrm>
              <a:off x="1378054"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2"/>
            <p:cNvSpPr>
              <a:spLocks/>
            </p:cNvSpPr>
            <p:nvPr/>
          </p:nvSpPr>
          <p:spPr bwMode="auto">
            <a:xfrm>
              <a:off x="-318142"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3"/>
            <p:cNvSpPr>
              <a:spLocks/>
            </p:cNvSpPr>
            <p:nvPr/>
          </p:nvSpPr>
          <p:spPr bwMode="auto">
            <a:xfrm>
              <a:off x="248070"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4"/>
            <p:cNvSpPr>
              <a:spLocks/>
            </p:cNvSpPr>
            <p:nvPr/>
          </p:nvSpPr>
          <p:spPr bwMode="auto">
            <a:xfrm>
              <a:off x="811842"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55"/>
            <p:cNvSpPr>
              <a:spLocks/>
            </p:cNvSpPr>
            <p:nvPr/>
          </p:nvSpPr>
          <p:spPr bwMode="auto">
            <a:xfrm>
              <a:off x="1378054"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62"/>
            <p:cNvSpPr>
              <a:spLocks/>
            </p:cNvSpPr>
            <p:nvPr/>
          </p:nvSpPr>
          <p:spPr bwMode="auto">
            <a:xfrm>
              <a:off x="-884354"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63"/>
            <p:cNvSpPr>
              <a:spLocks/>
            </p:cNvSpPr>
            <p:nvPr/>
          </p:nvSpPr>
          <p:spPr bwMode="auto">
            <a:xfrm>
              <a:off x="248070"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64"/>
            <p:cNvSpPr>
              <a:spLocks/>
            </p:cNvSpPr>
            <p:nvPr/>
          </p:nvSpPr>
          <p:spPr bwMode="auto">
            <a:xfrm>
              <a:off x="811842"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70"/>
            <p:cNvSpPr>
              <a:spLocks/>
            </p:cNvSpPr>
            <p:nvPr/>
          </p:nvSpPr>
          <p:spPr bwMode="auto">
            <a:xfrm>
              <a:off x="-884354"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71"/>
            <p:cNvSpPr>
              <a:spLocks/>
            </p:cNvSpPr>
            <p:nvPr/>
          </p:nvSpPr>
          <p:spPr bwMode="auto">
            <a:xfrm>
              <a:off x="-318142"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72"/>
            <p:cNvSpPr>
              <a:spLocks/>
            </p:cNvSpPr>
            <p:nvPr/>
          </p:nvSpPr>
          <p:spPr bwMode="auto">
            <a:xfrm>
              <a:off x="811842"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73"/>
            <p:cNvSpPr>
              <a:spLocks/>
            </p:cNvSpPr>
            <p:nvPr/>
          </p:nvSpPr>
          <p:spPr bwMode="auto">
            <a:xfrm>
              <a:off x="1378054"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80"/>
            <p:cNvSpPr>
              <a:spLocks/>
            </p:cNvSpPr>
            <p:nvPr/>
          </p:nvSpPr>
          <p:spPr bwMode="auto">
            <a:xfrm>
              <a:off x="-318142"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81"/>
            <p:cNvSpPr>
              <a:spLocks/>
            </p:cNvSpPr>
            <p:nvPr/>
          </p:nvSpPr>
          <p:spPr bwMode="auto">
            <a:xfrm>
              <a:off x="248070"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82"/>
            <p:cNvSpPr>
              <a:spLocks/>
            </p:cNvSpPr>
            <p:nvPr/>
          </p:nvSpPr>
          <p:spPr bwMode="auto">
            <a:xfrm>
              <a:off x="811842"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83"/>
            <p:cNvSpPr>
              <a:spLocks/>
            </p:cNvSpPr>
            <p:nvPr/>
          </p:nvSpPr>
          <p:spPr bwMode="auto">
            <a:xfrm>
              <a:off x="1378054"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90"/>
            <p:cNvSpPr>
              <a:spLocks/>
            </p:cNvSpPr>
            <p:nvPr/>
          </p:nvSpPr>
          <p:spPr bwMode="auto">
            <a:xfrm>
              <a:off x="-884354"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1"/>
            <p:cNvSpPr>
              <a:spLocks/>
            </p:cNvSpPr>
            <p:nvPr/>
          </p:nvSpPr>
          <p:spPr bwMode="auto">
            <a:xfrm>
              <a:off x="-318142"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92"/>
            <p:cNvSpPr>
              <a:spLocks/>
            </p:cNvSpPr>
            <p:nvPr/>
          </p:nvSpPr>
          <p:spPr bwMode="auto">
            <a:xfrm>
              <a:off x="811842"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18081290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854012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79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84398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68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0" y="545146"/>
            <a:ext cx="576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846214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3"/>
          </p:nvPr>
        </p:nvSpPr>
        <p:spPr>
          <a:xfrm>
            <a:off x="6257925" y="1574800"/>
            <a:ext cx="6345238" cy="4759325"/>
          </a:xfrm>
        </p:spPr>
        <p:txBody>
          <a:bodyPr/>
          <a:lstStyle/>
          <a:p>
            <a:endParaRPr lang="id-ID"/>
          </a:p>
        </p:txBody>
      </p:sp>
    </p:spTree>
    <p:extLst>
      <p:ext uri="{BB962C8B-B14F-4D97-AF65-F5344CB8AC3E}">
        <p14:creationId xmlns:p14="http://schemas.microsoft.com/office/powerpoint/2010/main" val="30202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8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3"/>
          </p:nvPr>
        </p:nvSpPr>
        <p:spPr>
          <a:xfrm>
            <a:off x="6257925" y="1574800"/>
            <a:ext cx="6345238" cy="4759325"/>
          </a:xfrm>
        </p:spPr>
        <p:txBody>
          <a:bodyPr/>
          <a:lstStyle/>
          <a:p>
            <a:endParaRPr lang="id-ID"/>
          </a:p>
        </p:txBody>
      </p:sp>
    </p:spTree>
    <p:extLst>
      <p:ext uri="{BB962C8B-B14F-4D97-AF65-F5344CB8AC3E}">
        <p14:creationId xmlns:p14="http://schemas.microsoft.com/office/powerpoint/2010/main" val="132702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3"/>
          </p:nvPr>
        </p:nvSpPr>
        <p:spPr>
          <a:xfrm>
            <a:off x="1160552" y="1130178"/>
            <a:ext cx="2497138" cy="2497137"/>
          </a:xfrm>
          <a:prstGeom prst="ellipse">
            <a:avLst/>
          </a:prstGeom>
        </p:spPr>
        <p:txBody>
          <a:bodyPr/>
          <a:lstStyle/>
          <a:p>
            <a:endParaRPr lang="id-ID"/>
          </a:p>
        </p:txBody>
      </p:sp>
    </p:spTree>
    <p:extLst>
      <p:ext uri="{BB962C8B-B14F-4D97-AF65-F5344CB8AC3E}">
        <p14:creationId xmlns:p14="http://schemas.microsoft.com/office/powerpoint/2010/main" val="214442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633811" y="545146"/>
            <a:ext cx="425067" cy="365125"/>
          </a:xfrm>
          <a:prstGeom prst="rect">
            <a:avLst/>
          </a:prstGeom>
        </p:spPr>
        <p:txBody>
          <a:bodyPr/>
          <a:lstStyle>
            <a:lvl1pPr algn="r">
              <a:defRPr b="1">
                <a:solidFill>
                  <a:schemeClr val="bg1"/>
                </a:solidFill>
              </a:defRPr>
            </a:lvl1pPr>
          </a:lstStyle>
          <a:p>
            <a:fld id="{06BF0A5B-CA18-47D2-801E-5D97420A52F4}" type="slidenum">
              <a:rPr lang="id-ID" smtClean="0"/>
              <a:pPr/>
              <a:t>‹#›</a:t>
            </a:fld>
            <a:endParaRPr lang="id-ID"/>
          </a:p>
        </p:txBody>
      </p:sp>
      <p:grpSp>
        <p:nvGrpSpPr>
          <p:cNvPr id="31" name="Group 30"/>
          <p:cNvGrpSpPr/>
          <p:nvPr userDrawn="1"/>
        </p:nvGrpSpPr>
        <p:grpSpPr>
          <a:xfrm>
            <a:off x="-817510" y="0"/>
            <a:ext cx="6218569" cy="6858000"/>
            <a:chOff x="5973431" y="0"/>
            <a:chExt cx="6218569" cy="6858000"/>
          </a:xfrm>
        </p:grpSpPr>
        <p:sp>
          <p:nvSpPr>
            <p:cNvPr id="37" name="Freeform 28"/>
            <p:cNvSpPr>
              <a:spLocks/>
            </p:cNvSpPr>
            <p:nvPr/>
          </p:nvSpPr>
          <p:spPr bwMode="auto">
            <a:xfrm>
              <a:off x="5973431"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29"/>
            <p:cNvSpPr>
              <a:spLocks/>
            </p:cNvSpPr>
            <p:nvPr/>
          </p:nvSpPr>
          <p:spPr bwMode="auto">
            <a:xfrm>
              <a:off x="6539643" y="0"/>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0"/>
            <p:cNvSpPr>
              <a:spLocks/>
            </p:cNvSpPr>
            <p:nvPr/>
          </p:nvSpPr>
          <p:spPr bwMode="auto">
            <a:xfrm>
              <a:off x="7103414" y="0"/>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1"/>
            <p:cNvSpPr>
              <a:spLocks/>
            </p:cNvSpPr>
            <p:nvPr/>
          </p:nvSpPr>
          <p:spPr bwMode="auto">
            <a:xfrm>
              <a:off x="7669626" y="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2"/>
            <p:cNvSpPr>
              <a:spLocks/>
            </p:cNvSpPr>
            <p:nvPr/>
          </p:nvSpPr>
          <p:spPr bwMode="auto">
            <a:xfrm>
              <a:off x="8799609" y="0"/>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3"/>
            <p:cNvSpPr>
              <a:spLocks/>
            </p:cNvSpPr>
            <p:nvPr/>
          </p:nvSpPr>
          <p:spPr bwMode="auto">
            <a:xfrm>
              <a:off x="9365820" y="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4"/>
            <p:cNvSpPr>
              <a:spLocks/>
            </p:cNvSpPr>
            <p:nvPr/>
          </p:nvSpPr>
          <p:spPr bwMode="auto">
            <a:xfrm>
              <a:off x="10495804" y="0"/>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35"/>
            <p:cNvSpPr>
              <a:spLocks/>
            </p:cNvSpPr>
            <p:nvPr/>
          </p:nvSpPr>
          <p:spPr bwMode="auto">
            <a:xfrm>
              <a:off x="11062017" y="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p:cNvSpPr>
            <p:nvPr/>
          </p:nvSpPr>
          <p:spPr bwMode="auto">
            <a:xfrm>
              <a:off x="5973431" y="97866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p:cNvSpPr>
            <p:nvPr/>
          </p:nvSpPr>
          <p:spPr bwMode="auto">
            <a:xfrm>
              <a:off x="7103415" y="981109"/>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669626" y="978669"/>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8235839" y="981109"/>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8799608" y="978669"/>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9365821" y="981109"/>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44"/>
            <p:cNvSpPr>
              <a:spLocks/>
            </p:cNvSpPr>
            <p:nvPr/>
          </p:nvSpPr>
          <p:spPr bwMode="auto">
            <a:xfrm>
              <a:off x="9932032" y="978669"/>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45"/>
            <p:cNvSpPr>
              <a:spLocks/>
            </p:cNvSpPr>
            <p:nvPr/>
          </p:nvSpPr>
          <p:spPr bwMode="auto">
            <a:xfrm>
              <a:off x="11062017" y="978669"/>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47"/>
            <p:cNvSpPr>
              <a:spLocks/>
            </p:cNvSpPr>
            <p:nvPr/>
          </p:nvSpPr>
          <p:spPr bwMode="auto">
            <a:xfrm>
              <a:off x="5973431"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48"/>
            <p:cNvSpPr>
              <a:spLocks/>
            </p:cNvSpPr>
            <p:nvPr/>
          </p:nvSpPr>
          <p:spPr bwMode="auto">
            <a:xfrm>
              <a:off x="6539643"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9"/>
            <p:cNvSpPr>
              <a:spLocks/>
            </p:cNvSpPr>
            <p:nvPr/>
          </p:nvSpPr>
          <p:spPr bwMode="auto">
            <a:xfrm>
              <a:off x="7103414" y="1957336"/>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50"/>
            <p:cNvSpPr>
              <a:spLocks/>
            </p:cNvSpPr>
            <p:nvPr/>
          </p:nvSpPr>
          <p:spPr bwMode="auto">
            <a:xfrm>
              <a:off x="7669626" y="1957336"/>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51"/>
            <p:cNvSpPr>
              <a:spLocks/>
            </p:cNvSpPr>
            <p:nvPr/>
          </p:nvSpPr>
          <p:spPr bwMode="auto">
            <a:xfrm>
              <a:off x="8235839" y="19573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52"/>
            <p:cNvSpPr>
              <a:spLocks/>
            </p:cNvSpPr>
            <p:nvPr/>
          </p:nvSpPr>
          <p:spPr bwMode="auto">
            <a:xfrm>
              <a:off x="9365820" y="1957336"/>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53"/>
            <p:cNvSpPr>
              <a:spLocks/>
            </p:cNvSpPr>
            <p:nvPr/>
          </p:nvSpPr>
          <p:spPr bwMode="auto">
            <a:xfrm>
              <a:off x="9932032" y="19573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54"/>
            <p:cNvSpPr>
              <a:spLocks/>
            </p:cNvSpPr>
            <p:nvPr/>
          </p:nvSpPr>
          <p:spPr bwMode="auto">
            <a:xfrm>
              <a:off x="10495805" y="1957336"/>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55"/>
            <p:cNvSpPr>
              <a:spLocks/>
            </p:cNvSpPr>
            <p:nvPr/>
          </p:nvSpPr>
          <p:spPr bwMode="auto">
            <a:xfrm>
              <a:off x="11062016" y="1957336"/>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8"/>
            <p:cNvSpPr>
              <a:spLocks/>
            </p:cNvSpPr>
            <p:nvPr/>
          </p:nvSpPr>
          <p:spPr bwMode="auto">
            <a:xfrm>
              <a:off x="5973431" y="2936005"/>
              <a:ext cx="1129983" cy="981109"/>
            </a:xfrm>
            <a:custGeom>
              <a:avLst/>
              <a:gdLst>
                <a:gd name="T0" fmla="*/ 463 w 463"/>
                <a:gd name="T1" fmla="*/ 0 h 402"/>
                <a:gd name="T2" fmla="*/ 232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2" y="402"/>
                  </a:lnTo>
                  <a:lnTo>
                    <a:pt x="0" y="0"/>
                  </a:lnTo>
                  <a:lnTo>
                    <a:pt x="463" y="0"/>
                  </a:lnTo>
                  <a:close/>
                </a:path>
              </a:pathLst>
            </a:custGeom>
            <a:solidFill>
              <a:schemeClr val="bg2">
                <a:lumMod val="60000"/>
                <a:lumOff val="40000"/>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59"/>
            <p:cNvSpPr>
              <a:spLocks/>
            </p:cNvSpPr>
            <p:nvPr/>
          </p:nvSpPr>
          <p:spPr bwMode="auto">
            <a:xfrm>
              <a:off x="653964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60"/>
            <p:cNvSpPr>
              <a:spLocks/>
            </p:cNvSpPr>
            <p:nvPr/>
          </p:nvSpPr>
          <p:spPr bwMode="auto">
            <a:xfrm>
              <a:off x="7103415" y="2936005"/>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61"/>
            <p:cNvSpPr>
              <a:spLocks/>
            </p:cNvSpPr>
            <p:nvPr/>
          </p:nvSpPr>
          <p:spPr bwMode="auto">
            <a:xfrm>
              <a:off x="8235839" y="2936005"/>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62"/>
            <p:cNvSpPr>
              <a:spLocks/>
            </p:cNvSpPr>
            <p:nvPr/>
          </p:nvSpPr>
          <p:spPr bwMode="auto">
            <a:xfrm>
              <a:off x="8799609" y="2936005"/>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3"/>
            <p:cNvSpPr>
              <a:spLocks/>
            </p:cNvSpPr>
            <p:nvPr/>
          </p:nvSpPr>
          <p:spPr bwMode="auto">
            <a:xfrm>
              <a:off x="9932033" y="2936005"/>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64"/>
            <p:cNvSpPr>
              <a:spLocks/>
            </p:cNvSpPr>
            <p:nvPr/>
          </p:nvSpPr>
          <p:spPr bwMode="auto">
            <a:xfrm>
              <a:off x="10495805" y="2936005"/>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66"/>
            <p:cNvSpPr>
              <a:spLocks/>
            </p:cNvSpPr>
            <p:nvPr/>
          </p:nvSpPr>
          <p:spPr bwMode="auto">
            <a:xfrm>
              <a:off x="6539643" y="391711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67"/>
            <p:cNvSpPr>
              <a:spLocks/>
            </p:cNvSpPr>
            <p:nvPr/>
          </p:nvSpPr>
          <p:spPr bwMode="auto">
            <a:xfrm>
              <a:off x="7103415" y="3917114"/>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68"/>
            <p:cNvSpPr>
              <a:spLocks/>
            </p:cNvSpPr>
            <p:nvPr/>
          </p:nvSpPr>
          <p:spPr bwMode="auto">
            <a:xfrm>
              <a:off x="7669627" y="3917114"/>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Freeform 69"/>
            <p:cNvSpPr>
              <a:spLocks/>
            </p:cNvSpPr>
            <p:nvPr/>
          </p:nvSpPr>
          <p:spPr bwMode="auto">
            <a:xfrm>
              <a:off x="8235839" y="3917114"/>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70"/>
            <p:cNvSpPr>
              <a:spLocks/>
            </p:cNvSpPr>
            <p:nvPr/>
          </p:nvSpPr>
          <p:spPr bwMode="auto">
            <a:xfrm>
              <a:off x="8799609" y="3917114"/>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1"/>
            <p:cNvSpPr>
              <a:spLocks/>
            </p:cNvSpPr>
            <p:nvPr/>
          </p:nvSpPr>
          <p:spPr bwMode="auto">
            <a:xfrm>
              <a:off x="9365821" y="391711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72"/>
            <p:cNvSpPr>
              <a:spLocks/>
            </p:cNvSpPr>
            <p:nvPr/>
          </p:nvSpPr>
          <p:spPr bwMode="auto">
            <a:xfrm>
              <a:off x="10495805" y="3917114"/>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73"/>
            <p:cNvSpPr>
              <a:spLocks/>
            </p:cNvSpPr>
            <p:nvPr/>
          </p:nvSpPr>
          <p:spPr bwMode="auto">
            <a:xfrm>
              <a:off x="11062017" y="3917114"/>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76"/>
            <p:cNvSpPr>
              <a:spLocks/>
            </p:cNvSpPr>
            <p:nvPr userDrawn="1"/>
          </p:nvSpPr>
          <p:spPr bwMode="auto">
            <a:xfrm>
              <a:off x="597343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7"/>
            <p:cNvSpPr>
              <a:spLocks/>
            </p:cNvSpPr>
            <p:nvPr/>
          </p:nvSpPr>
          <p:spPr bwMode="auto">
            <a:xfrm>
              <a:off x="653964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8"/>
            <p:cNvSpPr>
              <a:spLocks/>
            </p:cNvSpPr>
            <p:nvPr/>
          </p:nvSpPr>
          <p:spPr bwMode="auto">
            <a:xfrm>
              <a:off x="7669627" y="49006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9"/>
            <p:cNvSpPr>
              <a:spLocks/>
            </p:cNvSpPr>
            <p:nvPr/>
          </p:nvSpPr>
          <p:spPr bwMode="auto">
            <a:xfrm>
              <a:off x="8235839" y="490066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80"/>
            <p:cNvSpPr>
              <a:spLocks/>
            </p:cNvSpPr>
            <p:nvPr/>
          </p:nvSpPr>
          <p:spPr bwMode="auto">
            <a:xfrm>
              <a:off x="9365821" y="49006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Freeform 81"/>
            <p:cNvSpPr>
              <a:spLocks/>
            </p:cNvSpPr>
            <p:nvPr/>
          </p:nvSpPr>
          <p:spPr bwMode="auto">
            <a:xfrm>
              <a:off x="9932033" y="490066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Freeform 82"/>
            <p:cNvSpPr>
              <a:spLocks/>
            </p:cNvSpPr>
            <p:nvPr/>
          </p:nvSpPr>
          <p:spPr bwMode="auto">
            <a:xfrm>
              <a:off x="10495805" y="4900662"/>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Freeform 83"/>
            <p:cNvSpPr>
              <a:spLocks/>
            </p:cNvSpPr>
            <p:nvPr/>
          </p:nvSpPr>
          <p:spPr bwMode="auto">
            <a:xfrm>
              <a:off x="11062017" y="4900662"/>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Freeform 86"/>
            <p:cNvSpPr>
              <a:spLocks/>
            </p:cNvSpPr>
            <p:nvPr/>
          </p:nvSpPr>
          <p:spPr bwMode="auto">
            <a:xfrm>
              <a:off x="6539643" y="5879331"/>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87"/>
            <p:cNvSpPr>
              <a:spLocks/>
            </p:cNvSpPr>
            <p:nvPr/>
          </p:nvSpPr>
          <p:spPr bwMode="auto">
            <a:xfrm>
              <a:off x="7103415" y="587933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88"/>
            <p:cNvSpPr>
              <a:spLocks/>
            </p:cNvSpPr>
            <p:nvPr/>
          </p:nvSpPr>
          <p:spPr bwMode="auto">
            <a:xfrm>
              <a:off x="7669627" y="58793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89"/>
            <p:cNvSpPr>
              <a:spLocks/>
            </p:cNvSpPr>
            <p:nvPr/>
          </p:nvSpPr>
          <p:spPr bwMode="auto">
            <a:xfrm>
              <a:off x="8235839" y="5879331"/>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Freeform 90"/>
            <p:cNvSpPr>
              <a:spLocks/>
            </p:cNvSpPr>
            <p:nvPr/>
          </p:nvSpPr>
          <p:spPr bwMode="auto">
            <a:xfrm>
              <a:off x="8799609" y="587933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4" name="Freeform 91"/>
            <p:cNvSpPr>
              <a:spLocks/>
            </p:cNvSpPr>
            <p:nvPr/>
          </p:nvSpPr>
          <p:spPr bwMode="auto">
            <a:xfrm>
              <a:off x="9365821" y="58793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92"/>
            <p:cNvSpPr>
              <a:spLocks/>
            </p:cNvSpPr>
            <p:nvPr/>
          </p:nvSpPr>
          <p:spPr bwMode="auto">
            <a:xfrm>
              <a:off x="10495805" y="5879331"/>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 name="Picture Placeholder 3"/>
          <p:cNvSpPr>
            <a:spLocks noGrp="1"/>
          </p:cNvSpPr>
          <p:nvPr>
            <p:ph type="pic" sz="quarter" idx="13"/>
          </p:nvPr>
        </p:nvSpPr>
        <p:spPr>
          <a:xfrm>
            <a:off x="7602537" y="2936005"/>
            <a:ext cx="2640797" cy="2640798"/>
          </a:xfrm>
          <a:prstGeom prst="diamond">
            <a:avLst/>
          </a:prstGeom>
        </p:spPr>
        <p:txBody>
          <a:bodyPr>
            <a:normAutofit/>
          </a:bodyPr>
          <a:lstStyle>
            <a:lvl1pPr>
              <a:defRPr sz="1400"/>
            </a:lvl1pPr>
          </a:lstStyle>
          <a:p>
            <a:endParaRPr lang="id-ID"/>
          </a:p>
        </p:txBody>
      </p:sp>
      <p:sp>
        <p:nvSpPr>
          <p:cNvPr id="63" name="Picture Placeholder 3"/>
          <p:cNvSpPr>
            <a:spLocks noGrp="1"/>
          </p:cNvSpPr>
          <p:nvPr>
            <p:ph type="pic" sz="quarter" idx="14"/>
          </p:nvPr>
        </p:nvSpPr>
        <p:spPr>
          <a:xfrm>
            <a:off x="9359758" y="4331920"/>
            <a:ext cx="1924732" cy="1924733"/>
          </a:xfrm>
          <a:prstGeom prst="diamond">
            <a:avLst/>
          </a:prstGeom>
        </p:spPr>
        <p:txBody>
          <a:bodyPr>
            <a:normAutofit/>
          </a:bodyPr>
          <a:lstStyle>
            <a:lvl1pPr>
              <a:defRPr sz="1400"/>
            </a:lvl1pPr>
          </a:lstStyle>
          <a:p>
            <a:endParaRPr lang="id-ID"/>
          </a:p>
        </p:txBody>
      </p:sp>
      <p:sp>
        <p:nvSpPr>
          <p:cNvPr id="70" name="Picture Placeholder 3"/>
          <p:cNvSpPr>
            <a:spLocks noGrp="1"/>
          </p:cNvSpPr>
          <p:nvPr>
            <p:ph type="pic" sz="quarter" idx="15"/>
          </p:nvPr>
        </p:nvSpPr>
        <p:spPr>
          <a:xfrm>
            <a:off x="6556416" y="4331920"/>
            <a:ext cx="1924732" cy="1924733"/>
          </a:xfrm>
          <a:prstGeom prst="diamond">
            <a:avLst/>
          </a:prstGeom>
        </p:spPr>
        <p:txBody>
          <a:bodyPr>
            <a:normAutofit/>
          </a:bodyPr>
          <a:lstStyle>
            <a:lvl1pPr>
              <a:defRPr sz="1400"/>
            </a:lvl1pPr>
          </a:lstStyle>
          <a:p>
            <a:endParaRPr lang="id-ID"/>
          </a:p>
        </p:txBody>
      </p:sp>
      <p:sp>
        <p:nvSpPr>
          <p:cNvPr id="71" name="Picture Placeholder 3"/>
          <p:cNvSpPr>
            <a:spLocks noGrp="1"/>
          </p:cNvSpPr>
          <p:nvPr>
            <p:ph type="pic" sz="quarter" idx="16"/>
          </p:nvPr>
        </p:nvSpPr>
        <p:spPr>
          <a:xfrm>
            <a:off x="9010227" y="1794782"/>
            <a:ext cx="2159156" cy="2159157"/>
          </a:xfrm>
          <a:prstGeom prst="diamond">
            <a:avLst/>
          </a:prstGeom>
        </p:spPr>
        <p:txBody>
          <a:bodyPr>
            <a:normAutofit/>
          </a:bodyPr>
          <a:lstStyle>
            <a:lvl1pPr>
              <a:defRPr sz="1400"/>
            </a:lvl1pPr>
          </a:lstStyle>
          <a:p>
            <a:endParaRPr lang="id-ID"/>
          </a:p>
        </p:txBody>
      </p:sp>
      <p:sp>
        <p:nvSpPr>
          <p:cNvPr id="72" name="Picture Placeholder 3"/>
          <p:cNvSpPr>
            <a:spLocks noGrp="1"/>
          </p:cNvSpPr>
          <p:nvPr>
            <p:ph type="pic" sz="quarter" idx="17"/>
          </p:nvPr>
        </p:nvSpPr>
        <p:spPr>
          <a:xfrm>
            <a:off x="6238514" y="1563874"/>
            <a:ext cx="2595547" cy="2595548"/>
          </a:xfrm>
          <a:prstGeom prst="diamond">
            <a:avLst/>
          </a:prstGeom>
        </p:spPr>
        <p:txBody>
          <a:bodyPr>
            <a:normAutofit/>
          </a:bodyPr>
          <a:lstStyle>
            <a:lvl1pPr>
              <a:defRPr sz="1400"/>
            </a:lvl1pPr>
          </a:lstStyle>
          <a:p>
            <a:endParaRPr lang="id-ID"/>
          </a:p>
        </p:txBody>
      </p:sp>
      <p:sp>
        <p:nvSpPr>
          <p:cNvPr id="79" name="Picture Placeholder 3"/>
          <p:cNvSpPr>
            <a:spLocks noGrp="1"/>
          </p:cNvSpPr>
          <p:nvPr>
            <p:ph type="pic" sz="quarter" idx="18"/>
          </p:nvPr>
        </p:nvSpPr>
        <p:spPr>
          <a:xfrm>
            <a:off x="7966039" y="889723"/>
            <a:ext cx="1924874" cy="1924875"/>
          </a:xfrm>
          <a:prstGeom prst="diamond">
            <a:avLst/>
          </a:prstGeom>
        </p:spPr>
        <p:txBody>
          <a:bodyPr>
            <a:normAutofit/>
          </a:bodyPr>
          <a:lstStyle>
            <a:lvl1pPr>
              <a:defRPr sz="1400"/>
            </a:lvl1pPr>
          </a:lstStyle>
          <a:p>
            <a:endParaRPr lang="id-ID"/>
          </a:p>
        </p:txBody>
      </p:sp>
    </p:spTree>
    <p:extLst>
      <p:ext uri="{BB962C8B-B14F-4D97-AF65-F5344CB8AC3E}">
        <p14:creationId xmlns:p14="http://schemas.microsoft.com/office/powerpoint/2010/main" val="2592900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grpSp>
        <p:nvGrpSpPr>
          <p:cNvPr id="3" name="Group 2"/>
          <p:cNvGrpSpPr/>
          <p:nvPr userDrawn="1"/>
        </p:nvGrpSpPr>
        <p:grpSpPr>
          <a:xfrm>
            <a:off x="-2" y="-1069030"/>
            <a:ext cx="12732450" cy="5088586"/>
            <a:chOff x="-2" y="-1069030"/>
            <a:chExt cx="12732450" cy="5088586"/>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35"/>
            <p:cNvSpPr>
              <a:spLocks/>
            </p:cNvSpPr>
            <p:nvPr/>
          </p:nvSpPr>
          <p:spPr bwMode="auto">
            <a:xfrm rot="5400000">
              <a:off x="5803673" y="296523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45"/>
            <p:cNvSpPr>
              <a:spLocks/>
            </p:cNvSpPr>
            <p:nvPr/>
          </p:nvSpPr>
          <p:spPr bwMode="auto">
            <a:xfrm rot="5400000">
              <a:off x="4825004"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5"/>
            <p:cNvSpPr>
              <a:spLocks/>
            </p:cNvSpPr>
            <p:nvPr/>
          </p:nvSpPr>
          <p:spPr bwMode="auto">
            <a:xfrm rot="5400000">
              <a:off x="3846337" y="2965229"/>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73"/>
            <p:cNvSpPr>
              <a:spLocks/>
            </p:cNvSpPr>
            <p:nvPr/>
          </p:nvSpPr>
          <p:spPr bwMode="auto">
            <a:xfrm rot="5400000">
              <a:off x="1884118" y="2962789"/>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83"/>
            <p:cNvSpPr>
              <a:spLocks/>
            </p:cNvSpPr>
            <p:nvPr/>
          </p:nvSpPr>
          <p:spPr bwMode="auto">
            <a:xfrm rot="5400000">
              <a:off x="903011"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2"/>
            <p:cNvSpPr>
              <a:spLocks/>
            </p:cNvSpPr>
            <p:nvPr/>
          </p:nvSpPr>
          <p:spPr bwMode="auto">
            <a:xfrm rot="5400000">
              <a:off x="-74438"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44"/>
            <p:cNvSpPr>
              <a:spLocks/>
            </p:cNvSpPr>
            <p:nvPr userDrawn="1"/>
          </p:nvSpPr>
          <p:spPr bwMode="auto">
            <a:xfrm rot="5400000">
              <a:off x="11678122" y="24002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53"/>
            <p:cNvSpPr>
              <a:spLocks/>
            </p:cNvSpPr>
            <p:nvPr userDrawn="1"/>
          </p:nvSpPr>
          <p:spPr bwMode="auto">
            <a:xfrm rot="5400000">
              <a:off x="10699455" y="24002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54"/>
            <p:cNvSpPr>
              <a:spLocks/>
            </p:cNvSpPr>
            <p:nvPr userDrawn="1"/>
          </p:nvSpPr>
          <p:spPr bwMode="auto">
            <a:xfrm rot="5400000">
              <a:off x="10700675"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0" name="Freeform 64"/>
            <p:cNvSpPr>
              <a:spLocks/>
            </p:cNvSpPr>
            <p:nvPr userDrawn="1"/>
          </p:nvSpPr>
          <p:spPr bwMode="auto">
            <a:xfrm rot="5400000">
              <a:off x="9720786" y="2961569"/>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Freeform 82"/>
            <p:cNvSpPr>
              <a:spLocks/>
            </p:cNvSpPr>
            <p:nvPr userDrawn="1"/>
          </p:nvSpPr>
          <p:spPr bwMode="auto">
            <a:xfrm rot="5400000">
              <a:off x="7757349" y="2962789"/>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92"/>
            <p:cNvSpPr>
              <a:spLocks/>
            </p:cNvSpPr>
            <p:nvPr userDrawn="1"/>
          </p:nvSpPr>
          <p:spPr bwMode="auto">
            <a:xfrm rot="5400000">
              <a:off x="6778680"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48159" y="545146"/>
            <a:ext cx="648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Tree>
    <p:extLst>
      <p:ext uri="{BB962C8B-B14F-4D97-AF65-F5344CB8AC3E}">
        <p14:creationId xmlns:p14="http://schemas.microsoft.com/office/powerpoint/2010/main" val="242772803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76_Custom Layout">
    <p:spTree>
      <p:nvGrpSpPr>
        <p:cNvPr id="1" name=""/>
        <p:cNvGrpSpPr/>
        <p:nvPr/>
      </p:nvGrpSpPr>
      <p:grpSpPr>
        <a:xfrm>
          <a:off x="0" y="0"/>
          <a:ext cx="0" cy="0"/>
          <a:chOff x="0" y="0"/>
          <a:chExt cx="0" cy="0"/>
        </a:xfrm>
      </p:grpSpPr>
      <p:grpSp>
        <p:nvGrpSpPr>
          <p:cNvPr id="3" name="Group 2"/>
          <p:cNvGrpSpPr/>
          <p:nvPr userDrawn="1"/>
        </p:nvGrpSpPr>
        <p:grpSpPr>
          <a:xfrm>
            <a:off x="-2" y="-1069030"/>
            <a:ext cx="12732450" cy="5088586"/>
            <a:chOff x="-2" y="-1069030"/>
            <a:chExt cx="12732450" cy="5088586"/>
          </a:xfrm>
        </p:grpSpPr>
        <p:sp>
          <p:nvSpPr>
            <p:cNvPr id="169" name="Freeform 40"/>
            <p:cNvSpPr>
              <a:spLocks/>
            </p:cNvSpPr>
            <p:nvPr userDrawn="1"/>
          </p:nvSpPr>
          <p:spPr bwMode="auto">
            <a:xfrm rot="5400000">
              <a:off x="11678122" y="137830"/>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8" name="Freeform 50"/>
            <p:cNvSpPr>
              <a:spLocks/>
            </p:cNvSpPr>
            <p:nvPr userDrawn="1"/>
          </p:nvSpPr>
          <p:spPr bwMode="auto">
            <a:xfrm rot="5400000">
              <a:off x="10699455" y="137830"/>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30"/>
            <p:cNvSpPr>
              <a:spLocks/>
            </p:cNvSpPr>
            <p:nvPr/>
          </p:nvSpPr>
          <p:spPr bwMode="auto">
            <a:xfrm rot="5400000">
              <a:off x="5802452"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1"/>
            <p:cNvSpPr>
              <a:spLocks/>
            </p:cNvSpPr>
            <p:nvPr/>
          </p:nvSpPr>
          <p:spPr bwMode="auto">
            <a:xfrm rot="5400000">
              <a:off x="5803673"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32"/>
            <p:cNvSpPr>
              <a:spLocks/>
            </p:cNvSpPr>
            <p:nvPr/>
          </p:nvSpPr>
          <p:spPr bwMode="auto">
            <a:xfrm rot="5400000">
              <a:off x="5802452"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3"/>
            <p:cNvSpPr>
              <a:spLocks/>
            </p:cNvSpPr>
            <p:nvPr/>
          </p:nvSpPr>
          <p:spPr bwMode="auto">
            <a:xfrm rot="5400000">
              <a:off x="5803673"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34"/>
            <p:cNvSpPr>
              <a:spLocks/>
            </p:cNvSpPr>
            <p:nvPr/>
          </p:nvSpPr>
          <p:spPr bwMode="auto">
            <a:xfrm rot="5400000">
              <a:off x="5804893" y="2397797"/>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35"/>
            <p:cNvSpPr>
              <a:spLocks/>
            </p:cNvSpPr>
            <p:nvPr/>
          </p:nvSpPr>
          <p:spPr bwMode="auto">
            <a:xfrm rot="5400000">
              <a:off x="5803673" y="2965230"/>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39"/>
            <p:cNvSpPr>
              <a:spLocks/>
            </p:cNvSpPr>
            <p:nvPr/>
          </p:nvSpPr>
          <p:spPr bwMode="auto">
            <a:xfrm rot="5400000">
              <a:off x="4821343" y="-99215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40"/>
            <p:cNvSpPr>
              <a:spLocks/>
            </p:cNvSpPr>
            <p:nvPr/>
          </p:nvSpPr>
          <p:spPr bwMode="auto">
            <a:xfrm rot="5400000">
              <a:off x="4825004" y="-427162"/>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rot="5400000">
              <a:off x="4822564"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Freeform 42"/>
            <p:cNvSpPr>
              <a:spLocks/>
            </p:cNvSpPr>
            <p:nvPr/>
          </p:nvSpPr>
          <p:spPr bwMode="auto">
            <a:xfrm rot="5400000">
              <a:off x="4823783" y="70404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43"/>
            <p:cNvSpPr>
              <a:spLocks/>
            </p:cNvSpPr>
            <p:nvPr/>
          </p:nvSpPr>
          <p:spPr bwMode="auto">
            <a:xfrm rot="5400000">
              <a:off x="4822564"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44"/>
            <p:cNvSpPr>
              <a:spLocks/>
            </p:cNvSpPr>
            <p:nvPr/>
          </p:nvSpPr>
          <p:spPr bwMode="auto">
            <a:xfrm rot="5400000">
              <a:off x="4825004" y="1835245"/>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45"/>
            <p:cNvSpPr>
              <a:spLocks/>
            </p:cNvSpPr>
            <p:nvPr/>
          </p:nvSpPr>
          <p:spPr bwMode="auto">
            <a:xfrm rot="5400000">
              <a:off x="4825004"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49"/>
            <p:cNvSpPr>
              <a:spLocks/>
            </p:cNvSpPr>
            <p:nvPr/>
          </p:nvSpPr>
          <p:spPr bwMode="auto">
            <a:xfrm rot="5400000">
              <a:off x="3845116" y="-992153"/>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50"/>
            <p:cNvSpPr>
              <a:spLocks/>
            </p:cNvSpPr>
            <p:nvPr/>
          </p:nvSpPr>
          <p:spPr bwMode="auto">
            <a:xfrm rot="5400000">
              <a:off x="3846337" y="-427162"/>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51"/>
            <p:cNvSpPr>
              <a:spLocks/>
            </p:cNvSpPr>
            <p:nvPr/>
          </p:nvSpPr>
          <p:spPr bwMode="auto">
            <a:xfrm rot="5400000">
              <a:off x="3846337"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52"/>
            <p:cNvSpPr>
              <a:spLocks/>
            </p:cNvSpPr>
            <p:nvPr/>
          </p:nvSpPr>
          <p:spPr bwMode="auto">
            <a:xfrm rot="5400000">
              <a:off x="3846337" y="1269033"/>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53"/>
            <p:cNvSpPr>
              <a:spLocks/>
            </p:cNvSpPr>
            <p:nvPr/>
          </p:nvSpPr>
          <p:spPr bwMode="auto">
            <a:xfrm rot="5400000">
              <a:off x="3846337" y="1835245"/>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54"/>
            <p:cNvSpPr>
              <a:spLocks/>
            </p:cNvSpPr>
            <p:nvPr/>
          </p:nvSpPr>
          <p:spPr bwMode="auto">
            <a:xfrm rot="5400000">
              <a:off x="3847557"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5"/>
            <p:cNvSpPr>
              <a:spLocks/>
            </p:cNvSpPr>
            <p:nvPr/>
          </p:nvSpPr>
          <p:spPr bwMode="auto">
            <a:xfrm rot="5400000">
              <a:off x="3846337" y="2965229"/>
              <a:ext cx="1129983" cy="978669"/>
            </a:xfrm>
            <a:custGeom>
              <a:avLst/>
              <a:gdLst>
                <a:gd name="T0" fmla="*/ 463 w 463"/>
                <a:gd name="T1" fmla="*/ 0 h 401"/>
                <a:gd name="T2" fmla="*/ 230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0"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p:cNvSpPr>
            <p:nvPr/>
          </p:nvSpPr>
          <p:spPr bwMode="auto">
            <a:xfrm rot="5400000">
              <a:off x="2865227" y="-993372"/>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p:cNvSpPr>
            <p:nvPr/>
          </p:nvSpPr>
          <p:spPr bwMode="auto">
            <a:xfrm rot="5400000">
              <a:off x="2866448" y="137832"/>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62"/>
            <p:cNvSpPr>
              <a:spLocks/>
            </p:cNvSpPr>
            <p:nvPr/>
          </p:nvSpPr>
          <p:spPr bwMode="auto">
            <a:xfrm rot="5400000">
              <a:off x="2865227" y="702822"/>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63"/>
            <p:cNvSpPr>
              <a:spLocks/>
            </p:cNvSpPr>
            <p:nvPr/>
          </p:nvSpPr>
          <p:spPr bwMode="auto">
            <a:xfrm rot="5400000">
              <a:off x="2866448" y="1834026"/>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64"/>
            <p:cNvSpPr>
              <a:spLocks/>
            </p:cNvSpPr>
            <p:nvPr/>
          </p:nvSpPr>
          <p:spPr bwMode="auto">
            <a:xfrm rot="5400000">
              <a:off x="2867668" y="2396578"/>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67"/>
            <p:cNvSpPr>
              <a:spLocks/>
            </p:cNvSpPr>
            <p:nvPr/>
          </p:nvSpPr>
          <p:spPr bwMode="auto">
            <a:xfrm rot="5400000">
              <a:off x="1882898" y="-994593"/>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68"/>
            <p:cNvSpPr>
              <a:spLocks/>
            </p:cNvSpPr>
            <p:nvPr/>
          </p:nvSpPr>
          <p:spPr bwMode="auto">
            <a:xfrm rot="5400000">
              <a:off x="1884118" y="-429601"/>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69"/>
            <p:cNvSpPr>
              <a:spLocks/>
            </p:cNvSpPr>
            <p:nvPr/>
          </p:nvSpPr>
          <p:spPr bwMode="auto">
            <a:xfrm rot="5400000">
              <a:off x="1884118" y="136611"/>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70"/>
            <p:cNvSpPr>
              <a:spLocks/>
            </p:cNvSpPr>
            <p:nvPr/>
          </p:nvSpPr>
          <p:spPr bwMode="auto">
            <a:xfrm rot="5400000">
              <a:off x="1882898" y="701602"/>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71"/>
            <p:cNvSpPr>
              <a:spLocks/>
            </p:cNvSpPr>
            <p:nvPr/>
          </p:nvSpPr>
          <p:spPr bwMode="auto">
            <a:xfrm rot="5400000">
              <a:off x="1884118" y="1266593"/>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72"/>
            <p:cNvSpPr>
              <a:spLocks/>
            </p:cNvSpPr>
            <p:nvPr/>
          </p:nvSpPr>
          <p:spPr bwMode="auto">
            <a:xfrm rot="5400000">
              <a:off x="1885338" y="2395357"/>
              <a:ext cx="1127543" cy="983550"/>
            </a:xfrm>
            <a:custGeom>
              <a:avLst/>
              <a:gdLst>
                <a:gd name="T0" fmla="*/ 0 w 462"/>
                <a:gd name="T1" fmla="*/ 403 h 403"/>
                <a:gd name="T2" fmla="*/ 232 w 462"/>
                <a:gd name="T3" fmla="*/ 0 h 403"/>
                <a:gd name="T4" fmla="*/ 462 w 462"/>
                <a:gd name="T5" fmla="*/ 403 h 403"/>
                <a:gd name="T6" fmla="*/ 0 w 462"/>
                <a:gd name="T7" fmla="*/ 403 h 403"/>
              </a:gdLst>
              <a:ahLst/>
              <a:cxnLst>
                <a:cxn ang="0">
                  <a:pos x="T0" y="T1"/>
                </a:cxn>
                <a:cxn ang="0">
                  <a:pos x="T2" y="T3"/>
                </a:cxn>
                <a:cxn ang="0">
                  <a:pos x="T4" y="T5"/>
                </a:cxn>
                <a:cxn ang="0">
                  <a:pos x="T6" y="T7"/>
                </a:cxn>
              </a:cxnLst>
              <a:rect l="0" t="0" r="r" b="b"/>
              <a:pathLst>
                <a:path w="462" h="403">
                  <a:moveTo>
                    <a:pt x="0" y="403"/>
                  </a:moveTo>
                  <a:lnTo>
                    <a:pt x="232" y="0"/>
                  </a:lnTo>
                  <a:lnTo>
                    <a:pt x="462"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73"/>
            <p:cNvSpPr>
              <a:spLocks/>
            </p:cNvSpPr>
            <p:nvPr/>
          </p:nvSpPr>
          <p:spPr bwMode="auto">
            <a:xfrm rot="5400000">
              <a:off x="1884118" y="2962789"/>
              <a:ext cx="1129983" cy="983550"/>
            </a:xfrm>
            <a:custGeom>
              <a:avLst/>
              <a:gdLst>
                <a:gd name="T0" fmla="*/ 463 w 463"/>
                <a:gd name="T1" fmla="*/ 0 h 403"/>
                <a:gd name="T2" fmla="*/ 230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0"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78"/>
            <p:cNvSpPr>
              <a:spLocks/>
            </p:cNvSpPr>
            <p:nvPr/>
          </p:nvSpPr>
          <p:spPr bwMode="auto">
            <a:xfrm rot="5400000">
              <a:off x="903011" y="-42716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79"/>
            <p:cNvSpPr>
              <a:spLocks/>
            </p:cNvSpPr>
            <p:nvPr/>
          </p:nvSpPr>
          <p:spPr bwMode="auto">
            <a:xfrm rot="5400000">
              <a:off x="903011" y="139052"/>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80"/>
            <p:cNvSpPr>
              <a:spLocks/>
            </p:cNvSpPr>
            <p:nvPr/>
          </p:nvSpPr>
          <p:spPr bwMode="auto">
            <a:xfrm rot="5400000">
              <a:off x="903011" y="1269034"/>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81"/>
            <p:cNvSpPr>
              <a:spLocks/>
            </p:cNvSpPr>
            <p:nvPr/>
          </p:nvSpPr>
          <p:spPr bwMode="auto">
            <a:xfrm rot="5400000">
              <a:off x="903011" y="183524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2"/>
            <p:cNvSpPr>
              <a:spLocks/>
            </p:cNvSpPr>
            <p:nvPr/>
          </p:nvSpPr>
          <p:spPr bwMode="auto">
            <a:xfrm rot="5400000">
              <a:off x="904231" y="2397798"/>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83"/>
            <p:cNvSpPr>
              <a:spLocks/>
            </p:cNvSpPr>
            <p:nvPr/>
          </p:nvSpPr>
          <p:spPr bwMode="auto">
            <a:xfrm rot="5400000">
              <a:off x="903011" y="2965230"/>
              <a:ext cx="1129983" cy="978669"/>
            </a:xfrm>
            <a:custGeom>
              <a:avLst/>
              <a:gdLst>
                <a:gd name="T0" fmla="*/ 0 w 463"/>
                <a:gd name="T1" fmla="*/ 401 h 401"/>
                <a:gd name="T2" fmla="*/ 230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0"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87"/>
            <p:cNvSpPr>
              <a:spLocks/>
            </p:cNvSpPr>
            <p:nvPr userDrawn="1"/>
          </p:nvSpPr>
          <p:spPr bwMode="auto">
            <a:xfrm rot="5400000">
              <a:off x="-76879" y="-99215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88"/>
            <p:cNvSpPr>
              <a:spLocks/>
            </p:cNvSpPr>
            <p:nvPr/>
          </p:nvSpPr>
          <p:spPr bwMode="auto">
            <a:xfrm rot="5400000">
              <a:off x="-75658" y="-42716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89"/>
            <p:cNvSpPr>
              <a:spLocks/>
            </p:cNvSpPr>
            <p:nvPr/>
          </p:nvSpPr>
          <p:spPr bwMode="auto">
            <a:xfrm rot="5400000">
              <a:off x="-75658" y="139052"/>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90"/>
            <p:cNvSpPr>
              <a:spLocks/>
            </p:cNvSpPr>
            <p:nvPr/>
          </p:nvSpPr>
          <p:spPr bwMode="auto">
            <a:xfrm rot="5400000">
              <a:off x="-76879" y="704042"/>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91"/>
            <p:cNvSpPr>
              <a:spLocks/>
            </p:cNvSpPr>
            <p:nvPr/>
          </p:nvSpPr>
          <p:spPr bwMode="auto">
            <a:xfrm rot="5400000">
              <a:off x="-75658" y="126903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2"/>
            <p:cNvSpPr>
              <a:spLocks/>
            </p:cNvSpPr>
            <p:nvPr/>
          </p:nvSpPr>
          <p:spPr bwMode="auto">
            <a:xfrm rot="5400000">
              <a:off x="-74438" y="2397798"/>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39"/>
            <p:cNvSpPr>
              <a:spLocks/>
            </p:cNvSpPr>
            <p:nvPr userDrawn="1"/>
          </p:nvSpPr>
          <p:spPr bwMode="auto">
            <a:xfrm rot="5400000">
              <a:off x="11674461" y="-427161"/>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41"/>
            <p:cNvSpPr>
              <a:spLocks/>
            </p:cNvSpPr>
            <p:nvPr userDrawn="1"/>
          </p:nvSpPr>
          <p:spPr bwMode="auto">
            <a:xfrm rot="5400000">
              <a:off x="11675682"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42"/>
            <p:cNvSpPr>
              <a:spLocks/>
            </p:cNvSpPr>
            <p:nvPr userDrawn="1"/>
          </p:nvSpPr>
          <p:spPr bwMode="auto">
            <a:xfrm rot="5400000">
              <a:off x="11676901" y="126903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43"/>
            <p:cNvSpPr>
              <a:spLocks/>
            </p:cNvSpPr>
            <p:nvPr userDrawn="1"/>
          </p:nvSpPr>
          <p:spPr bwMode="auto">
            <a:xfrm rot="5400000">
              <a:off x="11675682"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3" name="Freeform 44"/>
            <p:cNvSpPr>
              <a:spLocks/>
            </p:cNvSpPr>
            <p:nvPr userDrawn="1"/>
          </p:nvSpPr>
          <p:spPr bwMode="auto">
            <a:xfrm rot="5400000">
              <a:off x="11678122" y="2400236"/>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6" name="Freeform 48"/>
            <p:cNvSpPr>
              <a:spLocks/>
            </p:cNvSpPr>
            <p:nvPr userDrawn="1"/>
          </p:nvSpPr>
          <p:spPr bwMode="auto">
            <a:xfrm rot="5400000">
              <a:off x="10699455"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7" name="Freeform 49"/>
            <p:cNvSpPr>
              <a:spLocks/>
            </p:cNvSpPr>
            <p:nvPr userDrawn="1"/>
          </p:nvSpPr>
          <p:spPr bwMode="auto">
            <a:xfrm rot="5400000">
              <a:off x="10698234" y="-427162"/>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51"/>
            <p:cNvSpPr>
              <a:spLocks/>
            </p:cNvSpPr>
            <p:nvPr userDrawn="1"/>
          </p:nvSpPr>
          <p:spPr bwMode="auto">
            <a:xfrm rot="5400000">
              <a:off x="10699455"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0" name="Freeform 52"/>
            <p:cNvSpPr>
              <a:spLocks/>
            </p:cNvSpPr>
            <p:nvPr userDrawn="1"/>
          </p:nvSpPr>
          <p:spPr bwMode="auto">
            <a:xfrm rot="5400000">
              <a:off x="10699455" y="1834024"/>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1" name="Freeform 53"/>
            <p:cNvSpPr>
              <a:spLocks/>
            </p:cNvSpPr>
            <p:nvPr userDrawn="1"/>
          </p:nvSpPr>
          <p:spPr bwMode="auto">
            <a:xfrm rot="5400000">
              <a:off x="10699455" y="2400236"/>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54"/>
            <p:cNvSpPr>
              <a:spLocks/>
            </p:cNvSpPr>
            <p:nvPr userDrawn="1"/>
          </p:nvSpPr>
          <p:spPr bwMode="auto">
            <a:xfrm rot="5400000">
              <a:off x="10700675"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59"/>
            <p:cNvSpPr>
              <a:spLocks/>
            </p:cNvSpPr>
            <p:nvPr userDrawn="1"/>
          </p:nvSpPr>
          <p:spPr bwMode="auto">
            <a:xfrm rot="5400000">
              <a:off x="9719566" y="-993374"/>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6" name="Freeform 60"/>
            <p:cNvSpPr>
              <a:spLocks/>
            </p:cNvSpPr>
            <p:nvPr userDrawn="1"/>
          </p:nvSpPr>
          <p:spPr bwMode="auto">
            <a:xfrm rot="5400000">
              <a:off x="9718345" y="-428381"/>
              <a:ext cx="1132424" cy="981109"/>
            </a:xfrm>
            <a:custGeom>
              <a:avLst/>
              <a:gdLst>
                <a:gd name="T0" fmla="*/ 464 w 464"/>
                <a:gd name="T1" fmla="*/ 0 h 402"/>
                <a:gd name="T2" fmla="*/ 232 w 464"/>
                <a:gd name="T3" fmla="*/ 402 h 402"/>
                <a:gd name="T4" fmla="*/ 0 w 464"/>
                <a:gd name="T5" fmla="*/ 0 h 402"/>
                <a:gd name="T6" fmla="*/ 464 w 464"/>
                <a:gd name="T7" fmla="*/ 0 h 402"/>
              </a:gdLst>
              <a:ahLst/>
              <a:cxnLst>
                <a:cxn ang="0">
                  <a:pos x="T0" y="T1"/>
                </a:cxn>
                <a:cxn ang="0">
                  <a:pos x="T2" y="T3"/>
                </a:cxn>
                <a:cxn ang="0">
                  <a:pos x="T4" y="T5"/>
                </a:cxn>
                <a:cxn ang="0">
                  <a:pos x="T6" y="T7"/>
                </a:cxn>
              </a:cxnLst>
              <a:rect l="0" t="0" r="r" b="b"/>
              <a:pathLst>
                <a:path w="464" h="402">
                  <a:moveTo>
                    <a:pt x="464" y="0"/>
                  </a:moveTo>
                  <a:lnTo>
                    <a:pt x="232" y="402"/>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7" name="Freeform 61"/>
            <p:cNvSpPr>
              <a:spLocks/>
            </p:cNvSpPr>
            <p:nvPr userDrawn="1"/>
          </p:nvSpPr>
          <p:spPr bwMode="auto">
            <a:xfrm rot="5400000">
              <a:off x="9719566" y="702823"/>
              <a:ext cx="1129983" cy="981109"/>
            </a:xfrm>
            <a:custGeom>
              <a:avLst/>
              <a:gdLst>
                <a:gd name="T0" fmla="*/ 463 w 463"/>
                <a:gd name="T1" fmla="*/ 0 h 402"/>
                <a:gd name="T2" fmla="*/ 231 w 463"/>
                <a:gd name="T3" fmla="*/ 402 h 402"/>
                <a:gd name="T4" fmla="*/ 0 w 463"/>
                <a:gd name="T5" fmla="*/ 0 h 402"/>
                <a:gd name="T6" fmla="*/ 463 w 463"/>
                <a:gd name="T7" fmla="*/ 0 h 402"/>
              </a:gdLst>
              <a:ahLst/>
              <a:cxnLst>
                <a:cxn ang="0">
                  <a:pos x="T0" y="T1"/>
                </a:cxn>
                <a:cxn ang="0">
                  <a:pos x="T2" y="T3"/>
                </a:cxn>
                <a:cxn ang="0">
                  <a:pos x="T4" y="T5"/>
                </a:cxn>
                <a:cxn ang="0">
                  <a:pos x="T6" y="T7"/>
                </a:cxn>
              </a:cxnLst>
              <a:rect l="0" t="0" r="r" b="b"/>
              <a:pathLst>
                <a:path w="463" h="402">
                  <a:moveTo>
                    <a:pt x="463" y="0"/>
                  </a:moveTo>
                  <a:lnTo>
                    <a:pt x="231" y="402"/>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62"/>
            <p:cNvSpPr>
              <a:spLocks/>
            </p:cNvSpPr>
            <p:nvPr userDrawn="1"/>
          </p:nvSpPr>
          <p:spPr bwMode="auto">
            <a:xfrm rot="5400000">
              <a:off x="9718345" y="1267813"/>
              <a:ext cx="1132424" cy="981109"/>
            </a:xfrm>
            <a:custGeom>
              <a:avLst/>
              <a:gdLst>
                <a:gd name="T0" fmla="*/ 0 w 464"/>
                <a:gd name="T1" fmla="*/ 402 h 402"/>
                <a:gd name="T2" fmla="*/ 232 w 464"/>
                <a:gd name="T3" fmla="*/ 0 h 402"/>
                <a:gd name="T4" fmla="*/ 464 w 464"/>
                <a:gd name="T5" fmla="*/ 402 h 402"/>
                <a:gd name="T6" fmla="*/ 0 w 464"/>
                <a:gd name="T7" fmla="*/ 402 h 402"/>
              </a:gdLst>
              <a:ahLst/>
              <a:cxnLst>
                <a:cxn ang="0">
                  <a:pos x="T0" y="T1"/>
                </a:cxn>
                <a:cxn ang="0">
                  <a:pos x="T2" y="T3"/>
                </a:cxn>
                <a:cxn ang="0">
                  <a:pos x="T4" y="T5"/>
                </a:cxn>
                <a:cxn ang="0">
                  <a:pos x="T6" y="T7"/>
                </a:cxn>
              </a:cxnLst>
              <a:rect l="0" t="0" r="r" b="b"/>
              <a:pathLst>
                <a:path w="464" h="402">
                  <a:moveTo>
                    <a:pt x="0" y="402"/>
                  </a:moveTo>
                  <a:lnTo>
                    <a:pt x="232" y="0"/>
                  </a:lnTo>
                  <a:lnTo>
                    <a:pt x="464" y="402"/>
                  </a:lnTo>
                  <a:lnTo>
                    <a:pt x="0" y="402"/>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9" name="Freeform 63"/>
            <p:cNvSpPr>
              <a:spLocks/>
            </p:cNvSpPr>
            <p:nvPr userDrawn="1"/>
          </p:nvSpPr>
          <p:spPr bwMode="auto">
            <a:xfrm rot="5400000">
              <a:off x="9719566" y="2399017"/>
              <a:ext cx="1129983" cy="981109"/>
            </a:xfrm>
            <a:custGeom>
              <a:avLst/>
              <a:gdLst>
                <a:gd name="T0" fmla="*/ 0 w 463"/>
                <a:gd name="T1" fmla="*/ 402 h 402"/>
                <a:gd name="T2" fmla="*/ 231 w 463"/>
                <a:gd name="T3" fmla="*/ 0 h 402"/>
                <a:gd name="T4" fmla="*/ 463 w 463"/>
                <a:gd name="T5" fmla="*/ 402 h 402"/>
                <a:gd name="T6" fmla="*/ 0 w 463"/>
                <a:gd name="T7" fmla="*/ 402 h 402"/>
              </a:gdLst>
              <a:ahLst/>
              <a:cxnLst>
                <a:cxn ang="0">
                  <a:pos x="T0" y="T1"/>
                </a:cxn>
                <a:cxn ang="0">
                  <a:pos x="T2" y="T3"/>
                </a:cxn>
                <a:cxn ang="0">
                  <a:pos x="T4" y="T5"/>
                </a:cxn>
                <a:cxn ang="0">
                  <a:pos x="T6" y="T7"/>
                </a:cxn>
              </a:cxnLst>
              <a:rect l="0" t="0" r="r" b="b"/>
              <a:pathLst>
                <a:path w="463" h="402">
                  <a:moveTo>
                    <a:pt x="0" y="402"/>
                  </a:moveTo>
                  <a:lnTo>
                    <a:pt x="231" y="0"/>
                  </a:lnTo>
                  <a:lnTo>
                    <a:pt x="463" y="402"/>
                  </a:lnTo>
                  <a:lnTo>
                    <a:pt x="0" y="402"/>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0" name="Freeform 64"/>
            <p:cNvSpPr>
              <a:spLocks/>
            </p:cNvSpPr>
            <p:nvPr userDrawn="1"/>
          </p:nvSpPr>
          <p:spPr bwMode="auto">
            <a:xfrm rot="5400000">
              <a:off x="9720786" y="2961569"/>
              <a:ext cx="1127543" cy="981109"/>
            </a:xfrm>
            <a:custGeom>
              <a:avLst/>
              <a:gdLst>
                <a:gd name="T0" fmla="*/ 462 w 462"/>
                <a:gd name="T1" fmla="*/ 0 h 402"/>
                <a:gd name="T2" fmla="*/ 232 w 462"/>
                <a:gd name="T3" fmla="*/ 402 h 402"/>
                <a:gd name="T4" fmla="*/ 0 w 462"/>
                <a:gd name="T5" fmla="*/ 0 h 402"/>
                <a:gd name="T6" fmla="*/ 462 w 462"/>
                <a:gd name="T7" fmla="*/ 0 h 402"/>
              </a:gdLst>
              <a:ahLst/>
              <a:cxnLst>
                <a:cxn ang="0">
                  <a:pos x="T0" y="T1"/>
                </a:cxn>
                <a:cxn ang="0">
                  <a:pos x="T2" y="T3"/>
                </a:cxn>
                <a:cxn ang="0">
                  <a:pos x="T4" y="T5"/>
                </a:cxn>
                <a:cxn ang="0">
                  <a:pos x="T6" y="T7"/>
                </a:cxn>
              </a:cxnLst>
              <a:rect l="0" t="0" r="r" b="b"/>
              <a:pathLst>
                <a:path w="462" h="402">
                  <a:moveTo>
                    <a:pt x="462" y="0"/>
                  </a:moveTo>
                  <a:lnTo>
                    <a:pt x="232" y="402"/>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66"/>
            <p:cNvSpPr>
              <a:spLocks/>
            </p:cNvSpPr>
            <p:nvPr userDrawn="1"/>
          </p:nvSpPr>
          <p:spPr bwMode="auto">
            <a:xfrm rot="5400000">
              <a:off x="8737236" y="-994594"/>
              <a:ext cx="1129983" cy="983550"/>
            </a:xfrm>
            <a:custGeom>
              <a:avLst/>
              <a:gdLst>
                <a:gd name="T0" fmla="*/ 463 w 463"/>
                <a:gd name="T1" fmla="*/ 0 h 403"/>
                <a:gd name="T2" fmla="*/ 231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1" y="403"/>
                  </a:lnTo>
                  <a:lnTo>
                    <a:pt x="0" y="0"/>
                  </a:lnTo>
                  <a:lnTo>
                    <a:pt x="463"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2" name="Freeform 67"/>
            <p:cNvSpPr>
              <a:spLocks/>
            </p:cNvSpPr>
            <p:nvPr userDrawn="1"/>
          </p:nvSpPr>
          <p:spPr bwMode="auto">
            <a:xfrm rot="5400000">
              <a:off x="8736016" y="-429602"/>
              <a:ext cx="1132424" cy="983550"/>
            </a:xfrm>
            <a:custGeom>
              <a:avLst/>
              <a:gdLst>
                <a:gd name="T0" fmla="*/ 0 w 464"/>
                <a:gd name="T1" fmla="*/ 403 h 403"/>
                <a:gd name="T2" fmla="*/ 232 w 464"/>
                <a:gd name="T3" fmla="*/ 0 h 403"/>
                <a:gd name="T4" fmla="*/ 464 w 464"/>
                <a:gd name="T5" fmla="*/ 403 h 403"/>
                <a:gd name="T6" fmla="*/ 0 w 464"/>
                <a:gd name="T7" fmla="*/ 403 h 403"/>
              </a:gdLst>
              <a:ahLst/>
              <a:cxnLst>
                <a:cxn ang="0">
                  <a:pos x="T0" y="T1"/>
                </a:cxn>
                <a:cxn ang="0">
                  <a:pos x="T2" y="T3"/>
                </a:cxn>
                <a:cxn ang="0">
                  <a:pos x="T4" y="T5"/>
                </a:cxn>
                <a:cxn ang="0">
                  <a:pos x="T6" y="T7"/>
                </a:cxn>
              </a:cxnLst>
              <a:rect l="0" t="0" r="r" b="b"/>
              <a:pathLst>
                <a:path w="464" h="403">
                  <a:moveTo>
                    <a:pt x="0" y="403"/>
                  </a:moveTo>
                  <a:lnTo>
                    <a:pt x="232" y="0"/>
                  </a:lnTo>
                  <a:lnTo>
                    <a:pt x="464"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3" name="Freeform 68"/>
            <p:cNvSpPr>
              <a:spLocks/>
            </p:cNvSpPr>
            <p:nvPr userDrawn="1"/>
          </p:nvSpPr>
          <p:spPr bwMode="auto">
            <a:xfrm rot="5400000">
              <a:off x="8737236" y="135390"/>
              <a:ext cx="1129983" cy="983550"/>
            </a:xfrm>
            <a:custGeom>
              <a:avLst/>
              <a:gdLst>
                <a:gd name="T0" fmla="*/ 463 w 463"/>
                <a:gd name="T1" fmla="*/ 0 h 403"/>
                <a:gd name="T2" fmla="*/ 232 w 463"/>
                <a:gd name="T3" fmla="*/ 403 h 403"/>
                <a:gd name="T4" fmla="*/ 0 w 463"/>
                <a:gd name="T5" fmla="*/ 0 h 403"/>
                <a:gd name="T6" fmla="*/ 463 w 463"/>
                <a:gd name="T7" fmla="*/ 0 h 403"/>
              </a:gdLst>
              <a:ahLst/>
              <a:cxnLst>
                <a:cxn ang="0">
                  <a:pos x="T0" y="T1"/>
                </a:cxn>
                <a:cxn ang="0">
                  <a:pos x="T2" y="T3"/>
                </a:cxn>
                <a:cxn ang="0">
                  <a:pos x="T4" y="T5"/>
                </a:cxn>
                <a:cxn ang="0">
                  <a:pos x="T6" y="T7"/>
                </a:cxn>
              </a:cxnLst>
              <a:rect l="0" t="0" r="r" b="b"/>
              <a:pathLst>
                <a:path w="463" h="403">
                  <a:moveTo>
                    <a:pt x="463" y="0"/>
                  </a:moveTo>
                  <a:lnTo>
                    <a:pt x="232" y="403"/>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69"/>
            <p:cNvSpPr>
              <a:spLocks/>
            </p:cNvSpPr>
            <p:nvPr userDrawn="1"/>
          </p:nvSpPr>
          <p:spPr bwMode="auto">
            <a:xfrm rot="5400000">
              <a:off x="8737236" y="701602"/>
              <a:ext cx="1129983" cy="983550"/>
            </a:xfrm>
            <a:custGeom>
              <a:avLst/>
              <a:gdLst>
                <a:gd name="T0" fmla="*/ 0 w 463"/>
                <a:gd name="T1" fmla="*/ 403 h 403"/>
                <a:gd name="T2" fmla="*/ 231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1" y="0"/>
                  </a:lnTo>
                  <a:lnTo>
                    <a:pt x="463" y="403"/>
                  </a:lnTo>
                  <a:lnTo>
                    <a:pt x="0" y="403"/>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5" name="Freeform 70"/>
            <p:cNvSpPr>
              <a:spLocks/>
            </p:cNvSpPr>
            <p:nvPr userDrawn="1"/>
          </p:nvSpPr>
          <p:spPr bwMode="auto">
            <a:xfrm rot="5400000">
              <a:off x="8736016" y="1266593"/>
              <a:ext cx="1132424" cy="983550"/>
            </a:xfrm>
            <a:custGeom>
              <a:avLst/>
              <a:gdLst>
                <a:gd name="T0" fmla="*/ 464 w 464"/>
                <a:gd name="T1" fmla="*/ 0 h 403"/>
                <a:gd name="T2" fmla="*/ 232 w 464"/>
                <a:gd name="T3" fmla="*/ 403 h 403"/>
                <a:gd name="T4" fmla="*/ 0 w 464"/>
                <a:gd name="T5" fmla="*/ 0 h 403"/>
                <a:gd name="T6" fmla="*/ 464 w 464"/>
                <a:gd name="T7" fmla="*/ 0 h 403"/>
              </a:gdLst>
              <a:ahLst/>
              <a:cxnLst>
                <a:cxn ang="0">
                  <a:pos x="T0" y="T1"/>
                </a:cxn>
                <a:cxn ang="0">
                  <a:pos x="T2" y="T3"/>
                </a:cxn>
                <a:cxn ang="0">
                  <a:pos x="T4" y="T5"/>
                </a:cxn>
                <a:cxn ang="0">
                  <a:pos x="T6" y="T7"/>
                </a:cxn>
              </a:cxnLst>
              <a:rect l="0" t="0" r="r" b="b"/>
              <a:pathLst>
                <a:path w="464" h="403">
                  <a:moveTo>
                    <a:pt x="464" y="0"/>
                  </a:moveTo>
                  <a:lnTo>
                    <a:pt x="232" y="403"/>
                  </a:lnTo>
                  <a:lnTo>
                    <a:pt x="0" y="0"/>
                  </a:lnTo>
                  <a:lnTo>
                    <a:pt x="464"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Freeform 71"/>
            <p:cNvSpPr>
              <a:spLocks/>
            </p:cNvSpPr>
            <p:nvPr userDrawn="1"/>
          </p:nvSpPr>
          <p:spPr bwMode="auto">
            <a:xfrm rot="5400000">
              <a:off x="8737236" y="1831584"/>
              <a:ext cx="1129983" cy="983550"/>
            </a:xfrm>
            <a:custGeom>
              <a:avLst/>
              <a:gdLst>
                <a:gd name="T0" fmla="*/ 0 w 463"/>
                <a:gd name="T1" fmla="*/ 403 h 403"/>
                <a:gd name="T2" fmla="*/ 232 w 463"/>
                <a:gd name="T3" fmla="*/ 0 h 403"/>
                <a:gd name="T4" fmla="*/ 463 w 463"/>
                <a:gd name="T5" fmla="*/ 403 h 403"/>
                <a:gd name="T6" fmla="*/ 0 w 463"/>
                <a:gd name="T7" fmla="*/ 403 h 403"/>
              </a:gdLst>
              <a:ahLst/>
              <a:cxnLst>
                <a:cxn ang="0">
                  <a:pos x="T0" y="T1"/>
                </a:cxn>
                <a:cxn ang="0">
                  <a:pos x="T2" y="T3"/>
                </a:cxn>
                <a:cxn ang="0">
                  <a:pos x="T4" y="T5"/>
                </a:cxn>
                <a:cxn ang="0">
                  <a:pos x="T6" y="T7"/>
                </a:cxn>
              </a:cxnLst>
              <a:rect l="0" t="0" r="r" b="b"/>
              <a:pathLst>
                <a:path w="463" h="403">
                  <a:moveTo>
                    <a:pt x="0" y="403"/>
                  </a:moveTo>
                  <a:lnTo>
                    <a:pt x="232" y="0"/>
                  </a:lnTo>
                  <a:lnTo>
                    <a:pt x="463" y="403"/>
                  </a:lnTo>
                  <a:lnTo>
                    <a:pt x="0" y="403"/>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77"/>
            <p:cNvSpPr>
              <a:spLocks/>
            </p:cNvSpPr>
            <p:nvPr userDrawn="1"/>
          </p:nvSpPr>
          <p:spPr bwMode="auto">
            <a:xfrm rot="5400000">
              <a:off x="7756129" y="-992154"/>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78"/>
            <p:cNvSpPr>
              <a:spLocks/>
            </p:cNvSpPr>
            <p:nvPr userDrawn="1"/>
          </p:nvSpPr>
          <p:spPr bwMode="auto">
            <a:xfrm rot="5400000">
              <a:off x="7756129" y="137831"/>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79"/>
            <p:cNvSpPr>
              <a:spLocks/>
            </p:cNvSpPr>
            <p:nvPr userDrawn="1"/>
          </p:nvSpPr>
          <p:spPr bwMode="auto">
            <a:xfrm rot="5400000">
              <a:off x="7756129" y="704043"/>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80"/>
            <p:cNvSpPr>
              <a:spLocks/>
            </p:cNvSpPr>
            <p:nvPr userDrawn="1"/>
          </p:nvSpPr>
          <p:spPr bwMode="auto">
            <a:xfrm rot="5400000">
              <a:off x="7756129" y="1834025"/>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81"/>
            <p:cNvSpPr>
              <a:spLocks/>
            </p:cNvSpPr>
            <p:nvPr userDrawn="1"/>
          </p:nvSpPr>
          <p:spPr bwMode="auto">
            <a:xfrm rot="5400000">
              <a:off x="7756129" y="2400237"/>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Freeform 82"/>
            <p:cNvSpPr>
              <a:spLocks/>
            </p:cNvSpPr>
            <p:nvPr userDrawn="1"/>
          </p:nvSpPr>
          <p:spPr bwMode="auto">
            <a:xfrm rot="5400000">
              <a:off x="7757349" y="2962789"/>
              <a:ext cx="1127543" cy="978669"/>
            </a:xfrm>
            <a:custGeom>
              <a:avLst/>
              <a:gdLst>
                <a:gd name="T0" fmla="*/ 462 w 462"/>
                <a:gd name="T1" fmla="*/ 0 h 401"/>
                <a:gd name="T2" fmla="*/ 232 w 462"/>
                <a:gd name="T3" fmla="*/ 401 h 401"/>
                <a:gd name="T4" fmla="*/ 0 w 462"/>
                <a:gd name="T5" fmla="*/ 0 h 401"/>
                <a:gd name="T6" fmla="*/ 462 w 462"/>
                <a:gd name="T7" fmla="*/ 0 h 401"/>
              </a:gdLst>
              <a:ahLst/>
              <a:cxnLst>
                <a:cxn ang="0">
                  <a:pos x="T0" y="T1"/>
                </a:cxn>
                <a:cxn ang="0">
                  <a:pos x="T2" y="T3"/>
                </a:cxn>
                <a:cxn ang="0">
                  <a:pos x="T4" y="T5"/>
                </a:cxn>
                <a:cxn ang="0">
                  <a:pos x="T6" y="T7"/>
                </a:cxn>
              </a:cxnLst>
              <a:rect l="0" t="0" r="r" b="b"/>
              <a:pathLst>
                <a:path w="462" h="401">
                  <a:moveTo>
                    <a:pt x="462" y="0"/>
                  </a:moveTo>
                  <a:lnTo>
                    <a:pt x="232" y="401"/>
                  </a:lnTo>
                  <a:lnTo>
                    <a:pt x="0" y="0"/>
                  </a:lnTo>
                  <a:lnTo>
                    <a:pt x="462"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Freeform 86"/>
            <p:cNvSpPr>
              <a:spLocks/>
            </p:cNvSpPr>
            <p:nvPr userDrawn="1"/>
          </p:nvSpPr>
          <p:spPr bwMode="auto">
            <a:xfrm rot="5400000">
              <a:off x="6777460" y="-992154"/>
              <a:ext cx="1129983" cy="978669"/>
            </a:xfrm>
            <a:custGeom>
              <a:avLst/>
              <a:gdLst>
                <a:gd name="T0" fmla="*/ 463 w 463"/>
                <a:gd name="T1" fmla="*/ 0 h 401"/>
                <a:gd name="T2" fmla="*/ 231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1"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Freeform 87"/>
            <p:cNvSpPr>
              <a:spLocks/>
            </p:cNvSpPr>
            <p:nvPr userDrawn="1"/>
          </p:nvSpPr>
          <p:spPr bwMode="auto">
            <a:xfrm rot="5400000">
              <a:off x="6776239" y="-427161"/>
              <a:ext cx="1132424" cy="978669"/>
            </a:xfrm>
            <a:custGeom>
              <a:avLst/>
              <a:gdLst>
                <a:gd name="T0" fmla="*/ 0 w 464"/>
                <a:gd name="T1" fmla="*/ 401 h 401"/>
                <a:gd name="T2" fmla="*/ 232 w 464"/>
                <a:gd name="T3" fmla="*/ 0 h 401"/>
                <a:gd name="T4" fmla="*/ 464 w 464"/>
                <a:gd name="T5" fmla="*/ 401 h 401"/>
                <a:gd name="T6" fmla="*/ 0 w 464"/>
                <a:gd name="T7" fmla="*/ 401 h 401"/>
              </a:gdLst>
              <a:ahLst/>
              <a:cxnLst>
                <a:cxn ang="0">
                  <a:pos x="T0" y="T1"/>
                </a:cxn>
                <a:cxn ang="0">
                  <a:pos x="T2" y="T3"/>
                </a:cxn>
                <a:cxn ang="0">
                  <a:pos x="T4" y="T5"/>
                </a:cxn>
                <a:cxn ang="0">
                  <a:pos x="T6" y="T7"/>
                </a:cxn>
              </a:cxnLst>
              <a:rect l="0" t="0" r="r" b="b"/>
              <a:pathLst>
                <a:path w="464" h="401">
                  <a:moveTo>
                    <a:pt x="0" y="401"/>
                  </a:moveTo>
                  <a:lnTo>
                    <a:pt x="232" y="0"/>
                  </a:lnTo>
                  <a:lnTo>
                    <a:pt x="464"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88"/>
            <p:cNvSpPr>
              <a:spLocks/>
            </p:cNvSpPr>
            <p:nvPr userDrawn="1"/>
          </p:nvSpPr>
          <p:spPr bwMode="auto">
            <a:xfrm rot="5400000">
              <a:off x="6777460" y="137831"/>
              <a:ext cx="1129983" cy="978669"/>
            </a:xfrm>
            <a:custGeom>
              <a:avLst/>
              <a:gdLst>
                <a:gd name="T0" fmla="*/ 463 w 463"/>
                <a:gd name="T1" fmla="*/ 0 h 401"/>
                <a:gd name="T2" fmla="*/ 232 w 463"/>
                <a:gd name="T3" fmla="*/ 401 h 401"/>
                <a:gd name="T4" fmla="*/ 0 w 463"/>
                <a:gd name="T5" fmla="*/ 0 h 401"/>
                <a:gd name="T6" fmla="*/ 463 w 463"/>
                <a:gd name="T7" fmla="*/ 0 h 401"/>
              </a:gdLst>
              <a:ahLst/>
              <a:cxnLst>
                <a:cxn ang="0">
                  <a:pos x="T0" y="T1"/>
                </a:cxn>
                <a:cxn ang="0">
                  <a:pos x="T2" y="T3"/>
                </a:cxn>
                <a:cxn ang="0">
                  <a:pos x="T4" y="T5"/>
                </a:cxn>
                <a:cxn ang="0">
                  <a:pos x="T6" y="T7"/>
                </a:cxn>
              </a:cxnLst>
              <a:rect l="0" t="0" r="r" b="b"/>
              <a:pathLst>
                <a:path w="463" h="401">
                  <a:moveTo>
                    <a:pt x="463" y="0"/>
                  </a:moveTo>
                  <a:lnTo>
                    <a:pt x="232" y="401"/>
                  </a:lnTo>
                  <a:lnTo>
                    <a:pt x="0" y="0"/>
                  </a:lnTo>
                  <a:lnTo>
                    <a:pt x="463" y="0"/>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89"/>
            <p:cNvSpPr>
              <a:spLocks/>
            </p:cNvSpPr>
            <p:nvPr userDrawn="1"/>
          </p:nvSpPr>
          <p:spPr bwMode="auto">
            <a:xfrm rot="5400000">
              <a:off x="6777460" y="704043"/>
              <a:ext cx="1129983" cy="978669"/>
            </a:xfrm>
            <a:custGeom>
              <a:avLst/>
              <a:gdLst>
                <a:gd name="T0" fmla="*/ 0 w 463"/>
                <a:gd name="T1" fmla="*/ 401 h 401"/>
                <a:gd name="T2" fmla="*/ 231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1"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90"/>
            <p:cNvSpPr>
              <a:spLocks/>
            </p:cNvSpPr>
            <p:nvPr userDrawn="1"/>
          </p:nvSpPr>
          <p:spPr bwMode="auto">
            <a:xfrm rot="5400000">
              <a:off x="6776239" y="1269033"/>
              <a:ext cx="1132424" cy="978669"/>
            </a:xfrm>
            <a:custGeom>
              <a:avLst/>
              <a:gdLst>
                <a:gd name="T0" fmla="*/ 464 w 464"/>
                <a:gd name="T1" fmla="*/ 0 h 401"/>
                <a:gd name="T2" fmla="*/ 232 w 464"/>
                <a:gd name="T3" fmla="*/ 401 h 401"/>
                <a:gd name="T4" fmla="*/ 0 w 464"/>
                <a:gd name="T5" fmla="*/ 0 h 401"/>
                <a:gd name="T6" fmla="*/ 464 w 464"/>
                <a:gd name="T7" fmla="*/ 0 h 401"/>
              </a:gdLst>
              <a:ahLst/>
              <a:cxnLst>
                <a:cxn ang="0">
                  <a:pos x="T0" y="T1"/>
                </a:cxn>
                <a:cxn ang="0">
                  <a:pos x="T2" y="T3"/>
                </a:cxn>
                <a:cxn ang="0">
                  <a:pos x="T4" y="T5"/>
                </a:cxn>
                <a:cxn ang="0">
                  <a:pos x="T6" y="T7"/>
                </a:cxn>
              </a:cxnLst>
              <a:rect l="0" t="0" r="r" b="b"/>
              <a:pathLst>
                <a:path w="464" h="401">
                  <a:moveTo>
                    <a:pt x="464" y="0"/>
                  </a:moveTo>
                  <a:lnTo>
                    <a:pt x="232" y="401"/>
                  </a:lnTo>
                  <a:lnTo>
                    <a:pt x="0" y="0"/>
                  </a:lnTo>
                  <a:lnTo>
                    <a:pt x="464"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91"/>
            <p:cNvSpPr>
              <a:spLocks/>
            </p:cNvSpPr>
            <p:nvPr userDrawn="1"/>
          </p:nvSpPr>
          <p:spPr bwMode="auto">
            <a:xfrm rot="5400000">
              <a:off x="6777460" y="1834025"/>
              <a:ext cx="1129983" cy="978669"/>
            </a:xfrm>
            <a:custGeom>
              <a:avLst/>
              <a:gdLst>
                <a:gd name="T0" fmla="*/ 0 w 463"/>
                <a:gd name="T1" fmla="*/ 401 h 401"/>
                <a:gd name="T2" fmla="*/ 232 w 463"/>
                <a:gd name="T3" fmla="*/ 0 h 401"/>
                <a:gd name="T4" fmla="*/ 463 w 463"/>
                <a:gd name="T5" fmla="*/ 401 h 401"/>
                <a:gd name="T6" fmla="*/ 0 w 463"/>
                <a:gd name="T7" fmla="*/ 401 h 401"/>
              </a:gdLst>
              <a:ahLst/>
              <a:cxnLst>
                <a:cxn ang="0">
                  <a:pos x="T0" y="T1"/>
                </a:cxn>
                <a:cxn ang="0">
                  <a:pos x="T2" y="T3"/>
                </a:cxn>
                <a:cxn ang="0">
                  <a:pos x="T4" y="T5"/>
                </a:cxn>
                <a:cxn ang="0">
                  <a:pos x="T6" y="T7"/>
                </a:cxn>
              </a:cxnLst>
              <a:rect l="0" t="0" r="r" b="b"/>
              <a:pathLst>
                <a:path w="463" h="401">
                  <a:moveTo>
                    <a:pt x="0" y="401"/>
                  </a:moveTo>
                  <a:lnTo>
                    <a:pt x="232" y="0"/>
                  </a:lnTo>
                  <a:lnTo>
                    <a:pt x="463" y="401"/>
                  </a:lnTo>
                  <a:lnTo>
                    <a:pt x="0" y="401"/>
                  </a:lnTo>
                  <a:close/>
                </a:path>
              </a:pathLst>
            </a:custGeom>
            <a:solidFill>
              <a:schemeClr val="bg2">
                <a:lumMod val="60000"/>
                <a:lumOff val="40000"/>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92"/>
            <p:cNvSpPr>
              <a:spLocks/>
            </p:cNvSpPr>
            <p:nvPr userDrawn="1"/>
          </p:nvSpPr>
          <p:spPr bwMode="auto">
            <a:xfrm rot="5400000">
              <a:off x="6778680" y="2962789"/>
              <a:ext cx="1127543" cy="978669"/>
            </a:xfrm>
            <a:custGeom>
              <a:avLst/>
              <a:gdLst>
                <a:gd name="T0" fmla="*/ 0 w 462"/>
                <a:gd name="T1" fmla="*/ 401 h 401"/>
                <a:gd name="T2" fmla="*/ 232 w 462"/>
                <a:gd name="T3" fmla="*/ 0 h 401"/>
                <a:gd name="T4" fmla="*/ 462 w 462"/>
                <a:gd name="T5" fmla="*/ 401 h 401"/>
                <a:gd name="T6" fmla="*/ 0 w 462"/>
                <a:gd name="T7" fmla="*/ 401 h 401"/>
              </a:gdLst>
              <a:ahLst/>
              <a:cxnLst>
                <a:cxn ang="0">
                  <a:pos x="T0" y="T1"/>
                </a:cxn>
                <a:cxn ang="0">
                  <a:pos x="T2" y="T3"/>
                </a:cxn>
                <a:cxn ang="0">
                  <a:pos x="T4" y="T5"/>
                </a:cxn>
                <a:cxn ang="0">
                  <a:pos x="T6" y="T7"/>
                </a:cxn>
              </a:cxnLst>
              <a:rect l="0" t="0" r="r" b="b"/>
              <a:pathLst>
                <a:path w="462" h="401">
                  <a:moveTo>
                    <a:pt x="0" y="401"/>
                  </a:moveTo>
                  <a:lnTo>
                    <a:pt x="232" y="0"/>
                  </a:lnTo>
                  <a:lnTo>
                    <a:pt x="462" y="401"/>
                  </a:lnTo>
                  <a:lnTo>
                    <a:pt x="0" y="401"/>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 name="Pentagon 5"/>
          <p:cNvSpPr/>
          <p:nvPr userDrawn="1"/>
        </p:nvSpPr>
        <p:spPr>
          <a:xfrm rot="10800000">
            <a:off x="11464428" y="510908"/>
            <a:ext cx="727571" cy="44343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lide Number Placeholder 4"/>
          <p:cNvSpPr>
            <a:spLocks noGrp="1"/>
          </p:cNvSpPr>
          <p:nvPr userDrawn="1">
            <p:ph type="sldNum" sz="quarter" idx="12"/>
          </p:nvPr>
        </p:nvSpPr>
        <p:spPr>
          <a:xfrm>
            <a:off x="11548159" y="545146"/>
            <a:ext cx="648000" cy="365125"/>
          </a:xfrm>
          <a:prstGeom prst="rect">
            <a:avLst/>
          </a:prstGeom>
        </p:spPr>
        <p:txBody>
          <a:bodyPr/>
          <a:lstStyle>
            <a:lvl1pPr algn="ctr">
              <a:defRPr b="1">
                <a:solidFill>
                  <a:schemeClr val="bg1"/>
                </a:solidFill>
              </a:defRPr>
            </a:lvl1pPr>
          </a:lstStyle>
          <a:p>
            <a:fld id="{06BF0A5B-CA18-47D2-801E-5D97420A52F4}" type="slidenum">
              <a:rPr lang="id-ID" smtClean="0"/>
              <a:pPr/>
              <a:t>‹#›</a:t>
            </a:fld>
            <a:endParaRPr lang="id-ID"/>
          </a:p>
        </p:txBody>
      </p:sp>
      <p:sp>
        <p:nvSpPr>
          <p:cNvPr id="87" name="Picture Placeholder 11"/>
          <p:cNvSpPr>
            <a:spLocks noGrp="1"/>
          </p:cNvSpPr>
          <p:nvPr>
            <p:ph type="pic" sz="quarter" idx="13"/>
          </p:nvPr>
        </p:nvSpPr>
        <p:spPr>
          <a:xfrm>
            <a:off x="1058608" y="1953115"/>
            <a:ext cx="2880000" cy="2160000"/>
          </a:xfrm>
        </p:spPr>
        <p:txBody>
          <a:bodyPr/>
          <a:lstStyle/>
          <a:p>
            <a:endParaRPr lang="id-ID"/>
          </a:p>
        </p:txBody>
      </p:sp>
      <p:sp>
        <p:nvSpPr>
          <p:cNvPr id="88" name="Picture Placeholder 11"/>
          <p:cNvSpPr>
            <a:spLocks noGrp="1"/>
          </p:cNvSpPr>
          <p:nvPr>
            <p:ph type="pic" sz="quarter" idx="14"/>
          </p:nvPr>
        </p:nvSpPr>
        <p:spPr>
          <a:xfrm>
            <a:off x="4652255" y="1976097"/>
            <a:ext cx="2880000" cy="2160000"/>
          </a:xfrm>
        </p:spPr>
        <p:txBody>
          <a:bodyPr/>
          <a:lstStyle/>
          <a:p>
            <a:endParaRPr lang="id-ID"/>
          </a:p>
        </p:txBody>
      </p:sp>
      <p:sp>
        <p:nvSpPr>
          <p:cNvPr id="89" name="Picture Placeholder 11"/>
          <p:cNvSpPr>
            <a:spLocks noGrp="1"/>
          </p:cNvSpPr>
          <p:nvPr>
            <p:ph type="pic" sz="quarter" idx="15"/>
          </p:nvPr>
        </p:nvSpPr>
        <p:spPr>
          <a:xfrm>
            <a:off x="8283830" y="1976097"/>
            <a:ext cx="2880000" cy="2160000"/>
          </a:xfrm>
        </p:spPr>
        <p:txBody>
          <a:bodyPr/>
          <a:lstStyle/>
          <a:p>
            <a:endParaRPr lang="id-ID"/>
          </a:p>
        </p:txBody>
      </p:sp>
    </p:spTree>
    <p:extLst>
      <p:ext uri="{BB962C8B-B14F-4D97-AF65-F5344CB8AC3E}">
        <p14:creationId xmlns:p14="http://schemas.microsoft.com/office/powerpoint/2010/main" val="34236806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117" Type="http://schemas.openxmlformats.org/officeDocument/2006/relationships/slideLayout" Target="../slideLayouts/slideLayout246.xml"/><Relationship Id="rId21" Type="http://schemas.openxmlformats.org/officeDocument/2006/relationships/slideLayout" Target="../slideLayouts/slideLayout150.xml"/><Relationship Id="rId63" Type="http://schemas.openxmlformats.org/officeDocument/2006/relationships/slideLayout" Target="../slideLayouts/slideLayout192.xml"/><Relationship Id="rId159" Type="http://schemas.openxmlformats.org/officeDocument/2006/relationships/slideLayout" Target="../slideLayouts/slideLayout288.xml"/><Relationship Id="rId170" Type="http://schemas.openxmlformats.org/officeDocument/2006/relationships/slideLayout" Target="../slideLayouts/slideLayout299.xml"/><Relationship Id="rId226" Type="http://schemas.openxmlformats.org/officeDocument/2006/relationships/slideLayout" Target="../slideLayouts/slideLayout355.xml"/><Relationship Id="rId268" Type="http://schemas.openxmlformats.org/officeDocument/2006/relationships/slideLayout" Target="../slideLayouts/slideLayout397.xml"/><Relationship Id="rId32" Type="http://schemas.openxmlformats.org/officeDocument/2006/relationships/slideLayout" Target="../slideLayouts/slideLayout161.xml"/><Relationship Id="rId74" Type="http://schemas.openxmlformats.org/officeDocument/2006/relationships/slideLayout" Target="../slideLayouts/slideLayout203.xml"/><Relationship Id="rId128" Type="http://schemas.openxmlformats.org/officeDocument/2006/relationships/slideLayout" Target="../slideLayouts/slideLayout257.xml"/><Relationship Id="rId5" Type="http://schemas.openxmlformats.org/officeDocument/2006/relationships/slideLayout" Target="../slideLayouts/slideLayout134.xml"/><Relationship Id="rId181" Type="http://schemas.openxmlformats.org/officeDocument/2006/relationships/slideLayout" Target="../slideLayouts/slideLayout310.xml"/><Relationship Id="rId237" Type="http://schemas.openxmlformats.org/officeDocument/2006/relationships/slideLayout" Target="../slideLayouts/slideLayout366.xml"/><Relationship Id="rId279" Type="http://schemas.openxmlformats.org/officeDocument/2006/relationships/slideLayout" Target="../slideLayouts/slideLayout408.xml"/><Relationship Id="rId43" Type="http://schemas.openxmlformats.org/officeDocument/2006/relationships/slideLayout" Target="../slideLayouts/slideLayout172.xml"/><Relationship Id="rId139" Type="http://schemas.openxmlformats.org/officeDocument/2006/relationships/slideLayout" Target="../slideLayouts/slideLayout268.xml"/><Relationship Id="rId85" Type="http://schemas.openxmlformats.org/officeDocument/2006/relationships/slideLayout" Target="../slideLayouts/slideLayout214.xml"/><Relationship Id="rId150" Type="http://schemas.openxmlformats.org/officeDocument/2006/relationships/slideLayout" Target="../slideLayouts/slideLayout279.xml"/><Relationship Id="rId171" Type="http://schemas.openxmlformats.org/officeDocument/2006/relationships/slideLayout" Target="../slideLayouts/slideLayout300.xml"/><Relationship Id="rId192" Type="http://schemas.openxmlformats.org/officeDocument/2006/relationships/slideLayout" Target="../slideLayouts/slideLayout321.xml"/><Relationship Id="rId206" Type="http://schemas.openxmlformats.org/officeDocument/2006/relationships/slideLayout" Target="../slideLayouts/slideLayout335.xml"/><Relationship Id="rId227" Type="http://schemas.openxmlformats.org/officeDocument/2006/relationships/slideLayout" Target="../slideLayouts/slideLayout356.xml"/><Relationship Id="rId248" Type="http://schemas.openxmlformats.org/officeDocument/2006/relationships/slideLayout" Target="../slideLayouts/slideLayout377.xml"/><Relationship Id="rId269" Type="http://schemas.openxmlformats.org/officeDocument/2006/relationships/slideLayout" Target="../slideLayouts/slideLayout398.xml"/><Relationship Id="rId12" Type="http://schemas.openxmlformats.org/officeDocument/2006/relationships/slideLayout" Target="../slideLayouts/slideLayout141.xml"/><Relationship Id="rId33" Type="http://schemas.openxmlformats.org/officeDocument/2006/relationships/slideLayout" Target="../slideLayouts/slideLayout162.xml"/><Relationship Id="rId108" Type="http://schemas.openxmlformats.org/officeDocument/2006/relationships/slideLayout" Target="../slideLayouts/slideLayout237.xml"/><Relationship Id="rId129" Type="http://schemas.openxmlformats.org/officeDocument/2006/relationships/slideLayout" Target="../slideLayouts/slideLayout258.xml"/><Relationship Id="rId280" Type="http://schemas.openxmlformats.org/officeDocument/2006/relationships/slideLayout" Target="../slideLayouts/slideLayout409.xml"/><Relationship Id="rId54" Type="http://schemas.openxmlformats.org/officeDocument/2006/relationships/slideLayout" Target="../slideLayouts/slideLayout183.xml"/><Relationship Id="rId75" Type="http://schemas.openxmlformats.org/officeDocument/2006/relationships/slideLayout" Target="../slideLayouts/slideLayout204.xml"/><Relationship Id="rId96" Type="http://schemas.openxmlformats.org/officeDocument/2006/relationships/slideLayout" Target="../slideLayouts/slideLayout225.xml"/><Relationship Id="rId140" Type="http://schemas.openxmlformats.org/officeDocument/2006/relationships/slideLayout" Target="../slideLayouts/slideLayout269.xml"/><Relationship Id="rId161" Type="http://schemas.openxmlformats.org/officeDocument/2006/relationships/slideLayout" Target="../slideLayouts/slideLayout290.xml"/><Relationship Id="rId182" Type="http://schemas.openxmlformats.org/officeDocument/2006/relationships/slideLayout" Target="../slideLayouts/slideLayout311.xml"/><Relationship Id="rId217" Type="http://schemas.openxmlformats.org/officeDocument/2006/relationships/slideLayout" Target="../slideLayouts/slideLayout346.xml"/><Relationship Id="rId6" Type="http://schemas.openxmlformats.org/officeDocument/2006/relationships/slideLayout" Target="../slideLayouts/slideLayout135.xml"/><Relationship Id="rId238" Type="http://schemas.openxmlformats.org/officeDocument/2006/relationships/slideLayout" Target="../slideLayouts/slideLayout367.xml"/><Relationship Id="rId259" Type="http://schemas.openxmlformats.org/officeDocument/2006/relationships/slideLayout" Target="../slideLayouts/slideLayout388.xml"/><Relationship Id="rId23" Type="http://schemas.openxmlformats.org/officeDocument/2006/relationships/slideLayout" Target="../slideLayouts/slideLayout152.xml"/><Relationship Id="rId119" Type="http://schemas.openxmlformats.org/officeDocument/2006/relationships/slideLayout" Target="../slideLayouts/slideLayout248.xml"/><Relationship Id="rId270" Type="http://schemas.openxmlformats.org/officeDocument/2006/relationships/slideLayout" Target="../slideLayouts/slideLayout399.xml"/><Relationship Id="rId44" Type="http://schemas.openxmlformats.org/officeDocument/2006/relationships/slideLayout" Target="../slideLayouts/slideLayout173.xml"/><Relationship Id="rId65" Type="http://schemas.openxmlformats.org/officeDocument/2006/relationships/slideLayout" Target="../slideLayouts/slideLayout194.xml"/><Relationship Id="rId86" Type="http://schemas.openxmlformats.org/officeDocument/2006/relationships/slideLayout" Target="../slideLayouts/slideLayout215.xml"/><Relationship Id="rId130" Type="http://schemas.openxmlformats.org/officeDocument/2006/relationships/slideLayout" Target="../slideLayouts/slideLayout259.xml"/><Relationship Id="rId151" Type="http://schemas.openxmlformats.org/officeDocument/2006/relationships/slideLayout" Target="../slideLayouts/slideLayout280.xml"/><Relationship Id="rId172" Type="http://schemas.openxmlformats.org/officeDocument/2006/relationships/slideLayout" Target="../slideLayouts/slideLayout301.xml"/><Relationship Id="rId193" Type="http://schemas.openxmlformats.org/officeDocument/2006/relationships/slideLayout" Target="../slideLayouts/slideLayout322.xml"/><Relationship Id="rId207" Type="http://schemas.openxmlformats.org/officeDocument/2006/relationships/slideLayout" Target="../slideLayouts/slideLayout336.xml"/><Relationship Id="rId228" Type="http://schemas.openxmlformats.org/officeDocument/2006/relationships/slideLayout" Target="../slideLayouts/slideLayout357.xml"/><Relationship Id="rId249" Type="http://schemas.openxmlformats.org/officeDocument/2006/relationships/slideLayout" Target="../slideLayouts/slideLayout378.xml"/><Relationship Id="rId13" Type="http://schemas.openxmlformats.org/officeDocument/2006/relationships/slideLayout" Target="../slideLayouts/slideLayout142.xml"/><Relationship Id="rId109" Type="http://schemas.openxmlformats.org/officeDocument/2006/relationships/slideLayout" Target="../slideLayouts/slideLayout238.xml"/><Relationship Id="rId260" Type="http://schemas.openxmlformats.org/officeDocument/2006/relationships/slideLayout" Target="../slideLayouts/slideLayout389.xml"/><Relationship Id="rId281" Type="http://schemas.openxmlformats.org/officeDocument/2006/relationships/slideLayout" Target="../slideLayouts/slideLayout410.xml"/><Relationship Id="rId34" Type="http://schemas.openxmlformats.org/officeDocument/2006/relationships/slideLayout" Target="../slideLayouts/slideLayout163.xml"/><Relationship Id="rId55" Type="http://schemas.openxmlformats.org/officeDocument/2006/relationships/slideLayout" Target="../slideLayouts/slideLayout184.xml"/><Relationship Id="rId76" Type="http://schemas.openxmlformats.org/officeDocument/2006/relationships/slideLayout" Target="../slideLayouts/slideLayout205.xml"/><Relationship Id="rId97" Type="http://schemas.openxmlformats.org/officeDocument/2006/relationships/slideLayout" Target="../slideLayouts/slideLayout226.xml"/><Relationship Id="rId120" Type="http://schemas.openxmlformats.org/officeDocument/2006/relationships/slideLayout" Target="../slideLayouts/slideLayout249.xml"/><Relationship Id="rId141" Type="http://schemas.openxmlformats.org/officeDocument/2006/relationships/slideLayout" Target="../slideLayouts/slideLayout270.xml"/><Relationship Id="rId7" Type="http://schemas.openxmlformats.org/officeDocument/2006/relationships/slideLayout" Target="../slideLayouts/slideLayout136.xml"/><Relationship Id="rId162" Type="http://schemas.openxmlformats.org/officeDocument/2006/relationships/slideLayout" Target="../slideLayouts/slideLayout291.xml"/><Relationship Id="rId183" Type="http://schemas.openxmlformats.org/officeDocument/2006/relationships/slideLayout" Target="../slideLayouts/slideLayout312.xml"/><Relationship Id="rId218" Type="http://schemas.openxmlformats.org/officeDocument/2006/relationships/slideLayout" Target="../slideLayouts/slideLayout347.xml"/><Relationship Id="rId239" Type="http://schemas.openxmlformats.org/officeDocument/2006/relationships/slideLayout" Target="../slideLayouts/slideLayout368.xml"/><Relationship Id="rId250" Type="http://schemas.openxmlformats.org/officeDocument/2006/relationships/slideLayout" Target="../slideLayouts/slideLayout379.xml"/><Relationship Id="rId271" Type="http://schemas.openxmlformats.org/officeDocument/2006/relationships/slideLayout" Target="../slideLayouts/slideLayout400.xml"/><Relationship Id="rId24" Type="http://schemas.openxmlformats.org/officeDocument/2006/relationships/slideLayout" Target="../slideLayouts/slideLayout153.xml"/><Relationship Id="rId45" Type="http://schemas.openxmlformats.org/officeDocument/2006/relationships/slideLayout" Target="../slideLayouts/slideLayout174.xml"/><Relationship Id="rId66" Type="http://schemas.openxmlformats.org/officeDocument/2006/relationships/slideLayout" Target="../slideLayouts/slideLayout195.xml"/><Relationship Id="rId87" Type="http://schemas.openxmlformats.org/officeDocument/2006/relationships/slideLayout" Target="../slideLayouts/slideLayout216.xml"/><Relationship Id="rId110" Type="http://schemas.openxmlformats.org/officeDocument/2006/relationships/slideLayout" Target="../slideLayouts/slideLayout239.xml"/><Relationship Id="rId131" Type="http://schemas.openxmlformats.org/officeDocument/2006/relationships/slideLayout" Target="../slideLayouts/slideLayout260.xml"/><Relationship Id="rId152" Type="http://schemas.openxmlformats.org/officeDocument/2006/relationships/slideLayout" Target="../slideLayouts/slideLayout281.xml"/><Relationship Id="rId173" Type="http://schemas.openxmlformats.org/officeDocument/2006/relationships/slideLayout" Target="../slideLayouts/slideLayout302.xml"/><Relationship Id="rId194" Type="http://schemas.openxmlformats.org/officeDocument/2006/relationships/slideLayout" Target="../slideLayouts/slideLayout323.xml"/><Relationship Id="rId208" Type="http://schemas.openxmlformats.org/officeDocument/2006/relationships/slideLayout" Target="../slideLayouts/slideLayout337.xml"/><Relationship Id="rId229" Type="http://schemas.openxmlformats.org/officeDocument/2006/relationships/slideLayout" Target="../slideLayouts/slideLayout358.xml"/><Relationship Id="rId240" Type="http://schemas.openxmlformats.org/officeDocument/2006/relationships/slideLayout" Target="../slideLayouts/slideLayout369.xml"/><Relationship Id="rId261" Type="http://schemas.openxmlformats.org/officeDocument/2006/relationships/slideLayout" Target="../slideLayouts/slideLayout390.xml"/><Relationship Id="rId14" Type="http://schemas.openxmlformats.org/officeDocument/2006/relationships/slideLayout" Target="../slideLayouts/slideLayout143.xml"/><Relationship Id="rId35" Type="http://schemas.openxmlformats.org/officeDocument/2006/relationships/slideLayout" Target="../slideLayouts/slideLayout164.xml"/><Relationship Id="rId56" Type="http://schemas.openxmlformats.org/officeDocument/2006/relationships/slideLayout" Target="../slideLayouts/slideLayout185.xml"/><Relationship Id="rId77" Type="http://schemas.openxmlformats.org/officeDocument/2006/relationships/slideLayout" Target="../slideLayouts/slideLayout206.xml"/><Relationship Id="rId100" Type="http://schemas.openxmlformats.org/officeDocument/2006/relationships/slideLayout" Target="../slideLayouts/slideLayout229.xml"/><Relationship Id="rId282" Type="http://schemas.openxmlformats.org/officeDocument/2006/relationships/slideLayout" Target="../slideLayouts/slideLayout411.xml"/><Relationship Id="rId8" Type="http://schemas.openxmlformats.org/officeDocument/2006/relationships/slideLayout" Target="../slideLayouts/slideLayout137.xml"/><Relationship Id="rId98" Type="http://schemas.openxmlformats.org/officeDocument/2006/relationships/slideLayout" Target="../slideLayouts/slideLayout227.xml"/><Relationship Id="rId121" Type="http://schemas.openxmlformats.org/officeDocument/2006/relationships/slideLayout" Target="../slideLayouts/slideLayout250.xml"/><Relationship Id="rId142" Type="http://schemas.openxmlformats.org/officeDocument/2006/relationships/slideLayout" Target="../slideLayouts/slideLayout271.xml"/><Relationship Id="rId163" Type="http://schemas.openxmlformats.org/officeDocument/2006/relationships/slideLayout" Target="../slideLayouts/slideLayout292.xml"/><Relationship Id="rId184" Type="http://schemas.openxmlformats.org/officeDocument/2006/relationships/slideLayout" Target="../slideLayouts/slideLayout313.xml"/><Relationship Id="rId219" Type="http://schemas.openxmlformats.org/officeDocument/2006/relationships/slideLayout" Target="../slideLayouts/slideLayout348.xml"/><Relationship Id="rId230" Type="http://schemas.openxmlformats.org/officeDocument/2006/relationships/slideLayout" Target="../slideLayouts/slideLayout359.xml"/><Relationship Id="rId251" Type="http://schemas.openxmlformats.org/officeDocument/2006/relationships/slideLayout" Target="../slideLayouts/slideLayout380.xml"/><Relationship Id="rId25" Type="http://schemas.openxmlformats.org/officeDocument/2006/relationships/slideLayout" Target="../slideLayouts/slideLayout154.xml"/><Relationship Id="rId46" Type="http://schemas.openxmlformats.org/officeDocument/2006/relationships/slideLayout" Target="../slideLayouts/slideLayout175.xml"/><Relationship Id="rId67" Type="http://schemas.openxmlformats.org/officeDocument/2006/relationships/slideLayout" Target="../slideLayouts/slideLayout196.xml"/><Relationship Id="rId272" Type="http://schemas.openxmlformats.org/officeDocument/2006/relationships/slideLayout" Target="../slideLayouts/slideLayout401.xml"/><Relationship Id="rId88" Type="http://schemas.openxmlformats.org/officeDocument/2006/relationships/slideLayout" Target="../slideLayouts/slideLayout217.xml"/><Relationship Id="rId111" Type="http://schemas.openxmlformats.org/officeDocument/2006/relationships/slideLayout" Target="../slideLayouts/slideLayout240.xml"/><Relationship Id="rId132" Type="http://schemas.openxmlformats.org/officeDocument/2006/relationships/slideLayout" Target="../slideLayouts/slideLayout261.xml"/><Relationship Id="rId153" Type="http://schemas.openxmlformats.org/officeDocument/2006/relationships/slideLayout" Target="../slideLayouts/slideLayout282.xml"/><Relationship Id="rId174" Type="http://schemas.openxmlformats.org/officeDocument/2006/relationships/slideLayout" Target="../slideLayouts/slideLayout303.xml"/><Relationship Id="rId195" Type="http://schemas.openxmlformats.org/officeDocument/2006/relationships/slideLayout" Target="../slideLayouts/slideLayout324.xml"/><Relationship Id="rId209" Type="http://schemas.openxmlformats.org/officeDocument/2006/relationships/slideLayout" Target="../slideLayouts/slideLayout338.xml"/><Relationship Id="rId220" Type="http://schemas.openxmlformats.org/officeDocument/2006/relationships/slideLayout" Target="../slideLayouts/slideLayout349.xml"/><Relationship Id="rId241" Type="http://schemas.openxmlformats.org/officeDocument/2006/relationships/slideLayout" Target="../slideLayouts/slideLayout370.xml"/><Relationship Id="rId15" Type="http://schemas.openxmlformats.org/officeDocument/2006/relationships/slideLayout" Target="../slideLayouts/slideLayout144.xml"/><Relationship Id="rId36" Type="http://schemas.openxmlformats.org/officeDocument/2006/relationships/slideLayout" Target="../slideLayouts/slideLayout165.xml"/><Relationship Id="rId57" Type="http://schemas.openxmlformats.org/officeDocument/2006/relationships/slideLayout" Target="../slideLayouts/slideLayout186.xml"/><Relationship Id="rId262" Type="http://schemas.openxmlformats.org/officeDocument/2006/relationships/slideLayout" Target="../slideLayouts/slideLayout391.xml"/><Relationship Id="rId283" Type="http://schemas.openxmlformats.org/officeDocument/2006/relationships/slideLayout" Target="../slideLayouts/slideLayout412.xml"/><Relationship Id="rId78" Type="http://schemas.openxmlformats.org/officeDocument/2006/relationships/slideLayout" Target="../slideLayouts/slideLayout207.xml"/><Relationship Id="rId99" Type="http://schemas.openxmlformats.org/officeDocument/2006/relationships/slideLayout" Target="../slideLayouts/slideLayout228.xml"/><Relationship Id="rId101" Type="http://schemas.openxmlformats.org/officeDocument/2006/relationships/slideLayout" Target="../slideLayouts/slideLayout230.xml"/><Relationship Id="rId122" Type="http://schemas.openxmlformats.org/officeDocument/2006/relationships/slideLayout" Target="../slideLayouts/slideLayout251.xml"/><Relationship Id="rId143" Type="http://schemas.openxmlformats.org/officeDocument/2006/relationships/slideLayout" Target="../slideLayouts/slideLayout272.xml"/><Relationship Id="rId164" Type="http://schemas.openxmlformats.org/officeDocument/2006/relationships/slideLayout" Target="../slideLayouts/slideLayout293.xml"/><Relationship Id="rId185" Type="http://schemas.openxmlformats.org/officeDocument/2006/relationships/slideLayout" Target="../slideLayouts/slideLayout314.xml"/><Relationship Id="rId9" Type="http://schemas.openxmlformats.org/officeDocument/2006/relationships/slideLayout" Target="../slideLayouts/slideLayout138.xml"/><Relationship Id="rId210" Type="http://schemas.openxmlformats.org/officeDocument/2006/relationships/slideLayout" Target="../slideLayouts/slideLayout339.xml"/><Relationship Id="rId26" Type="http://schemas.openxmlformats.org/officeDocument/2006/relationships/slideLayout" Target="../slideLayouts/slideLayout155.xml"/><Relationship Id="rId231" Type="http://schemas.openxmlformats.org/officeDocument/2006/relationships/slideLayout" Target="../slideLayouts/slideLayout360.xml"/><Relationship Id="rId252" Type="http://schemas.openxmlformats.org/officeDocument/2006/relationships/slideLayout" Target="../slideLayouts/slideLayout381.xml"/><Relationship Id="rId273" Type="http://schemas.openxmlformats.org/officeDocument/2006/relationships/slideLayout" Target="../slideLayouts/slideLayout402.xml"/><Relationship Id="rId47" Type="http://schemas.openxmlformats.org/officeDocument/2006/relationships/slideLayout" Target="../slideLayouts/slideLayout176.xml"/><Relationship Id="rId68" Type="http://schemas.openxmlformats.org/officeDocument/2006/relationships/slideLayout" Target="../slideLayouts/slideLayout197.xml"/><Relationship Id="rId89" Type="http://schemas.openxmlformats.org/officeDocument/2006/relationships/slideLayout" Target="../slideLayouts/slideLayout218.xml"/><Relationship Id="rId112" Type="http://schemas.openxmlformats.org/officeDocument/2006/relationships/slideLayout" Target="../slideLayouts/slideLayout241.xml"/><Relationship Id="rId133" Type="http://schemas.openxmlformats.org/officeDocument/2006/relationships/slideLayout" Target="../slideLayouts/slideLayout262.xml"/><Relationship Id="rId154" Type="http://schemas.openxmlformats.org/officeDocument/2006/relationships/slideLayout" Target="../slideLayouts/slideLayout283.xml"/><Relationship Id="rId175" Type="http://schemas.openxmlformats.org/officeDocument/2006/relationships/slideLayout" Target="../slideLayouts/slideLayout304.xml"/><Relationship Id="rId196" Type="http://schemas.openxmlformats.org/officeDocument/2006/relationships/slideLayout" Target="../slideLayouts/slideLayout325.xml"/><Relationship Id="rId200" Type="http://schemas.openxmlformats.org/officeDocument/2006/relationships/slideLayout" Target="../slideLayouts/slideLayout329.xml"/><Relationship Id="rId16" Type="http://schemas.openxmlformats.org/officeDocument/2006/relationships/slideLayout" Target="../slideLayouts/slideLayout145.xml"/><Relationship Id="rId221" Type="http://schemas.openxmlformats.org/officeDocument/2006/relationships/slideLayout" Target="../slideLayouts/slideLayout350.xml"/><Relationship Id="rId242" Type="http://schemas.openxmlformats.org/officeDocument/2006/relationships/slideLayout" Target="../slideLayouts/slideLayout371.xml"/><Relationship Id="rId263" Type="http://schemas.openxmlformats.org/officeDocument/2006/relationships/slideLayout" Target="../slideLayouts/slideLayout392.xml"/><Relationship Id="rId284" Type="http://schemas.openxmlformats.org/officeDocument/2006/relationships/slideLayout" Target="../slideLayouts/slideLayout413.xml"/><Relationship Id="rId37" Type="http://schemas.openxmlformats.org/officeDocument/2006/relationships/slideLayout" Target="../slideLayouts/slideLayout166.xml"/><Relationship Id="rId58" Type="http://schemas.openxmlformats.org/officeDocument/2006/relationships/slideLayout" Target="../slideLayouts/slideLayout187.xml"/><Relationship Id="rId79" Type="http://schemas.openxmlformats.org/officeDocument/2006/relationships/slideLayout" Target="../slideLayouts/slideLayout208.xml"/><Relationship Id="rId102" Type="http://schemas.openxmlformats.org/officeDocument/2006/relationships/slideLayout" Target="../slideLayouts/slideLayout231.xml"/><Relationship Id="rId123" Type="http://schemas.openxmlformats.org/officeDocument/2006/relationships/slideLayout" Target="../slideLayouts/slideLayout252.xml"/><Relationship Id="rId144" Type="http://schemas.openxmlformats.org/officeDocument/2006/relationships/slideLayout" Target="../slideLayouts/slideLayout273.xml"/><Relationship Id="rId90" Type="http://schemas.openxmlformats.org/officeDocument/2006/relationships/slideLayout" Target="../slideLayouts/slideLayout219.xml"/><Relationship Id="rId165" Type="http://schemas.openxmlformats.org/officeDocument/2006/relationships/slideLayout" Target="../slideLayouts/slideLayout294.xml"/><Relationship Id="rId186" Type="http://schemas.openxmlformats.org/officeDocument/2006/relationships/slideLayout" Target="../slideLayouts/slideLayout315.xml"/><Relationship Id="rId211" Type="http://schemas.openxmlformats.org/officeDocument/2006/relationships/slideLayout" Target="../slideLayouts/slideLayout340.xml"/><Relationship Id="rId232" Type="http://schemas.openxmlformats.org/officeDocument/2006/relationships/slideLayout" Target="../slideLayouts/slideLayout361.xml"/><Relationship Id="rId253" Type="http://schemas.openxmlformats.org/officeDocument/2006/relationships/slideLayout" Target="../slideLayouts/slideLayout382.xml"/><Relationship Id="rId274" Type="http://schemas.openxmlformats.org/officeDocument/2006/relationships/slideLayout" Target="../slideLayouts/slideLayout403.xml"/><Relationship Id="rId27" Type="http://schemas.openxmlformats.org/officeDocument/2006/relationships/slideLayout" Target="../slideLayouts/slideLayout156.xml"/><Relationship Id="rId48" Type="http://schemas.openxmlformats.org/officeDocument/2006/relationships/slideLayout" Target="../slideLayouts/slideLayout177.xml"/><Relationship Id="rId69" Type="http://schemas.openxmlformats.org/officeDocument/2006/relationships/slideLayout" Target="../slideLayouts/slideLayout198.xml"/><Relationship Id="rId113" Type="http://schemas.openxmlformats.org/officeDocument/2006/relationships/slideLayout" Target="../slideLayouts/slideLayout242.xml"/><Relationship Id="rId134" Type="http://schemas.openxmlformats.org/officeDocument/2006/relationships/slideLayout" Target="../slideLayouts/slideLayout263.xml"/><Relationship Id="rId80" Type="http://schemas.openxmlformats.org/officeDocument/2006/relationships/slideLayout" Target="../slideLayouts/slideLayout209.xml"/><Relationship Id="rId155" Type="http://schemas.openxmlformats.org/officeDocument/2006/relationships/slideLayout" Target="../slideLayouts/slideLayout284.xml"/><Relationship Id="rId176" Type="http://schemas.openxmlformats.org/officeDocument/2006/relationships/slideLayout" Target="../slideLayouts/slideLayout305.xml"/><Relationship Id="rId197" Type="http://schemas.openxmlformats.org/officeDocument/2006/relationships/slideLayout" Target="../slideLayouts/slideLayout326.xml"/><Relationship Id="rId201" Type="http://schemas.openxmlformats.org/officeDocument/2006/relationships/slideLayout" Target="../slideLayouts/slideLayout330.xml"/><Relationship Id="rId222" Type="http://schemas.openxmlformats.org/officeDocument/2006/relationships/slideLayout" Target="../slideLayouts/slideLayout351.xml"/><Relationship Id="rId243" Type="http://schemas.openxmlformats.org/officeDocument/2006/relationships/slideLayout" Target="../slideLayouts/slideLayout372.xml"/><Relationship Id="rId264" Type="http://schemas.openxmlformats.org/officeDocument/2006/relationships/slideLayout" Target="../slideLayouts/slideLayout393.xml"/><Relationship Id="rId285" Type="http://schemas.openxmlformats.org/officeDocument/2006/relationships/slideLayout" Target="../slideLayouts/slideLayout414.xml"/><Relationship Id="rId17" Type="http://schemas.openxmlformats.org/officeDocument/2006/relationships/slideLayout" Target="../slideLayouts/slideLayout146.xml"/><Relationship Id="rId38" Type="http://schemas.openxmlformats.org/officeDocument/2006/relationships/slideLayout" Target="../slideLayouts/slideLayout167.xml"/><Relationship Id="rId59" Type="http://schemas.openxmlformats.org/officeDocument/2006/relationships/slideLayout" Target="../slideLayouts/slideLayout188.xml"/><Relationship Id="rId103" Type="http://schemas.openxmlformats.org/officeDocument/2006/relationships/slideLayout" Target="../slideLayouts/slideLayout232.xml"/><Relationship Id="rId124" Type="http://schemas.openxmlformats.org/officeDocument/2006/relationships/slideLayout" Target="../slideLayouts/slideLayout253.xml"/><Relationship Id="rId70" Type="http://schemas.openxmlformats.org/officeDocument/2006/relationships/slideLayout" Target="../slideLayouts/slideLayout199.xml"/><Relationship Id="rId91" Type="http://schemas.openxmlformats.org/officeDocument/2006/relationships/slideLayout" Target="../slideLayouts/slideLayout220.xml"/><Relationship Id="rId145" Type="http://schemas.openxmlformats.org/officeDocument/2006/relationships/slideLayout" Target="../slideLayouts/slideLayout274.xml"/><Relationship Id="rId166" Type="http://schemas.openxmlformats.org/officeDocument/2006/relationships/slideLayout" Target="../slideLayouts/slideLayout295.xml"/><Relationship Id="rId187" Type="http://schemas.openxmlformats.org/officeDocument/2006/relationships/slideLayout" Target="../slideLayouts/slideLayout316.xml"/><Relationship Id="rId1" Type="http://schemas.openxmlformats.org/officeDocument/2006/relationships/slideLayout" Target="../slideLayouts/slideLayout130.xml"/><Relationship Id="rId212" Type="http://schemas.openxmlformats.org/officeDocument/2006/relationships/slideLayout" Target="../slideLayouts/slideLayout341.xml"/><Relationship Id="rId233" Type="http://schemas.openxmlformats.org/officeDocument/2006/relationships/slideLayout" Target="../slideLayouts/slideLayout362.xml"/><Relationship Id="rId254" Type="http://schemas.openxmlformats.org/officeDocument/2006/relationships/slideLayout" Target="../slideLayouts/slideLayout383.xml"/><Relationship Id="rId28" Type="http://schemas.openxmlformats.org/officeDocument/2006/relationships/slideLayout" Target="../slideLayouts/slideLayout157.xml"/><Relationship Id="rId49" Type="http://schemas.openxmlformats.org/officeDocument/2006/relationships/slideLayout" Target="../slideLayouts/slideLayout178.xml"/><Relationship Id="rId114" Type="http://schemas.openxmlformats.org/officeDocument/2006/relationships/slideLayout" Target="../slideLayouts/slideLayout243.xml"/><Relationship Id="rId275" Type="http://schemas.openxmlformats.org/officeDocument/2006/relationships/slideLayout" Target="../slideLayouts/slideLayout404.xml"/><Relationship Id="rId60" Type="http://schemas.openxmlformats.org/officeDocument/2006/relationships/slideLayout" Target="../slideLayouts/slideLayout189.xml"/><Relationship Id="rId81" Type="http://schemas.openxmlformats.org/officeDocument/2006/relationships/slideLayout" Target="../slideLayouts/slideLayout210.xml"/><Relationship Id="rId135" Type="http://schemas.openxmlformats.org/officeDocument/2006/relationships/slideLayout" Target="../slideLayouts/slideLayout264.xml"/><Relationship Id="rId156" Type="http://schemas.openxmlformats.org/officeDocument/2006/relationships/slideLayout" Target="../slideLayouts/slideLayout285.xml"/><Relationship Id="rId177" Type="http://schemas.openxmlformats.org/officeDocument/2006/relationships/slideLayout" Target="../slideLayouts/slideLayout306.xml"/><Relationship Id="rId198" Type="http://schemas.openxmlformats.org/officeDocument/2006/relationships/slideLayout" Target="../slideLayouts/slideLayout327.xml"/><Relationship Id="rId202" Type="http://schemas.openxmlformats.org/officeDocument/2006/relationships/slideLayout" Target="../slideLayouts/slideLayout331.xml"/><Relationship Id="rId223" Type="http://schemas.openxmlformats.org/officeDocument/2006/relationships/slideLayout" Target="../slideLayouts/slideLayout352.xml"/><Relationship Id="rId244" Type="http://schemas.openxmlformats.org/officeDocument/2006/relationships/slideLayout" Target="../slideLayouts/slideLayout373.xml"/><Relationship Id="rId18" Type="http://schemas.openxmlformats.org/officeDocument/2006/relationships/slideLayout" Target="../slideLayouts/slideLayout147.xml"/><Relationship Id="rId39" Type="http://schemas.openxmlformats.org/officeDocument/2006/relationships/slideLayout" Target="../slideLayouts/slideLayout168.xml"/><Relationship Id="rId265" Type="http://schemas.openxmlformats.org/officeDocument/2006/relationships/slideLayout" Target="../slideLayouts/slideLayout394.xml"/><Relationship Id="rId286" Type="http://schemas.openxmlformats.org/officeDocument/2006/relationships/slideLayout" Target="../slideLayouts/slideLayout415.xml"/><Relationship Id="rId50" Type="http://schemas.openxmlformats.org/officeDocument/2006/relationships/slideLayout" Target="../slideLayouts/slideLayout179.xml"/><Relationship Id="rId104" Type="http://schemas.openxmlformats.org/officeDocument/2006/relationships/slideLayout" Target="../slideLayouts/slideLayout233.xml"/><Relationship Id="rId125" Type="http://schemas.openxmlformats.org/officeDocument/2006/relationships/slideLayout" Target="../slideLayouts/slideLayout254.xml"/><Relationship Id="rId146" Type="http://schemas.openxmlformats.org/officeDocument/2006/relationships/slideLayout" Target="../slideLayouts/slideLayout275.xml"/><Relationship Id="rId167" Type="http://schemas.openxmlformats.org/officeDocument/2006/relationships/slideLayout" Target="../slideLayouts/slideLayout296.xml"/><Relationship Id="rId188" Type="http://schemas.openxmlformats.org/officeDocument/2006/relationships/slideLayout" Target="../slideLayouts/slideLayout317.xml"/><Relationship Id="rId71" Type="http://schemas.openxmlformats.org/officeDocument/2006/relationships/slideLayout" Target="../slideLayouts/slideLayout200.xml"/><Relationship Id="rId92" Type="http://schemas.openxmlformats.org/officeDocument/2006/relationships/slideLayout" Target="../slideLayouts/slideLayout221.xml"/><Relationship Id="rId213" Type="http://schemas.openxmlformats.org/officeDocument/2006/relationships/slideLayout" Target="../slideLayouts/slideLayout342.xml"/><Relationship Id="rId234" Type="http://schemas.openxmlformats.org/officeDocument/2006/relationships/slideLayout" Target="../slideLayouts/slideLayout363.xml"/><Relationship Id="rId2" Type="http://schemas.openxmlformats.org/officeDocument/2006/relationships/slideLayout" Target="../slideLayouts/slideLayout131.xml"/><Relationship Id="rId29" Type="http://schemas.openxmlformats.org/officeDocument/2006/relationships/slideLayout" Target="../slideLayouts/slideLayout158.xml"/><Relationship Id="rId255" Type="http://schemas.openxmlformats.org/officeDocument/2006/relationships/slideLayout" Target="../slideLayouts/slideLayout384.xml"/><Relationship Id="rId276" Type="http://schemas.openxmlformats.org/officeDocument/2006/relationships/slideLayout" Target="../slideLayouts/slideLayout405.xml"/><Relationship Id="rId40" Type="http://schemas.openxmlformats.org/officeDocument/2006/relationships/slideLayout" Target="../slideLayouts/slideLayout169.xml"/><Relationship Id="rId115" Type="http://schemas.openxmlformats.org/officeDocument/2006/relationships/slideLayout" Target="../slideLayouts/slideLayout244.xml"/><Relationship Id="rId136" Type="http://schemas.openxmlformats.org/officeDocument/2006/relationships/slideLayout" Target="../slideLayouts/slideLayout265.xml"/><Relationship Id="rId157" Type="http://schemas.openxmlformats.org/officeDocument/2006/relationships/slideLayout" Target="../slideLayouts/slideLayout286.xml"/><Relationship Id="rId178" Type="http://schemas.openxmlformats.org/officeDocument/2006/relationships/slideLayout" Target="../slideLayouts/slideLayout307.xml"/><Relationship Id="rId61" Type="http://schemas.openxmlformats.org/officeDocument/2006/relationships/slideLayout" Target="../slideLayouts/slideLayout190.xml"/><Relationship Id="rId82" Type="http://schemas.openxmlformats.org/officeDocument/2006/relationships/slideLayout" Target="../slideLayouts/slideLayout211.xml"/><Relationship Id="rId199" Type="http://schemas.openxmlformats.org/officeDocument/2006/relationships/slideLayout" Target="../slideLayouts/slideLayout328.xml"/><Relationship Id="rId203" Type="http://schemas.openxmlformats.org/officeDocument/2006/relationships/slideLayout" Target="../slideLayouts/slideLayout332.xml"/><Relationship Id="rId19" Type="http://schemas.openxmlformats.org/officeDocument/2006/relationships/slideLayout" Target="../slideLayouts/slideLayout148.xml"/><Relationship Id="rId224" Type="http://schemas.openxmlformats.org/officeDocument/2006/relationships/slideLayout" Target="../slideLayouts/slideLayout353.xml"/><Relationship Id="rId245" Type="http://schemas.openxmlformats.org/officeDocument/2006/relationships/slideLayout" Target="../slideLayouts/slideLayout374.xml"/><Relationship Id="rId266" Type="http://schemas.openxmlformats.org/officeDocument/2006/relationships/slideLayout" Target="../slideLayouts/slideLayout395.xml"/><Relationship Id="rId287" Type="http://schemas.openxmlformats.org/officeDocument/2006/relationships/slideLayout" Target="../slideLayouts/slideLayout416.xml"/><Relationship Id="rId30" Type="http://schemas.openxmlformats.org/officeDocument/2006/relationships/slideLayout" Target="../slideLayouts/slideLayout159.xml"/><Relationship Id="rId105" Type="http://schemas.openxmlformats.org/officeDocument/2006/relationships/slideLayout" Target="../slideLayouts/slideLayout234.xml"/><Relationship Id="rId126" Type="http://schemas.openxmlformats.org/officeDocument/2006/relationships/slideLayout" Target="../slideLayouts/slideLayout255.xml"/><Relationship Id="rId147" Type="http://schemas.openxmlformats.org/officeDocument/2006/relationships/slideLayout" Target="../slideLayouts/slideLayout276.xml"/><Relationship Id="rId168" Type="http://schemas.openxmlformats.org/officeDocument/2006/relationships/slideLayout" Target="../slideLayouts/slideLayout297.xml"/><Relationship Id="rId51" Type="http://schemas.openxmlformats.org/officeDocument/2006/relationships/slideLayout" Target="../slideLayouts/slideLayout180.xml"/><Relationship Id="rId72" Type="http://schemas.openxmlformats.org/officeDocument/2006/relationships/slideLayout" Target="../slideLayouts/slideLayout201.xml"/><Relationship Id="rId93" Type="http://schemas.openxmlformats.org/officeDocument/2006/relationships/slideLayout" Target="../slideLayouts/slideLayout222.xml"/><Relationship Id="rId189" Type="http://schemas.openxmlformats.org/officeDocument/2006/relationships/slideLayout" Target="../slideLayouts/slideLayout318.xml"/><Relationship Id="rId3" Type="http://schemas.openxmlformats.org/officeDocument/2006/relationships/slideLayout" Target="../slideLayouts/slideLayout132.xml"/><Relationship Id="rId214" Type="http://schemas.openxmlformats.org/officeDocument/2006/relationships/slideLayout" Target="../slideLayouts/slideLayout343.xml"/><Relationship Id="rId235" Type="http://schemas.openxmlformats.org/officeDocument/2006/relationships/slideLayout" Target="../slideLayouts/slideLayout364.xml"/><Relationship Id="rId256" Type="http://schemas.openxmlformats.org/officeDocument/2006/relationships/slideLayout" Target="../slideLayouts/slideLayout385.xml"/><Relationship Id="rId277" Type="http://schemas.openxmlformats.org/officeDocument/2006/relationships/slideLayout" Target="../slideLayouts/slideLayout406.xml"/><Relationship Id="rId116" Type="http://schemas.openxmlformats.org/officeDocument/2006/relationships/slideLayout" Target="../slideLayouts/slideLayout245.xml"/><Relationship Id="rId137" Type="http://schemas.openxmlformats.org/officeDocument/2006/relationships/slideLayout" Target="../slideLayouts/slideLayout266.xml"/><Relationship Id="rId158" Type="http://schemas.openxmlformats.org/officeDocument/2006/relationships/slideLayout" Target="../slideLayouts/slideLayout287.xml"/><Relationship Id="rId20" Type="http://schemas.openxmlformats.org/officeDocument/2006/relationships/slideLayout" Target="../slideLayouts/slideLayout149.xml"/><Relationship Id="rId41" Type="http://schemas.openxmlformats.org/officeDocument/2006/relationships/slideLayout" Target="../slideLayouts/slideLayout170.xml"/><Relationship Id="rId62" Type="http://schemas.openxmlformats.org/officeDocument/2006/relationships/slideLayout" Target="../slideLayouts/slideLayout191.xml"/><Relationship Id="rId83" Type="http://schemas.openxmlformats.org/officeDocument/2006/relationships/slideLayout" Target="../slideLayouts/slideLayout212.xml"/><Relationship Id="rId179" Type="http://schemas.openxmlformats.org/officeDocument/2006/relationships/slideLayout" Target="../slideLayouts/slideLayout308.xml"/><Relationship Id="rId190" Type="http://schemas.openxmlformats.org/officeDocument/2006/relationships/slideLayout" Target="../slideLayouts/slideLayout319.xml"/><Relationship Id="rId204" Type="http://schemas.openxmlformats.org/officeDocument/2006/relationships/slideLayout" Target="../slideLayouts/slideLayout333.xml"/><Relationship Id="rId225" Type="http://schemas.openxmlformats.org/officeDocument/2006/relationships/slideLayout" Target="../slideLayouts/slideLayout354.xml"/><Relationship Id="rId246" Type="http://schemas.openxmlformats.org/officeDocument/2006/relationships/slideLayout" Target="../slideLayouts/slideLayout375.xml"/><Relationship Id="rId267" Type="http://schemas.openxmlformats.org/officeDocument/2006/relationships/slideLayout" Target="../slideLayouts/slideLayout396.xml"/><Relationship Id="rId288" Type="http://schemas.openxmlformats.org/officeDocument/2006/relationships/theme" Target="../theme/theme10.xml"/><Relationship Id="rId106" Type="http://schemas.openxmlformats.org/officeDocument/2006/relationships/slideLayout" Target="../slideLayouts/slideLayout235.xml"/><Relationship Id="rId127" Type="http://schemas.openxmlformats.org/officeDocument/2006/relationships/slideLayout" Target="../slideLayouts/slideLayout256.xml"/><Relationship Id="rId10" Type="http://schemas.openxmlformats.org/officeDocument/2006/relationships/slideLayout" Target="../slideLayouts/slideLayout139.xml"/><Relationship Id="rId31" Type="http://schemas.openxmlformats.org/officeDocument/2006/relationships/slideLayout" Target="../slideLayouts/slideLayout160.xml"/><Relationship Id="rId52" Type="http://schemas.openxmlformats.org/officeDocument/2006/relationships/slideLayout" Target="../slideLayouts/slideLayout181.xml"/><Relationship Id="rId73" Type="http://schemas.openxmlformats.org/officeDocument/2006/relationships/slideLayout" Target="../slideLayouts/slideLayout202.xml"/><Relationship Id="rId94" Type="http://schemas.openxmlformats.org/officeDocument/2006/relationships/slideLayout" Target="../slideLayouts/slideLayout223.xml"/><Relationship Id="rId148" Type="http://schemas.openxmlformats.org/officeDocument/2006/relationships/slideLayout" Target="../slideLayouts/slideLayout277.xml"/><Relationship Id="rId169" Type="http://schemas.openxmlformats.org/officeDocument/2006/relationships/slideLayout" Target="../slideLayouts/slideLayout298.xml"/><Relationship Id="rId4" Type="http://schemas.openxmlformats.org/officeDocument/2006/relationships/slideLayout" Target="../slideLayouts/slideLayout133.xml"/><Relationship Id="rId180" Type="http://schemas.openxmlformats.org/officeDocument/2006/relationships/slideLayout" Target="../slideLayouts/slideLayout309.xml"/><Relationship Id="rId215" Type="http://schemas.openxmlformats.org/officeDocument/2006/relationships/slideLayout" Target="../slideLayouts/slideLayout344.xml"/><Relationship Id="rId236" Type="http://schemas.openxmlformats.org/officeDocument/2006/relationships/slideLayout" Target="../slideLayouts/slideLayout365.xml"/><Relationship Id="rId257" Type="http://schemas.openxmlformats.org/officeDocument/2006/relationships/slideLayout" Target="../slideLayouts/slideLayout386.xml"/><Relationship Id="rId278" Type="http://schemas.openxmlformats.org/officeDocument/2006/relationships/slideLayout" Target="../slideLayouts/slideLayout407.xml"/><Relationship Id="rId42" Type="http://schemas.openxmlformats.org/officeDocument/2006/relationships/slideLayout" Target="../slideLayouts/slideLayout171.xml"/><Relationship Id="rId84" Type="http://schemas.openxmlformats.org/officeDocument/2006/relationships/slideLayout" Target="../slideLayouts/slideLayout213.xml"/><Relationship Id="rId138" Type="http://schemas.openxmlformats.org/officeDocument/2006/relationships/slideLayout" Target="../slideLayouts/slideLayout267.xml"/><Relationship Id="rId191" Type="http://schemas.openxmlformats.org/officeDocument/2006/relationships/slideLayout" Target="../slideLayouts/slideLayout320.xml"/><Relationship Id="rId205" Type="http://schemas.openxmlformats.org/officeDocument/2006/relationships/slideLayout" Target="../slideLayouts/slideLayout334.xml"/><Relationship Id="rId247" Type="http://schemas.openxmlformats.org/officeDocument/2006/relationships/slideLayout" Target="../slideLayouts/slideLayout376.xml"/><Relationship Id="rId107" Type="http://schemas.openxmlformats.org/officeDocument/2006/relationships/slideLayout" Target="../slideLayouts/slideLayout236.xml"/><Relationship Id="rId11" Type="http://schemas.openxmlformats.org/officeDocument/2006/relationships/slideLayout" Target="../slideLayouts/slideLayout140.xml"/><Relationship Id="rId53" Type="http://schemas.openxmlformats.org/officeDocument/2006/relationships/slideLayout" Target="../slideLayouts/slideLayout182.xml"/><Relationship Id="rId149" Type="http://schemas.openxmlformats.org/officeDocument/2006/relationships/slideLayout" Target="../slideLayouts/slideLayout278.xml"/><Relationship Id="rId95" Type="http://schemas.openxmlformats.org/officeDocument/2006/relationships/slideLayout" Target="../slideLayouts/slideLayout224.xml"/><Relationship Id="rId160" Type="http://schemas.openxmlformats.org/officeDocument/2006/relationships/slideLayout" Target="../slideLayouts/slideLayout289.xml"/><Relationship Id="rId216" Type="http://schemas.openxmlformats.org/officeDocument/2006/relationships/slideLayout" Target="../slideLayouts/slideLayout345.xml"/><Relationship Id="rId258" Type="http://schemas.openxmlformats.org/officeDocument/2006/relationships/slideLayout" Target="../slideLayouts/slideLayout387.xml"/><Relationship Id="rId22" Type="http://schemas.openxmlformats.org/officeDocument/2006/relationships/slideLayout" Target="../slideLayouts/slideLayout151.xml"/><Relationship Id="rId64" Type="http://schemas.openxmlformats.org/officeDocument/2006/relationships/slideLayout" Target="../slideLayouts/slideLayout193.xml"/><Relationship Id="rId118" Type="http://schemas.openxmlformats.org/officeDocument/2006/relationships/slideLayout" Target="../slideLayouts/slideLayout24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slideLayout" Target="../slideLayouts/slideLayout429.xml"/><Relationship Id="rId18" Type="http://schemas.openxmlformats.org/officeDocument/2006/relationships/slideLayout" Target="../slideLayouts/slideLayout434.xml"/><Relationship Id="rId26" Type="http://schemas.openxmlformats.org/officeDocument/2006/relationships/slideLayout" Target="../slideLayouts/slideLayout442.xml"/><Relationship Id="rId3" Type="http://schemas.openxmlformats.org/officeDocument/2006/relationships/slideLayout" Target="../slideLayouts/slideLayout419.xml"/><Relationship Id="rId21" Type="http://schemas.openxmlformats.org/officeDocument/2006/relationships/slideLayout" Target="../slideLayouts/slideLayout437.xml"/><Relationship Id="rId7" Type="http://schemas.openxmlformats.org/officeDocument/2006/relationships/slideLayout" Target="../slideLayouts/slideLayout423.xml"/><Relationship Id="rId12" Type="http://schemas.openxmlformats.org/officeDocument/2006/relationships/slideLayout" Target="../slideLayouts/slideLayout428.xml"/><Relationship Id="rId17" Type="http://schemas.openxmlformats.org/officeDocument/2006/relationships/slideLayout" Target="../slideLayouts/slideLayout433.xml"/><Relationship Id="rId25" Type="http://schemas.openxmlformats.org/officeDocument/2006/relationships/slideLayout" Target="../slideLayouts/slideLayout441.xml"/><Relationship Id="rId2" Type="http://schemas.openxmlformats.org/officeDocument/2006/relationships/slideLayout" Target="../slideLayouts/slideLayout418.xml"/><Relationship Id="rId16" Type="http://schemas.openxmlformats.org/officeDocument/2006/relationships/slideLayout" Target="../slideLayouts/slideLayout432.xml"/><Relationship Id="rId20" Type="http://schemas.openxmlformats.org/officeDocument/2006/relationships/slideLayout" Target="../slideLayouts/slideLayout436.xml"/><Relationship Id="rId29" Type="http://schemas.openxmlformats.org/officeDocument/2006/relationships/theme" Target="../theme/theme11.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24" Type="http://schemas.openxmlformats.org/officeDocument/2006/relationships/slideLayout" Target="../slideLayouts/slideLayout440.xml"/><Relationship Id="rId5" Type="http://schemas.openxmlformats.org/officeDocument/2006/relationships/slideLayout" Target="../slideLayouts/slideLayout421.xml"/><Relationship Id="rId15" Type="http://schemas.openxmlformats.org/officeDocument/2006/relationships/slideLayout" Target="../slideLayouts/slideLayout431.xml"/><Relationship Id="rId23" Type="http://schemas.openxmlformats.org/officeDocument/2006/relationships/slideLayout" Target="../slideLayouts/slideLayout439.xml"/><Relationship Id="rId28" Type="http://schemas.openxmlformats.org/officeDocument/2006/relationships/slideLayout" Target="../slideLayouts/slideLayout444.xml"/><Relationship Id="rId10" Type="http://schemas.openxmlformats.org/officeDocument/2006/relationships/slideLayout" Target="../slideLayouts/slideLayout426.xml"/><Relationship Id="rId19" Type="http://schemas.openxmlformats.org/officeDocument/2006/relationships/slideLayout" Target="../slideLayouts/slideLayout435.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slideLayout" Target="../slideLayouts/slideLayout430.xml"/><Relationship Id="rId22" Type="http://schemas.openxmlformats.org/officeDocument/2006/relationships/slideLayout" Target="../slideLayouts/slideLayout438.xml"/><Relationship Id="rId27" Type="http://schemas.openxmlformats.org/officeDocument/2006/relationships/slideLayout" Target="../slideLayouts/slideLayout443.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447.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5" Type="http://schemas.openxmlformats.org/officeDocument/2006/relationships/slideLayout" Target="../slideLayouts/slideLayout452.xml"/><Relationship Id="rId10" Type="http://schemas.openxmlformats.org/officeDocument/2006/relationships/theme" Target="../theme/theme13.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458.xml"/><Relationship Id="rId1" Type="http://schemas.openxmlformats.org/officeDocument/2006/relationships/slideLayout" Target="../slideLayouts/slideLayout457.xml"/></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461.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theme" Target="../theme/theme15.xml"/><Relationship Id="rId5" Type="http://schemas.openxmlformats.org/officeDocument/2006/relationships/slideLayout" Target="../slideLayouts/slideLayout463.xml"/><Relationship Id="rId4" Type="http://schemas.openxmlformats.org/officeDocument/2006/relationships/slideLayout" Target="../slideLayouts/slideLayout46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71.xml"/><Relationship Id="rId13" Type="http://schemas.openxmlformats.org/officeDocument/2006/relationships/slideLayout" Target="../slideLayouts/slideLayout476.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slideLayout" Target="../slideLayouts/slideLayout475.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5" Type="http://schemas.openxmlformats.org/officeDocument/2006/relationships/theme" Target="../theme/theme16.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 Id="rId14" Type="http://schemas.openxmlformats.org/officeDocument/2006/relationships/slideLayout" Target="../slideLayouts/slideLayout47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theme" Target="../theme/theme3.xml"/><Relationship Id="rId5" Type="http://schemas.openxmlformats.org/officeDocument/2006/relationships/slideLayout" Target="../slideLayouts/slideLayout18.xml"/><Relationship Id="rId4" Type="http://schemas.openxmlformats.org/officeDocument/2006/relationships/slideLayout" Target="../slideLayouts/slideLayout17.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1.xml"/><Relationship Id="rId2" Type="http://schemas.openxmlformats.org/officeDocument/2006/relationships/slideLayout" Target="../slideLayouts/slideLayout20.xml"/><Relationship Id="rId1" Type="http://schemas.openxmlformats.org/officeDocument/2006/relationships/slideLayout" Target="../slideLayouts/slideLayout19.xml"/><Relationship Id="rId5" Type="http://schemas.openxmlformats.org/officeDocument/2006/relationships/theme" Target="../theme/theme4.xml"/><Relationship Id="rId4" Type="http://schemas.openxmlformats.org/officeDocument/2006/relationships/slideLayout" Target="../slideLayouts/slideLayout22.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48.xml"/><Relationship Id="rId21" Type="http://schemas.openxmlformats.org/officeDocument/2006/relationships/slideLayout" Target="../slideLayouts/slideLayout43.xml"/><Relationship Id="rId42" Type="http://schemas.openxmlformats.org/officeDocument/2006/relationships/slideLayout" Target="../slideLayouts/slideLayout64.xml"/><Relationship Id="rId47" Type="http://schemas.openxmlformats.org/officeDocument/2006/relationships/slideLayout" Target="../slideLayouts/slideLayout69.xml"/><Relationship Id="rId63" Type="http://schemas.openxmlformats.org/officeDocument/2006/relationships/slideLayout" Target="../slideLayouts/slideLayout85.xml"/><Relationship Id="rId68" Type="http://schemas.openxmlformats.org/officeDocument/2006/relationships/slideLayout" Target="../slideLayouts/slideLayout90.xml"/><Relationship Id="rId84" Type="http://schemas.openxmlformats.org/officeDocument/2006/relationships/theme" Target="../theme/theme5.xml"/><Relationship Id="rId16" Type="http://schemas.openxmlformats.org/officeDocument/2006/relationships/slideLayout" Target="../slideLayouts/slideLayout38.xml"/><Relationship Id="rId11" Type="http://schemas.openxmlformats.org/officeDocument/2006/relationships/slideLayout" Target="../slideLayouts/slideLayout33.xml"/><Relationship Id="rId32" Type="http://schemas.openxmlformats.org/officeDocument/2006/relationships/slideLayout" Target="../slideLayouts/slideLayout54.xml"/><Relationship Id="rId37" Type="http://schemas.openxmlformats.org/officeDocument/2006/relationships/slideLayout" Target="../slideLayouts/slideLayout59.xml"/><Relationship Id="rId53" Type="http://schemas.openxmlformats.org/officeDocument/2006/relationships/slideLayout" Target="../slideLayouts/slideLayout75.xml"/><Relationship Id="rId58" Type="http://schemas.openxmlformats.org/officeDocument/2006/relationships/slideLayout" Target="../slideLayouts/slideLayout80.xml"/><Relationship Id="rId74" Type="http://schemas.openxmlformats.org/officeDocument/2006/relationships/slideLayout" Target="../slideLayouts/slideLayout96.xml"/><Relationship Id="rId79" Type="http://schemas.openxmlformats.org/officeDocument/2006/relationships/slideLayout" Target="../slideLayouts/slideLayout101.xml"/><Relationship Id="rId5" Type="http://schemas.openxmlformats.org/officeDocument/2006/relationships/slideLayout" Target="../slideLayouts/slideLayout27.xml"/><Relationship Id="rId19" Type="http://schemas.openxmlformats.org/officeDocument/2006/relationships/slideLayout" Target="../slideLayouts/slideLayout4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 Id="rId30" Type="http://schemas.openxmlformats.org/officeDocument/2006/relationships/slideLayout" Target="../slideLayouts/slideLayout52.xml"/><Relationship Id="rId35" Type="http://schemas.openxmlformats.org/officeDocument/2006/relationships/slideLayout" Target="../slideLayouts/slideLayout57.xml"/><Relationship Id="rId43" Type="http://schemas.openxmlformats.org/officeDocument/2006/relationships/slideLayout" Target="../slideLayouts/slideLayout65.xml"/><Relationship Id="rId48" Type="http://schemas.openxmlformats.org/officeDocument/2006/relationships/slideLayout" Target="../slideLayouts/slideLayout70.xml"/><Relationship Id="rId56" Type="http://schemas.openxmlformats.org/officeDocument/2006/relationships/slideLayout" Target="../slideLayouts/slideLayout78.xml"/><Relationship Id="rId64" Type="http://schemas.openxmlformats.org/officeDocument/2006/relationships/slideLayout" Target="../slideLayouts/slideLayout86.xml"/><Relationship Id="rId69" Type="http://schemas.openxmlformats.org/officeDocument/2006/relationships/slideLayout" Target="../slideLayouts/slideLayout91.xml"/><Relationship Id="rId77" Type="http://schemas.openxmlformats.org/officeDocument/2006/relationships/slideLayout" Target="../slideLayouts/slideLayout99.xml"/><Relationship Id="rId8" Type="http://schemas.openxmlformats.org/officeDocument/2006/relationships/slideLayout" Target="../slideLayouts/slideLayout30.xml"/><Relationship Id="rId51" Type="http://schemas.openxmlformats.org/officeDocument/2006/relationships/slideLayout" Target="../slideLayouts/slideLayout73.xml"/><Relationship Id="rId72" Type="http://schemas.openxmlformats.org/officeDocument/2006/relationships/slideLayout" Target="../slideLayouts/slideLayout94.xml"/><Relationship Id="rId80" Type="http://schemas.openxmlformats.org/officeDocument/2006/relationships/slideLayout" Target="../slideLayouts/slideLayout102.xml"/><Relationship Id="rId85" Type="http://schemas.openxmlformats.org/officeDocument/2006/relationships/image" Target="../media/image2.jpeg"/><Relationship Id="rId3" Type="http://schemas.openxmlformats.org/officeDocument/2006/relationships/slideLayout" Target="../slideLayouts/slideLayout25.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33" Type="http://schemas.openxmlformats.org/officeDocument/2006/relationships/slideLayout" Target="../slideLayouts/slideLayout55.xml"/><Relationship Id="rId38" Type="http://schemas.openxmlformats.org/officeDocument/2006/relationships/slideLayout" Target="../slideLayouts/slideLayout60.xml"/><Relationship Id="rId46" Type="http://schemas.openxmlformats.org/officeDocument/2006/relationships/slideLayout" Target="../slideLayouts/slideLayout68.xml"/><Relationship Id="rId59" Type="http://schemas.openxmlformats.org/officeDocument/2006/relationships/slideLayout" Target="../slideLayouts/slideLayout81.xml"/><Relationship Id="rId67" Type="http://schemas.openxmlformats.org/officeDocument/2006/relationships/slideLayout" Target="../slideLayouts/slideLayout89.xml"/><Relationship Id="rId20" Type="http://schemas.openxmlformats.org/officeDocument/2006/relationships/slideLayout" Target="../slideLayouts/slideLayout42.xml"/><Relationship Id="rId41" Type="http://schemas.openxmlformats.org/officeDocument/2006/relationships/slideLayout" Target="../slideLayouts/slideLayout63.xml"/><Relationship Id="rId54" Type="http://schemas.openxmlformats.org/officeDocument/2006/relationships/slideLayout" Target="../slideLayouts/slideLayout76.xml"/><Relationship Id="rId62" Type="http://schemas.openxmlformats.org/officeDocument/2006/relationships/slideLayout" Target="../slideLayouts/slideLayout84.xml"/><Relationship Id="rId70" Type="http://schemas.openxmlformats.org/officeDocument/2006/relationships/slideLayout" Target="../slideLayouts/slideLayout92.xml"/><Relationship Id="rId75" Type="http://schemas.openxmlformats.org/officeDocument/2006/relationships/slideLayout" Target="../slideLayouts/slideLayout97.xml"/><Relationship Id="rId83" Type="http://schemas.openxmlformats.org/officeDocument/2006/relationships/slideLayout" Target="../slideLayouts/slideLayout105.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36" Type="http://schemas.openxmlformats.org/officeDocument/2006/relationships/slideLayout" Target="../slideLayouts/slideLayout58.xml"/><Relationship Id="rId49" Type="http://schemas.openxmlformats.org/officeDocument/2006/relationships/slideLayout" Target="../slideLayouts/slideLayout71.xml"/><Relationship Id="rId57" Type="http://schemas.openxmlformats.org/officeDocument/2006/relationships/slideLayout" Target="../slideLayouts/slideLayout79.xml"/><Relationship Id="rId10" Type="http://schemas.openxmlformats.org/officeDocument/2006/relationships/slideLayout" Target="../slideLayouts/slideLayout32.xml"/><Relationship Id="rId31" Type="http://schemas.openxmlformats.org/officeDocument/2006/relationships/slideLayout" Target="../slideLayouts/slideLayout53.xml"/><Relationship Id="rId44" Type="http://schemas.openxmlformats.org/officeDocument/2006/relationships/slideLayout" Target="../slideLayouts/slideLayout66.xml"/><Relationship Id="rId52" Type="http://schemas.openxmlformats.org/officeDocument/2006/relationships/slideLayout" Target="../slideLayouts/slideLayout74.xml"/><Relationship Id="rId60" Type="http://schemas.openxmlformats.org/officeDocument/2006/relationships/slideLayout" Target="../slideLayouts/slideLayout82.xml"/><Relationship Id="rId65" Type="http://schemas.openxmlformats.org/officeDocument/2006/relationships/slideLayout" Target="../slideLayouts/slideLayout87.xml"/><Relationship Id="rId73" Type="http://schemas.openxmlformats.org/officeDocument/2006/relationships/slideLayout" Target="../slideLayouts/slideLayout95.xml"/><Relationship Id="rId78" Type="http://schemas.openxmlformats.org/officeDocument/2006/relationships/slideLayout" Target="../slideLayouts/slideLayout100.xml"/><Relationship Id="rId81" Type="http://schemas.openxmlformats.org/officeDocument/2006/relationships/slideLayout" Target="../slideLayouts/slideLayout103.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9" Type="http://schemas.openxmlformats.org/officeDocument/2006/relationships/slideLayout" Target="../slideLayouts/slideLayout61.xml"/><Relationship Id="rId34" Type="http://schemas.openxmlformats.org/officeDocument/2006/relationships/slideLayout" Target="../slideLayouts/slideLayout56.xml"/><Relationship Id="rId50" Type="http://schemas.openxmlformats.org/officeDocument/2006/relationships/slideLayout" Target="../slideLayouts/slideLayout72.xml"/><Relationship Id="rId55" Type="http://schemas.openxmlformats.org/officeDocument/2006/relationships/slideLayout" Target="../slideLayouts/slideLayout77.xml"/><Relationship Id="rId76" Type="http://schemas.openxmlformats.org/officeDocument/2006/relationships/slideLayout" Target="../slideLayouts/slideLayout98.xml"/><Relationship Id="rId7" Type="http://schemas.openxmlformats.org/officeDocument/2006/relationships/slideLayout" Target="../slideLayouts/slideLayout29.xml"/><Relationship Id="rId71" Type="http://schemas.openxmlformats.org/officeDocument/2006/relationships/slideLayout" Target="../slideLayouts/slideLayout93.xml"/><Relationship Id="rId2" Type="http://schemas.openxmlformats.org/officeDocument/2006/relationships/slideLayout" Target="../slideLayouts/slideLayout24.xml"/><Relationship Id="rId29" Type="http://schemas.openxmlformats.org/officeDocument/2006/relationships/slideLayout" Target="../slideLayouts/slideLayout51.xml"/><Relationship Id="rId24" Type="http://schemas.openxmlformats.org/officeDocument/2006/relationships/slideLayout" Target="../slideLayouts/slideLayout46.xml"/><Relationship Id="rId40" Type="http://schemas.openxmlformats.org/officeDocument/2006/relationships/slideLayout" Target="../slideLayouts/slideLayout62.xml"/><Relationship Id="rId45" Type="http://schemas.openxmlformats.org/officeDocument/2006/relationships/slideLayout" Target="../slideLayouts/slideLayout67.xml"/><Relationship Id="rId66" Type="http://schemas.openxmlformats.org/officeDocument/2006/relationships/slideLayout" Target="../slideLayouts/slideLayout88.xml"/><Relationship Id="rId61" Type="http://schemas.openxmlformats.org/officeDocument/2006/relationships/slideLayout" Target="../slideLayouts/slideLayout83.xml"/><Relationship Id="rId82" Type="http://schemas.openxmlformats.org/officeDocument/2006/relationships/slideLayout" Target="../slideLayouts/slideLayout104.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08.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theme" Target="../theme/theme6.xml"/><Relationship Id="rId4" Type="http://schemas.openxmlformats.org/officeDocument/2006/relationships/slideLayout" Target="../slideLayouts/slideLayout109.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112.xml"/><Relationship Id="rId7" Type="http://schemas.openxmlformats.org/officeDocument/2006/relationships/theme" Target="../theme/theme7.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5" Type="http://schemas.openxmlformats.org/officeDocument/2006/relationships/slideLayout" Target="../slideLayouts/slideLayout114.xml"/><Relationship Id="rId4" Type="http://schemas.openxmlformats.org/officeDocument/2006/relationships/slideLayout" Target="../slideLayouts/slideLayout113.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118.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theme" Target="../theme/theme8.xml"/><Relationship Id="rId5" Type="http://schemas.openxmlformats.org/officeDocument/2006/relationships/slideLayout" Target="../slideLayouts/slideLayout120.xml"/><Relationship Id="rId4" Type="http://schemas.openxmlformats.org/officeDocument/2006/relationships/slideLayout" Target="../slideLayouts/slideLayout11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5" Type="http://schemas.openxmlformats.org/officeDocument/2006/relationships/slideLayout" Target="../slideLayouts/slideLayout125.xml"/><Relationship Id="rId10" Type="http://schemas.openxmlformats.org/officeDocument/2006/relationships/theme" Target="../theme/theme9.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856146"/>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81" r:id="rId5"/>
    <p:sldLayoutId id="2147483682" r:id="rId6"/>
    <p:sldLayoutId id="2147483683" r:id="rId7"/>
    <p:sldLayoutId id="2147483684" r:id="rId8"/>
    <p:sldLayoutId id="2147483685" r:id="rId9"/>
    <p:sldLayoutId id="2147483696" r:id="rId10"/>
    <p:sldLayoutId id="2147484616" r:id="rId11"/>
  </p:sldLayoutIdLst>
  <p:hf hdr="0" ftr="0" dt="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buClrTx/>
              <a:buFontTx/>
              <a:buNone/>
            </a:pPr>
            <a:endParaRPr lang="en-US" kern="1200">
              <a:solidFill>
                <a:srgbClr val="000000">
                  <a:tint val="75000"/>
                </a:srgbClr>
              </a:solidFill>
              <a:latin typeface="Poppins Light"/>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buClrTx/>
              <a:buFontTx/>
              <a:buNone/>
            </a:pPr>
            <a:endParaRPr lang="en-US" kern="1200">
              <a:solidFill>
                <a:srgbClr val="000000">
                  <a:tint val="75000"/>
                </a:srgbClr>
              </a:solidFill>
              <a:latin typeface="Poppins Light"/>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buClrTx/>
              <a:buFontTx/>
              <a:buNone/>
            </a:pPr>
            <a:fld id="{2908AE93-C9C6-494E-8F65-9AEFAC3DAEAC}" type="slidenum">
              <a:rPr lang="en-US" kern="1200" smtClean="0">
                <a:solidFill>
                  <a:srgbClr val="000000">
                    <a:tint val="75000"/>
                  </a:srgbClr>
                </a:solidFill>
                <a:latin typeface="Poppins Light"/>
                <a:ea typeface="+mn-ea"/>
                <a:cs typeface="+mn-cs"/>
              </a:rPr>
              <a:pPr>
                <a:buClrTx/>
                <a:buFontTx/>
                <a:buNone/>
              </a:pPr>
              <a:t>‹#›</a:t>
            </a:fld>
            <a:endParaRPr lang="en-US" kern="1200">
              <a:solidFill>
                <a:srgbClr val="000000">
                  <a:tint val="75000"/>
                </a:srgbClr>
              </a:solidFill>
              <a:latin typeface="Poppins Light"/>
              <a:ea typeface="+mn-ea"/>
              <a:cs typeface="+mn-cs"/>
            </a:endParaRPr>
          </a:p>
        </p:txBody>
      </p:sp>
    </p:spTree>
    <p:extLst>
      <p:ext uri="{BB962C8B-B14F-4D97-AF65-F5344CB8AC3E}">
        <p14:creationId xmlns:p14="http://schemas.microsoft.com/office/powerpoint/2010/main" val="1194842165"/>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 id="2147484207" r:id="rId12"/>
    <p:sldLayoutId id="2147484208" r:id="rId13"/>
    <p:sldLayoutId id="2147484209" r:id="rId14"/>
    <p:sldLayoutId id="2147484210" r:id="rId15"/>
    <p:sldLayoutId id="2147484211" r:id="rId16"/>
    <p:sldLayoutId id="2147484212" r:id="rId17"/>
    <p:sldLayoutId id="2147484213" r:id="rId18"/>
    <p:sldLayoutId id="2147484214" r:id="rId19"/>
    <p:sldLayoutId id="2147484215" r:id="rId20"/>
    <p:sldLayoutId id="2147484216" r:id="rId21"/>
    <p:sldLayoutId id="2147484217" r:id="rId22"/>
    <p:sldLayoutId id="2147484218" r:id="rId23"/>
    <p:sldLayoutId id="2147484219" r:id="rId24"/>
    <p:sldLayoutId id="2147484220" r:id="rId25"/>
    <p:sldLayoutId id="2147484221" r:id="rId26"/>
    <p:sldLayoutId id="2147484222" r:id="rId27"/>
    <p:sldLayoutId id="2147484223" r:id="rId28"/>
    <p:sldLayoutId id="2147484224" r:id="rId29"/>
    <p:sldLayoutId id="2147484225" r:id="rId30"/>
    <p:sldLayoutId id="2147484226" r:id="rId31"/>
    <p:sldLayoutId id="2147484227" r:id="rId32"/>
    <p:sldLayoutId id="2147484228" r:id="rId33"/>
    <p:sldLayoutId id="2147484229" r:id="rId34"/>
    <p:sldLayoutId id="2147484230" r:id="rId35"/>
    <p:sldLayoutId id="2147484231" r:id="rId36"/>
    <p:sldLayoutId id="2147484232" r:id="rId37"/>
    <p:sldLayoutId id="2147484233" r:id="rId38"/>
    <p:sldLayoutId id="2147484234" r:id="rId39"/>
    <p:sldLayoutId id="2147484235" r:id="rId40"/>
    <p:sldLayoutId id="2147484236" r:id="rId41"/>
    <p:sldLayoutId id="2147484237" r:id="rId42"/>
    <p:sldLayoutId id="2147484238" r:id="rId43"/>
    <p:sldLayoutId id="2147484239" r:id="rId44"/>
    <p:sldLayoutId id="2147484240" r:id="rId45"/>
    <p:sldLayoutId id="2147484241" r:id="rId46"/>
    <p:sldLayoutId id="2147484242" r:id="rId47"/>
    <p:sldLayoutId id="2147484243" r:id="rId48"/>
    <p:sldLayoutId id="2147484244" r:id="rId49"/>
    <p:sldLayoutId id="2147484245" r:id="rId50"/>
    <p:sldLayoutId id="2147484246" r:id="rId51"/>
    <p:sldLayoutId id="2147484247" r:id="rId52"/>
    <p:sldLayoutId id="2147484248" r:id="rId53"/>
    <p:sldLayoutId id="2147484249" r:id="rId54"/>
    <p:sldLayoutId id="2147484250" r:id="rId55"/>
    <p:sldLayoutId id="2147484251" r:id="rId56"/>
    <p:sldLayoutId id="2147484252" r:id="rId57"/>
    <p:sldLayoutId id="2147484253" r:id="rId58"/>
    <p:sldLayoutId id="2147484254" r:id="rId59"/>
    <p:sldLayoutId id="2147484255" r:id="rId60"/>
    <p:sldLayoutId id="2147484256" r:id="rId61"/>
    <p:sldLayoutId id="2147484257" r:id="rId62"/>
    <p:sldLayoutId id="2147484258" r:id="rId63"/>
    <p:sldLayoutId id="2147484259" r:id="rId64"/>
    <p:sldLayoutId id="2147484260" r:id="rId65"/>
    <p:sldLayoutId id="2147484261" r:id="rId66"/>
    <p:sldLayoutId id="2147484262" r:id="rId67"/>
    <p:sldLayoutId id="2147484263" r:id="rId68"/>
    <p:sldLayoutId id="2147484264" r:id="rId69"/>
    <p:sldLayoutId id="2147484265" r:id="rId70"/>
    <p:sldLayoutId id="2147484266" r:id="rId71"/>
    <p:sldLayoutId id="2147484267" r:id="rId72"/>
    <p:sldLayoutId id="2147484268" r:id="rId73"/>
    <p:sldLayoutId id="2147484269" r:id="rId74"/>
    <p:sldLayoutId id="2147484270" r:id="rId75"/>
    <p:sldLayoutId id="2147484271" r:id="rId76"/>
    <p:sldLayoutId id="2147484272" r:id="rId77"/>
    <p:sldLayoutId id="2147484273" r:id="rId78"/>
    <p:sldLayoutId id="2147484274" r:id="rId79"/>
    <p:sldLayoutId id="2147484275" r:id="rId80"/>
    <p:sldLayoutId id="2147484276" r:id="rId81"/>
    <p:sldLayoutId id="2147484277" r:id="rId82"/>
    <p:sldLayoutId id="2147484278" r:id="rId83"/>
    <p:sldLayoutId id="2147484279" r:id="rId84"/>
    <p:sldLayoutId id="2147484280" r:id="rId85"/>
    <p:sldLayoutId id="2147484281" r:id="rId86"/>
    <p:sldLayoutId id="2147484282" r:id="rId87"/>
    <p:sldLayoutId id="2147484283" r:id="rId88"/>
    <p:sldLayoutId id="2147484284" r:id="rId89"/>
    <p:sldLayoutId id="2147484285" r:id="rId90"/>
    <p:sldLayoutId id="2147484286" r:id="rId91"/>
    <p:sldLayoutId id="2147484287" r:id="rId92"/>
    <p:sldLayoutId id="2147484288" r:id="rId93"/>
    <p:sldLayoutId id="2147484289" r:id="rId94"/>
    <p:sldLayoutId id="2147484290" r:id="rId95"/>
    <p:sldLayoutId id="2147484291" r:id="rId96"/>
    <p:sldLayoutId id="2147484292" r:id="rId97"/>
    <p:sldLayoutId id="2147484293" r:id="rId98"/>
    <p:sldLayoutId id="2147484294" r:id="rId99"/>
    <p:sldLayoutId id="2147484295" r:id="rId100"/>
    <p:sldLayoutId id="2147484296" r:id="rId101"/>
    <p:sldLayoutId id="2147484297" r:id="rId102"/>
    <p:sldLayoutId id="2147484298" r:id="rId103"/>
    <p:sldLayoutId id="2147484299" r:id="rId104"/>
    <p:sldLayoutId id="2147484300" r:id="rId105"/>
    <p:sldLayoutId id="2147484301" r:id="rId106"/>
    <p:sldLayoutId id="2147484302" r:id="rId107"/>
    <p:sldLayoutId id="2147484303" r:id="rId108"/>
    <p:sldLayoutId id="2147484304" r:id="rId109"/>
    <p:sldLayoutId id="2147484305" r:id="rId110"/>
    <p:sldLayoutId id="2147484306" r:id="rId111"/>
    <p:sldLayoutId id="2147484307" r:id="rId112"/>
    <p:sldLayoutId id="2147484308" r:id="rId113"/>
    <p:sldLayoutId id="2147484309" r:id="rId114"/>
    <p:sldLayoutId id="2147484310" r:id="rId115"/>
    <p:sldLayoutId id="2147484311" r:id="rId116"/>
    <p:sldLayoutId id="2147484312" r:id="rId117"/>
    <p:sldLayoutId id="2147484313" r:id="rId118"/>
    <p:sldLayoutId id="2147484314" r:id="rId119"/>
    <p:sldLayoutId id="2147484315" r:id="rId120"/>
    <p:sldLayoutId id="2147484316" r:id="rId121"/>
    <p:sldLayoutId id="2147484317" r:id="rId122"/>
    <p:sldLayoutId id="2147484318" r:id="rId123"/>
    <p:sldLayoutId id="2147484319" r:id="rId124"/>
    <p:sldLayoutId id="2147484320" r:id="rId125"/>
    <p:sldLayoutId id="2147484321" r:id="rId126"/>
    <p:sldLayoutId id="2147484322" r:id="rId127"/>
    <p:sldLayoutId id="2147484323" r:id="rId128"/>
    <p:sldLayoutId id="2147484324" r:id="rId129"/>
    <p:sldLayoutId id="2147484325" r:id="rId130"/>
    <p:sldLayoutId id="2147484326" r:id="rId131"/>
    <p:sldLayoutId id="2147484327" r:id="rId132"/>
    <p:sldLayoutId id="2147484328" r:id="rId133"/>
    <p:sldLayoutId id="2147484329" r:id="rId134"/>
    <p:sldLayoutId id="2147484330" r:id="rId135"/>
    <p:sldLayoutId id="2147484331" r:id="rId136"/>
    <p:sldLayoutId id="2147484332" r:id="rId137"/>
    <p:sldLayoutId id="2147484333" r:id="rId138"/>
    <p:sldLayoutId id="2147484334" r:id="rId139"/>
    <p:sldLayoutId id="2147484335" r:id="rId140"/>
    <p:sldLayoutId id="2147484336" r:id="rId141"/>
    <p:sldLayoutId id="2147484337" r:id="rId142"/>
    <p:sldLayoutId id="2147484338" r:id="rId143"/>
    <p:sldLayoutId id="2147484339" r:id="rId144"/>
    <p:sldLayoutId id="2147484340" r:id="rId145"/>
    <p:sldLayoutId id="2147484341" r:id="rId146"/>
    <p:sldLayoutId id="2147484342" r:id="rId147"/>
    <p:sldLayoutId id="2147484343" r:id="rId148"/>
    <p:sldLayoutId id="2147484344" r:id="rId149"/>
    <p:sldLayoutId id="2147484345" r:id="rId150"/>
    <p:sldLayoutId id="2147484346" r:id="rId151"/>
    <p:sldLayoutId id="2147484347" r:id="rId152"/>
    <p:sldLayoutId id="2147484348" r:id="rId153"/>
    <p:sldLayoutId id="2147484349" r:id="rId154"/>
    <p:sldLayoutId id="2147484350" r:id="rId155"/>
    <p:sldLayoutId id="2147484351" r:id="rId156"/>
    <p:sldLayoutId id="2147484352" r:id="rId157"/>
    <p:sldLayoutId id="2147484353" r:id="rId158"/>
    <p:sldLayoutId id="2147484354" r:id="rId159"/>
    <p:sldLayoutId id="2147484355" r:id="rId160"/>
    <p:sldLayoutId id="2147484356" r:id="rId161"/>
    <p:sldLayoutId id="2147484357" r:id="rId162"/>
    <p:sldLayoutId id="2147484358" r:id="rId163"/>
    <p:sldLayoutId id="2147484359" r:id="rId164"/>
    <p:sldLayoutId id="2147484360" r:id="rId165"/>
    <p:sldLayoutId id="2147484361" r:id="rId166"/>
    <p:sldLayoutId id="2147484362" r:id="rId167"/>
    <p:sldLayoutId id="2147484363" r:id="rId168"/>
    <p:sldLayoutId id="2147484364" r:id="rId169"/>
    <p:sldLayoutId id="2147484365" r:id="rId170"/>
    <p:sldLayoutId id="2147484366" r:id="rId171"/>
    <p:sldLayoutId id="2147484367" r:id="rId172"/>
    <p:sldLayoutId id="2147484368" r:id="rId173"/>
    <p:sldLayoutId id="2147484369" r:id="rId174"/>
    <p:sldLayoutId id="2147484370" r:id="rId175"/>
    <p:sldLayoutId id="2147484371" r:id="rId176"/>
    <p:sldLayoutId id="2147484372" r:id="rId177"/>
    <p:sldLayoutId id="2147484373" r:id="rId178"/>
    <p:sldLayoutId id="2147484374" r:id="rId179"/>
    <p:sldLayoutId id="2147484375" r:id="rId180"/>
    <p:sldLayoutId id="2147484376" r:id="rId181"/>
    <p:sldLayoutId id="2147484377" r:id="rId182"/>
    <p:sldLayoutId id="2147484378" r:id="rId183"/>
    <p:sldLayoutId id="2147484379" r:id="rId184"/>
    <p:sldLayoutId id="2147484380" r:id="rId185"/>
    <p:sldLayoutId id="2147484381" r:id="rId186"/>
    <p:sldLayoutId id="2147484382" r:id="rId187"/>
    <p:sldLayoutId id="2147484383" r:id="rId188"/>
    <p:sldLayoutId id="2147484384" r:id="rId189"/>
    <p:sldLayoutId id="2147484385" r:id="rId190"/>
    <p:sldLayoutId id="2147484386" r:id="rId191"/>
    <p:sldLayoutId id="2147484387" r:id="rId192"/>
    <p:sldLayoutId id="2147484388" r:id="rId193"/>
    <p:sldLayoutId id="2147484389" r:id="rId194"/>
    <p:sldLayoutId id="2147484390" r:id="rId195"/>
    <p:sldLayoutId id="2147484391" r:id="rId196"/>
    <p:sldLayoutId id="2147484392" r:id="rId197"/>
    <p:sldLayoutId id="2147484393" r:id="rId198"/>
    <p:sldLayoutId id="2147484394" r:id="rId199"/>
    <p:sldLayoutId id="2147484395" r:id="rId200"/>
    <p:sldLayoutId id="2147484396" r:id="rId201"/>
    <p:sldLayoutId id="2147484397" r:id="rId202"/>
    <p:sldLayoutId id="2147484398" r:id="rId203"/>
    <p:sldLayoutId id="2147484399" r:id="rId204"/>
    <p:sldLayoutId id="2147484400" r:id="rId205"/>
    <p:sldLayoutId id="2147484401" r:id="rId206"/>
    <p:sldLayoutId id="2147484402" r:id="rId207"/>
    <p:sldLayoutId id="2147484403" r:id="rId208"/>
    <p:sldLayoutId id="2147484404" r:id="rId209"/>
    <p:sldLayoutId id="2147484405" r:id="rId210"/>
    <p:sldLayoutId id="2147484406" r:id="rId211"/>
    <p:sldLayoutId id="2147484407" r:id="rId212"/>
    <p:sldLayoutId id="2147484408" r:id="rId213"/>
    <p:sldLayoutId id="2147484409" r:id="rId214"/>
    <p:sldLayoutId id="2147484410" r:id="rId215"/>
    <p:sldLayoutId id="2147484411" r:id="rId216"/>
    <p:sldLayoutId id="2147484412" r:id="rId217"/>
    <p:sldLayoutId id="2147484413" r:id="rId218"/>
    <p:sldLayoutId id="2147484414" r:id="rId219"/>
    <p:sldLayoutId id="2147484415" r:id="rId220"/>
    <p:sldLayoutId id="2147484416" r:id="rId221"/>
    <p:sldLayoutId id="2147484417" r:id="rId222"/>
    <p:sldLayoutId id="2147484418" r:id="rId223"/>
    <p:sldLayoutId id="2147484419" r:id="rId224"/>
    <p:sldLayoutId id="2147484420" r:id="rId225"/>
    <p:sldLayoutId id="2147484421" r:id="rId226"/>
    <p:sldLayoutId id="2147484422" r:id="rId227"/>
    <p:sldLayoutId id="2147484423" r:id="rId228"/>
    <p:sldLayoutId id="2147484424" r:id="rId229"/>
    <p:sldLayoutId id="2147484425" r:id="rId230"/>
    <p:sldLayoutId id="2147484426" r:id="rId231"/>
    <p:sldLayoutId id="2147484427" r:id="rId232"/>
    <p:sldLayoutId id="2147484428" r:id="rId233"/>
    <p:sldLayoutId id="2147484429" r:id="rId234"/>
    <p:sldLayoutId id="2147484430" r:id="rId235"/>
    <p:sldLayoutId id="2147484431" r:id="rId236"/>
    <p:sldLayoutId id="2147484432" r:id="rId237"/>
    <p:sldLayoutId id="2147484433" r:id="rId238"/>
    <p:sldLayoutId id="2147484434" r:id="rId239"/>
    <p:sldLayoutId id="2147484435" r:id="rId240"/>
    <p:sldLayoutId id="2147484436" r:id="rId241"/>
    <p:sldLayoutId id="2147484437" r:id="rId242"/>
    <p:sldLayoutId id="2147484438" r:id="rId243"/>
    <p:sldLayoutId id="2147484439" r:id="rId244"/>
    <p:sldLayoutId id="2147484440" r:id="rId245"/>
    <p:sldLayoutId id="2147484441" r:id="rId246"/>
    <p:sldLayoutId id="2147484442" r:id="rId247"/>
    <p:sldLayoutId id="2147484443" r:id="rId248"/>
    <p:sldLayoutId id="2147484444" r:id="rId249"/>
    <p:sldLayoutId id="2147484445" r:id="rId250"/>
    <p:sldLayoutId id="2147484446" r:id="rId251"/>
    <p:sldLayoutId id="2147484447" r:id="rId252"/>
    <p:sldLayoutId id="2147484448" r:id="rId253"/>
    <p:sldLayoutId id="2147484449" r:id="rId254"/>
    <p:sldLayoutId id="2147484450" r:id="rId255"/>
    <p:sldLayoutId id="2147484451" r:id="rId256"/>
    <p:sldLayoutId id="2147484452" r:id="rId257"/>
    <p:sldLayoutId id="2147484453" r:id="rId258"/>
    <p:sldLayoutId id="2147484454" r:id="rId259"/>
    <p:sldLayoutId id="2147484455" r:id="rId260"/>
    <p:sldLayoutId id="2147484456" r:id="rId261"/>
    <p:sldLayoutId id="2147484457" r:id="rId262"/>
    <p:sldLayoutId id="2147484458" r:id="rId263"/>
    <p:sldLayoutId id="2147484459" r:id="rId264"/>
    <p:sldLayoutId id="2147484460" r:id="rId265"/>
    <p:sldLayoutId id="2147484461" r:id="rId266"/>
    <p:sldLayoutId id="2147484462" r:id="rId267"/>
    <p:sldLayoutId id="2147484463" r:id="rId268"/>
    <p:sldLayoutId id="2147484464" r:id="rId269"/>
    <p:sldLayoutId id="2147484465" r:id="rId270"/>
    <p:sldLayoutId id="2147484466" r:id="rId271"/>
    <p:sldLayoutId id="2147484467" r:id="rId272"/>
    <p:sldLayoutId id="2147484468" r:id="rId273"/>
    <p:sldLayoutId id="2147484469" r:id="rId274"/>
    <p:sldLayoutId id="2147484470" r:id="rId275"/>
    <p:sldLayoutId id="2147484471" r:id="rId276"/>
    <p:sldLayoutId id="2147484472" r:id="rId277"/>
    <p:sldLayoutId id="2147484473" r:id="rId278"/>
    <p:sldLayoutId id="2147484474" r:id="rId279"/>
    <p:sldLayoutId id="2147484475" r:id="rId280"/>
    <p:sldLayoutId id="2147484476" r:id="rId281"/>
    <p:sldLayoutId id="2147484477" r:id="rId282"/>
    <p:sldLayoutId id="2147484478" r:id="rId283"/>
    <p:sldLayoutId id="2147484479" r:id="rId284"/>
    <p:sldLayoutId id="2147484480" r:id="rId285"/>
    <p:sldLayoutId id="2147484481" r:id="rId286"/>
    <p:sldLayoutId id="2147484483" r:id="rId28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45461" y="320302"/>
            <a:ext cx="6554992" cy="1325563"/>
          </a:xfrm>
          <a:prstGeom prst="rect">
            <a:avLst/>
          </a:prstGeom>
          <a:noFill/>
          <a:ln>
            <a:noFill/>
          </a:ln>
        </p:spPr>
        <p:txBody>
          <a:bodyPr spcFirstLastPara="1" wrap="square" lIns="0" tIns="45700" rIns="91425" bIns="45700" anchor="ctr" anchorCtr="0"/>
          <a:lstStyle>
            <a:lvl1pPr marR="0" lvl="0" algn="l" rtl="0">
              <a:lnSpc>
                <a:spcPct val="90000"/>
              </a:lnSpc>
              <a:spcBef>
                <a:spcPts val="0"/>
              </a:spcBef>
              <a:spcAft>
                <a:spcPts val="0"/>
              </a:spcAft>
              <a:buClr>
                <a:srgbClr val="664790"/>
              </a:buClr>
              <a:buSzPts val="2400"/>
              <a:buFont typeface="Verdana"/>
              <a:buNone/>
              <a:defRPr sz="2400" b="1" i="0" u="none" strike="noStrike" cap="none">
                <a:solidFill>
                  <a:srgbClr val="664790"/>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45462" y="1825625"/>
            <a:ext cx="10843705" cy="4351338"/>
          </a:xfrm>
          <a:prstGeom prst="rect">
            <a:avLst/>
          </a:prstGeom>
          <a:noFill/>
          <a:ln>
            <a:noFill/>
          </a:ln>
        </p:spPr>
        <p:txBody>
          <a:bodyPr spcFirstLastPara="1" wrap="square" lIns="0" tIns="45700" rIns="91425" bIns="45700" anchor="t" anchorCtr="0"/>
          <a:lstStyle>
            <a:lvl1pPr marL="457200" marR="0" lvl="0" indent="-381000" algn="l" rtl="0">
              <a:lnSpc>
                <a:spcPct val="100000"/>
              </a:lnSpc>
              <a:spcBef>
                <a:spcPts val="1000"/>
              </a:spcBef>
              <a:spcAft>
                <a:spcPts val="0"/>
              </a:spcAft>
              <a:buClr>
                <a:srgbClr val="664790"/>
              </a:buClr>
              <a:buSzPts val="2400"/>
              <a:buFont typeface="Arial"/>
              <a:buChar char="•"/>
              <a:defRPr sz="2400" b="0" i="0" u="none" strike="noStrike" cap="none">
                <a:solidFill>
                  <a:srgbClr val="664790"/>
                </a:solidFill>
                <a:latin typeface="Verdana"/>
                <a:ea typeface="Verdana"/>
                <a:cs typeface="Verdana"/>
                <a:sym typeface="Verdana"/>
              </a:defRPr>
            </a:lvl1pPr>
            <a:lvl2pPr marL="914400" marR="0" lvl="1" indent="-355600"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L="1371600" marR="0" lvl="2" indent="-342900"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L="1828800" marR="0" lvl="3" indent="-317500"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L="2286000" marR="0" lvl="4" indent="-304800"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2" name="Google Shape;12;p1"/>
          <p:cNvSpPr txBox="1">
            <a:spLocks noGrp="1"/>
          </p:cNvSpPr>
          <p:nvPr>
            <p:ph type="ftr" idx="11"/>
          </p:nvPr>
        </p:nvSpPr>
        <p:spPr>
          <a:xfrm>
            <a:off x="1008071" y="6566069"/>
            <a:ext cx="4114800" cy="291510"/>
          </a:xfrm>
          <a:prstGeom prst="rect">
            <a:avLst/>
          </a:prstGeom>
          <a:noFill/>
          <a:ln>
            <a:noFill/>
          </a:ln>
        </p:spPr>
        <p:txBody>
          <a:bodyPr spcFirstLastPara="1" wrap="square" lIns="108000" tIns="0" rIns="36000" bIns="0" anchor="ctr" anchorCtr="0"/>
          <a:lstStyle>
            <a:lvl1pPr marR="0" lvl="0" algn="l" rtl="0">
              <a:spcBef>
                <a:spcPts val="0"/>
              </a:spcBef>
              <a:spcAft>
                <a:spcPts val="0"/>
              </a:spcAft>
              <a:buSzPts val="1400"/>
              <a:buNone/>
              <a:defRPr sz="800" b="0" i="0" u="none" strike="noStrike" cap="none">
                <a:solidFill>
                  <a:srgbClr val="664790"/>
                </a:solidFill>
                <a:latin typeface="Verdana"/>
                <a:ea typeface="Verdana"/>
                <a:cs typeface="Verdana"/>
                <a:sym typeface="Verdana"/>
              </a:defRPr>
            </a:lvl1pPr>
            <a:lvl2pPr marR="0" lvl="1"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2pPr>
            <a:lvl3pPr marR="0" lvl="2"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3pPr>
            <a:lvl4pPr marR="0" lvl="3"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4pPr>
            <a:lvl5pPr marR="0" lvl="4"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5pPr>
            <a:lvl6pPr marR="0" lvl="5"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6pPr>
            <a:lvl7pPr marR="0" lvl="6"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7pPr>
            <a:lvl8pPr marR="0" lvl="7"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8pPr>
            <a:lvl9pPr marR="0" lvl="8"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9pPr>
          </a:lstStyle>
          <a:p>
            <a:endParaRPr/>
          </a:p>
        </p:txBody>
      </p:sp>
    </p:spTree>
    <p:extLst>
      <p:ext uri="{BB962C8B-B14F-4D97-AF65-F5344CB8AC3E}">
        <p14:creationId xmlns:p14="http://schemas.microsoft.com/office/powerpoint/2010/main" val="724696547"/>
      </p:ext>
    </p:extLst>
  </p:cSld>
  <p:clrMap bg1="lt1" tx1="dk1" bg2="dk2" tx2="lt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 id="2147484569" r:id="rId14"/>
    <p:sldLayoutId id="2147484570" r:id="rId15"/>
    <p:sldLayoutId id="2147484571" r:id="rId16"/>
    <p:sldLayoutId id="2147484572" r:id="rId17"/>
    <p:sldLayoutId id="2147484573" r:id="rId18"/>
    <p:sldLayoutId id="2147484574" r:id="rId19"/>
    <p:sldLayoutId id="2147484575" r:id="rId20"/>
    <p:sldLayoutId id="2147484576" r:id="rId21"/>
    <p:sldLayoutId id="2147484577" r:id="rId22"/>
    <p:sldLayoutId id="2147484578" r:id="rId23"/>
    <p:sldLayoutId id="2147484579" r:id="rId24"/>
    <p:sldLayoutId id="2147484580" r:id="rId25"/>
    <p:sldLayoutId id="2147484581" r:id="rId26"/>
    <p:sldLayoutId id="2147484582" r:id="rId27"/>
    <p:sldLayoutId id="2147484583"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812625"/>
      </p:ext>
    </p:extLst>
  </p:cSld>
  <p:clrMap bg1="lt1" tx1="dk1" bg2="lt2" tx2="dk2" accent1="accent1" accent2="accent2" accent3="accent3" accent4="accent4" accent5="accent5" accent6="accent6" hlink="hlink" folHlink="folHlink"/>
  <p:sldLayoutIdLst>
    <p:sldLayoutId id="2147484585" r:id="rId1"/>
    <p:sldLayoutId id="2147484586" r:id="rId2"/>
    <p:sldLayoutId id="2147484587" r:id="rId3"/>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515898"/>
      </p:ext>
    </p:extLst>
  </p:cSld>
  <p:clrMap bg1="lt1" tx1="dk1" bg2="lt2" tx2="dk2" accent1="accent1" accent2="accent2" accent3="accent3" accent4="accent4" accent5="accent5" accent6="accent6" hlink="hlink" folHlink="folHlink"/>
  <p:sldLayoutIdLst>
    <p:sldLayoutId id="2147484594" r:id="rId1"/>
    <p:sldLayoutId id="2147484595" r:id="rId2"/>
    <p:sldLayoutId id="2147484596" r:id="rId3"/>
    <p:sldLayoutId id="2147484597" r:id="rId4"/>
    <p:sldLayoutId id="2147484598" r:id="rId5"/>
    <p:sldLayoutId id="2147484599" r:id="rId6"/>
    <p:sldLayoutId id="2147484601" r:id="rId7"/>
    <p:sldLayoutId id="2147484602" r:id="rId8"/>
    <p:sldLayoutId id="2147484603" r:id="rId9"/>
  </p:sldLayoutIdLst>
  <p:hf hdr="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4624070"/>
      </p:ext>
    </p:extLst>
  </p:cSld>
  <p:clrMap bg1="lt1" tx1="dk1" bg2="lt2" tx2="dk2" accent1="accent1" accent2="accent2" accent3="accent3" accent4="accent4" accent5="accent5" accent6="accent6" hlink="hlink" folHlink="folHlink"/>
  <p:sldLayoutIdLst>
    <p:sldLayoutId id="2147484605" r:id="rId1"/>
    <p:sldLayoutId id="2147484606" r:id="rId2"/>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384734"/>
      </p:ext>
    </p:extLst>
  </p:cSld>
  <p:clrMap bg1="lt1" tx1="dk1" bg2="lt2" tx2="dk2" accent1="accent1" accent2="accent2" accent3="accent3" accent4="accent4" accent5="accent5" accent6="accent6" hlink="hlink" folHlink="folHlink"/>
  <p:sldLayoutIdLst>
    <p:sldLayoutId id="2147484609" r:id="rId1"/>
    <p:sldLayoutId id="2147484610" r:id="rId2"/>
    <p:sldLayoutId id="2147484611" r:id="rId3"/>
    <p:sldLayoutId id="2147484612" r:id="rId4"/>
    <p:sldLayoutId id="2147484614" r:id="rId5"/>
  </p:sldLayoutIdLst>
  <p:hf hdr="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45461" y="320302"/>
            <a:ext cx="6554992" cy="1325563"/>
          </a:xfrm>
          <a:prstGeom prst="rect">
            <a:avLst/>
          </a:prstGeom>
          <a:noFill/>
          <a:ln>
            <a:noFill/>
          </a:ln>
        </p:spPr>
        <p:txBody>
          <a:bodyPr spcFirstLastPara="1" wrap="square" lIns="0" tIns="45700" rIns="91425" bIns="45700" anchor="ctr" anchorCtr="0"/>
          <a:lstStyle>
            <a:lvl1pPr marR="0" lvl="0" algn="l" rtl="0">
              <a:lnSpc>
                <a:spcPct val="90000"/>
              </a:lnSpc>
              <a:spcBef>
                <a:spcPts val="0"/>
              </a:spcBef>
              <a:spcAft>
                <a:spcPts val="0"/>
              </a:spcAft>
              <a:buClr>
                <a:srgbClr val="664790"/>
              </a:buClr>
              <a:buSzPts val="2400"/>
              <a:buFont typeface="Verdana"/>
              <a:buNone/>
              <a:defRPr sz="2400" b="1" i="0" u="none" strike="noStrike" cap="none">
                <a:solidFill>
                  <a:srgbClr val="664790"/>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45462" y="1825625"/>
            <a:ext cx="10843705" cy="4351338"/>
          </a:xfrm>
          <a:prstGeom prst="rect">
            <a:avLst/>
          </a:prstGeom>
          <a:noFill/>
          <a:ln>
            <a:noFill/>
          </a:ln>
        </p:spPr>
        <p:txBody>
          <a:bodyPr spcFirstLastPara="1" wrap="square" lIns="0" tIns="45700" rIns="91425" bIns="45700" anchor="t" anchorCtr="0"/>
          <a:lstStyle>
            <a:lvl1pPr marL="457200" marR="0" lvl="0" indent="-381000" algn="l" rtl="0">
              <a:lnSpc>
                <a:spcPct val="100000"/>
              </a:lnSpc>
              <a:spcBef>
                <a:spcPts val="1000"/>
              </a:spcBef>
              <a:spcAft>
                <a:spcPts val="0"/>
              </a:spcAft>
              <a:buClr>
                <a:srgbClr val="664790"/>
              </a:buClr>
              <a:buSzPts val="2400"/>
              <a:buFont typeface="Arial"/>
              <a:buChar char="•"/>
              <a:defRPr sz="2400" b="0" i="0" u="none" strike="noStrike" cap="none">
                <a:solidFill>
                  <a:srgbClr val="664790"/>
                </a:solidFill>
                <a:latin typeface="Verdana"/>
                <a:ea typeface="Verdana"/>
                <a:cs typeface="Verdana"/>
                <a:sym typeface="Verdana"/>
              </a:defRPr>
            </a:lvl1pPr>
            <a:lvl2pPr marL="914400" marR="0" lvl="1" indent="-355600" algn="l" rtl="0">
              <a:lnSpc>
                <a:spcPct val="100000"/>
              </a:lnSpc>
              <a:spcBef>
                <a:spcPts val="500"/>
              </a:spcBef>
              <a:spcAft>
                <a:spcPts val="0"/>
              </a:spcAft>
              <a:buClr>
                <a:srgbClr val="664790"/>
              </a:buClr>
              <a:buSzPts val="2000"/>
              <a:buFont typeface="Arial"/>
              <a:buChar char="•"/>
              <a:defRPr sz="2000" b="0" i="0" u="none" strike="noStrike" cap="none">
                <a:solidFill>
                  <a:srgbClr val="664790"/>
                </a:solidFill>
                <a:latin typeface="Verdana"/>
                <a:ea typeface="Verdana"/>
                <a:cs typeface="Verdana"/>
                <a:sym typeface="Verdana"/>
              </a:defRPr>
            </a:lvl2pPr>
            <a:lvl3pPr marL="1371600" marR="0" lvl="2" indent="-342900" algn="l" rtl="0">
              <a:lnSpc>
                <a:spcPct val="100000"/>
              </a:lnSpc>
              <a:spcBef>
                <a:spcPts val="500"/>
              </a:spcBef>
              <a:spcAft>
                <a:spcPts val="0"/>
              </a:spcAft>
              <a:buClr>
                <a:srgbClr val="664790"/>
              </a:buClr>
              <a:buSzPts val="1800"/>
              <a:buFont typeface="Arial"/>
              <a:buChar char="•"/>
              <a:defRPr sz="1800" b="0" i="0" u="none" strike="noStrike" cap="none">
                <a:solidFill>
                  <a:srgbClr val="664790"/>
                </a:solidFill>
                <a:latin typeface="Verdana"/>
                <a:ea typeface="Verdana"/>
                <a:cs typeface="Verdana"/>
                <a:sym typeface="Verdana"/>
              </a:defRPr>
            </a:lvl3pPr>
            <a:lvl4pPr marL="1828800" marR="0" lvl="3" indent="-317500" algn="l" rtl="0">
              <a:lnSpc>
                <a:spcPct val="100000"/>
              </a:lnSpc>
              <a:spcBef>
                <a:spcPts val="500"/>
              </a:spcBef>
              <a:spcAft>
                <a:spcPts val="0"/>
              </a:spcAft>
              <a:buClr>
                <a:srgbClr val="664790"/>
              </a:buClr>
              <a:buSzPts val="1400"/>
              <a:buFont typeface="Arial"/>
              <a:buChar char="•"/>
              <a:defRPr sz="1400" b="0" i="0" u="none" strike="noStrike" cap="none">
                <a:solidFill>
                  <a:srgbClr val="664790"/>
                </a:solidFill>
                <a:latin typeface="Verdana"/>
                <a:ea typeface="Verdana"/>
                <a:cs typeface="Verdana"/>
                <a:sym typeface="Verdana"/>
              </a:defRPr>
            </a:lvl4pPr>
            <a:lvl5pPr marL="2286000" marR="0" lvl="4" indent="-304800" algn="l" rtl="0">
              <a:lnSpc>
                <a:spcPct val="100000"/>
              </a:lnSpc>
              <a:spcBef>
                <a:spcPts val="500"/>
              </a:spcBef>
              <a:spcAft>
                <a:spcPts val="0"/>
              </a:spcAft>
              <a:buClr>
                <a:srgbClr val="664790"/>
              </a:buClr>
              <a:buSzPts val="1200"/>
              <a:buFont typeface="Arial"/>
              <a:buChar char="•"/>
              <a:defRPr sz="1200" b="0" i="0" u="none" strike="noStrike" cap="none">
                <a:solidFill>
                  <a:srgbClr val="664790"/>
                </a:solidFill>
                <a:latin typeface="Verdana"/>
                <a:ea typeface="Verdana"/>
                <a:cs typeface="Verdana"/>
                <a:sym typeface="Verdana"/>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Trebuchet MS"/>
                <a:ea typeface="Trebuchet MS"/>
                <a:cs typeface="Trebuchet MS"/>
                <a:sym typeface="Trebuchet MS"/>
              </a:defRPr>
            </a:lvl9pPr>
          </a:lstStyle>
          <a:p>
            <a:endParaRPr/>
          </a:p>
        </p:txBody>
      </p:sp>
      <p:sp>
        <p:nvSpPr>
          <p:cNvPr id="12" name="Google Shape;12;p1"/>
          <p:cNvSpPr txBox="1">
            <a:spLocks noGrp="1"/>
          </p:cNvSpPr>
          <p:nvPr>
            <p:ph type="ftr" idx="11"/>
          </p:nvPr>
        </p:nvSpPr>
        <p:spPr>
          <a:xfrm>
            <a:off x="1008071" y="6566069"/>
            <a:ext cx="4114800" cy="291510"/>
          </a:xfrm>
          <a:prstGeom prst="rect">
            <a:avLst/>
          </a:prstGeom>
          <a:noFill/>
          <a:ln>
            <a:noFill/>
          </a:ln>
        </p:spPr>
        <p:txBody>
          <a:bodyPr spcFirstLastPara="1" wrap="square" lIns="108000" tIns="0" rIns="36000" bIns="0" anchor="ctr" anchorCtr="0"/>
          <a:lstStyle>
            <a:lvl1pPr marR="0" lvl="0" algn="l" rtl="0">
              <a:spcBef>
                <a:spcPts val="0"/>
              </a:spcBef>
              <a:spcAft>
                <a:spcPts val="0"/>
              </a:spcAft>
              <a:buSzPts val="1400"/>
              <a:buNone/>
              <a:defRPr sz="800" b="0" i="0" u="none" strike="noStrike" cap="none">
                <a:solidFill>
                  <a:srgbClr val="664790"/>
                </a:solidFill>
                <a:latin typeface="Verdana"/>
                <a:ea typeface="Verdana"/>
                <a:cs typeface="Verdana"/>
                <a:sym typeface="Verdana"/>
              </a:defRPr>
            </a:lvl1pPr>
            <a:lvl2pPr marR="0" lvl="1"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2pPr>
            <a:lvl3pPr marR="0" lvl="2"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3pPr>
            <a:lvl4pPr marR="0" lvl="3"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4pPr>
            <a:lvl5pPr marR="0" lvl="4"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5pPr>
            <a:lvl6pPr marR="0" lvl="5"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6pPr>
            <a:lvl7pPr marR="0" lvl="6"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7pPr>
            <a:lvl8pPr marR="0" lvl="7"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8pPr>
            <a:lvl9pPr marR="0" lvl="8" algn="l" rtl="0">
              <a:spcBef>
                <a:spcPts val="0"/>
              </a:spcBef>
              <a:spcAft>
                <a:spcPts val="0"/>
              </a:spcAft>
              <a:buSzPts val="1400"/>
              <a:buNone/>
              <a:defRPr sz="1800" b="0" i="0" u="none" strike="noStrike" cap="none">
                <a:solidFill>
                  <a:schemeClr val="dk1"/>
                </a:solidFill>
                <a:latin typeface="Trebuchet MS"/>
                <a:ea typeface="Trebuchet MS"/>
                <a:cs typeface="Trebuchet MS"/>
                <a:sym typeface="Trebuchet MS"/>
              </a:defRPr>
            </a:lvl9pPr>
          </a:lstStyle>
          <a:p>
            <a:pPr>
              <a:buClr>
                <a:srgbClr val="000000"/>
              </a:buClr>
              <a:buFont typeface="Arial"/>
              <a:buNone/>
            </a:pPr>
            <a:endParaRPr kern="0"/>
          </a:p>
        </p:txBody>
      </p:sp>
    </p:spTree>
    <p:extLst>
      <p:ext uri="{BB962C8B-B14F-4D97-AF65-F5344CB8AC3E}">
        <p14:creationId xmlns:p14="http://schemas.microsoft.com/office/powerpoint/2010/main" val="947482273"/>
      </p:ext>
    </p:extLst>
  </p:cSld>
  <p:clrMap bg1="lt1" tx1="dk1" bg2="dk2" tx2="lt2" accent1="accent1" accent2="accent2" accent3="accent3" accent4="accent4" accent5="accent5" accent6="accent6" hlink="hlink" folHlink="folHlink"/>
  <p:sldLayoutIdLst>
    <p:sldLayoutId id="2147484622" r:id="rId1"/>
    <p:sldLayoutId id="2147484623" r:id="rId2"/>
    <p:sldLayoutId id="2147484624" r:id="rId3"/>
    <p:sldLayoutId id="2147484625" r:id="rId4"/>
    <p:sldLayoutId id="2147484626" r:id="rId5"/>
    <p:sldLayoutId id="2147484627" r:id="rId6"/>
    <p:sldLayoutId id="2147484628" r:id="rId7"/>
    <p:sldLayoutId id="2147484629" r:id="rId8"/>
    <p:sldLayoutId id="2147484630" r:id="rId9"/>
    <p:sldLayoutId id="2147484631" r:id="rId10"/>
    <p:sldLayoutId id="2147484632" r:id="rId11"/>
    <p:sldLayoutId id="2147484633" r:id="rId12"/>
    <p:sldLayoutId id="2147484634" r:id="rId13"/>
    <p:sldLayoutId id="2147484635"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25522231"/>
      </p:ext>
    </p:extLst>
  </p:cSld>
  <p:clrMap bg1="lt1" tx1="dk1" bg2="lt2" tx2="dk2" accent1="accent1" accent2="accent2" accent3="accent3" accent4="accent4" accent5="accent5" accent6="accent6" hlink="hlink" folHlink="folHlink"/>
  <p:sldLayoutIdLst>
    <p:sldLayoutId id="2147483705" r:id="rId1"/>
    <p:sldLayoutId id="2147483706" r:id="rId2"/>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0787049"/>
      </p:ext>
    </p:extLst>
  </p:cSld>
  <p:clrMap bg1="lt1" tx1="dk1" bg2="lt2" tx2="dk2" accent1="accent1" accent2="accent2" accent3="accent3" accent4="accent4" accent5="accent5" accent6="accent6" hlink="hlink" folHlink="folHlink"/>
  <p:sldLayoutIdLst>
    <p:sldLayoutId id="2147483711" r:id="rId1"/>
    <p:sldLayoutId id="2147483714" r:id="rId2"/>
    <p:sldLayoutId id="2147483715" r:id="rId3"/>
    <p:sldLayoutId id="2147483716" r:id="rId4"/>
    <p:sldLayoutId id="2147483717" r:id="rId5"/>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3929511"/>
      </p:ext>
    </p:extLst>
  </p:cSld>
  <p:clrMap bg1="lt1" tx1="dk1" bg2="lt2" tx2="dk2" accent1="accent1" accent2="accent2" accent3="accent3" accent4="accent4" accent5="accent5" accent6="accent6" hlink="hlink" folHlink="folHlink"/>
  <p:sldLayoutIdLst>
    <p:sldLayoutId id="2147483722" r:id="rId1"/>
    <p:sldLayoutId id="2147483724" r:id="rId2"/>
    <p:sldLayoutId id="2147483727" r:id="rId3"/>
    <p:sldLayoutId id="2147483728" r:id="rId4"/>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grpSp>
        <p:nvGrpSpPr>
          <p:cNvPr id="20" name="Group 19"/>
          <p:cNvGrpSpPr/>
          <p:nvPr userDrawn="1"/>
        </p:nvGrpSpPr>
        <p:grpSpPr>
          <a:xfrm>
            <a:off x="435881" y="6369249"/>
            <a:ext cx="1265489" cy="338554"/>
            <a:chOff x="579102" y="6369249"/>
            <a:chExt cx="1265489" cy="338554"/>
          </a:xfrm>
        </p:grpSpPr>
        <p:grpSp>
          <p:nvGrpSpPr>
            <p:cNvPr id="7" name="Group 6"/>
            <p:cNvGrpSpPr/>
            <p:nvPr userDrawn="1"/>
          </p:nvGrpSpPr>
          <p:grpSpPr>
            <a:xfrm>
              <a:off x="579102" y="6372875"/>
              <a:ext cx="324300" cy="304722"/>
              <a:chOff x="4262509" y="1544643"/>
              <a:chExt cx="3712566" cy="3488436"/>
            </a:xfrm>
          </p:grpSpPr>
          <p:sp>
            <p:nvSpPr>
              <p:cNvPr id="8" name="Freeform 16"/>
              <p:cNvSpPr>
                <a:spLocks/>
              </p:cNvSpPr>
              <p:nvPr/>
            </p:nvSpPr>
            <p:spPr bwMode="auto">
              <a:xfrm>
                <a:off x="5358748" y="1997341"/>
                <a:ext cx="701238" cy="1402476"/>
              </a:xfrm>
              <a:custGeom>
                <a:avLst/>
                <a:gdLst>
                  <a:gd name="T0" fmla="*/ 0 w 316"/>
                  <a:gd name="T1" fmla="*/ 316 h 632"/>
                  <a:gd name="T2" fmla="*/ 316 w 316"/>
                  <a:gd name="T3" fmla="*/ 632 h 632"/>
                  <a:gd name="T4" fmla="*/ 316 w 316"/>
                  <a:gd name="T5" fmla="*/ 0 h 632"/>
                  <a:gd name="T6" fmla="*/ 0 w 316"/>
                  <a:gd name="T7" fmla="*/ 316 h 632"/>
                </a:gdLst>
                <a:ahLst/>
                <a:cxnLst>
                  <a:cxn ang="0">
                    <a:pos x="T0" y="T1"/>
                  </a:cxn>
                  <a:cxn ang="0">
                    <a:pos x="T2" y="T3"/>
                  </a:cxn>
                  <a:cxn ang="0">
                    <a:pos x="T4" y="T5"/>
                  </a:cxn>
                  <a:cxn ang="0">
                    <a:pos x="T6" y="T7"/>
                  </a:cxn>
                </a:cxnLst>
                <a:rect l="0" t="0" r="r" b="b"/>
                <a:pathLst>
                  <a:path w="316" h="632">
                    <a:moveTo>
                      <a:pt x="0" y="316"/>
                    </a:moveTo>
                    <a:lnTo>
                      <a:pt x="316" y="632"/>
                    </a:lnTo>
                    <a:lnTo>
                      <a:pt x="316" y="0"/>
                    </a:lnTo>
                    <a:lnTo>
                      <a:pt x="0" y="316"/>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9" name="Freeform 17"/>
              <p:cNvSpPr>
                <a:spLocks/>
              </p:cNvSpPr>
              <p:nvPr/>
            </p:nvSpPr>
            <p:spPr bwMode="auto">
              <a:xfrm>
                <a:off x="4706330" y="3437542"/>
                <a:ext cx="1335903" cy="667952"/>
              </a:xfrm>
              <a:custGeom>
                <a:avLst/>
                <a:gdLst>
                  <a:gd name="T0" fmla="*/ 602 w 602"/>
                  <a:gd name="T1" fmla="*/ 0 h 301"/>
                  <a:gd name="T2" fmla="*/ 0 w 602"/>
                  <a:gd name="T3" fmla="*/ 0 h 301"/>
                  <a:gd name="T4" fmla="*/ 301 w 602"/>
                  <a:gd name="T5" fmla="*/ 301 h 301"/>
                  <a:gd name="T6" fmla="*/ 602 w 602"/>
                  <a:gd name="T7" fmla="*/ 0 h 301"/>
                </a:gdLst>
                <a:ahLst/>
                <a:cxnLst>
                  <a:cxn ang="0">
                    <a:pos x="T0" y="T1"/>
                  </a:cxn>
                  <a:cxn ang="0">
                    <a:pos x="T2" y="T3"/>
                  </a:cxn>
                  <a:cxn ang="0">
                    <a:pos x="T4" y="T5"/>
                  </a:cxn>
                  <a:cxn ang="0">
                    <a:pos x="T6" y="T7"/>
                  </a:cxn>
                </a:cxnLst>
                <a:rect l="0" t="0" r="r" b="b"/>
                <a:pathLst>
                  <a:path w="602" h="301">
                    <a:moveTo>
                      <a:pt x="602" y="0"/>
                    </a:moveTo>
                    <a:lnTo>
                      <a:pt x="0" y="0"/>
                    </a:lnTo>
                    <a:lnTo>
                      <a:pt x="301" y="301"/>
                    </a:lnTo>
                    <a:lnTo>
                      <a:pt x="602"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0" name="Freeform 18"/>
              <p:cNvSpPr>
                <a:spLocks/>
              </p:cNvSpPr>
              <p:nvPr/>
            </p:nvSpPr>
            <p:spPr bwMode="auto">
              <a:xfrm>
                <a:off x="4262509" y="2525488"/>
                <a:ext cx="1779724" cy="889863"/>
              </a:xfrm>
              <a:custGeom>
                <a:avLst/>
                <a:gdLst>
                  <a:gd name="T0" fmla="*/ 802 w 802"/>
                  <a:gd name="T1" fmla="*/ 401 h 401"/>
                  <a:gd name="T2" fmla="*/ 401 w 802"/>
                  <a:gd name="T3" fmla="*/ 0 h 401"/>
                  <a:gd name="T4" fmla="*/ 0 w 802"/>
                  <a:gd name="T5" fmla="*/ 401 h 401"/>
                  <a:gd name="T6" fmla="*/ 802 w 802"/>
                  <a:gd name="T7" fmla="*/ 401 h 401"/>
                </a:gdLst>
                <a:ahLst/>
                <a:cxnLst>
                  <a:cxn ang="0">
                    <a:pos x="T0" y="T1"/>
                  </a:cxn>
                  <a:cxn ang="0">
                    <a:pos x="T2" y="T3"/>
                  </a:cxn>
                  <a:cxn ang="0">
                    <a:pos x="T4" y="T5"/>
                  </a:cxn>
                  <a:cxn ang="0">
                    <a:pos x="T6" y="T7"/>
                  </a:cxn>
                </a:cxnLst>
                <a:rect l="0" t="0" r="r" b="b"/>
                <a:pathLst>
                  <a:path w="802" h="401">
                    <a:moveTo>
                      <a:pt x="802" y="401"/>
                    </a:moveTo>
                    <a:lnTo>
                      <a:pt x="401" y="0"/>
                    </a:lnTo>
                    <a:lnTo>
                      <a:pt x="0" y="401"/>
                    </a:lnTo>
                    <a:lnTo>
                      <a:pt x="802" y="40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1" name="Freeform 19"/>
              <p:cNvSpPr>
                <a:spLocks/>
              </p:cNvSpPr>
              <p:nvPr/>
            </p:nvSpPr>
            <p:spPr bwMode="auto">
              <a:xfrm>
                <a:off x="5269984" y="3453075"/>
                <a:ext cx="790002" cy="1580004"/>
              </a:xfrm>
              <a:custGeom>
                <a:avLst/>
                <a:gdLst>
                  <a:gd name="T0" fmla="*/ 356 w 356"/>
                  <a:gd name="T1" fmla="*/ 0 h 712"/>
                  <a:gd name="T2" fmla="*/ 0 w 356"/>
                  <a:gd name="T3" fmla="*/ 356 h 712"/>
                  <a:gd name="T4" fmla="*/ 356 w 356"/>
                  <a:gd name="T5" fmla="*/ 712 h 712"/>
                  <a:gd name="T6" fmla="*/ 356 w 356"/>
                  <a:gd name="T7" fmla="*/ 0 h 712"/>
                </a:gdLst>
                <a:ahLst/>
                <a:cxnLst>
                  <a:cxn ang="0">
                    <a:pos x="T0" y="T1"/>
                  </a:cxn>
                  <a:cxn ang="0">
                    <a:pos x="T2" y="T3"/>
                  </a:cxn>
                  <a:cxn ang="0">
                    <a:pos x="T4" y="T5"/>
                  </a:cxn>
                  <a:cxn ang="0">
                    <a:pos x="T6" y="T7"/>
                  </a:cxn>
                </a:cxnLst>
                <a:rect l="0" t="0" r="r" b="b"/>
                <a:pathLst>
                  <a:path w="356" h="712">
                    <a:moveTo>
                      <a:pt x="356" y="0"/>
                    </a:moveTo>
                    <a:lnTo>
                      <a:pt x="0" y="356"/>
                    </a:lnTo>
                    <a:lnTo>
                      <a:pt x="356" y="712"/>
                    </a:lnTo>
                    <a:lnTo>
                      <a:pt x="35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2" name="Freeform 20"/>
              <p:cNvSpPr>
                <a:spLocks/>
              </p:cNvSpPr>
              <p:nvPr/>
            </p:nvSpPr>
            <p:spPr bwMode="auto">
              <a:xfrm>
                <a:off x="6079957" y="1544643"/>
                <a:ext cx="932025" cy="1855173"/>
              </a:xfrm>
              <a:custGeom>
                <a:avLst/>
                <a:gdLst>
                  <a:gd name="T0" fmla="*/ 0 w 420"/>
                  <a:gd name="T1" fmla="*/ 836 h 836"/>
                  <a:gd name="T2" fmla="*/ 420 w 420"/>
                  <a:gd name="T3" fmla="*/ 418 h 836"/>
                  <a:gd name="T4" fmla="*/ 0 w 420"/>
                  <a:gd name="T5" fmla="*/ 0 h 836"/>
                  <a:gd name="T6" fmla="*/ 0 w 420"/>
                  <a:gd name="T7" fmla="*/ 836 h 836"/>
                </a:gdLst>
                <a:ahLst/>
                <a:cxnLst>
                  <a:cxn ang="0">
                    <a:pos x="T0" y="T1"/>
                  </a:cxn>
                  <a:cxn ang="0">
                    <a:pos x="T2" y="T3"/>
                  </a:cxn>
                  <a:cxn ang="0">
                    <a:pos x="T4" y="T5"/>
                  </a:cxn>
                  <a:cxn ang="0">
                    <a:pos x="T6" y="T7"/>
                  </a:cxn>
                </a:cxnLst>
                <a:rect l="0" t="0" r="r" b="b"/>
                <a:pathLst>
                  <a:path w="420" h="836">
                    <a:moveTo>
                      <a:pt x="0" y="836"/>
                    </a:moveTo>
                    <a:lnTo>
                      <a:pt x="420" y="418"/>
                    </a:lnTo>
                    <a:lnTo>
                      <a:pt x="0" y="0"/>
                    </a:lnTo>
                    <a:lnTo>
                      <a:pt x="0" y="83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3" name="Freeform 21"/>
              <p:cNvSpPr>
                <a:spLocks/>
              </p:cNvSpPr>
              <p:nvPr/>
            </p:nvSpPr>
            <p:spPr bwMode="auto">
              <a:xfrm>
                <a:off x="6079957" y="3453075"/>
                <a:ext cx="647979" cy="1289302"/>
              </a:xfrm>
              <a:custGeom>
                <a:avLst/>
                <a:gdLst>
                  <a:gd name="T0" fmla="*/ 0 w 292"/>
                  <a:gd name="T1" fmla="*/ 0 h 581"/>
                  <a:gd name="T2" fmla="*/ 0 w 292"/>
                  <a:gd name="T3" fmla="*/ 581 h 581"/>
                  <a:gd name="T4" fmla="*/ 292 w 292"/>
                  <a:gd name="T5" fmla="*/ 292 h 581"/>
                  <a:gd name="T6" fmla="*/ 0 w 292"/>
                  <a:gd name="T7" fmla="*/ 0 h 581"/>
                </a:gdLst>
                <a:ahLst/>
                <a:cxnLst>
                  <a:cxn ang="0">
                    <a:pos x="T0" y="T1"/>
                  </a:cxn>
                  <a:cxn ang="0">
                    <a:pos x="T2" y="T3"/>
                  </a:cxn>
                  <a:cxn ang="0">
                    <a:pos x="T4" y="T5"/>
                  </a:cxn>
                  <a:cxn ang="0">
                    <a:pos x="T6" y="T7"/>
                  </a:cxn>
                </a:cxnLst>
                <a:rect l="0" t="0" r="r" b="b"/>
                <a:pathLst>
                  <a:path w="292" h="581">
                    <a:moveTo>
                      <a:pt x="0" y="0"/>
                    </a:moveTo>
                    <a:lnTo>
                      <a:pt x="0" y="581"/>
                    </a:lnTo>
                    <a:lnTo>
                      <a:pt x="292" y="292"/>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4" name="Freeform 22"/>
              <p:cNvSpPr>
                <a:spLocks/>
              </p:cNvSpPr>
              <p:nvPr/>
            </p:nvSpPr>
            <p:spPr bwMode="auto">
              <a:xfrm>
                <a:off x="6095492" y="2663073"/>
                <a:ext cx="1511211" cy="752278"/>
              </a:xfrm>
              <a:custGeom>
                <a:avLst/>
                <a:gdLst>
                  <a:gd name="T0" fmla="*/ 0 w 681"/>
                  <a:gd name="T1" fmla="*/ 339 h 339"/>
                  <a:gd name="T2" fmla="*/ 681 w 681"/>
                  <a:gd name="T3" fmla="*/ 339 h 339"/>
                  <a:gd name="T4" fmla="*/ 342 w 681"/>
                  <a:gd name="T5" fmla="*/ 0 h 339"/>
                  <a:gd name="T6" fmla="*/ 0 w 681"/>
                  <a:gd name="T7" fmla="*/ 339 h 339"/>
                </a:gdLst>
                <a:ahLst/>
                <a:cxnLst>
                  <a:cxn ang="0">
                    <a:pos x="T0" y="T1"/>
                  </a:cxn>
                  <a:cxn ang="0">
                    <a:pos x="T2" y="T3"/>
                  </a:cxn>
                  <a:cxn ang="0">
                    <a:pos x="T4" y="T5"/>
                  </a:cxn>
                  <a:cxn ang="0">
                    <a:pos x="T6" y="T7"/>
                  </a:cxn>
                </a:cxnLst>
                <a:rect l="0" t="0" r="r" b="b"/>
                <a:pathLst>
                  <a:path w="681" h="339">
                    <a:moveTo>
                      <a:pt x="0" y="339"/>
                    </a:moveTo>
                    <a:lnTo>
                      <a:pt x="681" y="339"/>
                    </a:lnTo>
                    <a:lnTo>
                      <a:pt x="342" y="0"/>
                    </a:lnTo>
                    <a:lnTo>
                      <a:pt x="0" y="339"/>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sz="1050"/>
              </a:p>
            </p:txBody>
          </p:sp>
          <p:sp>
            <p:nvSpPr>
              <p:cNvPr id="15" name="Freeform 23"/>
              <p:cNvSpPr>
                <a:spLocks/>
              </p:cNvSpPr>
              <p:nvPr/>
            </p:nvSpPr>
            <p:spPr bwMode="auto">
              <a:xfrm>
                <a:off x="6095492" y="3437542"/>
                <a:ext cx="1879583" cy="943121"/>
              </a:xfrm>
              <a:custGeom>
                <a:avLst/>
                <a:gdLst>
                  <a:gd name="T0" fmla="*/ 0 w 847"/>
                  <a:gd name="T1" fmla="*/ 0 h 425"/>
                  <a:gd name="T2" fmla="*/ 423 w 847"/>
                  <a:gd name="T3" fmla="*/ 425 h 425"/>
                  <a:gd name="T4" fmla="*/ 847 w 847"/>
                  <a:gd name="T5" fmla="*/ 0 h 425"/>
                  <a:gd name="T6" fmla="*/ 0 w 847"/>
                  <a:gd name="T7" fmla="*/ 0 h 425"/>
                </a:gdLst>
                <a:ahLst/>
                <a:cxnLst>
                  <a:cxn ang="0">
                    <a:pos x="T0" y="T1"/>
                  </a:cxn>
                  <a:cxn ang="0">
                    <a:pos x="T2" y="T3"/>
                  </a:cxn>
                  <a:cxn ang="0">
                    <a:pos x="T4" y="T5"/>
                  </a:cxn>
                  <a:cxn ang="0">
                    <a:pos x="T6" y="T7"/>
                  </a:cxn>
                </a:cxnLst>
                <a:rect l="0" t="0" r="r" b="b"/>
                <a:pathLst>
                  <a:path w="847" h="425">
                    <a:moveTo>
                      <a:pt x="0" y="0"/>
                    </a:moveTo>
                    <a:lnTo>
                      <a:pt x="423" y="425"/>
                    </a:lnTo>
                    <a:lnTo>
                      <a:pt x="847"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050"/>
              </a:p>
            </p:txBody>
          </p:sp>
        </p:grpSp>
        <p:sp>
          <p:nvSpPr>
            <p:cNvPr id="16" name="TextBox 15"/>
            <p:cNvSpPr txBox="1"/>
            <p:nvPr userDrawn="1"/>
          </p:nvSpPr>
          <p:spPr>
            <a:xfrm>
              <a:off x="882725" y="6369249"/>
              <a:ext cx="961866" cy="338554"/>
            </a:xfrm>
            <a:prstGeom prst="rect">
              <a:avLst/>
            </a:prstGeom>
            <a:noFill/>
          </p:spPr>
          <p:txBody>
            <a:bodyPr wrap="none" rtlCol="0">
              <a:spAutoFit/>
            </a:bodyPr>
            <a:lstStyle/>
            <a:p>
              <a:r>
                <a:rPr lang="id-ID" sz="1600">
                  <a:solidFill>
                    <a:schemeClr val="tx2"/>
                  </a:solidFill>
                  <a:latin typeface="Bebas" pitchFamily="2" charset="0"/>
                </a:rPr>
                <a:t>KOMPLET</a:t>
              </a:r>
            </a:p>
          </p:txBody>
        </p:sp>
      </p:grpSp>
    </p:spTree>
    <p:extLst>
      <p:ext uri="{BB962C8B-B14F-4D97-AF65-F5344CB8AC3E}">
        <p14:creationId xmlns:p14="http://schemas.microsoft.com/office/powerpoint/2010/main" val="3178742966"/>
      </p:ext>
    </p:extLst>
  </p:cSld>
  <p:clrMap bg1="lt1" tx1="dk1" bg2="lt2" tx2="dk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 id="2147483879" r:id="rId18"/>
    <p:sldLayoutId id="2147483880" r:id="rId19"/>
    <p:sldLayoutId id="2147483881" r:id="rId20"/>
    <p:sldLayoutId id="2147483882" r:id="rId21"/>
    <p:sldLayoutId id="2147483883" r:id="rId22"/>
    <p:sldLayoutId id="2147483884" r:id="rId23"/>
    <p:sldLayoutId id="2147483885" r:id="rId24"/>
    <p:sldLayoutId id="2147483886" r:id="rId25"/>
    <p:sldLayoutId id="2147483887" r:id="rId26"/>
    <p:sldLayoutId id="2147483888" r:id="rId27"/>
    <p:sldLayoutId id="2147483889" r:id="rId28"/>
    <p:sldLayoutId id="2147483890" r:id="rId29"/>
    <p:sldLayoutId id="2147483891" r:id="rId30"/>
    <p:sldLayoutId id="2147483892" r:id="rId31"/>
    <p:sldLayoutId id="2147483893" r:id="rId32"/>
    <p:sldLayoutId id="2147483894" r:id="rId33"/>
    <p:sldLayoutId id="2147483895" r:id="rId34"/>
    <p:sldLayoutId id="2147483896" r:id="rId35"/>
    <p:sldLayoutId id="2147483897" r:id="rId36"/>
    <p:sldLayoutId id="2147483898" r:id="rId37"/>
    <p:sldLayoutId id="2147483899" r:id="rId38"/>
    <p:sldLayoutId id="2147483900" r:id="rId39"/>
    <p:sldLayoutId id="2147483901" r:id="rId40"/>
    <p:sldLayoutId id="2147483902" r:id="rId41"/>
    <p:sldLayoutId id="2147483903" r:id="rId42"/>
    <p:sldLayoutId id="2147483904" r:id="rId43"/>
    <p:sldLayoutId id="2147483905" r:id="rId44"/>
    <p:sldLayoutId id="2147483906" r:id="rId45"/>
    <p:sldLayoutId id="2147483907" r:id="rId46"/>
    <p:sldLayoutId id="2147483908" r:id="rId47"/>
    <p:sldLayoutId id="2147483909" r:id="rId48"/>
    <p:sldLayoutId id="2147483910" r:id="rId49"/>
    <p:sldLayoutId id="2147483911" r:id="rId50"/>
    <p:sldLayoutId id="2147483912" r:id="rId51"/>
    <p:sldLayoutId id="2147483913" r:id="rId52"/>
    <p:sldLayoutId id="2147483914" r:id="rId53"/>
    <p:sldLayoutId id="2147483915" r:id="rId54"/>
    <p:sldLayoutId id="2147483916" r:id="rId55"/>
    <p:sldLayoutId id="2147483917" r:id="rId56"/>
    <p:sldLayoutId id="2147483918" r:id="rId57"/>
    <p:sldLayoutId id="2147483919" r:id="rId58"/>
    <p:sldLayoutId id="2147483920" r:id="rId59"/>
    <p:sldLayoutId id="2147483921" r:id="rId60"/>
    <p:sldLayoutId id="2147483922" r:id="rId61"/>
    <p:sldLayoutId id="2147483923" r:id="rId62"/>
    <p:sldLayoutId id="2147483924" r:id="rId63"/>
    <p:sldLayoutId id="2147483925" r:id="rId64"/>
    <p:sldLayoutId id="2147483926" r:id="rId65"/>
    <p:sldLayoutId id="2147483927" r:id="rId66"/>
    <p:sldLayoutId id="2147483928" r:id="rId67"/>
    <p:sldLayoutId id="2147483929" r:id="rId68"/>
    <p:sldLayoutId id="2147483930" r:id="rId69"/>
    <p:sldLayoutId id="2147483931" r:id="rId70"/>
    <p:sldLayoutId id="2147483932" r:id="rId71"/>
    <p:sldLayoutId id="2147483933" r:id="rId72"/>
    <p:sldLayoutId id="2147483934" r:id="rId73"/>
    <p:sldLayoutId id="2147483935" r:id="rId74"/>
    <p:sldLayoutId id="2147483936" r:id="rId75"/>
    <p:sldLayoutId id="2147483937" r:id="rId76"/>
    <p:sldLayoutId id="2147483938" r:id="rId77"/>
    <p:sldLayoutId id="2147483939" r:id="rId78"/>
    <p:sldLayoutId id="2147483940" r:id="rId79"/>
    <p:sldLayoutId id="2147483941" r:id="rId80"/>
    <p:sldLayoutId id="2147483942" r:id="rId81"/>
    <p:sldLayoutId id="2147483943" r:id="rId82"/>
    <p:sldLayoutId id="2147483944" r:id="rId8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8614246"/>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1" r:id="rId3"/>
    <p:sldLayoutId id="2147484002" r:id="rId4"/>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5559134"/>
      </p:ext>
    </p:extLst>
  </p:cSld>
  <p:clrMap bg1="lt1" tx1="dk1" bg2="lt2" tx2="dk2" accent1="accent1" accent2="accent2" accent3="accent3" accent4="accent4" accent5="accent5" accent6="accent6" hlink="hlink" folHlink="folHlink"/>
  <p:sldLayoutIdLst>
    <p:sldLayoutId id="2147484009" r:id="rId1"/>
    <p:sldLayoutId id="2147484010" r:id="rId2"/>
    <p:sldLayoutId id="2147484013" r:id="rId3"/>
    <p:sldLayoutId id="2147484015" r:id="rId4"/>
    <p:sldLayoutId id="2147484016" r:id="rId5"/>
    <p:sldLayoutId id="2147484018" r:id="rId6"/>
  </p:sldLayoutIdLst>
  <p:hf hdr="0" ftr="0" dt="0"/>
  <p:txStyles>
    <p:titleStyle>
      <a:lvl1pPr algn="ctr" defTabSz="1217613" rtl="0" eaLnBrk="0" fontAlgn="base" hangingPunct="0">
        <a:spcBef>
          <a:spcPct val="0"/>
        </a:spcBef>
        <a:spcAft>
          <a:spcPct val="0"/>
        </a:spcAft>
        <a:defRPr sz="5800" kern="1200">
          <a:solidFill>
            <a:schemeClr val="tx1"/>
          </a:solidFill>
          <a:latin typeface="+mj-lt"/>
          <a:ea typeface="+mj-ea"/>
          <a:cs typeface="+mj-cs"/>
        </a:defRPr>
      </a:lvl1pPr>
      <a:lvl2pPr algn="ctr" defTabSz="1217613" rtl="0" eaLnBrk="0" fontAlgn="base" hangingPunct="0">
        <a:spcBef>
          <a:spcPct val="0"/>
        </a:spcBef>
        <a:spcAft>
          <a:spcPct val="0"/>
        </a:spcAft>
        <a:defRPr sz="5800">
          <a:solidFill>
            <a:schemeClr val="tx1"/>
          </a:solidFill>
          <a:latin typeface="Montserrat SemiBold"/>
        </a:defRPr>
      </a:lvl2pPr>
      <a:lvl3pPr algn="ctr" defTabSz="1217613" rtl="0" eaLnBrk="0" fontAlgn="base" hangingPunct="0">
        <a:spcBef>
          <a:spcPct val="0"/>
        </a:spcBef>
        <a:spcAft>
          <a:spcPct val="0"/>
        </a:spcAft>
        <a:defRPr sz="5800">
          <a:solidFill>
            <a:schemeClr val="tx1"/>
          </a:solidFill>
          <a:latin typeface="Montserrat SemiBold"/>
        </a:defRPr>
      </a:lvl3pPr>
      <a:lvl4pPr algn="ctr" defTabSz="1217613" rtl="0" eaLnBrk="0" fontAlgn="base" hangingPunct="0">
        <a:spcBef>
          <a:spcPct val="0"/>
        </a:spcBef>
        <a:spcAft>
          <a:spcPct val="0"/>
        </a:spcAft>
        <a:defRPr sz="5800">
          <a:solidFill>
            <a:schemeClr val="tx1"/>
          </a:solidFill>
          <a:latin typeface="Montserrat SemiBold"/>
        </a:defRPr>
      </a:lvl4pPr>
      <a:lvl5pPr algn="ctr" defTabSz="1217613" rtl="0" eaLnBrk="0" fontAlgn="base" hangingPunct="0">
        <a:spcBef>
          <a:spcPct val="0"/>
        </a:spcBef>
        <a:spcAft>
          <a:spcPct val="0"/>
        </a:spcAft>
        <a:defRPr sz="5800">
          <a:solidFill>
            <a:schemeClr val="tx1"/>
          </a:solidFill>
          <a:latin typeface="Montserrat SemiBold"/>
        </a:defRPr>
      </a:lvl5pPr>
      <a:lvl6pPr marL="457200" algn="ctr" defTabSz="1217613" rtl="0" fontAlgn="base">
        <a:spcBef>
          <a:spcPct val="0"/>
        </a:spcBef>
        <a:spcAft>
          <a:spcPct val="0"/>
        </a:spcAft>
        <a:defRPr sz="5800">
          <a:solidFill>
            <a:schemeClr val="tx1"/>
          </a:solidFill>
          <a:latin typeface="Montserrat SemiBold"/>
        </a:defRPr>
      </a:lvl6pPr>
      <a:lvl7pPr marL="914400" algn="ctr" defTabSz="1217613" rtl="0" fontAlgn="base">
        <a:spcBef>
          <a:spcPct val="0"/>
        </a:spcBef>
        <a:spcAft>
          <a:spcPct val="0"/>
        </a:spcAft>
        <a:defRPr sz="5800">
          <a:solidFill>
            <a:schemeClr val="tx1"/>
          </a:solidFill>
          <a:latin typeface="Montserrat SemiBold"/>
        </a:defRPr>
      </a:lvl7pPr>
      <a:lvl8pPr marL="1371600" algn="ctr" defTabSz="1217613" rtl="0" fontAlgn="base">
        <a:spcBef>
          <a:spcPct val="0"/>
        </a:spcBef>
        <a:spcAft>
          <a:spcPct val="0"/>
        </a:spcAft>
        <a:defRPr sz="5800">
          <a:solidFill>
            <a:schemeClr val="tx1"/>
          </a:solidFill>
          <a:latin typeface="Montserrat SemiBold"/>
        </a:defRPr>
      </a:lvl8pPr>
      <a:lvl9pPr marL="1828800" algn="ctr" defTabSz="1217613" rtl="0" fontAlgn="base">
        <a:spcBef>
          <a:spcPct val="0"/>
        </a:spcBef>
        <a:spcAft>
          <a:spcPct val="0"/>
        </a:spcAft>
        <a:defRPr sz="5800">
          <a:solidFill>
            <a:schemeClr val="tx1"/>
          </a:solidFill>
          <a:latin typeface="Montserrat SemiBold"/>
        </a:defRPr>
      </a:lvl9pPr>
    </p:titleStyle>
    <p:bodyStyle>
      <a:lvl1pPr marL="455613" indent="-455613" algn="l" defTabSz="1217613" rtl="0" eaLnBrk="0" fontAlgn="base" hangingPunct="0">
        <a:spcBef>
          <a:spcPct val="20000"/>
        </a:spcBef>
        <a:spcAft>
          <a:spcPct val="0"/>
        </a:spcAft>
        <a:buFont typeface="Arial" panose="020B0604020202020204" pitchFamily="34" charset="0"/>
        <a:buChar char="•"/>
        <a:defRPr sz="4200" kern="1200">
          <a:solidFill>
            <a:schemeClr val="tx1"/>
          </a:solidFill>
          <a:latin typeface="+mn-lt"/>
          <a:ea typeface="+mn-ea"/>
          <a:cs typeface="+mn-cs"/>
        </a:defRPr>
      </a:lvl1pPr>
      <a:lvl2pPr marL="989013" indent="-379413" algn="l" defTabSz="1217613" rtl="0" eaLnBrk="0" fontAlgn="base" hangingPunct="0">
        <a:spcBef>
          <a:spcPct val="20000"/>
        </a:spcBef>
        <a:spcAft>
          <a:spcPct val="0"/>
        </a:spcAft>
        <a:buFont typeface="Arial" panose="020B0604020202020204" pitchFamily="34" charset="0"/>
        <a:buChar char="–"/>
        <a:defRPr sz="3700" kern="1200">
          <a:solidFill>
            <a:schemeClr val="tx1"/>
          </a:solidFill>
          <a:latin typeface="+mn-lt"/>
          <a:ea typeface="+mn-ea"/>
          <a:cs typeface="+mn-cs"/>
        </a:defRPr>
      </a:lvl2pPr>
      <a:lvl3pPr marL="1522413" indent="-303213" algn="l" defTabSz="121761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3pPr>
      <a:lvl4pPr marL="21320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4pPr>
      <a:lvl5pPr marL="2741613" indent="-303213" algn="l" defTabSz="1217613"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5145451"/>
      </p:ext>
    </p:extLst>
  </p:cSld>
  <p:clrMap bg1="lt1" tx1="dk1" bg2="lt2" tx2="dk2" accent1="accent1" accent2="accent2" accent3="accent3" accent4="accent4" accent5="accent5" accent6="accent6" hlink="hlink" folHlink="folHlink"/>
  <p:sldLayoutIdLst>
    <p:sldLayoutId id="2147484049" r:id="rId1"/>
    <p:sldLayoutId id="2147484050" r:id="rId2"/>
    <p:sldLayoutId id="2147484051" r:id="rId3"/>
    <p:sldLayoutId id="2147484052" r:id="rId4"/>
    <p:sldLayoutId id="2147484053" r:id="rId5"/>
  </p:sldLayoutIdLst>
  <p:hf hdr="0" ftr="0" dt="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0346751"/>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165" r:id="rId3"/>
    <p:sldLayoutId id="2147484166" r:id="rId4"/>
    <p:sldLayoutId id="2147484167" r:id="rId5"/>
    <p:sldLayoutId id="2147484168" r:id="rId6"/>
    <p:sldLayoutId id="2147484170" r:id="rId7"/>
    <p:sldLayoutId id="2147484171" r:id="rId8"/>
    <p:sldLayoutId id="2147484552" r:id="rId9"/>
  </p:sldLayoutIdLst>
  <p:hf hdr="0" ftr="0" dt="0"/>
  <p:txStyles>
    <p:titleStyle>
      <a:lvl1pPr algn="ctr" defTabSz="1219079" rtl="0" eaLnBrk="1" latinLnBrk="0" hangingPunct="1">
        <a:spcBef>
          <a:spcPct val="0"/>
        </a:spcBef>
        <a:buNone/>
        <a:defRPr sz="5849" kern="1200">
          <a:solidFill>
            <a:schemeClr val="tx1"/>
          </a:solidFill>
          <a:latin typeface="+mj-lt"/>
          <a:ea typeface="+mj-ea"/>
          <a:cs typeface="+mj-cs"/>
        </a:defRPr>
      </a:lvl1pPr>
    </p:titleStyle>
    <p:bodyStyle>
      <a:lvl1pPr marL="457155" indent="-457155" algn="l" defTabSz="1219079" rtl="0" eaLnBrk="1" latinLnBrk="0" hangingPunct="1">
        <a:spcBef>
          <a:spcPct val="20000"/>
        </a:spcBef>
        <a:buFont typeface="Arial" panose="020B0604020202020204" pitchFamily="34" charset="0"/>
        <a:buChar char="•"/>
        <a:defRPr sz="4250" kern="1200">
          <a:solidFill>
            <a:schemeClr val="tx1"/>
          </a:solidFill>
          <a:latin typeface="+mn-lt"/>
          <a:ea typeface="+mn-ea"/>
          <a:cs typeface="+mn-cs"/>
        </a:defRPr>
      </a:lvl1pPr>
      <a:lvl2pPr marL="990501" indent="-380962" algn="l" defTabSz="1219079" rtl="0" eaLnBrk="1" latinLnBrk="0" hangingPunct="1">
        <a:spcBef>
          <a:spcPct val="20000"/>
        </a:spcBef>
        <a:buFont typeface="Arial" panose="020B0604020202020204" pitchFamily="34" charset="0"/>
        <a:buChar char="–"/>
        <a:defRPr sz="3750" kern="1200">
          <a:solidFill>
            <a:schemeClr val="tx1"/>
          </a:solidFill>
          <a:latin typeface="+mn-lt"/>
          <a:ea typeface="+mn-ea"/>
          <a:cs typeface="+mn-cs"/>
        </a:defRPr>
      </a:lvl2pPr>
      <a:lvl3pPr marL="1523848" indent="-304769" algn="l" defTabSz="1219079"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386"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4pPr>
      <a:lvl5pPr marL="274292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5pPr>
      <a:lvl6pPr marL="3352465"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6pPr>
      <a:lvl7pPr marL="3962004"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7pPr>
      <a:lvl8pPr marL="457154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8pPr>
      <a:lvl9pPr marL="5181082" indent="-304769" algn="l" defTabSz="1219079" rtl="0" eaLnBrk="1" latinLnBrk="0" hangingPunct="1">
        <a:spcBef>
          <a:spcPct val="20000"/>
        </a:spcBef>
        <a:buFont typeface="Arial" panose="020B0604020202020204" pitchFamily="34" charset="0"/>
        <a:buChar char="•"/>
        <a:defRPr sz="2650" kern="1200">
          <a:solidFill>
            <a:schemeClr val="tx1"/>
          </a:solidFill>
          <a:latin typeface="+mn-lt"/>
          <a:ea typeface="+mn-ea"/>
          <a:cs typeface="+mn-cs"/>
        </a:defRPr>
      </a:lvl9pPr>
    </p:bodyStyle>
    <p:otherStyle>
      <a:defPPr>
        <a:defRPr lang="ru-RU"/>
      </a:defPPr>
      <a:lvl1pPr marL="0" algn="l" defTabSz="1219079" rtl="0" eaLnBrk="1" latinLnBrk="0" hangingPunct="1">
        <a:defRPr sz="2400" kern="1200">
          <a:solidFill>
            <a:schemeClr val="tx1"/>
          </a:solidFill>
          <a:latin typeface="+mn-lt"/>
          <a:ea typeface="+mn-ea"/>
          <a:cs typeface="+mn-cs"/>
        </a:defRPr>
      </a:lvl1pPr>
      <a:lvl2pPr marL="609539" algn="l" defTabSz="1219079" rtl="0" eaLnBrk="1" latinLnBrk="0" hangingPunct="1">
        <a:defRPr sz="2400" kern="1200">
          <a:solidFill>
            <a:schemeClr val="tx1"/>
          </a:solidFill>
          <a:latin typeface="+mn-lt"/>
          <a:ea typeface="+mn-ea"/>
          <a:cs typeface="+mn-cs"/>
        </a:defRPr>
      </a:lvl2pPr>
      <a:lvl3pPr marL="1219079" algn="l" defTabSz="1219079" rtl="0" eaLnBrk="1" latinLnBrk="0" hangingPunct="1">
        <a:defRPr sz="2400" kern="1200">
          <a:solidFill>
            <a:schemeClr val="tx1"/>
          </a:solidFill>
          <a:latin typeface="+mn-lt"/>
          <a:ea typeface="+mn-ea"/>
          <a:cs typeface="+mn-cs"/>
        </a:defRPr>
      </a:lvl3pPr>
      <a:lvl4pPr marL="1828617" algn="l" defTabSz="1219079" rtl="0" eaLnBrk="1" latinLnBrk="0" hangingPunct="1">
        <a:defRPr sz="2400" kern="1200">
          <a:solidFill>
            <a:schemeClr val="tx1"/>
          </a:solidFill>
          <a:latin typeface="+mn-lt"/>
          <a:ea typeface="+mn-ea"/>
          <a:cs typeface="+mn-cs"/>
        </a:defRPr>
      </a:lvl4pPr>
      <a:lvl5pPr marL="2438156" algn="l" defTabSz="1219079" rtl="0" eaLnBrk="1" latinLnBrk="0" hangingPunct="1">
        <a:defRPr sz="2400" kern="1200">
          <a:solidFill>
            <a:schemeClr val="tx1"/>
          </a:solidFill>
          <a:latin typeface="+mn-lt"/>
          <a:ea typeface="+mn-ea"/>
          <a:cs typeface="+mn-cs"/>
        </a:defRPr>
      </a:lvl5pPr>
      <a:lvl6pPr marL="3047695" algn="l" defTabSz="1219079" rtl="0" eaLnBrk="1" latinLnBrk="0" hangingPunct="1">
        <a:defRPr sz="2400" kern="1200">
          <a:solidFill>
            <a:schemeClr val="tx1"/>
          </a:solidFill>
          <a:latin typeface="+mn-lt"/>
          <a:ea typeface="+mn-ea"/>
          <a:cs typeface="+mn-cs"/>
        </a:defRPr>
      </a:lvl6pPr>
      <a:lvl7pPr marL="3657234" algn="l" defTabSz="1219079" rtl="0" eaLnBrk="1" latinLnBrk="0" hangingPunct="1">
        <a:defRPr sz="2400" kern="1200">
          <a:solidFill>
            <a:schemeClr val="tx1"/>
          </a:solidFill>
          <a:latin typeface="+mn-lt"/>
          <a:ea typeface="+mn-ea"/>
          <a:cs typeface="+mn-cs"/>
        </a:defRPr>
      </a:lvl7pPr>
      <a:lvl8pPr marL="4266773" algn="l" defTabSz="1219079" rtl="0" eaLnBrk="1" latinLnBrk="0" hangingPunct="1">
        <a:defRPr sz="2400" kern="1200">
          <a:solidFill>
            <a:schemeClr val="tx1"/>
          </a:solidFill>
          <a:latin typeface="+mn-lt"/>
          <a:ea typeface="+mn-ea"/>
          <a:cs typeface="+mn-cs"/>
        </a:defRPr>
      </a:lvl8pPr>
      <a:lvl9pPr marL="4876312" algn="l" defTabSz="1219079"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29.xml"/></Relationships>
</file>

<file path=ppt/slides/_rels/slide2.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xml"/><Relationship Id="rId1" Type="http://schemas.openxmlformats.org/officeDocument/2006/relationships/slideLayout" Target="../slideLayouts/slideLayout415.xml"/><Relationship Id="rId4" Type="http://schemas.openxmlformats.org/officeDocument/2006/relationships/image" Target="../media/image19.jpg"/></Relationships>
</file>

<file path=ppt/slides/_rels/slide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3.xml"/><Relationship Id="rId1" Type="http://schemas.openxmlformats.org/officeDocument/2006/relationships/slideLayout" Target="../slideLayouts/slideLayout415.xml"/><Relationship Id="rId4" Type="http://schemas.openxmlformats.org/officeDocument/2006/relationships/image" Target="../media/image20.jpg"/></Relationships>
</file>

<file path=ppt/slides/_rels/slide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4.xml"/><Relationship Id="rId1" Type="http://schemas.openxmlformats.org/officeDocument/2006/relationships/slideLayout" Target="../slideLayouts/slideLayout415.xml"/><Relationship Id="rId5" Type="http://schemas.openxmlformats.org/officeDocument/2006/relationships/hyperlink" Target="https://www.cfla.gov.lv/lv/media/13884/download?attachment" TargetMode="External"/><Relationship Id="rId4" Type="http://schemas.openxmlformats.org/officeDocument/2006/relationships/hyperlink" Target="https://www.cfla.gov.lv/lv/media/13890/download?attachment"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5.xml"/><Relationship Id="rId1" Type="http://schemas.openxmlformats.org/officeDocument/2006/relationships/slideLayout" Target="../slideLayouts/slideLayout415.xml"/><Relationship Id="rId4" Type="http://schemas.openxmlformats.org/officeDocument/2006/relationships/image" Target="../media/image21.jpg"/></Relationships>
</file>

<file path=ppt/slides/_rels/slide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6.xml"/><Relationship Id="rId1" Type="http://schemas.openxmlformats.org/officeDocument/2006/relationships/slideLayout" Target="../slideLayouts/slideLayout464.xml"/><Relationship Id="rId4" Type="http://schemas.openxmlformats.org/officeDocument/2006/relationships/image" Target="../media/image18.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30"/>
          <p:cNvSpPr txBox="1">
            <a:spLocks noGrp="1"/>
          </p:cNvSpPr>
          <p:nvPr>
            <p:ph type="ctrTitle"/>
          </p:nvPr>
        </p:nvSpPr>
        <p:spPr>
          <a:xfrm>
            <a:off x="1057744" y="2457356"/>
            <a:ext cx="10466413" cy="3250985"/>
          </a:xfrm>
          <a:prstGeom prst="rect">
            <a:avLst/>
          </a:prstGeom>
          <a:noFill/>
          <a:ln>
            <a:noFill/>
          </a:ln>
        </p:spPr>
        <p:txBody>
          <a:bodyPr spcFirstLastPara="1" wrap="square" lIns="0" tIns="0" rIns="0" bIns="0" anchor="t" anchorCtr="0">
            <a:noAutofit/>
          </a:bodyPr>
          <a:lstStyle/>
          <a:p>
            <a:pPr>
              <a:lnSpc>
                <a:spcPct val="100000"/>
              </a:lnSpc>
              <a:spcAft>
                <a:spcPts val="600"/>
              </a:spcAft>
            </a:pPr>
            <a:r>
              <a:rPr lang="lv-LV" sz="3200" dirty="0">
                <a:latin typeface="Source Sans Pro" panose="020B0503030403020204" pitchFamily="34" charset="0"/>
                <a:ea typeface="Source Sans Pro" panose="020B0503030403020204" pitchFamily="34" charset="0"/>
              </a:rPr>
              <a:t>Eiropas Savienības fondu 4.2.1.3. pasākums «Infrastruktūras un mācību vides pilnveide efektīvas, kvalitatīvas un mūsdienīgas izglītības īstenošanai speciālās izglītības iestādēs»</a:t>
            </a:r>
            <a:br>
              <a:rPr lang="lv-LV" sz="3200" dirty="0">
                <a:latin typeface="Source Sans Pro" panose="020B0503030403020204" pitchFamily="34" charset="0"/>
                <a:ea typeface="Source Sans Pro" panose="020B0503030403020204" pitchFamily="34" charset="0"/>
              </a:rPr>
            </a:br>
            <a:endParaRPr lang="lv-LV" sz="3200" b="0" dirty="0">
              <a:latin typeface="Source Sans Pro" panose="020B0503030403020204" pitchFamily="34" charset="0"/>
              <a:ea typeface="Source Sans Pro" panose="020B0503030403020204" pitchFamily="34" charset="0"/>
            </a:endParaRPr>
          </a:p>
        </p:txBody>
      </p:sp>
      <p:pic>
        <p:nvPicPr>
          <p:cNvPr id="4" name="Picture 3"/>
          <p:cNvPicPr>
            <a:picLocks noChangeAspect="1"/>
          </p:cNvPicPr>
          <p:nvPr/>
        </p:nvPicPr>
        <p:blipFill>
          <a:blip r:embed="rId3"/>
          <a:stretch>
            <a:fillRect/>
          </a:stretch>
        </p:blipFill>
        <p:spPr>
          <a:xfrm>
            <a:off x="1057744" y="0"/>
            <a:ext cx="1992429" cy="2011680"/>
          </a:xfrm>
          <a:prstGeom prst="rect">
            <a:avLst/>
          </a:prstGeom>
        </p:spPr>
      </p:pic>
      <p:sp>
        <p:nvSpPr>
          <p:cNvPr id="2" name="TextBox 1">
            <a:extLst>
              <a:ext uri="{FF2B5EF4-FFF2-40B4-BE49-F238E27FC236}">
                <a16:creationId xmlns:a16="http://schemas.microsoft.com/office/drawing/2014/main" id="{419327FC-199C-4EF3-A686-8918BD7DFAC1}"/>
              </a:ext>
            </a:extLst>
          </p:cNvPr>
          <p:cNvSpPr txBox="1"/>
          <p:nvPr/>
        </p:nvSpPr>
        <p:spPr>
          <a:xfrm>
            <a:off x="6096000" y="5500625"/>
            <a:ext cx="5184559" cy="523220"/>
          </a:xfrm>
          <a:prstGeom prst="rect">
            <a:avLst/>
          </a:prstGeom>
          <a:noFill/>
        </p:spPr>
        <p:txBody>
          <a:bodyPr wrap="square" rtlCol="0">
            <a:spAutoFit/>
          </a:bodyPr>
          <a:lstStyle/>
          <a:p>
            <a:pPr algn="r"/>
            <a:r>
              <a:rPr lang="lv-LV" sz="1400" b="0" dirty="0">
                <a:solidFill>
                  <a:schemeClr val="bg1"/>
                </a:solidFill>
                <a:latin typeface="Source Sans Pro" panose="020B0503030403020204" pitchFamily="34" charset="0"/>
                <a:ea typeface="Source Sans Pro" panose="020B0503030403020204" pitchFamily="34" charset="0"/>
              </a:rPr>
              <a:t>Edgars Lore</a:t>
            </a:r>
          </a:p>
          <a:p>
            <a:pPr algn="r"/>
            <a:r>
              <a:rPr lang="lv-LV" dirty="0">
                <a:solidFill>
                  <a:schemeClr val="bg1"/>
                </a:solidFill>
                <a:latin typeface="Source Sans Pro" panose="020B0503030403020204" pitchFamily="34" charset="0"/>
                <a:ea typeface="Source Sans Pro" panose="020B0503030403020204" pitchFamily="34" charset="0"/>
              </a:rPr>
              <a:t>IZM Struktūrfondu departaments</a:t>
            </a:r>
            <a:endParaRPr lang="lv-LV" dirty="0">
              <a:solidFill>
                <a:schemeClr val="bg1"/>
              </a:solidFill>
            </a:endParaRPr>
          </a:p>
        </p:txBody>
      </p:sp>
    </p:spTree>
    <p:extLst>
      <p:ext uri="{BB962C8B-B14F-4D97-AF65-F5344CB8AC3E}">
        <p14:creationId xmlns:p14="http://schemas.microsoft.com/office/powerpoint/2010/main" val="2164692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3232659" y="578498"/>
            <a:ext cx="8175767" cy="1349562"/>
          </a:xfrm>
        </p:spPr>
        <p:txBody>
          <a:bodyPr>
            <a:noAutofit/>
          </a:bodyPr>
          <a:lstStyle/>
          <a:p>
            <a:pPr algn="r">
              <a:defRPr/>
            </a:pPr>
            <a:r>
              <a:rPr lang="lv-LV" sz="2200" b="1" cap="all" dirty="0">
                <a:solidFill>
                  <a:srgbClr val="664790"/>
                </a:solidFill>
                <a:latin typeface="Source Sans Pro" panose="020B0503030403020204" pitchFamily="34" charset="0"/>
                <a:ea typeface="Source Sans Pro" panose="020B0503030403020204" pitchFamily="34" charset="0"/>
                <a:cs typeface="Verdana"/>
                <a:sym typeface="Verdana"/>
              </a:rPr>
              <a:t>Pasākuma īstenošanas nosacījumi (I)</a:t>
            </a:r>
          </a:p>
        </p:txBody>
      </p:sp>
      <p:pic>
        <p:nvPicPr>
          <p:cNvPr id="54" name="Picture 3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169" y="2509"/>
            <a:ext cx="1044000" cy="134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A child playing with rocks and markers&#10;&#10;Description automatically generated with low confidence">
            <a:extLst>
              <a:ext uri="{FF2B5EF4-FFF2-40B4-BE49-F238E27FC236}">
                <a16:creationId xmlns:a16="http://schemas.microsoft.com/office/drawing/2014/main" id="{EBB85C9F-81B6-A88F-0990-66F3859ABC32}"/>
              </a:ext>
            </a:extLst>
          </p:cNvPr>
          <p:cNvPicPr>
            <a:picLocks noChangeAspect="1"/>
          </p:cNvPicPr>
          <p:nvPr/>
        </p:nvPicPr>
        <p:blipFill>
          <a:blip r:embed="rId4"/>
          <a:stretch>
            <a:fillRect/>
          </a:stretch>
        </p:blipFill>
        <p:spPr>
          <a:xfrm flipH="1">
            <a:off x="8139346" y="3595071"/>
            <a:ext cx="3358551" cy="2239034"/>
          </a:xfrm>
          <a:prstGeom prst="rect">
            <a:avLst/>
          </a:prstGeom>
        </p:spPr>
      </p:pic>
      <p:sp>
        <p:nvSpPr>
          <p:cNvPr id="7" name="TextBox 6">
            <a:extLst>
              <a:ext uri="{FF2B5EF4-FFF2-40B4-BE49-F238E27FC236}">
                <a16:creationId xmlns:a16="http://schemas.microsoft.com/office/drawing/2014/main" id="{CE4652C2-12CD-01CD-378A-C8F15CCF1C22}"/>
              </a:ext>
            </a:extLst>
          </p:cNvPr>
          <p:cNvSpPr txBox="1"/>
          <p:nvPr/>
        </p:nvSpPr>
        <p:spPr>
          <a:xfrm>
            <a:off x="834142" y="1790018"/>
            <a:ext cx="10574284" cy="1367106"/>
          </a:xfrm>
          <a:prstGeom prst="rect">
            <a:avLst/>
          </a:prstGeom>
          <a:noFill/>
          <a:ln>
            <a:solidFill>
              <a:srgbClr val="56146E"/>
            </a:solidFill>
          </a:ln>
        </p:spPr>
        <p:txBody>
          <a:bodyPr wrap="square" rtlCol="0">
            <a:spAutoFit/>
          </a:bodyPr>
          <a:lstStyle/>
          <a:p>
            <a:pPr algn="just">
              <a:lnSpc>
                <a:spcPct val="120000"/>
              </a:lnSpc>
            </a:pPr>
            <a:r>
              <a:rPr lang="lv-LV" dirty="0">
                <a:solidFill>
                  <a:schemeClr val="tx1"/>
                </a:solidFill>
                <a:latin typeface="Source Sans Pro" panose="020B0503030403020204" pitchFamily="34" charset="0"/>
                <a:ea typeface="Source Sans Pro" panose="020B0503030403020204" pitchFamily="34" charset="0"/>
              </a:rPr>
              <a:t>Izriet no </a:t>
            </a:r>
            <a:r>
              <a:rPr lang="lv-LV" b="1" dirty="0">
                <a:solidFill>
                  <a:schemeClr val="tx1"/>
                </a:solidFill>
                <a:latin typeface="Source Sans Pro" panose="020B0503030403020204" pitchFamily="34" charset="0"/>
                <a:ea typeface="Source Sans Pro" panose="020B0503030403020204" pitchFamily="34" charset="0"/>
              </a:rPr>
              <a:t>Izglītības attīstības pamatnostādnēm 2021.-2027. gadam </a:t>
            </a:r>
            <a:r>
              <a:rPr lang="lv-LV" dirty="0">
                <a:solidFill>
                  <a:schemeClr val="tx1"/>
                </a:solidFill>
                <a:latin typeface="Source Sans Pro" panose="020B0503030403020204" pitchFamily="34" charset="0"/>
                <a:ea typeface="Source Sans Pro" panose="020B0503030403020204" pitchFamily="34" charset="0"/>
              </a:rPr>
              <a:t>un risina</a:t>
            </a:r>
            <a:r>
              <a:rPr lang="lv-LV" b="1" dirty="0">
                <a:solidFill>
                  <a:schemeClr val="tx1"/>
                </a:solidFill>
                <a:latin typeface="Source Sans Pro" panose="020B0503030403020204" pitchFamily="34" charset="0"/>
                <a:ea typeface="Source Sans Pro" panose="020B0503030403020204" pitchFamily="34" charset="0"/>
              </a:rPr>
              <a:t> informatīvajā ziņojumā «Par speciālās izglītības iestāžu tīkla izvērtējumu» </a:t>
            </a:r>
            <a:r>
              <a:rPr lang="lv-LV" dirty="0">
                <a:solidFill>
                  <a:schemeClr val="tx1"/>
                </a:solidFill>
                <a:latin typeface="Source Sans Pro" panose="020B0503030403020204" pitchFamily="34" charset="0"/>
                <a:ea typeface="Source Sans Pro" panose="020B0503030403020204" pitchFamily="34" charset="0"/>
              </a:rPr>
              <a:t>minētos izaicinājumus (apstiprināts Ministru kabinetā (08.11.2022)), kas paredz: a) turpināt speciālās izglītības iestāžu tīkla sakārtošanu; b) mācību vides un infrastruktūras uzlabošanu; un c) materiāltehniskā nodrošinājuma pilnveidi, lai paaugstinātu speciālās izglītības iestāžu kapacitāti kvalitatīvas speciālās izglītības nodrošināšanā un sniegtu nepieciešamo atbalstu izglītojamajiem ar speciālām vajadzībām. </a:t>
            </a:r>
          </a:p>
        </p:txBody>
      </p:sp>
      <p:sp>
        <p:nvSpPr>
          <p:cNvPr id="8" name="TextBox 7">
            <a:extLst>
              <a:ext uri="{FF2B5EF4-FFF2-40B4-BE49-F238E27FC236}">
                <a16:creationId xmlns:a16="http://schemas.microsoft.com/office/drawing/2014/main" id="{6F1B1C61-A77D-88BF-5581-AAAFCBBFF4BA}"/>
              </a:ext>
            </a:extLst>
          </p:cNvPr>
          <p:cNvSpPr txBox="1"/>
          <p:nvPr/>
        </p:nvSpPr>
        <p:spPr>
          <a:xfrm>
            <a:off x="834142" y="3772503"/>
            <a:ext cx="6896045" cy="1884170"/>
          </a:xfrm>
          <a:prstGeom prst="rect">
            <a:avLst/>
          </a:prstGeom>
          <a:noFill/>
        </p:spPr>
        <p:txBody>
          <a:bodyPr wrap="square" rtlCol="0">
            <a:spAutoFit/>
          </a:bodyPr>
          <a:lstStyle/>
          <a:p>
            <a:pPr algn="just">
              <a:lnSpc>
                <a:spcPct val="120000"/>
              </a:lnSpc>
            </a:pPr>
            <a:r>
              <a:rPr lang="lv-LV" b="1" dirty="0">
                <a:solidFill>
                  <a:schemeClr val="tx1"/>
                </a:solidFill>
                <a:latin typeface="Source Sans Pro" panose="020B0503030403020204" pitchFamily="34" charset="0"/>
                <a:ea typeface="Source Sans Pro" panose="020B0503030403020204" pitchFamily="34" charset="0"/>
              </a:rPr>
              <a:t>Ministru kabineta 2023. gada 14. novembra noteikumi Nr. 656 </a:t>
            </a:r>
            <a:r>
              <a:rPr lang="lv-LV" dirty="0">
                <a:solidFill>
                  <a:schemeClr val="tx1"/>
                </a:solidFill>
                <a:latin typeface="Source Sans Pro" panose="020B0503030403020204" pitchFamily="34" charset="0"/>
                <a:ea typeface="Source Sans Pro" panose="020B0503030403020204" pitchFamily="34" charset="0"/>
              </a:rPr>
              <a:t>«Eiropas Savienības kohēzijas politikas programmas 2021.–2027. gadam 4.2.1. specifiskā atbalsta mērķa "Uzlabot vienlīdzīgu piekļuvi iekļaujošiem un kvalitatīviem pakalpojumiem izglītības, mācību un mūžizglītības jomā, attīstot pieejamu infrastruktūru, tostarp veicinot noturību izglītošanā un mācībās attālinātā un tiešsaistes režīmā" </a:t>
            </a:r>
            <a:r>
              <a:rPr lang="lv-LV" b="1" dirty="0">
                <a:solidFill>
                  <a:schemeClr val="tx1"/>
                </a:solidFill>
                <a:latin typeface="Source Sans Pro" panose="020B0503030403020204" pitchFamily="34" charset="0"/>
                <a:ea typeface="Source Sans Pro" panose="020B0503030403020204" pitchFamily="34" charset="0"/>
              </a:rPr>
              <a:t>4.2.1.3. pasākuma "Infrastruktūras un mācību vides pilnveide efektīvas, kvalitatīvas un mūsdienīgas izglītības īstenošanai speciālās izglītības iestādēs" </a:t>
            </a:r>
            <a:r>
              <a:rPr lang="lv-LV" dirty="0">
                <a:solidFill>
                  <a:schemeClr val="tx1"/>
                </a:solidFill>
                <a:latin typeface="Source Sans Pro" panose="020B0503030403020204" pitchFamily="34" charset="0"/>
                <a:ea typeface="Source Sans Pro" panose="020B0503030403020204" pitchFamily="34" charset="0"/>
              </a:rPr>
              <a:t>īstenošanas noteikumi</a:t>
            </a:r>
          </a:p>
        </p:txBody>
      </p:sp>
    </p:spTree>
    <p:extLst>
      <p:ext uri="{BB962C8B-B14F-4D97-AF65-F5344CB8AC3E}">
        <p14:creationId xmlns:p14="http://schemas.microsoft.com/office/powerpoint/2010/main" val="37546502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3232659" y="578498"/>
            <a:ext cx="8175767" cy="672084"/>
          </a:xfrm>
        </p:spPr>
        <p:txBody>
          <a:bodyPr>
            <a:noAutofit/>
          </a:bodyPr>
          <a:lstStyle/>
          <a:p>
            <a:pPr algn="r">
              <a:defRPr/>
            </a:pPr>
            <a:r>
              <a:rPr lang="lv-LV" sz="2200" b="1" cap="all" dirty="0">
                <a:solidFill>
                  <a:srgbClr val="664790"/>
                </a:solidFill>
                <a:latin typeface="Source Sans Pro" panose="020B0503030403020204" pitchFamily="34" charset="0"/>
                <a:ea typeface="Source Sans Pro" panose="020B0503030403020204" pitchFamily="34" charset="0"/>
                <a:cs typeface="Verdana"/>
                <a:sym typeface="Verdana"/>
              </a:rPr>
              <a:t>Pasākuma īstenošanas nosacījumi (I)</a:t>
            </a:r>
            <a:endParaRPr lang="lv-LV" altLang="en-US" sz="2200" b="1" cap="all" dirty="0">
              <a:solidFill>
                <a:srgbClr val="664790"/>
              </a:solidFill>
              <a:latin typeface="Source Sans Pro" panose="020B0503030403020204" pitchFamily="34" charset="0"/>
              <a:ea typeface="Source Sans Pro" panose="020B0503030403020204" pitchFamily="34" charset="0"/>
              <a:cs typeface="Verdana"/>
              <a:sym typeface="Arial" panose="020B0604020202020204" pitchFamily="34" charset="0"/>
            </a:endParaRPr>
          </a:p>
        </p:txBody>
      </p:sp>
      <p:pic>
        <p:nvPicPr>
          <p:cNvPr id="54" name="Picture 3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169" y="2509"/>
            <a:ext cx="1044000" cy="134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 name="TextBox 74">
            <a:extLst>
              <a:ext uri="{FF2B5EF4-FFF2-40B4-BE49-F238E27FC236}">
                <a16:creationId xmlns:a16="http://schemas.microsoft.com/office/drawing/2014/main" id="{A8502D98-CA94-4201-B54C-92160F2BEEEC}"/>
              </a:ext>
            </a:extLst>
          </p:cNvPr>
          <p:cNvSpPr txBox="1"/>
          <p:nvPr/>
        </p:nvSpPr>
        <p:spPr>
          <a:xfrm>
            <a:off x="962691" y="2678275"/>
            <a:ext cx="6723453" cy="3108543"/>
          </a:xfrm>
          <a:prstGeom prst="rect">
            <a:avLst/>
          </a:prstGeom>
          <a:noFill/>
        </p:spPr>
        <p:txBody>
          <a:bodyPr wrap="square">
            <a:spAutoFit/>
          </a:bodyPr>
          <a:lstStyle/>
          <a:p>
            <a:pPr marL="285750" indent="-285750" algn="just">
              <a:buFont typeface="Wingdings" panose="05000000000000000000" pitchFamily="2" charset="2"/>
              <a:buChar char="ü"/>
            </a:pPr>
            <a:endParaRPr lang="lv-LV" dirty="0">
              <a:latin typeface="Source Sans Pro" panose="020B0503030403020204" pitchFamily="34" charset="0"/>
              <a:ea typeface="Source Sans Pro" panose="020B0503030403020204" pitchFamily="34" charset="0"/>
            </a:endParaRPr>
          </a:p>
          <a:p>
            <a:pPr algn="just"/>
            <a:r>
              <a:rPr lang="lv-LV" u="sng" dirty="0">
                <a:latin typeface="Source Sans Pro" panose="020B0503030403020204" pitchFamily="34" charset="0"/>
                <a:ea typeface="Source Sans Pro" panose="020B0503030403020204" pitchFamily="34" charset="0"/>
              </a:rPr>
              <a:t>Plānotais rezultāts</a:t>
            </a:r>
            <a:r>
              <a:rPr lang="lv-LV" dirty="0">
                <a:latin typeface="Source Sans Pro" panose="020B0503030403020204" pitchFamily="34" charset="0"/>
                <a:ea typeface="Source Sans Pro" panose="020B0503030403020204" pitchFamily="34" charset="0"/>
              </a:rPr>
              <a:t>: Uzlabota mācību vide </a:t>
            </a:r>
            <a:r>
              <a:rPr lang="lv-LV" b="1" dirty="0">
                <a:latin typeface="Source Sans Pro" panose="020B0503030403020204" pitchFamily="34" charset="0"/>
                <a:ea typeface="Source Sans Pro" panose="020B0503030403020204" pitchFamily="34" charset="0"/>
              </a:rPr>
              <a:t>30 speciālās izglītības iestādēs.</a:t>
            </a:r>
            <a:endParaRPr lang="lv-LV" dirty="0">
              <a:latin typeface="Source Sans Pro" panose="020B0503030403020204" pitchFamily="34" charset="0"/>
              <a:ea typeface="Source Sans Pro" panose="020B0503030403020204" pitchFamily="34" charset="0"/>
            </a:endParaRPr>
          </a:p>
          <a:p>
            <a:pPr marL="285750" indent="-285750" algn="just">
              <a:buFont typeface="Wingdings" panose="05000000000000000000" pitchFamily="2" charset="2"/>
              <a:buChar char="ü"/>
            </a:pPr>
            <a:endParaRPr lang="lv-LV" dirty="0">
              <a:latin typeface="Source Sans Pro" panose="020B0503030403020204" pitchFamily="34" charset="0"/>
              <a:ea typeface="Source Sans Pro" panose="020B0503030403020204" pitchFamily="34" charset="0"/>
            </a:endParaRPr>
          </a:p>
          <a:p>
            <a:pPr algn="just"/>
            <a:r>
              <a:rPr lang="lv-LV" u="sng" dirty="0">
                <a:latin typeface="Source Sans Pro" panose="020B0503030403020204" pitchFamily="34" charset="0"/>
                <a:ea typeface="Source Sans Pro" panose="020B0503030403020204" pitchFamily="34" charset="0"/>
              </a:rPr>
              <a:t>ES fondu finansējums</a:t>
            </a:r>
            <a:r>
              <a:rPr lang="lv-LV" dirty="0">
                <a:latin typeface="Source Sans Pro" panose="020B0503030403020204" pitchFamily="34" charset="0"/>
                <a:ea typeface="Source Sans Pro" panose="020B0503030403020204" pitchFamily="34" charset="0"/>
              </a:rPr>
              <a:t>: </a:t>
            </a:r>
            <a:r>
              <a:rPr lang="lv-LV" b="1" dirty="0">
                <a:latin typeface="Source Sans Pro" panose="020B0503030403020204" pitchFamily="34" charset="0"/>
                <a:ea typeface="Source Sans Pro" panose="020B0503030403020204" pitchFamily="34" charset="0"/>
              </a:rPr>
              <a:t>14 790 000 euro</a:t>
            </a:r>
            <a:r>
              <a:rPr lang="lv-LV" dirty="0">
                <a:latin typeface="Source Sans Pro" panose="020B0503030403020204" pitchFamily="34" charset="0"/>
                <a:ea typeface="Source Sans Pro" panose="020B0503030403020204" pitchFamily="34" charset="0"/>
              </a:rPr>
              <a:t>; pašvaldības kā finansējuma saņēmējs nodrošina līdzfinansējumu ne mazāk kā 15 procentus.</a:t>
            </a:r>
          </a:p>
          <a:p>
            <a:pPr marL="285750" indent="-285750" algn="just">
              <a:buFont typeface="Wingdings" panose="05000000000000000000" pitchFamily="2" charset="2"/>
              <a:buChar char="ü"/>
            </a:pPr>
            <a:endParaRPr lang="lv-LV" dirty="0">
              <a:latin typeface="Source Sans Pro" panose="020B0503030403020204" pitchFamily="34" charset="0"/>
              <a:ea typeface="Source Sans Pro" panose="020B0503030403020204" pitchFamily="34" charset="0"/>
            </a:endParaRPr>
          </a:p>
          <a:p>
            <a:pPr algn="just"/>
            <a:r>
              <a:rPr lang="lv-LV" u="sng" dirty="0">
                <a:latin typeface="Source Sans Pro" panose="020B0503030403020204" pitchFamily="34" charset="0"/>
                <a:ea typeface="Source Sans Pro" panose="020B0503030403020204" pitchFamily="34" charset="0"/>
              </a:rPr>
              <a:t>Projektu īstenošanas gala termiņš</a:t>
            </a:r>
            <a:r>
              <a:rPr lang="lv-LV" dirty="0">
                <a:latin typeface="Source Sans Pro" panose="020B0503030403020204" pitchFamily="34" charset="0"/>
                <a:ea typeface="Source Sans Pro" panose="020B0503030403020204" pitchFamily="34" charset="0"/>
              </a:rPr>
              <a:t>: </a:t>
            </a:r>
            <a:r>
              <a:rPr lang="lv-LV" b="1" dirty="0">
                <a:latin typeface="Source Sans Pro" panose="020B0503030403020204" pitchFamily="34" charset="0"/>
                <a:ea typeface="Source Sans Pro" panose="020B0503030403020204" pitchFamily="34" charset="0"/>
              </a:rPr>
              <a:t>2029. gada 31. decembris</a:t>
            </a:r>
            <a:r>
              <a:rPr lang="lv-LV" dirty="0">
                <a:latin typeface="Source Sans Pro" panose="020B0503030403020204" pitchFamily="34" charset="0"/>
                <a:ea typeface="Source Sans Pro" panose="020B0503030403020204" pitchFamily="34" charset="0"/>
              </a:rPr>
              <a:t>.</a:t>
            </a:r>
          </a:p>
          <a:p>
            <a:pPr algn="just"/>
            <a:endParaRPr lang="lv-LV" dirty="0">
              <a:latin typeface="Source Sans Pro" panose="020B0503030403020204" pitchFamily="34" charset="0"/>
              <a:ea typeface="Source Sans Pro" panose="020B0503030403020204" pitchFamily="34" charset="0"/>
            </a:endParaRPr>
          </a:p>
          <a:p>
            <a:pPr algn="just"/>
            <a:r>
              <a:rPr lang="lv-LV" u="sng" dirty="0">
                <a:latin typeface="Source Sans Pro" panose="020B0503030403020204" pitchFamily="34" charset="0"/>
                <a:ea typeface="Source Sans Pro" panose="020B0503030403020204" pitchFamily="34" charset="0"/>
              </a:rPr>
              <a:t>Projektu iesniegumu iesniegšanas termiņš</a:t>
            </a:r>
            <a:r>
              <a:rPr lang="lv-LV" dirty="0">
                <a:latin typeface="Source Sans Pro" panose="020B0503030403020204" pitchFamily="34" charset="0"/>
                <a:ea typeface="Source Sans Pro" panose="020B0503030403020204" pitchFamily="34" charset="0"/>
              </a:rPr>
              <a:t>: </a:t>
            </a:r>
            <a:r>
              <a:rPr lang="lv-LV" b="1" dirty="0">
                <a:solidFill>
                  <a:srgbClr val="FF0000"/>
                </a:solidFill>
                <a:latin typeface="Source Sans Pro" panose="020B0503030403020204" pitchFamily="34" charset="0"/>
                <a:ea typeface="Source Sans Pro" panose="020B0503030403020204" pitchFamily="34" charset="0"/>
              </a:rPr>
              <a:t>2024. gada 30. augusts</a:t>
            </a:r>
            <a:r>
              <a:rPr lang="lv-LV" b="1" dirty="0">
                <a:latin typeface="Source Sans Pro" panose="020B0503030403020204" pitchFamily="34" charset="0"/>
                <a:ea typeface="Source Sans Pro" panose="020B0503030403020204" pitchFamily="34" charset="0"/>
              </a:rPr>
              <a:t>.</a:t>
            </a:r>
          </a:p>
          <a:p>
            <a:pPr algn="just"/>
            <a:endParaRPr lang="lv-LV" dirty="0">
              <a:latin typeface="Source Sans Pro" panose="020B0503030403020204" pitchFamily="34" charset="0"/>
              <a:ea typeface="Source Sans Pro" panose="020B0503030403020204" pitchFamily="34" charset="0"/>
            </a:endParaRPr>
          </a:p>
          <a:p>
            <a:pPr algn="just"/>
            <a:r>
              <a:rPr lang="lv-LV" u="sng" dirty="0">
                <a:latin typeface="Source Sans Pro" panose="020B0503030403020204" pitchFamily="34" charset="0"/>
                <a:ea typeface="Source Sans Pro" panose="020B0503030403020204" pitchFamily="34" charset="0"/>
              </a:rPr>
              <a:t>Projektu iesniedzēji [ierobežota atlase]</a:t>
            </a:r>
            <a:r>
              <a:rPr lang="lv-LV" dirty="0">
                <a:latin typeface="Source Sans Pro" panose="020B0503030403020204" pitchFamily="34" charset="0"/>
                <a:ea typeface="Source Sans Pro" panose="020B0503030403020204" pitchFamily="34" charset="0"/>
              </a:rPr>
              <a:t>: </a:t>
            </a:r>
            <a:r>
              <a:rPr lang="lv-LV" b="1" dirty="0">
                <a:latin typeface="Source Sans Pro" panose="020B0503030403020204" pitchFamily="34" charset="0"/>
                <a:ea typeface="Source Sans Pro" panose="020B0503030403020204" pitchFamily="34" charset="0"/>
              </a:rPr>
              <a:t>Pašvaldības (katrai pašvaldībai pieejamā ES fondu finansējuma apmērs noteikts MKN 656)</a:t>
            </a:r>
            <a:r>
              <a:rPr lang="lv-LV" dirty="0">
                <a:latin typeface="Source Sans Pro" panose="020B0503030403020204" pitchFamily="34" charset="0"/>
                <a:ea typeface="Source Sans Pro" panose="020B0503030403020204" pitchFamily="34" charset="0"/>
              </a:rPr>
              <a:t>.  </a:t>
            </a:r>
          </a:p>
          <a:p>
            <a:pPr algn="just"/>
            <a:endParaRPr lang="lv-LV" dirty="0">
              <a:latin typeface="Source Sans Pro" panose="020B0503030403020204" pitchFamily="34" charset="0"/>
              <a:ea typeface="Source Sans Pro" panose="020B0503030403020204" pitchFamily="34" charset="0"/>
            </a:endParaRPr>
          </a:p>
          <a:p>
            <a:pPr algn="just"/>
            <a:endParaRPr lang="lv-LV" dirty="0">
              <a:latin typeface="Source Sans Pro" panose="020B0503030403020204" pitchFamily="34" charset="0"/>
              <a:ea typeface="Source Sans Pro" panose="020B0503030403020204" pitchFamily="34" charset="0"/>
            </a:endParaRPr>
          </a:p>
        </p:txBody>
      </p:sp>
      <p:pic>
        <p:nvPicPr>
          <p:cNvPr id="9" name="Picture 8" descr="A close-up of several colored pencils&#10;&#10;Description automatically generated">
            <a:extLst>
              <a:ext uri="{FF2B5EF4-FFF2-40B4-BE49-F238E27FC236}">
                <a16:creationId xmlns:a16="http://schemas.microsoft.com/office/drawing/2014/main" id="{14C3BD3F-F5CE-55DE-99C8-258F868A2FCD}"/>
              </a:ext>
            </a:extLst>
          </p:cNvPr>
          <p:cNvPicPr>
            <a:picLocks noChangeAspect="1"/>
          </p:cNvPicPr>
          <p:nvPr/>
        </p:nvPicPr>
        <p:blipFill>
          <a:blip r:embed="rId4"/>
          <a:stretch>
            <a:fillRect/>
          </a:stretch>
        </p:blipFill>
        <p:spPr>
          <a:xfrm>
            <a:off x="7867583" y="3165991"/>
            <a:ext cx="3740818" cy="2021253"/>
          </a:xfrm>
          <a:prstGeom prst="rect">
            <a:avLst/>
          </a:prstGeom>
        </p:spPr>
      </p:pic>
      <p:sp>
        <p:nvSpPr>
          <p:cNvPr id="10" name="TextBox 9">
            <a:extLst>
              <a:ext uri="{FF2B5EF4-FFF2-40B4-BE49-F238E27FC236}">
                <a16:creationId xmlns:a16="http://schemas.microsoft.com/office/drawing/2014/main" id="{09B8AE82-5327-0D09-5ED5-888A6C3D496F}"/>
              </a:ext>
            </a:extLst>
          </p:cNvPr>
          <p:cNvSpPr txBox="1"/>
          <p:nvPr/>
        </p:nvSpPr>
        <p:spPr>
          <a:xfrm>
            <a:off x="962690" y="2020712"/>
            <a:ext cx="9956591" cy="591509"/>
          </a:xfrm>
          <a:prstGeom prst="rect">
            <a:avLst/>
          </a:prstGeom>
          <a:noFill/>
          <a:ln>
            <a:solidFill>
              <a:srgbClr val="56146E"/>
            </a:solidFill>
          </a:ln>
        </p:spPr>
        <p:txBody>
          <a:bodyPr wrap="square" rtlCol="0">
            <a:spAutoFit/>
          </a:bodyPr>
          <a:lstStyle>
            <a:defPPr marR="0" lvl="0" algn="l" rtl="0">
              <a:lnSpc>
                <a:spcPct val="100000"/>
              </a:lnSpc>
              <a:spcBef>
                <a:spcPts val="0"/>
              </a:spcBef>
              <a:spcAft>
                <a:spcPts val="0"/>
              </a:spcAft>
            </a:defPPr>
            <a:lvl1pPr algn="just">
              <a:lnSpc>
                <a:spcPct val="120000"/>
              </a:lnSpc>
              <a:defRPr>
                <a:solidFill>
                  <a:schemeClr val="tx1"/>
                </a:solidFill>
                <a:latin typeface="Source Sans Pro" panose="020B0503030403020204" pitchFamily="34" charset="0"/>
                <a:ea typeface="Source Sans Pro" panose="020B0503030403020204" pitchFamily="34" charset="0"/>
              </a:defRPr>
            </a:lvl1pPr>
          </a:lstStyle>
          <a:p>
            <a:r>
              <a:rPr lang="lv-LV" dirty="0"/>
              <a:t>Mērķis: speciālās izglītības iestāžu tīkla sakārtošana un mācību vides un infrastruktūras, materiāltehniskā nodrošinājuma un mācību līdzekļu pilnveidošana, lai paaugstinātu speciālās izglītības iestāžu kapacitāti kvalitatīvas speciālās izglītības nodrošināšanā.</a:t>
            </a:r>
          </a:p>
        </p:txBody>
      </p:sp>
      <p:sp>
        <p:nvSpPr>
          <p:cNvPr id="11" name="TextBox 10">
            <a:extLst>
              <a:ext uri="{FF2B5EF4-FFF2-40B4-BE49-F238E27FC236}">
                <a16:creationId xmlns:a16="http://schemas.microsoft.com/office/drawing/2014/main" id="{21677BAB-4E3E-797B-BA4D-1FAEB8A045A7}"/>
              </a:ext>
            </a:extLst>
          </p:cNvPr>
          <p:cNvSpPr txBox="1"/>
          <p:nvPr/>
        </p:nvSpPr>
        <p:spPr>
          <a:xfrm>
            <a:off x="962690" y="5528402"/>
            <a:ext cx="10266619" cy="1112099"/>
          </a:xfrm>
          <a:prstGeom prst="rect">
            <a:avLst/>
          </a:prstGeom>
          <a:noFill/>
        </p:spPr>
        <p:txBody>
          <a:bodyPr wrap="square" rtlCol="0">
            <a:spAutoFit/>
          </a:bodyPr>
          <a:lstStyle/>
          <a:p>
            <a:pPr algn="just">
              <a:lnSpc>
                <a:spcPct val="120000"/>
              </a:lnSpc>
            </a:pPr>
            <a:r>
              <a:rPr lang="lv-LV" b="1" dirty="0">
                <a:solidFill>
                  <a:srgbClr val="56146E"/>
                </a:solidFill>
                <a:latin typeface="Source Sans Pro" panose="020B0503030403020204" pitchFamily="34" charset="0"/>
                <a:ea typeface="Source Sans Pro" panose="020B0503030403020204" pitchFamily="34" charset="0"/>
              </a:rPr>
              <a:t>!</a:t>
            </a:r>
            <a:r>
              <a:rPr lang="lv-LV" b="1" dirty="0">
                <a:solidFill>
                  <a:schemeClr val="tx1"/>
                </a:solidFill>
                <a:latin typeface="Source Sans Pro" panose="020B0503030403020204" pitchFamily="34" charset="0"/>
                <a:ea typeface="Source Sans Pro" panose="020B0503030403020204" pitchFamily="34" charset="0"/>
              </a:rPr>
              <a:t> </a:t>
            </a:r>
            <a:r>
              <a:rPr lang="lv-LV" dirty="0">
                <a:solidFill>
                  <a:schemeClr val="tx1"/>
                </a:solidFill>
                <a:latin typeface="Source Sans Pro" panose="020B0503030403020204" pitchFamily="34" charset="0"/>
                <a:ea typeface="Source Sans Pro" panose="020B0503030403020204" pitchFamily="34" charset="0"/>
              </a:rPr>
              <a:t>Uzsākot dalību projekta iesniegumu atlasē, pašvaldība veic speciālās izglītības iestāžu tīkla sakārtošanu (ja attiecināms), nodrošinot, ka tās </a:t>
            </a:r>
            <a:r>
              <a:rPr lang="lv-LV" b="1" dirty="0">
                <a:solidFill>
                  <a:schemeClr val="tx1"/>
                </a:solidFill>
                <a:latin typeface="Source Sans Pro" panose="020B0503030403020204" pitchFamily="34" charset="0"/>
                <a:ea typeface="Source Sans Pro" panose="020B0503030403020204" pitchFamily="34" charset="0"/>
              </a:rPr>
              <a:t>administratīvajā teritorijā pēc 2025. gada 31. augusta darbojas ne vairāk kā viena speciālās izglītības iestāde </a:t>
            </a:r>
            <a:r>
              <a:rPr lang="lv-LV" dirty="0">
                <a:solidFill>
                  <a:schemeClr val="tx1"/>
                </a:solidFill>
                <a:latin typeface="Source Sans Pro" panose="020B0503030403020204" pitchFamily="34" charset="0"/>
                <a:ea typeface="Source Sans Pro" panose="020B0503030403020204" pitchFamily="34" charset="0"/>
              </a:rPr>
              <a:t>(izņemot Rīgas valstspilsētu), kas licencētas speciālās izglītības programmas īsteno vienuviet. </a:t>
            </a:r>
          </a:p>
          <a:p>
            <a:pPr algn="just">
              <a:lnSpc>
                <a:spcPct val="120000"/>
              </a:lnSpc>
            </a:pPr>
            <a:endParaRPr lang="lv-LV" sz="1400" dirty="0">
              <a:solidFill>
                <a:srgbClr val="78797E"/>
              </a:solidFill>
              <a:latin typeface="Poppins Light" panose="02000000000000000000" pitchFamily="2" charset="0"/>
              <a:ea typeface="Open Sans" panose="020B0606030504020204" pitchFamily="34" charset="0"/>
              <a:cs typeface="Poppins Light" panose="02000000000000000000" pitchFamily="2" charset="0"/>
            </a:endParaRPr>
          </a:p>
        </p:txBody>
      </p:sp>
    </p:spTree>
    <p:extLst>
      <p:ext uri="{BB962C8B-B14F-4D97-AF65-F5344CB8AC3E}">
        <p14:creationId xmlns:p14="http://schemas.microsoft.com/office/powerpoint/2010/main" val="2778607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3232659" y="575989"/>
            <a:ext cx="8175767" cy="672084"/>
          </a:xfrm>
        </p:spPr>
        <p:txBody>
          <a:bodyPr>
            <a:noAutofit/>
          </a:bodyPr>
          <a:lstStyle/>
          <a:p>
            <a:pPr algn="r">
              <a:defRPr/>
            </a:pPr>
            <a:r>
              <a:rPr lang="lv-LV" sz="2200" b="1" cap="all" dirty="0">
                <a:solidFill>
                  <a:srgbClr val="664790"/>
                </a:solidFill>
                <a:latin typeface="Source Sans Pro" panose="020B0503030403020204" pitchFamily="34" charset="0"/>
                <a:ea typeface="Source Sans Pro" panose="020B0503030403020204" pitchFamily="34" charset="0"/>
                <a:cs typeface="Verdana"/>
                <a:sym typeface="Verdana"/>
              </a:rPr>
              <a:t>Pasākuma īstenošanas nosacījumi (III)</a:t>
            </a:r>
            <a:endParaRPr lang="lv-LV" altLang="en-US" sz="2200" b="1" cap="all" dirty="0">
              <a:solidFill>
                <a:srgbClr val="664790"/>
              </a:solidFill>
              <a:latin typeface="Source Sans Pro" panose="020B0503030403020204" pitchFamily="34" charset="0"/>
              <a:ea typeface="Source Sans Pro" panose="020B0503030403020204" pitchFamily="34" charset="0"/>
              <a:cs typeface="Verdana"/>
              <a:sym typeface="Arial" panose="020B0604020202020204" pitchFamily="34" charset="0"/>
            </a:endParaRPr>
          </a:p>
        </p:txBody>
      </p:sp>
      <p:pic>
        <p:nvPicPr>
          <p:cNvPr id="54" name="Picture 3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169" y="0"/>
            <a:ext cx="1044000" cy="134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2" name="Table 1">
            <a:extLst>
              <a:ext uri="{FF2B5EF4-FFF2-40B4-BE49-F238E27FC236}">
                <a16:creationId xmlns:a16="http://schemas.microsoft.com/office/drawing/2014/main" id="{FC0B904A-8BC9-9544-9BC4-85085B327426}"/>
              </a:ext>
            </a:extLst>
          </p:cNvPr>
          <p:cNvGraphicFramePr>
            <a:graphicFrameLocks noGrp="1"/>
          </p:cNvGraphicFramePr>
          <p:nvPr>
            <p:extLst>
              <p:ext uri="{D42A27DB-BD31-4B8C-83A1-F6EECF244321}">
                <p14:modId xmlns:p14="http://schemas.microsoft.com/office/powerpoint/2010/main" val="551709481"/>
              </p:ext>
            </p:extLst>
          </p:nvPr>
        </p:nvGraphicFramePr>
        <p:xfrm>
          <a:off x="430991" y="1256061"/>
          <a:ext cx="11286876" cy="4611112"/>
        </p:xfrm>
        <a:graphic>
          <a:graphicData uri="http://schemas.openxmlformats.org/drawingml/2006/table">
            <a:tbl>
              <a:tblPr firstRow="1" firstCol="1" bandRow="1">
                <a:tableStyleId>{5C22544A-7EE6-4342-B048-85BDC9FD1C3A}</a:tableStyleId>
              </a:tblPr>
              <a:tblGrid>
                <a:gridCol w="3555599">
                  <a:extLst>
                    <a:ext uri="{9D8B030D-6E8A-4147-A177-3AD203B41FA5}">
                      <a16:colId xmlns:a16="http://schemas.microsoft.com/office/drawing/2014/main" val="1450532879"/>
                    </a:ext>
                  </a:extLst>
                </a:gridCol>
                <a:gridCol w="3509232">
                  <a:extLst>
                    <a:ext uri="{9D8B030D-6E8A-4147-A177-3AD203B41FA5}">
                      <a16:colId xmlns:a16="http://schemas.microsoft.com/office/drawing/2014/main" val="2734363860"/>
                    </a:ext>
                  </a:extLst>
                </a:gridCol>
                <a:gridCol w="4222045">
                  <a:extLst>
                    <a:ext uri="{9D8B030D-6E8A-4147-A177-3AD203B41FA5}">
                      <a16:colId xmlns:a16="http://schemas.microsoft.com/office/drawing/2014/main" val="545655106"/>
                    </a:ext>
                  </a:extLst>
                </a:gridCol>
              </a:tblGrid>
              <a:tr h="426304">
                <a:tc>
                  <a:txBody>
                    <a:bodyPr/>
                    <a:lstStyle/>
                    <a:p>
                      <a:pPr algn="ctr">
                        <a:lnSpc>
                          <a:spcPct val="107000"/>
                        </a:lnSpc>
                        <a:spcAft>
                          <a:spcPts val="800"/>
                        </a:spcAft>
                      </a:pPr>
                      <a:r>
                        <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Atbalstāmās darbības</a:t>
                      </a:r>
                    </a:p>
                  </a:txBody>
                  <a:tcPr marL="68138" marR="68138" marT="9464" marB="0"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Attiecināmās izmaksas</a:t>
                      </a:r>
                    </a:p>
                  </a:txBody>
                  <a:tcPr marL="68138" marR="68138" marT="94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lv-LV" sz="1400" b="1" dirty="0">
                          <a:solidFill>
                            <a:schemeClr val="tx1"/>
                          </a:solidFill>
                          <a:effectLst/>
                          <a:latin typeface="Source Sans Pro" panose="020B0503030403020204" pitchFamily="34" charset="0"/>
                          <a:ea typeface="Source Sans Pro" panose="020B0503030403020204" pitchFamily="34" charset="0"/>
                        </a:rPr>
                        <a:t> Sagaidāmais rezultāts</a:t>
                      </a:r>
                      <a:endPar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6026772"/>
                  </a:ext>
                </a:extLst>
              </a:tr>
              <a:tr h="938036">
                <a:tc>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Speciālās izglītības iestādes infrastruktūras un mācību vides uzlabošana, tai skaitā piekļūstamības nodrošināšana;</a:t>
                      </a:r>
                      <a:endPar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5">
                  <a:txBody>
                    <a:bodyPr/>
                    <a:lstStyle/>
                    <a:p>
                      <a:pPr marL="285750" indent="-285750" algn="just">
                        <a:spcAft>
                          <a:spcPts val="1200"/>
                        </a:spcAft>
                        <a:buFont typeface="Wingdings" panose="05000000000000000000" pitchFamily="2" charset="2"/>
                        <a:buChar char="ü"/>
                      </a:pPr>
                      <a:r>
                        <a:rPr lang="lv-LV" sz="1400" b="1" dirty="0">
                          <a:latin typeface="Source Sans Pro" panose="020B0503030403020204" pitchFamily="34" charset="0"/>
                          <a:ea typeface="Source Sans Pro" panose="020B0503030403020204" pitchFamily="34" charset="0"/>
                        </a:rPr>
                        <a:t>Klašu telpas un mēbeles </a:t>
                      </a:r>
                      <a:r>
                        <a:rPr lang="lv-LV" sz="1400" dirty="0">
                          <a:latin typeface="Source Sans Pro" panose="020B0503030403020204" pitchFamily="34" charset="0"/>
                          <a:ea typeface="Source Sans Pro" panose="020B0503030403020204" pitchFamily="34" charset="0"/>
                        </a:rPr>
                        <a:t>mūsdienīgu mācību metožu un paņēmienu ieviešanai;</a:t>
                      </a:r>
                    </a:p>
                    <a:p>
                      <a:pPr marL="285750" indent="-285750" algn="just">
                        <a:spcAft>
                          <a:spcPts val="1200"/>
                        </a:spcAft>
                        <a:buFont typeface="Wingdings" panose="05000000000000000000" pitchFamily="2" charset="2"/>
                        <a:buChar char="ü"/>
                      </a:pPr>
                      <a:r>
                        <a:rPr lang="lv-LV" sz="1400" b="1" dirty="0">
                          <a:latin typeface="Source Sans Pro" panose="020B0503030403020204" pitchFamily="34" charset="0"/>
                          <a:ea typeface="Source Sans Pro" panose="020B0503030403020204" pitchFamily="34" charset="0"/>
                        </a:rPr>
                        <a:t>Speciālo programmu apguvei paredzēts aprīkojums;</a:t>
                      </a:r>
                      <a:endParaRPr lang="lv-LV" sz="1400" dirty="0">
                        <a:latin typeface="Source Sans Pro" panose="020B0503030403020204" pitchFamily="34" charset="0"/>
                        <a:ea typeface="Source Sans Pro" panose="020B0503030403020204" pitchFamily="34" charset="0"/>
                      </a:endParaRPr>
                    </a:p>
                    <a:p>
                      <a:pPr marL="285750" indent="-285750" algn="just">
                        <a:spcAft>
                          <a:spcPts val="1200"/>
                        </a:spcAft>
                        <a:buFont typeface="Wingdings" panose="05000000000000000000" pitchFamily="2" charset="2"/>
                        <a:buChar char="ü"/>
                      </a:pPr>
                      <a:r>
                        <a:rPr lang="lv-LV" sz="1400" b="1" dirty="0">
                          <a:latin typeface="Source Sans Pro" panose="020B0503030403020204" pitchFamily="34" charset="0"/>
                          <a:ea typeface="Source Sans Pro" panose="020B0503030403020204" pitchFamily="34" charset="0"/>
                        </a:rPr>
                        <a:t>Piekļūstamības veicināšana </a:t>
                      </a:r>
                      <a:r>
                        <a:rPr lang="lv-LV" sz="1400" dirty="0">
                          <a:latin typeface="Source Sans Pro" panose="020B0503030403020204" pitchFamily="34" charset="0"/>
                          <a:ea typeface="Source Sans Pro" panose="020B0503030403020204" pitchFamily="34" charset="0"/>
                        </a:rPr>
                        <a:t>- liftu vai pacēlēju izbūve;</a:t>
                      </a:r>
                    </a:p>
                    <a:p>
                      <a:pPr marL="285750" indent="-285750" algn="just">
                        <a:spcAft>
                          <a:spcPts val="1200"/>
                        </a:spcAft>
                        <a:buFont typeface="Wingdings" panose="05000000000000000000" pitchFamily="2" charset="2"/>
                        <a:buChar char="ü"/>
                      </a:pPr>
                      <a:r>
                        <a:rPr lang="lv-LV" sz="1400" b="1" dirty="0">
                          <a:latin typeface="Source Sans Pro" panose="020B0503030403020204" pitchFamily="34" charset="0"/>
                          <a:ea typeface="Source Sans Pro" panose="020B0503030403020204" pitchFamily="34" charset="0"/>
                        </a:rPr>
                        <a:t>Izglītības iestādes </a:t>
                      </a:r>
                      <a:r>
                        <a:rPr lang="lv-LV" sz="1400" b="1" dirty="0" err="1">
                          <a:latin typeface="Source Sans Pro" panose="020B0503030403020204" pitchFamily="34" charset="0"/>
                          <a:ea typeface="Source Sans Pro" panose="020B0503030403020204" pitchFamily="34" charset="0"/>
                        </a:rPr>
                        <a:t>ārtelpas</a:t>
                      </a:r>
                      <a:r>
                        <a:rPr lang="lv-LV" sz="1400" b="1" dirty="0">
                          <a:latin typeface="Source Sans Pro" panose="020B0503030403020204" pitchFamily="34" charset="0"/>
                          <a:ea typeface="Source Sans Pro" panose="020B0503030403020204" pitchFamily="34" charset="0"/>
                        </a:rPr>
                        <a:t> </a:t>
                      </a:r>
                      <a:r>
                        <a:rPr lang="lv-LV" sz="1400" dirty="0">
                          <a:latin typeface="Source Sans Pro" panose="020B0503030403020204" pitchFamily="34" charset="0"/>
                          <a:ea typeface="Source Sans Pro" panose="020B0503030403020204" pitchFamily="34" charset="0"/>
                        </a:rPr>
                        <a:t>- spēļu un sporta laukumu, </a:t>
                      </a:r>
                      <a:r>
                        <a:rPr lang="lv-LV" sz="1400" b="1" dirty="0">
                          <a:latin typeface="Source Sans Pro" panose="020B0503030403020204" pitchFamily="34" charset="0"/>
                          <a:ea typeface="Source Sans Pro" panose="020B0503030403020204" pitchFamily="34" charset="0"/>
                        </a:rPr>
                        <a:t>atjaunošana un labiekārtošana;</a:t>
                      </a:r>
                    </a:p>
                    <a:p>
                      <a:pPr marL="285750" indent="-285750" algn="just">
                        <a:spcAft>
                          <a:spcPts val="1200"/>
                        </a:spcAft>
                        <a:buFont typeface="Wingdings" panose="05000000000000000000" pitchFamily="2" charset="2"/>
                        <a:buChar char="ü"/>
                      </a:pPr>
                      <a:r>
                        <a:rPr lang="lv-LV" sz="1400" dirty="0">
                          <a:latin typeface="Source Sans Pro" panose="020B0503030403020204" pitchFamily="34" charset="0"/>
                          <a:ea typeface="Source Sans Pro" panose="020B0503030403020204" pitchFamily="34" charset="0"/>
                        </a:rPr>
                        <a:t>Aprīkojums, kas veicina arī sadzīves, pašaprūpes un patstāvīgo iemaņu uzlabošanu;</a:t>
                      </a:r>
                    </a:p>
                    <a:p>
                      <a:pPr marL="285750" indent="-285750" algn="just">
                        <a:spcAft>
                          <a:spcPts val="1200"/>
                        </a:spcAft>
                        <a:buFont typeface="Wingdings" panose="05000000000000000000" pitchFamily="2" charset="2"/>
                        <a:buChar char="ü"/>
                      </a:pPr>
                      <a:r>
                        <a:rPr lang="lv-LV" sz="1400" dirty="0">
                          <a:latin typeface="Source Sans Pro" panose="020B0503030403020204" pitchFamily="34" charset="0"/>
                          <a:ea typeface="Source Sans Pro" panose="020B0503030403020204" pitchFamily="34" charset="0"/>
                        </a:rPr>
                        <a:t>Uzlabots internāta pakalpojums.</a:t>
                      </a:r>
                    </a:p>
                  </a:txBody>
                  <a:tcPr marL="68138" marR="68138" marT="946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5">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Komplekss atbalsts speciālās izglītības iestādēm, </a:t>
                      </a:r>
                      <a:r>
                        <a:rPr lang="lv-LV" sz="1400" b="1">
                          <a:solidFill>
                            <a:schemeClr val="tx1"/>
                          </a:solidFill>
                          <a:effectLst/>
                          <a:latin typeface="Source Sans Pro" panose="020B0503030403020204" pitchFamily="34" charset="0"/>
                          <a:ea typeface="Source Sans Pro" panose="020B0503030403020204" pitchFamily="34" charset="0"/>
                        </a:rPr>
                        <a:t>veicinot speciālās </a:t>
                      </a:r>
                      <a:r>
                        <a:rPr lang="lv-LV" sz="1400" b="1" dirty="0">
                          <a:solidFill>
                            <a:schemeClr val="tx1"/>
                          </a:solidFill>
                          <a:effectLst/>
                          <a:latin typeface="Source Sans Pro" panose="020B0503030403020204" pitchFamily="34" charset="0"/>
                          <a:ea typeface="Source Sans Pro" panose="020B0503030403020204" pitchFamily="34" charset="0"/>
                        </a:rPr>
                        <a:t>izglītības iestāžu izglītojamo vajadzībām un spējām atbilstošas izglītības ieguvi</a:t>
                      </a:r>
                      <a:r>
                        <a:rPr lang="lv-LV" sz="1400" b="0" dirty="0">
                          <a:solidFill>
                            <a:schemeClr val="tx1"/>
                          </a:solidFill>
                          <a:effectLst/>
                          <a:latin typeface="Source Sans Pro" panose="020B0503030403020204" pitchFamily="34" charset="0"/>
                          <a:ea typeface="Source Sans Pro" panose="020B0503030403020204" pitchFamily="34" charset="0"/>
                        </a:rPr>
                        <a:t>, pilnvērtīgai attīstībai un iekļaušanās dzīvei sabiedrībā.</a:t>
                      </a:r>
                    </a:p>
                    <a:p>
                      <a:pPr algn="just">
                        <a:lnSpc>
                          <a:spcPct val="107000"/>
                        </a:lnSpc>
                        <a:spcAft>
                          <a:spcPts val="800"/>
                        </a:spcAft>
                      </a:pPr>
                      <a:r>
                        <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Uzlabota mācību vide pilnveidotā mācību satura apguvei</a:t>
                      </a:r>
                      <a:r>
                        <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 Piekļūstamības nodrošināšana personām ar invaliditāti, tostarp informācijas un komunikācijas tehnoloģiju ziņā (speciālie datori, teksta palielinātāji/attēlu lasītāji, utml).</a:t>
                      </a:r>
                    </a:p>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Tāda aprīkojuma iegāde, kas veicina </a:t>
                      </a:r>
                      <a:r>
                        <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arī sadzīves un pašaprūpes un patstāvīgo iemaņu uzlabošanu</a:t>
                      </a:r>
                      <a:r>
                        <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a:t>
                      </a:r>
                    </a:p>
                    <a:p>
                      <a:pPr algn="just">
                        <a:lnSpc>
                          <a:spcPct val="107000"/>
                        </a:lnSpc>
                        <a:spcAft>
                          <a:spcPts val="800"/>
                        </a:spcAft>
                      </a:pPr>
                      <a:r>
                        <a:rPr lang="lv-LV" sz="1400" b="1"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Mūsdienu izpratnei atbilstoši sadzīves apstākļi internātā</a:t>
                      </a:r>
                      <a:r>
                        <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rPr>
                        <a:t>, kas nodrošina dienas piepildījums un tiesības uz atpūtu, privātumu, kāds tas būtu, ja bērnam pēc mācībām būtu iespēja atgriezties mājās.</a:t>
                      </a:r>
                      <a:endParaRPr lang="lv-LV" sz="1400" dirty="0">
                        <a:latin typeface="Source Sans Pro" panose="020B0503030403020204" pitchFamily="34" charset="0"/>
                        <a:ea typeface="Source Sans Pro" panose="020B0503030403020204" pitchFamily="34" charset="0"/>
                      </a:endParaRPr>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22366936"/>
                  </a:ext>
                </a:extLst>
              </a:tr>
              <a:tr h="809922">
                <a:tc>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Speciālās izglītības programmu apguvei nepieciešamā aprīkojuma iegāde, tostarp ergonomiskas mēbeles;</a:t>
                      </a:r>
                      <a:endPar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endParaRPr lang="lv-LV" sz="11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lv-LV"/>
                    </a:p>
                  </a:txBody>
                  <a:tcPr/>
                </a:tc>
                <a:extLst>
                  <a:ext uri="{0D108BD9-81ED-4DB2-BD59-A6C34878D82A}">
                    <a16:rowId xmlns:a16="http://schemas.microsoft.com/office/drawing/2014/main" val="3562854912"/>
                  </a:ext>
                </a:extLst>
              </a:tr>
              <a:tr h="552667">
                <a:tc>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Informācijas un komunikāciju tehnoloģiju risinājumu ieviešana;</a:t>
                      </a:r>
                      <a:endPar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endParaRPr lang="lv-LV" sz="11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lv-LV"/>
                    </a:p>
                  </a:txBody>
                  <a:tcPr/>
                </a:tc>
                <a:extLst>
                  <a:ext uri="{0D108BD9-81ED-4DB2-BD59-A6C34878D82A}">
                    <a16:rowId xmlns:a16="http://schemas.microsoft.com/office/drawing/2014/main" val="2581803288"/>
                  </a:ext>
                </a:extLst>
              </a:tr>
              <a:tr h="762646">
                <a:tc>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Speciālās izglītības iestādes internāta infrastruktūras uzlabošana un aprīkošana;</a:t>
                      </a:r>
                      <a:endParaRPr lang="lv-LV" sz="14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endParaRPr lang="lv-LV" sz="11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lv-LV"/>
                    </a:p>
                  </a:txBody>
                  <a:tcPr/>
                </a:tc>
                <a:extLst>
                  <a:ext uri="{0D108BD9-81ED-4DB2-BD59-A6C34878D82A}">
                    <a16:rowId xmlns:a16="http://schemas.microsoft.com/office/drawing/2014/main" val="162006409"/>
                  </a:ext>
                </a:extLst>
              </a:tr>
              <a:tr h="630147">
                <a:tc>
                  <a:txBody>
                    <a:bodyPr/>
                    <a:lstStyle/>
                    <a:p>
                      <a:pPr algn="just">
                        <a:lnSpc>
                          <a:spcPct val="107000"/>
                        </a:lnSpc>
                        <a:spcAft>
                          <a:spcPts val="800"/>
                        </a:spcAft>
                      </a:pPr>
                      <a:r>
                        <a:rPr lang="lv-LV" sz="1400" b="0" dirty="0">
                          <a:solidFill>
                            <a:schemeClr val="tx1"/>
                          </a:solidFill>
                          <a:effectLst/>
                          <a:latin typeface="Source Sans Pro" panose="020B0503030403020204" pitchFamily="34" charset="0"/>
                          <a:ea typeface="Source Sans Pro" panose="020B0503030403020204" pitchFamily="34" charset="0"/>
                        </a:rPr>
                        <a:t>Speciālās izglītības iestādes ēkai pieguļošās teritorijas, tai skaitā sporta aktivitāšu zonas, labiekārtošana.</a:t>
                      </a:r>
                    </a:p>
                  </a:txBody>
                  <a:tcPr marL="68138" marR="68138" marT="9464"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endParaRPr lang="lv-LV" sz="11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lv-LV"/>
                    </a:p>
                  </a:txBody>
                  <a:tcPr/>
                </a:tc>
                <a:extLst>
                  <a:ext uri="{0D108BD9-81ED-4DB2-BD59-A6C34878D82A}">
                    <a16:rowId xmlns:a16="http://schemas.microsoft.com/office/drawing/2014/main" val="4063217697"/>
                  </a:ext>
                </a:extLst>
              </a:tr>
              <a:tr h="426304">
                <a:tc gridSpan="3">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p>
                  </a:txBody>
                  <a:tcPr marL="68138" marR="68138" marT="9464" marB="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pPr>
                        <a:lnSpc>
                          <a:spcPct val="107000"/>
                        </a:lnSpc>
                        <a:spcAft>
                          <a:spcPts val="800"/>
                        </a:spcAft>
                      </a:pPr>
                      <a:r>
                        <a:rPr lang="lv-LV" sz="1100" b="0" dirty="0">
                          <a:solidFill>
                            <a:schemeClr val="tx1"/>
                          </a:solidFill>
                          <a:effectLst/>
                          <a:latin typeface="Source Sans Pro" panose="020B0503030403020204" pitchFamily="34" charset="0"/>
                          <a:ea typeface="Source Sans Pro" panose="020B0503030403020204" pitchFamily="34" charset="0"/>
                        </a:rPr>
                        <a:t> </a:t>
                      </a:r>
                      <a:endParaRPr lang="lv-LV" sz="1100" b="0" dirty="0">
                        <a:solidFill>
                          <a:schemeClr val="tx1"/>
                        </a:solidFill>
                        <a:effectLst/>
                        <a:latin typeface="Source Sans Pro" panose="020B0503030403020204" pitchFamily="34" charset="0"/>
                        <a:ea typeface="Source Sans Pro" panose="020B0503030403020204" pitchFamily="34" charset="0"/>
                        <a:cs typeface="Times New Roman" panose="02020603050405020304" pitchFamily="18" charset="0"/>
                      </a:endParaRPr>
                    </a:p>
                  </a:txBody>
                  <a:tcPr marL="68138" marR="68138" marT="946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endParaRPr lang="lv-LV" dirty="0"/>
                    </a:p>
                  </a:txBody>
                  <a:tcPr marL="68138" marR="68138" marT="9464"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24208482"/>
                  </a:ext>
                </a:extLst>
              </a:tr>
            </a:tbl>
          </a:graphicData>
        </a:graphic>
      </p:graphicFrame>
      <p:sp>
        <p:nvSpPr>
          <p:cNvPr id="3" name="TextBox 2">
            <a:extLst>
              <a:ext uri="{FF2B5EF4-FFF2-40B4-BE49-F238E27FC236}">
                <a16:creationId xmlns:a16="http://schemas.microsoft.com/office/drawing/2014/main" id="{889644D1-D4FB-0793-340B-16E6BD10E9CC}"/>
              </a:ext>
            </a:extLst>
          </p:cNvPr>
          <p:cNvSpPr txBox="1"/>
          <p:nvPr/>
        </p:nvSpPr>
        <p:spPr>
          <a:xfrm>
            <a:off x="527353" y="5601939"/>
            <a:ext cx="11190514" cy="1130631"/>
          </a:xfrm>
          <a:prstGeom prst="rect">
            <a:avLst/>
          </a:prstGeom>
          <a:noFill/>
        </p:spPr>
        <p:txBody>
          <a:bodyPr wrap="square" rtlCol="0">
            <a:spAutoFit/>
          </a:bodyPr>
          <a:lstStyle/>
          <a:p>
            <a:pPr algn="just">
              <a:lnSpc>
                <a:spcPct val="120000"/>
              </a:lnSpc>
            </a:pPr>
            <a:r>
              <a:rPr lang="lv-LV" sz="1400" b="1" dirty="0">
                <a:solidFill>
                  <a:srgbClr val="521270"/>
                </a:solidFill>
                <a:effectLst/>
                <a:latin typeface="Source Sans Pro" panose="020B0503030403020204" pitchFamily="34" charset="0"/>
                <a:ea typeface="Source Sans Pro" panose="020B0503030403020204" pitchFamily="34" charset="0"/>
              </a:rPr>
              <a:t>!</a:t>
            </a:r>
            <a:r>
              <a:rPr lang="lv-LV" sz="1400" b="0" dirty="0">
                <a:solidFill>
                  <a:schemeClr val="tx1"/>
                </a:solidFill>
                <a:effectLst/>
                <a:latin typeface="Source Sans Pro" panose="020B0503030403020204" pitchFamily="34" charset="0"/>
                <a:ea typeface="Source Sans Pro" panose="020B0503030403020204" pitchFamily="34" charset="0"/>
              </a:rPr>
              <a:t> </a:t>
            </a:r>
            <a:r>
              <a:rPr lang="lv-LV" sz="1400" b="0" u="sng" dirty="0">
                <a:solidFill>
                  <a:schemeClr val="tx1"/>
                </a:solidFill>
                <a:effectLst/>
                <a:latin typeface="Source Sans Pro" panose="020B0503030403020204" pitchFamily="34" charset="0"/>
                <a:ea typeface="Source Sans Pro" panose="020B0503030403020204" pitchFamily="34" charset="0"/>
              </a:rPr>
              <a:t>Projekta īstenošanas rezultātā uzlabotajā infrastruktūrā </a:t>
            </a:r>
            <a:r>
              <a:rPr lang="lv-LV" sz="1400" u="sng" dirty="0">
                <a:solidFill>
                  <a:schemeClr val="tx1"/>
                </a:solidFill>
                <a:effectLst/>
                <a:latin typeface="Source Sans Pro" panose="020B0503030403020204" pitchFamily="34" charset="0"/>
                <a:ea typeface="Source Sans Pro" panose="020B0503030403020204" pitchFamily="34" charset="0"/>
              </a:rPr>
              <a:t>neveic</a:t>
            </a:r>
            <a:r>
              <a:rPr lang="lv-LV" sz="1400" b="1" u="sng" dirty="0">
                <a:solidFill>
                  <a:schemeClr val="tx1"/>
                </a:solidFill>
                <a:effectLst/>
                <a:latin typeface="Source Sans Pro" panose="020B0503030403020204" pitchFamily="34" charset="0"/>
                <a:ea typeface="Source Sans Pro" panose="020B0503030403020204" pitchFamily="34" charset="0"/>
              </a:rPr>
              <a:t> saimniecisku darbību</a:t>
            </a:r>
            <a:r>
              <a:rPr lang="lv-LV" sz="1400" b="0" dirty="0">
                <a:solidFill>
                  <a:schemeClr val="tx1"/>
                </a:solidFill>
                <a:effectLst/>
                <a:latin typeface="Source Sans Pro" panose="020B0503030403020204" pitchFamily="34" charset="0"/>
                <a:ea typeface="Source Sans Pro" panose="020B0503030403020204" pitchFamily="34" charset="0"/>
              </a:rPr>
              <a:t>, un </a:t>
            </a:r>
            <a:r>
              <a:rPr lang="lv-LV" sz="1400" u="sng">
                <a:solidFill>
                  <a:schemeClr val="tx1"/>
                </a:solidFill>
                <a:effectLst/>
                <a:latin typeface="Source Sans Pro" panose="020B0503030403020204" pitchFamily="34" charset="0"/>
                <a:ea typeface="Source Sans Pro" panose="020B0503030403020204" pitchFamily="34" charset="0"/>
              </a:rPr>
              <a:t>neveic</a:t>
            </a:r>
            <a:r>
              <a:rPr lang="lv-LV" sz="1400" b="1" u="sng">
                <a:solidFill>
                  <a:schemeClr val="tx1"/>
                </a:solidFill>
                <a:effectLst/>
                <a:latin typeface="Source Sans Pro" panose="020B0503030403020204" pitchFamily="34" charset="0"/>
                <a:ea typeface="Source Sans Pro" panose="020B0503030403020204" pitchFamily="34" charset="0"/>
              </a:rPr>
              <a:t> papildinošu </a:t>
            </a:r>
            <a:r>
              <a:rPr lang="lv-LV" sz="1400" b="1" u="sng" dirty="0">
                <a:solidFill>
                  <a:schemeClr val="tx1"/>
                </a:solidFill>
                <a:effectLst/>
                <a:latin typeface="Source Sans Pro" panose="020B0503030403020204" pitchFamily="34" charset="0"/>
                <a:ea typeface="Source Sans Pro" panose="020B0503030403020204" pitchFamily="34" charset="0"/>
              </a:rPr>
              <a:t>saimniecisku darbību, kas pārsniedz 20% gada jaudas</a:t>
            </a:r>
            <a:r>
              <a:rPr lang="lv-LV" sz="1400" b="1" dirty="0">
                <a:solidFill>
                  <a:schemeClr val="tx1"/>
                </a:solidFill>
                <a:effectLst/>
                <a:latin typeface="Source Sans Pro" panose="020B0503030403020204" pitchFamily="34" charset="0"/>
                <a:ea typeface="Source Sans Pro" panose="020B0503030403020204" pitchFamily="34" charset="0"/>
              </a:rPr>
              <a:t> </a:t>
            </a:r>
            <a:r>
              <a:rPr lang="lv-LV" sz="1400" b="0" dirty="0">
                <a:solidFill>
                  <a:schemeClr val="tx1"/>
                </a:solidFill>
                <a:effectLst/>
                <a:latin typeface="Source Sans Pro" panose="020B0503030403020204" pitchFamily="34" charset="0"/>
                <a:ea typeface="Source Sans Pro" panose="020B0503030403020204" pitchFamily="34" charset="0"/>
              </a:rPr>
              <a:t>- laika, platības vai finanšu izteiksmē. Detalizētāka informāciju atrodama: </a:t>
            </a:r>
            <a:r>
              <a:rPr lang="lv-LV" sz="1400" b="0" dirty="0">
                <a:solidFill>
                  <a:schemeClr val="tx1"/>
                </a:solidFill>
                <a:effectLst/>
                <a:latin typeface="Source Sans Pro" panose="020B0503030403020204" pitchFamily="34" charset="0"/>
                <a:ea typeface="Source Sans Pro" panose="020B0503030403020204" pitchFamily="34" charset="0"/>
                <a:hlinkClick r:id="rId4"/>
              </a:rPr>
              <a:t>https://www.cfla.gov.lv/lv/media/13890/download?attachment</a:t>
            </a:r>
            <a:r>
              <a:rPr lang="lv-LV" sz="1400" b="0" dirty="0">
                <a:solidFill>
                  <a:schemeClr val="tx1"/>
                </a:solidFill>
                <a:effectLst/>
                <a:latin typeface="Source Sans Pro" panose="020B0503030403020204" pitchFamily="34" charset="0"/>
                <a:ea typeface="Source Sans Pro" panose="020B0503030403020204" pitchFamily="34" charset="0"/>
              </a:rPr>
              <a:t> un </a:t>
            </a:r>
            <a:r>
              <a:rPr lang="lv-LV" sz="1400" b="0" dirty="0">
                <a:solidFill>
                  <a:schemeClr val="tx1"/>
                </a:solidFill>
                <a:effectLst/>
                <a:latin typeface="Source Sans Pro" panose="020B0503030403020204" pitchFamily="34" charset="0"/>
                <a:ea typeface="Source Sans Pro" panose="020B0503030403020204" pitchFamily="34" charset="0"/>
                <a:hlinkClick r:id="rId5"/>
              </a:rPr>
              <a:t>https://www.cfla.gov.lv/lv/media/13884/download?attachment</a:t>
            </a:r>
            <a:r>
              <a:rPr lang="lv-LV" sz="1400" b="0" dirty="0">
                <a:solidFill>
                  <a:schemeClr val="tx1"/>
                </a:solidFill>
                <a:effectLst/>
                <a:latin typeface="Source Sans Pro" panose="020B0503030403020204" pitchFamily="34" charset="0"/>
                <a:ea typeface="Source Sans Pro" panose="020B0503030403020204" pitchFamily="34" charset="0"/>
              </a:rPr>
              <a:t> </a:t>
            </a:r>
          </a:p>
          <a:p>
            <a:pPr algn="just">
              <a:lnSpc>
                <a:spcPct val="120000"/>
              </a:lnSpc>
            </a:pPr>
            <a:endParaRPr lang="lv-LV" sz="1400" dirty="0">
              <a:solidFill>
                <a:srgbClr val="78797E"/>
              </a:solidFill>
              <a:latin typeface="Poppins Light" panose="02000000000000000000" pitchFamily="2" charset="0"/>
              <a:ea typeface="Open Sans" panose="020B0606030504020204" pitchFamily="34" charset="0"/>
              <a:cs typeface="Poppins Light" panose="02000000000000000000" pitchFamily="2" charset="0"/>
            </a:endParaRPr>
          </a:p>
        </p:txBody>
      </p:sp>
    </p:spTree>
    <p:extLst>
      <p:ext uri="{BB962C8B-B14F-4D97-AF65-F5344CB8AC3E}">
        <p14:creationId xmlns:p14="http://schemas.microsoft.com/office/powerpoint/2010/main" val="31392228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3232659" y="578498"/>
            <a:ext cx="8175767" cy="672084"/>
          </a:xfrm>
        </p:spPr>
        <p:txBody>
          <a:bodyPr>
            <a:noAutofit/>
          </a:bodyPr>
          <a:lstStyle/>
          <a:p>
            <a:pPr algn="r">
              <a:defRPr/>
            </a:pPr>
            <a:r>
              <a:rPr lang="lv-LV" sz="2200" b="1" cap="all" dirty="0">
                <a:solidFill>
                  <a:srgbClr val="664790"/>
                </a:solidFill>
                <a:latin typeface="Source Sans Pro" panose="020B0503030403020204" pitchFamily="34" charset="0"/>
                <a:ea typeface="Source Sans Pro" panose="020B0503030403020204" pitchFamily="34" charset="0"/>
                <a:cs typeface="Verdana"/>
                <a:sym typeface="Verdana"/>
              </a:rPr>
              <a:t>Projektu iesniegumu atlase</a:t>
            </a:r>
          </a:p>
          <a:p>
            <a:pPr algn="r">
              <a:defRPr/>
            </a:pPr>
            <a:r>
              <a:rPr lang="lv-LV" sz="2200" b="1" cap="all" dirty="0">
                <a:solidFill>
                  <a:srgbClr val="664790"/>
                </a:solidFill>
                <a:latin typeface="Source Sans Pro" panose="020B0503030403020204" pitchFamily="34" charset="0"/>
                <a:ea typeface="Source Sans Pro" panose="020B0503030403020204" pitchFamily="34" charset="0"/>
                <a:cs typeface="Verdana"/>
                <a:sym typeface="Verdana"/>
              </a:rPr>
              <a:t>vērtēšanas kritēriji</a:t>
            </a:r>
            <a:endParaRPr lang="lv-LV" altLang="en-US" sz="2200" b="1" cap="all" dirty="0">
              <a:solidFill>
                <a:srgbClr val="664790"/>
              </a:solidFill>
              <a:latin typeface="Source Sans Pro" panose="020B0503030403020204" pitchFamily="34" charset="0"/>
              <a:ea typeface="Source Sans Pro" panose="020B0503030403020204" pitchFamily="34" charset="0"/>
              <a:cs typeface="Verdana"/>
              <a:sym typeface="Arial" panose="020B0604020202020204" pitchFamily="34" charset="0"/>
            </a:endParaRPr>
          </a:p>
        </p:txBody>
      </p:sp>
      <p:pic>
        <p:nvPicPr>
          <p:cNvPr id="54" name="Picture 3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5169" y="2509"/>
            <a:ext cx="1044000" cy="134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 name="TextBox 74">
            <a:extLst>
              <a:ext uri="{FF2B5EF4-FFF2-40B4-BE49-F238E27FC236}">
                <a16:creationId xmlns:a16="http://schemas.microsoft.com/office/drawing/2014/main" id="{A8502D98-CA94-4201-B54C-92160F2BEEEC}"/>
              </a:ext>
            </a:extLst>
          </p:cNvPr>
          <p:cNvSpPr txBox="1"/>
          <p:nvPr/>
        </p:nvSpPr>
        <p:spPr>
          <a:xfrm>
            <a:off x="5443666" y="2284276"/>
            <a:ext cx="5581073" cy="4431983"/>
          </a:xfrm>
          <a:prstGeom prst="rect">
            <a:avLst/>
          </a:prstGeom>
          <a:noFill/>
        </p:spPr>
        <p:txBody>
          <a:bodyPr wrap="square">
            <a:spAutoFit/>
          </a:bodyPr>
          <a:lstStyle/>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Projekta īstenošana </a:t>
            </a:r>
            <a:r>
              <a:rPr lang="lv-LV" b="1" dirty="0">
                <a:latin typeface="Source Sans Pro" panose="020B0503030403020204" pitchFamily="34" charset="0"/>
                <a:ea typeface="Source Sans Pro" panose="020B0503030403020204" pitchFamily="34" charset="0"/>
              </a:rPr>
              <a:t>prioritāri risina vai pilnveido akreditācijā konstatētās neatbilstības</a:t>
            </a:r>
            <a:r>
              <a:rPr lang="lv-LV" dirty="0">
                <a:latin typeface="Source Sans Pro" panose="020B0503030403020204" pitchFamily="34" charset="0"/>
                <a:ea typeface="Source Sans Pro" panose="020B0503030403020204" pitchFamily="34" charset="0"/>
              </a:rPr>
              <a:t> (ja attiecināms);</a:t>
            </a:r>
          </a:p>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Projekta iesniegumā ir </a:t>
            </a:r>
            <a:r>
              <a:rPr lang="lv-LV" b="1" dirty="0">
                <a:latin typeface="Source Sans Pro" panose="020B0503030403020204" pitchFamily="34" charset="0"/>
                <a:ea typeface="Source Sans Pro" panose="020B0503030403020204" pitchFamily="34" charset="0"/>
              </a:rPr>
              <a:t>sniegts speciālās izglītības iestādes pedagoģiskā un atbalsta personāla nodrošinājuma un pieejamības </a:t>
            </a:r>
            <a:r>
              <a:rPr lang="lv-LV" b="1" dirty="0">
                <a:solidFill>
                  <a:schemeClr val="tx1"/>
                </a:solidFill>
                <a:latin typeface="Source Sans Pro" panose="020B0503030403020204" pitchFamily="34" charset="0"/>
                <a:ea typeface="Source Sans Pro" panose="020B0503030403020204" pitchFamily="34" charset="0"/>
              </a:rPr>
              <a:t>izvērtējums</a:t>
            </a:r>
            <a:r>
              <a:rPr lang="lv-LV" dirty="0">
                <a:latin typeface="Source Sans Pro" panose="020B0503030403020204" pitchFamily="34" charset="0"/>
                <a:ea typeface="Source Sans Pro" panose="020B0503030403020204" pitchFamily="34" charset="0"/>
              </a:rPr>
              <a:t>, tai skaitā vakanču gadījumā sniegts pedagogu un atbalsta personāla piesaistes plāns;</a:t>
            </a:r>
          </a:p>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Projekta iesniegumā ir </a:t>
            </a:r>
            <a:r>
              <a:rPr lang="lv-LV" b="1" dirty="0">
                <a:latin typeface="Source Sans Pro" panose="020B0503030403020204" pitchFamily="34" charset="0"/>
                <a:ea typeface="Source Sans Pro" panose="020B0503030403020204" pitchFamily="34" charset="0"/>
              </a:rPr>
              <a:t>sniegts iekļaujošas izglītības attīstības </a:t>
            </a:r>
            <a:r>
              <a:rPr lang="lv-LV" b="1" dirty="0">
                <a:solidFill>
                  <a:schemeClr val="tx1"/>
                </a:solidFill>
                <a:latin typeface="Source Sans Pro" panose="020B0503030403020204" pitchFamily="34" charset="0"/>
                <a:ea typeface="Source Sans Pro" panose="020B0503030403020204" pitchFamily="34" charset="0"/>
              </a:rPr>
              <a:t>apraksts</a:t>
            </a:r>
            <a:r>
              <a:rPr lang="lv-LV" b="1" dirty="0">
                <a:latin typeface="Source Sans Pro" panose="020B0503030403020204" pitchFamily="34" charset="0"/>
                <a:ea typeface="Source Sans Pro" panose="020B0503030403020204" pitchFamily="34" charset="0"/>
              </a:rPr>
              <a:t> pašvaldībā</a:t>
            </a:r>
            <a:r>
              <a:rPr lang="lv-LV" dirty="0">
                <a:latin typeface="Source Sans Pro" panose="020B0503030403020204" pitchFamily="34" charset="0"/>
                <a:ea typeface="Source Sans Pro" panose="020B0503030403020204" pitchFamily="34" charset="0"/>
              </a:rPr>
              <a:t>; </a:t>
            </a:r>
          </a:p>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Projekta iesniegumā ir </a:t>
            </a:r>
            <a:r>
              <a:rPr lang="lv-LV" b="1" dirty="0">
                <a:latin typeface="Source Sans Pro" panose="020B0503030403020204" pitchFamily="34" charset="0"/>
                <a:ea typeface="Source Sans Pro" panose="020B0503030403020204" pitchFamily="34" charset="0"/>
              </a:rPr>
              <a:t>sniegts speciālās izglītības iestādes īpašumā vai lietošanā esošās ēkas (vai ēku) un tai pieguļošās teritorijas izmantošanas izvērtējums </a:t>
            </a:r>
            <a:r>
              <a:rPr lang="lv-LV" dirty="0">
                <a:latin typeface="Source Sans Pro" panose="020B0503030403020204" pitchFamily="34" charset="0"/>
                <a:ea typeface="Source Sans Pro" panose="020B0503030403020204" pitchFamily="34" charset="0"/>
              </a:rPr>
              <a:t>speciālās izglītības programmu īstenošanas nodrošināšanā, tostarp ņemot vērā ēkas (vai ēku) un teritorijas platības, to  samērīgumu, ievērojot izglītības iestādē esošo izglītojamo skaitu;</a:t>
            </a:r>
          </a:p>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Projektā ir paredzētas darbības, kas veicina vienlīdzību, iekļaušanu un </a:t>
            </a:r>
            <a:r>
              <a:rPr lang="lv-LV" dirty="0" err="1">
                <a:latin typeface="Source Sans Pro" panose="020B0503030403020204" pitchFamily="34" charset="0"/>
                <a:ea typeface="Source Sans Pro" panose="020B0503030403020204" pitchFamily="34" charset="0"/>
              </a:rPr>
              <a:t>nediskrimināciju</a:t>
            </a:r>
            <a:r>
              <a:rPr lang="lv-LV" dirty="0">
                <a:latin typeface="Source Sans Pro" panose="020B0503030403020204" pitchFamily="34" charset="0"/>
                <a:ea typeface="Source Sans Pro" panose="020B0503030403020204" pitchFamily="34" charset="0"/>
              </a:rPr>
              <a:t>;</a:t>
            </a:r>
          </a:p>
          <a:p>
            <a:pPr marL="285750" indent="-285750" algn="just">
              <a:spcAft>
                <a:spcPts val="600"/>
              </a:spcAft>
              <a:buFont typeface="Wingdings" panose="05000000000000000000" pitchFamily="2" charset="2"/>
              <a:buChar char="ü"/>
            </a:pPr>
            <a:r>
              <a:rPr lang="lv-LV" dirty="0">
                <a:latin typeface="Source Sans Pro" panose="020B0503030403020204" pitchFamily="34" charset="0"/>
                <a:ea typeface="Source Sans Pro" panose="020B0503030403020204" pitchFamily="34" charset="0"/>
              </a:rPr>
              <a:t>u.c.</a:t>
            </a:r>
          </a:p>
          <a:p>
            <a:pPr marL="285750" indent="-285750" algn="just">
              <a:spcAft>
                <a:spcPts val="600"/>
              </a:spcAft>
              <a:buFont typeface="Wingdings" panose="05000000000000000000" pitchFamily="2" charset="2"/>
              <a:buChar char="ü"/>
            </a:pPr>
            <a:endParaRPr lang="lv-LV" dirty="0">
              <a:latin typeface="Source Sans Pro" panose="020B0503030403020204" pitchFamily="34" charset="0"/>
              <a:ea typeface="Source Sans Pro" panose="020B0503030403020204" pitchFamily="34" charset="0"/>
            </a:endParaRPr>
          </a:p>
        </p:txBody>
      </p:sp>
      <p:pic>
        <p:nvPicPr>
          <p:cNvPr id="10" name="Picture 9" descr="A person writing on a post-it note&#10;&#10;Description automatically generated with low confidence">
            <a:extLst>
              <a:ext uri="{FF2B5EF4-FFF2-40B4-BE49-F238E27FC236}">
                <a16:creationId xmlns:a16="http://schemas.microsoft.com/office/drawing/2014/main" id="{AF6BFB3E-809A-49B7-A5F7-A1DFCA6FF39E}"/>
              </a:ext>
            </a:extLst>
          </p:cNvPr>
          <p:cNvPicPr>
            <a:picLocks noChangeAspect="1"/>
          </p:cNvPicPr>
          <p:nvPr/>
        </p:nvPicPr>
        <p:blipFill>
          <a:blip r:embed="rId4"/>
          <a:stretch>
            <a:fillRect/>
          </a:stretch>
        </p:blipFill>
        <p:spPr>
          <a:xfrm>
            <a:off x="905127" y="2690676"/>
            <a:ext cx="4103487" cy="2735658"/>
          </a:xfrm>
          <a:prstGeom prst="rect">
            <a:avLst/>
          </a:prstGeom>
        </p:spPr>
      </p:pic>
      <p:sp>
        <p:nvSpPr>
          <p:cNvPr id="11" name="TextBox 10">
            <a:extLst>
              <a:ext uri="{FF2B5EF4-FFF2-40B4-BE49-F238E27FC236}">
                <a16:creationId xmlns:a16="http://schemas.microsoft.com/office/drawing/2014/main" id="{3DF9193E-BDB4-4E1E-86A0-A231974D1B8E}"/>
              </a:ext>
            </a:extLst>
          </p:cNvPr>
          <p:cNvSpPr txBox="1"/>
          <p:nvPr/>
        </p:nvSpPr>
        <p:spPr>
          <a:xfrm>
            <a:off x="772763" y="1692767"/>
            <a:ext cx="10018012" cy="332976"/>
          </a:xfrm>
          <a:prstGeom prst="rect">
            <a:avLst/>
          </a:prstGeom>
          <a:noFill/>
        </p:spPr>
        <p:txBody>
          <a:bodyPr wrap="square" rtlCol="0">
            <a:spAutoFit/>
          </a:bodyPr>
          <a:lstStyle/>
          <a:p>
            <a:pPr algn="just">
              <a:lnSpc>
                <a:spcPct val="120000"/>
              </a:lnSpc>
            </a:pPr>
            <a:r>
              <a:rPr lang="lv-LV" b="1" dirty="0">
                <a:latin typeface="Source Sans Pro" panose="020B0503030403020204" pitchFamily="34" charset="0"/>
                <a:ea typeface="Source Sans Pro" panose="020B0503030403020204" pitchFamily="34" charset="0"/>
              </a:rPr>
              <a:t>Risina informatīvajā ziņojumā «Par speciālās izglītības iestāžu tīkla izvērtējumu» </a:t>
            </a:r>
            <a:r>
              <a:rPr lang="lv-LV" b="1">
                <a:latin typeface="Source Sans Pro" panose="020B0503030403020204" pitchFamily="34" charset="0"/>
                <a:ea typeface="Source Sans Pro" panose="020B0503030403020204" pitchFamily="34" charset="0"/>
              </a:rPr>
              <a:t>minētos izaicinājumus!</a:t>
            </a:r>
            <a:endParaRPr lang="lv-LV" b="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32742895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1013" name="Google Shape;1013;p74"/>
          <p:cNvSpPr txBox="1">
            <a:spLocks noGrp="1"/>
          </p:cNvSpPr>
          <p:nvPr>
            <p:ph type="ctrTitle"/>
          </p:nvPr>
        </p:nvSpPr>
        <p:spPr>
          <a:xfrm>
            <a:off x="2425915" y="2880220"/>
            <a:ext cx="5866438" cy="2387600"/>
          </a:xfrm>
          <a:prstGeom prst="rect">
            <a:avLst/>
          </a:prstGeom>
          <a:noFill/>
          <a:ln>
            <a:noFill/>
          </a:ln>
        </p:spPr>
        <p:txBody>
          <a:bodyPr spcFirstLastPara="1" wrap="square" lIns="0" tIns="0" rIns="0" bIns="0" anchor="ctr" anchorCtr="0">
            <a:noAutofit/>
          </a:bodyPr>
          <a:lstStyle/>
          <a:p>
            <a:r>
              <a:rPr lang="lv-LV" dirty="0">
                <a:solidFill>
                  <a:schemeClr val="lt1"/>
                </a:solidFill>
                <a:latin typeface="Futura Md TL" panose="020B0502020204020303" pitchFamily="34" charset="0"/>
              </a:rPr>
              <a:t>PALDIES</a:t>
            </a:r>
            <a:endParaRPr dirty="0">
              <a:solidFill>
                <a:schemeClr val="lt1"/>
              </a:solidFill>
              <a:latin typeface="Futura Md TL" panose="020B0502020204020303" pitchFamily="34" charset="0"/>
            </a:endParaRPr>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230" t="-10501" r="28864" b="10841"/>
          <a:stretch/>
        </p:blipFill>
        <p:spPr>
          <a:xfrm>
            <a:off x="6753975" y="1526875"/>
            <a:ext cx="5438025" cy="5331125"/>
          </a:xfrm>
          <a:prstGeom prst="rect">
            <a:avLst/>
          </a:prstGeom>
        </p:spPr>
      </p:pic>
      <p:sp>
        <p:nvSpPr>
          <p:cNvPr id="2" name="TextBox 1">
            <a:extLst>
              <a:ext uri="{FF2B5EF4-FFF2-40B4-BE49-F238E27FC236}">
                <a16:creationId xmlns:a16="http://schemas.microsoft.com/office/drawing/2014/main" id="{7E2FE47E-070A-FEF6-C83A-1DC9A6DB03AE}"/>
              </a:ext>
            </a:extLst>
          </p:cNvPr>
          <p:cNvSpPr txBox="1"/>
          <p:nvPr/>
        </p:nvSpPr>
        <p:spPr>
          <a:xfrm>
            <a:off x="489527" y="221673"/>
            <a:ext cx="3556000" cy="1542472"/>
          </a:xfrm>
          <a:prstGeom prst="rect">
            <a:avLst/>
          </a:prstGeom>
          <a:noFill/>
        </p:spPr>
        <p:txBody>
          <a:bodyPr wrap="square" rtlCol="0">
            <a:spAutoFit/>
          </a:bodyPr>
          <a:lstStyle/>
          <a:p>
            <a:endParaRPr lang="lv-LV" dirty="0"/>
          </a:p>
        </p:txBody>
      </p:sp>
      <p:sp>
        <p:nvSpPr>
          <p:cNvPr id="3" name="Rectangle 2">
            <a:extLst>
              <a:ext uri="{FF2B5EF4-FFF2-40B4-BE49-F238E27FC236}">
                <a16:creationId xmlns:a16="http://schemas.microsoft.com/office/drawing/2014/main" id="{25BD1ED8-BF64-717B-05C3-68C1D1DCA525}"/>
              </a:ext>
            </a:extLst>
          </p:cNvPr>
          <p:cNvSpPr/>
          <p:nvPr/>
        </p:nvSpPr>
        <p:spPr>
          <a:xfrm>
            <a:off x="715818" y="0"/>
            <a:ext cx="3103418" cy="176414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v-LV"/>
          </a:p>
        </p:txBody>
      </p:sp>
      <p:pic>
        <p:nvPicPr>
          <p:cNvPr id="4" name="Picture 32">
            <a:extLst>
              <a:ext uri="{FF2B5EF4-FFF2-40B4-BE49-F238E27FC236}">
                <a16:creationId xmlns:a16="http://schemas.microsoft.com/office/drawing/2014/main" id="{08CB670E-6FAE-B0AF-DDCF-7E3300C3BD6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55169" y="2509"/>
            <a:ext cx="1044000" cy="134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0547678"/>
      </p:ext>
    </p:extLst>
  </p:cSld>
  <p:clrMapOvr>
    <a:masterClrMapping/>
  </p:clrMapOvr>
  <p:transition spd="slow">
    <p:push dir="u"/>
  </p:transition>
</p:sld>
</file>

<file path=ppt/theme/theme1.xml><?xml version="1.0" encoding="utf-8"?>
<a:theme xmlns:a="http://schemas.openxmlformats.org/drawingml/2006/main" name="1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78">
      <a:majorFont>
        <a:latin typeface="Montserrat"/>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5_Office Theme">
  <a:themeElements>
    <a:clrScheme name="Custom 5">
      <a:dk1>
        <a:srgbClr val="000000"/>
      </a:dk1>
      <a:lt1>
        <a:srgbClr val="FFFFFF"/>
      </a:lt1>
      <a:dk2>
        <a:srgbClr val="343434"/>
      </a:dk2>
      <a:lt2>
        <a:srgbClr val="8A8E8C"/>
      </a:lt2>
      <a:accent1>
        <a:srgbClr val="AABFC2"/>
      </a:accent1>
      <a:accent2>
        <a:srgbClr val="98AFB3"/>
      </a:accent2>
      <a:accent3>
        <a:srgbClr val="7F8F91"/>
      </a:accent3>
      <a:accent4>
        <a:srgbClr val="6B797A"/>
      </a:accent4>
      <a:accent5>
        <a:srgbClr val="53555F"/>
      </a:accent5>
      <a:accent6>
        <a:srgbClr val="3D3D3D"/>
      </a:accent6>
      <a:hlink>
        <a:srgbClr val="0563C1"/>
      </a:hlink>
      <a:folHlink>
        <a:srgbClr val="954F72"/>
      </a:folHlink>
    </a:clrScheme>
    <a:fontScheme name="Custom 2">
      <a:majorFont>
        <a:latin typeface="Montserrat"/>
        <a:ea typeface=""/>
        <a:cs typeface=""/>
      </a:majorFont>
      <a:minorFont>
        <a:latin typeface="Poppin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lnSpc>
            <a:spcPct val="120000"/>
          </a:lnSpc>
          <a:defRPr sz="1400">
            <a:solidFill>
              <a:srgbClr val="78797E"/>
            </a:solidFill>
            <a:latin typeface="Poppins Light" panose="02000000000000000000" pitchFamily="2" charset="0"/>
            <a:ea typeface="Open Sans" panose="020B0606030504020204" pitchFamily="34" charset="0"/>
            <a:cs typeface="Poppins Light" panose="02000000000000000000" pitchFamily="2"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7_Office Theme">
  <a:themeElements>
    <a:clrScheme name="Custom 21">
      <a:dk1>
        <a:srgbClr val="664690"/>
      </a:dk1>
      <a:lt1>
        <a:srgbClr val="FFFFFF"/>
      </a:lt1>
      <a:dk2>
        <a:srgbClr val="664690"/>
      </a:dk2>
      <a:lt2>
        <a:srgbClr val="FFFFFF"/>
      </a:lt2>
      <a:accent1>
        <a:srgbClr val="664690"/>
      </a:accent1>
      <a:accent2>
        <a:srgbClr val="856CA6"/>
      </a:accent2>
      <a:accent3>
        <a:srgbClr val="A391BC"/>
      </a:accent3>
      <a:accent4>
        <a:srgbClr val="C2B5D3"/>
      </a:accent4>
      <a:accent5>
        <a:srgbClr val="E0DAE9"/>
      </a:accent5>
      <a:accent6>
        <a:srgbClr val="EFECF3"/>
      </a:accent6>
      <a:hlink>
        <a:srgbClr val="442583"/>
      </a:hlink>
      <a:folHlink>
        <a:srgbClr val="66469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C000">
            <a:alpha val="89804"/>
          </a:srgbClr>
        </a:solidFill>
        <a:ln>
          <a:noFill/>
        </a:ln>
      </a:spPr>
      <a:bodyPr vert="horz" wrap="square" lIns="91440" tIns="45720" rIns="91440" bIns="45720" numCol="1" rtlCol="0" anchor="ctr" anchorCtr="0" compatLnSpc="1"/>
      <a:lstStyle>
        <a:defPPr algn="ctr">
          <a:defRPr sz="1200" dirty="0">
            <a:solidFill>
              <a:prstClr val="white"/>
            </a:solidFill>
            <a:latin typeface="Source Sans Pro" charset="0"/>
            <a:ea typeface="Source Sans Pro" charset="0"/>
            <a:cs typeface="Source Sans Pro" charset="0"/>
          </a:defRPr>
        </a:defPPr>
      </a:lstStyle>
    </a:spDef>
  </a:objectDefaults>
  <a:extraClrSchemeLst/>
</a:theme>
</file>

<file path=ppt/theme/theme12.xml><?xml version="1.0" encoding="utf-8"?>
<a:theme xmlns:a="http://schemas.openxmlformats.org/drawingml/2006/main" name="10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1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78">
      <a:majorFont>
        <a:latin typeface="Montserrat"/>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3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_Office Theme">
  <a:themeElements>
    <a:clrScheme name="Custom 21">
      <a:dk1>
        <a:srgbClr val="664690"/>
      </a:dk1>
      <a:lt1>
        <a:srgbClr val="FFFFFF"/>
      </a:lt1>
      <a:dk2>
        <a:srgbClr val="664690"/>
      </a:dk2>
      <a:lt2>
        <a:srgbClr val="FFFFFF"/>
      </a:lt2>
      <a:accent1>
        <a:srgbClr val="664690"/>
      </a:accent1>
      <a:accent2>
        <a:srgbClr val="856CA6"/>
      </a:accent2>
      <a:accent3>
        <a:srgbClr val="A391BC"/>
      </a:accent3>
      <a:accent4>
        <a:srgbClr val="C2B5D3"/>
      </a:accent4>
      <a:accent5>
        <a:srgbClr val="E0DAE9"/>
      </a:accent5>
      <a:accent6>
        <a:srgbClr val="EFECF3"/>
      </a:accent6>
      <a:hlink>
        <a:srgbClr val="442583"/>
      </a:hlink>
      <a:folHlink>
        <a:srgbClr val="66469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Theme">
  <a:themeElements>
    <a:clrScheme name="Komplete 3 colors Dark">
      <a:dk1>
        <a:srgbClr val="FFFFFF"/>
      </a:dk1>
      <a:lt1>
        <a:srgbClr val="404040"/>
      </a:lt1>
      <a:dk2>
        <a:srgbClr val="EDEDED"/>
      </a:dk2>
      <a:lt2>
        <a:srgbClr val="8A8686"/>
      </a:lt2>
      <a:accent1>
        <a:srgbClr val="12959F"/>
      </a:accent1>
      <a:accent2>
        <a:srgbClr val="31A8DF"/>
      </a:accent2>
      <a:accent3>
        <a:srgbClr val="7FBC41"/>
      </a:accent3>
      <a:accent4>
        <a:srgbClr val="0D6F77"/>
      </a:accent4>
      <a:accent5>
        <a:srgbClr val="1B81B0"/>
      </a:accent5>
      <a:accent6>
        <a:srgbClr val="5F8C30"/>
      </a:accent6>
      <a:hlink>
        <a:srgbClr val="A05024"/>
      </a:hlink>
      <a:folHlink>
        <a:srgbClr val="FEC037"/>
      </a:folHlink>
    </a:clrScheme>
    <a:fontScheme name="Custom 3">
      <a:majorFont>
        <a:latin typeface="Raleway"/>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88">
      <a:majorFont>
        <a:latin typeface="Montserrat SemiBold"/>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Meaningful Template">
  <a:themeElements>
    <a:clrScheme name="Meaningful Template">
      <a:dk1>
        <a:srgbClr val="000000"/>
      </a:dk1>
      <a:lt1>
        <a:srgbClr val="FFFFFF"/>
      </a:lt1>
      <a:dk2>
        <a:srgbClr val="5E6970"/>
      </a:dk2>
      <a:lt2>
        <a:srgbClr val="FFFFFF"/>
      </a:lt2>
      <a:accent1>
        <a:srgbClr val="264653"/>
      </a:accent1>
      <a:accent2>
        <a:srgbClr val="2A9D8F"/>
      </a:accent2>
      <a:accent3>
        <a:srgbClr val="E9C46A"/>
      </a:accent3>
      <a:accent4>
        <a:srgbClr val="F4A261"/>
      </a:accent4>
      <a:accent5>
        <a:srgbClr val="E76F51"/>
      </a:accent5>
      <a:accent6>
        <a:srgbClr val="8D248D"/>
      </a:accent6>
      <a:hlink>
        <a:srgbClr val="2A9D8F"/>
      </a:hlink>
      <a:folHlink>
        <a:srgbClr val="000000"/>
      </a:folHlink>
    </a:clrScheme>
    <a:fontScheme name="Custom 78">
      <a:majorFont>
        <a:latin typeface="Montserrat"/>
        <a:ea typeface=""/>
        <a:cs typeface=""/>
      </a:majorFont>
      <a:minorFont>
        <a:latin typeface="Montserrat Light"/>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s" ma:contentTypeID="0x010100CCAE56773E04C54A8AAEC798B999D08D" ma:contentTypeVersion="16" ma:contentTypeDescription="Izveidot jaunu dokumentu." ma:contentTypeScope="" ma:versionID="16cb4e8751614b04bc32e822f1ee2a6d">
  <xsd:schema xmlns:xsd="http://www.w3.org/2001/XMLSchema" xmlns:xs="http://www.w3.org/2001/XMLSchema" xmlns:p="http://schemas.microsoft.com/office/2006/metadata/properties" xmlns:ns2="25a75a1d-8b78-49a6-8e4b-dbe94589a28d" xmlns:ns3="42144e59-5907-413f-b624-803f3a022d9b" targetNamespace="http://schemas.microsoft.com/office/2006/metadata/properties" ma:root="true" ma:fieldsID="d3a78f2c2ed71e527da5cb78e1f08db2" ns2:_="" ns3:_="">
    <xsd:import namespace="25a75a1d-8b78-49a6-8e4b-dbe94589a28d"/>
    <xsd:import namespace="42144e59-5907-413f-b624-803f3a022d9b"/>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2:MediaServiceSearchPropertie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5a75a1d-8b78-49a6-8e4b-dbe94589a28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5" nillable="true" ma:taxonomy="true" ma:internalName="lcf76f155ced4ddcb4097134ff3c332f" ma:taxonomyFieldName="MediaServiceImageTags" ma:displayName="Attēlu atzīmes" ma:readOnly="false" ma:fieldId="{5cf76f15-5ced-4ddc-b409-7134ff3c332f}" ma:taxonomyMulti="true" ma:sspId="779952b4-9163-4466-a728-aca91a51bc43"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DateTaken" ma:index="20" nillable="true" ma:displayName="MediaServiceDateTaken" ma:hidden="true" ma:indexed="true" ma:internalName="MediaServiceDateTaken"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Location" ma:index="22" nillable="true" ma:displayName="Location" ma:descrip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2144e59-5907-413f-b624-803f3a022d9b" elementFormDefault="qualified">
    <xsd:import namespace="http://schemas.microsoft.com/office/2006/documentManagement/types"/>
    <xsd:import namespace="http://schemas.microsoft.com/office/infopath/2007/PartnerControls"/>
    <xsd:element name="SharedWithUsers" ma:index="12" nillable="true" ma:displayName="Koplietots a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Koplietots ar: detalizēti" ma:internalName="SharedWithDetails" ma:readOnly="true">
      <xsd:simpleType>
        <xsd:restriction base="dms:Note">
          <xsd:maxLength value="255"/>
        </xsd:restriction>
      </xsd:simpleType>
    </xsd:element>
    <xsd:element name="TaxCatchAll" ma:index="16" nillable="true" ma:displayName="Taxonomy Catch All Column" ma:hidden="true" ma:list="{f02a1d4e-ea66-4807-90a5-c3aac3888af8}" ma:internalName="TaxCatchAll" ma:showField="CatchAllData" ma:web="42144e59-5907-413f-b624-803f3a022d9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atura tips"/>
        <xsd:element ref="dc:title" minOccurs="0" maxOccurs="1" ma:index="4" ma:displayName="Virsrakst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25a75a1d-8b78-49a6-8e4b-dbe94589a28d">
      <Terms xmlns="http://schemas.microsoft.com/office/infopath/2007/PartnerControls"/>
    </lcf76f155ced4ddcb4097134ff3c332f>
    <TaxCatchAll xmlns="42144e59-5907-413f-b624-803f3a022d9b" xsi:nil="true"/>
  </documentManagement>
</p:properties>
</file>

<file path=customXml/itemProps1.xml><?xml version="1.0" encoding="utf-8"?>
<ds:datastoreItem xmlns:ds="http://schemas.openxmlformats.org/officeDocument/2006/customXml" ds:itemID="{952E4CED-ECD4-47BF-AFF0-2410BDE13CDA}"/>
</file>

<file path=customXml/itemProps2.xml><?xml version="1.0" encoding="utf-8"?>
<ds:datastoreItem xmlns:ds="http://schemas.openxmlformats.org/officeDocument/2006/customXml" ds:itemID="{8B8140B3-7BB7-4BF2-B6F3-100C18D7CCA1}"/>
</file>

<file path=customXml/itemProps3.xml><?xml version="1.0" encoding="utf-8"?>
<ds:datastoreItem xmlns:ds="http://schemas.openxmlformats.org/officeDocument/2006/customXml" ds:itemID="{B4961221-3054-4C2B-B822-9D2C392CD9EC}"/>
</file>

<file path=docProps/app.xml><?xml version="1.0" encoding="utf-8"?>
<Properties xmlns="http://schemas.openxmlformats.org/officeDocument/2006/extended-properties" xmlns:vt="http://schemas.openxmlformats.org/officeDocument/2006/docPropsVTypes">
  <TotalTime>4645</TotalTime>
  <Words>800</Words>
  <Application>Microsoft Office PowerPoint</Application>
  <PresentationFormat>Widescreen</PresentationFormat>
  <Paragraphs>54</Paragraphs>
  <Slides>6</Slides>
  <Notes>6</Notes>
  <HiddenSlides>0</HiddenSlides>
  <MMClips>0</MMClips>
  <ScaleCrop>false</ScaleCrop>
  <HeadingPairs>
    <vt:vector size="6" baseType="variant">
      <vt:variant>
        <vt:lpstr>Fonts Used</vt:lpstr>
      </vt:variant>
      <vt:variant>
        <vt:i4>18</vt:i4>
      </vt:variant>
      <vt:variant>
        <vt:lpstr>Theme</vt:lpstr>
      </vt:variant>
      <vt:variant>
        <vt:i4>16</vt:i4>
      </vt:variant>
      <vt:variant>
        <vt:lpstr>Slide Titles</vt:lpstr>
      </vt:variant>
      <vt:variant>
        <vt:i4>6</vt:i4>
      </vt:variant>
    </vt:vector>
  </HeadingPairs>
  <TitlesOfParts>
    <vt:vector size="40" baseType="lpstr">
      <vt:lpstr>Arial</vt:lpstr>
      <vt:lpstr>Bebas</vt:lpstr>
      <vt:lpstr>Calibri</vt:lpstr>
      <vt:lpstr>Century Gothic</vt:lpstr>
      <vt:lpstr>DIN Alternate Bold</vt:lpstr>
      <vt:lpstr>Futura Md TL</vt:lpstr>
      <vt:lpstr>Lato Light</vt:lpstr>
      <vt:lpstr>Montserrat</vt:lpstr>
      <vt:lpstr>Montserrat Light</vt:lpstr>
      <vt:lpstr>Montserrat SemiBold</vt:lpstr>
      <vt:lpstr>Poppins Light</vt:lpstr>
      <vt:lpstr>Raleway</vt:lpstr>
      <vt:lpstr>Source Sans Pro</vt:lpstr>
      <vt:lpstr>Source Sans Pro Black</vt:lpstr>
      <vt:lpstr>Times New Roman</vt:lpstr>
      <vt:lpstr>Trebuchet MS</vt:lpstr>
      <vt:lpstr>Verdana</vt:lpstr>
      <vt:lpstr>Wingdings</vt:lpstr>
      <vt:lpstr>1_Meaningful Template</vt:lpstr>
      <vt:lpstr>2_Meaningful Template</vt:lpstr>
      <vt:lpstr>3_Meaningful Template</vt:lpstr>
      <vt:lpstr>4_Meaningful Template</vt:lpstr>
      <vt:lpstr>2_Office Theme</vt:lpstr>
      <vt:lpstr>5_Meaningful Template</vt:lpstr>
      <vt:lpstr>6_Meaningful Template</vt:lpstr>
      <vt:lpstr>Meaningful Template</vt:lpstr>
      <vt:lpstr>7_Meaningful Template</vt:lpstr>
      <vt:lpstr>5_Office Theme</vt:lpstr>
      <vt:lpstr>7_Office Theme</vt:lpstr>
      <vt:lpstr>10_Meaningful Template</vt:lpstr>
      <vt:lpstr>11_Meaningful Template</vt:lpstr>
      <vt:lpstr>12_Meaningful Template</vt:lpstr>
      <vt:lpstr>13_Meaningful Template</vt:lpstr>
      <vt:lpstr>1_Office Theme</vt:lpstr>
      <vt:lpstr>Eiropas Savienības fondu 4.2.1.3. pasākums «Infrastruktūras un mācību vides pilnveide efektīvas, kvalitatīvas un mūsdienīgas izglītības īstenošanai speciālās izglītības iestādēs» </vt:lpstr>
      <vt:lpstr>PowerPoint Presentation</vt:lpstr>
      <vt:lpstr>PowerPoint Presentation</vt:lpstr>
      <vt:lpstr>PowerPoint Presentation</vt:lpstr>
      <vt:lpstr>PowerPoint Presentation</vt:lpstr>
      <vt:lpstr>PALDIES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PREZENTĀCIJAS NOSAUKUMS</dc:title>
  <dc:creator>Egita Diure</dc:creator>
  <cp:lastModifiedBy>Edgars Lore</cp:lastModifiedBy>
  <cp:revision>105</cp:revision>
  <cp:lastPrinted>2024-04-29T07:17:43Z</cp:lastPrinted>
  <dcterms:modified xsi:type="dcterms:W3CDTF">2024-04-29T07:51:08Z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0x010100CCAE56773E04C54A8AAEC798B999D08D</vt:lpwstr>
  </property>
</Properties>
</file>